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62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7" y="93"/>
      </p:cViewPr>
      <p:guideLst>
        <p:guide orient="horz" pos="366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4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38 4608 0 0,'0'0'208'0'0,"-5"0"862"0"0,-4-3 5418 0 0,10 1-6287 0 0,0 1 0 0 0,0-1 0 0 0,0 0 1 0 0,1 0-1 0 0,-1 1 0 0 0,1-1 0 0 0,-1 1 0 0 0,1 0 0 0 0,0-1 0 0 0,-1 1 0 0 0,1 0 0 0 0,0 0 0 0 0,0 0 0 0 0,0 0 0 0 0,0 0 0 0 0,1 0-201 0 0,4-1 124 0 0,0-1 0 0 0,0 2 0 0 0,0-1 1 0 0,4 0-125 0 0,-3 1 50 0 0,0 1 1 0 0,0 0 0 0 0,0 0-1 0 0,0 0 1 0 0,-1 1 0 0 0,1 0-1 0 0,0 1 1 0 0,0 0-1 0 0,-1 0 1 0 0,6 3-51 0 0,-12-5 4 0 0,1 1-2 0 0,1-1 0 0 0,-1 1 1 0 0,1 0-1 0 0,-1 1 1 0 0,0-1-1 0 0,0 0 0 0 0,0 1 1 0 0,1-1-1 0 0,-1 1 0 0 0,-1-1 1 0 0,1 1-1 0 0,0 0 1 0 0,0 0-1 0 0,-1 0 0 0 0,1 0 1 0 0,-1 0-1 0 0,1 0 0 0 0,-1 0 1 0 0,0 1-1 0 0,0-1 0 0 0,0 1-2 0 0,2 6 35 0 0,-1 0 0 0 0,0 0 0 0 0,-1 0 0 0 0,0 1 0 0 0,0-1 0 0 0,-1 0 0 0 0,0 1 0 0 0,-1-1 0 0 0,1 0 0 0 0,-2 1 0 0 0,0-1 0 0 0,0 0 0 0 0,0 0 0 0 0,-1 0 0 0 0,-1-1 0 0 0,0 2-35 0 0,-3 2 66 0 0,-1-1 0 0 0,0 0 0 0 0,-1 0 0 0 0,0-1-1 0 0,0 0 1 0 0,-1 0 0 0 0,-1-1 0 0 0,1-1-1 0 0,-6 4-65 0 0,-24 11 148 0 0,9-5-152 0 0,27-16 35 0 0,0 0-1 0 0,0 0 0 0 0,-1-1 0 0 0,1 1 0 0 0,-3 0-30 0 0,-18 6 145 0 0,29-11-122 0 0,-1 0 0 0 0,0 0-1 0 0,1 0 1 0 0,0 0 0 0 0,-1 1-1 0 0,4-2-22 0 0,9-1 0 0 0,1 1 0 0 0,-1 1 0 0 0,0 1 0 0 0,1 0 0 0 0,11 0 0 0 0,0 0 0 0 0,-17 2 23 0 0,1 1 0 0 0,-1 0-1 0 0,5 1-22 0 0,2 0 50 0 0,-11-1-33 0 0,-1 0 0 0 0,1 0 1 0 0,0 1-1 0 0,0 0 0 0 0,0 0 1 0 0,-1 0-1 0 0,1 1 0 0 0,1 1-17 0 0,-6-3 0 0 0,0 0 0 0 0,4-2 0 0 0,-2 3-142 0 0,-3-2-11 0 0,0 1-1 0 0,-1-1 1 0 0,1 0 0 0 0,-1 0 0 0 0,1 0-1 0 0,0 1 1 0 0,-1-1 0 0 0,1 0 0 0 0,0 0 0 0 0,-1 0-1 0 0,1 0 1 0 0,0 0 0 0 0,-1-1 0 0 0,1 1-1 0 0,0 0 1 0 0,-1 0 153 0 0,2 0-383 0 0,-1 0-703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2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4144 0 0,'9'-3'319'0'0,"-9"3"-262"0"0,1 0 1 0 0,-1 0 0 0 0,1-1 0 0 0,-1 1-1 0 0,1 0 1 0 0,-1-1 0 0 0,1 1 0 0 0,-1 0-1 0 0,1-1 1 0 0,-1 1 0 0 0,1-1 0 0 0,-1 1-1 0 0,1-1 1 0 0,-1 1 0 0 0,0-1 0 0 0,1 1-1 0 0,-1-1 1 0 0,0 1 0 0 0,0-1 0 0 0,1 1 0 0 0,-1-1-1 0 0,0 0 1 0 0,0 1 0 0 0,0-1 0 0 0,0 0-1 0 0,1 1 1 0 0,-1-1 0 0 0,0 1 0 0 0,0-1-1 0 0,-1 0 1 0 0,1 0-58 0 0,0 1 382 0 0,1-1-1 0 0,-1 1 0 0 0,0-1 1 0 0,0 0-1 0 0,1 1 1 0 0,-1-1-1 0 0,0 1 0 0 0,0-1 1 0 0,1 1-1 0 0,-1-1 1 0 0,1 1-1 0 0,-1-1 0 0 0,0 1 1 0 0,1 0-1 0 0,-1-1 1 0 0,1 1-1 0 0,-1 0 0 0 0,1-1 1 0 0,-1 1-1 0 0,1 0 1 0 0,-1-1-1 0 0,1 1 0 0 0,0 0 1 0 0,0 0-382 0 0,0 0 119 0 0,-1 1-1 0 0,1 0 1 0 0,0 0 0 0 0,0 0-1 0 0,-1-1 1 0 0,1 1 0 0 0,-1 0 0 0 0,1 0-1 0 0,-1 0 1 0 0,1 0 0 0 0,-1 0-1 0 0,1 0 1 0 0,-1 0 0 0 0,0 0-1 0 0,1 1-118 0 0,9 32 178 0 0,-2 1-1 0 0,0 0 1 0 0,-1 15-178 0 0,0-6-235 0 0,-3 2 683 0 0,-3-32-239 0 0,0 0 1 0 0,1 0 0 0 0,3 10-210 0 0,-3-10 64 0 0,0 1-1 0 0,0 0 0 0 0,-1 8-63 0 0,0 11 186 0 0,0-19-35 0 0,-2 1 0 0 0,0-1 1 0 0,-1 6-152 0 0,-1 12 23 0 0,2-26-28 0 0,0 0-1 0 0,0 0 0 0 0,-1 0 0 0 0,1 0 0 0 0,-4 7 6 0 0,4-11 33 0 0,-1 0-1 0 0,1 0 1 0 0,-1 0-1 0 0,1 0 1 0 0,-1 0-1 0 0,0 0 0 0 0,-1 0 1 0 0,1 0-1 0 0,0-1 1 0 0,-1 1-1 0 0,1-1 0 0 0,-3 2-32 0 0,4-4 184 0 0,1 0-49 0 0,0 0-207 0 0,0 0-89 0 0,0 0-21 0 0,2 2 253 0 0,0 0 0 0 0,0-1 0 0 0,0 0 0 0 0,0 1 0 0 0,0-1 0 0 0,0 0 0 0 0,1 0 0 0 0,0 0-71 0 0,17 2 381 0 0,-16-2-336 0 0,0-1-1 0 0,0 1 1 0 0,1 0 0 0 0,-1-1 0 0 0,0 0 0 0 0,0 0 0 0 0,2-1-45 0 0,20-2 104 0 0,-1 2 1 0 0,0 0-1 0 0,1 2 0 0 0,-1 0 0 0 0,1 2-104 0 0,5-2-73 0 0,-23-2 8 0 0,0 1 0 0 0,1 1-1 0 0,-1 0 1 0 0,3 0 65 0 0,12 4 87 0 0,0-2 1 0 0,1-1-1 0 0,16 0-87 0 0,-36-3-148 0 0,0 1-1 0 0,0-1 1 0 0,0 0-1 0 0,0 0 0 0 0,0 0 1 0 0,0 0-1 0 0,-1-1 1 0 0,1 0-1 0 0,2-1 149 0 0,21-12-7814 0 0,-18 9 2510 0 0</inkml:trace>
  <inkml:trace contextRef="#ctx0" brushRef="#br0" timeOffset="447.122">699 424 4608 0 0,'8'-8'215'0'0,"-6"5"-158"0"0,0 0 0 0 0,0 1 1 0 0,0 0-1 0 0,0-1 0 0 0,1 1 0 0 0,-1 0 0 0 0,1 0 0 0 0,0 1 0 0 0,0-1-57 0 0,2-3 666 0 0,-1-5 4919 0 0,-3 9-5342 0 0,-1 1 1 0 0,0 0-1 0 0,0-1 1 0 0,0 1-1 0 0,0-1 1 0 0,0 1-1 0 0,0 0 1 0 0,0-1-1 0 0,0 1 1 0 0,0-1-1 0 0,0 1 1 0 0,-1 0-1 0 0,1-1 1 0 0,0 1 0 0 0,0 0-1 0 0,0-1 1 0 0,0 1-1 0 0,0-1 1 0 0,-1 1-1 0 0,1 0 1 0 0,0 0-1 0 0,0-1 1 0 0,-1 1-244 0 0,-6-2 694 0 0,3 2-567 0 0,-1 1-1 0 0,1 0 0 0 0,-1 0 0 0 0,1 1 0 0 0,0-1 0 0 0,0 1 0 0 0,0 0 0 0 0,0 0 0 0 0,0 1 0 0 0,0-1 0 0 0,0 1 0 0 0,-2 2-126 0 0,-6 3-5 0 0,1 0 181 0 0,0 0 0 0 0,1 1 0 0 0,0 0-1 0 0,1 0 1 0 0,0 1 0 0 0,0 0 0 0 0,1 1-1 0 0,0 0 1 0 0,1 0 0 0 0,-3 8-176 0 0,7-13 25 0 0,1 0 0 0 0,0 0 0 0 0,1 0 0 0 0,-1 0 0 0 0,1 1 0 0 0,0-1 0 0 0,1 0 0 0 0,-1 1 0 0 0,1-1 0 0 0,1 6-25 0 0,-1-11 3 0 0,0-1 0 0 0,1 1-1 0 0,-1 0 1 0 0,0-1 0 0 0,0 1-1 0 0,1 0 1 0 0,-1-1 0 0 0,0 1-1 0 0,1-1 1 0 0,-1 1 0 0 0,0-1-1 0 0,1 1 1 0 0,-1-1 0 0 0,1 1-1 0 0,-1-1 1 0 0,1 1 0 0 0,-1-1-1 0 0,1 1 1 0 0,0-1-1 0 0,-1 0 1 0 0,1 1 0 0 0,-1-1-1 0 0,1 0 1 0 0,0 1 0 0 0,-1-1-1 0 0,1 0 1 0 0,0 0 0 0 0,-1 0-1 0 0,1 0 1 0 0,0 0 0 0 0,-1 0-1 0 0,1 0 1 0 0,0 0-3 0 0,17-2-12 0 0,-18 2 16 0 0,7-2-4 0 0,-1 1 0 0 0,1-1 0 0 0,-1 0 0 0 0,0-1 0 0 0,0 0 0 0 0,0 0 0 0 0,0 0 0 0 0,0 0 0 0 0,-1-1 0 0 0,1 0 0 0 0,-1 0 0 0 0,0-1 0 0 0,0 0 0 0 0,2-3 0 0 0,0-1 0 0 0,0 0 0 0 0,-1 0 0 0 0,3-6 0 0 0,-7 10 0 0 0,0-1 0 0 0,0 1 0 0 0,-1-1 0 0 0,1 0 0 0 0,-1-2 0 0 0,2-6 0 0 0,3 44 0 0 0,-6-22 0 0 0,1 0 0 0 0,0 0 0 0 0,0 0 0 0 0,0 0 0 0 0,1 0 0 0 0,0-1 0 0 0,1 1 0 0 0,0 0 0 0 0,0 0 0 0 0,-1-4 0 0 0,1 0 0 0 0,-1 0 0 0 0,1 0 0 0 0,-1 0 0 0 0,1 0 0 0 0,0-1 0 0 0,0 1 0 0 0,1-1 0 0 0,-1 0 0 0 0,1 0 0 0 0,0 0 0 0 0,-1 0 0 0 0,1-1 0 0 0,1 1 0 0 0,3 1 0 0 0,-6-3-50 0 0,0 0-1 0 0,0-1 1 0 0,0 1-1 0 0,0-1 0 0 0,0 1 1 0 0,0-1-1 0 0,1 0 1 0 0,-1 1-1 0 0,0-1 0 0 0,0 0 1 0 0,0 0-1 0 0,0-1 1 0 0,1 1-1 0 0,-1-1 51 0 0,4 0-1372 0 0,-1-1 0 0 0,0-1 0 0 0,0 1 0 0 0,0-1 0 0 0,0 0 1372 0 0,-3 2-503 0 0,10-7-5289 0 0</inkml:trace>
  <inkml:trace contextRef="#ctx0" brushRef="#br0" timeOffset="775.39">1093 324 13824 0 0,'-3'0'99'0'0,"0"0"1"0"0,1 0 0 0 0,-1 0 0 0 0,0 0-1 0 0,1 1 1 0 0,-1-1 0 0 0,1 1-1 0 0,-1-1 1 0 0,1 1 0 0 0,-1 0 0 0 0,1 0-1 0 0,0 0 1 0 0,-1 1 0 0 0,1-1 0 0 0,-1 1-100 0 0,0 0 13 0 0,0-1 1 0 0,0 1-1 0 0,0 0 1 0 0,0 0 0 0 0,1 0-1 0 0,-1 1 1 0 0,1-1-1 0 0,0 0 1 0 0,-1 1 0 0 0,1 0-1 0 0,0-1 1 0 0,0 1-1 0 0,1 0 1 0 0,-1 0 0 0 0,1 0-1 0 0,-1 0 1 0 0,1 1-1 0 0,0-1 1 0 0,0 0 0 0 0,0 2-14 0 0,1-4 14 0 0,0 1 0 0 0,0-1 0 0 0,0 1 0 0 0,0 0 0 0 0,1-1 0 0 0,-1 1 0 0 0,0-1 0 0 0,1 1 0 0 0,-1-1 0 0 0,1 1 0 0 0,0-1 0 0 0,-1 1 0 0 0,1-1 0 0 0,0 0 0 0 0,0 1 0 0 0,1 0-14 0 0,-1-1-20 0 0,0 1 0 0 0,0 0 0 0 0,0 0 0 0 0,0 0 0 0 0,0 0 0 0 0,0-1 0 0 0,-1 1 0 0 0,1 2 20 0 0,0 1-49 0 0,-1-4 44 0 0,0 1 0 0 0,1 0-1 0 0,-1-1 1 0 0,0 1 0 0 0,1-1 0 0 0,-1 1 0 0 0,1-1 0 0 0,0 1 0 0 0,-1-1-1 0 0,1 1 1 0 0,0-1 0 0 0,0 1 0 0 0,0-1 0 0 0,0 0 0 0 0,0 1 0 0 0,0-1 0 0 0,1 1 5 0 0,44 54 782 0 0,-27-37-230 0 0,1-1 0 0 0,12 8-552 0 0,-31-25 401 0 0,-1-1 97 0 0,0 0 12 0 0,0 0-18 0 0,-4 6 295 0 0,1-4-689 0 0,1 0 0 0 0,-1-1-1 0 0,0 1 1 0 0,0 0 0 0 0,0-1 0 0 0,0 0 0 0 0,0 1 0 0 0,-1-1-1 0 0,1 0 1 0 0,0-1 0 0 0,-2 1-98 0 0,-40 3 267 0 0,26-3-241 0 0,11 0-26 0 0,-4 0 0 0 0,0-1 0 0 0,0 0 0 0 0,0 0 0 0 0,1-1 0 0 0,-12-2 0 0 0,23 3-8 0 0,-1 0 0 0 0,1 0 0 0 0,0 0 0 0 0,-1 0 0 0 0,1 0 0 0 0,0 0 0 0 0,-1-1 0 0 0,1 1 0 0 0,0 0 0 0 0,-1 0 1 0 0,1 0-1 0 0,0 0 0 0 0,0 0 0 0 0,-1-1 0 0 0,1 1 0 0 0,0 0 0 0 0,0 0 0 0 0,-1 0 0 0 0,1-1 0 0 0,0 1 0 0 0,0 0 0 0 0,-1-1 0 0 0,1 1 0 0 0,0 0 0 0 0,0 0 0 0 0,0-1 8 0 0,0-1-193 0 0,0 1-276 0 0,0 1-38 0 0,2-1-209 0 0,-2 1 573 0 0,1 0-1 0 0,-1 0 0 0 0,1-1 1 0 0,-1 1-1 0 0,0 0 0 0 0,1 0 1 0 0,-1 0-1 0 0,0-1 0 0 0,1 1 1 0 0,-1 0-1 0 0,0-1 0 0 0,1 1 1 0 0,-1 0-1 0 0,0-1 1 0 0,0 1-1 0 0,1 0 0 0 0,-1-1 1 0 0,0 1-1 0 0,0-1 0 0 0,0 1 1 0 0,1 0-1 0 0,-1-1 0 0 0,0 1 1 0 0,0-1-1 0 0,0 1 0 0 0,0 0 1 0 0,0-1-1 0 0,0 0 144 0 0,1-4-1535 0 0,6-1-511 0 0</inkml:trace>
  <inkml:trace contextRef="#ctx0" brushRef="#br0" timeOffset="1517.625">1358 521 2304 0 0,'2'-2'721'0'0,"1"1"0"0"0,0-1-1 0 0,0 1 1 0 0,0-1 0 0 0,0 1 0 0 0,0 0 0 0 0,0 0 0 0 0,1 0 0 0 0,-1 1-1 0 0,0-1 1 0 0,0 1 0 0 0,1 0-721 0 0,-3-1 258 0 0,1 1-1 0 0,0 0 1 0 0,0 0 0 0 0,0 0-1 0 0,-1-1 1 0 0,1 1 0 0 0,0-1-1 0 0,0 0 1 0 0,-1 1 0 0 0,1-1 0 0 0,0 0-1 0 0,-1 0-257 0 0,15-9 1460 0 0,-2 0 0 0 0,9-8-1460 0 0,-2-7 1078 0 0,-17 20-1055 0 0,-1 0 0 0 0,1 1 0 0 0,-1 0 0 0 0,1 0 0 0 0,4-3-23 0 0,-6 6 34 0 0,-1-1 0 0 0,0 1 0 0 0,1 0 0 0 0,-1-1 0 0 0,0 1 0 0 0,0-1 0 0 0,0 1 0 0 0,0-1 0 0 0,0 1 0 0 0,0-1 0 0 0,-1 0 0 0 0,1 0 0 0 0,-1 1 0 0 0,1-1 0 0 0,-1 0 0 0 0,1 0 0 0 0,-1 0 0 0 0,0 1 0 0 0,0-1 0 0 0,0 0 0 0 0,0 0 0 0 0,0 0 0 0 0,0 0 0 0 0,-1 1 0 0 0,1-1 0 0 0,-1 0 0 0 0,1 0 0 0 0,-1 0 0 0 0,0 1 0 0 0,1-1 0 0 0,-1 0 0 0 0,0 1 0 0 0,0-1 0 0 0,-1-1-34 0 0,0 2 3 0 0,1 0-1 0 0,-1 0 1 0 0,0 0-1 0 0,0 0 1 0 0,0 0-1 0 0,1 0 1 0 0,-1 0-1 0 0,0 0 1 0 0,0 1-1 0 0,0-1 1 0 0,0 1-1 0 0,0-1 1 0 0,-1 1-1 0 0,1 0 1 0 0,0 0-1 0 0,0 0-2 0 0,-2 0 7 0 0,-1 0 0 0 0,1 1 0 0 0,0 0-1 0 0,0 0 1 0 0,0 0 0 0 0,0 0 0 0 0,0 1 0 0 0,-1 0-7 0 0,-5 3 4 0 0,0 1 0 0 0,0 0 1 0 0,0 1-1 0 0,1 0 0 0 0,-6 6-4 0 0,10-10 0 0 0,1 1 0 0 0,0 0 0 0 0,0 0 0 0 0,1 0 0 0 0,-1 0 0 0 0,1 1 0 0 0,0-1 0 0 0,0 1 0 0 0,0 0 0 0 0,0 0 0 0 0,1 0 0 0 0,0 0 0 0 0,-1 4 0 0 0,-1 2 0 0 0,3-9 0 0 0,0-1 0 0 0,1 1 0 0 0,-1-1 0 0 0,1 1 0 0 0,-1-1 0 0 0,1 1 0 0 0,0-1 0 0 0,-1 1 0 0 0,1-1 0 0 0,0 1 0 0 0,0 0 0 0 0,0-1 0 0 0,0 1 0 0 0,1-1 0 0 0,-1 1 0 0 0,0 0 0 0 0,1-1 0 0 0,-1 2 0 0 0,1-1 0 0 0,0 1 0 0 0,0 0 0 0 0,0 0 0 0 0,0-1 0 0 0,1 1 0 0 0,-1-1 0 0 0,1 1 0 0 0,0-1 0 0 0,-1 0 0 0 0,1 0 0 0 0,1 2 0 0 0,8 5 0 0 0,-10-7 0 0 0,0-1 0 0 0,1 1 0 0 0,-1-1 0 0 0,1 1 0 0 0,0-1 0 0 0,-1 0 0 0 0,1 0 0 0 0,0 0 0 0 0,0 0 0 0 0,0 0 0 0 0,-1 0 0 0 0,1 0 0 0 0,0-1 0 0 0,0 1 0 0 0,0-1 0 0 0,0 1 0 0 0,0-1 0 0 0,1 0 0 0 0,2 1-2 0 0,4 0 200 0 0,0 0-1 0 0,0-1 1 0 0,0 0 0 0 0,0-1 0 0 0,0 1-1 0 0,7-3-197 0 0,68-21 142 0 0,-34 9-382 0 0,-30 9-344 0 0,-1-2 0 0 0,-1 0 1 0 0,1-2-1 0 0,-1 0 0 0 0,15-11 584 0 0,-16 6-812 0 0,-14 12 614 0 0,0 1 0 0 0,0-1 0 0 0,0 1 0 0 0,0-1 1 0 0,0 1-1 0 0,1 0 0 0 0,2-1 198 0 0,5-1-17 0 0,-10 3 19 0 0,-1 1 0 0 0,1 0 0 0 0,0 0 0 0 0,0 0 0 0 0,0-1 0 0 0,-1 1 0 0 0,1 0 0 0 0,0 0 0 0 0,0 0 1 0 0,0 0-1 0 0,-1 1 0 0 0,1-1 0 0 0,0 0 0 0 0,0 0 0 0 0,0 0 0 0 0,-1 1 0 0 0,1-1 0 0 0,0 0 0 0 0,0 1 1 0 0,-1-1-1 0 0,1 1 0 0 0,0-1 0 0 0,-1 0 0 0 0,1 1 0 0 0,0 0 0 0 0,-1-1 0 0 0,1 1 0 0 0,-1-1 0 0 0,1 1 1 0 0,-1 0-1 0 0,1-1 0 0 0,-1 1 0 0 0,0 0 0 0 0,1 0 0 0 0,-1-1 0 0 0,1 2-2 0 0,0 0 5 0 0,1 1 72 0 0,0 0 1 0 0,-1 1-1 0 0,1-1 1 0 0,-1 0-1 0 0,0 1 1 0 0,0-1 0 0 0,0 1-1 0 0,0 0 1 0 0,0-1-1 0 0,-1 1 1 0 0,0-1-1 0 0,0 1 1 0 0,0 0-1 0 0,0-1 1 0 0,0 1 0 0 0,-1 0-1 0 0,0-1 1 0 0,0 3-78 0 0,-2 25 411 0 0,3-28-402 0 0,1 1 0 0 0,-1-1 0 0 0,1 0-1 0 0,0 0 1 0 0,0 0 0 0 0,0 0-1 0 0,1 0 1 0 0,-1 0 0 0 0,1 0-1 0 0,0 1-8 0 0,22 30-13 0 0,-18-25 19 0 0,7 12 139 0 0,-13-20-113 0 0,0-1 0 0 0,0 1 0 0 0,0-1 1 0 0,1 1-1 0 0,-1-1 0 0 0,0 1 0 0 0,0-1 1 0 0,0 1-1 0 0,0-1 0 0 0,0 1 0 0 0,0-1 1 0 0,0 1-1 0 0,0-1 0 0 0,0 1 0 0 0,0-1 1 0 0,0 1-1 0 0,0-1 0 0 0,0 1 1 0 0,0-1-1 0 0,0 1 0 0 0,-1-1 0 0 0,1 1 1 0 0,0-1-1 0 0,0 0 0 0 0,-1 1 0 0 0,1-1 1 0 0,0 1-1 0 0,0-1 0 0 0,-1 0 0 0 0,1 1 1 0 0,-1-1-1 0 0,1 0 0 0 0,0 1 1 0 0,-1-1-1 0 0,1 0 0 0 0,-1 1 0 0 0,1-1 1 0 0,0 0-1 0 0,-1 0 0 0 0,1 0 0 0 0,-1 1 1 0 0,1-1-1 0 0,-1 0 0 0 0,1 0 0 0 0,-1 0-32 0 0,-2-1 527 0 0,5-5-53 0 0,-1 5-396 0 0,-1 0 0 0 0,1 0 0 0 0,-1 0 0 0 0,1-1 0 0 0,-1 1 0 0 0,0 0 0 0 0,1 0 0 0 0,-1 0 0 0 0,0-1 0 0 0,0 1 0 0 0,0 0-1 0 0,0-1 1 0 0,0 1 0 0 0,0 0 0 0 0,0 0 0 0 0,-1-2-78 0 0,-5-9 155 0 0,-2-7-85 0 0,8 18-69 0 0,0 1 0 0 0,0-1 0 0 0,0 0 1 0 0,0 0-1 0 0,0 0 0 0 0,0 0 0 0 0,0 0 1 0 0,0 1-1 0 0,0-1 0 0 0,0 0 0 0 0,1 0 1 0 0,-1 0-1 0 0,0 0 0 0 0,0 1 0 0 0,1-1 1 0 0,-1 0-1 0 0,1 0 0 0 0,-1 1 1 0 0,1-1-1 0 0,-1 0 0 0 0,1 1 0 0 0,-1-1-1 0 0,7-6 0 0 0,1 1 0 0 0,-1 0 0 0 0,6-4 0 0 0,-7 7 0 0 0,0-1 0 0 0,-1-1 0 0 0,1 1 0 0 0,-1-1 0 0 0,0 0 0 0 0,0 0 0 0 0,-1-1 0 0 0,1 1 0 0 0,1-5 0 0 0,9-25 0 0 0,-12 28 0 0 0,0-1 0 0 0,0 1 0 0 0,1 0 0 0 0,0 0 0 0 0,0 0 0 0 0,3-3 0 0 0,-2 5 0 0 0,0-1 0 0 0,1 1 0 0 0,-1 0 0 0 0,1 0 0 0 0,0 1 0 0 0,1-1 0 0 0,-4 3 0 0 0,-1 1 0 0 0,1 0 0 0 0,-1-1 0 0 0,1 1 0 0 0,-1 0 0 0 0,1 0 0 0 0,0 1 0 0 0,-1-1 0 0 0,1 1 0 0 0,0-1 0 0 0,0 1 0 0 0,0 0 0 0 0,-1 0 0 0 0,1 0 0 0 0,0 0 0 0 0,0 1 0 0 0,1-1 0 0 0,31 15-1071 0 0,-20-8-1062 0 0,-8-4-4518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9:29.6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10408 3755 15088 0 0,'0'0'340'0'0,"-1"-4"831"0"0,1 3-1154 0 0,-1 1-1 0 0,1 0 1 0 0,-1 0-1 0 0,1 0 1 0 0,-1 0-1 0 0,1-1 1 0 0,-1 1-1 0 0,1 0 1 0 0,-1 0-1 0 0,1 0 1 0 0,-1 0-1 0 0,1 0 1 0 0,-1 0-1 0 0,0 0 1 0 0,1 0-1 0 0,-1 1 1 0 0,1-1-1 0 0,-1 0 1 0 0,1 0-1 0 0,-1 0 1 0 0,1 0-1 0 0,0 1 1 0 0,-1-1-1 0 0,1 0 0 0 0,-1 1 1 0 0,1-1-1 0 0,-1 0 1 0 0,1 1-1 0 0,0-1 1 0 0,-1 0-1 0 0,1 1 1 0 0,0-1-1 0 0,-1 1 1 0 0,1-1-1 0 0,0 1 1 0 0,0-1-1 0 0,-1 1-16 0 0,1-1 152 0 0,-2 3 4 0 0,0 0-1 0 0,0-1 1 0 0,1 1 0 0 0,-1 0 0 0 0,1 0-1 0 0,0 0 1 0 0,0 0 0 0 0,0 1 0 0 0,0-1 0 0 0,0 0-1 0 0,1 0 1 0 0,0 0 0 0 0,-1 2-156 0 0,-2 12-331 0 0,0-2 585 0 0,1 0 0 0 0,1 0 0 0 0,-1 8-254 0 0,-3 32 653 0 0,5-52-622 0 0,-6 28 195 0 0,2 1 1 0 0,-1 23-227 0 0,3-42 400 0 0,1-4-1345 0 0,1-2-4695 0 0,0-7-713 0 0</inkml:trace>
  <inkml:trace contextRef="#ctx0" brushRef="#br0" timeOffset="348.329">10503 3677 3680 0 0,'2'-2'108'0'0,"1"1"0"0"0,-1-1 0 0 0,1 1 0 0 0,0 0 0 0 0,-1 0 0 0 0,1 0 0 0 0,0 0 1 0 0,0 1-1 0 0,0-1 0 0 0,0 1 0 0 0,0 0 0 0 0,0 0 0 0 0,0 0 0 0 0,0 0 0 0 0,-1 0 0 0 0,1 0 0 0 0,0 1 0 0 0,0 0 1 0 0,0-1-1 0 0,0 1 0 0 0,0 0-108 0 0,4 2 1272 0 0,0 0 0 0 0,0 1 0 0 0,-1-1 0 0 0,1 1 0 0 0,-1 0 0 0 0,0 1 0 0 0,4 3-1272 0 0,-5-4 335 0 0,0 0 0 0 0,-1 1 0 0 0,1-1-1 0 0,-1 1 1 0 0,0 0 0 0 0,-1 0 0 0 0,1 1-335 0 0,-3-3 88 0 0,0-1 0 0 0,0 0 0 0 0,0 0 0 0 0,0 1 0 0 0,0-1 0 0 0,-1 0 0 0 0,1 1 1 0 0,-1-1-1 0 0,1 0 0 0 0,-1 1 0 0 0,0-1 0 0 0,0 1 0 0 0,0-1 0 0 0,-1 1 0 0 0,1-1 0 0 0,-1 0 0 0 0,1 1 0 0 0,-1-1 0 0 0,0 0 0 0 0,0 2-88 0 0,-1-1 60 0 0,0 0 0 0 0,0 0 0 0 0,0 0 0 0 0,0-1-1 0 0,0 1 1 0 0,-1-1 0 0 0,1 1 0 0 0,-1-1 0 0 0,0 0-1 0 0,0 0 1 0 0,0 0 0 0 0,0 0 0 0 0,-3 1-60 0 0,-9 4 175 0 0,-1 0 1 0 0,-4 0-176 0 0,12-4 55 0 0,8-3-51 0 0,-17 6 142 0 0,0 0 0 0 0,-12 1-146 0 0,24-6 17 0 0,0 0 0 0 0,0 0 0 0 0,0-1 0 0 0,0 0 0 0 0,0 0 0 0 0,0 0 0 0 0,0 0 0 0 0,0-1 0 0 0,0 0 0 0 0,0 0 0 0 0,-4-2-17 0 0,56 9-163 0 0,23 17 643 0 0,0 2 0 0 0,51 29-480 0 0,-117-52 6 0 0,100 54 114 0 0,-88-46-105 0 0,-1 0-1 0 0,0 1 0 0 0,-1 1 0 0 0,0 0 1 0 0,4 5-15 0 0,-7-2-90 0 0,-4 2-2 0 0</inkml:trace>
  <inkml:trace contextRef="#ctx0" brushRef="#br0" timeOffset="-1032.346">6496 3805 14368 0 0,'-28'0'1305'0'0,"21"11"-1050"0"0,-8 3-230 0 0,14-13-18 0 0,0 0 0 0 0,-1 0 0 0 0,1 0 0 0 0,0 0 0 0 0,0 0 0 0 0,-1 1 0 0 0,1-1 0 0 0,0 0 0 0 0,0 1 0 0 0,1-1 0 0 0,-1 1 0 0 0,0-1 0 0 0,0 1 0 0 0,1-1 0 0 0,-1 1 0 0 0,1-1 0 0 0,-1 2-7 0 0,0 2 56 0 0,-1 0 1 0 0,1 1 0 0 0,-1-1 0 0 0,0 0 0 0 0,0 0 0 0 0,-1 0-1 0 0,1 0 1 0 0,-2 1-57 0 0,3-4 58 0 0,0 0-1 0 0,0 1 0 0 0,0-1 1 0 0,0 0-1 0 0,1 0 1 0 0,0 1-1 0 0,-1-1 0 0 0,1 0 1 0 0,0 1-1 0 0,0-1 1 0 0,0 2-58 0 0,-2 20 485 0 0,1-21-419 0 0,-2 4 125 0 0,0 0-1 0 0,1 1 0 0 0,0 0 1 0 0,1-1-1 0 0,0 1 0 0 0,0 0 0 0 0,0 0 1 0 0,1-1-1 0 0,1 7-190 0 0,0-6 104 0 0,0-5-78 0 0,-1 0 0 0 0,1-1 0 0 0,-1 1 1 0 0,0 0-1 0 0,0 0 0 0 0,0 0 0 0 0,0-1 0 0 0,0 1 0 0 0,-1 0 0 0 0,1 0 0 0 0,-1-1 0 0 0,0 2-26 0 0,-2 4 45 0 0,2-6-31 0 0,0-1 0 0 0,0 1 0 0 0,1 0 0 0 0,-1 0 0 0 0,0 0 0 0 0,1 0 0 0 0,-1 0 0 0 0,1 0 0 0 0,0 1 0 0 0,0-1 0 0 0,0 0-1 0 0,0 0 1 0 0,0 0 0 0 0,0 0 0 0 0,0 0 0 0 0,1 0 0 0 0,-1 0 0 0 0,1 0 0 0 0,-1 0 0 0 0,1 0 0 0 0,0 0 0 0 0,0 0 0 0 0,1 2-14 0 0,-2-3 3 0 0,1 0 0 0 0,0 1 0 0 0,-1-1 0 0 0,0 0 0 0 0,1 1 0 0 0,-1-1 0 0 0,0 0 1 0 0,1 1-1 0 0,-1-1 0 0 0,0 1 0 0 0,0-1 0 0 0,0 1 0 0 0,0-1 0 0 0,-1 0 0 0 0,1 1 0 0 0,0-1 0 0 0,-1 1 1 0 0,1-1-1 0 0,0 0 0 0 0,-1 1 0 0 0,0-1 0 0 0,1 0 0 0 0,-1 0 0 0 0,0 1-3 0 0,-5 16 99 0 0,6-17-94 0 0,0 0 0 0 0,-1 0 0 0 0,1 0 0 0 0,0 0 0 0 0,0 0 0 0 0,-1-1-1 0 0,1 1 1 0 0,0 0 0 0 0,-1 0 0 0 0,1 0 0 0 0,-1 0 0 0 0,1-1 0 0 0,-1 1 0 0 0,1 0 0 0 0,-1-1 0 0 0,0 1 0 0 0,0 0-5 0 0,-8 0-223 0 0,4 0-267 0 0,7-2 139 0 0,7-6-5117 0 0,-8 2-526 0 0</inkml:trace>
  <inkml:trace contextRef="#ctx0" brushRef="#br0" timeOffset="-658.14">6531 3763 2304 0 0,'12'-6'487'0'0,"19"3"5758"0"0,-28 3-5942 0 0,1 1 1 0 0,-1-1-1 0 0,0 0 1 0 0,0 1 0 0 0,0 0-1 0 0,1 0 1 0 0,-1 0-1 0 0,0 0 1 0 0,0 1 0 0 0,0-1-1 0 0,-1 1 1 0 0,1-1-1 0 0,1 2-303 0 0,2 2 330 0 0,2 0 125 0 0,0 1-1 0 0,-1 0 1 0 0,0 1 0 0 0,2 2-455 0 0,-7-7 93 0 0,-1 1 1 0 0,1-1 0 0 0,0 1-1 0 0,-1 0 1 0 0,1-1 0 0 0,-1 1-1 0 0,0 0 1 0 0,1 0 0 0 0,-1 0-1 0 0,-1 0 1 0 0,1 0 0 0 0,0 0-1 0 0,-1 0 1 0 0,0 0 0 0 0,0 2-94 0 0,0 2 134 0 0,0 0 0 0 0,-1-1 0 0 0,0 1 0 0 0,0-1 0 0 0,-1 1 1 0 0,1-1-1 0 0,-2 1 0 0 0,1-1 0 0 0,-1 0 0 0 0,0 0 0 0 0,0 0 1 0 0,0-1-1 0 0,-1 1 0 0 0,0-1 0 0 0,0 1 0 0 0,-2 0-134 0 0,0 1 87 0 0,-1-1-1 0 0,0 0 0 0 0,0-1 0 0 0,0 0 1 0 0,-1 0-1 0 0,0 0 0 0 0,0-1 1 0 0,0 0-1 0 0,0-1 0 0 0,-1 1 0 0 0,-8 1-86 0 0,12-5 60 0 0,3 0-36 0 0,0 1 0 0 0,0-1 0 0 0,1 0-1 0 0,-1 1 1 0 0,0-1 0 0 0,1 1 0 0 0,-1 0 0 0 0,0-1 0 0 0,1 1 0 0 0,-1 0 0 0 0,0 1-24 0 0,-28 7-105 0 0,28-9 163 0 0,-5 1 64 0 0,7-1-127 0 0,0 0 1 0 0,1 1-1 0 0,-1-1 1 0 0,0 0 0 0 0,0 1-1 0 0,0-1 1 0 0,0 0-1 0 0,1 1 1 0 0,-1-1 0 0 0,0 0-1 0 0,0 0 1 0 0,1 1-1 0 0,-1-1 1 0 0,0 0-1 0 0,0 0 1 0 0,1 1 0 0 0,-1-1-1 0 0,0 0 1 0 0,1 0-1 0 0,-1 0 1 0 0,0 0 0 0 0,1 1-1 0 0,-1-1 1 0 0,0 0-1 0 0,1 0 1 0 0,-1 0-1 0 0,1 0 5 0 0,14 7-294 0 0,-4-3 409 0 0,0 0-1 0 0,-1 0 0 0 0,6 4-114 0 0,6 2 143 0 0,-19-8-121 0 0,0 0 1 0 0,1 1 0 0 0,-1-1 0 0 0,0 1 0 0 0,0-1-1 0 0,0 1 1 0 0,1 1-23 0 0,12 11 35 0 0,-11-11-48 0 0,0 1-1 0 0,0 0 1 0 0,0 0-1 0 0,-1 0 1 0 0,1 2 13 0 0,15 15 105 0 0,42 44-131 0 0,-61-65-454 0 0,-1-1-36 0 0</inkml:trace>
  <inkml:trace contextRef="#ctx0" brushRef="#br0" timeOffset="39261.743">15214 5593 6992 0 0,'0'0'322'0'0,"0"0"-7"0"0,-6 4-90 0 0,5-3 3233 0 0,21-19-461 0 0,-17 14-2914 0 0,0 1 0 0 0,0 0-1 0 0,0 0 1 0 0,1 1-1 0 0,-1-1 1 0 0,1 1 0 0 0,0-1-83 0 0,26-16 538 0 0,-23 15-452 0 0,-1 0 0 0 0,1 0 0 0 0,0 0 0 0 0,0 1 0 0 0,6-3-86 0 0,1 2 65 0 0,1 0 0 0 0,-1 1 0 0 0,1 0 0 0 0,0 1 0 0 0,-1 1 0 0 0,1 0 0 0 0,0 1 0 0 0,7 2-65 0 0,-8-1 68 0 0,0 1 0 0 0,0 1 1 0 0,0 0-1 0 0,0 1 1 0 0,10 5-69 0 0,3 3 408 0 0,1 2 0 0 0,3 3-408 0 0,29 12 1461 0 0,-54-27-1565 0 0,1 1-1 0 0,-1-1 1 0 0,1 0-1 0 0,0 0 1 0 0,-1-1-1 0 0,1 1 1 0 0,0-2-1 0 0,0 1 0 0 0,0-1 1 0 0,0 0-1 0 0,2 0 105 0 0,15-3 418 0 0,1 0-1 0 0,12-5-417 0 0,-33 7 6 0 0,3 0 38 0 0,1-1-1 0 0,0 0 1 0 0,-1-1 0 0 0,1 0-1 0 0,-1 0 1 0 0,0 0-1 0 0,1-2-43 0 0,-8 5-3 0 0,-1-1-1 0 0,1 1 0 0 0,-1 0 0 0 0,1-1 0 0 0,0 1 0 0 0,-1-1 0 0 0,1 1 0 0 0,0-1 0 0 0,-1 1 1 0 0,1-1-1 0 0,0 1 0 0 0,0-1 0 0 0,-1 1 0 0 0,1-1 0 0 0,0 1 0 0 0,0-1 0 0 0,0 1 1 0 0,0-1-1 0 0,0 0 0 0 0,0 1 0 0 0,0-1 0 0 0,0 1 0 0 0,0-1 4 0 0,0 1-18 0 0,0 0 0 0 0,0 0-1 0 0,0 0 1 0 0,1-1 0 0 0,-1 1 0 0 0,0 0-1 0 0,0 0 1 0 0,0 0 0 0 0,0-1-1 0 0,0 1 1 0 0,0 0 0 0 0,0 0 0 0 0,0 0-1 0 0,1-1 1 0 0,-1 1 0 0 0,0 0 0 0 0,0 0-1 0 0,0 0 1 0 0,0-1 0 0 0,0 1 0 0 0,0 0-1 0 0,0 0 1 0 0,0 0 0 0 0,0-1 0 0 0,0 1-1 0 0,-1 0 1 0 0,1 0 0 0 0,0 0-1 0 0,0-1 1 0 0,0 1 0 0 0,0 0 0 0 0,0 0-1 0 0,0 0 1 0 0,0-1 0 0 0,0 1 0 0 0,-1 0-1 0 0,1 0 1 0 0,0 0 18 0 0,-15-5-4594 0 0,7 3-572 0 0</inkml:trace>
  <inkml:trace contextRef="#ctx0" brushRef="#br0" timeOffset="39563.2">15644 5596 3224 0 0,'-14'6'288'0'0,"-4"1"304"0"0,15-6-129 0 0,0 0-1 0 0,0 1 1 0 0,-1-1 0 0 0,1 1-1 0 0,0-1 1 0 0,1 1 0 0 0,-1 0-1 0 0,0 0 1 0 0,0 0-1 0 0,-1 3-462 0 0,1-3 441 0 0,0 1 0 0 0,0 0 0 0 0,-1-1 0 0 0,1 0 0 0 0,0 0 0 0 0,-1 1-441 0 0,1-2 202 0 0,-1 1 1 0 0,1 0 0 0 0,1 0 0 0 0,-1 0 0 0 0,0 1 0 0 0,0-1-1 0 0,1 1 1 0 0,-2 1-203 0 0,-32 40 2162 0 0,35-43-2105 0 0,0 0 0 0 0,1 0 0 0 0,-1 0 0 0 0,1 0 0 0 0,-1 0 0 0 0,1 0 0 0 0,0 0 0 0 0,-1 0 0 0 0,1 0 1 0 0,0 0-1 0 0,0 0 0 0 0,0 0 0 0 0,0 0 0 0 0,0 0 0 0 0,0 0 0 0 0,0 1-57 0 0,0-1 77 0 0,0 0-1 0 0,0 0 1 0 0,0 0-1 0 0,0 0 1 0 0,0 0 0 0 0,0 0-1 0 0,0 0 1 0 0,-1 0-1 0 0,1 0 1 0 0,0 0-1 0 0,0 0 1 0 0,-1 0-1 0 0,1-1 1 0 0,-1 1 0 0 0,1 0-1 0 0,-1 0-76 0 0,-3 5 346 0 0,3-5-290 0 0,0 0-1 0 0,0-1 0 0 0,0 1 1 0 0,1 0-1 0 0,-1 0 0 0 0,0 0 1 0 0,1 1-1 0 0,-1-1 1 0 0,1 0-1 0 0,-1 0 0 0 0,1 0 1 0 0,0 0-1 0 0,-1 1 1 0 0,1-1-1 0 0,0 0 0 0 0,0 0 1 0 0,0 0-1 0 0,0 1 0 0 0,0-1 1 0 0,0 0-1 0 0,0 0 1 0 0,0 1-1 0 0,0-1 0 0 0,1 0 1 0 0,-1 1-56 0 0,0-1-21 0 0,0 0 0 0 0,0 0 0 0 0,0 0 1 0 0,0 0-1 0 0,0 0 0 0 0,0 0 0 0 0,0-1 0 0 0,0 1 1 0 0,0 0-1 0 0,-1 0 0 0 0,1 0 0 0 0,0 0 0 0 0,-1 0 1 0 0,1 0-1 0 0,-1 0 0 0 0,1 0 0 0 0,-1 0 0 0 0,1-1 1 0 0,-1 2 20 0 0,0-2-27 0 0,1 1 1 0 0,-1 0-1 0 0,1 0 1 0 0,-1 0 0 0 0,1 0-1 0 0,-1 1 1 0 0,1-1-1 0 0,-1 0 1 0 0,1 0 0 0 0,0 0-1 0 0,0 0 1 0 0,-1 1 26 0 0,4 14 26 0 0,-3-15-3 0 0,1 1-1 0 0,-1 0 1 0 0,0-1-1 0 0,1 1 1 0 0,-1-1 0 0 0,0 1-1 0 0,0 0 1 0 0,0-1-1 0 0,0 1 1 0 0,0 0 0 0 0,0-1-1 0 0,-1 1 1 0 0,1 0 0 0 0,-1-1-1 0 0,1 1 1 0 0,-1 0-23 0 0,-1 2 24 0 0,1-3-18 0 0,1-1 1 0 0,-1 1-1 0 0,1-1 0 0 0,-1 1 0 0 0,1-1 0 0 0,-1 1 0 0 0,1-1 0 0 0,0 1 0 0 0,-1 0 0 0 0,1-1 0 0 0,0 1 0 0 0,0 0 1 0 0,-1-1-1 0 0,1 1 0 0 0,0 0 0 0 0,0-1 0 0 0,0 1 0 0 0,0 0 0 0 0,0-1 0 0 0,0 1 0 0 0,0 0 0 0 0,0 0 1 0 0,0-1-1 0 0,0 1 0 0 0,0 0 0 0 0,1-1 0 0 0,-1 1 0 0 0,0 0 0 0 0,0-1 0 0 0,1 1 0 0 0,-1 0 0 0 0,0-1 0 0 0,1 1 1 0 0,-1-1-1 0 0,1 1 0 0 0,-1-1 0 0 0,0 1 0 0 0,1 0 0 0 0,0-1 0 0 0,-1 0 0 0 0,1 1 0 0 0,-1-1 0 0 0,1 1-6 0 0,0 0 16 0 0,0 0-1 0 0,0 0 0 0 0,0 0 0 0 0,-1 0 1 0 0,1 0-1 0 0,0 0 0 0 0,-1 1 0 0 0,1-1 1 0 0,-1 0-1 0 0,1 1 0 0 0,-1-1 0 0 0,0 0 1 0 0,1 2-16 0 0,-1-2 13 0 0,0 0 0 0 0,0 0 0 0 0,0 0 1 0 0,0 0-1 0 0,1 0 0 0 0,-1 0 0 0 0,0 0 1 0 0,1 0-1 0 0,-1-1 0 0 0,1 1 0 0 0,-1 0 1 0 0,1 0-1 0 0,-1 0 0 0 0,1 0 0 0 0,0-1 1 0 0,-1 1-1 0 0,1 0 0 0 0,0-1 0 0 0,0 1 1 0 0,0 0-1 0 0,-1-1 0 0 0,1 1 0 0 0,0-1 0 0 0,0 1 1 0 0,0-1-14 0 0,13 6 142 0 0,0-2 0 0 0,0 0 0 0 0,1 0 0 0 0,-1-1 1 0 0,1-1-1 0 0,0 0 0 0 0,0-1 0 0 0,2-1-142 0 0,25 2 263 0 0,-26-2-954 0 0,-1-1 0 0 0,1 0 1 0 0,0-1-1 0 0,2-2 691 0 0,-6 2-6590 0 0</inkml:trace>
  <inkml:trace contextRef="#ctx0" brushRef="#br0" timeOffset="39856.597">16240 5754 7832 0 0,'0'0'12'0'0,"-1"0"-1"0"0,1 0 1 0 0,0 0 0 0 0,-1-1 0 0 0,1 1-1 0 0,0 0 1 0 0,0 0 0 0 0,0-1 0 0 0,-1 1-1 0 0,1 0 1 0 0,0-1 0 0 0,0 1 0 0 0,0 0-1 0 0,0 0 1 0 0,-1-1 0 0 0,1 1 0 0 0,0 0-1 0 0,0-1 1 0 0,0 1 0 0 0,0 0 0 0 0,0-1-1 0 0,0 1 1 0 0,0 0 0 0 0,0-1 0 0 0,0 1-1 0 0,0 0 1 0 0,0-1 0 0 0,0 1 0 0 0,0 0-1 0 0,0-1 1 0 0,0 1 0 0 0,1 0-1 0 0,-1-1 1 0 0,0 1 0 0 0,0 0-12 0 0,12-10 1062 0 0,20-3 3553 0 0,-14 9-2749 0 0,0 1 1 0 0,13-1-1867 0 0,25-4 794 0 0,-48 6-638 0 0,0 1-1 0 0,0 1 0 0 0,0-1 0 0 0,4 2-155 0 0,-4-1 68 0 0,1-1 0 0 0,-1 1-1 0 0,9-2-67 0 0,-5 0-341 0 0,0 1-1 0 0,0 1 1 0 0,6 0 341 0 0,-6 0-4243 0 0,-10 0-1777 0 0</inkml:trace>
  <inkml:trace contextRef="#ctx0" brushRef="#br0" timeOffset="40193.36">16221 5837 6912 0 0,'-8'3'528'0'0,"1"3"128"0"0,9-2-78 0 0,-1-1 2277 0 0,-1-2-2716 0 0,0 0-1 0 0,0 0 1 0 0,0 1-1 0 0,0-1 1 0 0,1 0 0 0 0,-1 0-1 0 0,1 0 1 0 0,-1 1 0 0 0,1-1-1 0 0,-1 0 1 0 0,1 0-1 0 0,-1 0 1 0 0,1 0 0 0 0,0 0-1 0 0,0 0 1 0 0,0 0 0 0 0,0 0-1 0 0,-1 0 1 0 0,1 0-1 0 0,0 0 1 0 0,0-1 0 0 0,1 1-1 0 0,-1 0 1 0 0,0-1 0 0 0,0 1-1 0 0,0-1 1 0 0,0 1 0 0 0,0-1-1 0 0,1 1 1 0 0,-1-1-1 0 0,0 0 1 0 0,1 0-139 0 0,6 2 413 0 0,1-1 1 0 0,0 0-1 0 0,0-1 0 0 0,6 0-413 0 0,-5 0 473 0 0,197-6 811 0 0,-150 5-1369 0 0,-27 0-6 0 0</inkml:trace>
  <inkml:trace contextRef="#ctx0" brushRef="#br0" timeOffset="42500.018">17182 5205 7368 0 0,'-1'-1'568'0'0,"0"-2"-413"0"0,1 0 1 0 0,-1 0-1 0 0,0 0 0 0 0,1 0 1 0 0,0-1-1 0 0,-1 1 1 0 0,2-3-156 0 0,-1 5 152 0 0,0 0 0 0 0,0-1 1 0 0,0 1-1 0 0,0 0 0 0 0,0-1 1 0 0,1 1-1 0 0,-1 0 1 0 0,1 0-1 0 0,-1-1 0 0 0,1 1 1 0 0,-1 0-1 0 0,1 0 0 0 0,-1 0 1 0 0,1 0-1 0 0,0 0 0 0 0,0 0 1 0 0,0 0-1 0 0,0 0 0 0 0,1-1-152 0 0,29-18 282 0 0,-22 16-163 0 0,-7 3-75 0 0,0-1 0 0 0,1 1 0 0 0,-1 0 0 0 0,0 0 0 0 0,1 1 0 0 0,0-1 0 0 0,-1 0 0 0 0,1 1-1 0 0,-1-1 1 0 0,1 1 0 0 0,2 0-44 0 0,4 0 154 0 0,3 0-23 0 0,0 0 0 0 0,0 1 0 0 0,0 0 0 0 0,0 0 0 0 0,0 2 0 0 0,0 0-131 0 0,-8-2 32 0 0,5 1 54 0 0,0 1 0 0 0,0 0 0 0 0,0 1 0 0 0,-1 0 0 0 0,4 2-86 0 0,-11-5 17 0 0,1 0 0 0 0,-1 0-1 0 0,1-1 1 0 0,-1 1-1 0 0,0 1 1 0 0,1-1-1 0 0,-1 0 1 0 0,0 0 0 0 0,0 0-1 0 0,0 1 1 0 0,0-1-1 0 0,0 0 1 0 0,0 1 0 0 0,0-1-1 0 0,0 1 1 0 0,-1 0-1 0 0,1-1 1 0 0,0 1-1 0 0,-1-1 1 0 0,0 1 0 0 0,1 0-1 0 0,-1-1 1 0 0,0 1-1 0 0,0 0 1 0 0,0-1 0 0 0,0 1-1 0 0,0 0 1 0 0,0 0-1 0 0,0-1 1 0 0,-1 1-1 0 0,1 0 1 0 0,0-1 0 0 0,-1 1-17 0 0,-2 4 73 0 0,0 0 1 0 0,0 0 0 0 0,0 0 0 0 0,-1 0 0 0 0,0-1 0 0 0,0 0 0 0 0,0 0 0 0 0,-3 3-74 0 0,-6 4 184 0 0,0 0-1 0 0,-10 5-183 0 0,2-2 80 0 0,-1-2-1 0 0,-10 4-79 0 0,-20 13 85 0 0,-20 8 22 0 0,58-30-86 0 0,13-8-13 0 0,1 0-1 0 0,0 0 1 0 0,-1 1 0 0 0,1-1-1 0 0,0 0 1 0 0,-1 0 0 0 0,1 1-1 0 0,0-1 1 0 0,0 0 0 0 0,-1 0-1 0 0,1 1 1 0 0,0-1 0 0 0,0 0-1 0 0,0 1 1 0 0,-1-1 0 0 0,1 0-1 0 0,0 1 1 0 0,0-1 0 0 0,0 0-1 0 0,0 1 1 0 0,0-1 0 0 0,0 0-1 0 0,0 1 1 0 0,-1-1-1 0 0,1 0 1 0 0,0 1 0 0 0,0-1-1 0 0,0 0 1 0 0,1 1 0 0 0,-1-1-1 0 0,0 1 1 0 0,0-1 0 0 0,0 0-1 0 0,0 1 1 0 0,0-1 0 0 0,0 0-1 0 0,0 1 1 0 0,1-1 0 0 0,-1 0-1 0 0,0 1 1 0 0,0-1-8 0 0,9 13 147 0 0,-3-8-68 0 0,-1-1-1 0 0,0 1 0 0 0,1-1 0 0 0,0-1 0 0 0,0 1 0 0 0,0-1 0 0 0,5 2-78 0 0,19 11 268 0 0,-11-6-126 0 0,0 0-1 0 0,0-1 1 0 0,5 0-142 0 0,13 6 1480 0 0,-33-14-1447 0 0,1 1 0 0 0,0-1 0 0 0,-1-1-1 0 0,1 1 1 0 0,0 0 0 0 0,-1-1 0 0 0,1 0-1 0 0,0 0 1 0 0,0-1 0 0 0,-1 1 0 0 0,1-1-1 0 0,0 0 1 0 0,1 0-33 0 0,7-3-446 0 0,1 0 0 0 0,-1-1 0 0 0,11-6 446 0 0,-15 6 0 0 0,0-1 0 0 0,0 0 0 0 0,0 0 0 0 0,-1 0 0 0 0,0-1 0 0 0,0-1 0 0 0,-1 0 0 0 0,0 0 0 0 0,5-6 0 0 0,8-16 0 0 0,-1 0 0 0 0,3-8 0 0 0,-2 1 0 0 0,-2-1 0 0 0,9-28 0 0 0,-7-3 0 0 0,-15 50 0 0 0,-5 18 0 0 0,0 0 0 0 0,1 0 0 0 0,-1-1-1 0 0,0 1 1 0 0,0 0 0 0 0,0 0 0 0 0,0 0 0 0 0,0 0-1 0 0,0 0 1 0 0,0 0 0 0 0,-1-1 0 0 0,1 1-1 0 0,-1-1 1 0 0,-1-9-50 0 0,2 5 39 0 0,0 5 11 0 0,0 1 0 0 0,-1 0 0 0 0,1 0 0 0 0,0-1 0 0 0,0 1 0 0 0,0 0 0 0 0,-1 0 0 0 0,1 0 0 0 0,0-1 0 0 0,0 1 0 0 0,-1 0 0 0 0,1 0 0 0 0,0 0 0 0 0,0 0 0 0 0,-1 0 0 0 0,1 0 0 0 0,0-1 0 0 0,-1 1 0 0 0,1 0 0 0 0,0 0 0 0 0,0 0 0 0 0,-1 0 0 0 0,1 0 0 0 0,0 0 0 0 0,-1 0 0 0 0,1 0 0 0 0,0 0 0 0 0,0 0 0 0 0,-1 0 0 0 0,1 1 0 0 0,0-1 0 0 0,-1 0 0 0 0,1 0 0 0 0,0 0 0 0 0,0 0 0 0 0,-1 0 0 0 0,1 0 0 0 0,0 1 0 0 0,0-1 0 0 0,-1 0 0 0 0,1 0 0 0 0,0 0 0 0 0,0 1 0 0 0,0-1 0 0 0,-1 0 0 0 0,1 1 0 0 0,-5 3 12 0 0,0 0-1 0 0,0 1 0 0 0,0 0 0 0 0,1 0 0 0 0,0 0 0 0 0,0 1 0 0 0,0-1 0 0 0,1 1 0 0 0,0 0 0 0 0,0 0 0 0 0,0 0 0 0 0,0 1-11 0 0,-4 15 100 0 0,0 0 0 0 0,-2 18-100 0 0,8-38 6 0 0,-1 11 49 0 0,-1 1-1 0 0,2 0 1 0 0,0 0-1 0 0,1-1 1 0 0,0 1-1 0 0,1 3-54 0 0,0-8 66 0 0,0-1 0 0 0,1 0 0 0 0,0 0 0 0 0,0-1 0 0 0,0 1 0 0 0,1 0 0 0 0,0-1 0 0 0,1 1 0 0 0,0-1 0 0 0,0 0 0 0 0,2 3-66 0 0,-3-7 46 0 0,1 0 0 0 0,-1 0-1 0 0,1 1 1 0 0,-1-2-1 0 0,1 1 1 0 0,0 0-1 0 0,0-1 1 0 0,1 0 0 0 0,-1 0-1 0 0,0 0 1 0 0,1 0-1 0 0,-1-1 1 0 0,1 0 0 0 0,-1 0-1 0 0,1 0 1 0 0,2 0-46 0 0,10 1 149 0 0,0-1 1 0 0,0-1 0 0 0,16-1-150 0 0,7-6 136 0 0,-30 5-351 0 0,-1 0-1 0 0,1 1 0 0 0,7-1 216 0 0,-10 2-1678 0 0,-1-2-5071 0 0</inkml:trace>
  <inkml:trace contextRef="#ctx0" brushRef="#br0" timeOffset="42779.249">17266 5654 5984 0 0,'-4'0'214'0'0,"0"1"0"0"0,0 0 1 0 0,0 0-1 0 0,0 0 0 0 0,0 1 0 0 0,1-1 1 0 0,-1 1-1 0 0,0 0 0 0 0,1 0 1 0 0,-2 1-215 0 0,-8 4 6823 0 0,35 3-5303 0 0,-8-7-1170 0 0,-1-1 1 0 0,1 0-1 0 0,0-1 0 0 0,0 0 0 0 0,0-1 1 0 0,12-2-351 0 0,-7 1 235 0 0,93-8 792 0 0,-52 3-576 0 0,24 2-451 0 0,8 2 90 0 0,68 2 150 0 0,-154 0-326 0 0,37 4 58 0 0,-41-4-234 0 0,0 1-1 0 0,1-1 1 0 0,-1 1 0 0 0,0-1-1 0 0,1 1 1 0 0,-1 0 0 0 0,0 0-1 0 0,0 0 1 0 0,0 0 0 0 0,0 1-1 0 0,0-1 1 0 0,0 0 0 0 0,0 1-1 0 0,-1-1 1 0 0,3 3 262 0 0,-1 3-1406 0 0</inkml:trace>
  <inkml:trace contextRef="#ctx0" brushRef="#br0" timeOffset="43144.079">17575 5898 3224 0 0,'0'0'143'0'0,"0"0"223"0"0,-13 1 4039 0 0,10-1-3985 0 0,-1 0-1 0 0,1 0 0 0 0,0 0 0 0 0,-1 0 0 0 0,1 1 1 0 0,0-1-1 0 0,0 1 0 0 0,0 0 0 0 0,-3 1-419 0 0,-31 15 1589 0 0,12-6-753 0 0,11-4-342 0 0,0 1 0 0 0,1 0 0 0 0,0 1 0 0 0,0 1 0 0 0,-10 10-494 0 0,21-18 132 0 0,-4 3 4 0 0,1 1-1 0 0,1 0 1 0 0,-1 0 0 0 0,1 0-1 0 0,0 0 1 0 0,0 1 0 0 0,1-1-1 0 0,-1 1 1 0 0,2 0-1 0 0,-1 0 1 0 0,1 0-136 0 0,2-4-22 0 0,0 0-1 0 0,0 0 1 0 0,0 0-1 0 0,1-1 1 0 0,-1 1-1 0 0,1 0 1 0 0,0 0 0 0 0,0-1-1 0 0,0 1 1 0 0,0 0-1 0 0,0-1 1 0 0,1 2 22 0 0,3 7 128 0 0,-4-9-108 0 0,-1-1 0 0 0,1 1 0 0 0,0-1 0 0 0,0 0 1 0 0,0 0-1 0 0,0 1 0 0 0,0-1 0 0 0,0 0 0 0 0,0 0 0 0 0,1 0 0 0 0,-1 0 1 0 0,0 0-1 0 0,1-1 0 0 0,-1 1 0 0 0,0 0 0 0 0,1 0 0 0 0,-1-1 0 0 0,1 1 1 0 0,-1-1-1 0 0,1 1 0 0 0,-1-1 0 0 0,1 0 0 0 0,1 0-20 0 0,6 1 146 0 0,0 0 0 0 0,1 0 0 0 0,6-2-146 0 0,-3 1 179 0 0,154-6 485 0 0,-129 5-668 0 0,-7 0-587 0 0,-1-1 0 0 0,6-2 591 0 0,-17 1-6719 0 0</inkml:trace>
  <inkml:trace contextRef="#ctx0" brushRef="#br0" timeOffset="44838.255">18904 4884 5984 0 0,'0'0'464'0'0,"-7"10"1629"0"0,-1 3-1529 0 0,1 1 0 0 0,1 0 0 0 0,0 0-1 0 0,1 1 1 0 0,1-1 0 0 0,0 1 0 0 0,0 0 0 0 0,2 1 0 0 0,-1 4-564 0 0,2-8 124 0 0,1-1 1 0 0,0 1 0 0 0,0 0 0 0 0,1 0 0 0 0,1-1 0 0 0,0 1-1 0 0,0-1 1 0 0,1 0 0 0 0,1 1 0 0 0,0-1 0 0 0,1 1-125 0 0,-2-4-3600 0 0,-3 1-1277 0 0</inkml:trace>
  <inkml:trace contextRef="#ctx0" brushRef="#br0" timeOffset="45121.714">18358 5521 9216 0 0,'0'0'706'0'0,"9"0"188"0"0,335-5 4953 0 0,-216 4-5093 0 0,77-4 163 0 0,-7-2-344 0 0,-151 6-489 0 0,296-2 191 0 0,-341 3-272 0 0,129 6-93 0 0,-76-1-5201 0 0,-25 1-677 0 0</inkml:trace>
  <inkml:trace contextRef="#ctx0" brushRef="#br0" timeOffset="46951.056">18882 6270 4608 0 0,'0'0'208'0'0,"19"-3"235"0"0,-4-8 2234 0 0,-10 7-1962 0 0,0 1 1 0 0,0 0-1 0 0,0 0 1 0 0,0 0-1 0 0,0 1 1 0 0,3-1-716 0 0,1-1 487 0 0,0-1 1 0 0,0 1-1 0 0,-1-1 0 0 0,0-1 1 0 0,0 0-1 0 0,0 0 0 0 0,5-5-487 0 0,15-12 709 0 0,-20 17-619 0 0,0 0 1 0 0,-1 0-1 0 0,1-1 0 0 0,-2 0 1 0 0,1-1-1 0 0,-1 0 0 0 0,0 1 1 0 0,0-2-1 0 0,-1 1 0 0 0,0-1 1 0 0,-1 0-1 0 0,0 0 0 0 0,0 0-90 0 0,0-20 60 0 0,-2 7-25 0 0,0 8-27 0 0,-2-1-1 0 0,0 0 1 0 0,0 1 0 0 0,-2-1-1 0 0,1 0 1 0 0,-2 1-1 0 0,-2-8-7 0 0,2 7 0 0 0,3 9 0 0 0,-1 0 0 0 0,-1 0 0 0 0,1 1 0 0 0,-1-1 0 0 0,0 1 0 0 0,0-1 0 0 0,0 1 0 0 0,-1-1 0 0 0,-5-14 0 0 0,8 20-1 0 0,0-1-1 0 0,0 1 0 0 0,-1 0 0 0 0,1-1 1 0 0,0 1-1 0 0,-1 0 0 0 0,1 0 0 0 0,0 0 0 0 0,0-1 1 0 0,-1 1-1 0 0,1 0 0 0 0,0 0 0 0 0,-1 0 1 0 0,1 0-1 0 0,-1 0 0 0 0,1 0 0 0 0,0 0 0 0 0,-1-1 1 0 0,1 1-1 0 0,0 0 0 0 0,-1 0 0 0 0,1 0 1 0 0,0 0-1 0 0,-1 1 0 0 0,1-1 0 0 0,0 0 0 0 0,-1 0 1 0 0,1 0-1 0 0,-1 0 0 0 0,1 0 0 0 0,0 0 1 0 0,0 0-1 0 0,-1 1 0 0 0,1-1 0 0 0,0 0 0 0 0,-1 0 1 0 0,1 0-1 0 0,0 1 0 0 0,-1-1 0 0 0,1 0 1 0 0,0 1-1 0 0,0-1 0 0 0,0 0 0 0 0,-1 0 0 0 0,1 1 1 0 0,0-1-1 0 0,0 0 0 0 0,0 1 2 0 0,-1-1-12 0 0,-2 5-11 0 0,0-1-1 0 0,0 1 1 0 0,1 0 0 0 0,-1 0-1 0 0,1 0 1 0 0,0 0-1 0 0,0 1 1 0 0,1-1 0 0 0,-1 0-1 0 0,1 1 1 0 0,0-1 23 0 0,-4 28-128 0 0,-2 0 323 0 0,2 1-1 0 0,1-1 1 0 0,2 1-1 0 0,1 24-194 0 0,2-49-3 0 0,0 0 0 0 0,1-1 0 0 0,0 1 0 0 0,0-1 0 0 0,1 0 0 0 0,0 0 0 0 0,0 2 3 0 0,-1-6-13 0 0,0 0-1 0 0,0 0 1 0 0,1 0-1 0 0,-1-1 0 0 0,1 1 1 0 0,0-1-1 0 0,0 1 1 0 0,0-1-1 0 0,0 0 1 0 0,0 0-1 0 0,1 0 1 0 0,0 0-1 0 0,-1-1 1 0 0,3 1 13 0 0,-5-2 13 0 0,1 0-1 0 0,0-1 1 0 0,0 1 0 0 0,0-1 0 0 0,0 0-1 0 0,-1 1 1 0 0,1-1 0 0 0,0 0 0 0 0,0 0 0 0 0,0 0-1 0 0,0-1 1 0 0,0 1 0 0 0,0 0 0 0 0,-1-1 0 0 0,2 1-13 0 0,30-13 244 0 0,-15 5-124 0 0,-10 5-54 0 0,0-1 0 0 0,0-1-1 0 0,0 1 1 0 0,0-1 0 0 0,-1 0 0 0 0,2-2-66 0 0,40-38 161 0 0,-24 14-379 0 0,-20 23 151 0 0,1 1 0 0 0,0 0 0 0 0,4-3 67 0 0,-2 0-9 0 0,-1 3-306 0 0,-7 7 322 0 0,0 0 0 0 0,0 1 0 0 0,1-1 0 0 0,-1 0 0 0 0,0 0 0 0 0,0 1 0 0 0,1-1 0 0 0,-1 0 0 0 0,0 1 0 0 0,0-1 0 0 0,0 0 0 0 0,0 1 0 0 0,1-1 0 0 0,-1 0 0 0 0,0 1 0 0 0,0-1 0 0 0,0 0 0 0 0,0 1 0 0 0,0-1 0 0 0,0 1 0 0 0,0-1 0 0 0,0 0 0 0 0,0 1 0 0 0,0-1-1 0 0,0 0 1 0 0,0 1 0 0 0,0-1 0 0 0,0 1 0 0 0,-1-1 0 0 0,1 0-7 0 0,0 12 129 0 0,-1 0 0 0 0,-1 0-1 0 0,-1 4-128 0 0,1-5 86 0 0,0 0-1 0 0,1 1 0 0 0,0 3-85 0 0,-1 5 368 0 0,2-17-416 0 0,-1 0-1 0 0,1 0 0 0 0,-1-1 0 0 0,1 1 0 0 0,0 0 0 0 0,0 0 1 0 0,1 0-1 0 0,-1 0 0 0 0,1 0 0 0 0,-1 0 0 0 0,1 0 0 0 0,0 0 0 0 0,0 0 1 0 0,0-1-1 0 0,1 3 49 0 0,-1-4 538 0 0,2 2-148 0 0,-3-3-419 0 0,0 1 0 0 0,0-1-1 0 0,0 0 1 0 0,0 0 0 0 0,0 1 0 0 0,1-1-1 0 0,-1 0 1 0 0,0 0 0 0 0,0 1 0 0 0,0-1-1 0 0,0 0 1 0 0,1 0 0 0 0,-1 0-1 0 0,0 1 1 0 0,0-1 0 0 0,1 0 0 0 0,-1 0-1 0 0,0 0 1 0 0,0 0 0 0 0,1 1 0 0 0,-1-1-1 0 0,0 0 1 0 0,1 0 0 0 0,-1 0 0 0 0,0 0-1 0 0,0 0 1 0 0,1 0 0 0 0,-1 0-1 0 0,0 0 1 0 0,1 0 0 0 0,-1 0 0 0 0,0 0-1 0 0,1 0 30 0 0,1-1-27 0 0,0 0 0 0 0,0 0 0 0 0,0 0 0 0 0,-1 0 0 0 0,1-1 0 0 0,0 1 0 0 0,0-1 0 0 0,-1 1 0 0 0,1-1 0 0 0,-1 1 0 0 0,1-1 0 0 0,-1 0 0 0 0,0 0 0 0 0,1 0 27 0 0,15-33 225 0 0,-7 15-338 0 0,-1 1-6 0 0,-6 12-73 0 0,1-1 1 0 0,0 1-1 0 0,0 0 0 0 0,1 0 192 0 0,4-6-340 0 0,-6 8 179 0 0,0 0 1 0 0,0 1-1 0 0,1-1 0 0 0,0 1 1 0 0,0 0 160 0 0,-2 2-33 0 0,-1 1 0 0 0,1-1 0 0 0,0 1 0 0 0,0-1 0 0 0,0 1 1 0 0,0 0-1 0 0,1-1 0 0 0,-1 1 0 0 0,0 0 0 0 0,0 1 1 0 0,1-1-1 0 0,-1 0 0 0 0,2 0 33 0 0,-3 1 2 0 0,0 0 0 0 0,1 0 0 0 0,-1 1 0 0 0,0-1 0 0 0,1 0 0 0 0,-1 1 0 0 0,0-1 0 0 0,1 0 0 0 0,-1 1 0 0 0,0-1 0 0 0,0 1 0 0 0,1 0 0 0 0,-1 0 0 0 0,0-1 0 0 0,0 1 0 0 0,0 0 0 0 0,0 0 0 0 0,0 0 0 0 0,0 0 0 0 0,0 0 0 0 0,0 0 0 0 0,-1 0 0 0 0,1 0 0 0 0,0 1 0 0 0,0-1-1 0 0,5 10 521 0 0,-1-1 1 0 0,0 1-1 0 0,3 10-522 0 0,2 29 839 0 0,-6-20-600 0 0,-4-25-204 0 0,0-1-1 0 0,0 0 0 0 0,0 0 0 0 0,1 0 0 0 0,0 0 0 0 0,-1 0 0 0 0,2 0 0 0 0,-1 0 0 0 0,0-1 0 0 0,1 1 0 0 0,0 0 0 0 0,0-1 0 0 0,0 1 1 0 0,0-1-1 0 0,0 1 0 0 0,1-1 0 0 0,2 3-34 0 0,-4-5-178 0 0,1-3-451 0 0,5-4-190 0 0</inkml:trace>
  <inkml:trace contextRef="#ctx0" brushRef="#br0" timeOffset="47270.314">19777 5887 13016 0 0,'0'0'42'0'0,"1"0"0"0"0,-1 0 0 0 0,0 0 0 0 0,1 0 0 0 0,-1 0 0 0 0,0 0 0 0 0,0 0 1 0 0,1 0-1 0 0,-1 1 0 0 0,0-1 0 0 0,0 0 0 0 0,1 0 0 0 0,-1 0 0 0 0,0 0 0 0 0,0 1 1 0 0,0-1-1 0 0,1 0 0 0 0,-1 0 0 0 0,0 0 0 0 0,0 1 0 0 0,0-1 0 0 0,0 0 0 0 0,1 0 0 0 0,-1 1 1 0 0,0-1-1 0 0,0 0 0 0 0,0 0 0 0 0,0 1 0 0 0,0-1 0 0 0,0 0-42 0 0,8 18 239 0 0,4 20-189 0 0,-8-23 234 0 0,-1 1 0 0 0,0-1 1 0 0,-1 1-1 0 0,-1 0 1 0 0,-1 0-1 0 0,0 10-284 0 0,-3 15 851 0 0,1-11-116 0 0,-1 0 0 0 0,-3 9-735 0 0,5-30 168 0 0,1-6 36 0 0,-1-10-142 0 0,-5-81-1853 0 0,5 53-929 0 0,1 18 546 0 0</inkml:trace>
  <inkml:trace contextRef="#ctx0" brushRef="#br0" timeOffset="47611.998">19843 5871 5064 0 0,'9'-8'298'0'0,"-7"6"-113"0"0,1-1 0 0 0,-1 1 0 0 0,1 0-1 0 0,-1 0 1 0 0,1 0 0 0 0,0 0 0 0 0,0 1 0 0 0,0-1 0 0 0,0 1-1 0 0,0-1 1 0 0,0 1 0 0 0,0 0 0 0 0,1 0 0 0 0,-1 1 0 0 0,0-1-1 0 0,1 1 1 0 0,-1-1 0 0 0,1 1-185 0 0,4 0 682 0 0,0 1 0 0 0,0-1 0 0 0,0 1 0 0 0,0 0 0 0 0,0 1 0 0 0,5 2-682 0 0,-10-3 176 0 0,1 1 0 0 0,0-1 0 0 0,0 1 0 0 0,-1 0-1 0 0,1 0 1 0 0,-1 1 0 0 0,0-1 0 0 0,0 1 0 0 0,0-1 0 0 0,0 1 0 0 0,0 0 0 0 0,0 0 0 0 0,-1 1 0 0 0,1-1-176 0 0,-1 1 139 0 0,1-1 0 0 0,0 1 0 0 0,-1 0 0 0 0,0 0 0 0 0,0 0 0 0 0,0 0 0 0 0,0 0-1 0 0,-1 1 1 0 0,1-1 0 0 0,-1 0 0 0 0,0 1 0 0 0,0-1 0 0 0,-1 1 0 0 0,0-1 0 0 0,1 1 0 0 0,-1 0 0 0 0,-1-1 0 0 0,1 1 0 0 0,-1-1 0 0 0,-1 5-139 0 0,1-3 57 0 0,-1 0 0 0 0,0-1 0 0 0,0 1 0 0 0,-1-1-1 0 0,0 1 1 0 0,0-1 0 0 0,0 0 0 0 0,-1 0 0 0 0,1 0-1 0 0,-1 0 1 0 0,0-1 0 0 0,0 1 0 0 0,-1-1 0 0 0,0 0-1 0 0,1 0 1 0 0,-1-1 0 0 0,-1 0 0 0 0,1 0 0 0 0,0 0-1 0 0,-5 2-56 0 0,-2 0 259 0 0,0 1-1 0 0,0 0 0 0 0,-8 7-258 0 0,21-11 8 0 0,0-1 0 0 0,-1 0 0 0 0,1 1 1 0 0,0-1-1 0 0,0 0 0 0 0,1 0 0 0 0,-1 1 0 0 0,0-1 0 0 0,0 0 0 0 0,1 0-8 0 0,4 4 20 0 0,0-1-1 0 0,0 0 1 0 0,0 0-1 0 0,1-1 1 0 0,-1 1-1 0 0,1-1 0 0 0,5 1-19 0 0,5 2 185 0 0,1 1 0 0 0,13 7-185 0 0,21 10 286 0 0,4-2-72 0 0,20 8 79 0 0,-74-30-282 0 0,0 1 0 0 0,0 0 0 0 0,0 0 0 0 0,-1 0-1 0 0,1 1 1 0 0,0-1 0 0 0,0 0 0 0 0,-1 1 0 0 0,1 0-11 0 0,0-1 20 0 0,0 1 1 0 0,0 0-1 0 0,0-1 1 0 0,0 1-1 0 0,0-1 0 0 0,1 0 1 0 0,-1 0-1 0 0,1 0-20 0 0,4 4 592 0 0,-4-1-1943 0 0,2 1-3397 0 0,-5-5-2152 0 0</inkml:trace>
  <inkml:trace contextRef="#ctx0" brushRef="#br0" timeOffset="48712.907">20346 5472 5528 0 0,'0'0'422'0'0,"0"0"-104"0"0,0 0 588 0 0,0 0 286 0 0,6-12 2042 0 0,-1 3-2219 0 0,1 1 0 0 0,0-1 1 0 0,1 1-1 0 0,0 0 0 0 0,0 1 0 0 0,5-4-1015 0 0,0-1 1170 0 0,-6 7-1290 0 0,0 1 1 0 0,0-1 0 0 0,0 1 0 0 0,1 1-1 0 0,0-1 1 0 0,1 0 119 0 0,12-6-122 0 0,-12 6 122 0 0,1 0 0 0 0,0 0 0 0 0,0 1 0 0 0,0 0 0 0 0,1 0 0 0 0,-1 1 0 0 0,1 0 0 0 0,0 1 0 0 0,-1 0 0 0 0,1 1 0 0 0,9 0 0 0 0,-15 1 6 0 0,-1 0 0 0 0,1 0-1 0 0,-1 1 1 0 0,1-1-1 0 0,-1 1 1 0 0,0-1-1 0 0,0 1 1 0 0,1 0 0 0 0,-1 0-1 0 0,0 1 1 0 0,-1-1-1 0 0,3 3-5 0 0,13 9 8 0 0,-10-8 50 0 0,-1 0 1 0 0,-1 0-1 0 0,1 1 0 0 0,-1 0 0 0 0,0 1 1 0 0,4 5-59 0 0,5 8 215 0 0,-13-19-186 0 0,0 0 0 0 0,0 0 0 0 0,0 0 0 0 0,0 0 0 0 0,0 0 0 0 0,1 0 0 0 0,-1-1-1 0 0,0 1 1 0 0,1-1 0 0 0,-1 1 0 0 0,1-1 0 0 0,0 0 0 0 0,-1 0 0 0 0,1 0 0 0 0,0 0 0 0 0,0-1-1 0 0,2 1-28 0 0,-1-1 18 0 0,1 0 0 0 0,0 0 0 0 0,0-1-1 0 0,-1 0 1 0 0,1 0 0 0 0,0 0-1 0 0,-1 0 1 0 0,1-1 0 0 0,-1 0-1 0 0,2-1-17 0 0,4 0-589 0 0,-1 0-234 0 0</inkml:trace>
  <inkml:trace contextRef="#ctx0" brushRef="#br0" timeOffset="49126.514">20505 5652 8288 0 0,'0'0'638'0'0,"-6"-13"1681"0"0,6 10-2010 0 0,0 0 0 0 0,1 0 0 0 0,-1-1 0 0 0,1 1 0 0 0,0 0 0 0 0,0 0 0 0 0,0 0 0 0 0,0 1 0 0 0,0-1 0 0 0,1 0 0 0 0,-1 0 0 0 0,1 1 0 0 0,-1-1 0 0 0,1 1 0 0 0,0-1 0 0 0,0 1 0 0 0,1 0 0 0 0,-1 0 0 0 0,0 0 0 0 0,1 0 0 0 0,-1 0 0 0 0,1 0 0 0 0,1 0-309 0 0,5-3 105 0 0,1 0-1 0 0,1 0 1 0 0,-1 2 0 0 0,0-1 0 0 0,1 1 0 0 0,3 0-105 0 0,-9 2 55 0 0,0 0 0 0 0,0 0 1 0 0,0 1-1 0 0,0 0 0 0 0,0 0 1 0 0,0 0-1 0 0,0 1 0 0 0,1 0 1 0 0,-1-1-1 0 0,0 2 0 0 0,-1-1 1 0 0,5 2-56 0 0,6 3 91 0 0,-1 1 1 0 0,0 1 0 0 0,6 4-92 0 0,-6-3 139 0 0,0-1-1 0 0,0-1 0 0 0,7 2-138 0 0,-10-5 86 0 0,0 0-1 0 0,-1-2 0 0 0,1 1 1 0 0,0-1-1 0 0,0-1 0 0 0,1 0 1 0 0,-1 0-1 0 0,7-2-85 0 0,-11 1-192 0 0,-1-1-1 0 0,1-1 1 0 0,0 1 0 0 0,0-1-1 0 0,-1 0 1 0 0,1-1 0 0 0,-1 1-1 0 0,1-1 1 0 0,-1-1 0 0 0,0 1-1 0 0,-1-1 1 0 0,4-2 192 0 0,5-7-895 0 0</inkml:trace>
  <inkml:trace contextRef="#ctx0" brushRef="#br0" timeOffset="53582.797">21981 5607 5984 0 0,'0'0'464'0'0,"-16"-1"2038"0"0,12 1-2138 0 0,1 1 0 0 0,-1-1 0 0 0,1 1 0 0 0,0-1 1 0 0,-1 1-1 0 0,1 0 0 0 0,0 0 0 0 0,0 0 0 0 0,0 1 0 0 0,0-1 0 0 0,0 1 0 0 0,-3 2-364 0 0,-5 1 713 0 0,5-2-379 0 0,-23 11 2533 0 0,-11 8-2867 0 0,31-17 199 0 0,1 1-1 0 0,1-1 1 0 0,-1 2 0 0 0,1-1-1 0 0,0 1 1 0 0,0 0-1 0 0,1 0-198 0 0,3-3 101 0 0,1 0 0 0 0,0 0-1 0 0,0 0 1 0 0,0 0 0 0 0,-1 3-101 0 0,-7 14 552 0 0,9-20-524 0 0,0 1 0 0 0,1-1 0 0 0,-1 0 0 0 0,1 1-1 0 0,-1-1 1 0 0,1 1 0 0 0,-1-1 0 0 0,1 1-1 0 0,0-1 1 0 0,0 1 0 0 0,0-1 0 0 0,0 1 0 0 0,0-1-1 0 0,0 1 1 0 0,0-1 0 0 0,0 1 0 0 0,1-1 0 0 0,-1 1-1 0 0,1-1 1 0 0,-1 1 0 0 0,1-1 0 0 0,-1 1-1 0 0,1-1 1 0 0,0 0 0 0 0,0 1 0 0 0,-1-1 0 0 0,1 0-1 0 0,0 0 1 0 0,0 0 0 0 0,0 1 0 0 0,1-1 0 0 0,-1 0-1 0 0,0 0 1 0 0,1 0-28 0 0,3 3 93 0 0,0 0 0 0 0,1-1 0 0 0,-1 0 0 0 0,0 0 0 0 0,1 0 0 0 0,0-1-1 0 0,0 1 1 0 0,1-1-93 0 0,5 2 119 0 0,1 0 44 0 0,0 0 0 0 0,1-1 0 0 0,-1-1 0 0 0,1 0 0 0 0,13 0-163 0 0,4-2-365 0 0,1-1 0 0 0,-1-2 0 0 0,0-1 0 0 0,2-2 365 0 0,-8 1-7433 0 0</inkml:trace>
  <inkml:trace contextRef="#ctx0" brushRef="#br0" timeOffset="54091.626">23200 4553 9672 0 0,'0'0'748'0'0,"0"0"-380"0"0,-2 15 1773 0 0,-18 70-373 0 0,15-58-753 0 0,-2 21-1015 0 0,7-40 105 0 0,0 0 1 0 0,1-1 0 0 0,0 1-1 0 0,0 3-105 0 0,1-3 33 0 0,-2 0-1 0 0,1 0 0 0 0,-1 0 1 0 0,0 1-33 0 0,-1 17 224 0 0,2 21-224 0 0,1-21-122 0 0,-3 24 122 0 0,0-41-1045 0 0,-1 0 0 0 0,1 0-1 0 0,-1 0 1 0 0,-2 3 1045 0 0,1 2-5233 0 0</inkml:trace>
  <inkml:trace contextRef="#ctx0" brushRef="#br0" timeOffset="54390.225">22667 5302 12528 0 0,'0'0'281'0'0,"0"0"40"0"0,0 0 22 0 0,0 0-39 0 0,1 0-197 0 0,45 1 1049 0 0,29 1 1003 0 0,137-8 951 0 0,-210 6-3099 0 0,497-11 1884 0 0,-351 10-1766 0 0,-8-1-130 0 0,122-11 15 0 0,-35 4 145 0 0,-105 6-117 0 0,-77 1-306 0 0,32-1-256 0 0,-27 6-5238 0 0,-16 2-1130 0 0</inkml:trace>
  <inkml:trace contextRef="#ctx0" brushRef="#br0" timeOffset="57625.785">23522 5510 4608 0 0,'0'0'353'0'0,"0"0"-77"0"0,0 0 537 0 0,-13 8 3582 0 0,3-2-3969 0 0,0 0-1 0 0,1 0 1 0 0,0 1 0 0 0,0 1 0 0 0,1 0-1 0 0,0 0 1 0 0,0 0 0 0 0,1 1 0 0 0,0 0-1 0 0,1 1 1 0 0,0-1 0 0 0,0 1 0 0 0,1 1-1 0 0,0-1 1 0 0,1 1 0 0 0,-3 9-426 0 0,2-1 528 0 0,2 1 0 0 0,-2 16-528 0 0,2-18 89 0 0,2-12-58 0 0,1 0 0 0 0,-1 0 1 0 0,1 0-1 0 0,0 0 0 0 0,0 0 0 0 0,0 0 1 0 0,2 6-32 0 0,-2-12 2 0 0,3 14 64 0 0,1-1 0 0 0,1 0 0 0 0,-1 0 0 0 0,7 10-66 0 0,-9-19 19 0 0,0-1 1 0 0,0 1-1 0 0,1-1 1 0 0,-1 0 0 0 0,1 0-1 0 0,0 0 1 0 0,0 0-1 0 0,0 0 1 0 0,0 0 0 0 0,0-1-1 0 0,1 0 1 0 0,-1 0-1 0 0,1 0 1 0 0,-1 0 0 0 0,1 0-1 0 0,0-1 1 0 0,0 1-1 0 0,1-1-19 0 0,18 5 171 0 0,-1-1 0 0 0,23 1-171 0 0,-43-5-40 0 0,27 1-366 0 0,-9-2-4459 0 0,-2 0-1261 0 0</inkml:trace>
  <inkml:trace contextRef="#ctx0" brushRef="#br0" timeOffset="57895.976">23746 5666 9216 0 0,'0'0'706'0'0,"0"0"-372"0"0,0 0 156 0 0,0 0 112 0 0,0 1 26 0 0,5 18 359 0 0,-2 0 1 0 0,1 9-988 0 0,0 2 729 0 0,1 3-209 0 0,-2 1 0 0 0,-2 12-520 0 0,-2-32 47 0 0,0-12-36 0 0,1 0 0 0 0,0 0 1 0 0,0 0-1 0 0,0 0 0 0 0,0 0 0 0 0,0 1 0 0 0,0-1 1 0 0,0 0-1 0 0,1 0 0 0 0,-1 0 0 0 0,1 0-11 0 0,-1-2-213 0 0,3 12 540 0 0,-2-7-4221 0 0,-1-5-656 0 0</inkml:trace>
  <inkml:trace contextRef="#ctx0" brushRef="#br0" timeOffset="58196.498">23946 5802 11256 0 0,'0'0'514'0'0,"4"-3"176"0"0,13-1-558 0 0,-1 2 0 0 0,1 0 0 0 0,0 1 1 0 0,17 1-133 0 0,-31 0 19 0 0,13 0 193 0 0,28 0 792 0 0,23 4-1004 0 0,-26 0-66 0 0,-27 0-20 0 0</inkml:trace>
  <inkml:trace contextRef="#ctx0" brushRef="#br0" timeOffset="58494.783">24333 5607 11600 0 0,'0'0'530'0'0,"0"9"182"0"0,2 43 1916 0 0,6 34-2628 0 0,-3-42 1105 0 0,-5-35-901 0 0,0-1 0 0 0,0 0-1 0 0,-1 1 1 0 0,-1 3-204 0 0,-1 22 312 0 0,2-18-174 0 0,1 12 157 0 0,1-26-220 0 0,-1-2-124 0 0,0 0-58 0 0,0 0-792 0 0,0 0-3275 0 0,0 0-1399 0 0</inkml:trace>
  <inkml:trace contextRef="#ctx0" brushRef="#br0" timeOffset="58774.761">24433 5551 5984 0 0,'1'0'464'0'0,"17"0"-431"0"0,-12-1 402 0 0,0 1 0 0 0,-1 0 0 0 0,1 0 0 0 0,-1 0 0 0 0,1 1 0 0 0,-1 0 0 0 0,1 0-1 0 0,-1 0 1 0 0,1 1 0 0 0,-1 0 0 0 0,2 0-435 0 0,4 4 844 0 0,-5-4-440 0 0,0 1-1 0 0,-1 0 1 0 0,1 0-1 0 0,-1 1 1 0 0,0 0 0 0 0,1-1-1 0 0,-1 2 1 0 0,-1-1-1 0 0,1 1 1 0 0,2 3-404 0 0,-6-5 84 0 0,0-1 1 0 0,0 1 0 0 0,0-1-1 0 0,-1 1 1 0 0,0 0-1 0 0,1-1 1 0 0,-1 1-1 0 0,0 0 1 0 0,0-1-1 0 0,0 1 1 0 0,0 0 0 0 0,-1-1-1 0 0,1 1 1 0 0,-1-1-1 0 0,0 1 1 0 0,0-1-1 0 0,0 1 1 0 0,0-1-1 0 0,0 2-84 0 0,-1-1 39 0 0,0-1 1 0 0,1 0-1 0 0,-1 0 0 0 0,0 1 0 0 0,0-1 0 0 0,0 0 0 0 0,0 0 0 0 0,-1-1 0 0 0,1 1 0 0 0,0 0 0 0 0,-3 0-39 0 0,-31 15 171 0 0,11-7-44 0 0,15-6-58 0 0,0 0-1 0 0,0-1 0 0 0,0 0 0 0 0,-3 0-68 0 0,-18 5 63 0 0,21-5-56 0 0,0-1 0 0 0,0-1 0 0 0,0 0 0 0 0,-5 0-7 0 0,-13 1-244 0 0,14 2 125 0 0,14-4 117 0 0,0 0 1 0 0,0 0 0 0 0,0 1 0 0 0,0-1-1 0 0,0 0 1 0 0,0 0 0 0 0,0 0 0 0 0,0 0-1 0 0,0 0 1 0 0,0 0 0 0 0,0 1-1 0 0,0-1 1 0 0,0 0 0 0 0,0 0 0 0 0,0 0-1 0 0,0 0 1 0 0,0 0 0 0 0,0 0 0 0 0,0 0-1 0 0,0 1 1 0 0,1-1 0 0 0,-1 0 0 0 0,0 0-1 0 0,0 0 1 0 0,0 0 0 0 0,0 0-1 0 0,0 0 1 0 0,0 0 0 0 0,0 0 0 0 0,0 0-1 0 0,1 0 1 0 0,-1 0 0 0 0,0 1 0 0 0,0-1-1 0 0,0 0 1 0 0,0 0 0 0 0,0 0 0 0 0,0 0-1 0 0,1 0 1 0 0,-1 0 0 0 0,0 0-1 0 0,0 0 1 0 0,0 0 0 0 0,0 0 1 0 0,18 4-9 0 0,-5-3 32 0 0,0 1 0 0 0,0 0-1 0 0,0 1 1 0 0,8 3-23 0 0,2 1 44 0 0,-1-1 0 0 0,5 0-44 0 0,-7-2 50 0 0,-1 1-1 0 0,1 1 1 0 0,2 1-50 0 0,-1 2 27 0 0,-1 1 0 0 0,0 0-1 0 0,3 3-26 0 0,16 12-2125 0 0,-36-26 993 0 0,8-5-10 0 0</inkml:trace>
  <inkml:trace contextRef="#ctx0" brushRef="#br0" timeOffset="59091.787">24786 5529 11376 0 0,'0'0'256'0'0,"0"0"34"0"0,0 0 21 0 0,1 1-35 0 0,7 5-105 0 0,0 0 0 0 0,-1 1 0 0 0,1-1 0 0 0,-2 1 0 0 0,1 1 0 0 0,0 0-171 0 0,37 52 2342 0 0,-35-47-1963 0 0,0 0 24 0 0,-1 1 1 0 0,0 0 0 0 0,-1 1 0 0 0,0-1 0 0 0,-2 1 0 0 0,1 0 0 0 0,-2 1 0 0 0,0-1 0 0 0,-1 1 0 0 0,1 15-404 0 0,-4-19 140 0 0,0-1 0 0 0,0 1 0 0 0,-1 0 0 0 0,-1 0 0 0 0,0 0-1 0 0,-1-1 1 0 0,0 1 0 0 0,-1-1 0 0 0,-3 8-140 0 0,0-5 85 0 0,-1 1 0 0 0,-1-1 0 0 0,0 0 0 0 0,-1-1-1 0 0,0 0 1 0 0,-9 8-85 0 0,9-10 43 0 0,-9 10-498 0 0,-19 15 455 0 0,-6-2-604 0 0</inkml:trace>
  <inkml:trace contextRef="#ctx0" brushRef="#br0" timeOffset="53166.276">21706 5380 10224 0 0,'0'0'464'0'0,"0"0"-8"0"0,6-3 417 0 0,14-4 379 0 0,0 0 0 0 0,1 1 0 0 0,-1 1 0 0 0,1 1 0 0 0,17-1-1252 0 0,-1 1 1295 0 0,11-4-1295 0 0,-1 1 387 0 0,6-1-97 0 0,0 3 0 0 0,0 2 0 0 0,22 3-290 0 0,-66 1 30 0 0,-1 0 0 0 0,1 0-1 0 0,0 1 1 0 0,7 2-30 0 0,-13-3-220 0 0,1 1 1 0 0,-1-1-1 0 0,1 1 0 0 0,-1 0 0 0 0,1-1 0 0 0,-1 1 0 0 0,0 1 1 0 0,0-1-1 0 0,0 0 0 0 0,0 1 0 0 0,0 0 0 0 0,0 0 220 0 0,0 3-959 0 0</inkml:trace>
  <inkml:trace contextRef="#ctx0" brushRef="#br0" timeOffset="52895.56">21893 5166 10680 0 0,'0'0'489'0'0,"0"0"-8"0"0,15 0 169 0 0,-8-1-269 0 0,0 0 1 0 0,-1 0-1 0 0,1-1 1 0 0,-1 0 0 0 0,0 0-1 0 0,1-1 1 0 0,-1 0-1 0 0,0 0 1 0 0,3-3-382 0 0,16-6 648 0 0,-11 6-495 0 0,0-1 0 0 0,0 0-1 0 0,-1-1 1 0 0,1-1 0 0 0,-2 0 0 0 0,1-1-1 0 0,5-6-152 0 0,9-8 71 0 0,-19 16-22 0 0,1 1 0 0 0,-1-1 0 0 0,0-1 0 0 0,-1 0 0 0 0,0 0-1 0 0,0 0-48 0 0,-1-2 19 0 0,0 1-1 0 0,0-1 1 0 0,-1 0-1 0 0,-1 0 1 0 0,0 0-1 0 0,0-1 1 0 0,0-6-19 0 0,-3 10-39 0 0,-1-1 0 0 0,0 1 0 0 0,-1-1-1 0 0,0 1 1 0 0,0-3 39 0 0,-1-4 78 0 0,2 14-68 0 0,-1-1-1 0 0,1 0 0 0 0,0 1 0 0 0,-1-1 0 0 0,1 1 1 0 0,-1-1-1 0 0,1 1 0 0 0,-1-1 0 0 0,0 1 0 0 0,0-1 1 0 0,1 1-1 0 0,-1 0 0 0 0,0-1-9 0 0,-4-5-140 0 0,5 7 145 0 0,0 0 0 0 0,-1-1 0 0 0,1 1 0 0 0,-1 0-1 0 0,1-1 1 0 0,0 1 0 0 0,-1 0 0 0 0,1 0 0 0 0,-1-1-1 0 0,1 1 1 0 0,-1 0 0 0 0,1 0 0 0 0,-1 0-1 0 0,1 0 1 0 0,-1-1 0 0 0,1 1 0 0 0,-1 0 0 0 0,1 0-1 0 0,-1 0 1 0 0,1 0 0 0 0,-1 0 0 0 0,1 0 0 0 0,-1 0-1 0 0,1 1 1 0 0,-1-1 0 0 0,1 0 0 0 0,-1 0 0 0 0,1 0-1 0 0,0 0 1 0 0,-1 1 0 0 0,1-1 0 0 0,-1 0-1 0 0,1 0 1 0 0,-1 1 0 0 0,1-1 0 0 0,0 0 0 0 0,-1 1-1 0 0,1-1 1 0 0,0 0-5 0 0,-15 14 880 0 0,9-5-930 0 0,1-1 1 0 0,1 2-1 0 0,-1-1 0 0 0,1 0 0 0 0,1 1 1 0 0,-1 4 49 0 0,-2 3-425 0 0,1 1 406 0 0,1 0 0 0 0,1 0 0 0 0,1 0 0 0 0,0 1 0 0 0,2-1 0 0 0,0 11 19 0 0,0-25 3 0 0,0 6 61 0 0,0 1-1 0 0,1-1 1 0 0,0 0-1 0 0,0 1 1 0 0,3 4-64 0 0,-4-12 42 0 0,1 0 1 0 0,1 0-1 0 0,-1 0 1 0 0,0-1-1 0 0,1 1 0 0 0,-1 0 1 0 0,1-1-1 0 0,0 1 1 0 0,0-1-1 0 0,0 1 0 0 0,0-1 1 0 0,0 0-1 0 0,0 0 1 0 0,1 0-1 0 0,-1 0 0 0 0,1 0 1 0 0,0-1-1 0 0,-1 1 1 0 0,1-1-1 0 0,2 1-42 0 0,8 2 113 0 0,0-1-1 0 0,0 0 1 0 0,0-1 0 0 0,1 0-1 0 0,-1-1 1 0 0,0-1 0 0 0,1 0-1 0 0,-1-1 1 0 0,1 0-113 0 0,29-1-1395 0 0,-41 2-537 0 0,-2 0-4273 0 0</inkml:trace>
  <inkml:trace contextRef="#ctx0" brushRef="#br1" timeOffset="-69094.219">15300 152 4464 0 0,'0'0'200'0'0,"2"-1"-8"0"0,12-7-13 0 0,-11 6 87 0 0,-1 1 1 0 0,1-1-1 0 0,0 0 0 0 0,0 1 0 0 0,1 0 0 0 0,-1 0 0 0 0,0 0 0 0 0,0 0 0 0 0,3 0-266 0 0,2 0 2632 0 0,-10 4-1501 0 0,-19 5-1059 0 0,9-4 255 0 0,0 0-263 0 0,0 0 0 0 0,0-1 0 0 0,-1-1 0 0 0,1 0 0 0 0,-1-1 0 0 0,-10 1-64 0 0,-94 5 10 0 0,-83 1 182 0 0,-71-10-192 0 0,60 3 58 0 0,13 1-62 0 0,55 0 4 0 0,30 1 0 0 0,-277-1 0 0 0,30 5 0 0 0,192-2 0 0 0,-66 1 0 0 0,40-2 0 0 0,-39 0 0 0 0,-159-2 0 0 0,113 2 0 0 0,-694 18 10 0 0,665-12 48 0 0,36-2-62 0 0,-220 6 100 0 0,0 0 18 0 0,84 1 124 0 0,195-7-238 0 0,-38 3 0 0 0,0 1-38 0 0,-39 4 66 0 0,-1 0 75 0 0,124-8-68 0 0,-345 18-35 0 0,-148 7 0 0 0,210-14 0 0 0,202-11 0 0 0,-806 28 0 0 0,568-24 0 0 0,144-9 123 0 0,4-1 34 0 0,-56 5 107 0 0,176-5 190 0 0,-116 1-36 0 0,80 4-173 0 0,71-2-88 0 0,-54-6 68 0 0,-77 3 176 0 0,-263 3 420 0 0,332-7-612 0 0,102-3 402 0 0,49 1 1817 0 0,-36-1-3936 0 0,42-4-828 0 0,75 9-3237 0 0</inkml:trace>
  <inkml:trace contextRef="#ctx0" brushRef="#br1" timeOffset="-66145.891">15413 205 2304 0 0,'2'0'220'0'0,"7"3"295"0"0,0-1 0 0 0,1-1 0 0 0,8 1-515 0 0,24 2 379 0 0,23-10 671 0 0,11 1-454 0 0,-32 2-338 0 0,136-9 494 0 0,-28 4-48 0 0,57-5 377 0 0,65-2-312 0 0,-91 9-596 0 0,4-1-58 0 0,-101 7-54 0 0,42 1 276 0 0,89-13-337 0 0,-94 2 5 0 0,38-6-42 0 0,-20 4-11 0 0,-79 8 16 0 0,85-1-26 0 0,11-1 20 0 0,-48 2 38 0 0,-20 2 0 0 0,147-2 0 0 0,-85 3 0 0 0,55 0 0 0 0,102-4 0 0 0,-68-2 0 0 0,79-6 0 0 0,-253 11 0 0 0,13-2 0 0 0,28-3 0 0 0,15 4 0 0 0,2 0 0 0 0,163-13 0 0 0,-133 12 0 0 0,-78 2 0 0 0,689 13 174 0 0,-669-8-129 0 0,155 8 40 0 0,-81-3 388 0 0,72 7 392 0 0,-209-12-845 0 0,253 19-2 0 0,-232-18 42 0 0,41 8-60 0 0,-4 1 57 0 0,24-5-46 0 0,-62-3-11 0 0,-19-2 0 0 0,23 6 0 0 0,-31-5 15 0 0,-1-1 1 0 0,1-1-16 0 0,27 3 35 0 0,114 9 139 0 0,-134-12-174 0 0,43 2 0 0 0,9 5 0 0 0,34 3 0 0 0,37-4 0 0 0,28 1 0 0 0,35-1 157 0 0,-60-5-58 0 0,-125-1-92 0 0,4-1 52 0 0,16 4-59 0 0,-20-2 68 0 0,0-1 0 0 0,10-2-68 0 0,39 1 70 0 0,-14 0-914 0 0,-47-1-3376 0 0</inkml:trace>
  <inkml:trace contextRef="#ctx0" brushRef="#br1" timeOffset="-58967.505">1333 1172 3224 0 0,'0'0'212'0'0,"1"-2"-118"0"0,5-4 61 0 0,0 1 737 0 0,-4 5 280 0 0,1-4 1230 0 0,0-6-1749 0 0,-2 10-440 0 0,-1-1-77 0 0,0 0 0 0 0,1-1-1 0 0,-1 1 1 0 0,1 0 0 0 0,0 0 0 0 0,-1 0-1 0 0,1 0 1 0 0,0 0 0 0 0,-1 0 0 0 0,1 0-1 0 0,1 0-135 0 0,-1 0 755 0 0,-1 1 105 0 0,-1-6 2956 0 0,1 4-3630 0 0,-1 0 1 0 0,1 0-1 0 0,-1 1 1 0 0,0-1-1 0 0,0 0 1 0 0,0 1-1 0 0,0-1 0 0 0,0 1 1 0 0,0-1-1 0 0,-1 1 1 0 0,1 0-1 0 0,0 0 1 0 0,-1-1-1 0 0,1 1 1 0 0,-1 0-1 0 0,1 0 0 0 0,-1 0-186 0 0,1 1 6 0 0,-1-1 0 0 0,1 1 0 0 0,0 0 0 0 0,-1 0-1 0 0,1-1 1 0 0,0 1 0 0 0,-1 0 0 0 0,1 0 0 0 0,0 1 0 0 0,-1-1-1 0 0,1 0 1 0 0,-1 0 0 0 0,1 1 0 0 0,0-1 0 0 0,0 1 0 0 0,-1-1-1 0 0,1 1 1 0 0,0-1 0 0 0,0 1 0 0 0,-1 0 0 0 0,1 0-1 0 0,0-1 1 0 0,0 1 0 0 0,0 0-6 0 0,-10 7 245 0 0,-1-2-1 0 0,0 1 1 0 0,-1-2 0 0 0,-4 2-245 0 0,-8 4 229 0 0,5 0 59 0 0,0 0 1 0 0,-11 10-289 0 0,15-10 99 0 0,8-4-24 0 0,-1 0-1 0 0,1 1 0 0 0,1 0 1 0 0,-1 1-1 0 0,1 0 1 0 0,-4 7-75 0 0,-1 0 98 0 0,1 1 60 0 0,0 0 0 0 0,2 1-1 0 0,-4 9-157 0 0,11-23 23 0 0,0 1-2 0 0,0 0-1 0 0,0 0 1 0 0,1 0-1 0 0,0 1 1 0 0,0-1-1 0 0,0 1-20 0 0,-5 21 37 0 0,5-24-31 0 0,1 1-1 0 0,-1-1 1 0 0,1 1 0 0 0,-1-1-1 0 0,1 1 1 0 0,0 0-1 0 0,0-1 1 0 0,1 1-1 0 0,-1-1 1 0 0,1 1 0 0 0,-1-1-1 0 0,2 4-5 0 0,2 16-3 0 0,-3-20 4 0 0,0 0 0 0 0,0-1-1 0 0,0 1 1 0 0,0 0-1 0 0,0 0 1 0 0,1-1 0 0 0,-1 1-1 0 0,1 0 1 0 0,0-1-1 0 0,0 0 1 0 0,0 1 0 0 0,0 0-1 0 0,2 0 8 0 0,-1 1 0 0 0,0-1 0 0 0,1 0 0 0 0,0 0 0 0 0,0 0 0 0 0,-1-1 0 0 0,5 3-8 0 0,1-2 4 0 0,-1-1 0 0 0,0 1 0 0 0,0-1 0 0 0,1 0 0 0 0,-1-1 0 0 0,1 0 0 0 0,-1-1 0 0 0,1 1 0 0 0,0-2 0 0 0,-1 1 0 0 0,5-2-4 0 0,11-2-124 0 0,0-1 0 0 0,0-1 0 0 0,9-5 124 0 0,-2 1-804 0 0,0-2-1 0 0,-1-1 1 0 0,12-8 804 0 0,-30 15-584 0 0,11-7-1598 0 0,0 0 0 0 0,-1-1 1 0 0,14-12 2181 0 0,-23 16-1173 0 0,0 0-1 0 0,1 2 1 0 0,2-1 1173 0 0,-4 2-710 0 0,1-1 0 0 0,-1 0 0 0 0,0-1 0 0 0,5-5 710 0 0,-7 5-331 0 0,-8 8 349 0 0,-1 0 1 0 0,1 0 0 0 0,0-1-1 0 0,-1 1 1 0 0,1-1 0 0 0,-1 1 0 0 0,1-1-1 0 0,-1 0 1 0 0,0 1 0 0 0,0-1-1 0 0,0 0 1 0 0,0 0 0 0 0,0 0 0 0 0,0 0-1 0 0,0 0 1 0 0,0 0 0 0 0,-1 0-1 0 0,1 0 1 0 0,-1 0 0 0 0,0-1-19 0 0,0 3 144 0 0,0-1-1 0 0,0 0 1 0 0,0 1 0 0 0,-1-1 0 0 0,1 1 0 0 0,0-1 0 0 0,-1 1-1 0 0,1-1 1 0 0,0 1 0 0 0,-1-1 0 0 0,1 1 0 0 0,-1-1 0 0 0,1 1-1 0 0,-1 0 1 0 0,1-1 0 0 0,-1 1 0 0 0,1 0 0 0 0,-1-1 0 0 0,1 1-1 0 0,-1 0 1 0 0,0 0 0 0 0,1-1 0 0 0,-1 1 0 0 0,1 0 0 0 0,-1 0-1 0 0,0 0 1 0 0,1 0 0 0 0,-1 0-144 0 0,-16-2 1377 0 0,8 5-687 0 0,0 0 0 0 0,0 1 0 0 0,0 0 0 0 0,0 0 0 0 0,1 1 1 0 0,-5 3-691 0 0,-11 6 869 0 0,14-8-511 0 0,1 1 0 0 0,0 0 0 0 0,0 1 0 0 0,1 0 0 0 0,0 0 0 0 0,-4 6-358 0 0,8-10 94 0 0,0 1 0 0 0,0 0 0 0 0,0 0 0 0 0,1 1 0 0 0,0-1 0 0 0,0 1 0 0 0,1-1 0 0 0,0 1 0 0 0,0 0 0 0 0,0 0 0 0 0,0 0 1 0 0,1 0-1 0 0,0 0 0 0 0,0 0 0 0 0,1 1 0 0 0,0-1 0 0 0,0 6-94 0 0,0-11 7 0 0,0 0 1 0 0,0 0 0 0 0,1 0 0 0 0,-1 0-1 0 0,0 0 1 0 0,0 0 0 0 0,1 0 0 0 0,-1 0-1 0 0,1-1 1 0 0,-1 1 0 0 0,1 0-1 0 0,-1 0 1 0 0,1 0 0 0 0,0 0 0 0 0,-1-1-1 0 0,1 1 1 0 0,0 0 0 0 0,-1 0 0 0 0,1-1-1 0 0,0 1 1 0 0,0-1 0 0 0,0 1-1 0 0,0 0-7 0 0,1-1 9 0 0,0 1-1 0 0,0-1 0 0 0,0 1 1 0 0,-1-1-1 0 0,1 0 0 0 0,0 0 0 0 0,0 0 1 0 0,0 0-1 0 0,-1 0 0 0 0,1 0 1 0 0,0-1-1 0 0,1 0-8 0 0,5-1 37 0 0,0 0 0 0 0,-1-1-1 0 0,1-1 1 0 0,-1 1 0 0 0,3-3-37 0 0,4-2 75 0 0,0-1 0 0 0,-1 0 1 0 0,0-1-1 0 0,-1 0 0 0 0,9-11-75 0 0,8-15 13 0 0,-19 26-11 0 0,-10 9-3 0 0,1 1 0 0 0,0-1 1 0 0,-1 1-1 0 0,1-1 1 0 0,0 1-1 0 0,-1-1 0 0 0,1 1 1 0 0,0-1-1 0 0,0 1 1 0 0,0 0-1 0 0,0 0 1 0 0,-1-1-1 0 0,1 1 0 0 0,0 0 1 0 0,0 0-1 0 0,0 0 1 0 0,0 0-1 0 0,0 0 1 0 0,0 0-1 0 0,-1 0 0 0 0,1 0 1 0 0,0 0-1 0 0,0 0 1 0 0,0 0-1 0 0,0 1 1 0 0,1 0-11 0 0,-1 1 1 0 0,1 0-1 0 0,0 0 0 0 0,-1 0 1 0 0,1 0-1 0 0,-1 0 0 0 0,0 0 1 0 0,0 0-1 0 0,0 0 0 0 0,0 0 1 0 0,0 2 10 0 0,2 2-22 0 0,4 19 22 0 0,-1-5 0 0 0,-6-19 2 0 0,0-1 0 0 0,1 1-1 0 0,-1 0 1 0 0,1 0-1 0 0,-1-1 1 0 0,1 1 0 0 0,-1 0-1 0 0,1-1 1 0 0,-1 1-1 0 0,1-1 1 0 0,0 1 0 0 0,-1-1-1 0 0,1 1 1 0 0,0-1 0 0 0,-1 1-1 0 0,1-1 1 0 0,0 0-1 0 0,0 1 1 0 0,-1-1 0 0 0,1 0-1 0 0,0 0 1 0 0,0 1-1 0 0,0-1 1 0 0,-1 0 0 0 0,1 0-1 0 0,0 0 1 0 0,0 0 0 0 0,0 0-2 0 0,2 0 45 0 0,-1 0-34 0 0,0 0 0 0 0,0 0 0 0 0,1 0-1 0 0,-1 0 1 0 0,0-1 0 0 0,1 1 0 0 0,-1-1 0 0 0,0 1 0 0 0,0-1-1 0 0,0 0 1 0 0,0 0 0 0 0,0 0 0 0 0,0 0 0 0 0,0 0 0 0 0,0-1-1 0 0,2 0-10 0 0,29-28 107 0 0,-24 21-56 0 0,26-29 129 0 0,4 5-238 0 0,-38 33-72 0 0,0 0 63 0 0,1 0 59 0 0,-1 0-1 0 0,0 1 1 0 0,1-1-1 0 0,-1 1 1 0 0,0-1-1 0 0,0 1 1 0 0,0-1 0 0 0,1 1-1 0 0,-1 0 1 0 0,0 0-1 0 0,0-1 1 0 0,0 1-1 0 0,0 0 1 0 0,0 0 0 0 0,0 0-1 0 0,-1 0 1 0 0,1 1-1 0 0,0-1 1 0 0,0 0 0 0 0,-1 0-1 0 0,1 0 1 0 0,-1 0-1 0 0,1 1 1 0 0,-1-1-1 0 0,1 1 9 0 0,1 2-46 0 0,16 43 42 0 0,-16-43 45 0 0,-1 0 1 0 0,1 1 0 0 0,-1-1 0 0 0,0 0-1 0 0,0 0 1 0 0,1 5-42 0 0,1 6 152 0 0,-1-5 21 0 0,-3-10-169 0 0,1 1 0 0 0,0-1-1 0 0,1 1 1 0 0,-1-1 0 0 0,0 1 0 0 0,0-1-1 0 0,0 1 1 0 0,0-1 0 0 0,0 1-1 0 0,0-1 1 0 0,1 1 0 0 0,-1-1-1 0 0,0 0 1 0 0,0 1 0 0 0,1-1 0 0 0,-1 1-1 0 0,0-1 1 0 0,1 0 0 0 0,-1 1-1 0 0,0-1 1 0 0,1 1-4 0 0,0 0 57 0 0,-1-1 27 0 0,13-4 166 0 0,-7-1-222 0 0,0 0 1 0 0,1 0-1 0 0,-2-1 0 0 0,1 0 1 0 0,-1 0-1 0 0,0 0 1 0 0,2-4-29 0 0,17-20 71 0 0,-7 9-80 0 0,-12 14-3 0 0,0 0 0 0 0,1 0 0 0 0,6-5 12 0 0,-11 11-2 0 0,1-1-1 0 0,0 0 1 0 0,0 1 0 0 0,0 0-1 0 0,0-1 1 0 0,0 1 0 0 0,1 0-1 0 0,-1 0 1 0 0,0 1 0 0 0,1-1-1 0 0,-1 0 1 0 0,0 1 0 0 0,1-1-1 0 0,-1 1 1 0 0,1 0 0 0 0,-1-1 2 0 0,0 2-6 0 0,0-1 1 0 0,0 1 0 0 0,-1 0-1 0 0,1-1 1 0 0,0 1 0 0 0,-1 0-1 0 0,1 0 1 0 0,-1 0 0 0 0,1 0-1 0 0,-1 0 1 0 0,1 0 0 0 0,-1 1-1 0 0,0-1 1 0 0,1 0 0 0 0,-1 1-1 0 0,0-1 1 0 0,0 1 0 0 0,0-1-1 0 0,1 2 6 0 0,3 6 3 0 0,0 0 0 0 0,-1 0-1 0 0,1 2-2 0 0,5 15-113 0 0,-6-15-104 0 0,0 0-1 0 0,1 0 0 0 0,0 0 0 0 0,1-1 1 0 0,0 0-1 0 0,1 0 0 0 0,2 3 218 0 0,0-4-7418 0 0</inkml:trace>
  <inkml:trace contextRef="#ctx0" brushRef="#br1" timeOffset="-58177.45">2884 1014 4144 0 0,'0'0'191'0'0,"0"0"-11"0"0,0-2 246 0 0,0 2 1593 0 0,0 0 690 0 0,0 0 130 0 0,3 0 700 0 0,10 1-2556 0 0,-7 4-692 0 0,-1 0-1 0 0,1 1 1 0 0,-1 0-1 0 0,0 0 1 0 0,0 0-1 0 0,-1 1 1 0 0,0-1-1 0 0,0 1 1 0 0,0 0-1 0 0,0 4-290 0 0,7 14 735 0 0,-1 1 1 0 0,-2 1-1 0 0,0 2-735 0 0,-6-19 32 0 0,-1 1 0 0 0,0-1 0 0 0,0 1 1 0 0,-2 0-1 0 0,1 3-32 0 0,-1 11 55 0 0,1-21-35 0 0,-1 1 1 0 0,0 0-1 0 0,1-1 1 0 0,-2 1 0 0 0,1 1-21 0 0,-4 11 115 0 0,2-6 53 0 0,3-11-162 0 0,0 0 0 0 0,0 0 0 0 0,0 0 1 0 0,-1 0-1 0 0,1 1 0 0 0,0-1 0 0 0,0 0 0 0 0,0 0 1 0 0,0 0-1 0 0,0 0 0 0 0,0 0 0 0 0,0 0 1 0 0,0 0-1 0 0,-1 0 0 0 0,1 0 0 0 0,0 0 1 0 0,0 0-1 0 0,0 0 0 0 0,0 0 0 0 0,0 0 0 0 0,0 0 1 0 0,-1 0-1 0 0,1 0 0 0 0,0 0 0 0 0,0 0 1 0 0,0 0-1 0 0,0 0 0 0 0,0 0 0 0 0,0 0 1 0 0,0 0-1 0 0,-1 0 0 0 0,1 0 0 0 0,0 0 0 0 0,0-1 1 0 0,0 1-1 0 0,0 0 0 0 0,0 0 0 0 0,0 0 1 0 0,0 0-1 0 0,0 0 0 0 0,0 0 0 0 0,-1 0-6 0 0,1-1 15 0 0,-1 0-1 0 0,1 0 0 0 0,-1 0 1 0 0,1 0-1 0 0,0-1 0 0 0,-1 1 1 0 0,1 0-1 0 0,0 0 0 0 0,0 0 1 0 0,-1 0-1 0 0,1 0 1 0 0,0-1-1 0 0,0 1 0 0 0,0 0 1 0 0,1 0-1 0 0,-1-1-14 0 0,1-4-56 0 0,1 0-1 0 0,0 0 1 0 0,0 0 0 0 0,0 0-1 0 0,1 0 1 0 0,0 0-1 0 0,0 1 1 0 0,1-1 0 0 0,0 1-1 0 0,-1 0 1 0 0,2 0 0 0 0,-1 0-1 0 0,1 1 1 0 0,0-1 56 0 0,12-15-326 0 0,-11 15 252 0 0,-1 0 1 0 0,1 0-1 0 0,0 1 0 0 0,0 0 0 0 0,0 0 0 0 0,1 0 0 0 0,5-2 74 0 0,-7 4-35 0 0,0-1-1 0 0,0 1 1 0 0,0 1-1 0 0,0-1 1 0 0,0 1-1 0 0,0 0 1 0 0,1 0-1 0 0,-1 0 0 0 0,0 1 1 0 0,1 0-1 0 0,1 0 36 0 0,-4 1-3 0 0,0-1-1 0 0,0 1 0 0 0,0 0 0 0 0,0 0 1 0 0,0 0-1 0 0,0 0 0 0 0,-1 0 1 0 0,1 1-1 0 0,0-1 0 0 0,-1 1 0 0 0,1 0 1 0 0,-1 0-1 0 0,0 0 0 0 0,1 0 1 0 0,-1 0-1 0 0,0 0 0 0 0,0 1 0 0 0,0-1 1 0 0,-1 1-1 0 0,1-1 0 0 0,-1 1 1 0 0,1 0-1 0 0,-1 0 0 0 0,0-1 0 0 0,0 1 1 0 0,0 0-1 0 0,0 0 0 0 0,-1 0 1 0 0,1 0-1 0 0,-1 0 0 0 0,0 0 0 0 0,1 0 1 0 0,-1 1-1 0 0,-1-1 0 0 0,1 0 0 0 0,0 0 1 0 0,-1 0-1 0 0,0 1 4 0 0,0 1 83 0 0,-1 1 0 0 0,0-1-1 0 0,-1 0 1 0 0,1 1 0 0 0,-1-1 0 0 0,0 0 0 0 0,0 0 0 0 0,0 0-1 0 0,-2 0-82 0 0,-6 7 82 0 0,-1 0-1 0 0,0 0 0 0 0,-1-2 1 0 0,0 1-1 0 0,0-2 0 0 0,-9 5-81 0 0,8-6 20 0 0,-1 0-1 0 0,1-1 1 0 0,-1-1-1 0 0,0 0 0 0 0,0-1 1 0 0,-1-1-1 0 0,-8 1-19 0 0,5-7-12 0 0,37-11-238 0 0,-3 5 236 0 0,1 1 1 0 0,0 1-1 0 0,1 0 0 0 0,-1 1 1 0 0,1 1-1 0 0,12-2 14 0 0,-13 3 0 0 0,3 0 0 0 0,0-2 0 0 0,1 0 0 0 0,7-3 0 0 0,14-1 0 0 0,-13 3 0 0 0,14-5 0 0 0,-17 2 0 0 0,0 0 0 0 0,-1-1 0 0 0,6-5 0 0 0,-22 11 0 0 0,0-1 0 0 0,-1 0 0 0 0,1 0 0 0 0,-1-1 0 0 0,0 0 0 0 0,0 0 0 0 0,-1 0 0 0 0,1-1 0 0 0,-1 0 0 0 0,-1-1 0 0 0,1 0 0 0 0,-4 6 0 0 0,2-11-14 0 0,-4 13 15 0 0,0 0-1 0 0,0-1 1 0 0,1 1 0 0 0,-1 0 0 0 0,0-1 0 0 0,0 1 0 0 0,0-1 0 0 0,0 1 0 0 0,0 0 0 0 0,0-1 0 0 0,0 1-1 0 0,0-1 1 0 0,0 1 0 0 0,0 0 0 0 0,0-1 0 0 0,0 1 0 0 0,0-1 0 0 0,0 1 0 0 0,0 0 0 0 0,0-1 0 0 0,0 1-1 0 0,-1 0 1 0 0,1-1 0 0 0,0 1 0 0 0,0-1 0 0 0,0 1 0 0 0,-1 0 0 0 0,1 0 0 0 0,0-1 0 0 0,-1 1 0 0 0,1 0-1 0 0,0-1 1 0 0,0 1 0 0 0,-1 0 0 0 0,1 0 0 0 0,0 0 0 0 0,-1-1 0 0 0,1 1 0 0 0,-1 0 0 0 0,1 0 0 0 0,0 0-1 0 0,-1 0 1 0 0,1 0 0 0 0,0-1 0 0 0,-1 1 0 0 0,1 0 0 0 0,-1 0 0 0 0,1 0 0 0 0,-1 0-1 0 0,-1 0 4 0 0,0-1 0 0 0,1 1 1 0 0,-1 0-1 0 0,0 0 0 0 0,0-1 0 0 0,0 1 1 0 0,0 1-1 0 0,0-1 0 0 0,0 0 1 0 0,0 0-1 0 0,0 1 0 0 0,0-1 1 0 0,0 1-1 0 0,0-1 0 0 0,1 1 1 0 0,-1 0-1 0 0,0 0 0 0 0,0 0 0 0 0,1 0 1 0 0,-1 0-1 0 0,-1 1-4 0 0,-5 4-40 0 0,0 1-1 0 0,0 0 1 0 0,-3 3 40 0 0,11-9 1 0 0,-8 7 4 0 0,1 0 0 0 0,-1 1 0 0 0,2 0-1 0 0,-1 1 1 0 0,1-1 0 0 0,0 2-5 0 0,4-6 21 0 0,-1 0 1 0 0,1 0 0 0 0,0 0-1 0 0,1 1 1 0 0,-1-1-1 0 0,1 0 1 0 0,0 1 0 0 0,0-1-1 0 0,1 1 1 0 0,-1 0-1 0 0,1-1 1 0 0,0 1 0 0 0,1 1-22 0 0,0-5 2 0 0,-1 1 0 0 0,1-1 0 0 0,0 0 0 0 0,0 0 0 0 0,0 0 0 0 0,0 0 0 0 0,1 0 0 0 0,-1 0 0 0 0,0 0 0 0 0,1 0 0 0 0,-1 0 0 0 0,1-1 0 0 0,0 1 0 0 0,0-1 0 0 0,0 1 0 0 0,0-1 0 0 0,0 0 0 0 0,0 1 0 0 0,0-1 0 0 0,1 0-2 0 0,5 3-6 0 0,0-1 0 0 0,0 0 0 0 0,0-1 0 0 0,0 0 0 0 0,2 0 6 0 0,8 1 23 0 0,0-1-1 0 0,0 0 1 0 0,0-2-1 0 0,14-1-22 0 0,74-10-799 0 0,-74 7-164 0 0,5-2-46 0 0,-2 2-14 0 0</inkml:trace>
  <inkml:trace contextRef="#ctx0" brushRef="#br1" timeOffset="-57273.838">4362 1123 11600 0 0,'0'0'530'0'0,"0"0"-7"0"0,0 0-238 0 0,-9 11 1585 0 0,4-4-1362 0 0,1 0 0 0 0,0 1 0 0 0,0-1 0 0 0,1 1 0 0 0,-1 0 0 0 0,2 0 0 0 0,-1 0 0 0 0,0 7-508 0 0,-2 1 599 0 0,4-9-440 0 0,-1 1 1 0 0,1-1-1 0 0,1 1 0 0 0,0-1 0 0 0,0 1 0 0 0,0-1 0 0 0,1 1 0 0 0,0-1 0 0 0,0 1 0 0 0,2 1-159 0 0,-2-6 81 0 0,1-1-53 0 0,1 0-1 0 0,-1 0 1 0 0,0-1 0 0 0,1 1-1 0 0,-1-1 1 0 0,1 1-1 0 0,0-1 1 0 0,-1 0-1 0 0,1 0 1 0 0,0 0 0 0 0,0 0-1 0 0,0 0 1 0 0,0-1-1 0 0,0 0 1 0 0,0 1-1 0 0,0-1 1 0 0,0 0 0 0 0,0 0-1 0 0,0 0 1 0 0,-1-1-1 0 0,1 1 1 0 0,0-1-1 0 0,0 0 1 0 0,0 0-1 0 0,2 0-27 0 0,3-4 40 0 0,1 1 0 0 0,-1-2-1 0 0,0 1 1 0 0,0-1 0 0 0,-1 0-1 0 0,6-6-39 0 0,7-6-87 0 0,3-1-113 0 0,0-1 0 0 0,-1-3 200 0 0,-12 14-197 0 0,-5 5 135 0 0,-1 0 0 0 0,0-1 0 0 0,0 1 0 0 0,-1-1 0 0 0,1 1-1 0 0,-1-1 1 0 0,0-1 62 0 0,-2 0-73 0 0,-1 6 70 0 0,0 0-1 0 0,0 0 1 0 0,1 0-1 0 0,-1 0 1 0 0,0 0-1 0 0,0 0 1 0 0,0 0-1 0 0,0-1 1 0 0,0 1-1 0 0,0 0 1 0 0,0 0-1 0 0,1 0 1 0 0,-1 0-1 0 0,0 0 1 0 0,0 0-1 0 0,0 0 1 0 0,0 0-1 0 0,0 0 1 0 0,0 0-1 0 0,1 0 1 0 0,-1 0-1 0 0,0 0 1 0 0,0 0 0 0 0,0 0-1 0 0,0 0 1 0 0,0 0-1 0 0,1 0 1 0 0,-1 0-1 0 0,0 0 1 0 0,0 0-1 0 0,0 0 1 0 0,0 0-1 0 0,0 0 1 0 0,1 0-1 0 0,-1 0 1 0 0,0 0-1 0 0,0 1 1 0 0,0-1-1 0 0,0 0 1 0 0,0 0-1 0 0,0 0 1 0 0,0 0-1 0 0,0 0 1 0 0,1 0-1 0 0,-1 0 1 0 0,0 1-1 0 0,0-1 1 0 0,0 0-1 0 0,0 0 1 0 0,0 0 0 0 0,0 0-1 0 0,0 0 1 0 0,0 0 3 0 0,7 7-175 0 0,-5-4 144 0 0,0 1 0 0 0,-1 0-1 0 0,1-1 1 0 0,-1 1 0 0 0,0 0-1 0 0,0-1 1 0 0,0 1-1 0 0,-1 0 1 0 0,1 0 0 0 0,-1 3 31 0 0,6 23-63 0 0,1-3 65 0 0,-6-22 24 0 0,0 1 1 0 0,0-1-1 0 0,1 0 0 0 0,0 0 1 0 0,1 3-27 0 0,-2-5 42 0 0,0-1 1 0 0,0 1-1 0 0,1-1 1 0 0,-1 0-1 0 0,1 1 1 0 0,-1-1-1 0 0,1 0 1 0 0,0 0-1 0 0,0 0 1 0 0,0 0-43 0 0,0-1 11 0 0,-1-1-1 0 0,0 1 1 0 0,0-1 0 0 0,0 0 0 0 0,0 1-1 0 0,0-1 1 0 0,0 0 0 0 0,1 0-1 0 0,-1 0 1 0 0,0 0 0 0 0,0 0 0 0 0,0 0-1 0 0,1 0 1 0 0,-1 0 0 0 0,0 0 0 0 0,0-1-1 0 0,0 1 1 0 0,0 0 0 0 0,0-1-1 0 0,1 1 1 0 0,-1-1 0 0 0,0 1 0 0 0,0-1-1 0 0,0 0-10 0 0,5-3 54 0 0,1-1-1 0 0,-1 0 0 0 0,0-1 0 0 0,-1 1 0 0 0,1-1 1 0 0,-1 0-1 0 0,-1-1 0 0 0,4-3-53 0 0,-1 1 73 0 0,10-15 209 0 0,38-49-535 0 0,-55 72 247 0 0,0 0-1 0 0,1 1 0 0 0,-1-1 1 0 0,1 1-1 0 0,-1-1 0 0 0,0 1 1 0 0,1-1-1 0 0,-1 1 0 0 0,1-1 1 0 0,-1 1-1 0 0,1-1 0 0 0,-1 1 1 0 0,1 0-1 0 0,0-1 0 0 0,-1 1 1 0 0,1 0-1 0 0,-1 0 0 0 0,1-1 1 0 0,0 1-1 0 0,-1 0 0 0 0,1 0 1 0 0,0 0-1 0 0,-1 0 1 0 0,1 0-1 0 0,0 0 0 0 0,-1 0 1 0 0,1 0-1 0 0,0 0 0 0 0,-1 0 1 0 0,1 0-1 0 0,0 0 0 0 0,-1 0 1 0 0,1 1-1 0 0,0-1 0 0 0,-1 0 1 0 0,1 0-1 0 0,-1 1 0 0 0,1-1 1 0 0,0 0-1 0 0,-1 1 0 0 0,1-1 1 0 0,-1 1-1 0 0,1-1 0 0 0,-1 1 1 0 0,1-1-1 0 0,-1 1 0 0 0,0-1 1 0 0,1 1-1 0 0,-1-1 0 0 0,1 1 7 0 0,3 5-45 0 0,0 0 0 0 0,0 0 0 0 0,-1 0 0 0 0,3 5 45 0 0,-3-4-55 0 0,2 2 32 0 0,-1 1-1 0 0,-1 0 0 0 0,0 0 0 0 0,0 0 0 0 0,0 2 24 0 0,-1 0 240 0 0,2 0-1 0 0,3 10-239 0 0,-6-21 131 0 0,-1-1 12 0 0,0 0 7 0 0,0 0 2 0 0,15-6 16 0 0,-13 5-148 0 0,0-1-1 0 0,0 1 1 0 0,0-1 0 0 0,0 0-1 0 0,-1 1 1 0 0,1-1-1 0 0,0 0 1 0 0,-1 0-1 0 0,1 0 1 0 0,-1 0 0 0 0,0-1-1 0 0,0 1 1 0 0,0 0-1 0 0,0-1 1 0 0,0 1-20 0 0,9-16 56 0 0,-2 9-37 0 0,0 0 1 0 0,1 1 0 0 0,0 0 0 0 0,1 0 0 0 0,-1 1 0 0 0,1 1-1 0 0,5-3-19 0 0,-13 8-3 0 0,-1 0 0 0 0,1 0-1 0 0,0 1 1 0 0,-1-1-1 0 0,1 0 1 0 0,0 1 0 0 0,0 0-1 0 0,-1-1 1 0 0,1 1 0 0 0,0 0-1 0 0,0 0 1 0 0,0 0 0 0 0,-1 0-1 0 0,1 0 1 0 0,0 0 0 0 0,0 1-1 0 0,0-1 1 0 0,-1 1-1 0 0,1-1 4 0 0,3 2-25 0 0,0 1 0 0 0,-1-1 0 0 0,0 1 0 0 0,1 0 0 0 0,2 2 25 0 0,14 9-69 0 0,3 5-110 0 0,-20-16-100 0 0,1 1 0 0 0,-1 0 0 0 0,1-1 0 0 0,0 0 0 0 0,0 0 0 0 0,0-1 0 0 0,0 1 279 0 0,12 3-4952 0 0,0 2-1577 0 0</inkml:trace>
  <inkml:trace contextRef="#ctx0" brushRef="#br1" timeOffset="-56414.322">5601 1164 12784 0 0,'0'0'586'0'0,"2"-1"-15"0"0,-2 1-569 0 0,0 0 0 0 0,0 0 0 0 0,0 0 0 0 0,0 0 0 0 0,1 0 0 0 0,-1 0 0 0 0,0 0 0 0 0,0 0 0 0 0,0 0 0 0 0,0 0 0 0 0,0 0 0 0 0,0 0 0 0 0,1 0-1 0 0,-1 0 1 0 0,0 0 0 0 0,0 0 0 0 0,0 0 0 0 0,0 0 0 0 0,0-1 0 0 0,0 1 0 0 0,0 0 0 0 0,0 0 0 0 0,0 0 0 0 0,1 0 0 0 0,-1 0 0 0 0,0 0 0 0 0,0 0 0 0 0,0-1 0 0 0,0 1 0 0 0,0 0 0 0 0,0 0 0 0 0,0 0 0 0 0,0 0 0 0 0,0 0 0 0 0,0 0 0 0 0,0-1 0 0 0,0 1 0 0 0,0 0 0 0 0,0 0 0 0 0,0 0 0 0 0,0 0 0 0 0,0 0 0 0 0,0 0 0 0 0,0-1 0 0 0,0 1 0 0 0,0 0-1 0 0,0 0 1 0 0,0 0 0 0 0,0 0 0 0 0,-1 0 0 0 0,1 0 0 0 0,0-1 0 0 0,0 1 0 0 0,0 0 0 0 0,0 0 0 0 0,0 0 0 0 0,0 0 0 0 0,0 0 0 0 0,0 0 0 0 0,0 0 0 0 0,-1 0 0 0 0,1 0 0 0 0,0 0 0 0 0,0 0 0 0 0,0 0-2 0 0,-13-1 1415 0 0,2 3-925 0 0,0 2 1 0 0,0-1 0 0 0,1 1 0 0 0,-1 1 0 0 0,1 0-1 0 0,0 1 1 0 0,0 0 0 0 0,-7 5-491 0 0,15-9 45 0 0,1-1 0 0 0,-1 0 1 0 0,1 1-1 0 0,-1-1 0 0 0,1 1 0 0 0,0-1 0 0 0,0 1 1 0 0,0-1-1 0 0,0 1 0 0 0,0 0 0 0 0,0 0 0 0 0,0 0-45 0 0,0 1 57 0 0,-1-1 0 0 0,1 0-1 0 0,0 0 1 0 0,0 0-1 0 0,-1 0 1 0 0,1 0 0 0 0,-2 2-57 0 0,-8 5 135 0 0,8-7-95 0 0,1 0 0 0 0,-1 1 1 0 0,1-1-1 0 0,-1 1 1 0 0,1-1-1 0 0,0 1 1 0 0,0 0-1 0 0,0 0 0 0 0,0 0 1 0 0,1 0-1 0 0,-1 0 1 0 0,1 0-1 0 0,-1 0 1 0 0,1 0-1 0 0,0 2-40 0 0,0-1 36 0 0,0 0-1 0 0,-1 0 1 0 0,1 0 0 0 0,-1-1-1 0 0,-1 4-35 0 0,-5 9 99 0 0,8-15-96 0 0,0 0 1 0 0,0-1-1 0 0,0 1 0 0 0,-1 0 0 0 0,1 0 0 0 0,0 0 0 0 0,0-1 0 0 0,1 1 1 0 0,-1 0-1 0 0,0 0 0 0 0,0 0 0 0 0,0-1 0 0 0,0 1 0 0 0,1 0 0 0 0,-1 0 1 0 0,0-1-1 0 0,1 1 0 0 0,-1 0 0 0 0,0 0 0 0 0,1-1 0 0 0,-1 1 0 0 0,1 0 0 0 0,0-1 1 0 0,-1 1-1 0 0,1 0-3 0 0,0-1 0 0 0,-1 1 0 0 0,1-1 0 0 0,-1 1 0 0 0,1-1 0 0 0,-1 1 0 0 0,1 0 0 0 0,-1-1 0 0 0,0 1 1 0 0,1 0-1 0 0,-1 0 0 0 0,0-1 0 0 0,0 1 0 0 0,1 0 0 0 0,-1 0 0 0 0,0-1 0 0 0,0 1 0 0 0,0 0 0 0 0,0 0 0 0 0,-4 7-2 0 0,4-8 6 0 0,-1 0 0 0 0,1 0-1 0 0,0 1 1 0 0,-1-1 0 0 0,1 0 0 0 0,0 0-1 0 0,0 1 1 0 0,0-1 0 0 0,-1 0-1 0 0,1 1 1 0 0,0-1 0 0 0,0 0 0 0 0,0 1-1 0 0,0-1 1 0 0,-1 0 0 0 0,1 1-1 0 0,0-1 1 0 0,0 0 0 0 0,0 1 0 0 0,0-1-1 0 0,0 1 1 0 0,0-1 0 0 0,0 0 0 0 0,0 1-1 0 0,0-1 1 0 0,0 0 0 0 0,0 1-1 0 0,0-1 1 0 0,1 0 0 0 0,-1 1 0 0 0,0-1-1 0 0,0 0 1 0 0,0 1 0 0 0,0-1-1 0 0,1 0 1 0 0,-1 1 0 0 0,0-1 0 0 0,0 0-1 0 0,0 0 1 0 0,1 1-4 0 0,0 0 157 0 0,-1-1 3 0 0,13 2 0 0 0,15-3-160 0 0,-26 1 0 0 0,-1 0 0 0 0,1-1 0 0 0,-1 1 0 0 0,0-1 0 0 0,1 1 0 0 0,-1-1 0 0 0,1 1 0 0 0,-1-1 0 0 0,0 0 0 0 0,1 0 0 0 0,-1 0 0 0 0,0 0 0 0 0,0 0 0 0 0,0 0 0 0 0,0 0 0 0 0,0 0 0 0 0,0 0 0 0 0,2-2-2 0 0,0-1 0 0 0,0 1-1 0 0,0 0 1 0 0,0 0-1 0 0,0 1 1 0 0,1-1 0 0 0,1 0 2 0 0,-1 1-7 0 0,0-1 0 0 0,-1 0 0 0 0,1 0 0 0 0,-1 0 0 0 0,0 0 0 0 0,1-1 0 0 0,-2 1 0 0 0,2-1 7 0 0,23-31 44 0 0,-21 28-41 0 0,0-1 0 0 0,0 1 0 0 0,0-1 0 0 0,-1 0 0 0 0,0 0-1 0 0,-1-1 1 0 0,1-1-3 0 0,-1-6 0 0 0,-3 11-2 0 0,1 1 0 0 0,-1-1 0 0 0,1 1 0 0 0,-1-1 0 0 0,1 1 0 0 0,1-1 2 0 0,3-5-16 0 0,-3 6-9 0 0,0 0 0 0 0,-1-1 0 0 0,1 0 0 0 0,-1 1 0 0 0,0-1-1 0 0,0 0 1 0 0,0 0 0 0 0,-1 0 0 0 0,0-1 0 0 0,0 1 0 0 0,0 0 0 0 0,-1-3 25 0 0,3-26-186 0 0,-2 28 148 0 0,0 0 1 0 0,0 0-1 0 0,-1 1 0 0 0,0-1 0 0 0,0 0 0 0 0,0 0 0 0 0,-1 0 0 0 0,0 0 0 0 0,0 1 0 0 0,0-1 0 0 0,-2-1 38 0 0,2 5-5 0 0,1 0 0 0 0,-1 0 0 0 0,0 0 0 0 0,0 0-1 0 0,1 0 1 0 0,-1 0 0 0 0,1 0 0 0 0,0 0 0 0 0,-1 0 0 0 0,1 0-1 0 0,0 0 1 0 0,0-2 5 0 0,0 1-24 0 0,0 2 22 0 0,0 1 1 0 0,0-1 0 0 0,0 0 0 0 0,-1 1 0 0 0,1-1-1 0 0,0 1 1 0 0,-1-1 0 0 0,1 0 0 0 0,-1 1 0 0 0,1-1-1 0 0,-1 1 1 0 0,1-1 0 0 0,-1 1 0 0 0,1 0 0 0 0,-1-1-1 0 0,1 1 1 0 0,-1-1 0 0 0,0 1 0 0 0,1 0 0 0 0,-1-1-1 0 0,0 1 2 0 0,1 0-2 0 0,-1 0 0 0 0,1 0 0 0 0,0 0 0 0 0,-1 0 0 0 0,1 0 0 0 0,-1 0-1 0 0,1 0 1 0 0,0 0 0 0 0,-1 0 0 0 0,1 0 0 0 0,0 0 0 0 0,-1 0 0 0 0,1 0-1 0 0,0 0 1 0 0,-1 0 0 0 0,1 0 0 0 0,0 0 0 0 0,-1 1 0 0 0,1-1 0 0 0,0 0-1 0 0,-1 0 1 0 0,1 0 0 0 0,0 1 0 0 0,0-1 0 0 0,-1 0 0 0 0,1 0 0 0 0,0 1-1 0 0,0-1 1 0 0,-1 0 0 0 0,1 1 0 0 0,0-1 0 0 0,0 0 0 0 0,0 1 2 0 0,-2 0-2 0 0,1 0 0 0 0,0 0 0 0 0,0 0 0 0 0,0 0 0 0 0,0 0 1 0 0,0 1-1 0 0,0-1 0 0 0,1 0 0 0 0,-1 1 0 0 0,0-1 0 0 0,1 0 1 0 0,-1 1-1 0 0,1-1 0 0 0,-1 1 0 0 0,1-1 0 0 0,0 1 0 0 0,0-1 1 0 0,-1 1-1 0 0,1-1 0 0 0,0 1 0 0 0,0-1 0 0 0,1 1 0 0 0,-1-1 1 0 0,0 1-1 0 0,0-1 0 0 0,1 1 0 0 0,-1-1 0 0 0,1 1 0 0 0,-1-1 2 0 0,1 1 0 0 0,-1 0 0 0 0,0 0 0 0 0,0 0 0 0 0,0 0 0 0 0,0 0 0 0 0,-1 0 0 0 0,1 0 0 0 0,0 0 0 0 0,-1 0 0 0 0,0-1 0 0 0,1 1 0 0 0,-1 0 0 0 0,0 0 0 0 0,0 0 0 0 0,0 0 0 0 0,-6 17 0 0 0,5 6 0 0 0,2-20 0 0 0,0 0 0 0 0,-1-1 0 0 0,1 1 0 0 0,-1 0 0 0 0,0 0 0 0 0,0 0 0 0 0,-3 7 0 0 0,1-4 0 0 0,0 0 0 0 0,1-1 0 0 0,0 1 0 0 0,1 1 0 0 0,0-1 0 0 0,-1 6 0 0 0,-1 12 2 0 0,2-25 2 0 0,0 1 0 0 0,1-1 0 0 0,-1 1 0 0 0,1 0 0 0 0,0-1 0 0 0,-1 1 0 0 0,1 0 0 0 0,0-1 0 0 0,0 1 0 0 0,0-1 0 0 0,0 1 0 0 0,1 0 0 0 0,-1-1 0 0 0,0 1 0 0 0,1 0 0 0 0,-1-1 0 0 0,1 1 0 0 0,-1-1 0 0 0,1 1 0 0 0,0-1 0 0 0,0 1 0 0 0,-1-1 0 0 0,1 0 0 0 0,0 1 0 0 0,1 0-4 0 0,1 1 14 0 0,-1 0 1 0 0,0 0-1 0 0,0 0 1 0 0,0 0 0 0 0,-1 1-1 0 0,1-1-14 0 0,-1-1 6 0 0,-1 0-1 0 0,1 0 1 0 0,0 0 0 0 0,0 0-1 0 0,0-1 1 0 0,1 1 0 0 0,-1 0 0 0 0,0-1-1 0 0,0 1 1 0 0,1-1 0 0 0,-1 1-1 0 0,1-1 1 0 0,0 0 0 0 0,-1 0-1 0 0,1 0 1 0 0,0 1 0 0 0,0-1-6 0 0,5 1 20 0 0,1 1 1 0 0,0-1-1 0 0,-1 0 1 0 0,1-1-1 0 0,0 0 1 0 0,0 0-1 0 0,0-1 1 0 0,0 0 0 0 0,0 0-1 0 0,0-1 1 0 0,0 0-1 0 0,-1 0 1 0 0,1-1-1 0 0,0 0 1 0 0,-1-1-1 0 0,1 1 1 0 0,-1-1-1 0 0,0-1 1 0 0,0 1 0 0 0,0-1-1 0 0,0-1 1 0 0,-1 1-1 0 0,1-1 1 0 0,-1 0-1 0 0,0 0 1 0 0,-1-1-1 0 0,1 0-20 0 0,-3 2 7 0 0,1 1-1 0 0,0-1 0 0 0,0 1 0 0 0,4-3-6 0 0,-6 4 4 0 0,1 1 0 0 0,-1-1 0 0 0,1 0 0 0 0,-1 0 0 0 0,0 0 0 0 0,0 0 0 0 0,0-1 0 0 0,0 1 0 0 0,0 0 0 0 0,0-1-1 0 0,-1 0 1 0 0,2-1-4 0 0,0-7-4 0 0,-3 9-1 0 0,0 0 0 0 0,0 1 0 0 0,1-1 0 0 0,-1 1 0 0 0,1-1 0 0 0,-1 1 0 0 0,1-1 0 0 0,0 1 0 0 0,0-1 0 0 0,0 1 0 0 0,-1 0 0 0 0,2-1 5 0 0,10-10-49 0 0,-10 10 41 0 0,0 0 0 0 0,1 0 0 0 0,-1 0 0 0 0,0-1 0 0 0,0 1-1 0 0,-1-1 1 0 0,1 1 0 0 0,0-1 0 0 0,-1 0 0 0 0,0 1 0 0 0,2-4 8 0 0,-2 4-7 0 0,0-1 0 0 0,0 1 0 0 0,0-1 0 0 0,1 1 1 0 0,-1-1-1 0 0,1 1 0 0 0,-1 0 0 0 0,1 0 0 0 0,0 0 0 0 0,0 0 1 0 0,0 0-1 0 0,0 0 0 0 0,1 0 0 0 0,-1 1 0 0 0,0-1 0 0 0,1 1 1 0 0,0-1 6 0 0,-1 1-2 0 0,-2 1 2 0 0,1 0 0 0 0,-1 0 0 0 0,0 0 0 0 0,0 0 0 0 0,0 0 1 0 0,0 0-1 0 0,0 0 0 0 0,0 0 0 0 0,1 0 0 0 0,-1 0 0 0 0,0 0 0 0 0,0 0 0 0 0,0 0 0 0 0,0 0 0 0 0,0 0 0 0 0,0 0 0 0 0,0-1 0 0 0,1 1 0 0 0,-1 0 0 0 0,0 0 0 0 0,0 0 0 0 0,0 0 0 0 0,0 0 0 0 0,0 0 0 0 0,0 0 0 0 0,0 0 0 0 0,0 0 0 0 0,0 0 0 0 0,0-1 0 0 0,0 1 0 0 0,0 0 0 0 0,1 0 0 0 0,-1 0 0 0 0,0 0 0 0 0,0 0 0 0 0,0 0 0 0 0,0 0 0 0 0,0-1 0 0 0,0 1 0 0 0,0 0 0 0 0,0 0 0 0 0,0 0 0 0 0,0 0 0 0 0,0 0 0 0 0,0 0 1 0 0,0-1-1 0 0,0 1 0 0 0,0 0 0 0 0,0 0 0 0 0,0 0 0 0 0,-1 0 0 0 0,1 0 0 0 0,0 0 0 0 0,0 0 0 0 0,0 0 0 0 0,0-1 0 0 0,0 1 0 0 0,-6 0-11 0 0,3-1-33 0 0,4 1 43 0 0,-1 1-1 0 0,0-1 1 0 0,0 0 0 0 0,0 0 0 0 0,0 0-1 0 0,0 0 1 0 0,1 0 0 0 0,-1 0-1 0 0,0 0 1 0 0,0 0 0 0 0,0 0-1 0 0,0 1 1 0 0,0-1 0 0 0,0 0 0 0 0,0 0-1 0 0,1 0 1 0 0,-1 0 0 0 0,0 0-1 0 0,0 1 1 0 0,0-1 0 0 0,0 0 0 0 0,0 0-1 0 0,0 0 1 0 0,0 0 0 0 0,0 1-1 0 0,0-1 1 0 0,0 0 0 0 0,0 0-1 0 0,0 0 1 0 0,0 0 0 0 0,0 1 0 0 0,0-1-1 0 0,0 0 1 0 0,0 0 0 0 0,0 0-1 0 0,0 0 1 0 0,0 1 0 0 0,0-1 0 0 0,0 0-1 0 0,0 0 1 0 0,0 0 0 0 0,-1 0-1 0 0,1 0 1 0 0,0 1 0 0 0,0-1-1 0 0,0 0 1 0 0,0 0 0 0 0,0 0 0 0 0,0 0-1 0 0,-1 0 1 0 0,1 0 0 0 0,0 0-1 0 0,0 0 1 0 0,0 1 0 0 0,0-1 0 0 0,0 0-1 0 0,-1 0 1 0 0,1 0 0 0 0,0 0-1 0 0,0 0 1 0 0,0 0 0 0 0,0 0-1 0 0,-1 0 1 0 0,1 0 0 0 0,0 0 1 0 0,-15 7-34 0 0,12-6 29 0 0,2 0 0 0 0,-1 1 0 0 0,0-1 0 0 0,1 0 0 0 0,-1 1 0 0 0,1-1 0 0 0,0 0-1 0 0,-1 1 1 0 0,1 0 0 0 0,0-1 0 0 0,0 1 0 0 0,0 0 0 0 0,0 0 0 0 0,0-1 0 0 0,0 1-1 0 0,1 0 1 0 0,-1 2 5 0 0,0-1 1 0 0,0-1-1 0 0,0 1 0 0 0,-1 0 0 0 0,1-1 1 0 0,0 1-1 0 0,-1-1 0 0 0,0 0 0 0 0,-1 2 0 0 0,-6 5 0 0 0,7-7 0 0 0,-1 0 0 0 0,1 0 0 0 0,0 0 0 0 0,0 0 0 0 0,0 1 0 0 0,0-1 0 0 0,0 1 0 0 0,0 0 0 0 0,1 0 0 0 0,-1-1 0 0 0,1 1 0 0 0,0 1 0 0 0,-9 17 1 0 0,9-19 3 0 0,0 0-1 0 0,-1 1 1 0 0,1-1-1 0 0,0 0 1 0 0,0 1-1 0 0,1 0 1 0 0,-1-1-1 0 0,0 1 1 0 0,1-1-1 0 0,0 1 1 0 0,-1 0-1 0 0,1-1 1 0 0,0 1-1 0 0,0 0 1 0 0,1 2-4 0 0,0 3 28 0 0,-1-7-23 0 0,-1 0 0 0 0,1 0 0 0 0,0 0 0 0 0,0-1 0 0 0,1 1 0 0 0,-1 0 0 0 0,0 0 0 0 0,0-1 0 0 0,0 1 0 0 0,0 0 0 0 0,1 0 0 0 0,-1-1 0 0 0,0 1 0 0 0,1 0 0 0 0,-1-1 0 0 0,0 1 0 0 0,1 0 0 0 0,-1-1 0 0 0,1 1 0 0 0,-1 0 0 0 0,1-1 0 0 0,-1 1 0 0 0,1-1 0 0 0,0 1 0 0 0,-1-1 0 0 0,1 0 0 0 0,0 1 0 0 0,-1-1 0 0 0,1 1-5 0 0,11 5 136 0 0,-12-6-132 0 0,0 0 0 0 0,1 0-1 0 0,-1 0 1 0 0,0 1 0 0 0,0-1 0 0 0,0 0 0 0 0,0 0 0 0 0,0 0-1 0 0,0 0 1 0 0,0 0 0 0 0,0 0 0 0 0,0 0 0 0 0,0 0-1 0 0,0 0 1 0 0,0 0 0 0 0,0 0 0 0 0,0 0 0 0 0,1 0-1 0 0,-1 0 1 0 0,0 0 0 0 0,0 0 0 0 0,0 0 0 0 0,0 0 0 0 0,0 0-1 0 0,0 0 1 0 0,0 0 0 0 0,0 0 0 0 0,0 1 0 0 0,0-1-1 0 0,0 0 1 0 0,0 0 0 0 0,0 0 0 0 0,0 0 0 0 0,0 0 0 0 0,0 0-1 0 0,0 0 1 0 0,0 0 0 0 0,0 0 0 0 0,0 0 0 0 0,0 0-1 0 0,0 0 1 0 0,0 0 0 0 0,0 1 0 0 0,0-1 0 0 0,0 0-1 0 0,0 0 1 0 0,0 0 0 0 0,0 0 0 0 0,0 0 0 0 0,0 0 0 0 0,0 0-1 0 0,0 0 1 0 0,0 0 0 0 0,0 0 0 0 0,0 0 0 0 0,-1 0-1 0 0,1 0 1 0 0,0 0 0 0 0,0 0 0 0 0,0 0 0 0 0,0 1-1 0 0,0-1 1 0 0,0 0 0 0 0,0 0-4 0 0,1 1 207 0 0,0-1-206 0 0,1 0 0 0 0,0 1 0 0 0,-1-1-1 0 0,1 0 1 0 0,0 0 0 0 0,-1 0 0 0 0,1 0 0 0 0,0 0 0 0 0,-1-1 0 0 0,1 1 0 0 0,0 0 0 0 0,-1-1 0 0 0,1 0 0 0 0,-1 1 0 0 0,1-1 0 0 0,-1 0 0 0 0,1 1 0 0 0,-1-1 0 0 0,1 0 0 0 0,-1 0 0 0 0,0 0 0 0 0,0 0 0 0 0,1-1 0 0 0,-1 1-1 0 0,0 0 1 0 0,0 0 0 0 0,0-1 0 0 0,0 0-1 0 0,17-12-2 0 0,-16 13 7 0 0,0-1 1 0 0,-1 1 0 0 0,1 0 0 0 0,0-1-1 0 0,0 1 1 0 0,-1-1 0 0 0,1 1-1 0 0,-1-1 1 0 0,1 1 0 0 0,-1-1 0 0 0,0 0-1 0 0,0 0 1 0 0,0 0 0 0 0,0 0-6 0 0,0 0 9 0 0,1 0 1 0 0,-1 0 0 0 0,0 1 0 0 0,0-1 0 0 0,1 0-1 0 0,-1 1 1 0 0,1-1 0 0 0,-1 1 0 0 0,1-1-1 0 0,0 1 1 0 0,-1 0 0 0 0,1 0 0 0 0,1-1-10 0 0,12-9 57 0 0,-10 6-55 0 0,-1 1 0 0 0,1-1 1 0 0,0 1-1 0 0,0 0 0 0 0,2 0-2 0 0,6-3 0 0 0,0 2-1 0 0,11-4 1 0 0,-21 8-5 0 0,-1 0-1 0 0,1 1 0 0 0,0-1 1 0 0,0 1-1 0 0,-1 0 1 0 0,1-1-1 0 0,0 1 0 0 0,0 1 1 0 0,0-1-1 0 0,-1 0 0 0 0,1 1 1 0 0,1 0 5 0 0,-2-1-17 0 0,-1 0 7 0 0,0 1-1 0 0,1-1 1 0 0,-1 1-1 0 0,0 0 1 0 0,1 0-1 0 0,-1-1 0 0 0,0 1 1 0 0,0 0-1 0 0,0 0 1 0 0,0 0-1 0 0,0 0 1 0 0,1 0 10 0 0,-1 1-6 0 0,5 6 6 0 0,-6 5-37 0 0,0-12 28 0 0,-1 0-1 0 0,1 0 0 0 0,0 0 1 0 0,0 0-1 0 0,0 0 0 0 0,0 0 0 0 0,0 0 1 0 0,0 0-1 0 0,0 0 0 0 0,0 0 1 0 0,1 0-1 0 0,-1 0 0 0 0,0 0 1 0 0,1 0-1 0 0,-1 0 0 0 0,1 0 10 0 0,2 4-44 0 0,-2-4 38 0 0,-1 0-1 0 0,1-1 1 0 0,-1 1-1 0 0,1 0 0 0 0,-1 0 1 0 0,1-1-1 0 0,-1 1 1 0 0,1 0-1 0 0,-1 0 0 0 0,0 0 1 0 0,1 0-1 0 0,-1 0 0 0 0,0-1 1 0 0,0 1-1 0 0,0 0 1 0 0,1 0-1 0 0,-1 0 0 0 0,0 0 1 0 0,0 0-1 0 0,-1 0 1 0 0,1 0-1 0 0,0 0 0 0 0,0 0 1 0 0,0 0 6 0 0,0 0-4 0 0,0 0 1 0 0,0-1 0 0 0,0 1-1 0 0,1 0 1 0 0,-1-1 0 0 0,0 1-1 0 0,1 0 1 0 0,-1-1 0 0 0,0 1-1 0 0,1-1 1 0 0,-1 1-1 0 0,1 0 1 0 0,-1-1 0 0 0,1 1-1 0 0,0-1 1 0 0,-1 0 0 0 0,1 1 3 0 0,0 0-7 0 0,5 6-15 0 0,-5-6 113 0 0,-1-1 9 0 0,14 4 392 0 0,-12-5-486 0 0,-1 1 0 0 0,0-1 0 0 0,0 1 0 0 0,1-1 0 0 0,-1 1 0 0 0,0-1 0 0 0,0 0 0 0 0,0 1 0 0 0,0-1 0 0 0,0 0 0 0 0,0 0 0 0 0,0 0 0 0 0,0 0 0 0 0,0 0 0 0 0,0 0 1 0 0,0 0-1 0 0,0 0 0 0 0,-1 0 0 0 0,1-1 0 0 0,-1 1 0 0 0,1 0 0 0 0,-1 0 0 0 0,1-1-6 0 0,11-16-311 0 0,-11 18 276 0 0,-1 0 0 0 0,1-1 1 0 0,-1 1-1 0 0,0-1 0 0 0,1 1 0 0 0,-1-1 0 0 0,0 1 0 0 0,1-1 1 0 0,-1 1-1 0 0,0-1 0 0 0,0 1 0 0 0,0-1 0 0 0,1 1 1 0 0,-1-1-1 0 0,0 1 0 0 0,0-1 0 0 0,0 0 0 0 0,0 0 35 0 0,1-5-1170 0 0,6-2-648 0 0</inkml:trace>
  <inkml:trace contextRef="#ctx0" brushRef="#br1" timeOffset="-56119.264">6512 1001 17479 0 0,'0'0'796'0'0,"-1"0"-12"0"0,-3 1-739 0 0,0 1-1 0 0,0-1 1 0 0,0 1-1 0 0,1 0 1 0 0,-1 0-1 0 0,1 0 1 0 0,-1 0-1 0 0,1 1 0 0 0,0 0 1 0 0,0-1-1 0 0,0 1 1 0 0,-2 3-45 0 0,4-4 37 0 0,-1 0 0 0 0,0-1 1 0 0,1 1-1 0 0,-1-1 0 0 0,0 1 1 0 0,1-1-1 0 0,-1 0 0 0 0,0 0 1 0 0,0 1-1 0 0,-2 0-37 0 0,2-2 17 0 0,1 1 1 0 0,0-1 0 0 0,-1 1-1 0 0,1 0 1 0 0,-1 0-1 0 0,1 0 1 0 0,0 0-1 0 0,0 0 1 0 0,0 0-1 0 0,-1 0 1 0 0,1 0-1 0 0,0 0 1 0 0,0 1-1 0 0,1-1 1 0 0,-1 0 0 0 0,0 1-1 0 0,0-1 1 0 0,1 1-1 0 0,-1-1 1 0 0,0 2-18 0 0,0-1 3 0 0,1-1 0 0 0,-1 1 1 0 0,0-1-1 0 0,0 1 1 0 0,0-1-1 0 0,0 0 0 0 0,0 1 1 0 0,0-1-1 0 0,0 0 0 0 0,0 0 1 0 0,0 0-1 0 0,-1 1 1 0 0,1-1-1 0 0,0-1 0 0 0,-1 1 1 0 0,0 0-4 0 0,1 0 4 0 0,-1 0 1 0 0,1 0 0 0 0,0 0-1 0 0,-1 0 1 0 0,1 0-1 0 0,0 0 1 0 0,0 0-1 0 0,0 0 1 0 0,0 0 0 0 0,0 1-1 0 0,0-1 1 0 0,0 0-1 0 0,0 1 1 0 0,0-1 0 0 0,1 1-1 0 0,-1-1 1 0 0,0 1-1 0 0,1-1 1 0 0,-1 2-5 0 0,1 1 15 0 0,-1-1 0 0 0,0 1 1 0 0,0 0-1 0 0,-1 0 0 0 0,1-1 0 0 0,-1 1 0 0 0,1-1 1 0 0,-1 0-1 0 0,-1 2-15 0 0,-1 2 26 0 0,3-5-26 0 0,1 0 1 0 0,0-1-1 0 0,0 1 1 0 0,0 0-1 0 0,1 0 1 0 0,-1-1 0 0 0,0 1-1 0 0,1 0 1 0 0,-1-1-1 0 0,1 1 1 0 0,-1-1-1 0 0,1 1 1 0 0,0 0-1 0 0,0-1 1 0 0,-1 1 0 0 0,1-1-1 0 0,0 0 1 0 0,1 1-1 0 0,2 7 0 0 0,-2-7 0 0 0,-1 0 0 0 0,1 0 0 0 0,0-1 0 0 0,-1 1 0 0 0,1 0 0 0 0,0-1 0 0 0,0 1 0 0 0,0-1 0 0 0,0 0 0 0 0,0 0 0 0 0,0 0 0 0 0,0 0 0 0 0,1 0 0 0 0,-1 0 0 0 0,0 0 0 0 0,16 7 0 0 0,-14-6 0 0 0,25 15 0 0 0,24 11 0 0 0,-45-24 10 0 0,-1 0-1 0 0,0 0 1 0 0,1 1 0 0 0,-1 1-10 0 0,11 7 347 0 0,-18-13-312 0 0,1 0 1 0 0,-1 1 0 0 0,1-1-1 0 0,-1 0 1 0 0,1 1 0 0 0,-1-1 0 0 0,0 1-1 0 0,1-1 1 0 0,-1 1 0 0 0,0-1-1 0 0,1 1 1 0 0,-1-1 0 0 0,0 1-1 0 0,0-1 1 0 0,1 1 0 0 0,-1-1-1 0 0,0 1 1 0 0,0-1 0 0 0,0 1-1 0 0,0 0 1 0 0,0-1 0 0 0,0 1-1 0 0,0-1 1 0 0,0 1 0 0 0,0-1 0 0 0,0 1-1 0 0,0 0 1 0 0,0-1 0 0 0,0 1-1 0 0,-1-1 1 0 0,1 1 0 0 0,0 0-36 0 0,-1 0 48 0 0,1 0 1 0 0,-1 1-1 0 0,1-1 1 0 0,-1 0 0 0 0,0 0-1 0 0,0 0 1 0 0,0 1-1 0 0,0-1 1 0 0,0 0 0 0 0,0 0-49 0 0,-4 2 116 0 0,1 0 1 0 0,-1 0-1 0 0,0-1 1 0 0,1 1 0 0 0,-1-1-1 0 0,0 0 1 0 0,0-1-1 0 0,-1 1 1 0 0,1-1 0 0 0,-1 0-117 0 0,-29 2-1168 0 0,11-3-3696 0 0,20 0 3469 0 0,6 0-5645 0 0</inkml:trace>
  <inkml:trace contextRef="#ctx0" brushRef="#br1" timeOffset="-55809.549">6761 926 16152 0 0,'1'1'737'0'0,"1"4"-560"0"0,0-1 0 0 0,1 0-1 0 0,0 0 1 0 0,0 0 0 0 0,0 0 0 0 0,2 2-177 0 0,14 20 155 0 0,-12-13 9 0 0,-2-5 35 0 0,-1 0 1 0 0,0 0-1 0 0,0 0 0 0 0,-1 1 0 0 0,0-1 1 0 0,1 7-200 0 0,4 17 648 0 0,-6-25-577 0 0,0 0-1 0 0,-1 0 1 0 0,1 0 0 0 0,-1 1-1 0 0,-1-1 1 0 0,1 0-1 0 0,-1 1 1 0 0,-1 3-71 0 0,-1 4 300 0 0,-1 1 0 0 0,0-1 1 0 0,-6 14-301 0 0,7-22-191 0 0,-1 0 0 0 0,0-1 0 0 0,-1 1 0 0 0,-1 1 191 0 0,2-4-798 0 0,0 0 0 0 0,0 0 1 0 0,0 0-1 0 0,0-1 1 0 0,-1 0-1 0 0,1 0 1 0 0,-1 0 797 0 0,-8 5-6544 0 0</inkml:trace>
  <inkml:trace contextRef="#ctx0" brushRef="#br1" timeOffset="-55481.946">6777 1140 8720 0 0,'5'-1'62'0'0,"4"0"116"0"0,-1 0 0 0 0,1 0 0 0 0,0 1 0 0 0,0 0 0 0 0,8 1-178 0 0,23 3 542 0 0,-27-3-223 0 0,-1 0 0 0 0,0 1 0 0 0,1 0 0 0 0,-1 1-319 0 0,-9-2 65 0 0,13 3 905 0 0,0 2 1 0 0,13 6-971 0 0,-24-10 238 0 0,-1 0 1 0 0,0 1-1 0 0,0-1 1 0 0,0 1-1 0 0,0 0 1 0 0,0 1-1 0 0,-1-1 1 0 0,1 0-1 0 0,-1 1 1 0 0,0 0 0 0 0,3 3-239 0 0,-5-4 131 0 0,0-1 0 0 0,0 1 0 0 0,0-1 0 0 0,0 1 0 0 0,0-1 1 0 0,-1 1-1 0 0,1-1 0 0 0,-1 1 0 0 0,1 0 0 0 0,-1-1 0 0 0,0 1 1 0 0,0 0-1 0 0,0-1 0 0 0,0 1 0 0 0,-1-1 0 0 0,1 1 0 0 0,-1 0-131 0 0,-2 6 213 0 0,1 0-1 0 0,-2-1 1 0 0,1 1 0 0 0,-2 1-213 0 0,-1 4 527 0 0,5-13-335 0 0,0 0-114 0 0,1 0 0 0 0,0 0 0 0 0,-1 1 0 0 0,1-1 0 0 0,-1 0 0 0 0,1 0-1 0 0,0 1 1 0 0,0-1 0 0 0,0 0 0 0 0,0 0 0 0 0,0 1 0 0 0,0-1 0 0 0,0 0 0 0 0,0 0-1 0 0,1 1-77 0 0,0 0 5 0 0,1-1-1 0 0,0 0 0 0 0,0 0 0 0 0,0 0 1 0 0,-1 0-1 0 0,1-1 0 0 0,0 1 0 0 0,0 0 1 0 0,0-1-1 0 0,0 1 0 0 0,0-1 1 0 0,0 0-1 0 0,0 0 0 0 0,2 0-4 0 0,2 0 23 0 0,-1 0-1 0 0,1-1 1 0 0,-1 0 0 0 0,0 0-1 0 0,0-1 1 0 0,1 1-23 0 0,7-4 33 0 0,0 0 0 0 0,-1-1 0 0 0,0 0 0 0 0,5-4-33 0 0,-9 4 92 0 0,0 1-1 0 0,0-1 0 0 0,-1-1 1 0 0,0 1-1 0 0,0-1 0 0 0,3-5-91 0 0,-7 9 7 0 0,0-1-1 0 0,-1 0 0 0 0,1 0 0 0 0,-1 0 0 0 0,0-1 1 0 0,0 1-1 0 0,0-1 0 0 0,0 1 0 0 0,-1-1 0 0 0,1 1 0 0 0,-1-1 1 0 0,-1 0-1 0 0,1 1 0 0 0,-1-1-6 0 0,0 2-13 0 0,0 1 0 0 0,0-1-1 0 0,-1 1 1 0 0,1 0 0 0 0,-1-1 0 0 0,0 1 0 0 0,0 0-1 0 0,0 0 1 0 0,0-1 0 0 0,0 1 0 0 0,0 0-1 0 0,0 0 1 0 0,-1 0 0 0 0,1 0 0 0 0,-1 0 0 0 0,0 1-1 0 0,1-1 1 0 0,-1 0 0 0 0,0 1 0 0 0,0-1 0 0 0,-1 0 13 0 0,-3-1-30 0 0,1-1 1 0 0,-1 1-1 0 0,0 1 1 0 0,0-1-1 0 0,0 1 1 0 0,0 0-1 0 0,-3 0 30 0 0,7 1-10 0 0,-20-4-225 0 0,-18-2 235 0 0,34 6-53 0 0,0 1-1 0 0,0-1 1 0 0,0 1-1 0 0,0 1 1 0 0,0-1 0 0 0,0 1-1 0 0,1 0 1 0 0,-1 0 0 0 0,-2 1 53 0 0,3 0-451 0 0,-1 0 1 0 0,1-1 0 0 0,-1 1-1 0 0,1-1 1 0 0,-5 0 450 0 0,8 0-1500 0 0,0 4-61 0 0</inkml:trace>
  <inkml:trace contextRef="#ctx0" brushRef="#br1" timeOffset="-55152.551">7526 1040 15632 0 0,'0'0'356'0'0,"0"0"49"0"0,0 0 21 0 0,-1 2-42 0 0,-8 12-88 0 0,-1 0 0 0 0,0 0 0 0 0,-1 0-1 0 0,0-2 1 0 0,-1 1 0 0 0,-4 2-296 0 0,11-10 151 0 0,-4 4 35 0 0,1 1 1 0 0,-1 1-1 0 0,2 0 1 0 0,-1 0-1 0 0,1 0 1 0 0,1 1-1 0 0,0 0 1 0 0,1 0-1 0 0,0 1-186 0 0,5-11 4 0 0,-1-1 0 0 0,1 1-1 0 0,0-1 1 0 0,0 1-1 0 0,0-1 1 0 0,0 1 0 0 0,0-1-1 0 0,0 1 1 0 0,1-1 0 0 0,-1 1-1 0 0,0-1 1 0 0,1 1-1 0 0,-1-1 1 0 0,1 0 0 0 0,0 1-1 0 0,-1-1 1 0 0,2 1-4 0 0,-2-1 2 0 0,0-1-1 0 0,0 1-1 0 0,0-1 0 0 0,1 0 0 0 0,-1 1 0 0 0,0-1 1 0 0,0 0-1 0 0,0 1 0 0 0,1-1 0 0 0,-1 0 0 0 0,0 1 1 0 0,0-1-1 0 0,1 0 0 0 0,-1 0 0 0 0,0 0 0 0 0,1 1 1 0 0,-1-1-1 0 0,0 0 0 0 0,1 0 0 0 0,-1 0 0 0 0,0 0 1 0 0,1 1-1 0 0,-1-1 0 0 0,0 0 0 0 0,1 0 0 0 0,-1 0 1 0 0,0 0-1 0 0,1 0 0 0 0,-1 0 0 0 0,1 0 0 0 0,0 0 5 0 0,1 1 23 0 0,1 0 1 0 0,0-1-1 0 0,0 1 1 0 0,0-1-1 0 0,0 0 1 0 0,0 0-1 0 0,0 0 1 0 0,0 0-1 0 0,0 0 1 0 0,0-1-1 0 0,-1 1 1 0 0,1-1-1 0 0,0 0 0 0 0,0 0 1 0 0,0 0-1 0 0,-1 0 1 0 0,1 0-1 0 0,0-1 1 0 0,-1 1-1 0 0,0-1 1 0 0,1 0-1 0 0,1-1-28 0 0,4-4 105 0 0,0 0-1 0 0,0-1 1 0 0,-1 0 0 0 0,0 0-1 0 0,4-6-104 0 0,-8 10 7 0 0,-1-1 0 0 0,1 0 0 0 0,-1 1-1 0 0,0-1 1 0 0,0 0 0 0 0,0 0 0 0 0,-1 0-1 0 0,0 0 1 0 0,0 0 0 0 0,0 0 0 0 0,0-2-7 0 0,0-7 60 0 0,-1 1 1 0 0,-1 0-1 0 0,-1-11-60 0 0,2 20-11 0 0,-1-1 0 0 0,0 1-1 0 0,0 0 1 0 0,0 0-1 0 0,-1 0 1 0 0,0 0 0 0 0,1 0-1 0 0,-1 0 1 0 0,-1 1 0 0 0,1-1-1 0 0,0 1 1 0 0,-1-1-1 0 0,0 1 1 0 0,0 0 0 0 0,0 0-1 0 0,0 0 1 0 0,0 0 0 0 0,-1 1-1 0 0,1-1 1 0 0,-1 1-1 0 0,1 0 1 0 0,-1 0 0 0 0,0 0-1 0 0,0 1 1 0 0,0-1 0 0 0,0 1-1 0 0,0 0 1 0 0,0 0-1 0 0,-1 0 1 0 0,1 1 0 0 0,0-1-1 0 0,-4 1 12 0 0,6 0-181 0 0,0 0 0 0 0,-1 0 1 0 0,1 1-1 0 0,0-1 0 0 0,0 0 0 0 0,-1 1 0 0 0,1 0 0 0 0,0-1 0 0 0,0 1 0 0 0,-1 0 181 0 0,2 0-1248 0 0,1 0-52 0 0,-2 4-10 0 0</inkml:trace>
  <inkml:trace contextRef="#ctx0" brushRef="#br1" timeOffset="-54567.268">7972 1046 11376 0 0,'0'-1'73'0'0,"0"1"1"0"0,0-1 0 0 0,0 1-1 0 0,1-1 1 0 0,-1 1 0 0 0,0-1 0 0 0,0 1-1 0 0,0-1 1 0 0,0 1 0 0 0,0 0-1 0 0,0-1 1 0 0,0 1 0 0 0,0-1-1 0 0,-1 1 1 0 0,1-1 0 0 0,0 1 0 0 0,0-1-1 0 0,0 1-73 0 0,-1-1 135 0 0,0 1-1 0 0,0-1 0 0 0,0 1 1 0 0,0-1-1 0 0,-1 1 0 0 0,1 0 0 0 0,0-1 1 0 0,0 1-1 0 0,0 0 0 0 0,0 0 1 0 0,0 0-1 0 0,-1 0 0 0 0,1 0 1 0 0,0 0-1 0 0,0 0 0 0 0,0 0 1 0 0,0 0-1 0 0,-1 1 0 0 0,1-1 1 0 0,0 0-1 0 0,0 1-134 0 0,-29 9 1420 0 0,28-9-1341 0 0,-20 9 850 0 0,0 1-1 0 0,1 0 0 0 0,-19 15-928 0 0,29-18 124 0 0,1 0-1 0 0,0 1 1 0 0,1 0-1 0 0,0 1 1 0 0,0 0-1 0 0,1 0 1 0 0,0 1-1 0 0,1 0 1 0 0,0 1 0 0 0,1-1-1 0 0,-3 9-123 0 0,8-19 9 0 0,1 0-1 0 0,0 1 1 0 0,-1-1-1 0 0,1 1 1 0 0,0-1-1 0 0,0 1 1 0 0,0-1-1 0 0,-1 1 1 0 0,2-1-1 0 0,-1 1 1 0 0,0-1-1 0 0,0 1 1 0 0,1 0-9 0 0,0 8 196 0 0,-1-9-167 0 0,1-1 0 0 0,0 1 0 0 0,0 0 0 0 0,0 0 0 0 0,0-1 0 0 0,0 1 1 0 0,0 0-1 0 0,1-1 0 0 0,-1 1 0 0 0,0-1 0 0 0,0 0 0 0 0,0 1 0 0 0,0-1 0 0 0,1 0 1 0 0,-1 0-1 0 0,1 1-29 0 0,-2-1 0 0 0,3 0 9 0 0,1 0-1 0 0,0 0 0 0 0,-1 0 1 0 0,1 0-1 0 0,0-1 0 0 0,-1 1 0 0 0,1-1 1 0 0,-1 0-1 0 0,1 0 0 0 0,-1 0 1 0 0,1 0-1 0 0,-1-1 0 0 0,0 0-8 0 0,13-6-7 0 0,-1 0 0 0 0,3-3 7 0 0,-10 6 6 0 0,5-4 41 0 0,0-1-1 0 0,-1 0 1 0 0,0 0-1 0 0,-1-1 0 0 0,0-1 1 0 0,0 0-1 0 0,-2 0 1 0 0,1-1-1 0 0,-1-1 0 0 0,-1 1 1 0 0,6-14-47 0 0,-4 2-65 0 0,0 1 0 0 0,-2-2 0 0 0,0 1-1 0 0,-2-1 1 0 0,-1 0 0 0 0,2-22 65 0 0,-5 29-74 0 0,0 3 26 0 0,0 0 1 0 0,-1 0-1 0 0,-1 0 1 0 0,0 0-1 0 0,-2-2 48 0 0,2 15-6 0 0,0 2 2 0 0,0 0 0 0 0,0 0 0 0 0,-1-1-1 0 0,1 1 1 0 0,0 0 0 0 0,-1 0 0 0 0,1 0 0 0 0,0 0-1 0 0,-1 0 1 0 0,1 0 0 0 0,-1 0 0 0 0,0 0 0 0 0,1 0-1 0 0,-1 1 1 0 0,0-1 0 0 0,0 0 4 0 0,0 1-12 0 0,0 0 0 0 0,0 1 0 0 0,0-1 0 0 0,0 1-1 0 0,0-1 1 0 0,0 1 0 0 0,0-1 0 0 0,0 1 0 0 0,1 0 0 0 0,-1-1 0 0 0,0 1 0 0 0,0 0 0 0 0,0 0 12 0 0,-3 5-39 0 0,0 1 1 0 0,0 0-1 0 0,1-1 1 0 0,0 1-1 0 0,0 0 1 0 0,0 0 0 0 0,-1 7 38 0 0,-10 55-123 0 0,10-47 79 0 0,0 12 170 0 0,0 0 1 0 0,3 1-1 0 0,1-1 1 0 0,1 0-1 0 0,2 1 1 0 0,1-1-1 0 0,3 3-126 0 0,-5-27 60 0 0,0-1-1 0 0,1 1 1 0 0,0-1-1 0 0,1 1 1 0 0,0-1-1 0 0,0 0 1 0 0,1-1-1 0 0,0 1 1 0 0,0-1 0 0 0,1 0-1 0 0,1 0 1 0 0,4 4-60 0 0,-3-7 87 0 0,-8-5-244 0 0,1 0-1 0 0,0 0 1 0 0,-1 1 0 0 0,1-1-1 0 0,-1 0 1 0 0,1 0 0 0 0,0 1-1 0 0,-1-1 1 0 0,1 1-1 0 0,-1-1 1 0 0,1 1 0 0 0,-1-1-1 0 0,1 1 1 0 0,-1-1-1 0 0,0 1 1 0 0,1-1 157 0 0,-1 0-927 0 0</inkml:trace>
  <inkml:trace contextRef="#ctx0" brushRef="#br0" timeOffset="-45227.668">10159 1788 7856 0 0,'0'0'174'0'0,"0"0"29"0"0,0 0 13 0 0,6 6 7 0 0,94 73 3855 0 0,-91-71-3755 0 0,1 0 1 0 0,-1 1-1 0 0,-1 1 0 0 0,0 0 0 0 0,0 0 0 0 0,-1 0 0 0 0,0 1 1 0 0,3 6-324 0 0,7 17 568 0 0,0 0 495 0 0,11 31-1063 0 0,-6 1 780 0 0,-3 1-1 0 0,-1 8-779 0 0,-15-60 82 0 0,6 25 505 0 0,1 26-587 0 0,-4-10 252 0 0,4 33 400 0 0,-4 1 0 0 0,-4 45-652 0 0,-8-30 471 0 0,-5-1 0 0 0,-21 89-471 0 0,20-147 265 0 0,-16 39-265 0 0,8-28 264 0 0,0-10-266 0 0,7-20-405 0 0,3-12-1684 0 0,7-9-5031 0 0</inkml:trace>
  <inkml:trace contextRef="#ctx0" brushRef="#br0" timeOffset="-42881.294">10390 1952 11376 0 0,'0'0'521'0'0,"0"0"-12"0"0,0 0-299 0 0,15 0 318 0 0,-4-1-189 0 0,-1 0 0 0 0,0 0 0 0 0,0-1 0 0 0,9-3-339 0 0,-8 2 292 0 0,1 0 0 0 0,0 1 0 0 0,7 0-292 0 0,54-7 502 0 0,-42 4-856 0 0,13 1 354 0 0,-22 4-452 0 0</inkml:trace>
  <inkml:trace contextRef="#ctx0" brushRef="#br0" timeOffset="-42665.248">10483 2199 12152 0 0,'0'0'554'0'0,"0"0"-11"0"0,2-1-350 0 0,34-16 254 0 0,1 2 0 0 0,0 2-1 0 0,1 1 1 0 0,18-2-447 0 0,-2 7-275 0 0,0 3 1 0 0,4 2 274 0 0,-28 1-408 0 0</inkml:trace>
  <inkml:trace contextRef="#ctx0" brushRef="#br0" timeOffset="-42377.714">10609 2366 13536 0 0,'0'0'600'0'0,"5"-4"120"0"0,5 2-576 0 0,2-2-144 0 0,-6 0 0 0 0,10-2 0 0 0,-1 0 64 0 0,5 1-64 0 0,2-1 72 0 0,0 1-72 0 0,2 2 120 0 0,1-3-24 0 0,-3 4-8 0 0,0-1 0 0 0,2 0-88 0 0,-2 3 0 0 0,-2 0 0 0 0,2 0 0 0 0</inkml:trace>
  <inkml:trace contextRef="#ctx0" brushRef="#br0" timeOffset="-42128.059">10583 2664 2304 0 0,'11'-5'4612'0'0,"5"-1"-3506"0"0,0 2 0 0 0,0-1 0 0 0,1 2 0 0 0,5-1-1106 0 0,23-4 1076 0 0,32-8-4458 0 0,18 1 3382 0 0,-73 12-3882 0 0</inkml:trace>
  <inkml:trace contextRef="#ctx0" brushRef="#br0" timeOffset="-41921.161">10459 2901 5064 0 0,'0'0'224'0'0,"0"0"48"0"0,0 0-272 0 0,0 0 0 0 0,0 0 0 0 0,0 0 0 0 0,12 2 1216 0 0,0-2 184 0 0,4-2 40 0 0,6-2 0 0 0,6 2-1112 0 0,3-4-224 0 0,0 0-40 0 0,0 2-64 0 0,7-5-128 0 0,-1 4-80 0 0,-2-4-16 0 0,-4 4 0 0 0</inkml:trace>
  <inkml:trace contextRef="#ctx0" brushRef="#br0" timeOffset="-41607.116">10512 3169 6448 0 0,'0'0'498'0'0,"0"0"-179"0"0,0 0 465 0 0,0 0 236 0 0,1 1 48 0 0,2 1-882 0 0,0-1 1 0 0,0 0-1 0 0,0 0 1 0 0,0 0-1 0 0,0 0 1 0 0,0-1-1 0 0,1 1 1 0 0,-1-1-1 0 0,0 0 1 0 0,0 1-1 0 0,0-2 0 0 0,2 1-186 0 0,44-7 789 0 0,-19 3-192 0 0,23-2 140 0 0,93-8 35 0 0,-72 9-665 0 0,30-1 93 0 0,-38 6-423 0 0,-48 0 126 0 0</inkml:trace>
  <inkml:trace contextRef="#ctx0" brushRef="#br0" timeOffset="-46161.032">6509 1880 2304 0 0,'-3'0'-2'0'0,"-7"0"1421"0"0,1 12 4549 0 0,4-4-5493 0 0,-1-1 1 0 0,0 0-1 0 0,0 0 0 0 0,-3 2-475 0 0,7-8 55 0 0,1 0 0 0 0,-1 0-1 0 0,1 0 1 0 0,0 0-1 0 0,-1 0 1 0 0,1 1 0 0 0,0-1-1 0 0,-1 0 1 0 0,1 1-1 0 0,0-1 1 0 0,0 1 0 0 0,0-1-1 0 0,1 1 1 0 0,-1 0-1 0 0,0-1 1 0 0,0 1 0 0 0,1 0-1 0 0,-1 0 1 0 0,1-1-1 0 0,0 1 1 0 0,-1 0 0 0 0,1 0-55 0 0,-1 2 82 0 0,1-1 1 0 0,-2 1 0 0 0,1 0-1 0 0,0-1 1 0 0,-1 0-1 0 0,1 1 1 0 0,-1-1 0 0 0,-1 1-83 0 0,1-1 63 0 0,1 0 1 0 0,-1 1-1 0 0,0-1 1 0 0,1 1-1 0 0,-1-1 1 0 0,1 1-1 0 0,0 0 1 0 0,1-1-1 0 0,-1 1 1 0 0,0 0-64 0 0,-5 41 509 0 0,4-33-416 0 0,0 0 0 0 0,1-1-1 0 0,0 1 1 0 0,1 0 0 0 0,0 0-93 0 0,2 2 89 0 0,-1-9-48 0 0,0 0 1 0 0,-1 0-1 0 0,1 0 1 0 0,-1 0-1 0 0,-1 0 0 0 0,1 0 1 0 0,-1 3-42 0 0,-4 7 105 0 0,4-12-82 0 0,0 0 0 0 0,0 0 0 0 0,0 0-1 0 0,1 0 1 0 0,-1 0 0 0 0,1 0-1 0 0,-1 0 1 0 0,1 0 0 0 0,0 0 0 0 0,0 0-1 0 0,1 1 1 0 0,-1-1-23 0 0,6 15 107 0 0,-5-15-86 0 0,1 0 0 0 0,-1 1 0 0 0,0-1 0 0 0,0 0 0 0 0,-1 1 0 0 0,1-1 0 0 0,-1 0 0 0 0,0 1 0 0 0,1-1 1 0 0,-2 1-22 0 0,0 5 71 0 0,-1-1 0 0 0,0 0 1 0 0,0 0-1 0 0,-1 0 1 0 0,-2 3-72 0 0,2-3 190 0 0,0 0 0 0 0,0-1 0 0 0,1 1 0 0 0,0 0 0 0 0,0 0 0 0 0,1 4-190 0 0,0 4 364 0 0,1-10-190 0 0,0 0 0 0 0,0 0 1 0 0,-1 0-1 0 0,0-1 1 0 0,-2 6-175 0 0,-2 4 181 0 0,3-11-150 0 0,1 0 0 0 0,-1 0 0 0 0,1 0 0 0 0,0 0-1 0 0,0 0 1 0 0,0 0 0 0 0,1 0 0 0 0,-1 0-1 0 0,1 0 1 0 0,0 1-31 0 0,5 29 187 0 0,-3-20-271 0 0,0 1 1 0 0,0 11 83 0 0,-2-17-116 0 0,1 0-1 0 0,1-1 0 0 0,-1 0 1 0 0,1 1-1 0 0,1-1 1 0 0,0 0-1 0 0,0 0 1 0 0,0 0-1 0 0,3 3 117 0 0,6 17-42 0 0,-9-19 101 0 0,-1-1 0 0 0,0 0-1 0 0,1 7-58 0 0,-2-8 44 0 0,0 0 0 0 0,1 0 0 0 0,0 0 0 0 0,0 0 0 0 0,1 1-44 0 0,1 0 55 0 0,0 0 0 0 0,-1 0-1 0 0,-1 0 1 0 0,1 0 0 0 0,-1 0-1 0 0,0 1 1 0 0,-1-1 0 0 0,0 1-1 0 0,0 1-54 0 0,0-1 55 0 0,0 1 0 0 0,1-1 0 0 0,1 0-1 0 0,0 1 1 0 0,2 2-55 0 0,-2-1 40 0 0,1-1-1 0 0,-1 1 1 0 0,-1 0-1 0 0,0 0-39 0 0,0 8 80 0 0,1-1 0 0 0,1 0 0 0 0,1 1 0 0 0,6 15-80 0 0,0 3 101 0 0,-8-27-68 0 0,0 1 1 0 0,0-1 0 0 0,2 1-1 0 0,4 8-33 0 0,-5-11 16 0 0,64 101 195 0 0,-53-86-153 0 0,2-2 1 0 0,1 0 0 0 0,13 12-59 0 0,-17-20-132 0 0,0-1 0 0 0,1 0 0 0 0,1-1 0 0 0,0-1 0 0 0,0-1 1 0 0,1 0-1 0 0,0-1 0 0 0,1-1 0 0 0,16 5 132 0 0,-11-4-1395 0 0</inkml:trace>
  <inkml:trace contextRef="#ctx0" brushRef="#br0" timeOffset="-44243.939">6546 3275 4608 0 0,'0'0'208'0'0,"1"1"-9"0"0,2 0-158 0 0,-8 0 226 0 0,-2 2 2295 0 0,4-1-1918 0 0,-14 5 1771 0 0,14-6-2048 0 0,-1 1-1 0 0,0-1 1 0 0,1 1 0 0 0,-1-1-1 0 0,1 1 1 0 0,-1 0-1 0 0,-2 3-366 0 0,3-2 121 0 0,-1-1 1 0 0,0 1-1 0 0,0-1 0 0 0,0 0 0 0 0,0 0 0 0 0,0 0 0 0 0,-1-1 0 0 0,1 1 0 0 0,-4 0-121 0 0,2-1 168 0 0,-1 1 0 0 0,1 1 0 0 0,-1-1 0 0 0,-5 4-168 0 0,-13 8 368 0 0,18-11-324 0 0,1 1 1 0 0,-1-1-1 0 0,1 1 0 0 0,0 0 0 0 0,0 1 0 0 0,1-1 0 0 0,-1 1 0 0 0,-3 4-44 0 0,6-6 5 0 0,0 0-1 0 0,0 0 1 0 0,-1 0 0 0 0,1 0 0 0 0,-1-1-1 0 0,-1 1-4 0 0,3-1-14 0 0,0-1 0 0 0,-1 0 0 0 0,1 1 0 0 0,0 0 0 0 0,0-1 0 0 0,0 1 0 0 0,0 0 0 0 0,0 0 0 0 0,1 0-1 0 0,-1 1 1 0 0,0-1 0 0 0,1 0 0 0 0,-1 1 14 0 0,2-2-57 0 0,-1 0 0 0 0,1-1 0 0 0,-1 1 0 0 0,0 0 0 0 0,1-1 0 0 0,-1 1 0 0 0,0-1 0 0 0,1 1 0 0 0,-1-1 0 0 0,0 1 0 0 0,0-1 0 0 0,0 1 0 0 0,1-1 0 0 0,-1 0-1 0 0,0 1 1 0 0,0-1 0 0 0,0 0 0 0 0,0 0 0 0 0,0 0 57 0 0,-1 1-450 0 0,-8 1-4718 0 0</inkml:trace>
  <inkml:trace contextRef="#ctx0" brushRef="#br0" timeOffset="-43933.843">6556 3075 8752 0 0,'-16'0'776'0'0,"1"3"-616"0"0,2 0-160 0 0,-3 5 0 0 0,3 1 600 0 0,-9 1 88 0 0,-9 2 16 0 0,9-1 8 0 0,13 0-648 0 0,-13 2-136 0 0,-11 1-24 0 0,4-2-8 0 0,7-2-112 0 0,0 2-16 0 0,-6-4-8 0 0</inkml:trace>
  <inkml:trace contextRef="#ctx0" brushRef="#br0" timeOffset="-43648.731">6430 2781 12896 0 0,'-40'3'594'0'0,"39"-3"-551"0"0,-1 0-1 0 0,1 0 1 0 0,-1 1-1 0 0,1-1 1 0 0,-1 0 0 0 0,1 1-1 0 0,0-1 1 0 0,-1 1-1 0 0,1-1 1 0 0,-1 1-1 0 0,1 0 1 0 0,0 0-1 0 0,0-1 1 0 0,-1 1-1 0 0,1 0 1 0 0,0 1-43 0 0,-9 5 125 0 0,-8 2-124 0 0,-74 39 115 0 0,-28 22-116 0 0,107-62-14 0 0,-1 0 0 0 0,-1-2 0 0 0,1 0 1 0 0,-12 3 13 0 0,-1 1-648 0 0,12-6-2690 0 0,-4 1-1122 0 0</inkml:trace>
  <inkml:trace contextRef="#ctx0" brushRef="#br0" timeOffset="-43647.882">6459 2431 5984 0 0,'-56'12'264'0'0,"30"-4"56"0"0,-5 4-256 0 0,3 1-64 0 0,-3-1 0 0 0,-7 2 0 0 0,-11 2 576 0 0,8 0 96 0 0,14 1 16 0 0,-8-3 8 0 0,-12 0-984 0 0,10-2-192 0 0,8-8-32 0 0,7 2-16 0 0,1 0 432 0 0,0-4 96 0 0,-23-10 0 0 0,34 2-2952 0 0</inkml:trace>
  <inkml:trace contextRef="#ctx0" brushRef="#br0" timeOffset="-43362.174">6337 2147 13360 0 0,'-31'-4'592'0'0,"18"4"120"0"0,-2 0-568 0 0,-1 6-144 0 0,-3 2 0 0 0,-8 1 0 0 0,-11-1 976 0 0,7 3 167 0 0,5 3 33 0 0,-7-3 8 0 0,-14 3-960 0 0,3-3-224 0 0,9 3 0 0 0,2-3 0 0 0,-5 2-968 0 0,3-3-224 0 0,-27 4-47 0 0,38-10-9 0 0</inkml:trace>
  <inkml:trace contextRef="#ctx0" brushRef="#br0" timeOffset="-17367.042">8134 1966 3680 0 0,'4'-17'529'0'0,"-3"17"-447"0"0,-1-1 1 0 0,1 1-1 0 0,-1-1 0 0 0,0 0 0 0 0,1 1 0 0 0,-1-1 1 0 0,0 0-1 0 0,1 1 0 0 0,-1-1 0 0 0,0 0 0 0 0,0 1 1 0 0,0-1-1 0 0,0 0 0 0 0,0 1 0 0 0,0-1 0 0 0,0 0-82 0 0,2-7 2266 0 0,-2 7-2175 0 0,0 1 0 0 0,0 0 0 0 0,0-1 0 0 0,0 1-1 0 0,0 0 1 0 0,0-1 0 0 0,0 1 0 0 0,0-1 0 0 0,0 1-1 0 0,1 0 1 0 0,-1-1 0 0 0,0 1 0 0 0,0 0 0 0 0,0-1-1 0 0,1 1 1 0 0,-1 0 0 0 0,0 0 0 0 0,0-1 0 0 0,1 1-1 0 0,-1 0 1 0 0,0 0 0 0 0,1-1 0 0 0,-1 1 0 0 0,0 0-1 0 0,1 0 1 0 0,-1 0 0 0 0,0-1 0 0 0,1 1 0 0 0,-1 0-1 0 0,0 0 1 0 0,1 0-91 0 0,0 0 151 0 0,-1 0 0 0 0,0 1 0 0 0,1-1 0 0 0,-1 0 0 0 0,0 1 0 0 0,1-1 0 0 0,-1 0 1 0 0,0 1-1 0 0,1-1 0 0 0,-1 0 0 0 0,0 1 0 0 0,0-1 0 0 0,1 1 0 0 0,-1-1 0 0 0,0 1 0 0 0,0-1 0 0 0,0 0 0 0 0,0 1 0 0 0,0-1 0 0 0,0 1 0 0 0,1-1 0 0 0,-1 1 0 0 0,0-1 0 0 0,0 1 0 0 0,0-1 0 0 0,-1 1 0 0 0,1-1 0 0 0,0 1-151 0 0,0 3 98 0 0,0 37 947 0 0,-1 1 0 0 0,-4 12-1045 0 0,-2 11 506 0 0,5-31-115 0 0,-5 14-391 0 0,5-31 63 0 0,1 0-1 0 0,0 0 0 0 0,1-1 0 0 0,0 3-62 0 0,1 22 147 0 0,2-16 41 0 0,-3-24-124 0 0,0-1 2 0 0,0 0-52 0 0,0 0-236 0 0,0 0-120 0 0,4-12-1915 0 0,-4 4 599 0 0</inkml:trace>
  <inkml:trace contextRef="#ctx0" brushRef="#br0" timeOffset="-17049.967">8118 1900 3224 0 0,'0'-20'507'0'0,"1"18"-195"0"0,-1 0 1 0 0,1 0-1 0 0,-1 0 1 0 0,1 0-1 0 0,0 0 1 0 0,-1 0 0 0 0,1 0-1 0 0,0 1 1 0 0,1-1-1 0 0,-1 0 1 0 0,0 1-1 0 0,0-1 1 0 0,1 0 0 0 0,-1 1-1 0 0,1 0 1 0 0,-1-1-1 0 0,1 1 1 0 0,-1 0-1 0 0,1 0 1 0 0,0 0 0 0 0,0 0-1 0 0,0 0-312 0 0,5-3 397 0 0,1 0 0 0 0,0 0 0 0 0,0 1 1 0 0,6-1-398 0 0,-9 3 186 0 0,1 0 1 0 0,0 0-1 0 0,0 0 1 0 0,0 1-1 0 0,0 0 1 0 0,-1 1-1 0 0,1-1 1 0 0,1 1-187 0 0,9 2 79 0 0,-1 0 0 0 0,7 3-79 0 0,-10-2 181 0 0,1 0 0 0 0,-1 0-1 0 0,0 2 1 0 0,4 1-181 0 0,-13-5 66 0 0,0 0 0 0 0,0 0 0 0 0,0 0 0 0 0,0 0 0 0 0,0 1 0 0 0,0 0 0 0 0,0-1 0 0 0,-1 1 0 0 0,1 0 0 0 0,-1 0 0 0 0,0 1 0 0 0,0-1 0 0 0,0 0 0 0 0,0 1 0 0 0,-1-1 0 0 0,1 3-66 0 0,-1-3 77 0 0,0 0 0 0 0,0 0 0 0 0,-1 0 0 0 0,1 0 0 0 0,-1 1 0 0 0,0-1 0 0 0,0 0 0 0 0,0 0 0 0 0,-1 0 0 0 0,1 1 0 0 0,-1-1 0 0 0,1 0 0 0 0,-1 0 1 0 0,-1 2-78 0 0,0 0 92 0 0,0-1 0 0 0,-1 1 1 0 0,1-1-1 0 0,-1 0 1 0 0,0 1-1 0 0,0-1 1 0 0,-1-1-1 0 0,-2 4-92 0 0,-8 5 201 0 0,0-1-1 0 0,0-1 1 0 0,-1 0-1 0 0,-13 5-200 0 0,25-12 25 0 0,-16 7 37 0 0,-37 21 152 0 0,49-26-287 0 0,-5 1-2520 0 0,12-6 1273 0 0</inkml:trace>
  <inkml:trace contextRef="#ctx0" brushRef="#br0" timeOffset="-16710.594">8396 2204 7368 0 0,'0'0'333'0'0,"0"0"0"0"0,0 14 2463 0 0,7 81 4799 0 0,-5-75-6970 0 0,2 14 316 0 0,-4-33-869 0 0,0-1-28 0 0,0 0-340 0 0,0 0-978 0 0,0 0-390 0 0,1-2-68 0 0,4-8-17 0 0</inkml:trace>
  <inkml:trace contextRef="#ctx0" brushRef="#br0" timeOffset="-16406.225">8487 2129 7656 0 0,'0'0'336'0'0,"0"0"80"0"0,0 0-336 0 0,6 0-80 0 0,-6 0 0 0 0,6 4 0 0 0,1-2 0 0 0,2 0 0 0 0,0 4 0 0 0</inkml:trace>
  <inkml:trace contextRef="#ctx0" brushRef="#br0" timeOffset="-16103.341">8559 2335 9816 0 0,'0'0'448'0'0,"0"0"-7"0"0,-1 8-266 0 0,-2 19 1735 0 0,3-26-1296 0 0,0-1 39 0 0,0 0 10 0 0,0 0-19 0 0,0 0-86 0 0,0 0-40 0 0,0 0-7 0 0,0 0-37 0 0,0 0-165 0 0,0 0-76 0 0,0 0-10 0 0,7-11 169 0 0,-2-1-388 0 0,1 1-1 0 0,1 1 1 0 0,0-1-1 0 0,0 1 0 0 0,1 0-3 0 0,1-6-194 0 0,4-5-76 0 0,-11 17 218 0 0,-1 3 39 0 0,-1 0 0 0 0,1 0 0 0 0,-1 0 0 0 0,1 0 1 0 0,-1 0-1 0 0,1 0 0 0 0,-1 1 0 0 0,1-1 0 0 0,0 0 0 0 0,-1 0 0 0 0,1 1 0 0 0,0-1 0 0 0,0 0 0 0 0,0 1 0 0 0,-1-1 0 0 0,1 1 0 0 0,0-1 0 0 0,1 1 13 0 0,4-2-53 0 0,-3 4 13 0 0,-1 1 1 0 0,1-1 0 0 0,-1 0-1 0 0,1 1 1 0 0,-1-1-1 0 0,0 1 1 0 0,0 0-1 0 0,0 0 1 0 0,0-1 0 0 0,-1 1-1 0 0,1 0 1 0 0,-1 1-1 0 0,0-1 1 0 0,0 0 0 0 0,0 1 39 0 0,6 11-35 0 0,-4-8 130 0 0,0 0 0 0 0,-1 0 0 0 0,1 0 0 0 0,-1 1 0 0 0,-1-1 0 0 0,0 0 0 0 0,0 1 0 0 0,0-1 0 0 0,-1 1 0 0 0,0-1 0 0 0,0 1 0 0 0,-1 3-95 0 0,-1-6 137 0 0,1-4-5160 0 0,1-1-738 0 0</inkml:trace>
  <inkml:trace contextRef="#ctx0" brushRef="#br0" timeOffset="-12222.517">11594 1821 3224 0 0,'2'0'111'0'0,"-1"-1"-65"0"0,-1 1 1 0 0,1 0-1 0 0,0-1 1 0 0,0 1 0 0 0,0-1-1 0 0,-1 1 1 0 0,1-1 0 0 0,0 1-1 0 0,0-1 1 0 0,-1 1-1 0 0,1-1 1 0 0,-1 0 0 0 0,1 1-1 0 0,-1-1 1 0 0,1 0-1 0 0,-1 1 1 0 0,1-1 0 0 0,-1 0-1 0 0,1 0 1 0 0,-1 0-1 0 0,0 1 1 0 0,1-1 0 0 0,-1 0-1 0 0,0 0-46 0 0,1-2 447 0 0,-1 1-1 0 0,1-1 0 0 0,0 1 1 0 0,0-1-1 0 0,0 1 0 0 0,1-1 1 0 0,-1 1-1 0 0,0 0 0 0 0,1 0 1 0 0,-1 0-447 0 0,5-7 1596 0 0,-6 9-1011 0 0,0 0-45 0 0,0 0-10 0 0,0 0-21 0 0,0 0-77 0 0,0-1-366 0 0,0 1 0 0 0,-1 0 0 0 0,1-1 0 0 0,0 1 0 0 0,0 0 0 0 0,0 0 1 0 0,-1-1-1 0 0,1 1 0 0 0,0 0 0 0 0,-1 0 0 0 0,1 0 0 0 0,0-1 0 0 0,0 1 0 0 0,-1 0 0 0 0,1 0 0 0 0,0 0 1 0 0,-1 0-1 0 0,1 0 0 0 0,0-1 0 0 0,-1 1 0 0 0,1 0 0 0 0,0 0 0 0 0,-1 0 0 0 0,1 0 0 0 0,0 0 0 0 0,-1 0 0 0 0,1 0 1 0 0,0 0-1 0 0,-1 0 0 0 0,1 0 0 0 0,0 1 0 0 0,-1-1 0 0 0,1 0 0 0 0,0 0 0 0 0,-1 0-66 0 0,-11 3 274 0 0,5 0-97 0 0,-1 1 1 0 0,1 0-1 0 0,0 0 1 0 0,0 1 0 0 0,1 0-1 0 0,-1 0 1 0 0,1 0 0 0 0,0 1-1 0 0,1 0 1 0 0,-1 0 0 0 0,-3 7-178 0 0,-3 4 331 0 0,1 0 1 0 0,1 1 0 0 0,-9 19-332 0 0,13-19 138 0 0,0-1-1 0 0,1 1 1 0 0,0 0 0 0 0,2 1 0 0 0,0-1-1 0 0,1 2-137 0 0,1-12 50 0 0,1 0 0 0 0,0 0 0 0 0,1 0 0 0 0,0 0-50 0 0,1 19 160 0 0,-2-22-128 0 0,0-1 0 0 0,1 1 0 0 0,0-1 0 0 0,0 0-1 0 0,0 0 1 0 0,1 2-32 0 0,5 17 169 0 0,-6-19-161 0 0,0-1-1 0 0,0 1 1 0 0,0-1-1 0 0,1 0 0 0 0,-1 0 1 0 0,1 0-1 0 0,0 0 1 0 0,0 0-1 0 0,0 0 1 0 0,0 0-1 0 0,1 0 0 0 0,-1-1 1 0 0,1 1-1 0 0,0 0-7 0 0,5 3 62 0 0,1 1 0 0 0,-1-1 0 0 0,1 0 0 0 0,1 0-62 0 0,-8-6-94 0 0,0 1 0 0 0,0 0-1 0 0,0-1 1 0 0,0 1 0 0 0,0-1-1 0 0,0 0 1 0 0,0 1 0 0 0,0-1-1 0 0,0 0 1 0 0,0 0 0 0 0,0-1-1 0 0,1 1 95 0 0,2 0-1186 0 0,-4 0-448 0 0</inkml:trace>
  <inkml:trace contextRef="#ctx0" brushRef="#br0" timeOffset="-11906.237">11797 1845 11200 0 0,'0'0'513'0'0,"0"0"-10"0"0,0 0-275 0 0,0 0 37 0 0,3 7 371 0 0,-1-3-431 0 0,0-1-1 0 0,0 1 1 0 0,-1 0 0 0 0,0 0-1 0 0,1 0 1 0 0,-2-1 0 0 0,1 1 0 0 0,0 0-1 0 0,-1 0 1 0 0,0 0 0 0 0,1 3-205 0 0,-5 48 1843 0 0,2-33-1308 0 0,-5 64 401 0 0,7-82-917 0 0,0 0 0 0 0,0 0 0 0 0,1 1-1 0 0,-1-1 1 0 0,1 0 0 0 0,0 1-19 0 0,3 20 121 0 0,-2 12 128 0 0,-2-36-288 0 0,3 2-1161 0 0,-3-3 460 0 0</inkml:trace>
  <inkml:trace contextRef="#ctx0" brushRef="#br0" timeOffset="-11686.254">11944 1989 4608 0 0,'0'0'353'0'0,"13"-1"3672"0"0,8-3 214 0 0,-16 4-4119 0 0,0-1-1 0 0,0 1 1 0 0,0 0 0 0 0,1 1-1 0 0,-1-1 1 0 0,0 1 0 0 0,0 0-1 0 0,4 1-119 0 0,-4 0 198 0 0,0-2-1 0 0,0 1 0 0 0,1 0 0 0 0,-1-1 1 0 0,0 0-1 0 0,0-1 0 0 0,0 1 1 0 0,4-1-198 0 0,-1 0 186 0 0,-1 0 0 0 0,0 1 1 0 0,1 0-1 0 0,3 0-186 0 0,-5 0 24 0 0,0 0-1 0 0,0 0 1 0 0,0-1-1 0 0,0 0 1 0 0,-1 0-1 0 0,2-1-23 0 0,16-2-272 0 0,-14 2 145 0 0</inkml:trace>
  <inkml:trace contextRef="#ctx0" brushRef="#br0" timeOffset="-11334.867">12306 1821 12840 0 0,'0'0'289'0'0,"0"0"40"0"0,3 15 449 0 0,1-6-805 0 0,11 31 891 0 0,-13-25-357 0 0,0 0 0 0 0,-1-1 0 0 0,-1 1 1 0 0,0-1-1 0 0,-1 1 0 0 0,-1 0 0 0 0,0-1 0 0 0,-1 5-507 0 0,-1 6-1 0 0,1 0-1 0 0,0 18 2 0 0,9-76-5242 0 0,-3 18 3269 0 0</inkml:trace>
  <inkml:trace contextRef="#ctx0" brushRef="#br0" timeOffset="-11052.86">12445 1760 6912 0 0,'2'0'528'0'0,"6"-4"-560"0"0,-4 2 267 0 0,0-1 0 0 0,1 1-1 0 0,-1 1 1 0 0,1-1 0 0 0,0 1-1 0 0,-1-1 1 0 0,1 1 0 0 0,0 0 0 0 0,0 1-1 0 0,0-1 1 0 0,-1 1 0 0 0,1 0 0 0 0,0 1-1 0 0,0-1 1 0 0,1 1-235 0 0,5 1 635 0 0,-6-1-364 0 0,0 0 1 0 0,-1 0 0 0 0,1 0-1 0 0,0 1 1 0 0,-1 0 0 0 0,1 0-1 0 0,-1 0 1 0 0,0 0 0 0 0,1 0-1 0 0,-1 1 1 0 0,0 0 0 0 0,0 0-272 0 0,7 6 696 0 0,-9-8-510 0 0,0 0-1 0 0,0 1 1 0 0,-1-1 0 0 0,1 0 0 0 0,0 1 0 0 0,-1-1-1 0 0,1 1 1 0 0,-1-1 0 0 0,0 1 0 0 0,1 0-1 0 0,-1 0 1 0 0,0-1 0 0 0,0 1 0 0 0,0 1-186 0 0,1 2 82 0 0,0-1 0 0 0,-1 1-1 0 0,0-1 1 0 0,0 1 0 0 0,0 0 0 0 0,-1-1 0 0 0,0 1 0 0 0,0 2-82 0 0,0-6-2 0 0,0 1 1 0 0,0 0-1 0 0,-1 0 0 0 0,1 0 0 0 0,-1-1 1 0 0,1 1-1 0 0,-1 0 0 0 0,0-1 1 0 0,0 1-1 0 0,0 0 0 0 0,0-1 1 0 0,0 1-1 0 0,0-1 0 0 0,0 1 0 0 0,0-1 1 0 0,-1 0-1 0 0,1 0 0 0 0,-1 1 1 0 0,1-1-1 0 0,-1 0 0 0 0,1 0 0 0 0,-1 0 1 0 0,0 0 1 0 0,-2 1 25 0 0,-14 8 82 0 0,-2-1 0 0 0,0 1-107 0 0,12-8 99 0 0,1 1 1 0 0,0-1-1 0 0,-1-1 0 0 0,0 1 1 0 0,1-1-1 0 0,-1 0 0 0 0,-4-1-99 0 0,-4 1 206 0 0,13-1-235 0 0,1 1 1 0 0,-1-1-1 0 0,1 0 1 0 0,-1 0 0 0 0,1 0-1 0 0,-1 0 1 0 0,0 0-1 0 0,1-1 1 0 0,-1 1-1 0 0,1-1 1 0 0,-1 0-1 0 0,1 1 1 0 0,0-1 0 0 0,-1 0-1 0 0,1 0 1 0 0,0-1-1 0 0,-1 1 1 0 0,1 0-1 0 0,0-1 1 0 0,0 1-1 0 0,0-2 29 0 0,-1 1-31 0 0,3 2 18 0 0,-1-1 0 0 0,1 1 1 0 0,-1-1-1 0 0,1 1 0 0 0,-1-1 0 0 0,1 0 1 0 0,-1 1-1 0 0,1-1 0 0 0,0 1 0 0 0,-1-1 1 0 0,1 0-1 0 0,0 1 0 0 0,0-1 1 0 0,-1 0-1 0 0,1 1 0 0 0,0-1 0 0 0,0 0 13 0 0,0 0-88 0 0,0 1 0 0 0,0 0-2 0 0,1-1-5 0 0,-1 1 89 0 0,1-1-1 0 0,0 1 0 0 0,-1-1 1 0 0,1 1-1 0 0,0-1 1 0 0,-1 1-1 0 0,1-1 0 0 0,0 1 1 0 0,0 0-1 0 0,-1-1 1 0 0,1 1-1 0 0,0 0 0 0 0,0 0 1 0 0,-1-1-1 0 0,1 1 1 0 0,0 0-1 0 0,0 0 0 0 0,0 0 1 0 0,0 0-1 0 0,-1 0 1 0 0,1 0-1 0 0,0 0 0 0 0,0 0 1 0 0,0 1-1 0 0,0-1 7 0 0,2 1-15 0 0,3-1-4 0 0,-1 0 0 0 0,0 1 0 0 0,1 0-1 0 0,-1 0 1 0 0,0 1 0 0 0,0-1 0 0 0,0 1 0 0 0,2 1 19 0 0,40 22 80 0 0,-5-2 134 0 0,-31-17-194 0 0,0 1-1 0 0,0 0 1 0 0,-1 1-1 0 0,0 0 1 0 0,0 1-1 0 0,4 5-19 0 0,-1-2 163 0 0,-11-11-126 0 0,-1-1-29 0 0,0 0 1 0 0,-1 1 0 0 0,1-1-1 0 0,-1 1 1 0 0,1-1-1 0 0,0 1 1 0 0,-1-1 0 0 0,1 1-1 0 0,-1-1 1 0 0,1 1 0 0 0,-1-1-1 0 0,0 1 1 0 0,1-1-1 0 0,-1 1 1 0 0,1 0 0 0 0,-1-1-1 0 0,0 1 1 0 0,0 0 0 0 0,1-1-1 0 0,-1 1 1 0 0,0 0-9 0 0,3 5 56 0 0,-3-5-47 0 0,0 0 0 0 0,1 0 0 0 0,-1 0 0 0 0,0-1 0 0 0,1 1 1 0 0,-1 0-1 0 0,1 0 0 0 0,-1-1 0 0 0,1 1 0 0 0,-1 0 0 0 0,1-1 0 0 0,0 1 1 0 0,-1 0-1 0 0,1-1 0 0 0,0 1 0 0 0,0-1 0 0 0,-1 1 0 0 0,1-1 0 0 0,0 1 0 0 0,0-1-9 0 0,0 0 96 0 0,-1 0-1318 0 0,0 0-5275 0 0</inkml:trace>
  <inkml:trace contextRef="#ctx0" brushRef="#br0" timeOffset="-10771.486">12792 1661 10656 0 0,'0'0'488'0'0,"0"0"-12"0"0,1 2-307 0 0,22 42 57 0 0,-16-31 228 0 0,0 0 0 0 0,-1 0 0 0 0,0 1 1 0 0,1 6-455 0 0,2 8 822 0 0,-5-18-418 0 0,-1 0 0 0 0,0 0 0 0 0,-1 1 0 0 0,1 3-404 0 0,-2-1 331 0 0,0 1 1 0 0,-1-1-1 0 0,-1 1 0 0 0,0-1 1 0 0,0 1-1 0 0,-3 7-331 0 0,2-13 92 0 0,0 0 1 0 0,-1 0-1 0 0,-1 0 1 0 0,1 0-1 0 0,-1 0 0 0 0,0-1 1 0 0,-1 1-1 0 0,0-1 1 0 0,0 0-1 0 0,-6 5-92 0 0,-6 8 283 0 0,11-12-202 0 0,-1 0-1 0 0,0-1 1 0 0,0 1-1 0 0,-1-2 1 0 0,1 1-1 0 0,-1-1 1 0 0,-8 5-81 0 0,5-6-83 0 0,8-3-165 0 0,1-1 0 0 0,-1 1 0 0 0,0-1 0 0 0,1 0 0 0 0,-1 0-1 0 0,0 0 1 0 0,0 0 0 0 0,0 0 0 0 0,-1-1 248 0 0,3 0-6409 0 0</inkml:trace>
  <inkml:trace contextRef="#ctx0" brushRef="#br0" timeOffset="-9908.146">13222 1606 6448 0 0,'0'0'498'0'0,"0"0"-191"0"0,3-5 944 0 0,-1 5 4938 0 0,-2 1-6136 0 0,0 0 1 0 0,0-1 0 0 0,0 1-1 0 0,0 0 1 0 0,0 0-1 0 0,0 0 1 0 0,0-1-1 0 0,0 1 1 0 0,0 0 0 0 0,0 0-1 0 0,0 0 1 0 0,0-1-1 0 0,-1 1 1 0 0,1 0-1 0 0,0 0 1 0 0,0-1 0 0 0,-1 1-1 0 0,1 0-53 0 0,-4 14 423 0 0,2 60 1092 0 0,0-32-694 0 0,2-1 1 0 0,3 14-822 0 0,-2-31 318 0 0,0 0-1 0 0,-2 12-317 0 0,0 26 342 0 0,-8-74-1572 0 0,2 5-4047 0 0,4 1-631 0 0</inkml:trace>
  <inkml:trace contextRef="#ctx0" brushRef="#br0" timeOffset="-9650.057">13229 1606 8952 0 0,'9'-3'83'0'0,"-2"0"88"0"0,1 0-1 0 0,0 0 1 0 0,-1 1-1 0 0,1 1 1 0 0,7-2-171 0 0,-5 2 453 0 0,1 1 0 0 0,-1 0 0 0 0,1 1 1 0 0,8 1-454 0 0,-16-1 147 0 0,1 0 0 0 0,0 0 1 0 0,0 0-1 0 0,0 0 0 0 0,-1 0 1 0 0,1 1-1 0 0,-1 0 0 0 0,1 0 1 0 0,-1 0-1 0 0,0 0 1 0 0,0 0-1 0 0,1 0 0 0 0,-2 1 1 0 0,2 0-148 0 0,5 6 525 0 0,4 5 482 0 0,-12-12-929 0 0,0 0 1 0 0,0 0 0 0 0,0 0 0 0 0,0 0 0 0 0,0 0 0 0 0,-1 0 0 0 0,1 0 0 0 0,-1 1 0 0 0,1-1 0 0 0,-1 0 0 0 0,0 0 0 0 0,0 0 0 0 0,0 1-1 0 0,0-1 1 0 0,0 0 0 0 0,-1 0 0 0 0,1 0 0 0 0,-1 1 0 0 0,1-1 0 0 0,-1 0 0 0 0,0 0 0 0 0,0 0 0 0 0,0 0 0 0 0,0 0 0 0 0,0 0-1 0 0,0 0 1 0 0,0-1 0 0 0,-1 1 0 0 0,1 0 0 0 0,-1-1 0 0 0,1 1 0 0 0,-1-1 0 0 0,0 1-79 0 0,-8 6 222 0 0,0 0 1 0 0,-1-1 0 0 0,0 0-1 0 0,0-1 1 0 0,-6 2-223 0 0,3 0 70 0 0,-105 49 150 0 0,104-47-1508 0 0,14-9-5151 0 0</inkml:trace>
  <inkml:trace contextRef="#ctx0" brushRef="#br0" timeOffset="-9316.022">13447 1916 10944 0 0,'0'0'497'0'0,"0"0"-8"0"0,0 1-311 0 0,-1 1-97 0 0,0 1 1 0 0,0-1-1 0 0,1 0 1 0 0,-1 0-1 0 0,1 0 1 0 0,-1 1-1 0 0,1-1 1 0 0,0 0-1 0 0,0 1 1 0 0,0-1-1 0 0,0 0 1 0 0,0 0 0 0 0,1 1-1 0 0,-1-1 1 0 0,1 0-1 0 0,0 1-81 0 0,1 13 982 0 0,-1 11 3727 0 0,2 17-4709 0 0,-2-38-104 0 0,-1-1 0 0 0,0 0 0 0 0,-1 0 0 0 0,1 0 0 0 0,-1 0 0 0 0,0 0 0 0 0,0 1 104 0 0,1 2 139 0 0,-1 1-6 0 0,0-7-102 0 0,1 0-14 0 0,-1-1-1 0 0,1 0 0 0 0,-1 0 0 0 0,1 0 1 0 0,0 0-1 0 0,0 0 0 0 0,-1 0 1 0 0,1 1-1 0 0,0-1 0 0 0,0 0 1 0 0,0 0-1 0 0,1 0 0 0 0,-1 1-16 0 0,1 5 124 0 0,0-7-73 0 0,0 1-358 0 0,-1-1-20 0 0</inkml:trace>
  <inkml:trace contextRef="#ctx0" brushRef="#br0" timeOffset="-8983.293">13485 1780 6448 0 0,'0'0'498'0'0,"-2"-5"471"0"0,2 5 5353 0 0,15 15-6326 0 0,-13-13-69 0 0</inkml:trace>
  <inkml:trace contextRef="#ctx0" brushRef="#br0" timeOffset="-8671.725">13644 1955 14336 0 0,'0'0'330'0'0,"0"1"-248"0"0,-1-1 0 0 0,1 0 1 0 0,-1 1-1 0 0,1-1 0 0 0,-1 0 0 0 0,1 1 0 0 0,-1-1 0 0 0,1 1 0 0 0,0-1 1 0 0,-1 1-1 0 0,1-1 0 0 0,-1 1 0 0 0,1-1 0 0 0,0 1 0 0 0,0 0-82 0 0,-6 41-1 0 0,5-31 136 0 0,0 0 0 0 0,-1 1 1 0 0,0-1-1 0 0,-3 8-135 0 0,2-8 465 0 0,0 0 1 0 0,1 0-1 0 0,1 0 0 0 0,-1 8-465 0 0,2-17 36 0 0,0-1 0 0 0,0 1 0 0 0,1-1 0 0 0,-1 1-1 0 0,1 0 1 0 0,-1-1 0 0 0,1 1 0 0 0,-1-1 0 0 0,1 1 0 0 0,0-1-1 0 0,0 0 1 0 0,0 1 0 0 0,0-1 0 0 0,0 1-36 0 0,12-15 430 0 0,3-4-285 0 0,-1-1-1 0 0,10-17-144 0 0,-16 21-441 0 0,4-10-231 0 0,-12 21 504 0 0,0 0 0 0 0,1-1 0 0 0,-1 1 0 0 0,1 0 0 0 0,0 0 0 0 0,0 0 0 0 0,1 0 0 0 0,-1 1 0 0 0,3-3 168 0 0,-3 3-73 0 0,0 0 0 0 0,0-1 0 0 0,0 1 0 0 0,0 0 0 0 0,-1-1 0 0 0,1 1 0 0 0,1-3 73 0 0,-3 5-13 0 0,0-1 0 0 0,1 1 1 0 0,-1 0-1 0 0,0 0 1 0 0,1 0-1 0 0,-1-1 1 0 0,0 1-1 0 0,1 0 0 0 0,-1 0 1 0 0,1 0-1 0 0,-1 0 1 0 0,0 0-1 0 0,1 0 1 0 0,-1 0-1 0 0,1-1 0 0 0,-1 1 1 0 0,1 1-1 0 0,-1-1 1 0 0,0 0-1 0 0,1 0 1 0 0,-1 0-1 0 0,1 0 0 0 0,-1 0 1 0 0,0 0-1 0 0,1 0 1 0 0,-1 0-1 0 0,1 1 1 0 0,-1-1-1 0 0,0 0 0 0 0,1 0 1 0 0,-1 1-1 0 0,0-1 1 0 0,1 0-1 0 0,-1 0 1 0 0,0 1-1 0 0,0-1 0 0 0,1 0 1 0 0,-1 1 12 0 0,13 10-74 0 0,-10-6 90 0 0,-1-1 0 0 0,0 1 0 0 0,0 0 0 0 0,-1-1 0 0 0,1 4-16 0 0,5 12 0 0 0,-4-12 83 0 0,-1 1 0 0 0,0 0 0 0 0,-1 0 0 0 0,0 0 0 0 0,0 0 0 0 0,-1 9-83 0 0,3 17 128 0 0,-3-25-115 0 0,0 0-13 0 0</inkml:trace>
  <inkml:trace contextRef="#ctx0" brushRef="#br0" timeOffset="-5211.679">3707 2157 6912 0 0,'5'-3'162'0'0,"-4"3"-131"0"0,0-1 1 0 0,0 1 0 0 0,-1 0-1 0 0,1-1 1 0 0,0 1 0 0 0,-1-1-1 0 0,1 1 1 0 0,0-1 0 0 0,-1 1-1 0 0,1-1 1 0 0,-1 1 0 0 0,1-1-1 0 0,-1 0 1 0 0,1 1 0 0 0,-1-1-1 0 0,1 0 1 0 0,-1 1 0 0 0,0-1-32 0 0,2-2 64 0 0,-2 3 202 0 0,0 0 82 0 0,0 0 18 0 0,0 0 4 0 0,0 0 13 0 0,0 0 8 0 0,0 0 1 0 0,0 0 22 0 0,0 0 96 0 0,-1 10 88 0 0,0 1 1 0 0,-1-1-1 0 0,-1 1 1 0 0,1-1 0 0 0,-2 0-1 0 0,-2 5-598 0 0,-6 22 1058 0 0,-23 98-144 0 0,32-123-847 0 0,0 0 0 0 0,0-1-1 0 0,-2 1 1 0 0,1-1 0 0 0,-1-1-1 0 0,-5 9-66 0 0,9-17-81 0 0,-1 1 0 0 0,1-1 0 0 0,0 1-1 0 0,0-1 1 0 0,0 1 0 0 0,0 0 0 0 0,0 0-1 0 0,1-1 1 0 0,-1 1 0 0 0,1 0 0 0 0,0 0-1 0 0,-1-1 1 0 0,1 1 0 0 0,1 0 0 0 0,-1 0-1 0 0,0 0 1 0 0,1 0 81 0 0,1 3-5658 0 0</inkml:trace>
  <inkml:trace contextRef="#ctx0" brushRef="#br0" timeOffset="-4911.388">3813 2401 12840 0 0,'0'0'588'0'0,"0"0"-12"0"0,1 0-371 0 0,1-1-201 0 0,1 0 0 0 0,-1 1-1 0 0,1-1 1 0 0,-1 1 0 0 0,1-1 0 0 0,-1 1 0 0 0,1 0 0 0 0,-1 0 0 0 0,2 0-4 0 0,9-1 41 0 0,14-5 518 0 0,1 2-1 0 0,0 0 1 0 0,0 2 0 0 0,26 2-560 0 0,-46-1-74 0 0,0-2-2 0 0</inkml:trace>
  <inkml:trace contextRef="#ctx0" brushRef="#br0" timeOffset="-4517.698">4265 2105 1840 0 0,'1'0'133'0'0,"5"0"-626"0"0,0-1 5005 0 0,-2 1 4813 0 0,-2 4-8774 0 0,-1-2-283 0 0,-1-2-4 0 0,0 0-5 0 0,0 0-16 0 0,0 0-10 0 0,0 0-1 0 0,1 7 707 0 0,-6 20-566 0 0,4-25-357 0 0,0 0 0 0 0,0 0 0 0 0,1 1 1 0 0,-1-1-1 0 0,1 0 0 0 0,-1 1 0 0 0,1-1 0 0 0,0 1 0 0 0,0-1 0 0 0,0 0 0 0 0,0 1-16 0 0,-2 10 11 0 0,-3 3 70 0 0,1 0-1 0 0,0 0 1 0 0,-1 16-81 0 0,-1 21 157 0 0,-1-21 198 0 0,2-1 1 0 0,0 12-356 0 0,3-27-10 0 0,0 0 1 0 0,-4 11 9 0 0,6-24 68 0 0,1 4-55 0 0,-2 0 1 0 0,0-4 55 0 0,0 0 8 0 0,-3 0-123 0 0,3-3-60 0 0,0 1 1 0 0,1-1-1 0 0,-1 0 1 0 0,1 0 0 0 0,-1 0-1 0 0,1 0 1 0 0,-1 0-1 0 0,1 0 1 0 0,-1 0-1 0 0,1 0 1 0 0,-1 0 0 0 0,1-1-1 0 0,-1 1 1 0 0,1 0-1 0 0,-1 0 1 0 0,0 0 0 0 0,1-1-1 0 0,0 1 1 0 0,-1 0-1 0 0,1 0 1 0 0,-1-1-1 0 0,1 1 1 0 0,-1 0 0 0 0,1-1-1 0 0,0 1 1 0 0,-1-1-1 0 0,1 1 1 0 0,0 0-1 0 0,-1-1 1 0 0,1 1 0 0 0,0-1-1 0 0,-1 1 1 0 0,1-1-1 0 0,0 1 1 0 0,0-1-1 0 0,0 0 106 0 0,-7-17-5125 0 0,6 7 269 0 0</inkml:trace>
  <inkml:trace contextRef="#ctx0" brushRef="#br0" timeOffset="-4080.77">4215 2263 3680 0 0,'8'-11'868'0'0,"-1"-1"-1"0"0,1 2 1 0 0,4-4-868 0 0,-8 9 637 0 0,0 1 1 0 0,0 0-1 0 0,1 0 1 0 0,-1 0-1 0 0,1 1 0 0 0,0 0 1 0 0,0 0-1 0 0,5-3-637 0 0,-5 4 342 0 0,0 0 0 0 0,0 0 0 0 0,1 1 0 0 0,-1-1 0 0 0,0 1 0 0 0,0 0 0 0 0,1 1 0 0 0,-1-1 0 0 0,1 1 0 0 0,-1 0 0 0 0,6 1-342 0 0,-8 0 174 0 0,1 0 0 0 0,-1 1 0 0 0,0-1 0 0 0,1 1 0 0 0,-1 0 0 0 0,0 0 0 0 0,0 0 0 0 0,0 0 0 0 0,-1 0 1 0 0,1 1-1 0 0,0-1 0 0 0,2 4-174 0 0,-3-4 30 0 0,0 1 0 0 0,0-1 1 0 0,0 1-1 0 0,0 0 0 0 0,0 0 0 0 0,0-1 1 0 0,-1 1-1 0 0,0 1 0 0 0,1-1 0 0 0,-1 0 0 0 0,0 0 1 0 0,0 0-1 0 0,-1 1 0 0 0,1-1 0 0 0,-1 0 1 0 0,0 1-1 0 0,0-1 0 0 0,0 0 0 0 0,0 1 1 0 0,0-1-1 0 0,-1 0 0 0 0,1 1 0 0 0,-1-1 1 0 0,0 0-1 0 0,0 0 0 0 0,0 1 0 0 0,-1-1 1 0 0,1 0-1 0 0,-1 0 0 0 0,1 0 0 0 0,-1-1 1 0 0,0 1-1 0 0,0 0 0 0 0,-1-1 0 0 0,1 1 1 0 0,0-1-1 0 0,-1 0 0 0 0,0 0 0 0 0,1 0 1 0 0,-1 0-1 0 0,0 0-30 0 0,-20 12 294 0 0,0-1 0 0 0,-19 7-294 0 0,36-17 21 0 0,4-2 22 0 0,-2 1-46 0 0,3-2-64 0 0,10 3-26 0 0,23 22-48 0 0,-3-14 95 0 0,-24-10 73 0 0,1 1 0 0 0,-1 0 0 0 0,1 0 0 0 0,-1 1 1 0 0,0-1-1 0 0,0 1 0 0 0,0 0 0 0 0,0 0 0 0 0,-1 1 0 0 0,3 1-27 0 0,-3-1 22 0 0,0-1 0 0 0,0 1 0 0 0,0-1 0 0 0,0-1 0 0 0,1 1 0 0 0,-1 0 0 0 0,1-1 0 0 0,0 0 0 0 0,0 0-22 0 0,23 12 81 0 0,18 15 209 0 0,-52-20 18 0 0,3-2-6405 0 0,-3-2 151 0 0</inkml:trace>
  <inkml:trace contextRef="#ctx0" brushRef="#br0" timeOffset="-3731.377">3522 2129 12496 0 0,'0'0'281'0'0,"-11"1"687"0"0,1 5-886 0 0,5-3-16 0 0,1 0-1 0 0,-1 0 1 0 0,1 0-1 0 0,-1 0 1 0 0,1 1-1 0 0,0-1 1 0 0,0 1-1 0 0,1 0 1 0 0,-2 1-66 0 0,-16 26 696 0 0,12-20-379 0 0,1 0 0 0 0,0 1 0 0 0,1 0 0 0 0,1 1 0 0 0,-4 8-317 0 0,-4 15 413 0 0,7-20-125 0 0,1 0-1 0 0,-2 11-287 0 0,-4 29 390 0 0,11-50-356 0 0,1 0 1 0 0,0 1-1 0 0,0-1 1 0 0,0 0-1 0 0,1 1 1 0 0,-1-1-1 0 0,2 0 0 0 0,-1 2-34 0 0,5 12 42 0 0,-3-6-3 0 0,1-1 0 0 0,1-1 0 0 0,1 3-39 0 0,-4-10 14 0 0,0-1-1 0 0,0 0 1 0 0,1-1-1 0 0,0 1 1 0 0,-1 0-1 0 0,1-1 0 0 0,0 1 1 0 0,1-1-1 0 0,-1 0 1 0 0,1 0-1 0 0,1 1-13 0 0,17 11 5 0 0,1-1 1 0 0,18 7-6 0 0,-2-5-5033 0 0,-9-7-811 0 0</inkml:trace>
  <inkml:trace contextRef="#ctx0" brushRef="#br0" timeOffset="-3354.847">4678 2157 10136 0 0,'0'0'464'0'0,"0"2"-10"0"0,2 3-389 0 0,1 0 0 0 0,-1 0 0 0 0,1 0 0 0 0,0 0 0 0 0,0 0 0 0 0,0-1 0 0 0,1 1 0 0 0,0-1 0 0 0,0 0 0 0 0,2 2-65 0 0,1 1 337 0 0,-1 0 0 0 0,0 0 1 0 0,0 0-1 0 0,0 3-337 0 0,3 3 608 0 0,2 7 659 0 0,0-1 1 0 0,5 14-1268 0 0,-14-26 203 0 0,1 1-1 0 0,-1-1 1 0 0,0 0-1 0 0,0 1 1 0 0,-1 0 0 0 0,0-1-1 0 0,-1 1 1 0 0,1 0-1 0 0,-2 5-202 0 0,-1-1 130 0 0,-1 0 0 0 0,0 0 0 0 0,-1 0 0 0 0,0 0 0 0 0,-1 0 0 0 0,-1-1-1 0 0,1 0 1 0 0,-2 0 0 0 0,0-1 0 0 0,-4 6-130 0 0,-8 9 229 0 0,-1-2-1 0 0,-9 10-228 0 0,15-18-37 0 0,-4 4-494 0 0,18-18 272 0 0,-5 2 438 0 0,4-1-3024 0 0,1-2 1379 0 0</inkml:trace>
  <inkml:trace contextRef="#ctx0" brushRef="#br0" timeOffset="-3019.144">5039 2099 6848 0 0,'0'0'314'0'0,"0"0"-6"0"0,-3 10 339 0 0,-24 72 4158 0 0,26-77-4566 0 0,0 0-1 0 0,0 0 1 0 0,1 0-1 0 0,0 0 1 0 0,0 0-1 0 0,0 0 1 0 0,1 5-239 0 0,0 23 670 0 0,1 14 2 0 0,-20 108 721 0 0,5-100-1133 0 0,12-43-211 0 0,-2 10 175 0 0,-1 0 1 0 0,-2 4-225 0 0,6-25 65 0 0,-7 5-1197 0 0,7-6-254 0 0</inkml:trace>
  <inkml:trace contextRef="#ctx0" brushRef="#br0" timeOffset="-2414.726">4899 2313 5984 0 0,'0'0'273'0'0,"6"-17"102"0"0,-5 14-185 0 0,1 0 1 0 0,0 1-1 0 0,0-1 0 0 0,0 1 1 0 0,0-1-1 0 0,1 1 0 0 0,-1 0 1 0 0,0 0-1 0 0,1 0 0 0 0,0 0 1 0 0,1-1-191 0 0,34-15 3160 0 0,-24 12-2645 0 0,-10 5-362 0 0,1-1 0 0 0,-1 1 1 0 0,1 0-1 0 0,0 0 0 0 0,0 0 0 0 0,0 1 1 0 0,0-1-1 0 0,-1 1 0 0 0,1 1 0 0 0,0-1 1 0 0,0 0-1 0 0,0 1 0 0 0,0 0 0 0 0,-1 1 1 0 0,1-1-1 0 0,-1 1 0 0 0,3 0-153 0 0,-3 0 202 0 0,-3-2-170 0 0,-1 0 1 0 0,1 0-1 0 0,0 1 0 0 0,-1-1 1 0 0,1 0-1 0 0,-1 0 1 0 0,1 1-1 0 0,0-1 1 0 0,-1 1-1 0 0,1-1 0 0 0,-1 1 1 0 0,1-1-1 0 0,-1 0 1 0 0,1 1-1 0 0,-1 0 1 0 0,0-1-1 0 0,1 1 1 0 0,-1 0-33 0 0,1-1 10 0 0,-1 1 0 0 0,0-1 0 0 0,0 0 0 0 0,0 1 0 0 0,0-1 0 0 0,0 1 0 0 0,0-1 0 0 0,0 1 0 0 0,0-1 0 0 0,0 1 0 0 0,0-1 0 0 0,0 0 0 0 0,0 1 0 0 0,0-1 0 0 0,0 1 0 0 0,0-1 0 0 0,-1 0 0 0 0,1 1 0 0 0,0-1 0 0 0,0 1 0 0 0,0-1 0 0 0,-1 0 0 0 0,1 1 0 0 0,0-1 0 0 0,-1 0 0 0 0,1 1 0 0 0,0-1 0 0 0,0 0 0 0 0,-1 1 0 0 0,1-1 0 0 0,-1 0 0 0 0,1 0 0 0 0,0 0 0 0 0,-1 1 0 0 0,1-1 0 0 0,0 0 0 0 0,-1 0 0 0 0,0 0-10 0 0,-23-10-1182 0 0,24 8 987 0 0,-1 1-1 0 0,0-1 0 0 0,1 0 1 0 0,-1 1-1 0 0,1-1 0 0 0,0 0 1 0 0,-1 1-1 0 0,1-1 0 0 0,0-1 196 0 0,0 1-285 0 0,-1-6-174 0 0,0 0 0 0 0,1-1 0 0 0,0 1 0 0 0,1 0 0 0 0,-1-1 0 0 0,2 1 0 0 0,-1 0 0 0 0,1 0 1 0 0,0 0-1 0 0,1 0 0 0 0,1-2 459 0 0,-4 8 0 0 0,1 1 0 0 0,0-1 0 0 0,-1 1 0 0 0,1 0 0 0 0,0-1 0 0 0,0 1 0 0 0,0 0 0 0 0,0 0 0 0 0,0-1 0 0 0,0 1 0 0 0,0 0 0 0 0,0 0 0 0 0,0 0 0 0 0,1 0 0 0 0,-2 1 21 0 0,1 0 0 0 0,-1 0 0 0 0,0-1-1 0 0,0 1 1 0 0,1 0 0 0 0,-1 0-1 0 0,0 0 1 0 0,0 0 0 0 0,1-1-1 0 0,-1 1 1 0 0,0 0 0 0 0,0 0-1 0 0,0-1 1 0 0,1 1 0 0 0,-1 0 0 0 0,0 0-1 0 0,0-1 1 0 0,0 1 0 0 0,0 0-1 0 0,0 0 1 0 0,0-1 0 0 0,0 1-1 0 0,0 0 1 0 0,0-1-21 0 0,20-2 1305 0 0,-18 2-1175 0 0,0 0-1 0 0,1 0 0 0 0,-1 0 0 0 0,0 1 0 0 0,1 0 1 0 0,-1-1-1 0 0,1 1 0 0 0,-1 0 0 0 0,0 0 1 0 0,1 0-1 0 0,-1 0 0 0 0,1 1 0 0 0,-1-1 0 0 0,0 1 1 0 0,1-1-1 0 0,0 2-129 0 0,1-2 74 0 0,-1 2 111 0 0,0 0 1 0 0,0 0 0 0 0,0 0 0 0 0,0 1-1 0 0,0-1 1 0 0,-1 1 0 0 0,1-1 0 0 0,-1 1 0 0 0,2 2-186 0 0,-2-2 92 0 0,1 1 0 0 0,-2-1 1 0 0,1 1-1 0 0,0-1 1 0 0,-1 1-1 0 0,1 0 0 0 0,-1 0 1 0 0,0-1-1 0 0,0 1 1 0 0,-1 0-1 0 0,1 0 0 0 0,-1 0 1 0 0,0 2-93 0 0,6 8 392 0 0,-1-1-71 0 0,-4-3-121 0 0,-1-9-124 0 0,0 1 1 0 0,0 0-1 0 0,1-1 0 0 0,-1 1 1 0 0,0 0-1 0 0,1-1 1 0 0,-1 1-1 0 0,1-1 0 0 0,-1 1 1 0 0,1 0-1 0 0,1 0-76 0 0,-2 0 40 0 0,1-1-1 0 0,0 0 1 0 0,-1 1 0 0 0,1-1-1 0 0,-1 0 1 0 0,1 1-1 0 0,-1-1 1 0 0,0 1-1 0 0,0-1 1 0 0,1 1 0 0 0,-1-1-1 0 0,0 1 1 0 0,0-1-1 0 0,-1 1 1 0 0,1-1 0 0 0,0 0-1 0 0,0 1 1 0 0,-1-1-1 0 0,1 1 1 0 0,-1-1 0 0 0,1 0-1 0 0,-1 1 1 0 0,0 0-40 0 0,-2 9 502 0 0,2-10-476 0 0,1 0 0 0 0,0 0 0 0 0,0 0 1 0 0,-1 0-1 0 0,1 0 0 0 0,-1-1 0 0 0,1 1 0 0 0,-1 0 0 0 0,1 0 0 0 0,-1 0 0 0 0,1 0 0 0 0,-1-1 0 0 0,0 1 1 0 0,0 0-1 0 0,1 0 0 0 0,-1 0-26 0 0,-6 4 91 0 0,1 0 0 0 0,-1 0 0 0 0,0 0 0 0 0,0-1 0 0 0,0 0 1 0 0,0 0-1 0 0,-1-1 0 0 0,1 0 0 0 0,-1 0 0 0 0,0-1 0 0 0,0 0 0 0 0,0 0 1 0 0,0-1-1 0 0,-5 0-91 0 0,-11 2 85 0 0,18-2-105 0 0,-1 0 1 0 0,1 0 0 0 0,-1-1-1 0 0,0 0 1 0 0,1 0 0 0 0,-1-1-1 0 0,1 1 1 0 0,-1-2-1 0 0,1 1 1 0 0,-1-1 0 0 0,1 1 19 0 0,5 0-458 0 0,1 1-118 0 0,-2 0-1124 0 0,-5-2-4387 0 0</inkml:trace>
  <inkml:trace contextRef="#ctx0" brushRef="#br0" timeOffset="-2148.384">5064 2601 10136 0 0,'0'0'777'0'0,"-3"14"-358"0"0,4-4 589 0 0,-1-9-846 0 0,0 1 1 0 0,0-1-1 0 0,0 0 0 0 0,0 1 0 0 0,0-1 1 0 0,0 0-1 0 0,0 1 0 0 0,0-1 1 0 0,0 0-1 0 0,0 1 0 0 0,-1-1 1 0 0,1 0-163 0 0,-1 2 181 0 0,0 0 1 0 0,1 0-1 0 0,-1-1 0 0 0,1 1 1 0 0,0 0-1 0 0,0 0 1 0 0,0 0-182 0 0,0 0 119 0 0,0 0 0 0 0,0 0 0 0 0,0 0 0 0 0,-1 0 0 0 0,1 0 0 0 0,-1 0 1 0 0,0 1-120 0 0,0-2 57 0 0,1 1 0 0 0,0-1 1 0 0,-1 0-1 0 0,1 0 0 0 0,0 1 1 0 0,0-1-1 0 0,0 0 0 0 0,1 0 1 0 0,-1 0-1 0 0,1 1-57 0 0,-1 0 51 0 0,0-1-1 0 0,1 1 1 0 0,-1 0 0 0 0,0-1-1 0 0,0 1 1 0 0,0 0-1 0 0,-1 0-50 0 0,2 11 239 0 0,-2 1 82 0 0,1-14-249 0 0,0-1-2 0 0,0 6-2058 0 0,0-6 811 0 0</inkml:trace>
  <inkml:trace contextRef="#ctx0" brushRef="#br0" timeOffset="-1802.208">5126 2534 11920 0 0,'0'0'528'0'0,"0"0"112"0"0,0 0-512 0 0,0 0-128 0 0,0 0 0 0 0,0 0 0 0 0,13 9 152 0 0,-4-4 8 0 0,-5 4 0 0 0,-1-4 0 0 0,6 4-160 0 0,-3-1 0 0 0,-6 0 0 0 0,0 4 0 0 0,0-2-736 0 0,0-1-184 0 0,7 2-32 0 0,-5-3-8 0 0</inkml:trace>
  <inkml:trace contextRef="#ctx0" brushRef="#br0" timeOffset="-1536.385">5192 2751 4144 0 0,'0'0'319'0'0,"1"15"1187"0"0,-1-15-1324 0 0,0 1 0 0 0,1 0 0 0 0,-1-1 0 0 0,0 1 1 0 0,0 0-1 0 0,1-1 0 0 0,-1 1 0 0 0,0 0 0 0 0,0-1 0 0 0,0 1 0 0 0,0 0 0 0 0,0 0 0 0 0,0-1 0 0 0,0 1 0 0 0,0 0 0 0 0,0-1 1 0 0,0 1-1 0 0,-1 0 0 0 0,1 0 0 0 0,0-1 0 0 0,0 1 0 0 0,-1 0 0 0 0,1-1 0 0 0,0 1 0 0 0,-1 0 0 0 0,1-1-182 0 0,-3 11 1731 0 0,3-10-1023 0 0,-7 5 2388 0 0,2-1-2341 0 0,5-9 644 0 0,6-13-705 0 0,-5 15-684 0 0,-1 0-1 0 0,1 0 1 0 0,0 0-1 0 0,-1 0 1 0 0,1 0-1 0 0,-1 0 1 0 0,0 0-1 0 0,1 0 1 0 0,-1-1-1 0 0,0 1 1 0 0,0 0-10 0 0,-1 0 10 0 0,1 0-1 0 0,0 0 1 0 0,1 0-1 0 0,-1 0 1 0 0,0 0 0 0 0,1 0-1 0 0,-1 0 1 0 0,1 0-1 0 0,-1 0 1 0 0,1 0-1 0 0,0 0 1 0 0,0 0-10 0 0,17-29 81 0 0,-15 27-100 0 0,0 1 0 0 0,1 0 0 0 0,-1-1 0 0 0,0 1-1 0 0,1 0 1 0 0,0 1 0 0 0,0-1 0 0 0,0 1-1 0 0,0-1 1 0 0,0 1 0 0 0,1 0 0 0 0,2 0 19 0 0,-1 0-34 0 0,-1 2 1 0 0,0-1-1 0 0,1 1 0 0 0,-1-1 1 0 0,1 1-1 0 0,-1 1 1 0 0,0-1-1 0 0,1 1 1 0 0,-1 0-1 0 0,0 0 0 0 0,1 1 34 0 0,-6-1-5 0 0,1 0 0 0 0,0-1 0 0 0,0 1 0 0 0,-1 0 0 0 0,1 1 0 0 0,0-1 0 0 0,-1 0-1 0 0,1 0 1 0 0,-1 0 0 0 0,1 0 0 0 0,-1 0 0 0 0,0 1 5 0 0,4 7 1 0 0,-2-7 0 0 0,-1-1 0 0 0,-1-1-1 0 0,1 1 0 0 0,-1-1 1 0 0,1 1-1 0 0,0 0 0 0 0,-1 0 1 0 0,1-1-1 0 0,-1 1 1 0 0,1 0-1 0 0,-1 0 0 0 0,0 0 1 0 0,1-1-1 0 0,-1 1 1 0 0,0 0-1 0 0,0 0 0 0 0,1 0 1 0 0,-1 0-1 0 0,0 0 0 0 0,0 0 1 0 0,0 0-1 0 0,0 0 1 0 0,0-1-1 0 0,0 1 0 0 0,0 0 1 0 0,0 0-1 0 0,-1 0 0 0 0,1 0 2 0 0,0 0 1 0 0,0-1-1 0 0,0 1 0 0 0,0 0 1 0 0,0-1-1 0 0,0 1 0 0 0,0-1 0 0 0,0 1 1 0 0,0 0-1 0 0,0-1 0 0 0,1 1 1 0 0,-1 0-1 0 0,0-1 0 0 0,0 1 0 0 0,1-1 1 0 0,-1 1-1 0 0,0-1 0 0 0,1 1 1 0 0,-1 0-1 0 0,0-1 0 0 0,1 0 0 0 0,-1 1 1 0 0,1-1-1 0 0,-1 1-2 0 0,1-1 3 0 0,-1 1-1 0 0,1-1 0 0 0,-1 1 1 0 0,1-1-1 0 0,-1 1 1 0 0,0 0-1 0 0,1-1 1 0 0,-1 1-1 0 0,0-1 1 0 0,1 1-1 0 0,-1 0 1 0 0,0-1-1 0 0,0 1 1 0 0,0 0-1 0 0,1-1 0 0 0,-1 1 1 0 0,0 0-1 0 0,0-1 1 0 0,0 1-1 0 0,0 0 1 0 0,0 0-3 0 0,-4 10 11 0 0,4-9-11 0 0,-1 0 0 0 0,0-1 0 0 0,1 1 0 0 0,-1 0 0 0 0,1 0 0 0 0,0 0 0 0 0,0-1 0 0 0,0 1-1 0 0,0 0 1 0 0,0 1 0 0 0,3 9 0 0 0</inkml:trace>
  <inkml:trace contextRef="#ctx0" brushRef="#br0" timeOffset="9872.916">17465 1140 9216 0 0,'2'0'706'0'0,"58"2"1877"0"0,-21 0 2190 0 0,24-3-4773 0 0,51-8 2457 0 0,-90 6-1982 0 0,-1 2-1 0 0,3 0-474 0 0,11 4-733 0 0,-3 5-4518 0 0,-28-6-1065 0 0</inkml:trace>
  <inkml:trace contextRef="#ctx0" brushRef="#br0" timeOffset="10106.8">17525 1281 1840 0 0,'0'0'620'0'0,"13"8"8898"0"0,-8-5-8860 0 0,0 0-1 0 0,1-1 1 0 0,-1 0-1 0 0,1 0 1 0 0,0-1-1 0 0,-1 1 0 0 0,1-1 1 0 0,0-1-1 0 0,0 1-657 0 0,56 1 1005 0 0,-59-2-799 0 0,72 1 441 0 0,81-2-1791 0 0,-131-1-5521 0 0</inkml:trace>
  <inkml:trace contextRef="#ctx0" brushRef="#br0" timeOffset="7888.75">16118 1137 5064 0 0,'-1'-1'0'0'0,"0"0"18"0"0,0 0 0 0 0,0 0 0 0 0,0 0-1 0 0,0 1 1 0 0,0-1 0 0 0,0 0-1 0 0,1 0 1 0 0,-1 0 0 0 0,0-1-1 0 0,1 1 1 0 0,-1 0 0 0 0,1 0-1 0 0,-1 0 1 0 0,1 0 0 0 0,-1-1 0 0 0,1 1-1 0 0,0 0 1 0 0,0 0 0 0 0,0 0-1 0 0,-1-1 1 0 0,1 1 0 0 0,0 0-1 0 0,1-1 1 0 0,-1 1 0 0 0,0 0-1 0 0,0 0 1 0 0,0-1 0 0 0,1 1-18 0 0,0-2 34 0 0,-1 0-1 0 0,0-1 1 0 0,1 1 0 0 0,-1 0-1 0 0,0 0 1 0 0,0 0 0 0 0,-1-3-34 0 0,1 3 458 0 0,-1 0 1 0 0,1 0-1 0 0,0 0 0 0 0,0 0 1 0 0,0 0-1 0 0,1 1 0 0 0,-1-1 1 0 0,1 0-1 0 0,0 0-458 0 0,-1 1 171 0 0,0 1-1 0 0,0 0 0 0 0,1 0 1 0 0,-1 0-1 0 0,0 0 1 0 0,0 0-1 0 0,0 0 1 0 0,0 0-1 0 0,-1 0 1 0 0,1 0-1 0 0,0 0 1 0 0,0 0-1 0 0,-1-1 1 0 0,1 1-171 0 0,-1 0 76 0 0,1 0 1 0 0,0 0-1 0 0,0 0 0 0 0,-1 0 1 0 0,1 0-1 0 0,0 0 0 0 0,0 0 1 0 0,0 0-1 0 0,0 0 1 0 0,0 0-1 0 0,0 0 0 0 0,0 0 1 0 0,1-1-1 0 0,-1 1 0 0 0,0 0 1 0 0,0 0-1 0 0,1 0-76 0 0,4-18 1439 0 0,-5 17-1327 0 0,0 1 1 0 0,0 0-1 0 0,1-1 0 0 0,-1 1 0 0 0,0 0 0 0 0,1-1 0 0 0,-1 1 0 0 0,1 0 0 0 0,-1 0 0 0 0,1-1 0 0 0,-1 1 0 0 0,1 0 0 0 0,0 0 0 0 0,0 0 0 0 0,0 0 0 0 0,-1 0 0 0 0,1 0 0 0 0,1 0-112 0 0,4-7 1179 0 0,-6 8-1142 0 0,0 0 1 0 0,1-1-1 0 0,-1 1 1 0 0,0 0-1 0 0,1-1 1 0 0,-1 1-1 0 0,0 0 1 0 0,1 0 0 0 0,-1-1-1 0 0,0 1 1 0 0,1 0-1 0 0,-1 0 1 0 0,1 0-1 0 0,-1 0 1 0 0,0-1 0 0 0,1 1-1 0 0,-1 0 1 0 0,1 0-1 0 0,-1 0 1 0 0,0 0-1 0 0,1 0 1 0 0,-1 0-1 0 0,1 0 1 0 0,-1 0 0 0 0,1 0-1 0 0,-1 0 1 0 0,0 0-1 0 0,1 0 1 0 0,-1 0-1 0 0,1 1-37 0 0,0-1 392 0 0,-1 0-49 0 0,0 27-134 0 0,-1-22-209 0 0,0-1 0 0 0,0 1 0 0 0,1 0 0 0 0,-1-1 0 0 0,1 1 0 0 0,0 0 0 0 0,1-1 0 0 0,-1 1 0 0 0,1 0 0 0 0,1 2 0 0 0,-2-1 13 0 0,1 0 0 0 0,-1 0 0 0 0,0 0 0 0 0,0 0 0 0 0,0 0-1 0 0,-1 0 1 0 0,0 0-13 0 0,0 2 30 0 0,0 0-1 0 0,0-1 1 0 0,1 1-1 0 0,1 4-29 0 0,2 28 158 0 0,-2 28-158 0 0,3-27 68 0 0,-2-34-58 0 0,-1-1 1 0 0,-1 1-1 0 0,1 0 1 0 0,-1 0-1 0 0,0 0 1 0 0,-1 0-1 0 0,0 6-10 0 0,0-9 6 0 0,0 0 1 0 0,1 1-1 0 0,0-1 1 0 0,0 0-1 0 0,0 0 1 0 0,1 0-1 0 0,-1 0 1 0 0,2 2-7 0 0,-1-1 7 0 0,-1-1 1 0 0,1 0 0 0 0,-1 0 0 0 0,0 0-1 0 0,0 1 1 0 0,0-1 0 0 0,0 0-1 0 0,-1 1-7 0 0,-1 6 28 0 0,1 1 0 0 0,0-1 0 0 0,1 10-28 0 0,0-20 3 0 0,0-1-1 0 0,0 1 1 0 0,0 0-1 0 0,-1-1 0 0 0,1 1 1 0 0,0 0-1 0 0,0 0 1 0 0,-1-1-1 0 0,1 1 1 0 0,0 0-1 0 0,-1-1 0 0 0,1 1 1 0 0,-1 0-1 0 0,1-1 1 0 0,0 1-1 0 0,-1-1 1 0 0,0 1-1 0 0,1-1 0 0 0,-1 1 1 0 0,1-1-1 0 0,-1 1 1 0 0,0-1-1 0 0,0 1-2 0 0,-6 5 46 0 0,6-5-13 0 0,1-1-117 0 0,0 0-23 0 0,0 0-65 0 0,0 0-286 0 0,-1 0-448 0 0,1 0 891 0 0,-1 0 0 0 0,1 0 0 0 0,0 0 0 0 0,0 0-1 0 0,0 0 1 0 0,0 0 0 0 0,0 0 0 0 0,0 0 0 0 0,-1 0 0 0 0,1 0-1 0 0,0 0 1 0 0,0 0 0 0 0,0 0 0 0 0,0 0 0 0 0,0 0 0 0 0,-1 0-1 0 0,1 0 1 0 0,0 0 0 0 0,0 0 0 0 0,0 0 0 0 0,0 0 0 0 0,0-1 0 0 0,0 1-1 0 0,0 0 1 0 0,-1 0 0 0 0,1 0 0 0 0,0 0 0 0 0,0 0 0 0 0,0 0-1 0 0,0 0 1 0 0,0 0 0 0 0,0 0 0 0 0,0-1 0 0 0,0 1 0 0 0,0 0-1 0 0,0 0 1 0 0,0 0 0 0 0,0 0 0 0 0,-1 0 0 0 0,1 0 0 0 0,0-1 0 0 0,0 1-1 0 0,0 0 1 0 0,0 0 0 0 0,0 0 0 0 0,0 0 0 0 0,0 0 0 0 0,0 0-1 0 0,0-1 1 0 0,0 1 0 0 0,1 0 0 0 0,-1 0 0 0 0,0 0 0 0 0,0 0-1 0 0,0 0 1 0 0,0 0 0 0 0,0-1 0 0 0,0 1 0 0 0,0 0 0 0 0,0 0 0 0 0,0 0-1 0 0,0 0 1 0 0,0 0 0 0 0,0 0 0 0 0,0 0 0 0 0,1 0 0 0 0,-1-1-1 0 0,0 1 1 0 0,0 0 0 0 0,0 0 15 0 0,3-3-482 0 0,-3 2 348 0 0,1 0 1 0 0,0 0-1 0 0,-1 0 1 0 0,1 0-1 0 0,-1 0 1 0 0,1 1-1 0 0,-1-1 1 0 0,1 0-1 0 0,-1 0 0 0 0,0-1 1 0 0,1 1-1 0 0,-1 0 1 0 0,0 0-1 0 0,0 0 1 0 0,0 0-1 0 0,0 0 1 0 0,0 0-1 0 0,0 0 0 0 0,0 0 1 0 0,0 0 133 0 0,-7-23-1779 0 0,0 4-11 0 0</inkml:trace>
  <inkml:trace contextRef="#ctx0" brushRef="#br0" timeOffset="8219.625">16077 1123 4608 0 0,'-1'-3'28'0'0,"1"0"0"0"0,-1 0 0 0 0,1 0 0 0 0,-1 0 0 0 0,1 0 0 0 0,0 0 0 0 0,0 0 0 0 0,0 0 0 0 0,0 0 0 0 0,1 0 0 0 0,-1 0 0 0 0,1 0 0 0 0,0 1 0 0 0,0-1 0 0 0,0 0 0 0 0,0 0-28 0 0,0 2-6 0 0,-1-1-1 0 0,0 1 1 0 0,1 0 0 0 0,-1-1-1 0 0,0 1 1 0 0,0 0 0 0 0,1-1 0 0 0,-1 1-1 0 0,0-1 1 0 0,-1 0 6 0 0,1 1 26 0 0,0-1 1 0 0,0 1-1 0 0,0 0 0 0 0,0-1 0 0 0,0 1 0 0 0,1 0 1 0 0,-1-1-1 0 0,0 1 0 0 0,1 0 0 0 0,-1 0 1 0 0,0-1-1 0 0,1 1-26 0 0,4-7 730 0 0,-4 7-524 0 0,0 0 0 0 0,-1 0 0 0 0,1 0 0 0 0,-1 0 0 0 0,1 0 0 0 0,-1 0 1 0 0,1 0-1 0 0,-1 0 0 0 0,1 0 0 0 0,-1 0 0 0 0,0 0 0 0 0,0 0 0 0 0,1 0 0 0 0,-1-1 0 0 0,0 1 0 0 0,0 0 0 0 0,0 0 1 0 0,0 0-1 0 0,0 0 0 0 0,-1-1-206 0 0,1 0 203 0 0,0 1 1 0 0,1-1-1 0 0,-1 0 1 0 0,0 0-1 0 0,1 1 1 0 0,-1-1-1 0 0,1 0 1 0 0,0 0-1 0 0,-1 1 1 0 0,1-1-1 0 0,0 1 1 0 0,0-1-1 0 0,0 1 0 0 0,0-1 1 0 0,0 1-1 0 0,1-1-203 0 0,8-14 1087 0 0,-9 14-966 0 0,1 0 0 0 0,-1 0 0 0 0,1 0 0 0 0,-1 0 0 0 0,1 0 0 0 0,0 0 0 0 0,0 1 0 0 0,0-1 0 0 0,0 0 0 0 0,0 1 0 0 0,0 0 0 0 0,0-1 0 0 0,0 1 0 0 0,1 0 0 0 0,0 0-121 0 0,10-6 428 0 0,-5 3-314 0 0,0 1 1 0 0,0 0-1 0 0,0 1 1 0 0,0 0-1 0 0,1 0 1 0 0,-1 1-1 0 0,1 0 1 0 0,-1 1-1 0 0,3-1-114 0 0,4 0 64 0 0,-3 1-15 0 0,-1 1 0 0 0,1 0-1 0 0,-1 1 1 0 0,1 0 0 0 0,-1 1-1 0 0,0 0 1 0 0,0 0 0 0 0,9 5-49 0 0,-18-7 9 0 0,0 0 1 0 0,0 0 0 0 0,0 1 0 0 0,0-1-1 0 0,0 0 1 0 0,0 1 0 0 0,-1-1-1 0 0,1 1 1 0 0,-1 0 0 0 0,1-1-1 0 0,-1 1 1 0 0,0 0 0 0 0,1 0 0 0 0,-1 0-1 0 0,0 0 1 0 0,0 1-10 0 0,11 16 239 0 0,-11-19-227 0 0,-1 1-1 0 0,1 0 0 0 0,-1 0 0 0 0,1-1 0 0 0,-1 1 0 0 0,0 0 0 0 0,1 0 0 0 0,-1 0 0 0 0,0 0 0 0 0,1 0 0 0 0,-1 0 0 0 0,0 0 0 0 0,0-1 0 0 0,0 1 1 0 0,0 0-1 0 0,0 0 0 0 0,0 0 0 0 0,0 0 0 0 0,0 0 0 0 0,0 0 0 0 0,-1 0 0 0 0,1 0 0 0 0,0 0-11 0 0,-13 22 288 0 0,5-9-103 0 0,6-12-155 0 0,0 1-1 0 0,0-1 0 0 0,0 1 0 0 0,-1-1 0 0 0,1 0 1 0 0,-1 0-1 0 0,1 0 0 0 0,-1 0 0 0 0,1 0 0 0 0,-2 0-29 0 0,-12 10 116 0 0,-3 4 60 0 0,-1-1 0 0 0,0 0 0 0 0,-15 7-176 0 0,17-10 87 0 0,14-8-70 0 0,-1-1 1 0 0,0 1 0 0 0,0-1-1 0 0,-1-1 1 0 0,-1 2-18 0 0,-58 21-23 0 0,58-23-272 0 0,-1 0 1 0 0,1 0-1 0 0,-1-1 0 0 0,1 0 0 0 0,-2-1 295 0 0,8 0-1412 0 0,0 0-2988 0 0,-4 0-1281 0 0</inkml:trace>
  <inkml:trace contextRef="#ctx0" brushRef="#br0" timeOffset="9363.597">16374 1480 10280 0 0,'0'0'465'0'0,"0"0"-4"0"0,-2 1-294 0 0,-2 0-192 0 0,0 0 151 0 0,1 1 0 0 0,0-1-1 0 0,-1 1 1 0 0,1-1 0 0 0,0 1 0 0 0,0 0-1 0 0,0 0 1 0 0,0 0 0 0 0,0 1-126 0 0,-10 7 491 0 0,12-10-439 0 0,-1 1-1 0 0,1-1 1 0 0,0 1-1 0 0,0 0 1 0 0,0-1-1 0 0,0 1 1 0 0,0 0-1 0 0,0 0 1 0 0,0 0-1 0 0,1-1 1 0 0,-1 1-1 0 0,0 0 1 0 0,0 0-1 0 0,1 0 1 0 0,-1 0 0 0 0,0 1-1 0 0,1-1 1 0 0,-1 0-1 0 0,1 0 1 0 0,-1 0-1 0 0,1 0 1 0 0,0 0-1 0 0,0 1 1 0 0,-1-1-52 0 0,1 0 33 0 0,0 0 0 0 0,0-1 0 0 0,0 1 0 0 0,0 0 0 0 0,-1 0 0 0 0,1-1 0 0 0,0 1 0 0 0,0 0 0 0 0,-1-1 0 0 0,1 1 0 0 0,-1 0 0 0 0,1-1 0 0 0,0 1 0 0 0,-1 0 0 0 0,1-1 0 0 0,-1 1 0 0 0,0-1 0 0 0,1 1-33 0 0,-1-1 22 0 0,0 1 0 0 0,1-1 0 0 0,-1 1 0 0 0,1-1 0 0 0,-1 1 0 0 0,1 0 0 0 0,-1-1 0 0 0,1 1 0 0 0,0 0 0 0 0,-1-1 0 0 0,1 1 0 0 0,0 0 0 0 0,-1 0 0 0 0,1-1 0 0 0,0 1 0 0 0,0 0 0 0 0,0 0 0 0 0,0 0-22 0 0,0 7 205 0 0,-2 22 424 0 0,2-29-596 0 0,-1 1 0 0 0,1-1 0 0 0,0 1 0 0 0,0 0 0 0 0,1-1 0 0 0,-1 1 0 0 0,0-1 0 0 0,0 1 0 0 0,1-1 0 0 0,-1 1 0 0 0,1-1 0 0 0,-1 0 0 0 0,1 1 0 0 0,0-1 0 0 0,-1 1 0 0 0,1-1 0 0 0,0 0 0 0 0,0 0 0 0 0,1 2-33 0 0,1 0 139 0 0,0 0 0 0 0,0 0 1 0 0,1 0-1 0 0,0 0 1 0 0,-1 0-1 0 0,2 0-139 0 0,-2-2 63 0 0,-1 0 0 0 0,1 0 0 0 0,-1 0 0 0 0,1 0 0 0 0,-1 0-1 0 0,1-1 1 0 0,-1 1 0 0 0,1-1 0 0 0,0 1 0 0 0,-1-1-1 0 0,1 0 1 0 0,0 0 0 0 0,-1 0 0 0 0,1-1 0 0 0,1 1-63 0 0,4-2 64 0 0,1 0 1 0 0,-1-1-1 0 0,0 0 0 0 0,1 0-64 0 0,-5 0 40 0 0,1 1 0 0 0,-1-1 0 0 0,0 0 0 0 0,0 0 0 0 0,-1 0 0 0 0,1-1 0 0 0,-1 1 0 0 0,2-3-40 0 0,5-10 128 0 0,-10 15-130 0 0,0 0-1 0 0,0 0 0 0 0,0 0 0 0 0,0 1 0 0 0,0-1 1 0 0,0 0-1 0 0,0 0 0 0 0,0 0 0 0 0,0 0 0 0 0,0 0 1 0 0,-1 1-1 0 0,1-1 0 0 0,0 0 0 0 0,-1 0 0 0 0,1 0 1 0 0,0 1-1 0 0,-1-1 0 0 0,1 0 0 0 0,-1 0 0 0 0,1 1 0 0 0,-1-1 1 0 0,0 1-1 0 0,1-1 0 0 0,-1 0 0 0 0,0 1 0 0 0,1-1 1 0 0,-2 0 2 0 0,-5-8-53 0 0,6 6 2 0 0,0 1 0 0 0,-1 0 0 0 0,1-1-1 0 0,0 1 1 0 0,-1 0 0 0 0,1 0-1 0 0,-1 0 1 0 0,0 0 0 0 0,0 0 0 0 0,1 1-1 0 0,-3-2 52 0 0,-1 0-22 0 0,0 1 1 0 0,0-1-1 0 0,0 1 0 0 0,-1 0 1 0 0,1 0-1 0 0,-6 0 22 0 0,-8-2-216 0 0,18 4 118 0 0,0 0 18 0 0,-3-2 78 0 0,5 2 55 0 0,40 0-40 0 0,-26-1-13 0 0,0 0 0 0 0,0-1 0 0 0,9-3 0 0 0,-1 0 0 0 0,-7 1 0 0 0,-1 0 0 0 0,10-5 0 0 0,-1 0 0 0 0,-18 7-42 0 0,-1 0 0 0 0,1-1 0 0 0,-1 0 0 0 0,1 0 0 0 0,-1-1 0 0 0,0 0 0 0 0,-1 1 0 0 0,1-2 42 0 0,0 1 11 0 0,-4 0 21 0 0,-13 14-188 0 0,10-5 128 0 0,0-1 0 0 0,0 1 1 0 0,0 0-1 0 0,1-1 0 0 0,0 1 0 0 0,0 0 0 0 0,0 0 0 0 0,0 0 0 0 0,1 0 0 0 0,0 4 28 0 0,0 8-7 0 0,0-15 41 0 0,-1-1 0 0 0,1 1 0 0 0,0-1 0 0 0,0 1 0 0 0,0 0-1 0 0,0-1 1 0 0,1 1 0 0 0,-1 0 0 0 0,0-1 0 0 0,1 1 0 0 0,-1-1 0 0 0,1 1 0 0 0,0 0-34 0 0,9 19 913 0 0,-10-20-1357 0 0,0-1 81 0 0,3 1 404 0 0,-3-1-30 0 0,0 0 1 0 0,0 1-1 0 0,0-1 0 0 0,0 0 0 0 0,0 0 1 0 0,0 0-1 0 0,0 0 0 0 0,0 0 1 0 0,1 0-1 0 0,-1 1 0 0 0,0-1 1 0 0,0 0-1 0 0,0 0 0 0 0,0 0 0 0 0,0 0 1 0 0,1 0-1 0 0,-1 0 0 0 0,0 0 1 0 0,0 0-1 0 0,0 0 0 0 0,0 0 1 0 0,0 0-1 0 0,1 0 0 0 0,-1 0 0 0 0,0 0 1 0 0,0 0-1 0 0,0 0 0 0 0,0 0 1 0 0,1 0-1 0 0,-1 0 0 0 0,0 0 1 0 0,0 0-1 0 0,0 0 0 0 0,0 0 0 0 0,1 0-11 0 0,1-1 26 0 0,0 0-1 0 0,0 0 1 0 0,1 0-1 0 0,-1 0 0 0 0,0-1 1 0 0,0 1-1 0 0,0 0 1 0 0,0-1-1 0 0,0 0 0 0 0,-1 1 1 0 0,1-1-1 0 0,0 0 1 0 0,-1 0-1 0 0,1 0 0 0 0,-1 0 1 0 0,1-2-26 0 0,20-26 92 0 0,-4 14-49 0 0,-17 15-99 0 0,-1 1-26 0 0,2 2-14 0 0,3 3 47 0 0,0 1-1 0 0,0 0 1 0 0,-1 0-1 0 0,1 1 1 0 0,2 5 49 0 0,-4-6 32 0 0,0-1 1 0 0,0 1 0 0 0,1-1 0 0 0,0 0-1 0 0,0 0 1 0 0,0-1 0 0 0,1 1 0 0 0,-1-1 0 0 0,1 0-1 0 0,4 3-32 0 0,-5-4 116 0 0,1-1 0 0 0,0 0 0 0 0,-1 0-1 0 0,1 0 1 0 0,0 0 0 0 0,0-1 0 0 0,0 1-1 0 0,0-1 1 0 0,0-1 0 0 0,2 1-116 0 0,-5-1 44 0 0,0 0 0 0 0,0 0 0 0 0,0-1 0 0 0,1 1 0 0 0,-1-1 0 0 0,0 1 0 0 0,0-1 0 0 0,0 0 0 0 0,0 1 0 0 0,0-1 0 0 0,0 0 0 0 0,0-1 0 0 0,0 1 0 0 0,-1 0 0 0 0,1 0 1 0 0,0-1-1 0 0,-1 1 0 0 0,1-1 0 0 0,-1 0 0 0 0,1 1 0 0 0,-1-1 0 0 0,0 0 0 0 0,0 0 0 0 0,0 0 0 0 0,0 0-44 0 0,3-5 25 0 0,-1 0-1 0 0,0 0 1 0 0,-1 0-1 0 0,1 0 1 0 0,-1-1-1 0 0,-1 1 1 0 0,1-8-25 0 0,0-8-380 0 0,0-22 380 0 0,-11-11-604 0 0,3 5-543 0 0,6 50 1083 0 0,0 1 0 0 0,0 0 0 0 0,0 0 0 0 0,1 1 70 0 0,0-1 0 0 0,0 1 0 0 0,0-1 0 0 0,0 1 0 0 0,0 0 0 0 0,0-1 0 0 0,-1 1 0 0 0,1 0 0 0 0,0-1 0 0 0,0 1 0 0 0,-1 0 0 0 0,1 0 0 0 0,0 0 0 0 0,-1 0 0 0 0,1 0 0 0 0,-1 0 0 0 0,1 0 0 0 0,-1 0-6 0 0,10 21 170 0 0,-9-20-168 0 0,4 13 84 0 0,2 6 36 0 0,-2-11-27 0 0,-2-1-1 0 0,1 1 1 0 0,-1 1-1 0 0,-1-1 0 0 0,0 0 1 0 0,0 0-1 0 0,-1 1 1 0 0,-1-1-1 0 0,0 1 0 0 0,0 0-94 0 0,-6 48-46 0 0,3-54-1750 0 0,1 0-4785 0 0</inkml:trace>
  <inkml:trace contextRef="#ctx0" brushRef="#br0" timeOffset="9578.437">16832 1434 14480 0 0,'5'-7'1100'0'0,"0"4"-995"0"0,-1 0 1 0 0,1 0 0 0 0,0 0-1 0 0,0 1 1 0 0,1 0 0 0 0,-1-1-1 0 0,0 2 1 0 0,1-1 0 0 0,-1 1 0 0 0,1 0-1 0 0,2 0-105 0 0,19-6 1507 0 0,-7 3-1548 0 0,0 0 1 0 0,0 1 0 0 0,0 1-1 0 0,0 1 41 0 0,18 3-1208 0 0,-20-4-4831 0 0</inkml:trace>
  <inkml:trace contextRef="#ctx0" brushRef="#br0" timeOffset="22860.774">19307 1306 7832 0 0,'0'0'602'0'0,"0"4"12"0"0,0-1 2594 0 0,1-1-2966 0 0,-1-1 0 0 0,1 1 0 0 0,0-1 0 0 0,-1 1 0 0 0,1-1 0 0 0,0 0 0 0 0,0 1 0 0 0,0-1 0 0 0,0 0 0 0 0,0 0 0 0 0,0 0 1 0 0,0 0-1 0 0,0 0 0 0 0,0 0 0 0 0,1 0 0 0 0,-1 0 0 0 0,0 0 0 0 0,1 0 0 0 0,-1-1 0 0 0,1 1 0 0 0,-1 0 0 0 0,0-1 0 0 0,2 1-242 0 0,5-1 241 0 0,0 0 0 0 0,-1 0 0 0 0,1-1-1 0 0,-1 0 1 0 0,0-1 0 0 0,1 1-1 0 0,-1-1 1 0 0,0-1 0 0 0,0 1 0 0 0,0-1-1 0 0,7-4-240 0 0,0 0 75 0 0,-1-1-1 0 0,1-1 0 0 0,-1 0 0 0 0,8-8-74 0 0,-14 11 28 0 0,-1 0 0 0 0,0 0 0 0 0,0-1 0 0 0,0 0 0 0 0,-1 0 0 0 0,0 0 1 0 0,-1-1-1 0 0,1 1 0 0 0,0-4-28 0 0,-4 7 14 0 0,0-1 0 0 0,-1 0 0 0 0,1 0 0 0 0,-1 1 0 0 0,0-1 0 0 0,0 0 0 0 0,0 0 0 0 0,-1 1 0 0 0,0-1 0 0 0,0 0 0 0 0,0 1 0 0 0,-1-1 0 0 0,1 1 0 0 0,-1-1 0 0 0,0 1 0 0 0,0 0 0 0 0,0 0 0 0 0,-1 0 0 0 0,0-1-14 0 0,-1 3 0 0 0,1-1-1 0 0,-1 1 0 0 0,1 0 1 0 0,-1 1-1 0 0,0-1 0 0 0,0 1 0 0 0,0-1 1 0 0,0 1-1 0 0,0 0 0 0 0,0 1 1 0 0,0-1-1 0 0,0 1 0 0 0,0-1 0 0 0,0 1 1 0 0,0 1-1 0 0,0-1 0 0 0,-1 0 1 0 0,0 1-12 0 0,1 0-1 0 0,-1 0 0 0 0,1 1 0 0 0,-1 0 0 0 0,1-1 1 0 0,-1 1-1 0 0,1 1 0 0 0,0-1 0 0 0,0 0 1 0 0,0 1-1 0 0,0 0 0 0 0,1 0 0 0 0,-1 0 0 0 0,1 1 1 0 0,-1-1-1 0 0,1 1 0 0 0,-1 1 13 0 0,-2 4-8 0 0,-1 1-1 0 0,1 0 1 0 0,1 0-1 0 0,0 1 1 0 0,0-1-1 0 0,1 1 1 0 0,0 0-1 0 0,-1 8 9 0 0,3-8 51 0 0,0 2 0 0 0,0-1 1 0 0,1 0-1 0 0,1 0 0 0 0,0 0 0 0 0,1 0 0 0 0,0 1 0 0 0,1 2-51 0 0,1 2 185 0 0,-1-8-90 0 0,-1 0 0 0 0,1-1 0 0 0,1 1 0 0 0,-1-1 1 0 0,2 1-1 0 0,-1-1 0 0 0,1 0 0 0 0,3 6-95 0 0,-2-7 51 0 0,-3-4-30 0 0,-1-1-1 0 0,1 0 0 0 0,0 1 1 0 0,0-1-1 0 0,0 0 1 0 0,0 0-1 0 0,0 0 0 0 0,0 0-20 0 0,29 23 512 0 0,-26-21-443 0 0,1 0 0 0 0,-1-1 0 0 0,1 0-1 0 0,0 0 1 0 0,0 0 0 0 0,0 0 0 0 0,1-1 0 0 0,-1 0-1 0 0,1-1 1 0 0,-1 1 0 0 0,1-1 0 0 0,0 0 0 0 0,-1-1-1 0 0,1 0 1 0 0,4 0-69 0 0,2-1-284 0 0,0-1 0 0 0,0-1 0 0 0,-1 0-1 0 0,1-1 1 0 0,3-1 284 0 0,63-28-4814 0 0,-76 31 4499 0 0,18-10-7238 0 0</inkml:trace>
  <inkml:trace contextRef="#ctx0" brushRef="#br0" timeOffset="12022.096">18259 912 10136 0 0,'0'0'464'0'0,"0"0"-10"0"0,0 0-204 0 0,0 0 227 0 0,0 0 130 0 0,0 0 29 0 0,0 0 0 0 0,0 0-16 0 0,0 0-4 0 0,0 0 0 0 0,0 0-55 0 0,0 9 4 0 0,0-8-523 0 0,0 1 0 0 0,0-1 0 0 0,0 0-1 0 0,1 1 1 0 0,-1-1 0 0 0,1 0 0 0 0,-1 0 0 0 0,1 1 0 0 0,-1-1-1 0 0,1 0 1 0 0,0 0 0 0 0,-1 0 0 0 0,1 0 0 0 0,0 1 0 0 0,0-1-42 0 0,0 0 92 0 0,0 0 1 0 0,0 1-1 0 0,0-1 1 0 0,0 1-1 0 0,0-1 1 0 0,0 1-1 0 0,-1-1 1 0 0,1 1-1 0 0,0-1 1 0 0,-1 1-1 0 0,1 1-92 0 0,7 25 1144 0 0,-7-25-1199 0 0,1 1 0 0 0,-1 0 0 0 0,0 0 0 0 0,0-1 0 0 0,0 1 0 0 0,-1 0 0 0 0,1 0 0 0 0,-1 0 0 0 0,0 0 0 0 0,0 0 0 0 0,-1 1 55 0 0,-1 10-8 0 0,1 0 0 0 0,0 0 0 0 0,1 0 0 0 0,1 11 8 0 0,-1 14 216 0 0,0-29-141 0 0,0 1 0 0 0,0 0 0 0 0,3 9-75 0 0,-3-15 50 0 0,1 1-1 0 0,-1-1 0 0 0,0 0 1 0 0,0 0-1 0 0,-2 6-49 0 0,1-4 113 0 0,0 0-1 0 0,1-1 0 0 0,0 8-112 0 0,1-5 57 0 0,-2 0 0 0 0,1-1 0 0 0,-3 10-57 0 0,0 18 51 0 0,3-31-43 0 0,0-3-7 0 0,0-1 0 0 0,0 1 0 0 0,-1 0 1 0 0,1 0-1 0 0,-1-1 0 0 0,1 1 0 0 0,-1 0 1 0 0,0-1-1 0 0,0 1 0 0 0,0-1 0 0 0,0 1 0 0 0,-1 0-1 0 0,2-2 59 0 0,0-1-43 0 0,0 0-216 0 0,0 0-121 0 0,-5-3-5374 0 0,-3-5-295 0 0</inkml:trace>
  <inkml:trace contextRef="#ctx0" brushRef="#br0" timeOffset="12358.95">18211 874 3680 0 0,'0'-1'-25'0'0,"-1"-1"0"0"0,1 1 0 0 0,-1 0 1 0 0,1 0-1 0 0,-1 0 0 0 0,1-1 0 0 0,0 1 0 0 0,-1 0 0 0 0,1 0 1 0 0,0-1-1 0 0,0 1 0 0 0,0 0 0 0 0,0-1 25 0 0,0 1 282 0 0,0-1-1 0 0,1 0 1 0 0,-1 1-1 0 0,1-1 0 0 0,-1 0 1 0 0,1 1-1 0 0,0-1 1 0 0,0 1-1 0 0,-1-1 1 0 0,1 1-1 0 0,0-1 1 0 0,0 1-1 0 0,1-1 1 0 0,-1 1-282 0 0,2-2 720 0 0,0 0 1 0 0,0 1-1 0 0,0-1 1 0 0,0 1 0 0 0,0 0-1 0 0,1 0 1 0 0,-1 0-1 0 0,1 0 1 0 0,-1 1 0 0 0,2-1-721 0 0,14-4 448 0 0,-13 3-281 0 0,0 1 0 0 0,0 0 0 0 0,0 1 0 0 0,1-1 0 0 0,-1 1 0 0 0,0 0 0 0 0,3 1-167 0 0,4 0 289 0 0,0 1 0 0 0,-1 0 0 0 0,1 1 0 0 0,-1 1 0 0 0,1 0-1 0 0,-1 0 1 0 0,0 1 0 0 0,8 4-289 0 0,-14-5 87 0 0,-1 0 0 0 0,0 0 0 0 0,0 0 0 0 0,0 0 1 0 0,-1 1-1 0 0,1 0 0 0 0,-1 0 0 0 0,0 0 0 0 0,1 2-87 0 0,-3-3 61 0 0,1 0-1 0 0,-1 0 1 0 0,0 1 0 0 0,-1-1 0 0 0,1 1 0 0 0,0-1 0 0 0,-1 1-1 0 0,0-1 1 0 0,0 1 0 0 0,0 0 0 0 0,0 0 0 0 0,-1 0 0 0 0,0-1-1 0 0,1 4-60 0 0,-2-2 17 0 0,0 0 0 0 0,0 0 0 0 0,0 0 0 0 0,0-1 0 0 0,-1 1 0 0 0,0 0 0 0 0,0-1 0 0 0,0 1 0 0 0,0-1 0 0 0,-1 0 0 0 0,1 0 0 0 0,-1 0 0 0 0,0 0 0 0 0,-1 0 0 0 0,1 0 0 0 0,-1-1-1 0 0,1 0 1 0 0,-1 0 0 0 0,-3 2-17 0 0,-11 8 79 0 0,0-1 0 0 0,-1-1 0 0 0,-15 6-79 0 0,34-17 0 0 0,-33 16-2641 0 0,-18 4 2641 0 0,42-16-1306 0 0</inkml:trace>
  <inkml:trace contextRef="#ctx0" brushRef="#br0" timeOffset="15507.501">18427 1494 2304 0 0,'0'0'256'0'0,"0"0"235"0"0,0 0 99 0 0,0 0 18 0 0,7-1 307 0 0,10-3-839 0 0,-17 4 4 0 0</inkml:trace>
  <inkml:trace contextRef="#ctx0" brushRef="#br0" timeOffset="21516.168">18477 1583 3224 0 0,'0'0'417'0'0,"0"0"545"0"0,0 0 240 0 0,-5-13 3973 0 0,3 11 492 0 0,-11 22-3448 0 0,-12 22-871 0 0,22-34-1158 0 0,-7 11 395 0 0,9-18-447 0 0,1 16 770 0 0,2-10-912 0 0,2 0-101 0 0,0-4-6365 0 0,1 2-178 0 0</inkml:trace>
  <inkml:trace contextRef="#ctx0" brushRef="#br0" timeOffset="21822.621">18533 1381 10592 0 0,'0'0'818'0'0,"0"0"-378"0"0,0 0 390 0 0,0 0 223 0 0,0 0 47 0 0,1 8 197 0 0,-1-2-1287 0 0,1 0 0 0 0,-1 0 0 0 0,0 0 0 0 0,0 4-10 0 0,0 9-2 0 0,11 66-3776 0 0,-9-61 2436 0 0</inkml:trace>
  <inkml:trace contextRef="#ctx0" brushRef="#br0" timeOffset="22112.313">18577 1681 5064 0 0,'0'16'544'0'0,"-2"11"1472"0"0,1-21-1345 0 0,0-1-1 0 0,1 1 1 0 0,-1-1-1 0 0,1 0 1 0 0,1 1 0 0 0,-1-1-1 0 0,1 2-670 0 0,-1-7 92 0 0,0 0-1 0 0,0 0 0 0 0,0 0 1 0 0,0 0-1 0 0,0 0 0 0 0,0 0 1 0 0,0 1-1 0 0,0-1 0 0 0,0 0 1 0 0,0 0-1 0 0,0 0 0 0 0,0 0 1 0 0,0 0-1 0 0,1 0 0 0 0,-1 0 1 0 0,0 0-1 0 0,0 0 0 0 0,0 0 1 0 0,0 0-1 0 0,0 0 0 0 0,0 0 1 0 0,0 1-1 0 0,0-1 0 0 0,0 0 1 0 0,0 0-1 0 0,0 0 1 0 0,1 0-1 0 0,-1 0 0 0 0,0 0 1 0 0,0 0-1 0 0,0 0 0 0 0,0 0 1 0 0,0 0-1 0 0,0 0 0 0 0,0 0 1 0 0,0 0-1 0 0,0 0 0 0 0,1 0 1 0 0,-1 0-1 0 0,0 0 0 0 0,0 0 1 0 0,0 0-1 0 0,0 0 0 0 0,0 0 1 0 0,0 0-1 0 0,0 0 0 0 0,0-1 1 0 0,0 1-1 0 0,0 0 0 0 0,0 0 1 0 0,1 0-1 0 0,-1 0 0 0 0,0 0 1 0 0,0 0-1 0 0,0 0 0 0 0,0 0 1 0 0,0 0-1 0 0,0 0 0 0 0,0 0 1 0 0,0 0-1 0 0,0 0 0 0 0,0-1-91 0 0,7-8 998 0 0,4-13-1275 0 0,-4 7 355 0 0,1 1-1 0 0,0-1 1 0 0,5-6-78 0 0,7-10 8 0 0,-8 12-61 0 0,-8 13-29 0 0,0-1 0 0 0,0 1 0 0 0,-1-1 0 0 0,0 0-1 0 0,1-2 83 0 0,-2 4-20 0 0,-1 0 0 0 0,1 0-1 0 0,1 1 1 0 0,-1-1 0 0 0,0 1-1 0 0,1-1 1 0 0,0 1 0 0 0,0 0-1 0 0,1 0 1 0 0,-1 0-1 0 0,2 0 21 0 0,-5 3-8 0 0,1 1 3 0 0,-1 0 0 0 0,0-1 0 0 0,0 1 0 0 0,1-1 0 0 0,-1 1 0 0 0,0 0 0 0 0,1 0 0 0 0,-1-1 0 0 0,0 1 0 0 0,1 0 0 0 0,-1-1 0 0 0,0 1 0 0 0,1 0 0 0 0,-1 0 0 0 0,1 0 0 0 0,-1 0 0 0 0,0-1 0 0 0,1 1 0 0 0,-1 0 0 0 0,1 0 0 0 0,-1 0 0 0 0,0 0 0 0 0,1 0 0 0 0,-1 0 0 0 0,1 0 0 0 0,0 0 5 0 0,6 1-27 0 0,-5-1 39 0 0,-1 0 0 0 0,0 1 0 0 0,0-1 0 0 0,0 1 0 0 0,0-1 0 0 0,0 1-1 0 0,0 0 1 0 0,0-1 0 0 0,0 1 0 0 0,0 0 0 0 0,0 0 0 0 0,0-1 0 0 0,0 1 0 0 0,-1 0 0 0 0,1 0 0 0 0,0 0 0 0 0,0 0-1 0 0,-1 0 1 0 0,1 0-12 0 0,10 21 371 0 0,-9-16-222 0 0,0 0-1 0 0,-1 0 1 0 0,0 0-1 0 0,0 0 0 0 0,-1 0 1 0 0,1 0-1 0 0,-1 0 1 0 0,-1 1-1 0 0,1-1 0 0 0,-2 5-148 0 0,2 12 244 0 0,0-17-161 0 0,0 0 0 0 0,0 0 0 0 0,-1 0 0 0 0,0 5-83 0 0,-9 41 234 0 0,10-51-290 0 0,0 1 0 0 0,0-1 0 0 0,-1 0 0 0 0,1 0 0 0 0,0 1 0 0 0,0-1 1 0 0,0 0-1 0 0,0 0 0 0 0,0 1 0 0 0,1-1 0 0 0,-1 0 0 0 0,0 0 0 0 0,1 1 0 0 0,-1-1 56 0 0,0 0-325 0 0,1-1-1 0 0,-1 1 1 0 0,1-1-1 0 0,-1 1 0 0 0,1 0 1 0 0,-1-1-1 0 0,1 1 0 0 0,-1-1 1 0 0,1 1-1 0 0,-1-1 1 0 0,1 0-1 0 0,-1 1 0 0 0,1-1 1 0 0,0 0-1 0 0,0 1 326 0 0,11 1-6570 0 0</inkml:trace>
  <inkml:trace contextRef="#ctx0" brushRef="#br0" timeOffset="23959.505">19675 568 6912 0 0,'0'0'314'0'0,"-1"0"-6"0"0,-8-3 1833 0 0,10 4 2717 0 0,4 2-804 0 0,-2-1-5474 0 0,12-1 2826 0 0,-14-1-1351 0 0,0 0 1 0 0,0 0 0 0 0,0 0 0 0 0,1 0 0 0 0,-1 0 0 0 0,0 1 0 0 0,0-1 0 0 0,0 0 0 0 0,0 0 0 0 0,0 1 0 0 0,0-1 0 0 0,0 1-1 0 0,0-1 1 0 0,1 1-56 0 0,0 0-55 0 0,-1 0-1 0 0,1 0 0 0 0,0-1 0 0 0,0 1 0 0 0,0 0 0 0 0,0-1 0 0 0,0 0 0 0 0,0 1 0 0 0,0-1 0 0 0,0 0 1 0 0,0 0-1 0 0,0 0 0 0 0,0 0 56 0 0,29-6 162 0 0,-7 2-3 0 0,19-1 188 0 0,32-10-347 0 0,-73 15 6 0 0,13-4 61 0 0,-3 1-1574 0 0,-3 1-2436 0 0,3 2-2033 0 0</inkml:trace>
  <inkml:trace contextRef="#ctx0" brushRef="#br0" timeOffset="24342.682">20245 221 11720 0 0,'16'-8'960'0'0,"-16"8"-882"0"0,1-1 0 0 0,0 0 0 0 0,0 1 0 0 0,0-1 0 0 0,0 1 0 0 0,0-1 0 0 0,0 1 0 0 0,0-1 0 0 0,0 1 0 0 0,0 0 0 0 0,0 0 0 0 0,1-1-78 0 0,-2 1 690 0 0,0 0 29 0 0,0 0-20 0 0,1 1-542 0 0,0 0 1 0 0,0 0 0 0 0,0 0 0 0 0,0 0 0 0 0,0 0 0 0 0,0 0 0 0 0,0 0 0 0 0,-1 1 0 0 0,1-1 0 0 0,0 0 0 0 0,-1 0 0 0 0,1 1 0 0 0,-1-1 0 0 0,1 0 0 0 0,-1 1-158 0 0,6 23 247 0 0,-6-23-140 0 0,1 13 73 0 0,-1 0-1 0 0,0 0 1 0 0,-1 0-1 0 0,0-1 0 0 0,-3 11-179 0 0,4-25 1 0 0,-4 25 314 0 0,2-1 0 0 0,0 18-315 0 0,2-32 60 0 0,1 0 0 0 0,0 0-1 0 0,0 0 1 0 0,1 0-1 0 0,0 0 1 0 0,1 0 0 0 0,3 8-60 0 0,-4-15 36 0 0,0-1 1 0 0,0 0-1 0 0,0 1 0 0 0,1-1 1 0 0,-1 0-1 0 0,0 0 1 0 0,1 0-1 0 0,0-1 0 0 0,-1 1 1 0 0,1-1-1 0 0,0 1 1 0 0,0-1-1 0 0,-1 0 1 0 0,1 0-1 0 0,0 0 0 0 0,2 0-36 0 0,5 0 84 0 0,0 0 0 0 0,0 0-1 0 0,1-1 1 0 0,-1-1-1 0 0,0 0 1 0 0,0 0 0 0 0,9-3-84 0 0,-7 2 152 0 0,-4 1-41 0 0,1-1 1 0 0,-1 0-1 0 0,0-1 1 0 0,5-2-112 0 0,-11 5-118 0 0,0-1 1 0 0,0 0 0 0 0,0 0 0 0 0,-1 0 0 0 0,1 0 0 0 0,0 0 0 0 0,0 0 0 0 0,-1 0 0 0 0,1-1 0 0 0,-1 1 0 0 0,1-1 0 0 0,-1 1 0 0 0,1-1 0 0 0,-1 0 0 0 0,0 1 0 0 0,0-1 0 0 0,0 0 0 0 0,0 0 0 0 0,0 0 0 0 0,0-1 117 0 0,0-3-1083 0 0</inkml:trace>
  <inkml:trace contextRef="#ctx0" brushRef="#br0" timeOffset="24626.362">20128 402 8288 0 0,'0'0'381'0'0,"0"0"-6"0"0,0 0-2 0 0,0 0 888 0 0,0 0 421 0 0,1 0 80 0 0,8-3-1196 0 0,1 1-1 0 0,-1 1 1 0 0,0 0-1 0 0,0 0 1 0 0,1 1 0 0 0,8 0-566 0 0,22 0 810 0 0,63-6-430 0 0,-55 1-265 0 0,-18 2-1265 0 0,21-6-1668 0 0,-25 4 1349 0 0</inkml:trace>
  <inkml:trace contextRef="#ctx0" brushRef="#br0" timeOffset="24842.568">20858 211 8752 0 0,'0'0'673'0'0,"-3"8"-176"0"0,0 0 774 0 0,0 1 0 0 0,-1-1 1 0 0,1 0-1 0 0,-2 0 0 0 0,1-1 0 0 0,-2 3-1271 0 0,-8 13 712 0 0,-4 8 259 0 0,9-18-574 0 0,1 1-1 0 0,1 1 1 0 0,-1 3-397 0 0,-1 2 141 0 0,-1-1-1 0 0,0 0 1 0 0,-5 5-141 0 0,3-6 48 0 0,1 2 1 0 0,0-1-1 0 0,-1 8-48 0 0,-1 8 42 0 0,-36 85 184 0 0,43-101-445 0 0,6-18 68 0 0,0 1-142 0 0,0 2-2723 0 0,0-4-3402 0 0</inkml:trace>
  <inkml:trace contextRef="#ctx0" brushRef="#br0" timeOffset="25310.028">20795 505 6912 0 0,'0'0'528'0'0,"7"-6"-150"0"0,2-1 901 0 0,1 1 0 0 0,0 0-1 0 0,0 1 1 0 0,1 0 0 0 0,-1 1-1 0 0,9-3-1278 0 0,9-1 1610 0 0,0 1-1 0 0,4 1-1609 0 0,-18 5 322 0 0,0 0 0 0 0,0 1 0 0 0,0 0 0 0 0,0 1 0 0 0,13 3-322 0 0,8 5 288 0 0,-22-7-99 0 0,1 0-1 0 0,11 5-188 0 0,-12-4 122 0 0,-1 0 1 0 0,1 0-1 0 0,2-1-122 0 0,5 0 198 0 0,-15-1-133 0 0,0 0 1 0 0,0-1-1 0 0,0 1 0 0 0,0-1 0 0 0,0-1 1 0 0,-1 1-1 0 0,1 0 0 0 0,5-2-65 0 0,12-2-47 0 0,-19 4 4 0 0,-1 0 1 0 0,1 0-1 0 0,0-1 1 0 0,0 1 0 0 0,0-1-1 0 0,-1 1 1 0 0,1-1-1 0 0,0 0 1 0 0,-1 0-1 0 0,1 0 1 0 0,-1-1-1 0 0,1 1 1 0 0,-1 0 0 0 0,0-1-1 0 0,1 0 1 0 0,-1 1-1 0 0,0-1 1 0 0,0 0-1 0 0,0 0 1 0 0,0 0-1 0 0,0-1 1 0 0,0 0 42 0 0,-3 2-236 0 0,0 0 0 0 0,-1 0-1 0 0,1 0 1 0 0,0 0 0 0 0,0 0 0 0 0,-1 0 0 0 0,1 0-1 0 0,0 0 1 0 0,-1 1 0 0 0,1-1 0 0 0,-1 1 0 0 0,1-1-1 0 0,-1 1 237 0 0,-2-2-472 0 0,0 1 0 0 0,0 1 0 0 0,0-1 0 0 0,0 0 0 0 0,-1 1 0 0 0,1 0 0 0 0,0 0 0 0 0,0 0 0 0 0,-4 1 472 0 0,-42 9-2518 0 0,30-5 2082 0 0,7-2 824 0 0,0 2 0 0 0,0 0 0 0 0,1 0 0 0 0,-1 1 0 0 0,1 0 0 0 0,0 1 0 0 0,1 1 0 0 0,0 0 0 0 0,-10 9-388 0 0,12-9 467 0 0,1 0-1 0 0,0 0 1 0 0,0 1 0 0 0,1 0 0 0 0,0 1-1 0 0,1 0 1 0 0,0 0 0 0 0,1 0 0 0 0,0 0 0 0 0,0 1-1 0 0,1 0 1 0 0,-2 9-467 0 0,4-13 249 0 0,1 0 0 0 0,0 0 1 0 0,0 0-1 0 0,0 0 0 0 0,1 0 0 0 0,0 0 1 0 0,0 0-1 0 0,1 0 0 0 0,0 0 0 0 0,0 0 0 0 0,1 0 1 0 0,2 6-250 0 0,-3-11 91 0 0,0-1 0 0 0,0 1 0 0 0,0-1 0 0 0,0 0 0 0 0,0 1 0 0 0,1-1 1 0 0,-1 0-1 0 0,0 1 0 0 0,1-1 0 0 0,-1 0 0 0 0,1 0 0 0 0,0 0 0 0 0,-1 0 1 0 0,1-1-1 0 0,0 1-91 0 0,27 9 223 0 0,-10-8-79 0 0,1-1 0 0 0,0-1 0 0 0,0-1 0 0 0,15-2-144 0 0,13-2-7117 0 0,-33 2-593 0 0</inkml:trace>
  <inkml:trace contextRef="#ctx0" brushRef="#br0" timeOffset="83331.327">17185 2820 1840 0 0,'0'0'280'0'0,"0"0"504"0"0,0 0 220 0 0,0 0 41 0 0,-16 5 3650 0 0,16-5-4510 0 0,-1 0 1 0 0,0 0 0 0 0,1 1 0 0 0,-1-1-1 0 0,1 0 1 0 0,-1 0 0 0 0,0 0 0 0 0,1 0 0 0 0,-1 1-1 0 0,1-1 1 0 0,-1 0 0 0 0,1 1 0 0 0,-1-1-1 0 0,1 0 1 0 0,-1 1 0 0 0,1-1 0 0 0,-1 1-1 0 0,1-1 1 0 0,-1 0 0 0 0,1 1 0 0 0,0-1-1 0 0,-1 1 1 0 0,1 0-186 0 0,0-1 35 0 0,0 1 0 0 0,0-1 0 0 0,0 0 0 0 0,0 1 1 0 0,0-1-1 0 0,0 1 0 0 0,1-1 0 0 0,-1 0 0 0 0,0 1 0 0 0,0-1 0 0 0,0 0 0 0 0,1 1 0 0 0,-1-1 0 0 0,0 0 0 0 0,0 1 0 0 0,1-1 0 0 0,-1 0 1 0 0,0 0-1 0 0,1 1 0 0 0,-1-1 0 0 0,0 0 0 0 0,1 0 0 0 0,-1 1 0 0 0,0-1 0 0 0,1 0 0 0 0,-1 0 0 0 0,1 0 0 0 0,-1 0 0 0 0,0 0 0 0 0,1 0 1 0 0,0 0-36 0 0,12 6 585 0 0,-11-5-535 0 0,0 0 1 0 0,0 0-1 0 0,0 0 0 0 0,0-1 0 0 0,0 1 1 0 0,1-1-1 0 0,-1 1 0 0 0,0-1 0 0 0,0 0 1 0 0,2 0-51 0 0,15-1 375 0 0,1-1 1 0 0,-1-1 0 0 0,14-3-376 0 0,-14 1 843 0 0,0 2 1 0 0,0 0-1 0 0,13 1-843 0 0,-21 1 1 0 0,0 0 0 0 0,0 0 0 0 0,9-3-1 0 0,21-3-990 0 0,-12 3 42 0 0,17 0-753 0 0,-43 4 401 0 0,-2 0-61 0 0</inkml:trace>
  <inkml:trace contextRef="#ctx0" brushRef="#br0" timeOffset="83589.61">17213 3019 9216 0 0,'0'0'421'0'0,"0"0"-12"0"0,-1 1-263 0 0,-1 1-81 0 0,2-1 188 0 0,-1 1 217 0 0,1-2-439 0 0,0 0 1 0 0,0 0-1 0 0,-1 0 1 0 0,1 0-1 0 0,0 0 1 0 0,0 0-1 0 0,0 0 1 0 0,0 0-1 0 0,0 1 1 0 0,0-1-1 0 0,0 0 1 0 0,0 0-1 0 0,0 0 1 0 0,0 0-1 0 0,0 0 1 0 0,0 0-1 0 0,0 0 1 0 0,0 1-1 0 0,0-1 1 0 0,0 0-1 0 0,0 0 1 0 0,0 0-1 0 0,0 0 1 0 0,0 0-1 0 0,0 0 1 0 0,0 0-1 0 0,0 1 1 0 0,0-1-1 0 0,0 0 1 0 0,0 0 0 0 0,0 0-1 0 0,0 0 1 0 0,0 0-1 0 0,0 0 1 0 0,0 0-1 0 0,0 1 1 0 0,0-1-1 0 0,0 0 1 0 0,0 0-1 0 0,1 0 1 0 0,-1 0-32 0 0,7 4 423 0 0,10 2 586 0 0,14-5-451 0 0,0 0 1 0 0,0-2-1 0 0,13-3-558 0 0,95-17-339 0 0,-117 17-645 0 0</inkml:trace>
  <inkml:trace contextRef="#ctx0" brushRef="#br0" timeOffset="83907.827">17968 2445 12608 0 0,'0'0'289'0'0,"5"-5"694"0"0,-5 4-930 0 0,1 1 0 0 0,0-1 1 0 0,0 1-1 0 0,0 0 1 0 0,-1-1-1 0 0,1 1 0 0 0,0-1 1 0 0,0 1-1 0 0,0 0 1 0 0,0 0-1 0 0,0 0 0 0 0,0-1 1 0 0,0 1-1 0 0,0 0 1 0 0,0 0-1 0 0,-1 0 0 0 0,1 0 1 0 0,0 1-1 0 0,0-1 1 0 0,0 0-1 0 0,0 0 0 0 0,0 0 1 0 0,0 1-1 0 0,0-1 1 0 0,0 0-1 0 0,-1 1 0 0 0,1-1 1 0 0,0 1-1 0 0,0-1 1 0 0,0 1-1 0 0,-1 0 0 0 0,1-1 1 0 0,0 1-1 0 0,-1 0 1 0 0,1-1-1 0 0,-1 1 0 0 0,1 0 1 0 0,-1 0-1 0 0,1-1 1 0 0,-1 1-1 0 0,1 0 0 0 0,-1 0-53 0 0,3 5 96 0 0,-1-1-1 0 0,0 0 0 0 0,-1 1 1 0 0,0-1-1 0 0,1 1 0 0 0,-2 0-95 0 0,1-4 108 0 0,4 31 592 0 0,-2 0-1 0 0,-1 0 0 0 0,-1 6-699 0 0,-8 100-469 0 0,4-92 833 0 0,1-9 91 0 0,-6 36-455 0 0,4-50 235 0 0,2 1 0 0 0,1 0 0 0 0,2 5-235 0 0,-1-13-178 0 0,0-17 180 0 0,-1 1 0 0 0,1-1 0 0 0,0 1 0 0 0,0-1 0 0 0,0 1 0 0 0,0-1 0 0 0,0 1 0 0 0,0-1 0 0 0,0 1 0 0 0,0-1 0 0 0,0 0 0 0 0,0 1 0 0 0,1-1 0 0 0,-1 1 0 0 0,0-1 1 0 0,0 1-1 0 0,0-1 0 0 0,0 1 0 0 0,1-1 0 0 0,-1 1 0 0 0,0-1 0 0 0,0 0 0 0 0,1 1 0 0 0,-1-1 0 0 0,0 0 0 0 0,1 1-2 0 0,6-9-233 0 0,4-20-445 0 0,-3-8-242 0 0,-5 21 238 0 0,0 1-1 0 0,0-1 1 0 0,-2 1 0 0 0,0-3 682 0 0,0-7-1664 0 0,2-3-294 0 0</inkml:trace>
  <inkml:trace contextRef="#ctx0" brushRef="#br0" timeOffset="84194.544">18065 2595 1840 0 0,'0'-10'214'0'0,"1"-1"0"0"0,0 1 0 0 0,0 0 0 0 0,1 0 0 0 0,2-5-214 0 0,-3 10 719 0 0,1 1 0 0 0,-1 0 0 0 0,1-1-1 0 0,0 1 1 0 0,0 0 0 0 0,1 0 0 0 0,-1 0-1 0 0,1 1 1 0 0,0-1 0 0 0,-1 0 0 0 0,2 1 0 0 0,-1 0-1 0 0,2-2-718 0 0,14-11 1237 0 0,-17 13-1102 0 0,1 1-1 0 0,-1-1 1 0 0,1 1-1 0 0,0-1 1 0 0,0 1 0 0 0,0 0-1 0 0,1 0 1 0 0,-1 1-1 0 0,0-1 1 0 0,1 1 0 0 0,-1-1-1 0 0,1 1 1 0 0,-1 0 0 0 0,3 0-135 0 0,16-4 490 0 0,-17 3-404 0 0,-1 1-1 0 0,0 0 0 0 0,1 0 1 0 0,0 1-1 0 0,-1-1 0 0 0,1 1 1 0 0,4 0-86 0 0,2 2 115 0 0,1-1 0 0 0,-1 2 1 0 0,0 0-1 0 0,0 0 1 0 0,0 1-1 0 0,7 3-115 0 0,-13-5 76 0 0,0 1-1 0 0,0 0 1 0 0,-1-1-1 0 0,1 1 0 0 0,-1 1 1 0 0,0-1-1 0 0,0 1 1 0 0,0-1-1 0 0,0 1 0 0 0,-1 0 1 0 0,1 0-1 0 0,-1 1 1 0 0,0-1-1 0 0,0 1 0 0 0,1 3-75 0 0,-3-6 34 0 0,-1 1-1 0 0,1 0 1 0 0,0 0-1 0 0,-1 0 1 0 0,0 0-1 0 0,0 0 1 0 0,0 0-1 0 0,0 0 1 0 0,0 0-1 0 0,0 0 1 0 0,-1 0-1 0 0,1 0 1 0 0,-1-1-1 0 0,0 1 1 0 0,0 0-1 0 0,0 0 1 0 0,0-1-1 0 0,-1 1 1 0 0,0 1-34 0 0,-4 7 129 0 0,-1-1 1 0 0,0 0 0 0 0,-8 9-130 0 0,13-17 22 0 0,-16 17-4 0 0,-1-1 0 0 0,0-1 0 0 0,-2-1 0 0 0,0 0 0 0 0,-22 11-18 0 0,-11 10-5868 0 0,41-29 31 0 0</inkml:trace>
  <inkml:trace contextRef="#ctx0" brushRef="#br0" timeOffset="84492.872">18237 3025 14168 0 0,'0'0'646'0'0,"-7"1"218"0"0,2 4-838 0 0,2 0 24 0 0,1 0 0 0 0,0-1 0 0 0,0 1 0 0 0,0 0 0 0 0,1 0 1 0 0,-1 0-1 0 0,1 1 0 0 0,0 1-50 0 0,-2 43 728 0 0,-4 42 78 0 0,10-82-2011 0 0,-3-10-4685 0 0</inkml:trace>
  <inkml:trace contextRef="#ctx0" brushRef="#br0" timeOffset="84875.172">18455 3015 9672 0 0,'-1'1'77'0'0,"0"1"0"0"0,0-1 1 0 0,1 1-1 0 0,-1-1 0 0 0,1 1 1 0 0,-1 0-1 0 0,1-1 0 0 0,0 1 0 0 0,0-1 1 0 0,-1 1-1 0 0,1 0 0 0 0,0-1 1 0 0,1 1-1 0 0,-1 0 0 0 0,0 0-77 0 0,6 28 139 0 0,-4-20 188 0 0,5 29 808 0 0,-2 8-1135 0 0,-2-10 4143 0 0,-3 11-4143 0 0,-8-51 480 0 0,7 0-477 0 0,-1 0-1 0 0,1-1 0 0 0,0 0 1 0 0,0 1-1 0 0,0-1 0 0 0,0 0 0 0 0,1 1 1 0 0,-1-1-1 0 0,1-2-2 0 0,-1-2-63 0 0,1 2-69 0 0,0 0 0 0 0,0 1 0 0 0,0-1 1 0 0,1 0-1 0 0,-1 0 0 0 0,1 0 0 0 0,1 1 0 0 0,-1-1 0 0 0,1 0 1 0 0,1-1 131 0 0,3-11-367 0 0,-5 16 304 0 0,0 0 1 0 0,0-1 0 0 0,0 1 0 0 0,1 0 0 0 0,-1 0 0 0 0,1 0-1 0 0,-1 0 1 0 0,1 0 0 0 0,0 0 0 0 0,0 1 0 0 0,0-1 0 0 0,0 0 0 0 0,2 0 62 0 0,-4 2-1 0 0,1-1 0 0 0,0 1 0 0 0,0 0 0 0 0,0 0 0 0 0,0 0 0 0 0,-1 0 0 0 0,1 0 0 0 0,0 0 0 0 0,0 0 0 0 0,0 1 0 0 0,-1-1 0 0 0,1 0 0 0 0,0 0 0 0 0,0 0 0 0 0,0 1 0 0 0,-1-1 0 0 0,1 0 0 0 0,0 1 0 0 0,-1-1 0 0 0,1 1 0 0 0,0-1 0 0 0,-1 1 0 0 0,1-1 0 0 0,0 1 0 0 0,-1 0 0 0 0,1-1 1 0 0,1 2 2 0 0,3 1 52 0 0,-1 1 0 0 0,1 0 0 0 0,-1-1 0 0 0,0 1 0 0 0,0 1 0 0 0,-1-1 0 0 0,1 1 0 0 0,2 3-54 0 0,21 42 699 0 0,-15-26-534 0 0,-10-20 48 0 0,0 0 0 0 0,0 1 1 0 0,-1-1-1 0 0,1 1 0 0 0,-1-1 0 0 0,0 1 1 0 0,0 0-1 0 0,-1-1 0 0 0,1 5-213 0 0,-1-8 232 0 0,0 0-214 0 0,0-1 0 0 0,0 1-1 0 0,1 0 1 0 0,-1-1-1 0 0,0 1 1 0 0,0 0-1 0 0,0-1 1 0 0,0 1-1 0 0,-1 0 1 0 0,1-1 0 0 0,0 1-1 0 0,0 0 1 0 0,0-1-1 0 0,-1 1 1 0 0,1-1-1 0 0,0 1 1 0 0,0 0 0 0 0,-1-1-1 0 0,1 1 1 0 0,-1-1-1 0 0,1 1 1 0 0,0-1-1 0 0,-1 1 1 0 0,1-1-1 0 0,-1 1 1 0 0,1-1 0 0 0,-1 1-1 0 0,1-1 1 0 0,-1 0-1 0 0,0 1 1 0 0,1-1-1 0 0,-1 0 1 0 0,1 0-1 0 0,-1 1 1 0 0,0-1 0 0 0,1 0-1 0 0,-1 0 1 0 0,0 0-1 0 0,1 0 1 0 0,-1 0-1 0 0,0 0-17 0 0,0 0-666 0 0,1 0-236 0 0</inkml:trace>
  <inkml:trace contextRef="#ctx0" brushRef="#br0" timeOffset="85848.089">19356 2856 10800 0 0,'0'0'496'0'0,"0"0"-14"0"0,7 13-282 0 0,-6-12-175 0 0,-1 1 0 0 0,1-1 0 0 0,0 0 0 0 0,0 0-1 0 0,-1 0 1 0 0,1 1 0 0 0,0-1 0 0 0,0 0 0 0 0,0 0 0 0 0,0-1-1 0 0,0 1 1 0 0,1 0 0 0 0,-1 0 0 0 0,0 0 0 0 0,0-1 0 0 0,0 1-1 0 0,1-1 1 0 0,-1 1 0 0 0,0-1 0 0 0,1 1 0 0 0,-1-1 0 0 0,1 0-1 0 0,-1 1 1 0 0,0-1 0 0 0,2 0-25 0 0,3 0 246 0 0,1 0 0 0 0,-1-1 0 0 0,1 0 0 0 0,-1 0 0 0 0,2 0-246 0 0,2-1 276 0 0,5-2 28 0 0,0-1 0 0 0,0 0 0 0 0,-1 0 0 0 0,1-2 0 0 0,9-6-304 0 0,-10 6 135 0 0,23-17 160 0 0,-13 7-169 0 0,-22 15-116 0 0,1 1-1 0 0,-1-1 1 0 0,1 0 0 0 0,-1 1-1 0 0,0-1 1 0 0,0 0 0 0 0,1-1 0 0 0,-1 1-1 0 0,-1 0 1 0 0,1-1 0 0 0,0 1 0 0 0,-1-1-1 0 0,1 1 1 0 0,-1-1 0 0 0,0 0-1 0 0,0 0 1 0 0,1-2-10 0 0,7-10 46 0 0,-9 14-41 0 0,1 1-1 0 0,0-1 1 0 0,-1 0 0 0 0,1 0 0 0 0,0 1 0 0 0,-1-1-1 0 0,1 0 1 0 0,-1 0 0 0 0,0 0 0 0 0,1 0 0 0 0,-1 0 0 0 0,0 0-1 0 0,1 0 1 0 0,-1 0 0 0 0,0 0 0 0 0,0 0 0 0 0,0 0 0 0 0,0 0-1 0 0,0 0 1 0 0,0 0 0 0 0,0 0 0 0 0,0 0 0 0 0,0 0 0 0 0,-1 0-5 0 0,-1-5 33 0 0,2 3-18 0 0,-1 1 0 0 0,0-1 0 0 0,0 1-1 0 0,0-1 1 0 0,0 1 0 0 0,0 0 0 0 0,0-1-1 0 0,-1 1-14 0 0,1 1 1 0 0,0 0 0 0 0,0 0-1 0 0,0 1 1 0 0,0-1-1 0 0,0 0 1 0 0,0 1 0 0 0,0-1-1 0 0,0 1 1 0 0,0-1-1 0 0,0 1 1 0 0,0-1 0 0 0,-1 1-1 0 0,1 0 1 0 0,0-1-1 0 0,0 1 1 0 0,-1 0 0 0 0,1 0-1 0 0,0 0 1 0 0,0 0 0 0 0,-1 0-2 0 0,-8 0 1 0 0,5 0 0 0 0,0 0 0 0 0,0 0 0 0 0,0 0 0 0 0,0 1 0 0 0,1-1 0 0 0,-1 1 0 0 0,0 0 0 0 0,1 1 0 0 0,-1-1 0 0 0,-3 2 0 0 0,-2 2 142 0 0,1 1-1 0 0,-1-1 0 0 0,1 1 1 0 0,0 1-1 0 0,0 0 0 0 0,1 0 1 0 0,0 1-1 0 0,0 0 0 0 0,1 0 1 0 0,0 1-1 0 0,0 0 0 0 0,1 0 1 0 0,0 1-1 0 0,1-1 0 0 0,0 1 1 0 0,-2 5-142 0 0,-1 3-358 0 0,4-10 282 0 0,1 1 0 0 0,0-1 0 0 0,0 0 0 0 0,0 1 0 0 0,1 0 0 0 0,0-1 0 0 0,1 1 0 0 0,0 1 76 0 0,0 3 92 0 0,1 0-1 0 0,1 0 0 0 0,0 0 0 0 0,0-1 0 0 0,2 1 1 0 0,-1 0-1 0 0,2 0 0 0 0,-1-1 0 0 0,2 0 0 0 0,4 10-91 0 0,-7-18 47 0 0,1 0 0 0 0,-1 0 0 0 0,1-1 0 0 0,0 1 0 0 0,0 0 0 0 0,0-1 0 0 0,1 0 0 0 0,-1 0 0 0 0,1 0 0 0 0,0 0 0 0 0,-1 0 0 0 0,1-1 0 0 0,1 0 0 0 0,-1 1 0 0 0,0-2-1 0 0,0 1 1 0 0,1 0 0 0 0,-1-1 0 0 0,1 0 0 0 0,0 0 0 0 0,2 0-47 0 0,5 1 64 0 0,1-1 0 0 0,-1-1-1 0 0,1 0 1 0 0,-1-1 0 0 0,1 0 0 0 0,-1-1-1 0 0,7-2-63 0 0,35-9-2154 0 0,-1-3-1 0 0,44-20 2155 0 0,-45 12-5978 0 0</inkml:trace>
  <inkml:trace contextRef="#ctx0" brushRef="#br0" timeOffset="86358.942">19775 2082 7832 0 0,'0'0'602'0'0,"0"0"-214"0"0,0 0 574 0 0,0 0 292 0 0,0 0 61 0 0,18-4 1389 0 0,0 7-1422 0 0,0-2-1 0 0,13 1-1281 0 0,24 2 931 0 0,-36-2-708 0 0,-1-1-1 0 0,1 0 1 0 0,-1-1-1 0 0,0-2 0 0 0,2 0-222 0 0,18 1 284 0 0,-29 1-257 0 0,0 0 1 0 0,0 0-1 0 0,0-1 1 0 0,1-1 0 0 0,0 0-28 0 0,23-2 97 0 0,-10 12-1878 0 0,-23-8-4852 0 0</inkml:trace>
  <inkml:trace contextRef="#ctx0" brushRef="#br0" timeOffset="88775.007">20695 1713 1840 0 0,'2'0'-279'0'0,"1"0"817"0"0,0 0 0 0 0,1 0 0 0 0,-1 0-1 0 0,0 0 1 0 0,0-1 0 0 0,0 1 0 0 0,1-1-1 0 0,-1 0 1 0 0,0 0-538 0 0,-2 0 483 0 0,-1 1-31 0 0,18-3 2602 0 0,-15 1-2792 0 0,0 1 1 0 0,0 0-1 0 0,0-1 0 0 0,-1 1 0 0 0,1-1 0 0 0,-1 0 0 0 0,1 0 0 0 0,-1 0 0 0 0,0 0 1 0 0,1-2-263 0 0,15-10 578 0 0,6-3 128 0 0,-21 16-662 0 0,-1-1 0 0 0,1 1 1 0 0,-1-1-1 0 0,1 0 1 0 0,-1 0-1 0 0,0 0 1 0 0,0 0-1 0 0,0 0 0 0 0,0 0 1 0 0,0-1-1 0 0,-1 1 1 0 0,1 0-1 0 0,-1-1 1 0 0,1 0-1 0 0,-1 1 0 0 0,1-3-44 0 0,1-4 206 0 0,0 1 0 0 0,0 0 0 0 0,-1-1 0 0 0,1-7-206 0 0,6-8 288 0 0,0 0-214 0 0,1-20-103 0 0,-7 32 68 0 0,0 0 0 0 0,-1 0 0 0 0,0 0 0 0 0,-1-1 0 0 0,0 1-39 0 0,-1 4 89 0 0,0 0 0 0 0,-1 0 0 0 0,0 0 0 0 0,-1 0 0 0 0,1 1 0 0 0,-1-1 0 0 0,-3-6-89 0 0,1-5 42 0 0,4 17-13 0 0,0-1-1 0 0,0 0 0 0 0,0 1 1 0 0,-1-1-1 0 0,1 1 1 0 0,-1-1-1 0 0,0 1 1 0 0,0 0-1 0 0,0-1 1 0 0,0 1-1 0 0,0 0 1 0 0,-1-2-29 0 0,2 3 409 0 0,0 1 90 0 0,-16-5 711 0 0,15 5-1224 0 0,-1 0-1 0 0,1 0 1 0 0,-1 0-1 0 0,1 0 1 0 0,0 0-1 0 0,-1 1 0 0 0,1-1 1 0 0,-1 1-1 0 0,1-1 1 0 0,0 1-1 0 0,0 0 1 0 0,-1-1-1 0 0,1 1 0 0 0,0 0 1 0 0,0 0-1 0 0,0 0 1 0 0,-1 0-1 0 0,1 0 1 0 0,0 0-1 0 0,1 0 0 0 0,-1 0 1 0 0,0 0-1 0 0,0 0 1 0 0,0 0-1 0 0,1 1 0 0 0,-1-1 1 0 0,0 0 14 0 0,-1 3 293 0 0,-13 16-719 0 0,9-10-272 0 0,1 3 66 0 0,5-12 701 0 0,0 1 0 0 0,-1-1 0 0 0,0 1-1 0 0,1-1 1 0 0,-1 0 0 0 0,0 1-1 0 0,0-1 1 0 0,1 0 0 0 0,-1 1-1 0 0,0-1 1 0 0,0 0 0 0 0,-1 0-1 0 0,1 0 1 0 0,0 0-69 0 0,0 1 80 0 0,-1-1 1 0 0,1 1-1 0 0,0-1 0 0 0,-1 1 0 0 0,1-1 1 0 0,0 1-1 0 0,0 0 0 0 0,0-1 0 0 0,0 1-80 0 0,-7 16 18 0 0,6-14-18 0 0,0-1-1 0 0,1 0 1 0 0,-1 1 0 0 0,1-1 0 0 0,0 1-1 0 0,0 2 1 0 0,-6 32-938 0 0,7-33 660 0 0,-1 1 0 0 0,1-1 1 0 0,-1 0-1 0 0,-2 5 278 0 0,2-6-1 0 0,0 0 0 0 0,0-1 1 0 0,0 1-1 0 0,1 0 0 0 0,-1 0 0 0 0,1 0 0 0 0,0 0 0 0 0,0 1 1 0 0,2 9 2 0 0,1-1-1 0 0,0 0 0 0 0,0 0 1 0 0,1 0-1 0 0,1 0 0 0 0,0 0 1 0 0,2 0-2 0 0,24 42 1045 0 0,-28-51-1064 0 0,-1 0 0 0 0,1 0 1 0 0,0 0-1 0 0,0-1 0 0 0,4 4 19 0 0,6 8 509 0 0,-12-14-388 0 0,0-1-94 0 0,0 0-1 0 0,0 1 1 0 0,0-1-1 0 0,0 1 1 0 0,0-1 0 0 0,0 1-1 0 0,0-1 1 0 0,0 1-1 0 0,0-1 1 0 0,0 1-1 0 0,0 0 1 0 0,0 0-27 0 0,13 7 290 0 0,-8-6-186 0 0,2 0 84 0 0,26-1 151 0 0,4-5-103 0 0,-36 3-224 0 0,1 1 1 0 0,0-1-1 0 0,0 0 0 0 0,-1 0 1 0 0,1 0-1 0 0,0 0 1 0 0,-1 0-1 0 0,1-1 0 0 0,-1 1 1 0 0,0-1-1 0 0,2-1-12 0 0,-2 2 43 0 0,-1 0-36 0 0,0 1 1 0 0,-1 0-1 0 0,1 0 1 0 0,0 0-1 0 0,-1-1 1 0 0,1 1 0 0 0,0 0-1 0 0,-1-1 1 0 0,1 1-1 0 0,-1-1 1 0 0,1 1-1 0 0,-1 0 1 0 0,1-1-1 0 0,-1 1 1 0 0,1-1-1 0 0,-1 0 1 0 0,1 1-1 0 0,-1-1-7 0 0,4-1-3130 0 0,-4 2 1696 0 0</inkml:trace>
  <inkml:trace contextRef="#ctx0" brushRef="#br0" timeOffset="89714.945">21319 1359 3224 0 0,'0'0'405'0'0,"0"0"495"0"0,0 0 223 0 0,0 0 42 0 0,5-3 438 0 0,-4 4 3089 0 0,-14 31-3757 0 0,6-14-71 0 0,-1 1 1 0 0,-7 11-865 0 0,-16 39 2331 0 0,-20 26-1360 0 0,45-84-1015 0 0,1 1 1 0 0,0 0-1 0 0,0 0 1 0 0,-2 12 43 0 0,-5 15 111 0 0,6-23 11 0 0,-1-1-1 0 0,0 0 0 0 0,-2 0 1 0 0,1 0-1 0 0,-2-1 0 0 0,-8 10-121 0 0,13-15 259 0 0,0-2-379 0 0,5-6 13 0 0,-2 0-3029 0 0,2-5-1242 0 0,5-5-915 0 0</inkml:trace>
  <inkml:trace contextRef="#ctx0" brushRef="#br0" timeOffset="90197.645">21291 1622 3224 0 0,'17'-6'1255'0'0,"-15"5"-937"0"0,0 1 0 0 0,0-1 0 0 0,0 0-1 0 0,0 0 1 0 0,0 0 0 0 0,0 0 0 0 0,0-1 0 0 0,0 1 0 0 0,0 0 0 0 0,0-2-318 0 0,14 1 1835 0 0,-14 1-1770 0 0,1 1 99 0 0,1-1-1 0 0,0 0 0 0 0,-1 0 0 0 0,1 0 0 0 0,-1 0 0 0 0,0-1 1 0 0,1 1-1 0 0,0-2-163 0 0,-3 3 160 0 0,-1 0 0 0 0,24-8 770 0 0,-22 7-897 0 0,1 0 0 0 0,-1 0 0 0 0,1 0 0 0 0,-1-1 0 0 0,0 1 0 0 0,0-1 0 0 0,1 1-1 0 0,-1-1 1 0 0,1-1-33 0 0,17-21 142 0 0,-19 23-78 0 0,-1 1 0 0 0,0 0 18 0 0,0 0 78 0 0,0 0 31 0 0,0 0 8 0 0,2-3 389 0 0,-2 3-556 0 0,0 0 0 0 0,0 0 0 0 0,0 0 0 0 0,0 0 1 0 0,0 0-1 0 0,0 0 0 0 0,0 0 0 0 0,0 0 1 0 0,0 0-1 0 0,0 0 0 0 0,-1 0 0 0 0,1 0 1 0 0,0 0-1 0 0,0 0 0 0 0,0 0 0 0 0,0 0 1 0 0,0 0-1 0 0,0 0 0 0 0,0 0 0 0 0,0 0 1 0 0,0 0-1 0 0,0 0 0 0 0,0 0 0 0 0,0 0 1 0 0,0 0-1 0 0,0 0 0 0 0,0 0 0 0 0,0 0 0 0 0,0 0 1 0 0,0 0-1 0 0,0 0 0 0 0,0 0 0 0 0,0 0 1 0 0,0-1-1 0 0,0 1 0 0 0,0 0 0 0 0,0 0 1 0 0,0 0-1 0 0,0 0 0 0 0,0 0 0 0 0,0 0 1 0 0,0 0-1 0 0,0 0 0 0 0,0 0 0 0 0,0 0 1 0 0,0 0-1 0 0,0 0 0 0 0,0 0 0 0 0,0 0 1 0 0,0 0-33 0 0,-1 0 272 0 0,-6 3 118 0 0,-54 51 549 0 0,55-49-877 0 0,0 0 0 0 0,0 1-1 0 0,1-1 1 0 0,0 1 0 0 0,0 0 0 0 0,0 1 0 0 0,1-1 0 0 0,0 1-1 0 0,1-1 1 0 0,-1 1 0 0 0,1 0 0 0 0,0 1 0 0 0,-1 6-62 0 0,-1 4 209 0 0,4-15-160 0 0,0 0 0 0 0,0 0 0 0 0,0 1 0 0 0,0-1 0 0 0,1 0 0 0 0,0 0-1 0 0,-1 0 1 0 0,1 1 0 0 0,0-1 0 0 0,1 2-49 0 0,0 5 128 0 0,-1-8 22 0 0,6 3 372 0 0,-2-1-383 0 0,-3-2-75 0 0,1 0-1 0 0,-1 0 1 0 0,1-1-1 0 0,-1 1 0 0 0,1-1 1 0 0,0 1-1 0 0,-1-1 1 0 0,1 0-1 0 0,0 1 1 0 0,0-1-1 0 0,0 0 0 0 0,0 0 1 0 0,0-1-1 0 0,0 1 1 0 0,1 0-1 0 0,-1-1 1 0 0,0 1-1 0 0,0-1 0 0 0,2 1-63 0 0,9-1 374 0 0,0 1 0 0 0,0-2 0 0 0,0 0 1 0 0,0 0-1 0 0,6-2-374 0 0,18-6 902 0 0,6-3-902 0 0,-6 2-6575 0 0,9 0 6575 0 0,-17 4-7277 0 0</inkml:trace>
  <inkml:trace contextRef="#ctx0" brushRef="#br0" timeOffset="92906.433">20477 1597 3224 0 0,'0'0'380'0'0,"0"0"388"0"0,0 0 175 0 0,5-8 891 0 0,1-16-1333 0 0,-6 20-384 0 0,1 0-1 0 0,0 0 1 0 0,0 1-1 0 0,0-1 1 0 0,1 0-1 0 0,-1 1 1 0 0,1-1 0 0 0,0 1-1 0 0,0-1 1 0 0,1-1-117 0 0,2-3 611 0 0,-4 7-510 0 0,-1 0 0 0 0,0 0 0 0 0,1 1 0 0 0,-1-1 0 0 0,1 0 0 0 0,-1 0 0 0 0,1 1 0 0 0,-1-1 0 0 0,1 0 0 0 0,-1 1 0 0 0,1-1 0 0 0,0 1 0 0 0,0-1 0 0 0,-1 1 0 0 0,2-1-101 0 0,0-13 1171 0 0,0 12-1031 0 0,-2 2-103 0 0,0-1 0 0 0,0 1 0 0 0,1 0 0 0 0,-1 0 1 0 0,0 0-1 0 0,0-1 0 0 0,0 1 0 0 0,1 0 0 0 0,-1 0 0 0 0,0-1 0 0 0,0 1 0 0 0,0 0 0 0 0,0 0 0 0 0,1-1 1 0 0,-1 1-1 0 0,0 0 0 0 0,0-1 0 0 0,0 1 0 0 0,0 0 0 0 0,0-1 0 0 0,0 1 0 0 0,0 0 0 0 0,0-1 0 0 0,0 1 1 0 0,0 0-1 0 0,0 0 0 0 0,0-1 0 0 0,0 1 0 0 0,0 0 0 0 0,0-1 0 0 0,0 1 0 0 0,-1 0 0 0 0,1-1 1 0 0,0 1-1 0 0,0 0 0 0 0,0 0 0 0 0,0-1 0 0 0,-1 1 0 0 0,1 0 0 0 0,0 0 0 0 0,0-1-37 0 0,-1 1 290 0 0,-9-9 548 0 0,8 9-780 0 0,0 0-1 0 0,0 0 1 0 0,0 0 0 0 0,0 0-1 0 0,0 0 1 0 0,0 0-1 0 0,0 0 1 0 0,0 1 0 0 0,0-1-1 0 0,0 1 1 0 0,1-1 0 0 0,-1 1-1 0 0,-1 0-57 0 0,-25 12 373 0 0,0 1-207 0 0,20-11-123 0 0,-1 1-1 0 0,1 0 1 0 0,0 1 0 0 0,1 0 0 0 0,-6 4-43 0 0,-5 6 109 0 0,6-6-15 0 0,0 1-1 0 0,1 0 1 0 0,0 1 0 0 0,1 0 0 0 0,0 0 0 0 0,1 1 0 0 0,-3 5-94 0 0,9-11 53 0 0,2-3 11 0 0,0-2-56 0 0,1-1 0 0 0,0 1-1 0 0,-1 0 1 0 0,1 0-1 0 0,0-1 1 0 0,0 1-1 0 0,0 0 1 0 0,-1 0 0 0 0,1 0-1 0 0,0 0 1 0 0,0-1-1 0 0,0 1 1 0 0,0 0-1 0 0,0 0 1 0 0,1 0 0 0 0,-1-1-1 0 0,0 1 1 0 0,0 0-1 0 0,0 0 1 0 0,1 0-1 0 0,-1-1 1 0 0,0 1-1 0 0,1 0 1 0 0,-1-1 0 0 0,1 1-1 0 0,-1 0 1 0 0,1-1-1 0 0,-1 1 1 0 0,1 0-1 0 0,-1-1 1 0 0,1 1 0 0 0,0-1-1 0 0,-1 1 1 0 0,1-1-1 0 0,0 1 1 0 0,-1-1-1 0 0,1 0 1 0 0,0 1-1 0 0,0-1 1 0 0,-1 0 0 0 0,1 0-1 0 0,0 1 1 0 0,0-1-1 0 0,0 0 1 0 0,-1 0-1 0 0,1 0 1 0 0,0 0-8 0 0,4 0 55 0 0,-1 0 0 0 0,0 0 0 0 0,0-1 0 0 0,1 1 1 0 0,-1-1-1 0 0,0 0 0 0 0,1 0-55 0 0,4-2 27 0 0,0-1 0 0 0,0 1 1 0 0,-1-2-1 0 0,1 1 0 0 0,-1-1 1 0 0,0 0-1 0 0,0-1 0 0 0,5-4-27 0 0,-6 3 13 0 0,1 0 1 0 0,-2 0-1 0 0,1-1 0 0 0,-1 0 0 0 0,0 0 0 0 0,0 0 0 0 0,-1-1 0 0 0,0 0 0 0 0,1-3-13 0 0,-6 12 0 0 0,0 0 0 0 0,0 0 0 0 0,0 0 1 0 0,0 0-1 0 0,0 0 0 0 0,0 0 0 0 0,0 0 1 0 0,0 0-1 0 0,0 0 0 0 0,0 0 0 0 0,0 0 0 0 0,0 0 1 0 0,0 0-1 0 0,0 0 0 0 0,0 0 0 0 0,0 1 0 0 0,0-1 1 0 0,0 0-1 0 0,1 0 0 0 0,-1 0 0 0 0,0 0 1 0 0,0 0-1 0 0,0 0 0 0 0,0 0 0 0 0,0 0 0 0 0,0 0 1 0 0,0 0-1 0 0,0 0 0 0 0,0 0 0 0 0,0 0 1 0 0,0 0-1 0 0,0 0 0 0 0,0 0 0 0 0,0 0 0 0 0,0 0 1 0 0,0-1-1 0 0,0 1 0 0 0,0 0 0 0 0,0 0 1 0 0,0 0-1 0 0,0 0 0 0 0,0 0 0 0 0,0 0 0 0 0,0 0 1 0 0,1 0-1 0 0,-1 0 0 0 0,0 9 1 0 0,-2 10-2 0 0,-13 102 1 0 0,9-88 123 0 0,3-1 0 0 0,-1 26-123 0 0,4-39 43 0 0,-1-13 3 0 0,1 0 0 0 0,0 0 0 0 0,0 0 0 0 0,1-1-1 0 0,0 1 1 0 0,0 0 0 0 0,0 0 0 0 0,2 3-46 0 0,-2-7 68 0 0,-1 1 0 0 0,1-1 0 0 0,0 0 0 0 0,0 0 0 0 0,0 0 0 0 0,0 0 0 0 0,1 0 0 0 0,-1 0 0 0 0,0 0 0 0 0,1-1 0 0 0,-1 1 0 0 0,1 0 0 0 0,0-1 0 0 0,0 1 0 0 0,-1-1 0 0 0,1 0 0 0 0,0 0 0 0 0,0 1 0 0 0,0-1 0 0 0,0 0 0 0 0,0-1 0 0 0,2 2-68 0 0,10 2 292 0 0,0 0-145 0 0,-12-4-82 0 0,-2 1-59 0 0,0-1 0 0 0,1 0-1 0 0,-1 1 1 0 0,1-1 0 0 0,-1 0-1 0 0,1 1 1 0 0,-1-1 0 0 0,1 0-1 0 0,-1 0 1 0 0,1 1 0 0 0,-1-1-1 0 0,1 0 1 0 0,-1 0 0 0 0,1 0-1 0 0,-1 0 1 0 0,1 0 0 0 0,-1 0-1 0 0,1 0 1 0 0,-1 0 0 0 0,1 0-1 0 0,-1 0 1 0 0,1 0 0 0 0,-1 0-1 0 0,1 0 1 0 0,0 0 0 0 0,-1 0-1 0 0,1-1 1 0 0,-1 1 0 0 0,1 0-6 0 0,19-5 91 0 0,13-4 45 0 0,-33 9-135 0 0,2 0 11 0 0,-1-1 0 0 0,1 0 0 0 0,-1 0 0 0 0,1 1 0 0 0,-1-1 0 0 0,1 0 0 0 0,-1 0 0 0 0,0 0 0 0 0,0 0 0 0 0,1-1 0 0 0,-1 1 0 0 0,0 0 0 0 0,0 0-1 0 0,0-1 1 0 0,0 1 0 0 0,0-1-12 0 0,-1 1 6 0 0,1 0-1 0 0,-1 0 0 0 0,1 0 0 0 0,-1-1 1 0 0,0 1-1 0 0,1 0 0 0 0,-1 0 0 0 0,0 0 1 0 0,0 0-1 0 0,0 0 0 0 0,0-1 0 0 0,0 1 1 0 0,0 0-1 0 0,0 0 0 0 0,0 0 0 0 0,-1 0 0 0 0,1 0 1 0 0,0 0-1 0 0,-1-1 0 0 0,1 1 0 0 0,-1 0 1 0 0,1 0-1 0 0,-1 0 0 0 0,0 0-5 0 0,-16-24 90 0 0,15 22-86 0 0,-1-1 7 0 0,-1 1 0 0 0,1 0-1 0 0,0 0 1 0 0,-1 0 0 0 0,0 1-1 0 0,1-1 1 0 0,-1 1 0 0 0,0 0-1 0 0,0 0 1 0 0,0 0 0 0 0,-1 0-1 0 0,1 1 1 0 0,0-1-11 0 0,-6 0-3 0 0,1 0 0 0 0,-1 0 0 0 0,0 1 0 0 0,1 1 0 0 0,-6-1 3 0 0,9 2 0 0 0,1 0 14 0 0,1 2-59 0 0,3-2-6823 0 0,1-1 384 0 0</inkml:trace>
  <inkml:trace contextRef="#ctx0" brushRef="#br0" timeOffset="103277.405">20461 2107 4032 0 0,'0'0'183'0'0,"0"0"51"0"0,0 0 114 0 0,0 0 48 0 0,0 0 11 0 0,0 0-9 0 0,0 0-36 0 0,0 0-12 0 0,0 0-4 0 0,0 0-5 0 0,0 0-10 0 0,6-11 650 0 0,-5 9-802 0 0,0 0 1 0 0,0 0-1 0 0,0 1 1 0 0,1-1-1 0 0,-1 1 0 0 0,0-1 1 0 0,1 1-1 0 0,0-1 1 0 0,-1 1-1 0 0,1 0 0 0 0,0 0 1 0 0,-1 0-1 0 0,1 0 0 0 0,0 0 1 0 0,0 0-1 0 0,0 0 1 0 0,1 0-180 0 0,0 0 73 0 0,1 0 1 0 0,-1 0-1 0 0,1 1 1 0 0,-1-1 0 0 0,1 1-1 0 0,-1-1 1 0 0,1 1-1 0 0,-1 0 1 0 0,3 1-74 0 0,29-1 241 0 0,-18-1-127 0 0,14 0 79 0 0,-21 0-142 0 0,0 1 0 0 0,0 0 0 0 0,0 1 0 0 0,7 0-51 0 0,-9 0 27 0 0,-1 0 0 0 0,1-1-1 0 0,-1 0 1 0 0,1-1 0 0 0,5 0-27 0 0,-5 0 22 0 0,1 0 1 0 0,-1 1-1 0 0,1 0 1 0 0,3 1-23 0 0,14 0 259 0 0,1 0 0 0 0,17-2-259 0 0,1 0 498 0 0,-27 0-331 0 0,-1 0 0 0 0,8-3-167 0 0,-8 2 134 0 0,1 0 1 0 0,7 0-135 0 0,50 6 117 0 0,-53-7-105 0 0,7 0-13 0 0,13 5 4 0 0,-1-3 1 0 0,6-2-4 0 0,43-1 561 0 0,-62 4-427 0 0,22 0-220 0 0,-45 0 103 0 0,1 0 0 0 0,0 0 1 0 0,-1-1-1 0 0,1 0 1 0 0,3-1-18 0 0,24-2 159 0 0,-16 3-46 0 0,-1 0-1 0 0,1-2 1 0 0,3-1-113 0 0,40-4 375 0 0,8-2-93 0 0,-6 1 149 0 0,-41 6-167 0 0,0 0-1 0 0,19 0-263 0 0,-17 2-2 0 0,0-1 0 0 0,20-5 2 0 0,14-2 58 0 0,-5 2 58 0 0,-32 3 34 0 0,1 1 0 0 0,18 1-150 0 0,-24 1 66 0 0,0 0 1 0 0,7-3-67 0 0,-7 2 100 0 0,1 0 0 0 0,7 1-100 0 0,44-4 276 0 0,-47 3-241 0 0,0 0 0 0 0,0 1 0 0 0,9 2-35 0 0,24-1-229 0 0,-34 0-22 0 0</inkml:trace>
  <inkml:trace contextRef="#ctx0" brushRef="#br0" timeOffset="106780.241">20982 2346 6824 0 0,'0'0'149'0'0,"0"0"23"0"0,0 0 13 0 0,0 0 5 0 0,0 0-33 0 0,0 2-433 0 0,-1 6 5289 0 0,2-8-4534 0 0,6 0 412 0 0,-2 0-717 0 0,0-1 0 0 0,0 0 0 0 0,0 0 0 0 0,0 0 0 0 0,-1-1 0 0 0,1 1 0 0 0,0-1 0 0 0,-1 0 1 0 0,1-1-1 0 0,-1 1 0 0 0,1-1 0 0 0,-1 0 0 0 0,2-2-174 0 0,5-4 130 0 0,-2 0-1 0 0,1 0 0 0 0,-1 0 1 0 0,7-11-130 0 0,-15 18 7 0 0,1 1 0 0 0,-1-1 0 0 0,0 0 0 0 0,0-1 0 0 0,0 1 0 0 0,0 0 0 0 0,0 0 0 0 0,0 0 0 0 0,0-1 0 0 0,-1 1 0 0 0,1 0 0 0 0,-1-2-7 0 0,1-1 24 0 0,0 0 0 0 0,1 1 0 0 0,0-1 0 0 0,-1 1 0 0 0,1-1 0 0 0,2-2-24 0 0,7-18 30 0 0,5-26 114 0 0,-16 51-119 0 0,0-1-1 0 0,0 0 0 0 0,0 1 0 0 0,1-1 1 0 0,-1 1-1 0 0,0-1 0 0 0,0 0 0 0 0,0 1 0 0 0,0-1 1 0 0,0 0-1 0 0,0 1 0 0 0,0-1 0 0 0,0 0 0 0 0,-1 1 1 0 0,1-1-1 0 0,0 1 0 0 0,0-1 0 0 0,0 0 0 0 0,-1 1 1 0 0,1-1-1 0 0,0 1 0 0 0,0-1 0 0 0,-1 1 0 0 0,1-1 1 0 0,-1 0-1 0 0,1 1-24 0 0,-1 0-28 0 0,1-1 1 0 0,0 1-1 0 0,0 0 1 0 0,-1 0-1 0 0,1 0 1 0 0,0 0-1 0 0,-1 0 0 0 0,1-1 1 0 0,0 1-1 0 0,-1 0 1 0 0,1 0-1 0 0,0 0 1 0 0,-1 0-1 0 0,1 0 1 0 0,0 0-1 0 0,-1 0 0 0 0,1 0 1 0 0,0 0-1 0 0,-1 0 1 0 0,1 0-1 0 0,0 1 1 0 0,-1-1-1 0 0,1 0 1 0 0,0 0-1 0 0,-1 0 0 0 0,1 0 1 0 0,0 0 27 0 0,-4 4-22 0 0,1-1 0 0 0,-1 1 0 0 0,1 0 0 0 0,0-1 0 0 0,0 1 1 0 0,1 1-1 0 0,-1-1 0 0 0,1 0 0 0 0,0 1 0 0 0,0-1 0 0 0,0 1 0 0 0,0 3 22 0 0,-2 9-32 0 0,0 0-1 0 0,0 17 33 0 0,1-16 2 0 0,3-8 76 0 0,0 0 0 0 0,0 1 0 0 0,1-1-1 0 0,1 0 1 0 0,0 0 0 0 0,0-1 0 0 0,0 1-1 0 0,3 3-77 0 0,-5-10 46 0 0,1-2 200 0 0,0 0-172 0 0,1 0 0 0 0,-1 0-1 0 0,0 0 1 0 0,1 0 0 0 0,-1 0 0 0 0,0 0 0 0 0,0 0 0 0 0,0 1 0 0 0,0-1 0 0 0,1 1-74 0 0,4 4 75 0 0,-3-4-69 0 0,0-1-1 0 0,-1 0 0 0 0,1 0 0 0 0,0 0 0 0 0,1-1 0 0 0,-1 1 0 0 0,0-1 0 0 0,0 1 0 0 0,0-1 0 0 0,0 0 0 0 0,0 0 0 0 0,0 0 0 0 0,0-1 0 0 0,1 1 0 0 0,-1-1 0 0 0,0 0 0 0 0,0 0-5 0 0,21-2 2 0 0,-5 1-5036 0 0,-12-1-683 0 0</inkml:trace>
  <inkml:trace contextRef="#ctx0" brushRef="#br0" timeOffset="107022.218">20879 2543 8288 0 0,'0'0'381'0'0,"0"0"-6"0"0,0 0-123 0 0,0 0 377 0 0,14 4 1866 0 0,34-9-306 0 0,-10 1-1102 0 0,114-11 1650 0 0,-132 13-1964 0 0,13-3-1096 0 0,0 2 0 0 0,0 1 0 0 0,0 2 0 0 0,6 2 323 0 0,17 1-1296 0 0,-40-1-42 0 0</inkml:trace>
  <inkml:trace contextRef="#ctx0" brushRef="#br0" timeOffset="107386.451">21057 2687 8288 0 0,'0'0'381'0'0,"0"0"-6"0"0,-16 3 1714 0 0,13-1-1862 0 0,-1 0 1 0 0,1 0-1 0 0,0 0 0 0 0,0 1 1 0 0,0 0-1 0 0,0-1 0 0 0,0 1 1 0 0,1 0-1 0 0,-1 0 0 0 0,1 0 1 0 0,0 1-1 0 0,0-1 1 0 0,-1 2-228 0 0,-11 16 692 0 0,10-16-498 0 0,1 1 0 0 0,0 0-1 0 0,0 0 1 0 0,1 1 0 0 0,-1 0-194 0 0,0 1 119 0 0,3-7-99 0 0,-1 0 0 0 0,1 0 1 0 0,-1 1-1 0 0,1-1 0 0 0,0 0 0 0 0,-1 1 0 0 0,1-1 1 0 0,0 0-1 0 0,0 1 0 0 0,0-1 0 0 0,0 1 1 0 0,0-1-1 0 0,1 0 0 0 0,-1 1 0 0 0,0-1 0 0 0,1 0 1 0 0,-1 1-1 0 0,0-1 0 0 0,1 0 0 0 0,0 0 1 0 0,-1 1-21 0 0,2 0 21 0 0,-1-1 1 0 0,1 1 0 0 0,-1 0 0 0 0,1 0 0 0 0,0-1-1 0 0,0 1 1 0 0,0-1 0 0 0,-1 1 0 0 0,1-1-1 0 0,1 0 1 0 0,0 1-22 0 0,4 1 42 0 0,0 0-1 0 0,0-1 1 0 0,0 0-1 0 0,1 0 1 0 0,-1-1-1 0 0,1 1 1 0 0,2-1-43 0 0,23-1 64 0 0,0-1 0 0 0,1-2-1 0 0,19-4-62 0 0,5-1 167 0 0,0-3-1267 0 0,-51 9 494 0 0,15-3-4970 0 0</inkml:trace>
  <inkml:trace contextRef="#ctx0" brushRef="#br0" timeOffset="107884.674">21884 2208 5528 0 0,'0'0'422'0'0,"0"-1"-276"0"0,0-3 88 0 0,0 3 898 0 0,0 1 383 0 0,0 0 76 0 0,0 0-146 0 0,0 0-649 0 0,0 0-284 0 0,0 0-57 0 0,0 0-31 0 0,-1 2-100 0 0,-20 82 1781 0 0,19-75-1949 0 0,0 1 0 0 0,1-1 0 0 0,1 1 0 0 0,-1 0 0 0 0,2-1 1 0 0,0 8-157 0 0,0-4 193 0 0,-1 0 1 0 0,-1 14-194 0 0,0-13-153 0 0,-1 3-1026 0 0,0-6-2801 0 0,-2 3-1461 0 0</inkml:trace>
  <inkml:trace contextRef="#ctx0" brushRef="#br0" timeOffset="108114.536">21655 2557 12384 0 0,'0'0'281'0'0,"41"-8"1094"0"0,-11 3-765 0 0,0 2 1 0 0,-1 1 0 0 0,21 2-611 0 0,14-1 416 0 0,-28 0-323 0 0,-9 0-21 0 0,1-1 0 0 0,6-2-72 0 0,-2-1-584 0 0,0 2 0 0 0,32 1 584 0 0,-45 2-5509 0 0</inkml:trace>
  <inkml:trace contextRef="#ctx0" brushRef="#br0" timeOffset="108766.956">21708 2735 9072 0 0,'0'0'413'0'0,"2"-1"-10"0"0,-1 1-216 0 0,0-1 0 0 0,1 1 1 0 0,-1-1-1 0 0,0 1 1 0 0,0-1-1 0 0,0 0 0 0 0,1 0 1 0 0,-1 1-1 0 0,0-1 1 0 0,0 0-1 0 0,0 0 0 0 0,0 0 1 0 0,0 0-1 0 0,0 0 1 0 0,0-1-188 0 0,1-1 973 0 0,-2 2-572 0 0,0 1-94 0 0,0 0-41 0 0,0 0-8 0 0,0 0-12 0 0,0 0-38 0 0,0 0-16 0 0,0 0-6 0 0,0 0 2 0 0,0 0 17 0 0,0 0 10 0 0,0 0 0 0 0,0 0-16 0 0,0 0-72 0 0,0 0-30 0 0,0 0-8 0 0,0 0-3 0 0,0 0-12 0 0,0-9 750 0 0,-10 37-563 0 0,7-21-161 0 0,1 0 0 0 0,-1 0-1 0 0,-3 6-99 0 0,3-8 7 0 0,1 0 0 0 0,0 0-1 0 0,0 1 1 0 0,0 3-7 0 0,-9 20 69 0 0,8-22-35 0 0,0 0-1 0 0,1 0 1 0 0,0 0 0 0 0,0 1-1 0 0,1 3-33 0 0,-7 22 8 0 0,6-28-8 0 0,1 0 0 0 0,0 0 0 0 0,1 0 0 0 0,-1 0 0 0 0,1 3 0 0 0,-2 14 0 0 0,2-20-57 0 0,0-1 0 0 0,0 1 0 0 0,0-1 0 0 0,0 1 0 0 0,0-1 0 0 0,0 1 0 0 0,0-1 0 0 0,1 1 0 0 0,-1-1-1 0 0,1 1 1 0 0,-1-1 0 0 0,1 0 0 0 0,-1 1 0 0 0,1-1 0 0 0,0 0 0 0 0,0 1 0 0 0,0-1 57 0 0,2 4-6381 0 0</inkml:trace>
  <inkml:trace contextRef="#ctx0" brushRef="#br0" timeOffset="109089.154">21834 2820 8752 0 0,'3'-6'793'0'0,"-2"5"-746"0"0,0 0-1 0 0,0 0 1 0 0,0 0-1 0 0,0 0 1 0 0,0 0-1 0 0,0 0 1 0 0,0 1 0 0 0,1-1-1 0 0,-1 0 1 0 0,0 1-1 0 0,1-1 1 0 0,-1 0-1 0 0,0 1 1 0 0,1-1 0 0 0,-1 1-1 0 0,0 0 1 0 0,1 0-1 0 0,-1-1 1 0 0,1 1-47 0 0,1 0 618 0 0,39-5 4541 0 0,-12 2-4667 0 0,-18 2-313 0 0,1 1-1 0 0,0 0 0 0 0,-1 1 0 0 0,11 2-178 0 0,23 1-3488 0 0,-43-4-1684 0 0</inkml:trace>
  <inkml:trace contextRef="#ctx0" brushRef="#br0" timeOffset="109376.969">22220 2731 6448 0 0,'0'0'498'0'0,"1"2"-327"0"0,1 4 764 0 0,1 0 0 0 0,-1 1-1 0 0,-1-1 1 0 0,1 1 0 0 0,-1 0 0 0 0,-1 0-1 0 0,1 0 1 0 0,-1-1 0 0 0,0 1-1 0 0,-1 4-934 0 0,-2 9 1008 0 0,-1 1-1 0 0,-5 16-1007 0 0,1-5 872 0 0,5-19-673 0 0,3-10-192 0 0,-1-1 0 0 0,1 1 0 0 0,-1-1 0 0 0,1 0 0 0 0,-1 1 0 0 0,0-1 0 0 0,0 1 0 0 0,0-1 0 0 0,-1 0 0 0 0,1 0 0 0 0,0 0 0 0 0,-1 1-7 0 0,-10 16 293 0 0,11-18-261 0 0,1-1-201 0 0,0 0-88 0 0,0 0-21 0 0,3-7-579 0 0,6-22-1430 0 0,-4 15-1471 0 0,0 0-1571 0 0</inkml:trace>
  <inkml:trace contextRef="#ctx0" brushRef="#br0" timeOffset="109633.394">22355 2709 8952 0 0,'2'-1'406'0'0,"4"-2"-229"0"0,0-1 0 0 0,0 1-1 0 0,0 0 1 0 0,1 1 0 0 0,-1 0 0 0 0,1 0-1 0 0,1-1-176 0 0,-5 3 228 0 0,0-1 0 0 0,0 1 0 0 0,0 0 0 0 0,-1 0 0 0 0,1 0 0 0 0,0 0 0 0 0,0 0 0 0 0,-1 0 0 0 0,1 1 0 0 0,0-1 0 0 0,0 1 0 0 0,-1 0 0 0 0,1 0 0 0 0,0 0 0 0 0,-1 0 1 0 0,1 0-1 0 0,-1 1 0 0 0,0-1 0 0 0,2 2-228 0 0,-3-2 55 0 0,0 0 0 0 0,-1 0 1 0 0,1 0-1 0 0,0 0 1 0 0,-1 0-1 0 0,1 0 0 0 0,0 1 1 0 0,-1-1-1 0 0,1 0 0 0 0,-1 0 1 0 0,0 0-1 0 0,1 1 1 0 0,-1-1-1 0 0,0 0 0 0 0,0 1 1 0 0,0-1-1 0 0,0 0 1 0 0,0 0-1 0 0,0 1 0 0 0,0-1 1 0 0,0 0-1 0 0,-1 0 1 0 0,1 1-1 0 0,0-1 0 0 0,-1 0 1 0 0,1 0-1 0 0,-1 1 1 0 0,0-1-1 0 0,1 0 0 0 0,-1 0 1 0 0,0 0-56 0 0,-2 5 98 0 0,-1 0 0 0 0,1-1 0 0 0,-1 1 0 0 0,-1-1 0 0 0,-3 4-98 0 0,-6 3 140 0 0,-1 0 0 0 0,0 0 0 0 0,-1-2 0 0 0,-4 2-140 0 0,-34 24 72 0 0,36-20 3 0 0,18-15-32 0 0,5 8 4 0 0,-4-7-54 0 0,0 0 1 0 0,-1 0-1 0 0,2-1 1 0 0,-1 1-1 0 0,0 0 1 0 0,0 0-1 0 0,1-1 0 0 0,-1 1 1 0 0,0-1-1 0 0,1 0 1 0 0,0 1-1 0 0,-1-1 1 0 0,1 0-1 0 0,0 0 1 0 0,-1 0-1 0 0,1 0 1 0 0,0 0-1 0 0,0 0 0 0 0,0 0 7 0 0,48 19-215 0 0,-25-10-4515 0 0,-7-3-796 0 0</inkml:trace>
  <inkml:trace contextRef="#ctx0" brushRef="#br0" timeOffset="113642.584">22782 1778 2304 0 0,'0'0'268'0'0,"0"0"287"0"0,0 0 127 0 0,14 17 6191 0 0,5-1-2894 0 0,-18-16-3784 0 0,-1 0-3 0 0,8 5 858 0 0,24-5-399 0 0,-31 0-566 0 0,-1 0-16 0 0,1 0-5 0 0,5 0 0 0 0,-4 0 0 0 0,-2 0 0 0 0,12 0 64 0 0,-11 0-64 0 0,14-5 731 0 0,-14 5-764 0 0,-1 0-82 0 0,0 0-28 0 0,0 0 23 0 0,0-1 86 0 0,2-3-5 0 0,-2 3 44 0 0,0 1-1 0 0,0 0-29 0 0,0 0-98 0 0,0 0-9 0 0,0 0 30 0 0,0 0 96 0 0,0 0 10 0 0,0 0-29 0 0,0 0-98 0 0,0 0-9 0 0,9-7 202 0 0,-7 6-224 0 0,-2 1 0 0 0,0 0 22 0 0,3-1 54 0 0,6-4 19 0 0,-7 6 2 0 0,-1-1 57 0 0,-1 0 23 0 0,6-1-28 0 0,2-1-49 0 0,-4 1-27 0 0,-4 1-63 0 0,0 0-172 0 0,0 0-756 0 0,0 0-330 0 0</inkml:trace>
  <inkml:trace contextRef="#ctx0" brushRef="#br0" timeOffset="117398.337">21849 1322 2760 0 0,'-6'6'248'0'0,"-6"2"340"0"0,-1-1 1 0 0,0 0-1 0 0,0-1 0 0 0,0 0 1 0 0,-13 4-589 0 0,4-3 429 0 0,2 2 0 0 0,-1 1-429 0 0,-129 65 1044 0 0,-86 46 119 0 0,235-121-1162 0 0,-178 84 485 0 0,59-30-260 0 0,30-16-226 0 0,73-31 0 0 0,-41 16 0 0 0</inkml:trace>
  <inkml:trace contextRef="#ctx0" brushRef="#br0" timeOffset="117843.39">21675 2121 6912 0 0,'0'0'314'0'0,"0"-1"-6"0"0,2-4-198 0 0,-4 1 35 0 0,2 3 547 0 0,-2 2 239 0 0,-80 49 1854 0 0,-75 49-1816 0 0,92-56-357 0 0,-48 44-612 0 0,-100 93 107 0 0,110-99 22 0 0,-64 35-129 0 0,17-13 106 0 0,76-47-90 0 0</inkml:trace>
  <inkml:trace contextRef="#ctx0" brushRef="#br0" timeOffset="119099.756">17279 4215 10448 0 0,'0'0'233'0'0,"0"0"39"0"0,0 0 16 0 0,0 0-32 0 0,0 0-111 0 0,0 0 143 0 0,0 0 86 0 0,1 0 11 0 0,15-5 359 0 0,-3 2-54 0 0,-1 0 0 0 0,1 1 1 0 0,4-1-691 0 0,76-3 1015 0 0,51-8-511 0 0,-119 11-456 0 0,0 2 0 0 0,0 0 0 0 0,0 2 0 0 0,23 3-48 0 0,-31-1-863 0 0</inkml:trace>
  <inkml:trace contextRef="#ctx0" brushRef="#br0" timeOffset="119376.544">17301 4420 13128 0 0,'0'0'597'0'0,"0"0"-8"0"0,0 0-359 0 0,0 0-126 0 0,9 0 80 0 0,93-6 920 0 0,-58 3-732 0 0,-19 0-296 0 0,-1 2 0 0 0,11 1-76 0 0,-13 1-582 0 0,0 0-224 0 0</inkml:trace>
  <inkml:trace contextRef="#ctx0" brushRef="#br0" timeOffset="121370.635">18857 4265 7920 0 0,'0'0'362'0'0,"0"0"-11"0"0,7-3-208 0 0,4 1 644 0 0,1 0 0 0 0,-1 0 0 0 0,0 1 0 0 0,1 0 0 0 0,-1 1 0 0 0,0 1 0 0 0,3 0-787 0 0,18 0 1265 0 0,-3-1-585 0 0,-8 1-96 0 0,0-1 0 0 0,3-2-584 0 0,-18 2 62 0 0,0-1-1 0 0,0 0 1 0 0,0-1-1 0 0,0 0 0 0 0,0 0 1 0 0,0 0-1 0 0,-1 0 1 0 0,1-1-1 0 0,1-1-61 0 0,6-2 24 0 0,-12 5-10 0 0,1 0-1 0 0,0 1 0 0 0,-1-1 1 0 0,1 0-1 0 0,-1 0 0 0 0,1 0 1 0 0,-1 0-1 0 0,1 0 0 0 0,-1 0 1 0 0,0-1-1 0 0,0 1 0 0 0,1 0 1 0 0,-1-1-1 0 0,0 1 0 0 0,0-1-13 0 0,4-7 48 0 0,-4 7-38 0 0,1 0-1 0 0,-1 0 1 0 0,0 0 0 0 0,0-1-1 0 0,0 1 1 0 0,0 0-1 0 0,0-1 1 0 0,-1 1-1 0 0,1 0 1 0 0,-1-1 0 0 0,1 1-1 0 0,-1-1 1 0 0,0 1-1 0 0,0-1 1 0 0,0 1 0 0 0,0-1-1 0 0,-1-1-9 0 0,1 0 6 0 0,-1-2 49 0 0,-1-1-1 0 0,0 0 1 0 0,0 0-1 0 0,-2-5-54 0 0,3 10 9 0 0,0 0-1 0 0,0 0 0 0 0,0 1 1 0 0,0-1-1 0 0,0 0 0 0 0,-1 1 0 0 0,1-1 1 0 0,-1 1-1 0 0,1-1 0 0 0,-1 1 0 0 0,1 0 1 0 0,-1-1-1 0 0,0 1 0 0 0,1 0 1 0 0,-1 0-1 0 0,0 0 0 0 0,0 1 0 0 0,-2-2-8 0 0,0 1-9 0 0,0 0-1 0 0,0 0 1 0 0,0 1 0 0 0,0-1-1 0 0,0 1 1 0 0,-1 0-1 0 0,1 0 1 0 0,0 0-1 0 0,0 0 1 0 0,0 1-1 0 0,-1 0 1 0 0,1 0-1 0 0,0 0 1 0 0,0 0-1 0 0,0 1 1 0 0,0-1-1 0 0,0 1 10 0 0,-2 1-33 0 0,1 1 1 0 0,-1 0-1 0 0,1 0 0 0 0,0 0 0 0 0,0 1 0 0 0,0-1 1 0 0,0 1-1 0 0,1 0 0 0 0,0 1 0 0 0,-2 2 33 0 0,-3 4-59 0 0,6-9 38 0 0,0 1-1 0 0,1-1 0 0 0,-1 1 0 0 0,1 0 0 0 0,-1 3 22 0 0,-3 6 62 0 0,2 0 0 0 0,0 0 1 0 0,0 1-1 0 0,1 0 0 0 0,1-1 0 0 0,0 1 0 0 0,1 0 0 0 0,0 0 0 0 0,1 0 1 0 0,1 0-1 0 0,0 0 0 0 0,1 0 0 0 0,2 7-62 0 0,-3-18 41 0 0,0 1-1 0 0,0-1 1 0 0,0 0-1 0 0,0 0 1 0 0,1 0-1 0 0,-1 0 1 0 0,1 0-1 0 0,0 0 1 0 0,0 0-1 0 0,0 0 1 0 0,0-1-1 0 0,1 1 1 0 0,-1-1 0 0 0,1 1-1 0 0,-1-1 1 0 0,1 0-1 0 0,0 0 1 0 0,0 0-1 0 0,0-1 1 0 0,0 1-1 0 0,0-1 1 0 0,0 1-1 0 0,0-1 1 0 0,4 1-41 0 0,0-1 43 0 0,0 0 1 0 0,0 0-1 0 0,1 0 0 0 0,-1-1 0 0 0,0 0 1 0 0,1 0-1 0 0,-1-1 0 0 0,0 0 1 0 0,1 0-1 0 0,-1-1 0 0 0,1-1-43 0 0,85-18-1301 0 0,-71 13-5525 0 0</inkml:trace>
  <inkml:trace contextRef="#ctx0" brushRef="#br0" timeOffset="119893.054">18030 3901 4608 0 0,'0'0'353'0'0,"0"0"87"0"0,0 0 1227 0 0,0 0 558 0 0,1 1 857 0 0,5 5-1767 0 0,-2 2-1114 0 0,0 0-1 0 0,-1 1 0 0 0,0-1 1 0 0,0 1-1 0 0,-1 0 0 0 0,0 0 0 0 0,0 0 1 0 0,-1 0-1 0 0,0 6-200 0 0,2 8 400 0 0,0 1-141 0 0,-2-1 0 0 0,-1 1 0 0 0,0-1 0 0 0,-2 1 0 0 0,0-1 0 0 0,-4 11-259 0 0,2-9 326 0 0,0 17-326 0 0,2-18 114 0 0,2 6-20 0 0,0-22-74 0 0,0 0 0 0 0,-1 0-1 0 0,0 0 1 0 0,0 0-1 0 0,-1 3-19 0 0,1-9 96 0 0,1-2 0 0 0,0 0-33 0 0,0 0-131 0 0,9-14-612 0 0,-3-44-1921 0 0,-3 34 1344 0 0,-2 0-1 0 0,-1 0 1 0 0,-2-13 1257 0 0,0-17-1101 0 0,3-12 674 0 0,2 1 1 0 0,3 0 0 0 0,7-23 426 0 0,-11 77 41 0 0,2-10 781 0 0,1 0 0 0 0,4-10-822 0 0,-7 25 306 0 0,0 0 0 0 0,1 0 0 0 0,-1 1-1 0 0,1-1 1 0 0,1 1 0 0 0,-1 0-1 0 0,1-1 1 0 0,0 1 0 0 0,0 1 0 0 0,4-4-306 0 0,-4 4 270 0 0,0 0 1 0 0,1 1 0 0 0,-1 0 0 0 0,1 0 0 0 0,0 0-1 0 0,0 0-270 0 0,-2 2 49 0 0,-1 0-1 0 0,0 1 1 0 0,1-1-1 0 0,-1 1 1 0 0,1-1-1 0 0,-1 1 1 0 0,1 0-1 0 0,-1-1 1 0 0,1 1-1 0 0,-1 1 1 0 0,1-1-1 0 0,-1 0 1 0 0,1 1-1 0 0,-1-1 1 0 0,1 1-49 0 0,3 1 18 0 0,1 0 0 0 0,-1 1 1 0 0,0-1-1 0 0,0 1 1 0 0,0 0-1 0 0,0 1 0 0 0,-1 0 1 0 0,1 0-1 0 0,-1 0 1 0 0,0 0-1 0 0,0 1 1 0 0,0 0-1 0 0,-1 0 0 0 0,0 0 1 0 0,0 1-1 0 0,0-1 1 0 0,-1 1-1 0 0,1 0 1 0 0,-1 0-1 0 0,-1 0 0 0 0,1 0 1 0 0,0 6-19 0 0,-2-7 39 0 0,0 0-1 0 0,0 0 1 0 0,0 0 0 0 0,-1 0 0 0 0,0 0 0 0 0,0 0 0 0 0,-1 0-1 0 0,1 0 1 0 0,-1 0-39 0 0,-12 46 1557 0 0,12-47-1293 0 0,-1 1-236 0 0,0 1 0 0 0,-1-1-1 0 0,1-1 1 0 0,-1 1-1 0 0,0 0 1 0 0,-1-1-1 0 0,1 1 1 0 0,-1-1-28 0 0,-33 33-951 0 0,26-27 1024 0 0,-2-1 0 0 0,1 0 1 0 0,-1 0-1 0 0,-1-2 0 0 0,-6 4-73 0 0,-18 5 260 0 0,-18 5-260 0 0,41-18 579 0 0,3-1-5695 0 0,11-2-834 0 0</inkml:trace>
  <inkml:trace contextRef="#ctx0" brushRef="#br0" timeOffset="120201.37">18246 4265 8752 0 0,'-9'8'936'0'0,"6"-4"-656"0"0,1 1 1 0 0,0-1-1 0 0,1 1 1 0 0,-1-1-1 0 0,1 1 1 0 0,0 0-1 0 0,0 0 1 0 0,1 0-1 0 0,-1-1 1 0 0,1 2-281 0 0,0 0 270 0 0,-1-1 0 0 0,0 0 0 0 0,0 0 1 0 0,0 0-1 0 0,-1 2-270 0 0,-4 17 892 0 0,-3 56 994 0 0,6-52-1015 0 0,3-28-877 0 0,1 0 0 0 0,-1 0 0 0 0,0-1 0 0 0,0 1 0 0 0,0 0 0 0 0,0 0 0 0 0,1 0 0 0 0,-1 0 0 0 0,0 0 1 0 0,0 0-1 0 0,0 0 0 0 0,0 0 0 0 0,0 0 0 0 0,1 0 0 0 0,-1 0 0 0 0,0 0 0 0 0,0 0 0 0 0,0 0 0 0 0,1 0 0 0 0,-1 0 0 0 0,0 0 0 0 0,0 0 1 0 0,0 0-1 0 0,0 0 0 0 0,1 0 0 0 0,-1 0 0 0 0,0 0 0 0 0,0 0 0 0 0,0 0 0 0 0,0 1 0 0 0,0-1 0 0 0,1 0 0 0 0,-1 0 0 0 0,0 0 0 0 0,0 0 0 0 0,0 0 1 0 0,0 0-1 0 0,0 1 0 0 0,0-1 0 0 0,0 0 0 0 0,1 0 0 0 0,-1 0 0 0 0,0 0 0 0 0,0 0 0 0 0,0 1 0 0 0,0-1 0 0 0,0 0 0 0 0,0 0 0 0 0,0 0 1 0 0,0 0-1 0 0,0 1 0 0 0,0-1 0 0 0,0 0 0 0 0,0 0 0 0 0,0 0 0 0 0,0 1 0 0 0,0-1 0 0 0,0 0 0 0 0,0 0 0 0 0,0 0 0 0 0,0 0 0 0 0,0 0 0 0 0,-1 1 6 0 0,7-7-312 0 0</inkml:trace>
  <inkml:trace contextRef="#ctx0" brushRef="#br0" timeOffset="120484.114">18290 4104 11544 0 0,'-4'-11'512'0'0,"4"11"104"0"0,0 0-488 0 0,0 0-128 0 0,0 0 0 0 0,0 0 0 0 0,0 0 144 0 0,0 0 8 0 0,0 0 0 0 0,0 0 0 0 0,0 0-152 0 0,0 0 0 0 0,0 0 0 0 0,6 3 0 0 0,-2 0 104 0 0,-1 5-8 0 0,3-3 0 0 0,-3 4-5568 0 0</inkml:trace>
  <inkml:trace contextRef="#ctx0" brushRef="#br0" timeOffset="120720.13">18374 4393 5528 0 0,'0'0'249'0'0,"-3"8"91"0"0,-1 7-370 0 0,3-10 1190 0 0,-1 0 1 0 0,1 1-1 0 0,0-1 0 0 0,0 5-1160 0 0,1-8 401 0 0,0 0-1 0 0,0 1 1 0 0,-1-1 0 0 0,1 0 0 0 0,-1 0 0 0 0,0 0 0 0 0,0 0-1 0 0,0 0 1 0 0,0 0 0 0 0,0 0 0 0 0,0 0-401 0 0,0-1 213 0 0,1-1-11 0 0,0 0-6 0 0,7-11 320 0 0,24-52 29 0 0,-22 43-514 0 0,1 1 1 0 0,1-1 0 0 0,0 2 0 0 0,1 0-1 0 0,6-7-31 0 0,-14 21 4 0 0,-1 1-10 0 0,-1 0 0 0 0,1 0 0 0 0,0 1 1 0 0,0-1-1 0 0,0 0 0 0 0,0 1 0 0 0,0 0 0 0 0,1 0 0 0 0,-1 0 0 0 0,1 0 0 0 0,-1 0 0 0 0,1 1 0 0 0,0-1 0 0 0,-1 1 0 0 0,3 0 6 0 0,-5 0-104 0 0,-1 1-11 0 0,3 2 3 0 0,10 9-2 0 0,-11-6 122 0 0,-1-1-14 0 0,3 4 66 0 0,-1 0 0 0 0,1 1 0 0 0,-2-1-1 0 0,1 1 1 0 0,-1 0 0 0 0,-1-1-1 0 0,0 1 1 0 0,0 0 0 0 0,0 0-1 0 0,-1 0 1 0 0,-1 0 0 0 0,1 0-1 0 0,-2 6-59 0 0,-1-2 58 0 0,1 0 0 0 0,1 0 0 0 0,0 0 0 0 0,0 0-1 0 0,2 1 1 0 0,0 4-58 0 0,2-10-67 0 0</inkml:trace>
  <inkml:trace contextRef="#ctx0" brushRef="#br0" timeOffset="122752.102">19032 3716 2760 0 0,'0'0'351'0'0,"0"0"430"0"0,0 0 187 0 0,0 0 37 0 0,0 0-41 0 0,0 0-211 0 0,0 0-90 0 0,0 0-20 0 0,0 0-19 0 0,0 0-70 0 0,0 0-36 0 0,0 0-6 0 0,0 0-36 0 0,0 0-151 0 0,0 0-65 0 0,0 0-17 0 0,0 0-5 0 0,0 0-4 0 0,2 1-2 0 0,6 5 598 0 0,-7-5-701 0 0,1 0-1 0 0,-1 1 1 0 0,1-1-1 0 0,-1 0 1 0 0,1 0 0 0 0,0 0-1 0 0,-1 0 1 0 0,1-1-1 0 0,0 1 1 0 0,0 0 0 0 0,-1-1-1 0 0,1 1 1 0 0,0-1-1 0 0,0 0 1 0 0,0 0 0 0 0,0 0-1 0 0,0 1 1 0 0,0-2-129 0 0,-1 1 97 0 0,16-5 704 0 0,15-1-805 0 0,-27 6 4 0 0,17 2 0 0 0,-20-2 0 0 0,0 0 0 0 0,0 1 0 0 0,0-1 0 0 0,0 0 0 0 0,0 0 0 0 0,-1 0 0 0 0,1-1 0 0 0,0 1 0 0 0,0 0 0 0 0,0-1 0 0 0,0 1 0 0 0,0-1 0 0 0,0 0 0 0 0,15-4 176 0 0,-1 0 0 0 0,1 1 0 0 0,8 0-176 0 0,102-12 1932 0 0,-83 13-5469 0 0,-38 3-2265 0 0</inkml:trace>
  <inkml:trace contextRef="#ctx0" brushRef="#br0" timeOffset="123981.374">19921 3483 5064 0 0,'0'0'389'0'0,"0"-1"-250"0"0,0-3 42 0 0,0 3-16 0 0,0 1 0 0 0,0-1 0 0 0,0 0 0 0 0,0 0-1 0 0,0 0 1 0 0,-1 1 0 0 0,1-1 0 0 0,0 0 0 0 0,-1 0 0 0 0,1 1 0 0 0,0-1-1 0 0,-1 0 1 0 0,1 1 0 0 0,-1-1 0 0 0,1 0 0 0 0,-1 1 0 0 0,0-1 0 0 0,1 1 0 0 0,-1-1-1 0 0,1 1 1 0 0,-1-1 0 0 0,0 1 0 0 0,1-1 0 0 0,-1 1 0 0 0,0 0 0 0 0,0-1-1 0 0,1 1 1 0 0,-1 0 0 0 0,0-1 0 0 0,-1 1-165 0 0,-23-2 1939 0 0,20 3-1724 0 0,0 0-1 0 0,0 0 0 0 0,1 1 0 0 0,-1-1 0 0 0,0 1 1 0 0,0 1-1 0 0,1-1 0 0 0,-1 1 0 0 0,1 0-214 0 0,-7 3 164 0 0,4-1-45 0 0,0-1 0 0 0,0 2 0 0 0,1-1 0 0 0,0 1 0 0 0,0 0 0 0 0,1 0 0 0 0,-1 1 0 0 0,1-1 0 0 0,0 2-119 0 0,-7 8 152 0 0,4-4-4 0 0,0 0-1 0 0,-5 10-147 0 0,4-6 148 0 0,-6 21 1175 0 0,14-36-719 0 0,6 4-785 0 0,-4-3 151 0 0,1-1 0 0 0,0 1 0 0 0,0 0 0 0 0,-1-1 0 0 0,1 1 0 0 0,0-1 0 0 0,0 1 0 0 0,0-1 1 0 0,0 0-1 0 0,1 0 0 0 0,-1 0 0 0 0,0 0 0 0 0,2 0 30 0 0,-3-1 162 0 0,1 0-6 0 0,5-2-106 0 0,0 1 0 0 0,0-2 0 0 0,0 1 0 0 0,-1-1 0 0 0,1 0 0 0 0,-1 0 0 0 0,0-1-1 0 0,0 1 1 0 0,0-1 0 0 0,0-1 0 0 0,-1 1 0 0 0,0-1 0 0 0,0 0 0 0 0,0-1-1 0 0,1-1-49 0 0,36-52 203 0 0,-21 24-162 0 0,-20 34-105 0 0,-1 1-25 0 0,2 11-74 0 0,0-1 113 0 0,0 1 0 0 0,-1-1 0 0 0,-1 0 0 0 0,1 1 0 0 0,-2-1 0 0 0,1 3 50 0 0,-11 63-110 0 0,8-55 120 0 0,-28 127 128 0 0,26-127-92 0 0,2-6-9 0 0,1 0 0 0 0,-2 14-37 0 0,4-25 21 0 0,0 1-1 0 0,0-1 0 0 0,1 0 0 0 0,-1-1 0 0 0,1 1 0 0 0,0 0 0 0 0,0 0 1 0 0,0 0-1 0 0,0 0 0 0 0,0 0 0 0 0,1-1 0 0 0,0 1 0 0 0,1 1-20 0 0,-2-4 16 0 0,0 0-1 0 0,0 0 0 0 0,0 0 0 0 0,1 0 0 0 0,-1 0 0 0 0,0 0 0 0 0,1 0 0 0 0,-1 0 0 0 0,1-1 0 0 0,-1 1 0 0 0,1 0 0 0 0,0-1 1 0 0,-1 1-1 0 0,1-1 0 0 0,-1 0 0 0 0,1 1 0 0 0,0-1 0 0 0,-1 0 0 0 0,1 0 0 0 0,0 0 0 0 0,-1 0 0 0 0,1-1 0 0 0,0 1 1 0 0,-1 0-1 0 0,1-1 0 0 0,0 1-15 0 0,3-1 46 0 0,1-1 1 0 0,0 0 0 0 0,-1 0 0 0 0,0 0 0 0 0,1-1 0 0 0,-1 1-1 0 0,0-1-46 0 0,-3 1 8 0 0,3 0 27 0 0,0-1 1 0 0,0 0-1 0 0,-1-1 0 0 0,1 1 1 0 0,-1-1-1 0 0,0 0 1 0 0,0 0-1 0 0,0 0 0 0 0,0 0 1 0 0,-1-1-1 0 0,0 0 0 0 0,2-2-35 0 0,-1 0 9 0 0,6-14 83 0 0,-10 20-87 0 0,1 0 0 0 0,-1 0 1 0 0,0 0-1 0 0,0 0 0 0 0,0 1 0 0 0,0-1 1 0 0,0 0-1 0 0,0 0 0 0 0,0 0 0 0 0,0 0 1 0 0,0 1-1 0 0,-1-1 0 0 0,1 0 1 0 0,0 0-1 0 0,0 0 0 0 0,-1 1 0 0 0,1-1 1 0 0,-1 0-1 0 0,1 0 0 0 0,0 1 0 0 0,-1-1 1 0 0,1 0-1 0 0,-1 1 0 0 0,0-1 0 0 0,1 0 1 0 0,-1 1-6 0 0,-8-9 66 0 0,8 7-57 0 0,-1 0 0 0 0,0 1 1 0 0,1-1-1 0 0,-1 0 0 0 0,0 1 0 0 0,0 0 0 0 0,0-1 0 0 0,0 1 0 0 0,0 0 0 0 0,-2 0-9 0 0,-24-8-95 0 0,0 2 0 0 0,-1 1 0 0 0,0 2 0 0 0,-15-1 95 0 0,3 1-1460 0 0,32 3 633 0 0</inkml:trace>
  <inkml:trace contextRef="#ctx0" brushRef="#br0" timeOffset="124370.35">20318 3305 3224 0 0,'0'0'143'0'0,"-1"1"-3"0"0,-1 0 146 0 0,1 0 1048 0 0,-5 13 4005 0 0,3-8-4890 0 0,0 0-1 0 0,-1 0 0 0 0,0 0 1 0 0,0 0-1 0 0,0-1 0 0 0,-3 3-448 0 0,-10 15 948 0 0,0 7-302 0 0,2 0 0 0 0,2 1 1 0 0,0 0-1 0 0,0 7-646 0 0,4-12 150 0 0,3-10 2 0 0,1 0 0 0 0,1 0 0 0 0,1 1 0 0 0,-2 12-152 0 0,5-23 35 0 0,1-1-1 0 0,-1 1 0 0 0,1 0 0 0 0,0-1 0 0 0,0 1 0 0 0,1-1 0 0 0,0 0 0 0 0,1 4-34 0 0,2 5 79 0 0,-3-9-34 0 0,1 0-1 0 0,-1 0 1 0 0,1 0-1 0 0,0 0 0 0 0,0 0 1 0 0,1-1-1 0 0,-1 0 0 0 0,1 0 1 0 0,0 0-1 0 0,0 0 0 0 0,4 2-44 0 0,-5-4-47 0 0,1-1 0 0 0,-1 1 0 0 0,1-1-1 0 0,0 0 1 0 0,0 0 0 0 0,0 0 0 0 0,0 0 0 0 0,-1-1-1 0 0,1 1 1 0 0,0-1 0 0 0,1 0 47 0 0,6 1-726 0 0,3 1-100 0 0</inkml:trace>
  <inkml:trace contextRef="#ctx0" brushRef="#br0" timeOffset="124822.684">20595 3436 3224 0 0,'6'-2'1449'0'0,"-6"5"3164"0"0,-3 7-2021 0 0,2-5-2174 0 0,1 0 1 0 0,-1 0-1 0 0,-1 0 0 0 0,1 0 0 0 0,-2 1-418 0 0,-1 10 607 0 0,-7 26 404 0 0,-12 63 201 0 0,20-90-1145 0 0,-1 1 0 0 0,0-2 0 0 0,-1 1 0 0 0,-4 7-67 0 0,9-21 127 0 0,0 7-212 0 0,0-8-153 0 0</inkml:trace>
  <inkml:trace contextRef="#ctx0" brushRef="#br0" timeOffset="125120.844">20742 3546 10880 0 0,'13'6'1164'0'0,"162"16"1832"0"0,-139-22-2912 0 0,-23 0-144 0 0</inkml:trace>
  <inkml:trace contextRef="#ctx0" brushRef="#br0" timeOffset="125325.765">21207 3327 10680 0 0,'0'0'489'0'0,"-4"6"163"0"0,0 3-501 0 0,1 0 0 0 0,0 1 1 0 0,0-1-1 0 0,0 0 0 0 0,1 1 0 0 0,1 0 0 0 0,0-1 1 0 0,0 1-1 0 0,1 7-151 0 0,-4 28 522 0 0,-3 4 366 0 0,-7 16-888 0 0,8-46 95 0 0,-4 26 43 0 0,8-37-106 0 0,2-1 32 0 0,-1-1-1 0 0,0 1 1 0 0,-1 0 0 0 0,1-1 0 0 0,-2 1 0 0 0,1-1 0 0 0,-1 3-64 0 0,2-6-4155 0 0,-1-3-634 0 0</inkml:trace>
  <inkml:trace contextRef="#ctx0" brushRef="#br0" timeOffset="125721.741">21231 3308 7112 0 0,'36'-3'747'0'0,"-27"2"-290"0"0,-1 0 1 0 0,1 1-1 0 0,-1 0 0 0 0,1 0 0 0 0,0 1 0 0 0,6 1-457 0 0,-12-1 197 0 0,0 0 0 0 0,-1 1 0 0 0,1-1 0 0 0,-1 0 0 0 0,0 1 0 0 0,1 0-1 0 0,-1-1 1 0 0,0 1 0 0 0,0 0 0 0 0,0 0 0 0 0,0 0 0 0 0,0 0 0 0 0,0 1-1 0 0,-1-1 1 0 0,1 0 0 0 0,0 1-197 0 0,0 2 217 0 0,1 0 0 0 0,-1 0 0 0 0,0 0 0 0 0,0 1 0 0 0,0-1 0 0 0,-1 0 1 0 0,1 5-218 0 0,-1-6 76 0 0,-1-1 0 0 0,0 0 0 0 0,-1 1 0 0 0,1-1 0 0 0,0 1 0 0 0,-1-1 0 0 0,0 0 0 0 0,0 1 0 0 0,0-1 0 0 0,0 0 0 0 0,0 0 0 0 0,-1 0 0 0 0,1 0 0 0 0,-1 0 0 0 0,0 0 0 0 0,0 0 0 0 0,0-1 0 0 0,0 1 0 0 0,-1 0 0 0 0,1-1 0 0 0,-1 0 0 0 0,1 0 0 0 0,-1 0 0 0 0,0 0 0 0 0,-1 1-76 0 0,-9 5 514 0 0,-1 0 1 0 0,1-1 0 0 0,-2-1-1 0 0,-12 4-514 0 0,17-6 91 0 0,-1-2-1 0 0,0 1 1 0 0,1-1 0 0 0,-1-1-1 0 0,0 0 1 0 0,0-1 0 0 0,0 0-1 0 0,-2 0-90 0 0,13 0-353 0 0,0 0-126 0 0,0 0-29 0 0,0 0 66 0 0,21-3 324 0 0,-12 4 166 0 0,-1-1 1 0 0,0 1-1 0 0,0 1 0 0 0,0 0 0 0 0,0 0 0 0 0,0 0 0 0 0,0 1 0 0 0,-1 0 0 0 0,4 2-48 0 0,12 7-526 0 0,-1 2 0 0 0,7 5 526 0 0,2 1 507 0 0,-8-2-410 0 0,-19-14-132 0 0,0 0-1 0 0,1-1 0 0 0,0 1 0 0 0,0-1 0 0 0,0 0 0 0 0,0-1 1 0 0,0 1-1 0 0,0-1 0 0 0,1 0 0 0 0,-1 0 0 0 0,3 0 36 0 0,-6-1-415 0 0</inkml:trace>
  <inkml:trace contextRef="#ctx0" brushRef="#br0" timeOffset="126002.253">21613 3244 8952 0 0,'6'0'808'0'0,"-3"0"-724"0"0,0 0 0 0 0,-1 1-1 0 0,1-1 1 0 0,0 0 0 0 0,-1 1 0 0 0,1 0 0 0 0,0-1 0 0 0,-1 1 0 0 0,1 0 0 0 0,-1 1 0 0 0,1-1 0 0 0,-1 0 0 0 0,0 1-1 0 0,1-1 1 0 0,-1 1 0 0 0,0 0 0 0 0,1 1-84 0 0,2 2 462 0 0,-1 0 1 0 0,1 1-1 0 0,-1 0 1 0 0,-1 0-1 0 0,3 5-462 0 0,8 12 1106 0 0,-9-15-738 0 0,-1-1-1 0 0,0 1 1 0 0,-1 0 0 0 0,1 0 0 0 0,0 6-368 0 0,3 5 547 0 0,-3-9-390 0 0,-1-1-1 0 0,-1 1 1 0 0,0 0 0 0 0,0 0-1 0 0,0-1 1 0 0,-2 1 0 0 0,1 0-1 0 0,-1 0 1 0 0,0 0-1 0 0,-1 0 1 0 0,0 0 0 0 0,-1 0-1 0 0,0 0 1 0 0,-1-1 0 0 0,0 1-1 0 0,0-1 1 0 0,-1 1-1 0 0,0-1 1 0 0,-1 0 0 0 0,0-1-1 0 0,0 1-156 0 0,-12 13 94 0 0,0 0-1 0 0,-1-1 0 0 0,-2-1 1 0 0,0-1-1 0 0,-1-1 0 0 0,0 0 1 0 0,-4-1-94 0 0,-63 44 77 0 0,39-29-24 0 0</inkml:trace>
  <inkml:trace contextRef="#ctx0" brushRef="#br0" timeOffset="155446.13">18701 6088 8176 0 0,'0'0'373'0'0,"0"0"-5"0"0,0 0-212 0 0,0 0-19 0 0,0 0 21 0 0,0 0 2 0 0,0 0-3 0 0,0 0-10 0 0,0 0-3 0 0,0 0 0 0 0,0 0 4 0 0,0 0 17 0 0,0 0 10 0 0,0 0 1 0 0,0 0-12 0 0,0 0-50 0 0,0 0-18 0 0,5 3 91 0 0,-5-3-158 0 0,1 0 0 0 0,-1 0 0 0 0,0 1-1 0 0,0-1 1 0 0,1 0 0 0 0,-1 0 0 0 0,0 1 0 0 0,0-1 0 0 0,1 0 0 0 0,-1 1-1 0 0,0-1 1 0 0,0 0 0 0 0,0 1 0 0 0,0-1 0 0 0,1 0 0 0 0,-1 1 0 0 0,0-1-1 0 0,0 0 1 0 0,0 1 0 0 0,0-1 0 0 0,0 1 0 0 0,0-1 0 0 0,0 0-1 0 0,0 1 1 0 0,0-1 0 0 0,0 0 0 0 0,0 1 0 0 0,0-1 0 0 0,0 1 0 0 0,0-1-1 0 0,-1 0 1 0 0,1 1 0 0 0,0-1 0 0 0,0 1-29 0 0,-1 0 108 0 0,0 0 0 0 0,0 1 0 0 0,-1-1 0 0 0,1 0-1 0 0,0 0 1 0 0,0 0 0 0 0,-1 0 0 0 0,1 0 0 0 0,-1 1-108 0 0,-1-1 116 0 0,-1 0-1 0 0,1 1 1 0 0,0-1 0 0 0,0-1-1 0 0,0 1 1 0 0,0 0 0 0 0,-1-1 0 0 0,0 1-116 0 0,-14 2 177 0 0,-47 8 367 0 0,44-11-468 0 0,20 0-18 0 0,-1 0 330 0 0,0-1 335 0 0,6-1-704 0 0,11-5 92 0 0,-13 5-106 0 0,0 1 0 0 0,0 0 1 0 0,0 0-1 0 0,0 0 1 0 0,0 0-1 0 0,0 1 0 0 0,1-1 1 0 0,-1 1-1 0 0,0-1 1 0 0,1 1-1 0 0,-1 0 0 0 0,1-1-4 0 0,14 1 33 0 0,-1-1 0 0 0,1-2 0 0 0,0 1 0 0 0,10-4-35 0 0,19-1 119 0 0,-24 4-117 0 0,-14 3 374 0 0,-10 1 1218 0 0,-20 7-1924 0 0,3 0 543 0 0,8-5-119 0 0,0 1-40 0 0,-1-1 0 0 0,1-1 0 0 0,-2 0-53 0 0,-60 12 136 0 0,65-12-125 0 0,5-1-11 0 0,1-1 0 0 0,0 1 0 0 0,-1-1 0 0 0,1 1 0 0 0,-1-1 1 0 0,1 0-1 0 0,-1 0 0 0 0,1 0 0 0 0,-1 0 0 0 0,1 0 0 0 0,-1 0 0 0 0,0-1 0 0 0,0-1 0 0 0,9 0 0 0 0,8 1 0 0 0,51-7 0 0 0,-51 8-36 0 0,3 1-344 0 0,0-2-1 0 0,10-1 381 0 0,-8-1-979 0 0</inkml:trace>
  <inkml:trace contextRef="#ctx0" brushRef="#br0" timeOffset="157252.282">21544 4892 5984 0 0,'-6'-15'648'0'0,"3"-2"134"0"0,2 15 96 0 0,1 2 39 0 0,1-13 974 0 0,0 11-1693 0 0,0 1 0 0 0,0-1-1 0 0,0 0 1 0 0,0 1 0 0 0,0 0 0 0 0,1-1 0 0 0,-1 1 0 0 0,0 0 0 0 0,1-1 0 0 0,-1 1 0 0 0,1 0 0 0 0,0 0 0 0 0,-1 0 0 0 0,1 0 0 0 0,0 0 0 0 0,0 1 0 0 0,-1-1 0 0 0,2 0-198 0 0,4-1 349 0 0,1-1 1 0 0,-1 1 0 0 0,9-1-350 0 0,-9 2 289 0 0,-1 1 0 0 0,1 0 0 0 0,0 1 0 0 0,0-1 0 0 0,3 2-289 0 0,11 1 868 0 0,-12-3-944 0 0,1 2 0 0 0,-1-1 0 0 0,1 2 0 0 0,-1-1 0 0 0,0 1-1 0 0,6 3 78 0 0,-11-5 5 0 0,0 1 0 0 0,0 0 0 0 0,0 1 0 0 0,0-1 1 0 0,0 1-1 0 0,-1-1 0 0 0,1 1 0 0 0,-1 0 0 0 0,1 1 1 0 0,-1-1-1 0 0,0 0 0 0 0,-1 1 0 0 0,1 0 0 0 0,1 3-6 0 0,-3-5 20 0 0,0 0-1 0 0,0-1 1 0 0,0 1-1 0 0,0 0 0 0 0,-1 0 1 0 0,1 0-1 0 0,-1 0 0 0 0,1 0 1 0 0,-1 0-1 0 0,0 0 1 0 0,0 0-1 0 0,0 0 0 0 0,0 1 1 0 0,0-1-1 0 0,0 0 0 0 0,-1 0 1 0 0,1 0-1 0 0,-1 0 1 0 0,1 0-1 0 0,-1 0 0 0 0,0 0 1 0 0,1-1-1 0 0,-1 1 0 0 0,0 0 1 0 0,-1 0-1 0 0,1-1 1 0 0,0 1-1 0 0,0 0 0 0 0,-1-1 1 0 0,1 1-20 0 0,-16 15 113 0 0,0-1 0 0 0,-1 0 1 0 0,-1-1-1 0 0,0-1 0 0 0,-1-1 1 0 0,-6 3-114 0 0,16-10 34 0 0,-3 2 73 0 0,-1 0 0 0 0,0 0-1 0 0,-9 2-106 0 0,22-10 12 0 0,1 0 0 0 0,-1 0 0 0 0,0 1 0 0 0,1-1-1 0 0,-1 0 1 0 0,1 0 0 0 0,-1 1 0 0 0,1-1 0 0 0,-1 0-1 0 0,0 1 1 0 0,1-1 0 0 0,-1 0 0 0 0,1 1 0 0 0,-1-1-1 0 0,1 1 1 0 0,0-1 0 0 0,-1 1 0 0 0,1-1-1 0 0,-1 1 1 0 0,1-1 0 0 0,0 1 0 0 0,-1-1 0 0 0,1 1-1 0 0,0 0-11 0 0,0-1 28 0 0,0 1 0 0 0,0-1 0 0 0,1 1 0 0 0,-1-1-1 0 0,0 1 1 0 0,0-1 0 0 0,1 0 0 0 0,-1 1 0 0 0,0-1-1 0 0,1 1 1 0 0,-1-1 0 0 0,0 0 0 0 0,1 1 0 0 0,-1-1-1 0 0,1 0 1 0 0,-1 1 0 0 0,1-1 0 0 0,-1 0 0 0 0,1 0-1 0 0,-1 1 1 0 0,1-1-28 0 0,3 2 99 0 0,1 0 0 0 0,-1-1 1 0 0,1 0-1 0 0,0 0 0 0 0,3 1-99 0 0,18-1 118 0 0,-1-2 0 0 0,0 0-1 0 0,3-2-117 0 0,31-1 74 0 0,0-1-746 0 0,-28 4-174 0 0</inkml:trace>
  <inkml:trace contextRef="#ctx0" brushRef="#br0" timeOffset="184385.448">18882 5918 2304 0 0,'0'0'309'0'0,"0"0"459"0"0,0 0 199 0 0,0 0 38 0 0,0 0-96 0 0,0 0-439 0 0,0 0-190 0 0,0 0-38 0 0,0 0-12 0 0,0 0-134 0 0,1 0 1 0 0,-1-1-1 0 0,-1 1 0 0 0,1 0 1 0 0,0 0-1 0 0,0 0 0 0 0,0-1 1 0 0,0 1-1 0 0,0 0 0 0 0,0 0 1 0 0,0 0-1 0 0,0 0 1 0 0,0-1-1 0 0,0 1 0 0 0,0 0 1 0 0,0 0-1 0 0,0 0 0 0 0,-1 0 1 0 0,1-1-1 0 0,0 1 1 0 0,0 0-1 0 0,0 0 0 0 0,0 0 1 0 0,-1 0-1 0 0,1 0 0 0 0,0 0 1 0 0,0 0-1 0 0,0-1 1 0 0,0 1-1 0 0,-1 0 0 0 0,1 0 1 0 0,0 0-97 0 0,-3 4 10 0 0,2-3 44 0 0,-5 2-1 0 0,-4 3-55 0 0,10-4-22 0 0,-2 1-10 0 0,-13 7 17 0 0,6-6 17 0 0,-8 2 0 0 0,0-1 0 0 0,-8-2 1198 0 0,24-3-1002 0 0,1 0 18 0 0,0 0 2 0 0,-2 1 666 0 0,7-1-255 0 0,14-4-429 0 0,3 1-137 0 0,-21 3-50 0 0,0 0 1 0 0,0 0-1 0 0,0 0 1 0 0,0 0-1 0 0,0 0 1 0 0,0 0-1 0 0,0 0 1 0 0,0 0-1 0 0,0-1 1 0 0,0 1-1 0 0,0 0 0 0 0,0-1 1 0 0,0 1-1 0 0,0 0 1 0 0,0-1-1 0 0,0 1 1 0 0,0-1-1 0 0,0 0-11 0 0,5-2 66 0 0,7 0 105 0 0,-9 2-24 0 0,0 0-1 0 0,0 1 1 0 0,0-1-1 0 0,0 1 1 0 0,0 0-1 0 0,2 0-146 0 0,-4 0 70 0 0,3 2-17 0 0,1 2-32 0 0,1 1 22 0 0,0-3-22 0 0,-5 0 22 0 0,2 3-32 0 0,4 0-11 0 0,-2-2 10 0 0,-4-2 11 0 0,-1 0 0 0 0,1 0 0 0 0,-1 0 0 0 0,1 0 0 0 0,-1 0 0 0 0,1 0 0 0 0,-1 1 0 0 0,0-1 0 0 0,0 0 0 0 0,0 1-1 0 0,1-1 1 0 0,-1 1 0 0 0,-1-1 0 0 0,1 1 0 0 0,1 1-21 0 0,-2-1 24 0 0,1-1 44 0 0,-1-1-4 0 0,2 14 79 0 0,-2-11-108 0 0,0 1-1 0 0,0-1 0 0 0,-1 0 0 0 0,1 1 1 0 0,-1-1-1 0 0,0 0 0 0 0,0 0 0 0 0,0 0 0 0 0,0 1 1 0 0,-1-1-1 0 0,1 0 0 0 0,-1 0-34 0 0,-17 43 129 0 0,13-36-86 0 0,2-3-22 0 0,0-1-1 0 0,-1 0 0 0 0,1 0 0 0 0,-3 2-20 0 0,-13 20 40 0 0,11-14-16 0 0,-3 4 202 0 0,8-11 18 0 0,0 0 0 0 0,-1-1-1 0 0,0 1 1 0 0,0-1-1 0 0,-1 0 1 0 0,0 0-1 0 0,0 0 1 0 0,-3 1-244 0 0,4-3 8 0 0,1-1-1 0 0,0 1 1 0 0,0 0 0 0 0,0 0-1 0 0,-1 2-7 0 0,-16 17-413 0 0,14-18 177 0 0,1 1 0 0 0,0 0 0 0 0,0 1 0 0 0,1 0 0 0 0,0-1 0 0 0,-4 9 236 0 0,6-12 51 0 0,0 1 0 0 0,0-1-1 0 0,0 0 1 0 0,0 0-1 0 0,0 0 1 0 0,-1 1-51 0 0,-15 14 120 0 0,1-2-120 0 0,15-14 24 0 0,0 0 0 0 0,1 0 0 0 0,0 0 0 0 0,-1 0 0 0 0,1 1 0 0 0,-2 1-24 0 0,4-3 64 0 0,0-1 2 0 0,0 0 4 0 0,0 0 2 0 0,0 0 0 0 0,0 0 2 0 0,22 6 86 0 0,-18-6-122 0 0,1 0 1 0 0,0 0-1 0 0,0 0 0 0 0,0 0 1 0 0,-1-1-1 0 0,1 1 1 0 0,0-1-1 0 0,3-2-38 0 0,21-2 139 0 0,-20 4-70 0 0,0-1-1 0 0,0 0 0 0 0,1 0 0 0 0,-1-1 0 0 0,-1 0 0 0 0,8-4-68 0 0,-8 3 34 0 0,0 1 1 0 0,0 0-1 0 0,1 0 0 0 0,-1 1 0 0 0,0 0 1 0 0,1 0-1 0 0,0 1 0 0 0,0 0-34 0 0,8 1 43 0 0,-9 0-28 0 0,1 0 0 0 0,0 0 0 0 0,0 1 0 0 0,-1 0-1 0 0,1 0-14 0 0,13 4-1333 0 0,-10-1-5333 0 0</inkml:trace>
  <inkml:trace contextRef="#ctx0" brushRef="#br0" timeOffset="185541.749">22926 5815 3224 0 0,'0'0'143'0'0,"-2"0"-3"0"0,-4 0 118 0 0,5 0 930 0 0,1 0 401 0 0,0 0 71 0 0,0 0-150 0 0,0 0-705 0 0,-3-6-69 0 0,3 3 1993 0 0,1 1-2672 0 0,0 0 1 0 0,0 1-1 0 0,0-1 0 0 0,1 1 0 0 0,-1-1 0 0 0,1 1 0 0 0,-1 0 0 0 0,1-1 0 0 0,-1 1 1 0 0,1 0-1 0 0,0 0 0 0 0,-1 0 0 0 0,1 0 0 0 0,0 0 0 0 0,0 1 0 0 0,0-1 1 0 0,1 0-58 0 0,0 0 31 0 0,0-1 1 0 0,0 1 0 0 0,0-1-1 0 0,0 0 1 0 0,0 1 0 0 0,2-3-32 0 0,-1 1 45 0 0,0 0 1 0 0,0 1 0 0 0,0 0 0 0 0,0 0 0 0 0,0 0 0 0 0,0 0 0 0 0,1 0 0 0 0,-1 1 0 0 0,0 0 0 0 0,1 0 0 0 0,-1 0 0 0 0,1 1 0 0 0,0-1 0 0 0,3 1-46 0 0,25-5 338 0 0,-31 5-310 0 0,0 0 0 0 0,0-1 0 0 0,0 1 0 0 0,0 0 1 0 0,0 0-1 0 0,0 0 0 0 0,0 0 0 0 0,1 0 0 0 0,-1 1 0 0 0,0-1 0 0 0,1 1-27 0 0,10 1 101 0 0,-10-2-93 0 0,-1 0 0 0 0,1 0 1 0 0,-1 1-1 0 0,1-1 0 0 0,-1 0 0 0 0,1 1 1 0 0,-1 0-1 0 0,1-1 0 0 0,-1 1 1 0 0,0 0-1 0 0,1 0 0 0 0,-1 1 0 0 0,0-1 1 0 0,0 0-1 0 0,0 1 0 0 0,0-1 1 0 0,0 1-1 0 0,0 0 0 0 0,-1-1 0 0 0,1 1 1 0 0,0 0-1 0 0,-1 0 0 0 0,1 0 0 0 0,0 2-9 0 0,7 13 0 0 0,-9-16 3 0 0,1 0-1 0 0,0 0 0 0 0,0 0 0 0 0,-1 1 0 0 0,1-1 0 0 0,-1 0 0 0 0,1 0 0 0 0,-1 1 0 0 0,0-1 0 0 0,1 0 0 0 0,-1 1 0 0 0,0-1 0 0 0,0 0 0 0 0,0 1 1 0 0,0-1-1 0 0,0 1 0 0 0,0-1 0 0 0,0 1-2 0 0,-1 1 16 0 0,1 0-10 0 0,-1-1 0 0 0,0 1 0 0 0,0 0 0 0 0,0 0 0 0 0,-1-1 0 0 0,1 1 0 0 0,-1 0 0 0 0,1-1 1 0 0,-1 1-1 0 0,0-1 0 0 0,0 0 0 0 0,0 0 0 0 0,0 0 0 0 0,-2 2-6 0 0,-8 10 80 0 0,0-2-50 0 0,0 1 1 0 0,-1-2-1 0 0,0 1 0 0 0,-1-2 1 0 0,0 0-1 0 0,-8 4-30 0 0,9-6 47 0 0,-36 27 388 0 0,24-18 130 0 0,24-16-429 0 0,1-1 0 0 0,0 0-10 0 0,0 0-45 0 0,0 0-10 0 0,0 0 19 0 0,13 6 102 0 0,-5-4-82 0 0,1 1-1 0 0,-1-2 0 0 0,1 1 0 0 0,-1-1 0 0 0,1-1 0 0 0,-1 0 0 0 0,1 0 0 0 0,0 0 0 0 0,-1-1 0 0 0,1 0 0 0 0,6-3-109 0 0,-1 1 160 0 0,28-6 312 0 0,15-1-472 0 0,-40 8-250 0 0,-1 1 0 0 0,1 1 0 0 0,0 1 0 0 0,2 0 250 0 0,-11-1-1224 0 0</inkml:trace>
  <inkml:trace contextRef="#ctx0" brushRef="#br0" timeOffset="194440.356">21688 3187 2304 0 0,'0'0'268'0'0,"0"0"287"0"0,0 0 127 0 0,9 0 677 0 0,8 0 175 0 0,-16 0-1318 0 0,-1 0-6 0 0,0 0 0 0 0,0 0 12 0 0,0 0 2 0 0,0 0 0 0 0,0 0-11 0 0,0 0-45 0 0,0 0-21 0 0,0 0-3 0 0,0 0-7 0 0,0 0-28 0 0,0 0-11 0 0,0 0-2 0 0,0 0 5 0 0,0 0 22 0 0,-11 7 429 0 0,1-4-447 0 0,0 0 0 0 0,-1-1 0 0 0,-8 1-105 0 0,-7 0 141 0 0,-9 2 134 0 0,0-2 0 0 0,-26-1-275 0 0,-9 0 290 0 0,-75 6 174 0 0,20 0-118 0 0,-289 4-324 0 0,198-9-22 0 0,141 2 0 0 0,37-5-3 0 0,-20 2 3 0 0,34 0 23 0 0,0-2 0 0 0,0 0 1 0 0,0-1-1 0 0,-24-5-23 0 0,38 4-8 0 0,-1 2-1 0 0,0-1 0 0 0,1 1 1 0 0,-11 1 8 0 0,-8 0 8 0 0,19 0-8 0 0,-1-1 0 0 0,1 1 0 0 0,-2 1 0 0 0,8 1 0 0 0,5 2 0 0 0,-1 4 0 0 0,0-6 7 0 0,-1-1-1 0 0,1 1 1 0 0,0-1-1 0 0,0 1 1 0 0,1 0 0 0 0,-1-1-1 0 0,0 1 1 0 0,1-1 0 0 0,0 1-1 0 0,0 1-6 0 0,0 1 52 0 0,0 1 0 0 0,0-1 0 0 0,0 0 0 0 0,-1 0 0 0 0,0 0 1 0 0,0 0-1 0 0,0 2-52 0 0,-1 6 97 0 0,3 3 2 0 0,-2-14-81 0 0,1 1 1 0 0,-1-1-1 0 0,0 1 1 0 0,1-1-1 0 0,-1 1 0 0 0,-1-1 1 0 0,1 1-1 0 0,0-1 0 0 0,-1 1 1 0 0,1-1-1 0 0,-1 1 1 0 0,0 1-19 0 0,-1 1 45 0 0,0 1 1 0 0,1-1-1 0 0,0 1 1 0 0,0 0-1 0 0,0 1-45 0 0,-3 16 113 0 0,-1-2-9 0 0,2 1 1 0 0,-1 21-105 0 0,3-22 48 0 0,-4 1-1 0 0,1 7 34 0 0,-2 40 202 0 0,3-9 5 0 0,-3 7-155 0 0,11-25-58 0 0,-1-9-11 0 0,-3-31-56 0 0,-1-1 0 0 0,1 1 0 0 0,-1-1 0 0 0,1 1 0 0 0,-1-1 0 0 0,1 0 0 0 0,0 0 0 0 0,-1 1 1 0 0,1-1-1 0 0,0 0 0 0 0,0 0 0 0 0,0 0 0 0 0,0 0 0 0 0,0 0 0 0 0,0 0 0 0 0,0 0 0 0 0,1 0 0 0 0,-1 0 1 0 0,0 0-1 0 0,0-1 0 0 0,1 1 0 0 0,-1 0 0 0 0,1-1 0 0 0,-1 1 0 0 0,2-1-8 0 0,42 6 198 0 0,-34-5-165 0 0,1 0 1 0 0,0 0 0 0 0,10 4-34 0 0,-4-2 11 0 0,-6-1-11 0 0,0-1 0 0 0,0-1 0 0 0,7 0 0 0 0,22 1 0 0 0,20 6 0 0 0,-23-1 0 0 0,0-3 0 0 0,6 0 0 0 0,63 2 0 0 0,-67-2 0 0 0,151 10 0 0 0,-84-3 45 0 0,-55-4 78 0 0,31-2-123 0 0,-12-1-227 0 0,52 10 227 0 0,-8-1 128 0 0,-80-9-123 0 0,20 2 22 0 0,-1-2 0 0 0,1-3-1 0 0,3-3-26 0 0,-2 1 121 0 0,-34 2-48 0 0,-1-1 1 0 0,1-2 0 0 0,12-2-74 0 0,-10 1-133 0 0,-12 1 168 0 0,-1 1 0 0 0,1-1 1 0 0,1-1-36 0 0,50-18 91 0 0,-35 13-219 0 0,-27 8 128 0 0,0 1 0 0 0,1-1 0 0 0,-1 1 0 0 0,0-1 0 0 0,0 1 0 0 0,1-1 0 0 0,-1 0 0 0 0,0 0 0 0 0,0 1 0 0 0,0-1 0 0 0,0 0 0 0 0,0 0 0 0 0,0 0 0 0 0,0 0 0 0 0,0 0 0 0 0,2-3 0 0 0,0 2 6 0 0,-1 0 0 0 0,1-1 1 0 0,-1 1-1 0 0,0-1 0 0 0,0 1 1 0 0,0-1-1 0 0,0 0 0 0 0,0 0 1 0 0,-1 0-1 0 0,1 0 1 0 0,-1 0-1 0 0,0 0 0 0 0,0 0 1 0 0,0 0-1 0 0,0-1-6 0 0,3-8 33 0 0,0-6 15 0 0,0 0 0 0 0,-1 0 1 0 0,-1 0-1 0 0,-1-1 1 0 0,0 1-1 0 0,-2-1 1 0 0,0-3-49 0 0,0-18 205 0 0,1 9 91 0 0,-2 0 1 0 0,-5-24-297 0 0,-4 5 366 0 0,9 37-255 0 0,0 0-1 0 0,-1 0 1 0 0,-1-5-111 0 0,-5-18 204 0 0,-11-72 183 0 0,13 80-331 0 0,5 22-47 0 0,1-1-1 0 0,-1 1 0 0 0,1 0 1 0 0,0 0-1 0 0,1-1 1 0 0,-1-1-9 0 0,-1-1 97 0 0,1 7-5217 0 0,1 2 5098 0 0,0 0-1418 0 0</inkml:trace>
  <inkml:trace contextRef="#ctx0" brushRef="#br0" timeOffset="195053.129">22514 3313 5984 0 0,'0'0'464'0'0,"0"0"-204"0"0,0 0 281 0 0,0 0 158 0 0,0 0 33 0 0,0 0-76 0 0,3 8-2 0 0,-4 3-164 0 0,0 1 0 0 0,0-1 0 0 0,-1 1 0 0 0,0-1 0 0 0,-3 8-490 0 0,-7 26 1633 0 0,0 19-1633 0 0,3-17 988 0 0,-6 13-988 0 0,9-37 397 0 0,1 0 1 0 0,-1 18-398 0 0,-1 10 773 0 0,7-50-691 0 0,-6 12-1707 0 0,6-13-3845 0 0</inkml:trace>
  <inkml:trace contextRef="#ctx0" brushRef="#br0" timeOffset="195503.043">22317 3467 9648 0 0,'0'0'216'0'0,"0"0"32"0"0,0 0 12 0 0,0-1-31 0 0,0-3-134 0 0,0 3 22 0 0,0 1 0 0 0,0-1 0 0 0,0 0 0 0 0,0 0 0 0 0,0 1 0 0 0,0-1 0 0 0,0 0 0 0 0,1 0 0 0 0,-1 1 0 0 0,0-1 0 0 0,0 0 0 0 0,1 1 0 0 0,-1-1 1 0 0,0 0-1 0 0,1 1 0 0 0,-1-1 0 0 0,1 1 0 0 0,-1-1 0 0 0,1 1 0 0 0,-1-1 0 0 0,1 0-117 0 0,0 1 76 0 0,0-1 1 0 0,0 1-1 0 0,0-1 0 0 0,0 1 1 0 0,1 0-1 0 0,-1-1 0 0 0,0 1 1 0 0,0 0-1 0 0,0 0 0 0 0,1 0 1 0 0,-1 0-1 0 0,0 0 0 0 0,1 0-76 0 0,18-1 305 0 0,-1-1 1 0 0,13-3-306 0 0,19-1 417 0 0,-27 2 26 0 0,1 0-1 0 0,2-2-442 0 0,-4 1 62 0 0,-1 0 1 0 0,14 1-63 0 0,26-4-88 0 0,-41 5 92 0 0,0 0 0 0 0,14 1-4 0 0,-21 4 36 0 0,-12-2-24 0 0,1 0 0 0 0,0 1 0 0 0,0-1 0 0 0,0 0 0 0 0,0 0 0 0 0,-1 0 0 0 0,1-1 0 0 0,0 1 0 0 0,0-1 0 0 0,0 0 0 0 0,-1 1 0 0 0,1-1-1 0 0,0-1-11 0 0,3 1 62 0 0,-1 2 15 0 0,-5-1-24 0 0,1 1 1 0 0,4 5-60 0 0,-4-4-83 0 0,-1-2-55 0 0,0 0-709 0 0,1 1-2919 0 0,2 6-1249 0 0</inkml:trace>
  <inkml:trace contextRef="#ctx0" brushRef="#br0" timeOffset="200532.983">8383 5449 6448 0 0,'0'0'498'0'0,"4"-14"-210"0"0,-3 12 136 0 0,1-1 0 0 0,-1 0 0 0 0,0 0 0 0 0,0 1-1 0 0,0-1 1 0 0,-1 0 0 0 0,1 0 0 0 0,0-3-424 0 0,-1 5 54 0 0,0 0 0 0 0,0 0-1 0 0,-1 0 1 0 0,1 0 0 0 0,0 0 0 0 0,0 0 0 0 0,-1 0 0 0 0,1 0 0 0 0,0 0 0 0 0,-1 0 0 0 0,1 1 0 0 0,-1-1 0 0 0,1 0-1 0 0,-1 0 1 0 0,1 0 0 0 0,-1 1 0 0 0,0-1 0 0 0,1 0 0 0 0,-1 0 0 0 0,0 1 0 0 0,0-1 0 0 0,1 1 0 0 0,-1-1-1 0 0,0 1 1 0 0,0-1 0 0 0,0 0-54 0 0,-4 0 176 0 0,1-1 0 0 0,0 1 1 0 0,0 0-1 0 0,-1 0 0 0 0,1 1 0 0 0,-1-1 0 0 0,1 1 0 0 0,0 0 0 0 0,-1 0 0 0 0,1 0 0 0 0,-1 1 0 0 0,1-1 0 0 0,0 1 0 0 0,-1 0 1 0 0,1 1-1 0 0,-2 0-176 0 0,-12 4 241 0 0,1 2 0 0 0,0 0 0 0 0,-3 2-241 0 0,17-8 106 0 0,-5 2-27 0 0,0 1 1 0 0,0 0-1 0 0,1 0 1 0 0,0 1-1 0 0,0 0 1 0 0,1 0-1 0 0,-1 1 0 0 0,1 0 1 0 0,1 0-1 0 0,-1 0 1 0 0,1 0-1 0 0,1 1 1 0 0,-1 0-1 0 0,1 0 1 0 0,1 1-1 0 0,-1-1 0 0 0,1 1-79 0 0,2-4 15 0 0,0 1 0 0 0,0-1-1 0 0,0 1 1 0 0,1 4-15 0 0,-2 8 5 0 0,2-15-3 0 0,0 1-1 0 0,1-1 1 0 0,-1 1-1 0 0,1-1 1 0 0,0 0-1 0 0,0 1 1 0 0,0-1-1 0 0,0 0 1 0 0,0 0-1 0 0,1 0 0 0 0,-1 0 1 0 0,1 0-1 0 0,0 0 1 0 0,1 2-2 0 0,2 2 33 0 0,2 1-11 0 0,-3-5-1 0 0,0-1-1 0 0,0 1 0 0 0,0-1 0 0 0,1 0 0 0 0,-1-1 1 0 0,1 1-1 0 0,-1-1 0 0 0,1 0 0 0 0,-1 0 0 0 0,1 0 0 0 0,0 0 1 0 0,0-1-1 0 0,0 0 0 0 0,-1 0 0 0 0,1 0 0 0 0,0-1 1 0 0,0 0-1 0 0,-1 0 0 0 0,1 0 0 0 0,0 0 0 0 0,-1-1 0 0 0,4-1-20 0 0,4-2 50 0 0,-1-1-1 0 0,0 0 0 0 0,0-1 1 0 0,-1 0-1 0 0,1 0 0 0 0,-1-1 1 0 0,-1 0-1 0 0,6-7-49 0 0,-10 10 16 0 0,1-1 0 0 0,-1 1 0 0 0,0-1 1 0 0,-1 0-1 0 0,0 0 0 0 0,0 0 0 0 0,0 0 0 0 0,0-1 0 0 0,-1 0 0 0 0,0 1 0 0 0,0-4-16 0 0,8-17 11 0 0,-8 22-3 0 0,-1-1 0 0 0,1 1 0 0 0,-1-1-1 0 0,0 0 1 0 0,-1 0 0 0 0,1 0 0 0 0,-1-1-8 0 0,-2 5 47 0 0,-2 5-25 0 0,-5 7-17 0 0,5-7-5 0 0,-1 3 0 0 0,0 1 0 0 0,0 0 0 0 0,1 1 0 0 0,0-1 0 0 0,0 1 0 0 0,1-1 0 0 0,-1 4 0 0 0,-1 2 0 0 0,-40 146 54 0 0,34-121 70 0 0,-3 32-124 0 0,7-38 107 0 0,-1 1 0 0 0,-10 29-107 0 0,8-25 92 0 0,8-29-71 0 0,0 1 0 0 0,-1-1 0 0 0,0 0 0 0 0,-2 3-21 0 0,1-2 13 0 0,0 1-1 0 0,1-1 1 0 0,0 1-1 0 0,1 0 1 0 0,0 0-1 0 0,0 3-12 0 0,3 16 241 0 0,0-22-638 0 0,3-8-317 0 0,-3 0-329 0 0,6-2-158 0 0</inkml:trace>
  <inkml:trace contextRef="#ctx0" brushRef="#br0" timeOffset="200928.162">8880 5164 9728 0 0,'0'0'446'0'0,"0"0"-10"0"0,0 0-202 0 0,0 0 182 0 0,0 0 109 0 0,0 0 19 0 0,0 0-16 0 0,0 0-95 0 0,0 0-45 0 0,0 8 362 0 0,-1 14-198 0 0,-1 1 1 0 0,-2-1 0 0 0,0 0 0 0 0,-3 7-553 0 0,-4 20 1146 0 0,-20 81 451 0 0,19-66-1140 0 0,-17 101-1169 0 0,24-144 968 0 0,3-19-200 0 0,1 1 0 0 0,0-1 0 0 0,1 1 0 0 0,-1 0 0 0 0,0-1 0 0 0,1 1 0 0 0,0 0 0 0 0,-1 0-56 0 0,-1 8 161 0 0,2-9-153 0 0,-1 0 0 0 0,1 0-1 0 0,-1 0 1 0 0,1-1 0 0 0,0 1-1 0 0,0 0 1 0 0,-1 0 0 0 0,1 0-1 0 0,1 0 1 0 0,-1 0-1 0 0,0-1 1 0 0,0 1 0 0 0,1 0-1 0 0,-1 1-7 0 0,1 6-24 0 0,-2-8-322 0 0,1-7-40 0 0,3-17-5289 0 0,1 8-209 0 0</inkml:trace>
  <inkml:trace contextRef="#ctx0" brushRef="#br0" timeOffset="201192.404">8617 5222 4608 0 0,'0'0'208'0'0,"0"-1"-9"0"0,-5-1-158 0 0,2-1 238 0 0,2 3 1162 0 0,1 0 480 0 0,0 0 88 0 0,0 0-225 0 0,2-1-1642 0 0,-1 1 0 0 0,1-1-1 0 0,0 1 1 0 0,-1 0-1 0 0,1 0 1 0 0,-1 0 0 0 0,1-1-1 0 0,0 1 1 0 0,-1 1-142 0 0,86-8 1721 0 0,27-3-683 0 0,-45 3-640 0 0,29 3-398 0 0,-68 3 48 0 0,17-4-48 0 0,-17 2-668 0 0,17 0 668 0 0,-23 3-270 0 0</inkml:trace>
  <inkml:trace contextRef="#ctx0" brushRef="#br0" timeOffset="201587.889">9378 5612 3224 0 0,'1'-8'283'0'0,"2"1"227"0"0,0-1 0 0 0,0 0 1 0 0,0 1-1 0 0,1 0 0 0 0,0 0 0 0 0,1 0 1 0 0,0 0-1 0 0,0 1 0 0 0,0 0 1 0 0,4-3-511 0 0,14-20 644 0 0,-17 23-439 0 0,0 0-1 0 0,0 1 0 0 0,0-1 0 0 0,0 1 0 0 0,1 0 0 0 0,0 1 1 0 0,0 0-1 0 0,0 0 0 0 0,1 0 0 0 0,-1 1 0 0 0,1 0 1 0 0,0 0-1 0 0,0 1 0 0 0,7-1-204 0 0,-13 3 81 0 0,0 0-1 0 0,1 0 1 0 0,-1 0 0 0 0,1 0-1 0 0,-1 0 1 0 0,1 1 0 0 0,-1-1 0 0 0,0 1-1 0 0,1 0 1 0 0,-1 0 0 0 0,0 0-1 0 0,0 0 1 0 0,2 1-81 0 0,26 19 876 0 0,-25-17-736 0 0,33 31 337 0 0,-31-27-302 0 0,0 0-1 0 0,1-1 1 0 0,0 0-1 0 0,0-1 1 0 0,1 0-1 0 0,-1 0 1 0 0,6 2-175 0 0,-10-7 61 0 0,0 1-1 0 0,0-1 1 0 0,0 0 0 0 0,1-1 0 0 0,-1 1-1 0 0,0-1 1 0 0,1 1 0 0 0,-1-1-1 0 0,0-1 1 0 0,1 1 0 0 0,-1 0 0 0 0,0-1-1 0 0,4-1-60 0 0,8-3 209 0 0,0 0 0 0 0,0-1-1 0 0,-1-1-208 0 0,4-1 34 0 0,16-8-1459 0 0,-23 7-4276 0 0</inkml:trace>
  <inkml:trace contextRef="#ctx0" brushRef="#br0" timeOffset="201941.96">9420 5823 8752 0 0,'0'0'673'0'0,"2"-8"-410"0"0,1 0 50 0 0,1 0 0 0 0,-1 0 0 0 0,1 1 0 0 0,1-1 0 0 0,-1 1 0 0 0,1 0 0 0 0,1 0 0 0 0,-1 0 0 0 0,1 1 0 0 0,0 0 0 0 0,1 0 0 0 0,-1 1 0 0 0,1-1 0 0 0,0 1 0 0 0,0 1 0 0 0,3-1-313 0 0,-3 0 196 0 0,3-1 105 0 0,1 1 0 0 0,-1 0 1 0 0,1 0-1 0 0,0 1 0 0 0,3 0-301 0 0,-4 1 231 0 0,0 1-1 0 0,0 0 0 0 0,1 1 1 0 0,-1 0-1 0 0,1 0 1 0 0,3 1-231 0 0,-8 1 101 0 0,1 0 0 0 0,-1 0 0 0 0,0 0 0 0 0,1 1 0 0 0,-1 0 0 0 0,0 0 0 0 0,0 1 0 0 0,0-1 0 0 0,0 2 0 0 0,3 1-101 0 0,49 31 155 0 0,-48-30-69 0 0,-6-4-64 0 0,0 1 0 0 0,0-1 0 0 0,1 0 0 0 0,-1-1 0 0 0,2 2-22 0 0,-4-3 0 0 0,-1 0 0 0 0,1 0 0 0 0,-1 1 1 0 0,1-1-1 0 0,0 0 0 0 0,-1 0 0 0 0,1 0 0 0 0,-1-1 0 0 0,1 1 0 0 0,0 0 0 0 0,-1 0 0 0 0,1-1 0 0 0,-1 1 0 0 0,1-1 0 0 0,-1 0 0 0 0,0 1 0 0 0,1-1 0 0 0,0 0 0 0 0,42-21-900 0 0,-32 16-112 0 0</inkml:trace>
  <inkml:trace contextRef="#ctx0" brushRef="#br0" timeOffset="202516.81">10717 5119 11544 0 0,'-3'1'1046'0'0,"2"-1"-1040"0"0,1 0-1 0 0,-1 0 1 0 0,1 0-1 0 0,-1 0 1 0 0,1 0-1 0 0,0 1 1 0 0,-1-1-1 0 0,1 0 1 0 0,0 0-1 0 0,-1 0 1 0 0,1 1-1 0 0,-1-1 1 0 0,1 0-1 0 0,0 0 1 0 0,-1 1-1 0 0,1-1 1 0 0,0 0-1 0 0,0 1 1 0 0,-1-1-1 0 0,1 0 1 0 0,0 1-1 0 0,0-1 1 0 0,-1 0-1 0 0,1 1 0 0 0,0-1 1 0 0,0 1-1 0 0,0-1 1 0 0,0 0-1 0 0,0 1 1 0 0,-1-1-1 0 0,1 1 1 0 0,0-1-1 0 0,0 1 1 0 0,0-1-1 0 0,0 0 1 0 0,0 1-1 0 0,0-1 1 0 0,1 1-1 0 0,-1-1-5 0 0,0 1 33 0 0,-10 46 888 0 0,8-37-678 0 0,0 0-1 0 0,0 0 0 0 0,-3 9-242 0 0,-6 21 559 0 0,5-9 738 0 0,-1 0 0 0 0,-11 28-1297 0 0,9-31 302 0 0,1 0 0 0 0,1 1-1 0 0,0 11-301 0 0,4-21 14 0 0,-1 1 0 0 0,-1 0-14 0 0,-5 23 479 0 0,2 23 453 0 0,5-33-115 0 0,-5 19-817 0 0,7-48 26 0 0,-3 28 132 0 0,4-30-143 0 0,0 0-1 0 0,-1 0 0 0 0,1 0 1 0 0,0 0-1 0 0,-1-1 0 0 0,1 1 1 0 0,-1 0-1 0 0,0 0 0 0 0,0 0 0 0 0,0 1-14 0 0,-5 6-4487 0 0,5-7 2486 0 0,-2 4-4293 0 0</inkml:trace>
  <inkml:trace contextRef="#ctx0" brushRef="#br0" timeOffset="202793.221">10397 5882 11600 0 0,'0'0'530'0'0,"0"0"-7"0"0,1 1-228 0 0,7 0 230 0 0,1 0 0 0 0,-1-1 1 0 0,0 1-1 0 0,1-2 1 0 0,-1 1-1 0 0,0-1 1 0 0,1 0-1 0 0,-1-1 0 0 0,2-1-525 0 0,37-4 1179 0 0,56-8 273 0 0,-40 10-1096 0 0,4 3-356 0 0,-44-1 509 0 0,-8 0-1644 0 0,-4 3-4073 0 0,-11 0-1165 0 0</inkml:trace>
  <inkml:trace contextRef="#ctx0" brushRef="#br0" timeOffset="203128.37">10459 5305 6992 0 0,'0'0'157'0'0,"0"0"23"0"0,0 0 12 0 0,-2 1-27 0 0,-4 2-103 0 0,5-2 76 0 0,1-1 24 0 0,0 0-2 0 0,0 0 4 0 0,0 0 16 0 0,0 0 4 0 0,1 1-95 0 0,0-1 0 0 0,0 1 0 0 0,0-1 1 0 0,0 0-1 0 0,0 0 0 0 0,0 1 0 0 0,0-1 1 0 0,0 0-1 0 0,0 0 0 0 0,1 0 0 0 0,-1 0 0 0 0,0 0 1 0 0,0-1-90 0 0,6 0 186 0 0,0-1 1 0 0,-1 0-1 0 0,1-1 1 0 0,-1 1-1 0 0,0-1 1 0 0,0-1 0 0 0,0 1-1 0 0,3-3-186 0 0,21-11 345 0 0,2 3 67 0 0,-2-2 0 0 0,11-7-412 0 0,-10 7 827 0 0,3-3 797 0 0,-33 18-1328 0 0,-1 1-10 0 0,0 0-4 0 0,0 0-38 0 0,-1 1-155 0 0,-2 3-89 0 0,1-1 8 0 0,-1 0 0 0 0,1-1 1 0 0,-1 1-1 0 0,0 0 0 0 0,1-1 1 0 0,-1 0-1 0 0,-1 1 0 0 0,1-1 1 0 0,0 0-9 0 0,-6 2-72 0 0,1 0 0 0 0,1 1 0 0 0,-1 0 0 0 0,1 0 1 0 0,-1 1-1 0 0,0 1 72 0 0,-11 10-521 0 0</inkml:trace>
  <inkml:trace contextRef="#ctx0" brushRef="#br0" timeOffset="212063.676">11220 5496 5984 0 0,'0'0'464'0'0,"4"-11"2180"0"0,1 8-1953 0 0,0-1 0 0 0,0 0 1 0 0,0 0-1 0 0,1-2-691 0 0,-5 5 523 0 0,33-7 1650 0 0,-23 7-1656 0 0,-1 0 0 0 0,1-1-1 0 0,9-2-516 0 0,22-3 728 0 0,91-10-230 0 0,-67 7-481 0 0,9 2-17 0 0,-45 8-503 0 0,-11 2-3946 0 0,-5-2-881 0 0</inkml:trace>
  <inkml:trace contextRef="#ctx0" brushRef="#br0" timeOffset="212366.311">11423 5574 7832 0 0,'-1'0'59'0'0,"-1"0"1"0"0,1-1-1 0 0,0 1 1 0 0,0 0-1 0 0,0 0 1 0 0,-1 0-1 0 0,1 0 1 0 0,0 0-1 0 0,0 0 1 0 0,0 0 0 0 0,-1 0-1 0 0,1 0 1 0 0,0 0-1 0 0,0 1-59 0 0,-6-2 5069 0 0,6 1-1976 0 0,4 1-4180 0 0,-2-1 1149 0 0,0 1 0 0 0,1-1 1 0 0,-1 0-1 0 0,1 0 0 0 0,-1 1 1 0 0,0-1-1 0 0,1 0 1 0 0,-1 0-1 0 0,0 0 0 0 0,1-1 1 0 0,-1 1-1 0 0,1 0-62 0 0,3-1 151 0 0,10 1 278 0 0,0-2 0 0 0,0 0 0 0 0,9-3-429 0 0,20-3 304 0 0,104-15-47 0 0,-104 13-2409 0 0,-35 7-913 0 0,4-2-2637 0 0</inkml:trace>
  <inkml:trace contextRef="#ctx0" brushRef="#br0" timeOffset="212647.729">11710 5188 8752 0 0,'0'0'398'0'0,"0"0"-3"0"0,10-5 3573 0 0,11 15-2239 0 0,-17-8-1743 0 0,1-1 1 0 0,-1 1-1 0 0,0 1 1 0 0,0-1-1 0 0,0 1 1 0 0,0-1 0 0 0,2 3 13 0 0,21 19-155 0 0,11 10 380 0 0,-17-13 342 0 0,20 14-567 0 0,-20-17 298 0 0,-1 1 0 0 0,7 9-298 0 0,-25-26 26 0 0,0 0 0 0 0,-1 0 1 0 0,1 0-1 0 0,-1 1 0 0 0,0-1 1 0 0,1 1-1 0 0,-1-1 0 0 0,0 1 0 0 0,-1-1 1 0 0,1 1-1 0 0,0 0 0 0 0,-1 0 1 0 0,1-1-1 0 0,-1 1 0 0 0,0 0 1 0 0,0 0-1 0 0,0-1 0 0 0,0 1 0 0 0,-1 0 1 0 0,1-1-27 0 0,-1 3 56 0 0,0-1 1 0 0,0 0-1 0 0,-1 0 1 0 0,1-1-1 0 0,-1 1 1 0 0,0 0-1 0 0,0 0 1 0 0,0-1-1 0 0,-1 1 1 0 0,1-1-1 0 0,-1 0 1 0 0,-2 3-57 0 0,-16 16 351 0 0,12-12-237 0 0,0-1-1 0 0,-1 0 1 0 0,0 0-1 0 0,-3 1-113 0 0,-38 23 174 0 0,-32 24 14 0 0,69-46-162 0 0,0 1 0 0 0,1 0 0 0 0,0 1-1 0 0,-4 5-25 0 0,16-16-62 0 0,0-1 0 0 0,0 0 0 0 0,1 0 0 0 0,-1 0-1 0 0,1 1 1 0 0,-1-1 0 0 0,1 0 0 0 0,-1 0-1 0 0,1 1 1 0 0,0-1 0 0 0,-1 0 0 0 0,1 1 0 0 0,0-1-1 0 0,0 1 1 0 0,0-1 62 0 0,0 8-1083 0 0</inkml:trace>
  <inkml:trace contextRef="#ctx0" brushRef="#br0" timeOffset="213379.782">12518 5310 10136 0 0,'0'0'53'0'0,"1"-2"46"0"0,0-1 0 0 0,-1 1 0 0 0,1 0 0 0 0,-1-1 0 0 0,1 1 0 0 0,-1-1 0 0 0,0 1 0 0 0,0-1 0 0 0,0 1 0 0 0,0 0 0 0 0,0-1 0 0 0,-1-1-99 0 0,-1-6 1489 0 0,2 7-1037 0 0,-1-1 0 0 0,1 1 0 0 0,-1 0 0 0 0,0-1 0 0 0,0 1 0 0 0,0 0 0 0 0,-1-1-452 0 0,1 3 45 0 0,1 0 0 0 0,-1 0 0 0 0,0 1 0 0 0,1-1 0 0 0,-1 0 0 0 0,1 1 0 0 0,-1-1 0 0 0,0 1 0 0 0,0-1 0 0 0,1 1 0 0 0,-1-1 1 0 0,0 1-1 0 0,0-1 0 0 0,0 1 0 0 0,0-1 0 0 0,1 1 0 0 0,-1 0 0 0 0,0 0 0 0 0,0 0 0 0 0,0-1 0 0 0,0 1 0 0 0,0 0 0 0 0,0 0 0 0 0,0 0 1 0 0,0 0-1 0 0,0 0 0 0 0,1 1 0 0 0,-1-1 0 0 0,-1 0-45 0 0,-4 2 148 0 0,0 0 1 0 0,1 0 0 0 0,-1 1-1 0 0,0-1 1 0 0,1 1-1 0 0,0 0 1 0 0,0 1 0 0 0,0-1-1 0 0,0 1 1 0 0,1 0 0 0 0,-1 0-1 0 0,-2 4-148 0 0,-10 11 384 0 0,1 1 1 0 0,-4 8-385 0 0,17-25 54 0 0,-9 13 143 0 0,1 1-1 0 0,0 1 0 0 0,-3 9-196 0 0,11-19 31 0 0,-1 0-1 0 0,1 1 1 0 0,1-1 0 0 0,0 1-1 0 0,0 0 1 0 0,0 0-1 0 0,1 0 1 0 0,0 0-1 0 0,1 0-30 0 0,0-2 13 0 0,0-6-6 0 0,0 1 1 0 0,0-1-1 0 0,0 1 1 0 0,0-1-1 0 0,0 1 1 0 0,0-1-1 0 0,0 1 0 0 0,1-1 1 0 0,-1 0-1 0 0,0 1 1 0 0,1-1-1 0 0,0 0 1 0 0,-1 1-1 0 0,1-1 1 0 0,0 0-1 0 0,-1 1 1 0 0,1-1-1 0 0,0 0 1 0 0,0 0-1 0 0,0 0 0 0 0,0 0 1 0 0,0 0-1 0 0,0 0 1 0 0,0 0-1 0 0,1 0 1 0 0,-1-1-1 0 0,0 1 1 0 0,1 0-8 0 0,0 0 19 0 0,0 0 0 0 0,0 0 0 0 0,0-1 0 0 0,0 1 0 0 0,0-1 0 0 0,0 1 0 0 0,0-1 0 0 0,0 0 1 0 0,1 1-1 0 0,-1-1 0 0 0,0 0 0 0 0,0 0 0 0 0,0-1 0 0 0,0 1 0 0 0,1 0 0 0 0,-1-1 0 0 0,0 0 0 0 0,0 1 0 0 0,0-1 1 0 0,0 0-1 0 0,0 0 0 0 0,0 0 0 0 0,0-1-19 0 0,4 0 43 0 0,-1-1 1 0 0,0 0-1 0 0,0-1 1 0 0,-1 1-1 0 0,1-1 0 0 0,-1 0 1 0 0,1 0-1 0 0,-1-1-43 0 0,17-21 95 0 0,-8 11-24 0 0,0-1-1 0 0,9-16-70 0 0,-18 26 2 0 0,0 0 0 0 0,0 1 0 0 0,1-1 0 0 0,0 1 0 0 0,0 0 0 0 0,5-3-2 0 0,0 0 0 0 0,-6 7 0 0 0,-2 2 0 0 0,-1-2 0 0 0,0 1 0 0 0,-1 0 0 0 0,1 0 0 0 0,0 0 0 0 0,-1 0 0 0 0,1 0 0 0 0,0 0 0 0 0,-1 0 0 0 0,1 0 0 0 0,0 0 0 0 0,0 1 0 0 0,-1-1 0 0 0,1 0 0 0 0,0 0 0 0 0,-1 0 0 0 0,1 1 0 0 0,-1-1 0 0 0,2 1 0 0 0,0 5-4 0 0,-2-4-2 0 0,2 2-5 0 0,0 1 0 0 0,-1-1 0 0 0,0 1-1 0 0,0-1 1 0 0,0 1 0 0 0,0-1 0 0 0,-1 1 0 0 0,1 0 0 0 0,-1 0 0 0 0,-1 1 11 0 0,-5 51-35 0 0,6-52 37 0 0,-47 252 67 0 0,29-168-208 0 0,16-77 153 0 0,1 0 0 0 0,0 0 0 0 0,1 0-1 0 0,0 0 1 0 0,1 0 0 0 0,0 0-1 0 0,1 0 1 0 0,0 0 0 0 0,1 0 0 0 0,4 9-14 0 0,-5-17 21 0 0,0 1 1 0 0,0-1 0 0 0,0 0 0 0 0,0 0-1 0 0,1 0 1 0 0,0 0 0 0 0,-1-1 0 0 0,1 1-1 0 0,1-1 1 0 0,-1 1 0 0 0,1-1-1 0 0,-1 0 1 0 0,1-1 0 0 0,0 1 0 0 0,0-1-1 0 0,0 1 1 0 0,0-1 0 0 0,4 1-22 0 0,-2-1 26 0 0,1 0 0 0 0,-1 0 0 0 0,0-1 0 0 0,0 0 0 0 0,0 0 0 0 0,1-1 0 0 0,-1 0 0 0 0,1 0 0 0 0,-1 0 0 0 0,0-1 0 0 0,0 0 0 0 0,1 0 0 0 0,3-2-26 0 0,-7 2 31 0 0,-1 0 1 0 0,1 0-1 0 0,0-1 1 0 0,-1 1-1 0 0,1-1 1 0 0,-1 0-1 0 0,0 0 0 0 0,1 0 1 0 0,-1 0-1 0 0,0 0 1 0 0,0 0-1 0 0,0-1 1 0 0,-1 1-1 0 0,1-1 1 0 0,-1 1-1 0 0,1-1 0 0 0,-1 1 1 0 0,0-1-1 0 0,1-3-31 0 0,-2 5 32 0 0,0-1 0 0 0,0 1 0 0 0,0 0 0 0 0,0-1 0 0 0,-1 1 0 0 0,1-1 0 0 0,0 1 0 0 0,-1 0 0 0 0,1-1 0 0 0,-1 1 0 0 0,0 0 0 0 0,1-1 0 0 0,-1 1 0 0 0,0 0-32 0 0,-12-17 264 0 0,8 13-270 0 0,0 1-1 0 0,-1-1 0 0 0,0 1 1 0 0,0 0-1 0 0,0 1 0 0 0,0 0 0 0 0,-1 0 1 0 0,1 0-1 0 0,-1 1 0 0 0,-1-1 7 0 0,-2 0 9 0 0,1-1 0 0 0,0 0 0 0 0,-1 0-1 0 0,-2-4-8 0 0,3 2 0 0 0,-1 1 0 0 0,1 0 0 0 0,-9-4 0 0 0,16 9 3 0 0,0-2 1 0 0,-1 1-1 0 0,1 0 0 0 0,0 0 0 0 0,0-1 0 0 0,1 1 1 0 0,-1-1-1 0 0,0 1 0 0 0,0-1 0 0 0,1 0 0 0 0,-1 0 1 0 0,1 1-1 0 0,0-1 0 0 0,-1 0 0 0 0,1-1 0 0 0,0 1 1 0 0,0 0-1 0 0,0 0 0 0 0,0 0 0 0 0,1-1-3 0 0,-1 2-6 0 0,1 0-1 0 0,0 0 1 0 0,0 0 0 0 0,0 0-1 0 0,0 0 1 0 0,0 0 0 0 0,0 0-1 0 0,0 0 1 0 0,0 0-1 0 0,0 0 1 0 0,0 0 0 0 0,1 0-1 0 0,-1 0 1 0 0,0 0-1 0 0,1 0 1 0 0,-1 0 0 0 0,1 0-1 0 0,-1 1 1 0 0,1-1-1 0 0,-1 0 1 0 0,1 0 0 0 0,0 0-1 0 0,0 0 7 0 0,18-14-250 0 0,-13 12 183 0 0,-2 0-427 0 0,-1 1-1 0 0,1 0 0 0 0,1 0 1 0 0,-1 0-1 0 0,0 1 0 0 0,0 0 1 0 0,0-1-1 0 0,1 1 0 0 0,2 0 495 0 0,6-2-7059 0 0</inkml:trace>
  <inkml:trace contextRef="#ctx0" brushRef="#br0" timeOffset="213675.384">12867 5358 14280 0 0,'11'-18'1917'0'0,"-5"16"-1597"0"0,1 0 0 0 0,0 0 0 0 0,0 1 0 0 0,-1 0 1 0 0,1 0-1 0 0,0 0 0 0 0,0 1 0 0 0,3 0-320 0 0,15 2 1304 0 0,18 4-1304 0 0,9 0 399 0 0,-4 2-295 0 0,-13-2-62 0 0,-33-5-201 0 0,0-1 0 0 0,0 1 0 0 0,0 0 0 0 0,0-1-1 0 0,0 1 1 0 0,0 0 0 0 0,0 0 0 0 0,-1 1-1 0 0,1-1 1 0 0,0 0 0 0 0,-1 1 0 0 0,1-1 159 0 0,-2 0-4611 0 0,0-1-1451 0 0</inkml:trace>
  <inkml:trace contextRef="#ctx0" brushRef="#br0" timeOffset="213881.518">12939 5499 3224 0 0,'-4'2'190'0'0,"1"-2"-33"0"0,1 1 0 0 0,0 0 0 0 0,-1 0 0 0 0,1 0 0 0 0,0 0 0 0 0,0 1 0 0 0,0-1 0 0 0,0 0 0 0 0,0 1 0 0 0,0 0 0 0 0,0-1 0 0 0,0 1 0 0 0,1 0 0 0 0,-1 0 0 0 0,0 0-157 0 0,2-1 2509 0 0,3 2 3200 0 0,6 4-4740 0 0,8-4-510 0 0,-1-1 0 0 0,1-1 0 0 0,0 0 0 0 0,-1-1 1 0 0,1-1-1 0 0,0 0 0 0 0,12-4-459 0 0,0 1-19 0 0,69-7-11 0 0,-56 5-4827 0 0,-17 1-831 0 0</inkml:trace>
  <inkml:trace contextRef="#ctx0" brushRef="#br0" timeOffset="214125.582">13919 4712 12440 0 0,'0'-5'3629'0'0,"0"6"-1400"0"0,1 12-711 0 0,-3 25-1423 0 0,-88 339 2041 0 0,81-335-2099 0 0,2 1 0 0 0,1 7-37 0 0,5-47-71 0 0,1-1 0 0 0,-1 0 1 0 0,1 0-1 0 0,-1 0 1 0 0,0 0-1 0 0,0 0 0 0 0,0 0 1 0 0,0 0 70 0 0,-5 10-1363 0 0,4-4 249 0 0</inkml:trace>
  <inkml:trace contextRef="#ctx0" brushRef="#br0" timeOffset="214445.891">13632 5352 15144 0 0,'12'-1'775'0'0,"0"0"0"0"0,0-1 1 0 0,1 0-776 0 0,28-4 1620 0 0,30 0 1329 0 0,33-9-2949 0 0,-68 11-26 0 0,-1 1-1 0 0,1 1 0 0 0,3 2 27 0 0,-33 0-22 0 0,-2 0-147 0 0,2 0-284 0 0,0 0 0 0 0,0 0 0 0 0,-1 1 0 0 0,1 0 0 0 0,0 0 0 0 0,-1 0 0 0 0,4 2 453 0 0,4 2-6805 0 0</inkml:trace>
  <inkml:trace contextRef="#ctx0" brushRef="#br0" timeOffset="214766.205">13588 5621 13592 0 0,'8'-2'621'0'0,"-7"1"-12"0"0,6 1-367 0 0,7 0 1603 0 0,1-2 1 0 0,9-1-1846 0 0,-9 0 294 0 0,0 1 0 0 0,11 1-294 0 0,42-4 1495 0 0,-41 2-888 0 0,15 0-607 0 0,-14 2 107 0 0,-1-2 1 0 0,19-4-108 0 0,-19 3-340 0 0,1 0 1 0 0,18 1 339 0 0,-42 4-1698 0 0,-2 1-5265 0 0</inkml:trace>
  <inkml:trace contextRef="#ctx0" brushRef="#br0" timeOffset="215030.2">13793 5701 10680 0 0,'-12'17'442'0'0,"1"1"1"0"0,1 0-1 0 0,1 0 1 0 0,0 1-1 0 0,1 0 0 0 0,0 2-442 0 0,-9 36 2962 0 0,-5 28-2962 0 0,-3 32 3187 0 0,15-83-3553 0 0,-4 12-480 0 0,14-39 862 0 0,0-5 66 0 0,0-2 20 0 0,0 0 2 0 0,-12-4 104 0 0,11 3-222 0 0,0 0 0 0 0,1 0 0 0 0,0 0 0 0 0,-1 0-1 0 0,1 0 1 0 0,-1 0 0 0 0,1-1 0 0 0,0 1-1 0 0,0 0 1 0 0,0 0 0 0 0,0 0 0 0 0,0 0 0 0 0,0-1-1 0 0,0 1 1 0 0,0 0 0 0 0,0 0 0 0 0,0 0-1 0 0,0 0 1 0 0,1 0 0 0 0,-1-1 14 0 0,1-4-854 0 0,0-5-519 0 0</inkml:trace>
  <inkml:trace contextRef="#ctx0" brushRef="#br0" timeOffset="215421.177">13800 5691 4608 0 0,'0'0'353'0'0,"7"-19"1482"0"0,1 6 584 0 0,-4 2 3052 0 0,-3 8-5024 0 0,-2 3-402 0 0,1 0 1 0 0,0 0-1 0 0,0-1 1 0 0,-1 1-1 0 0,1 0 1 0 0,0 0-1 0 0,0 0 1 0 0,-1-1-1 0 0,1 1 1 0 0,0 0-1 0 0,-1 0 1 0 0,1 0-1 0 0,0 0 1 0 0,-1 0-1 0 0,1 0 1 0 0,0 0-1 0 0,-1 0 1 0 0,1 0-1 0 0,0-1 1 0 0,-1 1-1 0 0,1 1 1 0 0,0-1-1 0 0,-1 0 1 0 0,1 0-1 0 0,0 0 1 0 0,-1 0-1 0 0,1 0 1 0 0,0 0-1 0 0,-1 0 1 0 0,1 0-1 0 0,0 0 1 0 0,0 1-1 0 0,-1-1 0 0 0,1 0-45 0 0,-59 7 11 0 0,16-1 138 0 0,17 0 248 0 0,9-4 916 0 0,16-1-1716 0 0,1-1-49 0 0,0 0 80 0 0,0 0 380 0 0,0 0 168 0 0,0 0 31 0 0,0 0-13 0 0,22 1 134 0 0,-10 1-292 0 0,-7-1-14 0 0,-1 0 0 0 0,1-1 0 0 0,0 1 1 0 0,-1-1-1 0 0,1 0 0 0 0,0-1 1 0 0,0 1-1 0 0,-1-1 0 0 0,4-1-22 0 0,2 0 57 0 0,-1 1 0 0 0,1 0 0 0 0,-1 0 0 0 0,1 1 0 0 0,5 0-57 0 0,21 0 63 0 0,4-3 40 0 0,-11 1 548 0 0,-1-1-1 0 0,24-6-650 0 0,-51 9 96 0 0,-1 0 8 0 0,0 0 34 0 0,-13 1 195 0 0,1 0 0 0 0,-1 1 1 0 0,1 0-1 0 0,-11 4-333 0 0,-13 2 145 0 0,-137 28-145 0 0,165-34-94 0 0,1 0 0 0 0,0 1-1 0 0,-1 0 1 0 0,-2 2 94 0 0,-27 10-1028 0 0,-2-5 208 0 0,13-1-11 0 0</inkml:trace>
  <inkml:trace contextRef="#ctx0" brushRef="#br0" timeOffset="218665.715">15512 1949 5064 0 0,'-2'0'161'0'0,"0"0"0"0"0,0 0 0 0 0,0 0 1 0 0,0 0-1 0 0,0 0 0 0 0,0 0 0 0 0,0 1 0 0 0,0-1 1 0 0,0 1-1 0 0,1-1 0 0 0,-1 1 0 0 0,0 0 0 0 0,0-1 1 0 0,0 1-1 0 0,0 0 0 0 0,1 0 0 0 0,-1 1 0 0 0,0-1 1 0 0,1 0-1 0 0,-1 0 0 0 0,0 2-161 0 0,-1 0 301 0 0,0 0-1 0 0,0 1 1 0 0,0-1 0 0 0,0 1-1 0 0,0-1 1 0 0,1 1-1 0 0,0 0 1 0 0,0 0 0 0 0,0 0-1 0 0,0 0 1 0 0,1 1 0 0 0,-1-1-1 0 0,0 4-300 0 0,1-4-60 0 0,-9 26 255 0 0,-6 21 521 0 0,-4 22-716 0 0,17-61 102 0 0,-1-1 1 0 0,0 1 0 0 0,-3 3-103 0 0,3-6 85 0 0,1 0 1 0 0,0 0-1 0 0,0 0 1 0 0,1 0 0 0 0,-1 5-86 0 0,-2 73 585 0 0,0-54-359 0 0,0 7 184 0 0,2 0 1 0 0,1 1-411 0 0,-1 72 714 0 0,2 66 262 0 0,2-92-408 0 0,-6 20-568 0 0,0 40 292 0 0,-1-2 24 0 0,-11 49-316 0 0,9-118 45 0 0,3-27 16 0 0,-24 232 406 0 0,15-183-224 0 0,-6 65 197 0 0,-12 90 749 0 0,-17 24-1189 0 0,14-84 146 0 0,11-61-81 0 0,-14 92 58 0 0,25-126-75 0 0,-68 449 320 0 0,44-236-15 0 0,30-231-360 0 0,-15 176 255 0 0,17-206-176 0 0,-17 120-296 0 0,16-140 187 0 0,-13 67-1904 0 0,2-34-5080 0 0,5-30 2301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3:4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72 123 6448 0 0,'-16'-5'297'0'0,"13"4"-9"0"0,3 1 20 0 0,0 0 780 0 0,0 0 356 0 0,0 0 76 0 0,9 12 2179 0 0,-7-7-3299 0 0,0 1 1 0 0,-1-1 0 0 0,0 1 0 0 0,0-1 0 0 0,0 1 0 0 0,-1-1-1 0 0,0 1 1 0 0,0-1 0 0 0,0 3-401 0 0,-8 53 1410 0 0,3-28-664 0 0,-21 139 1889 0 0,24-162-2646 0 0,0 0 1 0 0,0 0-1 0 0,-1 0 0 0 0,-1 3 11 0 0,4-13-111 0 0,-1 0 0 0 0,1 0 1 0 0,-1 0-1 0 0,1 0 0 0 0,-1 0 0 0 0,1 0 0 0 0,0 0 0 0 0,-1 0 0 0 0,1 0 0 0 0,-1 0 0 0 0,1 0 1 0 0,-1 0-1 0 0,1 0 0 0 0,-1 0 0 0 0,1 0 0 0 0,0-1 0 0 0,-1 1 0 0 0,1 0 0 0 0,-1 0 0 0 0,1 0 0 0 0,0-1 1 0 0,-1 1-1 0 0,1 0 0 0 0,0-1 0 0 0,-1 1 0 0 0,1 0 0 0 0,0-1 0 0 0,0 1 0 0 0,-1-1 111 0 0,0 1-656 0 0,-4-6-6527 0 0</inkml:trace>
  <inkml:trace contextRef="#ctx0" brushRef="#br0" timeOffset="322.783">134 26 15664 0 0,'-57'-23'1695'0'0,"53"22"-1512"0"0,0 1-1 0 0,0-1 1 0 0,0 1-1 0 0,0-1 1 0 0,0 1-1 0 0,0 0 1 0 0,0 1-1 0 0,0-1 1 0 0,0 1-1 0 0,0 0 0 0 0,0 0 1 0 0,0 0-1 0 0,0 0-182 0 0,4 0-2 0 0,-1-1-1 0 0,1 0 1 0 0,0 0-1 0 0,-1 0 0 0 0,1 0 1 0 0,0 0-1 0 0,0 0 1 0 0,-1 0-1 0 0,1 1 1 0 0,0-1-1 0 0,0 0 0 0 0,-1 0 1 0 0,1 0-1 0 0,0 0 1 0 0,0 1-1 0 0,0-1 1 0 0,-1 0-1 0 0,1 0 0 0 0,0 1 1 0 0,0-1-1 0 0,0 0 1 0 0,0 0-1 0 0,-1 1 0 0 0,1-1 1 0 0,0 0-1 0 0,0 1 1 0 0,0-1-1 0 0,0 0 1 0 0,0 0-1 0 0,0 1 0 0 0,0-1 1 0 0,0 0-1 0 0,0 1 1 0 0,0-1-1 0 0,0 0 0 0 0,0 1 1 0 0,0-1-1 0 0,0 0 1 0 0,0 0-1 0 0,0 1 1 0 0,0-1-1 0 0,1 0 0 0 0,-1 1 1 0 0,0-1-1 0 0,0 0 1 0 0,0 0-1 0 0,0 1 0 0 0,0-1 1 0 0,1 0-1 0 0,-1 0 1 0 0,0 1-1 0 0,0-1 1 0 0,1 0-1 0 0,-1 0 3 0 0,19 17-343 0 0,-7-5-357 0 0,-7-4-935 0 0,3 0-4503 0 0</inkml:trace>
  <inkml:trace contextRef="#ctx0" brushRef="#br0" timeOffset="596.205">390 95 15232 0 0,'0'0'696'0'0,"0"0"-14"0"0,-2 2-439 0 0,-13 12 289 0 0,-1 0 0 0 0,0-1 1 0 0,-1 0-1 0 0,-14 7-532 0 0,27-17 81 0 0,-1 1 0 0 0,1 0 0 0 0,1 0 1 0 0,-1 1-1 0 0,-3 3-81 0 0,0 1 27 0 0,6-7-27 0 0,1 0 0 0 0,-1-1 0 0 0,0 1 0 0 0,0 0 0 0 0,1 0 0 0 0,0-1 0 0 0,-1 1 0 0 0,1 0 0 0 0,0 0 0 0 0,0 0 0 0 0,-1-1 0 0 0,1 1 0 0 0,1 0 0 0 0,-1 0 0 0 0,4 31 0 0 0,-3-24 0 0 0,0-5 0 0 0,0 0 0 0 0,0 0 0 0 0,1-1 0 0 0,-1 1 0 0 0,1 0 0 0 0,0 0 0 0 0,0-1 0 0 0,0 1 0 0 0,0-1 0 0 0,2 2 0 0 0,10 18 0 0 0,-8-14 20 0 0,0 0 0 0 0,0 0-1 0 0,0-1 1 0 0,8 8-20 0 0,-6-8 88 0 0,-1 1-1 0 0,0 0 1 0 0,0 0 0 0 0,-1 0 0 0 0,-1 1-88 0 0,-4-9 38 0 0,-1 1 0 0 0,1-1 0 0 0,-1 0 0 0 0,0 0 0 0 0,0 1 0 0 0,0-1 0 0 0,0 1 0 0 0,0-1 0 0 0,0 0-1 0 0,0 1 1 0 0,0-1 0 0 0,-1 0 0 0 0,1 1 0 0 0,0-1 0 0 0,-1 0 0 0 0,1 0 0 0 0,-1 1 0 0 0,1-1 0 0 0,-1 0 0 0 0,0 0 0 0 0,0 0 0 0 0,1 0 0 0 0,-1 0 0 0 0,0 0 0 0 0,0 0 0 0 0,0 0 0 0 0,0 0 0 0 0,0 0 0 0 0,0 0 0 0 0,0-1 0 0 0,-1 2-38 0 0,-3 1 52 0 0,1 0-1 0 0,0-1 1 0 0,-1 1-1 0 0,0-1 1 0 0,1 0 0 0 0,-1 0-1 0 0,-5 1-51 0 0,-33 10 233 0 0,27-8 19 0 0,0 0-1 0 0,-5 0-251 0 0,-30 6 183 0 0,-18 2-2287 0 0,38-9-5198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3:4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371 146 14280 0 0,'0'0'1102'0'0,"0"2"-719"0"0,1-1-380 0 0,-1 1 1 0 0,0-1-1 0 0,0 1 0 0 0,0-1 1 0 0,0 1-1 0 0,0-1 1 0 0,0 1-1 0 0,0-1 1 0 0,-1 0-1 0 0,1 1 0 0 0,0-1 1 0 0,-1 1-1 0 0,0 0-3 0 0,-2 18-156 0 0,9 79 2128 0 0,-3-58-903 0 0,-2-30-901 0 0,0 1 0 0 0,-1 0 0 0 0,0 5-168 0 0,-1 15 1276 0 0,2 13-1276 0 0,-1-14 2437 0 0,-1 16-2437 0 0,-1-37 411 0 0,-1 9-205 0 0,3-18-208 0 0,0 0 1 0 0,1-1-1 0 0,-1 1 1 0 0,0 0-1 0 0,0 0 1 0 0,0-1-1 0 0,1 1 1 0 0,-1 0-1 0 0,1 0 1 0 0,-1-1-1 0 0,0 1 1 0 0,1 0-1 0 0,-1-1 1 0 0,1 1-1 0 0,-1 0 1 0 0,1-1-1 0 0,0 1 1 0 0,-1-1-1 0 0,1 1 1 0 0,0-1-1 0 0,-1 1 1 0 0,1-1-1 0 0,0 0 0 0 0,-1 1 1 0 0,1-1 1 0 0,0 0-77 0 0,0-1 1 0 0,0 1-1 0 0,0 0 0 0 0,0-1 0 0 0,0 1 1 0 0,0-1-1 0 0,0 1 0 0 0,0-1 0 0 0,0 1 1 0 0,0-1-1 0 0,0 0 0 0 0,0 1 1 0 0,0-1-1 0 0,-1 0 0 0 0,1 0 0 0 0,0 0 77 0 0,1-1-220 0 0,0 0 0 0 0,-1 0 0 0 0,1 1 0 0 0,-1-2 0 0 0,1 1 0 0 0,-1 0 0 0 0,0 0 0 0 0,0 0 0 0 0,0-1 220 0 0,1-10-2351 0 0,1-3-4308 0 0</inkml:trace>
  <inkml:trace contextRef="#ctx0" brushRef="#br0" timeOffset="444.435">442 32 12320 0 0,'-1'-2'123'0'0,"0"0"0"0"0,-1 0 0 0 0,1 0 1 0 0,-1 0-1 0 0,0 0 0 0 0,1 0 0 0 0,-1 1 1 0 0,0-1-1 0 0,0 0 0 0 0,0 1 1 0 0,0 0-1 0 0,0-1 0 0 0,0 1 0 0 0,-1 0 1 0 0,1 0-1 0 0,0 0 0 0 0,-1 1 0 0 0,1-1 1 0 0,0 1-1 0 0,-1-1 0 0 0,1 1 0 0 0,-1 0 1 0 0,0-1-124 0 0,-2 1 402 0 0,-1-1 0 0 0,0 1 0 0 0,0 0 1 0 0,1 0-1 0 0,-1 0 0 0 0,0 1 0 0 0,0 0 0 0 0,1 0 1 0 0,-1 1-1 0 0,0 0-402 0 0,-22 9 365 0 0,1 2-1 0 0,-1 1 1 0 0,2 1 0 0 0,-7 6-365 0 0,22-13 125 0 0,0 0 0 0 0,1 1-1 0 0,0 0 1 0 0,1 1 0 0 0,0 0 0 0 0,0 0 0 0 0,1 1 0 0 0,0 0 0 0 0,1 1 0 0 0,-5 10-125 0 0,-8 23 102 0 0,1 0 1 0 0,2 3-103 0 0,11-27 16 0 0,0-1-1 0 0,2 1 1 0 0,0 0-1 0 0,1 0 1 0 0,2 0-1 0 0,0 1-15 0 0,0 1-22 0 0,0-19-16 0 0,1 1 1 0 0,-1 0-1 0 0,1-1 1 0 0,0 1-1 0 0,1 0 1 0 0,-1-1 0 0 0,1 1-1 0 0,0-1 1 0 0,0 1-1 0 0,0-1 1 0 0,0 1-1 0 0,3 3 38 0 0,2 3 68 0 0,1-1 1 0 0,0 0-1 0 0,0 0 0 0 0,1-1 0 0 0,0 0 0 0 0,1 0 0 0 0,6 4-68 0 0,-10-9 23 0 0,-1 0 0 0 0,2 0 0 0 0,-1-1-1 0 0,0 0 1 0 0,1 0 0 0 0,-1-1 0 0 0,1 1 0 0 0,0-1 0 0 0,-1 0 0 0 0,1 0 0 0 0,0-1-1 0 0,1 0 1 0 0,-1 0 0 0 0,0-1 0 0 0,0 1 0 0 0,2-1-23 0 0,28-2 65 0 0,-17 2 30 0 0,0-1 0 0 0,0-1 1 0 0,5-2-96 0 0,-21 3 17 0 0,22-4 102 0 0,1-1-1 0 0,-1-1 1 0 0,0-1 0 0 0,-1-1-1 0 0,1-2 1 0 0,5-4-119 0 0,-6 2 11 0 0,-18 11-12 0 0,0-1 0 0 0,0 0 0 0 0,0 0 1 0 0,-1-1-1 0 0,0 0 0 0 0,1 0 0 0 0,-1 0 0 0 0,0-1 0 0 0,-1 1 1 0 0,1-1-1 0 0,-1 0 0 0 0,0 0 0 0 0,0-2 1 0 0,28-41 106 0 0,-24 39-10 0 0,-1-2 0 0 0,0 1 0 0 0,-1-1 0 0 0,0 0 0 0 0,-1 0-1 0 0,0-1 1 0 0,0-1-96 0 0,-2 4 30 0 0,-2 6-22 0 0,0 0-1 0 0,1-1 1 0 0,-2 1-1 0 0,1 0 1 0 0,0-1-1 0 0,-1 1 1 0 0,1-1 0 0 0,-1 1-1 0 0,0-1 1 0 0,0 1-1 0 0,0 0 1 0 0,-1-1 0 0 0,1 1-1 0 0,-1-1 1 0 0,0 1-1 0 0,0 0 1 0 0,0-1-8 0 0,-41-70 143 0 0,39 68-125 0 0,-1-1 0 0 0,0 1 0 0 0,0 0 1 0 0,-1 0-1 0 0,1 0 0 0 0,-1 1 0 0 0,0-1 1 0 0,-1 1-1 0 0,0 1 0 0 0,1-1 1 0 0,-1 1-1 0 0,-1 0 0 0 0,1 0 0 0 0,-1 1 1 0 0,-4-3-19 0 0,-8-1-493 0 0,0 1 1 0 0,0 0-1 0 0,0 2 1 0 0,-1 0 0 0 0,-5 0 492 0 0,9 2-5459 0 0,-2 2-1871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3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164 284 3224 0 0,'0'0'136'0'0,"0"0"40"0"0,0 0-176 0 0,0 0 0 0 0</inkml:trace>
  <inkml:trace contextRef="#ctx0" brushRef="#br0" timeOffset="274.981">235 76 4608 0 0,'5'-6'475'0'0,"3"-2"-636"0"0,-6 7 688 0 0,0-1 1 0 0,0 0 0 0 0,0 0 0 0 0,0-1 0 0 0,0 1 0 0 0,-1 0 0 0 0,2-3-528 0 0,-3 5 118 0 0,0 0 0 0 0,0 0-1 0 0,0 0 1 0 0,0 0 0 0 0,0-1 0 0 0,0 1 0 0 0,0 0-1 0 0,0 0 1 0 0,0 0 0 0 0,1 0 0 0 0,-1 0-1 0 0,0 0 1 0 0,0 0 0 0 0,0 0 0 0 0,0 0-1 0 0,0 0 1 0 0,0 0 0 0 0,0-1 0 0 0,0 1 0 0 0,0 0-1 0 0,0 0 1 0 0,0 0 0 0 0,0 0 0 0 0,0 0-1 0 0,1 0 1 0 0,-1 0 0 0 0,0 0 0 0 0,0 0 0 0 0,0 0-1 0 0,0 0 1 0 0,0 0 0 0 0,0 0 0 0 0,0 0-1 0 0,0 0 1 0 0,0 0 0 0 0,1 0 0 0 0,-1 0 0 0 0,0 0-1 0 0,0 0 1 0 0,0 0 0 0 0,0 0 0 0 0,0 0-1 0 0,0 0 1 0 0,0 0 0 0 0,0 0 0 0 0,0 0 0 0 0,0 0-1 0 0,1 0 1 0 0,-1 0 0 0 0,0 0 0 0 0,0 0-1 0 0,0 0 1 0 0,0 0 0 0 0,0 1 0 0 0,0-1 0 0 0,0 0-1 0 0,0 0 1 0 0,0 0 0 0 0,0 0 0 0 0,0 0-1 0 0,0 0 1 0 0,0 0 0 0 0,0 0 0 0 0,1 0 0 0 0,-1 0-118 0 0,3 11 1698 0 0,1 15-1590 0 0,-2 5 1408 0 0,-1 25-1516 0 0,-1-29 346 0 0,-5 62 432 0 0,1-35-450 0 0,3-49-302 0 0,0 23 116 0 0,-1-1-1 0 0,-1 1 1 0 0,-2 0-1 0 0,-1 1-141 0 0,3-17 36 0 0,1 0 0 0 0,1 1 0 0 0,0-1 0 0 0,1 10-36 0 0,0-9 18 0 0,-1 0 0 0 0,0 0 0 0 0,-1 0 0 0 0,-1 2-18 0 0,0 5-769 0 0,4-25 310 0 0,-1-1-1 0 0,1 1 1 0 0,0 0 0 0 0,0 0-1 0 0,1 0 1 0 0,-1-1 459 0 0,2-2-897 0 0,-2-3-616 0 0</inkml:trace>
  <inkml:trace contextRef="#ctx0" brushRef="#br0" timeOffset="724.769">74 84 3224 0 0,'-8'1'283'0'0,"5"-1"-250"0"0,-15 1-37 0 0,4 1 1035 0 0,13-1-804 0 0,0-1-1 0 0,0 0 0 0 0,-1 0 1 0 0,1 1-1 0 0,0-1 0 0 0,-1 0 1 0 0,1 0-1 0 0,0 0 0 0 0,-1 0 1 0 0,1-1-1 0 0,0 1 0 0 0,-1 0 1 0 0,1-1-1 0 0,0 1 0 0 0,-2-1-226 0 0,3 1 200 0 0,0 0-1 0 0,-1 0 0 0 0,1 0 1 0 0,0-1-1 0 0,-1 1 0 0 0,1 0 1 0 0,0 0-1 0 0,-1 0 0 0 0,1 0 1 0 0,0 0-1 0 0,-1 0 0 0 0,1 0 1 0 0,-1 0-1 0 0,1 0 0 0 0,0 0 1 0 0,-1 0-1 0 0,1 1 0 0 0,0-1 1 0 0,-1 0-1 0 0,1 0 0 0 0,0 0 1 0 0,-1 0-200 0 0,0 2 1182 0 0,5-1-1374 0 0,-3-1 294 0 0,18-1 191 0 0,-9-1-170 0 0,-8 1 5 0 0,-2 1 0 0 0,17 1 1656 0 0,-14 4-1768 0 0,-3-5-16 0 0,0 0 0 0 0,1 0 0 0 0,-1 1 0 0 0,0-1 0 0 0,0 0 0 0 0,1 0 0 0 0,-1 0 0 0 0,0 1 0 0 0,0-1 0 0 0,1 0 0 0 0,-1 0 0 0 0,0 0 0 0 0,1 0 0 0 0,-1 0 0 0 0,0 1 0 0 0,0-1 0 0 0,1 0 0 0 0,-1 0 0 0 0,0 0 0 0 0,1 0 0 0 0,-1 0 0 0 0,0 0 0 0 0,1 0 0 0 0,-1 0 0 0 0,0 0 0 0 0,1 0 0 0 0,-1 0 0 0 0,0 0 0 0 0,1-1 0 0 0,-1 1 0 0 0,0 0 0 0 0,0 0 0 0 0,1 0 0 0 0,-1 0 0 0 0,0 0 0 0 0,1-1 0 0 0,-1 1 0 0 0,0 0 0 0 0,0 0 0 0 0,6-1 0 0 0,-3-1-18 0 0,-3 2-71 0 0,1-1 51 0 0,-1 1-1 0 0,1 0 1 0 0,-1-1 0 0 0,0 1 0 0 0,1-1 0 0 0,-1 1-1 0 0,1 0 1 0 0,-1 0 0 0 0,1-1 0 0 0,-1 1 0 0 0,1 0-1 0 0,0 0 1 0 0,-1-1 0 0 0,1 1 0 0 0,-1 0 0 0 0,1 0-1 0 0,-1 0 1 0 0,1 0 0 0 0,0 0 0 0 0,-1 0 0 0 0,1 0-1 0 0,0 0 40 0 0,15-1-2656 0 0,-10 1 1823 0 0,1 0-6 0 0</inkml:trace>
  <inkml:trace contextRef="#ctx0" brushRef="#br0" timeOffset="1847.271">239 487 2760 0 0,'-6'-4'727'0'0,"4"2"-593"0"0,0 1 0 0 0,0 0 0 0 0,1-1 1 0 0,-1 1-1 0 0,1-1 0 0 0,-1 1 0 0 0,1-1 1 0 0,-1 0-1 0 0,1 0 0 0 0,0 0 1 0 0,0 0-1 0 0,0 0 0 0 0,0 0 0 0 0,0 0 1 0 0,1 0-1 0 0,-1 0 0 0 0,1 0 0 0 0,-1-2-134 0 0,0-4 431 0 0,0-1-1 0 0,1 1 0 0 0,0-1 0 0 0,0-2-430 0 0,1-7 504 0 0,-1 5-302 0 0,1 0 0 0 0,0 0 0 0 0,1 0 0 0 0,0 0 0 0 0,1 0 0 0 0,0 0 0 0 0,1 1 0 0 0,4-8-202 0 0,17-54 160 0 0,-12 39 19 0 0,-11 27-61 0 0,1-1 0 0 0,0 1 0 0 0,1 0 0 0 0,0 0 0 0 0,0 0 0 0 0,1 0-1 0 0,0 1 1 0 0,2-2-118 0 0,4-6 389 0 0,-9 12-312 0 0,0 0 0 0 0,0 0 0 0 0,0 1-1 0 0,1-1 1 0 0,-1 0 0 0 0,1 1 0 0 0,-1 0 0 0 0,1 0-1 0 0,2-2-76 0 0,16-10 261 0 0,-19 11-213 0 0,1 1-1 0 0,0 0 1 0 0,0 0 0 0 0,0 0 0 0 0,0 0 0 0 0,0 0 0 0 0,0 1 0 0 0,0-1-1 0 0,0 1 1 0 0,1 0 0 0 0,-1 0 0 0 0,1 0-48 0 0,-3 1 183 0 0,0 0-159 0 0,-1 0 1 0 0,0 0-1 0 0,0 0 1 0 0,1 0 0 0 0,-1-1-1 0 0,0 1 1 0 0,1 0 0 0 0,-1 0-1 0 0,0 0 1 0 0,0 0 0 0 0,1 0-1 0 0,-1 0 1 0 0,0 0-1 0 0,1 0 1 0 0,-1 0 0 0 0,0 0-1 0 0,0 0 1 0 0,1 1 0 0 0,-1-1-1 0 0,0 0 1 0 0,1 0 0 0 0,-1 0-1 0 0,0 0 1 0 0,0 0-1 0 0,1 0 1 0 0,-1 1 0 0 0,0-1-1 0 0,0 0 1 0 0,1 0 0 0 0,-1 0-1 0 0,0 1 1 0 0,0-1-25 0 0,11 7 377 0 0,-11-7-394 0 0,5 6 164 0 0,1 1 1 0 0,-1 0 0 0 0,-1 0-1 0 0,1 0 1 0 0,-1 0 0 0 0,0 1-1 0 0,-1 0 1 0 0,0 0 0 0 0,0 0-1 0 0,-1 0 1 0 0,0 1 0 0 0,1 4-148 0 0,-2-7 67 0 0,0 0 0 0 0,-1 0 0 0 0,1 0 0 0 0,-1 4-67 0 0,1 16 287 0 0,-1-20-51 0 0,0 0-1 0 0,0 0 0 0 0,0 0 0 0 0,-1 0 0 0 0,0 0 0 0 0,0 0 0 0 0,0 0 0 0 0,-3 4-235 0 0,2-3 39 0 0,1-1 1 0 0,-1 0-1 0 0,1 0 0 0 0,0 1 0 0 0,1-1 0 0 0,-1 0 0 0 0,1 5-39 0 0,0-6-82 0 0,0-1-1 0 0,0 1 1 0 0,-1 0 0 0 0,1 0 0 0 0,-1-1-1 0 0,0 1 1 0 0,-1 0 0 0 0,0 1 82 0 0,-4 17 159 0 0,5-20-128 0 0,0-1-1 0 0,0 1 0 0 0,0 0 0 0 0,-1-1 1 0 0,1 1-1 0 0,0-1 0 0 0,-1 1-30 0 0,0 0 52 0 0,1-2 36 0 0,1-1-4 0 0,0 0-16 0 0,0 0-4 0 0,0 0 0 0 0,1-1-49 0 0,1 0-1 0 0,-2 0 0 0 0,1 0 1 0 0,0-1-1 0 0,0 1 0 0 0,0 0 0 0 0,0 0 1 0 0,-1-1-1 0 0,1 1 0 0 0,-1-1 1 0 0,1 1-1 0 0,-1 0 0 0 0,1-1 0 0 0,-1 1 1 0 0,0-1-1 0 0,0 1 0 0 0,0-1 1 0 0,0 1-1 0 0,0-1 0 0 0,0 1 1 0 0,0-2-15 0 0,0 0 9 0 0,0 0 0 0 0,0 0 0 0 0,0 1 1 0 0,1-1-1 0 0,-1 0 0 0 0,1 0 1 0 0,0 0-10 0 0,14-27 150 0 0,13-16-150 0 0,-9 14-84 0 0,2-8 84 0 0,-13 23-49 0 0,1 0 1 0 0,1 1-1 0 0,1-1 49 0 0,-6 10-39 0 0,0 1 0 0 0,0 0 1 0 0,0 0-1 0 0,1 1 0 0 0,0 0 1 0 0,0 0-1 0 0,1 0 0 0 0,4-2 39 0 0,-10 6-4 0 0,0 0 0 0 0,0 1 0 0 0,0-1 0 0 0,0 1 0 0 0,0-1 0 0 0,0 1 0 0 0,0 0 0 0 0,0-1 0 0 0,0 1 0 0 0,0 0 0 0 0,0 0 0 0 0,0 0 0 0 0,0 0 0 0 0,0 0 0 0 0,0 0 0 0 0,1 0 0 0 0,-1 0 0 0 0,0 0 0 0 0,0 0 0 0 0,0 1 0 0 0,0-1 0 0 0,0 0 0 0 0,0 1 0 0 0,0-1 0 0 0,0 1 0 0 0,0-1 0 0 0,0 1 0 0 0,0 0 0 0 0,0-1 0 0 0,-1 1 0 0 0,1 0 0 0 0,0-1 0 0 0,0 1 0 0 0,-1 0 0 0 0,1 0 0 0 0,0 1 4 0 0,3 3-27 0 0,-1 1 0 0 0,0 0 1 0 0,0 0-1 0 0,0 1 0 0 0,1 5 27 0 0,-4-11 1 0 0,4 10 61 0 0,-1 0-1 0 0,-1 0 1 0 0,0 1-1 0 0,-1-1 1 0 0,0 1-1 0 0,-1 11-61 0 0,-1 16 880 0 0,-5 17-880 0 0,1-5 156 0 0,4-36-155 0 0,-1 7 3 0 0,0-1 0 0 0,-1 0-1 0 0,-2 5-3 0 0,3-18 46 0 0,0-2-17 0 0,0 1 0 0 0,1 0 0 0 0,-1 0 0 0 0,2 1 0 0 0,-1-1 0 0 0,1 2-29 0 0,0-2-121 0 0,0-7 62 0 0,1 1 1 0 0,-1-1-1 0 0,0 0 0 0 0,0 0 0 0 0,1 0 1 0 0,-1 0-1 0 0,0 0 0 0 0,1 0 0 0 0,-1 1 1 0 0,0-1-1 0 0,0 0 0 0 0,1 0 0 0 0,-1 0 1 0 0,0 0-1 0 0,1 0 0 0 0,-1 0 0 0 0,0 0 1 0 0,0 0-1 0 0,1 0 0 0 0,-1 0 0 0 0,0 0 1 0 0,1-1-1 0 0,-1 1 0 0 0,0 0 59 0 0,1 0-123 0 0,7-2-831 0 0</inkml:trace>
  <inkml:trace contextRef="#ctx0" brushRef="#br0" timeOffset="2247.136">838 469 2304 0 0,'0'0'545'0'0,"7"7"6826"0"0,-5-6-7137 0 0,0 0-1 0 0,-1 1 1 0 0,1-1 0 0 0,0 0 0 0 0,0-1 0 0 0,0 1 0 0 0,0 0 0 0 0,0 0 0 0 0,0-1 0 0 0,0 1-1 0 0,0-1 1 0 0,0 0 0 0 0,0 1 0 0 0,0-1 0 0 0,0 0 0 0 0,0 0 0 0 0,0-1 0 0 0,1 1-234 0 0,3-1 223 0 0,0-1 0 0 0,-1 1 0 0 0,1-1 0 0 0,-1 0 0 0 0,1 0 0 0 0,3-3-223 0 0,3-3 234 0 0,0 0 1 0 0,-1-1-1 0 0,0-1 1 0 0,7-8-235 0 0,-11 12 51 0 0,-1 0-16 0 0,-1 0 0 0 0,0 0 0 0 0,0-1 0 0 0,-1 1 1 0 0,1-1-1 0 0,-1 0 0 0 0,-1 0 0 0 0,1 0 0 0 0,-1-1 0 0 0,-1 1 0 0 0,2-5-35 0 0,-4 9 18 0 0,0-1 0 0 0,0 1 0 0 0,0-1 0 0 0,0 1-1 0 0,-1-1 1 0 0,0-1-18 0 0,0-10 48 0 0,1 14-32 0 0,-1 0 1 0 0,1 1-1 0 0,0-1 0 0 0,0 0 0 0 0,-1 0 0 0 0,1 1 1 0 0,0-1-1 0 0,-1 0 0 0 0,1 0 0 0 0,0 1 0 0 0,-1-1 1 0 0,1 1-1 0 0,-1-1 0 0 0,0 0 0 0 0,1 1 0 0 0,-1-1 1 0 0,1 1-1 0 0,-1-1 0 0 0,0 1 0 0 0,1-1 0 0 0,-1 1 1 0 0,0 0-1 0 0,1-1 0 0 0,-1 1 0 0 0,0 0 0 0 0,0 0 1 0 0,0-1-1 0 0,1 1 0 0 0,-1 0 0 0 0,0 0 0 0 0,0 0 1 0 0,0 0-1 0 0,0 0-16 0 0,-2 0 156 0 0,0-1 0 0 0,-1 1 0 0 0,1 0 0 0 0,0 0 0 0 0,-1 1 0 0 0,-2 0-156 0 0,2 0 32 0 0,0 1 0 0 0,1-1 0 0 0,-1 1 0 0 0,1 0 0 0 0,0 0-1 0 0,0 0 1 0 0,-1 1 0 0 0,1-1 0 0 0,1 1 0 0 0,-1 0 0 0 0,0-1 0 0 0,1 1 0 0 0,-1 0 0 0 0,1 2-32 0 0,-4 3 17 0 0,1 0-1 0 0,0 1 0 0 0,0 0 1 0 0,1 0-1 0 0,-1 2-16 0 0,-1 5 257 0 0,1 0 0 0 0,1 1 0 0 0,0 0-1 0 0,-1 15-256 0 0,4-22 51 0 0,0 0-1 0 0,1 0 0 0 0,0 1 0 0 0,1-1 1 0 0,0 0-1 0 0,1 0 0 0 0,0 0 0 0 0,3 9-50 0 0,-3-15 16 0 0,-1 1 1 0 0,1 0 0 0 0,0 0 1 0 0,0 0-1 0 0,0-1 0 0 0,2 4-17 0 0,-3-7 0 0 0,-1-1 1 0 0,1 1-1 0 0,-1 0 0 0 0,1 0 0 0 0,-1-1 1 0 0,1 1-1 0 0,0-1 0 0 0,-1 1 1 0 0,1 0-1 0 0,0-1 0 0 0,0 1 0 0 0,-1-1 1 0 0,1 0-1 0 0,0 1 0 0 0,0-1 1 0 0,0 1-1 0 0,-1-1 0 0 0,1 0 0 0 0,0 0 1 0 0,0 0-1 0 0,0 1 0 0 0,0-1 1 0 0,0 0-1 0 0,-1 0 0 0 0,1 0 0 0 0,0 0 1 0 0,0 0-1 0 0,0-1 0 0 0,0 1 1 0 0,0 0-1 0 0,0 0 0 0 0,-1 0 1 0 0,1-1-1 0 0,0 1 0 0 0,0-1 0 0 0,0 1 0 0 0,22-11 1 0 0,-12 6-75 0 0,1-1 0 0 0,-1 0 0 0 0,4-4 74 0 0,24-15-1359 0 0,-17 11-3422 0 0,0 0-1449 0 0</inkml:trace>
  <inkml:trace contextRef="#ctx0" brushRef="#br0" timeOffset="2578.682">1338 57 13360 0 0,'0'0'612'0'0,"-6"6"200"0"0,3-2-753 0 0,1 0 0 0 0,0 0 0 0 0,1 0 0 0 0,-1 0 1 0 0,1 1-1 0 0,0-1 0 0 0,0 1 0 0 0,0-1 0 0 0,0 4-59 0 0,0 42 1524 0 0,1-37-1134 0 0,0 30 697 0 0,1-7-258 0 0,-2 0 0 0 0,-3 14-829 0 0,-7 102 1498 0 0,9-134-1401 0 0,2 0 1 0 0,0 1-1 0 0,2 9-97 0 0,0 22 306 0 0,-2-24-343 0 0,0-25-235 0 0,0-1-76 0 0,-1-2-1361 0 0,-5-6-5404 0 0</inkml:trace>
  <inkml:trace contextRef="#ctx0" brushRef="#br0" timeOffset="2880.677">1190 355 11200 0 0,'0'0'513'0'0,"0"0"-10"0"0,13 9-303 0 0,-7-7-113 0 0,0 1 0 0 0,0-1 1 0 0,1-1-1 0 0,-1 1 1 0 0,6 0-88 0 0,19 6 424 0 0,-14-3 1 0 0,-1-1-1 0 0,1 0 1 0 0,1-1-425 0 0,8 2 305 0 0,-20-5-237 0 0,1 1 0 0 0,-1-1 0 0 0,1 0 1 0 0,-1-1-1 0 0,1 0 0 0 0,-1 0 0 0 0,0 0 1 0 0,1-1-1 0 0,-1 0 0 0 0,0 0 0 0 0,0-1 1 0 0,0 1-1 0 0,0-1 0 0 0,-1-1 1 0 0,6-3-69 0 0,2-3 0 0 0</inkml:trace>
  <inkml:trace contextRef="#ctx0" brushRef="#br0" timeOffset="3194.479">1583 104 3224 0 0,'0'0'143'0'0,"1"2"-3"0"0,8 27-777 0 0,0 3 3444 0 0,18 54 6541 0 0,-21-68-8959 0 0,-1 0 1 0 0,-1 0-1 0 0,-1 1 0 0 0,0-1 0 0 0,-1 1 1 0 0,-2 9-390 0 0,1-11 409 0 0,-1-7-208 0 0,0 0 0 0 0,0 0 0 0 0,-1 0 0 0 0,0 0 0 0 0,-1-1 0 0 0,0 1 0 0 0,-1 4-201 0 0,1-4 238 0 0,2-8-179 0 0,0 0 0 0 0,0 0 0 0 0,0 0 0 0 0,-1 0 0 0 0,1 0 0 0 0,-1 0 0 0 0,1 0 0 0 0,-1 0 0 0 0,0-1 0 0 0,0 2-59 0 0,-1-27 112 0 0,6 11-347 0 0,0-1 1 0 0,1 1-1 0 0,0 0 1 0 0,1 0 0 0 0,1 1-1 0 0,1-3 235 0 0,-6 13-17 0 0,-1 0-1 0 0,1 0 1 0 0,0 0 0 0 0,0 0-1 0 0,0 0 1 0 0,0 1-1 0 0,0-1 1 0 0,0 1 0 0 0,1-1-1 0 0,-1 1 1 0 0,0 0-1 0 0,1 0 1 0 0,-1 0 0 0 0,1 0-1 0 0,0 0 1 0 0,-1 0-1 0 0,1 1 1 0 0,-1-1 0 0 0,1 1-1 0 0,0 0 1 0 0,-1 0 0 0 0,1 0-1 0 0,0 0 1 0 0,-1 0-1 0 0,1 1 1 0 0,0-1 0 0 0,-1 1-1 0 0,1 0 1 0 0,1 0 17 0 0,1 1 44 0 0,0 0 1 0 0,-1 0-1 0 0,1 0 1 0 0,-1 0 0 0 0,0 1-1 0 0,0 0 1 0 0,0 0-1 0 0,0 0 1 0 0,0 0-1 0 0,0 1 1 0 0,-1-1-1 0 0,0 1 1 0 0,0 0 0 0 0,0 0-1 0 0,3 4-44 0 0,37 64 1085 0 0,-31-44-943 0 0,-10-24-219 0 0,-2-4 23 0 0,0 1 1 0 0,1-1 0 0 0,-1 1-1 0 0,0-1 1 0 0,0 1 0 0 0,0-1-1 0 0,1 1 1 0 0,-1-1-1 0 0,0 1 1 0 0,1-1 0 0 0,-1 0-1 0 0,0 1 1 0 0,1-1-1 0 0,-1 1 1 0 0,0-1 0 0 0,1 0-1 0 0,-1 1 1 0 0,1-1 0 0 0,-1 0-1 0 0,1 0 1 0 0,-1 1-1 0 0,1-1 1 0 0,-1 0 0 0 0,1 0-1 0 0,-1 0 1 0 0,1 0 0 0 0,-1 1-1 0 0,1-1 1 0 0,-1 0-1 0 0,1 0 1 0 0,-1 0 0 0 0,1 0-1 0 0,-1 0 1 0 0,1 0-1 0 0,0-1 54 0 0,7-1-6547 0 0</inkml:trace>
  <inkml:trace contextRef="#ctx0" brushRef="#br0" timeOffset="3545.481">2289 325 1840 0 0,'0'0'83'0'0,"-7"-2"10"0"0,3 2 783 0 0,-1-1-1 0 0,0 1 1 0 0,0 0 0 0 0,0 0 0 0 0,0 0-1 0 0,0 1 1 0 0,1 0 0 0 0,-1 0-1 0 0,0 0 1 0 0,1 0 0 0 0,-1 1 0 0 0,0 0-1 0 0,1 0 1 0 0,0 0 0 0 0,-1 0 0 0 0,-1 2-876 0 0,-15 11 1204 0 0,1 1 1 0 0,0 1 0 0 0,-7 8-1205 0 0,-9 8 723 0 0,31-28-623 0 0,0 1-1 0 0,0 1 1 0 0,1-1 0 0 0,0 0 0 0 0,0 1 0 0 0,0 0 0 0 0,1 0 0 0 0,0 0-1 0 0,0 2-99 0 0,2-6 20 0 0,0 0-1 0 0,0 0 1 0 0,1 0-1 0 0,-1 0 0 0 0,1 0 1 0 0,0 0-1 0 0,0 4-19 0 0,0-7 4 0 0,0 1-1 0 0,0-1 1 0 0,0 0-1 0 0,-1 1 1 0 0,1-1-1 0 0,0 1 1 0 0,0-1-1 0 0,0 1 0 0 0,0-1 1 0 0,1 1-1 0 0,-1-1 1 0 0,0 1-1 0 0,0-1 1 0 0,0 0-1 0 0,0 1 1 0 0,0-1-1 0 0,0 1 1 0 0,1-1-1 0 0,-1 0 0 0 0,0 1 1 0 0,0-1-1 0 0,1 1 1 0 0,-1-1-1 0 0,0 0 1 0 0,1 1-1 0 0,-1-1 1 0 0,0 0-1 0 0,1 0 1 0 0,-1 1-1 0 0,0-1 0 0 0,1 0 1 0 0,-1 0-1 0 0,1 1 1 0 0,-1-1-1 0 0,0 0 1 0 0,1 0-1 0 0,-1 0 1 0 0,1 0-4 0 0,0 1 26 0 0,3 1-11 0 0,0-1 1 0 0,0 1-1 0 0,0 0 1 0 0,1-1-1 0 0,-1 0 0 0 0,1 0 1 0 0,-1 0-1 0 0,1-1 1 0 0,-1 1-1 0 0,1-1 1 0 0,-1 0-1 0 0,1-1 1 0 0,-1 1-1 0 0,1-1 1 0 0,-1 0-1 0 0,1 0 1 0 0,-1 0-1 0 0,0 0 1 0 0,1-1-1 0 0,1-1-15 0 0,7-5 72 0 0,-1 0-1 0 0,-1 0 1 0 0,4-5-72 0 0,-10 9 15 0 0,-1 0 0 0 0,0-1 0 0 0,0 0 0 0 0,0 0 0 0 0,0-1 0 0 0,-1 1 0 0 0,0-1-1 0 0,0 1 1 0 0,-1-1-15 0 0,1-1 30 0 0,-1 0 0 0 0,1 0 0 0 0,-2 0 0 0 0,1 0 0 0 0,-1 0 0 0 0,0 0 0 0 0,-1-1 0 0 0,0 1 0 0 0,0-3-30 0 0,0 8-2 0 0,0-1 0 0 0,0 1 0 0 0,0 0-1 0 0,-1 0 1 0 0,1-1 0 0 0,-1 1 0 0 0,0 0-1 0 0,1 0 1 0 0,-1 0 0 0 0,0 0 0 0 0,0 0-1 0 0,0 0 1 0 0,-1 0 0 0 0,1 0 0 0 0,0 0 0 0 0,-1 0-1 0 0,1 1 1 0 0,-1-1 0 0 0,0 0 0 0 0,1 1-1 0 0,-1-1 1 0 0,0 1 0 0 0,0 0 0 0 0,0 0 0 0 0,0 0-1 0 0,0 0 1 0 0,0 0 0 0 0,0 0 0 0 0,0 0-1 0 0,-1 1 1 0 0,1-1 0 0 0,0 1 2 0 0,-4-1-6 0 0,4 0-302 0 0,-1 1 0 0 0,0-1-1 0 0,0 1 1 0 0,0 0 0 0 0,0 0-1 0 0,1 0 1 0 0,-1 0-1 0 0,0 0 1 0 0,0 1 0 0 0,-2 0 308 0 0,4-1-4793 0 0,1 0-1467 0 0</inkml:trace>
  <inkml:trace contextRef="#ctx0" brushRef="#br0" timeOffset="4053.624">2483 333 11976 0 0,'-8'3'29'0'0,"4"-2"69"0"0,1 0 0 0 0,-1 0-1 0 0,1 0 1 0 0,0 1 0 0 0,0 0 0 0 0,-1-1 0 0 0,1 1 0 0 0,0 0 0 0 0,0 0-1 0 0,1 1 1 0 0,-1-1 0 0 0,0 1 0 0 0,-2 2-98 0 0,-4 9-52 0 0,4-7 400 0 0,1 0 0 0 0,-1 0 0 0 0,1 0 0 0 0,1 1 0 0 0,0 0 0 0 0,-2 4-348 0 0,-2 6 789 0 0,5-14-622 0 0,0 0 1 0 0,1 0-1 0 0,-1 0 0 0 0,1 0 1 0 0,0 1-1 0 0,0-1 0 0 0,1 0 1 0 0,-1 2-168 0 0,1 4 291 0 0,0-5-113 0 0,-1 0 1 0 0,2 0-1 0 0,-1 1 1 0 0,1-1-1 0 0,-1 0 1 0 0,2 5-179 0 0,-1-9 30 0 0,-1 0 0 0 0,1 0 0 0 0,-1 0 0 0 0,1 0 0 0 0,-1 0 0 0 0,1 0-1 0 0,0 0 1 0 0,-1 0 0 0 0,1 0 0 0 0,0 0 0 0 0,0-1 0 0 0,0 1 0 0 0,-1 0 0 0 0,1 0 0 0 0,0-1 0 0 0,0 1 0 0 0,0-1 0 0 0,0 1 0 0 0,0-1 0 0 0,1 1 0 0 0,-1-1 0 0 0,0 1 0 0 0,0-1 0 0 0,0 0 0 0 0,0 0 0 0 0,0 1 0 0 0,1-1 0 0 0,-1 0 0 0 0,0 0 0 0 0,0 0 0 0 0,0 0-1 0 0,0-1 1 0 0,1 1-30 0 0,-2 0 4 0 0,7 0-32 0 0,-1-1 0 0 0,0 0-1 0 0,1 0 1 0 0,-1 0 0 0 0,0-1 0 0 0,0 0-1 0 0,0 0 1 0 0,0-1 0 0 0,-1 1 0 0 0,2-2 28 0 0,3-2 66 0 0,0-1 1 0 0,0 0-1 0 0,-1 0 1 0 0,0-1-1 0 0,0 0 1 0 0,-1-1-1 0 0,0 0 1 0 0,-1 0-1 0 0,0-1 0 0 0,0 0 1 0 0,-1 0-1 0 0,0-1 1 0 0,-1 0-1 0 0,0 0-66 0 0,3-9 14 0 0,-1 0-1 0 0,-1-1 0 0 0,0 1 1 0 0,-1-4-14 0 0,-3 12-66 0 0,1 1 1 0 0,1-1-1 0 0,1-1 66 0 0,7-28-159 0 0,-6 7-8 0 0,-4 21 39 0 0,0 0 1 0 0,1 0-1 0 0,1-3 128 0 0,14-69-192 0 0,-14 75 185 0 0,-4 14 18 0 0,-5 18 133 0 0,4-16-2 0 0,-4 58 747 0 0,-4 3-11 0 0,1 45-878 0 0,3-34 27 0 0,-3 2-27 0 0,1-31 452 0 0,3-1-1 0 0,2 17-451 0 0,1-48-41 0 0,0 9-1189 0 0,3-19 482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3:5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11056 0 0,'0'0'505'0'0,"0"0"-9"0"0,0 9-127 0 0,-6 39 4232 0 0,6 27-2662 0 0,1-35-1027 0 0,0 36 665 0 0,10 59-1577 0 0,-1-90 520 0 0,-7-34-71 0 0,0 0 0 0 0,-1 0 0 0 0,1 5-449 0 0,-3-13-26 0 0,0 0 0 0 0,1-1 0 0 0,-1 1-1 0 0,1 0 1 0 0,0-1 0 0 0,0 1 0 0 0,1 1 26 0 0,2 7-277 0 0,-3-10 268 0 0,-1 0-1 0 0,1 1 1 0 0,-1-1 0 0 0,1 0-1 0 0,0 0 1 0 0,-1 0 0 0 0,1 0-1 0 0,0 0 1 0 0,0 0-1 0 0,0 0 1 0 0,0 0 0 0 0,0 0-1 0 0,0 0 1 0 0,0 0 0 0 0,0-1-1 0 0,0 1 1 0 0,1 0 0 0 0,-1-1-1 0 0,0 1 1 0 0,0-1 0 0 0,1 1-1 0 0,-1-1 1 0 0,0 0 0 0 0,0 0-1 0 0,1 1 1 0 0,-1-1-1 0 0,0 0 1 0 0,1 0 0 0 0,-1 0-1 0 0,0 0 1 0 0,1 0 0 0 0,-1-1-1 0 0,0 1 1 0 0,1 0 0 0 0,-1-1 9 0 0,1 1-64 0 0,24-7-1746 0 0,-12 3-3029 0 0,4-2-1967 0 0</inkml:trace>
  <inkml:trace contextRef="#ctx0" brushRef="#br0" timeOffset="563.337">457 256 6912 0 0,'-3'0'146'0'0,"0"0"0"0"0,0 1 0 0 0,0-1 0 0 0,1 0 0 0 0,-1 1 1 0 0,0 0-1 0 0,0 0 0 0 0,-2 1-146 0 0,1 0 1058 0 0,0 1 1 0 0,0-1-1 0 0,0 1 1 0 0,0 0-1 0 0,0 0 1 0 0,1 1-1 0 0,-1-1 1 0 0,1 1-1059 0 0,-23 25 1432 0 0,1 2 1 0 0,2 0-1 0 0,-4 9-1432 0 0,23-33 120 0 0,0 0 0 0 0,0 1 0 0 0,0 0 0 0 0,-1 5-120 0 0,4-9 12 0 0,0-1 1 0 0,0 1-1 0 0,0 0 1 0 0,1 0-1 0 0,-1-1 1 0 0,1 1-1 0 0,0 0 1 0 0,0 0-1 0 0,0 0 1 0 0,1-1-1 0 0,0 4-12 0 0,-1-7 37 0 0,0 1 1 0 0,0 0-1 0 0,0-1 0 0 0,1 1 0 0 0,-1 0 0 0 0,0 0 0 0 0,1-1 0 0 0,-1 1 0 0 0,0-1 0 0 0,1 1 0 0 0,-1 0 1 0 0,1-1-1 0 0,-1 1 0 0 0,1-1 0 0 0,-1 1 0 0 0,1-1 0 0 0,0 1 0 0 0,-1-1 0 0 0,1 1 0 0 0,-1-1 1 0 0,1 0-1 0 0,0 1 0 0 0,-1-1 0 0 0,1 0 0 0 0,0 0 0 0 0,0 0 0 0 0,-1 1 0 0 0,1-1 0 0 0,0 0 0 0 0,0 0-37 0 0,2 0 29 0 0,-1 0 0 0 0,1-1 0 0 0,0 1 0 0 0,-1-1 0 0 0,1 1 0 0 0,-1-1 0 0 0,1 0 0 0 0,-1 0 0 0 0,1 0 0 0 0,0 0-29 0 0,4-3 51 0 0,0 0 0 0 0,-1 0 0 0 0,1-1 0 0 0,-1 0 0 0 0,0 0 0 0 0,0 0 0 0 0,0-2-51 0 0,6-5-260 0 0,-1-2-1 0 0,-1 1 1 0 0,-1-1-1 0 0,0-1 0 0 0,0 0 1 0 0,-2 0-1 0 0,4-10 261 0 0,-10 23-19 0 0,0-3-46 0 0,1 0 0 0 0,0 1 0 0 0,-1-1 0 0 0,2 0 0 0 0,-1 1 0 0 0,1 0-1 0 0,-1 0 1 0 0,2-2 65 0 0,-3 6-58 0 0,-1 1 3 0 0,1 25-122 0 0,5 25 177 0 0,0 1 173 0 0,-4-42-106 0 0,0-1 0 0 0,1 0-1 0 0,0 0 1 0 0,0 0 0 0 0,1 0 0 0 0,0 0 0 0 0,1-1 0 0 0,0 1-1 0 0,4 5-66 0 0,-7-10 60 0 0,-1-3-50 0 0,-1 0 1 0 0,1 0 0 0 0,0 0-1 0 0,0 0 1 0 0,-1 0 0 0 0,1 0-1 0 0,0 0 1 0 0,0 0-1 0 0,0 0 1 0 0,0 0 0 0 0,0 0-1 0 0,0-1 1 0 0,0 1 0 0 0,0 0-1 0 0,1-1 1 0 0,-1 1-1 0 0,0-1 1 0 0,0 1 0 0 0,1-1-11 0 0,-2 1 8 0 0,1-1 1 0 0,-1 0 0 0 0,0 0-1 0 0,0 0 1 0 0,1 0 0 0 0,-1 1 0 0 0,0-1-1 0 0,1 0 1 0 0,-1 0 0 0 0,1 0-1 0 0,-1 0 1 0 0,0 0 0 0 0,1 0 0 0 0,-1 0-1 0 0,0 0 1 0 0,1 0 0 0 0,-1 0-1 0 0,0 0 1 0 0,1 0 0 0 0,-1 0-1 0 0,1 0 1 0 0,-1 0 0 0 0,0 0 0 0 0,1 0-1 0 0,-1-1 1 0 0,0 1 0 0 0,1 0-1 0 0,-1 0 1 0 0,0 0 0 0 0,0-1-1 0 0,1 1 1 0 0,-1 0 0 0 0,0 0 0 0 0,1-1-1 0 0,-1 1 1 0 0,0 0 0 0 0,0 0-1 0 0,0-1 1 0 0,1 1 0 0 0,-1 0-1 0 0,0-1 1 0 0,0 1 0 0 0,0 0 0 0 0,0-1-1 0 0,0 1 1 0 0,1-1 0 0 0,-1 1-1 0 0,0 0 1 0 0,0-1 0 0 0,0 1-9 0 0,0-2 14 0 0,1 1 1 0 0,-1 0-1 0 0,1-1 0 0 0,0 1 1 0 0,0 0-1 0 0,-1-1 0 0 0,1 1 1 0 0,0 0-1 0 0,0 0 0 0 0,1 0-14 0 0,0-1 16 0 0,2-2 23 0 0,0 0 0 0 0,0 0 0 0 0,0 0-1 0 0,0 0 1 0 0,0-1 0 0 0,-1 1 0 0 0,0-1 0 0 0,1-3-39 0 0,34-57-80 0 0,-31 50-160 0 0,0 1 0 0 0,1 0 1 0 0,1 0-1 0 0,0 1 0 0 0,1 0 0 0 0,2-1 240 0 0,9 0-487 0 0,-12 10 27 0 0,-8 5 190 0 0,-3 2-22 0 0,0-1 291 0 0,1 1 1 0 0,0-1-1 0 0,1 1 0 0 0,-1-1 0 0 0,0 1 1 0 0,1-1-1 0 0,-1 1 0 0 0,1-1 0 0 0,0 1 1 0 0,0-1-1 0 0,0 1 0 0 0,0 0 0 0 0,0-1 1 0 0,1 3 0 0 0,-1 13-1 0 0,0-15 10 0 0,-1 0 0 0 0,1-1-1 0 0,1 1 1 0 0,-1 0 0 0 0,0 0-1 0 0,1 0 1 0 0,0 1-9 0 0,0-1 26 0 0,-1-1-1 0 0,1 1 1 0 0,-1-1-1 0 0,0 1 1 0 0,0 0 0 0 0,1-1-1 0 0,-2 1 1 0 0,1 2-26 0 0,-1-3 13 0 0,1 1 0 0 0,-1 0 1 0 0,1-1-1 0 0,-1 1 0 0 0,1 0 0 0 0,0 0 1 0 0,0-1-1 0 0,1 1 0 0 0,-1 0 1 0 0,0-1-1 0 0,1 1 0 0 0,0 0 0 0 0,0-1 1 0 0,-1 1-1 0 0,2 0 0 0 0,-1-1 0 0 0,0 0 1 0 0,0 1-1 0 0,1-1 0 0 0,-1 0 1 0 0,1 1-1 0 0,0-1 0 0 0,0 0 0 0 0,1 1-13 0 0,29 27 59 0 0,-24-24 83 0 0,0 1 0 0 0,-1 0 0 0 0,0 0-1 0 0,-1 0 1 0 0,3 4-142 0 0,-8-10 30 0 0,-1 1 0 0 0,1-1 0 0 0,0 0 0 0 0,-1 0 0 0 0,1 0-1 0 0,0-1 1 0 0,0 1 0 0 0,0 0 0 0 0,0 0 0 0 0,0 0 0 0 0,0-1 0 0 0,0 1-1 0 0,0 0 1 0 0,0-1 0 0 0,0 1 0 0 0,0-1 0 0 0,0 1 0 0 0,0-1 0 0 0,1 0-1 0 0,-1 1 1 0 0,0-1 0 0 0,0 0 0 0 0,1 0-30 0 0,0 0 27 0 0,-1 0-1 0 0,0-1 1 0 0,0 1-1 0 0,0-1 1 0 0,0 1-1 0 0,0-1 1 0 0,0 0 0 0 0,0 1-1 0 0,-1-1 1 0 0,1 0-1 0 0,0 0 1 0 0,0 0-1 0 0,0 0 1 0 0,-1 1-1 0 0,1-1 1 0 0,0 0 0 0 0,-1 0-1 0 0,1 0 1 0 0,-1 0-1 0 0,1 0 1 0 0,-1-1-1 0 0,0 1 1 0 0,1 0 0 0 0,-1 0-1 0 0,0 0 1 0 0,0-1-27 0 0,16-77 721 0 0,-12 54-581 0 0,1 0 0 0 0,1 0 0 0 0,1 1 0 0 0,2-2-140 0 0,-5 16-61 0 0,1 0 0 0 0,0 0 0 0 0,1 0 0 0 0,0 1 0 0 0,0-1 0 0 0,3-1 61 0 0,-5 7-273 0 0,0 0-1 0 0,0 0 1 0 0,0 0 0 0 0,0 0-1 0 0,1 0 1 0 0,0 1 0 0 0,0 0 0 0 0,0 0-1 0 0,0 0 1 0 0,0 1 0 0 0,0 0 0 0 0,5-2 273 0 0,-4 4-7173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3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17 12896 0 0,'0'0'22'0'0,"0"0"0"0"0,0 0 0 0 0,0 0 1 0 0,0 0-1 0 0,0 0 0 0 0,0 0 0 0 0,0 0 0 0 0,0 0 1 0 0,0-1-1 0 0,0 1 0 0 0,0 0 0 0 0,0 0 1 0 0,0 0-1 0 0,0 0 0 0 0,1 0 0 0 0,-1 0 0 0 0,0 0 1 0 0,0 0-1 0 0,0 0 0 0 0,0-1 0 0 0,-1 1 1 0 0,1 0-1 0 0,0 0 0 0 0,0 0 0 0 0,0 0 0 0 0,0 0 1 0 0,0 0-1 0 0,0 0 0 0 0,0 0 0 0 0,0-1 1 0 0,0 1-1 0 0,0 0 0 0 0,0 0 0 0 0,0 0 0 0 0,0 0 1 0 0,0 0-1 0 0,0 0 0 0 0,0 0 0 0 0,0 0 1 0 0,0 0-1 0 0,-1 0 0 0 0,1 0 0 0 0,0 0 1 0 0,0 0-1 0 0,0 0 0 0 0,0 0 0 0 0,0-1-22 0 0,-8-3 795 0 0,-11-1 918 0 0,17 6-1546 0 0,0-1 0 0 0,0 1 0 0 0,-1 0 0 0 0,1 0 1 0 0,0 0-1 0 0,0 0 0 0 0,0 0 0 0 0,0 0 0 0 0,0 1 1 0 0,-1 1-168 0 0,-15 8 857 0 0,16-10-835 0 0,0 0 1 0 0,1 0-1 0 0,-1 1 1 0 0,0-1-1 0 0,1 0 1 0 0,-1 1-1 0 0,1-1 1 0 0,0 1-1 0 0,-1-1 1 0 0,1 1 0 0 0,0-1-1 0 0,0 1 1 0 0,0 0-1 0 0,0 0 1 0 0,1 0-1 0 0,-1 0 1 0 0,0-1-1 0 0,1 1 1 0 0,-1 0-1 0 0,1 2-22 0 0,-2 1 4 0 0,2-2-4 0 0,0 0 0 0 0,0-1 0 0 0,0 1 0 0 0,1 0 0 0 0,-1 0 0 0 0,1 0 0 0 0,0 0 0 0 0,0-1 0 0 0,0 1 0 0 0,0 0 0 0 0,0-1 0 0 0,0 1 0 0 0,1-1 0 0 0,0 1 0 0 0,3 8 0 0 0,-2-3 0 0 0,0-1 0 0 0,1 0 0 0 0,0 0 0 0 0,0 0 0 0 0,0 0 0 0 0,1-1 0 0 0,3 4 0 0 0,16 17 600 0 0,-1 1-1 0 0,8 16-599 0 0,-26-37 136 0 0,-1 1-1 0 0,0 0 1 0 0,0 0-1 0 0,-1 1 1 0 0,0-1-1 0 0,2 8-135 0 0,-5-14 51 0 0,0-1 0 0 0,-1 1 0 0 0,1-1 0 0 0,0 0 0 0 0,0 1 0 0 0,-1-1 0 0 0,1 0 0 0 0,0 1 0 0 0,-1-1 0 0 0,0 0 0 0 0,1 1 0 0 0,-1-1 0 0 0,0 0 0 0 0,1 0 0 0 0,-1 0 0 0 0,0 0 0 0 0,0 0 0 0 0,0 0 0 0 0,0 0-1 0 0,0 0 1 0 0,0 0 0 0 0,0 0 0 0 0,0 0 0 0 0,-1-1 0 0 0,1 1-51 0 0,-4 2 130 0 0,0 0 1 0 0,0 0-1 0 0,0-1 0 0 0,0 0 0 0 0,0 0 0 0 0,-1 0-130 0 0,-10 2 116 0 0,-1 0 1 0 0,-1-1-1 0 0,1-1 0 0 0,0-1 1 0 0,-1 0-1 0 0,1-1 0 0 0,-1-1 1 0 0,-6-2-117 0 0,-4 0-454 0 0,18 3 294 0 0,0-1 0 0 0,1 0-1 0 0,0-1 1 0 0,-1 0 0 0 0,1 0-1 0 0,0-1 1 0 0,0 0 0 0 0,0-1 0 0 0,-7-4 160 0 0,14 7-1132 0 0,3 0-1223 0 0,1-6-4683 0 0</inkml:trace>
  <inkml:trace contextRef="#ctx0" brushRef="#br0" timeOffset="359.462">496 148 13824 0 0,'-13'-1'690'0'0,"16"7"19"0"0,-2-5-700 0 0,0 1 1 0 0,0 0 0 0 0,0-1-1 0 0,0 1 1 0 0,0 0 0 0 0,0-1 0 0 0,-1 1-1 0 0,1 0 1 0 0,0 0 0 0 0,-1 1-10 0 0,2 12 1445 0 0,-1 1 1 0 0,-1-1 0 0 0,-1 9-1446 0 0,0 11-59 0 0,-3-10 157 0 0,3-21 32 0 0,0-1-1 0 0,1 1 1 0 0,-1 0 0 0 0,1-1-1 0 0,-1 1 1 0 0,1-1 0 0 0,1 1 0 0 0,-1 0-1 0 0,0 0-129 0 0,1 0 187 0 0,0 0-1 0 0,0 0 0 0 0,-1 1 0 0 0,0-1 0 0 0,0 0 0 0 0,0 1 1 0 0,0-1-1 0 0,-1 0 0 0 0,1 1 0 0 0,-1-1 0 0 0,-1 3-186 0 0,2-6 30 0 0,0 0-1 0 0,0-1 0 0 0,0 1 0 0 0,0 0 0 0 0,0-1 1 0 0,0 1-1 0 0,0 0 0 0 0,0 0 0 0 0,1-1 0 0 0,-1 1 1 0 0,0 0-1 0 0,0-1 0 0 0,1 1 0 0 0,-1 0 0 0 0,1-1 1 0 0,-1 1-1 0 0,0-1 0 0 0,1 1-29 0 0,-1-1 3 0 0,0 0 0 0 0,1 1 0 0 0,-1-1 0 0 0,0 0 0 0 0,0 1 0 0 0,1-1 0 0 0,-1 0 0 0 0,0 1 0 0 0,0-1 1 0 0,0 0-1 0 0,1 1 0 0 0,-1-1 0 0 0,0 0 0 0 0,0 1 0 0 0,0-1 0 0 0,0 1 0 0 0,0-1 0 0 0,0 0 0 0 0,0 1 0 0 0,0-1 0 0 0,0 1 0 0 0,0-1 0 0 0,0 0 0 0 0,0 1 0 0 0,0-1 0 0 0,0 0 0 0 0,-1 1-3 0 0,-1 1 0 0 0,1-2 0 0 0,1 1 0 0 0,-1-1 0 0 0,1 0 0 0 0,0 0 0 0 0,-1 1 0 0 0,1-1 0 0 0,-1 0 0 0 0,1 0 0 0 0,0 1 0 0 0,-1-1 0 0 0,1 0 0 0 0,0 1 0 0 0,0-1 0 0 0,-1 1 0 0 0,1-1 0 0 0,0 0 0 0 0,0 1 0 0 0,-1-1 0 0 0,1 1 0 0 0,0-1 0 0 0,0 1 0 0 0,0-1 0 0 0,2-5 135 0 0,4-9-2089 0 0,-5 6-2695 0 0,-6-2-2666 0 0</inkml:trace>
  <inkml:trace contextRef="#ctx0" brushRef="#br0" timeOffset="1072.03">552 62 10136 0 0,'0'0'11'0'0,"0"0"0"0"0,0 0 1 0 0,-1 0-1 0 0,1 0 1 0 0,0 0-1 0 0,-1 0 0 0 0,1-1 1 0 0,0 1-1 0 0,0 0 0 0 0,-1 0 1 0 0,1 0-1 0 0,0 0 1 0 0,-1 0-1 0 0,1 1 0 0 0,0-1 1 0 0,-1 0-1 0 0,1 0 0 0 0,0 0 1 0 0,0 0-1 0 0,-1 0 1 0 0,1 0-1 0 0,0 0 0 0 0,-1 1 1 0 0,1-1-1 0 0,0 0 0 0 0,0 0 1 0 0,0 0-1 0 0,-1 0 1 0 0,1 1-1 0 0,0-1 0 0 0,0 0 1 0 0,0 0-1 0 0,-1 1 0 0 0,1-1 1 0 0,0 0-12 0 0,7 8 511 0 0,0-2-364 0 0,-6-5-147 0 0,0 0 0 0 0,-1 0 0 0 0,1 0 0 0 0,0 0 0 0 0,-1 0 0 0 0,1 0 0 0 0,-1 1 0 0 0,1-1 0 0 0,-1 0 0 0 0,0 0 0 0 0,1 0 0 0 0,-1 1 0 0 0,0-1 0 0 0,0 1 0 0 0,0 0 0 0 0,0-1 0 0 0,1 0 0 0 0,-1 1 0 0 0,0-1 0 0 0,1 1 0 0 0,-1-1 0 0 0,1 0 0 0 0,-1 1 0 0 0,1-1 0 0 0,-1 0 0 0 0,1 1 0 0 0,0-1 0 0 0,0 0 0 0 0,0 1 0 0 0,5 4 0 0 0,-3-4 0 0 0,-1 1 0 0 0,1-1 0 0 0,-1 1 0 0 0,0 0 0 0 0,0 0 0 0 0,0 0 0 0 0,0 0 0 0 0,0 0 0 0 0,0 1 0 0 0,-1-1 0 0 0,0 0 0 0 0,0 1 0 0 0,0-1 0 0 0,0 1 0 0 0,0 1 0 0 0,-1 0 0 0 0,1 0 0 0 0,0 0 0 0 0,1 0 0 0 0,-1-1 0 0 0,1 1 0 0 0,0-1 0 0 0,0 1 0 0 0,0-1 0 0 0,3 4 0 0 0,-2-4 74 0 0,1 1 0 0 0,-1-1 1 0 0,-1 1-1 0 0,1 0 1 0 0,-1 0-1 0 0,0 0 0 0 0,0 0 1 0 0,0 0-1 0 0,0 3-74 0 0,10 16 1093 0 0,-11-22-970 0 0,1 1 1 0 0,-1-1-1 0 0,1 1 0 0 0,-1 0 1 0 0,0-1-1 0 0,0 1 0 0 0,0 0 1 0 0,0 0-1 0 0,-1 0 1 0 0,1-1-1 0 0,-1 1 0 0 0,1 2-123 0 0,-5 46 1510 0 0,16-35-271 0 0,-12-17-1157 0 0,-1 0-1 0 0,1 0 1 0 0,0 0-1 0 0,0 0 1 0 0,0 0-1 0 0,0 0 1 0 0,0 0-1 0 0,0 0 1 0 0,0 0-1 0 0,0 1 0 0 0,0-1 1 0 0,0 0-1 0 0,1 0 1 0 0,-1 0-1 0 0,0 0 1 0 0,1 0-1 0 0,-1 0-81 0 0,2-6 487 0 0,-3 6-437 0 0,1 0 1 0 0,0 0-1 0 0,-1 0 0 0 0,1 0 0 0 0,-1 0 0 0 0,1 0 0 0 0,-1 0 0 0 0,1 0 0 0 0,-1 0 0 0 0,0 0 0 0 0,1 0 0 0 0,-1 1 0 0 0,0-1-50 0 0,0 0 18 0 0,1 0 0 0 0,-1 1 0 0 0,0-1 0 0 0,1 0-1 0 0,-1 0 1 0 0,0 0 0 0 0,1 1 0 0 0,0-1-1 0 0,-1 0 1 0 0,1 0 0 0 0,-1 0 0 0 0,1 0 0 0 0,0 0-1 0 0,0 0 1 0 0,-1 0 0 0 0,1 0 0 0 0,0 0-1 0 0,0 0 1 0 0,0 0 0 0 0,0 0-18 0 0,3-9 120 0 0,-2 8-100 0 0,-1 1 0 0 0,1-1 0 0 0,-1 1 0 0 0,0-1 0 0 0,1 0 0 0 0,-1 1 0 0 0,0-1 0 0 0,0 0 0 0 0,0 0-20 0 0,0 0 8 0 0,-1 0 0 0 0,1 0 0 0 0,0 0 0 0 0,0 0-1 0 0,0 0 1 0 0,0 0 0 0 0,0 0 0 0 0,0 0 0 0 0,0 0 0 0 0,1 0 0 0 0,-1 0 0 0 0,1 0-1 0 0,-1 0 1 0 0,1 0 0 0 0,0 0 0 0 0,0 1 0 0 0,0-1 0 0 0,0 0 0 0 0,0 0-1 0 0,0 1 1 0 0,1-2-8 0 0,-1 2 7 0 0,-1-1-1 0 0,1 0 1 0 0,0 1-1 0 0,-1-1 0 0 0,1 0 1 0 0,-1 0-1 0 0,1 0 0 0 0,-1 0 1 0 0,0 0-1 0 0,0 1 1 0 0,0-1-1 0 0,0 0 0 0 0,0-2-6 0 0,-1 3 1 0 0,1 0 0 0 0,0 0 1 0 0,0 0-1 0 0,0 0 0 0 0,0 0 0 0 0,0-1 0 0 0,0 1 0 0 0,0 0 0 0 0,0 0 0 0 0,0 0 0 0 0,1 0 0 0 0,-1 0 0 0 0,0 0 0 0 0,1 0 0 0 0,-1 0 1 0 0,1 0-1 0 0,-1 0 0 0 0,1 0 0 0 0,-1 0 0 0 0,1 0 0 0 0,0 0 0 0 0,0 0 0 0 0,-1 0 0 0 0,1 0 0 0 0,0 1 0 0 0,0-1 0 0 0,0 0-1 0 0,3-1 75 0 0,0 1 0 0 0,0-1 0 0 0,1 1-1 0 0,-1-1 1 0 0,3 1-75 0 0,18-6 337 0 0,-23 6-408 0 0,0 0-1 0 0,0 1 1 0 0,0-1-1 0 0,0 1 1 0 0,0 0 0 0 0,1-1-1 0 0,-1 1 1 0 0,0 0-1 0 0,0 1 1 0 0,0-1 0 0 0,1 0-1 0 0,-1 0 1 0 0,0 1-1 0 0,0 0 1 0 0,0-1 0 0 0,0 1-1 0 0,0 0 1 0 0,0 0-1 0 0,0 0 1 0 0,0 0 0 0 0,0 0-1 0 0,0 0 1 0 0,0 1-1 0 0,-1-1 1 0 0,1 1 0 0 0,-1-1-1 0 0,1 1 1 0 0,0 0 71 0 0,6 8 64 0 0,-1-1 0 0 0,0 1 0 0 0,0 0 0 0 0,4 10-64 0 0,-4-7-128 0 0,-2-3 131 0 0,0 1-1 0 0,0 0 0 0 0,1 7-2 0 0,3 7 153 0 0,-7-20-16 0 0,0 1 0 0 0,-1 0 0 0 0,0 0 0 0 0,1 5-137 0 0,0 3 358 0 0,-2-14-292 0 0,0 1-30 0 0,1 0-1 0 0,-1 0 1 0 0,0 0-1 0 0,0 0 1 0 0,0 0-1 0 0,0 0 1 0 0,0 0-1 0 0,0 0 1 0 0,0 0-1 0 0,0 0 1 0 0,0 0-1 0 0,0 0 1 0 0,0 0-1 0 0,0 0 1 0 0,-1 0-1 0 0,1-1 1 0 0,0 1-1 0 0,-1 0 1 0 0,1 0-1 0 0,-1 0 1 0 0,0 0-36 0 0,1-1-38 0 0,0 0-66 0 0,0 0 28 0 0,0 0 118 0 0,-9-17 231 0 0,7 13-271 0 0,0 0 0 0 0,0 0-1 0 0,1 1 1 0 0,-1-1 0 0 0,1 0 0 0 0,0-1-1 0 0,0 1 1 0 0,1 0 0 0 0,-1 0 0 0 0,1 0-1 0 0,0 0 1 0 0,0-1 0 0 0,0 1 0 0 0,1 0-1 0 0,-1 0 1 0 0,1 0 0 0 0,0-1-2 0 0,2-7-59 0 0,1 1 1 0 0,0-1-1 0 0,1 1 1 0 0,0 0-1 0 0,3-4 59 0 0,-6 11-104 0 0,0 0 0 0 0,1 0 0 0 0,0 1 0 0 0,0-1-1 0 0,0 1 1 0 0,0 0 0 0 0,0-1 0 0 0,1 2 0 0 0,0-1-1 0 0,0 0 105 0 0,-2 2-39 0 0,0-1-1 0 0,1 1 0 0 0,-1 0 0 0 0,0-1 0 0 0,1 1 0 0 0,0 1 0 0 0,-1-1 0 0 0,1 0 0 0 0,-1 0 1 0 0,1 1-1 0 0,0 0 0 0 0,0 0 0 0 0,-1-1 0 0 0,1 1 0 0 0,0 1 0 0 0,-1-1 0 0 0,2 0 40 0 0,-2 1 14 0 0,-1-1-1 0 0,1 1 0 0 0,0-1 1 0 0,-1 1-1 0 0,1 0 0 0 0,-1 0 0 0 0,1-1 1 0 0,-1 1-1 0 0,0 0 0 0 0,1 0 1 0 0,-1 0-1 0 0,0 1 0 0 0,1-1 0 0 0,-1 0 1 0 0,0 0-1 0 0,0 1 0 0 0,0-1 1 0 0,0 1-1 0 0,-1-1 0 0 0,1 1 1 0 0,0-1-1 0 0,0 1 0 0 0,-1-1 0 0 0,1 1 1 0 0,-1 0-1 0 0,1-1 0 0 0,-1 1 1 0 0,0 0-1 0 0,0-1 0 0 0,0 1 0 0 0,0 0 1 0 0,0-1-14 0 0,0 2-21 0 0,1 0 0 0 0,-1 0 1 0 0,1-1-1 0 0,0 1 0 0 0,0 0 1 0 0,0-1-1 0 0,0 1 1 0 0,0 0-1 0 0,1-1 0 0 0,-1 0 1 0 0,1 1-1 0 0,-1-1 0 0 0,1 0 1 0 0,0 0-1 0 0,1 2 21 0 0,7 5 188 0 0,0 0 0 0 0,8 6-188 0 0,-10-9 148 0 0,9 8 96 0 0,1 1 60 0 0,0-1 1 0 0,14 7-305 0 0,-27-18 95 0 0,-1 0 1 0 0,1 0 0 0 0,0-1-1 0 0,0 0 1 0 0,1 0 0 0 0,-1 0-1 0 0,0-1 1 0 0,1 0 0 0 0,-1 0-1 0 0,1 0 1 0 0,-1-1 0 0 0,1 1-1 0 0,2-2-95 0 0,-6 1 63 0 0,1-1 0 0 0,-1 0 0 0 0,0 1 0 0 0,1-1 0 0 0,-1-1 0 0 0,0 1 0 0 0,1 0 0 0 0,-1 0 0 0 0,0-1 1 0 0,0 1-1 0 0,0-1 0 0 0,0 0 0 0 0,0 0-63 0 0,2-2 90 0 0,0 0 0 0 0,0-1 0 0 0,-1 1 0 0 0,1-1 0 0 0,-1-2-90 0 0,14-34-186 0 0,-14 35 218 0 0,-1 0-1 0 0,1 0 0 0 0,-1 0 0 0 0,0 0 1 0 0,-1-1-1 0 0,1-3-31 0 0,7-24-384 0 0,-7 24 97 0 0,0 0 0 0 0,0 0 0 0 0,-1 0 1 0 0,0 0-1 0 0,-1 0 0 0 0,0-1 0 0 0,-1 0 287 0 0,1-12-324 0 0,-1 23 330 0 0,1 0-1 0 0,0-1 0 0 0,0 1 0 0 0,0 0 0 0 0,0-1 0 0 0,0 1 1 0 0,0 0-1 0 0,0-1 0 0 0,0 1 0 0 0,0 0 0 0 0,0-1 1 0 0,0 1-1 0 0,0 0 0 0 0,0 0 0 0 0,0-1 0 0 0,0 1 1 0 0,0 0-1 0 0,0-1 0 0 0,1 1 0 0 0,-1 0 0 0 0,0-1 0 0 0,0 1 1 0 0,0 0-1 0 0,0 0 0 0 0,1-1 0 0 0,-1 1 0 0 0,0 0 1 0 0,0 0-1 0 0,1 0 0 0 0,-1-1 0 0 0,0 1 0 0 0,0 0 0 0 0,1 0 1 0 0,-1 0-1 0 0,0-1 0 0 0,0 1-5 0 0,4 10-138 0 0,-3-9 157 0 0,-1 0 0 0 0,0 0 0 0 0,1 0 0 0 0,-1 0 0 0 0,0 0 0 0 0,1 0 0 0 0,-1 0 0 0 0,0 0 0 0 0,0 0 0 0 0,0 0 0 0 0,0 1 0 0 0,0-1 0 0 0,0 0 0 0 0,0 0 0 0 0,0 0 0 0 0,-1 0 0 0 0,1 0 0 0 0,0 0 0 0 0,-1 0 0 0 0,1 0 0 0 0,0 0 0 0 0,-1 0 0 0 0,0 0-19 0 0,1 0 9 0 0,0 1-1 0 0,-1-1 1 0 0,1 0 0 0 0,0 0 0 0 0,0 0 0 0 0,0 0 0 0 0,0 0 0 0 0,1 0-1 0 0,-1 0 1 0 0,0 1 0 0 0,0-1 0 0 0,1 0 0 0 0,-1 0 0 0 0,0 0 0 0 0,1 0-1 0 0,-1 0 1 0 0,1 0 0 0 0,0 0 0 0 0,-1 0 0 0 0,1 0 0 0 0,0-1 0 0 0,-1 1-1 0 0,2 1-7 0 0,-1-1-2 0 0,0 1 0 0 0,0-1 1 0 0,0 1-1 0 0,0-1 1 0 0,0 1-1 0 0,0 0 1 0 0,-1 0-1 0 0,1-1 1 0 0,0 1-1 0 0,-1 0 1 0 0,0 11 0 0 0,-1-11 0 0 0,1-1 0 0 0,0 0 0 0 0,0 1 0 0 0,0-1 0 0 0,0 1 0 0 0,0-1 0 0 0,0 1 0 0 0,0-1 0 0 0,1 0 0 0 0,-1 1 0 0 0,1 0 0 0 0,4 10 0 0 0,-4-10 0 0 0,0-1 0 0 0,0 1 0 0 0,0 0 0 0 0,0-1 0 0 0,-1 1 0 0 0,1 0 0 0 0,-1 0 0 0 0,1-1 0 0 0,-1 1 0 0 0,0 0 0 0 0,0 0 0 0 0,1 0 0 0 0,-1 0 0 0 0,0 0 0 0 0,-1-1 0 0 0,1 1 0 0 0,0 0 0 0 0,-1 0 0 0 0,1 1 0 0 0,-1-2 17 0 0,0 1-1 0 0,1 0 1 0 0,0-1 0 0 0,-1 1-1 0 0,1 0 1 0 0,0-1-1 0 0,0 1 1 0 0,0 0-1 0 0,0-1 1 0 0,0 1 0 0 0,0 0-1 0 0,0-1 1 0 0,1 1-1 0 0,-1 0 1 0 0,0-1-1 0 0,1 2-16 0 0,1 0 68 0 0,0-1 0 0 0,-1 1 0 0 0,1-1 0 0 0,0 0 0 0 0,0 0 0 0 0,1 1-1 0 0,1 0-67 0 0,-1 0 36 0 0,-2-2-4 0 0,0 1-1 0 0,0-1 0 0 0,0 1 0 0 0,0-1 0 0 0,0 1 1 0 0,0-1-1 0 0,-1 1 0 0 0,1 0 0 0 0,0-1 1 0 0,-1 1-1 0 0,1 0 0 0 0,-1 0 0 0 0,0-1 1 0 0,0 1-1 0 0,0 0 0 0 0,0 0 0 0 0,0 1-31 0 0,2 13 213 0 0,-1-14-141 0 0,16 8 83 0 0,11-1-16 0 0,-27-9-157 0 0,0 0-1 0 0,0 0 1 0 0,0 1 0 0 0,0-1 0 0 0,1 0 0 0 0,-1 0 0 0 0,0 0 0 0 0,0 0 0 0 0,0 0 0 0 0,0-1 0 0 0,0 1 0 0 0,0 0 0 0 0,1 0-1 0 0,-1-1 19 0 0,-1 1-38 0 0,1 0 0 0 0,-1 0-1 0 0,0 0 1 0 0,0-1-1 0 0,1 1 1 0 0,-1 0 0 0 0,0 0-1 0 0,0 0 1 0 0,0 0-1 0 0,1-1 1 0 0,-1 1 0 0 0,0 0-1 0 0,0 0 1 0 0,0-1-1 0 0,0 1 1 0 0,0 0 0 0 0,0 0-1 0 0,1-1 1 0 0,-1 1-1 0 0,0 0 1 0 0,0 0 0 0 0,0-1-1 0 0,0 1 1 0 0,0 0 0 0 0,0 0-1 0 0,0-1 1 0 0,0 1-1 0 0,0 0 1 0 0,0 0 0 0 0,0-1-1 0 0,0 1 1 0 0,0 0-1 0 0,0 0 1 0 0,-1-1 0 0 0,1 1-1 0 0,0 0 1 0 0,0 0-1 0 0,0-1 1 0 0,0 1 0 0 0,0 0-1 0 0,0 0 1 0 0,-1 0-1 0 0,1-1 1 0 0,0 1 0 0 0,0 0-1 0 0,0 0 1 0 0,-1 0-1 0 0,1 0 1 0 0,0-1 38 0 0,-6-7-5229 0 0,5-3-1644 0 0</inkml:trace>
  <inkml:trace contextRef="#ctx0" brushRef="#br0" timeOffset="1334.374">1363 17 11976 0 0,'34'-8'922'0'0,"-30"7"-779"0"0,0 0-42 0 0,-14-2 157 0 0,3 0 1200 0 0,14 3 2214 0 0,-3 0-3412 0 0,-2 0 179 0 0,-1 1-286 0 0,0 0-116 0 0,0 0 1 0 0,-1 0-1 0 0,1-1 1 0 0,0 1-1 0 0,0 0 0 0 0,0 0 1 0 0,0-1-1 0 0,0 1 0 0 0,0-1 1 0 0,0 1-1 0 0,0-1 0 0 0,0 1 1 0 0,0-1-1 0 0,2 0-37 0 0,21 9-5860 0 0,-12-6-177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3:5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10592 0 0,'0'0'818'0'0,"2"1"-475"0"0,-1-1-282 0 0,0 0 1 0 0,1 1-1 0 0,-1-1 1 0 0,0 1-1 0 0,0-1 0 0 0,1 1 1 0 0,-1 0-1 0 0,0-1 1 0 0,0 1-1 0 0,0 0 0 0 0,0 0 1 0 0,0 0-1 0 0,0 0 1 0 0,0 0-1 0 0,0 0 1 0 0,0 0-1 0 0,-1 0 0 0 0,1 0 1 0 0,0 1-1 0 0,-1-1 1 0 0,1 0-1 0 0,-1 0 0 0 0,1 1 1 0 0,-1-1-1 0 0,0 0 1 0 0,1 1-1 0 0,-1-1 0 0 0,0 0 1 0 0,0 1-1 0 0,0-1 1 0 0,0 0-1 0 0,0 1 1 0 0,0-1-1 0 0,0 1-61 0 0,2 20 890 0 0,-1-18-666 0 0,0 0 0 0 0,-1 0 0 0 0,1 0-1 0 0,-1 1 1 0 0,0 1-224 0 0,-2 14 1036 0 0,2 1 0 0 0,0-1 0 0 0,3 13-1036 0 0,11 29 1377 0 0,-14-61-1340 0 0,0 0-1 0 0,0 0 0 0 0,0 0 1 0 0,1 0-1 0 0,-1 1 0 0 0,0-1 0 0 0,1 0 1 0 0,-1 0-1 0 0,1 0 0 0 0,-1 0 1 0 0,1 0-1 0 0,-1 0 0 0 0,1 0 0 0 0,0 0 1 0 0,0 0-1 0 0,-1 0 0 0 0,1 0-36 0 0,0-1 18 0 0,-1 0-1 0 0,1 1 1 0 0,0-1-1 0 0,-1 0 0 0 0,1 0 1 0 0,-1 1-1 0 0,1-1 1 0 0,0 0-1 0 0,-1 0 1 0 0,1 0-1 0 0,0 0 1 0 0,0 0-1 0 0,-1 0 1 0 0,1 0-1 0 0,0 0 0 0 0,-1 0 1 0 0,1 0-1 0 0,0 0 1 0 0,-1 0-1 0 0,1 0 1 0 0,0 0-18 0 0,1-1 9 0 0,0 0 0 0 0,0 0 0 0 0,0-1 0 0 0,0 1 1 0 0,0 0-1 0 0,0-1 0 0 0,0 1 0 0 0,0-1 0 0 0,0 1 1 0 0,-1-1-1 0 0,1 0 0 0 0,-1 0 0 0 0,1 0 0 0 0,0-1-9 0 0,5-13 9 0 0,0 0 0 0 0,0 0-1 0 0,-2 0 1 0 0,0-1-1 0 0,3-17-8 0 0,0-1 415 0 0,-6 30-443 0 0,0-1 0 0 0,0 0 0 0 0,1 1 0 0 0,0 0 1 0 0,0-1-1 0 0,0 1 0 0 0,0 0 0 0 0,1 0 1 0 0,0 1-1 0 0,0-1 0 0 0,0 1 0 0 0,1 0 0 0 0,3-3 28 0 0,-6 6 0 0 0,0 0-1 0 0,0 1 0 0 0,0-1 0 0 0,-1 0 1 0 0,1 1-1 0 0,0-1 0 0 0,0 1 1 0 0,0 0-1 0 0,0 0 0 0 0,0-1 0 0 0,0 1 1 0 0,0 0-1 0 0,0 1 0 0 0,0-1 0 0 0,0 0 1 0 0,0 1-1 0 0,0-1 0 0 0,0 1 1 0 0,0-1-1 0 0,0 1 0 0 0,0 0 0 0 0,-1 0 1 0 0,1 0-1 0 0,0 0 1 0 0,8 5 1 0 0,-1 0-1 0 0,-1 1 1 0 0,1 0-1 0 0,1 2 0 0 0,12 9-1 0 0,-14-13 1 0 0,0 1 0 0 0,0-2 0 0 0,1 0 0 0 0,-1 0 0 0 0,1 0 0 0 0,8 1 0 0 0,-11-3 0 0 0,0-1 0 0 0,0 0 0 0 0,0 0 0 0 0,0 0 0 0 0,0-1 0 0 0,0 0 0 0 0,-1 0 0 0 0,1 0 0 0 0,0-1 0 0 0,0 0 0 0 0,3-1 0 0 0,-5 0 0 0 0,1 1 0 0 0,-1-1 0 0 0,0 0 0 0 0,0 0 0 0 0,-1-1 0 0 0,1 1 0 0 0,0-1 0 0 0,-1 0 0 0 0,0 0 0 0 0,1 0 0 0 0,-1 0 0 0 0,0-1 0 0 0,3-4 0 0 0,1-1 0 0 0,-1 0 0 0 0,0 0 0 0 0,0-3 0 0 0,3-14 0 0 0,-3 7 0 0 0,-5 17 0 0 0,-1 0 0 0 0,1 0 0 0 0,-1 0 0 0 0,0 0 0 0 0,1 1 0 0 0,-1-1 0 0 0,0 0 0 0 0,0 0 0 0 0,0 0 0 0 0,0 0 0 0 0,-1 0 0 0 0,1 0 0 0 0,-1 0 0 0 0,0-17 0 0 0,1 18 0 0 0,0 0 0 0 0,0 1 0 0 0,-1-1 0 0 0,1 0 0 0 0,0 1 0 0 0,-1-1 0 0 0,1 1 0 0 0,0-1 0 0 0,-1 0 0 0 0,1 1 0 0 0,-1-1 0 0 0,1 1 0 0 0,-1-1 0 0 0,1 1 0 0 0,-1 0 0 0 0,1-1 0 0 0,-1 1 0 0 0,0-1 0 0 0,1 1 0 0 0,-1 0 0 0 0,1-1 0 0 0,-1 1 0 0 0,0 0 0 0 0,1 0 0 0 0,-1 0 0 0 0,0 0 0 0 0,1-1 0 0 0,-1 1 0 0 0,0 0 0 0 0,1 0 0 0 0,-2 0 0 0 0,0 0 0 0 0,0 0 0 0 0,0-1 0 0 0,0 1 0 0 0,0 0 0 0 0,0 0 0 0 0,-1 0 0 0 0,1 0 0 0 0,0 1 0 0 0,0-1 0 0 0,0 1 0 0 0,-1-1 0 0 0,-11 6 0 0 0,11-6 0 0 0,1 1 0 0 0,0 0 0 0 0,0 0 0 0 0,-1 0 0 0 0,1 0 0 0 0,0 0 0 0 0,0 0 0 0 0,0 1 0 0 0,0-1 0 0 0,0 1 0 0 0,0-1 0 0 0,-1 2 0 0 0,-1 3 0 0 0,-1 0 0 0 0,1 0 0 0 0,0 0 0 0 0,0 0 0 0 0,1 1 0 0 0,0-1 0 0 0,0 1 0 0 0,0 0 0 0 0,1 0 0 0 0,0 0 0 0 0,1 0 0 0 0,-1 0 0 0 0,1 0 0 0 0,1 1 0 0 0,-1-1 0 0 0,1 0 0 0 0,0 1 0 0 0,1-1 0 0 0,0 0 0 0 0,1 4 0 0 0,-2-11 0 0 0,3 13 0 0 0,1 0 0 0 0,0-1 0 0 0,5 10 0 0 0,-8-19 0 0 0,1 0 0 0 0,-1 0 0 0 0,1 0 0 0 0,0 0 0 0 0,0 0 0 0 0,0 0 0 0 0,1-1 0 0 0,-1 1 0 0 0,1-1 0 0 0,-1 1 0 0 0,1-1 0 0 0,0 0 0 0 0,0 0 0 0 0,0 0 0 0 0,0-1 0 0 0,3 2 0 0 0,7 3 0 0 0,-11-4 0 0 0,0-1 0 0 0,0 0 0 0 0,1 0 0 0 0,-1 0 0 0 0,0 0 0 0 0,1-1 0 0 0,-1 1 0 0 0,1 0 0 0 0,-1-1 0 0 0,1 0 0 0 0,-1 1 0 0 0,1-1 0 0 0,11-2-27 0 0,1-1-1 0 0,0 0 0 0 0,-1-1 0 0 0,0-1 1 0 0,0 0-1 0 0,0-1 0 0 0,0 0 0 0 0,-1-1 1 0 0,0-1-1 0 0,5-4 28 0 0,-13 8-480 0 0,-1 1 0 0 0,0-1 0 0 0,0-1 0 0 0,0 1 0 0 0,-1-1-1 0 0,1 1 1 0 0,-1-1 0 0 0,0 0 0 0 0,0 0 0 0 0,1-6 480 0 0,2-1-588 0 0,13-18-1457 0 0</inkml:trace>
  <inkml:trace contextRef="#ctx0" brushRef="#br0" timeOffset="680.271">821 32 3224 0 0,'-6'6'283'0'0,"5"-2"-279"0"0,0-1 1 0 0,1 1 0 0 0,-1-1 0 0 0,1 1-1 0 0,0 0 1 0 0,0 0 0 0 0,0-1-5 0 0,-1 10 327 0 0,1 52 6953 0 0,1-32-4961 0 0,-1-27-2140 0 0,1-1-1 0 0,0 0 1 0 0,0 0-1 0 0,0 0 0 0 0,0 0 1 0 0,2 2-179 0 0,4 23 907 0 0,-5-19-335 0 0,1-1 0 0 0,0 0 0 0 0,0 0 0 0 0,1 1-572 0 0,-2-5 211 0 0,3 4 219 0 0,-1-9 383 0 0,3-15 867 0 0,-2 0-1499 0 0,-2 9-111 0 0,-1 2-33 0 0,0 0 0 0 0,-1 0-1 0 0,0 1 1 0 0,1-1 0 0 0,-1 0-1 0 0,0 0 1 0 0,0 0 0 0 0,0 0-1 0 0,-1-3-36 0 0,1 1 1 0 0,1 1 0 0 0,-1-1 0 0 0,0 0 0 0 0,1 1 0 0 0,1-2-1 0 0,6-17-66 0 0,-4 7-454 0 0,1-1 0 0 0,3-3 520 0 0,11-28-1128 0 0,-19 46 1091 0 0,1 0-1 0 0,-1 0 1 0 0,1 0 0 0 0,-1 0-1 0 0,1 0 1 0 0,0 1 0 0 0,0-1-1 0 0,0 1 1 0 0,0-1 0 0 0,0 1-1 0 0,0 0 1 0 0,0 0 0 0 0,1 0-1 0 0,-1 0 1 0 0,0 0 0 0 0,1 0-1 0 0,-1 1 1 0 0,1-1 37 0 0,7 9-949 0 0,-4-2 1005 0 0,-1 1 1 0 0,1-1-1 0 0,-1 1 1 0 0,0 0-1 0 0,0 0 1 0 0,-1 0-1 0 0,0 1 0 0 0,2 5-56 0 0,4 6 434 0 0,25 42 70 0 0,-32-58-465 0 0,-1-1 0 0 0,1 0 0 0 0,-1 1 0 0 0,1-1 0 0 0,0 0 0 0 0,0-1 0 0 0,0 1 0 0 0,0 0 0 0 0,0-1 0 0 0,0 0 0 0 0,2 1-39 0 0,-2-2 21 0 0,0-1-1 0 0,0 1 0 0 0,0-1 0 0 0,0 0 0 0 0,0 0 0 0 0,-1 0 0 0 0,1 0 0 0 0,0 0 0 0 0,-1-1 0 0 0,1 1 1 0 0,0-1-1 0 0,-1 0 0 0 0,0 1 0 0 0,1-1 0 0 0,-1 0 0 0 0,0-1 0 0 0,0 1 0 0 0,0 0 0 0 0,0-1-20 0 0,6-7 200 0 0,-1-1-1 0 0,0 0 1 0 0,4-8-200 0 0,-10 17-15 0 0,8-16 116 0 0,-1 2-421 0 0,1 1-1 0 0,9-13 321 0 0,-15 24-28 0 0,0 0 1 0 0,1 0-1 0 0,-1 1 0 0 0,1-1 0 0 0,-1 1 1 0 0,1 0-1 0 0,0 0 0 0 0,1 0 1 0 0,-1 0-1 0 0,0 1 0 0 0,1 0 1 0 0,1-1 27 0 0,-5 3-4 0 0,0 0 1 0 0,0-1 0 0 0,0 1-1 0 0,0 0 1 0 0,0 0 0 0 0,0 0-1 0 0,0 0 1 0 0,-1 0 0 0 0,1 1-1 0 0,0-1 1 0 0,0 0 0 0 0,0 0-1 0 0,0 0 1 0 0,0 1 0 0 0,0-1-1 0 0,0 1 4 0 0,-1-1 0 0 0,1 0 0 0 0,0 0 0 0 0,-1 0 0 0 0,1 0 0 0 0,0 0 0 0 0,0 1 0 0 0,-1-1 0 0 0,1 0 0 0 0,0 1 0 0 0,-1-1 0 0 0,1 0 0 0 0,-1 1 0 0 0,1-1 0 0 0,0 1 0 0 0,-1-1 0 0 0,1 1 0 0 0,-1-1 0 0 0,1 1 0 0 0,-1 0 0 0 0,1-1 0 0 0,-1 1 0 0 0,0-1 0 0 0,1 1 0 0 0,-1 0 0 0 0,1 2 0 0 0,5 6-36 0 0,0 1-1 0 0,-1-1 1 0 0,0 1-1 0 0,-1 0 1 0 0,0 0-1 0 0,3 10 37 0 0,2 16 34 0 0,0 13-34 0 0,-7-40 72 0 0,1 20-54 0 0,-1 0-1 0 0,-1 1 1 0 0,-1-1 0 0 0,-2 0 0 0 0,-2 7-18 0 0,0 21 62 0 0,-4 26 1778 0 0,-2 2-1840 0 0,8-79 77 0 0,1 0 1 0 0,-1 0-1 0 0,0-1 1 0 0,0 1 0 0 0,-1-1-1 0 0,0 1 1 0 0,0-1-1 0 0,-2 3-77 0 0,-10 20 1409 0 0,14-28-1391 0 0,1 1 0 0 0,-1 0 0 0 0,0-1 0 0 0,0 1 0 0 0,0-1 0 0 0,0 1 0 0 0,0-1 0 0 0,0 0 0 0 0,0 1 0 0 0,0-1 0 0 0,0 0 0 0 0,0 1 0 0 0,0-1 0 0 0,0 0 0 0 0,0 0 0 0 0,0 0-1 0 0,0 0-17 0 0,0 0 26 0 0,-4 0-32 0 0,1 0 1 0 0,0 0-1 0 0,-1-1 1 0 0,1 1-1 0 0,-1-1 1 0 0,1 0 0 0 0,0-1-1 0 0,0 1 1 0 0,-2-1 5 0 0,-9-3 13 0 0,-27-7 676 0 0,4 2-77 0 0,-12-1-612 0 0,47 10 12 0 0,-1 0 0 0 0,0 0 0 0 0,0 0 0 0 0,0 0 0 0 0,1-1 0 0 0,-3 0-12 0 0,5 1-16 0 0,0 1 0 0 0,0-1 0 0 0,1 1 0 0 0,-1-1 0 0 0,0 0 0 0 0,0 1 0 0 0,0-1 0 0 0,1 0 0 0 0,-1 0-1 0 0,0 1 1 0 0,1-1 0 0 0,-1 0 0 0 0,1 0 0 0 0,-1 0 0 0 0,1 0 0 0 0,-1 0 0 0 0,1 0 0 0 0,0 0 0 0 0,-1 0 0 0 0,1 0 0 0 0,0 0 0 0 0,0 0 0 0 0,0 0 0 0 0,0 0 16 0 0,-1-18-3527 0 0,2 6 2192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0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 13792 0 0,'-3'-3'211'0'0,"3"3"-150"0"0,-1-1-1 0 0,1 1 1 0 0,-1-1 0 0 0,1 1 0 0 0,0-1-1 0 0,-1 1 1 0 0,1-1 0 0 0,0 0-1 0 0,-1 1 1 0 0,1-1 0 0 0,0 0 0 0 0,0 1-1 0 0,-1-1 1 0 0,1 0 0 0 0,0 1-1 0 0,0-1 1 0 0,0 0 0 0 0,0 1 0 0 0,0-1-1 0 0,0 0 1 0 0,0 1 0 0 0,0-1 0 0 0,1 0-61 0 0,-1-1 734 0 0,0 2 207 0 0,0 0 41 0 0,0 1-944 0 0,-1-1 0 0 0,1 1 0 0 0,0 0 0 0 0,0-1 0 0 0,0 1 0 0 0,0 0 0 0 0,1-1 0 0 0,-1 1 0 0 0,0-1 0 0 0,0 1 0 0 0,0-1 0 0 0,0 1 0 0 0,1 0 0 0 0,-1-1 0 0 0,0 1 0 0 0,1-1 0 0 0,-1 1 0 0 0,1 0-38 0 0,3 10-336 0 0,-4 24 1483 0 0,0 12 125 0 0,-1 0-1 0 0,-5 22-1271 0 0,-4 36 1241 0 0,7-71-916 0 0,2 10 142 0 0,1 12-467 0 0,1-11-73 0 0,-2-43 73 0 0,5 11-17 0 0,-4-12-83 0 0,0-1-72 0 0,0 0-20 0 0,0 0-83 0 0,0 0-319 0 0,0 0-140 0 0,0 0-862 0 0,0-1-3497 0 0,0-6-1493 0 0</inkml:trace>
  <inkml:trace contextRef="#ctx0" brushRef="#br0" timeOffset="385.161">19 292 10680 0 0,'-10'-12'970'0'0,"8"11"-799"0"0,-3 0-36 0 0,3 1 463 0 0,2 0 196 0 0,0 0 35 0 0,0 0-37 0 0,0 0-195 0 0,1-1-513 0 0,-1 0 0 0 0,0-1 0 0 0,1 1 1 0 0,-1 0-1 0 0,1 0 0 0 0,0-1 0 0 0,-1 1 0 0 0,1 0 0 0 0,0 0 0 0 0,-1 0 0 0 0,1 0 0 0 0,0 0 0 0 0,0 0 0 0 0,0 0 1 0 0,0 0-1 0 0,0 1 0 0 0,0-1 0 0 0,0 0 0 0 0,0 0 0 0 0,1 1 0 0 0,-1-1 0 0 0,0 1 0 0 0,0-1 0 0 0,0 1 0 0 0,1 0 1 0 0,-1-1-1 0 0,0 1-84 0 0,9-3 56 0 0,-1 1 0 0 0,0 0 0 0 0,4 0-56 0 0,-10 2 81 0 0,101-18 168 0 0,82-26-249 0 0,-148 36 0 0 0,0 0 0 0 0,32 0 0 0 0,-67 8 0 0 0,0 0-1 0 0,0 0 0 0 0,0 0 0 0 0,0 0 0 0 0,-1 1 0 0 0,1-1 0 0 0,0 1 0 0 0,0 0 0 0 0,0 0 0 0 0,-1 0 0 0 0,1 0 1 0 0,-2 0 5 0 0,0-1 0 0 0,0 1-1 0 0,0-1 1 0 0,0 1-1 0 0,0-1 1 0 0,0 1-1 0 0,0 0 1 0 0,0-1 0 0 0,-1 1-1 0 0,1 0 1 0 0,0 0-1 0 0,0 0 1 0 0,-1 0-1 0 0,1 0 1 0 0,-1 0 0 0 0,1-1-1 0 0,-1 1 1 0 0,1 0-1 0 0,-1 1 1 0 0,1-1-1 0 0,-1 0 1 0 0,0 0 0 0 0,0 0-1 0 0,1 0 1 0 0,-1 0-1 0 0,0 0 1 0 0,0 0 0 0 0,0 0-1 0 0,0 1-4 0 0,-2 6 131 0 0,0 1 1 0 0,-1 0-1 0 0,0-1 0 0 0,0 1 0 0 0,0-1 1 0 0,-1 0-1 0 0,-1 0 0 0 0,1-1 0 0 0,-4 5-131 0 0,-3 7 188 0 0,0 1-1 0 0,2 0 0 0 0,-7 20-187 0 0,14-35 29 0 0,1 0 1 0 0,-1 0-1 0 0,1 1 0 0 0,0-1 1 0 0,0 1-1 0 0,1-1 1 0 0,-1 1-1 0 0,1 0 1 0 0,0-1-1 0 0,1 1 1 0 0,-1-1-1 0 0,2 3-29 0 0,-2-7 15 0 0,0 0-1 0 0,1 0 1 0 0,-1 0-1 0 0,0 0 1 0 0,1 0-1 0 0,-1 0 1 0 0,1 0-1 0 0,-1 0 1 0 0,1 0-1 0 0,0 0 1 0 0,0 0-1 0 0,-1 0 1 0 0,1 0-1 0 0,0 0 1 0 0,0 0-1 0 0,0-1 1 0 0,0 1-1 0 0,0 0 1 0 0,0-1-1 0 0,0 1 1 0 0,0 0-1 0 0,0-1 1 0 0,0 0-1 0 0,0 1 1 0 0,0-1-1 0 0,0 1 1 0 0,1-1 0 0 0,-1 0-15 0 0,2 0 61 0 0,-1 0 0 0 0,1 0 1 0 0,0 0-1 0 0,-1 0 1 0 0,1-1-1 0 0,-1 1 1 0 0,1-1-1 0 0,0 0 1 0 0,-1 0-1 0 0,1 0 0 0 0,-1 0 1 0 0,0 0-1 0 0,1-1-61 0 0,9-5 192 0 0,0-2 0 0 0,0 0 0 0 0,8-8-192 0 0,2-2 128 0 0,11-6 36 0 0,-19 15-67 0 0,0-1 0 0 0,-1 0 0 0 0,6-6-97 0 0,-15 11 84 0 0,0 0-1 0 0,-1 0 1 0 0,1 0 0 0 0,-1 0 0 0 0,-1-1-1 0 0,1 1 1 0 0,-1-1 0 0 0,0 0 0 0 0,0 1 0 0 0,-1-1-1 0 0,0-3-83 0 0,0 7 9 0 0,-1 1-1 0 0,0 0 0 0 0,-1 0 1 0 0,1 0-1 0 0,0 0 0 0 0,-1-1 1 0 0,1 1-1 0 0,-1 0 0 0 0,0 0 1 0 0,1 0-1 0 0,-1 0 0 0 0,0 0 1 0 0,0 0-1 0 0,-1 1 0 0 0,1-1 1 0 0,0 0-1 0 0,0 0 1 0 0,-1 1-1 0 0,1-1 0 0 0,-1 1 1 0 0,0-1-1 0 0,1 1 0 0 0,-2-1-8 0 0,0 0 5 0 0,-1 0 0 0 0,1 0 0 0 0,0 0 0 0 0,-1 0 0 0 0,1 0 0 0 0,-1 1 0 0 0,1 0 0 0 0,-1 0 0 0 0,0 0 0 0 0,1 0-1 0 0,-1 0 1 0 0,0 1 0 0 0,0 0-5 0 0,-8 0-532 0 0,0 1 1 0 0,-1 0-1 0 0,-1 1 532 0 0,-2 2-2166 0 0,1 0 0 0 0,0 0 0 0 0,-11 6 2166 0 0,16-6-6890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14136 0 0,'-6'6'1282'0'0,"5"-5"-1276"0"0,1-1 0 0 0,-1 0 0 0 0,1 1-1 0 0,0-1 1 0 0,-1 1 0 0 0,1-1 0 0 0,-1 1-1 0 0,1-1 1 0 0,0 1 0 0 0,-1-1 0 0 0,1 1-1 0 0,0-1 1 0 0,0 1 0 0 0,-1-1 0 0 0,1 1-1 0 0,0-1 1 0 0,0 1 0 0 0,0-1 0 0 0,0 1 0 0 0,0 0-1 0 0,0-1 1 0 0,0 1 0 0 0,0-1 0 0 0,0 1-1 0 0,0 0 1 0 0,0-1 0 0 0,0 1 0 0 0,0-1-1 0 0,0 1 1 0 0,1-1 0 0 0,-1 1 0 0 0,0-1 0 0 0,0 1-1 0 0,1-1 1 0 0,-1 1 0 0 0,0-1 0 0 0,1 1-1 0 0,-1-1 1 0 0,0 1 0 0 0,1-1 0 0 0,-1 1-1 0 0,1-1 1 0 0,-1 0 0 0 0,1 1-6 0 0,0 0 6 0 0,-1 0-1 0 0,1 0 1 0 0,0 0 0 0 0,0 0 0 0 0,0 0-1 0 0,-1 1 1 0 0,1-1 0 0 0,-1 0 0 0 0,1 0-1 0 0,-1 1 1 0 0,1-1 0 0 0,-1 2-6 0 0,0-2 21 0 0,0 3 140 0 0,1 1 0 0 0,-1-1 0 0 0,1 0 0 0 0,0 1-1 0 0,0-1 1 0 0,0 0 0 0 0,1 0 0 0 0,1 4-161 0 0,-2-6 68 0 0,0 1 1 0 0,0-1 0 0 0,-1 1-1 0 0,1-1 1 0 0,-1 1-1 0 0,0 0 1 0 0,0-1-1 0 0,0 1 1 0 0,0-1 0 0 0,0 1-1 0 0,0-1 1 0 0,-1 1-1 0 0,0-1 1 0 0,1 1 0 0 0,-1-1-1 0 0,0 1 1 0 0,0-1-1 0 0,0 1-68 0 0,0 0 89 0 0,-1 0-1 0 0,1 0 1 0 0,0 0-1 0 0,1 1 1 0 0,-1-1-1 0 0,1 0 0 0 0,-1 1 1 0 0,1-1-1 0 0,0 0 1 0 0,0 1-1 0 0,0-1 1 0 0,1 2-89 0 0,-1-4 17 0 0,2 3 108 0 0,-1 0 0 0 0,0 0 0 0 0,0 1 0 0 0,-1-1 0 0 0,1 0 1 0 0,-1 0-1 0 0,0 1 0 0 0,0-1 0 0 0,0 0 0 0 0,-1 1 0 0 0,1-1 0 0 0,-2 4-125 0 0,0-4 26 0 0,1-1 0 0 0,0 1 0 0 0,0 0 0 0 0,1 0 0 0 0,-1-1 0 0 0,1 1-1 0 0,0 0 1 0 0,0 0 0 0 0,0 0 0 0 0,0 0 0 0 0,1 0 0 0 0,-1-1 0 0 0,1 1-1 0 0,0 0 1 0 0,1 3-26 0 0,1 1 31 0 0,-1 0 0 0 0,0 0-1 0 0,0 0 1 0 0,-1 6-31 0 0,-1-12 13 0 0,0-2-349 0 0,0 0-136 0 0,0 0-28 0 0,0 0 322 0 0,0 0-1 0 0,-1-1 0 0 0,1 1 0 0 0,0 0 1 0 0,0-1-1 0 0,-1 1 0 0 0,1 0 0 0 0,0-1 1 0 0,0 1-1 0 0,0 0 0 0 0,0-1 0 0 0,0 1 1 0 0,-1-1-1 0 0,1 1 0 0 0,0 0 0 0 0,0-1 0 0 0,0 1 1 0 0,0-1-1 0 0,0 1 0 0 0,0 0 0 0 0,0-1 1 0 0,0 1-1 0 0,0-1 0 0 0,0 1 0 0 0,1 0 1 0 0,-1-1-1 0 0,0 1 0 0 0,0 0 0 0 0,0-1 1 0 0,0 1-1 0 0,1 0 0 0 0,-1-1 0 0 0,0 1 179 0 0,1-2-407 0 0,-1-9-1654 0 0</inkml:trace>
  <inkml:trace contextRef="#ctx0" brushRef="#br0" timeOffset="291.823">92 184 10712 0 0,'38'-8'810'0'0,"-36"8"-548"0"0,6 0-158 0 0,-4 0-72 0 0,0 0 0 0 0,0 0 0 0 0,0 1 0 0 0,0 0 1 0 0,0-1-1 0 0,3 2-32 0 0,-6-1 134 0 0,1-1 1 0 0,-1 1 0 0 0,1 0-1 0 0,0 0 1 0 0,-1 0-1 0 0,1-1 1 0 0,-1 1 0 0 0,0 1-1 0 0,1-1 1 0 0,-1 0-1 0 0,0 0 1 0 0,1 0 0 0 0,-1 1-1 0 0,0-1 1 0 0,0 1-1 0 0,0-1 1 0 0,0 1-135 0 0,35 56 3280 0 0,-30-35-2407 0 0,-6-19-733 0 0,1-1 1 0 0,0 1-1 0 0,0-1 1 0 0,0 1-1 0 0,0-1 1 0 0,2 3-141 0 0,-1-1 276 0 0,0 0 1 0 0,0 1 0 0 0,-1-1-1 0 0,1 0 1 0 0,-1 1-1 0 0,0-1 1 0 0,0 6-277 0 0,1 10 170 0 0,-2-20-170 0 0,0 0 0 0 0,0 0 0 0 0,0 0 0 0 0,0 0 0 0 0,0 0 0 0 0,-1 0 0 0 0,1 0 0 0 0,0 0 0 0 0,-1 0 0 0 0,1 0 0 0 0,-1 0 0 0 0,1 0 0 0 0,-1 0 0 0 0,1 0 0 0 0,-1 0 0 0 0,0-1 0 0 0,1 1 0 0 0,-1 0 0 0 0,0 0 0 0 0,0-1 0 0 0,1 1 0 0 0,-1 0 0 0 0,0-1 0 0 0,0 1 0 0 0,0-1 0 0 0,0 1 0 0 0,0-1 0 0 0,0 1 0 0 0,0-1 0 0 0,0 0 0 0 0,0 1 0 0 0,-9 7 252 0 0,9-7 18 0 0,10-8 214 0 0,-8 6-577 0 0,0 0 0 0 0,0 0 0 0 0,0 0 0 0 0,0 0 0 0 0,0 0 0 0 0,0 0 0 0 0,0 0 0 0 0,0 0 1 0 0,0-1-1 0 0,-1 1 0 0 0,1 0 0 0 0,-1-1 0 0 0,1 1 0 0 0,-1 0 0 0 0,1-1 0 0 0,-1 1 0 0 0,0-1 0 0 0,1 1 0 0 0,-1-1 1 0 0,0 1-1 0 0,0 0 0 0 0,0-2 93 0 0,2-8-7353 0 0</inkml:trace>
  <inkml:trace contextRef="#ctx0" brushRef="#br0" timeOffset="792.109">669 97 10136 0 0,'27'7'230'0'0,"-27"-7"-217"0"0,1 1 0 0 0,-1-1 0 0 0,0 0 0 0 0,0 0 0 0 0,1 0 0 0 0,-1 0 0 0 0,0 0 0 0 0,0 0 0 0 0,1 0 0 0 0,-1 0 0 0 0,0 1 0 0 0,0-1 0 0 0,0 0 0 0 0,1 0 0 0 0,-1 0 0 0 0,0 0 0 0 0,0 1 0 0 0,0-1 0 0 0,0 0 0 0 0,1 0 0 0 0,-1 0-1 0 0,0 1 1 0 0,0-1 0 0 0,0 0 0 0 0,0 0 0 0 0,0 1 0 0 0,0-1 0 0 0,0 0 0 0 0,0 0 0 0 0,0 1 0 0 0,0-1 0 0 0,0 0 0 0 0,0 0 0 0 0,0 1 0 0 0,0-1 0 0 0,0 0 0 0 0,0 0 0 0 0,0 1 0 0 0,0-1 0 0 0,0 0 0 0 0,0 0 0 0 0,0 1-13 0 0,-8 12 231 0 0,0-1-148 0 0,8-11-80 0 0,0-1 1 0 0,-1 0-1 0 0,1 0 0 0 0,0 1 0 0 0,0-1 1 0 0,0 0-1 0 0,0 1 0 0 0,0-1 0 0 0,0 1 1 0 0,0-1-1 0 0,0 0 0 0 0,0 1 1 0 0,0-1-1 0 0,0 0 0 0 0,0 1 0 0 0,0-1 1 0 0,0 0-1 0 0,0 1 0 0 0,0-1 0 0 0,0 0 1 0 0,0 1-1 0 0,0-1 0 0 0,1 0 0 0 0,-1 1 1 0 0,0-1-1 0 0,0 0 0 0 0,0 1 0 0 0,1-1 1 0 0,-1 0-4 0 0,6 6 310 0 0,0 0 818 0 0,-6-6-1074 0 0,-1 1 0 0 0,1-1 0 0 0,0 1 0 0 0,-1-1 0 0 0,1 1-1 0 0,-1-1 1 0 0,1 1 0 0 0,-1-1 0 0 0,1 0 0 0 0,-1 1 0 0 0,1-1 0 0 0,-1 0-1 0 0,1 0 1 0 0,-1 1 0 0 0,1-1 0 0 0,-1 0 0 0 0,1 0 0 0 0,-1 1-54 0 0,0-1 81 0 0,0 0 0 0 0,1 1 1 0 0,-1-1-1 0 0,0 0 0 0 0,1 1 1 0 0,-1-1-1 0 0,1 1 0 0 0,-1-1 1 0 0,1 1-1 0 0,-1-1 1 0 0,1 1-1 0 0,-1 0 0 0 0,1-1 1 0 0,-1 1-1 0 0,1 0 0 0 0,0-1 1 0 0,0 1-1 0 0,-1 0 0 0 0,1-1 1 0 0,0 1-1 0 0,0 0 1 0 0,0 0-82 0 0,-1-1 64 0 0,1 1 1 0 0,0 0 0 0 0,0 0 0 0 0,-1 0 0 0 0,1 0 0 0 0,0-1-1 0 0,-1 1 1 0 0,1 0 0 0 0,-1 0 0 0 0,1-1 0 0 0,-1 1 0 0 0,1 0 0 0 0,-1-1-1 0 0,1 1 1 0 0,-1-1 0 0 0,0 1 0 0 0,1-1 0 0 0,-1 1 0 0 0,0-1 0 0 0,0 1-1 0 0,0-1-64 0 0,-22 11 424 0 0,-1 1-1 0 0,1 1 0 0 0,1 2 1 0 0,0 0-1 0 0,1 1 0 0 0,-10 11-423 0 0,28-25 1 0 0,0 1 0 0 0,-1 1 0 0 0,2-1 0 0 0,-1 0-1 0 0,0 1 1 0 0,1 0 0 0 0,-1-1 0 0 0,1 1 0 0 0,0 0-1 0 0,1 0 1 0 0,-1 0 0 0 0,1 0 0 0 0,-1 0 0 0 0,1 1-1 0 0,0 0 0 0 0,-2 13 0 0 0,3-18 8 0 0,0 0 0 0 0,0 0-1 0 0,0 1 1 0 0,0-1 0 0 0,0 0-1 0 0,0 0 1 0 0,0 1 0 0 0,0-1-1 0 0,0 0 1 0 0,0 0 0 0 0,0 1-1 0 0,0-1 1 0 0,0 0-1 0 0,0 0 1 0 0,0 1 0 0 0,0-1-1 0 0,0 0 1 0 0,0 0 0 0 0,0 1-1 0 0,0-1 1 0 0,0 0 0 0 0,0 0-1 0 0,1 1 1 0 0,-1-1 0 0 0,0 0-1 0 0,0 0 1 0 0,0 1 0 0 0,0-1-1 0 0,1 0 1 0 0,-1 0 0 0 0,0 0-1 0 0,0 0 1 0 0,0 1-1 0 0,1-1 1 0 0,-1 0 0 0 0,0 0-1 0 0,0 0 1 0 0,1 0 0 0 0,-1 0-1 0 0,0 0 1 0 0,0 0 0 0 0,1 0-1 0 0,-1 1 1 0 0,0-1 0 0 0,0 0-1 0 0,1 0 1 0 0,-1 0 0 0 0,0 0-1 0 0,0 0 1 0 0,1 0-1 0 0,-1-1 1 0 0,0 1 0 0 0,0 0-1 0 0,1 0 1 0 0,-1 0 0 0 0,0 0-1 0 0,1 0-7 0 0,3 0 111 0 0,1-1 0 0 0,-1 1 0 0 0,0-1 0 0 0,1 0 0 0 0,-1 0 0 0 0,0 0 0 0 0,1-1 0 0 0,-1 0 0 0 0,0 1 0 0 0,0-1 0 0 0,0-1 0 0 0,-1 1 0 0 0,4-3-111 0 0,5-4-96 0 0,-1-1-1 0 0,0-1 0 0 0,4-6 97 0 0,7-6 257 0 0,-13 14-241 0 0,1 1 1 0 0,-1 1-1 0 0,1 0 1 0 0,1 0-1 0 0,-1 1 1 0 0,1 0-1 0 0,0 1 1 0 0,1 0-1 0 0,7-2-16 0 0,-8 4-7 0 0,0 0-1 0 0,-1 1 0 0 0,1 0 0 0 0,0 0 0 0 0,0 2 0 0 0,0-1 1 0 0,0 1-1 0 0,0 1 0 0 0,0-1 0 0 0,0 2 0 0 0,0 0 8 0 0,-7 0 2 0 0,1 0 0 0 0,-1 0 0 0 0,0 1 0 0 0,1-1-1 0 0,-1 1 1 0 0,-1 0 0 0 0,1 1 0 0 0,0-1 0 0 0,-1 0 0 0 0,1 1-1 0 0,-1 0 1 0 0,2 4-2 0 0,14 13 106 0 0,-15-17-119 0 0,0 1 0 0 0,-1 0-1 0 0,1 0 1 0 0,-1 0 0 0 0,-1 0 0 0 0,1 1-1 0 0,-1-1 1 0 0,0 1 0 0 0,0 0-1 0 0,0 0 1 0 0,-1-1 0 0 0,0 1-1 0 0,0 0 1 0 0,0 1 13 0 0,5 22 186 0 0,-6-25-184 0 0,1-1 0 0 0,-1 1-1 0 0,1 0 1 0 0,-1 0-1 0 0,0-1 1 0 0,-1 1 0 0 0,1 2-2 0 0,-1 11 14 0 0,1-17-10 0 0,0 0 0 0 0,0 0 0 0 0,0 0 0 0 0,0 0 0 0 0,0 0 0 0 0,0 1 1 0 0,0-1-1 0 0,0 0 0 0 0,0 0 0 0 0,0 0 0 0 0,0 0 0 0 0,0 0 0 0 0,0 1 1 0 0,0-1-1 0 0,0 0 0 0 0,0 0 0 0 0,0 0 0 0 0,0 0 0 0 0,0 0 0 0 0,0 0 0 0 0,0 1 1 0 0,0-1-1 0 0,0 0 0 0 0,0 0 0 0 0,0 0 0 0 0,-1 0 0 0 0,1 0 0 0 0,0 0 1 0 0,0 1-1 0 0,0-1 0 0 0,0 0 0 0 0,0 0 0 0 0,0 0 0 0 0,0 0 0 0 0,0 0 0 0 0,-1 0 1 0 0,1 0-1 0 0,0 0 0 0 0,0 0 0 0 0,0 0 0 0 0,0 0 0 0 0,0 0 0 0 0,0 0 1 0 0,-1 0-1 0 0,1 0 0 0 0,0 0 0 0 0,0 0 0 0 0,0 0 0 0 0,0 0 0 0 0,0 0 0 0 0,-1 0 1 0 0,1 0-1 0 0,0 0 0 0 0,0 0 0 0 0,0 0 0 0 0,0 0 0 0 0,0 0 0 0 0,0 0 1 0 0,-1 0-1 0 0,1 0 0 0 0,0 0 0 0 0,0 0 0 0 0,0 0 0 0 0,0 0 0 0 0,0 0 0 0 0,0 0-4 0 0,-6-6 249 0 0,5 4-268 0 0,0 1 1 0 0,-1-1-1 0 0,1 0 1 0 0,1 1-1 0 0,-1-1 0 0 0,0 0 1 0 0,0 0-1 0 0,1 1 1 0 0,-1-1-1 0 0,1 0 0 0 0,-1 0 1 0 0,1 0-1 0 0,0 0 1 0 0,0 0-1 0 0,0 0 0 0 0,0 0 1 0 0,0 0-1 0 0,0 1 1 0 0,1-1-1 0 0,-1 0 0 0 0,1-2 19 0 0,1-4 349 0 0,-1-1 0 0 0,-1 1 0 0 0,0-7-349 0 0,0 9-4 0 0,0 0 0 0 0,1 1 0 0 0,-1-1 0 0 0,1 0 0 0 0,0 0 0 0 0,0 1 0 0 0,1-1 0 0 0,0 0 0 0 0,0-1 4 0 0,-1 5-94 0 0,4-9-258 0 0,1 0-1 0 0,0 1 1 0 0,0 0 0 0 0,7-9 352 0 0,-11 17-28 0 0,0-1 1 0 0,1 1-1 0 0,-1 0 0 0 0,1-1 1 0 0,-1 1-1 0 0,1 0 1 0 0,0 1-1 0 0,0-1 1 0 0,0 0-1 0 0,0 1 1 0 0,0 0-1 0 0,0 0 1 0 0,0 0-1 0 0,0 0 1 0 0,0 0-1 0 0,1 0 0 0 0,-1 1 1 0 0,0-1-1 0 0,3 1 28 0 0,-4 0-12 0 0,0 0 1 0 0,0 0-1 0 0,1 0 0 0 0,-1 1 0 0 0,0-1 0 0 0,0 0 0 0 0,0 1 0 0 0,0-1 0 0 0,0 1 1 0 0,0 0-1 0 0,0 0 0 0 0,0 0 0 0 0,0 0 0 0 0,0 0 0 0 0,-1 0 0 0 0,1 0 0 0 0,0 1 0 0 0,-1-1 1 0 0,1 1-1 0 0,-1-1 0 0 0,1 1 0 0 0,-1-1 0 0 0,1 3 12 0 0,20 15-123 0 0,-19-17 74 0 0,1 1-1 0 0,-1-1 1 0 0,0 1-1 0 0,0 0 1 0 0,0 0-1 0 0,0 0 1 0 0,0 1 49 0 0,-1-1-40 0 0,0 1 7 0 0,1 0 0 0 0,-1-1 0 0 0,1 1 0 0 0,0-1 0 0 0,0 0 0 0 0,0 0 0 0 0,0 0 0 0 0,0 0 0 0 0,1-1 0 0 0,0 1 33 0 0,1 1 20 0 0,0 1-1 0 0,-1-1 0 0 0,0 1 0 0 0,1 0 0 0 0,-2 0 1 0 0,1 0-1 0 0,0 1 0 0 0,-1-1 0 0 0,2 5-19 0 0,12 19 555 0 0,-12-22-417 0 0,-1-3-100 0 0,-1 0 0 0 0,1 1 0 0 0,-1-1 0 0 0,0 1 0 0 0,-1 0 0 0 0,1 0 0 0 0,-1 0 0 0 0,0 0 0 0 0,0 0 0 0 0,0 1 0 0 0,-1-1 0 0 0,0 1 0 0 0,0 3-38 0 0,-1-9 3 0 0,0 0 0 0 0,0 1 0 0 0,0-1 0 0 0,0 0 0 0 0,0 1 1 0 0,0-1-1 0 0,0 0 0 0 0,0 1 0 0 0,0-1 0 0 0,1 0 0 0 0,-1 1 0 0 0,0-1 0 0 0,0 0 0 0 0,0 1 0 0 0,0-1 0 0 0,0 0 0 0 0,1 1 0 0 0,-1-1 0 0 0,0 0 0 0 0,0 1 0 0 0,0-1 0 0 0,1 0 0 0 0,-1 0 0 0 0,0 1 0 0 0,0-1 0 0 0,1 0-3 0 0,5 3 72 0 0,-1 0 61 0 0,4 0 39 0 0,-8-1-412 0 0,-4-2-404 0 0,-6-2-4279 0 0,2-1-1733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383 285 10136 0 0,'-1'-1'464'0'0,"-13"-14"150"0"0,14 15-612 0 0,-1-1 0 0 0,1 1-1 0 0,-1-1 1 0 0,1 1-1 0 0,-1-1 1 0 0,1 0 0 0 0,-1 1-1 0 0,1-1 1 0 0,0 1 0 0 0,-1-1-1 0 0,1 0 1 0 0,0 1 0 0 0,-1-1-1 0 0,1 0 1 0 0,0 0-1 0 0,0 1 1 0 0,0-1 0 0 0,0 0-1 0 0,0 1 1 0 0,0-1-2 0 0,-3-3 57 0 0,-3 0 72 0 0,-7-5 252 0 0,13 9-365 0 0,-1 0 1 0 0,1-1-1 0 0,0 1 0 0 0,0 0 0 0 0,0 0 0 0 0,0 0 1 0 0,-1 0-1 0 0,1 0 0 0 0,0 0 0 0 0,0 0 0 0 0,0-1 0 0 0,0 1 1 0 0,-1 0-1 0 0,1 0 0 0 0,0 0 0 0 0,0 0 0 0 0,0 0 0 0 0,0-1 1 0 0,0 1-1 0 0,0 0 0 0 0,0 0 0 0 0,0 0 0 0 0,0-1 1 0 0,0 1-1 0 0,-1 0 0 0 0,1 0 0 0 0,0 0 0 0 0,0 0 0 0 0,0-1 1 0 0,0 1-1 0 0,0 0 0 0 0,0 0 0 0 0,0 0 0 0 0,1-1 0 0 0,-1 1 1 0 0,0 0-1 0 0,0 0 0 0 0,0 0 0 0 0,0-1 0 0 0,0 1 1 0 0,0 0-1 0 0,0 0 0 0 0,0 0 0 0 0,0 0 0 0 0,0-1 0 0 0,1 1 1 0 0,-1 0-1 0 0,0 0 0 0 0,0 0 0 0 0,0 0 0 0 0,0 0 0 0 0,0 0 1 0 0,1-1-17 0 0,-3-1 524 0 0,-3 0-271 0 0,-1 0 0 0 0,1 0 0 0 0,-1 0 0 0 0,1 1 0 0 0,-1 0 0 0 0,0 0 0 0 0,1 0 0 0 0,-1 1 0 0 0,0 0 0 0 0,-2 0-253 0 0,4 0 97 0 0,0 0 1 0 0,0 1-1 0 0,0 0 1 0 0,0-1-1 0 0,0 1 1 0 0,0 1-1 0 0,0-1 1 0 0,1 1-1 0 0,-1-1 1 0 0,1 1-1 0 0,-1 0 1 0 0,1 0 0 0 0,-1 0-1 0 0,1 1 1 0 0,0-1-1 0 0,0 2-97 0 0,-8 7 332 0 0,-7 8 56 0 0,8-13-265 0 0,2 0 11 0 0,0-1 0 0 0,0 1 0 0 0,0 1 0 0 0,1 0 0 0 0,0 0 0 0 0,-5 6-134 0 0,-10 15 816 0 0,-26 24-816 0 0,43-45 87 0 0,0 0-1 0 0,0 0 1 0 0,1 1 0 0 0,0-1 0 0 0,-3 7-87 0 0,0 1 54 0 0,6-13-51 0 0,0 0 3 0 0,0-1-1 0 0,0 1 1 0 0,1 0 0 0 0,-1-1 0 0 0,1 1-1 0 0,-1 0 1 0 0,1 0 0 0 0,0 0 0 0 0,-1-1-1 0 0,1 1 1 0 0,0 0 0 0 0,0 0 0 0 0,0 0-1 0 0,1-1 1 0 0,-1 1 0 0 0,0 0 0 0 0,1 0-1 0 0,0 1-5 0 0,-1-2 1 0 0,0 0-1 0 0,0 0 0 0 0,1 0 1 0 0,-1 0-1 0 0,1 0 1 0 0,-1 0-1 0 0,1 0 0 0 0,-1 0 1 0 0,1 0-1 0 0,0 0 0 0 0,-1 0 1 0 0,1 0-1 0 0,0-1 1 0 0,0 1-1 0 0,0 0 0 0 0,0 0 1 0 0,-1-1-1 0 0,1 1 0 0 0,1 0 0 0 0,1 0 11 0 0,0 0 0 0 0,0 1-1 0 0,0-2 1 0 0,0 1-1 0 0,0 0 1 0 0,0 0-1 0 0,0-1 1 0 0,0 0-11 0 0,5 1 49 0 0,1-1 1 0 0,-1 0 0 0 0,1-1 0 0 0,0 1-1 0 0,0-2-49 0 0,-4 1 33 0 0,-1-1 0 0 0,0 1 0 0 0,0-1 0 0 0,0 0 0 0 0,0 0 0 0 0,-1 0-1 0 0,1-1 1 0 0,2-1-33 0 0,11-7 107 0 0,-11 8-82 0 0,7-4 96 0 0,0-1-1 0 0,7-5-120 0 0,-16 10 19 0 0,0-1 0 0 0,0 0 0 0 0,0 0 0 0 0,0 0 0 0 0,0 0 0 0 0,-1 0 0 0 0,0-1 0 0 0,2-3-19 0 0,-1 3 0 0 0,-1 0 0 0 0,1 0 0 0 0,0 1 0 0 0,0-1 0 0 0,0 1 0 0 0,1 0 0 0 0,3-3 0 0 0,20-19 64 0 0,-19 16-37 0 0,-4 5-14 0 0,-1 0 1 0 0,1 0-1 0 0,-1-1 0 0 0,0 0 1 0 0,-1 1-1 0 0,1-1 0 0 0,-1 0 1 0 0,-1-1-1 0 0,1 1 0 0 0,-1-2-13 0 0,-1 8 4 0 0,-1-1-1 0 0,1 0 1 0 0,-1 0-1 0 0,1 1 1 0 0,-1-1-1 0 0,1 0 0 0 0,-1 1 1 0 0,1-1-1 0 0,-1 0 1 0 0,1 1-1 0 0,0-1 1 0 0,0 1-1 0 0,-1-1 1 0 0,1 1-1 0 0,0-1 1 0 0,0 1-1 0 0,-1 0 0 0 0,1-1 1 0 0,0 1-4 0 0,4-2 17 0 0,-4 1 7 0 0,-11 14-272 0 0,9-12 259 0 0,0 1 1 0 0,1 0-1 0 0,-1-1 1 0 0,1 1-1 0 0,-1 0 0 0 0,1-1 1 0 0,-1 1-1 0 0,1 0 1 0 0,0 1-12 0 0,0-1 16 0 0,-1-1 0 0 0,1 1 1 0 0,0-1-1 0 0,-1 1 1 0 0,1 0-1 0 0,0-1 1 0 0,-1 1-1 0 0,0-1 0 0 0,1 1 1 0 0,-1-1-1 0 0,0 1 1 0 0,0-1-1 0 0,-1 1-16 0 0,-1 2 10 0 0,2-4-10 0 0,0 1 0 0 0,0-1 1 0 0,1 1-1 0 0,-1-1 0 0 0,0 1 0 0 0,1 0 1 0 0,-1-1-1 0 0,1 1 0 0 0,-1 0 0 0 0,0-1 0 0 0,1 1 1 0 0,0 0-1 0 0,-1 0 0 0 0,1 0 0 0 0,-1-1 0 0 0,1 1 1 0 0,0 0-1 0 0,0 0 0 0 0,-1 0 0 0 0,1 0 1 0 0,0 0-1 0 0,0-1 0 0 0,0 1 0 0 0,0 0 0 0 0,0 0 1 0 0,0 0-1 0 0,0 0 0 0 0,1 0 0 0 0,-1 0 0 0 0,0 0 1 0 0,0-1-1 0 0,1 1 0 0 0,-1 0 0 0 0,1 0 0 0 0,2 16-21 0 0,-3-16 6 0 0,0 1 1 0 0,0-1-1 0 0,0 0 1 0 0,1 1-1 0 0,-1-1 1 0 0,0 0-1 0 0,1 1 0 0 0,-1-1 1 0 0,1 0-1 0 0,-1 1 1 0 0,1-1-1 0 0,-1 0 1 0 0,1 0-1 0 0,0 0 1 0 0,0 0-1 0 0,0 0 1 0 0,0 0-1 0 0,0 0 1 0 0,0 0-1 0 0,0 0 1 0 0,0 0-1 0 0,0 0 15 0 0,17 11-19 0 0,-15-10 86 0 0,0-1-1 0 0,0 1 0 0 0,-1-1 1 0 0,1 0-1 0 0,0 1 0 0 0,1-1 1 0 0,-1-1-1 0 0,1 1-66 0 0,3 1 345 0 0,-6-2-271 0 0,0 0 0 0 0,0 0-1 0 0,0 0 1 0 0,1 0 0 0 0,-1 0-1 0 0,0 0 1 0 0,0-1 0 0 0,1 1-1 0 0,-1 0 1 0 0,0-1 0 0 0,0 1-1 0 0,1-1-73 0 0,3-1-113 0 0,0 1-34 0 0,0-1-1 0 0,-1 0 1 0 0,1 1 0 0 0,-1-1 0 0 0,0-1-1 0 0,0 1 1 0 0,0-1 0 0 0,0 0-1 0 0,1 0 148 0 0,2-2-406 0 0,0-1-1 0 0,-1 0 1 0 0,0-1-1 0 0,3-2 407 0 0,-8 7-143 0 0,0 0 0 0 0,0 0 0 0 0,0 1 1 0 0,0-1-1 0 0,0 0 0 0 0,-1 0 0 0 0,1 0 0 0 0,0 0 0 0 0,-1 0 0 0 0,0 0 0 0 0,1 0 0 0 0,-1 0 1 0 0,0-1 142 0 0,0 1-229 0 0,0 0 0 0 0,0 0 0 0 0,1 0 0 0 0,-1 0 0 0 0,1 0 1 0 0,-1 0-1 0 0,1 0 0 0 0,0 0 0 0 0,0 0 0 0 0,0 0 1 0 0,0-1 228 0 0,15-14-2034 0 0,1-2-12 0 0</inkml:trace>
  <inkml:trace contextRef="#ctx0" brushRef="#br0" timeOffset="412.342">726 8 10712 0 0,'-12'-1'209'0'0,"-24"-5"842"0"0,35 5-419 0 0,7 19 1854 0 0,-5-17-2403 0 0,-1 1 0 0 0,0-1 0 0 0,1 0 0 0 0,-1 0 0 0 0,0 1 0 0 0,1-1 0 0 0,-1 1 0 0 0,0-1 0 0 0,0 0 0 0 0,0 1 0 0 0,0-1 0 0 0,-1 0 0 0 0,1 1 0 0 0,0-1 0 0 0,0 0 0 0 0,-1 1 0 0 0,1-1-83 0 0,-1 1 71 0 0,1 0 0 0 0,-1 1 0 0 0,1-1 1 0 0,0 0-1 0 0,-1 0 0 0 0,1 1 0 0 0,1-1 0 0 0,-1 2-71 0 0,4 10 138 0 0,-3-11-130 0 0,0 0 1 0 0,-1 0 0 0 0,1 0 0 0 0,-1 0 0 0 0,1 0 0 0 0,-1 0 0 0 0,0 3-9 0 0,-2 8 40 0 0,2-12-29 0 0,-1 1 0 0 0,1 0 0 0 0,0 0 0 0 0,-1 0 0 0 0,1-1 0 0 0,1 1 0 0 0,-1 0 0 0 0,0 0 0 0 0,1 0-1 0 0,-1 0-10 0 0,7 18 285 0 0,-4-13-93 0 0,0 0 1 0 0,-1 0-1 0 0,0 1 0 0 0,-1-1-192 0 0,0-4 71 0 0,-1 0 1 0 0,0-1-1 0 0,0 1 1 0 0,0 0-1 0 0,-1-1 0 0 0,1 1 1 0 0,-1-1-1 0 0,0 1 0 0 0,0 0 1 0 0,0-1-1 0 0,-2 3-71 0 0,1 0 41 0 0,-1 0 0 0 0,1 0 1 0 0,0 1-1 0 0,-1 3-41 0 0,3-7 0 0 0,-1-1 0 0 0,1 1 0 0 0,0 0 0 0 0,0 0 0 0 0,0 0 0 0 0,1 0 0 0 0,-1 0 0 0 0,1 0 0 0 0,0-1 0 0 0,-1 1 0 0 0,1 0 0 0 0,1 0 0 0 0,-1 2 16 0 0,1 0-1 0 0,-1 1 0 0 0,0 0 0 0 0,0-1 0 0 0,-1 1 0 0 0,0 2-15 0 0,1-2 45 0 0,-1 0-1 0 0,1-1 0 0 0,0 1 0 0 0,0 0 0 0 0,1 1-44 0 0,-2-6 8 0 0,0 0 0 0 0,0 0-1 0 0,1 0 1 0 0,-1 0 0 0 0,0 1-1 0 0,0-1 1 0 0,0 0 0 0 0,-1 0-1 0 0,1 0 1 0 0,0 1 0 0 0,0-1-1 0 0,-1 0-7 0 0,1 0-6 0 0,0-1-1 0 0,-1 1 0 0 0,1-1 0 0 0,0 1 1 0 0,0-1-1 0 0,0 1 0 0 0,0-1 0 0 0,0 1 1 0 0,0-1-1 0 0,0 1 0 0 0,0-1 0 0 0,0 1 1 0 0,0-1-1 0 0,0 1 0 0 0,0-1 0 0 0,0 1 1 0 0,0-1-1 0 0,0 1 0 0 0,0-1 1 0 0,0 1-1 0 0,1-1 0 0 0,-1 0 0 0 0,0 1 1 0 0,0-1-1 0 0,1 1 0 0 0,-1-1 0 0 0,0 1 1 0 0,0-1-1 0 0,1 0 0 0 0,-1 1 0 0 0,1-1 1 0 0,-1 0-1 0 0,0 1 0 0 0,1-1 0 0 0,-1 0 1 0 0,1 1 6 0 0,0-1 6 0 0,0 1 1 0 0,1-1-1 0 0,-1 0 0 0 0,0 1 1 0 0,0-1-1 0 0,1 0 1 0 0,-1 0-1 0 0,0 0 1 0 0,1 0-1 0 0,-1 0 0 0 0,0 0 1 0 0,0 0-1 0 0,1 0 1 0 0,-1-1-1 0 0,0 1 1 0 0,0 0-1 0 0,1-1 0 0 0,-1 1 1 0 0,0-1-1 0 0,0 1 1 0 0,0-1-1 0 0,0 0 1 0 0,0 1-1 0 0,0-1 0 0 0,0 0 1 0 0,0 0-1 0 0,0 0 1 0 0,0 0-1 0 0,0 0 1 0 0,0 0-1 0 0,-1 0-6 0 0,6-6-109 0 0,-1 0 0 0 0,0-1 0 0 0,0 0 0 0 0,1-3 109 0 0,2-4 133 0 0,-3 8-173 0 0,0 0 1 0 0,1 1-1 0 0,-1-1 1 0 0,2 0 39 0 0,-2 3-36 0 0,0-1 1 0 0,-1 0 0 0 0,0 0 0 0 0,0 0 0 0 0,-1 0 0 0 0,1-1 0 0 0,-1 0 35 0 0,-2 4-31 0 0,1-1 1 0 0,0 0 0 0 0,0 0 0 0 0,0 1-1 0 0,0-1 1 0 0,0 1 0 0 0,0-1-1 0 0,1 1 1 0 0,-1 0 0 0 0,1 0 0 0 0,0 0-1 0 0,0 1 1 0 0,-1-1 0 0 0,1 0-1 0 0,0 1 1 0 0,1-1 30 0 0,-1 1-9 0 0,-1 1 0 0 0,1-1 0 0 0,-1 0 0 0 0,1 1 0 0 0,0-1 0 0 0,-1 1 0 0 0,1 0 0 0 0,-1-1 0 0 0,1 1 0 0 0,0 1 0 0 0,-1-1 1 0 0,1 0-1 0 0,0 1 0 0 0,-1-1 0 0 0,1 1 0 0 0,-1 0 0 0 0,1 0 0 0 0,-1 0 0 0 0,0 0 0 0 0,1 0 9 0 0,1 2 60 0 0,0 0-1 0 0,0 0 1 0 0,-1 0 0 0 0,1 0 0 0 0,-1 0 0 0 0,0 1-1 0 0,1-1 1 0 0,-2 1 0 0 0,1 0 0 0 0,0 0 0 0 0,-1 0-1 0 0,0 1 1 0 0,0-1 0 0 0,0 0 0 0 0,0 1 0 0 0,-1-1-1 0 0,0 1 1 0 0,0 0 0 0 0,0-1 0 0 0,0 1 0 0 0,-1 0 0 0 0,0 0-1 0 0,0-1 1 0 0,0 1 0 0 0,0 0 0 0 0,-1 0 0 0 0,0-1-1 0 0,-1 3-59 0 0,1-2 83 0 0,-1 0-1 0 0,0-1 0 0 0,0 1 0 0 0,0-1 1 0 0,0 0-1 0 0,-1 1 0 0 0,0-1 0 0 0,0 0 1 0 0,0-1-1 0 0,0 1 0 0 0,-1 0 1 0 0,1-1-1 0 0,-1 0 0 0 0,0 0 0 0 0,0 0 1 0 0,0 0-1 0 0,0-1 0 0 0,-1 0 0 0 0,1 0 1 0 0,-3 1-83 0 0,-20 8 169 0 0,21-8-178 0 0,-1 0 0 0 0,1-1 0 0 0,-1 1 0 0 0,0-2-1 0 0,1 1 1 0 0,-1-1 0 0 0,-6 1 9 0 0,-10 0-303 0 0,0-9-1 0 0,22 7 175 0 0,0-1-1 0 0,1 1 0 0 0,-1-1 0 0 0,0 1 1 0 0,0-1-1 0 0,0 1 0 0 0,0-1 1 0 0,1 1-1 0 0,-1-1 0 0 0,0 0 0 0 0,1 1 1 0 0,-1-1-1 0 0,1 0 0 0 0,-1 0 1 0 0,0 0-1 0 0,1 1 0 0 0,0-1 0 0 0,-1 0 1 0 0,1 0-1 0 0,-1 0 0 0 0,1 0 1 0 0,0 0-1 0 0,0 0 0 0 0,-1 0 130 0 0,1-9-4593 0 0,-5-2-1252 0 0</inkml:trace>
  <inkml:trace contextRef="#ctx0" brushRef="#br0" timeOffset="743.833">1331 191 8496 0 0,'1'0'39'0'0,"-1"0"0"0"0,1 0 0 0 0,-1 0 1 0 0,1 0-1 0 0,-1 0 0 0 0,1 0 0 0 0,-1 1 1 0 0,1-1-1 0 0,-1 0 0 0 0,0 0 0 0 0,1 0 0 0 0,-1 1 1 0 0,1-1-1 0 0,-1 0 0 0 0,0 1 0 0 0,1-1 1 0 0,-1 0-1 0 0,0 1 0 0 0,1-1 0 0 0,-1 1 1 0 0,0-1-1 0 0,0 0 0 0 0,1 1 0 0 0,-1-1 0 0 0,0 1 1 0 0,0-1-1 0 0,0 1 0 0 0,0-1 0 0 0,0 1 1 0 0,1-1-1 0 0,-1 0 0 0 0,0 1-39 0 0,-11 9 1487 0 0,6-7-1519 0 0,-6 4 798 0 0,0 0-1 0 0,0-1 1 0 0,0-1 0 0 0,-7 2-766 0 0,9-3 136 0 0,0-1-1 0 0,1 1 1 0 0,-1 1 0 0 0,1-1 0 0 0,0 2 0 0 0,0-1 0 0 0,1 1 0 0 0,-6 5-136 0 0,4-2 310 0 0,4-4-148 0 0,0-1 1 0 0,1 1-1 0 0,0 0 0 0 0,0 0 0 0 0,0 1 1 0 0,-1 1-163 0 0,5-6 19 0 0,-1 0 1 0 0,1 1 0 0 0,-1-1 0 0 0,1 0-1 0 0,-1 0 1 0 0,1 1 0 0 0,0-1 0 0 0,0 0-1 0 0,-1 1 1 0 0,1-1 0 0 0,0 0 0 0 0,0 1-1 0 0,0-1 1 0 0,1 0 0 0 0,-1 1 0 0 0,0-1-1 0 0,0 0 1 0 0,1 0 0 0 0,-1 1 0 0 0,1-1-1 0 0,-1 0 1 0 0,1 0 0 0 0,-1 0 0 0 0,1 1-1 0 0,0-1 1 0 0,0 0 0 0 0,0 0-1 0 0,-1 0 1 0 0,1 0 0 0 0,0 0 0 0 0,0 0-1 0 0,1 0-19 0 0,5 4 7 0 0,1 0-1 0 0,-1-1 0 0 0,1 0 0 0 0,-1-1 1 0 0,1 1-1 0 0,7 1-6 0 0,12 5-6 0 0,-18-7 17 0 0,0 0-1 0 0,0 0 1 0 0,-1-1-1 0 0,2-1 1 0 0,5 1-11 0 0,12 2 27 0 0,-9-1-33 0 0,18 4 122 0 0,-33-7-3 0 0,0 1-1 0 0,0 0 0 0 0,-1 0 0 0 0,1 0 0 0 0,0 1 1 0 0,-1-1-1 0 0,1 0 0 0 0,-1 1 0 0 0,0 0 0 0 0,2 0-112 0 0,-1 1 486 0 0,-4-2-184 0 0,-7 1-286 0 0,-11 3-11 0 0,0-1-1 0 0,0-1 1 0 0,-7 0-5 0 0,9-1-1 0 0,1 0 1 0 0,-1 2 0 0 0,0 0-1 0 0,-8 3 1 0 0,13-2-353 0 0,-24 8 730 0 0,33-13-1048 0 0,1 1-1 0 0,0-1 0 0 0,-1 0 0 0 0,1 0 0 0 0,0 0 1 0 0,-1 0-1 0 0,1 0 0 0 0,-2 0 672 0 0,-9-5-6049 0 0</inkml:trace>
  <inkml:trace contextRef="#ctx0" brushRef="#br0" timeOffset="1263.217">1821 206 11976 0 0,'-4'2'1082'0'0,"-12"8"-973"0"0,-1-2 0 0 0,-6 3-109 0 0,11-7 93 0 0,1 1-1 0 0,0 1 0 0 0,0 0 0 0 0,1 0 1 0 0,0 1-1 0 0,0 0 0 0 0,-4 5-92 0 0,3-1 307 0 0,-1-1 0 0 0,0 1-1 0 0,-3 0-306 0 0,2-1 309 0 0,0 1 0 0 0,0 1 0 0 0,-3 5-309 0 0,14-15 112 0 0,1 0-1 0 0,-1 0 1 0 0,1 0 0 0 0,0 0 0 0 0,0 1 0 0 0,0-1-1 0 0,0 1 1 0 0,1-1 0 0 0,-1 0 0 0 0,1 1 0 0 0,-1-1-1 0 0,1 1 1 0 0,0 0 0 0 0,0-1 0 0 0,0 2-112 0 0,0-3 26 0 0,0 1 1 0 0,0 0-1 0 0,0 0 0 0 0,0 0 1 0 0,0 0-1 0 0,1 0 1 0 0,-1-1-1 0 0,1 1 1 0 0,-1 0-1 0 0,1 0 0 0 0,0-1 1 0 0,0 1-1 0 0,0 0 1 0 0,0-1-1 0 0,0 1 0 0 0,0-1 1 0 0,0 1-1 0 0,0-1 1 0 0,1 1-1 0 0,-1-1-26 0 0,5 2 51 0 0,0 0-1 0 0,-1-1 1 0 0,1 1-1 0 0,0-1 1 0 0,0-1 0 0 0,0 1-1 0 0,1-1 1 0 0,-1 0-1 0 0,0-1 1 0 0,0 1-1 0 0,1-1 1 0 0,-1 0 0 0 0,0-1-1 0 0,1 0 1 0 0,-1 0-1 0 0,3-1-50 0 0,8-2 127 0 0,-1 0-1 0 0,1-2 1 0 0,-1 0-1 0 0,0-1 0 0 0,7-4-126 0 0,-14 5-1 0 0,-1 1 0 0 0,0-1-1 0 0,0-1 1 0 0,0 1 0 0 0,3-6 1 0 0,0 2 98 0 0,0 0 1 0 0,6-3-99 0 0,-8 6 59 0 0,1 1 1 0 0,-1 0-1 0 0,11-3-59 0 0,-16 7-22 0 0,0 0 0 0 0,1 1 0 0 0,-1 0 1 0 0,0 0-1 0 0,0 0 0 0 0,1 0 0 0 0,-1 1 0 0 0,1 0 0 0 0,-1 0 0 0 0,0 0 0 0 0,4 0 22 0 0,-5 1 2 0 0,0 0-1 0 0,0-1 1 0 0,0 1-1 0 0,0 0 1 0 0,0 0-1 0 0,0 1 1 0 0,0-1-1 0 0,0 1 0 0 0,0-1 1 0 0,-1 1-1 0 0,1 0 1 0 0,-1 0-1 0 0,1 0 1 0 0,-1 0-1 0 0,0 0 1 0 0,0 1-1 0 0,0-1 0 0 0,0 1 1 0 0,1 1-2 0 0,-1-1 23 0 0,4 4 4 0 0,-1 0 0 0 0,0 1 0 0 0,0-1 0 0 0,1 6-27 0 0,-4-10-4 0 0,0 1 0 0 0,-1 0 0 0 0,1 0-1 0 0,-1 0 1 0 0,0 0 0 0 0,0 0 0 0 0,0 0-1 0 0,-1 0 1 0 0,0 0 0 0 0,1 0-1 0 0,-1 1 5 0 0,0 1 176 0 0,0-1 0 0 0,0 1 0 0 0,1 0 0 0 0,0-1 0 0 0,0 1 0 0 0,1-1 0 0 0,1 4-176 0 0,-3-8 272 0 0,0-1-61 0 0,0 1-209 0 0,-1-1-1 0 0,0 0 1 0 0,0-1 0 0 0,0 1 0 0 0,0 0-1 0 0,0 0 1 0 0,1 0 0 0 0,-1 0 0 0 0,0-1-1 0 0,0 1 1 0 0,0 0 0 0 0,0-1-1 0 0,1 1 1 0 0,-1-1 0 0 0,0 1 0 0 0,1-1-1 0 0,-1 1 1 0 0,0-1 0 0 0,1 1 0 0 0,-1-1-1 0 0,0 0-1 0 0,-6-17 284 0 0,3 5-15 0 0,3 10-180 0 0,0 0-1 0 0,1 0 0 0 0,-1 0 0 0 0,1 0 1 0 0,0 0-1 0 0,0 1 0 0 0,0-1 0 0 0,0 0 1 0 0,1 0-1 0 0,-1 0 0 0 0,1 0 0 0 0,0-2-88 0 0,13-37 236 0 0,-11 35-429 0 0,-1 2 109 0 0,0-1-1 0 0,0 1 1 0 0,1-1 0 0 0,0 1 0 0 0,0 0 0 0 0,0 0 0 0 0,0 0 0 0 0,1 0 0 0 0,0 1 0 0 0,0-1 0 0 0,1 1 0 0 0,-1 0 0 0 0,1 0-1 0 0,0 1 1 0 0,5-4 84 0 0,12-5-405 0 0,7-4-1987 0 0,1 1 0 0 0,28-10 2392 0 0,-39 19-1546 0 0</inkml:trace>
  <inkml:trace contextRef="#ctx0" brushRef="#br0" timeOffset="1637.117">2458 172 10136 0 0,'-1'2'49'0'0,"1"0"0"0"0,-1-1 0 0 0,1 1 0 0 0,0 0-1 0 0,0 0 1 0 0,0 0 0 0 0,0-1 0 0 0,0 1 0 0 0,0 0 0 0 0,0 0 0 0 0,0 0 0 0 0,1-1 0 0 0,-1 1-49 0 0,1 0 47 0 0,-1 0-1 0 0,0 0 1 0 0,1 0 0 0 0,-1 0-1 0 0,0 0 1 0 0,0 0-1 0 0,0 0 1 0 0,0 0 0 0 0,-1 2-47 0 0,1-3-2 0 0,-1 0 0 0 0,1 1 0 0 0,0-1 0 0 0,0 0 0 0 0,0 1 0 0 0,0-1 0 0 0,0 1 1 0 0,0-1-1 0 0,0 0 0 0 0,0 1 0 0 0,0-1 0 0 0,1 0 0 0 0,-1 1 0 0 0,1-1 0 0 0,-1 0 0 0 0,1 0 0 0 0,0 2 2 0 0,5 15 178 0 0,-4 6 947 0 0,-1-11-315 0 0,0 1-1 0 0,1-1 0 0 0,1 0 1 0 0,1 3-810 0 0,-1-3 421 0 0,-1 1 0 0 0,0-1 0 0 0,-1 1 1 0 0,0 1-422 0 0,2 24 910 0 0,10 50 662 0 0,11 104-522 0 0,-20-158-806 0 0,-4-33-142 0 0,0-2 2 0 0,-4-9-94 0 0,0 1-498 0 0,0 0 1 0 0,1 0-1 0 0,-1 0 1 0 0,2 0-1 0 0,-1-1 1 0 0,1 0-1 0 0,1 1 1 0 0,-1-2 487 0 0,-1-7-1812 0 0,-3-11-4101 0 0</inkml:trace>
  <inkml:trace contextRef="#ctx0" brushRef="#br0" timeOffset="1934.755">2492 324 8232 0 0,'23'-7'225'0'0,"-18"5"-167"0"0,-1 1-1 0 0,0-1 0 0 0,1 1 1 0 0,-1 0-1 0 0,0 0 0 0 0,1 0 1 0 0,0 1-1 0 0,-1-1 0 0 0,1 1 0 0 0,-1 0 1 0 0,5 1-58 0 0,12 3 504 0 0,-14-3-98 0 0,0 0 0 0 0,-1 1-1 0 0,1 0 1 0 0,-1 0 0 0 0,1 0 0 0 0,-1 1 0 0 0,0 0 0 0 0,0 0-1 0 0,0 0 1 0 0,0 1-406 0 0,9 7 523 0 0,-10-8-329 0 0,0 0 0 0 0,-1 0 0 0 0,0 0 0 0 0,1 0 0 0 0,-1 1 0 0 0,-1 0 0 0 0,1 0 0 0 0,0 0 0 0 0,-1 0 0 0 0,0 1 0 0 0,0 0 0 0 0,0-1 0 0 0,0 2-194 0 0,-2-2 260 0 0,1 0-1 0 0,-1 0 1 0 0,0-1-1 0 0,0 1 0 0 0,-1 0 1 0 0,1 0-1 0 0,-1 3-259 0 0,0-5 107 0 0,0 1 0 0 0,0-1 0 0 0,-1 0 0 0 0,1 0 0 0 0,-1 0 0 0 0,1 0 0 0 0,-1-1-1 0 0,0 1 1 0 0,0 0 0 0 0,0 0 0 0 0,0 0 0 0 0,0 0 0 0 0,0-1 0 0 0,0 1 0 0 0,-1-1 0 0 0,0 2-107 0 0,-3 1 150 0 0,0 0 1 0 0,0-1-1 0 0,0 1 0 0 0,-1-1 1 0 0,0 0-1 0 0,1-1 0 0 0,-6 2-150 0 0,-8 5 59 0 0,3-1 47 0 0,-1-1 1 0 0,1-1-1 0 0,-17 4-106 0 0,24-7-268 0 0,0-1-1 0 0,0-1 1 0 0,0 0-1 0 0,0 0 1 0 0,0 0 0 0 0,0-1-1 0 0,0-1 1 0 0,-5 0 268 0 0,3-3-1114 0 0,-1-2-6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36 3224 0 0,'0'0'8'0'0,"0"0"0"0"0,0 0 0 0 0,1 0 0 0 0,-1 0 0 0 0,0 0 0 0 0,0 0 0 0 0,1 0 0 0 0,-1 0 0 0 0,0 0 0 0 0,0 0 0 0 0,0 0 0 0 0,1 0 0 0 0,-1 0 0 0 0,0 0 1 0 0,0 0-1 0 0,1-1 0 0 0,-1 1 0 0 0,0 0 0 0 0,0 0 0 0 0,0 0 0 0 0,0 0 0 0 0,1-1 0 0 0,-1 1 0 0 0,0 0 0 0 0,0 0 0 0 0,0 0 0 0 0,0-1 0 0 0,0 1 0 0 0,0 0 0 0 0,1 0 0 0 0,-1 0 0 0 0,0-1 0 0 0,0 1 0 0 0,0 0-8 0 0,-5-8 1551 0 0,-9-2 2267 0 0,2 4-1102 0 0,11 5-2569 0 0,0 0 0 0 0,0 0-1 0 0,0 1 1 0 0,0-1 0 0 0,0 0 0 0 0,-1 1-1 0 0,1-1 1 0 0,0 1 0 0 0,0 0 0 0 0,-1-1-1 0 0,1 1 1 0 0,0 0 0 0 0,0 0 0 0 0,-1 0 0 0 0,0 0-147 0 0,-8 0 307 0 0,1 2 1 0 0,-1-1 0 0 0,1 1-1 0 0,-1 1 1 0 0,1-1 0 0 0,0 2-1 0 0,0-1 1 0 0,0 1 0 0 0,0 1-1 0 0,1-1 1 0 0,0 1 0 0 0,0 1-1 0 0,-3 2-307 0 0,-12 5 333 0 0,20-11-286 0 0,-1 0-1 0 0,1 0 1 0 0,-1 0 0 0 0,1 0 0 0 0,0 0 0 0 0,0 1 0 0 0,0 0 0 0 0,0-1 0 0 0,0 1 0 0 0,1 0-1 0 0,-2 3-46 0 0,-1 0 82 0 0,3-3-54 0 0,0-1 0 0 0,1 1 0 0 0,-1 0 0 0 0,0 0 0 0 0,1 0-1 0 0,0-1 1 0 0,-1 1 0 0 0,1 1 0 0 0,0-1 0 0 0,1 0 0 0 0,-1 0 0 0 0,0 0 0 0 0,1 0 0 0 0,0 1 0 0 0,0-1 0 0 0,0 0 0 0 0,0 0-1 0 0,0 1-27 0 0,1 0 10 0 0,-1 0 0 0 0,1 0 0 0 0,-1 1 0 0 0,0-1 0 0 0,0 0 0 0 0,-1 0 0 0 0,0 3-10 0 0,1-6 0 0 0,0 0 1 0 0,0 0 0 0 0,0 1-1 0 0,0-1 1 0 0,1 0 0 0 0,-1 0-1 0 0,0 0 1 0 0,0 0 0 0 0,1 0-1 0 0,-1 0 1 0 0,1 0 0 0 0,-1 0-1 0 0,1 0 1 0 0,-1 0-1 0 0,1 0 1 0 0,0 0 0 0 0,-1 0-1 0 0,2 0 0 0 0,-1 0 0 0 0,-1 0 0 0 0,1 1 0 0 0,0-1 0 0 0,0 0 0 0 0,-1 0 0 0 0,1 0 0 0 0,0 1 0 0 0,-1-1 0 0 0,1 0 0 0 0,-1 1 0 0 0,0-1 0 0 0,1 0 0 0 0,-1 1 0 0 0,0-1 0 0 0,0 0-1 0 0,0 1 1 0 0,0 0 0 0 0,0-1 7 0 0,1 0-1 0 0,-1 0 1 0 0,0 0-1 0 0,1 0 0 0 0,-1 0 1 0 0,1 0-1 0 0,-1 0 0 0 0,1 0 1 0 0,-1 0-1 0 0,1-1 1 0 0,0 1-1 0 0,-1 0 0 0 0,1 0 1 0 0,0 0-1 0 0,0-1 0 0 0,0 1 1 0 0,0 0-1 0 0,-1-1 1 0 0,1 1-1 0 0,0-1 0 0 0,0 1 1 0 0,0-1-1 0 0,0 0 0 0 0,0 1 1 0 0,0-1-1 0 0,0 0 1 0 0,1 0-1 0 0,-1 1 0 0 0,0-1-6 0 0,4 1 40 0 0,-1 0 0 0 0,1 0 0 0 0,0 0 0 0 0,-1-1 0 0 0,1 0-1 0 0,2 0-39 0 0,-1-1-24 0 0,1 0-1 0 0,-1 0 1 0 0,1-1-1 0 0,-1 0 1 0 0,0 0 0 0 0,0-1-1 0 0,0 1 1 0 0,5-5 24 0 0,4-2-1 0 0,-1-2 0 0 0,8-6 1 0 0,-6 4 167 0 0,-6 4 129 0 0,-1 1 0 0 0,-1-2 0 0 0,2-2-296 0 0,-8 11 14 0 0,-2 1-10 0 0,0-1 1 0 0,1 1-1 0 0,-1-1 0 0 0,0 1 1 0 0,1-1-1 0 0,-1 1 0 0 0,0-1 1 0 0,0 1-1 0 0,0 0 1 0 0,0-1-1 0 0,0 1 0 0 0,1-1 1 0 0,-1 0-1 0 0,0 1 0 0 0,0-1 1 0 0,0 1-1 0 0,0-1 1 0 0,0 1-1 0 0,-1-1 0 0 0,1 1 1 0 0,0-1-1 0 0,0 1 0 0 0,0-1-4 0 0,0 0 179 0 0,0 1 14 0 0,0 0-1 0 0,0 0-56 0 0,0 0-236 0 0,0 0-105 0 0,0 0-19 0 0,-5 17-205 0 0,3-9 393 0 0,2 0-1 0 0,-1 0 1 0 0,1 0 0 0 0,0 0 0 0 0,0 0 0 0 0,1 0 0 0 0,0 0-1 0 0,2 6 37 0 0,1 6 0 0 0,4 14 0 0 0,-4-17 7 0 0,-3-16-23 0 0,-1 1 0 0 0,0 0 0 0 0,1-1 0 0 0,-1 1 0 0 0,0-1 0 0 0,1 1 0 0 0,0-1 0 0 0,-1 1 0 0 0,1-1 0 0 0,0 0 0 0 0,0 1 0 0 0,0-1 0 0 0,0 0 0 0 0,0 1 0 0 0,0-1 0 0 0,0 0 0 0 0,1 0 0 0 0,-1 0 0 0 0,0 0 0 0 0,1 0 16 0 0,0 1 6 0 0,0-1 1 0 0,1 1-1 0 0,-1-1 1 0 0,1 0-1 0 0,-1 1 1 0 0,1-1-1 0 0,0 0 0 0 0,-1-1 1 0 0,1 1-1 0 0,0 0 1 0 0,0-1-1 0 0,0 0 1 0 0,0 1-1 0 0,-1-1 0 0 0,1 0 1 0 0,0-1-1 0 0,0 1 1 0 0,0 0-1 0 0,0-1 0 0 0,-1 1 1 0 0,1-1-1 0 0,0 0 1 0 0,-1 0-1 0 0,1 0 1 0 0,0-1-1 0 0,-1 1 0 0 0,1-1-6 0 0,22-12-5715 0 0,-12 6-429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12872 0 0,'0'0'588'0'0,"0"0"-12"0"0,3 15 60 0 0,-1-3 134 0 0,-1 0 0 0 0,-1 0 0 0 0,0 9-770 0 0,1 21 1525 0 0,2-5 11 0 0,16 193 1724 0 0,-17-212-3509 0 0,-1-9 177 0 0,0-1 1 0 0,-1 1-1 0 0,0 0 1 0 0,0 0-1 0 0,-1-1 1 0 0,0 1-1 0 0,0 0 1 0 0,-3 6 71 0 0,4-14-223 0 0,0-1-970 0 0,-1 0-3959 0 0,-2-2-1698 0 0</inkml:trace>
  <inkml:trace contextRef="#ctx0" brushRef="#br0" timeOffset="412.041">9 324 6448 0 0,'0'0'297'0'0,"0"0"-9"0"0,2 1-188 0 0,0 0 116 0 0,1-1 1 0 0,-1 1-1 0 0,1-1 0 0 0,-1 1 0 0 0,1-1 0 0 0,-1 0 1 0 0,1 0-1 0 0,-1 0 0 0 0,1 0 0 0 0,0-1 0 0 0,-1 1 1 0 0,0 0-1 0 0,1-1 0 0 0,-1 0 0 0 0,1 0-216 0 0,18-3 2830 0 0,-4 3-2149 0 0,1 1-1 0 0,0 1 0 0 0,-1 0 0 0 0,1 1 0 0 0,1 2-680 0 0,6-3 497 0 0,-1 0 0 0 0,1-2-1 0 0,-1 0 1 0 0,20-4-497 0 0,-15 1 317 0 0,-11 1-43 0 0,0 0 0 0 0,3-2-274 0 0,12-3 180 0 0,-29 7-185 0 0,0 0 0 0 0,-1 0 0 0 0,1-1 0 0 0,0 1 0 0 0,-1-1 0 0 0,0 0 0 0 0,1 0 0 0 0,-1 0 0 0 0,0 0 0 0 0,2-2 5 0 0,-3 2 5 0 0,-1 1 1 0 0,1-1-1 0 0,-1 1 1 0 0,1-1-1 0 0,-1 0 1 0 0,1 0-1 0 0,-1 1 1 0 0,0-1 0 0 0,0 0-1 0 0,0 0 1 0 0,0 0-1 0 0,0 0 1 0 0,-1-1-1 0 0,1 1 1 0 0,-1 0 0 0 0,1 0-1 0 0,-1 0 1 0 0,0-1-6 0 0,0 2-24 0 0,0 0 0 0 0,-1 0 1 0 0,1 0-1 0 0,-1 0 0 0 0,1 1 1 0 0,-1-1-1 0 0,0 0 1 0 0,1 0-1 0 0,-1 1 0 0 0,0-1 1 0 0,0 0-1 0 0,1 1 0 0 0,-1-1 1 0 0,0 1-1 0 0,0-1 0 0 0,0 1 1 0 0,0-1-1 0 0,0 1 0 0 0,0-1 1 0 0,1 1-1 0 0,-1 0 0 0 0,0 0 1 0 0,0-1-1 0 0,0 1 0 0 0,0 0 1 0 0,0 0-1 0 0,-1 0 24 0 0,-4 0-28 0 0,0 0-1 0 0,-1 0 1 0 0,1 1 0 0 0,0 0-1 0 0,0 0 1 0 0,0 1 0 0 0,0-1-1 0 0,0 1 1 0 0,0 1-1 0 0,0-1 1 0 0,-1 1 28 0 0,-3 3-45 0 0,0 0-1 0 0,0 1 1 0 0,0 0-1 0 0,1 0 1 0 0,-3 4 45 0 0,9-9 1 0 0,1 1 0 0 0,-1 0 1 0 0,1 1-1 0 0,-1-1 0 0 0,1 0 1 0 0,0 0-1 0 0,0 1 0 0 0,0 0 0 0 0,1-1 1 0 0,-1 1-1 0 0,1 0 0 0 0,0 0 1 0 0,0-1-1 0 0,0 1 0 0 0,0 0 0 0 0,1 0 1 0 0,0 2-2 0 0,0-1 42 0 0,0 0 1 0 0,0 0 0 0 0,1 0 0 0 0,-1 0-1 0 0,1 0 1 0 0,0 0 0 0 0,1 0-1 0 0,0 0 1 0 0,-1 0 0 0 0,1 0 0 0 0,1-1-1 0 0,0 2-42 0 0,-1-3 10 0 0,1 0-1 0 0,-1 0 0 0 0,1 0 1 0 0,0 0-1 0 0,0 0 1 0 0,0-1-1 0 0,0 0 0 0 0,0 1 1 0 0,1-1-1 0 0,-1 0 0 0 0,1-1 1 0 0,-1 1-1 0 0,1-1 1 0 0,0 1-1 0 0,0-1 0 0 0,1 0-9 0 0,-1 0 17 0 0,1 0-1 0 0,-1 0 1 0 0,1 0-1 0 0,-1-1 1 0 0,1 0-1 0 0,-1 0 1 0 0,1 0-1 0 0,0-1 1 0 0,-1 1-1 0 0,1-1 1 0 0,-1 0-1 0 0,1 0 1 0 0,-1-1-1 0 0,0 1 1 0 0,0-1-1 0 0,1 0 1 0 0,-1 0-1 0 0,0 0 1 0 0,-1-1-1 0 0,1 0 0 0 0,0 1 1 0 0,-1-1-1 0 0,1-1 1 0 0,-1 1-1 0 0,1-1-16 0 0,5-8-1368 0 0,0-1-5167 0 0</inkml:trace>
  <inkml:trace contextRef="#ctx0" brushRef="#br0" timeOffset="765.574">646 274 10336 0 0,'-1'28'776'0'0,"1"-1"0"0"0,1 0 0 0 0,5 27-776 0 0,-2-21 1454 0 0,5 5 1006 0 0,-7-32-1912 0 0,0 1 0 0 0,0 0 1 0 0,0-1-1 0 0,-1 1 0 0 0,0 3-548 0 0,-1-8 512 0 0,0-2 0 0 0,0 0 0 0 0,0 0-68 0 0,6-18-272 0 0,3-12-235 0 0,-2 9 108 0 0,1 1 0 0 0,5-10-45 0 0,-10 24-157 0 0,1-1 1 0 0,0 1-1 0 0,0 0 0 0 0,0 0 0 0 0,1 0 1 0 0,0 0-1 0 0,0 1 0 0 0,1 0 0 0 0,0-1 157 0 0,4-2-364 0 0,-8 6 323 0 0,0 1 1 0 0,-1-1-1 0 0,1 0 0 0 0,0 1 1 0 0,1-1-1 0 0,-1 1 1 0 0,0 0-1 0 0,0-1 1 0 0,1 1-1 0 0,-1 0 0 0 0,0 1 1 0 0,1-1-1 0 0,-1 0 1 0 0,1 1-1 0 0,-1-1 0 0 0,1 1 1 0 0,0 0 40 0 0,7-1-62 0 0,-4 1 103 0 0,0 0 1 0 0,0 0-1 0 0,0 1 1 0 0,0-1-1 0 0,0 1 1 0 0,2 1-42 0 0,-7-1-12 0 0,1-1 1 0 0,0 1-1 0 0,0 0 1 0 0,0 0-1 0 0,-1 0 1 0 0,1 0-1 0 0,0 0 1 0 0,-1 0-1 0 0,1 1 1 0 0,-1-1-1 0 0,0 1 1 0 0,1-1-1 0 0,-1 1 0 0 0,0-1 1 0 0,0 1-1 0 0,0-1 1 0 0,0 1-1 0 0,0 0 1 0 0,0 0-1 0 0,0-1 1 0 0,-1 1-1 0 0,1 0 12 0 0,11 42 184 0 0,-7-33-115 0 0,-1 1 0 0 0,-1 0 0 0 0,1 6-69 0 0,-2-10 179 0 0,0 1 1 0 0,0-1-1 0 0,1 1 0 0 0,0-1 0 0 0,0 0 0 0 0,1 0 0 0 0,0-1 0 0 0,1 2-179 0 0,2 1 311 0 0,-6-6-264 0 0,1-1 1 0 0,0 0 0 0 0,0 0-1 0 0,0 0 1 0 0,1-1-1 0 0,-1 1 1 0 0,1 0-48 0 0,-2-3-31 0 0,-1 1 1 0 0,1-1-1 0 0,0 1 1 0 0,0-1-1 0 0,-1 1 1 0 0,1-1-1 0 0,0 0 0 0 0,0 0 1 0 0,0 1-1 0 0,0-1 1 0 0,-1 0-1 0 0,1 0 0 0 0,0 0 1 0 0,0 0-1 0 0,0 0 1 0 0,0 0-1 0 0,0 0 1 0 0,-1 0-1 0 0,1 0 0 0 0,0 0 1 0 0,0 0-1 0 0,0-1 1 0 0,0 1-1 0 0,-1 0 0 0 0,1-1 1 0 0,0 1-1 0 0,0 0 1 0 0,0-1-1 0 0,-1 1 1 0 0,1-1-1 0 0,0 1 0 0 0,-1-1 31 0 0,6-4-4929 0 0,0 0-1733 0 0</inkml:trace>
  <inkml:trace contextRef="#ctx0" brushRef="#br0" timeOffset="1306.856">1489 277 4608 0 0,'0'0'353'0'0,"0"0"33"0"0,-7 0 2844 0 0,3 0-2591 0 0,-1 0 1 0 0,1 1-1 0 0,0 0 1 0 0,0-1-1 0 0,-1 2 0 0 0,1-1 1 0 0,0 0-1 0 0,0 1 0 0 0,0 0 1 0 0,-1 1-640 0 0,-4 1 202 0 0,-7 2 170 0 0,11-4-217 0 0,-1 0 0 0 0,1 0 0 0 0,-1 1 0 0 0,1 0 0 0 0,-2 1-155 0 0,-25 15 873 0 0,23-15-518 0 0,0 1 1 0 0,1 0 0 0 0,0 1-1 0 0,0-1-355 0 0,-10 10 549 0 0,0 1 0 0 0,-2 4-549 0 0,15-15 164 0 0,1 0 0 0 0,0 0 1 0 0,0 0-1 0 0,1 0 0 0 0,-1 0 0 0 0,1 1 1 0 0,1-1-1 0 0,-1 1 0 0 0,1 0 0 0 0,-2 5-164 0 0,4-9 11 0 0,0 0-1 0 0,0 0 0 0 0,0-1 1 0 0,1 1-1 0 0,-1 0 1 0 0,0 0-1 0 0,1-1 0 0 0,0 1 1 0 0,-1 0-1 0 0,1-1 0 0 0,0 1 1 0 0,0-1-1 0 0,0 2-10 0 0,14 17-11 0 0,-13-19 11 0 0,-1 1 0 0 0,1-1 0 0 0,-1 0 0 0 0,1 0 0 0 0,0 0 0 0 0,0 0 0 0 0,-1-1 0 0 0,1 1 0 0 0,0 0 0 0 0,0-1 0 0 0,0 1 0 0 0,0-1 0 0 0,0 0 0 0 0,0 0 0 0 0,0 0 0 0 0,0 0 0 0 0,0 0 0 0 0,0 0 0 0 0,0 0 0 0 0,0 0 0 0 0,0-1 0 0 0,7-1 0 0 0,1 0 0 0 0,-1-1 0 0 0,9-4 0 0 0,-1 1 0 0 0,10-2 0 0 0</inkml:trace>
  <inkml:trace contextRef="#ctx0" brushRef="#br0" timeOffset="1830.567">1458 507 21503 0 0,'2'-3'-140'0'0,"0"-1"1"0"0,0 0-1 0 0,0 0 0 0 0,1 1 0 0 0,0 0 0 0 0,1-2 140 0 0,-1 2-226 0 0,0 0 0 0 0,-1 0 0 0 0,1-1 0 0 0,-1 1-1 0 0,0 0 1 0 0,1-4 226 0 0,-2 6-98 0 0,-1 1 7 0 0,0 0-4 0 0,0 0 5 0 0,3 31-161 0 0,1 31 479 0 0,-1-32 109 0 0,-2-27-322 0 0,0 1 0 0 0,0 0 0 0 0,0-1 0 0 0,0 1 0 0 0,0-1 0 0 0,1 1-1 0 0,0-1 1 0 0,-1 0 0 0 0,1 1 0 0 0,0-1 0 0 0,1 0 0 0 0,-1 0 0 0 0,1 0-1 0 0,-1-1 1 0 0,1 1 0 0 0,0-1 0 0 0,0 1 0 0 0,0-1 0 0 0,0 0 0 0 0,0 0-1 0 0,1 0 1 0 0,0 0-15 0 0,4 2 209 0 0,-1-1 0 0 0,1 0 0 0 0,0 0 0 0 0,0-1 0 0 0,0 0 0 0 0,0 0 0 0 0,1-1 0 0 0,-1 0 0 0 0,6-1-209 0 0,-1 0 2 0 0,0-2-1 0 0,0 0 0 0 0,-1 0 1 0 0,1-1-1 0 0,-1-1 0 0 0,0 0 1 0 0,0 0-1 0 0,0-1 0 0 0,0-1 1 0 0,-1 0-1 0 0,0-1 0 0 0,2-1-1 0 0,-5 2 18 0 0,-1-1-1 0 0,0 1 0 0 0,-1-1 0 0 0,1 0 0 0 0,-1-1 1 0 0,-1 0-1 0 0,1 0 0 0 0,-1 0 0 0 0,-1 0 0 0 0,2-3-17 0 0,6-18 98 0 0,-1-1 0 0 0,4-14-98 0 0,-4 10-206 0 0,25-88-436 0 0,-32 109 569 0 0,16-46-502 0 0,6-33 575 0 0,-24 82-9 0 0,0 0 0 0 0,-1 0 0 0 0,0 0 0 0 0,-1 0 0 0 0,0 0 0 0 0,0-1 0 0 0,-1 1 0 0 0,-1-5 9 0 0,2 14 6 0 0,0 1 0 0 0,0-1 0 0 0,-1 1 0 0 0,1-1 0 0 0,0 1 0 0 0,0 0-1 0 0,0-1 1 0 0,-1 1 0 0 0,1 0 0 0 0,0-1 0 0 0,0 1 0 0 0,-1 0 0 0 0,1-1-1 0 0,0 1 1 0 0,-1 0 0 0 0,1-1 0 0 0,0 1 0 0 0,-1 0 0 0 0,1 0 0 0 0,-1-1-1 0 0,1 1 1 0 0,0 0 0 0 0,-1 0 0 0 0,1 0 0 0 0,-1 0 0 0 0,1 0 0 0 0,0 0-1 0 0,-1-1 1 0 0,1 1 0 0 0,-1 0 0 0 0,1 0 0 0 0,-1 0 0 0 0,1 0 0 0 0,0 0-1 0 0,-1 1 1 0 0,1-1 0 0 0,-1 0 0 0 0,1 0 0 0 0,-1 0 0 0 0,1 0 0 0 0,0 0-1 0 0,-1 1 1 0 0,1-1 0 0 0,-1 0 0 0 0,1 0 0 0 0,0 1 0 0 0,-1-1 0 0 0,1 0-1 0 0,0 0 1 0 0,-1 1-6 0 0,-21 17 335 0 0,19-15-281 0 0,0 0 12 0 0,0 1 0 0 0,0-1 1 0 0,0 1-1 0 0,1 0 0 0 0,-1 2-66 0 0,-7 8 143 0 0,2-4-140 0 0,2 0 0 0 0,0 0 0 0 0,0 0 1 0 0,1 1-1 0 0,0-1 0 0 0,1 1 0 0 0,0 1 0 0 0,0-1 0 0 0,1 0 0 0 0,0 8-3 0 0,-1 8-1 0 0,2 0 1 0 0,1 0-1 0 0,1 0 0 0 0,2 1 1 0 0,0-5 1 0 0,1 0 0 0 0,6 21-1 0 0,-2-15 26 0 0,-5-21 54 0 0,0 1-1 0 0,1-1 0 0 0,0 0 1 0 0,1 0-1 0 0,-1-1 0 0 0,2 1 1 0 0,-1-1-1 0 0,1 0 1 0 0,0 0-1 0 0,0 0 0 0 0,1-1 1 0 0,0 1-1 0 0,0-1 0 0 0,1-1 1 0 0,0 1-1 0 0,0-1 0 0 0,0-1 1 0 0,0 1-1 0 0,8 3-79 0 0,2 0 91 0 0,1-1 0 0 0,0 0 0 0 0,1-2 0 0 0,-1 0 0 0 0,1-1 0 0 0,0 0 0 0 0,0-2 0 0 0,9 0-91 0 0,-7-1-273 0 0,1-1-1 0 0,16-3 274 0 0,-27 2-489 0 0,1-1 0 0 0,-1 0 0 0 0,0-1 0 0 0,0 0 0 0 0,7-3 489 0 0,-15 4-146 0 0,-1 1 0 0 0,1 0 0 0 0,-1-1-1 0 0,0 0 1 0 0,0 0 0 0 0,1 1-1 0 0,-1-2 147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3224 0 0,'-5'4'283'0'0,"5"-4"-274"0"0,0 1 0 0 0,-1-1 0 0 0,1 0 0 0 0,0 0 0 0 0,0 0 0 0 0,0 0 0 0 0,0 0 1 0 0,0 0-1 0 0,0 0 0 0 0,0 0 0 0 0,0 0 0 0 0,0 1 0 0 0,0-1 0 0 0,0 0 1 0 0,0 0-1 0 0,0 0 0 0 0,0 0 0 0 0,0 0 0 0 0,0 0 0 0 0,0 0 0 0 0,0 0 0 0 0,0 1 1 0 0,0-1-1 0 0,0 0 0 0 0,0 0 0 0 0,0 0 0 0 0,0 0 0 0 0,0 0 0 0 0,0 0 0 0 0,0 0 1 0 0,0 0-1 0 0,0 1 0 0 0,0-1 0 0 0,0 0 0 0 0,0 0 0 0 0,0 0 0 0 0,0 0 1 0 0,0 0-1 0 0,1 0 0 0 0,-1 0 0 0 0,0 0 0 0 0,0 0 0 0 0,0 0 0 0 0,0 0 0 0 0,0 1 1 0 0,0-1-1 0 0,0 0 0 0 0,0 0 0 0 0,0 0 0 0 0,1 0 0 0 0,-1 0 0 0 0,0 0 0 0 0,0 0 1 0 0,0 0-1 0 0,0 0 0 0 0,0 0 0 0 0,0 0 0 0 0,0 0 0 0 0,0 0 0 0 0,1 0 1 0 0,-1 0-1 0 0,0 0 0 0 0,0 0-9 0 0,15 6 4504 0 0,-11-4-3288 0 0,1 0 1 0 0,-1 0 0 0 0,1 0-1 0 0,-1 1 1 0 0,4 2-1217 0 0,-5-3 353 0 0,0-1 1 0 0,0 1-1 0 0,0-1 1 0 0,0 0-1 0 0,0 0 1 0 0,0 0-1 0 0,1 0 1 0 0,-1-1-1 0 0,0 1 1 0 0,1-1-1 0 0,-1 0 0 0 0,1 0 1 0 0,1 0-354 0 0,15-4-461 0 0,74-34 1165 0 0,-66 25-497 0 0,-20 11-208 0 0,-1-1-1 0 0,1-1 1 0 0,-1 1 0 0 0,0-1-1 0 0,0 0 1 0 0,0-1 0 0 0,-1 0-1 0 0,0 0 1 0 0,2-2 1 0 0,-7 6-5 0 0,0 0 0 0 0,0 0-1 0 0,0-1 1 0 0,0 1 0 0 0,0 0-1 0 0,-1-1 1 0 0,1 1 0 0 0,-1 0 0 0 0,1-1-1 0 0,-1 1 1 0 0,1-1 0 0 0,-1 1 0 0 0,0 0-1 0 0,0-1 1 0 0,1 1 0 0 0,-1-1-1 0 0,0 1 1 0 0,0-1 0 0 0,-1 1 0 0 0,1-1-1 0 0,0 1 1 0 0,0-1 0 0 0,-1 1 0 0 0,1-1-1 0 0,-1 1 1 0 0,1 0 0 0 0,-1-1 0 0 0,0 1-1 0 0,1 0 1 0 0,-1-1 0 0 0,0 1-1 0 0,0 0 1 0 0,0 0 0 0 0,0 0 0 0 0,0 0-1 0 0,0 0 1 0 0,0 0 0 0 0,-1 0 0 0 0,1 0-1 0 0,0 0 1 0 0,-1 0 5 0 0,-1-1 1 0 0,0 0 0 0 0,-1 0 0 0 0,1 0 0 0 0,-1 1 0 0 0,1-1 1 0 0,-1 1-1 0 0,0 0 0 0 0,1 0 0 0 0,-1 0 0 0 0,0 0 0 0 0,0 0 0 0 0,0 1 0 0 0,1 0 0 0 0,-1 0 0 0 0,0 0 0 0 0,-1 1-1 0 0,-1 0 12 0 0,0 1 0 0 0,0 0-1 0 0,0 0 1 0 0,0 1-1 0 0,0-1 1 0 0,0 1 0 0 0,1 1-1 0 0,0-1 1 0 0,-1 1 0 0 0,1 0-1 0 0,0 0 1 0 0,1 0-1 0 0,-1 1 1 0 0,1 0 0 0 0,0 0-1 0 0,0 0 1 0 0,0 0-1 0 0,1 1 1 0 0,0-1 0 0 0,0 1-1 0 0,0 0 1 0 0,1 0-1 0 0,0 0 1 0 0,0 2-12 0 0,-3 5-30 0 0,2 1 0 0 0,0 0-1 0 0,0 0 1 0 0,2 0 0 0 0,-1 0-1 0 0,2 0 1 0 0,0 0 0 0 0,0 0 0 0 0,2 0-1 0 0,0 4 31 0 0,-1-15 1 0 0,-1 0 0 0 0,1 0 0 0 0,0 0 0 0 0,0 0 0 0 0,0 0-1 0 0,1-1 1 0 0,-1 1 0 0 0,1 0 0 0 0,-1-1 0 0 0,1 1 0 0 0,0-1 0 0 0,0 0-1 0 0,0 1 1 0 0,0-1 0 0 0,1 0 0 0 0,-1 0 0 0 0,0 0 0 0 0,1-1-1 0 0,0 1 1 0 0,-1 0 0 0 0,2-1-1 0 0,1 1-20 0 0,0 0 0 0 0,0-1 0 0 0,0 0 0 0 0,0 0 0 0 0,1 0 0 0 0,-1-1 0 0 0,0 0 0 0 0,1 0 0 0 0,-1 0 0 0 0,0 0 0 0 0,5-2 20 0 0,10-1-1050 0 0,2-2-346 0 0</inkml:trace>
  <inkml:trace contextRef="#ctx0" brushRef="#br0" timeOffset="281.054">739 9 6448 0 0,'-11'-3'137'0'0,"-17"-2"228"0"0,26 5-353 0 0,1-1 0 0 0,-1 1 0 0 0,1 0 0 0 0,-1 0 0 0 0,1 1 1 0 0,-1-1-1 0 0,1 0 0 0 0,-1 0 0 0 0,1 1 0 0 0,-1-1 0 0 0,1 1 0 0 0,0-1 0 0 0,-1 1 1 0 0,1 0-1 0 0,0 0 0 0 0,-2 0-12 0 0,-4 5 384 0 0,6-6-154 0 0,0 1 1 0 0,0 0-1 0 0,0-1 1 0 0,0 1-1 0 0,0 0 1 0 0,0 0-1 0 0,0 0 1 0 0,1 0-1 0 0,-1 0 1 0 0,0 0-1 0 0,0 0 0 0 0,1 0 1 0 0,-1 0-1 0 0,0 0 1 0 0,1 0-1 0 0,-1 0 1 0 0,1 0-1 0 0,0 1 1 0 0,-1-1-1 0 0,1 0 1 0 0,0 0-1 0 0,0 1 1 0 0,0-1-1 0 0,0 0 1 0 0,0 0-1 0 0,0 1 1 0 0,0-1-1 0 0,0 0 1 0 0,0 1-231 0 0,0 0 283 0 0,0 0 0 0 0,0 0 0 0 0,0 0 1 0 0,0 0-1 0 0,-1 0 0 0 0,1-1 0 0 0,-1 1 1 0 0,1 0-1 0 0,-1 0 0 0 0,0 0 0 0 0,0-1 1 0 0,1 1-1 0 0,-1 0 0 0 0,-1 0-283 0 0,-18 24 722 0 0,15-19-302 0 0,-27 39 1116 0 0,15-26-1206 0 0,1 2-1 0 0,-2 5-329 0 0,5-7 90 0 0,0-1-1 0 0,-1-1 1 0 0,-10 9-90 0 0,20-24 18 0 0,1 0 0 0 0,-1 0-1 0 0,0 0 1 0 0,0-1 0 0 0,-4 2-18 0 0,-11 9-239 0 0,18-13-18 0 0,0 0 0 0 0,1 0 1 0 0,-1 1-1 0 0,0-1 1 0 0,0 0-1 0 0,0 0 0 0 0,1 0 1 0 0,-1 0-1 0 0,0 0 0 0 0,0 0 1 0 0,1 0-1 0 0,-1 0 1 0 0,0 0-1 0 0,0 0 0 0 0,0-1 1 0 0,1 1-1 0 0,-1 0 257 0 0,-1-5-1534 0 0</inkml:trace>
  <inkml:trace contextRef="#ctx0" brushRef="#br0" timeOffset="466.125">468 128 13040 0 0,'0'0'297'0'0,"0"0"39"0"0,7 15 463 0 0,2-2-63 0 0,-1 1 1 0 0,6 14-737 0 0,17 32 1271 0 0,-18-37-1061 0 0,8 19-210 0 0,-8-14 805 0 0,-4-6 371 0 0,7 18-1176 0 0,-16-37-4 0 0,0 1 11 0 0,9 6-100 0 0,-4-7-188 0 0,-4-2-4850 0 0,-3 1-846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13824 0 0,'0'0'314'0'0,"1"1"-195"0"0,-1 0 1 0 0,1 0-1 0 0,0 0 0 0 0,0 1 1 0 0,0-1-1 0 0,0 0 0 0 0,-1 1 0 0 0,1-1 1 0 0,0 1-120 0 0,-1 1 36 0 0,-1 6 216 0 0,2 1 1 0 0,-1-1 0 0 0,1 1-1 0 0,2 3-252 0 0,11 62 3517 0 0,-13-49-2673 0 0,-1-24-793 0 0,0 1 0 0 0,0-1 0 0 0,0 1 0 0 0,0-1 0 0 0,0 1 0 0 0,0 0 0 0 0,1-1 0 0 0,-1 1 0 0 0,1-1 0 0 0,0 1 0 0 0,0-1 0 0 0,0 1 0 0 0,0-1 0 0 0,1 2-51 0 0,0-1 16 0 0,0 1 0 0 0,0-1 1 0 0,-1 1-1 0 0,1-1 0 0 0,-1 1 0 0 0,0 0 1 0 0,0 0-1 0 0,0-1 0 0 0,0 4-16 0 0,-1-6 0 0 0,0-1 0 0 0,0 1 0 0 0,0-1 0 0 0,0 1 0 0 0,1-1 0 0 0,-1 1 0 0 0,0-1 0 0 0,0 1 0 0 0,1-1 0 0 0,-1 1 0 0 0,0-1 0 0 0,1 1 0 0 0,-1-1 0 0 0,0 0 0 0 0,1 1 0 0 0,-1-1 0 0 0,1 0 0 0 0,-1 1 0 0 0,1-1 0 0 0,-1 0 0 0 0,1 1 0 0 0,-1-1 0 0 0,1 0 0 0 0,-1 0 0 0 0,1 0 0 0 0,-1 0 0 0 0,1 1 0 0 0,2 0 0 0 0,-2-1-30 0 0,-1 1-1 0 0,1-1 0 0 0,-1 0 0 0 0,1 0 1 0 0,0 0-1 0 0,-1 1 0 0 0,1-1 1 0 0,0 0-1 0 0,-1 0 0 0 0,1 0 0 0 0,0 0 1 0 0,-1 0-1 0 0,1 0 0 0 0,0 0 1 0 0,-1 0-1 0 0,1 0 0 0 0,0-1 0 0 0,-1 1 1 0 0,1 0-1 0 0,-1 0 0 0 0,1-1 1 0 0,0 1-1 0 0,-1 0 0 0 0,1-1 0 0 0,-1 1 1 0 0,1 0-1 0 0,-1-1 0 0 0,1 1 0 0 0,-1-1 1 0 0,1 1-1 0 0,-1-1 0 0 0,1 1 1 0 0,-1-1 30 0 0,1 0-245 0 0,9-14-2019 0 0,-6 8 1576 0 0,5-6-845 0 0</inkml:trace>
  <inkml:trace contextRef="#ctx0" brushRef="#br0" timeOffset="458.155">207 0 8288 0 0,'0'0'31'0'0,"0"0"0"0"0,0 1 0 0 0,0-1 0 0 0,0 0 1 0 0,0 0-1 0 0,0 0 0 0 0,0 0 0 0 0,0 0 0 0 0,0 0 1 0 0,0 1-1 0 0,0-1 0 0 0,0 0 0 0 0,0 0 0 0 0,0 0 0 0 0,0 0 1 0 0,0 0-1 0 0,0 1 0 0 0,0-1 0 0 0,0 0 0 0 0,0 0 0 0 0,0 0 1 0 0,0 0-1 0 0,0 0 0 0 0,0 0 0 0 0,0 1 0 0 0,0-1 1 0 0,0 0-1 0 0,0 0 0 0 0,0 0 0 0 0,0 0 0 0 0,0 0 0 0 0,-1 0 1 0 0,1 0-1 0 0,0 0 0 0 0,0 1 0 0 0,0-1 0 0 0,0 0 1 0 0,0 0-1 0 0,0 0 0 0 0,0 0 0 0 0,-1 0 0 0 0,1 0 0 0 0,0 0 1 0 0,0 0-1 0 0,0 0 0 0 0,0 0 0 0 0,0 0 0 0 0,-1 0 0 0 0,1 0 1 0 0,0 0-1 0 0,0 0 0 0 0,0 0 0 0 0,0 0 0 0 0,0 0 1 0 0,0 0-1 0 0,-1 0 0 0 0,1 0 0 0 0,0 0 0 0 0,0 0 0 0 0,0 0 1 0 0,0 0-1 0 0,0 0 0 0 0,0 0 0 0 0,-1-1-31 0 0,6 18 2546 0 0,-3-12-2119 0 0,7 24-186 0 0,-1 1 766 0 0,7 13-1007 0 0,8 9 170 0 0,-22-50-163 0 0,-1-1-1 0 0,1 0 1 0 0,-1 0-1 0 0,0 1 1 0 0,1-1-1 0 0,-1 0 0 0 0,0 1 1 0 0,0-1-1 0 0,0 0 1 0 0,0 1-1 0 0,0-1 1 0 0,0 1-1 0 0,-1-1 1 0 0,1 0-1 0 0,0 1 1 0 0,-1-1-7 0 0,1 0-1 0 0,0 0 0 0 0,-1 0 1 0 0,1 0-1 0 0,0 0 0 0 0,0 1 1 0 0,0-1-1 0 0,0 0 0 0 0,0 0 1 0 0,0 0-1 0 0,0 0 0 0 0,0 0 1 0 0,0 0-1 0 0,1 0 0 0 0,-1 0 1 0 0,0 0-1 0 0,1 0 0 0 0,-1 0 1 0 0,0 0-1 0 0,1 1 1 0 0,13 15-390 0 0,-10-13 253 0 0,-1-1 0 0 0,-1 1-1 0 0,1-1 1 0 0,0 1 0 0 0,-1 0 0 0 0,0 0-1 0 0,0 0 138 0 0,3 7-379 0 0,4 7-236 0 0,-9-17 589 0 0,0 0-1 0 0,0-1 0 0 0,1 1 0 0 0,-1-1 1 0 0,0 1-1 0 0,0 0 0 0 0,0-1 0 0 0,0 1 1 0 0,0 0-1 0 0,0-1 0 0 0,0 1 0 0 0,0-1 1 0 0,0 1-1 0 0,0 0 0 0 0,0-1 0 0 0,-1 1 1 0 0,1-1-1 0 0,0 1 0 0 0,0 0 0 0 0,-1-1 1 0 0,1 1-1 0 0,0-1 0 0 0,-1 1 0 0 0,1-1 27 0 0,1 1-323 0 0,-1-1 316 0 0,1 0-1 0 0,-1 1 1 0 0,0-1 0 0 0,0 0-1 0 0,0 0 1 0 0,1 0-1 0 0,-1 1 1 0 0,0-1 0 0 0,0 0-1 0 0,1 0 1 0 0,-1 0 0 0 0,0 0-1 0 0,0 0 1 0 0,1 0-1 0 0,-1 0 1 0 0,0 0 0 0 0,0 0-1 0 0,1 0 1 0 0,-1 0 0 0 0,0 0-1 0 0,0 0 1 0 0,1 0-1 0 0,-1 0 1 0 0,0 0 0 0 0,0 0-1 0 0,1 0 1 0 0,-1 0-1 0 0,0 0 1 0 0,0 0 0 0 0,1 0-1 0 0,-1 0 8 0 0,6-6 19 0 0,-5 6-15 0 0,-1-1-1 0 0,1 1 0 0 0,0-1 1 0 0,-1 0-1 0 0,1 1 0 0 0,0-1 1 0 0,-1 0-1 0 0,1 0 0 0 0,-1 1 1 0 0,1-1-1 0 0,-1 0 0 0 0,0 0 1 0 0,1 0-1 0 0,-1 0 1 0 0,0 0-1 0 0,1 0 0 0 0,-1 1 1 0 0,0-1-1 0 0,0 0 0 0 0,0 0 1 0 0,0 0-1 0 0,0 0 0 0 0,0 0 1 0 0,0 0-1 0 0,0 0 0 0 0,0 0 1 0 0,-1 0-1 0 0,1 0 0 0 0,0 0-3 0 0,-1-4 252 0 0,1-1 0 0 0,0 0 0 0 0,1 1-1 0 0,-1-1 1 0 0,1 1 0 0 0,0-1 0 0 0,0 1-1 0 0,1-1 1 0 0,0 1 0 0 0,0 0 0 0 0,0 0 0 0 0,0 0-1 0 0,1 0 1 0 0,0 0 0 0 0,0 0 0 0 0,0 1-1 0 0,1-1 1 0 0,-1 1 0 0 0,1 0 0 0 0,0 0-1 0 0,1 1 1 0 0,-1-1 0 0 0,0 1 0 0 0,3-2-252 0 0,8-4 334 0 0,-11 6-188 0 0,0 1-1 0 0,0 0 1 0 0,0-1 0 0 0,0 1 0 0 0,1 1 0 0 0,-1-1 0 0 0,1 1 0 0 0,-1-1-1 0 0,3 1-145 0 0,-6 1 30 0 0,1-1 1 0 0,0 1-1 0 0,-1 0 0 0 0,1 0 0 0 0,0 0 0 0 0,0 0 0 0 0,0 0 0 0 0,-1 0 0 0 0,1 0 0 0 0,0 0 0 0 0,0 1 0 0 0,-1-1 0 0 0,1 1 0 0 0,0-1 0 0 0,-1 1 0 0 0,1 0 0 0 0,-1 0 0 0 0,1-1 1 0 0,-1 1-1 0 0,1 0 0 0 0,-1 1 0 0 0,1-1-30 0 0,1 1 30 0 0,-1 0 0 0 0,1 0 1 0 0,-1 0-1 0 0,1 0 0 0 0,-1 1 1 0 0,0-1-1 0 0,1 1 0 0 0,-1 0 1 0 0,-1 0-1 0 0,1-1 0 0 0,0 1 1 0 0,-1 0-1 0 0,1 1 0 0 0,-1-1 1 0 0,0 0-1 0 0,1 3-30 0 0,0 5 153 0 0,-1-1 1 0 0,1 1-1 0 0,-2-1 0 0 0,0 10-153 0 0,2 2 290 0 0,-1-18-253 0 0,-1 1-1 0 0,1-1 1 0 0,-1 0 0 0 0,0 1 0 0 0,-1-1 0 0 0,1 1-37 0 0,-3 8 66 0 0,0 0 0 0 0,0-1-1 0 0,-6 13-65 0 0,9-25 5 0 0,-1 0 0 0 0,1 0 0 0 0,0 0-1 0 0,0 1 1 0 0,0-1 0 0 0,0 0-1 0 0,-1 0 1 0 0,1 1 0 0 0,0-1 0 0 0,0 0-1 0 0,0 1 1 0 0,0-1 0 0 0,0 0-1 0 0,0 0 1 0 0,0 1 0 0 0,0-1 0 0 0,0 0-1 0 0,0 1 1 0 0,0-1 0 0 0,0 0 0 0 0,0 0-1 0 0,0 1 1 0 0,0-1 0 0 0,0 0-1 0 0,0 1 1 0 0,0-1 0 0 0,0 0 0 0 0,0 0-1 0 0,1 1 1 0 0,-1-1 0 0 0,0 0 0 0 0,0 0-1 0 0,0 1 1 0 0,0-1 0 0 0,1 0-1 0 0,-1 0 1 0 0,0 0 0 0 0,0 1 0 0 0,0-1-1 0 0,1 0 1 0 0,-1 0 0 0 0,0 0-1 0 0,0 0 1 0 0,1 1 0 0 0,-1-1 0 0 0,0 0-1 0 0,1 0 1 0 0,-1 0 0 0 0,0 0 0 0 0,0 0-1 0 0,1 0 1 0 0,-1 0 0 0 0,0 0-1 0 0,1 0 1 0 0,-1 0 0 0 0,0 0 0 0 0,0 0-1 0 0,1 0 1 0 0,-1 0 0 0 0,0 0 0 0 0,1 0-1 0 0,-1 0 1 0 0,0 0 0 0 0,0-1-1 0 0,1 1 1 0 0,-1 0-5 0 0,2-1-188 0 0,0 1 0 0 0,1-1-1 0 0,-1 0 1 0 0,0 0 0 0 0,0 0 0 0 0,0 0-1 0 0,0 0 1 0 0,-1 0 0 0 0,2-1 188 0 0,8-8-775 0 0,5-1-8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192 197 8120 0 0,'0'0'366'0'0,"2"0"1"0"0,3-1-237 0 0,0-1 1 0 0,0 1-1 0 0,0-1 0 0 0,0 0 0 0 0,0 0 1 0 0,-1-1-1 0 0,1 1 0 0 0,-1-1 0 0 0,0 0 1 0 0,3-2-131 0 0,-3 1 812 0 0,1 0 1 0 0,-1-1-1 0 0,0 1 0 0 0,0-1 1 0 0,0 0-1 0 0,2-4-812 0 0,-6 8 736 0 0,0 1-7 0 0,0-1-98 0 0,0-3-340 0 0,0 3 109 0 0,0 1 89 0 0,0 0 20 0 0,0 0-66 0 0,-4 0-427 0 0,0 1-1 0 0,1 0 1 0 0,-1 0-1 0 0,0 0 0 0 0,0 0 1 0 0,0 0-1 0 0,1 1 1 0 0,-1 0-1 0 0,1 0 1 0 0,-1 0-1 0 0,1 0-15 0 0,-2 1 6 0 0,0 0-1 0 0,0-1 0 0 0,0 1 0 0 0,-1-1 0 0 0,0 0-5 0 0,-15 4 83 0 0,0 2-1 0 0,0 0 1 0 0,-12 8-83 0 0,5-6-198 0 0,24-9 198 0 0,0 1 0 0 0,-1-1 0 0 0,1 1 0 0 0,0 0 0 0 0,0 0-1 0 0,0 0 1 0 0,0 0 0 0 0,0 1 0 0 0,1-1 0 0 0,-1 1 0 0 0,1 0 0 0 0,0 0 0 0 0,-1 1 0 0 0,-4 5-94 0 0,7-7 158 0 0,-1-1-1 0 0,1 0 0 0 0,0 0 0 0 0,0 0 1 0 0,0 1-1 0 0,0-1 0 0 0,0 1 0 0 0,0-1 0 0 0,0 1 1 0 0,0-1-1 0 0,0 1 0 0 0,1-1 0 0 0,-1 1 1 0 0,1 0-1 0 0,-1-1 0 0 0,1 1 0 0 0,-1 0 0 0 0,1-1 1 0 0,0 1-1 0 0,0 0 0 0 0,0 0 0 0 0,0-1 0 0 0,0 1 1 0 0,0 0-1 0 0,1 0 0 0 0,-1-1 0 0 0,1 1 1 0 0,-1 0-1 0 0,1-1 0 0 0,0 1-63 0 0,1 4 165 0 0</inkml:trace>
  <inkml:trace contextRef="#ctx0" brushRef="#br0" timeOffset="293.969">80 447 21503 0 0,'0'0'0'0'0,"9"3"-416"0"0,2-1-72 0 0,6 2-432 0 0,-1-4 328 0 0,2 0 64 0 0,1 5 16 0 0,6-5 0 0 0,6 0-887 0 0,-7-3-169 0 0,-2 3-40 0 0,-2 0-8 0 0</inkml:trace>
  <inkml:trace contextRef="#ctx0" brushRef="#br0" timeOffset="608.786">525 256 5528 0 0,'-24'-3'1033'0'0,"21"3"-624"0"0,-1-1-1 0 0,1 0 0 0 0,0 1 0 0 0,0 0 1 0 0,0 0-1 0 0,-1 0 0 0 0,1 0 0 0 0,0 0 1 0 0,0 1-1 0 0,0-1 0 0 0,0 1 0 0 0,0 0 1 0 0,0 0-1 0 0,-1 0-408 0 0,-1 2 255 0 0,-1-1 0 0 0,0-1 0 0 0,1 1 0 0 0,-1-1 0 0 0,-5 1-255 0 0,6-1 149 0 0,1-1 0 0 0,-1 1 1 0 0,0 0-1 0 0,1 1 0 0 0,-1-1 1 0 0,1 1-1 0 0,-1 0 0 0 0,1 0 1 0 0,-4 3-150 0 0,1 0 218 0 0,-5 3 137 0 0,1 1 0 0 0,-8 7-355 0 0,16-13 30 0 0,0 0 0 0 0,1 0 0 0 0,-1 0-1 0 0,1 1 1 0 0,-1-1 0 0 0,1 1 0 0 0,0-1-1 0 0,0 1 1 0 0,1 0 0 0 0,-1 0 0 0 0,0 2-30 0 0,2-5 5 0 0,0-1 1 0 0,-1 1-1 0 0,1-1 1 0 0,0 1-1 0 0,0-1 1 0 0,0 1 0 0 0,0-1-1 0 0,0 1 1 0 0,0-1-1 0 0,0 1 1 0 0,0-1 0 0 0,0 1-1 0 0,0-1 1 0 0,0 1-1 0 0,0-1 1 0 0,0 1-1 0 0,0-1 1 0 0,0 1 0 0 0,1-1-1 0 0,-1 1 1 0 0,0-1-1 0 0,0 1 1 0 0,0-1 0 0 0,1 0-1 0 0,-1 1-5 0 0,1 1 20 0 0,0 1 1 0 0,-1-1 0 0 0,1 1-1 0 0,0-1 1 0 0,0 0-1 0 0,0 1 1 0 0,0-1-1 0 0,0 0 1 0 0,1 0-1 0 0,-1 0 1 0 0,1 0-1 0 0,-1 0 1 0 0,1 0-1 0 0,0 0 1 0 0,0 0-1 0 0,0-1 1 0 0,0 1 0 0 0,0 0-1 0 0,0-1 1 0 0,0 0-1 0 0,0 0 1 0 0,1 1-1 0 0,-1-1 1 0 0,0-1-1 0 0,2 2-20 0 0,-1-1 41 0 0,1-1 0 0 0,-1 1 0 0 0,0-1-1 0 0,0 1 1 0 0,0-1 0 0 0,0 0 0 0 0,0 0-1 0 0,1 0 1 0 0,-1-1 0 0 0,0 1 0 0 0,0-1-1 0 0,0 0 1 0 0,0 0 0 0 0,0 0 0 0 0,0 0-1 0 0,0 0 1 0 0,0 0 0 0 0,0-1 0 0 0,-1 0-1 0 0,1 0-40 0 0,7-5 347 0 0,-1 0 0 0 0,0-1 0 0 0,0 0 0 0 0,-1 0 0 0 0,1-3-347 0 0,18-14-828 0 0,-22 20 640 0 0,0 1 1 0 0,0-1-1 0 0,-1 1 0 0 0,1-1 0 0 0,-1-1 0 0 0,3-4 188 0 0,1 1 0 0 0,-11 20 0 0 0,0 0 0 0 0,0 1 0 0 0,1-1 0 0 0,2-5 46 0 0,-1 0-1 0 0,1-1 1 0 0,0 1-1 0 0,0 0 0 0 0,0 0 1 0 0,1-1-1 0 0,0 1 1 0 0,0 0-46 0 0,0-3 89 0 0,0-1 1 0 0,-1 1 0 0 0,1 0 0 0 0,0 0 0 0 0,1 0-1 0 0,-1-1 1 0 0,0 1 0 0 0,1-1 0 0 0,-1 1 0 0 0,1-1-1 0 0,0 1 1 0 0,0-1 0 0 0,0 0 0 0 0,0 0 0 0 0,0 0-1 0 0,1 0-89 0 0,-3-2 8 0 0,0 1 0 0 0,1-1-1 0 0,-1 1 1 0 0,1-1 0 0 0,-1 0-1 0 0,1 1 1 0 0,-1-1 0 0 0,1 0-1 0 0,-1 0 1 0 0,1 1-1 0 0,-1-1 1 0 0,1 0 0 0 0,-1 0-1 0 0,1 0 1 0 0,0 0 0 0 0,-1 0-1 0 0,1 0 1 0 0,-1 0 0 0 0,1 0-1 0 0,-1 0 1 0 0,1 0 0 0 0,-1 0-1 0 0,1 0 1 0 0,0 0-1 0 0,-1 0-7 0 0,3-1 9 0 0,2 2 36 0 0,-1 0-1 0 0,1-1 0 0 0,0 0 1 0 0,0 0-1 0 0,0-1 0 0 0,0 1 0 0 0,0-1-44 0 0,-2 0 49 0 0,-1 1 0 0 0,0-1 0 0 0,0 0 0 0 0,0 0 0 0 0,0 0 0 0 0,0 0 0 0 0,0 0 0 0 0,0-1 0 0 0,0 1 0 0 0,0 0 0 0 0,0-1 0 0 0,-1 0 0 0 0,1 1-1 0 0,-1-1 1 0 0,2-2-49 0 0,19-22 693 0 0,-17 22-836 0 0,-1 0 0 0 0,0-1 0 0 0,-1 1 1 0 0,1-1-1 0 0,-1 0 0 0 0,0 0 0 0 0,0 0 0 0 0,-1-1 0 0 0,1 1 0 0 0,0-4 143 0 0,13-33 596 0 0,-1 2-1609 0 0,-12 10-2621 0 0,-4 26 232 0 0,0 4 1660 0 0</inkml:trace>
  <inkml:trace contextRef="#ctx0" brushRef="#br0" timeOffset="984.347">257 203 10280 0 0,'0'0'465'0'0,"-9"2"182"0"0,8-1-535 0 0,-1-1 0 0 0,0 1 1 0 0,1 0-1 0 0,-1 0 1 0 0,0 0-1 0 0,1 0 1 0 0,-1 0-1 0 0,1 0 0 0 0,-1 0 1 0 0,1 1-1 0 0,0-1 1 0 0,-1 0-1 0 0,1 1 0 0 0,0 0-112 0 0,-8 7 693 0 0,6-7-503 0 0,-1 1 0 0 0,0 0 0 0 0,1 0 0 0 0,0 1 0 0 0,0-1 0 0 0,0 1 0 0 0,0-1 0 0 0,0 1 0 0 0,1 0 0 0 0,-1 0 0 0 0,1 0 0 0 0,0 0 0 0 0,0 1 0 0 0,1-1 0 0 0,0 0 0 0 0,-1 4-190 0 0,0-2 119 0 0,0 3 367 0 0,-1 0-1 0 0,2 1 1 0 0,-1-1 0 0 0,1 4-486 0 0,1-9 55 0 0,1 0 0 0 0,-1 0 1 0 0,1 0-1 0 0,-1 0 0 0 0,1 0 0 0 0,1 0 0 0 0,-1 0 1 0 0,0 0-1 0 0,1 0 0 0 0,0-1 0 0 0,1 3-55 0 0,0-1-24 0 0,-1-1 0 0 0,1 0 0 0 0,0 0 0 0 0,0 0 0 0 0,1 0 0 0 0,-1-1-1 0 0,2 2 25 0 0,19 9-6370 0 0,-15-11 838 0 0</inkml:trace>
  <inkml:trace contextRef="#ctx0" brushRef="#br0" timeOffset="1531.695">872 201 6912 0 0,'-9'1'195'0'0,"-8"2"2842"0"0,18-2-2967 0 0,0-1 0 0 0,-1 1 0 0 0,1-1 0 0 0,-1 1 0 0 0,1-1 0 0 0,-1 1 0 0 0,0 0 0 0 0,1-1 0 0 0,-1 1-1 0 0,1 0 1 0 0,-1-1 0 0 0,0 1 0 0 0,0 0 0 0 0,1-1 0 0 0,-1 1 0 0 0,0 0 0 0 0,0-1 0 0 0,0 1 0 0 0,0 0 0 0 0,0 0 0 0 0,0 0-70 0 0,3 10 505 0 0,-1-6-352 0 0,0-1-1 0 0,-1 1 1 0 0,0-1 0 0 0,0 1-1 0 0,0 0 1 0 0,0-1-1 0 0,-1 1 1 0 0,0 0-1 0 0,0 0 1 0 0,0-1-1 0 0,-1 1 1 0 0,0 0-153 0 0,1 28 1263 0 0,5 45 748 0 0,-4-63-1868 0 0,-2-12-142 0 0,1-3 22 0 0,0 1 0 0 0,0 0 0 0 0,0-1-1 0 0,0 1 1 0 0,0 0 0 0 0,0 0 0 0 0,0-1-1 0 0,0 1 1 0 0,0 0 0 0 0,0 0-1 0 0,0-1 1 0 0,1 1 0 0 0,-1 0 0 0 0,0-1-1 0 0,0 1 1 0 0,1 0 0 0 0,-1-1 0 0 0,1 1-1 0 0,-1-1 1 0 0,0 1 0 0 0,1 0-1 0 0,-1-1 1 0 0,1 1 0 0 0,-1-1 0 0 0,1 1-1 0 0,0-1-22 0 0,1 3 348 0 0,-1-2-309 0 0,0-1-1 0 0,-1 1 1 0 0,1 0 0 0 0,0 0 0 0 0,0 0-1 0 0,-1-1 1 0 0,1 1 0 0 0,0-1-1 0 0,0 1 1 0 0,0 0 0 0 0,0-1-1 0 0,0 1 1 0 0,0-1 0 0 0,0 0-1 0 0,0 1 1 0 0,0-1 0 0 0,0 0-1 0 0,0 0 1 0 0,0 0 0 0 0,0 0-1 0 0,0 0 1 0 0,1 0 0 0 0,-1 0-1 0 0,0 0 1 0 0,0 0 0 0 0,0 0 0 0 0,0 0-1 0 0,0-1 1 0 0,0 1 0 0 0,0 0-1 0 0,0-1-38 0 0,3 0-16 0 0,1 0 0 0 0,-1 0-1 0 0,0-1 1 0 0,0 0-1 0 0,4-2 17 0 0,-4 1 128 0 0,-1 0 0 0 0,1-1 0 0 0,-1 1 0 0 0,1-1 0 0 0,-1 0 0 0 0,-1 0-1 0 0,1 0 1 0 0,0-1 0 0 0,-1 1 0 0 0,2-5-128 0 0,1-4 111 0 0,2-2-39 0 0,0-1 0 0 0,-2 1 0 0 0,0-1 1 0 0,0 0-1 0 0,-2-1 0 0 0,1-5-72 0 0,-2 4 167 0 0,-1 13-163 0 0,0 0 1 0 0,-1-1 0 0 0,1 1 0 0 0,-1-1 0 0 0,-1 1 0 0 0,1-1 0 0 0,-2-4-5 0 0,2-10-1097 0 0,13 18-1267 0 0,-4 4 650 0 0</inkml:trace>
  <inkml:trace contextRef="#ctx0" brushRef="#br0" timeOffset="1839.993">1209 236 11520 0 0,'0'0'886'0'0,"-7"14"-460"0"0,-5 6 1101 0 0,8-15-1252 0 0,1 0 0 0 0,0 0 0 0 0,0 0 0 0 0,0 0 1 0 0,1 1-1 0 0,0-1 0 0 0,0 1 0 0 0,0-1 0 0 0,1 1 0 0 0,-1 0 1 0 0,1 0-1 0 0,0 5-275 0 0,-1 9 1049 0 0,2-19-904 0 0,0-1-69 0 0,2 2 31 0 0,-2-2-151 0 0,0 0 0 0 0,0 0 0 0 0,0 1 0 0 0,0-1 0 0 0,0 0 0 0 0,0 0 1 0 0,1 0-1 0 0,-1 0 0 0 0,0 0 0 0 0,0 1 0 0 0,0-1 0 0 0,0 0 0 0 0,0 0 0 0 0,0 0 0 0 0,0 0 0 0 0,1 0 1 0 0,-1 0-1 0 0,0 0 0 0 0,0 0 0 0 0,0 1 0 0 0,0-1 0 0 0,1 0 0 0 0,-1 0 0 0 0,0 0 0 0 0,0 0 0 0 0,0 0 0 0 0,0 0 1 0 0,0 0-1 0 0,1 0 0 0 0,-1 0 0 0 0,0 0 0 0 0,0 0 0 0 0,0 0 0 0 0,1 0 0 0 0,-1 0 0 0 0,0 0 0 0 0,0 0 0 0 0,0 0 1 0 0,0 0-1 0 0,0 0 0 0 0,1-1 0 0 0,-1 1 0 0 0,0 0 0 0 0,0 0 0 0 0,0 0 0 0 0,0 0 44 0 0,13-7-1213 0 0,1 2-16 0 0</inkml:trace>
  <inkml:trace contextRef="#ctx0" brushRef="#br0" timeOffset="2144.39">1479 6 3224 0 0,'-5'-4'-991'0'0,"-1"3"4191"0"0,6 1-2928 0 0,0 0 0 0 0,-1 0 0 0 0,1 1 0 0 0,0-1 1 0 0,0 0-1 0 0,-1 0 0 0 0,1 0 0 0 0,0 1 0 0 0,0-1 0 0 0,-1 0 0 0 0,1 1 1 0 0,0-1-1 0 0,0 0 0 0 0,0 0 0 0 0,0 1 0 0 0,-1-1 0 0 0,1 0 0 0 0,0 1 1 0 0,0-1-1 0 0,0 0 0 0 0,0 1 0 0 0,0-1 0 0 0,0 0 0 0 0,0 1 0 0 0,0-1 1 0 0,0 0-1 0 0,0 1 0 0 0,0-1 0 0 0,0 0 0 0 0,0 0 0 0 0,0 1 0 0 0,0-1 0 0 0,0 0 1 0 0,0 1-1 0 0,1-1 0 0 0,-1 0 0 0 0,0 1 0 0 0,0-1-272 0 0,4 20 733 0 0,-2-1-1 0 0,0 1 0 0 0,-1 0 0 0 0,-1 1-732 0 0,0 10 405 0 0,1-11-345 0 0,-1 1 0 0 0,-1 0-1 0 0,-1-1 1 0 0,0 1 0 0 0,-6 19-60 0 0,5-30-224 0 0,-8 19 669 0 0,11-27-644 0 0,-1-1 0 0 0,0 1-1 0 0,0-1 1 0 0,-1 1-1 0 0,1-1 1 0 0,0 0 0 0 0,0 0-1 0 0,-1 1 1 0 0,1-1-1 0 0,-1 0 1 0 0,1 0 0 0 0,-1 0-1 0 0,1-1 1 0 0,-1 1 0 0 0,1 0-1 0 0,-2 0 200 0 0,-12 3-1680 0 0,4 0-14 0 0</inkml:trace>
  <inkml:trace contextRef="#ctx0" brushRef="#br0" timeOffset="2585.204">1309 236 15664 0 0,'0'0'356'0'0,"0"0"49"0"0,0 0 21 0 0,2 0-42 0 0,79 2-222 0 0,-10-1 416 0 0,36-4-578 0 0,-80 0 52 0 0,0-2-1 0 0,0-1 0 0 0,4-2-51 0 0,-9-2 267 0 0,-9 3-272 0 0,-32 43 19 0 0,16-30 33 0 0,-1 1 1 0 0,1-1-1 0 0,0 1 1 0 0,1 0-1 0 0,-1 0 1 0 0,1 0-1 0 0,1 0 1 0 0,-1 0-1 0 0,1 0 1 0 0,1 0-1 0 0,-1 3-47 0 0,1-9 29 0 0,1 0-1 0 0,-1 1 0 0 0,1-1 0 0 0,-1 0 1 0 0,0 0-1 0 0,1 0 0 0 0,0 0 0 0 0,-1 0 1 0 0,1 0-1 0 0,0 0 0 0 0,-1 0 0 0 0,1 0 1 0 0,0 0-29 0 0,4 5 152 0 0,0 4 8 0 0,-5-10-158 0 0,0 0 0 0 0,1 1 0 0 0,-1-1-1 0 0,0 1 1 0 0,0-1 0 0 0,0 0-1 0 0,0 1 1 0 0,1-1 0 0 0,-1 0-1 0 0,0 1 1 0 0,0-1 0 0 0,1 0 0 0 0,-1 1-1 0 0,0-1 1 0 0,1 0 0 0 0,-1 0-1 0 0,0 1 1 0 0,1-1 0 0 0,-1 0 0 0 0,0 0-1 0 0,1 1 1 0 0,-1-1 0 0 0,0 0-1 0 0,1 0 1 0 0,-1 0 0 0 0,1 0-1 0 0,-1 0 1 0 0,0 0 0 0 0,1 0 0 0 0,-1 0-1 0 0,1 0 1 0 0,-1 0 0 0 0,1 0-1 0 0,-1 0 1 0 0,0 0 0 0 0,1 0-2 0 0,0 0-11 0 0,5 0 118 0 0,-1 1-1 0 0,1-1 1 0 0,-1 0 0 0 0,0-1-1 0 0,1 1 1 0 0,-1-1 0 0 0,0 0-1 0 0,1 0 1 0 0,-1-1 0 0 0,0 0-1 0 0,0 0 1 0 0,0 0 0 0 0,0 0-1 0 0,0-1 1 0 0,-1 0 0 0 0,1 0-1 0 0,3-3-106 0 0,-7 6 0 0 0,-1-1 0 0 0,0 1 0 0 0,1-1 0 0 0,-1 1 0 0 0,0-1 0 0 0,1 1 0 0 0,-1-1 0 0 0,0 1 0 0 0,0-1 0 0 0,0 1 0 0 0,1-1 0 0 0,-1 0 0 0 0,0 1 0 0 0,0-1 0 0 0,0 1 0 0 0,0-1 0 0 0,0 1 0 0 0,0-1 0 0 0,0 0 0 0 0,0 1 0 0 0,0-1 0 0 0,0 0 0 0 0,0 1 0 0 0,0-1 0 0 0,0 1 0 0 0,0-1 0 0 0,0 1 0 0 0,0-1 0 0 0,0 1 0 0 0,1-1 0 0 0,-1 1 0 0 0,0-1 0 0 0,0 1 0 0 0,1-1 0 0 0,-1 1 0 0 0,0-1 0 0 0,0 1 0 0 0,1 0 0 0 0,-1-1 0 0 0,0 1 0 0 0,1-1 0 0 0,-1 1 0 0 0,1 0 0 0 0,5-5 3 0 0,1 0 0 0 0,0 1-1 0 0,0 0 1 0 0,0 1 0 0 0,2-1-3 0 0,-3 1-31 0 0,0 0 1 0 0,1 0-1 0 0,-1-1 1 0 0,-1 1-1 0 0,1-1 1 0 0,3-3 30 0 0,4 0-235 0 0,-13 9 250 0 0,1-1 0 0 0,0 1 0 0 0,-1-1 0 0 0,1 1 0 0 0,-1 0 0 0 0,1-1 0 0 0,-1 1 0 0 0,0-1 0 0 0,0 1 0 0 0,0 1-15 0 0,-1 22 31 0 0,0-1 1 0 0,-2 0 0 0 0,-1 0 0 0 0,-1 0 0 0 0,-1 0-1 0 0,-3 6-31 0 0,-56 162-482 0 0,62-182 528 0 0,-1 0-1 0 0,0 0 1 0 0,-1 0 0 0 0,0-1 0 0 0,0 1 0 0 0,-1-2-1 0 0,0 1 1 0 0,0 0 0 0 0,-1-1 0 0 0,0 0 0 0 0,-7 5-46 0 0,8-9 1 0 0,-1 1-1 0 0,0-1 1 0 0,0-1 0 0 0,0 1 0 0 0,-1-1 0 0 0,1 0 0 0 0,-1-1 0 0 0,1 0 0 0 0,-1 0 0 0 0,0-1-1 0 0,0 0 1 0 0,-4 0-1 0 0,5 0-9 0 0,0-1 0 0 0,0-1-1 0 0,0 0 1 0 0,0 0 0 0 0,1 0-1 0 0,-3-1 10 0 0,-26-4-1290 0 0,-33-4-1926 0 0,50 9 1539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4:4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174 323 2760 0 0,'-15'-11'781'0'0,"13"9"-304"0"0,1 0 1 0 0,-1 1-1 0 0,0 0 1 0 0,1-1-1 0 0,-1 1 1 0 0,0 0 0 0 0,0 0-1 0 0,0 0-477 0 0,-23-9 5557 0 0,24 9-4861 0 0,1 1-6 0 0,-4 1 3954 0 0,13-2-3393 0 0,105 3-24 0 0,48 1-1198 0 0,-130 0-18 0 0,39 2 122 0 0,-47-4-199 0 0,-17-1 57 0 0,-8-2 36 0 0,-5-2 93 0 0,-6 1-26 0 0,-1 1-1 0 0,1 0 1 0 0,-1 0-1 0 0,1 2 1 0 0,-1-1-1 0 0,0 2 1 0 0,1 0 0 0 0,-6 1-94 0 0,-34 1 3 0 0,-92 6 511 0 0,129-8-420 0 0,1 0 1 0 0,0 1 0 0 0,-5 2-95 0 0,5-1-52 0 0,0-1 1 0 0,-1 0-1 0 0,-5-1 52 0 0,11-1 213 0 0,20-1-136 0 0,-1-1 0 0 0,1 0 1 0 0,3-2-78 0 0,34-6-16 0 0,114-10-650 0 0,-138 18 700 0 0,1 0 0 0 0,-1 2 1 0 0,9 1-35 0 0,9 0-886 0 0,-18 2 26 0 0,-9-1-4310 0 0,-15-2-862 0 0</inkml:trace>
  <inkml:trace contextRef="#ctx0" brushRef="#br0" timeOffset="615.838">392 187 6448 0 0,'0'0'297'0'0,"0"0"-9"0"0,-4-9-23 0 0,-2 1-1248 0 0,0 3 6692 0 0,4 9 960 0 0,1 5-5947 0 0,1 2-599 0 0,-2 1-1 0 0,1-1 0 0 0,-2 4-122 0 0,1-3 320 0 0,0-1 0 0 0,0 1 0 0 0,1 4-320 0 0,-1 33 697 0 0,-5 30-697 0 0,3-55 0 0 0,-1 26 0 0 0,4-39 55 0 0,1-10-32 0 0,0 1-1 0 0,-1-1 1 0 0,1 0-1 0 0,0 1 1 0 0,0-1-1 0 0,0 0 1 0 0,0 1-1 0 0,1-1 1 0 0,-1 0-1 0 0,0 2-22 0 0,1-2 48 0 0,-1-1-124 0 0,0 0-14 0 0,0 0 42 0 0,0 0 141 0 0,0 0 60 0 0,0 0 9 0 0,6-102 640 0 0,-6 90-608 0 0,2-1 0 0 0,-1 1-1 0 0,4-10-193 0 0,2-23 151 0 0,-6 32-112 0 0,1-9-222 0 0,0 1-1 0 0,2 0 0 0 0,0 1 0 0 0,1-2 184 0 0,5-13-27 0 0,-9 28-48 0 0,-5 27 49 0 0,2-6 104 0 0,1 1 0 0 0,0-1 0 0 0,0 3-78 0 0,0 20 390 0 0,-15 105-982 0 0,7-57 1208 0 0,7-66-736 0 0,0-1-1 0 0,-3 12 121 0 0,5-17 383 0 0,0-19-698 0 0,0-7-135 0 0,0 0-1 0 0,1 0 0 0 0,2-11 451 0 0,5-3-3932 0 0,-4 18 1891 0 0,-2-4-20 0 0</inkml:trace>
  <inkml:trace contextRef="#ctx0" brushRef="#br0" timeOffset="1250.324">260 317 6848 0 0,'1'-1'242'0'0,"0"1"1"0"0,1 0-1 0 0,-1-1 1 0 0,0 0 0 0 0,0 1-1 0 0,0-1 1 0 0,0 1-1 0 0,0-1 1 0 0,0 0-1 0 0,0 0 1 0 0,-1 0 0 0 0,1 0-1 0 0,0 0 1 0 0,0 0-1 0 0,0 0-242 0 0,0-1 405 0 0,0 1 1 0 0,1-1-1 0 0,-1 1 0 0 0,1 0 0 0 0,-1-1 0 0 0,1 1 1 0 0,-1 0-1 0 0,1 0 0 0 0,0-1-405 0 0,9-2 703 0 0,-1 1 0 0 0,0 0-1 0 0,1 0 1 0 0,0 1 0 0 0,0 0 0 0 0,-1 1 0 0 0,8 0-703 0 0,-1 0-101 0 0,-12 1 154 0 0,0-1 0 0 0,0 1 1 0 0,0 0-1 0 0,0 1 0 0 0,0-1 0 0 0,0 1-53 0 0,46 2 1216 0 0,-37-2-906 0 0,0-1-1 0 0,1-1 0 0 0,4 0-309 0 0,20-1 48 0 0,-33 2-50 0 0,-2 0 13 0 0,1 0 0 0 0,-1-1 0 0 0,1 0 0 0 0,-1 0 0 0 0,0 0 0 0 0,2 0-11 0 0,-1 0 18 0 0,-4 1 66 0 0,-1 0 5 0 0,0 0-40 0 0,0 0-125 0 0,0 0-14 0 0,-5 1 5 0 0,-5-1 88 0 0,-15 2-3 0 0,-1-4 212 0 0,-1 0 1 0 0,-13 3-213 0 0,9-1-385 0 0,-43 6 263 0 0,65-6-1971 0 0,18 0-1575 0 0,-5 0-2128 0 0</inkml:trace>
  <inkml:trace contextRef="#ctx0" brushRef="#br0" timeOffset="2289.169">613 37 6448 0 0,'0'0'297'0'0,"0"0"-9"0"0,1 0-188 0 0,4 2-17 0 0,-4-2 289 0 0,-1 0 121 0 0,0 0 19 0 0,0 0 5 0 0,-5-1-123 0 0,0 1 0 0 0,0-2-1 0 0,0 1 1 0 0,1 0 0 0 0,-1-1-1 0 0,0 0 1 0 0,1 0 0 0 0,-1 0-394 0 0,4 1 564 0 0,-20-7 1792 0 0,16 6-2129 0 0,-1 0 1 0 0,-1 1-1 0 0,1 0 1 0 0,0 0-1 0 0,0 0 1 0 0,-2 1-228 0 0,-15-8 790 0 0,-21 8-790 0 0,-10 2 883 0 0,-26 4-883 0 0,73-5 56 0 0,0 1-1 0 0,0-1 1 0 0,0 1 0 0 0,0 1-1 0 0,1-1 1 0 0,-1 1 0 0 0,1 0-1 0 0,-5 3-55 0 0,-40 18 694 0 0,47-23-686 0 0,-1 0-6 0 0,-10 11 52 0 0,4-2-67 0 0,4-4 141 0 0,0 1 0 0 0,1-1 0 0 0,0 1-1 0 0,0 0 1 0 0,-1 2-128 0 0,2-2 76 0 0,0-1 0 0 0,-1 1 0 0 0,0-1 0 0 0,0 0-76 0 0,-12 13 56 0 0,10-10 8 0 0,0 0 0 0 0,1 1 0 0 0,0 0 0 0 0,1 0 0 0 0,0 0 0 0 0,0 1 0 0 0,1 0 0 0 0,1 1 0 0 0,0-1 0 0 0,-1 4-64 0 0,2 7 170 0 0,0-1 0 0 0,2 1-1 0 0,0 0 1 0 0,2 0-1 0 0,0 3-169 0 0,12 17 139 0 0,-12-34-172 0 0,1 1 0 0 0,0-1-1 0 0,1 0 1 0 0,0 0 0 0 0,0 0 0 0 0,0-1 0 0 0,1 1 0 0 0,0-1-1 0 0,1 1 34 0 0,0-3 152 0 0,1 0 0 0 0,-1 0 0 0 0,1 0 0 0 0,0-1 0 0 0,0 0 0 0 0,0 0 0 0 0,0-1 0 0 0,1 0 0 0 0,-1 0 0 0 0,4 1-152 0 0,21 6 55 0 0,0-1-1 0 0,1-1 0 0 0,0-2 1 0 0,0-1-1 0 0,7-2-54 0 0,-29-2 0 0 0,1 0 0 0 0,-1-1 0 0 0,1-1 0 0 0,-1 0 0 0 0,0 0 0 0 0,1-1 0 0 0,-1 0 0 0 0,0-1 0 0 0,0 0 0 0 0,0 0 0 0 0,5-4 0 0 0,13-6 0 0 0,-17 8 0 0 0,1 0 0 0 0,-1-1 0 0 0,-1 0 0 0 0,1-1 0 0 0,2-2 0 0 0,4-6 98 0 0,0 0-1 0 0,-1 0 1 0 0,-1-2-1 0 0,-1 0 1 0 0,0-1-1 0 0,-1 0 1 0 0,0-2-98 0 0,-1 2 394 0 0,-8 14-297 0 0,0-1 1 0 0,-1 0-1 0 0,0 0 0 0 0,0-1 1 0 0,-1 1-1 0 0,1-1 1 0 0,0-2-98 0 0,-3 8 1 0 0,5-21 84 0 0,0 1 1 0 0,2-17-86 0 0,-7 30 10 0 0,1 0 0 0 0,-1 0 0 0 0,0 0 0 0 0,-1 0 1 0 0,0 0-1 0 0,0 0 0 0 0,0 0 0 0 0,-1 0 0 0 0,0 0 0 0 0,-1-3-10 0 0,-2-2 25 0 0,-1-1 1 0 0,0 1-1 0 0,-3-4-25 0 0,6 12 5 0 0,0-1 1 0 0,-1 1-1 0 0,1 0 0 0 0,-1 0 1 0 0,0 1-1 0 0,0-1 0 0 0,0 1 1 0 0,0 0-1 0 0,0 0 1 0 0,-2-1-6 0 0,0 1-398 0 0,0 0 0 0 0,0 0 1 0 0,-1 0-1 0 0,1 1 1 0 0,-1 0-1 0 0,-5-1 398 0 0,-4 0-832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7656 0 0,'1'0'59'0'0,"0"-1"1"0"0,0 1 0 0 0,0 0 0 0 0,0 0-1 0 0,0-1 1 0 0,0 1 0 0 0,-1-1 0 0 0,1 1-1 0 0,0-1 1 0 0,0 1 0 0 0,-1-1 0 0 0,1 1-1 0 0,0-1 1 0 0,-1 0 0 0 0,1 0-1 0 0,0 1 1 0 0,-1-1 0 0 0,1 0 0 0 0,-1 0-1 0 0,1 0-59 0 0,-1-1 654 0 0,1 0 0 0 0,0-1-1 0 0,-1 1 1 0 0,1-1 0 0 0,-1 1-1 0 0,0 0 1 0 0,0-1 0 0 0,0 0-654 0 0,0 1 190 0 0,1 1 1 0 0,-1 0 0 0 0,1 0-1 0 0,0 0 1 0 0,-1 0 0 0 0,1 0 0 0 0,0 0-1 0 0,-1 0 1 0 0,1 0 0 0 0,0 0 0 0 0,0 0-1 0 0,0 0 1 0 0,0 1 0 0 0,0-1-1 0 0,0 0 1 0 0,0 0 0 0 0,0 1 0 0 0,0-1-1 0 0,1 1 1 0 0,-1-1-191 0 0,1 1 337 0 0,-2 0-22 0 0,0 0-90 0 0,15 11 474 0 0,-12-5-649 0 0,0 0-1 0 0,0 1 1 0 0,0 0-1 0 0,-1 0 1 0 0,1-1 0 0 0,-2 1-1 0 0,1 0 1 0 0,-1 1-1 0 0,0-1 1 0 0,0 0 0 0 0,-1 5-50 0 0,1 4 87 0 0,3 39 385 0 0,-4 41-472 0 0,-1-43 308 0 0,1-52-209 0 0,0-1-10 0 0,0 0 15 0 0,0 0 67 0 0,7-17 425 0 0,9-19-410 0 0,-2-1 0 0 0,4-17-186 0 0,6-16-3 0 0,-20 61 3 0 0,0-1 0 0 0,1 1 0 0 0,4-7 0 0 0,-6 12 0 0 0,-1 1 0 0 0,0-1 0 0 0,1 1 0 0 0,-1 0 0 0 0,1 0 0 0 0,0 0 0 0 0,0 0 0 0 0,0 1 0 0 0,1-1 0 0 0,2-1 0 0 0,-4 3-12 0 0,1 1-1 0 0,-1-1 1 0 0,1 1-1 0 0,-1 0 1 0 0,1 0-1 0 0,0 0 1 0 0,-1 0-1 0 0,1 0 1 0 0,-1 0-1 0 0,1 1 1 0 0,-1-1-1 0 0,1 1 1 0 0,0 0 12 0 0,-1 3-22 0 0,1 1 1 0 0,-1 0 0 0 0,0 0 0 0 0,0 1 0 0 0,0-1 0 0 0,-1 0-1 0 0,0 1 1 0 0,0-1 0 0 0,0 1 0 0 0,0-1 0 0 0,-1 1-1 0 0,0-1 1 0 0,-1 1 0 0 0,1-1 0 0 0,-1 1 0 0 0,0-1 0 0 0,0 1-1 0 0,-2 4 22 0 0,-3 10 147 0 0,1 1 0 0 0,1 3-147 0 0,3-16-27 0 0,0 0 1 0 0,0 1 0 0 0,1-1 0 0 0,0 0 0 0 0,1 0-1 0 0,1 8 27 0 0,-2-15-15 0 0,0 0 0 0 0,1 1 0 0 0,-1-1 0 0 0,0 0 0 0 0,1 0-1 0 0,-1 1 1 0 0,1-1 0 0 0,-1 0 0 0 0,1 0 0 0 0,0 0 0 0 0,0 0 0 0 0,-1 0-1 0 0,1 0 1 0 0,0 0 0 0 0,0 0 0 0 0,0 0 0 0 0,0 0 0 0 0,0 0-1 0 0,0 0 1 0 0,1-1 0 0 0,0 1 15 0 0,0 0-65 0 0,-1 0-1 0 0,1-1 1 0 0,0 0-1 0 0,0 1 0 0 0,0-1 1 0 0,0 0-1 0 0,0 0 1 0 0,0 0-1 0 0,0 0 1 0 0,0 0-1 0 0,0-1 1 0 0,0 1-1 0 0,1-1 66 0 0,7-2-476 0 0,0-1 0 0 0,0 0-1 0 0,-1 0 1 0 0,0-1 0 0 0,2-2 476 0 0,-6 5-278 0 0,5-5-282 0 0,0 0 0 0 0,-1 0-1 0 0,0-1 1 0 0,-1 0 0 0 0,3-4 560 0 0,25-21-1216 0 0,-17 11 628 0 0,-2 2 532 0 0,-16 20 300 0 0,-1 0 117 0 0,0 0 30 0 0,0 0 50 0 0,0 0 181 0 0,-1 0-476 0 0,0 1 1 0 0,0-1 0 0 0,0 1 0 0 0,1-1 0 0 0,-1 1 0 0 0,0 0-1 0 0,0-1 1 0 0,1 1 0 0 0,-1 0 0 0 0,0 0 0 0 0,1 0 0 0 0,-1 0-147 0 0,-2 3 323 0 0,0-2-225 0 0,0 0-1 0 0,0 0 1 0 0,1 1 0 0 0,-1-1-1 0 0,1 1 1 0 0,-1 0 0 0 0,1 0 0 0 0,0 0-1 0 0,0 0 1 0 0,0 0 0 0 0,1 0 0 0 0,-1 1-1 0 0,1-1 1 0 0,0 1 0 0 0,0-1-1 0 0,0 1 1 0 0,0-1 0 0 0,0 1 0 0 0,1-1-1 0 0,-1 3-97 0 0,-1 11 127 0 0,1-16-123 0 0,1 0 1 0 0,0 0-1 0 0,-1 0 0 0 0,1 0 1 0 0,0 1-1 0 0,0-1 1 0 0,0 0-1 0 0,0 0 0 0 0,0 0 1 0 0,0 0-1 0 0,0 1 1 0 0,0-1-1 0 0,0 0 0 0 0,0 0 1 0 0,1 0-1 0 0,-1 0 1 0 0,0 0-1 0 0,1 0 0 0 0,-1 0 1 0 0,1 0-1 0 0,0 1-4 0 0,1 1-6 0 0,0 0 1 0 0,0 0-1 0 0,0 0 0 0 0,1 0 0 0 0,-1-1 1 0 0,1 1-1 0 0,0-1 0 0 0,0 1 0 0 0,0-1 1 0 0,0 0-1 0 0,0 0 0 0 0,0 0 0 0 0,0-1 1 0 0,1 1-1 0 0,-1-1 0 0 0,1 1 6 0 0,1-1 71 0 0,0 0 0 0 0,-1-1 0 0 0,1 1 1 0 0,0-1-1 0 0,-1 0 0 0 0,1 0 0 0 0,0 0 0 0 0,0 0 0 0 0,-1-1 0 0 0,1 0 0 0 0,0 0 0 0 0,3-2-71 0 0,3 0 116 0 0,0-1 0 0 0,-1 0-1 0 0,1-1 1 0 0,-1 0 0 0 0,0-1 0 0 0,-1 0-1 0 0,2-2-115 0 0,-6 5 11 0 0,-1-1-1 0 0,-1 1 1 0 0,1-1 0 0 0,0 0-1 0 0,-1 0 1 0 0,0-1 0 0 0,0 1-1 0 0,0-1 1 0 0,0 1 0 0 0,-1-1-1 0 0,0 0 1 0 0,0 0-1 0 0,0 0 1 0 0,-1 0 0 0 0,1 0-1 0 0,-1-3-10 0 0,-1 6 3 0 0,0 0 0 0 0,0 0 0 0 0,0 0-1 0 0,0 0 1 0 0,0 0 0 0 0,-1 0 0 0 0,1 1-1 0 0,-1-1 1 0 0,0 0 0 0 0,1 0 0 0 0,-1 0-1 0 0,0 1 1 0 0,0-1 0 0 0,0 0 0 0 0,0 1-1 0 0,0-1 1 0 0,0 1 0 0 0,-1-1 0 0 0,1 1 0 0 0,0-1-1 0 0,-1 1 1 0 0,1 0 0 0 0,-1 0 0 0 0,0 0-1 0 0,0-1-2 0 0,-3-1 13 0 0,0 0-1 0 0,-1 0 0 0 0,1 1 0 0 0,0 0 1 0 0,-1 0-1 0 0,0 0 0 0 0,-4-1-12 0 0,3 2-106 0 0,-1 0-1 0 0,1 0 1 0 0,0 0-1 0 0,0 1 1 0 0,-1 0-1 0 0,1 1 1 0 0,0 0-1 0 0,-4 1 107 0 0,7-1-853 0 0,0 0-1 0 0,1 0 1 0 0,-1 0-1 0 0,0 1 0 0 0,1 0 1 0 0,-3 1 853 0 0,-1 1-1877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0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12440 0 0,'13'2'957'0'0,"-12"0"-830"0"0,0-1 0 0 0,-1 0 0 0 0,1 0 0 0 0,-1 0 1 0 0,1 1-1 0 0,-1-1 0 0 0,0 0 0 0 0,1 1 0 0 0,-1-1 0 0 0,0 0 0 0 0,0 1 0 0 0,0-1 1 0 0,0 1-128 0 0,0-1 280 0 0,1 5 126 0 0,0-1 1 0 0,1 0-1 0 0,-1 0 0 0 0,1 0 0 0 0,2 2-406 0 0,-2-3 115 0 0,0 1 0 0 0,-1-1 0 0 0,1 1 0 0 0,-1-1 0 0 0,0 1 0 0 0,0-1 0 0 0,0 2-115 0 0,8 149 2697 0 0,-6-119-2017 0 0,4 19-680 0 0,-5-37 609 0 0,-1-1 1 0 0,0 0-1 0 0,-2 3-609 0 0,1-1-397 0 0,0-18 177 0 0,0-1-56 0 0,0 0-20 0 0,0 0-7 0 0,-3-8-899 0 0,-3-6-1888 0 0,6 8-3393 0 0</inkml:trace>
  <inkml:trace contextRef="#ctx0" brushRef="#br0" timeOffset="372.176">0 234 13824 0 0,'26'-3'454'0'0,"-16"2"-242"0"0,0 0-1 0 0,1 0 1 0 0,-1-1-1 0 0,0 0 1 0 0,4-3-212 0 0,-4 2 225 0 0,-1 1 0 0 0,1-1 0 0 0,0 2 1 0 0,1-1-1 0 0,-1 1 0 0 0,0 1 0 0 0,2 0-225 0 0,22 1 1463 0 0,17 4-1463 0 0,17 1 476 0 0,-15-2-296 0 0,-27-1-14 0 0,1-2-1 0 0,0-1 0 0 0,6-1-165 0 0,1 2 99 0 0,-11 1-159 0 0,-22-2 55 0 0,-1 0 0 0 0,1 0 1 0 0,0 0-1 0 0,0 0 0 0 0,0 0 0 0 0,0 0 1 0 0,-1 0-1 0 0,1 1 0 0 0,0-1 0 0 0,0 0 0 0 0,-1 1 1 0 0,1-1-1 0 0,0 0 0 0 0,0 1 0 0 0,-1-1 0 0 0,1 1 1 0 0,0-1-1 0 0,0 1 5 0 0,6 4 43 0 0,-13 15 875 0 0,-14 33-49 0 0,19-49-853 0 0,-1 0 1 0 0,0 0-1 0 0,0 0 0 0 0,-1 0 1 0 0,1-1-1 0 0,-1 1 0 0 0,0-1 1 0 0,0 0-1 0 0,0 0 0 0 0,0 1-16 0 0,0-2 0 0 0,1 0-1 0 0,-1 0 1 0 0,1 1-1 0 0,0-1 1 0 0,0 1-1 0 0,0-1 0 0 0,0 1 1 0 0,0 0-1 0 0,0 0 1 0 0,1 0-1 0 0,0 0 1 0 0,-1 0-1 0 0,1 0 1 0 0,0 0-1 0 0,1 1 0 0 0,-1-1 1 0 0,1 0-1 0 0,-1 1 1 0 0,4 24 0 0 0,-4-23 0 0 0,1-3 0 0 0,-1 0 0 0 0,1 0 0 0 0,0 0 0 0 0,0 0 0 0 0,0 0 0 0 0,0-1 0 0 0,0 1 0 0 0,1 0 0 0 0,-1 0 0 0 0,1 1 0 0 0,-1-2 1 0 0,1 0 0 0 0,-1 0-1 0 0,1 0 1 0 0,-1 0 0 0 0,1 0-1 0 0,-1-1 1 0 0,1 1 0 0 0,0 0-1 0 0,0 0 1 0 0,-1-1 0 0 0,1 1-1 0 0,0 0 1 0 0,0-1 0 0 0,0 1-1 0 0,0-1 1 0 0,0 1-1 0 0,-1-1 1 0 0,1 1 0 0 0,0-1-1 0 0,0 0 1 0 0,0 1 0 0 0,0-1-1 0 0,0 0 1 0 0,0 0 0 0 0,0 0-1 0 0,1 0 1 0 0,-1 0 0 0 0,0 0-1 0 0,30 0 679 0 0,-25-1-581 0 0,-1 0 1 0 0,0-1-1 0 0,1 0 1 0 0,-1 0-1 0 0,0 0 1 0 0,0 0-1 0 0,0-1 1 0 0,0 0-1 0 0,-1 0 1 0 0,1 0-1 0 0,-1-1 1 0 0,1 1-1 0 0,0-3-98 0 0,9-5 162 0 0,-2 1-161 0 0,-1-2 0 0 0,4-3-1 0 0,3-4-38 0 0,-15 16 38 0 0,-1-1 0 0 0,1 0 0 0 0,-1 1 0 0 0,0-1 0 0 0,0 0 0 0 0,0 0 0 0 0,-1 0 0 0 0,1-1 0 0 0,-1 1 0 0 0,0-1 0 0 0,9-45 0 0 0,-9 43 27 0 0,-1 0-1 0 0,0 0 1 0 0,0 0-1 0 0,-1-7-26 0 0,1 12 24 0 0,0 0 0 0 0,0 0-1 0 0,0 0 1 0 0,-1 1 0 0 0,1-1-1 0 0,-1 0 1 0 0,1 0 0 0 0,-1 1-1 0 0,0-1 1 0 0,1 0-1 0 0,-1 1 1 0 0,0-1 0 0 0,0 1-1 0 0,0-1 1 0 0,-1 1 0 0 0,1-1-1 0 0,0 1 1 0 0,0 0 0 0 0,-1 0-1 0 0,1 0 1 0 0,-1-1-24 0 0,-7-2-580 0 0,0 0 1 0 0,0 1-1 0 0,0 0 0 0 0,-2 1 580 0 0,-8-1-7867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0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6448 0 0,'0'0'498'0'0,"15"1"8552"0"0,-8 1-8736 0 0,-5-1-197 0 0,0 1 0 0 0,0-1 0 0 0,0 1 1 0 0,0 0-1 0 0,0-1 0 0 0,0 1 0 0 0,-1 0 0 0 0,1 0 0 0 0,-1 0 0 0 0,1 1 0 0 0,-1-1 0 0 0,0 0 0 0 0,0 0 1 0 0,0 1-1 0 0,0-1 0 0 0,0 1 0 0 0,0-1 0 0 0,0 2-117 0 0,1 9 391 0 0,0-1 0 0 0,0 1 0 0 0,-1 5-391 0 0,1 8 354 0 0,-3 3 246 0 0,0-2-271 0 0,1-26-236 0 0,0-1 1 0 0,0 0-12 0 0,0 0-2 0 0,0 0 0 0 0,-1 0-64 0 0,1-1 0 0 0,-1 1 0 0 0,1 0 0 0 0,-1-1 0 0 0,1 1 0 0 0,0-1 0 0 0,-1 1 0 0 0,1-1 0 0 0,0 1 0 0 0,0-1 0 0 0,-1 1 0 0 0,1-1 0 0 0,0 0 0 0 0,0 1-1 0 0,0-1 1 0 0,0 1 0 0 0,-1-1 0 0 0,1 1 0 0 0,0-1 0 0 0,0 0 0 0 0,0 1 0 0 0,1-1-16 0 0,-2-14 120 0 0,1 8-149 0 0,0 1 0 0 0,1-1 0 0 0,-1 1 0 0 0,2-1 0 0 0,-1 0-1 0 0,1 1 1 0 0,0 0 0 0 0,0-1 0 0 0,2-3 29 0 0,-2 6 1 0 0,1 0-1 0 0,-1 1 1 0 0,1-1-1 0 0,-1 1 1 0 0,1-1-1 0 0,0 1 1 0 0,0 0-1 0 0,1 0 1 0 0,-1 0-1 0 0,1 0 1 0 0,-1 1-1 0 0,1-1 1 0 0,0 1-1 0 0,4-2 0 0 0,-7 4 0 0 0,0-1 0 0 0,0 1 0 0 0,0-1 0 0 0,1 1 0 0 0,-1 0 0 0 0,0 0 0 0 0,1-1 0 0 0,-1 1 0 0 0,0 0 0 0 0,1 0 0 0 0,-1 0 0 0 0,0 0 0 0 0,1 1 0 0 0,-1-1 0 0 0,0 0 0 0 0,0 1 0 0 0,1-1 0 0 0,-1 0 0 0 0,0 1 0 0 0,0 0 0 0 0,0-1 0 0 0,1 1 0 0 0,-1 0 0 0 0,0-1 0 0 0,0 1 0 0 0,0 0 0 0 0,0 1 0 0 0,2 0 0 0 0,12 8 14 0 0,-1 1-1 0 0,0 0 0 0 0,0 2 1 0 0,-2-1-1 0 0,1 1 0 0 0,2 6-13 0 0,-13-16 3 0 0,1 0-1 0 0,-1 0 0 0 0,1 1 0 0 0,0-2 0 0 0,0 1 1 0 0,0 0-1 0 0,1 0 0 0 0,-1-1 0 0 0,1 0 0 0 0,-1 0 1 0 0,1 0-1 0 0,0 0 0 0 0,-1 0 0 0 0,1-1-2 0 0,-1-1 14 0 0,-1 1-1 0 0,1-1 1 0 0,-1 0-1 0 0,1 0 1 0 0,-1 0-1 0 0,1 0 1 0 0,-1 0-1 0 0,1-1 1 0 0,-1 1-1 0 0,1-1 1 0 0,-1 1-1 0 0,1-1 1 0 0,-1 0-1 0 0,0 0 1 0 0,1 0-1 0 0,-1-1 1 0 0,0 1-1 0 0,0 0 1 0 0,0-1-1 0 0,0 1 1 0 0,0-1-1 0 0,1-2-13 0 0,8-5 157 0 0,-1-1 0 0 0,0-1 0 0 0,-1 0 0 0 0,0 0-1 0 0,-1-1 1 0 0,0 0 0 0 0,-1 0 0 0 0,0-1-1 0 0,-1 1 1 0 0,3-10-157 0 0,-7 18 0 0 0,-1 3-1 0 0,-1 0 0 0 0,1 0 1 0 0,-1 0-1 0 0,1 0 0 0 0,-1 0 0 0 0,1 0 0 0 0,-1 0 0 0 0,0 0 1 0 0,0 0-1 0 0,0 0 0 0 0,1 0 0 0 0,-1 0 0 0 0,0 0 0 0 0,0-2 1 0 0,1-2-23 0 0,3-10-507 0 0,-4 14 438 0 0,-2 1 85 0 0,-1 1 0 0 0,1-1 0 0 0,-1 0 0 0 0,1 1 0 0 0,0-1 0 0 0,-1 1 1 0 0,1 0-1 0 0,0 0 0 0 0,0 0 0 0 0,0 0 0 0 0,0 0 0 0 0,0 1 0 0 0,0-1 0 0 0,0 1 0 0 0,0-1 0 0 0,0 1 0 0 0,1-1 1 0 0,-1 1-1 0 0,0 0 0 0 0,1 0 0 0 0,0 0 0 0 0,-1 1 7 0 0,-5 7 169 0 0,1 1 1 0 0,1-1-1 0 0,-4 11-169 0 0,8-18 77 0 0,0 0-87 0 0,0-1-1 0 0,0 1 1 0 0,0 0 0 0 0,1 0-1 0 0,0 1 1 0 0,0-1-1 0 0,0 0 1 0 0,0 0-1 0 0,0 0 1 0 0,0 1 10 0 0,0 19-426 0 0,0-20 429 0 0,0 0-1 0 0,0 0 1 0 0,1 0 0 0 0,-1 0 0 0 0,1 0 0 0 0,-1 0 0 0 0,1 0 0 0 0,0-1 0 0 0,0 1 0 0 0,0 0-1 0 0,1 1-2 0 0,0 1 125 0 0,1-2-66 0 0,0-1 1 0 0,0 1 0 0 0,0-1 0 0 0,0 0 0 0 0,1 0-1 0 0,-1 0 1 0 0,1 0 0 0 0,-1-1 0 0 0,1 1-1 0 0,2 0-59 0 0,-5-2 1 0 0,7 3-1 0 0,0-1 0 0 0,0 0 0 0 0,1 0 0 0 0,-1-1 0 0 0,0 0 0 0 0,1 0 0 0 0,-1-1 0 0 0,0 0 0 0 0,1-1 0 0 0,1 0 0 0 0,15-3 0 0 0,-1-1 0 0 0,20-6 0 0 0,-36 9 17 0 0,-2 0 3 0 0,0 1 1 0 0,1-1 0 0 0,-1 0 0 0 0,0 0-1 0 0,0-1 1 0 0,-1 0 0 0 0,1 0 0 0 0,0-1 0 0 0,-1 1-1 0 0,4-4-20 0 0,-5 3 78 0 0,0 1 0 0 0,0 0 1 0 0,0 0-1 0 0,0 0 0 0 0,1 0 0 0 0,0 1 0 0 0,0-1-78 0 0,20-11-23 0 0,1-2-343 0 0,-18 12 347 0 0,0-1 0 0 0,-1 0 1 0 0,4-4 18 0 0,-10 9 22 0 0,-1-1 0 0 0,1 1 0 0 0,-1-1-1 0 0,1 1 1 0 0,-1-1 0 0 0,1 1 0 0 0,-1-1 0 0 0,0 0 0 0 0,1 1 0 0 0,-1-1 0 0 0,0 0 0 0 0,0 1 0 0 0,1-1 0 0 0,-1 0 0 0 0,0 1 0 0 0,0-1 0 0 0,0 0 0 0 0,0 1 0 0 0,0-2-22 0 0,0 2 17 0 0,0-1 0 0 0,0 1 0 0 0,0-1 1 0 0,0 1-1 0 0,0-1 0 0 0,0 0 0 0 0,1 1 0 0 0,-1-1 1 0 0,0 1-1 0 0,0-1 0 0 0,0 1 0 0 0,1-1 0 0 0,-1 1 0 0 0,0-1 1 0 0,1 1-1 0 0,-1-1 0 0 0,0 1 0 0 0,1 0 0 0 0,-1-1 0 0 0,0 1 1 0 0,1-1-1 0 0,-1 1 0 0 0,1 0 0 0 0,-1 0 0 0 0,1-1-17 0 0,34-26 208 0 0,-35 27-201 0 0,0-1-1 0 0,1 1 0 0 0,-1 0 0 0 0,0 0 1 0 0,0 0-1 0 0,0 0 0 0 0,1-1 0 0 0,-1 1 1 0 0,0 0-1 0 0,0 0 0 0 0,0 0 0 0 0,0-1 1 0 0,1 1-1 0 0,-1 0 0 0 0,0 0 1 0 0,0-1-1 0 0,0 1 0 0 0,0 0 0 0 0,0 0 1 0 0,0-1-1 0 0,0 1 0 0 0,0 0 0 0 0,0 0 1 0 0,0-1-1 0 0,0 1 0 0 0,0 0 1 0 0,0-1-1 0 0,0 1 0 0 0,0 0 0 0 0,0 0 1 0 0,0-1-1 0 0,0 1 0 0 0,0 0 0 0 0,0 0 1 0 0,0-1-1 0 0,-1 1 0 0 0,1 0 0 0 0,0 0 1 0 0,0 0-1 0 0,0-1 0 0 0,0 1 1 0 0,-1 0-1 0 0,1 0 0 0 0,0 0 0 0 0,0-1 1 0 0,0 1-1 0 0,-1 0-6 0 0,1 0-4 0 0,-1-1 1 0 0,0 1-1 0 0,0 0 1 0 0,1-1-1 0 0,-1 1 0 0 0,0 0 1 0 0,1 0-1 0 0,-1 0 1 0 0,0 0-1 0 0,0 0 0 0 0,0 0 1 0 0,1 0-1 0 0,-1 0 1 0 0,0 0-1 0 0,0 0 0 0 0,1 0 1 0 0,-1 0-1 0 0,0 0 1 0 0,1 1-1 0 0,-1-1 4 0 0,-6 3-42 0 0,0 0 1 0 0,1 1-1 0 0,0 0 0 0 0,0 0 1 0 0,0 0-1 0 0,0 1 1 0 0,0 0-1 0 0,1 0 0 0 0,0 0 1 0 0,0 1-1 0 0,1-1 1 0 0,-1 1-1 0 0,1 0 0 0 0,0 1 1 0 0,1-1-1 0 0,0 1 1 0 0,0 0-1 0 0,0 0 0 0 0,1-1 1 0 0,0 2-1 0 0,0-1 0 0 0,1 0 1 0 0,0 0-1 0 0,0 3 42 0 0,0-3-174 0 0,1-5 168 0 0,0 1 0 0 0,0-1 0 0 0,0 0 1 0 0,0 0-1 0 0,0 0 0 0 0,0 1 0 0 0,0-1 0 0 0,1 0 0 0 0,-1 0 0 0 0,1 0 0 0 0,-1 0 0 0 0,1 0 0 0 0,0 0 0 0 0,0 0 0 0 0,0 0 0 0 0,0 0 1 0 0,0 0-1 0 0,0 0 0 0 0,1-1 0 0 0,-1 1 0 0 0,1 0 0 0 0,-1-1 0 0 0,1 1 0 0 0,-1-1 0 0 0,1 0 0 0 0,0 1 6 0 0,5 2 52 0 0,-1 0 0 0 0,0-1-1 0 0,1 0 1 0 0,-1 0 0 0 0,1 0-1 0 0,0-1 1 0 0,0 0 0 0 0,0-1-1 0 0,0 1 1 0 0,0-1 0 0 0,1-1-1 0 0,-1 1 1 0 0,0-1 0 0 0,0 0-1 0 0,3-1-51 0 0,17-2-1034 0 0,0-2 0 0 0,-1 0 0 0 0,12-5 1034 0 0,-28 8-605 0 0,0-2-1728 0 0,1 1 0 0 0,0-1 0 0 0,7-5 2333 0 0,10-2-5992 0 0</inkml:trace>
  <inkml:trace contextRef="#ctx0" brushRef="#br0" timeOffset="432.733">1373 322 3680 0 0,'23'-10'284'0'0,"-23"10"-282"0"0,1 0 0 0 0,-1 0 0 0 0,0 0 0 0 0,0 0 0 0 0,0 0 0 0 0,1-1 0 0 0,-1 1 0 0 0,0 0 0 0 0,0 0 0 0 0,0 0 0 0 0,0 0 0 0 0,0 0 0 0 0,1 0 0 0 0,-1-1 0 0 0,0 1 0 0 0,0 0 1 0 0,0 0-1 0 0,0 0 0 0 0,0 0 0 0 0,0-1 0 0 0,0 1 0 0 0,0 0 0 0 0,0 0 0 0 0,0 0 0 0 0,1-1 0 0 0,-1 1 0 0 0,0 0 0 0 0,0 0 0 0 0,0 0 0 0 0,0 0 0 0 0,0-1 0 0 0,0 1 0 0 0,0 0 0 0 0,-1 0 0 0 0,1 0 0 0 0,0-1 0 0 0,0 1 0 0 0,0 0 0 0 0,0 0 0 0 0,0 0 0 0 0,0 0 0 0 0,0-1 0 0 0,0 1 1 0 0,0 0-1 0 0,0 0 0 0 0,-1 0 0 0 0,1 0 0 0 0,0-1 0 0 0,0 1 0 0 0,0 0 0 0 0,0 0 0 0 0,0 0 0 0 0,-1 0 0 0 0,1 0 0 0 0,0 0 0 0 0,0 0 0 0 0,0 0-2 0 0,-7-5 296 0 0,6 4-60 0 0,0 1-1 0 0,1-1 1 0 0,-1 1 0 0 0,0-1-1 0 0,1 1 1 0 0,-1-1-1 0 0,1 1 1 0 0,-1-1 0 0 0,1 0-1 0 0,-1 1 1 0 0,1-1 0 0 0,0 0-1 0 0,-1 1 1 0 0,1-1 0 0 0,0 0-1 0 0,-1 0 1 0 0,1 1 0 0 0,0-1-1 0 0,0 0 1 0 0,0 0 0 0 0,-1 1-1 0 0,1-1 1 0 0,0 0 0 0 0,0-1-236 0 0,0 2 182 0 0,1-1 1 0 0,-1 1 0 0 0,0-1 0 0 0,0 1-1 0 0,0-1 1 0 0,1 1 0 0 0,-1-1 0 0 0,0 1-1 0 0,0-1 1 0 0,1 1 0 0 0,-1-1 0 0 0,0 1-1 0 0,1 0 1 0 0,-1-1 0 0 0,1 1 0 0 0,-1-1-1 0 0,0 1 1 0 0,1 0 0 0 0,-1 0 0 0 0,1-1-1 0 0,-1 1 1 0 0,1 0 0 0 0,-1 0 0 0 0,1-1-1 0 0,-1 1 1 0 0,1 0 0 0 0,-1 0-1 0 0,1 0 1 0 0,-1 0 0 0 0,1 0 0 0 0,0 0-1 0 0,-1 0 1 0 0,1 0-183 0 0,0 0 1039 0 0,-1 0-149 0 0,-16 3 1470 0 0,9 0-2221 0 0,-1 0-1 0 0,1 1 0 0 0,0-1 0 0 0,0 1 0 0 0,0 1 0 0 0,1-1 0 0 0,-1 1 1 0 0,0 1-139 0 0,-11 11 22 0 0,-16 18-22 0 0,27-28 71 0 0,1 1 0 0 0,0-1 0 0 0,0 1 0 0 0,0 0 0 0 0,1 1 0 0 0,1-1 0 0 0,0 1 0 0 0,0 0 0 0 0,0 0 0 0 0,1 1 0 0 0,0-1 0 0 0,1 0 0 0 0,0 3-71 0 0,2-10 16 0 0,-1 0-1 0 0,1 0 1 0 0,0 0 0 0 0,0 0-1 0 0,0 0 1 0 0,0 0 0 0 0,1 0-1 0 0,-1 0 1 0 0,0 0 0 0 0,1 0-1 0 0,-1 0 1 0 0,1 0 0 0 0,0 0-1 0 0,0 0 1 0 0,0 0 0 0 0,0-1-1 0 0,0 1 1 0 0,1 1-16 0 0,0-1-19 0 0,0 0-1 0 0,0-1 1 0 0,0 1 0 0 0,0-1-1 0 0,0 0 1 0 0,0 1-1 0 0,0-1 1 0 0,1 0 0 0 0,-1 0-1 0 0,0 0 1 0 0,1-1-1 0 0,-1 1 1 0 0,1-1 0 0 0,0 1 19 0 0,0-1 84 0 0,0 0 0 0 0,0 0 0 0 0,0 0 0 0 0,-1 0 0 0 0,1-1 0 0 0,0 1 0 0 0,0-1 0 0 0,0 0 0 0 0,-1 0 0 0 0,1 0 0 0 0,-1 0 1 0 0,1 0-1 0 0,0-1 0 0 0,1 0-84 0 0,4-4-32 0 0,0 1 1 0 0,0-1-1 0 0,4-5 32 0 0,1-2-47 0 0,0-1-1 0 0,-1-1 1 0 0,0 0-1 0 0,-1-1 48 0 0,1 0 112 0 0,10-10-138 0 0,-18 21-89 0 0,0 1 1 0 0,0-1 0 0 0,0 0 0 0 0,0 0 0 0 0,-1 0 0 0 0,1 0 0 0 0,-2-1 0 0 0,1 0 0 0 0,0 1-1 0 0,-1-1 1 0 0,0-2 114 0 0,2-4-191 0 0,0 1-1 0 0,0 0 0 0 0,2-3 192 0 0,-2 7-4 0 0,-1-1 0 0 0,0 1 0 0 0,0-1 0 0 0,-1 0 0 0 0,0 0-1 0 0,0 0 1 0 0,-1 0 0 0 0,0-1 4 0 0,1-17 0 0 0,2-1 0 0 0,2-9 0 0 0,-2 14 0 0 0,-3 18 0 0 0,-1-1 0 0 0,0 1 0 0 0,0-1 0 0 0,0 1 0 0 0,0-1 0 0 0,-1 1 0 0 0,0 0 0 0 0,0-1 0 0 0,-1-1 0 0 0,-1-11 0 0 0,2 15 2 0 0,1 0-1 0 0,-1 1 0 0 0,1 0 0 0 0,0 0 0 0 0,0 0 0 0 0,0 0 0 0 0,0 0 0 0 0,0-1 0 0 0,0 1 0 0 0,0 0-1 0 0,0 0 1 0 0,0 0 0 0 0,1 0 0 0 0,-1 0 0 0 0,0 0 0 0 0,1-1 0 0 0,-1 1 0 0 0,1 0 0 0 0,-1 0 0 0 0,1 0 0 0 0,0 0 0 0 0,0 0-1 0 0,-2 23 458 0 0,-15 35-556 0 0,3 15-172 0 0,11-57 398 0 0,0 0-1 0 0,0 0 1 0 0,2 15-128 0 0,-1 2-53 0 0,-3 94-381 0 0,4-118 440 0 0,-1-2 18 0 0,1 0 1 0 0,-1 0 0 0 0,1 0-1 0 0,1-1 1 0 0,-1 1 0 0 0,2 5-25 0 0,1 5 159 0 0,-2-10-93 0 0,0 1 0 0 0,1-1 1 0 0,-1 1-1 0 0,1-1 0 0 0,1 1 0 0 0,-1-1 0 0 0,1 0-66 0 0,4 8 15 0 0,-6-12-4 0 0,0 0 1 0 0,0 1-1 0 0,1-1 0 0 0,-1 0 0 0 0,1 0 0 0 0,-1 0 0 0 0,2 2-11 0 0,-2-4 4 0 0,0 1 0 0 0,0 0-1 0 0,0-1 1 0 0,0 1-1 0 0,0 0 1 0 0,1-1-1 0 0,-1 1 1 0 0,0-1 0 0 0,0 0-1 0 0,1 1 1 0 0,-1-1-1 0 0,0 0 1 0 0,0 0-1 0 0,1 0 1 0 0,-1 0-1 0 0,0 0 1 0 0,0 0 0 0 0,1 0-4 0 0,8-1-363 0 0,0 1 1 0 0,1-2 0 0 0,-1 1 0 0 0,0-2 0 0 0,0 1-1 0 0,3-2 363 0 0,-1-1-7311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47 294 11976 0 0,'0'0'266'0'0,"0"0"44"0"0,0 0 15 0 0,-3 1 121 0 0,-6 3-481 0 0,6 0 324 0 0,1-1 1 0 0,-1 1 0 0 0,1-1 0 0 0,0 1-1 0 0,-1 0 1 0 0,2 0 0 0 0,-1 0 0 0 0,0 0-1 0 0,1 0 1 0 0,0 0 0 0 0,0 2-290 0 0,-4 10 1700 0 0,3-11-1547 0 0,1 0 0 0 0,0 0 0 0 0,0-1 0 0 0,0 1 0 0 0,1 0 0 0 0,0 0 0 0 0,0 0 0 0 0,0 3-153 0 0,0-7 0 0 0,0-1 0 0 0,0 1 0 0 0,0-1 0 0 0,0 1 0 0 0,0-1 0 0 0,0 1 0 0 0,0-1 0 0 0,0 1 0 0 0,0-1 0 0 0,0 1 0 0 0,0-1 0 0 0,1 1 0 0 0,-1-1 0 0 0,0 1 0 0 0,0-1 0 0 0,0 1 0 0 0,1-1 0 0 0,-1 0 0 0 0,0 1 0 0 0,0-1 0 0 0,1 1 0 0 0,-1-1 0 0 0,0 0 0 0 0,1 1 0 0 0,-1-1 0 0 0,1 0 0 0 0,-1 1 0 0 0,0-1 0 0 0,1 0 0 0 0,-1 0 0 0 0,1 0 0 0 0,-1 1 0 0 0,1-1 0 0 0,0 0 0 0 0,2 2 81 0 0,-1 0 1 0 0,1-1-1 0 0,0 1 0 0 0,0-1 0 0 0,0 0 0 0 0,0 1 0 0 0,0-1 0 0 0,0-1 0 0 0,0 1 0 0 0,1 0 0 0 0,-1-1 0 0 0,0 0 0 0 0,0 0 0 0 0,1 0 0 0 0,-1 0 0 0 0,0 0 0 0 0,0 0 0 0 0,0-1 1 0 0,1 0-1 0 0,-1 0 0 0 0,0 0 0 0 0,0 0 0 0 0,0 0 0 0 0,0 0 0 0 0,0-1 0 0 0,0 1 0 0 0,1-3-81 0 0,2 1-9 0 0,-1 0 0 0 0,0-1 0 0 0,0 0 0 0 0,0 0 0 0 0,0-1 0 0 0,-1 1 0 0 0,0-1 0 0 0,0 0 0 0 0,0 0 0 0 0,0-1 0 0 0,-1 1 0 0 0,0-1 0 0 0,2-4 9 0 0,-2 3 54 0 0,-1 0-1 0 0,0 0 0 0 0,0 0 0 0 0,-1 0 0 0 0,1 0-53 0 0,-2 3 34 0 0,0 1-1 0 0,0-1 1 0 0,-1 1-1 0 0,1-1 1 0 0,-1 1-1 0 0,1 0 1 0 0,-1-1-1 0 0,0 1 1 0 0,0 0-1 0 0,-1 0 1 0 0,0-2-34 0 0,-1-1-25 0 0,-1 0 0 0 0,0 1 0 0 0,0 0 1 0 0,0-1-1 0 0,0 2 0 0 0,-1-1 0 0 0,0 0 0 0 0,0 1 1 0 0,-3-2 24 0 0,6 4 54 0 0,1 1-6 0 0,-1 1 1 0 0,1 0-1 0 0,0 0 1 0 0,-1 0-1 0 0,1 0 0 0 0,0 0 1 0 0,-1 1-1 0 0,1-1 1 0 0,0 0-1 0 0,0 0 1 0 0,-1 1-1 0 0,1-1 1 0 0,0 1-1 0 0,0-1 1 0 0,0 1-1 0 0,-1 0 1 0 0,1-1-1 0 0,0 1 1 0 0,0 0-1 0 0,0 0-48 0 0,0 0-40 0 0,0 0 1 0 0,0 1-1 0 0,0-1 1 0 0,0 0-1 0 0,1 1 0 0 0,-1-1 1 0 0,0 0-1 0 0,1 1 0 0 0,-1-1 1 0 0,1 1-1 0 0,-1-1 1 0 0,1 1-1 0 0,0 0 0 0 0,-1-1 1 0 0,1 1-1 0 0,0-1 1 0 0,0 1-1 0 0,0-1 0 0 0,0 1 1 0 0,1 0-1 0 0,-1-1 1 0 0,0 1-1 0 0,1-1 0 0 0,-1 1 1 0 0,1-1-1 0 0,-1 1 0 0 0,1-1 1 0 0,0 0-1 0 0,-1 1 1 0 0,1-1-1 0 0,1 1 40 0 0,0 1 14 0 0,-1-2-1 0 0,1 1 1 0 0,0 0 0 0 0,0 0-1 0 0,0 0 1 0 0,0-1 0 0 0,0 1-1 0 0,0-1 1 0 0,0 0 0 0 0,0 1-1 0 0,1-1 1 0 0,-1 0 0 0 0,0-1-1 0 0,1 1 1 0 0,-1 0 0 0 0,1-1-1 0 0,-1 1 1 0 0,1-1 0 0 0,0 1-1 0 0,0-1-13 0 0,27-1-31 0 0,1-1 0 0 0,0-1-1 0 0,-1-2 1 0 0,0-1 0 0 0,14-5 31 0 0,-21 3-37 0 0,0 0 0 0 0,0-1 0 0 0,-1-1 0 0 0,0-1-1 0 0,-1-1 1 0 0,-1-1 0 0 0,6-4 37 0 0,-16 8-234 0 0,0 0-1 0 0,-1-1 0 0 0,0 0 1 0 0,5-8 234 0 0,-11 14-91 0 0,-1 1 0 0 0,1-1 1 0 0,-1 0-1 0 0,0 0 0 0 0,0-1 0 0 0,0 1 1 0 0,-1 0-1 0 0,0-1 0 0 0,0 1 1 0 0,0-1-1 0 0,0 1 0 0 0,-1-1 0 0 0,1-4 91 0 0,-1 7 4 0 0,0-1-1 0 0,-1 0 0 0 0,1 1 0 0 0,0-1 1 0 0,-1 1-1 0 0,0-1 0 0 0,0 0 0 0 0,1 1 1 0 0,-1-1-1 0 0,-1 1 0 0 0,1 0 0 0 0,0-1 1 0 0,-1 1-1 0 0,1 0 0 0 0,-1 0 0 0 0,0 0 1 0 0,1 0-1 0 0,-1 0 0 0 0,0 0 0 0 0,0 0 1 0 0,0 1-1 0 0,-1-1 0 0 0,1 1 0 0 0,-1-1-3 0 0,2 1 5 0 0,-1 1 0 0 0,0-1-1 0 0,0 0 1 0 0,0 1 0 0 0,1-1-1 0 0,-1 1 1 0 0,0-1-1 0 0,0 1 1 0 0,0 0 0 0 0,0 0-1 0 0,0 0 1 0 0,0 0 0 0 0,1 0-1 0 0,-1 1 1 0 0,0-1-1 0 0,0 0 1 0 0,0 1 0 0 0,0-1-1 0 0,1 1 1 0 0,-1 0-1 0 0,0 0 1 0 0,0-1 0 0 0,1 1-1 0 0,-1 0 1 0 0,1 1 0 0 0,-2-1-5 0 0,-1 2-16 0 0,1 1 0 0 0,-1-1 0 0 0,1 1 0 0 0,0 0 0 0 0,0-1-1 0 0,0 1 1 0 0,0 1 0 0 0,1-1 0 0 0,-2 3 16 0 0,-3 9 0 0 0,1 0 0 0 0,0 1 0 0 0,2 0 0 0 0,0 0 0 0 0,0 3 0 0 0,-10 88 0 0 0,12-81 0 0 0,0 15 0 0 0,1 1 0 0 0,5 24 0 0 0,-1-13 0 0 0,3-6-5 0 0,0-12 76 0 0,6 36 1132 0 0,-1-8-666 0 0,-10-60-550 0 0,0 0 1 0 0,0 1-1 0 0,1-1 0 0 0,-1 0 1 0 0,1 0-1 0 0,0 0 1 0 0,0 0-1 0 0,0-1 0 0 0,1 1 13 0 0,-3-3 99 0 0,0-1-38 0 0,0 0-118 0 0,0-20-390 0 0,-3 7-550 0 0,0-1-1 0 0,-1 1 0 0 0,-1 0 0 0 0,0 1 0 0 0,0-1 0 0 0,-2 1 0 0 0,0-2 998 0 0,-17-25-6038 0 0,-13-15 6038 0 0,36 53 13 0 0,-24-26-424 0 0,-2-3 786 0 0,25 28-77 0 0,1 0 0 0 0,-1 0 1 0 0,1 0-1 0 0,0-1 0 0 0,0 1 0 0 0,0 0 0 0 0,0-1 0 0 0,0 1 0 0 0,1-1 1 0 0,-1 1-1 0 0,1-1 0 0 0,-1 0 0 0 0,1-1-298 0 0,0 3 196 0 0,1-1 1 0 0,-1 0-1 0 0,1 1 1 0 0,-1-1-1 0 0,1 0 1 0 0,-1 1-1 0 0,1-1 1 0 0,0 1-1 0 0,0-1 1 0 0,0 1-1 0 0,0-1 1 0 0,0 1-1 0 0,0-1 1 0 0,0 1-1 0 0,0 0 1 0 0,0 0-1 0 0,1 0 1 0 0,-1 0-1 0 0,0 0 1 0 0,1 0-1 0 0,-1 0 1 0 0,1 0-1 0 0,0 0 0 0 0,-1 1 1 0 0,1-1-1 0 0,-1 1 1 0 0,1-1-1 0 0,0 1 1 0 0,-1-1-1 0 0,1 1 1 0 0,0 0-1 0 0,0 0 1 0 0,-1 0-197 0 0,31-2 482 0 0,-1 2 0 0 0,0 2 1 0 0,25 3-483 0 0,1 1 203 0 0,-8-3-733 0 0,0-2 0 0 0,-1-2 0 0 0,11-3 530 0 0,-36 2-1442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2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11976 0 0,'0'0'546'0'0,"0"0"-10"0"0,0 0-161 0 0,0 0 592 0 0,-3 8 1618 0 0,-8 22-1982 0 0,1 0 1 0 0,2 1 0 0 0,2 0-1 0 0,-3 23-603 0 0,8-41 69 0 0,0-1-1 0 0,1 1 0 0 0,1 0 0 0 0,0 0 1 0 0,1-1-1 0 0,0 1 0 0 0,1-1 0 0 0,2 7-68 0 0,-3-13 85 0 0,0 0-1 0 0,0-1 1 0 0,1 1 0 0 0,0-1-1 0 0,0 0 1 0 0,0 0-1 0 0,1 0 1 0 0,0 0-1 0 0,0-1 1 0 0,0 0-1 0 0,0 1 1 0 0,1-1 0 0 0,-1-1-1 0 0,1 1 1 0 0,0-1-1 0 0,0 0 1 0 0,0 0-1 0 0,6 2-84 0 0,0-1 4 0 0,0 0 0 0 0,0-2 0 0 0,1 1-1 0 0,-1-1 1 0 0,1-1 0 0 0,-1 0 0 0 0,1-1-1 0 0,-1 0 1 0 0,1 0 0 0 0,-1-1 0 0 0,1-1-1 0 0,-1 0 1 0 0,10-3-4 0 0,-8 1-40 0 0,0 0-1 0 0,-1-1 1 0 0,1 0-1 0 0,-1-1 1 0 0,0-1 0 0 0,-1 1-1 0 0,0-2 1 0 0,0 0-1 0 0,0 0 1 0 0,-1-1-1 0 0,7-7 41 0 0,-2 2-679 0 0,3-5-6 0 0,-17 18 709 0 0,0 0 0 0 0,-1 0 0 0 0,1 0-1 0 0,-1 0 1 0 0,1-1 0 0 0,-1 1 0 0 0,1 0 0 0 0,-1 0 0 0 0,1-1 0 0 0,-1 1 0 0 0,0 0-1 0 0,0 0 1 0 0,0-1 0 0 0,0 1 0 0 0,0 0 0 0 0,0-1 0 0 0,0 0-24 0 0,-1 1-12 0 0,1 1 0 0 0,0-1 0 0 0,-1 0 0 0 0,1 1 0 0 0,-1-1 0 0 0,0 1 0 0 0,1-1 0 0 0,-1 1 0 0 0,1-1 0 0 0,-1 1 0 0 0,0 0 0 0 0,0-1 0 0 0,1 1 0 0 0,-1 0 0 0 0,0-1 0 0 0,1 1 0 0 0,-1 0 0 0 0,0 0 0 0 0,0-1 0 0 0,0 1 0 0 0,1 0 0 0 0,-1 0 0 0 0,0 0 0 0 0,0 0 0 0 0,1 0 0 0 0,-1 0 0 0 0,0 1 0 0 0,0-1 0 0 0,0 0 0 0 0,1 0 0 0 0,-2 1 12 0 0,-26 6 616 0 0,10 1-513 0 0,1 1 1 0 0,-1 0-1 0 0,2 2 1 0 0,-1 0-1 0 0,2 1 1 0 0,-1 0-104 0 0,13-8 37 0 0,1-1-1 0 0,-1 0 1 0 0,1 1-1 0 0,0 0 1 0 0,0-1-1 0 0,0 1 1 0 0,0 0-1 0 0,1 0 1 0 0,0 0-1 0 0,0 0 1 0 0,0 1 0 0 0,0-1-1 0 0,0 0 1 0 0,1 3-37 0 0,-2 1-35 0 0,3 4 32 0 0,-1-11 0 0 0,1-1-1 0 0,-1 0 1 0 0,0 1 0 0 0,0-1-1 0 0,0 1 1 0 0,0-1-1 0 0,0 0 1 0 0,0 1-1 0 0,1-1 1 0 0,-1 1-1 0 0,0-1 1 0 0,0 0-1 0 0,0 1 1 0 0,-1-1-1 0 0,1 1 1 0 0,0-1-1 0 0,0 0 1 0 0,0 1-1 0 0,0-1 1 0 0,0 1-1 0 0,0-1 1 0 0,0 0 0 0 0,-1 1-1 0 0,1-1 1 0 0,0 0-1 0 0,0 1 1 0 0,-1-1-1 0 0,1 0 1 0 0,0 1-1 0 0,0-1 1 0 0,-1 0-1 0 0,1 0 1 0 0,0 1-1 0 0,-1-1 1 0 0,1 0-1 0 0,-1 0 4 0 0,4 2-1 0 0,-2-1 13 0 0,-1-1 0 0 0,1 1-1 0 0,-1-1 1 0 0,1 1 0 0 0,-1-1 0 0 0,1 1 0 0 0,0-1 0 0 0,-1 0 0 0 0,1 1 0 0 0,-1-1 0 0 0,1 0 0 0 0,0 0 0 0 0,-1 1 0 0 0,1-1 0 0 0,0 0 0 0 0,-1 0 0 0 0,1 0 0 0 0,0 0 0 0 0,0 0 0 0 0,-1 0 0 0 0,1 0-12 0 0,8-4 24 0 0,0-1 1 0 0,0 0-1 0 0,-1 0 1 0 0,0-1 0 0 0,5-4-25 0 0,19-13-173 0 0,-22 16 164 0 0,0-1 0 0 0,-1 0 0 0 0,0 0 0 0 0,2-4 9 0 0,18-15 438 0 0,-28 26 36 0 0,-1 1 34 0 0,0 0-133 0 0,0 0-576 0 0,0 0-250 0 0,9 11-656 0 0,-1 7 1107 0 0,-7-14 0 0 0,1 0 0 0 0,-1 0 0 0 0,1 0 0 0 0,0-1 0 0 0,1 1 0 0 0,-1 0 0 0 0,2 1 0 0 0,-1-1 0 0 0,1 0 0 0 0,0-1 0 0 0,0 1 0 0 0,1-1 0 0 0,-1 1 0 0 0,1-1 0 0 0,-1-1 0 0 0,1 1 0 0 0,0-1 0 0 0,0 1 0 0 0,4 0 0 0 0,-4-1 88 0 0,1 0 0 0 0,0-1-1 0 0,0 1 1 0 0,1-1-1 0 0,-1 0 1 0 0,0-1 0 0 0,0 1-1 0 0,1-1 1 0 0,-1 0-1 0 0,0-1 1 0 0,0 0 0 0 0,0 0-1 0 0,1 0 1 0 0,-1-1-1 0 0,0 0 1 0 0,-1 0-1 0 0,1 0 1 0 0,0-1 0 0 0,0 0-1 0 0,4-3-87 0 0,1-1 24 0 0,0-2 0 0 0,0 1-1 0 0,-1-2 1 0 0,0 1 0 0 0,0-1-1 0 0,6-10-23 0 0,8-12-346 0 0,13-27 346 0 0,-9 13 302 0 0,-26 43-296 0 0,-1 1 1 0 0,1-1 0 0 0,0 1-1 0 0,-1 0 1 0 0,1 0 0 0 0,0 0 0 0 0,0 0-1 0 0,0 0 1 0 0,1 0 0 0 0,-1 1-1 0 0,0-1 1 0 0,1 1 0 0 0,1-1-7 0 0,-3 1-17 0 0,0 1 0 0 0,-1 0 0 0 0,1 0 0 0 0,0-1 1 0 0,0 1-1 0 0,-1 0 0 0 0,1 0 0 0 0,0 0 0 0 0,0 0 0 0 0,-1 0 0 0 0,1 0 0 0 0,0 0 1 0 0,0 0-1 0 0,0 0 0 0 0,-1 0 0 0 0,1 1 0 0 0,0-1 0 0 0,0 0 0 0 0,-1 1 0 0 0,1-1 17 0 0,0 1-34 0 0,0 0 0 0 0,0-1-1 0 0,0 1 1 0 0,0 0-1 0 0,-1 0 1 0 0,1 0 0 0 0,0 0-1 0 0,-1 0 1 0 0,1 0-1 0 0,-1 0 1 0 0,1 0 0 0 0,-1 0-1 0 0,0 0 1 0 0,1 1 0 0 0,-1-1-1 0 0,0 0 1 0 0,0 0-1 0 0,1 0 35 0 0,5 22-618 0 0,-4-17 540 0 0,0-1-1 0 0,-1 1 1 0 0,0 0-1 0 0,1 3 79 0 0,1 18 0 0 0,-2-18 0 0 0,0 0 0 0 0,0 1 0 0 0,-1-1 0 0 0,0 0 0 0 0,-1 0 0 0 0,-1 8 0 0 0,1 13-3 0 0,1-24 12 0 0,0-1 0 0 0,0 0 0 0 0,-1 0 0 0 0,1 0-1 0 0,-1 0 1 0 0,0 1 0 0 0,-1 0-9 0 0,-8 15 965 0 0,9-20-918 0 0,0 0 0 0 0,0 0 0 0 0,0-1 0 0 0,0 1 0 0 0,0 0 0 0 0,0 0-1 0 0,0-1 1 0 0,0 1 0 0 0,0 0 0 0 0,0-1 0 0 0,0 1 0 0 0,0-1 0 0 0,-1 0 0 0 0,1 1 0 0 0,0-1 0 0 0,0 0 0 0 0,-2 1-47 0 0,-6 0-113 0 0,4 0 66 0 0,0-1 0 0 0,0 1 0 0 0,0-1 0 0 0,0 0 0 0 0,-4-1 47 0 0,6 1 41 0 0,-24-6 310 0 0,26 6-347 0 0,-1-1 0 0 0,1 1-1 0 0,0-1 1 0 0,-1 0 0 0 0,1 1 0 0 0,0-1 0 0 0,0 0 0 0 0,0 0 0 0 0,-1 0 0 0 0,1 0 0 0 0,0 0 0 0 0,0 0 0 0 0,1 0 0 0 0,-1 0 0 0 0,0 0-1 0 0,0 0 1 0 0,0-1 0 0 0,1 1-4 0 0,-1 0 0 0 0,1 1 0 0 0,0-1 0 0 0,0 1 0 0 0,0-1 0 0 0,0 1 0 0 0,0-1 0 0 0,0 0 0 0 0,0 1 0 0 0,0-1 0 0 0,0 1 0 0 0,1-1 0 0 0,-1 1 0 0 0,0-1 0 0 0,0 0 0 0 0,0 1 0 0 0,1-1 0 0 0,-1 1 0 0 0,0-1 0 0 0,0 1 0 0 0,1-1 0 0 0,-1 1 0 0 0,1 0 0 0 0,-1-1 0 0 0,0 1 0 0 0,1-1 0 0 0,-1 1 0 0 0,1 0 0 0 0,-1-1 0 0 0,1 1 0 0 0,-1 0 0 0 0,6-4 0 0 0,-1 2 0 0 0,1-1 0 0 0,-1 0 0 0 0,1 1 0 0 0,0 0 0 0 0,0 1 0 0 0,0-1 0 0 0,0 1 0 0 0,0 0 0 0 0,4 1 0 0 0,-1-2 0 0 0,13 0 0 0 0,-1 1 0 0 0,16 1 0 0 0,11 0 0 0 0,18-4-7 0 0,-1-3 0 0 0,37-10 7 0 0,-93 15-3 0 0,0 0 1 0 0,1-1 0 0 0,-1 0-1 0 0,0 0 1 0 0,-1-1-1 0 0,1 0 1 0 0,-1-1 0 0 0,0 0-1 0 0,0 0 1 0 0,0-1 0 0 0,-1 0-1 0 0,0 0 1 0 0,0-1 0 0 0,0 0-1 0 0,-1 0 1 0 0,0 0 0 0 0,0-2 2 0 0,2-3-117 0 0,-1 0 0 0 0,0 0 1 0 0,3-9 116 0 0,-9 17-16 0 0,1-1 0 0 0,0 1 0 0 0,-1-1 0 0 0,0 0 0 0 0,0 1 0 0 0,-1-1 0 0 0,1 0 0 0 0,-1 0 0 0 0,0 0 0 0 0,0 1 0 0 0,-1-1 0 0 0,0-2 16 0 0,1 7 6 0 0,0-1-1 0 0,0 1 0 0 0,0 0 0 0 0,0-1 1 0 0,0 1-1 0 0,-1-1 0 0 0,1 1 0 0 0,0 0 1 0 0,0-1-1 0 0,-1 1 0 0 0,1-1 0 0 0,0 1 1 0 0,0 0-1 0 0,-1-1 0 0 0,1 1 0 0 0,0 0 1 0 0,-1 0-1 0 0,1-1 0 0 0,-1 1 0 0 0,1 0 1 0 0,0 0-1 0 0,-1-1 0 0 0,1 1 0 0 0,-1 0 1 0 0,1 0-1 0 0,-1 0 0 0 0,1 0 0 0 0,0 0 1 0 0,-1 0-1 0 0,1 0 0 0 0,-1 0 0 0 0,1 0 1 0 0,-1 0-1 0 0,1 0 0 0 0,-1 0 0 0 0,1 0 1 0 0,-1 0-6 0 0,-11 4 209 0 0,8-2-190 0 0,0 1 0 0 0,0 0 0 0 0,0 0-1 0 0,0 1 1 0 0,0-1 0 0 0,1 1 0 0 0,-1-1 0 0 0,1 1-1 0 0,0 0 1 0 0,-2 4-19 0 0,-4 8-571 0 0,0 1-1 0 0,-1 6 572 0 0,8-18-229 0 0,-6 10-163 0 0,5-10 368 0 0,1 0 0 0 0,0-1 0 0 0,0 1 0 0 0,0 0 0 0 0,0 0 0 0 0,1 0 0 0 0,0 0 0 0 0,0 0 0 0 0,0 4 24 0 0,-1 7 0 0 0,2-14 0 0 0,-1 0 0 0 0,1 0 0 0 0,0 0 0 0 0,-1 0 0 0 0,1 1 0 0 0,0-1 0 0 0,1 0 0 0 0,-1 0 0 0 0,0 0 0 0 0,1 1 0 0 0,-1-1 0 0 0,1 0 0 0 0,-1 0 0 0 0,1 0 0 0 0,2 3 81 0 0,0 1 219 0 0,0 0-1 0 0,0-1 1 0 0,1 1 0 0 0,0-1-1 0 0,1 1-299 0 0,-4-4 28 0 0,1 0-1 0 0,0-1 1 0 0,0 1-1 0 0,0 0 1 0 0,1-1-1 0 0,-1 0 1 0 0,0 1-1 0 0,0-1 1 0 0,1 0 0 0 0,-1 0-1 0 0,1 0 1 0 0,-1-1-1 0 0,1 1 1 0 0,-1-1-1 0 0,2 1-27 0 0,8-1-29 0 0,0 1 0 0 0,0-2 0 0 0,0 0-1 0 0,0 0 1 0 0,0-1 0 0 0,0-1 0 0 0,-1 0 0 0 0,1 0 0 0 0,-1-1-1 0 0,8-4 30 0 0,-7 2 71 0 0,0 0-1 0 0,0-1 1 0 0,-1 0-71 0 0,15-9 76 0 0,89-58-144 0 0,-100 66 72 0 0,1 2 0 0 0,0 0 0 0 0,0 0-1 0 0,0 2 1 0 0,1 0 0 0 0,10-1-4 0 0,-1 0-101 0 0,-23 4 103 0 0,0 1 1 0 0,0-1-1 0 0,0 1 1 0 0,0 0-1 0 0,0 0 1 0 0,0 1-1 0 0,0-1 1 0 0,0 1-1 0 0,0-1 1 0 0,0 1-1 0 0,0 0 1 0 0,0 0-1 0 0,1 1-2 0 0,4 2 25 0 0,0 0-1 0 0,0 1 1 0 0,5 4-25 0 0,-5-3 4 0 0,0-1-4 0 0,-7-4 0 0 0,1-1 0 0 0,-1 1 0 0 0,1 1 0 0 0,-1-1 0 0 0,1 0 0 0 0,-1 0 0 0 0,1 0 0 0 0,-1 1 0 0 0,0-1 0 0 0,0 1 2 0 0,0-1-1 0 0,0 0 1 0 0,1 0-1 0 0,-1 1 0 0 0,0-1 1 0 0,1 0-1 0 0,-1 0 1 0 0,1 0-1 0 0,-1-1 0 0 0,1 1 1 0 0,-1 0-1 0 0,1 0 1 0 0,-1-1-1 0 0,1 1 0 0 0,0-1 1 0 0,-1 0-1 0 0,1 1-1 0 0,29 9-152 0 0,-18-6-521 0 0,1-4-262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0,'0'0'532'0'0,"0"0"1395"0"0,0 0 610 0 0,0 2 119 0 0,0 3-2181 0 0,0 1-1 0 0,1-1 1 0 0,0 1 0 0 0,0-1 0 0 0,1 0 0 0 0,-1 1 0 0 0,1-1-475 0 0,-1-2 74 0 0,0-1 1 0 0,-1 1-1 0 0,0 0 1 0 0,0-1-1 0 0,0 1 1 0 0,0 0-1 0 0,0-1 1 0 0,0 1-1 0 0,-1-1 1 0 0,1 1-1 0 0,-1 0-74 0 0,-2 18 621 0 0,9 75 709 0 0,-5-84-1172 0 0,0 8 53 0 0,-1-12-59 0 0,0 1 1 0 0,1-1 0 0 0,1 7-153 0 0,4 27 254 0 0,-5-30-198 0 0,1 0 0 0 0,0-1-1 0 0,1 4-55 0 0,-2-12 11 0 0,-1 1 0 0 0,1-1-1 0 0,-1 1 1 0 0,0-1 0 0 0,0 1-1 0 0,-1-1 1 0 0,0 3-11 0 0,1-4 19 0 0,0 1-1 0 0,-1-1 0 0 0,1 0 1 0 0,0 0-1 0 0,0 1 1 0 0,0-1-1 0 0,0 0 1 0 0,0 0-1 0 0,1 1 1 0 0,-1-1-1 0 0,1 0 1 0 0,-1 0-1 0 0,1 0 0 0 0,1 2-18 0 0,0 0 47 0 0,0-4-157 0 0,0-3 261 0 0,42-47 961 0 0,-40 45-1161 0 0,1 1-1 0 0,0 0 1 0 0,0-1 0 0 0,0 2-1 0 0,0-1 1 0 0,1 1-1 0 0,-1 0 1 0 0,1 0-1 0 0,3-1 50 0 0,-7 4-19 0 0,-1 0 0 0 0,1 0 0 0 0,0 0 1 0 0,0 1-1 0 0,-1-1 0 0 0,1 0 0 0 0,0 1 0 0 0,-1-1 0 0 0,1 1 0 0 0,0 0 0 0 0,0 0 19 0 0,0 0-16 0 0,4 2-36 0 0,0 0 0 0 0,0 1 0 0 0,0 0 0 0 0,0 0 0 0 0,-1 0 0 0 0,1 1 52 0 0,8 6-108 0 0,-11-8 67 0 0,0 0 0 0 0,-1-1-1 0 0,1 1 1 0 0,-1 0 0 0 0,0 0 0 0 0,1 1 41 0 0,7 9 74 0 0,-10-12-52 0 0,1 0 1 0 0,-1-1-1 0 0,0 1 0 0 0,0 0 1 0 0,0 0-1 0 0,1 0 1 0 0,-1 0-1 0 0,0 0 1 0 0,0 0-1 0 0,0 0 0 0 0,0 0 1 0 0,-1 0-1 0 0,1 0 1 0 0,0 0-1 0 0,0 0 0 0 0,0 0 1 0 0,-1 0-1 0 0,1 0 1 0 0,-1 0-1 0 0,1-1 0 0 0,-1 1 1 0 0,1 0-1 0 0,-1 0 1 0 0,1 0-1 0 0,-1 0-22 0 0,-3 8 222 0 0,3-7-171 0 0,0 0 0 0 0,0 0-1 0 0,-1-1 1 0 0,1 1-1 0 0,0 0 1 0 0,-1 0-1 0 0,1-1 1 0 0,-1 1-1 0 0,0-1 1 0 0,1 1-1 0 0,-1-1 1 0 0,0 0-1 0 0,-1 1-50 0 0,-28 14 335 0 0,17-11-168 0 0,1-1-1 0 0,-1 0 0 0 0,0 0 0 0 0,-8-1-166 0 0,17-2 6 0 0,0-1-1 0 0,0 1 1 0 0,0-1-1 0 0,0-1 1 0 0,0 1 0 0 0,0-1-1 0 0,0 0 1 0 0,1 0-1 0 0,-1 0 1 0 0,0-1-1 0 0,0 0 1 0 0,1 0 0 0 0,-1 0-1 0 0,-2-2-5 0 0,6 3-85 0 0,0 1 0 0 0,0-1 0 0 0,0 0 0 0 0,0 0 0 0 0,0 0 0 0 0,1 0 0 0 0,-1 0 1 0 0,0 0-1 0 0,1 0 0 0 0,-1 0 0 0 0,0-1 85 0 0,-6-8-697 0 0,-3 4 129 0 0</inkml:trace>
  <inkml:trace contextRef="#ctx0" brushRef="#br0" timeOffset="333.028">672 188 11976 0 0,'10'-3'462'0'0,"-19"2"176"0"0,5 1-538 0 0,2 0-88 0 0,1 1 0 0 0,-1-1 1 0 0,0 1-1 0 0,0 0 0 0 0,0-1 1 0 0,0 1-1 0 0,1 0 0 0 0,-1 0 1 0 0,-1 1-13 0 0,-4 2 1 0 0,-50 15 763 0 0,30-10-212 0 0,1 0-1 0 0,-1 2 1 0 0,2 1-1 0 0,-12 7-551 0 0,34-17 128 0 0,1-1-1 0 0,-1 1 1 0 0,1 0 0 0 0,0 0-1 0 0,0 0 1 0 0,0 1 0 0 0,0-1-1 0 0,-2 3-127 0 0,4-5-1 0 0,0 0-1 0 0,-1 1 1 0 0,1-1-1 0 0,0 0 1 0 0,0 1-1 0 0,-1-1 1 0 0,1 0-1 0 0,0 1 1 0 0,0-1-1 0 0,0 1 1 0 0,-1-1-1 0 0,1 0 1 0 0,0 1-1 0 0,0-1 1 0 0,0 1-1 0 0,0-1 1 0 0,0 1-1 0 0,0-1 0 0 0,0 0 1 0 0,0 1-1 0 0,0-1 1 0 0,0 1-1 0 0,0-1 1 0 0,0 1-1 0 0,0-1 1 0 0,1 0-1 0 0,-1 1 2 0 0,3 1-25 0 0,7 5 31 0 0,-1-1 1 0 0,1 0 0 0 0,0 0-1 0 0,1-1 1 0 0,0-1 0 0 0,9 4-7 0 0,7 0 25 0 0,1 2 0 0 0,-1 1-1 0 0,20 12-24 0 0,6 11 0 0 0,-40-23 86 0 0,-13-10-78 0 0,0-1 0 0 0,1 0 0 0 0,-1 1 0 0 0,0-1 0 0 0,0 0 0 0 0,0 1 1 0 0,0-1-1 0 0,0 0 0 0 0,0 1 0 0 0,0-1 0 0 0,0 0 0 0 0,0 1 0 0 0,0-1 1 0 0,0 0-1 0 0,0 1 0 0 0,0-1 0 0 0,0 0 0 0 0,0 1 0 0 0,0-1 0 0 0,0 0 0 0 0,0 1 1 0 0,0-1-1 0 0,0 0 0 0 0,-1 1-8 0 0,0 0 44 0 0,0 1-1 0 0,0-1 1 0 0,-1 0 0 0 0,1 0 0 0 0,-1 0 0 0 0,1 0-1 0 0,-1 0 1 0 0,1-1 0 0 0,-1 1 0 0 0,1 0-1 0 0,-1 0-43 0 0,-5 2 153 0 0,-7 4 17 0 0,1-1 0 0 0,-1 0 0 0 0,0-1 0 0 0,0-1 0 0 0,-1 0 0 0 0,1-1-1 0 0,-13 2-169 0 0,-3-1-32 0 0,1-2-1 0 0,-8 0 33 0 0,36-2-137 0 0,0-1 0 0 0,0 1 0 0 0,0 0 0 0 0,0-1-1 0 0,0 1 1 0 0,0 0 0 0 0,0-1 0 0 0,0 1 0 0 0,0-1 0 0 0,0 1 0 0 0,0-1 0 0 0,0 0 0 0 0,1 1-1 0 0,-1-1 1 0 0,0 0 137 0 0,1 1-395 0 0,-5-6-5743 0 0</inkml:trace>
  <inkml:trace contextRef="#ctx0" brushRef="#br0" timeOffset="929.739">999 259 5528 0 0,'0'0'422'0'0,"-12"3"-18"0"0,6-1 631 0 0,1 1 0 0 0,-1 0-1 0 0,1 1 1 0 0,0-1 0 0 0,0 1-1 0 0,0 0 1 0 0,0 1-1035 0 0,2-3 115 0 0,0 0 0 0 0,0 0-1 0 0,0 0 1 0 0,0-1 0 0 0,0 1 0 0 0,0-1 0 0 0,0 0 0 0 0,-1 0 0 0 0,1 0-1 0 0,-3 0-114 0 0,-15 5 393 0 0,6 0-361 0 0,-2 0-84 0 0,2 0 0 0 0,-1 1 0 0 0,0 1 52 0 0,12-6 56 0 0,0 1 0 0 0,1-1 0 0 0,-1 1 0 0 0,1-1 0 0 0,0 1 0 0 0,-1 0 0 0 0,1 0 0 0 0,0 1 0 0 0,1-1 0 0 0,-1 0 0 0 0,1 1 0 0 0,-1 0 0 0 0,1 0 0 0 0,0 1-56 0 0,1-4 29 0 0,1 0 0 0 0,0 0 0 0 0,0 0 0 0 0,-1 0 0 0 0,1 0 0 0 0,0 1 0 0 0,0-1 0 0 0,0 0 0 0 0,0 0 0 0 0,1 0 0 0 0,-1 0-1 0 0,0 1 1 0 0,0-1 0 0 0,1 0 0 0 0,-1 0 0 0 0,1 0 0 0 0,-1 1-29 0 0,-1 3 130 0 0,1-5-126 0 0,0 0 0 0 0,0 0 0 0 0,0 0 0 0 0,0 0 0 0 0,0 0 1 0 0,-1 0-1 0 0,1 1 0 0 0,0-1 0 0 0,0 0 0 0 0,0 0 0 0 0,0 0 0 0 0,0 0 0 0 0,0 0 0 0 0,0 0 0 0 0,0 1 0 0 0,0-1 0 0 0,0 0 0 0 0,0 0 0 0 0,0 0 0 0 0,0 0 0 0 0,0 0 0 0 0,0 0 0 0 0,0 1 0 0 0,0-1 0 0 0,0 0 0 0 0,0 0 1 0 0,0 0-1 0 0,0 0 0 0 0,0 0 0 0 0,0 1 0 0 0,0-1 0 0 0,0 0 0 0 0,0 0 0 0 0,0 0 0 0 0,0 0 0 0 0,0 0 0 0 0,0 0 0 0 0,0 0 0 0 0,1 1 0 0 0,-1-1 0 0 0,0 0-4 0 0,3 2 31 0 0,1 0-1 0 0,-1 0 1 0 0,1-1-1 0 0,0 1 1 0 0,0-1 0 0 0,0 0-1 0 0,0 0 1 0 0,0 0-1 0 0,0-1 1 0 0,0 1-1 0 0,0-1 1 0 0,0 0-1 0 0,0 0 1 0 0,0 0 0 0 0,0-1-1 0 0,0 1 1 0 0,0-1-1 0 0,0 0 1 0 0,1 0-31 0 0,5-2 36 0 0,0 0 0 0 0,1-1 0 0 0,-1 0 0 0 0,0 0 0 0 0,-1-1 0 0 0,9-5-36 0 0,15-14 0 0 0,-19 14 0 0 0,0 0 0 0 0,1 0 0 0 0,7-2 0 0 0,-14 9 0 0 0,1 0 0 0 0,-1 1 0 0 0,1 0 0 0 0,0 0 0 0 0,0 1 0 0 0,-1 0 0 0 0,1 0 0 0 0,6 1 0 0 0,-9 0 0 0 0,1 1 0 0 0,0-1 0 0 0,-1 1 0 0 0,1 1 0 0 0,-1-1 0 0 0,0 1 0 0 0,1 0 0 0 0,-1 0 0 0 0,0 1 0 0 0,0 0 0 0 0,0 0 0 0 0,-1 1 0 0 0,1-1 0 0 0,-1 1 0 0 0,0 0 0 0 0,0 1 0 0 0,0-1 0 0 0,1 2 0 0 0,24 25 0 0 0,-30-30 0 0 0,1 0 0 0 0,0 0 0 0 0,-1 0 0 0 0,1 0 0 0 0,0 0 0 0 0,-1 0 0 0 0,1 0 0 0 0,-1 0 0 0 0,0 0 0 0 0,1 0 0 0 0,-1 1 0 0 0,0-1 0 0 0,0 0 0 0 0,0 0 0 0 0,0 0 0 0 0,1 1 0 0 0,-1-1 0 0 0,0 1 0 0 0,0-1 0 0 0,1 0 0 0 0,-1 1 0 0 0,0-1 0 0 0,1 0 0 0 0,-1 0 0 0 0,1 1 0 0 0,0-1 0 0 0,0 0 0 0 0,4 6 0 0 0,-4-6 0 0 0,0 0 0 0 0,0 0 0 0 0,0 0 0 0 0,-1-1 0 0 0,1 1 0 0 0,-1 0 0 0 0,1 0 0 0 0,0 0 0 0 0,-1 0 0 0 0,0 1 0 0 0,1-1 0 0 0,-1 0 0 0 0,1 0 0 0 0,-1 0 0 0 0,0 0 0 0 0,0 0 0 0 0,0 0 0 0 0,0 1 0 0 0,1 1 22 0 0,0-2-3 0 0,0 0 0 0 0,-1 1 0 0 0,1-1 0 0 0,-1 0 0 0 0,1 0 0 0 0,-1 0 0 0 0,0 0 0 0 0,0 1 1 0 0,1-1-1 0 0,-1 0 0 0 0,0 0 0 0 0,0 1 0 0 0,0-1 0 0 0,0 0 0 0 0,0 0 0 0 0,-1 1-19 0 0,0 0 151 0 0,1-1-121 0 0,0-1 0 0 0,-1 1 0 0 0,1-1 0 0 0,0 1 0 0 0,0 0 0 0 0,-1-1 0 0 0,1 1 0 0 0,-1-1 0 0 0,1 1 0 0 0,0-1 0 0 0,-1 1 0 0 0,1-1 0 0 0,-1 1 0 0 0,1-1 0 0 0,-1 0 0 0 0,0 1 0 0 0,1-1 0 0 0,-1 0 0 0 0,1 1 0 0 0,-1-1 0 0 0,0 0-1 0 0,1 0 1 0 0,-1 0 0 0 0,1 1 0 0 0,-1-1 0 0 0,0 0 0 0 0,1 0 0 0 0,-1 0 0 0 0,0 0 0 0 0,1 0 0 0 0,-1 0 0 0 0,0 0 0 0 0,1 0 0 0 0,-1-1 0 0 0,0 1 0 0 0,1 0 0 0 0,-1 0 0 0 0,1 0 0 0 0,-1-1 0 0 0,0 1 0 0 0,1 0 0 0 0,-1-1 0 0 0,0 0-30 0 0,-2 0 11 0 0,1 0 1 0 0,-1 0-1 0 0,0-1 0 0 0,1 1 1 0 0,-1-1-1 0 0,1 0 0 0 0,0 0 1 0 0,0 0-1 0 0,-1 0 0 0 0,1 0 0 0 0,0 0 1 0 0,1-1-1 0 0,-1 1 0 0 0,0-1 1 0 0,1 1-1 0 0,-1-1 0 0 0,1 0 1 0 0,0 1-1 0 0,0-1 0 0 0,0 0 1 0 0,0 0-1 0 0,1 0 0 0 0,-1 0 0 0 0,1 0 1 0 0,-1 0-1 0 0,1-2-11 0 0,0-2-1 0 0,0 0 0 0 0,0 0-1 0 0,1 0 1 0 0,0 0 0 0 0,0-1-1 0 0,1 2 1 0 0,0-1 0 0 0,0 0 0 0 0,1 0-1 0 0,2-5 2 0 0,-2 6-40 0 0,1-1-1 0 0,1 1 1 0 0,-1 0-1 0 0,1 0 0 0 0,0 0 1 0 0,0 0-1 0 0,1 1 0 0 0,-1 0 1 0 0,1 0-1 0 0,0 1 1 0 0,1 0-1 0 0,0-1 41 0 0,31-13-5931 0 0,-23 12 318 0 0</inkml:trace>
  <inkml:trace contextRef="#ctx0" brushRef="#br0" timeOffset="1286.071">1586 215 8752 0 0,'8'0'200'0'0,"16"1"342"0"0,-23 0-527 0 0,0-1 0 0 0,0 0 1 0 0,0 1-1 0 0,0-1 0 0 0,0 1 0 0 0,0-1 0 0 0,0 1 0 0 0,0-1 0 0 0,-1 1 0 0 0,1 0 1 0 0,0-1-1 0 0,0 1 0 0 0,0 0 0 0 0,-1 0 0 0 0,1-1 0 0 0,0 1 0 0 0,-1 0 0 0 0,1 0 0 0 0,-1 0 1 0 0,1 0-1 0 0,0 0-15 0 0,5 18 939 0 0,-1-1 0 0 0,0 1 1 0 0,-1 0-1 0 0,0 10-939 0 0,3 10 753 0 0,0 9 2108 0 0,0 27-2861 0 0,-6-52 576 0 0,1 26 1108 0 0,-4 43-1684 0 0,-1 2 52 0 0,3-93 319 0 0,0-1-326 0 0,-1 0 0 0 0,1 0 0 0 0,-1 0 0 0 0,1 0 0 0 0,-1 0 0 0 0,0 0 0 0 0,1 0 0 0 0,-1 0 0 0 0,1 0 0 0 0,-1 0 0 0 0,1-1 0 0 0,-1 1 0 0 0,1 0 0 0 0,-1 0 0 0 0,1-1 0 0 0,-1 1 1 0 0,1 0-1 0 0,-1 0 0 0 0,1-1 0 0 0,-1 1 0 0 0,1-1 0 0 0,0 1 0 0 0,-1 0 0 0 0,1-1 0 0 0,-1 0-45 0 0,-1-13-986 0 0,2 2 487 0 0,-7-36-2377 0 0,4 25 1853 0 0</inkml:trace>
  <inkml:trace contextRef="#ctx0" brushRef="#br0" timeOffset="1584.776">1679 304 3224 0 0,'-15'-10'143'0'0,"15"10"-94"0"0,1 0 0 0 0,-1-1 0 0 0,0 1 1 0 0,0 0-1 0 0,1-1 0 0 0,-1 1 0 0 0,1 0 1 0 0,-1-1-1 0 0,0 1 0 0 0,1 0 0 0 0,-1 0 0 0 0,1 0 1 0 0,-1-1-1 0 0,0 1 0 0 0,1 0 0 0 0,-1 0 1 0 0,1 0-1 0 0,-1 0 0 0 0,1 0 0 0 0,-1 0 1 0 0,1 0-1 0 0,-1 0 0 0 0,0 0 0 0 0,1 0-49 0 0,14-4 2010 0 0,-9 4-1354 0 0,0 0 0 0 0,1 0 0 0 0,-1 0 0 0 0,0 1 0 0 0,0 0 0 0 0,1 0 0 0 0,-1 1 0 0 0,3 1-656 0 0,-1 0 167 0 0,0 0 0 0 0,0 1-1 0 0,0 0 1 0 0,-1 1 0 0 0,1 0 0 0 0,-1 0 0 0 0,0 0 0 0 0,-1 1 0 0 0,4 3-167 0 0,-2 0 535 0 0,0 0 0 0 0,-1 1 0 0 0,3 6-535 0 0,14 17 1295 0 0,-23-32-1216 0 0,0 1 1 0 0,1-1 0 0 0,-2 0 0 0 0,1 0 0 0 0,0 1 0 0 0,0-1 0 0 0,0 0 0 0 0,-1 1 0 0 0,1-1 0 0 0,0 1 0 0 0,-1-1 0 0 0,1 1 0 0 0,-1-1 0 0 0,0 1 0 0 0,0-1 0 0 0,1 1 0 0 0,-1-1 0 0 0,0 1 0 0 0,0-1 0 0 0,-1 1 0 0 0,1 0 0 0 0,0-1 0 0 0,0 1 0 0 0,-1-1 0 0 0,1 1 0 0 0,-1-1 0 0 0,1 1-80 0 0,-2 1 161 0 0,0 0 0 0 0,0-1 1 0 0,0 1-1 0 0,0 0 1 0 0,-1-1-1 0 0,1 0 0 0 0,-1 0 1 0 0,1 0-1 0 0,-1 0 1 0 0,0 0-1 0 0,0 0 0 0 0,-2 1-161 0 0,-11 4 223 0 0,0-1-1 0 0,0 0 1 0 0,-1-1-1 0 0,0-1 1 0 0,-15 2-223 0 0,21-4 47 0 0,-4 1 8 0 0,1-2 0 0 0,-1 0 0 0 0,0 0 0 0 0,1-1 0 0 0,-1-1 0 0 0,0-1 0 0 0,1 0-1 0 0,-1-1 1 0 0,1 0 0 0 0,-1-1-55 0 0,2-1-2285 0 0,0 0-1 0 0,0 0 1 0 0,-11-7 2285 0 0,11 4-6524 0 0</inkml:trace>
  <inkml:trace contextRef="#ctx0" brushRef="#br0" timeOffset="1868.63">2063 54 12440 0 0,'2'0'81'0'0,"0"0"1"0"0,0 0 0 0 0,0 1 0 0 0,0-1 0 0 0,0 1 0 0 0,-1-1 0 0 0,1 1-1 0 0,0 0 1 0 0,0 0 0 0 0,-1-1 0 0 0,1 1 0 0 0,0 0 0 0 0,-1 1 0 0 0,1-1-1 0 0,-1 0 1 0 0,1 0 0 0 0,-1 1 0 0 0,0-1 0 0 0,0 1 0 0 0,1-1 0 0 0,-1 1-1 0 0,0-1 1 0 0,0 1 0 0 0,-1 0 0 0 0,2 1-82 0 0,2 6 235 0 0,-1 0 1 0 0,0 0-1 0 0,-1 1 1 0 0,2 6-236 0 0,-1-3-12 0 0,-2-5 65 0 0,0 0 0 0 0,0 0 1 0 0,-1 0-1 0 0,0 0 1 0 0,-1 4-54 0 0,1-3 271 0 0,-1 0 0 0 0,2 0 0 0 0,-1 0 0 0 0,2 3-271 0 0,1 15 1066 0 0,0 1 0 0 0,-2 0-1066 0 0,0-6 229 0 0,1-1 0 0 0,0 0 0 0 0,2 0 0 0 0,1 2-229 0 0,2 17-232 0 0,-6-29 540 0 0,1 0 0 0 0,0-1 0 0 0,2 3-308 0 0,-3-9-102 0 0,1 4 373 0 0,-2-8-425 0 0,0 0 0 0 0,0 1 0 0 0,0-1-1 0 0,-1 0 1 0 0,1 0 0 0 0,0 0-1 0 0,0 0 1 0 0,0 1 0 0 0,0-1 0 0 0,0 0-1 0 0,0 0 1 0 0,0 0 0 0 0,-1 0-1 0 0,1 0 1 0 0,0 1 0 0 0,0-1 0 0 0,0 0-1 0 0,0 0 1 0 0,-1 0 0 0 0,1 0-1 0 0,0 0 1 0 0,0 0 0 0 0,0 0 0 0 0,-1 0-1 0 0,1 0 1 0 0,0 0 0 0 0,0 0-1 0 0,0 0 1 0 0,-1 0 0 0 0,1 0 0 0 0,0 0-1 0 0,0 0 1 0 0,0 0 0 0 0,-1 0-1 0 0,1 0 1 0 0,0 0 154 0 0,-7 0-6506 0 0</inkml:trace>
  <inkml:trace contextRef="#ctx0" brushRef="#br0" timeOffset="2150.8">1966 290 13824 0 0,'67'5'1520'0'0,"-41"-2"-1915"0"0,16 0 395 0 0,8-1 245 0 0,-28-1-142 0 0,1 0 0 0 0,13-3-103 0 0,71-4 2063 0 0,-46 4-5762 0 0,23-6 3699 0 0,-65 5-5116 0 0</inkml:trace>
  <inkml:trace contextRef="#ctx0" brushRef="#br0" timeOffset="2443.747">2596 271 9584 0 0,'-22'4'868'0'0,"22"-3"-849"0"0,0-1 1 0 0,-1 0-1 0 0,1 0 0 0 0,0 1 1 0 0,0-1-1 0 0,-1 0 1 0 0,1 0-1 0 0,0 1 0 0 0,0-1 1 0 0,-1 0-1 0 0,1 1 1 0 0,0-1-1 0 0,0 0 1 0 0,0 1-1 0 0,0-1 0 0 0,0 0 1 0 0,-1 1-1 0 0,1-1 1 0 0,0 1-1 0 0,0-1 0 0 0,0 0 1 0 0,0 1-1 0 0,0-1 1 0 0,0 0-1 0 0,0 1 1 0 0,0-1-1 0 0,0 0 0 0 0,0 1 1 0 0,1-1-1 0 0,-1 1 1 0 0,0-1-1 0 0,0 0 0 0 0,0 1 1 0 0,0-1-1 0 0,0 0 1 0 0,1 1-1 0 0,-1-1 1 0 0,0 0-1 0 0,0 0 0 0 0,1 1 1 0 0,-1-1-1 0 0,0 0 1 0 0,1 1-20 0 0,-1 0 326 0 0,2 4 320 0 0,-1 1-1 0 0,0-1 1 0 0,0 1-1 0 0,0-1 1 0 0,-1 1-1 0 0,0 0 1 0 0,0-1 0 0 0,0 1-1 0 0,-2 5-645 0 0,1-3 562 0 0,1 0-1 0 0,0 0 0 0 0,0 1 1 0 0,1 6-562 0 0,2 1 674 0 0,2 12 1764 0 0,5 17-2438 0 0,-8-37 186 0 0,0 0 1 0 0,-1 0 0 0 0,0 1 0 0 0,-1-1 0 0 0,0 0 0 0 0,0 0-1 0 0,-1 6-186 0 0,-1 22 261 0 0,1-31-389 0 0,-2-7-697 0 0,-1-8-312 0 0,2 1-386 0 0,2 0 0 0 0,-1 0 0 0 0,1-6 1523 0 0,0 13-171 0 0,2-23-1556 0 0</inkml:trace>
  <inkml:trace contextRef="#ctx0" brushRef="#br0" timeOffset="2768.655">2634 170 14480 0 0,'-15'-10'662'0'0,"14"10"-637"0"0,1 0-1 0 0,0-1 1 0 0,0 1-1 0 0,0-1 1 0 0,0 1-1 0 0,0 0 0 0 0,0-1 1 0 0,-1 1-1 0 0,1-1 1 0 0,0 1-1 0 0,0 0 1 0 0,0-1-1 0 0,0 1 1 0 0,1-1-1 0 0,-1 1 1 0 0,0-1-1 0 0,0 1 1 0 0,0 0-1 0 0,0-1 0 0 0,0 1 1 0 0,0 0-1 0 0,1-1 1 0 0,-1 1-1 0 0,0-1 1 0 0,0 1-1 0 0,0 0 1 0 0,1-1-1 0 0,-1 1 1 0 0,0 0-1 0 0,1 0 1 0 0,-1-1-1 0 0,0 1-24 0 0,4-7 1994 0 0,-4 7-1983 0 0,0 0-1 0 0,0 0 0 0 0,0 0 0 0 0,0 0 1 0 0,0-1-1 0 0,0 1 0 0 0,-1 0 0 0 0,1 0 1 0 0,0 0-1 0 0,0 0 0 0 0,1-1 0 0 0,-1 1 1 0 0,0 0-1 0 0,0 0 0 0 0,0 0 1 0 0,0 0-1 0 0,0-1 0 0 0,0 1 0 0 0,0 0 1 0 0,0 0-1 0 0,0 0 0 0 0,0 0 0 0 0,0 0 1 0 0,0-1-1 0 0,0 1 0 0 0,1 0 0 0 0,-1 0 1 0 0,0 0-1 0 0,0 0 0 0 0,0 0 0 0 0,0 0 1 0 0,0 0-1 0 0,0-1 0 0 0,1 1 0 0 0,-1 0 1 0 0,0 0-1 0 0,0 0 0 0 0,0 0 0 0 0,0 0 1 0 0,1 0-1 0 0,-1 0 0 0 0,0 0 0 0 0,0 0 1 0 0,0 0-1 0 0,0 0 0 0 0,1 0 0 0 0,-1 0 1 0 0,0 0-11 0 0,9 5-3349 0 0,-7-4 1758 0 0,5 2-4193 0 0</inkml:trace>
  <inkml:trace contextRef="#ctx0" brushRef="#br0" timeOffset="3068.44">3015 259 11520 0 0,'-2'1'28'0'0,"-4"0"146"0"0,0 0 0 0 0,1 1 0 0 0,-1 0 1 0 0,1 0-1 0 0,0 1 0 0 0,0-1 1 0 0,-5 4-175 0 0,-32 24 1553 0 0,13-10 362 0 0,-10 10-1915 0 0,27-19 171 0 0,0 1 1 0 0,0 0 0 0 0,0 2-172 0 0,8-8 69 0 0,-1-1 0 0 0,1 1 0 0 0,0 1 0 0 0,1-1 0 0 0,-1 0 0 0 0,1 1 0 0 0,1 0 0 0 0,-1 0-69 0 0,3-5 103 0 0,0 4 76 0 0,1 8 122 0 0,1-13-270 0 0,0 0-1 0 0,0 0 0 0 0,0 0 1 0 0,0 0-1 0 0,0 0 0 0 0,0 0 1 0 0,0 0-1 0 0,1-1 1 0 0,-1 1-1 0 0,0-1 0 0 0,1 0 1 0 0,-1 1-1 0 0,0-1 0 0 0,0 0 1 0 0,1-1-31 0 0,1 0 44 0 0,0 0 0 0 0,0 0 0 0 0,0 0 0 0 0,-1-1 0 0 0,1 0 0 0 0,0 0 0 0 0,-1 0 0 0 0,3-1-44 0 0,43-23 177 0 0,-34 19-134 0 0,-1 0 0 0 0,0-1-1 0 0,5-4-42 0 0,18-17 55 0 0,-18 13-187 0 0,1 1 0 0 0,2 0 132 0 0,-16 11-38 0 0,0 1 0 0 0,0 0 0 0 0,0 0-1 0 0,1 0 1 0 0,0 1 0 0 0,-1-1 0 0 0,1 2-1 0 0,0-1 1 0 0,2 1 38 0 0,-6 1-28 0 0,0 0-1 0 0,-1 0 1 0 0,1 0-1 0 0,-1 1 1 0 0,0-1-1 0 0,1 1 1 0 0,-1 0 0 0 0,1-1-1 0 0,-1 1 1 0 0,0 0-1 0 0,1 1 1 0 0,-1-1-1 0 0,0 0 1 0 0,0 1 0 0 0,0-1-1 0 0,0 1 1 0 0,0-1-1 0 0,0 1 1 0 0,-1 0-1 0 0,1 0 1 0 0,0 0-1 0 0,-1 0 1 0 0,0 0 0 0 0,1 0-1 0 0,0 3 29 0 0,4 7 12 0 0,0 0-1 0 0,-1 1 1 0 0,0 0 0 0 0,1 4-12 0 0,-3-8-41 0 0,2 8 308 0 0,-1 0 0 0 0,0 0-1 0 0,-1 0 1 0 0,0 1 0 0 0,-2-1 0 0 0,0 10-267 0 0,-4 17 371 0 0,3-44-342 0 0,0 0-1 0 0,0 0 1 0 0,0 1 0 0 0,0-1 0 0 0,0 0-1 0 0,0 0 1 0 0,0 0 0 0 0,0 1 0 0 0,0-1 0 0 0,0 0-1 0 0,0 0 1 0 0,0 1 0 0 0,0-1 0 0 0,0 0-1 0 0,0 0 1 0 0,0 1 0 0 0,0-1 0 0 0,0 0 0 0 0,0 0-1 0 0,0 0 1 0 0,-1 1 0 0 0,1-1 0 0 0,0 0 0 0 0,0 0-1 0 0,0 0 1 0 0,0 1 0 0 0,0-1 0 0 0,-1 0-1 0 0,1 0 1 0 0,0 0 0 0 0,0 0 0 0 0,0 1 0 0 0,-1-1-1 0 0,1 0 1 0 0,0 0 0 0 0,0 0 0 0 0,0 0-1 0 0,-1 0 1 0 0,1 0 0 0 0,0 0 0 0 0,0 0 0 0 0,-1 0-1 0 0,1 0 1 0 0,0 0 0 0 0,0 0 0 0 0,-1 0 0 0 0,1 0-1 0 0,0 0 1 0 0,0 0 0 0 0,-1 0 0 0 0,1 0-1 0 0,0 0 1 0 0,0 0 0 0 0,0 0 0 0 0,-1 0 0 0 0,1 0-1 0 0,0 0 1 0 0,0 0 0 0 0,0-1 0 0 0,-1 1-1 0 0,1 0 1 0 0,0 0-29 0 0,-1 0-15 0 0,0-1 0 0 0,1 1 0 0 0,-1-1 1 0 0,0 0-1 0 0,0 1 0 0 0,1-1 0 0 0,-1 0 0 0 0,1 1 0 0 0,-1-1 0 0 0,0 0 0 0 0,1 0 0 0 0,-1 0 0 0 0,1 0 15 0 0,-3-12-21 0 0,2 7 12 0 0,0-1 0 0 0,0 1-1 0 0,0 0 1 0 0,1 0 0 0 0,-1 0 0 0 0,2 0 0 0 0,-1-1 0 0 0,1 1-1 0 0,1-6 10 0 0,2-3-189 0 0,-2 7 9 0 0,0 0 0 0 0,0 0-1 0 0,1 0 1 0 0,0 0 0 0 0,0 0 0 0 0,1 1-1 0 0,0 0 1 0 0,0-1 0 0 0,1 2 0 0 0,0-1-1 0 0,0 0 181 0 0,6-4-439 0 0,-9 8 325 0 0,1 0 0 0 0,0 0 0 0 0,0 0 0 0 0,0 0 0 0 0,0 1 0 0 0,1-1 0 0 0,-1 1 0 0 0,1 0 0 0 0,-1 0-1 0 0,3 0 115 0 0,0-1-2 0 0,0 1-1 0 0,0 0 1 0 0,1 0 0 0 0,-1 0-1 0 0,1 1 1 0 0,-1 0-1 0 0,1 1 3 0 0,-2 0 0 0 0,-1 0 0 0 0,1 0 0 0 0,-1 1 1 0 0,1 0-1 0 0,-1 0 0 0 0,0 0 0 0 0,1 0 0 0 0,-1 1 0 0 0,0 0 0 0 0,3 1 0 0 0,9 5 0 0 0,-11-7 0 0 0,-1 2 0 0 0,1-1 0 0 0,-1 0 0 0 0,1 1 0 0 0,-1 0 0 0 0,0 0 0 0 0,0 0 0 0 0,0 1 0 0 0,0-1 0 0 0,1 2 0 0 0,-1 0-20 0 0,8 10 363 0 0,1 1-1 0 0,-2 1 1 0 0,4 7-343 0 0,10 18 706 0 0,-11-20-468 0 0,7 17-238 0 0,9 5-29 0 0,-29-43-852 0 0,0 0-58 0 0,3 8-12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15200 0 0,'8'5'1161'0'0,"-2"4"-875"0"0,0 1-1 0 0,-1 0 1 0 0,0 0 0 0 0,-1 0-1 0 0,0 1 1 0 0,0 0 0 0 0,1 8-286 0 0,2 20 2855 0 0,2 23-2855 0 0,-6-33 247 0 0,-1-3 130 0 0,-1 0 1 0 0,-1 0-1 0 0,-2 10-377 0 0,-1 30 924 0 0,3-65-1065 0 0,-3 26 765 0 0,-2-16-1837 0 0,4-11 852 0 0,1 1-1 0 0,-1-1 0 0 0,1 1 1 0 0,-1-1-1 0 0,1 0 0 0 0,-1 1 1 0 0,0-1-1 0 0,1 0 0 0 0,-1 0 1 0 0,1 1-1 0 0,-1-1 0 0 0,0 0 0 0 0,1 0 1 0 0,-1 0-1 0 0,0 0 0 0 0,1 0 1 0 0,-2 0 361 0 0,-3-2-7153 0 0</inkml:trace>
  <inkml:trace contextRef="#ctx0" brushRef="#br0" timeOffset="187.658">11 175 14888 0 0,'-10'-2'289'0'0,"13"3"409"0"0,20 6-53 0 0,-15-4-502 0 0,0 0 0 0 0,0 0 0 0 0,1-1 1 0 0,-1 0-1 0 0,1 0 0 0 0,-1-1 0 0 0,1 0 1 0 0,0-1-1 0 0,6 0-143 0 0,4 1 505 0 0,0 1 0 0 0,-1 0 0 0 0,2 2-505 0 0,-4-1 119 0 0,1 0 0 0 0,0-1 1 0 0,0-1-1 0 0,8-1-119 0 0,-14-1-179 0 0,0 0 0 0 0,0 0 1 0 0,0-1-1 0 0,0-1 0 0 0,0 0 1 0 0,5-2 178 0 0,-2-1-6705 0 0</inkml:trace>
  <inkml:trace contextRef="#ctx0" brushRef="#br0" timeOffset="661.693">461 1 11976 0 0,'-1'0'25'0'0,"1"0"0"0"0,0 0 0 0 0,-1 0 0 0 0,1 0 0 0 0,-1 0 1 0 0,1 0-1 0 0,0 0 0 0 0,-1 1 0 0 0,1-1 0 0 0,0 0 0 0 0,-1 0 1 0 0,1 0-1 0 0,0 1 0 0 0,0-1 0 0 0,-1 0 0 0 0,1 0 0 0 0,0 1 1 0 0,0-1-1 0 0,-1 0 0 0 0,1 0 0 0 0,0 1 0 0 0,0-1 0 0 0,0 0 0 0 0,-1 1 1 0 0,1-1-1 0 0,0 0 0 0 0,0 1 0 0 0,0-1 0 0 0,0 0 0 0 0,0 1 1 0 0,0-1-1 0 0,0 1 0 0 0,0-1 0 0 0,0 0 0 0 0,0 1 0 0 0,0-1 1 0 0,0 0-1 0 0,0 1 0 0 0,0-1 0 0 0,0 1 0 0 0,0-1 0 0 0,0 0 0 0 0,0 1 1 0 0,0-1-1 0 0,1 0 0 0 0,-1 1 0 0 0,0-1 0 0 0,0 0 0 0 0,0 0 1 0 0,1 1-1 0 0,-1-1 0 0 0,0 1-25 0 0,6 15 4 0 0,2 19 2468 0 0,8 25-2472 0 0,0-3 1519 0 0,-3 5-59 0 0,-7-29-94 0 0,2-1 0 0 0,6 15-1366 0 0,-10-33 903 0 0,-4-13-469 0 0,-1-13 253 0 0,3 1-685 0 0,1 1 0 0 0,-1 0 0 0 0,2 1 0 0 0,-1-1 0 0 0,2-2-2 0 0,-4 10-5 0 0,1-1-1 0 0,-1 1 0 0 0,0-1 1 0 0,1 1-1 0 0,0 0 0 0 0,-1 0 1 0 0,1 0-1 0 0,0 0 0 0 0,0 0 1 0 0,0 0-1 0 0,0 1 0 0 0,1-1 1 0 0,-1 0-1 0 0,0 1 0 0 0,1 0 1 0 0,-1 0-1 0 0,1 0 0 0 0,-1 0 1 0 0,1 0-1 0 0,-1 0 0 0 0,1 0 1 0 0,1 1 5 0 0,1-1-70 0 0,0 1 0 0 0,0 1 0 0 0,0-1 1 0 0,-1 1-1 0 0,1-1 0 0 0,0 1 1 0 0,0 1-1 0 0,-1-1 0 0 0,3 2 70 0 0,45 21 346 0 0,-15-7 50 0 0,-32-15-383 0 0,5 3-76 0 0,0-1-1 0 0,-1 0 0 0 0,1-1 0 0 0,0 0 0 0 0,1-1 1 0 0,-1 0-1 0 0,0-1 0 0 0,7 1 64 0 0,2-2 31 0 0,1-1-1 0 0,-1-1 1 0 0,-1 0 0 0 0,1-2-1 0 0,17-5-30 0 0,-31 7 14 0 0,-1 0 0 0 0,0 0-1 0 0,0-1 1 0 0,0 1 0 0 0,0-1-1 0 0,0 0 1 0 0,0 0-1 0 0,-1-1 1 0 0,1 1 0 0 0,-1-1-1 0 0,0 0 1 0 0,0 0 0 0 0,0 0-1 0 0,-1 0 1 0 0,0 0 0 0 0,1-1-1 0 0,0-2-13 0 0,-2 4 6 0 0,1 0 0 0 0,-1-1 0 0 0,0 1-1 0 0,0 0 1 0 0,0-1 0 0 0,-1 1 0 0 0,1 0-1 0 0,-1-1 1 0 0,0 1 0 0 0,0-1 0 0 0,0 1-1 0 0,0 0 1 0 0,0-1 0 0 0,-1 1 0 0 0,0-1-1 0 0,0 1 1 0 0,0 0 0 0 0,0-1 0 0 0,0 1-1 0 0,0 0 1 0 0,-1 0 0 0 0,0 0 0 0 0,1 0 0 0 0,-1 0-1 0 0,-1 0-5 0 0,2 2 0 0 0,-1 0-1 0 0,1 0 1 0 0,-1 0-1 0 0,1 0 1 0 0,-1 0-1 0 0,1 0 1 0 0,-1 0-1 0 0,0 1 1 0 0,0-1-1 0 0,1 1 1 0 0,-1-1-1 0 0,0 1 1 0 0,0 0-1 0 0,1 0 1 0 0,-1 0-1 0 0,0 0 1 0 0,0 0-1 0 0,0 0 1 0 0,1 0-1 0 0,-1 0 1 0 0,0 1-1 0 0,0-1 0 0 0,1 1 1 0 0,-1-1-1 0 0,0 1 1 0 0,0 0 0 0 0,-2 0 0 0 0,0 1 0 0 0,1 0 1 0 0,-1 0-1 0 0,0 0 0 0 0,1 0 1 0 0,-1 1-1 0 0,1-1 0 0 0,0 1 0 0 0,0 0 1 0 0,-2 2-1 0 0,2-1 1 0 0,1 0 0 0 0,0 1 0 0 0,1-1 1 0 0,-1 0-1 0 0,1 0 0 0 0,-1 1 1 0 0,1-1-1 0 0,1 1 0 0 0,-1 0-1 0 0,-1 4-1 0 0,2-7-9 0 0,0 0 1 0 0,0 1-1 0 0,0-1 0 0 0,0 0 0 0 0,1 0 0 0 0,-1-1 1 0 0,1 1-1 0 0,-1 0 0 0 0,1 0 0 0 0,0 0 0 0 0,0 0 1 0 0,0 0-1 0 0,0 0 0 0 0,0-1 0 0 0,0 1 0 0 0,0-1 0 0 0,0 1 1 0 0,2 0 9 0 0,1 3-41 0 0,0-1 0 0 0,0 0 0 0 0,0 0 0 0 0,1 0 0 0 0,3 2 41 0 0,10 3 46 0 0,-1 0 0 0 0,2-2 0 0 0,-1 0 0 0 0,1-1 0 0 0,0-1 0 0 0,0-1 0 0 0,0 0 0 0 0,2-2-46 0 0,54 11 38 0 0,-16-3-1852 0 0,9-2 1814 0 0,-33-5-1011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 13560 0 0,'-1'0'-49'0'0,"-9"-3"915"0"0,9 0-347 0 0,7-2-367 0 0,-5 5-88 0 0,0 0 0 0 0,-1 0 0 0 0,1 0 1 0 0,0 0-1 0 0,0 0 0 0 0,0 0 0 0 0,0 0 1 0 0,0 1-1 0 0,0-1 0 0 0,0 0 0 0 0,0 0 1 0 0,-1 1-1 0 0,1-1 0 0 0,0 1 1 0 0,0-1-1 0 0,0 1 0 0 0,-1-1 0 0 0,1 1 1 0 0,0-1-1 0 0,0 1 0 0 0,-1 0 0 0 0,1-1-64 0 0,13 16 1320 0 0,-9-7-808 0 0,-1 1 1 0 0,0 0 0 0 0,-1 0-1 0 0,0 3-512 0 0,0 0 521 0 0,-1 0 0 0 0,0 0 0 0 0,-1 4-521 0 0,0 1 485 0 0,0 10 90 0 0,-1-1-1 0 0,-1 1 1 0 0,-4 17-575 0 0,1-9 359 0 0,3-29-132 0 0,0 0 0 0 0,0 0 0 0 0,-1 0 0 0 0,0 0 0 0 0,0 0 0 0 0,-1-1 0 0 0,-2 4-227 0 0,0 9-48 0 0,5-19-26 0 0,0 1 0 0 0,0-1 0 0 0,0 0 0 0 0,0 0 0 0 0,0 1-1 0 0,0-1 1 0 0,0 0 0 0 0,0 1 0 0 0,-1-1 0 0 0,1 0 0 0 0,0 0 0 0 0,0 1-1 0 0,0-1 1 0 0,0 0 0 0 0,-1 0 0 0 0,1 1 0 0 0,0-1 0 0 0,0 0 0 0 0,-1 0-1 0 0,1 0 1 0 0,0 0 0 0 0,0 1 0 0 0,-1-1 0 0 0,1 0 0 0 0,0 0 0 0 0,0 0 0 0 0,-1 0-1 0 0,1 0 1 0 0,0 0 0 0 0,-1 0 0 0 0,1 0 0 0 0,0 0 0 0 0,0 0 0 0 0,-1 0-1 0 0,1 0 1 0 0,0 0 0 0 0,-1 0 0 0 0,1 0 0 0 0,0 0 0 0 0,-1 0 0 0 0,1 0-1 0 0,0 0 1 0 0,-1 0 74 0 0,-10-2-1468 0 0</inkml:trace>
  <inkml:trace contextRef="#ctx0" brushRef="#br0" timeOffset="404.037">0 195 13472 0 0,'0'0'306'0'0,"0"0"46"0"0,0 0 22 0 0,0 0-49 0 0,7 5 267 0 0,-2-3-236 0 0,1 1 0 0 0,0-1 0 0 0,0-1 0 0 0,0 1 0 0 0,4 0-356 0 0,22 6 974 0 0,-8 1-427 0 0,2-2-1 0 0,-1-1 1 0 0,1-1-1 0 0,-1-1 1 0 0,1-1-1 0 0,3-1-546 0 0,-5-2 234 0 0,0-1 0 0 0,0-1-1 0 0,12-3-233 0 0,-10 2 756 0 0,-18 2-688 0 0,0 0-1 0 0,-1-1 1 0 0,1 0 0 0 0,-1 0-1 0 0,0-1 1 0 0,1 1-1 0 0,-1-2 1 0 0,0 1-1 0 0,1-2-67 0 0,-5 3-1 0 0,-3 1 0 0 0,1 0-1 0 0,0 1 0 0 0,0-1 1 0 0,0 1-1 0 0,0-1 0 0 0,0 1 1 0 0,0-1-1 0 0,0 1 1 0 0,-1 0-1 0 0,1 0 0 0 0,0-1 1 0 0,1 1-1 0 0,-1 0 0 0 0,0 0 2 0 0,1 0-114 0 0,-2 0-2 0 0,-6 17 206 0 0,5-12-28 0 0,1-4-57 0 0,-16 53-186 0 0,15-48 169 0 0,0 0 1 0 0,0 0-1 0 0,0 0 1 0 0,1 1-1 0 0,0-1 1 0 0,0 0-1 0 0,1 0 1 0 0,0 1 11 0 0,0-5 2 0 0,-1 0 1 0 0,1 1 0 0 0,0-1 0 0 0,-1 0 0 0 0,1 0 0 0 0,0 0 0 0 0,0 0 0 0 0,1 0-1 0 0,-1 0 1 0 0,0-1 0 0 0,1 1 0 0 0,-1 0 0 0 0,1-1 0 0 0,-1 1 0 0 0,1-1 0 0 0,0 1-1 0 0,0-1 1 0 0,0 0 0 0 0,0 0 0 0 0,0 0 0 0 0,0 0 0 0 0,0 0 0 0 0,0 0 0 0 0,0 0-1 0 0,0-1 1 0 0,0 1 0 0 0,1-1 0 0 0,-1 0 0 0 0,0 1 0 0 0,0-1 0 0 0,2 0-3 0 0,8 0-6 0 0,-1-1 0 0 0,0 0-1 0 0,0 0 1 0 0,1-1 0 0 0,5-3 6 0 0,-11 4 15 0 0,1-1 0 0 0,-1 0 0 0 0,0 0-1 0 0,0-1 1 0 0,0 0 0 0 0,0 0 0 0 0,0-1 0 0 0,-1 1-1 0 0,1-1 1 0 0,2-3-15 0 0,-5 5 6 0 0,-1 0-1 0 0,0-1 0 0 0,0 1 1 0 0,0 0-1 0 0,0-1 1 0 0,-1 1-1 0 0,1-1 0 0 0,-1 0 1 0 0,1 0-1 0 0,-1 1 1 0 0,0-1-1 0 0,0 0 0 0 0,0 0 1 0 0,-1 0-1 0 0,1 0 1 0 0,-1 0-1 0 0,1 0 0 0 0,-1 0 1 0 0,0 0-1 0 0,0 0 0 0 0,0 0 1 0 0,-1 0-1 0 0,0-2-5 0 0,0-2-13 0 0,-1 1 0 0 0,0 0 0 0 0,-1-1 0 0 0,1 1 0 0 0,-1 0 0 0 0,-1 0 0 0 0,1 1 0 0 0,-1-1 0 0 0,0 1 0 0 0,0 0 0 0 0,-5-5 13 0 0,2 3-67 0 0,-1 0 1 0 0,0 1-1 0 0,0 0 1 0 0,0 0-1 0 0,-1 1 0 0 0,0 0 1 0 0,-5-2 66 0 0,12 6-355 0 0,0-1 9 0 0,0 2-3741 0 0,2 0-2651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1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206 129 11376 0 0,'13'-5'454'0'0,"-11"5"-399"0"0,0-1 0 0 0,0 1 1 0 0,0-1-1 0 0,0 0 0 0 0,0 0 1 0 0,0 0-1 0 0,0 0 1 0 0,0 0-1 0 0,0 0 0 0 0,-1 0 1 0 0,1 0-1 0 0,0-1 1 0 0,-1 1-1 0 0,1-1-55 0 0,-1 1-1 0 0,-1 0 1 0 0,1 1-1 0 0,0-1 1 0 0,0 0-1 0 0,0 1 0 0 0,0-1 1 0 0,0 0-1 0 0,0 1 0 0 0,0-1 1 0 0,0 1-1 0 0,0 0 1 0 0,1-1-1 0 0,-1 1 0 0 0,0 0 1 0 0,0 0 26 0 0,0 0 0 0 0,0-1 0 0 0,-1 1 0 0 0,1 0 0 0 0,0 0 0 0 0,0 0 0 0 0,-1-1-1 0 0,1 1 1 0 0,0 0 0 0 0,-1-1 0 0 0,1 1 0 0 0,0-1 0 0 0,-1 1 0 0 0,1-1 0 0 0,-1 1-1 0 0,1-1 1 0 0,-1 1 0 0 0,1-1 0 0 0,-1 1 0 0 0,1-1 0 0 0,-1 0 0 0 0,1 1 0 0 0,-1-1-26 0 0,1-1 642 0 0,-1 2 29 0 0,0 0 30 0 0,0 0 97 0 0,0 0-741 0 0,0 0 0 0 0,0 0 1 0 0,0 0-1 0 0,0 0 0 0 0,0 0 1 0 0,0 0-1 0 0,0 0 1 0 0,0 0-1 0 0,0-1 0 0 0,0 1 1 0 0,0 0-1 0 0,0 0 0 0 0,0 0 1 0 0,0 0-1 0 0,0 0 1 0 0,0 0-1 0 0,0 0 0 0 0,0-1 1 0 0,0 1-1 0 0,0 0 1 0 0,0 0-1 0 0,0 0 0 0 0,0 0 1 0 0,0 0-1 0 0,0 0 0 0 0,0 0 1 0 0,0-1-1 0 0,0 1 1 0 0,0 0-1 0 0,0 0 0 0 0,0 0 1 0 0,0 0-1 0 0,0 0 0 0 0,-1 0 1 0 0,1 0-1 0 0,0 0 1 0 0,0 0-1 0 0,0 0 0 0 0,0 0 1 0 0,0-1-1 0 0,0 1 1 0 0,0 0-1 0 0,0 0 0 0 0,-1 0 1 0 0,1 0-1 0 0,0 0 0 0 0,0 0 1 0 0,0 0-1 0 0,0 0 1 0 0,0 0-1 0 0,0 0 0 0 0,0 0 1 0 0,-1 0-58 0 0,-7 3 164 0 0,-1 0-1 0 0,1 1 1 0 0,0 0 0 0 0,0 0 0 0 0,0 1 0 0 0,1 0-1 0 0,-1 0 1 0 0,1 1 0 0 0,-2 2-164 0 0,-20 14 314 0 0,15-11-151 0 0,0 0 1 0 0,-8 10-164 0 0,0 0 94 0 0,12-12-75 0 0,1 1 1 0 0,1 0-1 0 0,-1 1 0 0 0,2 0 1 0 0,0 0-1 0 0,0 0 0 0 0,1 1 1 0 0,0 0-1 0 0,1 1 0 0 0,-2 7-19 0 0,-5 21 0 0 0,12-39 10 0 0,0-1-1 0 0,-1 0 0 0 0,1 1 0 0 0,0-1 1 0 0,1 1-1 0 0,-1-1 0 0 0,0 1 1 0 0,0-1-1 0 0,1 0 0 0 0,-1 1 0 0 0,1-1 1 0 0,-1 1-1 0 0,1-1 0 0 0,-1 0 0 0 0,1 0 1 0 0,0 1-1 0 0,0-1 0 0 0,-1 0 1 0 0,1 0-1 0 0,0 0 0 0 0,0 0 0 0 0,1 0-9 0 0,0 2 16 0 0,0-1 0 0 0,0 0 0 0 0,0 0 0 0 0,1-1 0 0 0,-1 1 0 0 0,1 0-1 0 0,-1-1 1 0 0,1 0 0 0 0,0 1 0 0 0,2 0-16 0 0,12 1-32 0 0,1 1-1 0 0,0-2 1 0 0,0-1 0 0 0,0 0 0 0 0,0-1-1 0 0,0-1 1 0 0,0 0 0 0 0,-1-1-1 0 0,7-3 33 0 0,20-5 696 0 0,0-2 0 0 0,41-17-696 0 0,-37 7-500 0 0,0-2-1 0 0,5-5 501 0 0,-22 11-183 0 0,39-26-1 0 0,-69 43 184 0 0,-3 1 0 0 0,-9 2 0 0 0,-15 6 0 0 0,13 0-15 0 0,0 0 0 0 0,0 1-1 0 0,1 0 1 0 0,0 1 0 0 0,0 0-1 0 0,1 1 1 0 0,0 0 0 0 0,1 0-1 0 0,1 1 1 0 0,-1 2 15 0 0,-7 7 81 0 0,11-15-146 0 0,0 0 1 0 0,1 1-1 0 0,0 0 1 0 0,-3 7 64 0 0,2-4-13 0 0,5-10 17 0 0,0 2 1 0 0,1-1-1 0 0,-1 0 1 0 0,0 0-1 0 0,1 0 1 0 0,-1 0-1 0 0,1 0 1 0 0,-1 0 0 0 0,1 1-1 0 0,0-1 1 0 0,0 0-1 0 0,-1 0 1 0 0,1 1-1 0 0,0 0-4 0 0,1-2 2 0 0,-1 1-1 0 0,1-1 1 0 0,-1 0-1 0 0,1 0 0 0 0,-1 0 1 0 0,1 0-1 0 0,0 0 1 0 0,-1 1-1 0 0,1-1 1 0 0,-1 0-1 0 0,1 0 0 0 0,0-1 1 0 0,-1 1-1 0 0,1 0 1 0 0,-1 0-1 0 0,1 0 1 0 0,-1 0-1 0 0,1 0 0 0 0,0-1 1 0 0,-1 1-1 0 0,1 0 1 0 0,0-1-2 0 0,17-5 120 0 0,-3-1-116 0 0,0-1 0 0 0,0-1-1 0 0,-1 0 1 0 0,5-5-4 0 0,-5 4 1 0 0,-8 6 18 0 0,-1-1-1 0 0,0 0 1 0 0,0 0-1 0 0,0-1 1 0 0,-1 1-1 0 0,2-3-18 0 0,-2 2 55 0 0,1 0 0 0 0,-1 1 0 0 0,1-1 0 0 0,1 1 0 0 0,3-3-55 0 0,-4 4-42 0 0,0 1 0 0 0,0 0 1 0 0,0 0-1 0 0,0 0 1 0 0,1 0 41 0 0,8 0-93 0 0,-10 6 102 0 0,-3-2-15 0 0,0 0 6 0 0,0-1 0 0 0,1 1 0 0 0,-1-1 0 0 0,0 1 0 0 0,-1 0 0 0 0,1-1 0 0 0,0 1 0 0 0,0 0 0 0 0,0 0 0 0 0,0 0 0 0 0,0 0 0 0 0,-1 0 0 0 0,1-1 0 0 0,0 1 0 0 0,-1 1 0 0 0,1-1 0 0 0,-1 0 0 0 0,1 0 0 0 0,-1 0 0 0 0,0 0 0 0 0,1 0 0 0 0,-1 1 0 0 0,7 14 0 0 0,-6-14 0 0 0,1 0 0 0 0,0 1 0 0 0,0 0 0 0 0,-1 0 0 0 0,1 0 0 0 0,-1 0 0 0 0,0 0 0 0 0,1 0 0 0 0,-1 0 0 0 0,-1 0 0 0 0,1 0 0 0 0,0 0 0 0 0,-1 2 0 0 0,2 2 3 0 0,-1-1 0 0 0,1 1 0 0 0,0-1 0 0 0,1 2-3 0 0,6 21 68 0 0,-9-25-73 0 0,5 8 16 0 0,-4-10-19 0 0,1 0 0 0 0,0-1 0 0 0,0 1 0 0 0,0-1 0 0 0,-1 1 0 0 0,2-1 0 0 0,-1 0 0 0 0,0 0 0 0 0,1 0 8 0 0,0 1-1 0 0,0-1 1 0 0,0 1-1 0 0,0-1 1 0 0,0 0-1 0 0,1-1 1 0 0,-1 1-1 0 0,0 0 1 0 0,0-1-1 0 0,1 0 1 0 0,-1 1-1 0 0,0-1 1 0 0,1-1-1 0 0,-1 1 1 0 0,0 0 0 0 0,0-1-1 0 0,1 0 1 0 0,-1 0-1 0 0,0 0 1 0 0,0 0-1 0 0,0 0 1 0 0,0 0-1 0 0,0-1 1 0 0,0 0-1 0 0,0 1 1 0 0,-1-1-1 0 0,1 0 1 0 0,0-1-1 0 0,1 0 1 0 0,18-15 35 0 0,-18 16 21 0 0,-1 0 0 0 0,0 0 0 0 0,0-1-1 0 0,0 1 1 0 0,0-1 0 0 0,0 0 0 0 0,0 0 0 0 0,-1 0 0 0 0,0 0 0 0 0,1 0 0 0 0,-1-1 0 0 0,1-1-56 0 0,2-7 211 0 0,0 3-61 0 0,-1-1 1 0 0,0 1-1 0 0,-1-1 0 0 0,0 1 0 0 0,0-1 0 0 0,-1 0 0 0 0,0-2-150 0 0,6-18 0 0 0,-6 25 0 0 0,0-1 0 0 0,-1 1 0 0 0,0 0 0 0 0,1-5 0 0 0,8-25 0 0 0,-9 34 0 0 0,-1 1-1 0 0,0 0 0 0 0,1-1 1 0 0,-1 1-1 0 0,0 0 0 0 0,1-1 1 0 0,-1 1-1 0 0,0 0 0 0 0,1 0 1 0 0,-1-1-1 0 0,1 1 1 0 0,-1 0-1 0 0,0 0 0 0 0,1-1 1 0 0,-1 1-1 0 0,1 0 0 0 0,-1 0 1 0 0,1 0-1 0 0,-1 0 0 0 0,1 0 1 0 0,-1 0-1 0 0,1 0 0 0 0,-1 0 1 0 0,0 0-1 0 0,1 0 0 0 0,-1 0 1 0 0,1 0-1 0 0,-1 0 0 0 0,1 0 1 0 0,-1 0-1 0 0,1 1 1 0 0,14 2-218 0 0,-13-2 148 0 0,0 0 1 0 0,-1 0 0 0 0,1 0 0 0 0,-1 0 0 0 0,0 1-1 0 0,1-1 1 0 0,-1 0 0 0 0,0 0 0 0 0,0 1 0 0 0,0-1 0 0 0,0 1-1 0 0,0-1 1 0 0,0 1 0 0 0,0-1 0 0 0,0 2 69 0 0,8 11-314 0 0,21 40-40 0 0,-18-37 354 0 0,-9-12 0 0 0,0 0 0 0 0,0 0 0 0 0,1 0 0 0 0,0 0 0 0 0,2 1 0 0 0,7 7 0 0 0,-11-10 0 0 0,1-1 0 0 0,-1 1 0 0 0,0-1 0 0 0,1 0 0 0 0,0 0 0 0 0,0 0 0 0 0,-1 0 0 0 0,3 1 0 0 0,5 2 0 0 0,-5-2 0 0 0,1-1 0 0 0,-1 1 0 0 0,1-1 0 0 0,0 0 0 0 0,3 0 0 0 0,-9-2 0 0 0,1 1 0 0 0,-1-1 0 0 0,1 0 0 0 0,0 0 0 0 0,-1 0 0 0 0,1 1 0 0 0,0-1 0 0 0,-1 0 0 0 0,1 0 0 0 0,-1 0 0 0 0,1 0 0 0 0,0 0 0 0 0,-1 0 0 0 0,1 0 0 0 0,0 0 0 0 0,-1-1 0 0 0,1 1 0 0 0,0 0 0 0 0,-1 0 0 0 0,1 0 0 0 0,0-1 0 0 0,-1 1 0 0 0,1 0 0 0 0,-1-1 0 0 0,1 1 0 0 0,1-2 0 0 0,1 1 46 0 0,-1 1 0 0 0,1-1 0 0 0,-1 0-1 0 0,1-1 1 0 0,-1 1 0 0 0,0 0-1 0 0,1-1 1 0 0,-1 1 0 0 0,0-1 0 0 0,0 0-1 0 0,0 0 1 0 0,0 0 0 0 0,0 0 0 0 0,-1 0-1 0 0,1 0 1 0 0,-1 0 0 0 0,1-1-1 0 0,-1 1-45 0 0,3-6 197 0 0,-1 1 0 0 0,-1-1 0 0 0,1 0-1 0 0,-1 0 1 0 0,-1-2-197 0 0,10-29 417 0 0,-10 36-442 0 0,1 0 0 0 0,-1 0 0 0 0,0 1-1 0 0,1-1 1 0 0,0 1 0 0 0,-1-1 0 0 0,1 1 0 0 0,0 0-1 0 0,0-1 1 0 0,1 1 0 0 0,1-1 25 0 0,20-20-692 0 0,-21 19 516 0 0,1 0 1 0 0,1 0-1 0 0,-1 0 0 0 0,1 0 0 0 0,0 1 0 0 0,-1-1 0 0 0,4 0 176 0 0,-7 3 0 0 0,-1 1 0 0 0,0 0 0 0 0,1 0 0 0 0,-1-1 0 0 0,1 1 0 0 0,-1 0 0 0 0,1 0 0 0 0,0-1 0 0 0,-1 1 0 0 0,1 0 0 0 0,-1 0 0 0 0,1 0 0 0 0,-1 0 0 0 0,1 0 0 0 0,-1 0 0 0 0,1 0 0 0 0,0 0 0 0 0,-1 0 0 0 0,1 0 0 0 0,-1 0 0 0 0,1 0 0 0 0,-1 1 0 0 0,1-1 0 0 0,-1 0 0 0 0,1 0 0 0 0,0 1 0 0 0,0-1 17 0 0,3 0 86 0 0,1 0-1 0 0,-1 0 1 0 0,1 0-1 0 0,-1 1 1 0 0,0 0-1 0 0,1 0 1 0 0,-1 0 0 0 0,1 0-103 0 0,-5 0 506 0 0,0-1-63 0 0,1 0-294 0 0,3 2-165 0 0,-3-1-153 0 0,-1-1-71 0 0,0 0-16 0 0,2 1-204 0 0,0-1-1 0 0,0 1 1 0 0,-1-1 0 0 0,1 0 0 0 0,0 0-1 0 0,0 1 1 0 0,0-1 0 0 0,0-1-1 0 0,0 1 461 0 0,-1 0-1024 0 0</inkml:trace>
  <inkml:trace contextRef="#ctx0" brushRef="#br0" timeOffset="353.666">1556 204 4144 0 0,'15'2'1170'0'0,"-14"-1"-772"0"0,-1 0-1 0 0,1-1 1 0 0,0 1-1 0 0,0 0 1 0 0,0 0-1 0 0,-1 0 1 0 0,1 0 0 0 0,0-1-1 0 0,-1 1 1 0 0,1 0-1 0 0,-1 0 1 0 0,1 0-1 0 0,-1 0 1 0 0,1 1-1 0 0,-1-1 1 0 0,0 0 0 0 0,0 0-1 0 0,1 0 1 0 0,-1 0-1 0 0,0 0 1 0 0,0 0-398 0 0,5 16 1046 0 0,-5-14-769 0 0,1-1 0 0 0,-1 1 0 0 0,0 0-1 0 0,0 0 1 0 0,0-1 0 0 0,-1 1 0 0 0,1 0 0 0 0,0-1 0 0 0,-1 1 0 0 0,0 0-1 0 0,0-1 1 0 0,0 1 0 0 0,0-1 0 0 0,0 1 0 0 0,-1 0-277 0 0,-4 14 875 0 0,-13 115 2797 0 0,19-132-3688 0 0,0 0 0 0 0,0 0 0 0 0,0 0 0 0 0,0 0 0 0 0,0 1 0 0 0,0-1 0 0 0,0 0 0 0 0,0 0 0 0 0,0 0 1 0 0,0 0-1 0 0,0 0 0 0 0,0 0 0 0 0,0 0 0 0 0,0 1 0 0 0,0-1 0 0 0,0 0 0 0 0,0 0 0 0 0,0 0 0 0 0,0 0 0 0 0,0 0 0 0 0,0 0 1 0 0,0 0-1 0 0,0 0 0 0 0,0 1 0 0 0,0-1 0 0 0,0 0 0 0 0,0 0 0 0 0,0 0 0 0 0,0 0 0 0 0,0 0 0 0 0,0 0 0 0 0,0 0 1 0 0,0 0-1 0 0,0 0 0 0 0,1 1 0 0 0,-1-1 0 0 0,0 0 0 0 0,0 0 0 0 0,0 0 0 0 0,0 0 0 0 0,0 0 0 0 0,0 0 0 0 0,0 0 1 0 0,0 0-1 0 0,1 0 0 0 0,-1 0 0 0 0,0 0 0 0 0,0 0 0 0 0,0 0 0 0 0,0 0 0 0 0,0 0 0 0 0,0 0 16 0 0,7-4-691 0 0,5-9-1870 0 0,-5 5-4520 0 0</inkml:trace>
  <inkml:trace contextRef="#ctx0" brushRef="#br0" timeOffset="717.732">1737 1 14312 0 0,'0'0'654'0'0,"0"0"-11"0"0,0 0-359 0 0,0 0 21 0 0,0 0 58 0 0,0 0 11 0 0,9 3 62 0 0,-9-3-435 0 0,1 1 0 0 0,0-1 0 0 0,0 0-1 0 0,-1 1 1 0 0,1-1 0 0 0,0 1-1 0 0,-1-1 1 0 0,1 1 0 0 0,0-1-1 0 0,-1 1 1 0 0,1 0 0 0 0,-1-1 0 0 0,1 1-1 0 0,-1 0 1 0 0,1-1 0 0 0,-1 1-1 0 0,1 0 0 0 0,1 3 0 0 0,2-1 0 0 0,-4-3 0 0 0,1 0 0 0 0,-1 0 0 0 0,1 1 0 0 0,-1-1 0 0 0,1 0 0 0 0,-1 0 0 0 0,1 1 0 0 0,-1-1 0 0 0,0 1 0 0 0,1-1 0 0 0,-1 0 0 0 0,1 1 0 0 0,-1-1 0 0 0,0 1 0 0 0,0-1 0 0 0,1 1 0 0 0,-1-1 0 0 0,0 1 0 0 0,0-1 0 0 0,1 1 0 0 0,-1-1 0 0 0,0 1 0 0 0,0-1 0 0 0,0 1 0 0 0,0-1 0 0 0,0 1 0 0 0,0 0 0 0 0,0-1 0 0 0,0 1 0 0 0,0-1 0 0 0,0 1 0 0 0,0-1 0 0 0,-1 0 0 0 0,1 1 0 0 0,0-1 0 0 0,0 1 0 0 0,0-1 0 0 0,0 0 0 0 0,0 1 0 0 0,0-1 0 0 0,0 0 0 0 0,0 1 0 0 0,0-1 0 0 0,0 1 0 0 0,0-1 0 0 0,0 0 0 0 0,0 1 0 0 0,0-1 0 0 0,0 1 0 0 0,0-1 0 0 0,0 0 0 0 0,1 1 0 0 0,-1-1 0 0 0,0 0 0 0 0,0 1 0 0 0,0-1 0 0 0,1 0 0 0 0,-1 1 0 0 0,0-1 0 0 0,0 0 0 0 0,1 0 0 0 0,-1 1 0 0 0,0-1 0 0 0,1 0 0 0 0,-1 0 0 0 0,0 1 0 0 0,1-1 0 0 0,-1 0 0 0 0,0 0 0 0 0,1 0 0 0 0,-1 0 0 0 0,0 0 0 0 0,1 0 0 0 0,-1 1 0 0 0,1-1 0 0 0,-1 0 0 0 0,0 0 0 0 0,1 0 0 0 0,-1 0 0 0 0,1 0 0 0 0,7 6 0 0 0,-8-6 1 0 0,1 1-1 0 0,-1 0 1 0 0,0-1-1 0 0,1 1 0 0 0,-1-1 1 0 0,1 1-1 0 0,0-1 0 0 0,-1 1 1 0 0,1-1-1 0 0,-1 1 0 0 0,1-1 1 0 0,0 1-1 0 0,-1-1 0 0 0,1 0 1 0 0,0 1-1 0 0,-1-1 1 0 0,1 0-1 0 0,0 0 0 0 0,0 1 1 0 0,-1-1-1 0 0,1 0 0 0 0,0 0 0 0 0,22 2-123 0 0,-15-1-170 0 0,17 1-1722 0 0,20 0 2015 0 0,-42-2 31 0 0,0 0 1 0 0,0 1 0 0 0,-1-1 0 0 0,1 1-1 0 0,0 0 1 0 0,-1-1 0 0 0,1 1 0 0 0,0 1-1 0 0,-1-1 1 0 0,1 0 0 0 0,-1 1 0 0 0,0-1-1 0 0,1 1 1 0 0,-1-1 0 0 0,0 1 0 0 0,0 0-1 0 0,0 0 1 0 0,0 0 0 0 0,-1 0 0 0 0,1 1-1 0 0,0-1 1 0 0,-1 0 0 0 0,1 1 0 0 0,-1-1-1 0 0,0 1 1 0 0,0-1 0 0 0,0 2-32 0 0,4 18 677 0 0,0 1 0 0 0,-2 0-1 0 0,-1 0 1 0 0,0 13-677 0 0,2 30 1947 0 0,1-22-963 0 0,-2 29-984 0 0,-3-65 0 0 0,1-3 0 0 0,-6-7 0 0 0</inkml:trace>
  <inkml:trace contextRef="#ctx0" brushRef="#br0" timeOffset="1289.433">1874 233 11976 0 0,'0'0'546'0'0,"2"1"-10"0"0,5 2-284 0 0,0 0-1 0 0,1-1 1 0 0,-1 0-1 0 0,1 0 1 0 0,-1-1-1 0 0,1 0 0 0 0,-1-1 1 0 0,1 1-1 0 0,4-2-251 0 0,27 4 1518 0 0,-12-1 129 0 0,24-1-1647 0 0,-22-1 940 0 0,20 2-940 0 0,-42-1 175 0 0,1-1 0 0 0,0-1 1 0 0,-1 1-1 0 0,1-1 0 0 0,-1-1 0 0 0,1 1 0 0 0,-1-1 1 0 0,1-1-1 0 0,-1 1 0 0 0,0-1 0 0 0,5-3-175 0 0,27-10 100 0 0,-6 2-92 0 0,-28 11 16 0 0,0 0 0 0 0,1 1 1 0 0,0 0-1 0 0,-1 0 0 0 0,1 0 1 0 0,0 0-1 0 0,0 1 0 0 0,0 0 0 0 0,1 0-24 0 0,-7 7-144 0 0,1 2 142 0 0,0-1 1 0 0,-1 1-1 0 0,0-1 0 0 0,0 4 2 0 0,-1-6 28 0 0,1 0 0 0 0,-1-1 0 0 0,1 1 0 0 0,0 0 0 0 0,1 0 0 0 0,-1-1 0 0 0,1 1 0 0 0,0-1-1 0 0,0 1 1 0 0,0-1 0 0 0,1 1 0 0 0,0-1 0 0 0,0 1 0 0 0,0-1-28 0 0,-1-3-15 0 0,0 0 0 0 0,0-1 0 0 0,0 1 0 0 0,0 0-1 0 0,0-1 1 0 0,0 1 0 0 0,0-1 0 0 0,0 1 0 0 0,0-1 0 0 0,1 0-1 0 0,-1 1 1 0 0,0-1 0 0 0,0 0 0 0 0,0 0 0 0 0,1 0-1 0 0,-1 0 1 0 0,0 0 0 0 0,0 0 0 0 0,1 0 0 0 0,-1 0-1 0 0,0 0 1 0 0,0-1 0 0 0,0 1 0 0 0,0 0 0 0 0,1-1 0 0 0,-1 1-1 0 0,0-1 1 0 0,0 0 15 0 0,4 0 7 0 0,0-2-1 0 0,-1 1 1 0 0,1-1 0 0 0,-1 1-1 0 0,4-4-6 0 0,7-7 835 0 0,-1 2-719 0 0,0 0-1 0 0,0 0 1 0 0,3 1-116 0 0,-13 7-88 0 0,1 1-1 0 0,-1 0 1 0 0,1 0-1 0 0,-1 0 1 0 0,1 0-1 0 0,0 1 1 0 0,0 0 0 0 0,0 0-1 0 0,0 0 1 0 0,0 1-1 0 0,0-1 1 0 0,0 1-1 0 0,1 0 89 0 0,-3 1 0 0 0,0-1 0 0 0,-1 1 0 0 0,1-1 0 0 0,0 1 0 0 0,0 0 0 0 0,0 0 0 0 0,-1 0 0 0 0,1 0 0 0 0,0 1 0 0 0,-1-1 0 0 0,0 1 0 0 0,1 0 0 0 0,-1-1 0 0 0,0 1 0 0 0,0 0 0 0 0,1 0 0 0 0,-2 1 0 0 0,1-1 0 0 0,0 0 0 0 0,0 1 0 0 0,1 1 0 0 0,-1 2 0 0 0,0-1 0 0 0,1 0 0 0 0,-1 0 0 0 0,-1 1 0 0 0,1-1 0 0 0,-1 1 0 0 0,0 0 0 0 0,-1-1 0 0 0,1 1 0 0 0,-1 4 0 0 0,1 2 0 0 0,0 0 0 0 0,1 1 0 0 0,0-1 0 0 0,2 3 0 0 0,-1-3 0 0 0,0 0 0 0 0,-2 0 0 0 0,1 0 0 0 0,-1 3 0 0 0,-3 30 3 0 0,-4 21-3 0 0,-1 6 367 0 0,7-61-248 0 0,-2-1 0 0 0,1 0 1 0 0,-1 0-1 0 0,-1 0 0 0 0,1 0 0 0 0,-2 0 1 0 0,1-1-1 0 0,-1 1 0 0 0,-1-1 0 0 0,0 0 1 0 0,0 0-1 0 0,-1-1 0 0 0,-1 2-119 0 0,5-8 0 0 0,1 0 0 0 0,-1 0 0 0 0,0 0 0 0 0,1-1 0 0 0,-1 1 0 0 0,0-1 0 0 0,0 1 0 0 0,-1-1 0 0 0,-7 1 0 0 0,6-2 0 0 0,-2 0 0 0 0,1 0 0 0 0,-1 0 0 0 0,1-1 0 0 0,-1 1 0 0 0,1-1 0 0 0,-1-1 0 0 0,1 1 0 0 0,0-1 0 0 0,-1 0 0 0 0,0 0 0 0 0,0 0 0 0 0,0 1 0 0 0,0-1 0 0 0,0 1 0 0 0,0 0 0 0 0,-1 1 0 0 0,5 0 0 0 0,0 0 0 0 0,0 0 0 0 0,0 0 0 0 0,0 0 0 0 0,0 0 0 0 0,0 0 0 0 0,-1 0 0 0 0,1-1 0 0 0,0 1 0 0 0,0-1 0 0 0,0 0 0 0 0,0 0 0 0 0,1 0 0 0 0,-1 0 0 0 0,0 0 0 0 0,0 0 0 0 0,0 0 0 0 0,1 0 0 0 0,-1-1 0 0 0,1 1 0 0 0,-1-1 0 0 0,-4-3-39 0 0,1-1 1 0 0,0 0-1 0 0,0 0 0 0 0,1 0 0 0 0,-4-6 39 0 0,7 9-150 0 0,0 1 0 0 0,0-1 0 0 0,0 1 0 0 0,0-1 0 0 0,0 1 1 0 0,0-1-1 0 0,1 0 0 0 0,-1 0 0 0 0,1 1 0 0 0,0-1 0 0 0,0 0 0 0 0,0 0 0 0 0,0 0 0 0 0,0 1 0 0 0,1-1 1 0 0,-1 0-1 0 0,1-1 150 0 0,3-7-7505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15520 0 0,'0'0'356'0'0,"6"6"473"0"0,-2-2-738 0 0,0 0 1 0 0,0 0-1 0 0,0 1 0 0 0,0-1 1 0 0,-1 1-1 0 0,0 0 1 0 0,0 0-1 0 0,1 1-91 0 0,17 45 981 0 0,-10-25-301 0 0,-6-7-245 0 0,0 0 0 0 0,-1-1 0 0 0,-1 2-1 0 0,0-1 1 0 0,-1 14-435 0 0,-1-10 204 0 0,0 1 0 0 0,-2 0 0 0 0,0-1 0 0 0,-3 9-204 0 0,4-31-3 0 0,0 0-1 0 0,0 0 1 0 0,0 0-1 0 0,0 0 1 0 0,-1 0-1 0 0,1 0 1 0 0,0 0-1 0 0,-1 0 1 0 0,1 0-1 0 0,0 0 1 0 0,-1 0-1 0 0,1 0 1 0 0,-1 0-1 0 0,0-1 1 0 0,1 1-1 0 0,-1 0 1 0 0,0 0-1 0 0,1-1 0 0 0,-1 1 1 0 0,0 0-1 0 0,0-1 1 0 0,0 1-1 0 0,1-1 1 0 0,-1 1-1 0 0,0-1 1 0 0,0 1-1 0 0,0-1 1 0 0,0 1-1 0 0,0-1 1 0 0,0 0-1 0 0,0 0 4 0 0,-2 0-409 0 0,0 0 0 0 0,0 0 0 0 0,0-1-1 0 0,0 1 1 0 0,0-1 0 0 0,0 0 0 0 0,0 0 0 0 0,1 0-1 0 0,-1 0 1 0 0,-2-1 409 0 0,-7-3-2025 0 0,0-1-20 0 0</inkml:trace>
  <inkml:trace contextRef="#ctx0" brushRef="#br0" timeOffset="643.759">1 267 6448 0 0,'0'0'297'0'0,"0"0"-9"0"0,6-3 1357 0 0,5 0 541 0 0,-1 2 0 0 0,1 0 0 0 0,2 0-2186 0 0,55 3 1372 0 0,-54-2-1015 0 0,29 1 414 0 0,0-3 1 0 0,0-1-1 0 0,25-6-771 0 0,-57 6 11 0 0,-1 0-1 0 0,1 0 1 0 0,-1-1-1 0 0,1-1 1 0 0,-2 0-1 0 0,1 0 1 0 0,0-1-1 0 0,-1 0 1 0 0,0 0-1 0 0,0-1 0 0 0,-1-1 1 0 0,0 1-1 0 0,6-8-10 0 0,-10 10-91 0 0,0-1 0 0 0,0 1-1 0 0,0-1 1 0 0,-1 0-1 0 0,0 0 1 0 0,0 0 0 0 0,-1 0-1 0 0,0 0 1 0 0,1-6 91 0 0,-2 9-253 0 0,0-1 1 0 0,0 1-1 0 0,0 0 1 0 0,1 0 0 0 0,-1 0-1 0 0,1 0 1 0 0,0 0 252 0 0,0 0-174 0 0,-1 1 0 0 0,0-1 0 0 0,1 1 0 0 0,-1-1 0 0 0,0 0 0 0 0,0 0 1 0 0,0 1-1 0 0,-1-1 0 0 0,1-1 174 0 0,-1-2-154 0 0,0 5 118 0 0,0-1-1 0 0,0 0 1 0 0,0 1 0 0 0,0-1 0 0 0,1 0-1 0 0,-1 1 1 0 0,0-1 0 0 0,1 1 0 0 0,-1-1-1 0 0,1 1 1 0 0,0-1 0 0 0,-1 1 0 0 0,1-1 0 0 0,0 0 36 0 0,13 21 745 0 0,-10-10-362 0 0,0-1-1 0 0,0 0 1 0 0,-1 1 0 0 0,0 0-1 0 0,0 3-382 0 0,7 16 117 0 0,1 7 461 0 0,-2 0 0 0 0,-1 1 0 0 0,0 7-578 0 0,-1-7 345 0 0,-7-32-198 0 0,1-1-1 0 0,0 1 1 0 0,0-1-1 0 0,0 1 1 0 0,1-1-1 0 0,-1 0 1 0 0,1 1 0 0 0,0-1-1 0 0,0 0 1 0 0,0 0-1 0 0,0 0 1 0 0,0-1-1 0 0,3 3-146 0 0,-4-4 6 0 0,-1-1 0 0 0,1 0 0 0 0,-1 0-1 0 0,1 0 1 0 0,-1 0 0 0 0,1 0 0 0 0,-1 0-1 0 0,1 0 1 0 0,-1-1 0 0 0,1 1 0 0 0,-1 0-1 0 0,1 0 1 0 0,-1 0 0 0 0,1 0 0 0 0,-1-1-1 0 0,1 1 1 0 0,-1 0 0 0 0,1 0 0 0 0,-1-1-1 0 0,1 1 1 0 0,-1 0 0 0 0,0-1 0 0 0,1 1-1 0 0,-1-1 1 0 0,0 1 0 0 0,1 0 0 0 0,-1-1 0 0 0,0 1-1 0 0,0-1 1 0 0,1 1-6 0 0,7-16 11 0 0,-7 13 9 0 0,0 0-1 0 0,0 0 0 0 0,1 0 0 0 0,-1-1 1 0 0,1 1-1 0 0,0 1 0 0 0,-1-1 0 0 0,1 0 1 0 0,1 0-20 0 0,10-18 366 0 0,-13 20-366 0 0,1-1 0 0 0,0 1 0 0 0,0 0 0 0 0,-1 0-1 0 0,1 0 1 0 0,0 0 0 0 0,0 1 0 0 0,0-1 0 0 0,0 0 0 0 0,0 0-1 0 0,0 1 1 0 0,0-1 0 0 0,0 0 0 0 0,1 1 0 0 0,-1-1 0 0 0,0 1-1 0 0,0-1 1 0 0,1 1 0 0 0,-1 0 0 0 0,0 0 0 0 0,0-1 0 0 0,1 1-1 0 0,-1 0 1 0 0,0 0 0 0 0,1 0 0 0 0,-1 0 0 0 0,0 0 0 0 0,1 1 0 0 0,5 0 291 0 0,0 0 0 0 0,0 0 0 0 0,0 1 0 0 0,2 1-291 0 0,-7-2 59 0 0,5 1-287 0 0,-1 1 0 0 0,1 0 0 0 0,-1 0 0 0 0,4 3 228 0 0,14 8-479 0 0,-7-7 341 0 0,0 0 0 0 0,0-1 0 0 0,17 4 138 0 0,-26-9 3 0 0,0 0 0 0 0,0 0 0 0 0,0 0 0 0 0,0-1 0 0 0,0 0 0 0 0,0-1 0 0 0,0 0 0 0 0,-1 0 0 0 0,1-1 0 0 0,4-1-3 0 0,17-4-30 0 0,-22 6 134 0 0,0 0 0 0 0,0-1 0 0 0,-1 0 0 0 0,1 0 0 0 0,0-1 0 0 0,-1 0 0 0 0,0 0 0 0 0,0 0 0 0 0,0-1 0 0 0,0 0 0 0 0,5-4-104 0 0,-9 6 58 0 0,1 0 1 0 0,-1 0 0 0 0,0 0 0 0 0,0-1 0 0 0,-1 1 0 0 0,1-1-1 0 0,0 1 1 0 0,-1-1 0 0 0,1 1 0 0 0,-1-1 0 0 0,0 0-1 0 0,0 0-58 0 0,0 0-24 0 0,-1 1-1 0 0,0 0 0 0 0,0-1 0 0 0,0 1 0 0 0,0-1 0 0 0,0 1 0 0 0,-1-1 0 0 0,1 1 0 0 0,-1-1 1 0 0,1 1-1 0 0,-1 0 0 0 0,0-1 0 0 0,0 1 0 0 0,-1-2 25 0 0,-4-9-134 0 0,5 9 194 0 0,-1-1-1 0 0,1 1 1 0 0,-1 0 0 0 0,0 0 0 0 0,-1 1 0 0 0,1-1 0 0 0,-1 0-1 0 0,0 1 1 0 0,0-1 0 0 0,0 1-60 0 0,-4-2 33 0 0,-1 2-94 0 0,7 3-26 0 0,0 0 0 0 0,-1 0 0 0 0,1 0 0 0 0,0 1 0 0 0,-1-1 0 0 0,1 0 0 0 0,0 1-1 0 0,-1-1 1 0 0,1 1 0 0 0,0-1 0 0 0,-1 1 0 0 0,1 0 0 0 0,0-1 0 0 0,0 1 0 0 0,0 0 0 0 0,0 0 0 0 0,0 0 0 0 0,0 0 0 0 0,0 0 0 0 0,-1 1 87 0 0,0 2-5 0 0,0 0 1 0 0,0 0-1 0 0,1 0 1 0 0,-1 0 0 0 0,1 0-1 0 0,0 1 1 0 0,0-1 0 0 0,1 0-1 0 0,-1 1 1 0 0,1-1-1 0 0,0 0 1 0 0,0 1 0 0 0,0-1-1 0 0,1 1 1 0 0,-1-1-1 0 0,1 0 1 0 0,0 1 0 0 0,1-1-1 0 0,-1 0 1 0 0,1 0-1 0 0,-1 0 1 0 0,1 0 0 0 0,0 0-1 0 0,1 0 1 0 0,-1-1-1 0 0,1 1 1 0 0,0-1 0 0 0,0 1-1 0 0,0-1 1 0 0,0 0 0 0 0,0 0-1 0 0,1 0 1 0 0,-1-1-1 0 0,2 1 5 0 0,7 5 73 0 0,1-2-1 0 0,0 1 1 0 0,0-2-1 0 0,0 0 0 0 0,1 0 1 0 0,0-1-1 0 0,0-1 1 0 0,0 0-1 0 0,0-1 0 0 0,7-1-72 0 0,41 0-1020 0 0,-21-2-4454 0 0,-9 0-1307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1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11976 0 0,'0'0'266'0'0,"0"0"44"0"0,0 0 15 0 0,0 0-26 0 0,2 0-198 0 0,0 1 13 0 0,1 1-1 0 0,-1-1 1 0 0,0 1 0 0 0,1 0 0 0 0,-1-1 0 0 0,0 1-1 0 0,0 0 1 0 0,0 0 0 0 0,0 0 0 0 0,0 1-1 0 0,-1-1 1 0 0,1 0 0 0 0,-1 1 0 0 0,0-1-1 0 0,1 1 1 0 0,-1 0-114 0 0,5 11 821 0 0,-1 0-1 0 0,3 10-820 0 0,3 8 443 0 0,-5-19-359 0 0,-5-10-4 0 0,1 1 0 0 0,0-1 0 0 0,-1 1 0 0 0,0 0 0 0 0,0-1 0 0 0,0 2-80 0 0,0-3 100 0 0,-1 0 1 0 0,1 0-1 0 0,0 0 1 0 0,0-1-1 0 0,0 1 1 0 0,0 0-1 0 0,0 0 1 0 0,0 0-1 0 0,0-1 1 0 0,1 1-101 0 0,1 2 197 0 0,-2-3-3 0 0,-1-1-88 0 0,0 0-11 0 0,0 0-55 0 0,1 0-1 0 0,0-1 1 0 0,-1 1-1 0 0,1 0 1 0 0,-1 0 0 0 0,1-1-1 0 0,-1 1 1 0 0,1 0-1 0 0,-1-1 1 0 0,1 1-1 0 0,-1 0 1 0 0,1-1 0 0 0,-1 1-1 0 0,1-1 1 0 0,-1 1-1 0 0,1-1 1 0 0,-1 1-1 0 0,0-1 1 0 0,1 1 0 0 0,-1-1-1 0 0,0 0 1 0 0,0 1-1 0 0,1-1 1 0 0,-1 1 0 0 0,0-1-1 0 0,0 0-39 0 0,5-18 720 0 0,-5 17-716 0 0,3-9 25 0 0,1 1-1 0 0,-1 0 0 0 0,1 0 1 0 0,1 1-1 0 0,5-9-28 0 0,-2 3 18 0 0,-6 11-14 0 0,1 1 1 0 0,-1-1-1 0 0,1 1 0 0 0,0 0 0 0 0,-1 0 0 0 0,2 0 0 0 0,-1 0 0 0 0,0 1 0 0 0,1-1 0 0 0,-1 1 1 0 0,1 0-1 0 0,-1 0 0 0 0,1 0 0 0 0,0 0 0 0 0,0 1 0 0 0,0-1 0 0 0,0 1 0 0 0,0 0 0 0 0,1 0 0 0 0,-1 1 1 0 0,0-1-1 0 0,0 1 0 0 0,0 0 0 0 0,1 0 0 0 0,2 1-4 0 0,-5-1-12 0 0,0 1 0 0 0,1 0 0 0 0,-1-1 0 0 0,1 1 1 0 0,-1 0-1 0 0,0 1 0 0 0,0-1 0 0 0,0 0 0 0 0,0 1 0 0 0,0-1 0 0 0,0 1 0 0 0,0-1 0 0 0,0 1 1 0 0,0 0-1 0 0,1 2 12 0 0,2 2 18 0 0,-1 2 1 0 0,1-1 0 0 0,-1 0-1 0 0,0 1-18 0 0,5 11 144 0 0,-2-6-106 0 0,-2 0 0 0 0,4 9-38 0 0,-5-12 5 0 0,-3 7-5 0 0,1-13 71 0 0,-2-3 294 0 0,0-1 122 0 0,0 0 22 0 0,0 0-106 0 0,0-1-415 0 0,0-1-1 0 0,1 1 1 0 0,-1-1 0 0 0,1 1-1 0 0,-1-1 1 0 0,1 1 0 0 0,-1 0-1 0 0,1-1 1 0 0,0 1 0 0 0,-1 0-1 0 0,1 0 1 0 0,0-1 0 0 0,0 1-1 0 0,0 0 1 0 0,0 0 0 0 0,0 0-1 0 0,0 0 1 0 0,1 0 0 0 0,-1 0-1 0 0,0 0 1 0 0,0 1 0 0 0,1-1-1 0 0,-1 0 1 0 0,0 1 0 0 0,1-1-1 0 0,-1 1 1 0 0,1-1 12 0 0,-1 1 6 0 0,0 0 0 0 0,0-1 0 0 0,1 1 0 0 0,-1-1 0 0 0,0 1 0 0 0,0-1 0 0 0,0 1 0 0 0,0-1 0 0 0,0 0 0 0 0,0 0-1 0 0,0 1 1 0 0,0-1 0 0 0,-1 0 0 0 0,1 0 0 0 0,0 0 0 0 0,0 0 0 0 0,-1 0 0 0 0,1 0 0 0 0,0 0 0 0 0,-1 0 0 0 0,1 0 0 0 0,-1 0 0 0 0,0 0 0 0 0,1-1 0 0 0,-1 0-6 0 0,1 0 3 0 0,-1 0 0 0 0,0 0 0 0 0,1 1 0 0 0,0-1 0 0 0,-1 0 0 0 0,1 0 0 0 0,0 0 0 0 0,0 1 0 0 0,0-1 0 0 0,0 0 0 0 0,0 1 0 0 0,1-1 0 0 0,-1 1 0 0 0,0-1 0 0 0,1 1 0 0 0,-1 0 0 0 0,1 0 0 0 0,-1-1-1 0 0,1 1 1 0 0,0 0 0 0 0,0 0 0 0 0,-1 1 0 0 0,1-1 0 0 0,0 0 0 0 0,0 1 0 0 0,0-1-3 0 0,5 0 24 0 0,-6 0-13 0 0,0 1 1 0 0,0 0 0 0 0,0 0 0 0 0,0-1 0 0 0,0 1 0 0 0,0 0 0 0 0,0 0 0 0 0,0 0-1 0 0,0 0 1 0 0,0 0 0 0 0,0 0 0 0 0,0 1 0 0 0,0-1 0 0 0,0 0 0 0 0,0 0-1 0 0,0 1 1 0 0,0-1 0 0 0,0 1 0 0 0,0-1 0 0 0,0 1 0 0 0,-1-1 0 0 0,1 1 0 0 0,0-1-1 0 0,0 1 1 0 0,0 0-12 0 0,39 32 0 0 0,-30-22-48 0 0,2-1 0 0 0,-1 0 0 0 0,1 0 0 0 0,1-2 0 0 0,-1 1 0 0 0,1-2 0 0 0,5 2 48 0 0,-10-5-4 0 0,1-2 0 0 0,0 1 0 0 0,-1-1 0 0 0,1-1 0 0 0,0 1 0 0 0,0-2 0 0 0,0 1 0 0 0,1-1 4 0 0,5 0-448 0 0,0-1 0 0 0,1 0 0 0 0,-1-1-1 0 0,0 0 1 0 0,0-2 0 0 0,13-4 448 0 0,-22 6-337 0 0,-1-1 0 0 0,0 0 1 0 0,0 0-1 0 0,0 0 0 0 0,0-1 0 0 0,0 0 0 0 0,0 0 0 0 0,-1 0 1 0 0,1-1 336 0 0,-2 1-212 0 0,0 1 1 0 0,0-1-1 0 0,0 1 1 0 0,-1-1-1 0 0,1 0 1 0 0,-1 0-1 0 0,0 0 1 0 0,0 0-1 0 0,0-1 1 0 0,-1 1-1 0 0,1 0 1 0 0,-1-2 211 0 0,2-9 673 0 0,-3 15-647 0 0,0 0 0 0 0,0 0-1 0 0,0-1 1 0 0,1 1 0 0 0,-1 0 0 0 0,0 0 0 0 0,0-1 0 0 0,0 1 0 0 0,0 0 0 0 0,1 0 0 0 0,-1-1 0 0 0,0 1 0 0 0,0 0 0 0 0,1 0 0 0 0,-1 0-1 0 0,0-1 1 0 0,0 1 0 0 0,1 0 0 0 0,-1 0 0 0 0,0 0 0 0 0,0 0 0 0 0,1 0 0 0 0,-1 0 0 0 0,0 0 0 0 0,1-1 0 0 0,-1 1 0 0 0,0 0-1 0 0,0 0-25 0 0,-2 2 124 0 0,0-1-1 0 0,1 1 0 0 0,-1-1 0 0 0,0 1 0 0 0,0 0 0 0 0,1 0 0 0 0,-1 0 0 0 0,1 0 0 0 0,-1 0 0 0 0,1 0-123 0 0,-3 3 273 0 0,1 0-105 0 0,0-1-1 0 0,0 1 1 0 0,0 0-1 0 0,1 0 1 0 0,0 0-1 0 0,0 1 1 0 0,0-1-1 0 0,1 0 1 0 0,-1 1-1 0 0,1 4-167 0 0,-4 10 17 0 0,5-17 111 0 0,-1 0 0 0 0,1 0-1 0 0,0 0 1 0 0,0 0-1 0 0,0 0 1 0 0,1 0-1 0 0,-1 0 1 0 0,1 0-1 0 0,0 0 1 0 0,-1 0 0 0 0,1 0-1 0 0,1 1-127 0 0,3 14 429 0 0,-5-16-429 0 0,1-1-1 0 0,0 1 1 0 0,0-1-1 0 0,0 1 1 0 0,-1 0 0 0 0,1-1-1 0 0,1 0 1 0 0,-1 1-1 0 0,0-1 1 0 0,0 0-1 0 0,1 1 1 0 0,-1-1-1 0 0,0 0 1 0 0,1 0-1 0 0,-1 0 1 0 0,1 0-1 0 0,-1 0 1 0 0,1-1-1 0 0,0 1 1 0 0,-1 0-1 0 0,1-1 1 0 0,0 1 0 0 0,0-1-1 0 0,-1 0 1 0 0,1 1-1 0 0,0-1 1 0 0,0 0 0 0 0,2 1 122 0 0,0-1 0 0 0,0 0 1 0 0,0 0-1 0 0,0 0 1 0 0,0 0-1 0 0,0 0 0 0 0,0-1 1 0 0,0 0-1 0 0,0 0 1 0 0,0 0-1 0 0,0 0 0 0 0,1-1-122 0 0,0-1 17 0 0,0 0 0 0 0,0 0-1 0 0,-1-1 1 0 0,1 1 0 0 0,-1-1-1 0 0,0 0 1 0 0,0 0 0 0 0,0-1 0 0 0,0 1-1 0 0,-1-1 1 0 0,0 0 0 0 0,0 1-1 0 0,0-2 1 0 0,-1 1 0 0 0,1 0-1 0 0,-1 0 1 0 0,0-1 0 0 0,-1 1-1 0 0,1-1 1 0 0,-1 0 0 0 0,0 1 0 0 0,-1-1-1 0 0,1 0 1 0 0,-1 0 0 0 0,-1-5-17 0 0,0 0-2 0 0,-1 0-1 0 0,0 1 1 0 0,-1-1 0 0 0,0 0 0 0 0,0 1 0 0 0,-2 0 2 0 0,4 6-15 0 0,-1 0-1 0 0,0 0 1 0 0,0 1 0 0 0,0-1-1 0 0,-1 1 1 0 0,1-1 0 0 0,-1 1-1 0 0,0 0 1 0 0,0 0 0 0 0,0 1-1 0 0,0-1 1 0 0,0 0 0 0 0,-1 1-1 0 0,1 0 1 0 0,-1 0 0 0 0,0 0-1 0 0,0 0 16 0 0,3 2-56 0 0,1-1-1 0 0,-1 1 0 0 0,0 0 1 0 0,1 0-1 0 0,-1-1 0 0 0,0 1 0 0 0,1 0 1 0 0,-1 0-1 0 0,0 0 0 0 0,1 0 1 0 0,-1 0-1 0 0,0 0 0 0 0,1 0 1 0 0,-1 0-1 0 0,0 1 0 0 0,1-1 1 0 0,-1 0-1 0 0,1 0 0 0 0,-1 0 1 0 0,0 1-1 0 0,1-1 0 0 0,-1 0 1 0 0,1 1-1 0 0,-1-1 0 0 0,0 1 57 0 0,-5 7-5784 0 0,3-3-1038 0 0</inkml:trace>
  <inkml:trace contextRef="#ctx0" brushRef="#br0" timeOffset="733.244">1476 361 13824 0 0,'-5'-8'1610'0'0,"5"8"-1589"0"0,0-1 0 0 0,0 1 0 0 0,0 0 0 0 0,0-1 1 0 0,0 1-1 0 0,-1-1 0 0 0,1 1 0 0 0,0 0 0 0 0,0-1 0 0 0,0 1 0 0 0,0 0 0 0 0,-1-1 0 0 0,1 1 1 0 0,0 0-1 0 0,0 0 0 0 0,-1-1 0 0 0,1 1 0 0 0,0 0 0 0 0,-1 0 0 0 0,1-1 0 0 0,0 1 1 0 0,-1 0-1 0 0,1 0 0 0 0,0 0 0 0 0,-1-1 0 0 0,1 1 0 0 0,0 0 0 0 0,-1 0 0 0 0,1 0 0 0 0,-1 0 1 0 0,1 0-1 0 0,0 0 0 0 0,-1 0 0 0 0,1 0 0 0 0,0 0 0 0 0,-1 0-21 0 0,-9 0 816 0 0,0 1-1 0 0,0 0 1 0 0,1 1-1 0 0,-5 1-815 0 0,-12 4-250 0 0,-24 11 250 0 0,10-3 268 0 0,33-12-156 0 0,-1 0-1 0 0,1 1 1 0 0,0 0 0 0 0,0 0 0 0 0,0 0-1 0 0,0 1 1 0 0,1 0 0 0 0,0 1-1 0 0,0-1 1 0 0,0 1 0 0 0,0 0-1 0 0,1 0 1 0 0,-4 7-112 0 0,9-12 3 0 0,-1 1-1 0 0,0-1 1 0 0,0 1 0 0 0,1-1-1 0 0,-1 1 1 0 0,0-1 0 0 0,1 1-1 0 0,0-1 1 0 0,-1 1 0 0 0,1-1-1 0 0,0 1 1 0 0,0 0 0 0 0,0-1-1 0 0,0 1 1 0 0,0 0 0 0 0,0-1-1 0 0,0 1 1 0 0,1-1 0 0 0,-1 1-1 0 0,1 0 1 0 0,-1-1 0 0 0,1 1-1 0 0,-1-1 1 0 0,1 0 0 0 0,0 1-1 0 0,0-1 1 0 0,0 1 0 0 0,0-1-1 0 0,0 0 1 0 0,0 0 0 0 0,0 1-1 0 0,0-1 1 0 0,0 0 0 0 0,0 0-1 0 0,1 0 1 0 0,-1 0 0 0 0,0 0-1 0 0,1-1 1 0 0,-1 1 0 0 0,1 0-1 0 0,-1-1 1 0 0,1 1-3 0 0,2 1 25 0 0,1-1 0 0 0,-1 1 0 0 0,1-1 0 0 0,-1 0 0 0 0,1-1 0 0 0,0 1 0 0 0,-1-1 1 0 0,1 1-1 0 0,0-1 0 0 0,2-1-25 0 0,11 0 45 0 0,1-1 0 0 0,-1-1 1 0 0,0-1-1 0 0,8-3-45 0 0,-18 5-1 0 0,-1-1-1 0 0,1 0 1 0 0,0-1 0 0 0,-1 0-1 0 0,0 0 1 0 0,0-1 0 0 0,0 0-1 0 0,-1 0 1 0 0,1 0 0 0 0,-1-1-1 0 0,0 0 2 0 0,6-9 0 0 0,-1 1 0 0 0,0-1 0 0 0,-1-1 0 0 0,-1 0 0 0 0,0 0 0 0 0,-2 0 0 0 0,3-8 0 0 0,8-27 0 0 0,9-47 0 0 0,-21 77 0 0 0,0-3 0 0 0,0 1 0 0 0,-1-2 0 0 0,-2 1 0 0 0,1-11 0 0 0,-7 13 0 0 0,3 22 0 0 0,0 0 0 0 0,0-1 0 0 0,0 1 0 0 0,0 0 0 0 0,0-1 0 0 0,0 1 0 0 0,0 0 0 0 0,-1 0 0 0 0,1-1 0 0 0,0 1 0 0 0,0 0 0 0 0,0 0 0 0 0,0-1 0 0 0,0 1 0 0 0,0 0 0 0 0,0 0 0 0 0,-1 0 0 0 0,1-1 0 0 0,0 1 0 0 0,0 0 0 0 0,0 0 0 0 0,-1 0 0 0 0,1 0 0 0 0,0-1 0 0 0,0 1 0 0 0,0 0 0 0 0,-1 0 0 0 0,1 0 0 0 0,0 0 0 0 0,0 0 0 0 0,-1 0 0 0 0,1 0 0 0 0,0 0 0 0 0,0-1 0 0 0,-1 1 0 0 0,1 0 0 0 0,0 0 0 0 0,0 0 0 0 0,-1 0 0 0 0,1 0 0 0 0,0 0 0 0 0,0 1 0 0 0,-1-1 0 0 0,1 0 0 0 0,0 0 0 0 0,0 0 0 0 0,-1 0 0 0 0,1 0 0 0 0,0 0 0 0 0,0 0 0 0 0,-1 0 0 0 0,1 1 0 0 0,0-1 0 0 0,-9 8 0 0 0,8-8 0 0 0,-6 9 0 0 0,0 0 0 0 0,1 0 0 0 0,0 1 0 0 0,0 0 0 0 0,1 0 0 0 0,0 0 0 0 0,1 1 0 0 0,-1 3 0 0 0,-4 16 0 0 0,1 0 0 0 0,-1 14 0 0 0,6-26 0 0 0,0 1 0 0 0,2 0 0 0 0,0 0 0 0 0,1 0 0 0 0,0 0 0 0 0,2 0 0 0 0,1 0 0 0 0,0 1 0 0 0,-1-14 0 0 0,0 1 0 0 0,0-1 0 0 0,1 1 0 0 0,0-1 0 0 0,0 0 0 0 0,0 0 0 0 0,1 0 0 0 0,0 0 0 0 0,0 0 0 0 0,0-1 0 0 0,5 5 0 0 0,-5-7 0 0 0,-1 0 0 0 0,1 0 0 0 0,-1-1 0 0 0,1 1 0 0 0,0-1 0 0 0,0 1 0 0 0,0-1 0 0 0,0-1 0 0 0,0 1 0 0 0,0 0 0 0 0,1-1 0 0 0,-1 0 0 0 0,0 0 0 0 0,1 0 0 0 0,-1-1 0 0 0,1 0 0 0 0,-1 1 0 0 0,4-2 0 0 0,126-9 1456 0 0,-124 9-1404 0 0,-1-1 0 0 0,1-1 0 0 0,-1 1 0 0 0,1-2 0 0 0,-1 1 0 0 0,0-1 0 0 0,0-1-1 0 0,0 1 1 0 0,-1-2 0 0 0,0 1 0 0 0,0-1 0 0 0,0 0 0 0 0,2-3-52 0 0,-1 1-22 0 0,-1-1 0 0 0,0 0 0 0 0,0-1 0 0 0,-1 0 1 0 0,0 0-1 0 0,0 0 0 0 0,-1-1 0 0 0,-1 0 0 0 0,0 0 0 0 0,2-6 22 0 0,-7 15-25 0 0,1 0-1 0 0,-1 0 0 0 0,1 0 1 0 0,-1 0-1 0 0,0 0 1 0 0,1 1-1 0 0,-1-1 0 0 0,0 0 1 0 0,-1 0-1 0 0,1 0 0 0 0,0 0 1 0 0,0 0-1 0 0,-1 0 0 0 0,1 0 1 0 0,-1 0-1 0 0,0 0 1 0 0,1 1-1 0 0,-1-1 26 0 0,0 2 21 0 0,0 0 0 0 0,1 0-1 0 0,-1 0 1 0 0,0 0 0 0 0,0 0 0 0 0,1 0 0 0 0,-1 0-1 0 0,0 0 1 0 0,1 0 0 0 0,-1 0 0 0 0,0 0 0 0 0,1 1-1 0 0,-1-1 1 0 0,0 0 0 0 0,1 1 0 0 0,-1-1 0 0 0,0 0-1 0 0,1 1 1 0 0,-1-1 0 0 0,1 1 0 0 0,-1-1 0 0 0,1 1 0 0 0,-1-1-1 0 0,1 1-20 0 0,-4 1-99 0 0,1 0 44 0 0,0 1-1 0 0,0-1 1 0 0,0 1 0 0 0,0 0 0 0 0,0-1-1 0 0,0 1 1 0 0,1 0 0 0 0,0 1 0 0 0,-1-1-1 0 0,1 0 1 0 0,0 1 0 0 0,1-1 0 0 0,-1 1-1 0 0,1-1 1 0 0,-1 1 0 0 0,1 0 0 0 0,0 0-1 0 0,0 1 56 0 0,0-1-20 0 0,1 1 0 0 0,-1-1-1 0 0,1 0 1 0 0,-1 1-1 0 0,1-1 1 0 0,0 1-1 0 0,1-1 1 0 0,-1 1 0 0 0,1-1-1 0 0,0 0 1 0 0,0 0-1 0 0,1 1 1 0 0,-1-1-1 0 0,1 0 1 0 0,0 0 0 0 0,0 1 20 0 0,2 0 60 0 0,-1-1 0 0 0,0 1 0 0 0,1-1 0 0 0,0 0 0 0 0,0-1 0 0 0,0 1 0 0 0,1-1 0 0 0,-1 0 0 0 0,1 0 0 0 0,0 0 0 0 0,0 0 0 0 0,0-1 0 0 0,3 1-60 0 0,9 5 99 0 0,2-2 0 0 0,-1 0 1 0 0,1-1-1 0 0,18 3-99 0 0,3-3 365 0 0,35 0-365 0 0,-13 0-1568 0 0,-34-3-6271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39 13824 0 0,'8'-5'629'0'0,"-7"4"-12"0"0,5 13-367 0 0,9 22 1633 0 0,-2 0 1 0 0,9 33-1884 0 0,-19-55 220 0 0,8 17 375 0 0,-8-21-368 0 0,0 0 0 0 0,0 0 0 0 0,-1 1 0 0 0,1 4-227 0 0,4 18 422 0 0,-5-25-347 0 0,0 0-1 0 0,0 0 1 0 0,-1 1 0 0 0,0-1 0 0 0,0 0 0 0 0,-1 1 0 0 0,0-1 0 0 0,0 0 0 0 0,0 1-1 0 0,-1-1 1 0 0,-1 6-75 0 0,2-11-38 0 0,0 0-1 0 0,-1 0 0 0 0,1-1 1 0 0,0 1-1 0 0,-1 0 0 0 0,1-1 1 0 0,0 1-1 0 0,-1 0 1 0 0,1-1-1 0 0,-1 1 0 0 0,1 0 1 0 0,-1-1-1 0 0,1 1 0 0 0,-1-1 1 0 0,1 1-1 0 0,-1-1 0 0 0,0 1 1 0 0,1-1-1 0 0,-1 0 1 0 0,0 1-1 0 0,0-1 39 0 0,-10 0-5546 0 0,2-4-1200 0 0</inkml:trace>
  <inkml:trace contextRef="#ctx0" brushRef="#br0" timeOffset="331.894">1 211 6912 0 0,'0'0'528'0'0,"9"0"-46"0"0,-5 0 301 0 0,-1 1 0 0 0,1-1-1 0 0,0 1 1 0 0,-1 0 0 0 0,1 0 0 0 0,0 1-1 0 0,2 0-782 0 0,21 7 2629 0 0,100 2-317 0 0,1-3-1288 0 0,-123-8-1018 0 0,1 0-1 0 0,0 0 1 0 0,0-1-1 0 0,-1 0 1 0 0,1 0 0 0 0,5-2-6 0 0,13-2-1 0 0,-20 4-14 0 0,0 0 1 0 0,0 0-1 0 0,0 0 0 0 0,-1-1 0 0 0,1 1 0 0 0,0-1 0 0 0,3-2 15 0 0,12-10-5225 0 0,-9 5-813 0 0</inkml:trace>
  <inkml:trace contextRef="#ctx0" brushRef="#br0" timeOffset="616.563">468 1 11976 0 0,'0'0'266'0'0,"0"0"44"0"0,0 6 314 0 0,43 179 2967 0 0,-37-157-2870 0 0,-3-15-133 0 0,0 0 0 0 0,0 0 0 0 0,2 0 0 0 0,-1-1 1 0 0,2 1-1 0 0,5 10-588 0 0,-10-20 56 0 0,-1-3-43 0 0,0 0 1 0 0,1 0-1 0 0,-1 0 1 0 0,0 1-1 0 0,1-1 1 0 0,-1 0-1 0 0,0 0 1 0 0,1 0-1 0 0,-1 0 1 0 0,0 0-1 0 0,1 0 1 0 0,-1 0-1 0 0,0 0 0 0 0,1 0 1 0 0,-1 0-1 0 0,0 0 1 0 0,1 0-1 0 0,-1 0 1 0 0,0 0-1 0 0,1 0 1 0 0,-1 0-1 0 0,0 0 1 0 0,1-1-1 0 0,-1 1 0 0 0,0 0 1 0 0,1 0-1 0 0,-1 0 1 0 0,0-1-1 0 0,1 1-13 0 0,4-3 48 0 0,0 0 0 0 0,0-1-1 0 0,-1 0 1 0 0,1 0-1 0 0,-1 0 1 0 0,0-1 0 0 0,0 1-1 0 0,0-2-47 0 0,0 2 208 0 0,0-1-1 0 0,0 1 0 0 0,0 0 1 0 0,0 0-1 0 0,1 0 1 0 0,0 0-1 0 0,-1 1 0 0 0,5-2-207 0 0,-5 3-72 0 0,1 0 0 0 0,-1 1-1 0 0,1 0 1 0 0,-1 0 0 0 0,1 0-1 0 0,0 1 1 0 0,-1-1 0 0 0,1 1-1 0 0,0 0 1 0 0,0 1 0 0 0,-1-1-1 0 0,1 1 1 0 0,-1 0 0 0 0,1 0-1 0 0,0 0 1 0 0,-1 1 0 0 0,0-1-1 0 0,1 1 1 0 0,-1 0 0 0 0,0 1-1 0 0,0-1 1 0 0,0 1 0 0 0,0-1-1 0 0,2 3 73 0 0,7 6 157 0 0,1 0 0 0 0,1-1 1 0 0,-1-1-1 0 0,2-1 0 0 0,-1 0 0 0 0,1-1 0 0 0,0 0 0 0 0,0-1 0 0 0,1-1 0 0 0,15 2-157 0 0,-25-5-29 0 0,0-1 0 0 0,1 0 0 0 0,-1-1 0 0 0,0 0 1 0 0,1 0-1 0 0,-1 0 0 0 0,1-1 0 0 0,-1 0 0 0 0,1-1 29 0 0,-8 2 18 0 0,1 0 1 0 0,0-1-1 0 0,0 1 0 0 0,-1 0 0 0 0,1-1 1 0 0,0 1-1 0 0,-1-1 0 0 0,1 1 1 0 0,0-1-1 0 0,-1 1 0 0 0,1-1 1 0 0,-1 0-1 0 0,1 1 0 0 0,0-1-18 0 0,6-6 152 0 0,-5 6-142 0 0,1 0 1 0 0,-1 0 0 0 0,1-1-1 0 0,-1 1 1 0 0,0-1-1 0 0,0 0 1 0 0,1 1-1 0 0,-1-1 1 0 0,0 0-1 0 0,-1 0 1 0 0,1-1-1 0 0,0 1 1 0 0,-1 0-1 0 0,1-1 1 0 0,-1 1-1 0 0,0 0 1 0 0,1-1-1 0 0,-1 0 1 0 0,0 1 0 0 0,-1-1-1 0 0,1 0 1 0 0,0 1-1 0 0,-1-1 1 0 0,0 0-1 0 0,0 0 1 0 0,1 1-1 0 0,-1-1 1 0 0,-1 0-1 0 0,1-2-10 0 0,-1-1-6 0 0,0 1-1 0 0,0 0 0 0 0,0 1 0 0 0,-1-1 0 0 0,0 0 1 0 0,0 0-1 0 0,0 1 0 0 0,0-1 0 0 0,-1 1 1 0 0,0-1-1 0 0,1 1 0 0 0,-2 0 0 0 0,1 0 1 0 0,-1 0 6 0 0,4 3-4 0 0,-1 1 0 0 0,1-1 0 0 0,0 1 0 0 0,-1-1 0 0 0,1 1-1 0 0,-1-1 1 0 0,1 1 0 0 0,-1 0 0 0 0,1-1 0 0 0,-1 1 0 0 0,1 0 0 0 0,-1-1 0 0 0,1 1 0 0 0,-1 0 0 0 0,1 0 0 0 0,-1-1 0 0 0,1 1 0 0 0,-1 0 0 0 0,0 0 0 0 0,1 0 0 0 0,-1 0 0 0 0,1 0 0 0 0,-1 0 0 0 0,0 0 0 0 0,1 0 0 0 0,-1 0 0 0 0,0 0 0 0 0,1 0 0 0 0,-1 0 0 0 0,1 0 0 0 0,-1 1 4 0 0,-1-1-1 0 0,1 1 0 0 0,-1 0 0 0 0,1 0 0 0 0,0 0 0 0 0,-1 1 0 0 0,1-1 0 0 0,0 0 0 0 0,0 0 0 0 0,0 1 0 0 0,0-1-1 0 0,-1 2 2 0 0,-2 5-11 0 0,-1 0-1 0 0,1 0 1 0 0,1 1-1 0 0,-1 2 12 0 0,2-5-3 0 0,1 1-1 0 0,-1 0 1 0 0,1-1 0 0 0,1 1-1 0 0,-1 0 1 0 0,1 0-1 0 0,0 0 1 0 0,1 0 0 0 0,0-1-1 0 0,0 1 1 0 0,0 0 0 0 0,1-1-1 0 0,2 5 4 0 0,-3-5 1 0 0,1-1 0 0 0,1 0 0 0 0,-1 0 1 0 0,1 0-1 0 0,0 0 0 0 0,0 0 0 0 0,0 0 0 0 0,1-1 0 0 0,0 0 0 0 0,0 1 0 0 0,0-2 0 0 0,0 1 0 0 0,1 0 0 0 0,-1-1 0 0 0,1 0 0 0 0,3 2-1 0 0,6 2 31 0 0,1-1-1 0 0,0-1 1 0 0,1 0-1 0 0,-1-1 1 0 0,1-1 0 0 0,6 1-31 0 0,8-1-373 0 0,0-1 1 0 0,0-2 0 0 0,0 0 372 0 0,-19-1-385 0 0,1 0 0 0 0,-1-1 1 0 0,0 0-1 0 0,0-1 0 0 0,0 0 0 0 0,0 0 1 0 0,2-2 384 0 0,31-16-1406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14 198 11976 0 0,'0'0'266'0'0,"4"-7"187"0"0,-3 7 3934 0 0,6 66-2046 0 0,-5-42-2341 0 0,-1-17 0 0 0,-1-1 0 0 0,1 1 0 0 0,-1-1 0 0 0,-1 1 0 0 0,1-1 0 0 0,-8 30 259 0 0,5-25 119 0 0,0 1-1 0 0,1 0 0 0 0,1-1 0 0 0,-1 9-377 0 0,2-18 12 0 0,0 0 0 0 0,-1 0 0 0 0,1 1 0 0 0,-1-1 0 0 0,0 0 0 0 0,1 0 0 0 0,-1 0-1 0 0,0 0 1 0 0,0 0 0 0 0,0 0 0 0 0,-1 0-12 0 0,2-1-107 0 0,0-1 31 0 0,0 0 118 0 0,0 0 48 0 0,0 0 8 0 0,9-12 4 0 0,-6 6-102 0 0,-1 0 0 0 0,1-1 0 0 0,-1 0 0 0 0,0 1 0 0 0,-1-1 0 0 0,1-6 0 0 0,0 5 0 0 0,-1 0 0 0 0,1 0 0 0 0,0 1 0 0 0,1 0 0 0 0,1-5 0 0 0,1 2 83 0 0,0 1-1 0 0,1-1 0 0 0,0 1 0 0 0,1 1 1 0 0,0-1-1 0 0,0 1 0 0 0,2-1-82 0 0,3-3 235 0 0,-10 9-83 0 0,1 0 0 0 0,-1 0 0 0 0,1 1 0 0 0,0 0 0 0 0,0-1 1 0 0,2 0-153 0 0,-4 2-47 0 0,0 1 1 0 0,0-1 0 0 0,0 1 0 0 0,0 0 0 0 0,0-1 0 0 0,1 1 0 0 0,-1 0 0 0 0,0 0 0 0 0,0 0-1 0 0,0-1 1 0 0,1 1 0 0 0,-1 1 0 0 0,0-1 0 0 0,0 0 0 0 0,0 0 0 0 0,0 0 0 0 0,1 1 0 0 0,-1-1-1 0 0,0 0 1 0 0,0 1 0 0 0,0-1 0 0 0,0 1 0 0 0,0 0 46 0 0,7 3-36 0 0,-1 0 1 0 0,-1 1-1 0 0,1 0 1 0 0,-1 0-1 0 0,0 1 1 0 0,2 2 35 0 0,-4-4-32 0 0,-1-1 0 0 0,0 1 0 0 0,0 0 1 0 0,0 0-1 0 0,-1 1 0 0 0,1-1 0 0 0,-1 0 1 0 0,0 1-1 0 0,-1-1 0 0 0,1 1 0 0 0,0 3 32 0 0,9 24-30 0 0,-9-28 30 0 0,-1 0 1 0 0,1 0-1 0 0,-1 1 0 0 0,1-1 0 0 0,-1 0 0 0 0,0 0 0 0 0,-1 1 1 0 0,1-1-1 0 0,-1 1 0 0 0,0-1 0 0 0,0 0 0 0 0,-1 4 0 0 0,0-5 2 0 0,0 11 1364 0 0,-6-23-758 0 0,6 5-637 0 0,0 1 0 0 0,0-1 0 0 0,0 0 0 0 0,0 1 0 0 0,1-1 0 0 0,0 0 0 0 0,0 0 0 0 0,0 0 0 0 0,0 0 0 0 0,0 1 0 0 0,1-1 0 0 0,0-3 29 0 0,2-2 47 0 0,-1 0 0 0 0,1 0 0 0 0,1 1 0 0 0,3-7-47 0 0,-4 8-19 0 0,1 0 0 0 0,0 0 0 0 0,0 1 0 0 0,1-1 0 0 0,0 1 0 0 0,1-1 19 0 0,-4 5 8 0 0,-1 1 0 0 0,1-1-1 0 0,0 1 1 0 0,0-1 0 0 0,0 1 0 0 0,0 0 0 0 0,0-1-1 0 0,0 1 1 0 0,0 0 0 0 0,0 0 0 0 0,0 1 0 0 0,1-1-1 0 0,-1 0 1 0 0,0 1 0 0 0,0 0 0 0 0,1-1 0 0 0,-1 1-1 0 0,0 0 1 0 0,1 0 0 0 0,-1 0 0 0 0,0 0 0 0 0,2 1-8 0 0,-1 0-14 0 0,1 0 1 0 0,-1 0 0 0 0,1 0 0 0 0,-1 0 0 0 0,1 1 0 0 0,-1 0-1 0 0,0 0 1 0 0,0 0 0 0 0,0 0 0 0 0,0 0 0 0 0,0 0-1 0 0,0 1 1 0 0,-1 0 0 0 0,1-1 0 0 0,-1 1 0 0 0,1 0 13 0 0,4 8-95 0 0,0 1 0 0 0,0-1 0 0 0,4 13 95 0 0,10 16-90 0 0,-18-35 105 0 0,0 0 0 0 0,-1 1 0 0 0,0-1 0 0 0,0 1 0 0 0,0 0-15 0 0,-1-2 15 0 0,0 1 0 0 0,1-1 0 0 0,0 1 0 0 0,0-1 0 0 0,0 0 0 0 0,1 1-15 0 0,-2-4-6 0 0,0 1-1 0 0,1-1 1 0 0,-1 1-1 0 0,1-1 0 0 0,-1 1 1 0 0,1-1-1 0 0,-1 0 1 0 0,1 0-1 0 0,0 0 1 0 0,0 0-1 0 0,0 0 0 0 0,-1 0 1 0 0,1-1-1 0 0,0 1 1 0 0,0 0-1 0 0,0-1 1 0 0,1 1 6 0 0,2 0-279 0 0,-2-1-42 0 0,0 1 0 0 0,0 0 0 0 0,0-1 0 0 0,0 0 0 0 0,-1 0 0 0 0,1 0-1 0 0,0 0 1 0 0,0 0 0 0 0,0 0 0 0 0,0-1 321 0 0,9-1-7091 0 0</inkml:trace>
  <inkml:trace contextRef="#ctx0" brushRef="#br0" timeOffset="423.434">871 225 8288 0 0,'10'0'638'0'0,"-28"-2"3116"0"0,17 2-3555 0 0,-1 0-1 0 0,0 0 1 0 0,1 0 0 0 0,-1 0-1 0 0,0 0 1 0 0,0 0 0 0 0,1 0 0 0 0,-1 1-1 0 0,0-1 1 0 0,1 1 0 0 0,-1-1 0 0 0,1 1-1 0 0,-1 0 1 0 0,0 0 0 0 0,0 0-199 0 0,-22 19 1899 0 0,12-10-1377 0 0,0 0 0 0 0,0 1 0 0 0,-4 7-522 0 0,9-10 58 0 0,1 0 0 0 0,1 0 0 0 0,0 1 0 0 0,0 0-1 0 0,-3 7-57 0 0,-16 35 1476 0 0,25-49-1424 0 0,0 0-1 0 0,-1-1 1 0 0,1 1-1 0 0,0-1 1 0 0,0 1-1 0 0,0-1 1 0 0,0 0 0 0 0,1 1-1 0 0,-1-1 1 0 0,1 1-52 0 0,-2-2 18 0 0,3 2-16 0 0,0-1 1 0 0,0 1 0 0 0,0-1 0 0 0,0 0 0 0 0,0 0-1 0 0,0 0 1 0 0,0 0 0 0 0,0 0 0 0 0,0-1 0 0 0,1 1-1 0 0,0-1-2 0 0,-3 0 0 0 0,-1 1 0 0 0,1-1 0 0 0,0 0 0 0 0,0 0 0 0 0,0 0 0 0 0,0 0 0 0 0,0 0 0 0 0,0 0 0 0 0,0 0 0 0 0,0 0 0 0 0,0 0 0 0 0,0 0 0 0 0,-1 0 0 0 0,1 0 0 0 0,0-1 0 0 0,0 1 0 0 0,0 0 0 0 0,0-1 0 0 0,2-1 0 0 0,5 0 11 0 0,-6 2-6 0 0,1 0 1 0 0,0-1-1 0 0,-1 0 0 0 0,1 1 1 0 0,0-1-1 0 0,-1 0 0 0 0,1-1 1 0 0,-1 1-1 0 0,0 0 0 0 0,1-1 1 0 0,-1 1-1 0 0,0-1 0 0 0,0 0 1 0 0,0 1-1 0 0,0-1 0 0 0,0 0 1 0 0,0 0-1 0 0,0 0 0 0 0,-1-1 1 0 0,1 1-1 0 0,-1 0 0 0 0,1-1-5 0 0,3-8 139 0 0,-4 10-126 0 0,0-1 0 0 0,-1 1 0 0 0,1 0 0 0 0,0 0 1 0 0,-1 0-1 0 0,1-1 0 0 0,-1 1 0 0 0,1 0 0 0 0,-1-1 0 0 0,0 1 1 0 0,0 0-1 0 0,1-1 0 0 0,-1 1 0 0 0,0-1 0 0 0,0 0-13 0 0,-1 0-11 0 0,1 1-1 0 0,0 0 0 0 0,0-1 0 0 0,0 1 0 0 0,0 0 1 0 0,0-1-1 0 0,0 1 0 0 0,0-1 0 0 0,1 1 1 0 0,-1 0-1 0 0,0-1 0 0 0,1 1 0 0 0,-1 0 0 0 0,1-1 1 0 0,-1 1-1 0 0,1 0 0 0 0,0 0 0 0 0,0 0 0 0 0,-1-1 1 0 0,1 1-1 0 0,0 0 0 0 0,0 0 0 0 0,0 0 1 0 0,0 0-1 0 0,0 0 0 0 0,0 1 0 0 0,1-1 0 0 0,-1 0 1 0 0,0 0-1 0 0,1 0 12 0 0,1-1-19 0 0,25-24 15 0 0,-27 25 90 0 0,-1 1 39 0 0,0 0 16 0 0,9 3 3 0 0,-8-3-144 0 0,0 0 0 0 0,0 1 0 0 0,0-1 0 0 0,-1 1 0 0 0,1-1 0 0 0,0 1 0 0 0,0-1 0 0 0,0 1 0 0 0,0-1 0 0 0,0 1 0 0 0,-1 0 0 0 0,1-1 0 0 0,0 1 0 0 0,-1 0 0 0 0,1 0 0 0 0,0 0 0 0 0,1 2 0 0 0,2 1 0 0 0,-1-1 0 0 0,0 2 0 0 0,0-1 0 0 0,0 0 0 0 0,-1 1 0 0 0,1-1 0 0 0,-1 1 0 0 0,0 0 0 0 0,0-1 0 0 0,-1 1 0 0 0,1 0 0 0 0,0 5 0 0 0,0-3 0 0 0,-2-6-2 0 0,0 0 0 0 0,0 0 0 0 0,0 1-1 0 0,0-1 1 0 0,0 0 0 0 0,0 0 0 0 0,0 0-1 0 0,-1 0 1 0 0,1 1 0 0 0,0-1 0 0 0,-1 0-1 0 0,1 0 3 0 0,-1 0-7 0 0,1 0-1 0 0,0 0 0 0 0,0-1 1 0 0,-1 1-1 0 0,1 0 0 0 0,0 0 1 0 0,0 0-1 0 0,0-1 0 0 0,0 1 1 0 0,0 0-1 0 0,0 0 0 0 0,0 0 1 0 0,0 0-1 0 0,0-1 0 0 0,0 1 1 0 0,0 0-1 0 0,0 0 0 0 0,1 0 1 0 0,-1-1-1 0 0,0 1 0 0 0,1 0 1 0 0,-1 0-1 0 0,0-1 0 0 0,1 1 1 0 0,-1 0 7 0 0,9 6-86 0 0,-9-7 80 0 0,1 1 1 0 0,0-1 0 0 0,-1 0 0 0 0,1 1-1 0 0,-1-1 1 0 0,1 1 0 0 0,0-1 0 0 0,-1 0-1 0 0,1 1 1 0 0,-1-1 0 0 0,1 1 0 0 0,-1-1-1 0 0,0 1 1 0 0,1 0 0 0 0,-1-1 0 0 0,1 1-1 0 0,-1-1 1 0 0,0 1 0 0 0,0 0 0 0 0,1-1-1 0 0,-1 1 1 0 0,0 0 0 0 0,0-1 0 0 0,0 1 0 0 0,0 0-1 0 0,0 0 1 0 0,0-1 0 0 0,0 1 0 0 0,0 0-1 0 0,0-1 1 0 0,0 1 0 0 0,0 0 0 0 0,0-1-1 0 0,0 1 1 0 0,0 0 0 0 0,-1-1 0 0 0,1 1-1 0 0,0 0 6 0 0,-1 0 0 0 0,1-1 0 0 0,0 1 0 0 0,0 0 0 0 0,-1-1 0 0 0,1 1 0 0 0,0 0 0 0 0,0-1 0 0 0,0 1 0 0 0,0 0 0 0 0,0-1 0 0 0,0 1 0 0 0,0 0 0 0 0,0-1 0 0 0,1 1 0 0 0,-1 0 0 0 0,0-1 0 0 0,0 1 0 0 0,0 0 0 0 0,1-1 0 0 0,-1 1 0 0 0,0-1 0 0 0,1 1 0 0 0,-1-1 0 0 0,0 1 0 0 0,1 0 0 0 0,-1-1 0 0 0,1 1 0 0 0,-1-1 0 0 0,1 0 0 0 0,-1 1 0 0 0,1-1 0 0 0,-1 1 0 0 0,1-1 0 0 0,0 0 0 0 0,-1 1 0 0 0,1-1 0 0 0,-1 0 0 0 0,1 0 0 0 0,0 0 0 0 0,2 2 0 0 0,0-1 0 0 0,0 1 0 0 0,0-1 0 0 0,0 0 0 0 0,1-1 0 0 0,-1 1 0 0 0,2 0 0 0 0,7 0 19 0 0,-8 0-416 0 0,1-1 0 0 0,0 0 0 0 0,0 0 1 0 0,0 0-1 0 0,0 0 0 0 0,0-1 0 0 0,0 1 1 0 0,-1-1-1 0 0,1 0 0 0 0,1-1 397 0 0,9-5-6482 0 0</inkml:trace>
  <inkml:trace contextRef="#ctx0" brushRef="#br0" timeOffset="794.424">1274 40 6912 0 0,'0'0'0'0'0,"-14"-3"604"0"0,14 1 104 0 0,7-1 321 0 0,-6 3-931 0 0,-1 0-1 0 0,1 0 0 0 0,0 0 1 0 0,0 0-1 0 0,-1 0 1 0 0,1 0-1 0 0,0 0 1 0 0,0 1-1 0 0,-1-1 0 0 0,1 0 1 0 0,0 0-1 0 0,0 1 1 0 0,-1-1-1 0 0,1 0 1 0 0,0 1-1 0 0,-1-1 1 0 0,1 1-1 0 0,-1-1 0 0 0,1 1 1 0 0,0-1-1 0 0,-1 1 1 0 0,1-1-1 0 0,-1 1 1 0 0,0 0-1 0 0,1-1 1 0 0,-1 1-1 0 0,1 0 0 0 0,-1-1 1 0 0,0 1-1 0 0,1 0 1 0 0,-1-1-1 0 0,0 1 1 0 0,0 0-1 0 0,0 0 1 0 0,0 0-98 0 0,1 21 1520 0 0,-1 17 612 0 0,0-32-1997 0 0,0-1 0 0 0,0 1 0 0 0,1 0 0 0 0,0-1 0 0 0,0 1 1 0 0,2 3-136 0 0,-1-2 186 0 0,-1 0 1 0 0,1 0-1 0 0,-1 0 1 0 0,-1 2-187 0 0,2 34 1403 0 0,2 0 0 0 0,8 32-1403 0 0,-8-53 296 0 0,-3-12-203 0 0,2 0 0 0 0,-1-1 0 0 0,1 0 0 0 0,0 0-1 0 0,3 6-92 0 0,-3-11-13 0 0,-3-5-52 0 0,0 0 0 0 0,0 0 0 0 0,0 0 0 0 0,-1 0 0 0 0,1 0-1 0 0,0 0 1 0 0,0 1 0 0 0,0-1 0 0 0,-1 0 0 0 0,1 0 0 0 0,0 0 0 0 0,0 0 0 0 0,-1 0 0 0 0,1 0 0 0 0,0 0 0 0 0,0 0-1 0 0,0 0 1 0 0,-1 0 0 0 0,1 0 0 0 0,0 0 0 0 0,0 0 0 0 0,-1-1 0 0 0,1 1 0 0 0,0 0 0 0 0,0 0 0 0 0,0 0-1 0 0,-1 0 1 0 0,1 0 65 0 0,0-1-282 0 0,0 1 0 0 0,0-1 0 0 0,0 0 0 0 0,0 1 0 0 0,-1-1 0 0 0,1 1 0 0 0,0-1 0 0 0,0 1 0 0 0,-1-1 0 0 0,1 1 0 0 0,0-1 0 0 0,0 1 0 0 0,-1-1 0 0 0,1 1 0 0 0,-1-1 0 0 0,1 1 0 0 0,0 0-1 0 0,-1-1 1 0 0,1 1 0 0 0,-1-1 0 0 0,1 1 0 0 0,-1 0 282 0 0,-10-8-5782 0 0</inkml:trace>
  <inkml:trace contextRef="#ctx0" brushRef="#br0" timeOffset="1111.832">1274 243 9416 0 0,'4'-2'74'0'0,"0"1"118"0"0,1 0-1 0 0,-1 0 1 0 0,0 0 0 0 0,0 0 0 0 0,1 1-1 0 0,-1 0 1 0 0,0 0 0 0 0,5 0-192 0 0,11-1 1388 0 0,1 0-172 0 0,124 17 484 0 0,-32-2-2720 0 0,-97-11-4080 0 0</inkml:trace>
  <inkml:trace contextRef="#ctx0" brushRef="#br0" timeOffset="1750.516">1866 229 11000 0 0,'5'1'12'0'0,"3"0"815"0"0,-10-3 192 0 0,0-4 508 0 0,2 6-1464 0 0,0 0 1 0 0,0-1-1 0 0,0 1 1 0 0,0-1-1 0 0,0 1 1 0 0,0 0 0 0 0,0-1-1 0 0,0 1 1 0 0,0 0-1 0 0,0-1 1 0 0,0 1-1 0 0,-1 0 1 0 0,1-1 0 0 0,0 1-1 0 0,0 0 1 0 0,0-1-1 0 0,0 1 1 0 0,-1 0-1 0 0,1-1 1 0 0,0 1 0 0 0,0 0-64 0 0,-3-1 185 0 0,1 0 1 0 0,0 1 0 0 0,0-1 0 0 0,-1 1 0 0 0,1 0 0 0 0,0 0 0 0 0,-1 0 0 0 0,1 0 0 0 0,0 0 0 0 0,0 0 0 0 0,-1 0 0 0 0,1 1 0 0 0,0-1 0 0 0,0 1 0 0 0,-1 0-1 0 0,1 0 1 0 0,0-1 0 0 0,0 1 0 0 0,0 1 0 0 0,0-1-186 0 0,-17 6-15 0 0,15-6 78 0 0,0 0 1 0 0,1 1-1 0 0,-1-1 0 0 0,0 1 0 0 0,1 0 0 0 0,-1 0 0 0 0,1 0 0 0 0,0 1 0 0 0,0-1 0 0 0,0 1 0 0 0,-2 1-63 0 0,-1 3 467 0 0,0 1-1 0 0,0 0 0 0 0,-5 9-466 0 0,5-7-61 0 0,3-6 61 0 0,-1 2 0 0 0,1-1 0 0 0,0 1 0 0 0,0 0 0 0 0,0 0 0 0 0,0 3 0 0 0,-5 12 0 0 0,7-17 0 0 0,-1-1 0 0 0,1 1 0 0 0,0-1 0 0 0,-1 1 0 0 0,2 0 0 0 0,-1 0 0 0 0,0-1 0 0 0,1 1 0 0 0,0 0 0 0 0,0 0 0 0 0,0 0 0 0 0,0-1 0 0 0,0 1 0 0 0,1 0 0 0 0,0 2 0 0 0,6 27 0 0 0,-7-32 0 0 0,0-1 0 0 0,1 1 0 0 0,-1 0 0 0 0,1 0 0 0 0,0-1 0 0 0,-1 1 0 0 0,1 0 0 0 0,-1-1 0 0 0,1 1 0 0 0,0-1 0 0 0,-1 1 0 0 0,1-1 0 0 0,0 1 0 0 0,0-1 0 0 0,0 1 0 0 0,-1-1 0 0 0,1 0 0 0 0,0 1 0 0 0,0-1 0 0 0,0 0 0 0 0,19 5 0 0 0,-19-5 0 0 0,19 4 0 0 0,0-1 0 0 0,0-1 0 0 0,0 0 0 0 0,0-2 0 0 0,0 0 0 0 0,0-2 0 0 0,5-1 0 0 0,-3 0 0 0 0,0-2 0 0 0,0-1 0 0 0,-1 0 0 0 0,13-6 0 0 0,-24 6-71 0 0,1 1-1 0 0,-1-1 0 0 0,0 0 0 0 0,0-1 0 0 0,0 0 1 0 0,-1-1-1 0 0,0 0 0 0 0,-1-1 0 0 0,0 1 1 0 0,0-2-1 0 0,-1 1 0 0 0,1-3 72 0 0,7-10-1471 0 0,-2-1-1 0 0,6-12 1472 0 0,-6 10-1475 0 0,-6 14 1003 0 0,-1 0-1 0 0,-1-1 0 0 0,0 1 1 0 0,0-3 472 0 0,-4 10-105 0 0,0-1 1 0 0,0 1-1 0 0,0-1 1 0 0,-1 0-1 0 0,1 1 1 0 0,-1-1-1 0 0,0 0 1 0 0,-1 0 0 0 0,1 1-1 0 0,-1-1 1 0 0,0 1-1 0 0,0-1 1 0 0,-1-1 104 0 0,-3-11-673 0 0,2 0 0 0 0,-3-15 673 0 0,4 20 375 0 0,2 8-83 0 0,-2 0 1 0 0,1-1-1 0 0,0 1 0 0 0,-1 0 0 0 0,0 0 1 0 0,0 0-1 0 0,0 0 0 0 0,0 0 1 0 0,-1 0-293 0 0,3 3 250 0 0,-2 2-13 0 0,2-2-217 0 0,0 1 0 0 0,-1 0 0 0 0,1 0 0 0 0,0 0 0 0 0,0 0 0 0 0,0 0 0 0 0,0 0 0 0 0,-1 0 0 0 0,1 0 0 0 0,0 0 0 0 0,0 0 0 0 0,0 0 0 0 0,0 0 0 0 0,-1 0 0 0 0,1 0 0 0 0,0 0 0 0 0,0 0 0 0 0,0 0 0 0 0,-1 0 0 0 0,1 0 0 0 0,0 1 0 0 0,0-1 0 0 0,0 0 0 0 0,0 0 0 0 0,0 0 0 0 0,-1 0 0 0 0,1 0 0 0 0,0 0 1 0 0,0 0-1 0 0,0 1 0 0 0,0-1 0 0 0,0 0 0 0 0,0 0-20 0 0,-10 207 2573 0 0,6-138-1440 0 0,1-49-1069 0 0,2 1 0 0 0,0-1 0 0 0,2 8-64 0 0,1 14 442 0 0,0-9 219 0 0,3 13-661 0 0,-5-44 32 0 0,1 0-1 0 0,-1-1 1 0 0,1 1 0 0 0,0-1 0 0 0,-1 1 0 0 0,1-1-1 0 0,0 0 1 0 0,0 1 0 0 0,0-1 0 0 0,0 0 0 0 0,0 0-1 0 0,0 1 1 0 0,0-1 0 0 0,1 0 0 0 0,-1 0-32 0 0,2 2 41 0 0,-3-3-28 0 0,1 0-1 0 0,-1 0 0 0 0,1 0 0 0 0,-1 0 0 0 0,1 0 0 0 0,-1 0 0 0 0,1 0 1 0 0,-1 0-1 0 0,0 0 0 0 0,1 0 0 0 0,-1 0 0 0 0,1 0 0 0 0,-1 0 0 0 0,1 0 1 0 0,-1-1-1 0 0,1 1 0 0 0,-1 0 0 0 0,0 0 0 0 0,1 0 0 0 0,-1-1 1 0 0,0 1-1 0 0,1 0 0 0 0,-1-1 0 0 0,1 1 0 0 0,-1 0 0 0 0,0-1-12 0 0,11-8 328 0 0,-10 9-234 0 0,0-1-33 0 0,22-20 1404 0 0,21-23-1465 0 0,-38 37-86 0 0,-1-1 0 0 0,0 1-1 0 0,3-6 87 0 0,-5 7-47 0 0,0 0 0 0 0,1 0 0 0 0,0 1 0 0 0,0-1-1 0 0,0 1 1 0 0,0 0 0 0 0,3-1 47 0 0,-3 1-38 0 0,1 1 1 0 0,0 1 0 0 0,0-1-1 0 0,1 1 1 0 0,-1 0-1 0 0,4-2 38 0 0,-8 5-38 0 0,1-1 0 0 0,-1 1 0 0 0,0 0 0 0 0,1-1 0 0 0,-1 1 0 0 0,0 0 0 0 0,1 0 0 0 0,-1 0 0 0 0,1 0 0 0 0,-1 0 0 0 0,0 0 0 0 0,1 0 0 0 0,-1 1 0 0 0,0-1 0 0 0,1 0 0 0 0,-1 1 0 0 0,0-1 0 0 0,1 1 0 0 0,-1-1 0 0 0,0 1 0 0 0,0 0 0 0 0,0-1 0 0 0,0 1 0 0 0,0 0 0 0 0,1 0 0 0 0,-1 0 0 0 0,-1 0 0 0 0,1 0 0 0 0,0 0 0 0 0,0 0 0 0 0,0 0 38 0 0,7 11 0 0 0,-1 0 0 0 0,0 1 0 0 0,-1 0 0 0 0,0 0 0 0 0,-1 0 0 0 0,1 5 0 0 0,2 4 0 0 0,-4-13 69 0 0,1-1-1 0 0,-1 0 1 0 0,1 0 0 0 0,0-1-1 0 0,1 1 1 0 0,0-1-1 0 0,6 6-68 0 0,-10-12-86 0 0,-1 0 0 0 0,1 1 0 0 0,0-1 0 0 0,0 0 0 0 0,0 0 0 0 0,0 0 0 0 0,0 0-1 0 0,0 0 1 0 0,0 0 0 0 0,2-1 86 0 0,14 3-3316 0 0,-6-3-3290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2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95 375 11144 0 0,'0'0'506'0'0,"0"0"-4"0"0,4 14 980 0 0,9-8-225 0 0,-9-4-891 0 0,1 0 0 0 0,-1 0-1 0 0,1 0 1 0 0,0-1-1 0 0,2 1-365 0 0,14 1 788 0 0,0-1 0 0 0,0-1-1 0 0,0-1 1 0 0,0-1-1 0 0,0 0 1 0 0,7-3-788 0 0,40-8 1739 0 0,17-7-1739 0 0,-53 11 110 0 0,-11 4-50 0 0,-3 0-35 0 0,1-1 1 0 0,-1-1-1 0 0,0 0 0 0 0,12-7-25 0 0,-63 12-6466 0 0,2 1 3930 0 0,-3-2-21 0 0</inkml:trace>
  <inkml:trace contextRef="#ctx0" brushRef="#br0" timeOffset="276.114">254 217 2760 0 0,'3'-4'1659'0'0,"-3"4"-1053"0"0,0-1-1 0 0,1 1 1 0 0,-1-1-1 0 0,0 1 1 0 0,1-1 0 0 0,-1 1-1 0 0,1-1 1 0 0,-1 1-1 0 0,0 0 1 0 0,1-1-1 0 0,-1 1 1 0 0,1 0 0 0 0,-1 0-1 0 0,1-1 1 0 0,-1 1-1 0 0,1 0 1 0 0,-1 0-1 0 0,1-1 1 0 0,0 1-606 0 0,23 14 1954 0 0,-18-10-1538 0 0,-5-3-372 0 0,-1-1 0 0 0,1 0 0 0 0,-1 1 0 0 0,0-1 0 0 0,1 1 0 0 0,-1-1 0 0 0,0 1-1 0 0,0-1 1 0 0,1 1 0 0 0,-1-1 0 0 0,0 1 0 0 0,0-1 0 0 0,0 1 0 0 0,0-1 0 0 0,0 1 0 0 0,1-1-1 0 0,-1 1 1 0 0,0-1 0 0 0,0 1-44 0 0,0 2 122 0 0,5 13 156 0 0,-1-1-1 0 0,-1 1 0 0 0,0 0 0 0 0,-1 0 0 0 0,-1 0 1 0 0,0 0-1 0 0,-1 0 0 0 0,-1 0 0 0 0,-1 1 0 0 0,-2 8-277 0 0,-1 13 374 0 0,2 0-1 0 0,2 14-373 0 0,4-13 165 0 0,-2-38-173 0 0,-1 0 0 0 0,1 0 0 0 0,-1 0 0 0 0,1 0 0 0 0,-1 0 0 0 0,1 0 0 0 0,0 0 0 0 0,-1 0 0 0 0,1 0 0 0 0,0 0 0 0 0,0 0-1 0 0,0-1 1 0 0,0 1 0 0 0,0 0 0 0 0,-1 0 0 0 0,1-1 0 0 0,1 1 0 0 0,-1-1 0 0 0,0 1 0 0 0,0-1 0 0 0,0 1 0 0 0,0-1 0 0 0,0 0 0 0 0,0 0 0 0 0,0 1-1 0 0,1-1 1 0 0,-1 0 0 0 0,0 0 0 0 0,0 0 0 0 0,0 0 0 0 0,1 0 0 0 0,-1-1 0 0 0,0 1 0 0 0,0 0 0 0 0,0 0 0 0 0,0-1 0 0 0,0 1 0 0 0,1-1 8 0 0,18-8-6659 0 0,-10 5-215 0 0</inkml:trace>
  <inkml:trace contextRef="#ctx0" brushRef="#br0" timeOffset="745.445">672 136 10592 0 0,'-54'-22'2516'0'0,"34"18"-2081"0"0,0 1 0 0 0,0 1 0 0 0,0 1 0 0 0,0 0 0 0 0,0 2 0 0 0,0 0 0 0 0,0 1 0 0 0,0 1 0 0 0,0 1 0 0 0,-6 3-435 0 0,-2 1 585 0 0,0 2-1 0 0,1 1 1 0 0,0 1-1 0 0,1 2 0 0 0,1 0 1 0 0,-20 15-585 0 0,32-20 93 0 0,1 0 1 0 0,0 1 0 0 0,0 0 0 0 0,1 1 0 0 0,0 1-1 0 0,-6 8-93 0 0,3-1 282 0 0,1 1 0 0 0,0 0 0 0 0,2 1 0 0 0,0 0-1 0 0,1 0 1 0 0,0 5-282 0 0,7-16 6 0 0,0 0 0 0 0,0 0-1 0 0,1 1 1 0 0,0-1 0 0 0,1 0-1 0 0,0 1 1 0 0,1-1 0 0 0,0 1-1 0 0,0 0 1 0 0,1-1 0 0 0,1 0-1 0 0,0 1 1 0 0,0-1 0 0 0,1 0-1 0 0,1 1-5 0 0,-3-7 4 0 0,1-1 0 0 0,0 1-1 0 0,0 0 1 0 0,0-1 0 0 0,0 1 0 0 0,1-1-1 0 0,0 0 1 0 0,-1 0 0 0 0,1 0 0 0 0,0 0-1 0 0,1 0 1 0 0,-1 0 0 0 0,3 1-4 0 0,1 0 11 0 0,-1-1-1 0 0,1 0 1 0 0,-1 0 0 0 0,1-1 0 0 0,0 1-1 0 0,0-2 1 0 0,6 2-11 0 0,7 0 20 0 0,0-2 0 0 0,-1 0 0 0 0,1-1 0 0 0,0-1 0 0 0,9-2-20 0 0,-1-2 53 0 0,0-1-1 0 0,0-2 0 0 0,-1-1 0 0 0,0-1 1 0 0,11-6-53 0 0,-11 4 326 0 0,-1-1 1 0 0,0-1 0 0 0,-1-1 0 0 0,16-12-327 0 0,-28 17 50 0 0,-1 0 0 0 0,0-1-1 0 0,0-1 1 0 0,-1 0 0 0 0,-1-1-1 0 0,0 1 1 0 0,-1-2 0 0 0,0 0-1 0 0,1-3-49 0 0,-2 1 0 0 0,-1 0 0 0 0,0-1 0 0 0,-1 1 0 0 0,-1-2 0 0 0,0 1 0 0 0,-1-1 0 0 0,-1 1 0 0 0,-1-1 0 0 0,-1-6 0 0 0,0 13 0 0 0,-2 0 0 0 0,1 0 0 0 0,-1 0 0 0 0,-1 0 0 0 0,0 0 0 0 0,-1 1 0 0 0,0-1 0 0 0,0 0 0 0 0,-1 1 0 0 0,-1 0 0 0 0,0 0 0 0 0,0 0 0 0 0,-1 1 0 0 0,0-1 0 0 0,-4-4 0 0 0,5 9-8 0 0,0-1-1 0 0,-1 1 1 0 0,1 0-1 0 0,-1 0 0 0 0,0 1 1 0 0,0-1-1 0 0,-1 1 1 0 0,1 1-1 0 0,-3-2 9 0 0,-5 0-512 0 0,1-1 0 0 0,-1 2 0 0 0,0 0 0 0 0,-4 0 512 0 0,-8-2-1131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8552 0 0,'0'0'389'0'0,"0"0"-6"0"0,1-9 229 0 0,-3 7 4428 0 0,1 2-4925 0 0,0 0 1 0 0,1 1 0 0 0,-1-1 0 0 0,0 0 0 0 0,1 0 0 0 0,-1 1 0 0 0,1-1-1 0 0,-1 1 1 0 0,0-1 0 0 0,1 0 0 0 0,-1 1 0 0 0,1-1 0 0 0,-1 1 0 0 0,1-1-1 0 0,0 1 1 0 0,-1 0 0 0 0,1-1 0 0 0,-1 1 0 0 0,1-1 0 0 0,0 1 0 0 0,0 0-1 0 0,-1-1 1 0 0,1 1 0 0 0,0 0 0 0 0,0-1 0 0 0,0 1 0 0 0,0 0 0 0 0,0-1-1 0 0,-1 1-115 0 0,5 24 905 0 0,-1-4-530 0 0,-2 10 709 0 0,5 19-1084 0 0,-3-23 268 0 0,7 55 474 0 0,-10-79-718 0 0,0 0 9 0 0,0 1 1 0 0,1 0-1 0 0,-1 0 0 0 0,1-1 1 0 0,0 1-1 0 0,0-1 1 0 0,0 1-1 0 0,1 0 1 0 0,-1-1-34 0 0,0-2 287 0 0,-1-1 81 0 0,0 0 14 0 0,0 0-88 0 0,0 0-380 0 0,0 0-159 0 0,0 0-38 0 0,2-12 275 0 0,10-48 200 0 0,-5 39-228 0 0,0 1 0 0 0,8-17 36 0 0,-15 37-1 0 0,6-14 44 0 0,1 1 0 0 0,1 1 1 0 0,3-6-44 0 0,-8 15 31 0 0,-1 0 1 0 0,0 0-1 0 0,1 0 1 0 0,-1 0-1 0 0,1 1 1 0 0,0-1-1 0 0,0 1 0 0 0,0 0 1 0 0,0 0-1 0 0,0 0 1 0 0,1 0-1 0 0,-1 0 1 0 0,1 1-1 0 0,-1 0 1 0 0,1-1-1 0 0,1 1-31 0 0,-2 1-17 0 0,0 0-1 0 0,0 0 0 0 0,0 0 1 0 0,1 1-1 0 0,-1-1 0 0 0,0 1 0 0 0,0 0 1 0 0,0 0-1 0 0,0 0 0 0 0,0 0 1 0 0,0 0-1 0 0,0 1 0 0 0,0-1 1 0 0,-1 1-1 0 0,1 0 0 0 0,0-1 1 0 0,-1 2-1 0 0,1-1 0 0 0,-1 0 0 0 0,0 0 1 0 0,0 1-1 0 0,0-1 0 0 0,0 1 1 0 0,0-1-1 0 0,-1 1 0 0 0,1 0 18 0 0,58 109-572 0 0,-56-103 720 0 0,0-1-1 0 0,1 1 0 0 0,0-1 1 0 0,4 3-148 0 0,-8-9-8 0 0,1 0 1 0 0,0 0-1 0 0,-1 0 1 0 0,1 0-1 0 0,0 0 1 0 0,0-1-1 0 0,0 1 1 0 0,0-1-1 0 0,1 0 0 0 0,-1 1 1 0 0,0-1-1 0 0,1 0 1 0 0,-1 0-1 0 0,0 0 1 0 0,1-1-1 0 0,-1 1 1 0 0,1-1-1 0 0,0 1 1 0 0,0-1 7 0 0,4 1 41 0 0,0-1 0 0 0,0-1 1 0 0,0 1-1 0 0,1-1 0 0 0,-1 0 0 0 0,-1 0 1 0 0,1-1-1 0 0,0 0 0 0 0,0 0 0 0 0,-1-1 1 0 0,1 0-1 0 0,-1 0 0 0 0,0-1 0 0 0,5-2-41 0 0,-5 1-71 0 0,1 1-1 0 0,-1-1 1 0 0,-1 0-1 0 0,1-1 1 0 0,-1 1-1 0 0,0-1 0 0 0,0 0 1 0 0,-1 0-1 0 0,0-1 1 0 0,0 1-1 0 0,0-1 1 0 0,1-5 71 0 0,13-32-64 0 0,-17 43-15 0 0,-1 1-116 0 0,0 0-42 0 0,0 0-10 0 0,-9 14-1 0 0,8-12 248 0 0,1 0 0 0 0,-1 1 0 0 0,1-1 0 0 0,0 1 0 0 0,-1-1 0 0 0,1 1 0 0 0,1-1 0 0 0,-1 1 0 0 0,0-1 0 0 0,0 0 0 0 0,1 1 0 0 0,0-1 0 0 0,-1 0 0 0 0,2 2 0 0 0,13 31 0 0 0,-14-33 0 0 0,1 2 0 0 0,0-1 0 0 0,0 1 0 0 0,1-1 0 0 0,-1 0 0 0 0,1 0 0 0 0,0 0 0 0 0,0 0 0 0 0,0 0 0 0 0,0 0 0 0 0,0-1 0 0 0,1 0 0 0 0,-1 0 0 0 0,1 0 0 0 0,0 0 0 0 0,-1 0 0 0 0,1-1 0 0 0,0 1 0 0 0,0-1 0 0 0,0 0 0 0 0,0 0 0 0 0,0-1 0 0 0,0 1 0 0 0,0-1 0 0 0,3 0 0 0 0,2 0 0 0 0,0 0 0 0 0,0-1 0 0 0,0 0 0 0 0,-1-1 0 0 0,1 0 0 0 0,0 0 0 0 0,-1-1 0 0 0,0 0 0 0 0,1-1 0 0 0,5-3 0 0 0,16-13 36 0 0,-28 19 9 0 0,0-1 0 0 0,-1 1 0 0 0,1-1 0 0 0,-1 1 0 0 0,1-1 0 0 0,-1 0 0 0 0,0 1 1 0 0,0-1-1 0 0,0 0 0 0 0,0 0 0 0 0,0 0 0 0 0,0 0 0 0 0,0 0 0 0 0,-1 0 0 0 0,1-2-45 0 0,0-5 209 0 0,0 7-195 0 0,-1 0 1 0 0,1-1-1 0 0,-1 1 1 0 0,0 0 0 0 0,0-1-1 0 0,0 1 1 0 0,0 0 0 0 0,0 0-1 0 0,-1-1 1 0 0,1 1 0 0 0,-1 0-1 0 0,0 0 1 0 0,1-1 0 0 0,-2-1-15 0 0,1 3 11 0 0,-7-14 295 0 0,-1-1-1 0 0,-3-1-305 0 0,8 11-44 0 0,-1 1 0 0 0,1 0 0 0 0,-1 1 0 0 0,0-1-1 0 0,0 1 1 0 0,0 0 0 0 0,-4-2 44 0 0,7 4-391 0 0,-18-9 500 0 0,8 7-5555 0 0,12 4 3912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38 267 8376 0 0,'-26'0'381'0'0,"22"1"-5"0"0,4 1 515 0 0,-5 1 4814 0 0,2-2-2084 0 0,10-2-4648 0 0,10 0 2490 0 0,-14 1-1226 0 0,-1 0-1 0 0,1 0 0 0 0,-1 0 1 0 0,1 0-1 0 0,-1-1 1 0 0,1 1-1 0 0,-1-1 1 0 0,1 0-1 0 0,0 0-236 0 0,-2 0 488 0 0,-1 1 21 0 0,1 0-66 0 0,3-1-294 0 0,-3 0-162 0 0,-1 1 1 0 0,1-1-1 0 0,0 0 0 0 0,0 0 0 0 0,-1 0 0 0 0,1 0 0 0 0,-1 0 1 0 0,1 0-1 0 0,-1-1 0 0 0,1 1 0 0 0,-1 0 0 0 0,0 0 0 0 0,0 0 1 0 0,1 0-1 0 0,-1-1 0 0 0,0 1 13 0 0,0-2 13 0 0,1-9 32 0 0,-2 7 113 0 0,1 4-156 0 0,0 0-2 0 0,0 1 0 0 0,0 0 0 0 0,0 0 1 0 0,0-1-1 0 0,0 1 0 0 0,0 0 1 0 0,0 0-1 0 0,0-1 0 0 0,1 1 0 0 0,-1 0 1 0 0,0 0-1 0 0,0-1 0 0 0,0 1 0 0 0,-1 0 1 0 0,1-1-1 0 0,0 1 0 0 0,0 0 1 0 0,0 0-1 0 0,0-1 0 0 0,0 1 0 0 0,0 0 1 0 0,0 0-1 0 0,0-1 0 0 0,0 1 0 0 0,-1 0 1 0 0,1 0-1 0 0,0 0 0 0 0,0-1 1 0 0,0 1-1 0 0,0 0 0 0 0,-1 0 0 0 0,1 0 1 0 0,0-1-1 0 0,0 1 0 0 0,-1 0 0 0 0,1 0 1 0 0,0 0-1 0 0,0 0 0 0 0,0 0 1 0 0,-1 0-1 0 0,1 0 0 0 0,0 0 0 0 0,0-1 1 0 0,-1 1-1 0 0,1 0 0 0 0,-13-4-15 0 0,11 3-33 0 0,1 9 54 0 0,1-7-4 0 0,0 0 0 0 0,-1 0 0 0 0,1 0-1 0 0,0 0 1 0 0,0 0 0 0 0,0 0 0 0 0,0 0 0 0 0,0 0 0 0 0,0 0 0 0 0,1 0 0 0 0,-1 0 0 0 0,0 0 0 0 0,0-1 0 0 0,1 1-1 0 0,-1 0 1 0 0,0 0 0 0 0,1 0-2 0 0,0 3 0 0 0,1 0 0 0 0,-1-1 0 0 0,0 1 0 0 0,0 0 0 0 0,0 0 0 0 0,0 0 0 0 0,-1 0 0 0 0,0 0 0 0 0,0 1 0 0 0,-2 38 0 0 0,-1-23 2 0 0,2-16-4 0 0,0 1 0 0 0,0-1 0 0 0,1 0 0 0 0,0 1 0 0 0,-1-1 0 0 0,2 4 2 0 0,1 52 0 0 0,-3-24 13 0 0,1-31-14 0 0,-1 0 1 0 0,1 0 0 0 0,0 0-1 0 0,0 0 1 0 0,0 0 0 0 0,1 0-1 0 0,1 3 1 0 0,-2-5 0 0 0,1 0 0 0 0,-1 1 0 0 0,1-1 0 0 0,-1 0 0 0 0,0 0 0 0 0,0 2 0 0 0,0 13 0 0 0,1 5 0 0 0,-2-18 0 0 0,1-5 0 0 0,0 0 0 0 0,0 0 0 0 0,0 0 0 0 0,0 0 0 0 0,0 1 0 0 0,0-1 0 0 0,-1 0 0 0 0,1 0 0 0 0,0 0 0 0 0,0 0 0 0 0,0 0 0 0 0,0 0 0 0 0,-1 0 0 0 0,1 0 0 0 0,0 0 0 0 0,0 0 0 0 0,0 0 0 0 0,0 0 0 0 0,0 0 0 0 0,-1 0 0 0 0,1 0 0 0 0,0 0 0 0 0,0 0 0 0 0,0 0 0 0 0,0-1 0 0 0,0 1 0 0 0,-1 0 0 0 0,1 0 0 0 0,0 0 0 0 0,0 0 0 0 0,0 0 0 0 0,0 0 0 0 0,0 0 0 0 0,0 0 0 0 0,-1 0 0 0 0,1-1 0 0 0,0 1 0 0 0,0 0 0 0 0,0 0 0 0 0,0 0 0 0 0,0 0 0 0 0,0 0 0 0 0,0-1 0 0 0,0 1 0 0 0,0 0 0 0 0,0 0 0 0 0,0 0 0 0 0,0 0 0 0 0,0 0 0 0 0,0-1 0 0 0,0 1 0 0 0,0 0 0 0 0,0 0 0 0 0,0 0 0 0 0,0 0 0 0 0,0-1 0 0 0,0 1 0 0 0,0 0 0 0 0,-1-6 0 0 0,1 0 0 0 0,0 0 0 0 0,1 0 0 0 0,-1 0 0 0 0,1 0 0 0 0,0 0 0 0 0,1 0 0 0 0,-1 0 0 0 0,1 0 0 0 0,0 1 0 0 0,1-2 0 0 0,0 0 0 0 0,0-4 0 0 0,1 1 0 0 0,0 0 0 0 0,1 0 0 0 0,0 0 0 0 0,2 0 0 0 0,10-22 29 0 0,-9 18 26 0 0,0 0-1 0 0,5-7-54 0 0,-10 18 11 0 0,0-1 0 0 0,0 1 0 0 0,0-1 0 0 0,0 1 1 0 0,1 0-1 0 0,-1 0 0 0 0,1 0 0 0 0,0 1 0 0 0,-1-1 1 0 0,6-1-12 0 0,-7 3 53 0 0,4-2 33 0 0,11 7 284 0 0,-14-2-386 0 0,0 0-1 0 0,0 0 1 0 0,-1 0-1 0 0,1 0 1 0 0,0 1-1 0 0,-1-1 1 0 0,0 1 0 0 0,1-1-1 0 0,-1 1 1 0 0,0 0-1 0 0,0 0 1 0 0,-1 0 0 0 0,2 3 16 0 0,9 12-290 0 0,-9-13 246 0 0,0 0-1 0 0,0 0 1 0 0,-1 1 0 0 0,2 3 44 0 0,-2-4 1 0 0,0 1 1 0 0,1-1-1 0 0,-1 0 1 0 0,1-1 0 0 0,0 1-1 0 0,2 1-1 0 0,35 54 0 0 0,-32-46 0 0 0,-7-13 0 0 0,0 1 0 0 0,0 0 0 0 0,1 0 0 0 0,-1 0 0 0 0,0-1 0 0 0,1 1 0 0 0,-1-1 0 0 0,1 1 0 0 0,-1-1 0 0 0,1 1 0 0 0,0-1 0 0 0,0 0 0 0 0,-1 0 0 0 0,3 1 0 0 0,0 0 0 0 0,1 1 0 0 0,0-1 0 0 0,0 0 0 0 0,0 0 0 0 0,0-1 0 0 0,0 1 0 0 0,0-1 0 0 0,0 0 0 0 0,0-1 0 0 0,0 1 0 0 0,1-1 0 0 0,-1 0 0 0 0,0 0 0 0 0,0-1 0 0 0,1 1 0 0 0,-1-1 0 0 0,0-1 0 0 0,0 1 0 0 0,0-1 0 0 0,0 1 0 0 0,0-1 0 0 0,2-2 0 0 0,1 0-3 0 0,0 0-1 0 0,0-1 1 0 0,0 0-1 0 0,0 0 1 0 0,-1-1 0 0 0,0 0-1 0 0,0 0 1 0 0,-1-1-1 0 0,4-3 4 0 0,-2-1 65 0 0,-1 0-1 0 0,0 0 0 0 0,0 0 0 0 0,-1 0 1 0 0,-1-1-1 0 0,3-7-64 0 0,-6 13 29 0 0,1-2 12 0 0,1 0 1 0 0,-2 0 0 0 0,1 0-1 0 0,-1 0 1 0 0,0 0 0 0 0,-1-1-1 0 0,0 1 1 0 0,0-1 0 0 0,-1 1-1 0 0,0-4-41 0 0,0 11 0 0 0,0 1 0 0 0,0 0 0 0 0,0-1 0 0 0,0 1 0 0 0,0 0 0 0 0,0-1 0 0 0,0 1 0 0 0,-1 0 0 0 0,1-1 0 0 0,0 1 0 0 0,0 0 0 0 0,0-1 0 0 0,0 1 0 0 0,0 0 0 0 0,-1-1 0 0 0,1 1 0 0 0,0 0 0 0 0,0 0 0 0 0,-1-1 0 0 0,1 1 0 0 0,0 0 0 0 0,0 0 0 0 0,-1-1 0 0 0,1 1 0 0 0,0 0 0 0 0,-1 0 0 0 0,1 0 0 0 0,0 0 0 0 0,-1-1 0 0 0,1 1 0 0 0,0 0 0 0 0,-1 0 0 0 0,1 0 0 0 0,0 0 0 0 0,-1 0 0 0 0,1 0 0 0 0,-1 0 0 0 0,1 0 0 0 0,0 0 0 0 0,-1 0 0 0 0,1 0 0 0 0,0 0 0 0 0,-1 0 0 0 0,1 0 0 0 0,0 1 0 0 0,-1-1 0 0 0,1 0 0 0 0,0 0 0 0 0,-1 0 0 0 0,1 0 0 0 0,0 1 0 0 0,0-1 0 0 0,-1 0 0 0 0,1 0 0 0 0,0 1 0 0 0,-1-1 0 0 0,1 0 0 0 0,0 1 0 0 0,-4 1-24 0 0,0 1 0 0 0,1 0 0 0 0,-1 0 0 0 0,1 0 0 0 0,0 0 0 0 0,0 1 0 0 0,0 0 0 0 0,1-1 0 0 0,-1 1 0 0 0,1 0 0 0 0,0 0 0 0 0,0 0 0 0 0,0 0 0 0 0,0 1 0 0 0,1-1 0 0 0,0 1 0 0 0,-1 1 24 0 0,0 6-68 0 0,0-1 0 0 0,0 0 0 0 0,1 1 0 0 0,1-1 0 0 0,0 1 0 0 0,1 5 68 0 0,-1-14 5 0 0,1 0 0 0 0,-1 0 0 0 0,1 0 0 0 0,0 0 0 0 0,0-1 0 0 0,0 1 0 0 0,0 0 0 0 0,0-1 0 0 0,1 1 0 0 0,-1-1 0 0 0,1 1 0 0 0,0-1 0 0 0,0 0-1 0 0,0 1 1 0 0,0-1 0 0 0,0 0 0 0 0,0 0-5 0 0,3 1 4 0 0,0 1-1 0 0,0-1 1 0 0,0 0-1 0 0,0 0 1 0 0,0-1-1 0 0,0 0 1 0 0,1 0-1 0 0,0 0-3 0 0,-4-1-6 0 0,7 3-7 0 0,0-2 0 0 0,1 1-1 0 0,-1-1 1 0 0,1 0 0 0 0,-1-1 0 0 0,1 0 0 0 0,-1 0-1 0 0,4-1 14 0 0,78-14 0 0 0,-2-6 0 0 0,-80 18 107 0 0,0-1 0 0 0,0 0 0 0 0,-1 0-1 0 0,0-1 1 0 0,1 0 0 0 0,-1-1 0 0 0,-1 1 0 0 0,3-3-107 0 0,4-4 301 0 0,0 1 0 0 0,-1-2 1 0 0,11-12-302 0 0,-20 20-85 0 0,-2 2-33 0 0,-1 1-1 0 0,1-1 1 0 0,-1 0-1 0 0,0 0 1 0 0,1 1 0 0 0,-1-1-1 0 0,0 0 1 0 0,0 0-1 0 0,0 0 1 0 0,0 0 0 0 0,0-1-1 0 0,-1 1 1 0 0,1 0-1 0 0,0-2 119 0 0,-1 2 54 0 0,0 1 0 0 0,1-1-1 0 0,-1 1 1 0 0,0-1 0 0 0,0 0 0 0 0,0 1-1 0 0,0-1 1 0 0,-1 1 0 0 0,1-1-1 0 0,0 0 1 0 0,-1 1 0 0 0,1-1 0 0 0,-1 1-1 0 0,0-2-53 0 0,0 3 27 0 0,-1-1-1 0 0,1 1 0 0 0,-1-1 0 0 0,1 1 1 0 0,-1 0-1 0 0,1-1 0 0 0,-1 1 1 0 0,1 0-1 0 0,-1 0 0 0 0,0 0-26 0 0,1 0 25 0 0,-13 1-25 0 0,10 4 0 0 0,3-3 0 0 0,-29 17 0 0 0,23-16 0 0 0,0 1 0 0 0,1 1 0 0 0,-1-1 0 0 0,1 1 0 0 0,0 0 0 0 0,1 0 0 0 0,-5 6 0 0 0,0-1 0 0 0,9-9 0 0 0,0 0 0 0 0,-1 0 0 0 0,1 1 0 0 0,0-1 0 0 0,0 0 0 0 0,0 1 0 0 0,0-1 0 0 0,0 0 0 0 0,0 1 0 0 0,0-1 0 0 0,1 1 0 0 0,-1-1 0 0 0,0 1 0 0 0,1 0 0 0 0,-1-1 0 0 0,1 1 0 0 0,0 0 0 0 0,0-1 0 0 0,-1 2 0 0 0,0 8-83 0 0,1-10 60 0 0,-1 0 0 0 0,1-1 0 0 0,0 1 0 0 0,0 0 0 0 0,-1 0 0 0 0,1-1 0 0 0,0 1 0 0 0,0 0 0 0 0,0 0 0 0 0,0 0 0 0 0,0-1 0 0 0,0 1 0 0 0,1 0 0 0 0,-1 0 0 0 0,0 0-1 0 0,0-1 1 0 0,0 1 0 0 0,1 0 0 0 0,-1 0 0 0 0,0-1 0 0 0,1 1 0 0 0,-1 0 0 0 0,1-1 0 0 0,-1 1 0 0 0,1 0 0 0 0,-1-1 0 0 0,1 1 0 0 0,0 0 23 0 0,6 6-107 0 0,-5-6 236 0 0,-1 1 0 0 0,1-1 1 0 0,-1 0-1 0 0,1 0 0 0 0,0 0 0 0 0,-1 1 1 0 0,1-1-1 0 0,0-1 0 0 0,1 2-129 0 0,7 2-57 0 0,0-1-1 0 0,0 0 0 0 0,0 0 0 0 0,1-1 1 0 0,-1 0-1 0 0,0-1 0 0 0,5 0 58 0 0,102-3-677 0 0,-92 0 209 0 0,1-1 0 0 0,0-1 0 0 0,3-1 468 0 0,16-4-803 0 0,-15 3-272 0 0,-1-2 1 0 0,-1 0-1 0 0,1-3 0 0 0,-2 0 0 0 0,1-1 0 0 0,6-6 1075 0 0,43-27-3178 0 0,-41 27 2790 0 0,0-1 0 0 0,4-6 388 0 0,-39 24 117 0 0,0 1 0 0 0,1-1 0 0 0,-1 0 0 0 0,0 0 0 0 0,0 0 1 0 0,0 0-1 0 0,0 0 0 0 0,0 0 0 0 0,0 0 0 0 0,-1-1 0 0 0,1 1 1 0 0,0 0-118 0 0,-1 0 76 0 0,0 1 0 0 0,0 0 1 0 0,0-1-1 0 0,1 1 1 0 0,-1-1-1 0 0,0 1 0 0 0,0-1 1 0 0,0 1-1 0 0,0-1 1 0 0,0 1-1 0 0,0-1 0 0 0,-1 1 1 0 0,1-1-1 0 0,0 1 1 0 0,0 0-1 0 0,0-1 0 0 0,0 1 1 0 0,0-1-1 0 0,-1 1 1 0 0,1-1-1 0 0,0 1 0 0 0,0 0 1 0 0,-1-1-1 0 0,1 1 1 0 0,0 0-1 0 0,-1-1 0 0 0,1 1 1 0 0,0 0-1 0 0,-1-1 1 0 0,1 1-1 0 0,0 0 0 0 0,-1 0 1 0 0,1-1-1 0 0,-1 1 1 0 0,1 0-1 0 0,-1 0 0 0 0,1 0 1 0 0,-1 0-77 0 0,-2-2 246 0 0,-1 1 0 0 0,-1-1 0 0 0,1 1 0 0 0,0 1 0 0 0,0-1 0 0 0,0 0 0 0 0,0 1 0 0 0,-1 0 0 0 0,1 0 0 0 0,0 0 0 0 0,0 1 0 0 0,-1 0-246 0 0,-11 1 754 0 0,1 2 0 0 0,-10 3-754 0 0,15-3 319 0 0,0 0 1 0 0,1 0-1 0 0,0 2 0 0 0,-8 4-319 0 0,-3 2 149 0 0,0 1-35 0 0,1 0 0 0 0,0 1 0 0 0,1 1 0 0 0,-15 17-114 0 0,29-29-38 0 0,1 1-1 0 0,0-1 1 0 0,0 1-1 0 0,1 0 0 0 0,-1 1 1 0 0,1-1-1 0 0,0 0 1 0 0,-1 3 38 0 0,3-6 2 0 0,-1 0 0 0 0,1 1 0 0 0,-1-1 0 0 0,1 0 0 0 0,-1 0 0 0 0,1 1 0 0 0,0-1 0 0 0,0 0 0 0 0,0 1 0 0 0,0-1 0 0 0,0 0 0 0 0,0 1 0 0 0,0-1 0 0 0,0 0 0 0 0,0 0 0 0 0,1 1 0 0 0,-1-1 0 0 0,0 0 0 0 0,1 0 0 0 0,-1 1 0 0 0,1-1 0 0 0,-1 0 0 0 0,1 0 0 0 0,0 0 0 0 0,0 0 0 0 0,-1 0 0 0 0,1 0 0 0 0,0 0 0 0 0,0 0 0 0 0,0 0 0 0 0,1 0-2 0 0,0 0 53 0 0,0-1-1 0 0,0 1 1 0 0,0-1 0 0 0,0 0 0 0 0,0 1 0 0 0,0-1 0 0 0,0 0-1 0 0,0-1 1 0 0,0 1 0 0 0,0 0 0 0 0,0 0 0 0 0,0-1-53 0 0,24-5 540 0 0,-13 1-556 0 0,0 0-1 0 0,-1-1 1 0 0,0 0-1 0 0,0-1 1 0 0,0 0-1 0 0,-1-1 1 0 0,0 0-1 0 0,-1-1 1 0 0,1 0-1 0 0,4-7 17 0 0,9-8-154 0 0,-14 14-73 0 0,0 0 0 0 0,-1-1 0 0 0,1-1 227 0 0,-2 2-126 0 0,8-12 17 0 0,-1 0 0 0 0,11-23 109 0 0,4-8-69 0 0,-18 35 5 0 0,-2-1 0 0 0,-1 1 0 0 0,3-9 64 0 0,-7 15 41 0 0,-1 1 0 0 0,2 0 0 0 0,0 0 0 0 0,5-8-41 0 0,-4 2 82 0 0,1-4 29 0 0,-8 20-110 0 0,0 1 0 0 0,1-1 0 0 0,-1 0 0 0 0,0 1 0 0 0,1-1 0 0 0,-1 1 1 0 0,1-1-1 0 0,-1 1 0 0 0,1-1 0 0 0,0 1 0 0 0,-1-1 0 0 0,1 1 0 0 0,-1-1 1 0 0,1 1-1 0 0,0 0 0 0 0,-1-1 0 0 0,1 1 0 0 0,0 0 0 0 0,-1 0 0 0 0,1-1 1 0 0,0 1-1 0 0,0 0 0 0 0,-1 0 0 0 0,1 0-1 0 0,1 13-99 0 0,-4 8 98 0 0,-1-4 24 0 0,1 12 670 0 0,-4 28-693 0 0,5-50-7 0 0,1 3 24 0 0,-1 0 0 0 0,2 0-1 0 0,-1 0 1 0 0,1 2-17 0 0,1 31-139 0 0,-1-31 37 0 0,-1-1 0 0 0,2 1 0 0 0,0 0-1 0 0,0 0 1 0 0,1-1 0 0 0,1 3 102 0 0,4 18 1 0 0,-4-20-1 0 0,0 0 0 0 0,0 1 0 0 0,6 8 0 0 0,5 13 0 0 0,-14-31-194 0 0,1 1-1 0 0,0 0 0 0 0,1-1 0 0 0,-1 0 1 0 0,0 1-1 0 0,1-1 0 0 0,0 0 0 0 0,0 0 1 0 0,0-1-1 0 0,0 1 0 0 0,0 0 0 0 0,0-1 1 0 0,1 0-1 0 0,0 0 195 0 0,8 6-6825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4144 0 0,'43'-10'557'0'0,"-42"9"51"0"0,-1 1-544 0 0,0 0-1 0 0,0 0 1 0 0,-1-1-1 0 0,1 1 0 0 0,0 0 1 0 0,0 0-1 0 0,0-1 1 0 0,0 1-1 0 0,-1 0 1 0 0,1 0-1 0 0,0 0 1 0 0,0 0-1 0 0,0-1 1 0 0,-1 1-1 0 0,1 0 0 0 0,0 0 1 0 0,0 0-1 0 0,-1 0 1 0 0,1 0-1 0 0,0 0 1 0 0,0 0-1 0 0,-1 0 1 0 0,1 0-1 0 0,0 0 1 0 0,0 0-1 0 0,-1 0 0 0 0,1 0 1 0 0,0 0-1 0 0,-1 0 1 0 0,1 0-1 0 0,0 0 1 0 0,0 0-1 0 0,-1 0 1 0 0,1 0-1 0 0,0 0 0 0 0,0 0 1 0 0,-1 0-64 0 0,-11 3 1631 0 0,11-2-1349 0 0,-28 7 1982 0 0,24-7-2106 0 0,1 0 0 0 0,-1 0-1 0 0,0 0 1 0 0,1 1 0 0 0,-1 0-1 0 0,1 0 1 0 0,0 0 0 0 0,-1 1-1 0 0,1-1 1 0 0,0 1 0 0 0,0 0-1 0 0,1 0 1 0 0,-1 1 0 0 0,1-1-1 0 0,-1 1 1 0 0,0 2-158 0 0,2-4 34 0 0,-1 0 0 0 0,1-1 1 0 0,0 1-1 0 0,-1 0 0 0 0,1-1 0 0 0,-1 0 1 0 0,1 1-1 0 0,-1-1 0 0 0,0 0 0 0 0,-1 0-34 0 0,2 0 27 0 0,-1 0 0 0 0,1 0 0 0 0,-1 0-1 0 0,1 0 1 0 0,0 0 0 0 0,-1 0 0 0 0,1 1 0 0 0,0-1-1 0 0,0 1 1 0 0,0 0 0 0 0,0 0 0 0 0,0-1 0 0 0,0 2-27 0 0,0-1 8 0 0,1-1 1 0 0,1 1-1 0 0,-1-1 1 0 0,0 1-1 0 0,0-1 1 0 0,1 1-1 0 0,-1 0 1 0 0,0-1-1 0 0,1 1 1 0 0,0 0-1 0 0,-1 0 1 0 0,1-1-1 0 0,0 1 1 0 0,0 0-1 0 0,0 0 1 0 0,0-1-1 0 0,0 1 1 0 0,1 0-1 0 0,-1 0 1 0 0,0-1-1 0 0,1 1 1 0 0,-1 0 0 0 0,1-1-1 0 0,0 1 1 0 0,-1 0-1 0 0,1-1 1 0 0,0 1-1 0 0,0-1 1 0 0,0 0-1 0 0,0 1 1 0 0,0-1-1 0 0,2 2-8 0 0,3 2-36 0 0,1 1 0 0 0,-1-1-1 0 0,1 0 1 0 0,1-1-1 0 0,-1 0 1 0 0,3 1 36 0 0,4 3 2 0 0,142 76 150 0 0,-135-67-199 0 0,4 1-2 0 0,-15-13 45 0 0,-8-4 8 0 0,0 0-1 0 0,-1-1 0 0 0,1 1 1 0 0,0 0-1 0 0,0 0 1 0 0,0 0-1 0 0,-1 0 0 0 0,1 1 1 0 0,0-1-1 0 0,-1 0 0 0 0,1 1 1 0 0,-1-1-1 0 0,0 1 1 0 0,1-1-1 0 0,-1 1 0 0 0,0 0 1 0 0,0 0-1 0 0,0-1 1 0 0,0 1-1 0 0,0 0 0 0 0,0 0 1 0 0,-1 0-1 0 0,1 0-3 0 0,6 19 23 0 0,0 3 278 0 0,-7-23-219 0 0,0 0 1 0 0,0 0 0 0 0,0 0-1 0 0,0 1 1 0 0,0-1 0 0 0,0 0-1 0 0,-1 0 1 0 0,1 0-1 0 0,0 0 1 0 0,-1 0 0 0 0,1 0-1 0 0,-1 0 1 0 0,1 0-1 0 0,-1 0 1 0 0,1 0 0 0 0,-1 0-1 0 0,0 0 1 0 0,1 0 0 0 0,-1 0-1 0 0,0 0-82 0 0,-4 3 127 0 0,0 0 0 0 0,0-1-1 0 0,0 1 1 0 0,0-1 0 0 0,-1 0 0 0 0,1-1 0 0 0,-1 1-1 0 0,0-1 1 0 0,1 0 0 0 0,-1-1 0 0 0,0 0-1 0 0,0 1 1 0 0,0-2 0 0 0,0 1 0 0 0,-3-1-127 0 0,-15 1 92 0 0,0-2-1 0 0,0-1 1 0 0,-5-1-92 0 0,26 3 4 0 0,-14-3 12 0 0,0 1-1 0 0,1-2 0 0 0,-1-1 0 0 0,1 0 0 0 0,0-1 0 0 0,-10-5-15 0 0,19 6-11 0 0,6-1 11 0 0,11-8-1568 0 0,-3 6-191 0 0</inkml:trace>
  <inkml:trace contextRef="#ctx0" brushRef="#br0" timeOffset="570.105">424 170 3224 0 0,'0'0'143'0'0,"0"0"-3"0"0,3-5 1203 0 0,-3 5-1259 0 0,0 0 0 0 0,0 0 0 0 0,0 0 0 0 0,0 0 1 0 0,0 0-1 0 0,-1 0 0 0 0,1 0 0 0 0,0 0 0 0 0,0 0 0 0 0,0 0 0 0 0,0 0 0 0 0,0 0 0 0 0,0 0 0 0 0,0 0 0 0 0,0 0 1 0 0,0 0-1 0 0,0-1 0 0 0,0 1 0 0 0,0 0 0 0 0,0 0 0 0 0,0 0 0 0 0,0 0 0 0 0,0 0 0 0 0,0 0 0 0 0,0 0 0 0 0,0 0 0 0 0,0 0 1 0 0,0 0-1 0 0,0 0 0 0 0,0 0 0 0 0,0 0 0 0 0,0-1 0 0 0,0 1 0 0 0,0 0 0 0 0,0 0 0 0 0,0 0 0 0 0,0 0 0 0 0,0 0 1 0 0,0 0-1 0 0,0 0 0 0 0,0 0 0 0 0,0 0 0 0 0,0 0 0 0 0,0 0 0 0 0,0 0 0 0 0,0 0 0 0 0,0 0 0 0 0,0 0 0 0 0,0-1 0 0 0,1 1 1 0 0,-1 0-1 0 0,0 0 0 0 0,0 0 0 0 0,0 0 0 0 0,0 0 0 0 0,0 0 0 0 0,0 0 0 0 0,0 0 0 0 0,0 0 0 0 0,0 0 0 0 0,0 0 1 0 0,0 0-1 0 0,0 0 0 0 0,0 0-84 0 0,3 0 416 0 0,0 0 1 0 0,-1 1-1 0 0,1-1 1 0 0,-1 1-1 0 0,1-1 1 0 0,-1 1-1 0 0,1 0 1 0 0,0 0-417 0 0,-2 0 44 0 0,0-1 1 0 0,-1 0-1 0 0,1 1 0 0 0,0-1 0 0 0,0 1 1 0 0,-1-1-1 0 0,1 1 0 0 0,0-1 1 0 0,-1 1-1 0 0,1 0 0 0 0,0-1 1 0 0,-1 1-1 0 0,1 0 0 0 0,-1-1 1 0 0,1 1-1 0 0,-1 0 0 0 0,1 0 0 0 0,-1-1 1 0 0,0 1-1 0 0,1 0 0 0 0,-1 0 1 0 0,0 0-1 0 0,0 0 0 0 0,1 0 1 0 0,-1 0-45 0 0,0 0 25 0 0,0 0 0 0 0,0 0 0 0 0,0-1 1 0 0,1 1-1 0 0,-1 0 0 0 0,0 0 1 0 0,0 0-1 0 0,1-1 0 0 0,-1 1 0 0 0,1 0 1 0 0,-1 0-1 0 0,1-1 0 0 0,-1 1 1 0 0,1 0-1 0 0,-1-1 0 0 0,1 1 1 0 0,-1-1-1 0 0,1 1 0 0 0,0-1 0 0 0,-1 1 1 0 0,1-1-1 0 0,0 1-25 0 0,0-1 2 0 0,0 1 1 0 0,0-1-1 0 0,-1 1 0 0 0,1-1 1 0 0,0 1-1 0 0,-1 0 0 0 0,1-1 1 0 0,0 1-1 0 0,-1 0 0 0 0,1-1 1 0 0,-1 1-1 0 0,1 0 0 0 0,-1 0 1 0 0,0-1-1 0 0,1 1 0 0 0,-1 0 1 0 0,0 0-1 0 0,1 0 1 0 0,-1 0-1 0 0,0 0 0 0 0,0-1 1 0 0,0 2-3 0 0,0 0 5 0 0,0 1 1 0 0,-1 0 0 0 0,1-1 0 0 0,-1 1 0 0 0,0-1 0 0 0,0 0 0 0 0,-1 3-6 0 0,-4 17 452 0 0,5-3-39 0 0,1 0 0 0 0,1-1 1 0 0,1 1-1 0 0,3 10-413 0 0,0 8-51 0 0,19 105 51 0 0,-22-135 0 0 0,-1 0 0 0 0,1 0 0 0 0,0 0 0 0 0,0 0 0 0 0,1 0 0 0 0,0-1 0 0 0,3 6 0 0 0,0 0 0 0 0,-5-9 0 0 0,0 0 0 0 0,0 0 0 0 0,0 0 0 0 0,0 0 0 0 0,-1 0 0 0 0,1 1 0 0 0,-1-1 0 0 0,0 0 0 0 0,0 4 0 0 0,-1-5 0 0 0,1 1 0 0 0,0 0 0 0 0,0-1 0 0 0,1 1 0 0 0,-1 0 0 0 0,0-1 0 0 0,1 1 0 0 0,0-1 0 0 0,-1 1 0 0 0,1-1 0 0 0,0 1 0 0 0,0-1 0 0 0,1 2 0 0 0,-1-3 4 0 0,-1 0 0 0 0,0 0-1 0 0,1 0 1 0 0,-1 0-1 0 0,0 0 1 0 0,0 1-1 0 0,0-1 1 0 0,0 0-1 0 0,0 0 1 0 0,0 0-1 0 0,0 1 1 0 0,0-1-1 0 0,0 0 1 0 0,-1 0-1 0 0,1 0 1 0 0,0 0 0 0 0,-1 1-1 0 0,1-1 1 0 0,-1 0-1 0 0,1 0 1 0 0,-1 0-1 0 0,1 0 1 0 0,-2 0-4 0 0,0 4 339 0 0,-1-1 1 0 0,-1 1 0 0 0,1-1-1 0 0,-4 3-339 0 0,7-6 4 0 0,-1-1-1 0 0,1 1 0 0 0,-1-1 0 0 0,0 0 0 0 0,1 1 0 0 0,-1-1 0 0 0,1 0 1 0 0,-1 1-1 0 0,0-1 0 0 0,1 0 0 0 0,-1 0 0 0 0,0 1 0 0 0,0-1 1 0 0,1 0-1 0 0,-1 0 0 0 0,0 0 0 0 0,1 0 0 0 0,-1 0 0 0 0,0 0 0 0 0,0 0 1 0 0,1 0-1 0 0,-1 0 0 0 0,0-1 0 0 0,1 1 0 0 0,-1 0 0 0 0,0 0 1 0 0,1-1-1 0 0,-1 1 0 0 0,0 0 0 0 0,1-1 0 0 0,-1 1 0 0 0,1 0 0 0 0,-1-1-3 0 0,0 0-321 0 0,0 1-1 0 0,0-1 0 0 0,0 0 1 0 0,0 0-1 0 0,0 0 0 0 0,1 0 1 0 0,-1 0-1 0 0,0 0 0 0 0,1 0 1 0 0,-1 0-1 0 0,1 0 0 0 0,-1 0 1 0 0,1 0-1 0 0,-1 0 0 0 0,1 0 1 0 0,-1 0-1 0 0,1 0 0 0 0,0-1 1 0 0,0 1 321 0 0,2-12-5520 0 0</inkml:trace>
  <inkml:trace contextRef="#ctx0" brushRef="#br0" timeOffset="877.843">477 287 6448 0 0,'0'0'297'0'0,"1"-1"-9"0"0,5-2-105 0 0,1 0 1 0 0,-1 1-1 0 0,1 0 0 0 0,-1 0 0 0 0,1 0 0 0 0,0 1 1 0 0,0 0-1 0 0,0 0 0 0 0,0 1 0 0 0,-1 0 0 0 0,1 0 1 0 0,0 1-1 0 0,0-1 0 0 0,0 2 0 0 0,0-1 0 0 0,-1 1 1 0 0,1 0-1 0 0,-1 0 0 0 0,1 1 0 0 0,-1 0 0 0 0,0 0 1 0 0,3 2-184 0 0,-1 0 310 0 0,-1 0 0 0 0,1 1 0 0 0,-2 0 1 0 0,1 0-1 0 0,-1 1 0 0 0,1 0 0 0 0,-2 0 0 0 0,1 0 1 0 0,2 6-311 0 0,1 1 284 0 0,-7-11-219 0 0,0 0 1 0 0,-1 0 0 0 0,1 1 0 0 0,0-1 0 0 0,-1 0 0 0 0,0 0 0 0 0,0 1 0 0 0,0-1 0 0 0,0 1 0 0 0,0-1 0 0 0,-1 1 0 0 0,1-1 0 0 0,-1 4-66 0 0,-6 36 397 0 0,6-42-358 0 0,0 0-1 0 0,0 0 1 0 0,-1 0-1 0 0,1 0 1 0 0,0 0-1 0 0,0 0 1 0 0,-1-1-1 0 0,1 1 1 0 0,-1 0-1 0 0,1 0 1 0 0,0-1-1 0 0,-1 1 1 0 0,0 0-1 0 0,1 0 1 0 0,-1-1-1 0 0,1 1 1 0 0,-1-1-1 0 0,0 1 1 0 0,1 0-1 0 0,-1-1 1 0 0,0 0-1 0 0,0 1 1 0 0,1-1-1 0 0,-1 1 1 0 0,0-1-39 0 0,-25 9 647 0 0,17-7-441 0 0,-8 2-191 0 0,0 0 0 0 0,0 0 0 0 0,-1-2 0 0 0,1 0 0 0 0,-1-1 0 0 0,0-1 0 0 0,1-1 0 0 0,-1 0 0 0 0,1-1 0 0 0,-1-1 0 0 0,-4-2-15 0 0,16 3-440 0 0,1 0 0 0 0,0 0 1 0 0,0 0-1 0 0,0-1 0 0 0,0 1 0 0 0,0-1 0 0 0,-4-3 440 0 0,4 1-1120 0 0</inkml:trace>
  <inkml:trace contextRef="#ctx0" brushRef="#br0" timeOffset="1260.575">832 397 13792 0 0,'0'0'629'0'0,"6"-5"212"0"0,0 3-834 0 0,0 0-1 0 0,0 0 0 0 0,0 0 0 0 0,0 1 1 0 0,4 0-7 0 0,25-8-6 0 0,-27 7 68 0 0,-1-1 1 0 0,0 0 0 0 0,0 0-1 0 0,0 0 1 0 0,0-1 0 0 0,-1 0-1 0 0,1-1 1 0 0,-1 1 0 0 0,0-1-1 0 0,0 0 1 0 0,-1-1 0 0 0,3-2-63 0 0,6-8 252 0 0,-11 12-224 0 0,1-1 1 0 0,0 1-1 0 0,-1-1 0 0 0,0 1 0 0 0,2-6-28 0 0,-4 8 8 0 0,0 1 0 0 0,-1-1-1 0 0,1 0 1 0 0,-1 0 0 0 0,0 0 0 0 0,1 1-1 0 0,-1-1 1 0 0,0 0 0 0 0,0 0-1 0 0,0 0 1 0 0,0 0 0 0 0,0 0-1 0 0,-1 1 1 0 0,1-1 0 0 0,-1 0 0 0 0,1 0-1 0 0,-1 0 1 0 0,1 1 0 0 0,-1-1-1 0 0,0 0-7 0 0,-1 0 6 0 0,1 0-1 0 0,-1 1 0 0 0,0-1 0 0 0,0 1 0 0 0,0 0 0 0 0,1-1 1 0 0,-1 1-1 0 0,-1 0 0 0 0,1 0 0 0 0,0 0 0 0 0,0 0 0 0 0,0 1 1 0 0,0-1-1 0 0,-1 0 0 0 0,1 1 0 0 0,0 0 0 0 0,0-1 0 0 0,-1 1 1 0 0,1 0-1 0 0,0 0 0 0 0,-1 1 0 0 0,1-1 0 0 0,0 0 0 0 0,-2 1-5 0 0,-3 2 25 0 0,1-1 0 0 0,-1 1 0 0 0,1 1-1 0 0,-1 0 1 0 0,1-1 0 0 0,0 2 0 0 0,1-1-1 0 0,-1 1 1 0 0,1 0 0 0 0,0 0-1 0 0,0 0 1 0 0,0 1 0 0 0,0 0-25 0 0,0 2 81 0 0,0 0 0 0 0,0 0 0 0 0,0 1 0 0 0,-2 8-81 0 0,5-14 2 0 0,1 0 0 0 0,0 1-1 0 0,0-1 1 0 0,0 0 0 0 0,1 0 0 0 0,-1 1-1 0 0,1-1 1 0 0,-1 0 0 0 0,1 1 0 0 0,0-1-1 0 0,1 1 1 0 0,-1-1 0 0 0,1 0 0 0 0,-1 1-1 0 0,2 2-1 0 0,0-3 40 0 0,0 0-1 0 0,0 1 1 0 0,0-1-1 0 0,0 0 0 0 0,1-1 1 0 0,-1 1-1 0 0,1 0 0 0 0,0-1 1 0 0,0 1-1 0 0,0-1 0 0 0,0 0 1 0 0,0 0-1 0 0,1 0 0 0 0,-1-1 1 0 0,0 1-1 0 0,1-1 0 0 0,0 1 1 0 0,-1-1-1 0 0,1 0 1 0 0,2 0-41 0 0,10 2 285 0 0,-1-1 0 0 0,1-1-1 0 0,-1 0 1 0 0,6-1-284 0 0,48-4-1266 0 0,-39 3 754 0 0</inkml:trace>
  <inkml:trace contextRef="#ctx0" brushRef="#br0" timeOffset="1605.913">1419 200 15664 0 0,'-8'-1'1417'0'0,"1"2"-1386"0"0,1 0 1 0 0,-1 1-1 0 0,0-1 1 0 0,0 2-1 0 0,1-1 1 0 0,-1 1-1 0 0,1 0 1 0 0,0 0-1 0 0,0 1 1 0 0,-2 1-32 0 0,-14 7 49 0 0,15-8-24 0 0,0 0-1 0 0,1 1 1 0 0,0 0 0 0 0,0 0-1 0 0,0 1 1 0 0,1-1 0 0 0,-1 1 0 0 0,1 0-1 0 0,1 1 1 0 0,-1-1 0 0 0,1 1-1 0 0,0 0 1 0 0,0 1-25 0 0,4-7 66 0 0,0 1 0 0 0,0-1 0 0 0,0 0 0 0 0,0 0 0 0 0,0 1 0 0 0,0-1 0 0 0,0 0 0 0 0,0 0-1 0 0,0 0 1 0 0,1 1 0 0 0,-1-1 0 0 0,1 0 0 0 0,-1 0 0 0 0,1 0 0 0 0,-1 0 0 0 0,1 0 0 0 0,-1 0 0 0 0,1 0 0 0 0,0 0 0 0 0,0 0-66 0 0,16 19 186 0 0,-12-17-170 0 0,0-1-1 0 0,0 1 1 0 0,0 0-1 0 0,0-1 1 0 0,1 0-1 0 0,-1-1 1 0 0,0 1-1 0 0,5 0-15 0 0,3 0 4 0 0,-1 0 0 0 0,1-1 0 0 0,5-1-4 0 0,-8 0-308 0 0,-1-1-1 0 0,1-1 1 0 0,-1 0-1 0 0,0 0 0 0 0,1-1 1 0 0,-1 0-1 0 0,0 0 1 0 0,-1-1-1 0 0,5-3 309 0 0,0 1-1022 0 0</inkml:trace>
  <inkml:trace contextRef="#ctx0" brushRef="#br0" timeOffset="1912.869">1697 73 11488 0 0,'0'0'264'0'0,"9"-5"725"0"0,-8 5-949 0 0,0 0 0 0 0,0 1 1 0 0,0-1-1 0 0,0 1 0 0 0,0-1 0 0 0,0 1 1 0 0,0 0-1 0 0,0-1 0 0 0,0 1 1 0 0,0 0-1 0 0,0 0 0 0 0,-1 0 0 0 0,1-1 1 0 0,0 1-1 0 0,-1 0 0 0 0,1 0 0 0 0,0 0 1 0 0,-1 1-41 0 0,11 20 1363 0 0,33 85 2814 0 0,-32-79-3824 0 0,-9-22-342 0 0,-1 0 1 0 0,0 0-1 0 0,-1 0 0 0 0,1 0 0 0 0,-1 0 0 0 0,0 1-11 0 0,0 1 5 0 0,1 3-5 0 0,0-4 0 0 0,-1 0 0 0 0,0 0 0 0 0,0 0 0 0 0,-1 0 0 0 0,0 7 0 0 0,-1-6 0 0 0,1 1 0 0 0,1-1 0 0 0,-1 1 0 0 0,2 5 0 0 0,1 7 0 0 0,0 32 71 0 0,-2 2-71 0 0,-1-54 365 0 0,0-1 122 0 0,0 0 22 0 0,0 0-66 0 0,0 0-358 0 0,0 0-406 0 0,0 0-154 0 0,-1-1-33 0 0,-2-4-4 0 0</inkml:trace>
  <inkml:trace contextRef="#ctx0" brushRef="#br0" timeOffset="2713.926">1631 267 5064 0 0,'0'0'389'0'0,"13"-8"944"0"0,3 0 1955 0 0,-12 6-2995 0 0,-1 0 1 0 0,0 1-1 0 0,1-1 1 0 0,0 1 0 0 0,-1 0-1 0 0,1 0 1 0 0,0 0-1 0 0,0 0-293 0 0,18-6 1271 0 0,-19 5-1027 0 0,1 1 0 0 0,-1-1-1 0 0,1 1 1 0 0,-1 0 0 0 0,1 0 0 0 0,-1 1-244 0 0,24-3 553 0 0,0 1 0 0 0,0 1-1 0 0,1 2 1 0 0,20 3-553 0 0,-39-3-24 0 0,0 1-1 0 0,0 0 1 0 0,0 0-1 0 0,0 1 1 0 0,-1 0-1 0 0,1 1 0 0 0,-1 0 1 0 0,0 0-1 0 0,5 4 25 0 0,2 1 52 0 0,-8-5-28 0 0,0 1 0 0 0,0-1-1 0 0,-1 1 1 0 0,0 0 0 0 0,1 1-24 0 0,9 10 37 0 0,-2 0 0 0 0,1 2-37 0 0,-11-12 36 0 0,1 0-1 0 0,-1 1 0 0 0,0-1 0 0 0,-1 1 1 0 0,1 0-1 0 0,-1 1 0 0 0,0 0-35 0 0,-3-6 27 0 0,1 0-1 0 0,-1 0 1 0 0,0 0-1 0 0,0-1 1 0 0,0 1 0 0 0,0 0-1 0 0,0 0 1 0 0,0 0-1 0 0,-1 0 1 0 0,1 0-1 0 0,-1 0 1 0 0,1 0-1 0 0,-2 1-26 0 0,2-1 112 0 0,-7 8 280 0 0,6-10-364 0 0,0 1 0 0 0,0 0 0 0 0,0-1 0 0 0,-1 1 0 0 0,1-1 0 0 0,0 1 0 0 0,0-1 0 0 0,0 1 0 0 0,-1-1 0 0 0,1 0 0 0 0,0 0 0 0 0,-1 0 0 0 0,1 0 0 0 0,0 0 0 0 0,0 0 0 0 0,-1 0 0 0 0,1 0 0 0 0,0 0 0 0 0,0 0 0 0 0,-1-1 0 0 0,1 1 0 0 0,0 0-1 0 0,0-1 1 0 0,-1 0 0 0 0,1 1 0 0 0,0-1 0 0 0,0 1 0 0 0,0-1 0 0 0,-1-1-28 0 0,0 1 22 0 0,0-1-1 0 0,0 0 1 0 0,0 0-1 0 0,1 0 1 0 0,-1 0-1 0 0,1 0 1 0 0,-1-1-1 0 0,1 1 1 0 0,0 0-1 0 0,-1-1 1 0 0,1 1-1 0 0,1-1 1 0 0,-1 1-1 0 0,0-2-21 0 0,1 0-6 0 0,0 0 0 0 0,1-1 0 0 0,-1 1 0 0 0,1 0 0 0 0,0 0-1 0 0,1 0 1 0 0,-1 0 0 0 0,0 0 0 0 0,1 0 0 0 0,0 0 0 0 0,0 0 0 0 0,0 0-1 0 0,2 0 7 0 0,7-10-148 0 0,0 1-1 0 0,1 1 0 0 0,1 0 0 0 0,0 1 0 0 0,1 0 1 0 0,0 1-1 0 0,1 0 0 0 0,0 1 0 0 0,0 1 0 0 0,13-5 149 0 0,-7 4-441 0 0,-13 4 359 0 0,0 1 1 0 0,1 1-1 0 0,-1-1 1 0 0,1 1-1 0 0,0 1 1 0 0,0 0 0 0 0,0 0-1 0 0,0 1 1 0 0,8-1 81 0 0,-17 2-1 0 0,23 2-104 0 0,-21-2 97 0 0,-1 0 1 0 0,0 1 0 0 0,0-1 0 0 0,1 0-1 0 0,-1 1 1 0 0,0-1 0 0 0,0 0 0 0 0,0 1-1 0 0,0 0 1 0 0,1-1 0 0 0,-1 1 0 0 0,0 0-1 0 0,0 0 1 0 0,0-1 0 0 0,0 1 0 0 0,-1 0-1 0 0,2 1 8 0 0,-2-1-4 0 0,1 0 0 0 0,-1 0 0 0 0,1 0 0 0 0,-1 0 0 0 0,0 0 0 0 0,1 0-1 0 0,-1 1 1 0 0,0-1 0 0 0,0 0 0 0 0,0 0 0 0 0,0 0 0 0 0,0 0-1 0 0,0 1 1 0 0,0-1 0 0 0,0 0 0 0 0,0 0 0 0 0,-1 0 0 0 0,1 0-1 0 0,-1 0 1 0 0,1 0 0 0 0,-1 1 4 0 0,0 3-43 0 0,1-3-18 0 0,-1 0 1 0 0,0 0-1 0 0,1 0 1 0 0,-1 0-1 0 0,0-1 0 0 0,0 1 1 0 0,0 0-1 0 0,0 0 1 0 0,0-1-1 0 0,0 1 0 0 0,-1 0 1 0 0,1-1-1 0 0,-1 1 61 0 0,-22 19 139 0 0,7-6 780 0 0,-16 19-887 0 0,-6 11-32 0 0,23-19 0 0 0,13-21 0 0 0,3-4 1 0 0,-1 0-1 0 0,1 0 0 0 0,-1-1 0 0 0,1 1 0 0 0,-1 0 0 0 0,1 0 0 0 0,-1 0 1 0 0,1 0-1 0 0,0 0 0 0 0,0 0 0 0 0,-1 0 0 0 0,1 0 0 0 0,0-1 0 0 0,0 1 0 0 0,0 0 1 0 0,0 0-1 0 0,0 0 0 0 0,0 0 0 0 0,0 0 0 0 0,0 0 0 0 0,1 0 0 0 0,-1 0 0 0 0,0 2 12 0 0,1-2 2 0 0,-1-1 0 0 0,0 1-1 0 0,0 0 1 0 0,0 0 0 0 0,1 0 0 0 0,-1 0-1 0 0,0-1 1 0 0,1 1 0 0 0,-1 0-1 0 0,1 0 1 0 0,-1 0 0 0 0,1-1 0 0 0,-1 1-1 0 0,1 0 1 0 0,-1-1 0 0 0,1 1 0 0 0,0-1-1 0 0,-1 1 1 0 0,1 0 0 0 0,0-1-1 0 0,-1 0 1 0 0,1 1 0 0 0,0-1 0 0 0,0 1-1 0 0,0-1 1 0 0,-1 0 0 0 0,1 0 0 0 0,0 1-1 0 0,0-1 1 0 0,0 0 0 0 0,0 0-14 0 0,27 3 108 0 0,-27-3-113 0 0,8-1 5 0 0,1 1 0 0 0,-1-1 0 0 0,1-1 0 0 0,-1 1 0 0 0,0-2 0 0 0,0 1 0 0 0,0-1 0 0 0,0-1 0 0 0,0 0 0 0 0,0 0 0 0 0,-1 0 0 0 0,0-1 0 0 0,0-1 0 0 0,3-2 0 0 0,-6 4 100 0 0,0-1-1 0 0,-1 0 0 0 0,0 1 0 0 0,0-1 1 0 0,0-1-1 0 0,-1 1 0 0 0,0-1 0 0 0,0 1 0 0 0,0-1 1 0 0,-1 0-1 0 0,2-5-99 0 0,-3 8 30 0 0,0-1 0 0 0,0 1 0 0 0,0 0 0 0 0,-1-1 0 0 0,1 1 0 0 0,-1 0 0 0 0,0-1 0 0 0,0 1 0 0 0,0-1 0 0 0,-1 1-1 0 0,1-1 1 0 0,-1 1 0 0 0,0 0 0 0 0,0-1 0 0 0,0 1 0 0 0,0 0 0 0 0,0 0 0 0 0,-1 0 0 0 0,0 0 0 0 0,1 0 0 0 0,-1 0 0 0 0,-1-1-30 0 0,2 3-9 0 0,-5-6-220 0 0,0-1-1 0 0,-1 1 1 0 0,0 1 0 0 0,0-1-1 0 0,-1 1 1 0 0,1 1-1 0 0,-9-5 230 0 0,-16-2-1577 0 0,12 5-2053 0 0,18 6 1774 0 0</inkml:trace>
  <inkml:trace contextRef="#ctx0" brushRef="#br0" timeOffset="3107.968">2822 62 10592 0 0,'-4'-1'109'0'0,"0"1"0"0"0,0 0 0 0 0,0 0 1 0 0,0 0-1 0 0,0 0 0 0 0,0 1 0 0 0,0 0 1 0 0,0 0-1 0 0,0 0 0 0 0,1 0 0 0 0,-1 0 1 0 0,0 1-1 0 0,1-1 0 0 0,-1 1 0 0 0,1 0 1 0 0,-1 0-1 0 0,1 1-109 0 0,-29 13 787 0 0,22-12-776 0 0,1 1-1 0 0,-1 0 0 0 0,1 1 0 0 0,0 0 1 0 0,-5 5-11 0 0,12-9 34 0 0,0 0 0 0 0,-1 0 0 0 0,1 0 0 0 0,0 0 0 0 0,1 0 0 0 0,-1 1 1 0 0,0-1-1 0 0,1 1 0 0 0,-1 0 0 0 0,1-1 0 0 0,0 1 0 0 0,0 0 0 0 0,0 0-34 0 0,1-1 69 0 0,0-1 0 0 0,-1 1 0 0 0,1 0-1 0 0,0 0 1 0 0,0-1 0 0 0,1 1-1 0 0,-1 0 1 0 0,0 0 0 0 0,1-1-1 0 0,-1 1 1 0 0,1 0 0 0 0,-1-1 0 0 0,1 1-1 0 0,0-1 1 0 0,0 1 0 0 0,-1-1-1 0 0,1 1 1 0 0,0-1 0 0 0,1 1-1 0 0,-1-1 1 0 0,0 0 0 0 0,0 0 0 0 0,1 1-69 0 0,17 15 9 0 0,1-1 1 0 0,16 11-10 0 0,-9-8-3 0 0,10 12 3 0 0,-25-22 155 0 0,-9-7-39 0 0,-1 1 1 0 0,1-1 0 0 0,0 0 0 0 0,-1 1 0 0 0,1-1-1 0 0,-1 1 1 0 0,0 0 0 0 0,0 0 0 0 0,0 0 0 0 0,0 0-1 0 0,1 3-116 0 0,-3-5 492 0 0,0-1-82 0 0,0 6 336 0 0,-1-5-705 0 0,1 0-1 0 0,-1 1 0 0 0,0-1 0 0 0,1 0 0 0 0,-1 0 0 0 0,0 0 0 0 0,0 0 1 0 0,0 1-1 0 0,0-1 0 0 0,0 0 0 0 0,0-1 0 0 0,0 1 0 0 0,0 0 0 0 0,0 0 1 0 0,0 0-1 0 0,-1-1 0 0 0,1 1 0 0 0,0 0 0 0 0,0-1 0 0 0,-1 1 0 0 0,1-1 0 0 0,0 0 1 0 0,-2 1-41 0 0,-5 1 233 0 0,0-1 0 0 0,-1 0 0 0 0,-5 0-233 0 0,1 0 425 0 0,-156 12 129 0 0,167-13-861 0 0,-1 1 1 0 0,1-1 0 0 0,-1 0 0 0 0,0 0 0 0 0,1 0-1 0 0,-1-1 1 0 0,0 1 0 0 0,1 0 0 0 0,-2-1 306 0 0,3 0-1427 0 0,2 0-49 0 0,5-4-10 0 0</inkml:trace>
  <inkml:trace contextRef="#ctx0" brushRef="#br0" timeOffset="3613.047">3203 90 13824 0 0,'-1'-1'66'0'0,"0"0"1"0"0,0 0-1 0 0,0 1 1 0 0,0-1-1 0 0,0 1 1 0 0,0-1-1 0 0,-1 1 1 0 0,1 0-1 0 0,0-1 1 0 0,0 1-1 0 0,-1 0 1 0 0,1 0 0 0 0,0 0-1 0 0,-1 0 1 0 0,1 0-1 0 0,0 0 1 0 0,0 0-1 0 0,-1 0 1 0 0,1 0-1 0 0,0 1 1 0 0,0-1-1 0 0,-1 0 1 0 0,1 1-1 0 0,0-1 1 0 0,0 1-1 0 0,-1 0-66 0 0,-4 1-217 0 0,-18 7 367 0 0,0 2 0 0 0,1 1 0 0 0,0 0 0 0 0,-9 8-150 0 0,24-14 84 0 0,-1-1 0 0 0,1 1 1 0 0,0 1-1 0 0,0 0 0 0 0,0 0 1 0 0,1 0-1 0 0,0 1 0 0 0,1 0 1 0 0,0 0-1 0 0,0 1 0 0 0,-3 6-84 0 0,8-13 16 0 0,0 0-1 0 0,1 0 0 0 0,-1-1 0 0 0,0 1 1 0 0,1 0-1 0 0,0 0 0 0 0,-1 0 0 0 0,1 0 1 0 0,0 0-1 0 0,0 0 0 0 0,0 0 0 0 0,0 0 1 0 0,0-1-1 0 0,1 1 0 0 0,-1 0 0 0 0,1 0 1 0 0,-1 0-1 0 0,1 0 0 0 0,-1 0 0 0 0,1-1 1 0 0,0 1-1 0 0,0 0 0 0 0,0-1 0 0 0,0 1 1 0 0,0-1-1 0 0,0 1 0 0 0,1-1 0 0 0,-1 1 1 0 0,0-1-1 0 0,1 0 0 0 0,-1 1 0 0 0,1-1 1 0 0,-1 0-1 0 0,1 0 0 0 0,0 0 0 0 0,0 0-15 0 0,7 4 34 0 0,0-1 0 0 0,0 0 0 0 0,1 0 0 0 0,0-1 0 0 0,0 0-1 0 0,2 0-33 0 0,12 1 233 0 0,1-1 0 0 0,-1-1 0 0 0,1-1 0 0 0,0-1-1 0 0,14-2-232 0 0,-26 0-331 0 0,-1 1-1 0 0,0-2 0 0 0,0 0 0 0 0,1 0 0 0 0,-2-1 0 0 0,1 0 0 0 0,6-4 332 0 0,5-3-1172 0 0,-2-1 0 0 0,1-2 0 0 0,5-4 1172 0 0,-27 18 2 0 0,1-1 1 0 0,0 1-1 0 0,-1 0 1 0 0,1-1-1 0 0,0 1 0 0 0,-1-1 1 0 0,1 1-1 0 0,-1-1 1 0 0,1 0-1 0 0,-1 1 1 0 0,1-1-1 0 0,-1 1 1 0 0,1-1-1 0 0,-1 0 1 0 0,0 1-1 0 0,1-1 1 0 0,-1 0-1 0 0,0 0-2 0 0,0 1 63 0 0,0 0 0 0 0,0-1-1 0 0,0 1 1 0 0,-1 0 0 0 0,1-1-1 0 0,0 1 1 0 0,0 0 0 0 0,0 0-1 0 0,-1 0 1 0 0,1-1 0 0 0,0 1-1 0 0,0 0 1 0 0,-1 0 0 0 0,1 0-1 0 0,0 0 1 0 0,0-1 0 0 0,-1 1-1 0 0,1 0 1 0 0,0 0 0 0 0,-1 0-1 0 0,1 0 1 0 0,0 0 0 0 0,-1 0-1 0 0,1 0 1 0 0,0 0 0 0 0,-1 0-1 0 0,1 0 1 0 0,0 0-63 0 0,-5 0 381 0 0,1 0 0 0 0,-1 0 0 0 0,0 0 0 0 0,1 1-1 0 0,-3 0-380 0 0,1 1 46 0 0,-1 0-1 0 0,1 0 1 0 0,0 1-1 0 0,0 0 1 0 0,0 0-1 0 0,0 0 0 0 0,0 1 1 0 0,1 0-1 0 0,0 0 1 0 0,-1 0-1 0 0,2 1 0 0 0,-1 0 1 0 0,0 0-1 0 0,1 0 1 0 0,0 0-1 0 0,0 1 0 0 0,-1 3-45 0 0,0-4 1 0 0,4-4 3 0 0,0 0 1 0 0,0 0 0 0 0,0 0-1 0 0,0 0 1 0 0,1 0-1 0 0,-1 0 1 0 0,0 0 0 0 0,1 0-1 0 0,-1 0 1 0 0,1 1-1 0 0,-1-1 1 0 0,1 0 0 0 0,0 0-1 0 0,-1 1 1 0 0,1 0-5 0 0,0 1-1 0 0,1 0 1 0 0,-1 0-1 0 0,1-1 1 0 0,0 1-1 0 0,-1 0 1 0 0,1 0-1 0 0,1-1 1 0 0,-1 1-1 0 0,0 0 1 0 0,1-1-1 0 0,0 1 1 0 0,-1-1 2 0 0,0-1-1 0 0,0 0 0 0 0,1 0 0 0 0,-1 0 0 0 0,0 0 1 0 0,1 0-1 0 0,-1 0 0 0 0,1 0 0 0 0,-1-1 0 0 0,1 1 1 0 0,-1 0-1 0 0,1-1 0 0 0,0 1 0 0 0,-1-1 0 0 0,1 0 1 0 0,0 1-1 0 0,-1-1 0 0 0,1 0 0 0 0,0 0-1 0 0,35-2 358 0 0,-32 2-241 0 0,1-1-93 0 0,1 0 0 0 0,-1 0 0 0 0,1-1 1 0 0,-1 0-1 0 0,1 0 0 0 0,-1 0 0 0 0,0-1 0 0 0,0 0 1 0 0,0 0-1 0 0,0 0 0 0 0,0-1 0 0 0,-1 0 0 0 0,0 0 1 0 0,2-2-25 0 0,-5 4 28 0 0,0-1 1 0 0,0 1 0 0 0,0 0 0 0 0,0-1 0 0 0,0 1-1 0 0,-1-1 1 0 0,1 0 0 0 0,-1 0 0 0 0,0 1 0 0 0,0-1 0 0 0,0 0-1 0 0,0 0 1 0 0,0 0 0 0 0,-1 0 0 0 0,1 0 0 0 0,-1 0-1 0 0,0-1 1 0 0,0 1 0 0 0,0 0 0 0 0,0 0 0 0 0,0 0-1 0 0,-1 0 1 0 0,0 0 0 0 0,1 0 0 0 0,-1 0 0 0 0,0 0 0 0 0,0 0-1 0 0,-1 1 1 0 0,1-1 0 0 0,-1 0 0 0 0,0 0-29 0 0,-2-5-21 0 0,-1 1 1 0 0,1 1 0 0 0,-1-1-1 0 0,-1 1 1 0 0,1-1 0 0 0,-1 2-1 0 0,0-1 1 0 0,-1 1-1 0 0,1 0 1 0 0,-1 0 0 0 0,-7-3 20 0 0,-1-3-322 0 0,14 10 120 0 0,1 1-382 0 0,0 0-168 0 0,0 0-1003 0 0,0 0-3895 0 0</inkml:trace>
  <inkml:trace contextRef="#ctx0" brushRef="#br0" timeOffset="3909.715">3705 68 10136 0 0,'2'14'769'0'0,"-2"-12"-745"0"0,0 0 0 0 0,-1 0 0 0 0,1 0 0 0 0,-1 0 0 0 0,0 0 0 0 0,1-1 0 0 0,-1 1 0 0 0,0 0 0 0 0,0 0-24 0 0,-7 18 71 0 0,0 24 928 0 0,-1-1 0 0 0,-15 38-999 0 0,11-31 149 0 0,2 1 0 0 0,2 1-149 0 0,-1 42 325 0 0,7-36 238 0 0,3-57-499 0 0,0-1 6 0 0,0 0 29 0 0,0 0 12 0 0,0 0 1 0 0,0 0-3 0 0,-4-14-509 0 0,1 5-3096 0 0,0-2-1245 0 0</inkml:trace>
  <inkml:trace contextRef="#ctx0" brushRef="#br0" timeOffset="4090.433">3730 159 10136 0 0,'11'0'769'0'0,"-3"0"-560"0"0,0 1 1 0 0,1 0-1 0 0,-1 0 0 0 0,0 1 1 0 0,0 0-1 0 0,3 2-209 0 0,-9-3 165 0 0,-1 1 0 0 0,1 0 1 0 0,-1 0-1 0 0,1 0 0 0 0,-1 0 0 0 0,0 0 0 0 0,0 0 1 0 0,0 0-1 0 0,0 0 0 0 0,0 0 0 0 0,0 1-165 0 0,0 0 230 0 0,0 0-149 0 0,0 0-1 0 0,0 0 1 0 0,0 0 0 0 0,-1 0 0 0 0,1 0 0 0 0,-1 0 0 0 0,0 0 0 0 0,0 0 0 0 0,0 0 0 0 0,0 1 0 0 0,0-1 0 0 0,-1 0 0 0 0,1 0 0 0 0,-1 1-81 0 0,-1 3 183 0 0,-1-1 1 0 0,1 1-1 0 0,-1-1 1 0 0,0 1-1 0 0,-2 2-183 0 0,3-6 165 0 0,0 0 1 0 0,0-1-1 0 0,0 1 0 0 0,-1-1 0 0 0,1 1 0 0 0,-2 0-165 0 0,-10 12 126 0 0,0 0-129 0 0,-12 8 45 0 0,25-22 151 0 0</inkml:trace>
  <inkml:trace contextRef="#ctx0" brushRef="#br0" timeOffset="4596.568">3849 437 19455 0 0,'1'-3'-5'0'0,"-1"1"0"0"0,1-1 0 0 0,0 1 0 0 0,0-1 0 0 0,0 1 0 0 0,0 0 0 0 0,0-1-1 0 0,1 1 1 0 0,-1 0 0 0 0,0 0 0 0 0,1 0 5 0 0,19-23-232 0 0,25-33 438 0 0,-21 24-370 0 0,-22 30 78 0 0,-2 3 18 0 0,-1 1-40 0 0,0 0-185 0 0,0 0-82 0 0,-1 24-70 0 0,-2-1 844 0 0,2-17-414 0 0,0-1 0 0 0,0 0-1 0 0,0 1 1 0 0,1-1 0 0 0,0 1-1 0 0,0-1 1 0 0,1 1 0 0 0,-1-1-1 0 0,1 1 1 0 0,0-1 0 0 0,1 2 15 0 0,-1-5-5 0 0,-1 0 0 0 0,1 0 1 0 0,0 0-1 0 0,0 0 0 0 0,0 0 0 0 0,1 0 1 0 0,-1 0-1 0 0,0 0 0 0 0,1 0 1 0 0,-1 0-1 0 0,1-1 0 0 0,-1 1 0 0 0,1-1 1 0 0,0 1-1 0 0,0-1 0 0 0,0 0 1 0 0,0 1-1 0 0,0-1 0 0 0,1 0 5 0 0,0 0 73 0 0,0 0-1 0 0,0 0 0 0 0,1-1 1 0 0,-1 1-1 0 0,0-1 1 0 0,0 0-1 0 0,0 0 1 0 0,1 0-1 0 0,-1 0 0 0 0,0 0 1 0 0,0-1-1 0 0,0 0 1 0 0,3 0-73 0 0,1-2 65 0 0,0 0 0 0 0,0-1 0 0 0,-1 1 0 0 0,1-1 0 0 0,2-3-65 0 0,10-4 144 0 0,-11 5-140 0 0,1 1-1 0 0,-2-2 1 0 0,1 1-1 0 0,1-2-3 0 0,23-18-1 0 0,-26 23 1 0 0,-5 3-2 0 0,-1 0 0 0 0,0 0 0 0 0,1 0 0 0 0,-1 0-1 0 0,0 0 1 0 0,1 0 0 0 0,-1 0 0 0 0,0 0-1 0 0,1 0 1 0 0,-1 0 0 0 0,0 0 0 0 0,1 0 0 0 0,-1 0-1 0 0,0 0 1 0 0,1 0 0 0 0,-1 1 0 0 0,0-1-1 0 0,0 0 1 0 0,1 0 0 0 0,-1 0 0 0 0,0 0 0 0 0,0 1-1 0 0,1-1 1 0 0,-1 0 0 0 0,0 0 0 0 0,0 1-1 0 0,1-1 1 0 0,-1 0 0 0 0,0 0 0 0 0,0 1 0 0 0,0-1-1 0 0,0 0 1 0 0,1 1 0 0 0,-1-1 0 0 0,0 0-1 0 0,0 1 1 0 0,0-1 0 0 0,0 0 0 0 0,0 1 0 0 0,0-1-1 0 0,0 0 1 0 0,0 1 0 0 0,0-1 2 0 0,0 0-13 0 0,2 5-14 0 0,-1 0 0 0 0,1 0 0 0 0,-1 0 0 0 0,0 0 0 0 0,-1 0 0 0 0,1 0 0 0 0,-1 0 0 0 0,0 0 0 0 0,0 1 0 0 0,-1-1 0 0 0,0 0 0 0 0,0 1 27 0 0,-3 16-35 0 0,-2 0 0 0 0,-2 3 35 0 0,7-19-6 0 0,-9 19 72 0 0,0 0-1 0 0,-1 0 1 0 0,-2-1-1 0 0,0 0 1 0 0,-2-2-1 0 0,0 1 1 0 0,-2-2-1 0 0,-2 2-65 0 0,13-16 0 0 0,-1 1 0 0 0,1-2 0 0 0,-1 1 0 0 0,-1-1 0 0 0,1 0 0 0 0,-1 0 0 0 0,0-1 0 0 0,0 0 0 0 0,-1-1 0 0 0,1 1 0 0 0,-1-2 0 0 0,-4 2 0 0 0,-3-1 0 0 0,6-1 0 0 0,0 0 0 0 0,-1 0 0 0 0,1-2 0 0 0,-1 1 0 0 0,0-1 0 0 0,-6-1 0 0 0,-4-1 0 0 0,9 1 0 0 0,-1-1 0 0 0,-10-2 0 0 0,-30-9 0 0 0,34 7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3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15664 0 0,'0'0'356'0'0,"0"0"49"0"0,6 6 405 0 0,-1 2-524 0 0,-1 0-1 0 0,1 1 1 0 0,-1-1-1 0 0,-1 1 1 0 0,0 0-1 0 0,0 0 1 0 0,-1 1-1 0 0,0-1 1 0 0,-1 1-286 0 0,2 19 833 0 0,-1-1 0 0 0,-1 13-833 0 0,8 46 1440 0 0,-6 15-978 0 0,-3-101-565 0 0,0 0 1 0 0,0-1 0 0 0,0 1 0 0 0,0 0 0 0 0,0 0 0 0 0,0 0-1 0 0,0 0 1 0 0,0 0 0 0 0,0 0 0 0 0,-1-1 0 0 0,1 1 0 0 0,0 0 0 0 0,-1 0-1 0 0,1 0 1 0 0,-1-1 0 0 0,1 1 102 0 0,0-1-1011 0 0</inkml:trace>
  <inkml:trace contextRef="#ctx0" brushRef="#br0" timeOffset="356.939">1 250 9672 0 0,'8'-3'1030'0'0,"5"1"-386"0"0,1 0 0 0 0,-1 1-1 0 0,1 0 1 0 0,-1 1 0 0 0,9 1-644 0 0,57 4 1462 0 0,38 4 338 0 0,-81-6-866 0 0,-22-2-526 0 0,0 0 0 0 0,0 1 0 0 0,13 4-408 0 0,-25-5 6 0 0,1 0 0 0 0,-1-1 0 0 0,1 1 1 0 0,-1-1-1 0 0,1 1 0 0 0,-1-1 0 0 0,1 0 1 0 0,-1 0-1 0 0,1 0 0 0 0,-1-1 0 0 0,1 1 1 0 0,-1 0-1 0 0,1-1 0 0 0,-1 0 0 0 0,0 1 1 0 0,1-1-1 0 0,-1 0 0 0 0,1-1-6 0 0,16-5 70 0 0,-12 5 376 0 0,0 1 0 0 0,0 0-1 0 0,0 0 1 0 0,4 0-446 0 0,-8 2 149 0 0,-3 0-137 0 0,1 1-1 0 0,-1-1 1 0 0,1 0-1 0 0,-1 0 0 0 0,1 1 1 0 0,-1-1-1 0 0,0 0 1 0 0,0 1-1 0 0,0-1 0 0 0,0 0 1 0 0,0 1-1 0 0,0-1 1 0 0,0 0-1 0 0,0 1 0 0 0,0-1 1 0 0,0 0-1 0 0,-1 1 1 0 0,1-1-1 0 0,-1 0 1 0 0,1 1-1 0 0,-1-1 0 0 0,1 0 1 0 0,-1 0-1 0 0,0 0 1 0 0,0 1-12 0 0,-2 5 66 0 0,-1 1 29 0 0,0 0-1 0 0,0 0 1 0 0,-1-1 0 0 0,-2 4-95 0 0,3-7 32 0 0,1 1 1 0 0,0-1 0 0 0,0 1-1 0 0,0 0 1 0 0,1 0 0 0 0,-1 0-1 0 0,1 0 1 0 0,0 1 0 0 0,1-1 0 0 0,-1 0-1 0 0,1 1 1 0 0,0 1-33 0 0,1-7 2 0 0,0 1 0 0 0,1-1 1 0 0,-1 1-1 0 0,0-1 0 0 0,0 1 0 0 0,1-1 0 0 0,-1 1 1 0 0,0-1-1 0 0,0 0 0 0 0,1 1 0 0 0,-1-1 0 0 0,1 1 1 0 0,-1-1-1 0 0,0 0 0 0 0,1 0 0 0 0,-1 1 0 0 0,1-1 1 0 0,-1 0-1 0 0,0 1 0 0 0,1-1 0 0 0,-1 0 0 0 0,1 0 1 0 0,-1 0-1 0 0,1 0 0 0 0,-1 0 0 0 0,1 1-2 0 0,14 2 109 0 0,-13-3-6 0 0,1 0-67 0 0,-1 0-1 0 0,0 0 0 0 0,0 0 1 0 0,1 0-1 0 0,-1-1 0 0 0,0 1 1 0 0,0-1-1 0 0,0 1 0 0 0,0-1 0 0 0,0 0 1 0 0,0 0-1 0 0,0 0 0 0 0,0 0 1 0 0,0 0-1 0 0,0-1 0 0 0,0 1 1 0 0,-1 0-1 0 0,1-1 0 0 0,0 0-35 0 0,3-3-4 0 0,0 0-1 0 0,0 0 1 0 0,0-1-1 0 0,-1 0 0 0 0,1 0 5 0 0,-3 2 1 0 0,0 0-1 0 0,0 0 0 0 0,0 0 0 0 0,0-1 1 0 0,-1 1-1 0 0,0 0 0 0 0,0-1 1 0 0,0 1-1 0 0,0-1 0 0 0,-1 1 1 0 0,0-1-1 0 0,0 1 0 0 0,0-1 0 0 0,0 1 1 0 0,-1-1-1 0 0,1 1 0 0 0,-1-1 1 0 0,-1 0-1 0 0,-2-10-17 0 0,-1 0 0 0 0,-1 0 1 0 0,-1 1-1 0 0,-4-7 17 0 0,8 15-302 0 0,-1 0 1 0 0,1 1-1 0 0,-1-1 1 0 0,0 1-1 0 0,-1 0 0 0 0,1 0 1 0 0,-1 1-1 0 0,0-1 1 0 0,0 1-1 0 0,-5-3 302 0 0,0 1-1291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80 10136 0 0,'-10'0'169'0'0,"8"-1"-107"0"0,0 1 0 0 0,0 0 1 0 0,0 0-1 0 0,0 0 1 0 0,1 0-1 0 0,-1 0 1 0 0,0 1-1 0 0,0-1 1 0 0,0 0-1 0 0,0 1 1 0 0,0 0-1 0 0,-1 0-62 0 0,2 0 14 0 0,1 0-1 0 0,0 0 0 0 0,0 0 0 0 0,-1 0 0 0 0,1 0 1 0 0,0 0-1 0 0,0 0 0 0 0,0 0 0 0 0,0 0 1 0 0,1 0-1 0 0,-1 0 0 0 0,0 0 0 0 0,0 0 1 0 0,0 0-1 0 0,1 0 0 0 0,-1 0 0 0 0,1 0 0 0 0,-1 0 1 0 0,1 0-14 0 0,-1-1 66 0 0,48 147 9169 0 0,-39-119-8432 0 0,-6-21-787 0 0,0 1 0 0 0,-1-1-1 0 0,0 1 1 0 0,0-1 0 0 0,0 5-16 0 0,3 15 270 0 0,-4-22-262 0 0,0 0 0 0 0,0 0 0 0 0,0 0-1 0 0,-1 0 1 0 0,0 1 0 0 0,0-1-1 0 0,0 0 1 0 0,0 0 0 0 0,-1 0 0 0 0,0 1-8 0 0,-1 0-348 0 0,1-3 519 0 0,1 1 1 0 0,-1-1 0 0 0,-1 0 0 0 0,1 0 0 0 0,0 0-1 0 0,-1 0 1 0 0,-1 2-172 0 0,2-4-169 0 0,0 0 1 0 0,0 0-1 0 0,0 0 0 0 0,0 0 1 0 0,0 0-1 0 0,0 0 0 0 0,-1-1 0 0 0,1 1 1 0 0,0-1-1 0 0,0 1 0 0 0,-1-1 1 0 0,1 1-1 0 0,0-1 0 0 0,-1 1 0 0 0,1-1 1 0 0,0 0-1 0 0,-1 0 0 0 0,1 0 0 0 0,-1 0 1 0 0,0 0 168 0 0,-8 0-1534 0 0</inkml:trace>
  <inkml:trace contextRef="#ctx0" brushRef="#br0" timeOffset="231.013">13 269 12608 0 0,'-11'-11'578'0'0,"9"8"-14"0"0,25 6-262 0 0,-22-3 88 0 0,11 2 728 0 0,-5 0-308 0 0,23 2 28 0 0,1-1 1 0 0,0-1-1 0 0,0-2 0 0 0,16-2-838 0 0,16-4 418 0 0,44-10-418 0 0,-87 10-1256 0 0,-2-2-3292 0 0,-2-1-1621 0 0</inkml:trace>
  <inkml:trace contextRef="#ctx0" brushRef="#br0" timeOffset="756.833">514 1 12672 0 0,'0'0'289'0'0,"0"0"40"0"0,-2 8 325 0 0,-4 52 1295 0 0,2 18-1949 0 0,2-29 1386 0 0,0-5-148 0 0,1-14 1702 0 0,-3 22-2940 0 0,3-37 1107 0 0,9-24-342 0 0,16-19-672 0 0,-18 20-84 0 0,0 1 0 0 0,1 0 0 0 0,0 0 1 0 0,0 0-1 0 0,1 1 0 0 0,0 1 0 0 0,0-1 0 0 0,4-1-9 0 0,-10 6 1 0 0,-1 0-1 0 0,1 0 0 0 0,0 0 0 0 0,0 0 1 0 0,0 1-1 0 0,0-1 0 0 0,0 1 0 0 0,0-1 1 0 0,0 1-1 0 0,0 0 0 0 0,0-1 0 0 0,1 1 1 0 0,-1 0-1 0 0,0 1 0 0 0,0-1 0 0 0,0 0 1 0 0,0 0-1 0 0,0 1 0 0 0,0 0 0 0 0,0-1 0 0 0,0 1 1 0 0,1 0-1 0 0,4 3-6 0 0,0 0 0 0 0,0 0 1 0 0,-1 1-1 0 0,1 0 0 0 0,1 2 6 0 0,15 10-195 0 0,2-1-133 0 0,23 10 328 0 0,-38-21 4 0 0,1 0 1 0 0,0-1-1 0 0,0-1 1 0 0,0 0-1 0 0,0-1 0 0 0,4 1-4 0 0,32 6 175 0 0,9 1 196 0 0,-53-10-369 0 0,0 0 0 0 0,0 0 0 0 0,0 0 0 0 0,0 0 0 0 0,0-1 0 0 0,1 1 0 0 0,-1-1 0 0 0,0 0 0 0 0,0 0 0 0 0,0 0 0 0 0,-1 0 0 0 0,3-2-2 0 0,3-1-1 0 0,-1-1 0 0 0,1-1-1 0 0,3-3 2 0 0,4-2 2 0 0,-12 8-2 0 0,-1 1 0 0 0,1-1 0 0 0,-1 0 0 0 0,1 1 0 0 0,-1-1 0 0 0,0 0 0 0 0,0 0 0 0 0,-1-1 0 0 0,1 1 0 0 0,-1 0 0 0 0,1-1 0 0 0,-1 1 0 0 0,0 0 0 0 0,0-1 0 0 0,-1 0 0 0 0,1 1 0 0 0,-1-1 0 0 0,0 1 0 0 0,1-1 0 0 0,-2-1 0 0 0,1-6 0 0 0,-1 0 0 0 0,0 1 0 0 0,-1-1 0 0 0,0 0 0 0 0,-1 1 0 0 0,-1-4 0 0 0,3 12 0 0 0,1 1-1 0 0,-1-1 0 0 0,1 0 0 0 0,-1 1 1 0 0,0-1-1 0 0,0 0 0 0 0,0 1 1 0 0,1-1-1 0 0,-2 1 0 0 0,1 0 0 0 0,0-1 1 0 0,0 1-1 0 0,0 0 0 0 0,-1 0 0 0 0,1 0 1 0 0,0-1-1 0 0,-1 1 0 0 0,1 1 1 0 0,-1-1-1 0 0,1 0 0 0 0,-1 0 0 0 0,0 0 1 0 0,1 1-1 0 0,-2-1 1 0 0,2 1-10 0 0,0 0 0 0 0,0 1 0 0 0,0-1 1 0 0,1 0-1 0 0,-1 1 0 0 0,0-1 0 0 0,0 0 0 0 0,1 1 0 0 0,-1-1 0 0 0,0 1 1 0 0,1-1-1 0 0,-1 1 0 0 0,0 0 0 0 0,1-1 0 0 0,-1 1 0 0 0,1-1 0 0 0,-1 1 0 0 0,1 0 1 0 0,-1-1-1 0 0,1 1 0 0 0,0 0 0 0 0,-1 0 0 0 0,1 0 0 0 0,0-1 0 0 0,0 1 1 0 0,-1 0 9 0 0,-3 20-231 0 0,4-16 248 0 0,-1-1-1 0 0,1 1 1 0 0,1 0-1 0 0,-1 0 1 0 0,1 0-1 0 0,0 0 1 0 0,0-1-1 0 0,0 1 1 0 0,1 0-1 0 0,-1-1 1 0 0,1 1 0 0 0,0-1-1 0 0,0 1 1 0 0,1-1-1 0 0,0 0 1 0 0,-1 0-1 0 0,1 0 1 0 0,1 0-17 0 0,6 6 2 0 0,1-1 1 0 0,0-1-1 0 0,0 0 1 0 0,1-1 0 0 0,0 0-1 0 0,0 0 1 0 0,0-1 0 0 0,1-1-1 0 0,0 0 1 0 0,0-1-1 0 0,0-1 1 0 0,11 2-3 0 0,21 3-224 0 0,1-3 0 0 0,0-1 1 0 0,6-2 223 0 0,-35-3-555 0 0,1 0 1 0 0,0 0 0 0 0,11-4 554 0 0,-12 3-308 0 0,30-4-715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17503 0 0,'0'0'399'0'0,"0"0"60"0"0,0 0 21 0 0,0 0-59 0 0,0 2-276 0 0,3 6-115 0 0,0 1 0 0 0,-1 0-1 0 0,-1 0 1 0 0,0 0 0 0 0,0 0 0 0 0,0 6-30 0 0,-4 60 805 0 0,0-14 111 0 0,-3 81-56 0 0,6-117-791 0 0,1-4 69 0 0,-2 1-1 0 0,-2 17-137 0 0,2-8-1461 0 0,1-31 514 0 0</inkml:trace>
  <inkml:trace contextRef="#ctx0" brushRef="#br0" timeOffset="980.311">25 250 6448 0 0,'-21'-1'420'0'0,"17"1"-314"0"0,5-1-18 0 0,20-2-6 0 0,-9 3 1506 0 0,0 0 0 0 0,-1 1 1 0 0,1 0-1 0 0,5 2-1588 0 0,9 0 1889 0 0,20 2-885 0 0,0-2 0 0 0,1-2 0 0 0,-1-2 0 0 0,21-4-1004 0 0,-53 4 11 0 0,-1-2-1 0 0,1 1 1 0 0,-1-1 0 0 0,1-1-1 0 0,3-2-10 0 0,-2 0 0 0 0,-10 5 0 0 0,1-1 0 0 0,-1-1 0 0 0,0 1 0 0 0,0-1 0 0 0,0 1 0 0 0,0-1 0 0 0,-1-1 0 0 0,4-1 0 0 0,23-23 0 0 0,-31 28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0,-1 7 0 0 0,-4 7 0 0 0,0 1 0 0 0,0 1 0 0 0,0 0 0 0 0,1 0 0 0 0,2 0 0 0 0,-1 0 0 0 0,2 1 0 0 0,0-1 0 0 0,1 0 0 0 0,0 1 0 0 0,2-1 0 0 0,-2-14 11 0 0,1 0-1 0 0,-1 0 0 0 0,1 0 0 0 0,0 0 1 0 0,0 0-1 0 0,0-1 0 0 0,0 1 0 0 0,0 0 1 0 0,1-1-1 0 0,-1 1 0 0 0,0 0 0 0 0,1-1 1 0 0,-1 0-1 0 0,1 1-10 0 0,2 1 219 0 0,-3-2-138 0 0,1-1 0 0 0,-1 1 0 0 0,1-1 0 0 0,0 0 0 0 0,-1 0 0 0 0,1 0 0 0 0,-1 0 0 0 0,1 0 0 0 0,-1 0 0 0 0,1-1 0 0 0,-1 1 0 0 0,1 0 0 0 0,-1-1 0 0 0,1 1-1 0 0,-1-1 1 0 0,1 1 0 0 0,-1-1 0 0 0,0 0-81 0 0,3 0 58 0 0,2-2-43 0 0,0 1 0 0 0,0-1 0 0 0,0 0 0 0 0,0 0 0 0 0,-1-1-1 0 0,1 0 1 0 0,-1 0 0 0 0,0 0 0 0 0,0-1 0 0 0,4-4-15 0 0,6-10 13 0 0,0 0 0 0 0,4-9-13 0 0,8-9 315 0 0,-23 31-147 0 0,0 0-192 0 0,1 0 0 0 0,0 0 0 0 0,0 0 0 0 0,1 1 0 0 0,5-5 24 0 0,-10 9-11 0 0,1 0 0 0 0,-1 0 1 0 0,0 0-1 0 0,1 1 0 0 0,-1-1 0 0 0,1 0 0 0 0,-1 1 0 0 0,1-1 0 0 0,-1 1 0 0 0,1-1 0 0 0,0 1 0 0 0,-1 0 0 0 0,1 0 0 0 0,-1 0 0 0 0,1 0 0 0 0,0 0 0 0 0,-1 0 1 0 0,1 0-1 0 0,0 0 0 0 0,-1 1 0 0 0,1-1 0 0 0,-1 0 0 0 0,1 1 0 0 0,-1 0 0 0 0,1-1 0 0 0,-1 1 0 0 0,1 0 0 0 0,-1 0 0 0 0,0 0 0 0 0,1 0 11 0 0,2 2 0 0 0,0 1 0 0 0,0-1 0 0 0,-1 1 0 0 0,1 0 0 0 0,-1 0 0 0 0,0 1 0 0 0,-1-1 0 0 0,1 1 0 0 0,0-1 0 0 0,-1 1 0 0 0,0 0 0 0 0,0 0 0 0 0,4 13 0 0 0,-1 1 0 0 0,2 11 0 0 0,-3 2 0 0 0,-4-24 0 0 0,1 0 0 0 0,0 0 0 0 0,1 0 0 0 0,2 6 0 0 0,-4-14 0 0 0,0 0 0 0 0,0 0 0 0 0,0 1 0 0 0,0-1 0 0 0,0 0 0 0 0,0 0 0 0 0,0 0 0 0 0,0 1 0 0 0,0-1 0 0 0,0 0 0 0 0,0 0 0 0 0,0 0 0 0 0,1 1 0 0 0,-1-1 0 0 0,0 0 0 0 0,0 0 0 0 0,0 0 0 0 0,0 0 0 0 0,0 0 0 0 0,1 1 0 0 0,-1-1 0 0 0,0 0 0 0 0,0 0 0 0 0,0 0 0 0 0,1 0 0 0 0,-1 0 0 0 0,0 0 0 0 0,0 0 0 0 0,0 0 0 0 0,1 0 0 0 0,-1 0 0 0 0,0 0 0 0 0,0 0 0 0 0,0 0 0 0 0,1 0 0 0 0,-1 0 0 0 0,0 0 0 0 0,0 0 0 0 0,0 0 0 0 0,1 0 0 0 0,-1 0 0 0 0,0 0 0 0 0,0 0 0 0 0,0 0 0 0 0,1 0 0 0 0,-1 0 0 0 0,0 0 0 0 0,0 0 0 0 0,0-1 0 0 0,0 1 0 0 0,1 0 0 0 0,-1 0 0 0 0,0 0 0 0 0,0 0 0 0 0,0 0 0 0 0,0-1 0 0 0,0 1 0 0 0,0 0 0 0 0,1 0 0 0 0,-1 0 0 0 0,0-1 0 0 0,0 1 0 0 0,6-10 0 0 0,9-17 4 0 0,0 1-1 0 0,1 0 1 0 0,4-2-4 0 0,-16 23 60 0 0,1 1 0 0 0,-1-1-1 0 0,1 1 1 0 0,3-3-60 0 0,6-4 156 0 0,-13 10-172 0 0,0 0 0 0 0,0 0 1 0 0,0 0-1 0 0,0 1 0 0 0,0-1 1 0 0,0 0-1 0 0,0 1 0 0 0,0-1 1 0 0,1 1-1 0 0,-1-1 0 0 0,0 1 1 0 0,0-1-1 0 0,1 1 0 0 0,-1 0 0 0 0,0 0 1 0 0,0-1-1 0 0,1 1 0 0 0,-1 0 1 0 0,0 0-1 0 0,1 0 0 0 0,0 1 16 0 0,0-1 5 0 0,0 1-1 0 0,0 0 1 0 0,0 0-1 0 0,0 0 1 0 0,0 0-1 0 0,0 0 1 0 0,-1 0-1 0 0,1 0 1 0 0,0 1 0 0 0,-1-1-1 0 0,1 1 1 0 0,0 0-5 0 0,5 7 31 0 0,-1-1 1 0 0,0 1 0 0 0,0 0 0 0 0,-1 0 0 0 0,0 1-32 0 0,-3-7-34 0 0,4 9 43 0 0,1 2-44 0 0,0-1 0 0 0,1 0 0 0 0,0-1 0 0 0,2 1 35 0 0,-7-9 58 0 0,0-1-1 0 0,0 1 1 0 0,1-1 0 0 0,-1 0 0 0 0,1 0 0 0 0,0 0 0 0 0,0-1 0 0 0,0 1 0 0 0,1-1-1 0 0,-1 0 1 0 0,1 0 0 0 0,-1 0 0 0 0,1-1 0 0 0,3 2-58 0 0,2-2 103 0 0,-1 0 1 0 0,1 0-1 0 0,-1-1 0 0 0,1 0 1 0 0,0-1-1 0 0,1 0-103 0 0,58-12 259 0 0,-61 11-244 0 0,0 0 0 0 0,0-1 1 0 0,-1 0-1 0 0,1 0 0 0 0,-1-1 0 0 0,0 0 1 0 0,0-1-1 0 0,0 1 0 0 0,0-1 1 0 0,-1-1-1 0 0,1 1 0 0 0,3-6-15 0 0,-3 4-32 0 0,-1 0-1 0 0,0-1 0 0 0,0 0 1 0 0,-1-1-1 0 0,0 1 0 0 0,-1-1 1 0 0,1 0-1 0 0,-2 0 1 0 0,1-1-1 0 0,0-3 33 0 0,0 0-206 0 0,-2 6 197 0 0,0-1 0 0 0,0 1-1 0 0,-1-1 1 0 0,1-7 9 0 0,-2 14 20 0 0,0-1-1 0 0,0 1 0 0 0,0-1 1 0 0,0 1-1 0 0,0-1 1 0 0,0 1-1 0 0,-1 0 0 0 0,1-1 1 0 0,0 1-1 0 0,-1-1 1 0 0,1 1-1 0 0,-1 0 1 0 0,0 0-1 0 0,1-1 0 0 0,-1 1 1 0 0,0 0-1 0 0,0 0 1 0 0,0 0-1 0 0,0 0 0 0 0,0-1 1 0 0,0 1-1 0 0,0 1 1 0 0,0-1-1 0 0,0 0 0 0 0,0 0 1 0 0,-1 0-1 0 0,0 0-19 0 0,1 1-42 0 0,-1-1-1 0 0,1 1 1 0 0,0 0-1 0 0,-1 0 1 0 0,1 0 0 0 0,0 0-1 0 0,-1 0 1 0 0,1 0-1 0 0,-1 0 1 0 0,1 0-1 0 0,0 1 1 0 0,-1-1-1 0 0,1 1 1 0 0,0-1-1 0 0,0 1 1 0 0,-1-1-1 0 0,1 1 1 0 0,0-1 0 0 0,0 1-1 0 0,0 0 1 0 0,-1 0-1 0 0,1 0 1 0 0,0 0-1 0 0,0 0 1 0 0,0 1 42 0 0,-5 4-333 0 0,0 0 0 0 0,0 1 0 0 0,-3 5 333 0 0,7-10 92 0 0,-1 3-33 0 0,1-1 0 0 0,-1 1-1 0 0,1 0 1 0 0,-1 0-1 0 0,1 0 1 0 0,1 1-1 0 0,-1-1 1 0 0,1 0 0 0 0,0 0-1 0 0,0 1 1 0 0,0-1-1 0 0,1 1 1 0 0,0-1 0 0 0,0 1-1 0 0,0-1 1 0 0,1 1-1 0 0,0-1 1 0 0,0 0-1 0 0,0 1 1 0 0,1-1 0 0 0,0 0-1 0 0,0 0 1 0 0,0 0-1 0 0,0 0 1 0 0,1 0 0 0 0,0 0-1 0 0,0-1 1 0 0,0 1-1 0 0,0-1 1 0 0,1 0 0 0 0,0 0-1 0 0,0 0 1 0 0,0-1-1 0 0,1 1-58 0 0,0 0 41 0 0,1-1 1 0 0,0 0-1 0 0,-1 0 0 0 0,1 0 0 0 0,1-1 0 0 0,-1 1 0 0 0,0-2 0 0 0,1 1 1 0 0,-1-1-1 0 0,0 0 0 0 0,1 0 0 0 0,0 0 0 0 0,-1-1 0 0 0,5 0-41 0 0,122-2 217 0 0,-45-2-3442 0 0,-51 1-4462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3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10592 0 0,'-9'10'1133'0'0,"6"-7"-985"0"0,0 0 1 0 0,1 0-1 0 0,-1 1 0 0 0,1-1 0 0 0,0 1 1 0 0,0-1-1 0 0,0 1 0 0 0,-1 3-148 0 0,-11 34 3563 0 0,12-36-3102 0 0,-1 9 98 0 0,0 0 0 0 0,1 0 0 0 0,0 1 0 0 0,1 5-559 0 0,-4 36 1172 0 0,-3-14 108 0 0,-2 1 0 0 0,-2-1-1280 0 0,9-31 124 0 0,1-1 1 0 0,0 1-1 0 0,1 0 0 0 0,0 0 0 0 0,1 2-124 0 0,-1 14-5 0 0,0-21 5 0 0,1 0 0 0 0,1 1 0 0 0,-1-1 0 0 0,1 0 0 0 0,0 0 0 0 0,1 0 0 0 0,1 5 0 0 0,-2-8 0 0 0,0 0 0 0 0,0 0 0 0 0,0 0 0 0 0,0 0 0 0 0,1 0 0 0 0,0 0 0 0 0,-1-1 0 0 0,1 1 0 0 0,0 0 0 0 0,0-1 0 0 0,1 0 0 0 0,-1 1 0 0 0,0-1 0 0 0,1 0 0 0 0,1 1 0 0 0,4 0 45 0 0,0 1 0 0 0,0-2-1 0 0,0 1 1 0 0,0-1 0 0 0,1 0-1 0 0,-1-1 1 0 0,1 0 0 0 0,-1 0-1 0 0,1-1 1 0 0,-1 0 0 0 0,1 0-1 0 0,0-1 1 0 0,-1 0 0 0 0,1-1-1 0 0,-1 0 1 0 0,0 0 0 0 0,0 0-1 0 0,0-1 1 0 0,0-1 0 0 0,0 0-45 0 0,33-12-94 0 0,-27 11-77 0 0,0-1 0 0 0,0 0 0 0 0,12-8 171 0 0,21-18-1814 0 0,31-28 1814 0 0,-55 41-295 0 0,-8 8 11 0 0,0 1 0 0 0,14-8 284 0 0,-28 18-13 0 0,0-1 1 0 0,0 1-1 0 0,0-1 0 0 0,0 0 1 0 0,0 1-1 0 0,0-1 1 0 0,0 0-1 0 0,0 0 0 0 0,0 1 1 0 0,-1-1-1 0 0,1 0 1 0 0,0 0-1 0 0,-1 0 0 0 0,1 0 1 0 0,-1 0-1 0 0,1 0 1 0 0,-1 0-1 0 0,1 0 0 0 0,-1 0 1 0 0,1-1 12 0 0,-1 1 4 0 0,0 1 0 0 0,-1-1 1 0 0,1 1-1 0 0,0-1 0 0 0,0 1 0 0 0,0-1 1 0 0,0 1-1 0 0,0 0 0 0 0,-1-1 0 0 0,1 1 1 0 0,0-1-1 0 0,0 1 0 0 0,-1 0 0 0 0,1-1 0 0 0,0 1 1 0 0,-1 0-1 0 0,1-1 0 0 0,0 1 0 0 0,-1 0 1 0 0,1-1-1 0 0,0 1 0 0 0,-1 0 0 0 0,1 0 1 0 0,-1-1-1 0 0,1 1 0 0 0,-1 0 0 0 0,1 0 1 0 0,0 0-1 0 0,-1 0 0 0 0,1 0 0 0 0,-1 0 1 0 0,1-1-1 0 0,-1 1 0 0 0,1 0 0 0 0,-1 0 0 0 0,1 1 1 0 0,-1-1-1 0 0,1 0 0 0 0,-1 0 0 0 0,1 0 1 0 0,0 0-1 0 0,-1 0 0 0 0,1 0 0 0 0,-1 1-4 0 0,-8 1 95 0 0,0 0-1 0 0,0 1 1 0 0,-7 2-95 0 0,-2 2 60 0 0,9-3-48 0 0,1 0-1 0 0,1 0 0 0 0,-1 1 1 0 0,1 0-1 0 0,-1 1 1 0 0,1-1-1 0 0,1 1 0 0 0,-4 4-11 0 0,-12 10 252 0 0,16-15-109 0 0,1 1-1 0 0,-1 0 1 0 0,1 1 0 0 0,0-1-1 0 0,1 1 1 0 0,-1 0 0 0 0,1 0-1 0 0,1 1 1 0 0,-1-1 0 0 0,1 1-1 0 0,1-1 1 0 0,-3 9-143 0 0,4-13-14 0 0,0 0-1 0 0,0 0 1 0 0,-1 0 0 0 0,1 0 0 0 0,-1 0 0 0 0,0 0-1 0 0,-1 1 15 0 0,2-3-11 0 0,2 0 12 0 0,0 0 0 0 0,0 0 0 0 0,0 0 0 0 0,0 0 0 0 0,0 0 0 0 0,0-1 0 0 0,1 1 0 0 0,-1 0 0 0 0,0-1 0 0 0,0 1 0 0 0,1-1 0 0 0,0 1-1 0 0,-2-1 10 0 0,2 0 2 0 0,0 0 1 0 0,0 0 0 0 0,0 0 0 0 0,0 0 0 0 0,0 0 0 0 0,0-1 0 0 0,0 1-1 0 0,0-1 1 0 0,0 1 0 0 0,0-1 0 0 0,0 0-13 0 0,4-1 13 0 0,0 0 6 0 0,0-1 1 0 0,0 0-1 0 0,1 0 0 0 0,-2 0 0 0 0,1-1 0 0 0,0 0 1 0 0,-1 0-1 0 0,0-1 0 0 0,0 1 0 0 0,0-1 0 0 0,0 0 1 0 0,-1-1-1 0 0,0 1 0 0 0,0-1 0 0 0,2-4-19 0 0,0 3-40 0 0,0-1 1 0 0,1 1-1 0 0,0 0 0 0 0,6-5 40 0 0,19-18-361 0 0,-29 27 326 0 0,-1 1 1 0 0,1-1-1 0 0,0 1 0 0 0,0 0 0 0 0,0 0 0 0 0,2-1 35 0 0,6-4-95 0 0,-10 6 85 0 0,0 1 0 0 0,0 0 0 0 0,0-1-1 0 0,0 1 1 0 0,0 0 0 0 0,0 0 0 0 0,0 0-1 0 0,0 0 1 0 0,0 0 0 0 0,0 0 0 0 0,0 0-1 0 0,0 0 1 0 0,0 0 0 0 0,0 0 0 0 0,0 0-1 0 0,0 1 1 0 0,0-1 0 0 0,0 0 0 0 0,-1 1 0 0 0,1-1-1 0 0,0 1 1 0 0,0-1 0 0 0,0 1 0 0 0,0 0-1 0 0,0 0 11 0 0,0-1-36 0 0,0 1-1 0 0,0 0 0 0 0,0 0 0 0 0,0 0 0 0 0,0 0 1 0 0,0 0-1 0 0,-1 0 0 0 0,1 0 0 0 0,0 0 1 0 0,-1 0-1 0 0,1 1 0 0 0,0-1 0 0 0,-1 0 1 0 0,0 0-1 0 0,1 1 0 0 0,-1-1 0 0 0,0 0 1 0 0,1 1-1 0 0,-1-1 0 0 0,0 0 0 0 0,0 1 0 0 0,0-1 1 0 0,0 0 36 0 0,-1 7-127 0 0,1-1 0 0 0,-1 0 1 0 0,-2 7 126 0 0,0 0 57 0 0,3-5 123 0 0,0 0-1 0 0,0 0 1 0 0,1 0 0 0 0,0 1-1 0 0,2 6-179 0 0,-2-11 58 0 0,-1-4-51 0 0,1 1-1 0 0,0-1 0 0 0,0 0 1 0 0,0 1-1 0 0,0-1 1 0 0,0 0-1 0 0,0 0 0 0 0,0 1 1 0 0,0-1-1 0 0,1 0 0 0 0,-1 0 1 0 0,0 0-1 0 0,1 0 1 0 0,-1-1-1 0 0,0 1 0 0 0,2 0-6 0 0,22 10 422 0 0,-22-10-396 0 0,0 0-1 0 0,0-1 0 0 0,0 1 1 0 0,0-1-1 0 0,0 0 1 0 0,0 0-1 0 0,0 0 0 0 0,0-1 1 0 0,0 1-1 0 0,0-1 0 0 0,0 1 1 0 0,-1-1-1 0 0,1 0 1 0 0,2-1-26 0 0,5-2-72 0 0,0-1 1 0 0,0-1 0 0 0,3-2 71 0 0,3-2 152 0 0,-7 3-131 0 0,0 0 0 0 0,0 0 0 0 0,-1-1 1 0 0,0 0-1 0 0,0-1 0 0 0,6-8-21 0 0,-4 5 13 0 0,0 0-1 0 0,1 1 1 0 0,5-4-13 0 0,7-5-103 0 0,1 2 1 0 0,0 1-1 0 0,2 0 0 0 0,4 0 103 0 0,7 0-236 0 0,-31 13 178 0 0,-5 3-9 0 0,-1 1-5 0 0,0 8-24 0 0,1 6-60 0 0,-1-11 157 0 0,0 0-1 0 0,1 0 1 0 0,-1 0 0 0 0,1 0-1 0 0,-1 0 1 0 0,1 0-1 0 0,0 0 1 0 0,0 0-1 0 0,1 1 0 0 0,-2-3 0 0 0,0 0-1 0 0,1 0 1 0 0,-1 0-1 0 0,1 0 1 0 0,-1-1-1 0 0,1 1 1 0 0,0 0-1 0 0,-1 0 1 0 0,1 0-1 0 0,0-1 1 0 0,0 1-1 0 0,-1 0 1 0 0,1-1 0 0 0,0 1-1 0 0,0-1 1 0 0,1 1 0 0 0,2 2 18 0 0,0 0 0 0 0,1 0 1 0 0,-1 0-1 0 0,-1 1 0 0 0,2 0-18 0 0,-4-2 25 0 0,1 1-1 0 0,0-1 1 0 0,0 0 0 0 0,0 0-1 0 0,1-1 1 0 0,-1 1-1 0 0,0 0 1 0 0,1-1-1 0 0,-1 1 1 0 0,1-1 0 0 0,-1 0-1 0 0,1 0 1 0 0,0 0-25 0 0,1 1 20 0 0,8 4 61 0 0,-11-3-80 0 0,0-1 9 0 0,3 1 22 0 0,-1 1 0 0 0,0 0 0 0 0,0 0 0 0 0,-1 0-1 0 0,1 1 1 0 0,-1-1 0 0 0,0 1 0 0 0,0-1 0 0 0,0 1-1 0 0,0 0 1 0 0,-1-1 0 0 0,0 1 0 0 0,0 3-32 0 0,0-1 17 0 0,0-1 1 0 0,0 1-1 0 0,-1-1 1 0 0,0 1-1 0 0,0 0 1 0 0,-1-1-1 0 0,0 1 0 0 0,0-1 1 0 0,-1 1-1 0 0,0 2-17 0 0,1-7 0 0 0,0 0 0 0 0,0 0 0 0 0,-1 0 0 0 0,1 0 0 0 0,0 0 0 0 0,-1 0 0 0 0,1-1 0 0 0,-1 1 0 0 0,0-1 0 0 0,1 1 0 0 0,-3 0 0 0 0,-11 14 0 0 0,12-12 18 0 0,1-1-1 0 0,-1 0 1 0 0,0 0-1 0 0,0 0 0 0 0,0 0 1 0 0,0 0-1 0 0,-1-1 1 0 0,1 1-1 0 0,-1-1 0 0 0,0 0 1 0 0,0 0-1 0 0,1 0 1 0 0,-1-1-1 0 0,0 0 1 0 0,-3 1-18 0 0,-5 1 70 0 0,0-1 1 0 0,1 0 0 0 0,-1-1 0 0 0,0 0 0 0 0,-3-1-71 0 0,11 0 20 0 0,-1-1-1 0 0,1 1 0 0 0,0-1 1 0 0,-1 0-1 0 0,1 0 1 0 0,0 0-1 0 0,0-1 0 0 0,0 1 1 0 0,0-1-1 0 0,0 0 1 0 0,-1-1-20 0 0,4 3-23 0 0,0-1 1 0 0,1 1 0 0 0,-1-1 0 0 0,0 1 0 0 0,0-1-1 0 0,1 1 1 0 0,-1-1 0 0 0,1 0 0 0 0,-1 1 0 0 0,0-1 0 0 0,1 0-1 0 0,0 0 1 0 0,-1 1 0 0 0,1-1 0 0 0,-1 0 0 0 0,1 0-1 0 0,0 0 1 0 0,-1 0 0 0 0,1 0 0 0 0,0 1 0 0 0,0-1-1 0 0,0 0 1 0 0,0-1 22 0 0,0 1 0 0 0,3-6-192 0 0,-1 5 189 0 0,0 0 0 0 0,0 1 0 0 0,0-1 1 0 0,1 1-1 0 0,-1 0 0 0 0,0 0 0 0 0,1 0 0 0 0,-1 0 0 0 0,1 0 1 0 0,-1 0-1 0 0,1 1 0 0 0,0-1 0 0 0,-1 1 0 0 0,1 0 0 0 0,0 0 1 0 0,1 0 2 0 0,19-3 6 0 0,1-2 78 0 0,1 1 0 0 0,-1 1 1 0 0,7 2-85 0 0,32-5 195 0 0,-3-2-349 0 0,-1-3-1 0 0,0-2 0 0 0,56-21 155 0 0,-92 24-19 0 0,0-1 1 0 0,0-1-1 0 0,-1-1 0 0 0,-1-1 0 0 0,0 0 0 0 0,2-4 19 0 0,-22 17-11 0 0,1 0-1 0 0,-1 0 1 0 0,0 0 0 0 0,1 0-1 0 0,-1-1 1 0 0,0 1 0 0 0,0 0-1 0 0,0-1 1 0 0,0 1 0 0 0,0 0 0 0 0,0-1-1 0 0,0 0 1 0 0,0 1 0 0 0,0-1-1 0 0,-1 1 1 0 0,1-1 0 0 0,-1 0-1 0 0,1 1 1 0 0,-1-1 0 0 0,0 0-1 0 0,1 0 1 0 0,-1 1 0 0 0,0-1 0 0 0,0 0-1 0 0,-1 0 1 0 0,1 0 0 0 0,0-1 11 0 0,-1 2-5 0 0,1 1 1 0 0,0-1 0 0 0,-1 1 0 0 0,1-1 0 0 0,-1 1-1 0 0,1-1 1 0 0,0 1 0 0 0,-1-1 0 0 0,1 1 0 0 0,-1-1-1 0 0,1 1 1 0 0,-1 0 0 0 0,0-1 0 0 0,1 1 0 0 0,-1 0-1 0 0,1-1 1 0 0,-1 1 0 0 0,0 0 0 0 0,1 0 0 0 0,-1 0-1 0 0,0 0 1 0 0,1-1 0 0 0,-1 1 0 0 0,0 0 0 0 0,1 0-1 0 0,-1 0 1 0 0,0 0 0 0 0,1 1 0 0 0,-1-1-1 0 0,0 0 1 0 0,1 0 0 0 0,-1 0 0 0 0,1 0 0 0 0,-1 1-1 0 0,0-1 1 0 0,0 0 4 0 0,-22 13-121 0 0,21-12 100 0 0,-8 5-7 0 0,1 1 1 0 0,0 0-1 0 0,0 0 0 0 0,1 1 0 0 0,0 0 0 0 0,-5 5 28 0 0,10-9 6 0 0,1-1 1 0 0,-1 1-1 0 0,1 0 0 0 0,-1 0 0 0 0,1 0 0 0 0,1 0 0 0 0,-1 0 0 0 0,0 0 1 0 0,1 1-1 0 0,0-1 0 0 0,0 1 0 0 0,0-1 0 0 0,1 1 0 0 0,-1-1 0 0 0,1 1 1 0 0,0-1-1 0 0,0 3-6 0 0,2 4 149 0 0,-2-8-135 0 0,0-1 0 0 0,0 0 0 0 0,0 1 0 0 0,1-1 0 0 0,-1 1 0 0 0,1-1 0 0 0,-1 0 0 0 0,1 1 0 0 0,0-1 0 0 0,0 0 0 0 0,0 0 0 0 0,1 0 0 0 0,-1 0 0 0 0,0 0 0 0 0,1 0 0 0 0,0 1-14 0 0,0-1 5 0 0,-1 1 0 0 0,1-1 0 0 0,0 0 0 0 0,0 0 0 0 0,0-1 0 0 0,0 1 1 0 0,0 0-1 0 0,0-1 0 0 0,1 1 0 0 0,-1-1 0 0 0,0 0 0 0 0,1 0 0 0 0,-1 0 0 0 0,1 0 0 0 0,-1 0 0 0 0,1 0 0 0 0,0-1 0 0 0,-1 1 0 0 0,1-1 1 0 0,0 0-1 0 0,0 1-5 0 0,21-2 24 0 0,1-1 1 0 0,0-1 0 0 0,0-1 0 0 0,-1-1 0 0 0,0-1 0 0 0,0-1-1 0 0,0-1 1 0 0,21-11-25 0 0,-20 8 0 0 0,-17 9 0 0 0,0-1 0 0 0,0-1 0 0 0,-1 0 0 0 0,7-4 0 0 0,-6 3 0 0 0,0 1 0 0 0,0 0 0 0 0,0 0 0 0 0,1 0 0 0 0,-1 1 0 0 0,10-2 0 0 0,10-1 0 0 0,15-2 0 0 0,-39 8 0 0 0,0-1 0 0 0,0 1 0 0 0,0 0 0 0 0,-1 0 0 0 0,1 0 0 0 0,0 0 0 0 0,-3 0 0 0 0,0 1 0 0 0,1-1 0 0 0,-1 0 0 0 0,0 1 0 0 0,0-1 0 0 0,0 1 0 0 0,0-1 0 0 0,0 1 0 0 0,0-1 0 0 0,0 1 0 0 0,0 0 0 0 0,0-1 0 0 0,0 1 0 0 0,0 0 0 0 0,0 0 0 0 0,0 0 0 0 0,0 0 0 0 0,-1 0 0 0 0,1 0 0 0 0,0 0 0 0 0,11 14-4 0 0,-11-14 15 0 0,0-1 1 0 0,0 2-1 0 0,0-1 0 0 0,0 0 1 0 0,0 0-1 0 0,0 0 0 0 0,0 0 1 0 0,0 1-1 0 0,0-1 0 0 0,-1 0 1 0 0,1 1-1 0 0,-1-1 1 0 0,1 0-1 0 0,-1 1 0 0 0,1-1 1 0 0,-1 1-1 0 0,0-1 0 0 0,0 1-11 0 0,11 34 598 0 0,-11-27-501 0 0,0-1 1 0 0,0 1 0 0 0,-1-1 0 0 0,0 0 0 0 0,-1 0 0 0 0,0 1 0 0 0,0-1 0 0 0,-1 0-1 0 0,0 0 1 0 0,-2 4-98 0 0,4-10 82 0 0,1 2 81 0 0,0-4-157 0 0,0 0 1 0 0,0 0 0 0 0,0 0 0 0 0,0 0-1 0 0,0 1 1 0 0,0-1 0 0 0,0 0-1 0 0,0 0 1 0 0,0 0 0 0 0,0 0-1 0 0,0 0 1 0 0,0 1 0 0 0,0-1-1 0 0,0 0 1 0 0,0 0 0 0 0,0 0-1 0 0,0 0 1 0 0,0 0 0 0 0,0 0-1 0 0,0 1 1 0 0,0-1 0 0 0,0 0-1 0 0,1 0 1 0 0,-1 0 0 0 0,0 0-1 0 0,0 0 1 0 0,0 0 0 0 0,0 1-1 0 0,0-1 1 0 0,0 0 0 0 0,0 0-1 0 0,0 0 1 0 0,0 0 0 0 0,1 0 0 0 0,-1 0-1 0 0,0 0 1 0 0,0 0 0 0 0,0 0-1 0 0,0 0 1 0 0,0 0 0 0 0,0 0-1 0 0,1 0 1 0 0,-1 0 0 0 0,0 0-1 0 0,0 0 1 0 0,0 1 0 0 0,0-1-1 0 0,0-1 1 0 0,1 1 0 0 0,-1 0-1 0 0,0 0 1 0 0,0 0 0 0 0,0 0-1 0 0,0 0 1 0 0,0 0 0 0 0,0 0-1 0 0,1 0 1 0 0,-1 0 0 0 0,0 0-1 0 0,0 0 1 0 0,0 0 0 0 0,0 0-1 0 0,0 0 1 0 0,0 0-7 0 0,4-2 44 0 0,-1 1 0 0 0,0 0 0 0 0,0-1-1 0 0,0 1 1 0 0,0-1 0 0 0,0 0 0 0 0,0 0-44 0 0,7-4 61 0 0,46-33-517 0 0,-34 25 593 0 0,-1 0-1 0 0,0-2 1 0 0,0 0-1 0 0,-2-1 1 0 0,5-7-137 0 0,6-4-547 0 0,18-12 547 0 0,10 1-2520 0 0,-29 22 1024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3 328 7368 0 0,'13'8'2474'0'0,"-12"-4"-1852"0"0,-1-1 0 0 0,1 0 0 0 0,-1 1 0 0 0,1-1 0 0 0,-1 1 0 0 0,0-1 0 0 0,0 1 0 0 0,-1-1 0 0 0,1 1 0 0 0,-1-1 0 0 0,0 1-622 0 0,0 5 298 0 0,-4 31 758 0 0,0-3 996 0 0,1 20-2052 0 0,4-47 206 0 0,0 1-1 0 0,0 0 0 0 0,1-1 0 0 0,1 1 1 0 0,0-1-1 0 0,0 1 0 0 0,3 4-205 0 0,-3-11 53 0 0,-1-1-1 0 0,1 0 1 0 0,0-1-1 0 0,0 1 0 0 0,0 0 1 0 0,0 0-1 0 0,0-1 1 0 0,1 0-1 0 0,0 1-52 0 0,0 0 3 0 0,-2-2 14 0 0,0-1 0 0 0,0 0 0 0 0,-1 0 0 0 0,1 0 0 0 0,0 0 0 0 0,0 0 0 0 0,0 0 0 0 0,-1 0 0 0 0,1 0 1 0 0,0 0-1 0 0,0-1 0 0 0,0 1 0 0 0,-1 0 0 0 0,1 0 0 0 0,0-1 0 0 0,0 1 0 0 0,-1 0 0 0 0,1-1-17 0 0,1 0 78 0 0,3-1 28 0 0,0-1-1 0 0,0 0 0 0 0,0 0 1 0 0,-1-1-1 0 0,1 1 0 0 0,-1-1 1 0 0,0 0-1 0 0,0 0 0 0 0,-1-1 1 0 0,1 1-1 0 0,2-6-105 0 0,18-18-40 0 0,-20 24-23 0 0,1-1-1 0 0,-2 1 1 0 0,1-1 0 0 0,0 1 0 0 0,-1-1 0 0 0,0 0-1 0 0,1-4 64 0 0,-1 4 0 0 0,0 0 0 0 0,0 0 0 0 0,0 0 0 0 0,0 0 0 0 0,1 1 0 0 0,0-1 0 0 0,0 1 0 0 0,0 0 0 0 0,0 1 0 0 0,1-1 0 0 0,-1 1 0 0 0,6-3 0 0 0,-9 5-37 0 0,1 0-22 0 0,9 5-21 0 0,-7-1 80 0 0,0-1 0 0 0,-1 1 0 0 0,0 0 0 0 0,0 0 0 0 0,0 0 0 0 0,0 1 0 0 0,0-1 0 0 0,-1 1 0 0 0,1 0 0 0 0,-1-1 0 0 0,1 3 0 0 0,6 8 0 0 0,9 13-26 0 0,-10-15 179 0 0,1 0-1 0 0,0 0 0 0 0,7 7-152 0 0,-13-16 14 0 0,0 0 0 0 0,1 0 0 0 0,-1-1-1 0 0,1 1 1 0 0,0-1 0 0 0,-1 0 0 0 0,1 0 0 0 0,0 0-1 0 0,0 0 1 0 0,0-1 0 0 0,1 1 0 0 0,-1-1-1 0 0,0 0 1 0 0,2 0-14 0 0,2 0-3 0 0,-1 0 1 0 0,0-1-1 0 0,0 0 0 0 0,1 0 0 0 0,1-1 3 0 0,-6 1 19 0 0,0-1-1 0 0,-1 0 1 0 0,1 1 0 0 0,0-1 0 0 0,0 0-1 0 0,-1-1 1 0 0,1 1 0 0 0,-1 0 0 0 0,1-1-1 0 0,-1 0 1 0 0,1 1 0 0 0,-1-1 0 0 0,0 0-1 0 0,2-2-18 0 0,0 0 53 0 0,0-1 0 0 0,-1 1 1 0 0,1-1-1 0 0,-1 0 0 0 0,0 0 0 0 0,-1 0 0 0 0,1-1 0 0 0,-1 1 0 0 0,0 0 0 0 0,0-1 0 0 0,-1 0 0 0 0,0 1 0 0 0,0-1 1 0 0,0 0-1 0 0,0 0 0 0 0,-1-2-53 0 0,-1-7 69 0 0,0 0 0 0 0,-1 0 0 0 0,-1 0 0 0 0,0 0 0 0 0,-4-9-69 0 0,-21-73 93 0 0,27 96-249 0 0,-1-12 346 0 0,1 5-3042 0 0,2 8 1272 0 0,8 2-342 0 0</inkml:trace>
  <inkml:trace contextRef="#ctx0" brushRef="#br0" timeOffset="304.379">736 323 11520 0 0,'1'-1'170'0'0,"0"1"1"0"0,0 0 0 0 0,0 0 0 0 0,0 0-1 0 0,0 0 1 0 0,0 0 0 0 0,0 0 0 0 0,-1 0 0 0 0,1 0-1 0 0,0 0 1 0 0,0 0 0 0 0,0 0 0 0 0,0 1-1 0 0,0-1 1 0 0,0 0 0 0 0,0 0 0 0 0,-1 1-1 0 0,1-1 1 0 0,0 1 0 0 0,0-1 0 0 0,-1 1-1 0 0,1-1 1 0 0,0 1 0 0 0,-1 0 0 0 0,1-1-1 0 0,0 1 1 0 0,-1 0 0 0 0,1-1 0 0 0,-1 1 0 0 0,1 0-1 0 0,-1 0 1 0 0,1 0-171 0 0,5 7 802 0 0,-3-2-398 0 0,-1-1 0 0 0,1 1 1 0 0,-1 0-1 0 0,0-1 0 0 0,-1 1 0 0 0,1 0 0 0 0,-1 0 0 0 0,0 0 0 0 0,0 6-404 0 0,0 34 1597 0 0,-2-32-883 0 0,2 0 1 0 0,1 12-715 0 0,-1-18 317 0 0,-1-6-219 0 0,0 0 0 0 0,1 1 1 0 0,-1-1-1 0 0,1 0 0 0 0,0 0 0 0 0,-1 1 0 0 0,1-1 0 0 0,0 0-98 0 0,1 8 20 0 0,-3 1-88 0 0,1-11-269 0 0,12-16-1226 0 0,-9 10 743 0 0,1 1-1 0 0,-2-1 0 0 0,1 0 0 0 0,-1 0 0 0 0,0-1 821 0 0,4-7-7163 0 0</inkml:trace>
  <inkml:trace contextRef="#ctx0" brushRef="#br0" timeOffset="576.029">1077 1 11976 0 0,'1'0'156'0'0,"0"-1"1"0"0,1 1-1 0 0,-1 0 1 0 0,1 0-1 0 0,-1 0 1 0 0,1 0-1 0 0,-1 1 1 0 0,0-1-1 0 0,1 0 1 0 0,-1 1-1 0 0,1-1 1 0 0,-1 0-1 0 0,0 1 1 0 0,1 0-1 0 0,-1-1 1 0 0,0 1-1 0 0,0 0 1 0 0,1 0-1 0 0,-1-1 1 0 0,0 1-1 0 0,0 0 1 0 0,0 0-1 0 0,0 0 1 0 0,0 1-1 0 0,0-1 1 0 0,0 0-1 0 0,-1 0 1 0 0,1 0-1 0 0,0 1 1 0 0,-1-1-1 0 0,1 1-156 0 0,3 6 1192 0 0,-1 0 0 0 0,1 0 0 0 0,-2 1 0 0 0,2 6-1192 0 0,-2-9 224 0 0,5 27 828 0 0,-1 0-1 0 0,-1 0 1 0 0,-1 20-1052 0 0,-3-39 80 0 0,1 17 358 0 0,-2 26-438 0 0,0-47 2 0 0,-1-1 0 0 0,-1 1 0 0 0,1-1 0 0 0,-2 1 0 0 0,1-1 0 0 0,-1 1 0 0 0,-5 8-2 0 0,2-4-522 0 0,-9 17-361 0 0,14-29 482 0 0,0 0 0 0 0,-1 0 0 0 0,1-1 0 0 0,-1 1 0 0 0,1-1 0 0 0,-1 1 0 0 0,0-1 0 0 0,1 1 0 0 0,-1-1 0 0 0,0 0 0 0 0,0 0 0 0 0,0 0 0 0 0,0 0 0 0 0,0 0 0 0 0,-1-1 401 0 0,-13 5-1982 0 0</inkml:trace>
  <inkml:trace contextRef="#ctx0" brushRef="#br0" timeOffset="802.147">970 301 7368 0 0,'0'0'568'0'0,"16"-9"1321"0"0,-12 8-1064 0 0,1 0 0 0 0,-1-1 1 0 0,0 1-1 0 0,0 1 0 0 0,1-1 0 0 0,-1 1 0 0 0,0-1 0 0 0,1 1 1 0 0,0 1-826 0 0,43 4 789 0 0,-15-1 44 0 0,61-3 66 0 0,-67-1-717 0 0,9 3-97 0 0,-24-2 87 0 0,-1 0-1 0 0,0-1 1 0 0,7-1-172 0 0,-14 1-195 0 0,-1-1 1 0 0,1 1-1 0 0,-1-1 0 0 0,1 0 1 0 0,-1 0-1 0 0,0 0 0 0 0,1-1 1 0 0,-1 1-1 0 0,0-1 1 0 0,0 0-1 0 0,0 1 0 0 0,0-1 1 0 0,1-2 194 0 0,5-4-1346 0 0</inkml:trace>
  <inkml:trace contextRef="#ctx0" brushRef="#br0" timeOffset="1092.028">1435 26 11976 0 0,'0'0'546'0'0,"0"0"-10"0"0,1 2-344 0 0,1 4-91 0 0,0 1 0 0 0,-1 0 0 0 0,0 0 0 0 0,0 0-1 0 0,0 0 1 0 0,-1 0 0 0 0,0 3-101 0 0,0 0 425 0 0,0 0 0 0 0,1 0 1 0 0,2 9-426 0 0,0-9 233 0 0,2 8 372 0 0,-1 0 0 0 0,-1 0-1 0 0,0 8-604 0 0,7 71 2047 0 0,-1-40-656 0 0,-5-42-1147 0 0,-2 1-1 0 0,0 0 0 0 0,0 11-243 0 0,-2-18 14 0 0,-1-7 76 0 0,1 1 0 0 0,0-1 0 0 0,0 1 0 0 0,0-1 0 0 0,1 1 0 0 0,-1 0 0 0 0,0-1 0 0 0,1 1 0 0 0,0 0-90 0 0,-1-2 254 0 0,4-12 60 0 0,4-2-99 0 0,-1-1 0 0 0,0 0-1 0 0,1-8-214 0 0,-4 12-168 0 0,-1 0-1 0 0,2 0 1 0 0,-1 1-1 0 0,2-1 1 0 0,-1 1-1 0 0,1 0 1 0 0,0 1-1 0 0,6-6 169 0 0,-10 12-45 0 0,0 0 0 0 0,0 0-1 0 0,0 0 1 0 0,1 0 0 0 0,-1 0 0 0 0,1 1-1 0 0,-1-1 1 0 0,1 1 0 0 0,0 0-1 0 0,-1 0 1 0 0,1 0 0 0 0,0 0-1 0 0,0 0 46 0 0,-1 1 5 0 0,0 0-1 0 0,-1 0 0 0 0,1 0 0 0 0,0 0 1 0 0,0 0-1 0 0,-1 0 0 0 0,1 1 0 0 0,0-1 0 0 0,-1 1 1 0 0,1-1-1 0 0,0 1 0 0 0,-1 0 0 0 0,1-1 1 0 0,-1 1-1 0 0,1 0 0 0 0,-1 0 0 0 0,1 0 0 0 0,-1 0 1 0 0,0 1-1 0 0,1-1 0 0 0,-1 0 0 0 0,1 2-4 0 0,41 38 52 0 0,-14-8-198 0 0,-9-17-47 0 0,1-1 1 0 0,1 0-1 0 0,0-2 1 0 0,1 0-1 0 0,5 0 193 0 0,-14-7-511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317 253 9872 0 0,'0'0'3'0'0,"0"-2"48"0"0,1 1 1 0 0,-1-1-1 0 0,0 1 1 0 0,1-1-1 0 0,0 1 1 0 0,-1-1-1 0 0,1 1 0 0 0,0-1 1 0 0,0 1-1 0 0,0 0 1 0 0,0-1-1 0 0,0 1 1 0 0,0 0-1 0 0,0 0 0 0 0,0 0 1 0 0,0 0-1 0 0,0 0 1 0 0,1 0-1 0 0,-1 0 1 0 0,1 0-52 0 0,-2 0 76 0 0,1 1 0 0 0,0-1 0 0 0,0 1 1 0 0,-1-1-1 0 0,1 1 0 0 0,0-1 0 0 0,-1 1 1 0 0,1-1-1 0 0,0 0 0 0 0,-1 0 0 0 0,1 1 1 0 0,-1-1-1 0 0,1-1-76 0 0,-1 2 62 0 0,0 0 1 0 0,0 0-1 0 0,0 0 0 0 0,0-1 1 0 0,0 1-1 0 0,0 0 1 0 0,0 0-1 0 0,0 0 0 0 0,0-1 1 0 0,0 1-1 0 0,0 0 1 0 0,0 0-1 0 0,0 0 0 0 0,0-1 1 0 0,0 1-1 0 0,0 0 1 0 0,0 0-1 0 0,0 0 0 0 0,-1 0 1 0 0,1-1-1 0 0,0 1 0 0 0,0 0 1 0 0,0 0-1 0 0,0 0 1 0 0,0 0-1 0 0,-1 0 0 0 0,1-1 1 0 0,0 1-1 0 0,0 0 1 0 0,0 0-1 0 0,0 0 0 0 0,-1 0 1 0 0,1 0-1 0 0,0 0 1 0 0,0 0-63 0 0,-2-1 228 0 0,0 1 1 0 0,1 0 0 0 0,-1-1 0 0 0,0 1 0 0 0,1 0 0 0 0,-1 0 0 0 0,0 0 0 0 0,1 0 0 0 0,-1 1 0 0 0,0-1 0 0 0,1 0 0 0 0,-1 1 0 0 0,0-1-1 0 0,0 1-228 0 0,-32 14 843 0 0,-1 1-1 0 0,-15 12-842 0 0,39-21 179 0 0,-21 10 115 0 0,1 2-1 0 0,-11 10-293 0 0,34-22 158 0 0,0-1-1 0 0,0 1 1 0 0,0 0 0 0 0,1 1-1 0 0,0 0 1 0 0,1 0-1 0 0,0 1 1 0 0,0-1-1 0 0,1 1 1 0 0,-3 7-158 0 0,7-15 5 0 0,1 0 0 0 0,-1 1-1 0 0,1-1 1 0 0,-1 1 0 0 0,1-1 0 0 0,0 1-1 0 0,-1-1 1 0 0,1 1 0 0 0,0-1 0 0 0,0 1-1 0 0,0-1 1 0 0,0 1 0 0 0,1-1 0 0 0,-1 1 0 0 0,0-1-1 0 0,1 1 1 0 0,-1-1 0 0 0,0 0 0 0 0,1 1-1 0 0,0-1 1 0 0,-1 1 0 0 0,1-1 0 0 0,0 0-1 0 0,0 0 1 0 0,0 1 0 0 0,0-1 0 0 0,0 0-1 0 0,0 0 1 0 0,0 0 0 0 0,0 0 0 0 0,0 0 0 0 0,0 0-1 0 0,1 0 1 0 0,-1-1 0 0 0,1 2-5 0 0,5 1-2 0 0,0 0-1 0 0,-1 0 1 0 0,1-1 0 0 0,0 0 0 0 0,1 0-1 0 0,5 0 3 0 0,12 3-21 0 0,0-1 0 0 0,0-1-1 0 0,1-2 1 0 0,-1-1 0 0 0,1 0-1 0 0,5-3 22 0 0,27-5-1260 0 0,-1-2-1 0 0,1-3 1 0 0,5-4 1260 0 0,-34 7-1053 0 0,0 0 0 0 0,0-2 0 0 0,-1-1 1 0 0,-1-2-1 0 0,0 0 0 0 0,19-16 1053 0 0,-37 24-45 0 0,0 0-1 0 0,0-1 1 0 0,1-3 45 0 0,-8 9 44 0 0,0 0 1 0 0,0 0-1 0 0,0 0 1 0 0,0 0-1 0 0,-1-1 1 0 0,1 1-1 0 0,-1-1 1 0 0,0 0-1 0 0,0 1 0 0 0,0-1 1 0 0,0 0-1 0 0,0 1 1 0 0,0-1-1 0 0,-1 0 1 0 0,1-2-45 0 0,-1 5 46 0 0,0-1 0 0 0,0 1 0 0 0,0 0 0 0 0,0-1 0 0 0,0 1 1 0 0,0 0-1 0 0,0-1 0 0 0,0 1 0 0 0,-1 0 0 0 0,1-1 0 0 0,0 1 0 0 0,0 0 1 0 0,0-1-1 0 0,0 1 0 0 0,0 0 0 0 0,0-1 0 0 0,-1 1 0 0 0,1 0 0 0 0,0 0 1 0 0,0-1-1 0 0,-1 1 0 0 0,1 0 0 0 0,0 0 0 0 0,0-1 0 0 0,-1 1 0 0 0,1 0 1 0 0,0 0-1 0 0,0 0 0 0 0,-1 0 0 0 0,1-1 0 0 0,0 1 0 0 0,-1 0 0 0 0,1 0 1 0 0,0 0-1 0 0,-1 0 0 0 0,1 0 0 0 0,0 0 0 0 0,-1 0 0 0 0,1 0 0 0 0,0 0 1 0 0,-1 0-47 0 0,-16 4 2074 0 0,11-2-2303 0 0,-28 8 801 0 0,1 2 0 0 0,1 1 1 0 0,0 2-1 0 0,-17 10-572 0 0,38-18 224 0 0,1-1-1 0 0,0 1 1 0 0,0 0 0 0 0,1 1-1 0 0,0 0 1 0 0,0 1 0 0 0,1 0-1 0 0,-4 5-223 0 0,11-12-4 0 0,-1 1 0 0 0,0-1-1 0 0,1 1 1 0 0,0 0 0 0 0,0-1-1 0 0,0 1 1 0 0,0 0 0 0 0,0 0-1 0 0,0 0 1 0 0,1 0-1 0 0,-1 2 5 0 0,3-3 1 0 0,0-1-1 0 0,-1 0 0 0 0,1 0 0 0 0,0 0 0 0 0,0 0 0 0 0,0 0 0 0 0,0 0 0 0 0,0 0 1 0 0,0-1-1 0 0,0 1 0 0 0,2 0 157 0 0,1-1 0 0 0,-1 1 0 0 0,0-1 0 0 0,0 0 0 0 0,0 0 0 0 0,0 0 0 0 0,0-1 0 0 0,0 1 0 0 0,3-2-157 0 0,36-11 550 0 0,-10 3-579 0 0,-17 4-48 0 0,0 1-1 0 0,-1-2 0 0 0,0 0 0 0 0,-1-1 1 0 0,1 0-1 0 0,-1-1 0 0 0,11-11 78 0 0,43-27 76 0 0,-67 47 144 0 0,9 12-1772 0 0,-9-9 1595 0 0,0 0-1 0 0,0 0 0 0 0,-1 0 0 0 0,1 0 0 0 0,-1 0 0 0 0,1 0 0 0 0,-1 2-42 0 0,4 18 293 0 0,2-5-203 0 0,-4-11-68 0 0,0 1 1 0 0,1-1 0 0 0,0 0-1 0 0,2 2-22 0 0,-3-6 58 0 0,-1-1 0 0 0,1 1 0 0 0,0-1 0 0 0,0 0 0 0 0,0 0-1 0 0,0 0 1 0 0,0 0 0 0 0,0 0 0 0 0,1 0 0 0 0,-1-1 0 0 0,0 1 0 0 0,1-1-1 0 0,2 1-57 0 0,-1 0 16 0 0,1 0 0 0 0,-1-1 0 0 0,1 0 0 0 0,0 0 0 0 0,-1 0 0 0 0,1 0 0 0 0,0-1 0 0 0,0 0 0 0 0,0 0 1 0 0,-1 0-1 0 0,1 0 0 0 0,0-1 0 0 0,0 0 0 0 0,-1 0 0 0 0,1 0 0 0 0,-1-1 0 0 0,2 0-16 0 0,9-5-12 0 0,0 0 1 0 0,0-1-1 0 0,-1-1 1 0 0,5-3 11 0 0,3-3 21 0 0,-8 5-21 0 0,-1-1 0 0 0,0 0 0 0 0,10-12 0 0 0,-15 15 0 0 0,-7 6 0 0 0,-1 2-1 0 0,1 0 0 0 0,-1-1 0 0 0,0 1 1 0 0,1-1-1 0 0,-1 1 0 0 0,1-1 0 0 0,-1 1 0 0 0,1 0 1 0 0,-1-1-1 0 0,0 1 0 0 0,1 0 0 0 0,0 0 1 0 0,-1-1-1 0 0,1 1 0 0 0,-1 0 0 0 0,1 0 1 0 0,-1 0-1 0 0,1 0 0 0 0,-1 0 0 0 0,1 0 1 0 0,0 0-14 0 0,1 0 0 0 0,-1 0 0 0 0,0 1 0 0 0,0-1 0 0 0,0 1 0 0 0,0-1 0 0 0,1 1 0 0 0,-1-1 0 0 0,0 1-1 0 0,0 0 1 0 0,0 0 0 0 0,-1-1 0 0 0,1 1 0 0 0,0 0 0 0 0,0 0 0 0 0,0 0 0 0 0,0 0 0 0 0,-1 0 0 0 0,1 0-1 0 0,0 0 1 0 0,-1 0 14 0 0,2 2-56 0 0,1 1 61 0 0,-1-1 0 0 0,0 0 0 0 0,0 1 0 0 0,0 0 0 0 0,0-1 0 0 0,0 4-5 0 0,11 18 321 0 0,-3-11-520 0 0,-6-7 131 0 0,1-1-1 0 0,0 0 0 0 0,0 0 0 0 0,6 5 69 0 0,-9-9 68 0 0,1 0-1 0 0,-1 0 1 0 0,0-1-1 0 0,1 1 0 0 0,-1-1 1 0 0,1 0-1 0 0,0 0 1 0 0,-1 0-1 0 0,1 0 0 0 0,0 0 1 0 0,0-1-1 0 0,0 1 1 0 0,-1-1-1 0 0,1 0 0 0 0,3 1-67 0 0,-3-1 77 0 0,0 0-1 0 0,1-1 0 0 0,-1 1 1 0 0,1-1-1 0 0,-1 1 1 0 0,0-1-1 0 0,0 0 0 0 0,0 0 1 0 0,1 0-1 0 0,-1-1 0 0 0,1 0-76 0 0,-2 1 37 0 0,0 0 0 0 0,-1-1 0 0 0,1 1 1 0 0,-1 0-1 0 0,1-1 0 0 0,-1 1 0 0 0,0-1 0 0 0,1 0 0 0 0,-1 1 0 0 0,0-1 0 0 0,0 0 0 0 0,0 0 0 0 0,0 0 0 0 0,-1 1 0 0 0,1-1 0 0 0,0 0 0 0 0,-1 0 0 0 0,1 0 0 0 0,-1-1-37 0 0,1-8 128 0 0,-1 1-1 0 0,0 0 0 0 0,-1-1 0 0 0,0 1 1 0 0,-1 0-1 0 0,0 0 0 0 0,0-1-127 0 0,-3-15 159 0 0,-8-34-49 0 0,12 54-171 0 0,0 1 0 0 0,0 0-1 0 0,0-1 1 0 0,-1 1 0 0 0,1 0-1 0 0,-1 0 1 0 0,0 0 0 0 0,-2-3 61 0 0,3 8-278 0 0,-2-8-2 0 0,3 5 227 0 0,0 2-214 0 0,0 1-54 0 0,6 6-519 0 0,0 2-452 0 0,1 0-335 0 0</inkml:trace>
  <inkml:trace contextRef="#ctx0" brushRef="#br0" timeOffset="311.689">1637 203 15088 0 0,'0'0'693'0'0,"0"0"-21"0"0,0 6-310 0 0,-2 1 96 0 0,0-1 0 0 0,-1 0 0 0 0,1 0 0 0 0,-1 0 0 0 0,-1 0-458 0 0,-8 21 1181 0 0,8-14-722 0 0,0 0-1 0 0,1 0 1 0 0,1 0 0 0 0,0 1 0 0 0,1-1-1 0 0,0 2-458 0 0,1-7 59 0 0,0 0 1 0 0,1 0-1 0 0,0 1 0 0 0,0-1 0 0 0,0 0 0 0 0,1 0 0 0 0,1 0 1 0 0,-1 0-1 0 0,1-1 0 0 0,2 4-59 0 0,-4-9 118 0 0,0 0 1 0 0,0-1-1 0 0,0 1 0 0 0,0 0 0 0 0,1-1 1 0 0,-1 1-1 0 0,0-1 0 0 0,1 0 1 0 0,-1 1-1 0 0,1-1 0 0 0,-1 0 0 0 0,2 1-118 0 0,-2-1-50 0 0,0-1-1 0 0,0 0 1 0 0,0 1-1 0 0,0-1 0 0 0,0 0 1 0 0,0 0-1 0 0,0 0 1 0 0,0 0-1 0 0,0 0 0 0 0,0 0 1 0 0,0 0-1 0 0,0 0 1 0 0,1 0-1 0 0,-1 0 1 0 0,0 0-1 0 0,0-1 0 0 0,0 1 1 0 0,-1 0-1 0 0,1-1 1 0 0,0 1-1 0 0,0-1 0 0 0,0 1 1 0 0,0-1-1 0 0,0 1 1 0 0,0-2 50 0 0,5-3-1010 0 0</inkml:trace>
  <inkml:trace contextRef="#ctx0" brushRef="#br0" timeOffset="1000.006">1883 1 13360 0 0,'0'0'1026'0'0,"10"7"1447"0"0,-7-4-2098 0 0,0 1 0 0 0,-1-1 0 0 0,1 0 0 0 0,-1 1 0 0 0,0-1 0 0 0,1 1 0 0 0,-1 0-1 0 0,-1 0 1 0 0,1 0 0 0 0,0 1-375 0 0,12 46 1553 0 0,-9-31-811 0 0,3 11-595 0 0,15 68 1137 0 0,-20-82-976 0 0,-1 0 1 0 0,0 1-1 0 0,-2-1 0 0 0,-1 16-308 0 0,0-27 4 0 0,1 0 0 0 0,-2 0 0 0 0,1-1 0 0 0,-1 1 0 0 0,-2 4-4 0 0,4-8-28 0 0,-1 0 1 0 0,0 1 0 0 0,0-1 0 0 0,0 0 0 0 0,-1-1-1 0 0,1 1 1 0 0,0 0 0 0 0,-1 0 0 0 0,1 0-1 0 0,-1-1 1 0 0,0 1 0 0 0,1-1 0 0 0,-1 1 0 0 0,0-1-1 0 0,0 0 1 0 0,-1 1 27 0 0,2-2-162 0 0,-1 0 0 0 0,1 0-1 0 0,-1 0 1 0 0,1 0 0 0 0,-1 0-1 0 0,1 0 1 0 0,-1-1 0 0 0,1 1-1 0 0,-1 0 1 0 0,1-1 0 0 0,0 1-1 0 0,-1-1 1 0 0,1 0 0 0 0,0 1-1 0 0,-1-1 1 0 0,1 0 0 0 0,-1 0 162 0 0,-22-17-4029 0 0,22 16 3528 0 0,-3-2-505 0 0,1 0 0 0 0,-1 0 0 0 0,1 0 0 0 0,1-1 0 0 0,-1 0 0 0 0,0 1 0 0 0,-2-7 1006 0 0,-15-35-1140 0 0,18 37 1333 0 0,2 8 176 0 0,1 1 551 0 0,1-2 739 0 0,-1 2-1584 0 0,0 0 1 0 0,0 0 0 0 0,0 0 0 0 0,0 0-1 0 0,0 0 1 0 0,0-1 0 0 0,0 1-1 0 0,0 0 1 0 0,0 0 0 0 0,0 0 0 0 0,0 0-1 0 0,0 0 1 0 0,0 0 0 0 0,0 0 0 0 0,0-1-1 0 0,0 1 1 0 0,1 0 0 0 0,-1 0-1 0 0,0 0 1 0 0,0 0 0 0 0,0 0 0 0 0,0 0-1 0 0,0 0 1 0 0,0 0 0 0 0,0 0 0 0 0,0-1-1 0 0,0 1 1 0 0,0 0 0 0 0,1 0-1 0 0,-1 0 1 0 0,0 0 0 0 0,0 0 0 0 0,0 0-1 0 0,0 0 1 0 0,0 0 0 0 0,0 0 0 0 0,0 0-1 0 0,1 0 1 0 0,-1 0 0 0 0,0 0-1 0 0,0 0 1 0 0,0 0 0 0 0,0 0-76 0 0,44 18 4778 0 0,11 8-4778 0 0,-44-21 276 0 0,0-1 1 0 0,0 0-1 0 0,0-1 0 0 0,0 0 0 0 0,1-1 0 0 0,5 0-276 0 0,13 1 918 0 0,28-1-918 0 0,-51-2 4 0 0,-1 0 0 0 0,1 0 0 0 0,-1-1 0 0 0,1 1-1 0 0,-1-2 1 0 0,1 1 0 0 0,-1-1 0 0 0,0 0 0 0 0,1 0 0 0 0,-1-1 0 0 0,0 1 0 0 0,-1-1 0 0 0,1-1-1 0 0,0 1 1 0 0,-1-1 0 0 0,0 0 0 0 0,0 0 0 0 0,0-1 0 0 0,0 1 0 0 0,-1-1 0 0 0,0 0 0 0 0,0 0-1 0 0,0-1 1 0 0,0 1 0 0 0,0-3-4 0 0,42-67-1820 0 0,-45 74 1804 0 0,-1 1 110 0 0,1 2-106 0 0,-1-1 1 0 0,1 1 0 0 0,-1-1-1 0 0,0 1 1 0 0,1-1 0 0 0,-1 1-1 0 0,0-1 1 0 0,0 1-1 0 0,0-1 1 0 0,0 1 0 0 0,0-1-1 0 0,-1 1 12 0 0,1 0-15 0 0,0-1 7 0 0,0 9-4 0 0,0-1 0 0 0,0 1 0 0 0,1-1-1 0 0,0 1 1 0 0,1-1 0 0 0,0 1 0 0 0,0-1-1 0 0,3 7 13 0 0,5 8-7 0 0,-6-14 437 0 0,0 0 1 0 0,0 0-1 0 0,2 1-430 0 0,-4-8 64 0 0,0 0 1 0 0,0 0-1 0 0,1 0 1 0 0,-1 0-1 0 0,0-1 0 0 0,1 1 1 0 0,0-1-1 0 0,-1 0 0 0 0,1 0 1 0 0,0 0-1 0 0,3 1-64 0 0,-1 0 0 0 0,0-1 0 0 0,0 0 0 0 0,0 0 0 0 0,1 0 0 0 0,-1-1 0 0 0,1 1 0 0 0,0-1 0 0 0,-1-1 0 0 0,1 1 0 0 0,0-1 0 0 0,-1 0 0 0 0,1 0 0 0 0,3-1 0 0 0,27-2-8 0 0,40-3 947 0 0,-17-6 214 0 0,-38 7-1198 0 0,1 1 0 0 0,0 1-1 0 0,0 1 1 0 0,1 0 45 0 0,-22 2-19 0 0,-1 0 0 0 0,1 0 0 0 0,0 0 0 0 0,0 0 0 0 0,0 0 0 0 0,-1 1 0 0 0,1-1 0 0 0,0 0 0 0 0,0 0 0 0 0,-1 0 1 0 0,1 1-1 0 0,0-1 0 0 0,0 0 0 0 0,-1 1 0 0 0,1-1 0 0 0,0 1 0 0 0,-1-1 0 0 0,1 1 0 0 0,-1-1 0 0 0,1 1 0 0 0,0-1 0 0 0,-1 1 0 0 0,1 0 0 0 0,-1-1 0 0 0,1 1 0 0 0,-1 0 19 0 0,1 0-16 0 0,-1 1 0 0 0,0-1-1 0 0,1 1 1 0 0,-1-1 0 0 0,0 1-1 0 0,0-1 1 0 0,0 1 0 0 0,0-1-1 0 0,0 1 1 0 0,0-1-1 0 0,0 1 1 0 0,0-1 0 0 0,-1 1 16 0 0,-1 6-157 0 0,0-1 1 0 0,0 0 0 0 0,-1 0 0 0 0,0 0-1 0 0,-2 2 157 0 0,-14 22 215 0 0,-1-1 0 0 0,-2-1-1 0 0,-8 7-214 0 0,0-3 215 0 0,-2-2 0 0 0,-2-1-1 0 0,-35 25-214 0 0,16-13 296 0 0,38-30-460 0 0,-1 0 0 0 0,-1 0 0 0 0,0-2 0 0 0,0 0 0 0 0,-1-1 0 0 0,-1-1 0 0 0,-1 0 164 0 0,-6 0-1356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5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15664 0 0,'0'0'356'0'0,"0"0"49"0"0,0 0 21 0 0,0 0-42 0 0,0 0-180 0 0,13 11 1547 0 0,-4 3-1973 0 0,0 0 0 0 0,-1 0 1 0 0,-1 1-1 0 0,0 0 0 0 0,-1 0 0 0 0,3 13 222 0 0,-2 0 1149 0 0,0 2 0 0 0,-2-1 0 0 0,0 9-1149 0 0,-3-18 150 0 0,0-11-146 0 0,-1 1-1 0 0,-1 0 1 0 0,0 0 0 0 0,0 9-4 0 0,-2-14 72 0 0,2-4 299 0 0,0-1 117 0 0,0 0 21 0 0,0 0-66 0 0,3-14-278 0 0,-1 3-165 0 0,1 0 0 0 0,0 1 0 0 0,4-7 0 0 0,6-22 0 0 0,-9 25 0 0 0,0 1 0 0 0,1-1 0 0 0,1 1 0 0 0,0 0 0 0 0,1 0 0 0 0,0 0 0 0 0,6-6 0 0 0,-3 3 0 0 0,-9 13 0 0 0,0 1 0 0 0,0-1 0 0 0,1 1 0 0 0,-1 0 0 0 0,1-1 0 0 0,0 1 0 0 0,0 0 0 0 0,1-1 0 0 0,-3 3 0 0 0,1-1 0 0 0,0 0 0 0 0,-1 1 0 0 0,1-1 0 0 0,0 1 0 0 0,0-1 0 0 0,0 1 0 0 0,-1-1 0 0 0,1 1 0 0 0,0 0 0 0 0,0 0 0 0 0,0-1 0 0 0,0 1 0 0 0,0 0 0 0 0,0 0 0 0 0,0 0 0 0 0,0 0 0 0 0,-1 0 0 0 0,1 0 0 0 0,-1 0 0 0 0,1 0 0 0 0,-1 0 0 0 0,1 1 0 0 0,-1-1 0 0 0,1 0 0 0 0,-1 0 0 0 0,1 1 0 0 0,-1-1 0 0 0,0 0 0 0 0,1 1 0 0 0,-1-1 0 0 0,1 0 0 0 0,-1 1 0 0 0,0-1 0 0 0,1 1 0 0 0,-1-1 0 0 0,0 1 0 0 0,2 2 0 0 0,0 1 0 0 0,-1-1 0 0 0,0 1 0 0 0,0 0 0 0 0,0-1 0 0 0,0 5 0 0 0,2 2 0 0 0,-1 0 0 0 0,0 0 0 0 0,-1 1 0 0 0,0 1 0 0 0,5 28 0 0 0,-1-10 0 0 0,-5-25 0 0 0,0 1 0 0 0,1-1 0 0 0,0 0 0 0 0,0 1 0 0 0,1-1 0 0 0,0 2 0 0 0,-1-5-11 0 0,-1 0 0 0 0,1 0 0 0 0,0 0 0 0 0,0 0 0 0 0,0-1-1 0 0,0 1 1 0 0,0 0 0 0 0,0 0 0 0 0,0-1 0 0 0,1 1 0 0 0,-1-1 0 0 0,1 1-1 0 0,-1-1 1 0 0,1 0 0 0 0,-1 1 0 0 0,1-1 0 0 0,0 0 0 0 0,0 0-1 0 0,-1 0 1 0 0,1-1 0 0 0,0 1 0 0 0,0 0 0 0 0,0-1 0 0 0,0 1 0 0 0,0-1-1 0 0,0 1 1 0 0,0-1 0 0 0,0 0 0 0 0,0 0 0 0 0,0 0 0 0 0,0 0 0 0 0,0 0-1 0 0,0 0 1 0 0,0-1 0 0 0,0 1 0 0 0,1-1 11 0 0,5-2-426 0 0,-1 1-1 0 0,1-1 1 0 0,-1-1-1 0 0,0 0 1 0 0,0 0-1 0 0,0 0 1 0 0,-1 0-1 0 0,0-1 1 0 0,0 0 0 0 0,0-1-1 0 0,2-2 427 0 0,0 0-380 0 0,-1-1-1 0 0,-1 1 1 0 0,1-1-1 0 0,-1-1 1 0 0,-1 1-1 0 0,1-1 1 0 0,-2 0 0 0 0,1-1 380 0 0,-4 7 0 0 0,0 0 0 0 0,0 1 0 0 0,0-1 0 0 0,0 0 0 0 0,0 0 0 0 0,-1 0 0 0 0,0-1 0 0 0,0 1 0 0 0,-2 0 64 0 0,2 4-21 0 0,-1 0 0 0 0,1 0 0 0 0,-1 0 0 0 0,1 0 0 0 0,0 0 0 0 0,-1 0 0 0 0,1 0 0 0 0,-1 0 0 0 0,1 1 0 0 0,-1-1 0 0 0,1 0 0 0 0,0 0 0 0 0,-1 0 0 0 0,1 1 0 0 0,0-1 0 0 0,-1 0 0 0 0,1 0 0 0 0,0 1 0 0 0,-1-1 0 0 0,1 0 0 0 0,0 1 0 0 0,0-1 0 0 0,-1 0 0 0 0,1 1 0 0 0,0-1 0 0 0,0 0 0 0 0,-1 1-43 0 0,1 0 158 0 0,-14 8 645 0 0,13-8-734 0 0,-1-1 0 0 0,1 1 0 0 0,0 0 0 0 0,0-1 1 0 0,0 1-1 0 0,0 0 0 0 0,0 0 0 0 0,0 0 1 0 0,0 0-1 0 0,0 0 0 0 0,0 0 0 0 0,0 0 0 0 0,1 0 1 0 0,-1 0-1 0 0,0 0 0 0 0,1 1 0 0 0,-1-1 0 0 0,0 1-69 0 0,-1 4 130 0 0,0-1-1 0 0,1 1 0 0 0,-1 0 0 0 0,1 0 0 0 0,1 0 0 0 0,-1 0 1 0 0,1 0-1 0 0,0 0 0 0 0,0 0 0 0 0,0 0 0 0 0,1 1-129 0 0,0-2 78 0 0,0-1-1 0 0,0 0 0 0 0,0 0 0 0 0,0 0 0 0 0,1 0 0 0 0,0 0 1 0 0,0-1-1 0 0,0 1 0 0 0,0 0 0 0 0,0-1 0 0 0,1 1 1 0 0,-1-1-1 0 0,1 0 0 0 0,0 0 0 0 0,0 0 0 0 0,3 2-77 0 0,-1-2 0 0 0,-1 1 0 0 0,0-1 0 0 0,1-1 0 0 0,-1 1 0 0 0,1-1 0 0 0,0 0 0 0 0,0 0 0 0 0,0 0 0 0 0,0 0 0 0 0,0-1 0 0 0,1 0 0 0 0,-1 0 0 0 0,0-1 0 0 0,1 1 0 0 0,-1-1 0 0 0,0 0 0 0 0,1 0 0 0 0,-1-1 0 0 0,3 0 0 0 0,1-1-8 0 0,1 0-1 0 0,-1-1 0 0 0,0 0 0 0 0,-1 0 0 0 0,1-1 1 0 0,-1 0-1 0 0,5-3 9 0 0,-8 4 115 0 0,0 0 1 0 0,-1 0-1 0 0,1 0 1 0 0,-1-1-1 0 0,0 0 1 0 0,0 0-1 0 0,0 0 1 0 0,-1 0-1 0 0,0-1 1 0 0,0 1-1 0 0,0-1 1 0 0,0 0-1 0 0,1-2-115 0 0,1-5 371 0 0,-4 11-361 0 0,0-1-1 0 0,0 1 0 0 0,0-1 0 0 0,0 1 0 0 0,-1-1 0 0 0,1 0 0 0 0,-1 1 0 0 0,1-1 0 0 0,-1 0 1 0 0,1 0-1 0 0,-1 1 0 0 0,0-1 0 0 0,0 0 0 0 0,0 0 0 0 0,0 0 0 0 0,0 1 0 0 0,0-1 0 0 0,-1 0 1 0 0,1 0-1 0 0,0 1 0 0 0,-1-1 0 0 0,0 0 0 0 0,1 0 0 0 0,-1 1 0 0 0,0-1 0 0 0,0 1-9 0 0,1 0 0 0 0,-9-14 0 0 0,0 1 0 0 0,-8-11 0 0 0,13 21 0 0 0,0-1 0 0 0,-1 1 0 0 0,1 0 0 0 0,-1 0 0 0 0,0 0 0 0 0,0 1 0 0 0,0-1 0 0 0,0 1 0 0 0,-4-1 0 0 0,-3-1-9 0 0,0 0 0 0 0,-1 1 0 0 0,0 0 0 0 0,1 1 0 0 0,-1 1-1 0 0,0 0 1 0 0,-12 0 9 0 0,22 2-356 0 0,-1 0 308 0 0,1-1 1 0 0,0 1-1 0 0,-1 0 1 0 0,1 0 0 0 0,0 1-1 0 0,-4 0 48 0 0,6-1-853 0 0,-1 1-1 0 0,0 0 0 0 0,0-1 1 0 0,1 1-1 0 0,-1 0 0 0 0,0 0 1 0 0,1 0-1 0 0,-2 2 854 0 0,-4 1-6881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148 209 13824 0 0,'0'0'314'0'0,"-5"0"259"0"0,5 1 2075 0 0,5 0-2635 0 0,-1 0-13 0 0,0 0 1 0 0,-1-1-1 0 0,1 1 1 0 0,0-1-1 0 0,-1 1 1 0 0,1-1-1 0 0,1-1 0 0 0,2 1 16 0 0,-1 0-1 0 0,1 0 0 0 0,-1 0 0 0 0,4 1-15 0 0,26 1 870 0 0,15-8 88 0 0,18-2-799 0 0,41 3-159 0 0,17 2-201 0 0,-126 3-850 0 0,-1 0-385 0 0,0 0-78 0 0,0 0-19 0 0</inkml:trace>
  <inkml:trace contextRef="#ctx0" brushRef="#br0" timeOffset="329.651">357 84 13824 0 0,'0'0'314'0'0,"-1"-1"-167"0"0,1 1-1 0 0,0 0 0 0 0,-1 0 1 0 0,1 0-1 0 0,-1 1 1 0 0,1-1-1 0 0,0 0 1 0 0,-1 0-1 0 0,1 0 0 0 0,-1 0 1 0 0,1 0-1 0 0,0 0 1 0 0,-1 1-1 0 0,1-1 1 0 0,-1 0-1 0 0,1 0 0 0 0,0 1 1 0 0,-1-1-1 0 0,1 0 1 0 0,0 0-1 0 0,0 1 0 0 0,-1-1-146 0 0,-1 4 61 0 0,1 0 0 0 0,-1-1 0 0 0,1 1 0 0 0,0 0 0 0 0,0 0 0 0 0,0 0 0 0 0,1-1 0 0 0,-1 1-1 0 0,1 0 1 0 0,0 0 0 0 0,0 0 0 0 0,0 1-61 0 0,0 1 234 0 0,0 0-1 0 0,0 0 1 0 0,-1-1-1 0 0,0 1 1 0 0,0 3-234 0 0,-6 18 55 0 0,1-1 0 0 0,2 1 0 0 0,0 18-55 0 0,1-13 0 0 0,1 1 0 0 0,3 23 0 0 0,-3-25 3 0 0,1-27-15 0 0,0-1 1 0 0,1 1 0 0 0,-1 0 0 0 0,1 0-1 0 0,0 0 1 0 0,0-1 0 0 0,0 1-1 0 0,1 0 1 0 0,-1 0 0 0 0,1-1-1 0 0,0 1 1 0 0,1 3 11 0 0,1-4-3614 0 0,-3-3-2182 0 0</inkml:trace>
  <inkml:trace contextRef="#ctx0" brushRef="#br0" timeOffset="614.184">454 0 13824 0 0,'-7'2'310'0'0,"-1"-1"1"0"0,1 0 0 0 0,0 0 0 0 0,-1-1 0 0 0,1 0-311 0 0,0 0 17 0 0,-1 0-1 0 0,1 1 1 0 0,0 0-1 0 0,0 0 1 0 0,-1 1-17 0 0,-26 8 1961 0 0,0 2 0 0 0,-30 14-1961 0 0,45-16 4 0 0,0 0-1 0 0,0 1 0 0 0,1 1 0 0 0,1 1 0 0 0,-8 7-3 0 0,-5 4 172 0 0,22-18 29 0 0,1-1-1 0 0,0 1 1 0 0,0 0-1 0 0,1 0 1 0 0,0 1-1 0 0,0 0 0 0 0,0 0 1 0 0,1 1-1 0 0,-1-1-200 0 0,4-3 71 0 0,0 0 57 0 0,-1 1 1 0 0,1-1-1 0 0,-1 1 1 0 0,1-1 0 0 0,1 1-1 0 0,-1 0 1 0 0,0-1-1 0 0,1 1 1 0 0,0 0 0 0 0,1 0-1 0 0,-1 0 1 0 0,1 0-1 0 0,0 0 1 0 0,0 0 0 0 0,0 0-1 0 0,1 1-128 0 0,0-1 2 0 0,0 0-1 0 0,0 0 0 0 0,1 0 0 0 0,0 0 1 0 0,0 0-1 0 0,0 0 0 0 0,1-1 0 0 0,0 1 1 0 0,0-1-1 0 0,0 1 0 0 0,0-1 0 0 0,4 3-1 0 0,-1-1 1 0 0,0 0-1 0 0,1-1 0 0 0,0 0 1 0 0,0 0-1 0 0,0-1 0 0 0,1 0 1 0 0,6 3-1 0 0,4 0-1 0 0,1-1 1 0 0,-1-1 0 0 0,1 0 0 0 0,1-2 0 0 0,-1 0-1 0 0,16 0 1 0 0,-16-3 0 0 0,0-1 0 0 0,-1-1 0 0 0,1 0 0 0 0,0-1 0 0 0,-1-2 0 0 0,0 0 0 0 0,0 0 0 0 0,8-5 0 0 0,1-3 0 0 0,-1-1 0 0 0,0-1 0 0 0,9-8 0 0 0,-31 21 0 0 0,-1 0 0 0 0,0-1 0 0 0,0 0 0 0 0,0 0 0 0 0,0 0 0 0 0,0 0 0 0 0,-1 0 0 0 0,0 0 0 0 0,1-1 0 0 0,-1 1 0 0 0,-1-1 0 0 0,1 0 0 0 0,0 0 0 0 0,-1 1 0 0 0,0-1 0 0 0,0 0 0 0 0,0 0 0 0 0,0 0 0 0 0,0 0 0 0 0,-1 0 0 0 0,0-1 0 0 0,0 1 0 0 0,0 0 0 0 0,-1-2 0 0 0,0 0 0 0 0,0 0 0 0 0,0-1 0 0 0,0 1 0 0 0,-1 0 0 0 0,0 0 0 0 0,-1 1 0 0 0,1-1 0 0 0,-1 0 0 0 0,0 1 0 0 0,-1 0 0 0 0,1-1 0 0 0,-1 1 0 0 0,0 1 0 0 0,0-1 0 0 0,-4-2 0 0 0,0-1-225 0 0,0 1-1 0 0,-1 1 0 0 0,0-1 0 0 0,0 2 0 0 0,-1-1 1 0 0,1 1-1 0 0,-1 0 0 0 0,0 1 0 0 0,-9-2 226 0 0,18 6-238 0 0,0 0-94 0 0,0-1 1 0 0,0 1-1 0 0,0 0 0 0 0,0 0 1 0 0,0-1-1 0 0,0 1 1 0 0,0-1-1 0 0,0 1 1 0 0,0-1-1 0 0,1 1 1 0 0,-1-1-1 0 0,-1 0 332 0 0,2 1-1534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6:0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17423 0 0,'-1'0'69'0'0,"0"0"0"0"0,0 1 0 0 0,0-1 0 0 0,0 1-1 0 0,0-1 1 0 0,0 1 0 0 0,0-1 0 0 0,0 1-1 0 0,0-1 1 0 0,1 1 0 0 0,-1 0 0 0 0,0-1-1 0 0,0 1 1 0 0,1 0 0 0 0,-1 0 0 0 0,0 0-1 0 0,1 0 1 0 0,-1-1 0 0 0,1 1 0 0 0,-1 0-1 0 0,1 0 1 0 0,-1 0 0 0 0,1 0 0 0 0,0 0-1 0 0,0 0 1 0 0,-1 1-69 0 0,-7 33 111 0 0,6-27-106 0 0,-4 24 64 0 0,1 1 0 0 0,0 14-69 0 0,-3 182 1705 0 0,8-196-1791 0 0,-1 10 898 0 0,2-1 0 0 0,2 0-1 0 0,3 4-811 0 0,-4-23-150 0 0,-3-18 109 0 0,2 1-1 0 0,-1-1 0 0 0,1 0 1 0 0,0 1-1 0 0,0-1 0 0 0,2 5 42 0 0,-3-9-136 0 0,1 0 1 0 0,-1 1-1 0 0,1-1 0 0 0,0 0 1 0 0,0 0-1 0 0,0 0 0 0 0,0 0 0 0 0,-1 0 1 0 0,1 0-1 0 0,1 0 0 0 0,-1 0 1 0 0,0 0-1 0 0,0 0 0 0 0,0 0 1 0 0,0-1-1 0 0,1 1 0 0 0,-1 0 0 0 0,0-1 1 0 0,0 1-1 0 0,1-1 0 0 0,-1 0 1 0 0,1 1-1 0 0,-1-1 0 0 0,0 0 1 0 0,1 0-1 0 0,-1 0 0 0 0,1 0 0 0 0,0 0 136 0 0,10-2-7079 0 0</inkml:trace>
  <inkml:trace contextRef="#ctx0" brushRef="#br0" timeOffset="309.485">334 376 9216 0 0,'-6'2'830'0'0,"0"0"-794"0"0,1 0 0 0 0,0 1 0 0 0,0-1 0 0 0,-4 3-36 0 0,-11 7 276 0 0,9-7 668 0 0,1 0 1 0 0,0 1-1 0 0,1 1 0 0 0,-1 0 0 0 0,1 0 0 0 0,1 1 0 0 0,-1 0 0 0 0,0 1-944 0 0,-14 19 1252 0 0,-19 26-1252 0 0,36-46 6 0 0,3-4 12 0 0,1 1 0 0 0,-1 0-1 0 0,1 0 1 0 0,-1 0 0 0 0,1 0 0 0 0,1 1 0 0 0,-1-1 0 0 0,1 0 0 0 0,-1 4-18 0 0,2-7 10 0 0,0 0 0 0 0,0 0 1 0 0,0 1-1 0 0,0-1 1 0 0,0 0-1 0 0,0 0 0 0 0,1 0 1 0 0,-1 0-1 0 0,1 1 1 0 0,-1-1-1 0 0,2 1-10 0 0,-2-2 5 0 0,1 0-1 0 0,-1 0 1 0 0,1 0 0 0 0,0 0 0 0 0,0 0 0 0 0,0 0-1 0 0,-1 0 1 0 0,1 0 0 0 0,0 0 0 0 0,0 0-1 0 0,0-1 1 0 0,0 1 0 0 0,0 0 0 0 0,0-1 0 0 0,1 1-1 0 0,-1-1 1 0 0,0 1 0 0 0,0-1 0 0 0,0 0-1 0 0,2 1-4 0 0,2 0 7 0 0,0-1 0 0 0,0 0-1 0 0,1 0 1 0 0,-1 0 0 0 0,0 0 0 0 0,0-1-1 0 0,0 0 1 0 0,1 0 0 0 0,-1-1-1 0 0,0 1 1 0 0,-1-1 0 0 0,1 0-1 0 0,0 0 1 0 0,0-1 0 0 0,1 0-7 0 0,12-8 537 0 0,0-1 1 0 0,-1-1 0 0 0,2-3-538 0 0,-11 10 110 0 0,-5 3-115 0 0,1-1 0 0 0,0 1-1 0 0,0 0 1 0 0,0 1 0 0 0,0-1-1 0 0,1 1 1 0 0,-1-1 0 0 0,1 2-1 0 0,-1-1 1 0 0,1 0 0 0 0,0 1-1 0 0,1-1 6 0 0,-4 2-337 0 0,-2 0-138 0 0,0 0-33 0 0,13 9 432 0 0,-11-4 205 0 0,1-1-1 0 0,-1 0 0 0 0,1 1 0 0 0,-1-1 1 0 0,-1 1-1 0 0,1-1 0 0 0,-1 1 0 0 0,0 0 1 0 0,0 0-1 0 0,0 2-128 0 0,7 22 81 0 0,-6-23-69 0 0,0-1-1 0 0,1 1 1 0 0,0-1 0 0 0,0 1-1 0 0,0-1 1 0 0,1 0-1 0 0,-1 0 1 0 0,1 0-1 0 0,3 2-11 0 0,-5-6 10 0 0,-1 0-1 0 0,1 0 0 0 0,-1-1 1 0 0,1 1-1 0 0,0 0 0 0 0,-1-1 1 0 0,1 1-1 0 0,0-1 0 0 0,-1 0 1 0 0,1 0-1 0 0,0 1 0 0 0,-1-1 1 0 0,1 0-1 0 0,0 0 0 0 0,-1-1 1 0 0,1 1-1 0 0,0 0 0 0 0,0 0-9 0 0,1-1-260 0 0,1 0 0 0 0,0 0-1 0 0,0 0 1 0 0,-1 0-1 0 0,1-1 1 0 0,-1 1 0 0 0,3-2 260 0 0,6-5-2094 0 0,-2 0-4437 0 0</inkml:trace>
  <inkml:trace contextRef="#ctx0" brushRef="#br0" timeOffset="1027.695">634 395 12384 0 0,'0'16'1314'0'0,"1"-7"-1108"0"0,0 1-1 0 0,1-1 1 0 0,0 0-1 0 0,1 0 0 0 0,0 0 1 0 0,0 0-1 0 0,1 0 1 0 0,0-1-1 0 0,1 1 1 0 0,5 6-206 0 0,11 24 1198 0 0,-4-11-227 0 0,-14-23-651 0 0,1-1-1 0 0,-1 1 1 0 0,0 0-1 0 0,-1 0 1 0 0,1 1-1 0 0,-1 0-319 0 0,-1-4 99 0 0,0 1-1 0 0,0-1 0 0 0,0 0 1 0 0,-1 1-1 0 0,1-1 0 0 0,-1 1 1 0 0,0-1-1 0 0,0 0 0 0 0,0 1 1 0 0,0-1-1 0 0,0 1 0 0 0,0-1 1 0 0,-1 1-1 0 0,1-1 0 0 0,-1 0 0 0 0,0 1 1 0 0,0 0-99 0 0,-1 0-3 0 0,1-1 0 0 0,-1 0 0 0 0,0 1 1 0 0,0-1-1 0 0,0 0 0 0 0,0 0 0 0 0,-1 0 0 0 0,1 0 0 0 0,0-1 1 0 0,-1 1-1 0 0,1-1 0 0 0,-1 1 0 0 0,0-1 0 0 0,-1 0 3 0 0,-11 5 342 0 0,-1 0-1 0 0,0-2 0 0 0,0 0 1 0 0,0-1-1 0 0,-1 0 0 0 0,-2-1-341 0 0,-3-2 0 0 0,19-2 0 0 0,7-1 0 0 0,5 0 0 0 0,38-8-76 0 0,-17 4-208 0 0,-1-1 0 0 0,5-3 284 0 0,24-7 466 0 0,11-5-312 0 0,-1-4-176 0 0,-35 16-423 0 0,-1-2 0 0 0,0-2 0 0 0,-1 0 0 0 0,10-9 445 0 0,-37 21-84 0 0,-3 2 79 0 0,0 0 0 0 0,0 0 0 0 0,0 0 0 0 0,0 0 0 0 0,0 1-1 0 0,1-1 1 0 0,-1 0 0 0 0,0 1 0 0 0,1-1 0 0 0,-1 0 0 0 0,0 1 0 0 0,1 0 0 0 0,-1-1 0 0 0,0 1-1 0 0,1 0 1 0 0,0 0 5 0 0,-7 0-1 0 0,0 1 0 0 0,-1 0 0 0 0,1 0 0 0 0,0 0-1 0 0,0 1 1 0 0,0 0 0 0 0,0 0 0 0 0,0 0 0 0 0,1 0 0 0 0,-1 1-1 0 0,1 0 1 0 0,-3 1 1 0 0,-12 10 48 0 0,1 2-1 0 0,-5 4-47 0 0,2-1 233 0 0,17-15-250 0 0,0-1 0 0 0,0 1 0 0 0,0 0 0 0 0,1 0 0 0 0,0 0 0 0 0,0 1 0 0 0,0-1 1 0 0,0 1-1 0 0,0-1 0 0 0,1 1 0 0 0,0 0 0 0 0,0 1 17 0 0,2-5 299 0 0,0-1 169 0 0,6 6 481 0 0,-4-4-953 0 0,1 0 0 0 0,-1-1 0 0 0,1 1 0 0 0,0-1 0 0 0,-1 0 0 0 0,1 1 0 0 0,0-1 0 0 0,0 0 0 0 0,0-1 0 0 0,0 1 0 0 0,0-1 0 0 0,0 1 0 0 0,0-1 0 0 0,0 0 0 0 0,1 0 0 0 0,-1 0 0 0 0,2-1 4 0 0,9 0-114 0 0,1-2-1 0 0,-1 0 0 0 0,5-2 115 0 0,-4 0 212 0 0,27-7 143 0 0,19-10-355 0 0,-9 3-87 0 0,-42 16 47 0 0,1 0 0 0 0,-1 0 0 0 0,1 1-1 0 0,-1 0 1 0 0,6 0 40 0 0,-13 2 23 0 0,0 0 1 0 0,1 0-1 0 0,-1 1 0 0 0,0-1 0 0 0,0 1 0 0 0,0-1 1 0 0,1 1-1 0 0,-1 0 0 0 0,1 1-23 0 0,-2-1 5 0 0,-1-1-1 0 0,1 1 1 0 0,-1 0-1 0 0,1 0 1 0 0,-1 0-1 0 0,0 0 1 0 0,1 1-1 0 0,-1-1 1 0 0,0 0-1 0 0,0 0 1 0 0,0 1-1 0 0,0-1 1 0 0,0 1-1 0 0,0-1 1 0 0,0 1-1 0 0,-1-1 1 0 0,1 1-1 0 0,0-1-4 0 0,11 40-526 0 0,5 24 526 0 0,-15-57-8 0 0,-1-4 74 0 0,0 1 1 0 0,1-1 0 0 0,0 1 0 0 0,0-1 0 0 0,0 0 0 0 0,0 0-1 0 0,1 0 1 0 0,-1 0 0 0 0,4 3-67 0 0,-5-6 90 0 0,0 1 0 0 0,0-1-1 0 0,0 0 1 0 0,1 0 0 0 0,-1-1 0 0 0,0 1 0 0 0,1 0 0 0 0,-1 0-1 0 0,0 0 1 0 0,1-1 0 0 0,-1 1 0 0 0,1-1 0 0 0,-1 1 0 0 0,1-1-1 0 0,-1 0 1 0 0,1 0 0 0 0,-1 1 0 0 0,1-1 0 0 0,-1 0-1 0 0,1 0 1 0 0,0 0-90 0 0,6-1 30 0 0,0 0 1 0 0,-1 0-1 0 0,7-2-30 0 0,-5 1 12 0 0,-4 1-245 0 0,0 0 1 0 0,0-1-1 0 0,0 1 0 0 0,0-1 0 0 0,0-1 1 0 0,0 1-1 0 0,0 0 0 0 0,0-1 0 0 0,-1 0 1 0 0,1 0-1 0 0,-1-1 0 0 0,3-2 233 0 0,0 0-1023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6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17503 0 0,'0'0'399'0'0,"0"0"60"0"0,1 8 442 0 0,20 56-725 0 0,-8-18-130 0 0,1-1-1 0 0,9 14-45 0 0,-2-2-18 0 0,-15-42 18 0 0,-1 0 0 0 0,0 0 0 0 0,-1 0 0 0 0,-1 0 0 0 0,-1 1 0 0 0,0-1 0 0 0,-1 1 0 0 0,0-1 0 0 0,-2 10 0 0 0,1-23-2 0 0,-1 1 0 0 0,1-1 0 0 0,-1 0 0 0 0,1 0 0 0 0,-1 1 0 0 0,0-1 0 0 0,0 0 0 0 0,0 0 0 0 0,0 0 0 0 0,0 0 0 0 0,-1 0 0 0 0,1 0 0 0 0,-1 0 0 0 0,1-1 0 0 0,-1 1 0 0 0,0 0 2 0 0,1-1-105 0 0,-1 0-1 0 0,1 0 1 0 0,0 0-1 0 0,0-1 1 0 0,0 1 0 0 0,-1 0-1 0 0,1-1 1 0 0,0 1-1 0 0,-1-1 1 0 0,1 0-1 0 0,0 1 1 0 0,-1-1-1 0 0,1 0 1 0 0,-1 0-1 0 0,1 0 1 0 0,0 0-1 0 0,-1 0 1 0 0,1 0-1 0 0,-1 0 1 0 0,1-1-1 0 0,0 1 1 0 0,-1 0-1 0 0,1-1 1 0 0,0 1-1 0 0,-1-1 1 0 0,1 1 0 0 0,-1-1 104 0 0,-10-5-1022 0 0</inkml:trace>
  <inkml:trace contextRef="#ctx0" brushRef="#br0" timeOffset="652.873">1 164 10136 0 0,'3'-3'490'0'0,"9"-2"-427"0"0,0 0 0 0 0,1 1 0 0 0,-1 1 0 0 0,1 0-1 0 0,-1 1 1 0 0,1 0 0 0 0,0 1 0 0 0,0 1 0 0 0,11 0-63 0 0,-3-1 0 0 0,0-1 0 0 0,7-2 0 0 0,27-2 0 0 0,-36 4 0 0 0,0-1 0 0 0,0-1 0 0 0,0 0 0 0 0,-1-2 0 0 0,0 0 0 0 0,0-1 0 0 0,0 0 0 0 0,14-10 0 0 0,-30 16 45 0 0,0 0 0 0 0,0-1 0 0 0,0 1 0 0 0,1-1 0 0 0,-2 0 0 0 0,1 0 0 0 0,2-2-45 0 0,-2 2 73 0 0,0 0 0 0 0,0 0-1 0 0,0 0 1 0 0,0 0-1 0 0,1 0 1 0 0,-1 0 0 0 0,1 1-1 0 0,-1-1 1 0 0,1 1-73 0 0,-3 17 1535 0 0,-3-6-869 0 0,0 0 1 0 0,0 0-1 0 0,-3 7-666 0 0,2-7 379 0 0,0-1 0 0 0,1 1-1 0 0,0 0 1 0 0,1 1-379 0 0,-8 29 161 0 0,7-28-12 0 0,0 0 0 0 0,1-1 0 0 0,-1 11-149 0 0,0 11 972 0 0,1-15-643 0 0,1 0 1 0 0,1 19-330 0 0,1-31-2 0 0,0 0-1 0 0,0 0 0 0 0,0 0 1 0 0,1 0-1 0 0,-1 0 1 0 0,1 0-1 0 0,1-1 1 0 0,-1 1-1 0 0,1-1 0 0 0,3 5 3 0 0,-5-9 14 0 0,-1-1 0 0 0,0 1 0 0 0,1 0-1 0 0,-1-1 1 0 0,0 1 0 0 0,1-1 0 0 0,-1 0-1 0 0,1 1 1 0 0,-1-1 0 0 0,1 1 0 0 0,-1-1-1 0 0,1 0 1 0 0,0 1 0 0 0,-1-1 0 0 0,1 0-1 0 0,-1 0 1 0 0,1 1 0 0 0,0-1 0 0 0,-1 0-1 0 0,1 0 1 0 0,-1 0 0 0 0,1 0 0 0 0,0 0-1 0 0,-1 0 1 0 0,1 0 0 0 0,0 0 0 0 0,-1 0 0 0 0,1 0-1 0 0,0 0 1 0 0,-1 0 0 0 0,1 0 0 0 0,0-1-14 0 0,15-9 780 0 0,-13 8-561 0 0,4-4-65 0 0,-1 0 0 0 0,1 0-1 0 0,-1-1 1 0 0,2-3-154 0 0,10-10-7 0 0,-3 2 7 0 0,-12 15 0 0 0,-1 0 0 0 0,1 0 0 0 0,-1 0 0 0 0,1 0 0 0 0,0 1 0 0 0,0-1 0 0 0,0 1 0 0 0,0-1 0 0 0,1 1 0 0 0,0 0 0 0 0,10-6 0 0 0,-12 7 0 0 0,0 0 0 0 0,0-1 0 0 0,0 1 0 0 0,-1 0 0 0 0,1 1 0 0 0,0-1 0 0 0,0 0 0 0 0,0 0 0 0 0,0 1 0 0 0,0-1 0 0 0,0 1 0 0 0,1 0 0 0 0,-1 0 0 0 0,0-1 0 0 0,0 1 0 0 0,0 1 0 0 0,0-1 0 0 0,0 0 0 0 0,0 0 0 0 0,0 1 0 0 0,0-1 0 0 0,0 1 0 0 0,0 0 0 0 0,2 0 0 0 0,8 6 0 0 0,1 1 0 0 0,-1 0 0 0 0,0 1 0 0 0,-1 0 0 0 0,2 2 0 0 0,11 9 0 0 0,-16-14 0 0 0,1 1 0 0 0,0-2 0 0 0,0 1 0 0 0,1-1 0 0 0,0-1 0 0 0,0 0 0 0 0,0 0 0 0 0,1-1 0 0 0,14 5 126 0 0,-15-4-179 0 0,0 0 0 0 0,0-1 0 0 0,0-1 1 0 0,0 0-1 0 0,7 1 53 0 0,-14-3 66 0 0,-1 0 0 0 0,1 0-1 0 0,0 0 1 0 0,-1-1 0 0 0,1 1 0 0 0,0-1-1 0 0,-1 1 1 0 0,1-1 0 0 0,-1 0 0 0 0,1 0-1 0 0,-1 0 1 0 0,1 0 0 0 0,-1 0 0 0 0,0-1-1 0 0,0 1 1 0 0,1-1 0 0 0,-1 1 0 0 0,0-1-1 0 0,0 0 1 0 0,-1 0 0 0 0,1 0 0 0 0,0 0 0 0 0,-1 0-1 0 0,1-1-65 0 0,-1 2 18 0 0,-1-1-1 0 0,1 0 1 0 0,-1 0-1 0 0,0 0 1 0 0,1 1 0 0 0,-1-1-1 0 0,0 0 1 0 0,0 0-1 0 0,0 0 1 0 0,-1 0-1 0 0,1 1 1 0 0,0-1-1 0 0,-1 0 1 0 0,1 0-1 0 0,-2-1-17 0 0,1-2 3 0 0,0 1 0 0 0,-1 0 0 0 0,0 0 1 0 0,0-1-1 0 0,0 1 0 0 0,-2-1-3 0 0,1 1 34 0 0,-1 0 1 0 0,0 0-1 0 0,0 0 1 0 0,-1 0-1 0 0,1 1 1 0 0,-1 0-1 0 0,1 0 1 0 0,-1 0-1 0 0,0 0 1 0 0,-3 0-35 0 0,7 2-1 0 0,-1 1 0 0 0,1-1 1 0 0,-1 0-1 0 0,1 1 0 0 0,0 0 1 0 0,-1-1-1 0 0,1 1 0 0 0,-1 0 1 0 0,1 0-1 0 0,-1 0 1 0 0,1 0-1 0 0,-1 0 0 0 0,1 0 1 0 0,-1 0-1 0 0,1 0 0 0 0,-1 1 1 0 0,1-1-1 0 0,-1 0 0 0 0,1 1 1 0 0,0-1-1 0 0,-1 1 0 0 0,1 0 1 0 0,0 0-1 0 0,-1-1 1 0 0,1 1-1 0 0,0 0 0 0 0,0 0 1 0 0,0 0-1 0 0,0 0 0 0 0,0 0 1 0 0,0 0-1 0 0,0 1 0 0 0,0-1 1 0 0,0 0-1 0 0,1 0 1 0 0,-1 1-1 0 0,0-1 0 0 0,1 0 1 0 0,-1 1-1 0 0,1-1 0 0 0,-1 1 1 0 0,0 1 0 0 0,0 1 0 0 0,1-1 0 0 0,-1 0 0 0 0,1 0 0 0 0,0 0 0 0 0,0 1 0 0 0,0-1 0 0 0,0 0 0 0 0,0 0 0 0 0,1 1 0 0 0,-1-1 0 0 0,1 0 0 0 0,0 0 0 0 0,0 0 0 0 0,0 0 0 0 0,1 0 0 0 0,-1 0 0 0 0,1 0 0 0 0,-1 0 0 0 0,1-1 0 0 0,0 1 0 0 0,0-1 0 0 0,0 1 0 0 0,0-1 0 0 0,1 1 0 0 0,1 0 0 0 0,8 7 0 0 0,0-1 0 0 0,1 0 0 0 0,0 0 0 0 0,1-2 0 0 0,0 1 0 0 0,-2-2 0 0 0,7 3-145 0 0,1 0 1 0 0,0-2-1 0 0,0 0 0 0 0,1-1 0 0 0,0-2 0 0 0,20 3 145 0 0,-8-3-507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3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58 4608 0 0,'0'0'208'0'0,"0"0"67"0"0,0 0 154 0 0,0 0 68 0 0,0 0 14 0 0,0 0 1 0 0,0 0 0 0 0,0 0 0 0 0,0 0 0 0 0,0 0 0 0 0,0 0 0 0 0,0 0 0 0 0,0 0 0 0 0,0 0 0 0 0,0 0 0 0 0,0 0 0 0 0,0 0 0 0 0,0 0 0 0 0,0 0 0 0 0,7-1 1104 0 0,-3 6-1600 0 0,1 3-16 0 0,-5-8 0 0 0,1 1 0 0 0,-1-1 0 0 0,1 1 0 0 0,-1 0 0 0 0,1 0 0 0 0,-1-1 0 0 0,1 1 0 0 0,-1 0 0 0 0,0 0 0 0 0,1-1 0 0 0,-1 1 0 0 0,0 0 0 0 0,0 0 0 0 0,0 0 0 0 0,1-1 0 0 0,-1 1 0 0 0,0 0 0 0 0,0 0 0 0 0,0 0 0 0 0,0 13 0 0 0,5 14 480 0 0,-3 1 0 0 0,0 0-1 0 0,-2 14-479 0 0,7 46 608 0 0,-6-54-608 0 0,0-17 0 0 0,-1 0 0 0 0,-1 0 0 0 0,-1 1 0 0 0,2-16 0 0 0,0 1 0 0 0,0 0 0 0 0,0-1 0 0 0,1 1 0 0 0,-1-1 0 0 0,2 4 0 0 0,0 15 0 0 0,3-4 0 0 0,-4-16 0 0 0,0 0 0 0 0,0 0 0 0 0,0 0 0 0 0,-1 0 0 0 0,1 0 0 0 0,-1 0 0 0 0,1 1 0 0 0,-1 0 0 0 0,0-2 4 0 0,3 13-14 0 0,-3-13 14 0 0,0 0 1 0 0,0 0 0 0 0,0 0-1 0 0,1 0 1 0 0,-1 0-1 0 0,0 0 1 0 0,1-1 0 0 0,-1 1-1 0 0,1 0 1 0 0,-1 0 0 0 0,1 0-1 0 0,0 0 1 0 0,-1-1 0 0 0,1 1-1 0 0,0 0 1 0 0,-1-1-1 0 0,2 1-4 0 0,-1 0 371 0 0,5 8 1069 0 0,-5-8-1477 0 0,-1-1 0 0 0,1 1-1 0 0,-1-1 1 0 0,0 1 0 0 0,1-1 0 0 0,-1 1 0 0 0,1-1-1 0 0,-1 1 1 0 0,1-1 0 0 0,-1 0 0 0 0,1 1 0 0 0,0-1-1 0 0,-1 0 1 0 0,1 1 0 0 0,-1-1 0 0 0,1 0 0 0 0,0 0 37 0 0,-1 0-176 0 0,1 0 0 0 0,-1 0 0 0 0,0 0 0 0 0,0 0 0 0 0,0 0 1 0 0,1 0-1 0 0,-1 0 0 0 0,0 0 0 0 0,0 0 0 0 0,0 0 0 0 0,1 0 0 0 0,-1 0 1 0 0,0 0-1 0 0,0 0 0 0 0,0 0 0 0 0,1 0 0 0 0,-1 0 0 0 0,0 0 0 0 0,0 0 1 0 0,0-1-1 0 0,0 1 0 0 0,0 0 0 0 0,1 0 0 0 0,-1 0 0 0 0,0 0 1 0 0,0 0-1 0 0,0-1 0 0 0,0 1 0 0 0,0 0 0 0 0,0 0 0 0 0,1 0 176 0 0,-1 0-1534 0 0</inkml:trace>
  <inkml:trace contextRef="#ctx0" brushRef="#br0" timeOffset="515.928">98 575 8288 0 0,'0'0'190'0'0,"0"0"28"0"0,0 0 7 0 0,17 3 470 0 0,-10-1-464 0 0,-1-1-1 0 0,1 0 1 0 0,0 0 0 0 0,0 0 0 0 0,0-1 0 0 0,0 0 0 0 0,3-1-231 0 0,43 1 1882 0 0,21-8-1716 0 0,-23 3 407 0 0,-15 1 902 0 0,20 1-1475 0 0,-50 3 4 0 0,4 0 142 0 0,0 1 0 0 0,0-1 0 0 0,4 2-146 0 0,-13-2 132 0 0,0 1-51 0 0,-1-1 1 0 0,1 0 0 0 0,-1 0 0 0 0,1 0 0 0 0,-1 0-1 0 0,1 0 1 0 0,-1 0 0 0 0,1 0 0 0 0,0 0-1 0 0,-1 0 1 0 0,1 0 0 0 0,-1 0 0 0 0,1 0 0 0 0,0 0-1 0 0,-1 0 1 0 0,1-1-82 0 0,-1 1 4 0 0,0 0 0 0 0,0 0 0 0 0,0 0 0 0 0,0 0 0 0 0,0 0 0 0 0,0-1 0 0 0,0 1 0 0 0,0 0 0 0 0,0 0 0 0 0,0 0 0 0 0,0 0 0 0 0,0 0 0 0 0,-1 0 0 0 0,1-1 0 0 0,0 1 1 0 0,0 0-1 0 0,0 0 0 0 0,0 0 0 0 0,0 0 0 0 0,0 0 0 0 0,0 0 0 0 0,0 0 0 0 0,-1 0 0 0 0,1 0 0 0 0,0 0 0 0 0,0 0 0 0 0,0-1 0 0 0,0 1 0 0 0,0 0 0 0 0,0 0 0 0 0,-1 0 0 0 0,1 0 0 0 0,0 0 0 0 0,0 0 0 0 0,0 0 0 0 0,0 0 0 0 0,0 0 0 0 0,0 0 0 0 0,-1 0 0 0 0,1 0 0 0 0,0 0 0 0 0,0 0 0 0 0,0 0 0 0 0,0 1 0 0 0,0-1-4 0 0,-9-1-27 0 0,9 1 38 0 0,-41 3-11 0 0,-11-2 0 0 0,-31-1 0 0 0,25 1 0 0 0,43 1 0 0 0,-1-2 0 0 0,0 0 0 0 0,0-1 0 0 0,-5-1 0 0 0,20 2 0 0 0,-4-2 0 0 0,0 1 0 0 0,0 0 0 0 0,-1 1 0 0 0,1-1 0 0 0,0 1 0 0 0,0 0 0 0 0,0 0 0 0 0,-1 1 0 0 0,1 0 0 0 0,0-1 0 0 0,-3 2 0 0 0,8-2 53 0 0,-1 1 1 0 0,1-1-1 0 0,-1 0 0 0 0,1 0 0 0 0,-1 0 0 0 0,1 0 0 0 0,-1 0 0 0 0,0 0 0 0 0,1-1 0 0 0,-1 1 0 0 0,1 0 0 0 0,-1 0 0 0 0,1 0 0 0 0,-1 0 0 0 0,1-1 0 0 0,-1 1 0 0 0,0 0-53 0 0,1-3 955 0 0,8 2-828 0 0,10 0-907 0 0,-1 0-1 0 0,11-4 781 0 0,26-1-367 0 0,36-3-261 0 0,-46 3-183 0 0,-19 3 299 0 0</inkml:trace>
  <inkml:trace contextRef="#ctx0" brushRef="#br0" timeOffset="1425.058">72 17 3680 0 0,'0'0'284'0'0,"-14"-2"333"0"0,-11-1 1488 0 0,24 3-1801 0 0,-5-3 290 0 0,-3 1-316 0 0,-6-3 4732 0 0,14 4-4528 0 0,1 1-188 0 0,0 0-81 0 0,0 0-18 0 0,0 0-11 0 0,0 0-35 0 0,0 0-18 0 0,0 0-3 0 0,0 0 1 0 0,0 0 6 0 0,15 5 273 0 0,-10-3-408 0 0,-1 0 0 0 0,0-1 0 0 0,0 1 0 0 0,0-1 0 0 0,1 0 0 0 0,-1 0 0 0 0,0-1 0 0 0,1 1 0 0 0,-1-1 0 0 0,1 0 0 0 0,51 0 0 0 0,-33-1-33 0 0,0-1 1 0 0,10-3 32 0 0,-10 1 756 0 0,2 2 0 0 0,10 0-756 0 0,186 4 608 0 0,-200 0-608 0 0,-18-1 0 0 0,0 0 0 0 0,1-1 0 0 0,-1 0 0 0 0,0 0 0 0 0,1 0 0 0 0,2 0 0 0 0,6 1-3 0 0,-11-1 31 0 0,0 0-1 0 0,1 0 1 0 0,-1 0 0 0 0,1 1 0 0 0,-1-1 0 0 0,1-1 0 0 0,-1 1 0 0 0,0 0 0 0 0,1 0 0 0 0,-1 0 0 0 0,1-1 0 0 0,-1 1-1 0 0,0-1 1 0 0,1 1 0 0 0,-1-1 0 0 0,2 0-28 0 0,-2 0 488 0 0,-1 1 21 0 0,0 0-66 0 0,0 0-427 0 0,0 0-696 0 0,0 0-273 0 0,0 0-58 0 0,0 0-11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6:0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13824 0 0,'-2'-8'1582'0'0,"6"30"416"0"0,-3-11-2027 0 0,4 7 0 0 0,-4-9 359 0 0,2 0 0 0 0,-1 0 1 0 0,1 0-1 0 0,0-1 0 0 0,1 0 0 0 0,1 2-330 0 0,4 16 1125 0 0,-8-23-965 0 0,0 0-1 0 0,0 0 1 0 0,0 1-1 0 0,0-1 0 0 0,0 0 1 0 0,1-1-1 0 0,0 1 1 0 0,-1 0-1 0 0,3 2-159 0 0,18 23 1407 0 0,-17-21-1021 0 0,1 1-1 0 0,0-1 0 0 0,5 4-385 0 0,11 3 1117 0 0,-16-10-1117 0 0,-5-4 0 0 0,0 1 0 0 0,0 0 0 0 0,0 0 0 0 0,0 0 0 0 0,0 1 0 0 0,0-1 0 0 0,0 0 0 0 0,0 0 0 0 0,-1 0 0 0 0,1 1 0 0 0,0-1 0 0 0,-1 0 0 0 0,1 1 0 0 0,-1-1 0 0 0,0 0 0 0 0,1 1 0 0 0,-1-1 0 0 0,0 1 0 0 0,3 7 0 0 0,-2-4 0 0 0,1 0 0 0 0,-1 0 0 0 0,0 0 0 0 0,0 0 0 0 0,-1 0 0 0 0,1-1 0 0 0,-1 1 0 0 0,0 0 0 0 0,-1 3 0 0 0,2 21 0 0 0,17 129 0 0 0,-9-111 0 0 0,-9-45-7 0 0,-1-1 1 0 0,1-1 1 0 0,0 1-1 0 0,0-1 0 0 0,0 1 1 0 0,0-1-1 0 0,0 1 0 0 0,0-1 0 0 0,0 1 1 0 0,1-1-1 0 0,-1 1 0 0 0,0-1 0 0 0,0 1 1 0 0,0-1-1 0 0,0 1 0 0 0,1-1 0 0 0,-1 1 1 0 0,0-1-1 0 0,0 0 0 0 0,1 1 0 0 0,-1-1 1 0 0,0 1-1 0 0,1-1 6 0 0,-1 1-696 0 0,0-1-257 0 0,0 0-922 0 0,0-1-3642 0 0,-3-4-1564 0 0</inkml:trace>
  <inkml:trace contextRef="#ctx0" brushRef="#br0" timeOffset="439.845">0 274 15664 0 0,'0'0'356'0'0,"10"-11"859"0"0,-5 9-1202 0 0,-1 0 0 0 0,1 0-1 0 0,0 0 1 0 0,0 1 0 0 0,0 0-1 0 0,0 0 1 0 0,1 0-1 0 0,-1 0 1 0 0,0 1 0 0 0,0 0-1 0 0,3 0-12 0 0,12 0 9 0 0,43 0 427 0 0,-39-1 212 0 0,0 1-1 0 0,4 2-647 0 0,6 0-125 0 0,229 19 559 0 0,-259-20-434 0 0,0-1 0 0 0,0 1 0 0 0,-1 0 0 0 0,1 0 0 0 0,-1 0 0 0 0,1 0 0 0 0,-1 0 0 0 0,1 1 0 0 0,-1 0 0 0 0,3 1 0 0 0,-5-3 0 0 0,0 1 0 0 0,-1-1 0 0 0,1 1 0 0 0,0-1 0 0 0,0 0 0 0 0,-1 1 0 0 0,1-1 0 0 0,0 1 0 0 0,-1 0 0 0 0,1-1 0 0 0,0 1 0 0 0,-1 0 0 0 0,1-1 0 0 0,-1 1 0 0 0,1 0 0 0 0,-1 0 0 0 0,1-1 0 0 0,-1 1 0 0 0,0 0 0 0 0,1 0 0 0 0,-1 0 0 0 0,0-1 0 0 0,0 1 0 0 0,0 0 0 0 0,1 0 0 0 0,-1 0 0 0 0,0 0 0 0 0,0 0 0 0 0,0 0 0 0 0,0-1 0 0 0,0 1 0 0 0,-1 0 0 0 0,1 1 0 0 0,0 1 0 0 0,-1 6 11 0 0,0 1 0 0 0,-1-1 0 0 0,0 0 0 0 0,-1 0 0 0 0,1 0 0 0 0,-2-1 0 0 0,1 1 0 0 0,-1-1 0 0 0,-3 5-11 0 0,0 1 447 0 0,1 0 0 0 0,1 0 0 0 0,-1 3-447 0 0,5-15 72 0 0,-1 6 44 0 0,0 0-1 0 0,0 1 1 0 0,1-1-1 0 0,0 0 1 0 0,0 3-116 0 0,1-9-2 0 0,0 0 1 0 0,0 0-1 0 0,0 0 1 0 0,1 0-1 0 0,-1 0 1 0 0,0-1-1 0 0,1 1 1 0 0,-1 0-1 0 0,1 0 1 0 0,0 0-1 0 0,-1-1 0 0 0,1 1 1 0 0,0 0-1 0 0,0-1 1 0 0,0 1-1 0 0,0-1 1 0 0,0 1-1 0 0,1-1 1 0 0,-1 1-1 0 0,0-1 1 0 0,1 0-1 0 0,-1 0 1 0 0,1 1-1 0 0,-1-1 0 0 0,1 0 1 0 0,0 0-1 0 0,0-1 2 0 0,2 2 85 0 0,1-1 0 0 0,0 0-1 0 0,0 0 1 0 0,0-1 0 0 0,0 0 0 0 0,0 0-1 0 0,-1 0 1 0 0,1 0 0 0 0,0-1-1 0 0,0 0 1 0 0,0 0 0 0 0,0 0-1 0 0,-1 0 1 0 0,1-1 0 0 0,0 0 0 0 0,-1 0-1 0 0,1 0-84 0 0,-1-1 48 0 0,1 0-1 0 0,-1 0 0 0 0,0 0 0 0 0,0-1 0 0 0,0 1 1 0 0,-1-1-1 0 0,1 0 0 0 0,-1 0 0 0 0,0 0 1 0 0,0-1-1 0 0,0 1 0 0 0,-1-1 0 0 0,1 1 1 0 0,0-3-48 0 0,-2 3-3 0 0,0 0 0 0 0,0 0 0 0 0,-1 0 0 0 0,1 0 0 0 0,-1 0 0 0 0,1-1 0 0 0,-1 1 0 0 0,-1 0 0 0 0,1 0 0 0 0,-1 0 0 0 0,1 0 0 0 0,-1 0 0 0 0,0 0 0 0 0,-1 0 0 0 0,1 0 0 0 0,-1 0 0 0 0,1 1 0 0 0,-3-4 3 0 0,-1-2-5 0 0,0 0 0 0 0,-1 0 1 0 0,0 0-1 0 0,0 1 0 0 0,-1-1 0 0 0,0 2 0 0 0,-1-1 0 0 0,1 1 0 0 0,-1 0 0 0 0,-1 0 0 0 0,0 1 0 0 0,0 1 0 0 0,-5-3 5 0 0,9 5-223 0 0,-26-10-2272 0 0,21 9-5010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5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543 135 11976 0 0,'5'-4'212'0'0,"0"-1"1"0"0,0 1-1 0 0,0-1 0 0 0,-1 0 1 0 0,0 0-1 0 0,1-1-212 0 0,-2 2 5 0 0,1-1-1 0 0,0 1 0 0 0,1 0 1 0 0,-1 1-1 0 0,1-1 0 0 0,0 0-4 0 0,17-13-4 0 0,-11 8 231 0 0,-9 8-155 0 0,-1 0 0 0 0,1 0 0 0 0,-1 0-1 0 0,1-1 1 0 0,-1 1 0 0 0,0 0 0 0 0,1 0-1 0 0,-1-1 1 0 0,0 1 0 0 0,0-1 0 0 0,0 1 0 0 0,0-1-1 0 0,0 0 1 0 0,-1 1 0 0 0,1-1 0 0 0,0 0 0 0 0,-1 0-72 0 0,0 1 17 0 0,0 1 0 0 0,1-1 1 0 0,-1 1-1 0 0,0-1 1 0 0,0 1-1 0 0,0-1 1 0 0,0 0-1 0 0,0 1 0 0 0,0-1 1 0 0,-1 1-1 0 0,1-1 1 0 0,0 1-1 0 0,0-1 1 0 0,0 1-1 0 0,0-1 1 0 0,-1 1-1 0 0,1-1 0 0 0,0 1 1 0 0,-1-1-1 0 0,1 1 1 0 0,0-1-1 0 0,-1 1 1 0 0,1 0-1 0 0,0-1 0 0 0,-1 1 1 0 0,1-1-1 0 0,-1 1 1 0 0,1 0-1 0 0,-1-1 1 0 0,1 1-1 0 0,-1 0 0 0 0,1 0 1 0 0,-1 0-1 0 0,1-1 1 0 0,-1 1-1 0 0,1 0 1 0 0,-1 0-1 0 0,1 0 1 0 0,-1 0-18 0 0,0-1 370 0 0,0 1-282 0 0,0-1 0 0 0,0 1 0 0 0,-1 0 0 0 0,1-1 0 0 0,0 1 0 0 0,0 0 0 0 0,-1 0 0 0 0,1 0 0 0 0,0-1 0 0 0,-1 2-88 0 0,1-2 117 0 0,-7 1 142 0 0,1 0-1 0 0,0 0 0 0 0,0 0 0 0 0,0 1 0 0 0,0 0 0 0 0,0 0 0 0 0,0 1 0 0 0,0 0 1 0 0,-3 1-259 0 0,-3 2 83 0 0,2 0 0 0 0,-1 1 0 0 0,1 1 0 0 0,-9 5-83 0 0,12-6 106 0 0,1 0-1 0 0,0 0 1 0 0,1 1-1 0 0,-1 0 0 0 0,1 0 1 0 0,1 0-1 0 0,-1 1 1 0 0,1 0-1 0 0,0 0 0 0 0,1 0 1 0 0,0 0-1 0 0,1 1 1 0 0,-3 7-106 0 0,1 1 113 0 0,0 1 0 0 0,1 0 0 0 0,1 0-1 0 0,1 1 1 0 0,1-1 0 0 0,0 9-113 0 0,3 38 72 0 0,8 57-72 0 0,-2-67 1156 0 0,4 33-323 0 0,-11-75-835 0 0,-1 0-1 0 0,0 0 1 0 0,0 0-1 0 0,-2 0 0 0 0,-1 8 3 0 0,-1-4 0 0 0,4-12 0 0 0,-1 1 0 0 0,0-1 0 0 0,-1 0 0 0 0,0 0 0 0 0,1 0 0 0 0,-2 0 0 0 0,1 0 0 0 0,0 0 0 0 0,-1 0 0 0 0,0-1 0 0 0,-1 2 0 0 0,2-3-9 0 0,-1 0 1 0 0,1-1-1 0 0,-1 1 0 0 0,0-1 0 0 0,0 0 0 0 0,0 0 0 0 0,0 0 0 0 0,0 0 0 0 0,0 0 1 0 0,-1-1-1 0 0,1 0 0 0 0,0 1 0 0 0,-3-1 9 0 0,3 0-341 0 0,1-1 1 0 0,-1 1-1 0 0,1-1 1 0 0,-1 0-1 0 0,0 0 0 0 0,1 0 1 0 0,-1 0-1 0 0,1 0 1 0 0,-1 0-1 0 0,1-1 0 0 0,-1 0 1 0 0,-1 0 340 0 0,-8-4-1534 0 0</inkml:trace>
  <inkml:trace contextRef="#ctx0" brushRef="#br0" timeOffset="768.084">0 577 15664 0 0,'0'0'718'0'0,"0"0"-19"0"0,2 0-449 0 0,44 1-220 0 0,-9 0-32 0 0,16-2 2 0 0,4-2 19 0 0,-18 1 200 0 0,1-2-1 0 0,26-6-218 0 0,54-9 1526 0 0,-24 5-1444 0 0,-55 6-82 0 0,1 2 0 0 0,-1 2 0 0 0,10 2 0 0 0,-51 2 0 0 0,1 0 0 0 0,-1 0 0 0 0,1 0 0 0 0,0 1 0 0 0,-1-1 0 0 0,1 0 0 0 0,-1 0 0 0 0,1 1 0 0 0,-1-1 0 0 0,1 0 0 0 0,-1 0 0 0 0,1 1 0 0 0,-1-1 0 0 0,1 1 0 0 0,-1-1 0 0 0,1 0 0 0 0,-1 1 0 0 0,0-1 0 0 0,1 1 0 0 0,-1-1 0 0 0,0 1 0 0 0,0-1 0 0 0,1 1 0 0 0,-1 0 0 0 0,0-1 0 0 0,0 1 0 0 0,1-1 0 0 0,-1 1 0 0 0,0 0 0 0 0,-5 36 0 0 0,3-25 0 0 0,3-10 0 0 0,-1-1 2 0 0,0 0 0 0 0,0-1 0 0 0,0 1 0 0 0,1-1 0 0 0,-1 1 0 0 0,0 0 0 0 0,0-1 0 0 0,1 1 0 0 0,-1-1 0 0 0,0 1 0 0 0,0-1 0 0 0,1 1 0 0 0,-1 0 0 0 0,1-1 0 0 0,-1 0 0 0 0,1 1-1 0 0,-1-1 1 0 0,0 1 0 0 0,1-1 0 0 0,-1 1 0 0 0,1-1 0 0 0,0 0 0 0 0,-1 0 0 0 0,1 1 0 0 0,-1-1 0 0 0,1 0 0 0 0,0 0 0 0 0,-1 1 0 0 0,1-1 0 0 0,-1 0 0 0 0,1 0 0 0 0,0 0 0 0 0,-1 0 0 0 0,1 0-1 0 0,0 0 1 0 0,-1 0 0 0 0,1 0-2 0 0,3 0 184 0 0,0 1 0 0 0,1-1 0 0 0,-1 0 0 0 0,0 0 0 0 0,1 0 0 0 0,-1 0 0 0 0,0-1 0 0 0,0 0 0 0 0,1 0 0 0 0,0 0-184 0 0,41-16 147 0 0,-42 15-158 0 0,6-2 11 0 0,-5 2 0 0 0,1 0 0 0 0,0 0 0 0 0,-1-1 0 0 0,1 1 0 0 0,-1-1 0 0 0,0-1 0 0 0,0 1 0 0 0,0-1 0 0 0,0 0 0 0 0,0 0 0 0 0,-1 0 0 0 0,3-4 0 0 0,0-2 0 0 0,5-7 0 0 0,-11 16 0 0 0,-1 0 0 0 0,0 0 0 0 0,0 0 0 0 0,1 0 0 0 0,-1 0 0 0 0,0 0 0 0 0,0 0 0 0 0,0 0 0 0 0,0 0 0 0 0,0 0 0 0 0,0 0 0 0 0,0 0 0 0 0,0 0 0 0 0,-1 0 0 0 0,1 0 0 0 0,0 0 0 0 0,-1 0 0 0 0,1 0 0 0 0,-1-1 0 0 0,-1-6 0 0 0,2 7 0 0 0,0 1 0 0 0,0-1 0 0 0,0 0 0 0 0,-1 0 0 0 0,1 1 0 0 0,0-1 0 0 0,0 0 0 0 0,-1 1 0 0 0,1-1 0 0 0,0 0 0 0 0,-1 1 0 0 0,1-1 0 0 0,0 1 0 0 0,-1-1 0 0 0,1 0 0 0 0,-1 1 0 0 0,1-1 0 0 0,-1 1 0 0 0,1-1 0 0 0,-1 1 0 0 0,0-1 0 0 0,-3-1 0 0 0,0 1 0 0 0,0-1 0 0 0,0 1 0 0 0,0-1 0 0 0,0 1 0 0 0,0 0 0 0 0,0 0 0 0 0,0 1 0 0 0,0 0 0 0 0,0-1 0 0 0,-1 1 0 0 0,1 0 0 0 0,0 1 0 0 0,0-1 0 0 0,0 1 0 0 0,0 0 0 0 0,0 0 0 0 0,-3 1 0 0 0,-4 1 0 0 0,1 0 0 0 0,-1 1 0 0 0,1 0 0 0 0,0 0 0 0 0,0 1 0 0 0,0 0 0 0 0,1 1 0 0 0,0 0 0 0 0,0 1 0 0 0,0 0 0 0 0,1 0 0 0 0,0 1 0 0 0,0 0 0 0 0,1 0 0 0 0,0 1 0 0 0,0 0 0 0 0,-2 3 0 0 0,8-12 0 0 0,1 1 0 0 0,-1 0 0 0 0,0 0 0 0 0,0 0 0 0 0,0 0 0 0 0,1 0 0 0 0,-1 0 0 0 0,0 0 0 0 0,1 0 0 0 0,-1 0 0 0 0,1 0 0 0 0,-1 0 0 0 0,1 0 0 0 0,0 0 0 0 0,-1 0 0 0 0,1 0 0 0 0,0 1 0 0 0,0-1 0 0 0,0 0 0 0 0,0 0 0 0 0,0 0 0 0 0,0 1 0 0 0,0-1 0 0 0,0 1 0 0 0,1 2 126 0 0,0-1-1 0 0,0 1 1 0 0,0-1-1 0 0,0 0 1 0 0,1 1-1 0 0,-1-1 1 0 0,1 0-1 0 0,0 0 1 0 0,0 0-1 0 0,0 0 1 0 0,0 0-1 0 0,1 0 1 0 0,-1-1-1 0 0,1 1 1 0 0,0-1-126 0 0,6 4 17 0 0,0-1 0 0 0,0 0-1 0 0,0-1 1 0 0,1 0 0 0 0,0 0 0 0 0,0-1-1 0 0,0 0 1 0 0,0-1 0 0 0,7 1-17 0 0,-2 0 14 0 0,-4-1-14 0 0,0-1 0 0 0,0 0 0 0 0,0 0 0 0 0,0-1 0 0 0,6-1 0 0 0,56-9 0 0 0,-61 8 0 0 0,12-3 0 0 0,20-7 0 0 0,8-2 0 0 0,-33 9 0 0 0,-1-1 0 0 0,0-1 0 0 0,-1-1 0 0 0,6-4 0 0 0,53-34 0 0 0,-73 44 0 0 0,-1 1 0 0 0,0-1 0 0 0,1 1 0 0 0,-1-1 0 0 0,0 0 0 0 0,0 0 0 0 0,0 0 0 0 0,-1 0 0 0 0,1 0 0 0 0,0 0 0 0 0,-2 2 0 0 0,0-1 0 0 0,1 1 0 0 0,-1-1 0 0 0,0 1 0 0 0,0 0 0 0 0,0-1 0 0 0,0 1 0 0 0,1-1 0 0 0,-1 1 0 0 0,0-1 0 0 0,0 1 0 0 0,0 0 0 0 0,0-1 0 0 0,0 1 0 0 0,0-1 0 0 0,0 1 0 0 0,0-1 0 0 0,0 1 0 0 0,0-1 0 0 0,0 1 0 0 0,0-1 0 0 0,0 1 0 0 0,-1 0 0 0 0,1-1 0 0 0,0 1 0 0 0,0-1 0 0 0,0 1 0 0 0,-1 0 0 0 0,1-1 0 0 0,0 1 0 0 0,0-1 0 0 0,-1 1 0 0 0,1 0 0 0 0,0-1 0 0 0,-1 1 0 0 0,1 0 0 0 0,0 0 0 0 0,-1-1 0 0 0,1 1 0 0 0,-1 0 0 0 0,1 0 0 0 0,0 0 0 0 0,-1-1 0 0 0,1 1 0 0 0,-1 0 0 0 0,0 0 0 0 0,1 0 0 0 0,-3-2 0 0 0,-1 1 0 0 0,0 0 0 0 0,1 0 0 0 0,-1 0 0 0 0,0 1 0 0 0,1-1 0 0 0,-1 1 0 0 0,0 0 0 0 0,0 0 0 0 0,1 0 0 0 0,-1 1 0 0 0,0-1 0 0 0,0 1 0 0 0,0 0 0 0 0,-11 3 0 0 0,0 0 0 0 0,-12 6 0 0 0,16-6 0 0 0,-6 3 0 0 0,0 0 0 0 0,-2 2 0 0 0,14-6 0 0 0,1-1 0 0 0,-1 1 0 0 0,1 0 0 0 0,0 0 0 0 0,0 1 0 0 0,0-1 0 0 0,1 1 0 0 0,-1 0 0 0 0,-2 4 0 0 0,5-7 0 0 0,0-1 0 0 0,1 1 0 0 0,0-1 0 0 0,-1 1 0 0 0,1 0 0 0 0,-1-1 0 0 0,1 1 0 0 0,0 0 0 0 0,-1-1 0 0 0,1 1 0 0 0,0 0 0 0 0,0 0 0 0 0,-1-1 0 0 0,1 1 0 0 0,0 0 0 0 0,0 0 0 0 0,0-1 0 0 0,0 1 0 0 0,0 0 0 0 0,0 0 0 0 0,0-1 0 0 0,0 1 0 0 0,1 0 0 0 0,-1 0 0 0 0,0-1 0 0 0,0 1 0 0 0,1 0 0 0 0,-1 1 0 0 0,1-1 0 0 0,0 1 0 0 0,0 0 0 0 0,0 0 0 0 0,0-1 0 0 0,0 1 0 0 0,0 0 0 0 0,1-1 0 0 0,-1 1 0 0 0,0-1 0 0 0,1 0 0 0 0,-1 1 0 0 0,1-1 0 0 0,0 0 0 0 0,-1 0 0 0 0,1 0 0 0 0,0 0 0 0 0,0 0 0 0 0,-1 0 0 0 0,1-1 0 0 0,1 1 0 0 0,9 3 0 0 0,-1-1 0 0 0,12 2 0 0 0,-19-4 0 0 0,27 4-10 0 0,0-2-1 0 0,-1-1 0 0 0,1-1 1 0 0,0-2-1 0 0,0-1 0 0 0,5-2 11 0 0,91-18-2765 0 0,-112 19 1821 0 0,0-1 0 0 0,0-1 1 0 0,0 0-1 0 0,0-1 0 0 0,6-4 944 0 0,-18 9-183 0 0,2-2-220 0 0,-1 1 1 0 0,0 0 0 0 0,0-1 0 0 0,0 0 0 0 0,0 0 0 0 0,0 0 0 0 0,0-1 0 0 0,-1 1-1 0 0,1-1 1 0 0,0-1 402 0 0,7-15-2046 0 0</inkml:trace>
  <inkml:trace contextRef="#ctx0" brushRef="#br0" timeOffset="1221.371">1798 437 13824 0 0,'-4'-1'8'0'0,"-4"-1"436"0"0,8 2-432 0 0,0 0-1 0 0,0 0 1 0 0,0 0 0 0 0,0-1-1 0 0,0 1 1 0 0,0 0-1 0 0,0 0 1 0 0,0 0 0 0 0,0 0-1 0 0,0 0 1 0 0,0 0-1 0 0,0 0 1 0 0,0 0 0 0 0,-1 0-1 0 0,1-1 1 0 0,0 1-1 0 0,0 0 1 0 0,0 0 0 0 0,0 0-1 0 0,0 0 1 0 0,0 0-1 0 0,0 0 1 0 0,0 0 0 0 0,0-1-1 0 0,0 1 1 0 0,1 0-1 0 0,-1 0 1 0 0,0 0 0 0 0,0 0-1 0 0,0 0 1 0 0,0 0-1 0 0,0 0 1 0 0,0 0 0 0 0,0-1-1 0 0,0 1 1 0 0,0 0 0 0 0,0 0-1 0 0,0 0 1 0 0,0 0-1 0 0,0 0 1 0 0,0 0 0 0 0,1 0-1 0 0,-1 0 1 0 0,0 0-1 0 0,0 0 1 0 0,0 0 0 0 0,0 0-1 0 0,0 0 1 0 0,0 0-1 0 0,0-1 1 0 0,0 1 0 0 0,1 0-12 0 0,-1-1 332 0 0,-4-3-150 0 0,3 3 196 0 0,-2 1-101 0 0,-1 0 1 0 0,1 1-1 0 0,0 0 1 0 0,0-1-1 0 0,-1 1 1 0 0,1 0-1 0 0,0 1 1 0 0,0-1 0 0 0,0 0-1 0 0,-2 2-277 0 0,-28 21 756 0 0,17-12-636 0 0,-38 24 323 0 0,54-36-407 0 0,-1 0-1 0 0,0 1 1 0 0,0-1 0 0 0,0 1-1 0 0,0-1 1 0 0,0 1-1 0 0,0-1 1 0 0,1 1 0 0 0,-1 0-1 0 0,0-1 1 0 0,1 1-1 0 0,-1 0 1 0 0,0 0 0 0 0,1 0-1 0 0,-1-1 1 0 0,1 1 0 0 0,-1 0-1 0 0,1 0 1 0 0,-1 0-1 0 0,1 0 1 0 0,0 0 0 0 0,0 0-1 0 0,-1 0 1 0 0,1 0 0 0 0,0 0-1 0 0,0 0 1 0 0,0 0-1 0 0,0 0-35 0 0,0 1 28 0 0,-1-1 1 0 0,1 0-1 0 0,-1 0 0 0 0,1 1 0 0 0,-1-1 0 0 0,1 0 0 0 0,-1 0 0 0 0,0 0 0 0 0,1 0 0 0 0,-1 0 0 0 0,0 0 0 0 0,0 0 0 0 0,0 0 0 0 0,0 0 0 0 0,0 0 1 0 0,0 0-1 0 0,0 0 0 0 0,0-1 0 0 0,0 1 0 0 0,0 0 0 0 0,-1-1-28 0 0,1 1 1 0 0,0-1-1 0 0,0 1 1 0 0,0 0 0 0 0,-1 0 0 0 0,1-1 0 0 0,0 1-1 0 0,0 0 1 0 0,0 0 0 0 0,0 0 0 0 0,0 0-1 0 0,1 0 1 0 0,-1 0 0 0 0,0 0 0 0 0,0 1-1 0 0,1-1 1 0 0,-1 0 0 0 0,1 0 0 0 0,-1 0 0 0 0,1 1-1 0 0,-1-1 1 0 0,1 0 0 0 0,0 1 0 0 0,0-1-1 0 0,-1 1 0 0 0,-3 14 0 0 0,-2 1 0 0 0,6-17 0 0 0,0 1 0 0 0,0-1 0 0 0,0 1 0 0 0,0 0 0 0 0,0-1 0 0 0,-1 1 0 0 0,2-1 0 0 0,-1 1 0 0 0,0 0 0 0 0,0-1 0 0 0,0 1 0 0 0,0-1 0 0 0,0 1 0 0 0,0-1 0 0 0,1 1 0 0 0,-1-1 0 0 0,0 1 0 0 0,0 0 0 0 0,1-1 0 0 0,-1 1 0 0 0,0-1 0 0 0,1 1 0 0 0,16 10 0 0 0,-15-10 0 0 0,0-1 0 0 0,-1 1 0 0 0,1-1 0 0 0,0 1 0 0 0,0-1 0 0 0,0 1 0 0 0,0-1 0 0 0,0 0 0 0 0,0 0 0 0 0,0 0 0 0 0,0 0 0 0 0,0 0 0 0 0,0-1 0 0 0,0 1 0 0 0,0 0 0 0 0,1-1 0 0 0,2-1 0 0 0,-1 1 0 0 0,1-1 0 0 0,0 0 0 0 0,0 0 0 0 0,3-3 0 0 0,4-2 0 0 0,-10 6 0 0 0,1 0 0 0 0,0-1 0 0 0,-1 0 0 0 0,1 1 0 0 0,-1-1 0 0 0,0 0 0 0 0,1 0 0 0 0,-1 0 0 0 0,0 0 0 0 0,0-1 0 0 0,0 1 0 0 0,-1-1 0 0 0,2-1 0 0 0,-1 1-3 0 0,0 0 0 0 0,1 0 1 0 0,-1 0-1 0 0,0 0 0 0 0,1 1 0 0 0,-1-1 0 0 0,1 1 0 0 0,1-1 3 0 0,0 0 58 0 0,-1 0 0 0 0,0 1 1 0 0,0-1-1 0 0,0 0 0 0 0,-1 0 0 0 0,1-1 1 0 0,-1 1-1 0 0,2-3-58 0 0,44-72 1589 0 0,-46 74-1586 0 0,0 0 0 0 0,0-1 0 0 0,-1 1 0 0 0,1 0-1 0 0,-1-1 1 0 0,0 1 0 0 0,-1-1 0 0 0,1-1-3 0 0,0 1-12 0 0,-1 0 0 0 0,1-1 1 0 0,1 1-1 0 0,-1 0 0 0 0,1 0 0 0 0,0-1 12 0 0,7-11-163 0 0,-5 10 0 0 0,0-1 1 0 0,0 1 0 0 0,-1-1 0 0 0,2-6 162 0 0,11-76-1081 0 0,-9 51 1046 0 0,-6 32 35 0 0,-1-1 0 0 0,1 1 0 0 0,-1 0 0 0 0,0 0 0 0 0,0 0 0 0 0,-1 0 0 0 0,0-1 0 0 0,-2-3 0 0 0,4-9 0 0 0,-1 19 0 0 0,0 0 0 0 0,1 0 0 0 0,-1-1 0 0 0,0 1 0 0 0,0 0 0 0 0,0-1 0 0 0,0 1 0 0 0,0 0 0 0 0,0-1 0 0 0,-1 1 0 0 0,1 0 0 0 0,0-1 0 0 0,-1 1 0 0 0,1 0 0 0 0,-1 0 0 0 0,1-1 0 0 0,-8-6 0 0 0,8 8 1 0 0,0-1 1 0 0,0 1-1 0 0,0 0 0 0 0,0 0 0 0 0,0 0 0 0 0,0-1 0 0 0,0 1 0 0 0,-1 0 1 0 0,1 0-1 0 0,0-1 0 0 0,0 1 0 0 0,0 0 0 0 0,0 0 0 0 0,0-1 0 0 0,0 1 1 0 0,0 0-1 0 0,0 0 0 0 0,0-1 0 0 0,0 1 0 0 0,1 0 0 0 0,-1 0 0 0 0,0-1 1 0 0,0 1-1 0 0,0 0 0 0 0,0 0 0 0 0,0-1 0 0 0,0 1 0 0 0,0 0 0 0 0,1 0 1 0 0,-1 0-1 0 0,0-1 0 0 0,0 1 0 0 0,0 0 0 0 0,0 0 0 0 0,1 0 0 0 0,-1 0 1 0 0,0-1-1 0 0,0 1 0 0 0,0 0 0 0 0,1 0 0 0 0,-1 0 0 0 0,0 0 0 0 0,0 0 1 0 0,1 0-1 0 0,-1 0 0 0 0,0 0 0 0 0,0 0 0 0 0,1 0 0 0 0,-1 0 0 0 0,0 0 1 0 0,0 0-1 0 0,1 0 0 0 0,-1 0 0 0 0,0 0 0 0 0,0 0 0 0 0,1 0-1 0 0,7 0 398 0 0,-11 5 307 0 0,-5 8-113 0 0,5-4-810 0 0,1 0 0 0 0,0 1 0 0 0,1 0 1 0 0,0-1-1 0 0,1 1 0 0 0,0 0 0 0 0,0 0 0 0 0,1 1 218 0 0,-1-5-1 0 0,0 0-1 0 0,0 0 0 0 0,-1 0 0 0 0,0 0 0 0 0,0 0 1 0 0,0 0-1 0 0,-1 0 0 0 0,0 0 0 0 0,-1 1 2 0 0,-7 29 0 0 0,7-15 101 0 0,-2 0-1 0 0,-1 0 0 0 0,-1-1 1 0 0,-2 5-101 0 0,7-19 137 0 0,1 0 0 0 0,-1 0 0 0 0,1 0 0 0 0,0 0 0 0 0,1 1 0 0 0,-1 0-137 0 0,-4 28 603 0 0,-1-16-472 0 0,4-12-125 0 0,0 0-1 0 0,0-1 1 0 0,0 1 0 0 0,1 0 0 0 0,0 0-1 0 0,0 5-5 0 0,1 4 0 0 0,1 23 0 0 0,0-36 0 0 0,-1-1 0 0 0,1 1 0 0 0,0 0 0 0 0,0-1 0 0 0,0 1 0 0 0,0-1 0 0 0,0 1 0 0 0,1-1 0 0 0,-1 1 0 0 0,1-1 0 0 0,0 0 0 0 0,1 2 0 0 0,3 4 0 0 0,-4-1-711 0 0,0-6 167 0 0,0-1 126 0 0,-1 1-1497 0 0,-1-1-107 0 0,0 0-23 0 0</inkml:trace>
  <inkml:trace contextRef="#ctx0" brushRef="#br0" timeOffset="1781.555">2175 70 10136 0 0,'-4'-2'148'0'0,"4"2"-129"0"0,0 0 0 0 0,0 0 0 0 0,0 0 0 0 0,-1 0 0 0 0,1 0 0 0 0,0 0 0 0 0,0-1 0 0 0,0 1 0 0 0,-1 0 0 0 0,1 0 0 0 0,0 0 0 0 0,0 0 0 0 0,0-1 0 0 0,0 1 0 0 0,0 0 0 0 0,0 0 0 0 0,-1 0 0 0 0,1 0 0 0 0,0-1 0 0 0,0 1 0 0 0,0 0 0 0 0,0 0 0 0 0,0 0 0 0 0,0-1 0 0 0,0 1 0 0 0,0 0 0 0 0,0 0 0 0 0,0-1 0 0 0,0 1 0 0 0,0 0 0 0 0,0 0 0 0 0,0 0 0 0 0,0-1 0 0 0,0 1 0 0 0,0 0 0 0 0,0 0 0 0 0,0 0 0 0 0,0-1 0 0 0,0 1 0 0 0,0 0 0 0 0,1 0-1 0 0,-1 0 1 0 0,0-1 0 0 0,0 1 0 0 0,0 0 0 0 0,0 0 0 0 0,0 0 0 0 0,1 0 0 0 0,-1 0-19 0 0,-3-3 158 0 0,2 2 567 0 0,1 1 246 0 0,0 0 42 0 0,-1 1-859 0 0,1 0 1 0 0,-1-1-1 0 0,1 1 1 0 0,-1 0-1 0 0,1-1 1 0 0,-1 1-1 0 0,1 0 1 0 0,0 0-1 0 0,-1-1 1 0 0,1 1-1 0 0,0 0 1 0 0,0 0-1 0 0,0 0 0 0 0,-1 0-153 0 0,2 1 88 0 0,-1 0 0 0 0,0 0 0 0 0,0 0 0 0 0,0 0 0 0 0,0 0 0 0 0,0 0 0 0 0,0 0 0 0 0,0 0 1 0 0,-1 0-1 0 0,1 0 0 0 0,-1 0 0 0 0,0 1-89 0 0,0-1 9 0 0,1 1 0 0 0,-1-1 0 0 0,0 1 0 0 0,1-1 0 0 0,0 1 0 0 0,-1-1-1 0 0,1 4-8 0 0,7 59 2032 0 0,6 25-2032 0 0,-11-57 14 0 0,-2-27-2 0 0,0-1 1 0 0,0 1-1 0 0,0 0 1 0 0,1 0-1 0 0,0-1 0 0 0,1 3-12 0 0,2 5 143 0 0,-2-10-71 0 0,-1 1-1 0 0,0-1 1 0 0,0 1-1 0 0,0 0 1 0 0,0-1 0 0 0,0 1-1 0 0,-1 0 1 0 0,0 0-1 0 0,0-1 1 0 0,0 1-72 0 0,-2 10 481 0 0,-1-1 1 0 0,-5 14-482 0 0,-2 13 154 0 0,8-34-104 0 0,0 0-1 0 0,0 0 0 0 0,-1 0 0 0 0,1 0 0 0 0,-1 0 0 0 0,-1 0 1 0 0,1 0-1 0 0,-1-1 0 0 0,-1 2-49 0 0,-3 10 597 0 0,8-15-538 0 0,-1-1 1 0 0,1 1-1 0 0,-1-1 1 0 0,1 1 0 0 0,-1-1-1 0 0,0 1 1 0 0,0-1 0 0 0,1 0-1 0 0,-1 1 1 0 0,0-1 0 0 0,0 0-1 0 0,0 0 1 0 0,-1 1-60 0 0,-17 9-238 0 0,17-10 275 0 0,2-2 48 0 0,12-8 248 0 0,13-19-317 0 0,-20 25-16 0 0,0-1 0 0 0,-1 0 0 0 0,1 0 0 0 0,-1-1 0 0 0,1 1 0 0 0,-1-1 0 0 0,-1 0 0 0 0,2-1 0 0 0,2-3 0 0 0,0 0 0 0 0,1 0 0 0 0,1 1 0 0 0,-1 0 0 0 0,1 1 0 0 0,1 0 0 0 0,4-3 0 0 0,-10 8 0 0 0,-1 0 0 0 0,1 1 0 0 0,0-1 0 0 0,0 1 0 0 0,-1 0 0 0 0,5-1 0 0 0,-5 1 0 0 0,0 0 0 0 0,1 0 0 0 0,-1 0 0 0 0,0 0 0 0 0,1 1 0 0 0,-1 0 0 0 0,1-1 0 0 0,2 2 0 0 0,2-1 0 0 0,19 2 0 0 0,-26-2 0 0 0,0 0 0 0 0,0 0 0 0 0,0 0 0 0 0,0 0 0 0 0,0 0 0 0 0,-1 0 0 0 0,1 1 0 0 0,0-1 0 0 0,0 0 0 0 0,0 1 0 0 0,0-1 0 0 0,0 0 0 0 0,-1 1 0 0 0,1-1 0 0 0,0 1 0 0 0,0-1 0 0 0,-1 1 0 0 0,1 0 0 0 0,0-1 0 0 0,-1 1 0 0 0,1 0 0 0 0,2 2 0 0 0,4 1 0 0 0,4 4 0 0 0,-11-7 0 0 0,0-1 0 0 0,1 1 0 0 0,-1-1 0 0 0,0 0 0 0 0,0 1 0 0 0,0-1 0 0 0,0 1 0 0 0,1-1 0 0 0,-1 1 0 0 0,0-1 0 0 0,0 1 0 0 0,0-1 0 0 0,0 1 0 0 0,0-1 0 0 0,0 1 0 0 0,0-1 0 0 0,0 1 0 0 0,0-1 0 0 0,-1 1 0 0 0,1-1 0 0 0,0 1 0 0 0,0-1 0 0 0,0 1 0 0 0,0-1 0 0 0,-1 1 0 0 0,1-1 0 0 0,-2 14 0 0 0,2-12 0 0 0,0-1 0 0 0,0 0 0 0 0,0 0 0 0 0,0 1 0 0 0,0-1 0 0 0,0 0 0 0 0,-1 0 0 0 0,1 1 0 0 0,0-1 0 0 0,-1 0 0 0 0,1 0 0 0 0,-1 0 0 0 0,-3 5 0 0 0,-1 0 0 0 0,0-1 0 0 0,0 0 0 0 0,-1 0 0 0 0,1-1 0 0 0,-1 1 0 0 0,0-1 0 0 0,-3 1 0 0 0,1 1 0 0 0,0-2 0 0 0,1 0 0 0 0,-1 0 0 0 0,0 0 0 0 0,-1-1 0 0 0,0 1 0 0 0,-1 0 0 0 0,1 0 0 0 0,-3 3 0 0 0,5-3 0 0 0,0 0 0 0 0,0-1 0 0 0,0 0 0 0 0,0 0 0 0 0,0-1 0 0 0,-5 2 0 0 0,-15 4 0 0 0,3-4 31 0 0,16-4-96 0 0,8 0 54 0 0,0 0-1 0 0,0 0 1 0 0,0 0-1 0 0,0 0 1 0 0,0 0-1 0 0,0 0 1 0 0,0 0-1 0 0,0 0 1 0 0,0 0-1 0 0,0 0 1 0 0,0 0 0 0 0,0 0-1 0 0,0 0 1 0 0,0 0-1 0 0,0 0 1 0 0,0 0-1 0 0,0 0 1 0 0,0 0-1 0 0,0 0 1 0 0,0 0-1 0 0,0 0 1 0 0,0 0-1 0 0,0 0 1 0 0,0 0-1 0 0,0 0 1 0 0,0-1-1 0 0,0 1 1 0 0,0 0-1 0 0,0 0 1 0 0,0 0-1 0 0,0 0 1 0 0,0 0 11 0 0,-13-4-2279 0 0,10 2-2575 0 0,4-4-2027 0 0</inkml:trace>
  <inkml:trace contextRef="#ctx0" brushRef="#br0" timeOffset="2208.41">2734 356 13824 0 0,'0'0'629'0'0,"-7"5"238"0"0,2-3-746 0 0,0 0 0 0 0,1 0 0 0 0,-1 0 0 0 0,1 0 1 0 0,0 1-1 0 0,-1 0-121 0 0,-18 9 720 0 0,9-5-415 0 0,1 0-1 0 0,-6 4-304 0 0,0 0-1 0 0,-5 4 931 0 0,2 1-1 0 0,-19 15-929 0 0,25-18 173 0 0,2 2-155 0 0,11-12-19 0 0,1 0 1 0 0,-1-1 0 0 0,1 1 0 0 0,-1-1 0 0 0,0 1-1 0 0,0-1 1 0 0,-3 1 0 0 0,-9 6 0 0 0,15-8 0 0 0,0-1 0 0 0,-1 0 0 0 0,1 0 0 0 0,0 1 0 0 0,-1-1 0 0 0,1 1 0 0 0,0-1 0 0 0,-1 0 0 0 0,1 1 0 0 0,0-1 0 0 0,0 1 0 0 0,-1-1 0 0 0,1 1 0 0 0,0-1 0 0 0,0 1 0 0 0,0-1 0 0 0,0 0 0 0 0,0 1 0 0 0,0-1 0 0 0,0 1 0 0 0,0-1 0 0 0,0 1 0 0 0,0-1 0 0 0,0 1 0 0 0,0-1 0 0 0,0 1 0 0 0,0-1 0 0 0,0 1 0 0 0,0-1 0 0 0,1 1 0 0 0,-1-1 0 0 0,0 1 105 0 0,0 1 0 0 0,1-1-1 0 0,-1 0 1 0 0,0 0-1 0 0,0 0 1 0 0,0 0 0 0 0,0 1-1 0 0,0-1 1 0 0,-1 0-1 0 0,1 0 1 0 0,0 0-1 0 0,-1 0 1 0 0,1 0 0 0 0,0 0-1 0 0,-1 0 1 0 0,1 1-1 0 0,-1-1 1 0 0,0 0-105 0 0,23-2 169 0 0,-16-1-175 0 0,0-1 8 0 0,6 0-2 0 0,-4 1 0 0 0,0 0 0 0 0,0 0 0 0 0,-1-1 0 0 0,1-1 0 0 0,5-2 0 0 0,8-4 0 0 0,-17 9 0 0 0,0-1 0 0 0,1 0 0 0 0,-1 0 0 0 0,0 0 0 0 0,0-1 0 0 0,-1 1 0 0 0,1-1 0 0 0,0 0 0 0 0,-1 0 0 0 0,3-3 0 0 0,-2 2 0 0 0,0 0 0 0 0,0 0 0 0 0,1 0 0 0 0,-1 1 0 0 0,1 0 0 0 0,0 0 0 0 0,0 0 0 0 0,12-8 0 0 0,-15 9 0 0 0,-1 2 0 0 0,0-1 0 0 0,0 1 0 0 0,0-1 0 0 0,0 1 0 0 0,0-1 0 0 0,0 1 0 0 0,0 0 0 0 0,0-1 0 0 0,0 1 0 0 0,0 0 0 0 0,0 0 0 0 0,0 0 0 0 0,0 0 0 0 0,0 0 0 0 0,1 0 0 0 0,-1 0 0 0 0,0 0 0 0 0,0 0 0 0 0,0 0 0 0 0,0 1 0 0 0,0-1 0 0 0,0 1 0 0 0,8 0 0 0 0,-9-1 0 0 0,1 1 0 0 0,-1-1 0 0 0,1 0 0 0 0,-1 0 0 0 0,1 0 0 0 0,-1 0 0 0 0,1 0 0 0 0,-1 0 0 0 0,1 1 0 0 0,-1-1 0 0 0,1 0 0 0 0,-1 0 0 0 0,1 1 0 0 0,-1-1 0 0 0,1 0 0 0 0,-1 1 0 0 0,1-1 0 0 0,-1 1 0 0 0,0-1 0 0 0,1 0 0 0 0,-1 1 0 0 0,0-1 0 0 0,1 1 0 0 0,-3 4 0 0 0,1-5 0 0 0,3 13 0 0 0,-2-12 0 0 0,1 0 0 0 0,-1 0 0 0 0,0 0 0 0 0,1 0 0 0 0,-1 0 0 0 0,0 0 0 0 0,0 0 0 0 0,0 0 0 0 0,0 0 0 0 0,0 0 0 0 0,0 0 0 0 0,0 0 0 0 0,-1 0 0 0 0,1 0 0 0 0,-11 53 0 0 0,7-44 0 0 0,4-9 0 0 0,0 0 0 0 0,-1 0 0 0 0,1 0 0 0 0,-1 0 0 0 0,1-1 0 0 0,0 1 0 0 0,0 0 0 0 0,0 0 0 0 0,-1 0 0 0 0,1 0 0 0 0,0 0 0 0 0,0 0 0 0 0,0 0 0 0 0,0 0 0 0 0,1 0 0 0 0,-1 0 0 0 0,0 0 0 0 0,0 0 0 0 0,0 0 0 0 0,1 0 0 0 0,-1 0 0 0 0,1 0 0 0 0,4 14-21 0 0,-4-13 9 0 0,-1-1 0 0 0,0 0 0 0 0,1 1-1 0 0,-1-1 1 0 0,0 0 0 0 0,1 1-1 0 0,0-1 1 0 0,-1 0 0 0 0,1 0 0 0 0,0 0-1 0 0,0 1 1 0 0,-1-1 0 0 0,1 0 0 0 0,0 0-1 0 0,0 0 1 0 0,0 0 0 0 0,0 0 0 0 0,1-1-1 0 0,-1 1 1 0 0,0 0 0 0 0,0 0-1 0 0,0-1 1 0 0,1 1 0 0 0,-1-1 0 0 0,0 1-1 0 0,1-1 1 0 0,-1 1 0 0 0,0-1 0 0 0,1 0-1 0 0,-1 0 1 0 0,1 0 12 0 0,5 2-660 0 0,1-1 1 0 0,-1-1-1 0 0,0 1 1 0 0,1-1-1 0 0,-1-1 0 0 0,0 1 1 0 0,1-1-1 0 0,-1-1 0 0 0,0 1 1 0 0,0-1-1 0 0,1-1 660 0 0,4-4-2046 0 0</inkml:trace>
  <inkml:trace contextRef="#ctx0" brushRef="#br0" timeOffset="2497.599">3149 389 10336 0 0,'0'0'472'0'0,"0"0"-10"0"0,0-1-420 0 0,0 1-1 0 0,0 0 0 0 0,0-1 0 0 0,0 1 1 0 0,0 0-1 0 0,0-1 0 0 0,0 1 0 0 0,0 0 1 0 0,-1-1-1 0 0,1 1 0 0 0,0 0 0 0 0,0-1 1 0 0,0 1-1 0 0,0 0 0 0 0,-1 0 1 0 0,1-1-1 0 0,0 1 0 0 0,0 0 0 0 0,0 0 1 0 0,-1-1-1 0 0,1 1 0 0 0,0 0 0 0 0,-1 0 1 0 0,1 0-1 0 0,0-1 0 0 0,0 1 0 0 0,-1 0 1 0 0,1 0-1 0 0,0 0 0 0 0,-1 0 0 0 0,1 0 1 0 0,0 0-1 0 0,-1 0 0 0 0,1 0 0 0 0,0 0 1 0 0,-1 0-1 0 0,1 0 0 0 0,0 0 1 0 0,-1 0-1 0 0,1 0 0 0 0,0 0 0 0 0,-1 0 1 0 0,1 0-42 0 0,-12 3 1100 0 0,-5 6 391 0 0,1 0 0 0 0,-12 9-1491 0 0,-7 4 248 0 0,33-21-271 0 0,-21 12 1115 0 0,-20 16-1092 0 0,37-26 105 0 0,1 2 0 0 0,0-1 0 0 0,0 0 0 0 0,1 1 1 0 0,-1 0-1 0 0,1 0 0 0 0,0 0 0 0 0,0 1 0 0 0,1-1 0 0 0,-2 5-105 0 0,3-7 183 0 0,1 1 0 0 0,0-1 0 0 0,0 1 0 0 0,0-1 0 0 0,0 1 0 0 0,1 0-1 0 0,0-1 1 0 0,-1 1 0 0 0,1 0 0 0 0,1 1-183 0 0,-1-3 5 0 0,0-1 1 0 0,0 1-1 0 0,0-1 1 0 0,1 1-1 0 0,-1-1 1 0 0,1 0-1 0 0,-1 1 1 0 0,1-1-1 0 0,0 1 0 0 0,-1-1 1 0 0,1 0-1 0 0,0 0 1 0 0,0 1-1 0 0,0-1 1 0 0,0 0-1 0 0,0 0 1 0 0,0 0-1 0 0,0 0 1 0 0,0 0-1 0 0,0 0 1 0 0,1-1-1 0 0,-1 1 0 0 0,0 0 1 0 0,1-1-1 0 0,-1 1 1 0 0,0 0-1 0 0,1-1-5 0 0,17 6 0 0 0,-12-3 0 0 0,1 0 0 0 0,-1-1 0 0 0,1 0 0 0 0,0-1 0 0 0,0 1 0 0 0,0-2 0 0 0,1 1 0 0 0,25 1 5 0 0,-22-1-74 0 0,0-1 0 0 0,0 0 0 0 0,8-1 69 0 0,14-1-1860 0 0,-19 2-5125 0 0</inkml:trace>
  <inkml:trace contextRef="#ctx0" brushRef="#br0" timeOffset="3080.61">3492 37 7832 0 0,'0'0'356'0'0,"-1"6"121"0"0,-5 18-469 0 0,5-20 289 0 0,0 1 1 0 0,0-1 0 0 0,0 0-1 0 0,0 0 1 0 0,1 0 0 0 0,-1 1-1 0 0,1-1 1 0 0,0 0 0 0 0,1 3-298 0 0,0 8 846 0 0,-1 0 0 0 0,0 0 1 0 0,0-1-1 0 0,-2 1 0 0 0,-1 5-846 0 0,-1 14 607 0 0,-4 18 84 0 0,4-33-516 0 0,1 1 0 0 0,0 3-175 0 0,-2 29 502 0 0,3-26 200 0 0,0 0 0 0 0,1 0 0 0 0,2 1-702 0 0,-2-17 239 0 0,0 0-1 0 0,0-1 0 0 0,-1 1 0 0 0,0-1 0 0 0,-1 1 1 0 0,0-1-1 0 0,0 2-238 0 0,1-6-36 0 0,1-4 36 0 0,1 1 0 0 0,-1-1 0 0 0,0 1 0 0 0,0-1 0 0 0,0 0 0 0 0,0 1 0 0 0,0-1 0 0 0,0 0 0 0 0,0 0 0 0 0,0 1 0 0 0,-1 0 0 0 0,2-2 0 0 0,-1 0 0 0 0,1 0 0 0 0,0 0 0 0 0,0 0 0 0 0,0 1 0 0 0,0-1 0 0 0,0 0 0 0 0,0 0 0 0 0,-1 0 0 0 0,1 0 0 0 0,0 0 0 0 0,0 0 0 0 0,0 0 0 0 0,0 1 0 0 0,-1-1 0 0 0,1 0 0 0 0,0 0 0 0 0,0 0 0 0 0,0 0 0 0 0,-1 0 0 0 0,1 0 0 0 0,0 0 0 0 0,0 0 0 0 0,0 0 0 0 0,-1 0 0 0 0,1 0 0 0 0,0 0 0 0 0,0 0 0 0 0,0 0 0 0 0,-1 0 0 0 0,1 0 0 0 0,0 0 0 0 0,0 0-1 0 0,0-1 1 0 0,0 1 0 0 0,-1 0 0 0 0,1 0 0 0 0,0 0 0 0 0,0 0 0 0 0,0 0 0 0 0,0 0 0 0 0,0 0 0 0 0,-1-1 0 0 0,1 1 0 0 0,0 0 0 0 0,0 0 0 0 0,0 0 0 0 0,0 0 0 0 0,0-1 0 0 0,0 1 0 0 0,0 0 0 0 0,0 0 0 0 0,0 0 0 0 0,-1-1 0 0 0,1 1 0 0 0,0 0 0 0 0,0 0 0 0 0,-1-13 10 0 0,0 11 9 0 0,1-1 8 0 0,0 0 0 0 0,0 0 0 0 0,0 0 0 0 0,0 0 1 0 0,0 0-1 0 0,0 0 0 0 0,1 0 0 0 0,0 0 0 0 0,-1 0 0 0 0,1 0 0 0 0,0 0 0 0 0,1 0 0 0 0,-1 0 0 0 0,0 1 0 0 0,1-1 0 0 0,-1 0 0 0 0,1 1 0 0 0,1-1-27 0 0,-2-1-73 0 0,1 0 1 0 0,-1 1-1 0 0,1-1 0 0 0,-1 0 1 0 0,0 0-1 0 0,0 0 0 0 0,-1 0 1 0 0,1 0-1 0 0,-1 0 0 0 0,0-2 73 0 0,3-21-430 0 0,2 0-45 0 0,-3 17 217 0 0,-1 1 0 0 0,2-1-1 0 0,2-6 259 0 0,0 2-152 0 0,-4 10 126 0 0,0 1 0 0 0,0-1 0 0 0,1 0 0 0 0,-1 1 0 0 0,1-1 0 0 0,0 0-1 0 0,1 1 1 0 0,-1 0 0 0 0,0 0 0 0 0,1-1 0 0 0,0 2 0 0 0,0-2 26 0 0,1 1 115 0 0,-3 2-163 0 0,0-1-1 0 0,0 1 0 0 0,0 0 0 0 0,0 0 0 0 0,0 0 1 0 0,0 0-1 0 0,1 1 0 0 0,-1-1 0 0 0,0 0 0 0 0,1 0 1 0 0,-1 1-1 0 0,1-1 0 0 0,-1 1 0 0 0,1-1 49 0 0,0 2-42 0 0,-1 0 1 0 0,0 1-1 0 0,0-1 0 0 0,0 0 0 0 0,0 0 1 0 0,0 1-1 0 0,0-1 0 0 0,0 0 0 0 0,0 1 1 0 0,0-1-1 0 0,-1 1 0 0 0,1-1 0 0 0,0 2 42 0 0,1 3 201 0 0,-1 0 0 0 0,0 0 0 0 0,0 1 0 0 0,0 2-201 0 0,5 23 424 0 0,-3-19-125 0 0,-1-1 0 0 0,0 1 0 0 0,-1 0 0 0 0,0 0-1 0 0,-1-1 1 0 0,-1 1 0 0 0,0 2-299 0 0,0 23 442 0 0,1-29-378 0 0,-1 0 130 0 0,1 0 0 0 0,1 0 0 0 0,0 0 0 0 0,0 0 0 0 0,1 2-194 0 0,-1-9 37 0 0,0 1 0 0 0,0 0 0 0 0,0-1 1 0 0,0 1-1 0 0,0-1 0 0 0,0 1 0 0 0,1-1 0 0 0,0 0 0 0 0,-1 1 0 0 0,1-1 0 0 0,0 0 0 0 0,0 0 0 0 0,0 0 0 0 0,0-1 0 0 0,0 1 0 0 0,0 0 0 0 0,1-1 0 0 0,-1 1 0 0 0,2 0-37 0 0,9 3 0 0 0,1 0 0 0 0,11 2 0 0 0,21 9 0 0 0,-39-14-169 0 0,-1 0 1 0 0,1 0-1 0 0,0-1 0 0 0,0 0 0 0 0,-1 0 0 0 0,2 0 169 0 0,20 3-2388 0 0,-7-2-4946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6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8288 0 0,'0'0'381'0'0,"0"0"-6"0"0,-2-2-171 0 0,2 2 176 0 0,0 0 106 0 0,0 0 24 0 0,0 0 2 0 0,0 0 0 0 0,0 0 0 0 0,0 0 0 0 0,0 0-70 0 0,-1 8-276 0 0,-1 9 724 0 0,0 1 0 0 0,0-1 0 0 0,2 3-890 0 0,-3 28 1409 0 0,2-28-1404 0 0,2 1 0 0 0,0-1 0 0 0,2 12-5 0 0,0-4 1 0 0,6 46-1 0 0,-7-64 316 0 0,0 0 0 0 0,0-1 0 0 0,1 0 0 0 0,4 8-316 0 0,-4-9 204 0 0,-1-1 1 0 0,1 1-1 0 0,-1-1 1 0 0,0 1-1 0 0,-1 0 1 0 0,1 7-205 0 0,-2-14 134 0 0,0 0 0 0 0,0 1-1 0 0,1-1 1 0 0,-1 0 0 0 0,1 0 0 0 0,-1 0-1 0 0,1 0 1 0 0,-1 1 0 0 0,1-1 0 0 0,-1 0 0 0 0,1 0-1 0 0,0 0-133 0 0,8 6 0 0 0,-6-8 0 0 0,-2 0 0 0 0,11-2 0 0 0,-1-1 0 0 0,1 0 0 0 0,-1-1 0 0 0,2-2 0 0 0,-7 3 0 0 0,1 1 0 0 0,0 0 0 0 0,0 0 0 0 0,0 0 0 0 0,0 1 0 0 0,1 0 0 0 0,-1 0 0 0 0,1 1 0 0 0,-1 0 0 0 0,1 0 0 0 0,0 1 0 0 0,1 0 0 0 0,5 1 0 0 0,-1 1 0 0 0,0 1 0 0 0,1 0 0 0 0,-2 1 0 0 0,1 0 0 0 0,2 2 0 0 0,-4-2-4 0 0,-1 0-1 0 0,1-2 0 0 0,1 1 0 0 0,2-1 5 0 0,-4 0-45 0 0,-7-2-135 0 0,0 0 0 0 0,0 0-1 0 0,0-1 1 0 0,0 1 0 0 0,0-1-1 0 0,0 0 1 0 0,0 1 0 0 0,0-2-1 0 0,0 1 1 0 0,-1 0 0 0 0,1 0-1 0 0,0-1 181 0 0,3-1-1445 0 0,-4 2 1182 0 0,-1 0-1 0 0,0 1 1 0 0,0-1-1 0 0,1 0 1 0 0,-1 0 0 0 0,0 0-1 0 0,0 0 1 0 0,0 0-1 0 0,0 0 1 0 0,0 0 0 0 0,0-1-1 0 0,-1 1 1 0 0,2-1 263 0 0,0-2-560 0 0,6-8-1486 0 0</inkml:trace>
  <inkml:trace contextRef="#ctx0" brushRef="#br0" timeOffset="1114.613">457 230 11976 0 0,'0'0'266'0'0,"0"0"44"0"0,0 0 15 0 0,0-1-26 0 0,-3-2-127 0 0,3 2-122 0 0,-1 1 0 0 0,1 0 0 0 0,0 0 0 0 0,-1 0 0 0 0,1 0 0 0 0,0 0 0 0 0,-1-1 0 0 0,1 1 0 0 0,-1 0 0 0 0,1 0 0 0 0,0 0 0 0 0,-1 0 0 0 0,1 0 0 0 0,-1 0 1 0 0,1 1-1 0 0,-1-1 0 0 0,1 0 0 0 0,0 0 0 0 0,-1 0 0 0 0,1 0 0 0 0,0 0 0 0 0,-1 1 0 0 0,1-1 0 0 0,0 0 0 0 0,-1 0 0 0 0,1 0 0 0 0,0 1 0 0 0,-1-1 0 0 0,1 0 0 0 0,-1 1-50 0 0,-9 7 895 0 0,-3 9-393 0 0,1 0 0 0 0,0 1 0 0 0,2 0 0 0 0,0 1 0 0 0,1 0 0 0 0,1 0 0 0 0,-3 10-502 0 0,9-22 28 0 0,0 1 0 0 0,0 0 0 0 0,1-1 0 0 0,0 1 0 0 0,1 0 0 0 0,-1 2-28 0 0,-2 22-3 0 0,3-28 3 0 0,-1-3 0 0 0,1 0 0 0 0,0 0 0 0 0,0 0 0 0 0,-1 0 0 0 0,1 0 0 0 0,0 0 0 0 0,0 0 0 0 0,0 0 0 0 0,1 0 0 0 0,-1 0 0 0 0,0 0 0 0 0,0 0 0 0 0,0 0 0 0 0,1 0 0 0 0,-1 0 0 0 0,0 0 0 0 0,1 0 0 0 0,-1 0 0 0 0,1 0 0 0 0,-1-1 0 0 0,1 1 0 0 0,0 0 0 0 0,-1 0 0 0 0,1 0 0 0 0,0 0 4 0 0,0-1-1 0 0,-1 1 0 0 0,1 0 1 0 0,0-1-1 0 0,0 1 0 0 0,-1-1 0 0 0,1 1 1 0 0,0-1-1 0 0,0 1 0 0 0,0-1 0 0 0,0 0 1 0 0,0 1-1 0 0,0-1 0 0 0,-1 0 0 0 0,1 0 1 0 0,0 0-1 0 0,0 0 0 0 0,0 1 1 0 0,0-1-1 0 0,0 0 0 0 0,0-1 0 0 0,0 1-3 0 0,3-1 127 0 0,-1-1-1 0 0,0 1 0 0 0,0-1 1 0 0,0 0-1 0 0,0 0 0 0 0,0 0 1 0 0,0-1-1 0 0,0 1 0 0 0,-1-1 0 0 0,1 1 1 0 0,-1-1-1 0 0,0 0 0 0 0,0 0 1 0 0,0 0-1 0 0,0 0 0 0 0,0-1-126 0 0,4-7-11 0 0,-2 0 0 0 0,1 1 0 0 0,-1-1-1 0 0,0-6 12 0 0,10-22 0 0 0,-10 31 0 0 0,-4 8 0 0 0,1 1 0 0 0,-1-1 0 0 0,1 1 0 0 0,-1-1 0 0 0,1 1 0 0 0,-1-1 0 0 0,1 1 0 0 0,-1-1 0 0 0,0 1 0 0 0,1 0 0 0 0,-1-1 0 0 0,0 1 0 0 0,0-1 0 0 0,0 1 0 0 0,1 0 0 0 0,-1-1 0 0 0,0 1 0 0 0,0 0 0 0 0,0-1 0 0 0,0 1 0 0 0,5 20 0 0 0,-3-12 0 0 0,-1 0 0 0 0,1-1 0 0 0,0 1 0 0 0,1-1 0 0 0,0 1 0 0 0,3 5 0 0 0,-4-10 0 0 0,0 0 0 0 0,0 1 0 0 0,1-1 0 0 0,-1 0 0 0 0,1-1 0 0 0,0 1 0 0 0,0-1 0 0 0,1 1 0 0 0,-1-1 0 0 0,1 0 0 0 0,-1 0 0 0 0,1 0 0 0 0,1 0 0 0 0,-4-3 0 0 0,0 1 0 0 0,0-1 0 0 0,0 1 0 0 0,0-1 0 0 0,0 1 0 0 0,0-1 0 0 0,0 0 0 0 0,0 0 0 0 0,0 1 0 0 0,0-1 0 0 0,0 0 0 0 0,0 0 0 0 0,0 0 0 0 0,0 0 0 0 0,0 0 0 0 0,0-1 0 0 0,1 1 0 0 0,-1 0 0 0 0,0 0 0 0 0,0-1 0 0 0,0 1 0 0 0,0 0 0 0 0,0-1 0 0 0,2 0 0 0 0,1-1 0 0 0,0 0 0 0 0,1 0 0 0 0,-1 0 0 0 0,0 0 0 0 0,-1 0 0 0 0,1-1 0 0 0,0 0 0 0 0,-1 0 0 0 0,0 0 0 0 0,1 0 0 0 0,-1 0 0 0 0,0-1 0 0 0,2-3 0 0 0,3-6 0 0 0,0-1 0 0 0,0 0 0 0 0,1-6 0 0 0,7-14 0 0 0,-14 30 0 0 0,0 0 0 0 0,-1 0 0 0 0,0-1 0 0 0,0 1 0 0 0,0 0 0 0 0,0 0 0 0 0,-1-2 0 0 0,0 2 0 0 0,1 0 0 0 0,0 1 0 0 0,-1-1 0 0 0,1 0 0 0 0,0 0 0 0 0,1 0 0 0 0,-1 1 0 0 0,1-1 0 0 0,1-1 0 0 0,-1 2 0 0 0,0 0 0 0 0,-1 1 0 0 0,1-1 0 0 0,0 0 0 0 0,-1 0 0 0 0,0 0 0 0 0,0-1 0 0 0,0 1 0 0 0,0 0 0 0 0,0-1 0 0 0,2-3 0 0 0,-3 7 0 0 0,0-1 0 0 0,0 1 0 0 0,0 0 0 0 0,0 0 0 0 0,0 0 0 0 0,0 0 0 0 0,0 0 0 0 0,0-1 0 0 0,0 1 0 0 0,0 0 0 0 0,0 0 0 0 0,1 0 0 0 0,-1 0 0 0 0,0 0 0 0 0,0 0 0 0 0,0-1 0 0 0,0 1 0 0 0,0 0 0 0 0,1 0 0 0 0,-1 0 0 0 0,0 0 0 0 0,0 0 0 0 0,0 0 0 0 0,0 0 0 0 0,1 0 0 0 0,-1 0 0 0 0,0 0 0 0 0,0 0 0 0 0,0 0 0 0 0,0 0 0 0 0,1 0 0 0 0,-1 0 0 0 0,0 0 0 0 0,0 0 0 0 0,0 0 0 0 0,0 0 0 0 0,1 0 0 0 0,-1 0 0 0 0,0 0 0 0 0,0 0 0 0 0,0 0 0 0 0,0 0 0 0 0,3 3 0 0 0,-3-3 0 0 0,0 0 0 0 0,0 1 0 0 0,0-1 0 0 0,0 1 0 0 0,0-1 0 0 0,1 0 0 0 0,-1 1 0 0 0,0-1 0 0 0,0 0 0 0 0,0 1 0 0 0,0-1 0 0 0,-1 1 0 0 0,1-1 0 0 0,0 0 0 0 0,0 1 0 0 0,0-1 0 0 0,0 0 0 0 0,0 1 0 0 0,0-1 0 0 0,0 1 0 0 0,-1-1 0 0 0,1 0 0 0 0,0 0 0 0 0,0 1 0 0 0,-1-1 0 0 0,1 1 0 0 0,0-1 0 0 0,-1 1 0 0 0,1-1 0 0 0,-1 1 0 0 0,1 0 0 0 0,0-1 0 0 0,0 1 0 0 0,-1 0 0 0 0,1-1 0 0 0,0 1 0 0 0,0 0 0 0 0,0 0 0 0 0,0-1 0 0 0,0 1 0 0 0,0 0 0 0 0,0-1 0 0 0,0 1 0 0 0,0 2 0 0 0,1 0 0 0 0,0 0 0 0 0,0-1 0 0 0,0 1 0 0 0,1 0 0 0 0,-1-1 0 0 0,2 3 0 0 0,-1-3 0 0 0,0 1 0 0 0,-1 0 0 0 0,1 0 0 0 0,-1-1 0 0 0,0 1 0 0 0,0 0 0 0 0,0 1 0 0 0,10 25 0 0 0,-9-25 0 0 0,0 1 0 0 0,0 0 0 0 0,0 0 0 0 0,0 0 0 0 0,-1 1 0 0 0,1 3 0 0 0,1-1 0 0 0,0 0 0 0 0,1 0 0 0 0,0 0 0 0 0,0 0 0 0 0,1 0 0 0 0,-1-1 0 0 0,2 0 0 0 0,3 4 0 0 0,-50-55 2048 0 0,40 43-2048 0 0,0-1 0 0 0,-1 1 0 0 0,1-1 0 0 0,0 0 0 0 0,0 1 0 0 0,0-1 0 0 0,0 0 0 0 0,0-1 0 0 0,0 1 0 0 0,1 1 0 0 0,-1-1 0 0 0,0 0 0 0 0,0 1 0 0 0,1 0 0 0 0,-1-1 0 0 0,0 1 0 0 0,-1 0 0 0 0,1-1 0 0 0,-1 0 0 0 0,1 0 0 0 0,1 1 0 0 0,0 1 0 0 0,0-1 0 0 0,0 1 0 0 0,0 0 0 0 0,0-1 0 0 0,0 1 0 0 0,0-1 0 0 0,-1 1 0 0 0,1-1 0 0 0,0 1 0 0 0,0 0 0 0 0,0-1 0 0 0,0 1 0 0 0,-1-1 0 0 0,1 1 0 0 0,0 0 0 0 0,0-1 0 0 0,-1 1 0 0 0,1 0 0 0 0,0-1 0 0 0,-1 1 0 0 0,1 0 0 0 0,0 0 0 0 0,-1-1 0 0 0,1 1 0 0 0,0 0 0 0 0,-1 0 0 0 0,0-1 0 0 0,-5-1-64 0 0,6 2 42 0 0,0 1 0 0 0,-1-1-1 0 0,1 0 1 0 0,0 1 0 0 0,0-1-1 0 0,0 0 1 0 0,0 1-1 0 0,0-1 1 0 0,0 1 0 0 0,0-1-1 0 0,0 0 1 0 0,0 1 0 0 0,0-1-1 0 0,0 0 1 0 0,0 1 0 0 0,0-1-1 0 0,0 0 1 0 0,0 1 0 0 0,0-1-1 0 0,0 0 1 0 0,1 1-1 0 0,-1-1 1 0 0,0 0 0 0 0,0 1-1 0 0,0-1 1 0 0,1 0 0 0 0,-1 1-1 0 0,0-1 1 0 0,0 0 0 0 0,0 0-1 0 0,1 1 1 0 0,-1-1 0 0 0,0 0-1 0 0,1 0 1 0 0,-1 0 0 0 0,0 1-1 0 0,1-1 1 0 0,-1 0 22 0 0,14 12-845 0 0,9 4 1822 0 0,-5-2-690 0 0,0-2 0 0 0,1 0 0 0 0,9 3-287 0 0,-22-12-7 0 0,1 0 1 0 0,0 0-1 0 0,0-1 0 0 0,0 0 1 0 0,0-1-1 0 0,0 1 0 0 0,1-1 1 0 0,-1-1-1 0 0,0 1 1 0 0,1-1-1 0 0,-1 0 0 0 0,4-1 7 0 0,-4 0 0 0 0,1 0 0 0 0,0-1 0 0 0,-1 0 0 0 0,1 0 0 0 0,-1 0 0 0 0,0-1 0 0 0,0 0 0 0 0,0-1 0 0 0,0 1 0 0 0,0-1 0 0 0,-1-1 0 0 0,0 1 0 0 0,0-1 0 0 0,0 0 0 0 0,0 0 0 0 0,-1-1 0 0 0,0 0 0 0 0,0 0 0 0 0,0 0 0 0 0,-1 0 0 0 0,1-3 0 0 0,-1 2-62 0 0,-1 0-1 0 0,-1-1 1 0 0,0 1-1 0 0,0-1 0 0 0,0 1 1 0 0,-1-1-1 0 0,0 1 1 0 0,0-1-1 0 0,-1 0 1 0 0,0 0-1 0 0,0 1 0 0 0,-1-1 1 0 0,0 0-1 0 0,-1-5 63 0 0,-5-11-1100 0 0,7 24 1100 0 0,0 0 0 0 0,0 0-1 0 0,0 0 1 0 0,0 0 0 0 0,0 0 0 0 0,0 0-1 0 0,0 1 1 0 0,0-1 0 0 0,0 0-1 0 0,0 0 1 0 0,-1 0 0 0 0,1 0-1 0 0,0 0 1 0 0,0 0 0 0 0,0 0-1 0 0,0 0 1 0 0,0 0 0 0 0,0 1 0 0 0,0-1-1 0 0,0 0 1 0 0,-1 0 0 0 0,1 0-1 0 0,0 0 1 0 0,0 0 0 0 0,0 0-1 0 0,0 0 1 0 0,0 0 0 0 0,0 0-1 0 0,-1 0 1 0 0,1 0 0 0 0,0 0 0 0 0,0 0-1 0 0,0 0 1 0 0,0 0 0 0 0,0 0-1 0 0,0 0 1 0 0,-1 0 0 0 0,1 0-1 0 0,0 0 1 0 0,0 0 0 0 0,0 0-1 0 0,0 0 1 0 0,0-1 0 0 0,0 1 0 0 0,0 0-1 0 0,-1 0 1 0 0,1 0 0 0 0,0 0-1 0 0,0 0 1 0 0,0 0 0 0 0,0 0-1 0 0,0 0 1 0 0,0 0 0 0 0,0-1-1 0 0,0 1 1 0 0,0 0 0 0 0,0 0 0 0 0,-2 11 2 0 0,2-11-3 0 0,-1 8 1 0 0,0 0 0 0 0,1 0 0 0 0,0 0 0 0 0,1 3 0 0 0,0 13 0 0 0,1-11 0 0 0,-1 0 0 0 0,2 0 0 0 0,0 0 0 0 0,1 0 0 0 0,2 5 0 0 0,-2-4 0 0 0,-2-7 0 0 0,1-1 0 0 0,0 1 0 0 0,0 0 0 0 0,0-1 0 0 0,2 2 0 0 0,-3-5 0 0 0,0 0 0 0 0,0-1 0 0 0,0 1 0 0 0,0-1 0 0 0,0 1 0 0 0,1-1 0 0 0,-1 0 0 0 0,1 0 0 0 0,0 0 0 0 0,0 0 0 0 0,0 0 0 0 0,1 0 0 0 0,6 3 0 0 0,3-1 0 0 0,-8-6 0 0 0,-4 1 0 0 0,1 0 41 0 0,0 0-1 0 0,-1 1 0 0 0,1-1 0 0 0,0 0 1 0 0,-1 0-1 0 0,1 0 0 0 0,-1 0 1 0 0,1-1-1 0 0,-1 1 0 0 0,1 0 0 0 0,-1-1 1 0 0,0 1-1 0 0,1-1 0 0 0,-1 1 0 0 0,0-1 1 0 0,0 1-1 0 0,0-1 0 0 0,-1 0 1 0 0,1 0-1 0 0,0-1-40 0 0,2-4 345 0 0,-1-1 0 0 0,-1 0 0 0 0,0 0-1 0 0,1-4-344 0 0,0-8-193 0 0,-2-2 193 0 0,-1 19 0 0 0,1 0 0 0 0,-1 0 0 0 0,1 0 0 0 0,0 0 0 0 0,0 0 0 0 0,1 0 0 0 0,-1 0 0 0 0,5-16 3 0 0,0 0 0 0 0,6-13-3 0 0,-9 27-6 0 0,0-1-1 0 0,1 1 1 0 0,0-1 0 0 0,0 1-1 0 0,0 0 1 0 0,1 0 0 0 0,0 0-1 0 0,0 1 1 0 0,0-1 0 0 0,0 1-1 0 0,1 0 7 0 0,-1 2-265 0 0,-1-1 0 0 0,1 2-1 0 0,0-1 1 0 0,0 0 0 0 0,0 1-1 0 0,0-1 1 0 0,0 1 0 0 0,0 0-1 0 0,0 1 1 0 0,0-1 0 0 0,0 1-1 0 0,1 0 1 0 0,-1 0 0 0 0,0 0-1 0 0,0 0 1 0 0,0 1 0 0 0,0-1-1 0 0,4 2 266 0 0,2 5-1024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6:2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34 11976 0 0,'-18'-4'91'0'0,"6"2"316"0"0,0-1 0 0 0,0 2 0 0 0,-5-1-407 0 0,17 2 7 0 0,0 0 1 0 0,-1 0 0 0 0,1 0 0 0 0,0 0-1 0 0,-1 0 1 0 0,1 0 0 0 0,0 0-1 0 0,-1 0 1 0 0,1 0 0 0 0,0 0 0 0 0,0 0-1 0 0,-1 0 1 0 0,1 0 0 0 0,0 0 0 0 0,-1 0-1 0 0,1 1 1 0 0,0-1 0 0 0,0 0-1 0 0,-1 0 1 0 0,1 0 0 0 0,0 0 0 0 0,0 1-1 0 0,-1-1 1 0 0,1 0 0 0 0,0 0 0 0 0,0 0-1 0 0,0 1 1 0 0,-1-1 0 0 0,1 0 0 0 0,0 0-1 0 0,0 1 1 0 0,0-1 0 0 0,0 0-1 0 0,-1 0 1 0 0,1 1 0 0 0,0-1 0 0 0,0 0-1 0 0,0 1 1 0 0,0-1 0 0 0,0 0 0 0 0,0 1-1 0 0,0-1 1 0 0,0 0 0 0 0,0 0-1 0 0,0 1 1 0 0,0-1 0 0 0,0 0 0 0 0,0 1-8 0 0,0-1 65 0 0,-1 2 1 0 0,0 0 0 0 0,-1-1 0 0 0,1 1 1 0 0,-1-1-1 0 0,1 1 0 0 0,-1-1 0 0 0,0 0 1 0 0,0 0-1 0 0,0 0 0 0 0,1 0 1 0 0,-1 0-1 0 0,0 0 0 0 0,0 0 0 0 0,0 0 1 0 0,0-1-1 0 0,-1 1 0 0 0,1-1-66 0 0,-9 4 382 0 0,-15 9 654 0 0,8-4-274 0 0,-1 0-1 0 0,-1 3-761 0 0,18-10 112 0 0,-1 0-1 0 0,0 1 0 0 0,0-1 1 0 0,1 1-1 0 0,-1 0 0 0 0,1 0 1 0 0,-1 1-112 0 0,1-1 114 0 0,-1 0 1 0 0,1 0-1 0 0,-1 0 1 0 0,0 0-1 0 0,0 0 1 0 0,-3 2-115 0 0,-4 1 95 0 0,8-5-91 0 0,-1 0 0 0 0,1 0 0 0 0,-1 1 0 0 0,1-1 0 0 0,0 1 1 0 0,0 0-1 0 0,0 0 0 0 0,0-1 0 0 0,0 1 0 0 0,0 1 0 0 0,0-1 1 0 0,1 0-1 0 0,-1 0 0 0 0,1 1 0 0 0,-1-1 0 0 0,1 0 0 0 0,0 2-4 0 0,-10 19 0 0 0,-1 1 0 0 0,11-23 0 0 0,1 0 0 0 0,0 0 0 0 0,-1 1 0 0 0,1-1 0 0 0,0 0 0 0 0,0 0 0 0 0,0 1 0 0 0,0-1 0 0 0,0 0 0 0 0,0 0 0 0 0,0 1 0 0 0,0-1 0 0 0,0 0 0 0 0,1 1 0 0 0,-1-1 0 0 0,1 1 0 0 0,3 4 0 0 0,-3-6 0 0 0,-1 1 0 0 0,1 0 0 0 0,0-1 0 0 0,-1 1 0 0 0,1 0 0 0 0,-1 0 0 0 0,1 0 0 0 0,-1 0 0 0 0,1-1 0 0 0,-1 1 0 0 0,1 0 0 0 0,-1 0 0 0 0,0 0 0 0 0,0 0 0 0 0,1 0 0 0 0,-1 0 0 0 0,0 0 0 0 0,0 0 0 0 0,-2 4 3 0 0,2-5-1 0 0,0 0 0 0 0,0 1 0 0 0,-1-1 0 0 0,1 1 0 0 0,0-1 1 0 0,0 1-1 0 0,0-1 0 0 0,0 1 0 0 0,0-1 0 0 0,-1 1 1 0 0,1-1-1 0 0,0 1 0 0 0,0-1 0 0 0,0 1 0 0 0,1-1 0 0 0,-1 1 1 0 0,0-1-1 0 0,0 1 0 0 0,0-1 0 0 0,0 1 0 0 0,0-1 1 0 0,0 0-1 0 0,1 1 0 0 0,-1-1 0 0 0,0 1 0 0 0,0-1 0 0 0,1 1 1 0 0,-1-1-1 0 0,0 0 0 0 0,1 1 0 0 0,-1-1 0 0 0,1 1-2 0 0,2 2 136 0 0,1 0 0 0 0,0 0 0 0 0,0 0 0 0 0,0 0 0 0 0,1-1 0 0 0,-1 0 0 0 0,0 1-1 0 0,1-2 1 0 0,0 1 0 0 0,-1 0 0 0 0,1-1 0 0 0,0 0 0 0 0,0 0 0 0 0,0-1 0 0 0,0 1-136 0 0,13 0-391 0 0,-1-1 1 0 0,0-1 0 0 0,12-2 390 0 0,-13 1-276 0 0,4 0-291 0 0,-1-1-1 0 0,-1-2 1 0 0,1 1-1 0 0,-1-2 0 0 0,6-3 568 0 0,-11 4-1370 0 0,0-1-1 0 0,0-1 0 0 0,-1 0 0 0 0,6-5 1371 0 0,1-2-2046 0 0</inkml:trace>
  <inkml:trace contextRef="#ctx0" brushRef="#br0" timeOffset="650.128">481 139 10136 0 0,'-7'5'918'0'0,"-22"8"-656"0"0,24-12 14 0 0,1 0 1 0 0,0 1-1 0 0,0 0 1 0 0,0 0-1 0 0,0 0 1 0 0,0 0-1 0 0,0 0 1 0 0,0 1-1 0 0,1 0 1 0 0,-3 2-277 0 0,-10 10 1449 0 0,12-12-1290 0 0,1-1-1 0 0,0 1 0 0 0,-1 0 0 0 0,1 0 1 0 0,0 1-1 0 0,1-1 0 0 0,-1 1 1 0 0,1 0-1 0 0,-1-1 0 0 0,1 1 0 0 0,-1 3-158 0 0,0 3 250 0 0,3-8-151 0 0,-1 1 0 0 0,1 0 0 0 0,-1-1 0 0 0,0 1 0 0 0,0-1-1 0 0,0 1 1 0 0,0-1 0 0 0,-1 0 0 0 0,1 1 0 0 0,0-1 0 0 0,-1 0 0 0 0,0 0 0 0 0,0 1-99 0 0,1-2 31 0 0,0 0-1 0 0,0 0 1 0 0,0 0 0 0 0,1 0-1 0 0,-1 1 1 0 0,0-1-1 0 0,1 0 1 0 0,-1 0-1 0 0,1 1 1 0 0,0-1-1 0 0,-1 0 1 0 0,1 1-1 0 0,0-1 1 0 0,0 0-1 0 0,0 1 1 0 0,0-1-1 0 0,0 0 1 0 0,0 1-1 0 0,0-1 1 0 0,0 1-31 0 0,-1 17 5 0 0,0-18-5 0 0,1 0 0 0 0,0 0 0 0 0,0 0 0 0 0,0 0 0 0 0,0 0 0 0 0,0 0 0 0 0,0 0 0 0 0,0 0 0 0 0,0 0 0 0 0,1-1 0 0 0,-1 1 0 0 0,0 0 0 0 0,0 0 0 0 0,1 0 0 0 0,-1 0 0 0 0,1 0 0 0 0,-1-1 0 0 0,1 1 0 0 0,-1 0 0 0 0,1 0 0 0 0,3 6 0 0 0,-4-7 0 0 0,0 1 0 0 0,1-1 0 0 0,-1 1 0 0 0,0-1 0 0 0,0 1 0 0 0,1-1 0 0 0,-1 1 0 0 0,0-1 0 0 0,1 0 0 0 0,-1 1 0 0 0,0-1 0 0 0,1 0 0 0 0,-1 1 0 0 0,1-1 0 0 0,-1 0 0 0 0,1 1 0 0 0,-1-1 0 0 0,0 0 0 0 0,1 0 0 0 0,-1 0 0 0 0,1 0 0 0 0,-1 1 0 0 0,1-1 0 0 0,-1 0 0 0 0,1 0 0 0 0,0 0 0 0 0,-1 0 0 0 0,1 0 0 0 0,-1 0 0 0 0,1 0 0 0 0,-1 0 0 0 0,1 0 0 0 0,-1 0 0 0 0,1-1 0 0 0,-1 1 0 0 0,1 0 0 0 0,-1 0 0 0 0,1 0 0 0 0,-1-1 0 0 0,0 1 0 0 0,1 0 0 0 0,-1 0 0 0 0,1-1 0 0 0,-1 1 0 0 0,1 0 0 0 0,-1-1 0 0 0,1 0 0 0 0,0 0 0 0 0,11-4 269 0 0,-1 0 0 0 0,1-2 0 0 0,-1 1 0 0 0,0-1 0 0 0,-1-1 0 0 0,0 0 0 0 0,6-7-269 0 0,-12 11 20 0 0,0 0-1 0 0,0-1 1 0 0,0 0-1 0 0,-1 0 1 0 0,0 0 0 0 0,0 0-1 0 0,-1-1 1 0 0,2-2-20 0 0,0 0 8 0 0,24-47-8 0 0,-25 51 1 0 0,-3 3-4 0 0,0 1 0 0 0,1-1-1 0 0,-1 1 1 0 0,1-1 0 0 0,-1 1 0 0 0,0-1-1 0 0,0 1 1 0 0,1-1 0 0 0,-1 1 0 0 0,0-1-1 0 0,0 1 1 0 0,0-1 0 0 0,0 0 0 0 0,0 1 0 0 0,1-1-1 0 0,-1 1 1 0 0,0-1 0 0 0,0 1 0 0 0,0-1-1 0 0,-1 0 4 0 0,1 0-337 0 0,0 1-138 0 0,2 3 413 0 0,0-1-1 0 0,0 1 0 0 0,-1 0 0 0 0,1 0 0 0 0,-1 0 1 0 0,0 0-1 0 0,0 0 0 0 0,0 0 0 0 0,-1 1 1 0 0,1-1-1 0 0,-1 0 0 0 0,1 0 0 0 0,-1 2 63 0 0,4 18 1084 0 0,-2-15-682 0 0,0-2-416 0 0,0 1-1 0 0,0-1 1 0 0,1 0-1 0 0,0 0 1 0 0,2 4 14 0 0,-4-8-58 0 0,0-1 0 0 0,0 0-1 0 0,1 1 1 0 0,-1-1 0 0 0,0 1 0 0 0,1-1 0 0 0,-1 0 0 0 0,0 0 0 0 0,1 0 0 0 0,-1 0-1 0 0,1 0 1 0 0,0 0 0 0 0,-1 0 0 0 0,1-1 0 0 0,0 1 0 0 0,0-1 0 0 0,-1 1 0 0 0,1-1-1 0 0,0 1 1 0 0,0-1 0 0 0,0 0 0 0 0,1 0 58 0 0,-1 0 98 0 0,-1 0 1 0 0,1 0-1 0 0,0-1 0 0 0,-1 1 0 0 0,1 0 0 0 0,-1-1 1 0 0,1 1-1 0 0,-1-1 0 0 0,1 0 0 0 0,-1 1 0 0 0,1-1 1 0 0,-1 0-1 0 0,0 0 0 0 0,0 0 0 0 0,1 0 0 0 0,0-1-98 0 0,16-21-77 0 0,-6 6-261 0 0,6-5-2207 0 0,-1-1 1 0 0,5-10 2544 0 0,4-6-2473 0 0,-25 38 2463 0 0,-1 1 1 0 0,1-1 0 0 0,-1 1-1 0 0,1-1 1 0 0,0 1-1 0 0,0-1 1 0 0,-1 1 0 0 0,1 0-1 0 0,0-1 1 0 0,0 1 0 0 0,0 0-1 0 0,-1-1 1 0 0,1 1 0 0 0,0 0-1 0 0,0 0 1 0 0,0 0 0 0 0,0 0-1 0 0,0 0 1 0 0,-1 0 0 0 0,2 0 9 0 0,14 3 15 0 0,-12-1 125 0 0,0 1 1 0 0,-1 0-1 0 0,1 0 1 0 0,-1 0-1 0 0,0 0 1 0 0,0 0-1 0 0,0 1 1 0 0,0-1-1 0 0,0 1 1 0 0,-1 0-1 0 0,0-1 1 0 0,1 1-1 0 0,-1 3-140 0 0,30 57 1096 0 0,-13-25 949 0 0,-19-38-2015 0 0,0-1-1 0 0,0 0 0 0 0,0 0 1 0 0,0 1-1 0 0,1-1 0 0 0,-1 0 0 0 0,0 0 1 0 0,0 0-1 0 0,0 1 0 0 0,0-1 0 0 0,1 0 1 0 0,-1 0-1 0 0,0 0 0 0 0,0 1 0 0 0,0-1 1 0 0,1 0-1 0 0,-1 0 0 0 0,0 0 1 0 0,0 0-1 0 0,0 0 0 0 0,1 0 0 0 0,-1 1 1 0 0,0-1-1 0 0,0 0 0 0 0,1 0 0 0 0,-1 0 1 0 0,0 0-1 0 0,1 0 0 0 0,-1 0 1 0 0,0 0-1 0 0,0 0 0 0 0,1 0 0 0 0,-1 0 1 0 0,0 0-1 0 0,0 0 0 0 0,1 0 0 0 0,-1 0 1 0 0,0-1-1 0 0,0 1 0 0 0,1 0 1 0 0,-1 0-1 0 0,0 0 0 0 0,0 0 0 0 0,0 0 1 0 0,1-1-1 0 0,-1 1 0 0 0,0 0 0 0 0,0 0 1 0 0,0 0-30 0 0,9-10 616 0 0,-5 2-489 0 0,-1 0 0 0 0,1-1 0 0 0,-2 1 1 0 0,1-1-1 0 0,-1 0 0 0 0,0 0 0 0 0,-1 0 0 0 0,0 0 0 0 0,-1-4-127 0 0,2-2-13 0 0,0 0-1 0 0,3-14 14 0 0,1 0-193 0 0,2-8-1643 0 0,-6 34 1132 0 0,-1 0 1 0 0,1-1 0 0 0,0 1 0 0 0,-1 0-1 0 0,2 0 1 0 0,-1-1 703 0 0,2-3-1534 0 0</inkml:trace>
  <inkml:trace contextRef="#ctx0" brushRef="#br0" timeOffset="933.849">1074 139 15664 0 0,'0'0'36'0'0,"-1"0"1"0"0,1 0 0 0 0,-1-1-1 0 0,1 1 1 0 0,-1 0 0 0 0,1 0 0 0 0,0 0-1 0 0,-1 0 1 0 0,1 0 0 0 0,-1 0 0 0 0,1 1-1 0 0,0-1 1 0 0,-1 0 0 0 0,1 0 0 0 0,-1 0-1 0 0,1 0 1 0 0,0 0 0 0 0,-1 1 0 0 0,1-1-1 0 0,0 0 1 0 0,-1 0 0 0 0,1 0-1 0 0,0 1 1 0 0,-1-1 0 0 0,1 0 0 0 0,0 1-1 0 0,0-1 1 0 0,-1 0 0 0 0,1 1 0 0 0,0-1-1 0 0,0 0 1 0 0,0 1 0 0 0,-1-1 0 0 0,1 0-1 0 0,0 1 1 0 0,0-1 0 0 0,0 1-37 0 0,0 0 26 0 0,0 0-1 0 0,1 0 1 0 0,-1 1 0 0 0,0-1 0 0 0,1 0-1 0 0,-1 0 1 0 0,1 0 0 0 0,-1 0 0 0 0,1 0-1 0 0,0 0 1 0 0,0 0 0 0 0,-1 0 0 0 0,1 0-1 0 0,1 0-25 0 0,-1 3 61 0 0,1-1 0 0 0,0 0 0 0 0,-1 1 0 0 0,0 0 0 0 0,0-1 0 0 0,0 1 0 0 0,0 0-1 0 0,-1-1 1 0 0,1 1 0 0 0,-1 0 0 0 0,0 1-61 0 0,2 11 762 0 0,0-4-171 0 0,-1-6-385 0 0,0 0 1 0 0,0 0-1 0 0,0 0 1 0 0,-1 1 0 0 0,1-1-1 0 0,-2 0 1 0 0,1 0-1 0 0,-1 0 1 0 0,0 0-1 0 0,-1 4-206 0 0,-1 6 0 0 0,3-8 0 0 0</inkml:trace>
  <inkml:trace contextRef="#ctx0" brushRef="#br0" timeOffset="1250.911">1151 0 13824 0 0,'0'0'314'0'0,"16"9"1772"0"0,-14-9-2100 0 0,0 1 0 0 0,-1 0 0 0 0,1 0 0 0 0,0 0 0 0 0,-1 0 0 0 0,1 1 0 0 0,-1-1 0 0 0,1 0 0 0 0,-1 0 0 0 0,0 1 0 0 0,0-1 0 0 0,1 1 0 0 0,-1 0 0 0 0,0-1 0 0 0,0 1 0 0 0,0 0 0 0 0,0 1 14 0 0,2 3-148 0 0,0 1-66 0 0,1-1-2 0 0</inkml:trace>
  <inkml:trace contextRef="#ctx0" brushRef="#br0" timeOffset="1251.911">1332 26 12552 0 0,'0'0'281'0'0,"0"0"40"0"0,0 0 23 0 0,0 0-34 0 0,1 1-202 0 0,2 4 13 0 0,0 1 0 0 0,-1-1 0 0 0,0 1 0 0 0,0 0 1 0 0,0-1-1 0 0,-1 1 0 0 0,0 0 0 0 0,0 0 0 0 0,0 0 1 0 0,-1 0-1 0 0,0 1-121 0 0,0 68 2382 0 0,-2-59-2043 0 0,1-1 0 0 0,1 1-1 0 0,0 0 1 0 0,1-1 0 0 0,1 5-339 0 0,-1-3 40 0 0,-2-15-37 0 0,1-1-1 0 0,0 1 0 0 0,0 0 0 0 0,0-1 0 0 0,0 1 0 0 0,0-1 0 0 0,1 1 0 0 0,-1 0 1 0 0,0-1-1 0 0,1 1 0 0 0,-1-1 0 0 0,1 1 0 0 0,-1-1 0 0 0,1 1 0 0 0,0-1 0 0 0,0 1-2 0 0,0-1-276 0 0,2 6 978 0 0,-3 0-3302 0 0,0-2-555 0 0,0-5-2883 0 0</inkml:trace>
  <inkml:trace contextRef="#ctx0" brushRef="#br0" timeOffset="1819.379">1236 220 11376 0 0,'0'0'256'0'0,"0"0"34"0"0,0 0 21 0 0,2 0-35 0 0,17 0-169 0 0,-1-2 570 0 0,-1 0 0 0 0,0 0 0 0 0,-1-2 0 0 0,1 0 0 0 0,0-1 0 0 0,8-4-677 0 0,-4 4 301 0 0,-14 3-260 0 0,-1 1 0 0 0,0-1-1 0 0,0 0 1 0 0,0-1 0 0 0,0 1-1 0 0,4-3-40 0 0,-1-1 12 0 0,1 1-1 0 0,0 1 0 0 0,0 0 0 0 0,0 0 0 0 0,1 1 0 0 0,-1 0 0 0 0,4 1-11 0 0,-7 0 21 0 0,-5 2 10 0 0,0 1-1 0 0,0 0 1 0 0,0 0 0 0 0,-1 0-1 0 0,1 0 1 0 0,0 0 0 0 0,0 0-1 0 0,0 1-30 0 0,-2-2 3 0 0,0 0-1 0 0,0 0 1 0 0,1 1-1 0 0,-1-1 0 0 0,0 0 1 0 0,0 1-1 0 0,1-1 1 0 0,-1 0-1 0 0,0 1 0 0 0,0-1 1 0 0,0 0-1 0 0,1 1 1 0 0,-1-1-1 0 0,0 1 0 0 0,0-1 1 0 0,0 0-1 0 0,0 1 1 0 0,0-1-1 0 0,0 1 0 0 0,0-1 1 0 0,0 0-1 0 0,0 1 1 0 0,0-1-1 0 0,0 1 0 0 0,0-1 1 0 0,0 0-1 0 0,0 1 1 0 0,-1-1-3 0 0,-6 14-79 0 0,6-13 74 0 0,0 0-1 0 0,1 1 0 0 0,-1-1 1 0 0,0 1-1 0 0,0-1 0 0 0,1 1 1 0 0,-1-1-1 0 0,1 1 0 0 0,-1-1 0 0 0,1 2 6 0 0,4 37 1757 0 0,-2-28-1606 0 0,-2-11-150 0 0,1 0 0 0 0,-1 0 0 0 0,0 0 0 0 0,0 1 0 0 0,0-1 0 0 0,0 0 0 0 0,0 0 0 0 0,-1 0 0 0 0,1 0 0 0 0,0 0 0 0 0,0 0 0 0 0,-1 0 0 0 0,1 0 0 0 0,-1 0 0 0 0,1 0-1 0 0,-1 0 1 0 0,1 0-1 0 0,0-1 4 0 0,0 0-1 0 0,0 0 0 0 0,0 0 0 0 0,0 0 0 0 0,0 0 0 0 0,0 0 0 0 0,0 0 0 0 0,0 0 0 0 0,0 0 0 0 0,0 0 0 0 0,0 0 0 0 0,0 0 1 0 0,0 0-1 0 0,0 0 0 0 0,0 0 0 0 0,0 0 0 0 0,0 0 0 0 0,0 0 0 0 0,0 0 0 0 0,0 0 0 0 0,1 0 0 0 0,-1 0 0 0 0,0 1 1 0 0,0-1-1 0 0,0 0 0 0 0,0 0 0 0 0,0 0 0 0 0,0 0 0 0 0,0 0 0 0 0,0 0 0 0 0,0 0 0 0 0,0 0 0 0 0,0 0 0 0 0,0 0 1 0 0,0 0-1 0 0,0 0 0 0 0,0 0 0 0 0,0 0 0 0 0,0 0 0 0 0,0 0 0 0 0,0 0 0 0 0,0 0 0 0 0,0 0 0 0 0,0 0 0 0 0,0 0 1 0 0,0 0-1 0 0,0 0 0 0 0,0 0 0 0 0,0 0 0 0 0,0 1-3 0 0,7-5 190 0 0,10-8 217 0 0,-11 5-622 0 0,0 0 0 0 0,0-1-1 0 0,-1 0 1 0 0,0 0 0 0 0,0 0-1 0 0,0-3 216 0 0,-2 5-333 0 0,28-36-786 0 0,-31 42 1116 0 0,0 0-1 0 0,0 0 0 0 0,1 0 0 0 0,-1-1 0 0 0,0 1 0 0 0,0 0 1 0 0,0 0-1 0 0,1 0 0 0 0,-1 0 0 0 0,0 0 0 0 0,0-1 0 0 0,1 1 1 0 0,-1 0-1 0 0,0 0 0 0 0,0 0 0 0 0,1 0 0 0 0,-1 0 0 0 0,0 0 1 0 0,0 0-1 0 0,1 0 0 0 0,-1 0 0 0 0,0 0 0 0 0,1 0 0 0 0,-1 0 1 0 0,0 0-1 0 0,0 0 0 0 0,1 0 0 0 0,-1 0 0 0 0,0 1 0 0 0,0-1 0 0 0,1 0 1 0 0,-1 0-1 0 0,0 0 0 0 0,0 0 0 0 0,0 0 0 0 0,1 1 0 0 0,-1-1 1 0 0,0 0 3 0 0,8 8-155 0 0,-6-7 71 0 0,5 5 8 0 0,-4-3 131 0 0,1 0 0 0 0,-1 0-1 0 0,1 0 1 0 0,-1 1 0 0 0,0-1-1 0 0,-1 1 1 0 0,3 3-55 0 0,1 5-1 0 0,-1 0 0 0 0,3 9 1 0 0,-5-11 93 0 0,1-1 0 0 0,0 0 1 0 0,0 0-1 0 0,1 0 0 0 0,2 2-93 0 0,-6-8 115 0 0,0-1 1 0 0,0 0-1 0 0,0 0 0 0 0,0 1 1 0 0,0-1-1 0 0,-1 0 0 0 0,1 1 1 0 0,-1-1-1 0 0,0 1 0 0 0,0-1 1 0 0,0 1-1 0 0,0 1-115 0 0,3 18 221 0 0,-2-18-146 0 0,0 1 0 0 0,0-1 0 0 0,-1 0 0 0 0,1 1 0 0 0,-1-1 0 0 0,0 1 0 0 0,0-1 0 0 0,-1 0 0 0 0,1 1-1 0 0,-1-1-74 0 0,0-1 72 0 0,1 0-1 0 0,-1-1 0 0 0,0 1 0 0 0,0-1 0 0 0,0 1 0 0 0,0-1 0 0 0,0 1 0 0 0,-1-1 0 0 0,1 0 0 0 0,-1 0 1 0 0,0 1-1 0 0,1-1 0 0 0,-1 0 0 0 0,0-1 0 0 0,0 1 0 0 0,-1 1-71 0 0,-22 13-27 0 0,-1-1-1 0 0,-14 5 28 0 0,22-11-128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6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10136 0 0,'55'6'1080'0'0,"-47"-6"-872"0"0,0 1 0 0 0,0-1 0 0 0,0-1 0 0 0,0 1 0 0 0,0-1 0 0 0,0-1 0 0 0,7-2-208 0 0,-15 4 11 0 0,1 0 1 0 0,-1 0-1 0 0,0 0 1 0 0,1 0-1 0 0,-1 0 1 0 0,0 0-1 0 0,1 0 0 0 0,-1-1 1 0 0,0 1-1 0 0,1 0 1 0 0,-1 0-1 0 0,0 0 1 0 0,1-1-1 0 0,-1 1 1 0 0,0 0-1 0 0,0 0 1 0 0,0-1-1 0 0,1 1 1 0 0,-1 0-1 0 0,0 0 1 0 0,0-1-1 0 0,0 1 1 0 0,1 0-1 0 0,-1-1 1 0 0,0 1-1 0 0,0 0 1 0 0,0-1-1 0 0,0 1 1 0 0,0 0-1 0 0,0-1 1 0 0,0 1-1 0 0,0 0 1 0 0,0-1-1 0 0,0 1 1 0 0,0 0-1 0 0,0-1 1 0 0,0 1-1 0 0,0 0 0 0 0,0-1-10 0 0,0 1 4 0 0,0-1 1 0 0,0 1 0 0 0,0-1-1 0 0,0 1 1 0 0,0-1 0 0 0,0 1 0 0 0,0 0-1 0 0,0-1 1 0 0,0 1 0 0 0,0-1-1 0 0,0 1 1 0 0,0-1 0 0 0,0 1 0 0 0,0-1-1 0 0,1 1 1 0 0,-1 0 0 0 0,0-1-1 0 0,0 1 1 0 0,1 0 0 0 0,-1-1 0 0 0,0 1-1 0 0,0-1 1 0 0,1 1 0 0 0,-1 0-1 0 0,0 0 1 0 0,1-1 0 0 0,-1 1 0 0 0,0 0-6 0 0,14-8 0 0 0,-11 7 0 0 0,-1 0 0 0 0,1 0 0 0 0,-1-1 0 0 0,0 1 0 0 0,0 0 0 0 0,1-1 0 0 0,-1 0 0 0 0,0 0 0 0 0,-1 1 0 0 0,1-1 0 0 0,1-2 0 0 0,0 0 0 0 0,1 0 0 0 0,-1 0 0 0 0,1 0 0 0 0,0 0 0 0 0,0 0 0 0 0,0 1 0 0 0,1 0 0 0 0,3-2 0 0 0,2-2 0 0 0,-9 6 0 0 0,0 0 0 0 0,1 0 0 0 0,-1-1 0 0 0,0 1 0 0 0,0 0 0 0 0,0-1 0 0 0,0 1 0 0 0,0-1 0 0 0,0 0 0 0 0,9-11 0 0 0,-6 11 0 0 0,-3 2 0 0 0,0-1 0 0 0,0 1 0 0 0,0-1 0 0 0,0 1 0 0 0,-1-1 0 0 0,1 0 0 0 0,0 1 0 0 0,0-1 0 0 0,0 0 0 0 0,-1 0 0 0 0,1 1 0 0 0,0-1 0 0 0,-1 0 0 0 0,0 0 0 0 0,0 1 0 0 0,0-1 0 0 0,0 1 0 0 0,0-1 0 0 0,0 1 0 0 0,0-1 0 0 0,0 1 0 0 0,0-1 0 0 0,-1 0 0 0 0,1 1 0 0 0,0-1 0 0 0,0 1 0 0 0,0-1 0 0 0,-1 1 0 0 0,1-1 0 0 0,0 1 0 0 0,-1-1 0 0 0,1 1 0 0 0,0 0 0 0 0,-1-1 0 0 0,1 1 0 0 0,-1-1 0 0 0,1 1 0 0 0,0 0 0 0 0,-1-1 0 0 0,1 1 0 0 0,-1 0 0 0 0,1 0 0 0 0,-1-1 0 0 0,0 1 0 0 0,1 0 0 0 0,-1 0 0 0 0,-2-2 67 0 0,-1 1 0 0 0,1 0 0 0 0,-1 0 0 0 0,1 0 0 0 0,-1 1 0 0 0,1-1 1 0 0,-1 1-1 0 0,1 0 0 0 0,-1 0 0 0 0,1 0 0 0 0,-2 1-67 0 0,-2-1 192 0 0,-4 3 631 0 0,5 0-694 0 0,-7-1-11 0 0,10-2-115 0 0,0 1 1 0 0,0-1 0 0 0,1 1-1 0 0,-1 0 1 0 0,0 0 0 0 0,0 0-1 0 0,0 0 1 0 0,1 0 0 0 0,-1 0 0 0 0,1 1-1 0 0,-1-1 1 0 0,1 1 0 0 0,-2 1-4 0 0,-10 9-11 0 0,-8 7 8 0 0,21-18 8 0 0,1 0 0 0 0,-1 0 0 0 0,0 0-1 0 0,0 0 1 0 0,1 0 0 0 0,-1 0-1 0 0,0 0 1 0 0,1 1 0 0 0,-1-1 0 0 0,1 0-1 0 0,-1 0 1 0 0,1 1 0 0 0,0-1 0 0 0,0 0-1 0 0,0 1 1 0 0,-1-1 0 0 0,1 0 0 0 0,0 2-5 0 0,3 4 186 0 0,-2-6-141 0 0,-1 0-1 0 0,0 0 1 0 0,1 0 0 0 0,-1 0 0 0 0,1 0 0 0 0,-1 0 0 0 0,0 0-1 0 0,0 0 1 0 0,0 0 0 0 0,0 0 0 0 0,0 0 0 0 0,0 0 0 0 0,0 1-1 0 0,0-1 1 0 0,0 0-45 0 0,-2 4 163 0 0,2-3-122 0 0,-1-1-1 0 0,1 0 1 0 0,-1 1 0 0 0,1-1 0 0 0,0 1 0 0 0,0-1-1 0 0,-1 0 1 0 0,1 1 0 0 0,0-1 0 0 0,0 1 0 0 0,0-1 0 0 0,1 1-1 0 0,-1-1 1 0 0,0 0 0 0 0,0 1 0 0 0,1-1 0 0 0,-1 0-1 0 0,1 1 1 0 0,-1-1 0 0 0,1 0 0 0 0,0 1 0 0 0,-1-1-1 0 0,2 1-40 0 0,-2-1 1 0 0,1 1 0 0 0,-1-1 1 0 0,1 1-1 0 0,-1-1 0 0 0,1 1 0 0 0,-1-1 0 0 0,0 1 0 0 0,0-1 0 0 0,0 1 0 0 0,0 0 0 0 0,0-1 0 0 0,0 1 0 0 0,0-1 0 0 0,-1 1 0 0 0,1 0 0 0 0,0-1 0 0 0,-1 1-1 0 0,0 0 0 0 0,1 1-1 0 0,0-1 1 0 0,-1 0 0 0 0,1 1 0 0 0,0-1 0 0 0,0 1 0 0 0,0-1 0 0 0,0 1 0 0 0,1-1-1 0 0,-1 1 1 0 0,1 1 0 0 0,0-3 0 0 0,-1 0 0 0 0,1 0 0 0 0,-1 0 0 0 0,0 0 0 0 0,0 0 0 0 0,1 0 0 0 0,-1 1 0 0 0,0-1 0 0 0,0 0 0 0 0,0 0 0 0 0,0 0 0 0 0,0 0 0 0 0,0 0 0 0 0,0 0 0 0 0,-1 0 0 0 0,1 0 0 0 0,0 0 0 0 0,-1 0 0 0 0,1 0 0 0 0,0 0 0 0 0,-1 0 0 0 0,1 0 0 0 0,-1 0 0 0 0,0 0 0 0 0,1 0 0 0 0,-1-1 0 0 0,1 0 0 0 0,0 1 0 0 0,0-1 0 0 0,-1 0 0 0 0,1 0 0 0 0,0 1 0 0 0,0-1 0 0 0,0 0 0 0 0,0 1 0 0 0,-1-1 0 0 0,1 0 0 0 0,0 1 0 0 0,0-1 0 0 0,0 0 0 0 0,0 1 0 0 0,0-1 0 0 0,0 0 0 0 0,0 1 0 0 0,0-1 0 0 0,0 0 0 0 0,0 1 0 0 0,0-1 0 0 0,0 0 0 0 0,0 1 0 0 0,0-1 0 0 0,0 0 0 0 0,0 1 0 0 0,1-1 0 0 0,-1 0 0 0 0,0 1 0 0 0,0-1 0 0 0,0 0 0 0 0,0 0 0 0 0,1 1 0 0 0,-1-1 0 0 0,0 0 0 0 0,0 0 0 0 0,1 1 0 0 0,-1-1 0 0 0,0 0 0 0 0,0 0 0 0 0,1 0 0 0 0,-1 1 0 0 0,0-1 0 0 0,1 0 0 0 0,-1 0 0 0 0,0 0 0 0 0,1 0 0 0 0,-1 0 0 0 0,1 0 0 0 0,-1 1 0 0 0,1-1 0 0 0,-1 0 0 0 0,1 0 0 0 0,-1 1 0 0 0,1-1 0 0 0,-1 0 0 0 0,1 1 0 0 0,-1-1 0 0 0,0 1 0 0 0,1-1 0 0 0,-1 0 0 0 0,1 1 0 0 0,-1-1 0 0 0,0 1 0 0 0,1-1 0 0 0,-1 1 0 0 0,0-1 0 0 0,0 1 0 0 0,1-1 0 0 0,-1 1 0 0 0,0-1 0 0 0,0 1 0 0 0,0 0 0 0 0,0 0 0 0 0,0-1 0 0 0,1 1 0 0 0,-1 0 0 0 0,0-1 0 0 0,0 1 0 0 0,0 0 0 0 0,0-1 0 0 0,0 1 0 0 0,1-1 0 0 0,-1 1 0 0 0,0 0 0 0 0,1-1 0 0 0,-1 1 0 0 0,0-1 0 0 0,1 1 0 0 0,-1-1 0 0 0,1 1 0 0 0,-1-1-1 0 0,1 1 1 0 0,-1-1 0 0 0,1 1 0 0 0,-1-1 0 0 0,1 0 0 0 0,-1 1 0 0 0,1-1 0 0 0,-1 0 0 0 0,1 1 0 0 0,15 3 30 0 0,-12-3 13 0 0,15 4 471 0 0,-1-2 0 0 0,1 1 0 0 0,4-2-514 0 0,-16-1 144 0 0,-6-1-700 0 0,1 0-1 0 0,0 1 1 0 0,0-1 0 0 0,-1 0-1 0 0,1 0 1 0 0,0-1 0 0 0,0 1-1 0 0,-1 0 1 0 0,1 0-1 0 0,0-1 1 0 0,0 0 556 0 0,13-4-5613 0 0</inkml:trace>
  <inkml:trace contextRef="#ctx0" brushRef="#br0" timeOffset="304.751">583 153 13824 0 0,'-1'0'44'0'0,"-1"0"1"0"0,1 0-1 0 0,-1 1 0 0 0,0-1 1 0 0,1 0-1 0 0,-1 0 1 0 0,1 1-1 0 0,-1-1 1 0 0,1 1-1 0 0,-1-1 1 0 0,1 1-1 0 0,-1 0 1 0 0,1 0-1 0 0,0 0 1 0 0,-1 0-1 0 0,1 0 1 0 0,0 0-1 0 0,-1 0 0 0 0,1 0 1 0 0,0 0-1 0 0,0 0 1 0 0,0 1-1 0 0,0-1 1 0 0,0 0-1 0 0,1 1 1 0 0,-1-1-1 0 0,0 1 1 0 0,1-1-1 0 0,-1 1 1 0 0,1-1-1 0 0,-1 1 1 0 0,1-1-1 0 0,0 1 1 0 0,-1 0-45 0 0,1-1 0 0 0,0 1 0 0 0,0-1 0 0 0,0 1 0 0 0,0-1 0 0 0,0 1 0 0 0,0-1 0 0 0,0 1 0 0 0,1-1 0 0 0,-1 1 0 0 0,1-1 0 0 0,-1 1 0 0 0,1-1 0 0 0,-1-1 0 0 0,0 1 0 0 0,1 0 0 0 0,-1 0 0 0 0,0 0 0 0 0,0 0 0 0 0,0 0 0 0 0,0 0 0 0 0,1 0 0 0 0,-1 0 0 0 0,0 0 0 0 0,-1 0 0 0 0,1 0 0 0 0,0-1 0 0 0,0 1 0 0 0,0 0 0 0 0,0 0 0 0 0,-1 0 0 0 0,1 0 0 0 0,-1 0 0 0 0,1 0 0 0 0,0 0 0 0 0,-1-1 0 0 0,0 2 0 0 0,-13 11 0 0 0,10-10 0 0 0,0 1 0 0 0,0 1 0 0 0,0-1 0 0 0,0 0 0 0 0,0 1 0 0 0,-2 4 0 0 0,-1 0 0 0 0,0-1 0 0 0,0 0 0 0 0,-1 0 0 0 0,0-1 0 0 0,0 0 0 0 0,-2 0 0 0 0,-15 10 0 0 0,-24 11 0 0 0,34-17 0 0 0,13-9 0 0 0,0 0 0 0 0,0 0 0 0 0,0-1 0 0 0,0 1 0 0 0,-1-1 0 0 0,1 0 0 0 0,0 1 0 0 0,-1-1 0 0 0,-1 0 0 0 0,-40 9-1022 0 0,43-9-4084 0 0</inkml:trace>
  <inkml:trace contextRef="#ctx0" brushRef="#br0" timeOffset="592.305">281 280 8288 0 0,'0'0'17'0'0,"0"-1"-1"0"0,1 0 1 0 0,-1 1 0 0 0,0-1 0 0 0,0 0 0 0 0,0 1 0 0 0,0-1-1 0 0,0 0 1 0 0,1 1 0 0 0,-1-1 0 0 0,0 1 0 0 0,1-1 0 0 0,-1 0-1 0 0,0 1 1 0 0,1-1 0 0 0,-1 1 0 0 0,1-1 0 0 0,-1 1 0 0 0,1-1-1 0 0,-1 1 1 0 0,1 0 0 0 0,-1-1 0 0 0,1 1 0 0 0,-1 0 0 0 0,1-1-1 0 0,0 1 1 0 0,-1 0 0 0 0,1-1 0 0 0,0 1 0 0 0,0 0-17 0 0,-1 0 12 0 0,1 0 0 0 0,-1 0 0 0 0,1-1 0 0 0,-1 1 0 0 0,1 0 0 0 0,-1 0-1 0 0,1-1 1 0 0,-1 1 0 0 0,1 0 0 0 0,-1 0 0 0 0,1-1 0 0 0,-1 1 0 0 0,1-1 0 0 0,-1 1 0 0 0,0 0 0 0 0,1-1 0 0 0,-1 1 0 0 0,0-1 0 0 0,1 1 0 0 0,-1-1 0 0 0,0 1 0 0 0,0-1 0 0 0,1 1 0 0 0,-1-1 0 0 0,0 1 0 0 0,0-1 0 0 0,0 1 0 0 0,0-1 0 0 0,0 0 0 0 0,0 1-12 0 0,1-1 0 0 0,0 0 0 0 0,-1 1 0 0 0,1-1 0 0 0,-1 0 0 0 0,1 1 0 0 0,0-1 0 0 0,-1 0 0 0 0,1 1 0 0 0,0-1 0 0 0,0 1 0 0 0,0-1 0 0 0,-1 1 0 0 0,1 0 0 0 0,0-1 0 0 0,0 1 0 0 0,0 0 0 0 0,0-1 0 0 0,0 1 0 0 0,0 0 0 0 0,0 0 0 0 0,0 0 0 0 0,1 0 0 0 0,3-2 251 0 0,0 1 0 0 0,0 0 0 0 0,0 0 0 0 0,0 0 0 0 0,0 1 0 0 0,1 0 0 0 0,-1 0 0 0 0,0 0 0 0 0,0 1 0 0 0,1-1-251 0 0,8 3 1815 0 0,0 1 1 0 0,12 4-1816 0 0,-9-2 443 0 0,-16-6-399 0 0,1 0 1 0 0,-1 1-1 0 0,0-1 1 0 0,0 0-1 0 0,0 1 1 0 0,1-1-1 0 0,-1 1 1 0 0,0 0-1 0 0,0-1 1 0 0,0 1-1 0 0,0 0 1 0 0,0 0-1 0 0,0 0 1 0 0,0-1-1 0 0,0 1 1 0 0,0 0-1 0 0,-1 0 1 0 0,1 0-1 0 0,0 1 1 0 0,0-1-1 0 0,-1 0 1 0 0,1 0-1 0 0,-1 1-44 0 0,2 1 63 0 0,0 0-1 0 0,0-1 0 0 0,0 1 1 0 0,0 0-1 0 0,0-1 0 0 0,1 0 1 0 0,-1 1-1 0 0,1-1 0 0 0,-1 0 0 0 0,4 2-62 0 0,15 14-7 0 0,-21-17 7 0 0,1-1 0 0 0,-1 1 0 0 0,0 0 0 0 0,1 0 0 0 0,-1-1 0 0 0,1 1 0 0 0,-1 0 0 0 0,0 0 0 0 0,0-1 0 0 0,1 1 0 0 0,-1 0 0 0 0,0 0 0 0 0,0 0 0 0 0,0-1 0 0 0,0 1 0 0 0,0 0 0 0 0,0 0 0 0 0,0 0 0 0 0,0-1 0 0 0,0 1 0 0 0,-1 0 0 0 0,1 0 0 0 0,0 0 0 0 0,0 0 0 0 0,-1 0 0 0 0,1 0 0 0 0,0 0 0 0 0,0 0 0 0 0,0 0 0 0 0,0-1 0 0 0,0 1 0 0 0,0 0 0 0 0,0 0 0 0 0,0 0 0 0 0,1 0 0 0 0,-1 0 0 0 0,0 0 0 0 0,1 0 0 0 0,-1-1 0 0 0,0 1 0 0 0,1 0 0 0 0,0 1 0 0 0,3 2 0 0 0,-3-3 0 0 0,0 0 0 0 0,0 0 0 0 0,-1 0 0 0 0,1 0 0 0 0,0 0 0 0 0,0 0 0 0 0,-1 1 0 0 0,1-1 0 0 0,0 0 0 0 0,-1 0 0 0 0,1 0 0 0 0,-1 1 0 0 0,0-1 0 0 0,1 0 0 0 0,-1 0 0 0 0,0 1 0 0 0,-2 8 0 0 0,1-9 0 0 0,1-1 0 0 0,0 1 0 0 0,0-1 0 0 0,-1 1 0 0 0,1 0 0 0 0,0-1 0 0 0,0 1 0 0 0,0-1 0 0 0,0 1 0 0 0,0 0 0 0 0,0-1 0 0 0,0 1 0 0 0,0-1 0 0 0,0 1 0 0 0,0 0 0 0 0,0-1 0 0 0,0 1 0 0 0,1-1 0 0 0,-1 1 0 0 0,0-1 0 0 0,0 1 0 0 0,1 0 0 0 0,-1-1 0 0 0,0 1 0 0 0,1-1 0 0 0,-1 1 0 0 0,0-1 0 0 0,1 1 0 0 0,-1-1 0 0 0,1 0 0 0 0,-1 1 0 0 0,1-1 0 0 0,-1 0 0 0 0,1 1 0 0 0,-1-1 0 0 0,1 0 0 0 0,-1 1 0 0 0,1-1 0 0 0,12 14 0 0 0,-13-14-22 0 0,1 1 0 0 0,0 0-1 0 0,-1-1 1 0 0,1 1-1 0 0,-1-1 1 0 0,1 1 0 0 0,0-1-1 0 0,-1 1 1 0 0,1-1-1 0 0,0 0 1 0 0,-1 1 0 0 0,1-1-1 0 0,0 0 1 0 0,0 1-1 0 0,-1-1 1 0 0,1 0-1 0 0,0 0 1 0 0,0 0 0 0 0,0 0-1 0 0,-1 0 1 0 0,1 0-1 0 0,0 0 1 0 0,0 0 0 0 0,0 0-1 0 0,-1 0 1 0 0,1 0-1 0 0,0 0 1 0 0,0-1 0 0 0,-1 1-1 0 0,1 0 23 0 0,1-1-157 0 0,-1 1-76 0 0,-1 0 169 0 0,0 1 0 0 0,1-1-1 0 0,-1 0 1 0 0,0 0 0 0 0,1 0 0 0 0,-1 0 0 0 0,0-1 0 0 0,1 1 0 0 0,-1 0 0 0 0,0 0 0 0 0,0 0 0 0 0,1 0 0 0 0,-1 0-1 0 0,0 0 1 0 0,1 0 0 0 0,-1 0 0 0 0,0-1 0 0 0,0 1 0 0 0,1 0 0 0 0,-1 0 0 0 0,0 0 0 0 0,0-1 0 0 0,0 1 0 0 0,1 0-1 0 0,-1 0 1 0 0,0-1 0 0 0,0 1 64 0 0,2-8-1022 0 0</inkml:trace>
  <inkml:trace contextRef="#ctx0" brushRef="#br0" timeOffset="958.856">643 17 13824 0 0,'1'0'40'0'0,"0"0"1"0"0,0 0-1 0 0,-1 0 1 0 0,1 0-1 0 0,0 0 0 0 0,0 0 1 0 0,0 0-1 0 0,-1 0 1 0 0,1 0-1 0 0,0 0 1 0 0,0 0-1 0 0,-1 0 1 0 0,1 1-1 0 0,0-1 1 0 0,0 0-1 0 0,-1 0 1 0 0,1 1-1 0 0,0-1 1 0 0,-1 1-1 0 0,1-1 1 0 0,-1 1-1 0 0,1-1 1 0 0,0 1-1 0 0,-1-1 1 0 0,1 1-1 0 0,-1-1 1 0 0,1 1-1 0 0,-1 0 1 0 0,0-1-1 0 0,1 1 0 0 0,-1 0 1 0 0,1-1-1 0 0,-1 1 1 0 0,0 0-1 0 0,0-1 1 0 0,1 1-1 0 0,-1 0 1 0 0,0 0-1 0 0,0 0-40 0 0,5 13-66 0 0,-3-11 66 0 0,-1 0 0 0 0,1 1 0 0 0,-1 0 0 0 0,0-1 0 0 0,0 1 0 0 0,-1 0 0 0 0,1-1 0 0 0,-1 1 0 0 0,1 0 0 0 0,-1 1 0 0 0,1-1 0 0 0,0 0 0 0 0,0 0 0 0 0,0 0 0 0 0,1 0 0 0 0,4 10 599 0 0,-2 0 1 0 0,4 14-600 0 0,5 17 824 0 0,8 21-808 0 0,-20-62-16 0 0,0 1 0 0 0,0-1 0 0 0,-1 0 0 0 0,1 1 0 0 0,-1-1 0 0 0,0 0 0 0 0,0 1 0 0 0,-1-1 0 0 0,1 20 0 0 0,0-24 4 0 0,0 1 0 0 0,0-1 0 0 0,0 1 0 0 0,0-1 0 0 0,0 0 0 0 0,0 1 0 0 0,0-1 0 0 0,0 1 0 0 0,0-1-1 0 0,0 0 1 0 0,0 1 0 0 0,0-1 0 0 0,0 1 0 0 0,-1-1 0 0 0,1 0 0 0 0,0 1 0 0 0,0-1 0 0 0,0 0 0 0 0,-1 1 0 0 0,1-1-1 0 0,0 0 1 0 0,0 0 0 0 0,-1 1 0 0 0,1-1 0 0 0,0 0 0 0 0,-1 1-4 0 0,-14 6-1257 0 0,15-7 1255 0 0,-1 0-5784 0 0</inkml:trace>
  <inkml:trace contextRef="#ctx0" brushRef="#br0" timeOffset="1177.635">781 225 11976 0 0,'0'0'266'0'0,"1"1"44"0"0,7 3-188 0 0,1 0 0 0 0,-1 0 1 0 0,1-1-1 0 0,0 0 0 0 0,0 0 1 0 0,0-1-1 0 0,0 0 0 0 0,1-1 1 0 0,-1 0-1 0 0,0 0 0 0 0,1-1 1 0 0,-1-1-123 0 0,6 1 186 0 0,0-2 1 0 0,0 1 0 0 0,-1-2 0 0 0,1 0 0 0 0,-1-1 0 0 0,0-1 0 0 0,5-2-187 0 0,-14 5 102 0 0,1 0 0 0 0,-1-1 1 0 0,0 0-1 0 0,0 0 1 0 0,0 0-1 0 0,-1 0 0 0 0,1-1 1 0 0,-1 0-1 0 0,0 0 1 0 0,1 0-104 0 0,-4 2 42 0 0,0 0 0 0 0,1 0 0 0 0,-1 0 0 0 0,0 0 0 0 0,0 0 0 0 0,0 0 0 0 0,0 0 0 0 0,0 0 0 0 0,-1-1 0 0 0,1 1 0 0 0,-1 0 0 0 0,1 0 0 0 0,-1-1 0 0 0,0 1 0 0 0,0 0 0 0 0,0-1 0 0 0,0 1 0 0 0,0 0 0 0 0,0-1 0 0 0,-1 1 0 0 0,1 0 0 0 0,-1 0 0 0 0,0 0 0 0 0,0-1-1 0 0,0 1-40 0 0,-2-6 0 0 0,-4 3 0 0 0,4 3-54 0 0,-1 1-1 0 0,0 0 0 0 0,0 0 0 0 0,0 0 0 0 0,0 0 0 0 0,0 0 0 0 0,0 1 0 0 0,0 0 0 0 0,0 0 0 0 0,0 0 0 0 0,0 0 0 0 0,0 1 0 0 0,0-1 0 0 0,0 1 0 0 0,0 0 0 0 0,0 0 0 0 0,0 1 0 0 0,1-1 0 0 0,-1 1 0 0 0,0 0 0 0 0,1 0 0 0 0,-1 0 0 0 0,1 0 1 0 0,0 1-1 0 0,0-1 0 0 0,0 1 0 0 0,0 0 0 0 0,0 0 0 0 0,0 0 0 0 0,1 0 0 0 0,0 1 0 0 0,-2 1 55 0 0,3-3 3 0 0,-1 0 93 0 0,0 1-1 0 0,1-1 1 0 0,-1 1 0 0 0,1 0 0 0 0,0 0-1 0 0,-1 0 1 0 0,1-1 0 0 0,0 1 0 0 0,1 0-1 0 0,-1 0 1 0 0,0 1 0 0 0,1 0-96 0 0,-2 14 365 0 0,1-14-467 0 0,1 0 0 0 0,-1 0 0 0 0,1 0 0 0 0,0 0 0 0 0,0 0 0 0 0,0 0 0 0 0,0 0 0 0 0,1 0 0 0 0,-1 0 0 0 0,1 0 0 0 0,0 0 0 0 0,0-1 0 0 0,1 1 0 0 0,-1 0 0 0 0,1 0 0 0 0,0-1 0 0 0,0 1 102 0 0,6 17-19 0 0,-7-18 76 0 0,0-1 1 0 0,0 1 0 0 0,-1-1 0 0 0,1 0-1 0 0,1 1 1 0 0,-1-1 0 0 0,0 1-58 0 0,4 6 564 0 0,-4-7-463 0 0,0 0 0 0 0,0 0 0 0 0,0 0 0 0 0,0 0 0 0 0,0 0 0 0 0,0 0 0 0 0,1 0 0 0 0,-1-1 0 0 0,1 1 0 0 0,0 1-101 0 0,-1-2 9 0 0,2 2-2 0 0,9 1-7 0 0,-9-4-59 0 0,0 0 0 0 0,0-1 0 0 0,0 1 0 0 0,-1 0 0 0 0,1-1 0 0 0,0 1-1 0 0,0-1 1 0 0,-1 0 0 0 0,1 0 0 0 0,-1 0 0 0 0,1-1 0 0 0,0 1-1 0 0,-1 0 1 0 0,2-2 59 0 0,9-9-5011 0 0,-9 1 43 0 0</inkml:trace>
  <inkml:trace contextRef="#ctx0" brushRef="#br0" timeOffset="1404.157">1133 220 10136 0 0,'0'0'230'0'0,"0"0"30"0"0,6 14 306 0 0,4 10 613 0 0,-1 0 0 0 0,-1 0-1 0 0,3 13-1178 0 0,-2-2 600 0 0,6-6 330 0 0,-15-28-421 0 0,0-1 3 0 0,0 0 0 0 0,0 0 0 0 0,0 0 0 0 0,0 0-69 0 0,-2-19-278 0 0,1-6-165 0 0,1 17 0 0 0,-1 1 0 0 0,1 0 0 0 0,1 0 0 0 0,-1-1 0 0 0,1 1 0 0 0,0 0 0 0 0,1 0 0 0 0,1-5 0 0 0,0 2 42 0 0,-2 7-162 0 0,1-1 1 0 0,-1 1-1 0 0,0-1 1 0 0,1 1-1 0 0,0 0 0 0 0,0-1 1 0 0,0 1-1 0 0,0 0 0 0 0,0 0 1 0 0,1 0-1 0 0,-1 1 1 0 0,1-1-1 0 0,0 1 0 0 0,0-1 1 0 0,0 1-1 0 0,0 0 0 0 0,0 0 120 0 0,-3 1 0 0 0,1 1 0 0 0,-1 0 0 0 0,0-1 0 0 0,1 1 0 0 0,-1 0 0 0 0,1 0 0 0 0,-1-1 0 0 0,0 1 0 0 0,1 0 0 0 0,-1 0 0 0 0,1 0 0 0 0,-1-1 0 0 0,0 1 0 0 0,1 0 0 0 0,-1 0 0 0 0,1 0 0 0 0,-1 0 0 0 0,1 0 0 0 0,-1 0 0 0 0,0 0 0 0 0,1 0 0 0 0,-1 0 0 0 0,1 0 0 0 0,-1 0 0 0 0,1 0 0 0 0,-1 0 0 0 0,1 0 0 0 0,-1 1 0 0 0,0-1 0 0 0,1 0 0 0 0,-1 0 0 0 0,1 0 0 0 0,-1 1 0 0 0,0-1 0 0 0,1 0 0 0 0,-1 1 0 0 0,0-1 0 0 0,4 2 0 0 0,-1-1 0 0 0,1 1 0 0 0,-1 1 0 0 0,0-1 0 0 0,1 0 0 0 0,-1 1 0 0 0,-1 0 0 0 0,1-1 0 0 0,0 1 0 0 0,-1 0 0 0 0,1 1 0 0 0,-1-1 0 0 0,0 0 0 0 0,0 1 0 0 0,0-1 0 0 0,0 1 0 0 0,-1 0 0 0 0,12 17 0 0 0,2 9 721 0 0,-12-23-470 0 0,-1-1 0 0 0,2 1 0 0 0,-1-1 0 0 0,1 0 0 0 0,1 1-251 0 0,17 30 459 0 0,-22-37-393 0 0,0 1 1 0 0,1-1-1 0 0,-1 0 0 0 0,1 0 0 0 0,-1 1 0 0 0,0-1 1 0 0,1 0-1 0 0,-1 0 0 0 0,1 0 0 0 0,-1 0 0 0 0,1 0 1 0 0,-1 0-1 0 0,1 0 0 0 0,-1 0 0 0 0,1 0 1 0 0,-1 0-1 0 0,0 0 0 0 0,1 0 0 0 0,-1 0 0 0 0,1 0 1 0 0,-1 0-1 0 0,1 0 0 0 0,-1-1 0 0 0,1 1-66 0 0,-1 0 1 0 0,1 0 0 0 0,0 0-1 0 0,-1 0 1 0 0,1-1-1 0 0,-1 1 1 0 0,1 0 0 0 0,-1 0-1 0 0,1-1 1 0 0,-1 1 0 0 0,1 0-1 0 0,-1-1 1 0 0,0 1-1 0 0,1-1 1 0 0,-1 1 0 0 0,1 0-1 0 0,-1-1 1 0 0,0 1 0 0 0,1-1-1 0 0,-1 1 1 0 0,0-1 0 0 0,1 1-1 0 0,-1-1 1 0 0,0 1-1 0 0,0-1 1 0 0,0 0-1 0 0,2-3 0 0 0,18-14-907 0 0,-14 13-269 0 0,0-1 0 0 0,-1 1 1 0 0,1-1-1 0 0,1-3 1176 0 0,8-11-2045 0 0</inkml:trace>
  <inkml:trace contextRef="#ctx0" brushRef="#br0" timeOffset="2025.834">1735 197 15288 0 0,'0'0'348'0'0,"0"0"49"0"0,-9 8 523 0 0,-4 1-849 0 0,-1-2 1 0 0,1 0-1 0 0,-7 2-71 0 0,4-1 320 0 0,0 2 0 0 0,1 0-1 0 0,0 0 1 0 0,1 2 0 0 0,0 0-1 0 0,1 0 1 0 0,-1 2-320 0 0,11-11-4 0 0,1 0 1 0 0,0 0-1 0 0,0 1 1 0 0,0-1 0 0 0,0 0-1 0 0,0 1 1 0 0,0 3 3 0 0,-6 9 484 0 0,7-15 5 0 0,1-1 20 0 0,13 5-379 0 0,-7-5-130 0 0,1-1 1 0 0,-1 0-1 0 0,0 0 1 0 0,0 0-1 0 0,0 0 1 0 0,0-1-1 0 0,-1 0 1 0 0,1-1-1 0 0,0 1 1 0 0,-1-1-1 0 0,1 0 1 0 0,1-2-1 0 0,9-7-363 0 0,0 0 0 0 0,-1-2 0 0 0,2-1 363 0 0,-4 2-439 0 0,-10 10 439 0 0,3 0 0 0 0,7-4 0 0 0,-13 6 1 0 0,1 1 1 0 0,0 0-1 0 0,-1 0 0 0 0,1-1 0 0 0,0 1 0 0 0,-1 0 0 0 0,1 0 0 0 0,0 0 0 0 0,-1 0 0 0 0,1 0 0 0 0,0 0 0 0 0,-1 0 0 0 0,1 0 0 0 0,0 0 0 0 0,-1 0 0 0 0,1 0 0 0 0,0 0 0 0 0,-1 0 0 0 0,1 0 0 0 0,0 1 0 0 0,-1-1 0 0 0,1 0 0 0 0,0 1 1 0 0,-1-1-1 0 0,1 0 0 0 0,-1 1 0 0 0,1-1 0 0 0,-1 0 0 0 0,1 1 0 0 0,-1-1 0 0 0,1 1 0 0 0,-1-1 0 0 0,1 1-1 0 0,13 23-50 0 0,-8-11 53 0 0,1-2-48 0 0,0-1 0 0 0,0 0 0 0 0,1-1 0 0 0,6 7 45 0 0,-11-14 9 0 0,0 1 1 0 0,0-1-1 0 0,0 1 1 0 0,0-1-1 0 0,1 0 1 0 0,-1 0-1 0 0,1 0 1 0 0,-1-1 0 0 0,1 1-1 0 0,0-1 1 0 0,0 0-1 0 0,-1 0 1 0 0,1 0-1 0 0,0-1 1 0 0,0 1-1 0 0,3-1-9 0 0,-1 0 11 0 0,-1 0-1 0 0,1-1 1 0 0,0 0-1 0 0,-1 0 0 0 0,1 0 1 0 0,-1 0-1 0 0,1-1 0 0 0,-1 0 1 0 0,3-1-11 0 0,0-1 189 0 0,0-1 0 0 0,0 0 1 0 0,-1-1-1 0 0,1 0 0 0 0,1-2-189 0 0,4-5-177 0 0,0 0-1 0 0,0-2 0 0 0,-1 1 1 0 0,-1-2-1 0 0,-1 1 0 0 0,0-2 1 0 0,-1 1-1 0 0,0-4 178 0 0,-7 15-130 0 0,-1 1 0 0 0,0-1 0 0 0,0 0 0 0 0,0 0 0 0 0,0 0 0 0 0,-1 0 0 0 0,0 1 0 0 0,0-1 0 0 0,-1 0 0 0 0,1 0-1 0 0,-1 0 1 0 0,0-2 130 0 0,-2-33-712 0 0,2-65-347 0 0,1 104 1447 0 0,0 1 27 0 0,0 0-10 0 0,0 0-70 0 0,0 2-30 0 0,-1 2-219 0 0,0 0-1 0 0,0 0 1 0 0,1 0 0 0 0,0 0-1 0 0,0 0 1 0 0,0 1-1 0 0,0-1 1 0 0,2 3-86 0 0,-1 16 50 0 0,-1-12-20 0 0,1 0 0 0 0,0 1-1 0 0,0-1 1 0 0,1 0 0 0 0,2 4-30 0 0,15 72 293 0 0,-16-65-273 0 0,-1 0-1 0 0,-1 1 0 0 0,0-1 0 0 0,-3 16-19 0 0,0 14 77 0 0,2-42-612 0 0,0-1 1 0 0,-1 1 0 0 0,-1-1-1 0 0,-1 9 535 0 0,0-7-6063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5T08:36:46.5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0-25T08:36:08.656"/>
    </inkml:context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6153 2625,'5'0,"2"0,0 0,-2 0,11 18,3 6</inkml:trace>
  <inkml:trace contextRef="#ctx0" brushRef="#br1" timeOffset="-127094.199">4097 186,'0'0,"0"0</inkml:trace>
  <inkml:trace contextRef="#ctx1" brushRef="#br2">2022 316 8288 0 0,'0'0'190'0'0,"0"0"28"0"0,0 0 7 0 0,-5 0 82 0 0,-32 6 1566 0 0,2 0-812 0 0,-8 3-1061 0 0,-43 5 1118 0 0,61-10-1118 0 0,-1-1 0 0 0,-3-1 0 0 0,-5 1 0 0 0,-76 5 0 0 0,6-1 895 0 0,-18 2 242 0 0,-114 6-1118 0 0,106-10-22 0 0,-7 0 865 0 0,-25 1 307 0 0,-17 5-1153 0 0,112-8-16 0 0,40-2 0 0 0,-1 1 0 0 0,-19 3 0 0 0,24-1 0 0 0,0-1 0 0 0,0-1 0 0 0,0-1 0 0 0,0-1 0 0 0,0-1 0 0 0,-8-2 0 0 0,-22-9 0 0 0,36 7 0 0 0,13 3 0 0 0,0 0 0 0 0,0 1 0 0 0,-1-1 0 0 0,1 1 0 0 0,0 0 0 0 0,-1 1 0 0 0,1-1 0 0 0,0 1 0 0 0,-4 0 0 0 0,7 0-153 0 0,-20 1-89 0 0,5 3-7481 0 0,10-1 7706 0 0,5-3 91 0 0,0 1 1 0 0,0-1-1 0 0,1 1 0 0 0,-1-1 1 0 0,0 1-1 0 0,1-1 1 0 0,-1 1-1 0 0,0 0 1 0 0,1-1-1 0 0,-1 1 0 0 0,1 0 1 0 0,-1-1-1 0 0,1 1 1 0 0,-1 0-1 0 0,1 0 1 0 0,0 0-1 0 0,-1-1 0 0 0,1 2-74 0 0,-1 1 487 0 0,-4 3-337 0 0,4-3-22 0 0,0 0 0 0 0,0 0-1 0 0,0 0 1 0 0,0 0 0 0 0,0 0 0 0 0,1 0 0 0 0,0 0 0 0 0,-1 1 0 0 0,1-1 0 0 0,0 0 0 0 0,0 0 0 0 0,1 0 0 0 0,0 2-128 0 0,0 10 401 0 0,3 0-97 0 0,-4-14-256 0 0,1 0 1 0 0,-1 0-1 0 0,0 0 0 0 0,1 0 0 0 0,-1 0 0 0 0,0 0 0 0 0,0 0 0 0 0,0 0 1 0 0,1 0-1 0 0,-1 1 0 0 0,0-1 0 0 0,0 0 0 0 0,-1 1-48 0 0,0 11 268 0 0,1-1-1 0 0,0 1 1 0 0,1 0-1 0 0,1 11-267 0 0,0-10 48 0 0,9 38-48 0 0,-1 51 1882 0 0,-8-82-1792 0 0,1 1 0 0 0,3 6-90 0 0,-2-7-7 0 0,0 0-1 0 0,-1 7 8 0 0,7 51 1440 0 0,0 14-832 0 0,-9-77-608 0 0,-1-1 0 0 0,0 0 0 0 0,-1 1 0 0 0,-1-1 0 0 0,0 0 0 0 0,-1 0 0 0 0,-1 0 0 0 0,4-14 0 0 0,0 1 0 0 0,-1 0 0 0 0,1 0 0 0 0,-1-1 0 0 0,1 1 0 0 0,0 0 0 0 0,0 0 0 0 0,0 0 0 0 0,0 0 0 0 0,0-1 0 0 0,0 1 0 0 0,1 0 0 0 0,-1 0 0 0 0,0 0 0 0 0,1-1 0 0 0,0 2 0 0 0,1 2-64 0 0,-1-4-273 0 0,-1-1-138 0 0,0 0-761 0 0,0 0-3062 0 0,0 0-1315 0 0</inkml:trace>
  <inkml:trace contextRef="#ctx1" brushRef="#br2" timeOffset="728.039">94 1239 8288 0 0,'0'0'190'0'0,"0"0"28"0"0,0 0 7 0 0,6 2 6 0 0,7-1 42 0 0,0-1 1 0 0,0-1-1 0 0,-1 0 1 0 0,1-1-1 0 0,0 0 1 0 0,-1-1-1 0 0,9-3-273 0 0,14-2 573 0 0,1 1 0 0 0,14 0-573 0 0,13-3 1052 0 0,-32 6-1033 0 0,20 0-19 0 0,2 0-3 0 0,8 1 3 0 0,-32 3 0 0 0,20-4 0 0 0,109-11 0 0 0,-67 8 0 0 0,128-7 2048 0 0,-98 8-2048 0 0,-79 5 0 0 0,7 0 197 0 0,160-9 1653 0 0,-94-3-1850 0 0,40-5 0 0 0,-84 8 0 0 0,0 3 0 0 0,12 3 0 0 0,-37 2 1224 0 0,14-3-1224 0 0,-15 1 824 0 0,13 1-824 0 0,-55 3 2 0 0,27 0-1388 0 0,17-3 1386 0 0,-39 3 56 0 0,-1 0-1 0 0,1 1 1 0 0,0 0-1 0 0,0 0 0 0 0,5 1-55 0 0,-3 1 224 0 0,0-2 1 0 0,0 0-1 0 0,4 0-224 0 0,51 7-1558 0 0,-63-9 1559 0 0,15 7 62 0 0,-14-5 438 0 0,-7-2 490 0 0,-8-4-555 0 0,-5-5-436 0 0,13 8 0 0 0,0 0 0 0 0,0 0 0 0 0,0-1 0 0 0,1 0 0 0 0,-1 0 0 0 0,0 0 0 0 0,-11-11 181 0 0,11 11 8 0 0,1 0 0 0 0,-1 0 0 0 0,1 0 0 0 0,0-1 0 0 0,0 1 1 0 0,0-1-1 0 0,0 0 0 0 0,1 0 0 0 0,-1 0-189 0 0,-9-18 171 0 0,7 14-173 0 0,1 0 0 0 0,0 0 0 0 0,-2-5 2 0 0,-10-22 0 0 0,12 29 0 0 0,0-2 0 0 0,1 1 0 0 0,0 0 0 0 0,0-1 0 0 0,0-4 0 0 0,-13-68 0 0 0,2 18 1024 0 0,2-1 0 0 0,0-29-1024 0 0,-7-62 0 0 0,10 43 0 0 0,7 92 0 0 0,1 0 0 0 0,2-5 0 0 0,-1 10 0 0 0,0-1 0 0 0,-1 0 0 0 0,0 1 0 0 0,-2-2 0 0 0,2 5-206 0 0,-1-8 610 0 0,2 19-510 0 0,-1-1 1 0 0,1 1-1 0 0,0 0 1 0 0,0-1-1 0 0,-1 1 1 0 0,1 0-1 0 0,0-1 1 0 0,-1 1 0 0 0,1 0-1 0 0,0-1 1 0 0,-1 1-1 0 0,1 0 1 0 0,0 0-1 0 0,-1 0 1 0 0,1-1-1 0 0,-1 1 1 0 0,1 0-1 0 0,0 0 1 0 0,-1 0-1 0 0,1 0 1 0 0,-1 0-1 0 0,1 0 1 0 0,-1 0 0 0 0,1 0-1 0 0,0 0 1 0 0,-1 0-1 0 0,1 0 1 0 0,-1 0-1 0 0,1 0 1 0 0,-1 0-1 0 0,1 0 1 0 0,0 0-1 0 0,-1 0 1 0 0,1 1-1 0 0,-1-1 1 0 0,1 0-1 0 0,0 0 1 0 0,-1 0 0 0 0,1 1-1 0 0,-1-1 106 0 0,-5 5-7162 0 0</inkml:trace>
  <inkml:trace contextRef="#ctx1" brushRef="#br2" timeOffset="3149.9">2303 202 13824 0 0,'0'0'314'0'0,"0"0"46"0"0,0 0 22 0 0,0 0-50 0 0,-9 8 228 0 0,-20 14 1029 0 0,21-15-1226 0 0,-1-1 1 0 0,1 0 0 0 0,-1 0-1 0 0,-2 0-363 0 0,-32 12 189 0 0,0-3-1 0 0,-1-1 0 0 0,-9 0-188 0 0,26-6 43 0 0,-32 9-31 0 0,-43 10-1317 0 0,85-24-5161 0 0</inkml:trace>
  <inkml:trace contextRef="#ctx1" brushRef="#br2" timeOffset="3827.231">4480 172 13824 0 0,'0'0'314'0'0,"0"0"46"0"0,0 0 22 0 0,2 1-50 0 0,-1 0-327 0 0,0 0 0 0 0,-1 0 1 0 0,1 0-1 0 0,0 0 0 0 0,0 0 1 0 0,-1 0-1 0 0,1 0 1 0 0,0 0-1 0 0,-1 1 0 0 0,1-1 1 0 0,-1 0-1 0 0,1 0 1 0 0,-1 0-1 0 0,0 1 0 0 0,0-1 1 0 0,1 0-1 0 0,-1 0 1 0 0,0 1-1 0 0,0-1 0 0 0,0 0 1 0 0,0 1-1 0 0,-1-1 1 0 0,1 0-6 0 0,0 1 22 0 0,0 0 1 0 0,1-1 0 0 0,-1 1-1 0 0,0-1 1 0 0,1 1 0 0 0,-1-1-1 0 0,1 1 1 0 0,0-1 0 0 0,-1 1-1 0 0,1-1 1 0 0,0 0 0 0 0,0 1-1 0 0,0-1 1 0 0,1 1-23 0 0,-1-1 55 0 0,0 1 0 0 0,0-1 0 0 0,0 1 0 0 0,-1-1 0 0 0,1 0 0 0 0,0 1 0 0 0,0 0 0 0 0,-1-1 0 0 0,1 1 0 0 0,-1-1 0 0 0,1 2-55 0 0,-1 22 805 0 0,0-19-623 0 0,0-1 0 0 0,0 0 0 0 0,0 0 0 0 0,2 5-182 0 0,0 0 231 0 0,0-5-107 0 0,-1 0-1 0 0,0 0 1 0 0,0 0 0 0 0,-1 0-1 0 0,0 0 1 0 0,0 0-1 0 0,0 0 1 0 0,0 1 0 0 0,-1-1-1 0 0,0 1-123 0 0,0-1 14 0 0,0 0 0 0 0,0 0-1 0 0,1 0 1 0 0,0 1 0 0 0,0-1 0 0 0,0 0 0 0 0,0 1-1 0 0,1-1 1 0 0,0 0 0 0 0,0 0 0 0 0,0 0-1 0 0,1 3-13 0 0,-1-5 20 0 0,-1 0-1 0 0,0 0 0 0 0,0 0 1 0 0,0 0-1 0 0,0 0 1 0 0,0 0-1 0 0,-1 0 0 0 0,1-1 1 0 0,-1 1-1 0 0,0 0 0 0 0,1 0 1 0 0,-2 1-20 0 0,1-1 77 0 0,0 1 1 0 0,0-1-1 0 0,0 1 1 0 0,0-1 0 0 0,1 1-1 0 0,0-1 1 0 0,-1 1-1 0 0,1 0 1 0 0,1 1-78 0 0,5 26 614 0 0,1 13-127 0 0,-6-28-475 0 0,0-7-12 0 0,-1 0 1 0 0,1 0 0 0 0,1 0-1 0 0,-1 0 1 0 0,2 0 0 0 0,-1 0-1 0 0,2 4 0 0 0,-3-11 0 0 0,0 0 0 0 0,-1 0 0 0 0,1 1 0 0 0,-1-1 0 0 0,1 0 0 0 0,-1 1 0 0 0,0-1 0 0 0,0 0 0 0 0,0 1 0 0 0,-1-1 0 0 0,1 0 0 0 0,-1 2 0 0 0,1-2 0 0 0,0-1 0 0 0,-1 1 0 0 0,1 0 0 0 0,0 0 0 0 0,0 0 0 0 0,0 0 0 0 0,0-1 0 0 0,0 1 0 0 0,1 0 0 0 0,-1 0 0 0 0,0 0 0 0 0,1 0 0 0 0,0-1 0 0 0,-1 1 0 0 0,2 1 0 0 0,2 7 0 0 0,-4-10-13 0 0,0 0 0 0 0,0 0 0 0 0,0 0 0 0 0,0 1 0 0 0,0-1 0 0 0,0 0 0 0 0,0 0 0 0 0,0 0 0 0 0,0 1 0 0 0,0-1 0 0 0,0 0 0 0 0,0 0 0 0 0,0 0 0 0 0,0 0 0 0 0,0 1 0 0 0,0-1 0 0 0,0 0-1 0 0,0 0 1 0 0,0 0 0 0 0,0 1 0 0 0,0-1 0 0 0,0 0 0 0 0,0 0 0 0 0,0 0 0 0 0,0 0 0 0 0,0 1 0 0 0,0-1 0 0 0,0 0 0 0 0,-1 0 0 0 0,1 0 0 0 0,0 0 0 0 0,0 0 0 0 0,0 0 0 0 0,0 1 0 0 0,0-1 0 0 0,-1 0 0 0 0,1 0 0 0 0,0 0-1 0 0,0 0 1 0 0,0 0 0 0 0,0 0 0 0 0,0 0 0 0 0,-1 0 0 0 0,1 0 0 0 0,0 0 0 0 0,0 0 0 0 0,0 0 0 0 0,-1 0 0 0 0,1 1 0 0 0,0-2 13 0 0,-4 0-600 0 0,4 1 546 0 0,-1 0 0 0 0,1 0 0 0 0,0 0 1 0 0,0-1-1 0 0,0 1 0 0 0,0 0 0 0 0,-1 0 0 0 0,1-1 0 0 0,0 1 0 0 0,0 0 0 0 0,0 0 0 0 0,0-1 0 0 0,0 1 0 0 0,0 0 0 0 0,0 0 0 0 0,0-1 0 0 0,0 1 0 0 0,0 0 0 0 0,0 0 0 0 0,0-1 0 0 0,0 1 0 0 0,0 0 0 0 0,0-1 0 0 0,0 1 0 0 0,0 0 0 0 0,0 0 0 0 0,0-1 0 0 0,0 1 0 0 0,0 0 0 0 0,0 0 0 0 0,0-1 0 0 0,1 1 1 0 0,-1 0-1 0 0,0 0 0 0 0,0-1 0 0 0,0 1 0 0 0,0 0 0 0 0,1 0 0 0 0,-1 0 0 0 0,0-1 0 0 0,0 1 0 0 0,1 0 0 0 0,-1 0 0 0 0,0 0 0 0 0,0 0 0 0 0,1 0 0 0 0,-1-1 54 0 0,2 0-414 0 0,2-8-1119 0 0</inkml:trace>
  <inkml:trace contextRef="#ctx1" brushRef="#br2" timeOffset="5339.661">4509 196 2760 0 0,'-4'-5'247'0'0,"-3"4"-222"0"0,-2 1 1624 0 0,17-3 1655 0 0,-1 1-3353 0 0,3-3 3717 0 0,1-3-1550 0 0,-6 5-1630 0 0,34-4 791 0 0,1 3-1 0 0,9 0-1278 0 0,81-7 608 0 0,-66 6-662 0 0,-31 2 700 0 0,1 0 0 0 0,-1-2-1 0 0,6-3-645 0 0,12-3 152 0 0,2 1 0 0 0,-1 4 0 0 0,0 1 0 0 0,14 3-152 0 0,119-3 1605 0 0,212-4-1898 0 0,-88-13 538 0 0,-229 12-245 0 0,59-5 11 0 0,-103 13 29 0 0,18-1-115 0 0,6-3 75 0 0,-25 3 30 0 0,1 1-1 0 0,31 3-29 0 0,-10 0-59 0 0,47 5 59 0 0,-15-1 0 0 0,-63-5 80 0 0,-24 1-90 0 0,1-1 1 0 0,0 0-1 0 0,0 0 0 0 0,0 0 0 0 0,-1-1 0 0 0,1 1 0 0 0,0-1 0 0 0,2 0 10 0 0,15-2-1 0 0,52-3 1 0 0,-60 7 4 0 0,-10-1-1 0 0,1 1 0 0 0,0-1 0 0 0,-1 0 0 0 0,1 0 0 0 0,0 0 1 0 0,-1-1-1 0 0,1 1 0 0 0,-1-1 0 0 0,1 1 0 0 0,-1-1 0 0 0,1 0 0 0 0,-1 0 0 0 0,1 0 0 0 0,-1 0 1 0 0,1 0-1 0 0,-1-1-3 0 0,2 0 10 0 0,-1 3-10 0 0,-1 0 0 0 0,0 0 0 0 0,0 0 0 0 0,0 0 0 0 0,0 1 0 0 0,0-1 0 0 0,2 2 0 0 0,11 8 0 0 0,-14-9 0 0 0,0-1 0 0 0,0 1 0 0 0,0-1 0 0 0,0 1 0 0 0,0-1 0 0 0,0 1 0 0 0,0 0 0 0 0,0 0 0 0 0,0-1 0 0 0,-1 1 0 0 0,1 0 0 0 0,-1 0 0 0 0,1 2 0 0 0,-1-2 0 0 0,0 0 0 0 0,1-1 0 0 0,-1 1 0 0 0,1 0 0 0 0,-1 0 0 0 0,1-1 0 0 0,0 1 0 0 0,0 0 0 0 0,0 0 0 0 0,1 0 0 0 0,-1-1 0 0 0,0 0 0 0 0,0 1 0 0 0,0-1 0 0 0,0 0 0 0 0,-1 0 0 0 0,1 0 0 0 0,0 1 0 0 0,0-1 0 0 0,-1 0 0 0 0,1 1 0 0 0,-1-1 0 0 0,1 0 0 0 0,-1 1 0 0 0,0-1 0 0 0,0 1 0 0 0,1-1 0 0 0,-1 1 0 0 0,0-1 0 0 0,0 0 0 0 0,0 1 0 0 0,0-1 0 0 0,-1 1 0 0 0,1-1 0 0 0,0 1 0 0 0,-1-1 0 0 0,1 1 0 0 0,0 42 0 0 0,-1-35 0 0 0,1 0 0 0 0,1 0 0 0 0,0 4 0 0 0,1 16 0 0 0,-1 2 0 0 0,5 26 0 0 0,-1-20 0 0 0,-5-33 0 0 0,1-1 0 0 0,-1 0 0 0 0,1 0 0 0 0,0 1 0 0 0,0-1 0 0 0,1 0 0 0 0,-1 0 0 0 0,0 0 0 0 0,1 0 0 0 0,0 0 0 0 0,1 1 0 0 0,3 5 0 0 0,-5-7 0 0 0,0 0 0 0 0,0 0 0 0 0,-1 1 0 0 0,1-1 0 0 0,-1 0 0 0 0,1 0 0 0 0,-1 0 0 0 0,0 0 0 0 0,0 1 0 0 0,0-1 0 0 0,0 0 0 0 0,0 0 0 0 0,0 1 0 0 0,-1 1 0 0 0,1 21 0 0 0,2 32 0 0 0,1-29 6 0 0,-3-19 72 0 0,1 0 1 0 0,0-1 0 0 0,0 1-1 0 0,3 7-78 0 0,9 48 80 0 0,-12-61-113 0 0,1 1-1 0 0,0-1 1 0 0,-1 0-1 0 0,1 0 0 0 0,1 0 1 0 0,-1 0-1 0 0,0-1 1 0 0,1 1-1 0 0,-1 0 0 0 0,2 0 34 0 0,1 3 0 0 0,-6 2 0 0 0,-1-2 0 0 0,1 2 0 0 0,1-8 0 0 0,0 1 0 0 0,0 0 0 0 0,1-1 0 0 0,-1 1 0 0 0,0 0 0 0 0,0-1 0 0 0,-1 1 0 0 0,1-1 0 0 0,0 1 0 0 0,0 0 0 0 0,0-1 0 0 0,0 1 0 0 0,0-1 0 0 0,-1 1 0 0 0,1 0 0 0 0,0-1 0 0 0,-1 1 0 0 0,1-1 0 0 0,0 1 0 0 0,-1-1 0 0 0,1 1 0 0 0,-1-1 0 0 0,1 1 0 0 0,-1-1 0 0 0,1 0 0 0 0,0 1 0 0 0,-1-1 0 0 0,0 0 0 0 0,1 1 0 0 0,-1-1 0 0 0,1 0 0 0 0,-1 1 0 0 0,1-1 0 0 0,-4 2 0 0 0,-6 4 144 0 0,0-1 0 0 0,0-1-1 0 0,0 0 1 0 0,-1 0-1 0 0,1-1 1 0 0,-1 0-1 0 0,0-1 1 0 0,0 0 0 0 0,-6 0-144 0 0,-5 1-343 0 0,1 2 0 0 0,0 0 343 0 0,-11 2-82 0 0,-1 0 0 0 0,-18 0 82 0 0,-14 2 1355 0 0,31-5-1557 0 0,0-2 1 0 0,1-1-1 0 0,-26-3 202 0 0,15 1-17 0 0,-32 3 17 0 0,-236 20 0 0 0,99-8 32 0 0,47-6 623 0 0,84-4-988 0 0,-59 5 135 0 0,-73 9 842 0 0,67-10-644 0 0,-6 3 0 0 0,88-6 0 0 0,5-1 0 0 0,-2 3 0 0 0,-24-1 947 0 0,-16 3 170 0 0,92-8-1117 0 0,-37 0 0 0 0,20 2 0 0 0,17 0 0 0 0,9-2 0 0 0,0 0 0 0 0,0 0 0 0 0,0 0 0 0 0,0 0 0 0 0,0 0 0 0 0,0 0 0 0 0,0-1 0 0 0,0 1 0 0 0,-1 0 0 0 0,1-1 0 0 0,0 1 0 0 0,0-1 0 0 0,-1 1 0 0 0,-37-10 0 0 0,38 9 0 0 0,1 0 0 0 0,-1 0 0 0 0,1 0 0 0 0,0 0 0 0 0,-1 0 0 0 0,1 0 0 0 0,-1 0 0 0 0,1 0 0 0 0,-1 0 0 0 0,1-1 0 0 0,-1 1 0 0 0,1 0 0 0 0,0 0 0 0 0,-1 0 0 0 0,1-1 0 0 0,-1 1 0 0 0,1 0 0 0 0,0-1 0 0 0,-1 1 0 0 0,1 0 0 0 0,0-1 0 0 0,0 1 0 0 0,-1 0 0 0 0,1-1 0 0 0,0 1 0 0 0,0-1 0 0 0,-1 1 0 0 0,1 0 0 0 0,0-1 0 0 0,-2-2 0 0 0,-2 0 0 0 0,3 2 0 0 0,0 1 0 0 0,1 0 0 0 0,-1-1 0 0 0,0 1 0 0 0,1-1 0 0 0,-1 1 0 0 0,1-1 0 0 0,-1 1 0 0 0,1-1 0 0 0,-1 1 0 0 0,1-1 0 0 0,-1 0 0 0 0,1 1 0 0 0,0-1 0 0 0,-1 0 0 0 0,1 0 0 0 0,0 0 0 0 0,1 1 0 0 0,-1-1 0 0 0,0 0 0 0 0,0 0 0 0 0,1 0 0 0 0,-1 0 0 0 0,1 1 0 0 0,-1-1 0 0 0,0 0 0 0 0,1 1 0 0 0,-1-1 0 0 0,1 0 0 0 0,0 1 0 0 0,-1-1 0 0 0,1 0 0 0 0,0 1 0 0 0,-1-1 0 0 0,1 0 0 0 0,0 0 0 0 0,-1-1 0 0 0,0 1 0 0 0,1 0 0 0 0,-1 0 0 0 0,0 0 0 0 0,1 0 0 0 0,-1 0 0 0 0,0 0 0 0 0,0-1 0 0 0,0 1 0 0 0,0 0 0 0 0,0 0 0 0 0,0 0 0 0 0,0 0 0 0 0,0 0 0 0 0,-1-1 0 0 0,1 1 0 0 0,0 0 0 0 0,-1 0 0 0 0,1 0 0 0 0,-1 0 0 0 0,1 0 0 0 0,-1 0 0 0 0,0 0 0 0 0,1-1 0 0 0,-1 1 0 0 0,0-1 0 0 0,0 0 0 0 0,1 1 0 0 0,-1-1 0 0 0,1 0 0 0 0,0 0 0 0 0,-1 1 0 0 0,1-1 0 0 0,0 0 0 0 0,0 0 0 0 0,0 0 0 0 0,0 1 0 0 0,1-1 0 0 0,-1 0 0 0 0,0 0 0 0 0,1 0 0 0 0,0 0 0 0 0,0 0 0 0 0,0 0 0 0 0,-1 0 0 0 0,1 0 0 0 0,-1 0 0 0 0,1 0 0 0 0,-1 0 0 0 0,0 0 0 0 0,1 0 0 0 0,-1 0 0 0 0,0 0 0 0 0,-1 0 0 0 0,1-1 0 0 0,0 1 0 0 0,0 0 0 0 0,-1 0 0 0 0,0 0 0 0 0,1 0 0 0 0,-1 0 0 0 0,0 0 0 0 0,0 1 0 0 0,0-1 0 0 0,0 0 0 0 0,0 0 0 0 0,0 0 0 0 0,1 0 0 0 0,-1 1 0 0 0,1-1 0 0 0,0 0 0 0 0,0 0 0 0 0,-1 0 0 0 0,1 0 0 0 0,0 0 0 0 0,1 0 0 0 0,-1 0 0 0 0,0 0 0 0 0,0 0 0 0 0,1 0 0 0 0,-1 1 0 0 0,1-3 0 0 0,0 2 0 0 0,0-1 0 0 0,0 0 0 0 0,-1 0 0 0 0,0 0 0 0 0,1 0 0 0 0,-1-3 0 0 0,-8-32-188 0 0,5 27-646 0 0,1 1 1 0 0,0-1 0 0 0,-1-8 833 0 0,0-19-1514 0 0,1 31 1130 0 0,-1 1 1 0 0,1-1 0 0 0,-1 0-1 0 0,-3-2 384 0 0</inkml:trace>
  <inkml:trace contextRef="#ctx1" brushRef="#br2" timeOffset="29476.203">4692 460 6448 0 0,'-1'0'22'0'0,"0"1"1"0"0,0-1-1 0 0,0 0 0 0 0,0 0 1 0 0,0 0-1 0 0,0 0 1 0 0,0 0-1 0 0,0 0 0 0 0,1 0 1 0 0,-1-1-1 0 0,0 1 1 0 0,0 0-1 0 0,0 0 0 0 0,0-1 1 0 0,0 1-1 0 0,0 0 1 0 0,0-1-1 0 0,0 1 0 0 0,1-1 1 0 0,-1 0-1 0 0,0 1 1 0 0,0-1-1 0 0,1 1 0 0 0,-1-1 1 0 0,0 0-1 0 0,1 0 1 0 0,-1 1-1 0 0,1-1 0 0 0,-1 0 1 0 0,0 0-23 0 0,2 0 13 0 0,-1 0 1 0 0,0 0 0 0 0,1 1-1 0 0,-1-1 1 0 0,1 0 0 0 0,0 1-1 0 0,-1-1 1 0 0,1 0 0 0 0,0 1-1 0 0,-1-1 1 0 0,1 1 0 0 0,0-1-1 0 0,-1 1 1 0 0,1-1 0 0 0,0 1-1 0 0,0 0 1 0 0,0-1 0 0 0,-1 1-1 0 0,1 0 1 0 0,0 0 0 0 0,0 0-1 0 0,0-1-13 0 0,1 1 156 0 0,-1 0-142 0 0,-1 0 1 0 0,0-1 0 0 0,0 1-1 0 0,1 0 1 0 0,-1 0 0 0 0,0 0 0 0 0,1 0-1 0 0,-1 0 1 0 0,0 0 0 0 0,0-1-1 0 0,1 1 1 0 0,-1 0 0 0 0,0 0-1 0 0,0 0 1 0 0,0-1 0 0 0,1 1-1 0 0,-1 0 1 0 0,0 0 0 0 0,0-1-1 0 0,0 1 1 0 0,0 0 0 0 0,1 0-1 0 0,-1-1 1 0 0,0 1 0 0 0,0 0-1 0 0,0-1 1 0 0,0 1 0 0 0,0 0-1 0 0,0-1 1 0 0,0 1 0 0 0,0 0-1 0 0,0 0 1 0 0,0-1 0 0 0,0 1-1 0 0,0 0 1 0 0,0-1 0 0 0,0 1-1 0 0,0 0 1 0 0,0 0 0 0 0,0-1-1 0 0,-1 1 1 0 0,1 0 0 0 0,0-1-1 0 0,0 1 1 0 0,0 0 0 0 0,0 0 0 0 0,-1-1-15 0 0,1 1 29 0 0,0 0 0 0 0,0-1 1 0 0,0 1-1 0 0,-1 0 0 0 0,1-1 1 0 0,0 1-1 0 0,0 0 0 0 0,0-1 1 0 0,0 1-1 0 0,0-1 1 0 0,0 1-1 0 0,-1 0 0 0 0,1-1 1 0 0,0 1-1 0 0,0 0 0 0 0,0-1 1 0 0,0 1-1 0 0,0-1 0 0 0,1 1 1 0 0,-1 0-1 0 0,0-1 1 0 0,0 1-1 0 0,0-1 0 0 0,0 1 1 0 0,0 0-1 0 0,0-1 0 0 0,1 1 1 0 0,-1 0-30 0 0,6-8 384 0 0,-6 8-331 0 0,1-1 0 0 0,0 1 0 0 0,-1-1 1 0 0,1 0-1 0 0,-1 1 0 0 0,1-1 0 0 0,-1 0 0 0 0,1 0 0 0 0,-1 0 0 0 0,1 1 1 0 0,-1-1-1 0 0,0 0 0 0 0,0 0 0 0 0,1 0 0 0 0,-1 0 0 0 0,0 0 0 0 0,0 0 1 0 0,0 1-1 0 0,0-1 0 0 0,0 0 0 0 0,0 0 0 0 0,0 0 0 0 0,0 0 0 0 0,0 0 1 0 0,0 0-1 0 0,-1 0 0 0 0,1 0 0 0 0,0 1 0 0 0,-1-1 0 0 0,1 0-53 0 0,0 0 9 0 0,-1 0-1 0 0,1 0 0 0 0,0 0 0 0 0,0 0 0 0 0,0 0 1 0 0,0 0-1 0 0,0 0 0 0 0,0 0 0 0 0,0 0 0 0 0,0 0 1 0 0,0 0-1 0 0,0 0 0 0 0,1 0 0 0 0,-1 0 0 0 0,0 0 1 0 0,1 1-1 0 0,-1-1 0 0 0,0 0 0 0 0,1 0 0 0 0,-1 0 1 0 0,1 0-9 0 0,0 0 2 0 0,-1 1 1 0 0,0-1-1 0 0,1 0 0 0 0,-1 1 1 0 0,1-1-1 0 0,-1 0 1 0 0,0 0-1 0 0,0 1 0 0 0,1-1 1 0 0,-1 0-1 0 0,0 0 1 0 0,0 1-1 0 0,0-1 0 0 0,0 0 1 0 0,0 0-1 0 0,0 0 1 0 0,0 1-1 0 0,0-1 0 0 0,0 0 1 0 0,0 0-1 0 0,-1 0 1 0 0,1 1-1 0 0,0-1 0 0 0,0 0 1 0 0,-1 0-1 0 0,1 1 1 0 0,-1-1-3 0 0,0-1 63 0 0,0 1 0 0 0,0-1 0 0 0,0 0-1 0 0,0 0 1 0 0,0 0 0 0 0,0 1 0 0 0,1-1 0 0 0,-1 0 0 0 0,0 0 0 0 0,1-1-63 0 0,0 1 53 0 0,0 1 0 0 0,0 0-1 0 0,1-1 1 0 0,-1 1 0 0 0,1 0 0 0 0,-1-1-1 0 0,1 1 1 0 0,-1 0 0 0 0,1 0 0 0 0,0 0-1 0 0,-1-1 1 0 0,1 1 0 0 0,0 0 0 0 0,1-1-53 0 0,-1 1 58 0 0,-1 0 0 0 0,1 0 0 0 0,-1 0 1 0 0,1-1-1 0 0,-1 1 0 0 0,1 0 0 0 0,-1 0 0 0 0,0-1 1 0 0,0 1-1 0 0,1 0 0 0 0,-1-1 0 0 0,0 1 1 0 0,0 0-1 0 0,0-1 0 0 0,-1 1 0 0 0,1 0 1 0 0,0 0-1 0 0,0-1 0 0 0,-1 0-58 0 0,1 1 79 0 0,-1-1-1 0 0,1 1 0 0 0,0-1 1 0 0,0 0-1 0 0,0 1 1 0 0,0-1-1 0 0,0 1 1 0 0,0-1-1 0 0,0 0 1 0 0,0 1-1 0 0,1-1 1 0 0,-1 0-79 0 0,2-1 79 0 0,-1 1 0 0 0,0 0 1 0 0,1 0-1 0 0,0 1 0 0 0,-1-1 1 0 0,1 0-1 0 0,1-1-79 0 0,2-2 37 0 0,-5 5-37 0 0,1 0 0 0 0,-1 0 0 0 0,0 0 0 0 0,0-1 1 0 0,1 1-1 0 0,-1 0 0 0 0,0-1 0 0 0,0 1 1 0 0,0 0-1 0 0,0 0 0 0 0,1-1 0 0 0,-1 1 0 0 0,0 0 1 0 0,0-1-1 0 0,0 1 0 0 0,0 0 0 0 0,0-1 1 0 0,0 1-1 0 0,0 0 0 0 0,0-1 0 0 0,0 1 0 0 0,0 0 1 0 0,0-1-1 0 0,0 1 0 0 0,0 0 0 0 0,0-1 1 0 0,0 1-1 0 0,0 0 0 0 0,0 0 0 0 0,-1-1 1 0 0,1 1-1 0 0,0 0 0 0 0,0-1 0 0 0,0 1 0 0 0,0 0 1 0 0,-1 0-1 0 0,1-1 0 0 0,0 1 0 0 0,0 0 1 0 0,-1 0-1 0 0,1-1 0 0 0,0 1 0 0 0,0 0 0 0 0,-1 0 1 0 0,1 0-1 0 0,-1-1 0 0 0,1 1 2 0 0,0 0 0 0 0,0 0 0 0 0,-1 0 0 0 0,1 0 0 0 0,0 0 1 0 0,0-1-1 0 0,0 1 0 0 0,-1 0 0 0 0,1 0 0 0 0,0 0 0 0 0,0-1 0 0 0,0 1 0 0 0,-1 0 0 0 0,1 0 0 0 0,0-1 0 0 0,0 1 1 0 0,0 0-1 0 0,0 0 0 0 0,0-1 0 0 0,0 1 0 0 0,-1 0 0 0 0,1-1 0 0 0,0 1 0 0 0,0 0 0 0 0,0 0 0 0 0,0-1 1 0 0,0 1-1 0 0,0 0 0 0 0,0-1 0 0 0,0 1 0 0 0,0 0 0 0 0,1-1 0 0 0,-1 1 0 0 0,0 0 0 0 0,0 0 0 0 0,0-1 1 0 0,0 1-3 0 0,4-5 227 0 0,-3 3 370 0 0,-5 0-104 0 0,-2-1-443 0 0,3 2 1 0 0,-1-1 0 0 0,0 1-1 0 0,1 0 1 0 0,-1 0 0 0 0,0 1-1 0 0,0-1 1 0 0,0 1 0 0 0,1 0-1 0 0,-1 0 1 0 0,0 0 0 0 0,0 0-1 0 0,0 1-50 0 0,-8 1 0 0 0,10 0 0 0 0,-1 0 0 0 0,-2 0 0 0 0,4-2 0 0 0,1 0 0 0 0,-1 0 0 0 0,0 0 0 0 0,0 1 0 0 0,1-1 0 0 0,-1 0 0 0 0,0 0 0 0 0,0 1 0 0 0,1-1 0 0 0,-1 0 0 0 0,1 1 0 0 0,-1-1 0 0 0,0 0 0 0 0,1 1 0 0 0,-1-1 0 0 0,1 1 0 0 0,-1-1 0 0 0,1 1 0 0 0,-1-1 0 0 0,1 1 0 0 0,-1 0 0 0 0,1-1 0 0 0,-1 1 0 0 0,1 0 0 0 0,0-1 0 0 0,-1 1 0 0 0,1 0 0 0 0,0-1 0 0 0,0 1 0 0 0,0 0 0 0 0,-1 0 0 0 0,1-1 0 0 0,0 1 0 0 0,0 0 0 0 0,0 0 0 0 0,0 0 0 0 0,1 2 0 0 0,-1-1 0 0 0,0 1 0 0 0,1 0 0 0 0,-1 0 0 0 0,0-1 0 0 0,-1 1 0 0 0,1 0 0 0 0,0 0 0 0 0,-1-1 0 0 0,0 1 0 0 0,0-1 0 0 0,1 1 0 0 0,-2 2 0 0 0,0-3 0 0 0,1 1 0 0 0,0 0 0 0 0,1 0 0 0 0,-1 0 0 0 0,0 0 0 0 0,1 0 0 0 0,0 0 0 0 0,-1 1 0 0 0,1-1 0 0 0,1 0 0 0 0,-1 0 0 0 0,2 7 0 0 0,-1-8 0 0 0,-1 0 0 0 0,1 1 0 0 0,-1-1 0 0 0,0 1 0 0 0,0-1 0 0 0,1 1 0 0 0,-1-1 0 0 0,-1 1 0 0 0,1-1 0 0 0,0 1 0 0 0,-1 2 0 0 0,-4 8 0 0 0,4-9 0 0 0,-1-1 0 0 0,1 1 0 0 0,0 0 0 0 0,0 0 0 0 0,0 0 0 0 0,1 0 0 0 0,0 1 0 0 0,0 18 0 0 0,1-14 0 0 0,-1 0 0 0 0,0 0 0 0 0,-1 0 0 0 0,1-1 0 0 0,-2 1 0 0 0,1 0 0 0 0,-2 3 0 0 0,1-3 0 0 0,0-1 0 0 0,0 1 0 0 0,2 0 0 0 0,-1 6 0 0 0,1-6 0 0 0,-1 0 0 0 0,0 0 0 0 0,-1-1 0 0 0,-1 8 0 0 0,-3 0 0 0 0,5-14 0 0 0,0 0 0 0 0,-1 1 0 0 0,2-1 0 0 0,-1 1 0 0 0,0-1 0 0 0,0 0 0 0 0,1 1 0 0 0,-1 0 0 0 0,1-1 0 0 0,0 1 0 0 0,0-1 0 0 0,0 1 0 0 0,0-1 0 0 0,0 1 0 0 0,1-1 0 0 0,-1 1 0 0 0,1-1 0 0 0,-1 1 0 0 0,2 1 0 0 0,10 15 0 0 0,-10-16 0 0 0,-1-1 0 0 0,1 0 0 0 0,0 1 0 0 0,-1-1 0 0 0,0 1 0 0 0,1-1 0 0 0,-1 1 0 0 0,0 0 0 0 0,0 0 0 0 0,-1-1 0 0 0,1 1 0 0 0,0 0 0 0 0,-1 1 0 0 0,-2 13 0 0 0,1-14 0 0 0,0-1 0 0 0,1 1 0 0 0,-1 0 0 0 0,1 0 0 0 0,0 0 0 0 0,0 0 0 0 0,1 3 0 0 0,-3 6 0 0 0,2-11 0 0 0,0 0 0 0 0,-1 0 0 0 0,1 0 0 0 0,0 0 0 0 0,0 0 0 0 0,0 0 0 0 0,0 0 0 0 0,0 0 0 0 0,0 0 0 0 0,0 0 0 0 0,0 0 0 0 0,0 0 0 0 0,0 0 0 0 0,0 0 0 0 0,1 0 0 0 0,-1 0 0 0 0,1 1 0 0 0,2 0-1 0 0,9 7 74 0 0,-11-8 298 0 0,-1-1 117 0 0,0 0 21 0 0,-1-2-66 0 0,1 1-435 0 0,-1 0 1 0 0,1 0-1 0 0,0 0 0 0 0,-1 0 0 0 0,1 0 1 0 0,0 0-1 0 0,0 0 0 0 0,0 0 0 0 0,-1 0 1 0 0,1 0-1 0 0,0 0 0 0 0,0 0 0 0 0,1 0 1 0 0,-1 0-1 0 0,0 0 0 0 0,0 0 0 0 0,0 0 1 0 0,1 0-1 0 0,-1 0 0 0 0,0 0 0 0 0,1 0-8 0 0,0 0 0 0 0,-1-1-1 0 0,1 0 0 0 0,-1 1 1 0 0,0-1-1 0 0,1 1 0 0 0,-1-1 0 0 0,0 0 1 0 0,0 1-1 0 0,0-1 0 0 0,0 0 0 0 0,0 0 1 0 0,-3-8 0 0 0,2 8 0 0 0,0 1 0 0 0,1-1 0 0 0,-1 0 0 0 0,1 1 0 0 0,0-1 0 0 0,-1 0 0 0 0,1 0 0 0 0,0 0 0 0 0,0 1 0 0 0,0-1 0 0 0,0 0 0 0 0,1-1 0 0 0,2-9 0 0 0,-1 8 0 0 0,-1 1 0 0 0,0-1 0 0 0,-1 0 0 0 0,1 1 0 0 0,-1-1 0 0 0,1 0 0 0 0,-1 1 0 0 0,0-1 0 0 0,0 0 0 0 0,-1 1 0 0 0,1-1 0 0 0,-1-3 0 0 0,0-1 0 0 0,1 1 0 0 0,0 0 0 0 0,0 0 0 0 0,1 0 0 0 0,0-1 0 0 0,0 1 0 0 0,1 0 0 0 0,-1 0 0 0 0,2 0 0 0 0,-1 0 0 0 0,-1 4 0 0 0,0 1 0 0 0,-1 0 0 0 0,0-1 0 0 0,1 1 0 0 0,-1-1 0 0 0,0 1 0 0 0,-1-1 0 0 0,1 1 0 0 0,0 0 0 0 0,-1-1 0 0 0,1 1 0 0 0,-1 0 0 0 0,0-1 0 0 0,1 1 0 0 0,-1 0 0 0 0,0-1 0 0 0,0 0 0 0 0,0 0 0 0 0,0 0 0 0 0,0 0 0 0 0,1 0 0 0 0,0 0 0 0 0,-1 0 0 0 0,1-1 0 0 0,3-13 0 0 0,-2 14 0 0 0,0-1 0 0 0,-1 1 0 0 0,1 0 0 0 0,-1 0 0 0 0,0-1 0 0 0,0 1 0 0 0,0-2 0 0 0,-11-38 0 0 0,-1-3 0 0 0,12 43 18 0 0,-1 0-1 0 0,0-1 1 0 0,0 1-1 0 0,0 0 1 0 0,-1 0-1 0 0,1 0 1 0 0,-1 0-1 0 0,0 0 1 0 0,1 0-1 0 0,-1 0 1 0 0,-1 0-1 0 0,1 1 0 0 0,0-1 1 0 0,-1 1-1 0 0,1-1 1 0 0,-1 1-18 0 0,-3-4 163 0 0,5 6-136 0 0,0-1 0 0 0,1 1-1 0 0,-1-1 1 0 0,1 1 0 0 0,-1-1 0 0 0,1 0 0 0 0,-1 1-1 0 0,1-1 1 0 0,-1 0 0 0 0,1 1 0 0 0,0-1 0 0 0,-1 0-1 0 0,1 1 1 0 0,0-1 0 0 0,0 0 0 0 0,-1 0-1 0 0,1 0 1 0 0,0 1 0 0 0,0-1 0 0 0,0 0 0 0 0,0 0-1 0 0,0 1 1 0 0,0-1 0 0 0,0 0 0 0 0,0 0 0 0 0,0 0-1 0 0,1 1 1 0 0,-1-1 0 0 0,0 0 0 0 0,0 0 0 0 0,1 1-1 0 0,-1-1 1 0 0,0 0 0 0 0,1 0-27 0 0,0-1 86 0 0,-1 1-70 0 0,0 1 0 0 0,1 0 0 0 0,-1-1-1 0 0,0 1 1 0 0,0-1 0 0 0,0 1 0 0 0,0-1 0 0 0,0 1-1 0 0,0 0 1 0 0,0-1 0 0 0,0 1 0 0 0,0-1-1 0 0,0 1 1 0 0,0-1 0 0 0,0 1 0 0 0,0 0 0 0 0,0-1-1 0 0,0 1 1 0 0,0-1 0 0 0,-1 1 0 0 0,1 0-1 0 0,0-1 1 0 0,0 1 0 0 0,0-1 0 0 0,-1 1 0 0 0,1 0-1 0 0,0-1 1 0 0,0 1 0 0 0,-1 0 0 0 0,1-1-1 0 0,0 1 1 0 0,-1 0 0 0 0,1 0 0 0 0,0-1-1 0 0,-1 1 1 0 0,1 0-16 0 0,-1 0 2 0 0,1-1 0 0 0,-1 1 0 0 0,1 0 0 0 0,0 0 0 0 0,-1-1 0 0 0,1 1 0 0 0,0 0 0 0 0,-1-1-1 0 0,1 1 1 0 0,0-1 0 0 0,0 1 0 0 0,-1 0 0 0 0,1-1 0 0 0,0 1 0 0 0,0-1 0 0 0,0 1 0 0 0,-1-1 0 0 0,1 1 0 0 0,0 0-1 0 0,0-1 1 0 0,0 0-2 0 0,0 1 0 0 0,0 0 0 0 0,0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1 0 0 0,0-1 0 0 0,0 0 0 0 0,0 0 0 0 0,2 1 0 0 0,-1 1 0 0 0,1 0 0 0 0,0 0 0 0 0,-1 0 0 0 0,1 0 0 0 0,-1 0 0 0 0,0 1 0 0 0,0-1 0 0 0,1 0 0 0 0,-2 0 0 0 0,1 1 0 0 0,0-1 0 0 0,0 1 0 0 0,-1-1 0 0 0,1 1 0 0 0,-1-1 0 0 0,0 1 0 0 0,0-1 0 0 0,0 1 0 0 0,0-1 0 0 0,0 1 0 0 0,-1 0 0 0 0,1 1 0 0 0,0-1 0 0 0,1 0 0 0 0,-1 1 0 0 0,0-1 0 0 0,1 0 0 0 0,0 1 0 0 0,0-1 0 0 0,0 0 0 0 0,1 3 0 0 0,0-2 0 0 0,-1 0 0 0 0,0 0 0 0 0,0 1 0 0 0,0-1 0 0 0,0 3 0 0 0,1 69 0 0 0,2-52 0 0 0,-3-15 0 0 0,1-1 0 0 0,-1 1 0 0 0,-1 0 0 0 0,1 0 0 0 0,-2 4 0 0 0,0-4 0 0 0,0 1 0 0 0,1-1 0 0 0,-1 0 0 0 0,2 0 0 0 0,0 1 0 0 0,0-1 0 0 0,0 0 0 0 0,2 4 0 0 0,-1-4 0 0 0,-1-1 0 0 0,0 1 0 0 0,0 0 0 0 0,-1 7 0 0 0,0-7 0 0 0,0 0 0 0 0,1 0 0 0 0,0 0 0 0 0,2 6 0 0 0,7 17 0 0 0,3 13 0 0 0,-13-43 0 0 0,1 0 0 0 0,0 0 0 0 0,0-1 0 0 0,0 1 0 0 0,0-1 0 0 0,0 1 0 0 0,0 0 0 0 0,0-1 0 0 0,0 0 0 0 0,0 1 0 0 0,1-1 0 0 0,1 1 0 0 0,7 11 0 0 0,-9-13 0 0 0,-1 1 0 0 0,0-1 0 0 0,0 1 0 0 0,0-1 0 0 0,0 1 0 0 0,1-1 0 0 0,-1 1 0 0 0,0 0 0 0 0,0-1 0 0 0,0 1 0 0 0,0-1 0 0 0,0 1 0 0 0,0-1 0 0 0,-1 1 0 0 0,1-1 0 0 0,0 1 0 0 0,0-1 0 0 0,0 1 0 0 0,0-1 0 0 0,-1 1 0 0 0,1-1 0 0 0,0 1 0 0 0,0-1 0 0 0,-1 1 0 0 0,1-1 0 0 0,0 0 0 0 0,-1 1 0 0 0,-4 7 0 0 0,6-9 0 0 0,-1 0 0 0 0,0 0 0 0 0,1 0 0 0 0,-1 0 0 0 0,0 0 0 0 0,1 0 0 0 0,-1 0 0 0 0,0 0 0 0 0,0 1 0 0 0,0-1 0 0 0,0 0 0 0 0,0 0 0 0 0,0 0 0 0 0,0 0 0 0 0,0 0 0 0 0,0 0 0 0 0,0 0 0 0 0,-1 0 0 0 0,1 0 0 0 0,0 0 0 0 0,-1 0 0 0 0,0 0 0 0 0,0-1 0 0 0,0 1 0 0 0,-1-1 0 0 0,1 1 0 0 0,0-1 0 0 0,0 1 0 0 0,0-1 0 0 0,0 1 0 0 0,0-1 0 0 0,1 0 0 0 0,-1 0 0 0 0,0 0 0 0 0,1 1 0 0 0,-1-1 0 0 0,1 0 0 0 0,0 0 0 0 0,-1 0 0 0 0,1 0 0 0 0,0 0 0 0 0,0 0 0 0 0,0 1 0 0 0,1-1 0 0 0,-1 0 0 0 0,0 0 0 0 0,1 0 0 0 0,-1 0 0 0 0,1 0 0 0 0,0 0 0 0 0,0-3 0 0 0,0 0 0 0 0,-1 0 0 0 0,0 0 0 0 0,1 0 0 0 0,-2 0 0 0 0,1 0 0 0 0,0 0 0 0 0,-1 0 0 0 0,0 0 0 0 0,0-1 0 0 0,0-1 0 0 0,0 0 0 0 0,1 0 0 0 0,0 0 0 0 0,1-1 0 0 0,5-19 0 0 0,-4 24 0 0 0,-1-1 0 0 0,0 0 0 0 0,0 0 0 0 0,0 0 0 0 0,0 0 0 0 0,-1 0 0 0 0,1 0 0 0 0,-1 0 0 0 0,0 0 0 0 0,-1 0 0 0 0,1-4 0 0 0,-4-4 0 0 0,3 9 0 0 0,0 0 0 0 0,0 0 0 0 0,0 0 0 0 0,0 0 0 0 0,1 0 0 0 0,-1 0 0 0 0,1 0 0 0 0,0 0 0 0 0,0 0 0 0 0,0 0 0 0 0,0 0 0 0 0,1-1 0 0 0,4-11 0 0 0,-4 11 0 0 0,0 1 0 0 0,0 0 0 0 0,0-1 0 0 0,0 1 0 0 0,-1-1 0 0 0,1 1 0 0 0,-1-1 0 0 0,0 1 0 0 0,0-1 0 0 0,0-1 0 0 0,-8-25 0 0 0,6 26 0 0 0,0-1 0 0 0,1 1 0 0 0,-1-1 0 0 0,1 0 0 0 0,1 1 0 0 0,-1-1 0 0 0,1 0 0 0 0,-1 0 0 0 0,1 1 0 0 0,1-1 0 0 0,0-3 0 0 0,-1 7 0 0 0,0-1 0 0 0,1 1 0 0 0,-1 0 0 0 0,0 0 0 0 0,0 0 0 0 0,1-1 0 0 0,-1 1 0 0 0,0 0 0 0 0,0 0 0 0 0,0-1 0 0 0,-1 1 0 0 0,1 0 0 0 0,0 0 0 0 0,0-1 0 0 0,-1 1 0 0 0,1 0 0 0 0,-1 0 0 0 0,1 0 0 0 0,-1-1 0 0 0,1 1 0 0 0,-1 0 0 0 0,0 0 0 0 0,1 0 0 0 0,-1 0 0 0 0,0 0 0 0 0,0 0 0 0 0,0 1 0 0 0,0-1 0 0 0,0 0 0 0 0,0 0 0 0 0,0 1 0 0 0,-4-7 0 0 0,5 7 0 0 0,0 0 0 0 0,0 0 0 0 0,0 0 0 0 0,0-1 0 0 0,0 1 0 0 0,0 0 0 0 0,0 0 0 0 0,0 0 0 0 0,0-1 0 0 0,0 1 0 0 0,0 0 0 0 0,0 0 0 0 0,0 0 0 0 0,0-1 0 0 0,0 1 0 0 0,0 0 0 0 0,0 0 0 0 0,-1 0 0 0 0,1-1 0 0 0,0 1 0 0 0,0 0 0 0 0,0 0 0 0 0,0 0 0 0 0,0 0 0 0 0,0 0 0 0 0,-1-1 0 0 0,1 1 0 0 0,0 0 0 0 0,0 0 0 0 0,0 0 0 0 0,0 0 0 0 0,-1 0 0 0 0,1 0 0 0 0,0 0 0 0 0,0 0 0 0 0,0 0 0 0 0,-1-1 0 0 0,1 1 0 0 0,0 0 0 0 0,0 0 0 0 0,0 0 0 0 0,-1 0 0 0 0,1 0 0 0 0,0 0 0 0 0,0 0 0 0 0,0 0 0 0 0,-1 1 0 0 0,1-1 0 0 0,0 0 0 0 0,-1 0 0 0 0,1 0 0 0 0,0 0 0 0 0,-1 0 0 0 0,1 0 0 0 0,-1 1 0 0 0,1-1 0 0 0,0 0 0 0 0,-1 0 0 0 0,1 1 0 0 0,0-1 0 0 0,-1 0 0 0 0,1 0 0 0 0,0 1 0 0 0,-1-1 0 0 0,1 0 0 0 0,0 1 0 0 0,0-1 0 0 0,0 1 0 0 0,-1-1 0 0 0,1 0 0 0 0,0 1 0 0 0,2 40 0 0 0,-3-25 0 0 0,1-13 0 0 0,-1 0 0 0 0,1 0 0 0 0,0 1 0 0 0,0-1 0 0 0,0 0 0 0 0,1 0 0 0 0,-1 0 0 0 0,1 0 0 0 0,-1 0 0 0 0,1 0 0 0 0,0 0 0 0 0,0-1 0 0 0,1 1 0 0 0,-1 0 0 0 0,1 0 0 0 0,3 5 0 0 0,-3-5 0 0 0,0 0 0 0 0,0 0 0 0 0,0 0 0 0 0,0 0 0 0 0,-1 0 0 0 0,1 1 0 0 0,-1-1 0 0 0,0 0 0 0 0,0 1 0 0 0,0-1 0 0 0,-1 1 0 0 0,1 0 0 0 0,-1-1 0 0 0,1 1 0 0 0,-7 22 0 0 0,5-21 0 0 0,0 0 0 0 0,0 0 0 0 0,0-1 0 0 0,0 1 0 0 0,1 0 0 0 0,0 2 0 0 0,4 21 0 0 0,-3-21 0 0 0,1 0 0 0 0,-2 0 0 0 0,1 1 0 0 0,-1 3 0 0 0,-5 34 0 0 0,3-34 0 0 0,0-1 0 0 0,1 0 0 0 0,0 1 0 0 0,1-1 0 0 0,0 1 0 0 0,2 6 0 0 0,0-6 0 0 0,-1-8 0 0 0,0 0 0 0 0,-1 1 0 0 0,1-1 0 0 0,-1 1 0 0 0,0-1 0 0 0,0 0 0 0 0,0 1 0 0 0,0-1 0 0 0,-1 0 0 0 0,1 1 0 0 0,-1 0 0 0 0,-1 2 0 0 0,0-2 0 0 0,1 0 0 0 0,0 0 0 0 0,-1 1 0 0 0,2-1 0 0 0,-1 1 0 0 0,0-1 0 0 0,1 0 0 0 0,0 1 0 0 0,0-1 0 0 0,0 1 0 0 0,1 2 0 0 0,-1-5 0 0 0,0-1 0 0 0,0 0 0 0 0,0 1 0 0 0,0-1 0 0 0,0 1 0 0 0,0-1 0 0 0,0 1 0 0 0,0-1 0 0 0,-1 0 0 0 0,1 1 0 0 0,-1-1 0 0 0,1 0 0 0 0,-1 1 0 0 0,1-1 0 0 0,-1 0 0 0 0,0 0 0 0 0,0 1 0 0 0,-4 7 0 0 0,5-1 0 0 0,0-9 0 0 0,0 1 0 0 0,0-1 0 0 0,1 1 0 0 0,-1 0 0 0 0,0-1 0 0 0,0 1 0 0 0,0-1 0 0 0,0 1 0 0 0,0 0 0 0 0,0-1 0 0 0,1 1 0 0 0,-1-1 0 0 0,0 1 0 0 0,0 0 0 0 0,1-1 0 0 0,-1 1 0 0 0,0 0 0 0 0,1 0 0 0 0,-1-1 0 0 0,0 1 0 0 0,1 0 0 0 0,-1-1 0 0 0,0 1 0 0 0,1 0 0 0 0,-1 0 0 0 0,1-1 0 0 0,0 0 0 0 0,0 1 0 0 0,0-1 0 0 0,0 0 0 0 0,0 0 0 0 0,-1 0 0 0 0,1 0 0 0 0,0 0 0 0 0,-1 0 0 0 0,1 0 0 0 0,0 0 0 0 0,-1 0 0 0 0,1 0 0 0 0,-1 0 0 0 0,0-1 0 0 0,1 1 0 0 0,-1 0 0 0 0,0 0 0 0 0,0 0 0 0 0,1-1 0 0 0,-7-16 0 0 0,5 14 0 0 0,0 1 0 0 0,-1 0 0 0 0,2 0 0 0 0,-1-1 0 0 0,0 1 0 0 0,1-1 0 0 0,-1-1 0 0 0,1-10 89 0 0,-1 0-1 0 0,0-1 1 0 0,-2 1-1 0 0,1 0 1 0 0,-3-2-89 0 0,5 12 94 0 0,-1 1 0 0 0,1 0 0 0 0,-1-1 0 0 0,1 1-1 0 0,1 0 1 0 0,-1-1 0 0 0,1 1 0 0 0,0-1-94 0 0,-1 1 77 0 0,1 0-1 0 0,-1 0 1 0 0,1 0-1 0 0,-1 0 1 0 0,-1-1-1 0 0,1 1 1 0 0,0 0-1 0 0,-1 0 1 0 0,0 0-77 0 0,-6-14 124 0 0,5 14-119 0 0,1 1 1 0 0,-1-1-1 0 0,1 0 0 0 0,0 0 0 0 0,0 0 0 0 0,0 0 0 0 0,1 0 0 0 0,-1-2-5 0 0,8-72 0 0 0,-7 72 0 0 0,0 1 0 0 0,0-1 0 0 0,0 0 0 0 0,1 1 0 0 0,-1-1 0 0 0,1 1 0 0 0,1-1 0 0 0,-1 1 0 0 0,1 0 0 0 0,0-1 0 0 0,0 1 0 0 0,1-1 0 0 0,0-5 0 0 0,-3 11 0 0 0,0 0 0 0 0,0 0 0 0 0,0-1 0 0 0,0 1 0 0 0,0 0 0 0 0,0-1 0 0 0,0 1 0 0 0,0 0 0 0 0,0-1 0 0 0,0 1 0 0 0,1 0 0 0 0,-1 0 0 0 0,0-1 0 0 0,0 1 0 0 0,0 0 0 0 0,0-1 0 0 0,0 1 0 0 0,0 0 0 0 0,1 0 0 0 0,-1-1 0 0 0,0 1 0 0 0,0 0 0 0 0,0 0 0 0 0,1-1 0 0 0,-1 1 0 0 0,0 0 0 0 0,0 0 0 0 0,1 0 0 0 0,-1 0 0 0 0,0-1 0 0 0,0 1 0 0 0,1 0 0 0 0,-1 0 0 0 0,0 0 0 0 0,1 0 0 0 0,-1 0 0 0 0,0 0 0 0 0,0 0 0 0 0,1 0 0 0 0,-1 0 0 0 0,0 0 0 0 0,1 0 0 0 0,-1 0 0 0 0,0 0 0 0 0,1 0 0 0 0,0 0 0 0 0,-1 0-1 0 0,0 0 0 0 0,1 0 0 0 0,-1 0 0 0 0,0-1 0 0 0,0 1 0 0 0,0 0 0 0 0,1 0 0 0 0,-1 0 0 0 0,0 0 0 0 0,0 0 0 0 0,0 0-1 0 0,1 1 1 0 0,-1-1 0 0 0,0 0 0 0 0,0 0 0 0 0,1 0 0 0 0,-1 0 0 0 0,0 0 0 0 0,0 0 0 0 0,0 0 0 0 0,1 0 0 0 0,-1 0 0 0 0,0 1 0 0 0,0-1 0 0 0,0 0 0 0 0,0 0-1 0 0,1 0 1 0 0,-1 0 0 0 0,0 0 0 0 0,0 1 0 0 0,0-1 0 0 0,0 0 0 0 0,0 0 0 0 0,0 0 0 0 0,0 1 0 0 0,1-1 0 0 0,-1 0 0 0 0,0 0 0 0 0,0 0 0 0 0,0 1 0 0 0,0-1 0 0 0,0 0-1 0 0,0 0 1 0 0,0 1 0 0 0,0-1 0 0 0,0 0 0 0 0,0 0 0 0 0,0 0 0 0 0,0 1 0 0 0,0-1 0 0 0,0 0 0 0 0,-1 0 0 0 0,1 0 0 0 0,0 1 0 0 0,0-1 0 0 0,0 0 0 0 0,0 0-1 0 0,0 0 1 0 0,0 1 0 0 0,-1-1 1 0 0,3 19-586 0 0,-1-16 468 0 0,0 0 1 0 0,-1 0-1 0 0,0 0 0 0 0,0 1 1 0 0,0-1-1 0 0,0 0 0 0 0,0 0 1 0 0,-1 0-1 0 0,1 1 1 0 0,-1 0 117 0 0,-1 1-17 0 0,0 0 1 0 0,1 1-1 0 0,0-1 1 0 0,0 0-1 0 0,0 0 0 0 0,1 1 1 0 0,0-1-1 0 0,0 0 1 0 0,0 1-1 0 0,1 2 17 0 0,-1-3 0 0 0,0 1 0 0 0,0-1 0 0 0,-1 1 0 0 0,1-1 0 0 0,-1 1 0 0 0,0-1 0 0 0,-2 4 0 0 0,2-4 0 0 0,-1 0 0 0 0,1 1 0 0 0,0-1 0 0 0,1 0 0 0 0,-1 1 0 0 0,1-1 0 0 0,0 4 0 0 0,4 72 0 0 0,2-64 0 0 0,-5-16 0 0 0,0 0 0 0 0,-1 0 0 0 0,1 0 0 0 0,-1 0 0 0 0,1 0 0 0 0,-1 0 0 0 0,1 0 0 0 0,-1 0 0 0 0,0 0 0 0 0,0 0 0 0 0,1 1 0 0 0,-1-1 0 0 0,0 0 0 0 0,0 0 0 0 0,0 0 0 0 0,0 0 0 0 0,-1 0 0 0 0,1 0 0 0 0,0 1 0 0 0,0-1 0 0 0,-4 4 0 0 0,3-5 0 0 0,1 1 0 0 0,-1-1 0 0 0,1 1 0 0 0,0-1 0 0 0,-1 0 0 0 0,1 1 0 0 0,0-1 0 0 0,-1 1 0 0 0,1-1 0 0 0,0 1 0 0 0,-1 0 0 0 0,1-1 0 0 0,0 1 0 0 0,0-1 0 0 0,0 1 0 0 0,0-1 0 0 0,-1 1 0 0 0,1 0 0 0 0,0-1 0 0 0,-1 2 6 0 0,-4-4 216 0 0,-4-8 426 0 0,6 3-373 0 0,1 1 0 0 0,-1-1 0 0 0,0 1 0 0 0,-2-4-275 0 0,4 9 1 0 0,1-1 0 0 0,0 1 0 0 0,-1 0 0 0 0,1-1 0 0 0,0 1 0 0 0,-1-1-1 0 0,1 1 1 0 0,0-1 0 0 0,0 1 0 0 0,0-1 0 0 0,0 1 0 0 0,0 0 0 0 0,1-1-1 0 0,-1 1 1 0 0,0-1 0 0 0,1 1 0 0 0,-1 0 0 0 0,1-1 0 0 0,-1 1-1 0 0,4-18-1 0 0,-9-1 1 0 0,4 18 0 0 0,0 0 0 0 0,0 0 0 0 0,1 0 0 0 0,-1 0 0 0 0,1-1 0 0 0,0 1 0 0 0,-1 0 0 0 0,1 0 0 0 0,0-1 0 0 0,0 1 0 0 0,1 0 0 0 0,-1 0 0 0 0,1-3 0 0 0,5-12 0 0 0,-4 15 0 0 0,-1 0 0 0 0,0-1 0 0 0,0 1 0 0 0,0-1 0 0 0,0 1 0 0 0,-1-1 0 0 0,1 1 0 0 0,-1-1 0 0 0,0 1 0 0 0,1-1 0 0 0,-1 0 0 0 0,0 0 0 0 0,-1 1-18 0 0,1 0 0 0 0,0 1 0 0 0,0-1-1 0 0,0 0 1 0 0,0 0 0 0 0,0 0 0 0 0,0 0-1 0 0,0 0 1 0 0,1 0 0 0 0,-1 1 0 0 0,1-1-1 0 0,-1 0 1 0 0,1 0 0 0 0,0 0 0 0 0,0 1-1 0 0,-1-1 1 0 0,1 0 0 0 0,1 1 0 0 0,-1-1-1 0 0,0 1 1 0 0,0-1 0 0 0,1 0 18 0 0,-1 2-17 0 0,-1 0 1 0 0,1 0-1 0 0,-1-1 0 0 0,0 1 1 0 0,1 0-1 0 0,-1-1 0 0 0,0 1 1 0 0,1 0-1 0 0,-1-1 0 0 0,0 1 1 0 0,0 0-1 0 0,1-1 0 0 0,-1 1 1 0 0,0-1-1 0 0,0 1 1 0 0,1 0-1 0 0,-1-1 0 0 0,0 1 1 0 0,0-1-1 0 0,0 1 0 0 0,0-1 1 0 0,0 1-1 0 0,0-1 0 0 0,0 1 1 0 0,0-1-1 0 0,0 1 0 0 0,0 0 1 0 0,0-1-1 0 0,0 1 0 0 0,0-1 1 0 0,0 1-1 0 0,0-1 0 0 0,0 1 1 0 0,-1-1-1 0 0,1 1 0 0 0,0 0 1 0 0,0-1-1 0 0,0 1 0 0 0,-1-1 1 0 0,1 1-1 0 0,-1-1 17 0 0,1 1-430 0 0,-1-1 0 0 0,1 0 0 0 0,-1 0 0 0 0,1 1 0 0 0,0-1 0 0 0,-1 0 0 0 0,1 0 0 0 0,0 0 0 0 0,-1 0 0 0 0,1 0 0 0 0,0 0 0 0 0,0 0 0 0 0,0 1 0 0 0,0-1 0 0 0,0-1 430 0 0,2-7-6881 0 0</inkml:trace>
  <inkml:trace contextRef="#ctx1" brushRef="#br3" timeOffset="40908.841">2262 628 4608 0 0,'0'0'208'0'0,"0"0"67"0"0,0 0 154 0 0,0 0 68 0 0,0 0 14 0 0,0 0 1 0 0,0 0 0 0 0,0 0 0 0 0,0 0 0 0 0,0 0-70 0 0,0 0-220 0 0,0 0 164 0 0,0 0 102 0 0,0 0 22 0 0,0 0-68 0 0,0 0-220 0 0,0 0 164 0 0,0 0 102 0 0,0 0 22 0 0,-9 4 98 0 0,-22 4-608 0 0,52-21 0 0 0,-15 11 0 0 0,-1 1 0 0 0,0 0 0 0 0,1 0 0 0 0,-1 0 0 0 0,1 1 0 0 0,0-1 0 0 0,52-7 0 0 0,13 5 0 0 0,-2 1 0 0 0,33-4 0 0 0,0 1 0 0 0,-35 0 0 0 0,-57 4 0 0 0,46-3 0 0 0,54 4 0 0 0,-45 1 0 0 0,-35-1 0 0 0,-7-1 0 0 0,-1 1 0 0 0,23 4 0 0 0,-37-3 0 0 0,1-1 0 0 0,0 0 0 0 0,0 0 0 0 0,-1-1 0 0 0,3 0 0 0 0,-1-1 0 0 0,1 2 0 0 0,-1-1 0 0 0,7 2 0 0 0,-5-1 0 0 0,0 0 0 0 0,0-1 0 0 0,-1 0 0 0 0,7-1 0 0 0,20-3 0 0 0,-3 3 0 0 0,57-3 0 0 0,-65 1 0 0 0,-23 3 0 0 0,1 1 0 0 0,-1-1 0 0 0,1 1 0 0 0,-1-1 0 0 0,1 1 0 0 0,1 1 0 0 0,37-1 0 0 0,-22 1 0 0 0,0-1 0 0 0,-1 0 0 0 0,17-3 0 0 0,27-1 0 0 0,-11-4 0 0 0,-45 8 0 0 0,6 1 0 0 0,1-2 0 0 0,-1 1 0 0 0,1-2 0 0 0,-1 0 0 0 0,6-2 0 0 0,-17 3 0 0 0,-1 1 0 0 0,0 0 0 0 0,1 0 0 0 0,-1 0 0 0 0,1 0 0 0 0,-1 0 0 0 0,1 0 0 0 0,-1 0 0 0 0,1 1 0 0 0,-1 0 0 0 0,3 0 0 0 0,-2 0 0 0 0,0 0 0 0 0,0-1 0 0 0,0 1 0 0 0,0-1 0 0 0,0 0 0 0 0,0 0 0 0 0,3 0 0 0 0,6-1-279 0 0,1 0 0 0 0,-1 1 0 0 0,8 0 279 0 0,2 1-385 0 0,0-1 0 0 0,-1-1 0 0 0,10-2 385 0 0,57-8 0 0 0,-82 10 0 0 0,1 0 0 0 0,-1 1 0 0 0,1 0 0 0 0,-1 0 0 0 0,0 0 0 0 0,6 1 0 0 0,-9 0 0 0 0,50-1 0 0 0,-25-2 0 0 0,-13 0 0 0 0,-12 0 0 0 0,0 0 0 0 0,9 1 0 0 0,1 1 0 0 0,-7 0 0 0 0,-6 0 0 0 0,0-1 0 0 0,14 0 0 0 0,7 3 0 0 0,-3-4 0 0 0,-12 1 0 0 0,0 0 0 0 0,-1 0 0 0 0,1 1 0 0 0,0-1 0 0 0,3 2 0 0 0,0-2 0 0 0,-2 0 0 0 0,-7 1 0 0 0,4-1 0 0 0,13 1 0 0 0,-9-1 0 0 0,-6 1 0 0 0,1-1 0 0 0,-1 0 0 0 0,0 1 0 0 0,0 0 0 0 0,0 0 0 0 0,1-1 0 0 0,-1 1 0 0 0,0 1 0 0 0,2-1 0 0 0,10 0 0 0 0,-3-2 0 0 0,1 2 0 0 0,-13 0 0 0 0,6 0 0 0 0,22 0 0 0 0,-13 0 0 0 0,-8-1 0 0 0,-5-1 0 0 0,1-1 0 0 0,-3 3 0 0 0,2 0 0 0 0,19 0 0 0 0,14-2 0 0 0,-32 2 0 0 0,-4 0 0 0 0,-6-1 0 0 0,7-1 0 0 0,5 1 0 0 0,13 1 0 0 0,28 0-72 0 0,-39-2-746 0 0,-6 2-2916 0 0</inkml:trace>
  <inkml:trace contextRef="#ctx1" brushRef="#br3" timeOffset="42630.801">4818 446 4608 0 0,'-12'0'91'0'0,"-22"1"342"0"0,26-1-206 0 0,-1 1 757 0 0,24 0 1180 0 0,-9-1-1503 0 0,-26 1-645 0 0,40 4-892 0 0,-27-4 368 0 0,5 0-4 0 0</inkml:trace>
  <inkml:trace contextRef="#ctx1" brushRef="#br3" timeOffset="44423.041">4845 521 4608 0 0,'12'-1'95'0'0,"-9"1"47"0"0,-5 1 80 0 0,7-2-278 0 0,3 0 309 0 0,-1 0 0 0 0,0-1-1 0 0,0 1 1 0 0,0-1 0 0 0,0-1 0 0 0,6-2-253 0 0,-12 4 442 0 0,1 1-292 0 0,27 0-134 0 0,-10-2-16 0 0,-17 0 0 0 0,1 1 0 0 0,25-2 465 0 0,0 1 0 0 0,13 2-465 0 0,0-4 1102 0 0,-12 0-1083 0 0,-23 3-22 0 0,95-7 3 0 0,-12 3 0 0 0,-26 3 0 0 0,-17 1 0 0 0,39-2 0 0 0,158-9 72 0 0,-161 7 789 0 0,64-2-1708 0 0,-130 6 817 0 0,140-5 551 0 0,37 0-398 0 0,-8-2 85 0 0,-169 7-298 0 0,136-12 54 0 0,-100 8 65 0 0,1 2 0 0 0,1 3-29 0 0,40-6 128 0 0,-87 6-128 0 0,20 0-19 0 0,0-1-1 0 0,17-3 20 0 0,-32 3-239 0 0,-1 0 0 0 0,0 1 1 0 0,2 0 238 0 0,25 0 411 0 0,29-5-607 0 0,-34 4 1168 0 0,23-5-972 0 0,-40 5 187 0 0,-1 0 1 0 0,13 1-188 0 0,25-1 273 0 0,32-5 1314 0 0,50 4-1587 0 0,-99 2 101 0 0,66-3 155 0 0,-78 3-450 0 0,1-1 1 0 0,-1-1 0 0 0,1-1-1 0 0,5-3 194 0 0,-17 4-4426 0 0</inkml:trace>
  <inkml:trace contextRef="#ctx1" brushRef="#br3" timeOffset="46884.832">4462 449 4464 0 0,'15'-2'99'0'0,"-12"1"11"0"0,-3 1 10 0 0,-1 1-14 0 0,3 0-92 0 0,0 0 0 0 0,0 0 0 0 0,-1 0 0 0 0,1-1 0 0 0,0 1 0 0 0,0 0 0 0 0,0-1 0 0 0,1 1 0 0 0,-1-1 0 0 0,0 0-14 0 0,-1 0 113 0 0,-1 0-1 0 0,0 0-8 0 0,-1 1-43 0 0,-8 4-342 0 0,17-5 205 0 0</inkml:trace>
  <inkml:trace contextRef="#ctx1" brushRef="#br3" timeOffset="47441.496">4449 496 6448 0 0,'0'0'141'0'0,"0"0"23"0"0,0 0 13 0 0,-2 0-19 0 0,-2 0-126 0 0,2-2 424 0 0,4 2-383 0 0,0 0 0 0 0,-1 0 0 0 0,1 1 1 0 0,0-2-1 0 0,0 1 0 0 0,0 0 0 0 0,-1 0 1 0 0,1 0-1 0 0,0-1 0 0 0,0 1 0 0 0,-1-1 0 0 0,1 0 1 0 0,0 1-1 0 0,-1-1 0 0 0,1 0 0 0 0,-1 0 1 0 0,1 0-74 0 0,1-1 135 0 0,-3 2-134 0 0,0 0 1 0 0,0 0-1 0 0,0 0 1 0 0,0 0-1 0 0,0 0 1 0 0,0 0-1 0 0,0 0 1 0 0,1 0-1 0 0,-1 0 1 0 0,0 0-1 0 0,0 0 1 0 0,0 0-1 0 0,0 0 1 0 0,0-1-1 0 0,0 1 1 0 0,0 0-1 0 0,0 0 1 0 0,0 0 0 0 0,0 0-1 0 0,0 0 1 0 0,0 0-1 0 0,0 0 1 0 0,0 0-1 0 0,0 0 1 0 0,0 0-1 0 0,0 0 1 0 0,0 0-1 0 0,0-1 1 0 0,0 1-1 0 0,0 0 1 0 0,0 0-1 0 0,0 0 1 0 0,0 0-1 0 0,0 0 1 0 0,0 0-1 0 0,0 0 1 0 0,0 0-1 0 0,0 0 1 0 0,0 0-1 0 0,0 0 1 0 0,0 0-1 0 0,0 0 1 0 0,-1-1-1 0 0,1 1 1 0 0,0 0-1 0 0,0 0 1 0 0,0 0-1 0 0,0 0 1 0 0,0 0 0 0 0,0 0-1 0 0,0 0 1 0 0,0 0-1 0 0,0 0 1 0 0,0 0-1 0 0,0 0 1 0 0,0 0-1 0 0,0 0 1 0 0,-1 0-1 0 0,1 0 1 0 0,0 0-1 0 0,0 0 1 0 0,0 0-1 0 0,0 0-1 0 0,-3-4 15 0 0,10 0 85 0 0,-6 3-20 0 0,-1 1-77 0 0,0 0-1 0 0,0 0 0 0 0,-1-1 0 0 0,1 1 1 0 0,0 0-1 0 0,0 0 0 0 0,0 0 0 0 0,0 0 1 0 0,0 0-1 0 0,0-1 0 0 0,0 1 0 0 0,0 0 1 0 0,-1 0-1 0 0,1 0 0 0 0,0-1 0 0 0,0 1 1 0 0,0 0-1 0 0,0 0 0 0 0,0 0 0 0 0,0 0 1 0 0,0-1-1 0 0,0 1 0 0 0,0 0 0 0 0,0 0 1 0 0,0 0-1 0 0,0-1 0 0 0,0 1 0 0 0,0 0 1 0 0,1 0-1 0 0,-1 0 0 0 0,0 0 0 0 0,0-1 1 0 0,0 1-1 0 0,0 0 0 0 0,0 0 0 0 0,0 0 1 0 0,0 0-1 0 0,0-1 0 0 0,1 1 0 0 0,-1 0 1 0 0,0 0-1 0 0,0 0 0 0 0,0 0 0 0 0,0 0 1 0 0,0 0-1 0 0,1 0 0 0 0,-1-1 0 0 0,0 1 1 0 0,0 0-3 0 0,6-2 16 0 0,12-4-21 0 0,-17 6-41 0 0,-1-1 58 0 0,0 1-1 0 0,0 0 1 0 0,0 0-1 0 0,0-1 0 0 0,0 1 1 0 0,0 0-1 0 0,0 0 1 0 0,0-1-1 0 0,0 1 1 0 0,-1 0-1 0 0,1 0 0 0 0,0-1 1 0 0,0 1-1 0 0,0 0 1 0 0,0 0-1 0 0,-1 0 1 0 0,1-1-1 0 0,0 1 0 0 0,0 0 1 0 0,0 0-1 0 0,-1 0 1 0 0,1 0-1 0 0,0-1 1 0 0,0 1-1 0 0,-1 0 0 0 0,1 0 1 0 0,0 0-1 0 0,0 0 1 0 0,-1 0-1 0 0,1 0-11 0 0,-9-8 433 0 0,30 6-369 0 0,-21 1-60 0 0,0 1-1 0 0,-1-1 0 0 0,1 1 0 0 0,-1-1 0 0 0,1 1 1 0 0,-1 0-1 0 0,1-1 0 0 0,-1 1 0 0 0,1 0 0 0 0,-1-1 1 0 0,1 1-1 0 0,-1 0 0 0 0,0 0 0 0 0,1-1 0 0 0,-1 1 1 0 0,1 0-1 0 0,-1 0 0 0 0,0 0 0 0 0,1 0 0 0 0,-1 0-3 0 0,-17-1 54 0 0,11 0-44 0 0,5 1 16 0 0,5-1 23 0 0,-2 1 127 0 0,-1 0 43 0 0,7-2 169 0 0,2 1-554 0 0,-11 1-371 0 0,2 0 500 0 0,8 0-227 0 0</inkml:trace>
  <inkml:trace contextRef="#ctx1" brushRef="#br3" timeOffset="49274.934">4502 437 5840 0 0,'14'0'89'0'0,"2"-1"301"0"0,-16-1-232 0 0,-10-3-117 0 0,8 3 674 0 0,6 1-368 0 0,14-2-247 0 0,-3 1 28 0 0,-14 2-42 0 0,-2-1-39 0 0,1 1 0 0 0,-1-1-1 0 0,0 0 1 0 0,0 1 0 0 0,0 0-1 0 0,0-1 1 0 0,0 1 0 0 0,0-1-1 0 0,0 1 1 0 0,-1 0 0 0 0,1 0-47 0 0,-10-2 419 0 0,7 2-166 0 0,0-1 0 0 0,1 1-1 0 0,-1-1 1 0 0,1 0-1 0 0,-1 0 1 0 0,1 0-1 0 0,0-1 1 0 0,-2 0-253 0 0,5 2 173 0 0,0 0-12 0 0,-2 0-7 0 0,-4-1 17 0 0,11 1 39 0 0,8-2-55 0 0,-10 1-43 0 0,-23 1 200 0 0,-21 0 136 0 0,39 0-352 0 0,2 0 2 0 0,-11 0 366 0 0,14-1-327 0 0,-5-1-43 0 0,-13 1-1 0 0,-30 0-73 0 0,47 1-156 0 0,-6 0 55 0 0,-12 0-71 0 0,14 0 237 0 0,-10 0 245 0 0,-7 2-33 0 0,12-1-42 0 0,-1 0 1 0 0,1 0 0 0 0,-8-1-256 0 0,-102 12-34 0 0,114-12 100 0 0,-14-3-2 0 0,-21 6-64 0 0,22-1 17 0 0,-9 1-48 0 0,-18 0 31 0 0,42-3 59 0 0,-17 0 200 0 0,18 0-260 0 0,0 0 1 0 0,-1 0 0 0 0,1 0 0 0 0,0 0-1 0 0,-1 0 1 0 0,1 0 0 0 0,-1 0 0 0 0,1 0 0 0 0,0 0-1 0 0,-1 0 1 0 0,1 0 0 0 0,-1 0 0 0 0,1 0 0 0 0,0 1-1 0 0,-1-1 1 0 0,1 0 0 0 0,0 0 0 0 0,-1 0 0 0 0,1 0-1 0 0,0 1 1 0 0,-1-1 0 0 0,1 0 0 0 0,0 0 0 0 0,-1 1-1 0 0,1-1 1 0 0,0 0 0 0 0,0 1 0 0 0,-2 0-45 0 0,-2-1 31 0 0,0 1 1 0 0,0-1-1 0 0,1 0 1 0 0,-1-1-1 0 0,0 1 0 0 0,-1-1 14 0 0,2 1 8 0 0,0-1-1 0 0,0 1 0 0 0,0-1 1 0 0,0 1-1 0 0,0 0 0 0 0,0 1 0 0 0,0-1 1 0 0,0 0-1 0 0,0 1 0 0 0,0-1 1 0 0,0 1-8 0 0,2 0-14 0 0,0-1 1 0 0,0 1 0 0 0,0-1-1 0 0,0 1 1 0 0,0-1-1 0 0,0 0 1 0 0,0 0 0 0 0,0 1-1 0 0,0-1 1 0 0,0 0 0 0 0,0 0-1 0 0,0 0 1 0 0,0 0 0 0 0,0 0-1 0 0,0-1 14 0 0,-18 1-3 0 0,-13 0 3 0 0,17 0 0 0 0,4-1 0 0 0,1 1 0 0 0,0 1 0 0 0,-1 0 0 0 0,-2 1 0 0 0,-16 0 0 0 0,0-1 93 0 0,25-2 23 0 0,-9 4-3 0 0,11-1-104 0 0,-11 1-4 0 0,6-2-5 0 0,-18 2 0 0 0,-57 5 0 0 0,65-6 0 0 0,0 0 0 0 0,-17-2 0 0 0,-15 2 0 0 0,-8 0 0 0 0,40-2 0 0 0,-1 0 0 0 0,-17 3 0 0 0,-10 0 0 0 0,34-3 0 0 0,0 0 0 0 0,0 1 0 0 0,1 1 0 0 0,-7 1 0 0 0,3 0 0 0 0,0 0 0 0 0,0-1 0 0 0,0-1 0 0 0,-1 0 0 0 0,1-1 0 0 0,-13-2 0 0 0,20 2 0 0 0,-1 0 0 0 0,1 1 0 0 0,-1 0 0 0 0,-1 0 0 0 0,-21 2 0 0 0,-5-2 0 0 0,-14 3 0 0 0,1 1 0 0 0,27-5 0 0 0,-22 3 0 0 0,26 0 0 0 0,0-2 0 0 0,-7 0 0 0 0,-10 1 0 0 0,-61 7 0 0 0,-2-3 0 0 0,67-4 0 0 0,0-1 0 0 0,-15-2 0 0 0,-3-1 0 0 0,-52 8 0 0 0,57-1 0 0 0,17-1 0 0 0,-13 5 0 0 0,32-7 0 0 0,1 0 0 0 0,-1 0 0 0 0,0-1 0 0 0,1 0 0 0 0,-1 0 0 0 0,0-1 0 0 0,0 1 0 0 0,-2-2 0 0 0,-10 0 0 0 0,1 1 0 0 0,-1 0 0 0 0,-2 2 0 0 0,-28 0 0 0 0,5 0 0 0 0,-35 6 0 0 0,69-7 0 0 0,-19 2 0 0 0,14-2 0 0 0,0 1 0 0 0,0 1 0 0 0,-1 0 0 0 0,-9 2 0 0 0,1 0 0 0 0,-1-2 0 0 0,-4-1 0 0 0,6 0 0 0 0,-80 9 0 0 0,70-6 0 0 0,19-3 0 0 0,-1 0 0 0 0,-11-1 0 0 0,-39 7 0 0 0,43-6 0 0 0,0 0 0 0 0,-20 6 0 0 0,41-8 0 0 0,-20 5 0 0 0,10-3 0 0 0,0 0 0 0 0,0 0 0 0 0,-9 0 0 0 0,-12-7 0 0 0,26 4 0 0 0,4-3-134 0 0,3 2-240 0 0,0 0 0 0 0,1 1 0 0 0,0-1-1 0 0,-1 0 1 0 0,1 1 0 0 0,0-1 0 0 0,1 0 374 0 0,-3 2-49 0 0,9-5-973 0 0</inkml:trace>
  <inkml:trace contextRef="#ctx1" brushRef="#br3" timeOffset="49627.815">1588 457 11976 0 0,'0'0'266'0'0,"0"0"44"0"0,0 0 15 0 0,0 0-26 0 0,-10 14-187 0 0,-28 4 362 0 0,27-13-251 0 0,0 0 1 0 0,0 1 0 0 0,0 0-1 0 0,1 0 1 0 0,0 1 0 0 0,0 1 0 0 0,-5 5-224 0 0,13-12 85 0 0,0 1 0 0 0,0-1 1 0 0,1 0-1 0 0,-1 1 0 0 0,1 0 1 0 0,0-1-1 0 0,-1 1 0 0 0,1 0 1 0 0,0-1-1 0 0,0 1 0 0 0,0 0 1 0 0,0 0-1 0 0,0 0 0 0 0,1 0 0 0 0,-1 0 1 0 0,1 0-1 0 0,-1 0 0 0 0,1 1 1 0 0,-1-1-1 0 0,1 0 0 0 0,0 0 1 0 0,0 0-1 0 0,0 0 0 0 0,1 1-85 0 0,1 6 0 0 0,-2-8 0 0 0,0 0 0 0 0,0 0 0 0 0,0 0 0 0 0,0 0 0 0 0,0-1 0 0 0,0 1 0 0 0,1 0 0 0 0,-1 0 0 0 0,0 0 0 0 0,1 0 0 0 0,-1-1 0 0 0,1 1 0 0 0,-1 0 0 0 0,1 0 0 0 0,-1-1 0 0 0,1 1 0 0 0,-1 0 0 0 0,1-1 0 0 0,0 1 0 0 0,-1 0 0 0 0,1-1 0 0 0,0 1 0 0 0,-1-1 0 0 0,1 1 0 0 0,0-1 0 0 0,0 0 0 0 0,0 1 0 0 0,27 15 0 0 0,5 0 567 0 0,-27-13-201 0 0,1 1 1 0 0,0-1-1 0 0,0 0 0 0 0,5 1-366 0 0,9 3 17 0 0,-15-5-17 0 0,0 0 0 0 0,1 0 0 0 0,-1-1 0 0 0,1 0-1 0 0,-1 0 1 0 0,3 0 0 0 0,18 4 0 0 0,-7-1 0 0 0,53 9-2793 0 0,-49-7 1771 0 0</inkml:trace>
  <inkml:trace contextRef="#ctx1" brushRef="#br2" timeOffset="72404.076">3051 1103 5984 0 0,'0'0'464'0'0,"0"-1"-306"0"0,0-2 76 0 0,0 2 886 0 0,0 1 382 0 0,0 0 70 0 0,0 0-125 0 0,0 0-598 0 0,0 0-265 0 0,7 6 458 0 0,-5-1-782 0 0,0 0 0 0 0,0 1 0 0 0,0-1 0 0 0,0 1 0 0 0,-1-1 0 0 0,0 1 0 0 0,0 0 0 0 0,-1 0 0 0 0,1-1 0 0 0,-1 6-260 0 0,1 8 435 0 0,-4 61 909 0 0,13 91 38 0 0,-10-120-1024 0 0,-1 0 1 0 0,-5 18-359 0 0,4-55 34 0 0,2-8 12 0 0,-1 1 0 0 0,0 0 0 0 0,0 0 1 0 0,-2 6-47 0 0,2-12 66 0 0,1-1 12 0 0,0 0-12 0 0,0-9-95 0 0,1-30-680 0 0,-1-35-2457 0 0,-1 52 1503 0 0</inkml:trace>
  <inkml:trace contextRef="#ctx1" brushRef="#br2" timeOffset="72890.916">3020 1128 5528 0 0,'4'-1'6834'0'0,"3"3"-3960"0"0,9 9-3201 0 0,-5-3 994 0 0,16 11-312 0 0,-16-11-338 0 0,95 61 754 0 0,-86-55-650 0 0,0-1-1 0 0,5 0-120 0 0,-3 0 82 0 0,18 13-82 0 0,-32-20 47 0 0,-2-2 1 0 0,0 0 1 0 0,0 1 0 0 0,0-1 0 0 0,-1 1 0 0 0,0 1 0 0 0,0-1 0 0 0,-1 1-1 0 0,2 1-48 0 0,3 6 180 0 0,-6-9-149 0 0,0-1-1 0 0,0 1 1 0 0,-1 0-1 0 0,0 0 1 0 0,1 0-1 0 0,-1 1 1 0 0,-1-1-1 0 0,2 3-30 0 0,-3-4 59 0 0,1-1-1 0 0,-1 0 1 0 0,1 1-1 0 0,-1-1 0 0 0,0 1 1 0 0,0-1-1 0 0,0 0 1 0 0,0 1-1 0 0,-1-1 0 0 0,1 1 1 0 0,-1-1-1 0 0,1 0 1 0 0,-1 1-1 0 0,0-1 0 0 0,0 0 1 0 0,0 0-1 0 0,0 0 0 0 0,0 0 1 0 0,0 0-1 0 0,-1 1-58 0 0,-5 6 393 0 0,0 1-1 0 0,-1-1 1 0 0,-6 6-393 0 0,-2 2 198 0 0,2-2 80 0 0,-1 0-1 0 0,-5 2-277 0 0,-23 25 253 0 0,14-11-44 0 0,-1-1 0 0 0,-1-2 0 0 0,-4 1-209 0 0,26-23 1 0 0,6-4 18 0 0,0-1 0 0 0,0 1 0 0 0,0 1 0 0 0,1-1 0 0 0,-1 0 0 0 0,-1 2-19 0 0,3-3-55 0 0,1-1-73 0 0,7-14-2312 0 0,-1 6-2149 0 0,3-1-1780 0 0</inkml:trace>
  <inkml:trace contextRef="#ctx1" brushRef="#br2" timeOffset="73258.451">3536 1039 8288 0 0,'-11'-12'638'0'0,"9"10"-254"0"0,2 2 470 0 0,-1 2-558 0 0,1-1 0 0 0,-1 1 0 0 0,1-1 0 0 0,-1 1 1 0 0,1 0-1 0 0,0-1 0 0 0,0 1 0 0 0,-1 0 0 0 0,1-1 1 0 0,0 1-1 0 0,1 0 0 0 0,-1-1 0 0 0,0 1-296 0 0,1 5 282 0 0,-1 0 1 0 0,1 0-1 0 0,-1 0 0 0 0,-1 7-282 0 0,0 22 897 0 0,4 25 1894 0 0,-2 30-2791 0 0,-2-37 686 0 0,-6 56 371 0 0,2-80-819 0 0,1 9 44 0 0,3-17-64 0 0,-2 1 0 0 0,0 0 1 0 0,-2 4-219 0 0,-5 41 266 0 0,8-13 1 0 0,2-54-343 0 0,0-1-163 0 0,0-6-1863 0 0,2 1 844 0 0</inkml:trace>
  <inkml:trace contextRef="#ctx1" brushRef="#br2" timeOffset="73601.914">3114 1433 9584 0 0,'0'0'438'0'0,"0"0"-8"0"0,0 0-181 0 0,0 0 256 0 0,0 0 139 0 0,0 0 27 0 0,0 0 10 0 0,0 0 13 0 0,0 0 2 0 0,-7 0 1177 0 0,-4 1-1279 0 0,1 0 0 0 0,-1 0 0 0 0,-5 3-594 0 0,5-2 118 0 0,0 0-1 0 0,0 0 0 0 0,-8-1-117 0 0,-90 5 336 0 0,62-7-192 0 0,-21-4-144 0 0,58 6 0 0 0,7-1 6 0 0,1 0 0 0 0,0 0-1 0 0,0 0 1 0 0,-1 0 0 0 0,1 0 0 0 0,0-1 0 0 0,0 1 0 0 0,0-1 0 0 0,0 1 0 0 0,0-1-1 0 0,-1 0-5 0 0,0-1-61 0 0,11-6-655 0 0,1 1-833 0 0,2 2-4540 0 0</inkml:trace>
  <inkml:trace contextRef="#ctx1" brushRef="#br2" timeOffset="74079.075">3525 1344 3224 0 0,'0'0'143'0'0,"0"0"301"0"0,0 0 1158 0 0,0 0 501 0 0,0 0 103 0 0,0 0-220 0 0,0 0-1022 0 0,2 1-446 0 0,25 8 1487 0 0,-21-7-1724 0 0,-1 0 1 0 0,0 0-1 0 0,1 0 1 0 0,-1-1 0 0 0,1 0-1 0 0,-1 0 1 0 0,1 0-1 0 0,1-1-281 0 0,66 6 1468 0 0,-48-5-1021 0 0,1 2-1 0 0,-1 1 0 0 0,16 4-446 0 0,7 1 161 0 0,24 10-150 0 0,-70-19-7 0 0,-1 0 1 0 0,0 0-1 0 0,1 0 0 0 0,-1 1 1 0 0,0-1-1 0 0,1 0 0 0 0,-1 1 1 0 0,0-1-1 0 0,0 1 0 0 0,1-1 1 0 0,-1 1-1 0 0,0 0 0 0 0,0-1 1 0 0,0 1-1 0 0,0 0 0 0 0,0 0 1 0 0,0 0-1 0 0,0 0-4 0 0,6 3 29 0 0,38 13 56 0 0,-43-16-69 0 0,0 0 0 0 0,0-1-1 0 0,1 1 1 0 0,-1-1 0 0 0,0 1 0 0 0,0-1 0 0 0,0 0-1 0 0,0 1 1 0 0,1-1 0 0 0,-1-1 0 0 0,0 1 0 0 0,1 0-16 0 0,17-2-847 0 0,-18 1-32 0 0,-2-6-44 0 0</inkml:trace>
  <inkml:trace contextRef="#ctx1" brushRef="#br2" timeOffset="75175.309">3807 906 6048 0 0,'-62'-7'648'0'0,"-145"-16"6058"0"0,189 22-6097 0 0,0 0 0 0 0,0 2 0 0 0,-2 0-609 0 0,-25 2 747 0 0,27-2-546 0 0,-1 1 1 0 0,1 1-1 0 0,-1 1 1 0 0,1 1-1 0 0,-17 6-201 0 0,-25 7 586 0 0,47-15-326 0 0,-1 2 0 0 0,1 0 0 0 0,0 0 0 0 0,0 1 0 0 0,-2 2-260 0 0,-60 40-1326 0 0,36-23 1646 0 0,18-10-214 0 0,2 0-1 0 0,0 1 0 0 0,-4 5-105 0 0,-27 23 130 0 0,26-22 44 0 0,0 1 0 0 0,-7 10-174 0 0,-17 17 220 0 0,36-37-161 0 0,1 0 0 0 0,0 0 0 0 0,1 1 1 0 0,1 1-1 0 0,-4 8-59 0 0,9-14 124 0 0,0 1 1 0 0,0-1 0 0 0,1 1-1 0 0,0 0 1 0 0,1 0 0 0 0,0 1-125 0 0,1 0 13 0 0,0 0 1 0 0,1-1-1 0 0,0 1 0 0 0,1 0 1 0 0,0 0-1 0 0,2 5-13 0 0,4 13 53 0 0,7 19-53 0 0,-8-28 45 0 0,-4-14-10 0 0,1 0 0 0 0,0 0 0 0 0,0-1 0 0 0,0 1-1 0 0,3 2-34 0 0,9 18 22 0 0,-9-16-22 0 0,0 0 1 0 0,1-1-1 0 0,0 0 0 0 0,1 0 0 0 0,0 0 0 0 0,0-1 0 0 0,9 6 0 0 0,7 9 10 0 0,-8-7 33 0 0,1-1-1 0 0,0-1 1 0 0,2-1 0 0 0,15 9-43 0 0,-15-12 63 0 0,1-1 0 0 0,0-1 1 0 0,1-1-1 0 0,1 0-63 0 0,-7-3 38 0 0,-1-1 1 0 0,1 0-1 0 0,0-1 0 0 0,-1-1 1 0 0,1-1-1 0 0,0 0 0 0 0,8-1-38 0 0,18-3 29 0 0,-1-2-1 0 0,6-4-28 0 0,50-15 206 0 0,-65 17-170 0 0,-2-1 1 0 0,1-1-1 0 0,15-9-36 0 0,-29 12 29 0 0,20-9 265 0 0,0-2-1 0 0,25-18-293 0 0,24-27 53 0 0,-68 50-53 0 0,0-1 0 0 0,0 0 0 0 0,-1-2 0 0 0,-1 0 0 0 0,3-5 0 0 0,-3 0 0 0 0,8-7 0 0 0,-19 24 5 0 0,0 1 0 0 0,0-1 0 0 0,-1 0 0 0 0,0 0 0 0 0,0 0-1 0 0,0 0 1 0 0,0-1 0 0 0,-1 1 0 0 0,1-1 0 0 0,-1 1 0 0 0,1-4-5 0 0,-1 1 23 0 0,1 0 1 0 0,0 0 0 0 0,4-6-24 0 0,-4 9 13 0 0,-1 0 1 0 0,0-1-1 0 0,0 1 1 0 0,0-1-1 0 0,0 1 0 0 0,-1-1 1 0 0,0 0-1 0 0,0 1 1 0 0,0-1-1 0 0,0 0 0 0 0,-1-1-13 0 0,1-19 82 0 0,0 16-54 0 0,0 1 0 0 0,-1 0 0 0 0,-1-1 0 0 0,1 1 0 0 0,-1-1 0 0 0,-2-5-28 0 0,-2-10 40 0 0,5 19-26 0 0,-1 0-1 0 0,0-1 0 0 0,-1 1 0 0 0,1 0 0 0 0,-3-4-13 0 0,-1-2 25 0 0,-14-31 128 0 0,-2-10-153 0 0,17 45 5 0 0,1-1 0 0 0,-1 1 0 0 0,0 0 1 0 0,-4-4-6 0 0,-6-13 43 0 0,8 15-42 0 0,-1 0 0 0 0,0 0 1 0 0,0 0-1 0 0,-1 1 0 0 0,0 0 1 0 0,0 1-1 0 0,-1 0 0 0 0,0 0 0 0 0,-6-3-1 0 0,-13-11-1 0 0,23 17-35 0 0,-16-13-6539 0 0,-13-13 6575 0 0,24 19-7012 0 0</inkml:trace>
  <inkml:trace contextRef="#ctx1" brushRef="#br2" timeOffset="75885.361">2986 2181 8120 0 0,'0'0'366'0'0,"0"0"1"0"0,-3-2-220 0 0,1 0 68 0 0,0 0-1 0 0,0 0 1 0 0,1 1 0 0 0,-1-1 0 0 0,0 1-1 0 0,-1 0 1 0 0,1-1 0 0 0,0 1 0 0 0,0 0 0 0 0,0 0-1 0 0,-1 0 1 0 0,1 1 0 0 0,0-1 0 0 0,-1 0 0 0 0,1 1-1 0 0,-1 0 1 0 0,1-1 0 0 0,-1 1 0 0 0,1 0 0 0 0,-2 1-215 0 0,-1-1 338 0 0,1-1-125 0 0,1 1 1 0 0,0 0-1 0 0,0 0 0 0 0,-1 0 0 0 0,1 0 1 0 0,0 1-1 0 0,0-1 0 0 0,-1 1 1 0 0,1 0-1 0 0,0 0 0 0 0,0 0 0 0 0,0 1 1 0 0,0-1-1 0 0,0 0 0 0 0,0 1 0 0 0,1 0 1 0 0,-1 0-1 0 0,-1 1-213 0 0,-9 8 671 0 0,10-9-534 0 0,0 0 0 0 0,0 1 0 0 0,1-1 0 0 0,-1 1 0 0 0,1 0 0 0 0,-1 0 0 0 0,1-1-1 0 0,-1 3-136 0 0,-8 11 275 0 0,8-12-213 0 0,1-1 1 0 0,-1 1-1 0 0,1 0 0 0 0,0 0 1 0 0,0 0-1 0 0,0 0 0 0 0,1 0 1 0 0,-2 4-63 0 0,2-3 31 0 0,0-1-9 0 0,0 1 0 0 0,0-1 0 0 0,1 0 0 0 0,-1 0 0 0 0,1 0 0 0 0,0 1 0 0 0,0-1 0 0 0,0 0-1 0 0,1 0 1 0 0,0 2-22 0 0,2 13 9 0 0,-3-17-6 0 0,0 1 0 0 0,0-1-1 0 0,1 0 1 0 0,-1 0 0 0 0,0 1 0 0 0,1-1 0 0 0,0 0-1 0 0,-1 0 1 0 0,1 0 0 0 0,0 0 0 0 0,0 0-1 0 0,0 0 1 0 0,0 0 0 0 0,1 0 0 0 0,-1 0-1 0 0,0 0 1 0 0,1-1 0 0 0,-1 1 0 0 0,1-1-1 0 0,0 1-2 0 0,2 1 10 0 0,1 0-1 0 0,0-1 0 0 0,0 0 0 0 0,0 0 0 0 0,0 0 0 0 0,0 0 1 0 0,0-1-1 0 0,0 1 0 0 0,1-1 0 0 0,-1-1 0 0 0,0 1 0 0 0,1-1 1 0 0,-1 0-1 0 0,0 0 0 0 0,1 0 0 0 0,-1-1 0 0 0,4-1-9 0 0,4-1 35 0 0,1-1-1 0 0,0-1 1 0 0,-1 0-1 0 0,0-1 1 0 0,0 0-1 0 0,1-2-34 0 0,-11 6 12 0 0,0 0 0 0 0,0 0 1 0 0,0-1-1 0 0,0 1 0 0 0,-1-1 0 0 0,1 1 0 0 0,-1-1 0 0 0,0 0 0 0 0,1 0 1 0 0,-1 0-1 0 0,0-1-12 0 0,-1 3 14 0 0,0-1 0 0 0,0 0 0 0 0,0 0 0 0 0,-1 0 0 0 0,1 1-1 0 0,0-1 1 0 0,-1 0 0 0 0,0 0 0 0 0,1 0 0 0 0,-1 0 0 0 0,0 0 0 0 0,0 0 0 0 0,0 0 0 0 0,0 0 0 0 0,0 0 0 0 0,0 0 0 0 0,-1 0 0 0 0,1 0 0 0 0,-1 1 0 0 0,1-1 0 0 0,-1-1-14 0 0,-4-11 64 0 0,5 12-55 0 0,-1 1-1 0 0,1-1 1 0 0,0 1-1 0 0,-1-1 1 0 0,0 1-1 0 0,1-1 1 0 0,-1 1-1 0 0,0-1 1 0 0,0 1 0 0 0,0 0-1 0 0,0-1 1 0 0,0 1-1 0 0,0 0 1 0 0,0 0-9 0 0,-6-6-2 0 0,-1 1 1 0 0,0 0 0 0 0,-1 0-1 0 0,-2-1 2 0 0,7 5 1 0 0,0 0-1 0 0,-1 0 0 0 0,1 0 1 0 0,0 0-1 0 0,-1 1 1 0 0,1 0-1 0 0,-1 0 1 0 0,0 0-1 0 0,1 0 0 0 0,-2 1 0 0 0,5 0-198 0 0,-6 1-323 0 0,-1 0-806 0 0,5-1-3406 0 0,3 0 2717 0 0</inkml:trace>
  <inkml:trace contextRef="#ctx1" brushRef="#br2" timeOffset="76422.039">3145 2130 12784 0 0,'0'0'289'0'0,"0"0"40"0"0,0 0 22 0 0,0 0-40 0 0,3 8-191 0 0,3 26 801 0 0,-1 1 0 0 0,-2 0 0 0 0,-1 13-921 0 0,-1-9 427 0 0,0-18-101 0 0,-1 1 0 0 0,-1 0-1 0 0,-3 18-325 0 0,1-3 347 0 0,3-30-296 0 0,-1 0 0 0 0,1 0 0 0 0,-1 0 0 0 0,-1 0 0 0 0,1 0 0 0 0,-1 0 0 0 0,-1 2-51 0 0,2-7 34 0 0,0 0-10 0 0,1-1-1 0 0,0 1 0 0 0,-1-1 1 0 0,1 1-1 0 0,0-1 0 0 0,-1 1 1 0 0,1-1-1 0 0,0 1 0 0 0,0-1 1 0 0,0 1-1 0 0,1 0-23 0 0,-10-13-587 0 0,6-21-1211 0 0,1 0-1 0 0,1-1 1 0 0,2 1-1 0 0,3-16 1799 0 0,-3 36-435 0 0,1-7-506 0 0,1 0 0 0 0,0 0 0 0 0,2 1 0 0 0,5-18 941 0 0,-5 23 157 0 0,1 0 0 0 0,0 0-1 0 0,0 1 1 0 0,4-5-157 0 0,-8 15 132 0 0,-1 0 1 0 0,1 0-1 0 0,0 1 0 0 0,0-1 0 0 0,0 0 1 0 0,0 1-1 0 0,0-1 0 0 0,0 1 0 0 0,1-1 1 0 0,-1 1-1 0 0,0 0 0 0 0,1 0 0 0 0,-1 0 1 0 0,1 1-1 0 0,-1-1 0 0 0,1 0-132 0 0,9-1 663 0 0,0 0 0 0 0,0 1 0 0 0,0 0-663 0 0,6 0 918 0 0,-13 0-688 0 0,0 1 0 0 0,0 0 0 0 0,0 0 1 0 0,0 1-1 0 0,0-1 0 0 0,0 1 1 0 0,0 0-1 0 0,0 0 0 0 0,0 1 0 0 0,-1 0 1 0 0,1 0-1 0 0,0 0 0 0 0,-1 0 1 0 0,0 1-1 0 0,2 0-230 0 0,0 1 251 0 0,-1 1 0 0 0,1-1 1 0 0,-1 1-1 0 0,0 0 0 0 0,0 1 0 0 0,-1-1 0 0 0,0 1 1 0 0,0 0-1 0 0,0 0 0 0 0,1 2-251 0 0,-5-6 28 0 0,0-1 1 0 0,1 1-1 0 0,-1-1 0 0 0,0 1 1 0 0,0-1-1 0 0,0 1 0 0 0,0-1 1 0 0,0 1-1 0 0,0-1 0 0 0,0 1 0 0 0,0-1 1 0 0,-1 1-1 0 0,1-1 0 0 0,-1 1 1 0 0,1-1-1 0 0,-1 1 0 0 0,0-1 1 0 0,1 0-1 0 0,-1 1 0 0 0,0-1 1 0 0,0 0-1 0 0,0 1-28 0 0,-1 0 54 0 0,1 1 1 0 0,0-1-1 0 0,0 0 0 0 0,0 1 0 0 0,0-1 1 0 0,0 1-1 0 0,0-1 0 0 0,1 1-54 0 0,-1-1 35 0 0,0 1-1 0 0,0-1 1 0 0,0 1-1 0 0,0-1 0 0 0,0 0 1 0 0,0 0-1 0 0,0 1 1 0 0,-1-1-1 0 0,1 0 0 0 0,-1 0 1 0 0,0 0-1 0 0,0-1 1 0 0,1 1-1 0 0,-1 0 0 0 0,0-1 1 0 0,0 1-1 0 0,-1-1-34 0 0,-6 6 122 0 0,-1-1 0 0 0,1-1 0 0 0,-5 2-122 0 0,-1-1 74 0 0,-1 0-1 0 0,-1-2 1 0 0,1 1-1 0 0,-1-2 1 0 0,-1 0-74 0 0,8-2 31 0 0,0 0-1 0 0,0 0 1 0 0,1-1-1 0 0,-1 0 1 0 0,0-1-1 0 0,0 0 1 0 0,1-1-1 0 0,-1 0 1 0 0,1 0-1 0 0,-9-4-30 0 0,17 6 3 0 0,0-1-1 0 0,-1 1 0 0 0,1-1 1 0 0,0 0-1 0 0,-1 1 1 0 0,1-1-1 0 0,0 0 0 0 0,0 0 1 0 0,0 0-1 0 0,0 0 0 0 0,0 0 1 0 0,0 0-1 0 0,0-1 1 0 0,0 1-1 0 0,0 0 0 0 0,0 0 1 0 0,1-1-1 0 0,-1 1 0 0 0,0 0 1 0 0,1-1-1 0 0,0 1 0 0 0,-1-1 1 0 0,1 1-1 0 0,-1-2-2 0 0,1 2-162 0 0,0-1-1 0 0,1 0 0 0 0,-1 1 0 0 0,0-1 1 0 0,0 1-1 0 0,1-1 0 0 0,-1 1 1 0 0,1-1-1 0 0,-1 1 0 0 0,1-1 163 0 0,12-16-5788 0 0,-4 10-381 0 0</inkml:trace>
  <inkml:trace contextRef="#ctx1" brushRef="#br2" timeOffset="76740.11">3551 1932 5984 0 0,'0'0'464'0'0,"-8"7"1962"0"0,6-4 1936 0 0,1 36-91 0 0,-1 4-3332 0 0,7 46 861 0 0,-1-43-1176 0 0,-1-13-224 0 0,-2-16-204 0 0,0-1 1 0 0,0 1-1 0 0,-2-1 0 0 0,0 1-196 0 0,0 23-178 0 0,2-25 256 0 0,-1-15-143 0 0,0 1-1 0 0,0-1 0 0 0,0 0 0 0 0,0 1 0 0 0,0-1 1 0 0,0 1-1 0 0,-1-1 0 0 0,1 0 0 0 0,0 1 1 0 0,0-1-1 0 0,0 0 0 0 0,0 1 0 0 0,0-1 0 0 0,-1 0 1 0 0,1 0-1 0 0,0 1 0 0 0,0-1 0 0 0,0 0 0 0 0,-1 1 1 0 0,1-1-1 0 0,0 0 0 0 0,0 0 0 0 0,-1 1 1 0 0,1-1-1 0 0,0 0 0 0 0,-1 0 0 0 0,1 0 0 0 0,0 0 1 0 0,-1 1-1 0 0,1-1 0 0 0,0 0 0 0 0,-1 0 0 0 0,1 0 1 0 0,0 0-1 0 0,-1 0 0 0 0,1 0 0 0 0,0 0 1 0 0,-1 0-1 0 0,1 0 0 0 0,-1 0 0 0 0,1 0 0 0 0,0 0 1 0 0,-1 0-1 0 0,1 0 66 0 0,-14-5-5856 0 0,8 0 139 0 0</inkml:trace>
  <inkml:trace contextRef="#ctx1" brushRef="#br2" timeOffset="77023.713">3441 2177 5064 0 0,'54'-14'2837'0'0,"-25"6"387"0"0,-11 4-1822 0 0,1 1 0 0 0,-1 1 0 0 0,9 0-1402 0 0,20-1 1356 0 0,-42 2-1114 0 0,0 1-1 0 0,1 1 0 0 0,-1-1 0 0 0,0 1 0 0 0,2 0-241 0 0,15 2 869 0 0,-18-3-764 0 0,0 0-1 0 0,0 1 1 0 0,0 0 0 0 0,0 0-1 0 0,0 0 1 0 0,0 0-1 0 0,-1 0 1 0 0,1 1 0 0 0,0 0-1 0 0,-1 0 1 0 0,3 1-105 0 0,-4-2 50 0 0,0 1 0 0 0,0-1 0 0 0,-1 0 1 0 0,1 0-1 0 0,-1 1 0 0 0,1-1 0 0 0,-1 1 1 0 0,1-1-1 0 0,-1 1 0 0 0,0 0 0 0 0,0 0 0 0 0,1-1 1 0 0,-2 1-1 0 0,1 0 0 0 0,0 0 0 0 0,0 0 1 0 0,0 0-1 0 0,-1 0 0 0 0,1 0 0 0 0,-1 0 0 0 0,0 1-50 0 0,0 6 242 0 0,-1 1-1 0 0,-1 0 0 0 0,-2 8-241 0 0,-2 15 492 0 0,4-17-168 0 0,-2-1 0 0 0,0 0 0 0 0,0 0 0 0 0,-2 2-324 0 0,3-11-18 0 0,3-5 22 0 0,0-1 1 0 0,0 0-1 0 0,0 1 1 0 0,0-1 0 0 0,0 0-1 0 0,0 0 1 0 0,0 1 0 0 0,0-1-1 0 0,0 0 1 0 0,-1 0-1 0 0,1 1 1 0 0,0-1 0 0 0,0 0-1 0 0,0 0 1 0 0,0 1 0 0 0,0-1-1 0 0,-1 0 1 0 0,1 0-1 0 0,0 0 1 0 0,0 1 0 0 0,0-1-1 0 0,-1 0 1 0 0,1 0-1 0 0,0 0 1 0 0,0 0 0 0 0,-1 1-1 0 0,1-1 1 0 0,0 0 0 0 0,0 0-1 0 0,-1 0 1 0 0,1 0-1 0 0,0 0-4 0 0,-1-9-558 0 0,2-15-2126 0 0,0 10 909 0 0</inkml:trace>
  <inkml:trace contextRef="#ctx1" brushRef="#br2" timeOffset="77306.769">3829 1938 5064 0 0,'0'0'389'0'0,"0"0"32"0"0,0 0 1063 0 0,0 0 496 0 0,1 2 2842 0 0,4 4-3689 0 0,6 10-919 0 0,-2-1-292 0 0,-4-7-58 0 0,-2-3-21 0 0</inkml:trace>
  <inkml:trace contextRef="#ctx1" brushRef="#br2" timeOffset="78072.94">4119 2010 12120 0 0,'0'0'554'0'0,"-2"1"-11"0"0,2-1-538 0 0,-1 0 0 0 0,1 0 1 0 0,-1 0-1 0 0,1 0 0 0 0,-1 1 0 0 0,1-1 1 0 0,-1 0-1 0 0,1 0 0 0 0,-1 1 0 0 0,1-1 1 0 0,-1 0-1 0 0,1 1 0 0 0,-1-1 0 0 0,1 0 0 0 0,0 1 1 0 0,-1-1-1 0 0,1 1 0 0 0,0-1 0 0 0,-1 1 1 0 0,1-1-1 0 0,0 1 0 0 0,0-1 0 0 0,-1 1 1 0 0,1-1-1 0 0,0 1 0 0 0,0-1 0 0 0,0 1 1 0 0,0-1-1 0 0,0 1 0 0 0,0-1 0 0 0,-1 1 0 0 0,1 0 1 0 0,1-1-1 0 0,-1 1 0 0 0,0-1 0 0 0,0 1 1 0 0,0-1-1 0 0,0 1 0 0 0,0-1 0 0 0,0 1 1 0 0,1 0-6 0 0,-1 0 21 0 0,0 0 0 0 0,-1 0 0 0 0,1 0 1 0 0,0 0-1 0 0,0 0 0 0 0,-1 0 0 0 0,1 0 1 0 0,-1 0-1 0 0,1 0 0 0 0,0 0 0 0 0,-1 0 1 0 0,0 0-1 0 0,1 0 0 0 0,-1-1 0 0 0,0 1 1 0 0,1 0-1 0 0,-1 0 0 0 0,0-1 0 0 0,0 1 1 0 0,0 0-22 0 0,-5 6 272 0 0,-3 16 414 0 0,8-19-534 0 0,0 0 0 0 0,-1 0 0 0 0,1 0 0 0 0,-1-1 0 0 0,0 1 1 0 0,0 0-153 0 0,-11 18 570 0 0,10-15-271 0 0,-1 0 1 0 0,-1 0-1 0 0,1 0 0 0 0,-6 5-299 0 0,4-5 183 0 0,2-4-58 0 0,1 1 0 0 0,0-1 0 0 0,0 1 1 0 0,0 0-1 0 0,0 0 0 0 0,0 0 0 0 0,1 0 1 0 0,0 0-1 0 0,-1 3-125 0 0,-12 22 757 0 0,12-24-692 0 0,0 0 1 0 0,1 0-1 0 0,-1 0 1 0 0,1 1-1 0 0,0-1 1 0 0,1 0-1 0 0,-1 1 1 0 0,1 1-66 0 0,0-2 21 0 0,0 0 0 0 0,0 0 0 0 0,0 0 0 0 0,0 0 1 0 0,-1 0-1 0 0,0 0-21 0 0,1-4 0 0 0,1 0 1 0 0,0 0-1 0 0,0 0 1 0 0,0 1-1 0 0,0-1 1 0 0,0 0-1 0 0,0 0 1 0 0,0 0-1 0 0,0 0 1 0 0,1 0-1 0 0,-1 0 1 0 0,0 0-1 0 0,1 0 1 0 0,-1 0-1 0 0,0 0 0 0 0,1 0 1 0 0,0 0-1 0 0,-1 0 1 0 0,1 0-1 0 0,-1 0 1 0 0,1 0-1 0 0,0 0 1 0 0,0-1-1 0 0,0 2 0 0 0,1 0 0 0 0,-1-1 0 0 0,1 1 0 0 0,0-1 0 0 0,-1 0 0 0 0,1 1 0 0 0,0-1 0 0 0,0 0 0 0 0,0 0 0 0 0,0 0 0 0 0,0 0 0 0 0,0 0-1 0 0,0-1 1 0 0,1 1 0 0 0,6 0 13 0 0,1-1-1 0 0,0 0 1 0 0,0 0 0 0 0,-1-1-1 0 0,1 0 1 0 0,0-1-1 0 0,-1 0 1 0 0,1-1-1 0 0,-1 0 1 0 0,7-3-13 0 0,42-31 141 0 0,-54 35-133 0 0,-1 1 0 0 0,0-1-1 0 0,0 0 1 0 0,0 0 0 0 0,0 0 0 0 0,0 0-1 0 0,0-1 1 0 0,0 1 0 0 0,-1-1 0 0 0,1 0 0 0 0,-1 0-1 0 0,2-2-7 0 0,-1 2 0 0 0,-1 1 0 0 0,0 0 0 0 0,0 0 0 0 0,1 0 0 0 0,-1 0 0 0 0,1 1 0 0 0,0-1 0 0 0,-1 1 0 0 0,1-1 0 0 0,2 1 0 0 0,-3 0 0 0 0,1 0 0 0 0,-1-1 0 0 0,1 1 0 0 0,-1 0 0 0 0,1-1 0 0 0,-1 1 0 0 0,0-1 0 0 0,0 0 0 0 0,0 0 0 0 0,0 0 0 0 0,0 0 0 0 0,0 0 0 0 0,0 0 0 0 0,-1 0 0 0 0,1 0 0 0 0,-1-1 0 0 0,3-1-3 0 0,-1-1-1 0 0,1 1 1 0 0,1 0-1 0 0,-1 0 1 0 0,0 0 0 0 0,1 1-1 0 0,0-1 1 0 0,0 1-1 0 0,0 0 1 0 0,4-1 3 0 0,3-3-63 0 0,12-6-21 0 0,-14 8 54 0 0,0-1 0 0 0,-1 0-1 0 0,4-2 31 0 0,-12 6 0 0 0,1 1 0 0 0,-7 1 0 0 0,4 0 0 0 0,0 0 0 0 0,0 0 0 0 0,0 1 0 0 0,0-1 0 0 0,0 0 0 0 0,0 1 0 0 0,0-1 0 0 0,0 1 0 0 0,0-1 0 0 0,0 1 0 0 0,0 0 0 0 0,0-1 0 0 0,0 1 0 0 0,0 0 0 0 0,0 0 0 0 0,0 0 0 0 0,-1 1 0 0 0,0-1 0 0 0,0 1 0 0 0,1-1 0 0 0,-1 0 0 0 0,0 0 0 0 0,0 0 0 0 0,0 0 0 0 0,-1 0 0 0 0,1 0 0 0 0,0-1 0 0 0,1 1 0 0 0,-1 0 0 0 0,1-1 0 0 0,-1 1 0 0 0,1 0 0 0 0,0 0 0 0 0,-1 0 0 0 0,1 0 0 0 0,0 0 0 0 0,0 0 0 0 0,0 1 0 0 0,-1-1 0 0 0,1 0 0 0 0,0 1 0 0 0,1-1 0 0 0,-1 0 0 0 0,0 1 0 0 0,0 0 0 0 0,0 0 0 0 0,-1 0 0 0 0,1 0 0 0 0,0 0 0 0 0,-1 0 0 0 0,0 0 0 0 0,1 0 0 0 0,-1 0 0 0 0,0-1 0 0 0,0 1 0 0 0,0-1 0 0 0,0 1 0 0 0,-1-1 0 0 0,1 1 0 0 0,-1-1 0 0 0,1 1 0 0 0,-1 0 0 0 0,1 0 0 0 0,0 0 0 0 0,0 1 0 0 0,0-1 0 0 0,0 0 0 0 0,0 1 0 0 0,-1 2 0 0 0,0 1 2 0 0,2-3-35 0 0,0-1 0 0 0,0 0 0 0 0,-1 1 0 0 0,1-1-1 0 0,-1 0 1 0 0,1 0 0 0 0,-1 0 0 0 0,0 0 0 0 0,0 0 0 0 0,0 0 0 0 0,-1 1 33 0 0,-3 1-60 0 0,5-3 42 0 0,-1 0 0 0 0,0 0 0 0 0,1 0 0 0 0,-1 0 0 0 0,1 0 0 0 0,0 0 0 0 0,-1 0 0 0 0,1 1 0 0 0,0-1 0 0 0,0 0 0 0 0,0 1 0 0 0,0-1 0 0 0,0 1 0 0 0,0-1 0 0 0,0 1 0 0 0,0 0 0 0 0,0 0 18 0 0,2 6 86 0 0,0-7-67 0 0,-1-1 0 0 0,0 1 0 0 0,0 0 0 0 0,0-1 0 0 0,1 1 0 0 0,-1 0 0 0 0,0 0 0 0 0,0-1 0 0 0,0 1 0 0 0,0 0 0 0 0,0-1 0 0 0,-1 1 0 0 0,1 0 0 0 0,0-1 0 0 0,0 1 0 0 0,0 0 0 0 0,-1-1 0 0 0,1 1 0 0 0,0 0 0 0 0,0-1 0 0 0,-1 1 0 0 0,1-1 0 0 0,-1 1-19 0 0,-11 9 321 0 0,11-9-298 0 0,0-1 1 0 0,0 1-1 0 0,0 0 0 0 0,0 0 0 0 0,0 0 0 0 0,0 0 0 0 0,1-1 1 0 0,-1 1-1 0 0,0 0 0 0 0,0 0 0 0 0,1 1 0 0 0,-1-1 1 0 0,0 0-1 0 0,1 0 0 0 0,-1 0 0 0 0,1 0 0 0 0,-1 1 1 0 0,1-1-1 0 0,0 0 0 0 0,0 0 0 0 0,-1 0 0 0 0,1 1 0 0 0,0-1 1 0 0,0 0-1 0 0,0 1 0 0 0,1 0-23 0 0,-2-1 5 0 0,1 0 1 0 0,0 0-1 0 0,0 0 1 0 0,-1 0-1 0 0,1 0 1 0 0,0 0-1 0 0,-1 0 0 0 0,1 0 1 0 0,-1 0-1 0 0,1 0 1 0 0,-1-1-1 0 0,1 1 0 0 0,-1 0 1 0 0,0 0-1 0 0,0 0 1 0 0,1-1-1 0 0,-1 1 1 0 0,0 0-1 0 0,0-1 0 0 0,0 1 1 0 0,0 0-1 0 0,0-1 1 0 0,0 1-1 0 0,0-1 0 0 0,0 1-5 0 0,-5 2 5 0 0,5-3-3 0 0,1 0 0 0 0,0 0-1 0 0,0 1 1 0 0,0-1 0 0 0,-1 0 0 0 0,1 0-1 0 0,0 0 1 0 0,0 0 0 0 0,0 1 0 0 0,0-1-1 0 0,0 0 1 0 0,-1 0 0 0 0,1 0-1 0 0,0 1 1 0 0,0-1 0 0 0,0 0 0 0 0,0 0-1 0 0,0 1 1 0 0,0-1 0 0 0,0 0 0 0 0,0 0-1 0 0,0 1 1 0 0,0-1 0 0 0,0 0 0 0 0,0 0-1 0 0,0 1 1 0 0,0-1 0 0 0,0 0 0 0 0,0 0-1 0 0,0 1 1 0 0,0-1 0 0 0,0 0 0 0 0,0 0-1 0 0,0 0 1 0 0,0 1 0 0 0,0-1 0 0 0,1 0-1 0 0,-1 0 1 0 0,0 1 0 0 0,0-1 0 0 0,0 0-1 0 0,0 0-1 0 0,1 4 27 0 0,-7-3-70 0 0,19-1 81 0 0,1 0-1 0 0,-1-1 0 0 0,0-1 0 0 0,0 0 0 0 0,0-1 0 0 0,0 0 1 0 0,-1-1-1 0 0,2-1-37 0 0,9-11 36 0 0,-13 12 18 0 0,-7 4-36 0 0,-1-1 0 0 0,0 1 0 0 0,0-1 1 0 0,1 0-1 0 0,-1 0 0 0 0,0 0 1 0 0,0-1-1 0 0,0 1 0 0 0,0 0 0 0 0,0-1 1 0 0,0 1-1 0 0,-1-1 0 0 0,1 0 0 0 0,0 1 1 0 0,-1-1-1 0 0,0 0 0 0 0,1 0 0 0 0,0-2-18 0 0,12-19 111 0 0,-12 22-128 0 0,-1-1 1 0 0,1 0-1 0 0,-1 0 1 0 0,1 0-1 0 0,-1-1 1 0 0,0 1-1 0 0,0 0 1 0 0,1 0-1 0 0,-2-1 1 0 0,1 1-1 0 0,0-1 1 0 0,0 1-1 0 0,-1 0 1 0 0,0-1-1 0 0,1 1 1 0 0,-1-3 16 0 0,-1 3-1 0 0,1 1 1 0 0,0-1-1 0 0,0 0 0 0 0,-1 0 1 0 0,1 0-1 0 0,0 1 0 0 0,0-1 1 0 0,1 0-1 0 0,-1 0 0 0 0,0 1 1 0 0,0-1-1 0 0,1 0 0 0 0,0 1 1 0 0,-1-1-1 0 0,1 0 0 0 0,0 1 1 0 0,-1-1-1 0 0,1 1 0 0 0,0-1 1 0 0,0 1-1 0 0,0-1 0 0 0,1 1 1 0 0,-2 0 0 0 0,0 1 0 0 0,0-1 0 0 0,1 1 0 0 0,-1-1 0 0 0,0 1 0 0 0,0-1 0 0 0,0 1 0 0 0,0 0 0 0 0,1-1 0 0 0,-1 1 0 0 0,0-1 0 0 0,0 0 0 0 0,0 1 0 0 0,0-1 0 0 0,0 1 0 0 0,0-1 0 0 0,0 1 0 0 0,-1-1 0 0 0,1 1 0 0 0,0-1 0 0 0,0 1 0 0 0,0-1 0 0 0,0 1 0 0 0,-1 0 0 0 0,1-1 0 0 0,0 1 0 0 0,0-1 0 0 0,-1 1 0 0 0,1-1 0 0 0,0 1 0 0 0,-1 0 0 0 0,1-1 0 0 0,-1 1 0 0 0,1 0 0 0 0,0-1 0 0 0,-1 1 0 0 0,1 0 0 0 0,0 0 0 0 0,0 0 0 0 0,-1-1 0 0 0,1 1 0 0 0,0 0 0 0 0,0 0 0 0 0,0 0 0 0 0,-1-1 0 0 0,1 1 0 0 0,0 0 0 0 0,0-1 0 0 0,0 1 0 0 0,0 0 0 0 0,-1 0 0 0 0,1-1 0 0 0,0 1 0 0 0,0 0 0 0 0,0-1 0 0 0,0 1 0 0 0,0 0 0 0 0,0-1 0 0 0,0 1 0 0 0,0 0 0 0 0,0 0 0 0 0,0-1 0 0 0,0 1 0 0 0,0 0 0 0 0,0-1 0 0 0,0 1 0 0 0,1 0 0 0 0,-1-1 0 0 0,0 1 0 0 0,0 0 0 0 0,0 0 0 0 0,0-1 0 0 0,0 1 0 0 0,1 0 0 0 0,-1 0 0 0 0,0-1 0 0 0,0 1 0 0 0,1 0 0 0 0,5-1-12 0 0,-6 1 10 0 0,1 0 0 0 0,-1 0 0 0 0,1 0 0 0 0,-1 0 0 0 0,1 0 0 0 0,-1 1 0 0 0,0-1 0 0 0,1 0-1 0 0,-1 0 1 0 0,1 1 0 0 0,-1-1 0 0 0,0 0 0 0 0,1 1 0 0 0,-1-1 0 0 0,0 1 0 0 0,1-1 0 0 0,-1 0 0 0 0,0 1-1 0 0,1-1 1 0 0,-1 1 0 0 0,0-1 0 0 0,0 1 0 0 0,0-1 0 0 0,1 1 0 0 0,-1-1 0 0 0,0 0 0 0 0,0 1 0 0 0,0-1 0 0 0,0 1-1 0 0,0 0 3 0 0,0 0-5 0 0,0 0-1 0 0,-1 0 0 0 0,1 1 0 0 0,0-1 0 0 0,-1 0 1 0 0,1 0-1 0 0,-1 0 0 0 0,1 0 0 0 0,-1 0 0 0 0,0 1 1 0 0,0-1 5 0 0,1-1-1 0 0,0 1 1 0 0,-1 0-1 0 0,1-1 0 0 0,0 1 1 0 0,0-1-1 0 0,0 1 1 0 0,-1 0-1 0 0,1-1 0 0 0,0 1 1 0 0,0 0-1 0 0,0-1 1 0 0,0 1-1 0 0,0 0 1 0 0,0-1-1 0 0,0 1 0 0 0,0 0 1 0 0,0-1-1 0 0,1 1 1 0 0,-1 0-1 0 0,0-1 0 0 0,0 1 1 0 0,1 0-1 0 0,-1-1 1 0 0,0 1 0 0 0,2 11 0 0 0,-10 10-21 0 0,7-19-2 0 0,-1-1-1 0 0,1 0 1 0 0,0 1-1 0 0,0-1 1 0 0,1 1-1 0 0,-1-1 1 0 0,0 1-1 0 0,1 0 1 0 0,0-1-1 0 0,-1 1 24 0 0,2 5-62 0 0,-1-7 47 0 0,1 1-1 0 0,-1 0 0 0 0,0-1 1 0 0,0 1-1 0 0,0-1 0 0 0,0 1 0 0 0,0-1 1 0 0,0 1-1 0 0,-1 0 0 0 0,1-1 1 0 0,-1 2 15 0 0,-1 2-12 0 0,-1 4 53 0 0,12 1 97 0 0,4 4-4 0 0,-12-13-129 0 0,1 1 0 0 0,-1-1 1 0 0,1 0-1 0 0,-1 0 0 0 0,1 0 0 0 0,-1 0 1 0 0,1 0-1 0 0,-1 0 0 0 0,1-1 0 0 0,0 1 1 0 0,0-1-1 0 0,-1 1 0 0 0,1-1 0 0 0,0 1 0 0 0,0-1 1 0 0,0 0-1 0 0,0 0 0 0 0,-1 0 0 0 0,1 0 1 0 0,1 0-6 0 0,5-1 25 0 0,0-1 1 0 0,0 1 0 0 0,-1-1 0 0 0,3-2-26 0 0,1 1 43 0 0,-5 2-13 0 0,0-1-1 0 0,-1 0 1 0 0,1 0 0 0 0,0-1 0 0 0,-1 0 0 0 0,1 0 0 0 0,-1 0 0 0 0,0 0-1 0 0,0-1 1 0 0,1 0-30 0 0,22-18 136 0 0,-23 19-119 0 0,1-1 1 0 0,-1 0 0 0 0,0 0 0 0 0,0 0 0 0 0,0-1 0 0 0,-1 0-1 0 0,1 0 1 0 0,-1 0 0 0 0,-1 0 0 0 0,1-1 0 0 0,-1 1 0 0 0,1-2-18 0 0,-2 1 5 0 0,1 1-4 0 0,0-1 0 0 0,-1 0 0 0 0,2 1 0 0 0,-1-1 0 0 0,4-3-1 0 0,0 0 0 0 0,-5 7 0 0 0,0 0 0 0 0,0 0 0 0 0,0 0 0 0 0,0 0 0 0 0,0-1 0 0 0,-1 1 0 0 0,1 0 0 0 0,-1-1 0 0 0,1 0 0 0 0,-1 1 0 0 0,0-1 0 0 0,0 0 0 0 0,0 0 0 0 0,0-2 0 0 0,-2-10 0 0 0,1 13 0 0 0,0 0 0 0 0,-1-1 0 0 0,1 1 0 0 0,0 0 0 0 0,0 0 0 0 0,1 0 0 0 0,-1 0 0 0 0,0 0 0 0 0,1 0 0 0 0,-1 0 0 0 0,1-1 0 0 0,0 1 0 0 0,0 1 0 0 0,0-1 0 0 0,0-1 0 0 0,15-20 0 0 0,-11 18 0 0 0,-2 0 0 0 0,1 0 0 0 0,0-1 0 0 0,-1 1 0 0 0,0-1 0 0 0,0 0 0 0 0,-1 0 0 0 0,2-5 0 0 0,-3 5 0 0 0,0 1-7 0 0,0 0 0 0 0,1 0 1 0 0,-1 0-1 0 0,1 0 1 0 0,0 0-1 0 0,0 0 0 0 0,0 0 1 0 0,1 1-1 0 0,0 0 1 0 0,0-1-1 0 0,3-3 7 0 0,-4 6-4 0 0,0 0 2 0 0,0 0 1 0 0,0 0-1 0 0,0 0 1 0 0,-1-1-1 0 0,1 1 1 0 0,-1 0-1 0 0,1-1 2 0 0,-2 2 3 0 0,0 0-1 0 0,1 0 1 0 0,-1 0-1 0 0,0 0 1 0 0,0 0-1 0 0,0 0 0 0 0,0 0 1 0 0,0 0-1 0 0,0 0 1 0 0,0 0-1 0 0,0 0 0 0 0,0 1 1 0 0,-1-1-1 0 0,1 0 1 0 0,0 0-1 0 0,0 0 1 0 0,-1 0-1 0 0,1 0 0 0 0,-1 0 1 0 0,1 0-1 0 0,-1 1 1 0 0,0-1-3 0 0,1 0 0 0 0,0 1 1 0 0,0 0-1 0 0,0-1 0 0 0,-1 1 1 0 0,1 0-1 0 0,0 0 1 0 0,0-1-1 0 0,0 1 0 0 0,0 0 1 0 0,-1-1-1 0 0,1 1 1 0 0,0 0-1 0 0,0-1 1 0 0,0 1-1 0 0,0 0 0 0 0,0-1 1 0 0,0 1-1 0 0,0-1 1 0 0,0 1-1 0 0,0 0 1 0 0,0-1-1 0 0,0 1 0 0 0,0 0 1 0 0,0-1-1 0 0,1 1 0 0 0,-1 0 0 0 0,0 0 0 0 0,0 0 0 0 0,1-1 0 0 0,-1 1 0 0 0,0 0 0 0 0,0 0 1 0 0,0 0-1 0 0,0-1 0 0 0,1 1 0 0 0,-1 0 0 0 0,0 0 0 0 0,0 0 0 0 0,0-1 0 0 0,0 1 0 0 0,0 0 0 0 0,0 0 0 0 0,0-1 0 0 0,1 1 0 0 0,-1 0 0 0 0,0 0 0 0 0,0-1 0 0 0,0 1 0 0 0,0 0 0 0 0,0 0 0 0 0,0-1 0 0 0,0 1 0 0 0,0 0 0 0 0,0 0 0 0 0,0-1 0 0 0,0 1 0 0 0,-1 0 0 0 0,1 0 0 0 0,0 0 0 0 0,0-1 0 0 0,0 1 0 0 0,0 0 0 0 0,0 0 0 0 0,0-1 0 0 0,-1 1 0 0 0,-19 3-14 0 0,19-3 10 0 0,1 0 1 0 0,-1 1-1 0 0,1-1 1 0 0,-1 1-1 0 0,1-1 1 0 0,0 0-1 0 0,-1 1 1 0 0,1-1-1 0 0,0 1 1 0 0,-1-1-1 0 0,1 1 1 0 0,0-1-1 0 0,0 1 0 0 0,-1-1 1 0 0,1 1-1 0 0,0-1 1 0 0,0 1-1 0 0,0-1 1 0 0,0 1-1 0 0,0 0 4 0 0,-1 1-13 0 0,0 0 3 0 0,-1 0 0 0 0,1 0 0 0 0,-1 0-1 0 0,0 0 1 0 0,1 0 0 0 0,-1 0 0 0 0,0-1 0 0 0,-1 1 10 0 0,2-1 1 0 0,-1 1-1 0 0,1-1 1 0 0,-1 0 0 0 0,1 0-1 0 0,0 1 1 0 0,0-1 0 0 0,-1 1-1 0 0,1-1 1 0 0,0 1 0 0 0,0-1 0 0 0,0 1-1 0 0,1 0 1 0 0,-1 0 0 0 0,0-1-1 0 0,0 2 0 0 0,1 1 13 0 0,0-1 0 0 0,0 1 0 0 0,0-1-1 0 0,0 1 1 0 0,1-1 0 0 0,0 4-13 0 0,0-4-1 0 0,0 0 0 0 0,-1 1-1 0 0,1-1 1 0 0,-1 0 0 0 0,0 0 0 0 0,0 0 0 0 0,0 1 0 0 0,0-1 0 0 0,-1 0-1 0 0,1 0 1 0 0,-1 0 1 0 0,-8 23 16 0 0,2 0 0 0 0,0 1 0 0 0,2-1 0 0 0,-2 26-16 0 0,-6 71 0 0 0,13-123 1 0 0,0 3 2 0 0,-1-1 0 0 0,1 1-1 0 0,0-1 1 0 0,0 1 0 0 0,1 0 0 0 0,-1-1 0 0 0,1 0 0 0 0,-1 1 0 0 0,1-1 0 0 0,0 1 0 0 0,-1-1 0 0 0,1 0 0 0 0,1 1-3 0 0,-2-3-39 0 0,0 1-1 0 0,0-1 1 0 0,1 1-1 0 0,-1-1 1 0 0,0 1-1 0 0,1-1 1 0 0,-1 0-1 0 0,0 1 1 0 0,1-1-1 0 0,-1 0 1 0 0,0 1-1 0 0,1-1 1 0 0,-1 0-1 0 0,1 1 1 0 0,-1-1-1 0 0,1 0 1 0 0,-1 0 0 0 0,0 0-1 0 0,1 1 1 0 0,-1-1-1 0 0,1 0 1 0 0,-1 0-1 0 0,1 0 1 0 0,-1 0-1 0 0,1 0 1 0 0,-1 0 39 0 0,16-1-3855 0 0,-1-4 2162 0 0</inkml:trace>
  <inkml:trace contextRef="#ctx1" brushRef="#br2" timeOffset="78854.983">5454 1743 10592 0 0,'0'0'818'0'0,"0"6"-375"0"0,-12 49 3414 0 0,11-52-3759 0 0,1-1 0 0 0,-1 1 0 0 0,1-1 0 0 0,0 1-1 0 0,0-1 1 0 0,0 0 0 0 0,0 1 0 0 0,0-1 0 0 0,1 2-98 0 0,-2 18 680 0 0,-2 0 32 0 0,0 0 0 0 0,2 0-1 0 0,0 14-711 0 0,-3 84 555 0 0,-5-65 87 0 0,1-7-310 0 0,2-22-204 0 0,5-22-117 0 0,0 1 1 0 0,0-1-1 0 0,0 1 0 0 0,0 0 0 0 0,1 1-11 0 0,0-5 1 0 0,0-1-1 0 0,-1 1 1 0 0,1 0 0 0 0,0 0-1 0 0,-1 0 1 0 0,1 0-1 0 0,-1-1 1 0 0,1 1-1 0 0,-1 0 1 0 0,1 0-1 0 0,-1-1 1 0 0,1 1-1 0 0,-1 0 1 0 0,0-1 0 0 0,0 1-1 0 0,-4 3 170 0 0,4-7 499 0 0,1 3-661 0 0,0-1-1 0 0,0 0 0 0 0,1 0 0 0 0,-1 0 1 0 0,0 0-1 0 0,0 1 0 0 0,0-1 1 0 0,0 0-1 0 0,0 0 0 0 0,0 0 0 0 0,0 1 1 0 0,0-1-1 0 0,0 0 0 0 0,0 0 0 0 0,-1 0 1 0 0,1 0-1 0 0,0 1 0 0 0,0-1 1 0 0,-1 0-1 0 0,1 0 0 0 0,-1 1 0 0 0,1-1 1 0 0,0 0-1 0 0,-1 1 0 0 0,1-1 0 0 0,-1 0 1 0 0,0 1-1 0 0,1-1 0 0 0,-1 1 1 0 0,0-1-1 0 0,1 1 0 0 0,-1-1 0 0 0,0 1-7 0 0,0-1 4 0 0,0 0 0 0 0,1 0 1 0 0,-1 0-1 0 0,0 0 0 0 0,1 1 0 0 0,-1-1 0 0 0,1 0 0 0 0,-1 0 0 0 0,1 0 0 0 0,0 0 0 0 0,-1-1 0 0 0,1 1 0 0 0,0 0 1 0 0,0 0-1 0 0,-1 0 0 0 0,1 0 0 0 0,0 0 0 0 0,0-1-4 0 0,0 1 0 0 0,0-1 0 0 0,0 1-1 0 0,0 0 1 0 0,-1-1 0 0 0,1 1 0 0 0,0-1 0 0 0,-1 1 0 0 0,1 0-1 0 0,-1-1 1 0 0,0 0 0 0 0,-32-40 0 0 0,32 41 0 0 0,0-1 0 0 0,0 1 0 0 0,0 0 0 0 0,0 0 0 0 0,0 0 0 0 0,-1-1 0 0 0,1 1 0 0 0,0 0 0 0 0,-1 1 0 0 0,1-1 0 0 0,-1 0 0 0 0,-29-8 0 0 0,29 9-19 0 0,0-1 0 0 0,0 1 1 0 0,0 0-1 0 0,-1 0 0 0 0,1 0 0 0 0,0 0 0 0 0,0 1 0 0 0,0-1 0 0 0,-1 1 0 0 0,1-1 0 0 0,0 1 0 0 0,-1 0 19 0 0,2-1-22 0 0,0 1 1 0 0,0-1-1 0 0,0 1 0 0 0,0 0 0 0 0,0-1 1 0 0,0 1-1 0 0,0 0 0 0 0,0-1 0 0 0,0 1 1 0 0,0 0-1 0 0,0 0 0 0 0,0 0 0 0 0,1 0 1 0 0,-1 0-1 0 0,0 0 0 0 0,1 0 0 0 0,-1 0 1 0 0,1 0-1 0 0,-1 0 0 0 0,1 0 0 0 0,-1 2 22 0 0,-8 33 260 0 0,8-35-256 0 0,1 0-1 0 0,0 1 1 0 0,0-1 0 0 0,0 0-1 0 0,-1 1 1 0 0,1-1-1 0 0,0 1 1 0 0,1-1 0 0 0,-1 0-1 0 0,0 1 1 0 0,0-1-1 0 0,1 0 1 0 0,-1 1-1 0 0,0-1 1 0 0,1 0 0 0 0,0 1-1 0 0,-1-1 1 0 0,2 1-4 0 0,-2-1-11 0 0,1 1 0 0 0,0-1 0 0 0,-1 0 0 0 0,1 1 0 0 0,-1-1 0 0 0,1 0 0 0 0,-1 1 0 0 0,0-1 0 0 0,1 1 0 0 0,-1-1 0 0 0,0 1 0 0 0,0-1 0 0 0,0 0 0 0 0,0 1 0 0 0,0-1 0 0 0,0 1-1 0 0,-1-1 1 0 0,1 1 0 0 0,0-1 0 0 0,-1 0 0 0 0,1 1 0 0 0,-1-1 0 0 0,0 0 0 0 0,1 1 11 0 0,-3 4-32 0 0,0 1-1 0 0,1 0 1 0 0,0 0-1 0 0,0 0 33 0 0,-7 19 2 0 0,9-24-1 0 0,-1 1-1 0 0,1-1 1 0 0,-1 0 0 0 0,1 0-1 0 0,0 0 1 0 0,-1 0-1 0 0,1 1 1 0 0,0-1-1 0 0,0 0 1 0 0,1 0-1 0 0,-1 0 1 0 0,0 0 0 0 0,1 1-1 0 0,0-1 1 0 0,-1 0-1 0 0,1 0 1 0 0,0 0-1 0 0,0 0 1 0 0,0 0 0 0 0,0 0-1 0 0,0-1 1 0 0,1 1-1 0 0,-1 0 1 0 0,1 1-1 0 0,7 10 90 0 0,-7-11-61 0 0,0-1 0 0 0,0 1 0 0 0,0-1 0 0 0,1 0-1 0 0,-1 0 1 0 0,0 0 0 0 0,1 0 0 0 0,-1 0 0 0 0,1 0 0 0 0,-1-1-1 0 0,1 1 1 0 0,-1-1 0 0 0,2 0-29 0 0,1 1 53 0 0,0 0-42 0 0,1-1 0 0 0,0 1-1 0 0,0-1 1 0 0,-1-1-1 0 0,1 1 1 0 0,0-1 0 0 0,-1 0-1 0 0,1 0 1 0 0,-1-1-1 0 0,1 0 1 0 0,2-1-11 0 0,7-3-351 0 0,-1-1 0 0 0,0 0 0 0 0,8-6 351 0 0,-19 11-80 0 0,7-4-320 0 0,1-1-1 0 0,-2 0 1 0 0,1 0-1 0 0,-1-1 1 0 0,0 0 0 0 0,1-2 400 0 0,4-7-1593 0 0,3-3-2377 0 0,-1 0 1 0 0,9-15 3969 0 0,8-11-2576 0 0,2-1 3095 0 0,-35 46 901 0 0,0 1 78 0 0,0 0-4 0 0,0 0-98 0 0,0 0-42 0 0,0 0-8 0 0,1 2-1082 0 0,-1-1 0 0 0,1 1 0 0 0,-1-1 0 0 0,1 1 1 0 0,-1 0-1 0 0,0-1 0 0 0,1 1 0 0 0,-1-1 1 0 0,0 1-1 0 0,0 0 0 0 0,0 0-264 0 0,-1 1 199 0 0,1 0 0 0 0,-1 0-1 0 0,1 0 1 0 0,-1 0 0 0 0,0 0 0 0 0,0 0-1 0 0,0 0 1 0 0,-1 1-199 0 0,0 0 132 0 0,0-1 0 0 0,1 1 0 0 0,0 0 0 0 0,0-1 0 0 0,0 1-1 0 0,0 2-131 0 0,-3 15 465 0 0,-1 7 182 0 0,-1 18 41 0 0,3-23-482 0 0,3-22-210 0 0,0-1 1 0 0,0 0 0 0 0,0 0-1 0 0,0 1 1 0 0,0-1 0 0 0,0 0-1 0 0,0 0 1 0 0,0 0 0 0 0,0 1-1 0 0,1-1 1 0 0,-1 0 0 0 0,0 0 0 0 0,0 1-1 0 0,0-1 1 0 0,0 0 0 0 0,0 0-1 0 0,1 0 1 0 0,-1 0 0 0 0,0 1-1 0 0,0-1 1 0 0,0 0 0 0 0,0 0-1 0 0,1 0 1 0 0,-1 0 0 0 0,0 0-1 0 0,0 0 1 0 0,0 1 0 0 0,1-1 0 0 0,-1 0-1 0 0,0 0 1 0 0,0 0 0 0 0,1 0-1 0 0,-1 0 1 0 0,0 0 0 0 0,0 0-1 0 0,1 0 1 0 0,-1 0 0 0 0,0 0-1 0 0,0 0 1 0 0,1 0 0 0 0,-1 0-1 0 0,0 0 1 0 0,0 0 3 0 0,1 0-77 0 0,-1-1 0 0 0,1 1 0 0 0,-1 0 0 0 0,1 0 0 0 0,-1 0 0 0 0,1 0 0 0 0,-1 0 0 0 0,1-1 0 0 0,-1 1 0 0 0,0 0 0 0 0,1 0 0 0 0,-1-1 0 0 0,1 1 0 0 0,-1 0 0 0 0,0-1 0 0 0,1 1 0 0 0,-1 0 0 0 0,0-1 0 0 0,1 1 77 0 0,8-12-1763 0 0,-9 11 1290 0 0,1 0-1 0 0,0 0 1 0 0,0 0 0 0 0,0 0-1 0 0,0 0 1 0 0,-1 0-1 0 0,1 0 1 0 0,0-1 0 0 0,-1 1-1 0 0,1 0 1 0 0,-1 0 0 0 0,0 0-1 0 0,1-2 474 0 0,0-7-5770 0 0</inkml:trace>
  <inkml:trace contextRef="#ctx1" brushRef="#br2" timeOffset="79180.115">5766 1887 11976 0 0,'0'0'546'0'0,"0"0"-10"0"0,0 0-196 0 0,0 0 446 0 0,0 0 227 0 0,0 0 47 0 0,0 0-119 0 0,0 0-541 0 0,0 0-236 0 0,0 0-48 0 0,0 9 308 0 0,0-7-516 0 0,0 0 0 0 0,0-1-1 0 0,0 1 1 0 0,0-1 0 0 0,1 1-1 0 0,-1 0 1 0 0,1-1 0 0 0,-1 1-1 0 0,1-1 1 0 0,0 1 92 0 0,1 3-3582 0 0,1 3-2335 0 0</inkml:trace>
  <inkml:trace contextRef="#ctx1" brushRef="#br2" timeOffset="79488.133">5919 2077 12440 0 0,'-5'3'1290'0'0,"-1"4"-865"0"0,-1 1 0 0 0,1-1-1 0 0,0 1 1 0 0,0 2-425 0 0,-1-1 690 0 0,1 0 1 0 0,-2 0 0 0 0,0 1-691 0 0,-6 3 515 0 0,2 1 1 0 0,0 1-1 0 0,-4 6-515 0 0,12-16 68 0 0,1 0 0 0 0,0 0 0 0 0,0 1 0 0 0,0-1 0 0 0,1 1 0 0 0,0 0 0 0 0,0 0 0 0 0,0 0 0 0 0,1 0 0 0 0,0 0 0 0 0,0 0 0 0 0,0 3-68 0 0,2-8 44 0 0,-1 0-1 0 0,0 1 1 0 0,0-1-1 0 0,1 0 1 0 0,-1 0-1 0 0,0 0 0 0 0,1 1 1 0 0,-1-1-1 0 0,1 0 1 0 0,0 0-1 0 0,-1 0 0 0 0,1 0 1 0 0,0 0-1 0 0,-1 0 1 0 0,1 0-1 0 0,0 0 1 0 0,0-1-1 0 0,0 1 0 0 0,0 0 1 0 0,0 0-1 0 0,0-1 1 0 0,0 1-1 0 0,0 0 1 0 0,0-1-1 0 0,1 1 0 0 0,-1-1 1 0 0,0 0-1 0 0,0 1 1 0 0,0-1-1 0 0,1 0 1 0 0,-1 0-1 0 0,0 0 0 0 0,0 0 1 0 0,1 0-44 0 0,2 1 2 0 0,0-1 0 0 0,0 0 0 0 0,-1 0 0 0 0,1 0 0 0 0,0-1 0 0 0,0 1-1 0 0,0-1 1 0 0,0 0 0 0 0,-1 0 0 0 0,4-1-2 0 0,8-6 38 0 0,0-1-1 0 0,-1 0 0 0 0,1-1-37 0 0,-12 7 10 0 0,0 1 0 0 0,0-1 0 0 0,0 0 0 0 0,0 0-1 0 0,0 0 1 0 0,-1-1 0 0 0,1 1 0 0 0,-1-1 0 0 0,0 1-1 0 0,0-1 1 0 0,0 0 0 0 0,0 0 0 0 0,-1 0 0 0 0,1-1-10 0 0,0-3 54 0 0,-1 1 1 0 0,0 0 0 0 0,0-1 0 0 0,-1 0 0 0 0,0 1 0 0 0,0-1 0 0 0,-1-3-55 0 0,0 7 8 0 0,0 0 0 0 0,0 1 1 0 0,0-1-1 0 0,0 1 0 0 0,-1 0 1 0 0,1-1-1 0 0,-1 1 0 0 0,0 0 1 0 0,0 0-1 0 0,-1 0 1 0 0,1 0-1 0 0,0 0 0 0 0,-1 1 1 0 0,0-1-1 0 0,0 1 0 0 0,0-1 1 0 0,0 1-1 0 0,0 0 0 0 0,-1 0-8 0 0,2 1-34 0 0,0 0 0 0 0,1 1 0 0 0,-1-1 0 0 0,0 1 1 0 0,0 0-1 0 0,0 0 0 0 0,0-1 0 0 0,0 1 0 0 0,0 0 0 0 0,0 1 0 0 0,0-1 34 0 0,-6 0-3241 0 0,8 0 1639 0 0</inkml:trace>
  <inkml:trace contextRef="#ctx1" brushRef="#br2" timeOffset="80174.615">6272 2043 10136 0 0,'0'0'464'0'0,"0"0"-10"0"0,0 0-172 0 0,0 0 362 0 0,-10 3 1906 0 0,0 0-2280 0 0,1 1-1 0 0,0 0 1 0 0,0 1-1 0 0,0 0 1 0 0,1 0 0 0 0,0 1-1 0 0,0 0 1 0 0,0 0-1 0 0,1 1 1 0 0,0 0-1 0 0,0 0 1 0 0,0 1-1 0 0,1 0 1 0 0,0 0-1 0 0,1 1 1 0 0,0-1 0 0 0,0 1-1 0 0,-2 9-269 0 0,2-6-12 0 0,0 1 1 0 0,1 0-1 0 0,1 0 0 0 0,-1 7 12 0 0,3-13 109 0 0,0 0-1 0 0,1-1 1 0 0,0 1-1 0 0,0 0 1 0 0,1 0-1 0 0,-1 0 0 0 0,2 0 1 0 0,-1-1-1 0 0,2 5-108 0 0,-3-9 18 0 0,1-1-1 0 0,0 0 0 0 0,-1 1 1 0 0,1-1-1 0 0,0 0 0 0 0,0 0 0 0 0,0 1 1 0 0,0-1-1 0 0,0 0 0 0 0,0 0 1 0 0,0 0-1 0 0,0 0 0 0 0,0 0 0 0 0,0-1 1 0 0,1 1-1 0 0,-1 0 0 0 0,0 0 1 0 0,1-1-1 0 0,-1 1 0 0 0,0-1 0 0 0,1 1 1 0 0,-1-1-1 0 0,1 0 0 0 0,-1 0 1 0 0,1 1-1 0 0,-1-1 0 0 0,1 0 0 0 0,-1 0 1 0 0,1 0-1 0 0,-1-1 0 0 0,1 1 1 0 0,-1 0-1 0 0,0 0 0 0 0,2-1-17 0 0,6-1 54 0 0,0-1-1 0 0,0 1 0 0 0,0-2 1 0 0,8-3-54 0 0,-13 5 46 0 0,13-6 21 0 0,-1-2-1 0 0,0 1 1 0 0,0-2-1 0 0,-1 0 1 0 0,0-1-1 0 0,-1 0 1 0 0,0-1-1 0 0,8-12-66 0 0,-14 16-19 0 0,-2-1 0 0 0,1 0 1 0 0,-1 0-1 0 0,-1 0 0 0 0,0-1 0 0 0,0 1 0 0 0,-1-1 0 0 0,0-1 19 0 0,3-14-6 0 0,0-1-1 0 0,2-23 7 0 0,-5 17 0 0 0,-1-1 0 0 0,-1 1 0 0 0,-2-1 0 0 0,-2-12 0 0 0,-1 36 0 0 0,-2 8 0 0 0,-3 8 0 0 0,7-6 0 0 0,-5 6 0 0 0,-1 1 0 0 0,1 0 0 0 0,0 0 0 0 0,1 0 0 0 0,-1 1 0 0 0,1-1 0 0 0,1 1 0 0 0,0 0 0 0 0,0 1 0 0 0,-1 4 0 0 0,-4 14 0 0 0,1 1 0 0 0,-2 20 0 0 0,-1 0 0 0 0,5-17 0 0 0,0 0 0 0 0,3 0 0 0 0,0 0 0 0 0,2 17 0 0 0,1-45 1 0 0,0 1 0 0 0,1-1-1 0 0,-1 0 1 0 0,0 0-1 0 0,1 0 1 0 0,0 0 0 0 0,0 0-1 0 0,0 0 1 0 0,0 0-1 0 0,0 0 1 0 0,0 0 0 0 0,1 0-1 0 0,0 0 1 0 0,-1-1-1 0 0,1 1 1 0 0,0-1-1 0 0,0 0 21 0 0,0 0 0 0 0,0 0 1 0 0,1 0-1 0 0,-1-1 0 0 0,0 1 0 0 0,0-1 1 0 0,1 0-1 0 0,-1 0 0 0 0,1 0 0 0 0,0 0 1 0 0,-1 0-1 0 0,1 0 0 0 0,-1-1 0 0 0,1 1 1 0 0,0-1-1 0 0,0 0 0 0 0,-1 1 0 0 0,3-2-21 0 0,1 1 20 0 0,1-1 0 0 0,0 0-1 0 0,-1 0 1 0 0,1-1 0 0 0,0 1-1 0 0,-1-2 1 0 0,0 1 0 0 0,1-1-1 0 0,-1 0 1 0 0,0 0 0 0 0,-1 0-1 0 0,1-1 1 0 0,0 0-1 0 0,-1 0 1 0 0,0-1 0 0 0,0 1-1 0 0,4-6-19 0 0,-2 2 26 0 0,0-1 1 0 0,0 0-1 0 0,-1-1 0 0 0,0 1 0 0 0,0-1 0 0 0,-1 0 0 0 0,-1 0 0 0 0,0-1 0 0 0,0 0 0 0 0,0-4-26 0 0,14-68 129 0 0,-19 73-81 0 0,1 10-47 0 0,0-1 0 0 0,0 1-1 0 0,0 0 1 0 0,0-1-1 0 0,0 1 1 0 0,-1 0 0 0 0,1-1-1 0 0,0 1 1 0 0,0 0 0 0 0,0-1-1 0 0,-1 1 1 0 0,1 0 0 0 0,0 0-1 0 0,0-1 1 0 0,-1 1-1 0 0,1 0 1 0 0,0 0 0 0 0,0 0-1 0 0,-1-1 1 0 0,1 1 0 0 0,0 0-1 0 0,-1 0 1 0 0,1 0 0 0 0,0 0-1 0 0,-1 0 1 0 0,1-1-1 0 0,0 1 1 0 0,-1 0 0 0 0,1 0-1 0 0,0 0 1 0 0,-1 0 0 0 0,1 0-1 0 0,0 0 1 0 0,-1 0 0 0 0,1 0-2 0 0,-13 9 61 0 0,-5 15 25 0 0,9-8-17 0 0,-1 1-1 0 0,2 0 1 0 0,0 0-1 0 0,1 1 1 0 0,1 0-1 0 0,1 0 1 0 0,1 1-1 0 0,0-1 1 0 0,1 2-68 0 0,2-18 19 0 0,1 1 1 0 0,0-1 0 0 0,0 1-1 0 0,0 0 1 0 0,0-1-1 0 0,0 1 1 0 0,0 0-1 0 0,1-1 1 0 0,0 1-1 0 0,-1 0 1 0 0,1-1-1 0 0,0 1 1 0 0,0-1-1 0 0,0 0 1 0 0,0 1-1 0 0,1-1 1 0 0,-1 0-1 0 0,1 0 1 0 0,-1 1-1 0 0,1-1 1 0 0,0 0-1 0 0,0-1 1 0 0,0 1-1 0 0,0 0 1 0 0,0 0-1 0 0,0-1 1 0 0,0 1-1 0 0,1-1 1 0 0,-1 0-1 0 0,0 0 1 0 0,1 0-1 0 0,-1 0 1 0 0,1 0 0 0 0,-1 0-1 0 0,1-1 1 0 0,0 1-1 0 0,-1-1 1 0 0,1 0-1 0 0,0 0 1 0 0,-1 0-1 0 0,1 0 1 0 0,0 0-1 0 0,-1 0 1 0 0,1-1-1 0 0,-1 0 1 0 0,1 1-1 0 0,0-1-19 0 0,19-5-579 0 0,0 0 0 0 0,-1-2-1 0 0,0 0 1 0 0,8-5 579 0 0,-7 1-7930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37:47.86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4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0-25T08:36:42.063"/>
    </inkml:context>
    <inkml:brush xml:id="br2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24370 50 3224 0 0,'0'0'143'0'0,"2"-4"26"0"0,-1 1-70 0 0,-1 1 86 0 0,0 1 0 0 0,0 0 0 0 0,0 0 0 0 0,0-1 0 0 0,0 1 1 0 0,0 0-1 0 0,-1 0 0 0 0,1 0 0 0 0,0-1 0 0 0,-1 1 1 0 0,1 0-1 0 0,-1 0 0 0 0,1 0 0 0 0,-1 0 0 0 0,0 0 0 0 0,1 0 1 0 0,-1 0-1 0 0,0 0 0 0 0,0 0 0 0 0,1 0 0 0 0,-1 0 1 0 0,0 0-1 0 0,0 1 0 0 0,0-1 0 0 0,-1 0-185 0 0,1 0-72 0 0,-1-1 207 0 0,-1 1 0 0 0,1-1 1 0 0,-1 1-1 0 0,1 0 1 0 0,-1 0-1 0 0,1 0 0 0 0,-1 0 1 0 0,1 0-1 0 0,-1 0 0 0 0,0 1 1 0 0,0-1-1 0 0,-1 1-135 0 0,-35 0 790 0 0,16 2-516 0 0,-58 1 741 0 0,0 5 0 0 0,-47 11-1015 0 0,71-10 218 0 0,-113 7 261 0 0,71-8-41 0 0,-8 1-39 0 0,-57 5 45 0 0,133-11-301 0 0,-15-1-143 0 0,-15 1 65 0 0,-338 24 287 0 0,94-19-80 0 0,-123 4-144 0 0,26-2-64 0 0,211-10-64 0 0,-224 15-96 0 0,2-4 199 0 0,254-9 2 0 0,-16-2-17 0 0,-51 1-115 0 0,42 1-199 0 0,35-2 191 0 0,-289 4 107 0 0,-38 1-16 0 0,163 0-120 0 0,2-5 64 0 0,-223 7 8 0 0,188-3 48 0 0,186-2-71 0 0,-548 5 256 0 0,385-7-531 0 0,85 2 290 0 0,-121 4 0 0 0,98-1 92 0 0,63-2 72 0 0,-373 8-218 0 0,399-9 42 0 0,-64 2 14 0 0,-286 7-9 0 0,18 0 88 0 0,-30 6 101 0 0,428-14-182 0 0,-148 7 0 0 0,-103 10 18 0 0,178-12 38 0 0,-187 6-2 0 0,132-4-55 0 0,-89 6 12 0 0,-137 5 106 0 0,-1127 51 51 0 0,1481-67-167 0 0,-156 7 78 0 0,-74 5 61 0 0,220-12-109 0 0,-37 1 33 0 0,-138 8 43 0 0,-215 5 394 0 0,30-2-216 0 0,94-2-258 0 0,236-11 34 0 0,-665 20 83 0 0,741-22-144 0 0,-181 3 0 0 0,-192 1 64 0 0,260-3-64 0 0,-63 1-8 0 0,-342 3 80 0 0,-70 0 184 0 0,280-1-202 0 0,-180-3 276 0 0,440-1-230 0 0,-15-1-13 0 0,-195-4-89 0 0,41 1 480 0 0,3 2-83 0 0,107 2-458 0 0,-30 6 118 0 0,78-2-57 0 0,64 0-940 0 0,33-1-92 0 0</inkml:trace>
  <inkml:trace contextRef="#ctx0" brushRef="#br0" timeOffset="30169.665">21028 1013 10080 0 0,'1'-20'1070'0'0,"1"17"-999"0"0,-1 3 204 0 0,-1-1-208 0 0,0 1 0 0 0,-1-1 0 0 0,1 1 1 0 0,0 0-1 0 0,0-1 0 0 0,0 1 1 0 0,1 0-1 0 0,-1-1 0 0 0,0 1 0 0 0,0 0 1 0 0,0-1-1 0 0,0 1 0 0 0,0-1 1 0 0,0 1-1 0 0,0 0 0 0 0,1-1 0 0 0,-1 1 1 0 0,0 0-1 0 0,0 0 0 0 0,0-1 1 0 0,1 1-1 0 0,-1 0 0 0 0,0-1 0 0 0,1 1 1 0 0,-1 0-1 0 0,0 0 0 0 0,0 0 1 0 0,1-1-1 0 0,-1 1 0 0 0,0 0 0 0 0,1 0 1 0 0,-1 0-68 0 0,1 0 42 0 0,0 0 1 0 0,0 0-1 0 0,0 0 1 0 0,0 0-1 0 0,0 0 1 0 0,0 0-1 0 0,0 0 1 0 0,0 1-1 0 0,0-1 1 0 0,0 0-1 0 0,0 1 1 0 0,1-1-43 0 0,22 16 133 0 0,-7-3-50 0 0,47 40 699 0 0,-54-44-641 0 0,0 1-1 0 0,-1 0 1 0 0,-1 0-1 0 0,1 1 1 0 0,-1 1-141 0 0,20 30 23 0 0,12 18 159 0 0,-25-30-18 0 0,-1 0 0 0 0,-1 1 0 0 0,-2 1 0 0 0,-1-1 0 0 0,-2 2 0 0 0,5 28-164 0 0,-4 7 527 0 0,-3-1-1 0 0,-2 61-526 0 0,-5-76 109 0 0,-2 0-1 0 0,-2 0 1 0 0,-3-1 0 0 0,-10 35-109 0 0,8-53 341 0 0,-2 0 1 0 0,-2-1-1 0 0,-16 30-341 0 0,3-8 420 0 0,9-20-210 0 0,-2-1 0 0 0,-1 0 0 0 0,-2-2 0 0 0,-1-1 0 0 0,-19 20-210 0 0,26-37 118 0 0,14-11-117 0 0,0 0 0 0 0,1 0 1 0 0,-1 0-1 0 0,1 0 0 0 0,0 0 1 0 0,-1 1-1 0 0,1-1 0 0 0,0 0 1 0 0,0 1-2 0 0,2-2-158 0 0,0-1-47 0 0,0 0-10 0 0,1-1-245 0 0,9-6-2263 0 0,0 0 0 0 0,8-9 2723 0 0,-4 0-2045 0 0</inkml:trace>
  <inkml:trace contextRef="#ctx0" brushRef="#br0" timeOffset="30443.846">21319 2254 11720 0 0,'0'0'532'0'0,"0"0"-4"0"0,13-6 126 0 0,1 1-64 0 0,-1 1 0 0 0,1 1 0 0 0,-1 0 0 0 0,1 1 0 0 0,1 1-590 0 0,-9 0 183 0 0,0 1 1 0 0,1 0 0 0 0,-1 1-1 0 0,1 0 1 0 0,-1 0-184 0 0,25 2 585 0 0,102 3 15 0 0,-111-4-3497 0 0,-22-2 1811 0 0</inkml:trace>
  <inkml:trace contextRef="#ctx0" brushRef="#br0" timeOffset="30662.592">21330 1991 8288 0 0,'52'-20'1000'0'0,"-19"7"140"0"0,0 2 0 0 0,24-6-1140 0 0,10 1 12 0 0,-26 5 368 0 0,33-4-380 0 0,-57 10 61 0 0,-16 5-154 0 0</inkml:trace>
  <inkml:trace contextRef="#ctx0" brushRef="#br0" timeOffset="30888.737">21321 1744 9384 0 0,'1'-4'59'0'0,"1"1"-1"0"0,-1 0 1 0 0,1 0 0 0 0,0 0 0 0 0,-1 1 0 0 0,1-1 0 0 0,1 0 0 0 0,-1 1 0 0 0,0-1-1 0 0,1 1 1 0 0,-1 0 0 0 0,1 0 0 0 0,0 0 0 0 0,-1 0 0 0 0,1 0 0 0 0,0 0 0 0 0,0 1-1 0 0,0 0 1 0 0,1-1-59 0 0,10-4 86 0 0,1 1 0 0 0,-1 0 0 0 0,11-1-86 0 0,6-2 62 0 0,-11 2-21 0 0,0 2-1 0 0,0 0 1 0 0,12 1-41 0 0,88-8 0 0 0,-88 5 0 0 0,-22 6 0 0 0</inkml:trace>
  <inkml:trace contextRef="#ctx0" brushRef="#br0" timeOffset="31180.409">21321 1439 5984 0 0,'-1'-3'55'0'0,"0"-1"1"0"0,0 0 0 0 0,1 0-1 0 0,-1 1 1 0 0,1-1 0 0 0,0 0 0 0 0,0 0-1 0 0,0 0 1 0 0,1 1 0 0 0,-1-1-1 0 0,1 0 1 0 0,1-2-56 0 0,-1 3 249 0 0,0 0 0 0 0,1 0 1 0 0,-1 1-1 0 0,1-1 0 0 0,0 1 0 0 0,-1-1 1 0 0,1 1-1 0 0,0 0 0 0 0,1-1 0 0 0,-1 1 0 0 0,0 0 1 0 0,1 1-1 0 0,-1-1 0 0 0,1 0 0 0 0,-1 1 1 0 0,2-1-250 0 0,6-3 249 0 0,0-1 1 0 0,1 2-1 0 0,0 0 1 0 0,0 0-1 0 0,0 1 1 0 0,0 0-1 0 0,1 1 1 0 0,3 0-250 0 0,-10 2 6 0 0,60-7 192 0 0,27 2-198 0 0,-63 5 0 0 0,-17 0 0 0 0</inkml:trace>
  <inkml:trace contextRef="#ctx0" brushRef="#br0" timeOffset="31181.409">21215 1278 6912 0 0,'0'0'15'0'0,"-22"-28"665"0"0,21 27-520 0 0,0-1 0 0 0,1 1 1 0 0,-1-1-1 0 0,0 1 0 0 0,0-1 0 0 0,1 1 0 0 0,-1-1 0 0 0,1 1 0 0 0,0-1 0 0 0,-1 0 0 0 0,1 1 0 0 0,0-1 0 0 0,0 0 1 0 0,0 1-1 0 0,0-1 0 0 0,0 0 0 0 0,0 1 0 0 0,1-1 0 0 0,-1-1-160 0 0,2-1 203 0 0,0 1-1 0 0,0 0 1 0 0,0-1-1 0 0,1 1 1 0 0,-1 0 0 0 0,1 0-1 0 0,0 0 1 0 0,0 1-1 0 0,0-1 1 0 0,0 1 0 0 0,0-1-1 0 0,1 1 1 0 0,-1 0-1 0 0,0 0 1 0 0,1 1 0 0 0,0-1-1 0 0,-1 1 1 0 0,4-1-203 0 0,8-3 140 0 0,0 2 1 0 0,0 0 0 0 0,1 0-1 0 0,1 1-140 0 0,55-5 199 0 0,1 3 0 0 0,-1 4 1 0 0,25 4-200 0 0,-96-4-23 0 0,0 0 1 0 0,1 0 0 0 0,-1 0-1 0 0,0 1 1 0 0,0-1 0 0 0,1 0-1 0 0,-1 1 1 0 0,0-1 0 0 0,0 1-1 0 0,0-1 1 0 0,0 1 0 0 0,1 0 22 0 0,-2 2-737 0 0,-10-1-136 0 0,-30-2-3639 0 0,13 1 582 0 0</inkml:trace>
  <inkml:trace contextRef="#ctx0" brushRef="#br0" timeOffset="31460.779">21090 1143 8032 0 0,'-36'-9'352'0'0,"19"6"80"0"0,-1-2-344 0 0,-4 2-88 0 0,4-2 0 0 0,1-1 0 0 0,2 0 704 0 0,3-2 128 0 0,8 0 32 0 0,1 2 0 0 0,3-2-368 0 0,7 0-72 0 0,8-1-8 0 0,3 1-8 0 0,8 0-320 0 0,8-1-88 0 0,3-4 0 0 0,7 5 0 0 0</inkml:trace>
  <inkml:trace contextRef="#ctx0" brushRef="#br0" timeOffset="28391.556">14657 1319 6912 0 0,'0'0'34'0'0,"0"-1"-1"0"0,0 0 1 0 0,0 0 0 0 0,0 1 0 0 0,0-1 0 0 0,0 0-1 0 0,0 0 1 0 0,0 1 0 0 0,0-1 0 0 0,0 0 0 0 0,1 1-1 0 0,-1-1 1 0 0,0 0 0 0 0,1 1 0 0 0,-1-1 0 0 0,0 0-1 0 0,1 1 1 0 0,-1-1 0 0 0,1 1 0 0 0,-1-1 0 0 0,1 1-1 0 0,-1-1 1 0 0,1 1-34 0 0,0-1 211 0 0,-1 1 58 0 0,0 0 10 0 0,-1 4-68 0 0,1 1 1 0 0,-1-1 0 0 0,0 0-1 0 0,0 0 1 0 0,-1 0 0 0 0,1 0-1 0 0,-1 0 1 0 0,0 0 0 0 0,0-1-1 0 0,0 1 1 0 0,-2 2-212 0 0,-12 25 880 0 0,10-17-465 0 0,0 1 1 0 0,-1-1 0 0 0,-1 0-416 0 0,0-1 335 0 0,1 0 0 0 0,1 1 0 0 0,-2 6-335 0 0,-111 412 3317 0 0,98-321-2644 0 0,15-80-605 0 0,2 1 0 0 0,0 0 1 0 0,3 0-1 0 0,1 0 0 0 0,1 0 0 0 0,1 0 0 0 0,4 8-68 0 0,-4-24 45 0 0,2 1-1 0 0,0-1 0 0 0,0-1 1 0 0,2 1-1 0 0,0-1 0 0 0,1 0 0 0 0,0 0 1 0 0,1 0-1 0 0,1-1 0 0 0,0-1 0 0 0,1 0 1 0 0,0 0-1 0 0,1 0 0 0 0,1-2 0 0 0,12 11-44 0 0,-22-20 5 0 0,54 40-117 0 0,-49-37-696 0 0,0-1 0 0 0,1-1 0 0 0,-1 1 1 0 0,1-1-1 0 0,-1 0 0 0 0,9 2 808 0 0,-12-4-1773 0 0</inkml:trace>
  <inkml:trace contextRef="#ctx0" brushRef="#br0" timeOffset="28676.351">14580 2543 3224 0 0,'-4'-3'194'0'0,"0"1"-1"0"0,1 1 1 0 0,-1-1-1 0 0,0 1 1 0 0,0-1 0 0 0,0 1-1 0 0,0 0 1 0 0,0 0 0 0 0,0 1-1 0 0,-4-1-193 0 0,-3 1 1416 0 0,1 1-1 0 0,-1 0 0 0 0,-4 1-1415 0 0,-13 1 730 0 0,-24 3 1211 0 0,1 2 0 0 0,-3 4-1941 0 0,-59 9 806 0 0,91-18-693 0 0,1-1 0 0 0,-3-1-113 0 0,25-10-242 0 0,3 4 114 0 0</inkml:trace>
  <inkml:trace contextRef="#ctx0" brushRef="#br0" timeOffset="28943.911">14514 2252 7832 0 0,'0'0'356'0'0,"-1"-1"-7"0"0,-1-1-303 0 0,0 0-1 0 0,1 1 1 0 0,-1-1 0 0 0,0 1-1 0 0,0 0 1 0 0,0 0-1 0 0,0-1 1 0 0,0 1 0 0 0,0 1-1 0 0,-1-1 1 0 0,1 0 0 0 0,0 0-1 0 0,0 1 1 0 0,-1 0-1 0 0,1-1 1 0 0,0 1 0 0 0,-1 0-1 0 0,1 0 1 0 0,0 0 0 0 0,-1 0-1 0 0,0 1-45 0 0,-12 0 1190 0 0,1 2-1 0 0,0 0 1 0 0,-4 1-1190 0 0,-1 1 1194 0 0,-65 6-620 0 0,42-1-563 0 0,0-1 42 0 0,-36 3-53 0 0,42-11 42 0 0,36-2-44 0 0,0 1 0 0 0,0 0 1 0 0,-1 0-1 0 0,1 0 0 0 0,0 0 0 0 0,0 0 0 0 0,0 0 0 0 0,0-1 0 0 0,-1 1 0 0 0,1 0 0 0 0,0 0 1 0 0,0 0-1 0 0,0-1 0 0 0,0 1 0 0 0,0 0 0 0 0,0 0 0 0 0,-1 0 0 0 0,1-1 0 0 0,0 1 0 0 0,0 0 0 0 0,0 0 1 0 0,0 0-1 0 0,0-1 0 0 0,0 1 0 0 0,0 0 0 0 0,0 0 0 0 0,0-1 0 0 0,0 1 0 0 0,0 0 0 0 0,0 0 1 0 0,0-1 1 0 0,5-6-80 0 0</inkml:trace>
  <inkml:trace contextRef="#ctx0" brushRef="#br0" timeOffset="29143.104">14411 1994 12784 0 0,'-2'0'586'0'0,"-52"2"1151"0"0,-29 6-1737 0 0,72-7 285 0 0,-108 15 131 0 0,105-14-358 0 0,-1 0 1 0 0,0-1 0 0 0,1-1-1 0 0,-1-1 1 0 0,0 0 0 0 0,-9-2-59 0 0,24 3 1 0 0,-1 0 1 0 0,1 0 0 0 0,-1 0 0 0 0,0 0 0 0 0,1 0 0 0 0,-1 0-1 0 0,1 0 1 0 0,-1 0 0 0 0,1-1 0 0 0,-1 1 0 0 0,1 0 0 0 0,-1 0 0 0 0,1-1-1 0 0,0 1 1 0 0,-1 0 0 0 0,1-1 0 0 0,-1 1 0 0 0,1 0 0 0 0,0-1-1 0 0,-1 1 1 0 0,1 0 0 0 0,0-1 0 0 0,-1 1 0 0 0,1-1 0 0 0,0 1 0 0 0,-1-1-1 0 0,1 1 1 0 0,0-1 0 0 0,0 1 0 0 0,0-1 0 0 0,0 1 0 0 0,0-1-1 0 0,-1 1 1 0 0,1-1 0 0 0,0 1 0 0 0,0-1 0 0 0,0 0 0 0 0,0 1 0 0 0,1-1-1 0 0,-1 1 1 0 0,0-1 0 0 0,0 1 0 0 0,0-1 0 0 0,0 1 0 0 0,0-1-1 0 0,1 1 1 0 0,-1-1 0 0 0,0 1 0 0 0,0-1 0 0 0,1 1 0 0 0,-1 0 0 0 0,0-1-2 0 0,3-3-210 0 0,-1 1 1 0 0,1-1 0 0 0,0 1 0 0 0,0 0 0 0 0,0 0 0 0 0,1-1 209 0 0,13-10-5377 0 0</inkml:trace>
  <inkml:trace contextRef="#ctx0" brushRef="#br0" timeOffset="29393.565">14660 1542 6448 0 0,'1'-1'52'0'0,"-1"1"1"0"0,0-1 0 0 0,1 0-1 0 0,-1 1 1 0 0,0-1 0 0 0,0 0-1 0 0,1 0 1 0 0,-1 1-1 0 0,0-1 1 0 0,0 0 0 0 0,0 0-1 0 0,0 1 1 0 0,0-1 0 0 0,0 0-1 0 0,0 0 1 0 0,0 1-1 0 0,0-1 1 0 0,0 0 0 0 0,-1 1-1 0 0,1-1 1 0 0,0 0 0 0 0,0 1-1 0 0,-1-1 1 0 0,1 0 0 0 0,0 1-1 0 0,-1-1 1 0 0,1 0-1 0 0,-1 1 1 0 0,1-1 0 0 0,-1 1-1 0 0,1-1 1 0 0,-1 1 0 0 0,1-1-1 0 0,-1 1 1 0 0,0-1-1 0 0,1 1 1 0 0,-1 0 0 0 0,0-1-1 0 0,1 1 1 0 0,-1 0 0 0 0,0-1-1 0 0,1 1 1 0 0,-1 0-1 0 0,0 0-52 0 0,-5-3 961 0 0,-1 1-1 0 0,1 1 1 0 0,0-1-1 0 0,-6 0-960 0 0,12 2 21 0 0,-18-1 694 0 0,0 0 0 0 0,0 0 0 0 0,0 2 0 0 0,-9 1-715 0 0,1 0 247 0 0,-70 10 186 0 0,31-4-264 0 0,-10 3-37 0 0,40-5-80 0 0,0-2 0 0 0,-24 0-52 0 0,43-3 21 0 0,12-1-7 0 0,-1 1-1 0 0,1-1 0 0 0,0 0 0 0 0,0 0 1 0 0,0 0-1 0 0,0-1 0 0 0,0 0 0 0 0,0 0 1 0 0,0 0-1 0 0,1 0 0 0 0,-3-1-13 0 0,5 2 5 0 0,1 0 0 0 0,0-1-1 0 0,-1 1 1 0 0,1 0 0 0 0,0 0-1 0 0,0-1 1 0 0,-1 1 0 0 0,1 0 0 0 0,0-1-1 0 0,0 1 1 0 0,-1 0 0 0 0,1-1-1 0 0,0 1 1 0 0,0 0 0 0 0,0-1-1 0 0,0 1 1 0 0,0 0 0 0 0,0-1 0 0 0,-1 1-1 0 0,1 0 1 0 0,0-1 0 0 0,0 1-1 0 0,0-1 1 0 0,0 1 0 0 0,0 0 0 0 0,0-1-1 0 0,0 1 1 0 0,1 0 0 0 0,-1-1-1 0 0,0 1 1 0 0,0 0 0 0 0,0-1-1 0 0,0 1-3 0 0,11-16-172 0 0,15-8-344 0 0,10-1-2847 0 0,34-19 3362 0 0,6-4-1009 0 0,19-7 912 0 0,-89 50 165 0 0,-5 4 38 0 0,-1 1-14 0 0,0 0-10 0 0,1 2-16 0 0,2 6-52 0 0</inkml:trace>
  <inkml:trace contextRef="#ctx0" brushRef="#br1" timeOffset="37723.003">14638 1641 7832 0 0,'0'0'356'0'0,"0"0"-7"0"0,10-11 538 0 0,6 6-753 0 0,0 0 0 0 0,0 1 0 0 0,0 1-1 0 0,1 0 1 0 0,-1 1 0 0 0,12 0-134 0 0,12-1 301 0 0,93-7 393 0 0,-65 6-399 0 0,-45 2-190 0 0,325-27 1321 0 0,-83 2-532 0 0,68-9-172 0 0,92-12-90 0 0,50 5-632 0 0,-195 20 0 0 0,27 0 73 0 0,38-4 43 0 0,-133 5-105 0 0,293-23-11 0 0,-274 24 0 0 0,56-5 0 0 0,355-19 330 0 0,-534 43-453 0 0,184-3 41 0 0,-8 11 29 0 0,-276-6 53 0 0,1 0 0 0 0,0 1 0 0 0,-1 0 0 0 0,1 1 0 0 0,7 1 0 0 0,-10 0 0 0 0,-4-2 3 0 0,0-1 1 0 0,0 1 0 0 0,0-1-1 0 0,0 1 1 0 0,0-1 0 0 0,0 0 0 0 0,0 0-1 0 0,0 0 1 0 0,0 0 0 0 0,-1 0-1 0 0,1 0 1 0 0,0 0 0 0 0,0-1 0 0 0,0 1-1 0 0,0-1 1 0 0,0 1 0 0 0,0-1-1 0 0,1 0-3 0 0,0-1-2 0 0,28-10 218 0 0,-31 11-214 0 0,1 1 0 0 0,-1 0 1 0 0,1-1-1 0 0,-1 1 1 0 0,1 0-1 0 0,-1 0 0 0 0,1 0 1 0 0,-1-1-1 0 0,1 1 1 0 0,0 0-1 0 0,-1 0 1 0 0,1 0-1 0 0,-1 0 0 0 0,1 0 1 0 0,-1 0-1 0 0,1 0 1 0 0,-1 0-1 0 0,1 0 0 0 0,0 0 1 0 0,-1 0-1 0 0,1 0 1 0 0,-1 0-1 0 0,1 1 1 0 0,-1-1-1 0 0,1 0-2 0 0,0 1 4 0 0,4-1 14 0 0,5 0-96 0 0,-1-1 0 0 0,1 0 0 0 0,5-1 78 0 0,-8 0 10 0 0,-25 3 168 0 0,15-1-177 0 0,0 0-1 0 0,0 0 1 0 0,0 0-1 0 0,0 0 1 0 0,0 0 0 0 0,-3 2-1 0 0,-5 0 85 0 0,0 1 0 0 0,0-2 0 0 0,-2 1-85 0 0,3-1 19 0 0,-1 1 0 0 0,1 0 0 0 0,-6 2-19 0 0,-7 2-28 0 0,0 0 1 0 0,-16 0 27 0 0,-12 3-33 0 0,-133 40 70 0 0,-27 5 64 0 0,-31-4 6 0 0,-44 25-107 0 0,29-6 133 0 0,136-38-40 0 0,-209 46 138 0 0,282-66-172 0 0,-606 125 311 0 0,311-77-532 0 0,106-20 168 0 0,-282 46 1060 0 0,226-38-9 0 0,-157 11-1410 0 0,159-24 338 0 0,-46 5 308 0 0,145-18-554 0 0,-30 1-862 0 0,-54 7 1147 0 0,110-15 495 0 0,-21 4 568 0 0,90-9-2243 0 0,-6 2 786 0 0,59-7 739 0 0,22-2 166 0 0,1 0 0 0 0,0 2 0 0 0,-2 1-535 0 0,20-5 69 0 0,16 3-701 0 0,2 0 393 0 0,0-1 0 0 0,0 0 0 0 0,0-1-1 0 0,5 0 240 0 0,16 0-22 0 0,129 3 22 0 0,-112-5 0 0 0,685-5-53 0 0,-509-2-22 0 0,-129 8 73 0 0,415 3 68 0 0,-243 1-66 0 0,267 7 75 0 0,-193 0-18 0 0,-68-3-61 0 0,98 3 4 0 0,118 6 0 0 0,-158-7 0 0 0,438 18-4 0 0,-312-14-248 0 0,37-3 199 0 0,-122-13 1805 0 0,-320 0-2377 0 0,-34 3 330 0 0,1-2 0 0 0,0-1 0 0 0,0-1 0 0 0,3-2 295 0 0,3 0 10 0 0,-24 2-10 0 0,-5 3 0 0 0,-1 0 0 0 0,0 0 0 0 0,0 0 0 0 0,0 0 0 0 0,0-1 0 0 0,0 1 0 0 0,0 0 0 0 0,0 0 0 0 0,0 0 0 0 0,0 0 0 0 0,1-1 0 0 0,-1 1 0 0 0,0 0 0 0 0,0 0 0 0 0,0 0 0 0 0,0-1 0 0 0,0 1 0 0 0,0 0 0 0 0,0 0 0 0 0,0 0 0 0 0,0 0 0 0 0,0-1 0 0 0,-1 1 0 0 0,1 0 0 0 0,0 0 0 0 0,0 0 0 0 0,0-1 0 0 0,0 1 0 0 0,0 0 0 0 0,0 0 0 0 0,0 0 0 0 0,0 0 0 0 0,0 0 0 0 0,-1-1 0 0 0,1 1 0 0 0,-2-3 0 0 0,-6-2 0 0 0,1 0 0 0 0,-1 1 0 0 0,0-1 0 0 0,0 1 0 0 0,0 1 0 0 0,-1 0 0 0 0,-2-1 0 0 0,6 2 0 0 0,-30-11 247 0 0,-1 1 0 0 0,-1 2-1 0 0,0 1 1 0 0,-21-1-247 0 0,-83-6-1075 0 0,-110-13 2459 0 0,-2-5-2598 0 0,-15-5 1108 0 0,37 5 130 0 0,-192-30-24 0 0,155 26 95 0 0,49 8 78 0 0,-14-4-123 0 0,-81-13 72 0 0,-117-17 46 0 0,-217-38 112 0 0,166 19-151 0 0,48 8-76 0 0,277 49 170 0 0,-107-23-41 0 0,11 0-59 0 0,-19-5 103 0 0,165 33 5 0 0,-61-2-231 0 0,-45-7 205 0 0,150 19-214 0 0,-1 4 0 0 0,0 1-1 0 0,-16 4 10 0 0,72 2 8 0 0,1 1 0 0 0,0 0 0 0 0,0 0 0 0 0,0 0 0 0 0,-1 1 0 0 0,1 0 0 0 0,1 1 0 0 0,-3 0-8 0 0,8-2-3 0 0,0-1-1 0 0,0 1 0 0 0,0-1 0 0 0,0 1 0 0 0,0 0 1 0 0,0 0-1 0 0,0-1 0 0 0,1 1 0 0 0,-1 0 1 0 0,0 0-1 0 0,0 0 0 0 0,1 0 0 0 0,-1 0 0 0 0,0 0 4 0 0,-2 4-36 0 0,3-3-33 0 0,4 8 50 0 0,-3-8 21 0 0,6 6-3 0 0,3 6 1 0 0,-5-9 11 0 0,18 12 42 0 0,-17-11-53 0 0,0 1 0 0 0,-6-5 0 0 0,1-1 0 0 0,0 1 0 0 0,0-1 0 0 0,0 0 0 0 0,1 1 0 0 0,-1-1 0 0 0,0 0 0 0 0,0 0 0 0 0,1 0 0 0 0,-1 0 0 0 0,0 0 0 0 0,2 1 0 0 0,2 1 0 0 0,1 2 11 0 0,-1-1-1 0 0,1 1 1 0 0,0-1-1 0 0,3 2-10 0 0,22 13 10 0 0,-29-16-68 0 0,2 3-25 0 0,-3-5-66 0 0,-1-1-13 0 0,0 0 2 0 0,1 2 75 0 0,-1-1 0 0 0,0 0 0 0 0,1 0-1 0 0,-1 0 1 0 0,0 0 0 0 0,1 1 0 0 0,-1-1-1 0 0,0 0 1 0 0,0 0 0 0 0,0 1 0 0 0,0-1-1 0 0,0 0 1 0 0,0 0 0 0 0,0 0 0 0 0,-1 1-1 0 0,1-1 1 0 0,0 0 0 0 0,-1 0 0 0 0,1 0-1 0 0,-1 0 1 0 0,1 1 0 0 0,-1-1 0 0 0,0 0 85 0 0,-2 3-397 0 0,0 0 0 0 0,0 0 1 0 0,-1 0-1 0 0,1 0 1 0 0,-2-1 396 0 0,-3 6-888 0 0,4-5 537 0 0,0 0 1 0 0,0-1-1 0 0,-1 0 1 0 0,1 0-1 0 0,-1 0 1 0 0,1 0 0 0 0,-1 0-1 0 0,0-1 1 0 0,0 0-1 0 0,0 0 1 0 0,-2 0 350 0 0,-42 21-681 0 0,46-21 662 0 0,2-1 17 0 0,1-1-1 0 0,-1 1 1 0 0,1-1 0 0 0,0 1 0 0 0,-1-1-1 0 0,1 1 1 0 0,-1-1 0 0 0,0 0 0 0 0,1 1-1 0 0,-1-1 1 0 0,1 0 0 0 0,-1 1 0 0 0,0-1-1 0 0,1 0 1 0 0,-1 0 0 0 0,1 0-1 0 0,-1 1 1 0 0,0-1 0 0 0,1 0 0 0 0,-2 0 2 0 0,0 0 18 0 0,1 0 78 0 0,8 3 158 0 0,-1-1-120 0 0,1 0 0 0 0,0-1 0 0 0,0 0 0 0 0,0 0-1 0 0,0-1 1 0 0,-1 0 0 0 0,1 0 0 0 0,3-1-134 0 0,26 1 398 0 0,28 2 345 0 0,24-5-743 0 0,6 1 234 0 0,171 2 847 0 0,727 8 2570 0 0,-71 20-4302 0 0,-337-6 651 0 0,-167-4 0 0 0,100 9 103 0 0,-43 0 10 0 0,-322-23-113 0 0,88 5 0 0 0,-19-4 0 0 0,-74-3 0 0 0,432 1 0 0 0,-346-4 0 0 0,-88-1 1 0 0,67 1-23 0 0,-43-1-314 0 0,-76-1 2045 0 0,44 6-1709 0 0,-95-3 206 0 0,-30-1-724 0 0,1 1 0 0 0,-1 1 0 0 0,2 0 518 0 0,-7 0-1 0 0,-6 0 28 0 0,-1-1-91 0 0,-12-1 6 0 0,-14 1 700 0 0,1 1-1 0 0,-1 1 0 0 0,-4 1-641 0 0,23-3 0 0 0,0 0 0 0 0,0 0 0 0 0,0 0 0 0 0,0-1 0 0 0,-5-1 0 0 0,-23-2 0 0 0,22 4-80 0 0,-16-1-481 0 0,0 2 1 0 0,1 1-1 0 0,-10 3 561 0 0,-24-2-166 0 0,45-1 147 0 0,0 0 0 0 0,1-2 0 0 0,-5 0 19 0 0,-30 2-143 0 0,-488 28 329 0 0,429-26-60 0 0,-121-3 150 0 0,99-3-184 0 0,-17 2 7 0 0,-338-3 354 0 0,89-2-366 0 0,138 2 130 0 0,-350 0 354 0 0,509 3-503 0 0,-96 2 46 0 0,-94-1 117 0 0,-97 1 147 0 0,-252-4-266 0 0,-543 4 1161 0 0,871-3-669 0 0,107 0-653 0 0,39-1-101 0 0,-123 2-1338 0 0,260 2-5767 0 0</inkml:trace>
  <inkml:trace contextRef="#ctx1" brushRef="#br2">5220 2690,'0'0</inkml:trace>
  <inkml:trace contextRef="#ctx0" brushRef="#br0" timeOffset="21701.13">3285 1753 3680 0 0,'0'0'167'0'0,"1"-2"-7"0"0,3-6 5 0 0,-3 6 266 0 0,0-1 1 0 0,0 1 0 0 0,0 0-1 0 0,0-1 1 0 0,0 0-1 0 0,-1 1 1 0 0,1-1-1 0 0,-1 1 1 0 0,1-2-432 0 0,-1 3 388 0 0,0 1-32 0 0,2-6 122 0 0,-3 3 4368 0 0,0 3-4801 0 0,0 0 0 0 0,0 0 0 0 0,-1 0 0 0 0,1-1 0 0 0,0 1 1 0 0,0 0-1 0 0,0 1 0 0 0,-1-1 0 0 0,1 0 0 0 0,0 0 1 0 0,0 0-1 0 0,-1 1 0 0 0,1-1 0 0 0,0 0 0 0 0,0 1 0 0 0,0 0 1 0 0,0-1-1 0 0,0 1 0 0 0,0-1 0 0 0,0 1 0 0 0,0 0 1 0 0,0 0-1 0 0,0 0 0 0 0,0-1 0 0 0,0 1 0 0 0,0 0 0 0 0,1 0 1 0 0,-1 0-1 0 0,0 0 0 0 0,1 0 0 0 0,-1 1-45 0 0,-9 10 260 0 0,3-7-120 0 0,6-4-118 0 0,0 0 0 0 0,0-1 0 0 0,0 1-1 0 0,0 0 1 0 0,0 0 0 0 0,0 0 0 0 0,0 0 0 0 0,1 0-1 0 0,-1 0 1 0 0,0 0 0 0 0,1 0 0 0 0,-1 0-1 0 0,0 0-20 0 0,-2 5 87 0 0,-1 0 1 0 0,0 0 0 0 0,-1 0 0 0 0,0-1-1 0 0,0 0 1 0 0,0 0 0 0 0,-3 2-89 0 0,3-2 270 0 0,-1 0 0 0 0,1 1 1 0 0,0-1-1 0 0,1 1 0 0 0,-1 0 0 0 0,-3 6-270 0 0,4-4 307 0 0,0 0 0 0 0,-1-1 1 0 0,0 0-1 0 0,0 0 0 0 0,-2 1-307 0 0,4-3-43 0 0,0-1-1 0 0,0 1 1 0 0,0 0-1 0 0,0 1 1 0 0,1-1-1 0 0,0 0 1 0 0,0 1-1 0 0,1 0 1 0 0,-1-1-1 0 0,0 6 44 0 0,1-3-284 0 0,-1 1 0 0 0,-1-1 0 0 0,0 0 0 0 0,-1 3 284 0 0,-16 40 105 0 0,13-32 47 0 0,0-1-1 0 0,-3 3-151 0 0,7-15 31 0 0,1 1 0 0 0,0-1 0 0 0,0 1 0 0 0,1 0 0 0 0,0 0-31 0 0,-5 19 101 0 0,1-6-20 0 0,1 1-1 0 0,1-1 1 0 0,0 1-1 0 0,2 10-80 0 0,-2 9-2 0 0,2-12 211 0 0,2 1 0 0 0,0-1 0 0 0,4 13-209 0 0,-2-9-35 0 0,3 7 81 0 0,1 0-1 0 0,3 2-45 0 0,-8-30 53 0 0,6 15 21 0 0,1 1 1 0 0,2-1-1 0 0,3 6-74 0 0,3 7 225 0 0,-4-12-107 0 0,1-1 0 0 0,2 1-118 0 0,16 31 52 0 0,-19-34 4 0 0,-5-10 75 0 0,-1 0 1 0 0,3 9-132 0 0,11 33 404 0 0,-19-49-297 0 0,1 0 0 0 0,0 0 0 0 0,0 0 0 0 0,1-1 0 0 0,0 1 0 0 0,0-1 0 0 0,3 3-107 0 0,5 9 0 0 0,-11-15-8 0 0,0-1 39 0 0,0 0 0 0 0,0 0 0 0 0,1-1-1 0 0,-1 1 1 0 0,0-1 0 0 0,1 1 0 0 0,-1-1 0 0 0,1 1-1 0 0,-1-1 1 0 0,1 0 0 0 0,0 0 0 0 0,0 0-31 0 0,2 5 40 0 0,-4-6-79 0 0,0 0 0 0 0,0 0 0 0 0,1 0-1 0 0,-1 1 1 0 0,0-1 0 0 0,0 0 0 0 0,0 0 0 0 0,0 1 0 0 0,0-1 0 0 0,1 0 0 0 0,-1 0-1 0 0,0 0 1 0 0,0 0 0 0 0,0 0 0 0 0,1 1 0 0 0,-1-1 0 0 0,0 0 0 0 0,0 0-1 0 0,1 0 1 0 0,-1 0 0 0 0,0 0 0 0 0,0 0 0 0 0,1 0 0 0 0,-1 0 0 0 0,0 0-1 0 0,0 0 1 0 0,1 0 0 0 0,-1 0 0 0 0,0 0 39 0 0,0 0-683 0 0</inkml:trace>
  <inkml:trace contextRef="#ctx0" brushRef="#br0" timeOffset="26096.064">3294 2970 6912 0 0,'0'0'528'0'0,"0"0"-236"0"0,0 0 273 0 0,0 0 156 0 0,0 0 30 0 0,0 0-14 0 0,0 0-87 0 0,0 0-40 0 0,-16 8 1864 0 0,11-5-2064 0 0,-1 0 1 0 0,0-1-1 0 0,0 0 1 0 0,-2 1-411 0 0,-23 9 607 0 0,-6 7-425 0 0,0-1 1 0 0,-11 1-183 0 0,33-13 45 0 0,-7 3 71 0 0,-16 12-116 0 0,-7 2-1397 0 0,34-18-2440 0 0,2 0-1240 0 0</inkml:trace>
  <inkml:trace contextRef="#ctx0" brushRef="#br0" timeOffset="26413.429">3166 2864 11024 0 0,'-22'-2'488'0'0,"13"4"104"0"0,-4 2-472 0 0,-2 0-120 0 0,-3 2 0 0 0,-2 2 0 0 0,-2-2 0 0 0,1 2 0 0 0,-1-2 0 0 0,-3 2 0 0 0,0-2 96 0 0,3 3-32 0 0,0-7-64 0 0,0 4 96 0 0,0 0-192 0 0,4-4-48 0 0,5 0-8 0 0,2-2 0 0 0</inkml:trace>
  <inkml:trace contextRef="#ctx0" brushRef="#br0" timeOffset="26691.996">3020 2710 11720 0 0,'-6'-1'103'0'0,"0"1"1"0"0,1 0 0 0 0,-1 0 0 0 0,0 1 0 0 0,1-1 0 0 0,-1 1 0 0 0,1 0-1 0 0,-1 1 1 0 0,1 0 0 0 0,0 0 0 0 0,-1 0 0 0 0,-1 1-104 0 0,-9 3 154 0 0,-5 2-33 0 0,-1-2 0 0 0,0 0 1 0 0,-4-1-122 0 0,-13 3-171 0 0,20-4 70 0 0,0-1 0 0 0,1-1 0 0 0,-11 0 101 0 0,27-2-232 0 0,-4-3-50 0 0</inkml:trace>
  <inkml:trace contextRef="#ctx0" brushRef="#br0" timeOffset="26692.996">2989 2424 12496 0 0,'-13'-4'945'0'0,"1"5"-871"0"0,0 1 1 0 0,0 0-1 0 0,0 0 0 0 0,0 1 1 0 0,1 1-1 0 0,-4 1-74 0 0,-14 5 105 0 0,-32 10-81 0 0,40-12-23 0 0,0-1 1 0 0,0-1-1 0 0,-1-1 0 0 0,1-1 0 0 0,-1 0 1 0 0,-14-1-2 0 0,29-4-219 0 0,6-2-467 0 0,4 0-2277 0 0,5-3-1401 0 0</inkml:trace>
  <inkml:trace contextRef="#ctx0" brushRef="#br0" timeOffset="26886.168">3073 2243 8752 0 0,'-5'-1'134'0'0,"0"0"1"0"0,0 1 0 0 0,0-1 0 0 0,0 1-1 0 0,-1 0 1 0 0,1 1 0 0 0,0-1-1 0 0,0 1 1 0 0,-4 1-135 0 0,-45 16 1208 0 0,32-9-276 0 0,5-4-384 0 0,-21 9 34 0 0,-14 1-582 0 0,51-15 1 0 0,-26 7 159 0 0,0-1 0 0 0,-1-1-1 0 0,1-2 1 0 0,-11 0-160 0 0,38-3 5 0 0,0 0-1 0 0,0 0 1 0 0,-1 0-1 0 0,1 0 1 0 0,0 0-1 0 0,0 0 1 0 0,0 0-1 0 0,-1 0 1 0 0,1 0-1 0 0,0 0 1 0 0,0-1-1 0 0,0 1 1 0 0,0 0-1 0 0,0 0 1 0 0,-1 0-1 0 0,1 0 0 0 0,0 0 1 0 0,0 0-1 0 0,0-1 1 0 0,0 1-1 0 0,0 0 1 0 0,0 0-1 0 0,0 0 1 0 0,0 0-1 0 0,-1-1 1 0 0,1 1-1 0 0,0 0 1 0 0,0 0-1 0 0,0 0 1 0 0,0-1-1 0 0,0 1 1 0 0,0 0-1 0 0,0 0 1 0 0,0 0-1 0 0,0 0 1 0 0,0-1-1 0 0,0 1 1 0 0,0 0-1 0 0,0 0 1 0 0,0 0-1 0 0,1-1 1 0 0,-1 1-1 0 0,0 0 1 0 0,0 0-1 0 0,0 0 1 0 0,0 0-1 0 0,0-1 0 0 0,0 1 1 0 0,0 0-5 0 0,6-10-610 0 0,2 3-2634 0 0,1 1-1148 0 0</inkml:trace>
  <inkml:trace contextRef="#ctx0" brushRef="#br0" timeOffset="27177.038">3210 1968 12384 0 0,'-14'-1'338'0'0,"0"-1"0"0"0,0 2 0 0 0,0 0 0 0 0,-9 1-338 0 0,-9 5 59 0 0,0 1 0 0 0,0 2 0 0 0,-5 2-59 0 0,0 1 191 0 0,-35 6-191 0 0,9-7 80 0 0,54-11-80 0 0,9 0-14 0 0,0 0 0 0 0,0 0 1 0 0,0 0-1 0 0,0 0 1 0 0,0 0-1 0 0,0 0 1 0 0,-1 0-1 0 0,1 0 1 0 0,0 0-1 0 0,0 0 1 0 0,0 0-1 0 0,0 0 1 0 0,0 0-1 0 0,0 0 0 0 0,0 0 1 0 0,0-1-1 0 0,0 1 1 0 0,-1 0-1 0 0,1 0 1 0 0,0 0-1 0 0,0 0 1 0 0,0 0-1 0 0,0 0 1 0 0,0 0-1 0 0,0 0 0 0 0,0-1 1 0 0,0 1-1 0 0,0 0 1 0 0,0 0-1 0 0,0 0 1 0 0,0 0-1 0 0,0 0 1 0 0,0 0-1 0 0,0-1 1 0 0,0 1-1 0 0,0 0 0 0 0,0 0 1 0 0,0 0-1 0 0,0 0 1 0 0,0 0-1 0 0,0 0 1 0 0,0 0-1 0 0,0-1 1 0 0,0 1-1 0 0,0 0 1 0 0,0 0-1 0 0,1 0 0 0 0,-1 0 1 0 0,0 0-1 0 0,0 0 1 0 0,0 0-1 0 0,0 0 1 0 0,0-1-1 0 0,0 1 1 0 0,0 0-1 0 0,0 0 1 0 0,0 0-1 0 0,1 0 1 0 0,-1 0-1 0 0,0 0 0 0 0,0 0 1 0 0,0 0-1 0 0,0 0 1 0 0,0 0-1 0 0,0 0 14 0 0,8-6-2420 0 0,-7 6 1823 0 0,8-8-3817 0 0</inkml:trace>
  <inkml:trace contextRef="#ctx0" brushRef="#br0" timeOffset="27178.038">3257 1759 11600 0 0,'-1'-1'69'0'0,"0"1"0"0"0,0 0 0 0 0,0 0 0 0 0,-1-1 0 0 0,1 1 0 0 0,0-1 0 0 0,0 1 0 0 0,0-1 0 0 0,0 1 0 0 0,0-1 0 0 0,0 1 0 0 0,0-1 0 0 0,0 0 0 0 0,0 0-69 0 0,-12-6 295 0 0,5 5-267 0 0,-1 1 0 0 0,1 0 0 0 0,0 0 0 0 0,-1 1 0 0 0,1 0 1 0 0,-1 0-1 0 0,-2 1-28 0 0,-19 4 672 0 0,-13 4-672 0 0,-4 0 248 0 0,-57 13-45 0 0,62-13-200 0 0,16-3-3 0 0</inkml:trace>
  <inkml:trace contextRef="#ctx0" brushRef="#br0" timeOffset="23247.315">7744 1514 5440 0 0,'0'0'248'0'0,"0"0"-6"0"0,0 0-92 0 0,0 0 164 0 0,0 0 94 0 0,0 0 22 0 0,0 0-10 0 0,0 0-50 0 0,0 0-18 0 0,0 0-6 0 0,0 0-10 0 0,0 0-34 0 0,0 0-12 0 0,0 0-2 0 0,0 0-15 0 0,6 14 491 0 0,5 0-245 0 0,-7-7-259 0 0,1-1 0 0 0,1 0 0 0 0,-1 0 0 0 0,1 0 0 0 0,4 2-260 0 0,27 28 1021 0 0,-13-12-557 0 0,-10-12-240 0 0,-1 1 1 0 0,0 0-1 0 0,-1 1 0 0 0,0 1 1 0 0,-1-1-1 0 0,-1 2 1 0 0,8 16-225 0 0,-7-13 141 0 0,15 33 805 0 0,10 29-946 0 0,27 94 853 0 0,-53-139-620 0 0,-1 2 0 0 0,-2-1 0 0 0,3 35-233 0 0,-6-30 148 0 0,-1-2 218 0 0,-1 10-366 0 0,2 98 525 0 0,-3-95-103 0 0,1-22-400 0 0,-2 0-1 0 0,-3 9-21 0 0,-2-3 54 0 0,-1 0-1 0 0,-3 0 0 0 0,-1 0 1 0 0,-1-1-1 0 0,-2 0 0 0 0,-13 24-53 0 0,23-54 1 0 0,-4 9 4 0 0,0-1 0 0 0,-5 6-5 0 0,12-20 4 0 0,-1 0 1 0 0,1 1-1 0 0,0-1 1 0 0,-1 1-1 0 0,1-1 0 0 0,0 1 1 0 0,-1-1-1 0 0,1 1 1 0 0,0-1-1 0 0,0 1 0 0 0,0-1 1 0 0,-1 1-1 0 0,1-1 1 0 0,0 1-1 0 0,0-1 0 0 0,0 1 1 0 0,0 0-1 0 0,0-1 1 0 0,0 1-1 0 0,0-1 0 0 0,0 1 1 0 0,0-1-1 0 0,0 1-4 0 0,0 3 14 0 0,-8 4 59 0 0,6-5-18 0 0,1 2-34 0 0,0-4 34 0 0,1-1 14 0 0,0 0 2 0 0,0 0 14 0 0,-1 0-26 0 0,-4 0-49 0 0,3 0-26 0 0,1 0-64 0 0,0-1 105 0 0,-1 1-555 0 0,2-2-2622 0 0,0-3 1946 0 0</inkml:trace>
  <inkml:trace contextRef="#ctx0" brushRef="#br0" timeOffset="24106.842">8195 2947 4608 0 0,'0'0'208'0'0,"0"0"160"0"0,0 0 545 0 0,-5-7 4452 0 0,5 6-4825 0 0,0 1-58 0 0,0 0-447 0 0,0 0 0 0 0,0-1 0 0 0,0 1 0 0 0,1 0 0 0 0,-1-1 0 0 0,0 1 0 0 0,0 0 0 0 0,0 0 1 0 0,1-1-1 0 0,-1 1 0 0 0,0 0 0 0 0,1 0 0 0 0,-1-1 0 0 0,0 1 0 0 0,0 0 0 0 0,1 0 0 0 0,-1 0 1 0 0,0 0-1 0 0,1 0 0 0 0,-1-1 0 0 0,0 1 0 0 0,1 0 0 0 0,-1 0 0 0 0,1 0 0 0 0,-1 0 0 0 0,0 0 0 0 0,1 0 1 0 0,-1 0-1 0 0,1 0-35 0 0,4-1 530 0 0,2-2-426 0 0,-1 0 0 0 0,1 1 0 0 0,0 0 1 0 0,1 0-1 0 0,-1 1 0 0 0,0 0 1 0 0,4 0-105 0 0,56 0 225 0 0,-43 1-204 0 0,33-1 344 0 0,-1-1-4864 0 0,-47 2-167 0 0</inkml:trace>
  <inkml:trace contextRef="#ctx0" brushRef="#br0" timeOffset="24395.717">8195 2784 7368 0 0,'13'-13'792'0'0,"-11"11"-653"0"0,-1 0 0 0 0,1 0 0 0 0,-1 1 0 0 0,1-1 0 0 0,0 0 0 0 0,0 1 0 0 0,0 0 0 0 0,0-1-139 0 0,7-3 1509 0 0,9-4-616 0 0,-1 0 0 0 0,1 1 0 0 0,0 0 0 0 0,14-2-893 0 0,-21 8 245 0 0,0 1 1 0 0,0 0-1 0 0,6 0-245 0 0,8 0 195 0 0,5 0-28 0 0,-21 2-105 0 0,0-2 0 0 0,0 1 0 0 0,6-2-62 0 0,-9 1-64 0 0,0 1 0 0 0,0 0 0 0 0,1 0 0 0 0,-1 1 0 0 0,0-1 0 0 0,3 2 64 0 0,-6-2-229 0 0,-2 0 126 0 0,0 0 0 0 0,-1 0 0 0 0,1 0 1 0 0,0 0-1 0 0,0 0 0 0 0,0 0 1 0 0,0 0-1 0 0,0-1 0 0 0,0 1 0 0 0,-1 0 1 0 0,1-1-1 0 0,0 1 0 0 0,0 0 1 0 0,0-1-1 0 0,-1 1 0 0 0,1-1 103 0 0,0 1-110 0 0,0-1-808 0 0</inkml:trace>
  <inkml:trace contextRef="#ctx0" brushRef="#br0" timeOffset="24709.158">8171 2537 8752 0 0,'9'-5'936'0'0,"3"-5"-479"0"0,-10 9-301 0 0,0-1 1 0 0,0 0-1 0 0,0 1 0 0 0,0 0 1 0 0,0-1-1 0 0,1 1 0 0 0,-1 0 0 0 0,0 0 1 0 0,1 0-157 0 0,20-9 786 0 0,-18 7-780 0 0,0 1 1 0 0,0-1-1 0 0,0 1 1 0 0,0 1-1 0 0,4-2-6 0 0,131-26 54 0 0,-106 22-3496 0 0,-21 6-420 0 0</inkml:trace>
  <inkml:trace contextRef="#ctx0" brushRef="#br0" timeOffset="24998.576">8168 2420 5064 0 0,'-1'-1'45'0'0,"1"0"0"0"0,-1 0 0 0 0,1 0 0 0 0,0 0 0 0 0,-1 0 0 0 0,1 0 0 0 0,0 0 1 0 0,0 0-1 0 0,0-1 0 0 0,0 1 0 0 0,0 0-45 0 0,1-3 230 0 0,0-1 1 0 0,1 1-1 0 0,0 0 0 0 0,-1 1 1 0 0,1-1-1 0 0,1 0 0 0 0,-1 0 1 0 0,1 1-1 0 0,-1 0 1 0 0,1-1-1 0 0,0 1 0 0 0,0 0 1 0 0,0 0-1 0 0,0 0 0 0 0,1 1 1 0 0,0-1-231 0 0,11-7 780 0 0,0 2 0 0 0,0-1 0 0 0,7-1-780 0 0,-7 3-344 0 0,9-4 414 0 0,-1 2 0 0 0,1 1 0 0 0,22-5-70 0 0,6 2-3168 0 0,-37 8-380 0 0</inkml:trace>
  <inkml:trace contextRef="#ctx0" brushRef="#br0" timeOffset="24999.576">8195 2238 9184 0 0,'0'-1'421'0'0,"-3"-5"-314"0"0,0 1 0 0 0,1 0 0 0 0,0-1 0 0 0,0 0 0 0 0,1 1-1 0 0,-1-4-106 0 0,0 0 322 0 0,2 8-265 0 0,-1 0 0 0 0,1 0 0 0 0,0 1 0 0 0,1-1 0 0 0,-1 0 0 0 0,0 0 0 0 0,0 0 0 0 0,0 1 0 0 0,0-1 0 0 0,0 0 0 0 0,1 1 1 0 0,-1-1-1 0 0,0 0 0 0 0,1 1 0 0 0,-1-1 0 0 0,1 0 0 0 0,-1 1 0 0 0,0-1 0 0 0,1 0 0 0 0,0 1-57 0 0,13-14 774 0 0,-3 3-9 0 0,-9 9-719 0 0,1-1 1 0 0,-1 1 0 0 0,1 0-1 0 0,-1 0 1 0 0,1 0 0 0 0,-1 1-1 0 0,1-1 1 0 0,0 1-1 0 0,0-1 1 0 0,0 1 0 0 0,0 0-1 0 0,1 0-46 0 0,40-11-39 0 0,35 2-612 0 0,-63 7-242 0 0</inkml:trace>
  <inkml:trace contextRef="#ctx0" brushRef="#br0" timeOffset="25230.033">8140 2055 5984 0 0,'-1'-1'37'0'0,"-1"1"1"0"0,1-1 0 0 0,0 1-1 0 0,0-1 1 0 0,-1 0 0 0 0,1 1-1 0 0,0-1 1 0 0,0 0 0 0 0,0 0-1 0 0,0 0 1 0 0,0 0 0 0 0,0 0-1 0 0,0 0 1 0 0,0 0 0 0 0,1 0-1 0 0,-1-1 1 0 0,0 0-38 0 0,-5-6 1039 0 0,5 7-941 0 0,1 1 0 0 0,-1 0-1 0 0,1-1 1 0 0,-1 1 0 0 0,1-1 0 0 0,-1 1-1 0 0,1-1 1 0 0,0 1 0 0 0,-1-1-1 0 0,1 1 1 0 0,0-1 0 0 0,-1 1-1 0 0,1-1 1 0 0,0 0 0 0 0,0 1-1 0 0,-1-1 1 0 0,1 1 0 0 0,0-1-1 0 0,0 0 1 0 0,0 1 0 0 0,0-1-1 0 0,0 1 1 0 0,0-1 0 0 0,0 0-1 0 0,0 1 1 0 0,0-1 0 0 0,0 0 0 0 0,0 1-1 0 0,1-1 1 0 0,-1 1 0 0 0,0-1-1 0 0,0 0 1 0 0,1 1 0 0 0,-1-1-1 0 0,0 1 1 0 0,1-1 0 0 0,-1 1-1 0 0,0-1 1 0 0,1 1-98 0 0,8-10 83 0 0,1 2 1 0 0,0-1-1 0 0,1 1 1 0 0,0 1-1 0 0,0 0 0 0 0,1 0 1 0 0,0 1-1 0 0,0 1 1 0 0,8-3-84 0 0,15-7 136 0 0,8-4-3723 0 0,-28 13-194 0 0</inkml:trace>
  <inkml:trace contextRef="#ctx0" brushRef="#br0" timeOffset="25448.661">8053 1836 8840 0 0,'-3'-8'800'0'0,"2"5"-761"0"0,1 0 0 0 0,0 0 0 0 0,1 0 0 0 0,-1 0 0 0 0,0 0 0 0 0,1 0 1 0 0,-1 0-1 0 0,1 0 0 0 0,0 1 0 0 0,0-1 0 0 0,0 0 0 0 0,1 1 0 0 0,-1-1 0 0 0,0 1 1 0 0,1-1-1 0 0,0 1 0 0 0,0-1 0 0 0,1-1-39 0 0,6-5 305 0 0,-1 0 0 0 0,1 1 1 0 0,8-6-306 0 0,4-2 119 0 0,0 2 0 0 0,1 0 0 0 0,1 1 0 0 0,20-7-119 0 0,6 0-51 0 0,44-12 51 0 0,-32 16-660 0 0,-59 16-3269 0 0</inkml:trace>
  <inkml:trace contextRef="#ctx0" brushRef="#br1" timeOffset="43618.867">7952 1991 1840 0 0,'0'0'83'0'0,"0"0"126"0"0,0 0 490 0 0,0 0 210 0 0,0 0 40 0 0,0 0-86 0 0,0 0-401 0 0,-5 6 90 0 0,3-3-416 0 0,-1-1-1 0 0,1 1 0 0 0,0-1 0 0 0,-1 0 0 0 0,0 1 0 0 0,1-1 1 0 0,-1 0-1 0 0,-1 0-135 0 0,2-1 281 0 0,-4 2 294 0 0,-8 4-169 0 0,0-1 0 0 0,0-1 0 0 0,0 0 0 0 0,-8 2-406 0 0,-44 13 416 0 0,49-15-401 0 0,-3 2 86 0 0,-1-1 0 0 0,-8 0-101 0 0,9 2 18 0 0,2-1-21 0 0,-20 2 47 0 0,-3 1 256 0 0,-29 12-300 0 0,67-21 8 0 0,-8 4 26 0 0,1-2-1 0 0,-1 1 1 0 0,0-1-1 0 0,-1-1 1 0 0,-8 1-34 0 0,7-1 11 0 0,1 0-1 0 0,0 0 1 0 0,-11 5-11 0 0,-23 4 53 0 0,-173 22 14 0 0,51-6-67 0 0,139-21 0 0 0,-14 4 0 0 0,19-3 0 0 0,0-2 0 0 0,-9 0 0 0 0,-9 1 0 0 0,-35 2 0 0 0,-29 3 71 0 0,22-2-1 0 0,59-6 21 0 0,-24 7-91 0 0,-3-1 40 0 0,49-8-40 0 0,-33 4 48 0 0,0-1 0 0 0,-16-1-48 0 0,32-2 64 0 0,-1 0 0 0 0,0 2-64 0 0,-54 3 64 0 0,42-4-64 0 0,14-2 0 0 0,-1 2 0 0 0,-1 0 0 0 0,-8 2 0 0 0,1-2 0 0 0,-9-1 0 0 0,-14 0 0 0 0,-104 0 80 0 0,0 1 0 0 0,83-3-34 0 0,30 0-44 0 0,-12-1-75 0 0,-28-6 73 0 0,61 6-7 0 0,-26-7 7 0 0,15 2 0 0 0,-41-7 0 0 0,6-1 64 0 0,31 10-64 0 0,16 3 0 0 0,-21-1 0 0 0,-79-5 0 0 0,46 7 0 0 0,59 1 0 0 0,0 0 0 0 0,0-1 0 0 0,-6-2 0 0 0,-7 0 0 0 0,-45-1-23 0 0,-30 5 23 0 0,37-1-41 0 0,28 1 66 0 0,23 0-5 0 0,0 0 1 0 0,0-2 0 0 0,0 0-1 0 0,0 0 1 0 0,-1-2-21 0 0,-4-1 80 0 0,0 2 1 0 0,-16-1-81 0 0,-16-1 111 0 0,18 6-31 0 0,-69-16 128 0 0,81 13-108 0 0,-9-3-24 0 0,20 2-86 0 0,-1 0 1 0 0,1 1-1 0 0,-7 0 10 0 0,-14-2 189 0 0,10 2 4 0 0,-9-3 126 0 0,-14-7-247 0 0,0 2 0 0 0,-31-2-72 0 0,-2 6-280 0 0,43 2 233 0 0,-21 3 47 0 0,37 0 127 0 0,8 0-14 0 0,-4 0-88 0 0,-1 0 0 0 0,1-1 0 0 0,-1 0 0 0 0,1-1 0 0 0,0-1 1 0 0,-2-1-26 0 0,-23-7 8 0 0,9 3-794 0 0,11 2-2512 0 0,17 3-914 0 0</inkml:trace>
  <inkml:trace contextRef="#ctx0" brushRef="#br1" timeOffset="45236.226">3047 2681 6304 0 0,'0'0'289'0'0,"0"0"-8"0"0,0 0-131 0 0,0 0 122 0 0,0 0 72 0 0,-9 3 386 0 0,8-4 2105 0 0,4-3-2809 0 0,1 0-1 0 0,0 1 1 0 0,0-1 0 0 0,1 1-1 0 0,-1 0 1 0 0,0 0 0 0 0,1 0-1 0 0,0 1-25 0 0,-4 1 54 0 0,15-7 138 0 0,-6 4-172 0 0,0 1 0 0 0,0 1 1 0 0,9-2-21 0 0,19-5 77 0 0,-2 1-35 0 0,-26 6 8 0 0,0 0 0 0 0,0 0 1 0 0,0-1-1 0 0,-1-1 1 0 0,3 0-51 0 0,-1-1 3 0 0,0 2 0 0 0,0 0-1 0 0,1 0 1 0 0,-1 1 0 0 0,1 0 0 0 0,2 1-3 0 0,10-2-1 0 0,78-13 271 0 0,92-12 492 0 0,-143 23-53 0 0,26 1-709 0 0,7-1-401 0 0,-47 2 421 0 0,19-3 77 0 0,-25 2 120 0 0,27 0-217 0 0,-28 3 58 0 0,16-4-58 0 0,-15 2-4 0 0,17 1 4 0 0,0-1 57 0 0,-1-1 0 0 0,7-3-57 0 0,-6 0-48 0 0,0 3 0 0 0,7 1 48 0 0,125 3 152 0 0,-93 6-34 0 0,-53-6-129 0 0,0 1 0 0 0,21 5 11 0 0,-32-4-61 0 0,1-1 0 0 0,0-1 0 0 0,1-1 61 0 0,18 0-11 0 0,241 1 163 0 0,-6 0-176 0 0,-236 0 24 0 0,32 0 64 0 0,-46-1-64 0 0,99-7 0 0 0,114 8 0 0 0,-203 1 21 0 0,-25-2-7 0 0,0 2 0 0 0,0 0 1 0 0,7 1-15 0 0,-2 0-12 0 0,1-1 0 0 0,-1 0 0 0 0,0-1 0 0 0,8-2 12 0 0,21 0-16 0 0,162-1 80 0 0,-132 2 0 0 0,10-4-64 0 0,80-3-88 0 0,-87 6 168 0 0,61 8-80 0 0,-81-2 38 0 0,61 2-154 0 0,-36-1 159 0 0,73 3-32 0 0,-44-4 139 0 0,-92-3-70 0 0,-1 1-1 0 0,4 1-79 0 0,6 1 3 0 0,-10-4-3 0 0,15 0 195 0 0,-9-1 165 0 0,0 2-1 0 0,19 2-359 0 0,-23-1 238 0 0,-1-1 0 0 0,9-1-238 0 0,-14 0 15 0 0,-6 1 117 0 0,16 2-451 0 0,-13-3-789 0 0,-13 0 526 0 0</inkml:trace>
  <inkml:trace contextRef="#ctx0" brushRef="#br1" timeOffset="51700.537">8239 2315 4608 0 0,'0'0'353'0'0,"-4"1"952"0"0,-7 1 1502 0 0,-3 4-2250 0 0,2 0 0 0 0,-1 1 1 0 0,1 0-1 0 0,-5 4-557 0 0,-29 17 479 0 0,-36 10-257 0 0,-21 12-9 0 0,92-44-169 0 0,-1 0 0 0 0,0-1 0 0 0,0 0 1 0 0,-1-1-1 0 0,-12 3-44 0 0,25-7 0 0 0,0 0 0 0 0,0 0 1 0 0,0 1-1 0 0,0-1 0 0 0,-1 0 0 0 0,1 0 0 0 0,0 0 1 0 0,0 0-1 0 0,0 0 0 0 0,-1 0 0 0 0,1 0 1 0 0,0 0-1 0 0,0 0 0 0 0,0 0 0 0 0,-1 0 0 0 0,1 0 1 0 0,0 0-1 0 0,0 0 0 0 0,-1 0 0 0 0,1 0 1 0 0,0 0-1 0 0,0 0 0 0 0,0 0 0 0 0,-1 0 0 0 0,1 0 1 0 0,0 0-1 0 0,0 0 0 0 0,0 0 0 0 0,-1 0 1 0 0,1 0-1 0 0,0-1 0 0 0,0 1 0 0 0,0 0 0 0 0,0 0 1 0 0,-1 0-1 0 0,1 0 0 0 0,0 0 0 0 0,0-1 0 0 0,0 1 1 0 0,0 0-1 0 0,0 0 0 0 0,0 0 0 0 0,0-1 1 0 0,-1 1-1 0 0,1 0 0 0 0,0 0 0 0 0,0 0 0 0 0,0-1 1 0 0,0 1-1 0 0,0 0 0 0 0,0 0 0 0 0,0 0 1 0 0,0-1-1 0 0,2-3-1 0 0,2-1-139 0 0,0 0 0 0 0,0 0 1 0 0,1 1-1 0 0,4-4 140 0 0,6-7-360 0 0,9-10-518 0 0,2 1 0 0 0,15-10 878 0 0,-11 9-1397 0 0,23-25 1397 0 0,-46 44 122 0 0,-1-1 0 0 0,1 1 0 0 0,6-4-122 0 0,-11 9 428 0 0,-2 1 27 0 0,-17 0 952 0 0,3 3-1166 0 0,0 1 1 0 0,0 1 0 0 0,0 0-1 0 0,0 0 1 0 0,1 2-1 0 0,-13 7-241 0 0,2-2 116 0 0,-38 21-27 0 0,22-11-5 0 0,-39 14-84 0 0,41-18 52 0 0,28-13-36 0 0,0 0 1 0 0,-1 0-1 0 0,1-1 1 0 0,-4 0-17 0 0,15-6 46 0 0,1-1 0 0 0,-1 1 0 0 0,1 0 0 0 0,0-1 0 0 0,0 1 0 0 0,0 0 0 0 0,0 0 0 0 0,2-1-46 0 0,58-43-66 0 0,176-125-468 0 0,-199 138 489 0 0,-17 14 110 0 0,-22 19-58 0 0,0 0 1 0 0,0 0 0 0 0,0 0 0 0 0,0 0 0 0 0,0 0-1 0 0,1 0 1 0 0,-1 0 0 0 0,0 0 0 0 0,0 0 0 0 0,0 0-1 0 0,0 0 1 0 0,0 0 0 0 0,0 0 0 0 0,0 0 0 0 0,0 0-1 0 0,0-1 1 0 0,1 1 0 0 0,-1 0 0 0 0,0 0 0 0 0,0 0 0 0 0,0 0-1 0 0,0 0 1 0 0,0 0 0 0 0,0 0 0 0 0,0 0 0 0 0,0 0-1 0 0,0-1 1 0 0,0 1 0 0 0,0 0 0 0 0,0 0 0 0 0,0 0-1 0 0,0 0 1 0 0,0 0 0 0 0,0 0 0 0 0,0 0 0 0 0,0 0-1 0 0,0-1 1 0 0,0 1 0 0 0,0 0 0 0 0,0 0 0 0 0,0 0-1 0 0,0 0 1 0 0,0 0 0 0 0,0 0 0 0 0,0 0 0 0 0,0 0-1 0 0,0-1 1 0 0,0 1 0 0 0,0 0 0 0 0,0 0 0 0 0,0 0-1 0 0,0 0 1 0 0,0 0 0 0 0,-1 0-8 0 0,-7 0 245 0 0,-13 5 91 0 0,-284 153 364 0 0,236-120-631 0 0,7-2 12 0 0,-2-3 1 0 0,-19 6-82 0 0,79-38 43 0 0,-1 1 0 0 0,1-1-1 0 0,-1 0 1 0 0,0 0 0 0 0,1 0-1 0 0,-1-1 1 0 0,0 1 0 0 0,-1-1-43 0 0,13-12 512 0 0,7-2-427 0 0,0 1 1 0 0,1 0-1 0 0,1 1 1 0 0,0 1-1 0 0,8-4-85 0 0,8-6 21 0 0,54-41-341 0 0,62-58 320 0 0,-93 75 265 0 0,11-5-265 0 0,-7 7-31 0 0,0-5 31 0 0,-51 39-10 0 0,-22 13 202 0 0,1 1-113 0 0,1 0 1 0 0,-1 1 0 0 0,1 1-80 0 0,-23 11 81 0 0,-42 20 191 0 0,-48 34-272 0 0,16-10 75 0 0,-141 64 184 0 0,192-103 24 0 0,56-23-253 0 0,0 1 0 0 0,0-1 0 0 0,1 1-1 0 0,-1-1 1 0 0,0 1 0 0 0,0-1 0 0 0,0 0 0 0 0,0 0 0 0 0,-1 0-30 0 0,-3-3 165 0 0,6 2-156 0 0,0 1 0 0 0,0-1 0 0 0,0 1 0 0 0,0-1 0 0 0,0 1 0 0 0,0-1 1 0 0,0 1-1 0 0,1-1 0 0 0,-1 1 0 0 0,0-1 0 0 0,0 1 0 0 0,0 0 0 0 0,1-1 0 0 0,-1 1 0 0 0,0-1 0 0 0,0 1 0 0 0,1 0 0 0 0,-1-1 0 0 0,1 1-9 0 0,12-14 91 0 0,0 1-1 0 0,1 0 0 0 0,1 2 0 0 0,0-1 0 0 0,1 2 0 0 0,15-8-90 0 0,28-21 86 0 0,53-35 85 0 0,-99 65-161 0 0,-7 5-10 0 0,0 0 0 0 0,0 0 0 0 0,0 0 0 0 0,0 1 0 0 0,5-1 0 0 0,-28 10-94 0 0,1 2 0 0 0,0 0 0 0 0,-6 5 94 0 0,-35 17-123 0 0,-170 75 59 0 0,161-77 61 0 0,0-2-1 0 0,-2-3 0 0 0,-4-3 4 0 0,61-17 0 0 0,1 0 0 0 0,0-1 0 0 0,-1-1 0 0 0,1 0 0 0 0,-1 0 0 0 0,0-1 0 0 0,1 0 0 0 0,-1-1 0 0 0,1 0 0 0 0,9 0 4 0 0,0 1 0 0 0,0 0-1 0 0,0 0 1 0 0,0-1 0 0 0,0 1-1 0 0,0 0 1 0 0,0-1 0 0 0,0 1-1 0 0,0-1 1 0 0,0 1 0 0 0,0-1-1 0 0,0 0 1 0 0,1 1 0 0 0,-1-1-1 0 0,0 0-3 0 0,1 1 4 0 0,-1-1 0 0 0,1 1-1 0 0,0-1 1 0 0,0 1 0 0 0,-1-1-1 0 0,1 1 1 0 0,0-1 0 0 0,0 1-1 0 0,0-1 1 0 0,0 1 0 0 0,0-1 0 0 0,0 1-1 0 0,0-1 1 0 0,0 1 0 0 0,0-1-1 0 0,0 1 1 0 0,0-1 0 0 0,0 1 0 0 0,0-1-1 0 0,0 0-3 0 0,2-2 19 0 0,0-1 1 0 0,0 1-1 0 0,-1 0 0 0 0,2 0 0 0 0,-1 0 0 0 0,0 0 1 0 0,1-1-20 0 0,6-7 24 0 0,-4 5-15 0 0,0 0 0 0 0,1 1-1 0 0,0-1 1 0 0,0 1 0 0 0,0 0-1 0 0,0 1 1 0 0,1-1-1 0 0,7-2-8 0 0,12-10 6 0 0,9-2 48 0 0,-18 10-69 0 0,-279 145-411 0 0,234-123 439 0 0,-1-2-1 0 0,0-1 1 0 0,-1-1-1 0 0,0-1 1 0 0,0-1-1 0 0,-29 1-12 0 0,36-8 64 0 0,23 0-63 0 0,-1 0 0 0 0,1 0 0 0 0,0 0 0 0 0,-1 0 0 0 0,1 0 0 0 0,-1 0 0 0 0,1 0 0 0 0,0 0 0 0 0,-1 0 0 0 0,1 0 0 0 0,0 0 0 0 0,-1 0 0 0 0,1-1 0 0 0,0 1 0 0 0,-1 0 0 0 0,1 0 0 0 0,0 0-1 0 0,-1-1 1 0 0,1 1 0 0 0,0 0 0 0 0,-1 0 0 0 0,1-1 0 0 0,0 1 0 0 0,0 0 0 0 0,-1-1 0 0 0,1 1 0 0 0,0 0 0 0 0,0 0 0 0 0,0-1 0 0 0,0 1 0 0 0,-1-1 0 0 0,1 1 0 0 0,0 0 0 0 0,0-1 0 0 0,0 1 0 0 0,0 0 0 0 0,0-1 0 0 0,0 1 0 0 0,0-1 0 0 0,0 1 0 0 0,0 0 0 0 0,0-1 0 0 0,0 1 0 0 0,0 0 0 0 0,0-1-1 0 0,0 1 1 0 0,0 0 0 0 0,1-1 0 0 0,-1 1 0 0 0,0-1 0 0 0,0 1 0 0 0,0 0-1 0 0,0-1 3 0 0,2-1 4 0 0,0-1-1 0 0,0 1 0 0 0,-1-1 0 0 0,1 1 0 0 0,1-1 0 0 0,-1 1 1 0 0,0 0-1 0 0,0 0 0 0 0,1 0 0 0 0,0 0-6 0 0,29-19 5 0 0,-23 15 3 0 0,14-8 3 0 0,1 1-1 0 0,0 1 1 0 0,20-7-11 0 0,-79 44-24 0 0,-5-1-2 0 0,-1-2 0 0 0,-1-1 0 0 0,-1-3 0 0 0,-1-1-1 0 0,-38 9 27 0 0,39-15 0 0 0,13-3 0 0 0,0-2 0 0 0,-10 1 0 0 0,38-6 1 0 0,1-1 0 0 0,0 0 0 0 0,-1 0 0 0 0,1 0 0 0 0,-1 0 0 0 0,1 0 0 0 0,-1 0 0 0 0,1 0-1 0 0,-1 0 1 0 0,1-1 0 0 0,-1 1 0 0 0,1 0 0 0 0,-1-1 0 0 0,1 1 0 0 0,0-1 0 0 0,-1 0-1 0 0,1 1 1 0 0,0-1 0 0 0,0 0 0 0 0,-1 0 0 0 0,1 0-1 0 0,0 0 2 0 0,1 1-1 0 0,0-1 1 0 0,0 1 0 0 0,0 0 0 0 0,-1-1-1 0 0,1 1 1 0 0,0-1 0 0 0,0 1 0 0 0,0-1-1 0 0,0 1 1 0 0,0-1 0 0 0,0 1-1 0 0,0-1 1 0 0,0 1 0 0 0,0-1 0 0 0,0 1-1 0 0,0-1 1 0 0,0 1 0 0 0,0 0 0 0 0,0-1-1 0 0,1 1 1 0 0,-1-1 0 0 0,0 1-2 0 0,1-2 1 0 0,0 1 0 0 0,0-1 1 0 0,0 1-1 0 0,0 0 1 0 0,0 0-1 0 0,0-1 0 0 0,0 1 1 0 0,0 0-1 0 0,1 0 0 0 0,0 0-1 0 0,113-77 0 0 0,-84 61 0 0 0,-38 25-11 0 0,-8 6-58 0 0,5-7 66 0 0,-1 0-1 0 0,0 0 1 0 0,0-1-1 0 0,0-1 1 0 0,-5 2 3 0 0,-62 20 2 0 0,67-24-3 0 0,-32 10 1 0 0,-1-3 0 0 0,1-1 0 0 0,-2-2 0 0 0,-10-1 0 0 0,38-5 5 0 0,-4 1 11 0 0,1-1 1 0 0,0-1-1 0 0,-16-2-16 0 0,35 2 0 0 0,1 0 1 0 0,0 0-1 0 0,0 0 1 0 0,0-1-1 0 0,-1 1 1 0 0,1 0-1 0 0,0 0 0 0 0,0 0 1 0 0,0 0-1 0 0,-1 0 1 0 0,1 0-1 0 0,0-1 1 0 0,0 1-1 0 0,0 0 1 0 0,0 0-1 0 0,0 0 1 0 0,-1 0-1 0 0,1-1 1 0 0,0 1-1 0 0,0 0 0 0 0,0 0 1 0 0,0 0-1 0 0,0-1 1 0 0,0 1-1 0 0,0 0 1 0 0,0 0-1 0 0,0 0 1 0 0,0-1-1 0 0,0 1 1 0 0,0 0-1 0 0,0 0 1 0 0,0-1-1 0 0,0 1 1 0 0,0 0-1 0 0,0 0 0 0 0,0 0 1 0 0,0-1-1 0 0,0 1 1 0 0,0 0-1 0 0,0 0 1 0 0,0 0-1 0 0,0-1 1 0 0,0 1-1 0 0,1 0 1 0 0,-1 0-1 0 0,0 0 0 0 0,0-1 2 0 0,0 0 0 0 0,0-1 0 0 0,0 1 0 0 0,0 0 0 0 0,0 0 0 0 0,0 0 0 0 0,1 0 1 0 0,-1 0-1 0 0,0 0 0 0 0,1 0 0 0 0,-1 0 0 0 0,0 0 0 0 0,1 0 0 0 0,0 0 0 0 0,-1 0 0 0 0,1 0 0 0 0,-1 0 0 0 0,1 0 0 0 0,0 1 0 0 0,0-1 0 0 0,0 0 0 0 0,-1 0 0 0 0,1 1 0 0 0,0-1 0 0 0,0 0 0 0 0,0 1-2 0 0,2-3 0 0 0,-1 1 0 0 0,1-1 0 0 0,-1 1 0 0 0,0-1 0 0 0,0 0 0 0 0,2-3 0 0 0,-3 3 0 0 0,1 0 0 0 0,0 0 0 0 0,0 1 0 0 0,1-1 0 0 0,-1 0 0 0 0,0 1 0 0 0,1-1 0 0 0,1 0 0 0 0,0 0 0 0 0,-2 2 0 0 0,-1 1 0 0 0,1-1 0 0 0,-1-1 0 0 0,1 1 0 0 0,-1 0 0 0 0,0 0 0 0 0,1 0 0 0 0,-1-1 0 0 0,0 1 0 0 0,0-1 0 0 0,0 1 0 0 0,0-1 0 0 0,0 1 0 0 0,0-1 0 0 0,0 1 0 0 0,-1-1 0 0 0,1-1 0 0 0,0 2 0 0 0,-1 1 0 0 0,0-1 0 0 0,0 0 0 0 0,1 1 0 0 0,-1-1 0 0 0,0 1 0 0 0,1-1 0 0 0,-1 0 0 0 0,1 1 0 0 0,-1-1 0 0 0,1 1 0 0 0,-1-1 0 0 0,1 1 0 0 0,-1-1 0 0 0,1 1 0 0 0,0-1 0 0 0,-1 1 0 0 0,1 0 0 0 0,-1-1 0 0 0,1 1 0 0 0,0 0 0 0 0,0-1 0 0 0,0 1 0 0 0,0 0 0 0 0,0-1 0 0 0,0 1 0 0 0,0-1 0 0 0,0 0 0 0 0,0 1 0 0 0,0-1 0 0 0,0 0 0 0 0,0 1 0 0 0,0-1 0 0 0,-1 0 0 0 0,1 0 0 0 0,0 0 0 0 0,-1 0 0 0 0,1 0 0 0 0,0 0 0 0 0,-1 0 0 0 0,1 0 0 0 0,-1 0 0 0 0,-25 14-13 0 0,-5 0-31 0 0,-1-2 1 0 0,0-1-1 0 0,-1-2 0 0 0,0-1 0 0 0,-7 0 44 0 0,9-2 46 0 0,19-3-43 0 0,-101 18 5 0 0,90-18-8 0 0,0 0 0 0 0,0-1 0 0 0,0-1-1 0 0,-4-2 1 0 0,-12-6-12 0 0,29 4-36 0 0,-13-25 154 0 0,20 17-58 0 0,2 11-47 0 0,1 0 1 0 0,-1 1-1 0 0,0-1 1 0 0,0 0-1 0 0,0 1 1 0 0,0-1-1 0 0,-1 0 1 0 0,1 1-1 0 0,0-1 1 0 0,0 0-1 0 0,0 1 1 0 0,0-1-1 0 0,-1 0 1 0 0,1 1-1 0 0,0-1 0 0 0,-1 1 1 0 0,1-1-1 0 0,-1 0-1 0 0,-3-3 0 0 0,4 4 0 0 0,-1-1 0 0 0,1 1 0 0 0,0 0 0 0 0,-1-1 0 0 0,1 1 0 0 0,0-1 0 0 0,0 1 0 0 0,-1-1 0 0 0,1 1 0 0 0,0-1 0 0 0,0 1 0 0 0,0-1 0 0 0,-1 1 0 0 0,1-1 0 0 0,0 1 0 0 0,0-1 0 0 0,0 1 0 0 0,0-1 0 0 0,0 0 0 0 0,0 1 0 0 0,0-1 0 0 0,0 1 0 0 0,0-1 0 0 0,0 1 0 0 0,1-1 0 0 0,-2 0 0 0 0,1 1-1 0 0,-1-1 0 0 0,0 0 0 0 0,1 1 1 0 0,-1-1-1 0 0,0 1 0 0 0,0-1 0 0 0,1 1 1 0 0,-1-1-1 0 0,0 1 0 0 0,0 0 0 0 0,0 0 1 0 0,0-1-1 0 0,1 1 0 0 0,-1 0 0 0 0,0 0 1 0 0,0 0-1 0 0,0 0 0 0 0,0 0 0 0 0,0 0 0 0 0,0 0 1 0 0,-3 0-17 0 0,0 1-1 0 0,0 0 1 0 0,0 0-1 0 0,0 0 0 0 0,0 1 1 0 0,0-1-1 0 0,0 1 1 0 0,0 0-1 0 0,1 0 0 0 0,-2 1 18 0 0,0 0-10 0 0,-1 0-1 0 0,0-1 1 0 0,1 0-1 0 0,-1 0 1 0 0,-4 1 10 0 0,2-1-5 0 0,1 1 0 0 0,-1 0 0 0 0,1 0 0 0 0,-3 1 5 0 0,-6 3 0 0 0,0 0 0 0 0,0-2 0 0 0,0 0 0 0 0,-1 0 0 0 0,-10 0 0 0 0,-20 5 0 0 0,28-5 9 0 0,0-2 0 0 0,-1 0-9 0 0,-18 3 110 0 0,33-5-103 0 0,1-1-1 0 0,0 1 1 0 0,-1-1-1 0 0,1 0 0 0 0,0 0 1 0 0,-1 0-1 0 0,1 0 1 0 0,0-1-1 0 0,-1 0 0 0 0,0 0-6 0 0,-1-3 0 0 0,5 2 0 0 0,1 1 0 0 0,-1 1 0 0 0,1 0 0 0 0,0-1 0 0 0,-1 1 0 0 0,1-1 0 0 0,0 1 0 0 0,-1-1 0 0 0,1 1 0 0 0,0-1 0 0 0,0 1 0 0 0,-1-1 0 0 0,1 1 0 0 0,0-1 0 0 0,0 1 0 0 0,0-1 0 0 0,0 1 0 0 0,0-1 0 0 0,0 0 0 0 0,0 1 0 0 0,0-1 0 0 0,0 1 0 0 0,0-1 0 0 0,0 1 0 0 0,0-1 0 0 0,0 1 0 0 0,1-1 0 0 0,-1 1 0 0 0,0-1 0 0 0,0 1 0 0 0,1-1 0 0 0,-1 1 0 0 0,0-1 0 0 0,0 1 0 0 0,1-1 0 0 0,-1 1 0 0 0,1-1 0 0 0,-1 1 0 0 0,0 0 0 0 0,1-1 0 0 0,-1 1 0 0 0,1 0 0 0 0,-1-1 0 0 0,1 1 0 0 0,-1-1 4 0 0,1 1-1 0 0,0-1 0 0 0,-1 0 0 0 0,1 0 1 0 0,-1 1-1 0 0,1-1 0 0 0,-1 0 0 0 0,0 0 0 0 0,1 0 1 0 0,-1 0-1 0 0,0 0 0 0 0,0 1 0 0 0,1-1 0 0 0,-1 0 1 0 0,0-1-4 0 0,0 1 1 0 0,0-1 1 0 0,1 1-1 0 0,-1-1 1 0 0,1 1 0 0 0,-1-1-1 0 0,1 1 1 0 0,0-1-1 0 0,-1 1 1 0 0,1 0-1 0 0,0-1-1 0 0,0 0 4 0 0,1 1 0 0 0,-2 0 0 0 0,1-1 0 0 0,0 0-1 0 0,0 1 1 0 0,0-1 0 0 0,-1 1 0 0 0,1-1-1 0 0,-1 0 1 0 0,1 0 0 0 0,-1 1 0 0 0,0-1-1 0 0,1 0 1 0 0,-1 0 0 0 0,0 0 0 0 0,0 1-1 0 0,-1-2-3 0 0,3-4 0 0 0,1 3 0 0 0,-8 2-12 0 0,1 3-3 0 0,-1 0 0 0 0,1 0-1 0 0,0 0 1 0 0,0 1 0 0 0,0-1-1 0 0,0 1 1 0 0,0 0 0 0 0,1 0-1 0 0,-1 1 1 0 0,-2 1 15 0 0,-17 9-11 0 0,12-8 11 0 0,-17 8 0 0 0,-1-1 0 0 0,-23 5 0 0 0,-54 16 0 0 0,74-24 0 0 0,-32 8 0 0 0,56-16 0 0 0,1 0 0 0 0,-1 0 0 0 0,0-1 0 0 0,1 0 0 0 0,-1 0 0 0 0,0 0 0 0 0,-1-2 0 0 0,9 2 3 0 0,-1 0 0 0 0,1 0 0 0 0,0 0-1 0 0,0 0 1 0 0,-1 0 0 0 0,1-1 0 0 0,0 1-1 0 0,0 0 1 0 0,-1 0 0 0 0,1 0 0 0 0,0-1-1 0 0,0 1 1 0 0,0 0 0 0 0,-1 0 0 0 0,1-1-1 0 0,0 1 1 0 0,0 0 0 0 0,0 0 0 0 0,0-1-1 0 0,0 1 1 0 0,-1 0 0 0 0,1-1 0 0 0,0 1-1 0 0,0 0 1 0 0,0-1 0 0 0,0 1 0 0 0,0 0-1 0 0,0 0 1 0 0,0-1 0 0 0,0 1 0 0 0,0 0-1 0 0,0-1 1 0 0,0 1 0 0 0,0 0 0 0 0,1-1-1 0 0,-1 1 1 0 0,0 0 0 0 0,0 0 0 0 0,0-1-1 0 0,0 1 1 0 0,0 0 0 0 0,1 0-3 0 0,5-14 28 0 0,-1 9-28 0 0,0-1 0 0 0,0 1 0 0 0,1 0 0 0 0,-1 1 0 0 0,6-4 0 0 0,-5 3 0 0 0,1 0 0 0 0,0-1 0 0 0,4-5 0 0 0,-2 1 0 0 0,1 1 0 0 0,7-6 0 0 0,16-15 0 0 0,-69 43 0 0 0,-49 21 0 0 0,21-10 0 0 0,26-10 0 0 0,-10 1 0 0 0,-9 3 0 0 0,29-8-98 0 0,-1-1-1 0 0,0-2 0 0 0,-28 4 99 0 0,43-8-59 0 0,12-3 80 0 0,-1 1-1 0 0,1 0 1 0 0,0-1-1 0 0,-1 1 1 0 0,1-1-1 0 0,0 0 1 0 0,-1 0-1 0 0,1 0 1 0 0,-1 0-1 0 0,1 0 1 0 0,0 0-1 0 0,-2-1-20 0 0,4 1 0 0 0,-1 0 1 0 0,1-1-1 0 0,0 1 0 0 0,0 0 1 0 0,0 0-1 0 0,0 0 0 0 0,0 0 0 0 0,0 0 1 0 0,-1 0-1 0 0,1 0 0 0 0,0-1 1 0 0,0 1-1 0 0,0 0 0 0 0,0 0 0 0 0,0 0 1 0 0,0 0-1 0 0,0 0 0 0 0,0-1 1 0 0,0 1-1 0 0,0 0 0 0 0,0 0 0 0 0,0 0 1 0 0,0 0-1 0 0,0-1 0 0 0,0 1 1 0 0,0 0-1 0 0,0 0 0 0 0,0 0 0 0 0,0 0 1 0 0,0-1-1 0 0,0 1 0 0 0,0 0 1 0 0,0 0-1 0 0,0 0 0 0 0,0 0 0 0 0,0-1 1 0 0,0 1-1 0 0,0 0 0 0 0,0 0 1 0 0,0 0-1 0 0,0 0 0 0 0,1 0 0 0 0,-1 0 1 0 0,0-1-1 0 0,0 1 0 0 0,0 0 1 0 0,0 0-1 0 0,0 0 0 0 0,0 0 0 0 0,1 0 1 0 0,-1 0-1 0 0,9-8-3 0 0,-7 6 4 0 0,6-7-1 0 0,1 2 0 0 0,1-1 0 0 0,-1 1 0 0 0,1 0 0 0 0,1 1 0 0 0,-1 0 0 0 0,9-3 0 0 0,11-7 0 0 0,-4 4 0 0 0,-19 9 4 0 0,0-1 0 0 0,0 1 0 0 0,5-5-4 0 0,9-6 70 0 0,-2 2-93 0 0,-1-1 0 0 0,1-2 23 0 0,-47 25-60 0 0,-141 66 60 0 0,143-65 0 0 0,-23 10-44 0 0,-2-4 0 0 0,0-1-1 0 0,0-2 1 0 0,-3-3 44 0 0,52-10 11 0 0,-1-1 3 0 0,1 1 1 0 0,-1-1 0 0 0,1 1-1 0 0,-1-1 1 0 0,0 0 0 0 0,1 0-1 0 0,-1 0 1 0 0,0 0 0 0 0,1 0-1 0 0,-1 0 1 0 0,0-1 0 0 0,1 0-1 0 0,-3 0-14 0 0,5 1 0 0 0,0 0 0 0 0,0 0 0 0 0,0-1 0 0 0,0 1 0 0 0,0 0 0 0 0,0 0 0 0 0,-1 0 0 0 0,1-1 0 0 0,0 1 0 0 0,0 0 0 0 0,0 0 0 0 0,0-1 0 0 0,0 1 0 0 0,0 0 0 0 0,0 0 0 0 0,0 0 0 0 0,0-1 0 0 0,0 1 0 0 0,0 0 0 0 0,0 0 0 0 0,0-1 0 0 0,0 1 0 0 0,0 0 0 0 0,0 0 0 0 0,1 0 0 0 0,-1-1 0 0 0,0 1 0 0 0,0 0 0 0 0,0 0 0 0 0,0 0 0 0 0,0-1 0 0 0,0 1 0 0 0,1 0 0 0 0,-1 0 0 0 0,0 0 0 0 0,0 0 0 0 0,0-1 0 0 0,0 1 0 0 0,1 0 0 0 0,-1 0 0 0 0,0 0 0 0 0,0 0 0 0 0,0 0 0 0 0,1 0 0 0 0,-1 0 0 0 0,0 0 0 0 0,0 0 0 0 0,1 0 0 0 0,-1-1 0 0 0,23-16 0 0 0,1 0 0 0 0,0 2 0 0 0,9-4 0 0 0,-7 4 0 0 0,-14 8 7 0 0,28-16 38 0 0,0-2-1 0 0,36-30-44 0 0,-68 46-61 0 0,-22 12 34 0 0,1 1-11 0 0,1 1-1 0 0,-1 1 0 0 0,1 0 0 0 0,-6 4 39 0 0,-7 4-58 0 0,-33 16 55 0 0,-1-3 1 0 0,-2-3-1 0 0,0-2 0 0 0,-28 5 3 0 0,69-21-5 0 0,14-4 30 0 0,-1 0 0 0 0,0 0 0 0 0,1-1 0 0 0,-1 1 0 0 0,-5-1-25 0 0,14-2 5 0 0,0 0 0 0 0,0 1 0 0 0,0-1 0 0 0,-1 0 0 0 0,1-1 0 0 0,0 1 0 0 0,0 0 0 0 0,-1-1 0 0 0,1 1 0 0 0,0 0 0 0 0,-1-1 0 0 0,1-1-5 0 0,6-4-44 0 0,7-4 41 0 0,0 2 0 0 0,8-4 3 0 0,-6 3 43 0 0,-1 0 0 0 0,2-2-43 0 0,11-8 0 0 0,-9 5 0 0 0,14-11 0 0 0,9-15 0 0 0,-43 41 0 0 0,0 0 0 0 0,0 0 0 0 0,0 0 0 0 0,0 0 0 0 0,1 0 0 0 0,-1 0 0 0 0,0 0-1 0 0,0 0 1 0 0,0 0 0 0 0,0 0 0 0 0,0 0 0 0 0,0 0 0 0 0,0 0 0 0 0,0 0-1 0 0,0 0 1 0 0,0 0 0 0 0,0 0 0 0 0,0 0 0 0 0,1 0 0 0 0,-1 0 0 0 0,0-1 0 0 0,0 1-1 0 0,0 0 1 0 0,0 0 0 0 0,0 0 0 0 0,0 0 0 0 0,0 0 0 0 0,0 0 0 0 0,0 0 0 0 0,0 0-1 0 0,0 0 1 0 0,0 0 0 0 0,0 0 0 0 0,0-1 0 0 0,0 1 0 0 0,0 0 0 0 0,0 0-1 0 0,0 0 1 0 0,0 0 0 0 0,0 0 0 0 0,0 0 0 0 0,0 0 0 0 0,0 0 0 0 0,0 0 0 0 0,0 0-1 0 0,0 0 1 0 0,0-1 0 0 0,0 1 0 0 0,0 0 0 0 0,-1 0 0 0 0,1 0 0 0 0,0 0 0 0 0,0 0-1 0 0,0 0 1 0 0,0 0 0 0 0,0 0 0 0 0,0 0 0 0 0,0 0 0 0 0,0 0 0 0 0,0 0-1 0 0,0 0 1 0 0,0 0 0 0 0,-9-1-28 0 0,-8 5-12 0 0,-72 34-157 0 0,51-20 174 0 0,-17 8 70 0 0,10-5 1424 0 0,-45 15-1471 0 0,46-22-779 0 0,-1-1 0 0 0,-31 4 779 0 0,69-17 0 0 0,6 0 2 0 0,1 0-1 0 0,0 0 0 0 0,-1 0 0 0 0,1 0 0 0 0,0 0 0 0 0,-1 0 0 0 0,1 0 0 0 0,0 0 0 0 0,-1 0 0 0 0,1 0 0 0 0,0 0 0 0 0,0 0 0 0 0,-1-1 1 0 0,1 1-1 0 0,0 0 0 0 0,-1 0 0 0 0,1 0 0 0 0,0 0 0 0 0,0-1 0 0 0,-1 1 0 0 0,1 0 0 0 0,0 0 0 0 0,0 0 0 0 0,-1-1 0 0 0,1 1 0 0 0,0 0 1 0 0,0 0-1 0 0,0-1 0 0 0,0 1 0 0 0,-1 0 0 0 0,1-1 0 0 0,0 1 0 0 0,0 0 0 0 0,0-1 0 0 0,0 1 0 0 0,0 0 0 0 0,0-1 0 0 0,0 1 0 0 0,0 0 1 0 0,0 0-1 0 0,0-1 0 0 0,0 1 0 0 0,0 0 0 0 0,0-1 0 0 0,0 1 0 0 0,0 0 0 0 0,0-1 0 0 0,0 1 0 0 0,0 0 0 0 0,1-1 0 0 0,-1 1 0 0 0,0 0 0 0 0,0 0 1 0 0,0-1-1 0 0,0 1 0 0 0,1 0 0 0 0,-1 0 0 0 0,0-1 0 0 0,0 1 0 0 0,1 0 0 0 0,-1 0 0 0 0,0-1-1 0 0,9-9 15 0 0,0 0-1 0 0,1 0 0 0 0,0 1 1 0 0,0 0-1 0 0,1 0 1 0 0,8-4-15 0 0,2-2-10 0 0,-14 9 10 0 0,-1 0 1 0 0,1 0-1 0 0,-1-1 0 0 0,3-4 0 0 0,3-3 10 0 0,6-3 43 0 0,-18 17-53 0 0,1 0 0 0 0,-1 0 0 0 0,0 0 0 0 0,0-1 0 0 0,0 1 0 0 0,0 0 0 0 0,1 0 0 0 0,-1 0 0 0 0,0 0 0 0 0,0 0 0 0 0,0-1 0 0 0,0 1 0 0 0,0 0 0 0 0,1 0 0 0 0,-1 0 0 0 0,0 0 0 0 0,0-1 0 0 0,0 1 0 0 0,0 0 0 0 0,0 0 0 0 0,0 0 0 0 0,0-1 0 0 0,0 1 0 0 0,0 0 0 0 0,0 0 0 0 0,0 0 0 0 0,0-1 0 0 0,0 1 0 0 0,0 0 0 0 0,0 0 0 0 0,0 0 0 0 0,0-1 0 0 0,0 1 0 0 0,0 0 0 0 0,0 0 0 0 0,0 0 0 0 0,0-1 0 0 0,0 1 0 0 0,0 0 0 0 0,-1 0 0 0 0,1 0 0 0 0,0 0 0 0 0,0-1 0 0 0,0 1 0 0 0,0 0 0 0 0,0 0 0 0 0,-1 0 0 0 0,1 0 0 0 0,0 0 0 0 0,-4 0 0 0 0,-2 1 7 0 0,0 0-1 0 0,-1 0 0 0 0,1 1 1 0 0,0 0-1 0 0,0 0 0 0 0,0 1 0 0 0,0-1 1 0 0,0 1-1 0 0,1 1 0 0 0,-4 1-6 0 0,-19 10-15 0 0,-64 33-120 0 0,51-25 131 0 0,0-3-1 0 0,-17 5 5 0 0,55-24-3 0 0,-1 1-1 0 0,1-1 1 0 0,0-1-1 0 0,0 1 0 0 0,0 0 1 0 0,0-1-1 0 0,-3 1 4 0 0,5-1-125 0 0,1 0-21 0 0,0 0 2 0 0,10-7 0 0 0,131-99 920 0 0,35-26-848 0 0,-149 108 83 0 0,-45 26-60 0 0,-4 6-20 0 0,0 0 1 0 0,0 2-1 0 0,1 0 1 0 0,-13 9 68 0 0,-40 20 0 0 0,-81 27 2120 0 0,153-66-2177 0 0,2 0-64 0 0,0 0-21 0 0,2 0 131 0 0,-1-1-1 0 0,1-1 0 0 0,-1 1 0 0 0,1 0 0 0 0,-1 0 0 0 0,0-1 1 0 0,0 1-1 0 0,1 0 0 0 0,-1-1 0 0 0,0 1 0 0 0,0-1 0 0 0,0 0 12 0 0,5-5-2 0 0,18-13-633 0 0,1 1 0 0 0,11-5 635 0 0,19-13-154 0 0,-6 2 237 0 0,-49 35-82 0 0,1 0 0 0 0,-1 0 0 0 0,0 0 0 0 0,0 0-1 0 0,0 0 1 0 0,0 0 0 0 0,0 0 0 0 0,0 0 0 0 0,0 0 0 0 0,0 0 0 0 0,0-1-1 0 0,1 1 1 0 0,-1 0 0 0 0,0 0 0 0 0,0 0 0 0 0,0 0 0 0 0,0 0 0 0 0,0 0-1 0 0,0 0 1 0 0,0 0 0 0 0,0 0 0 0 0,0 0 0 0 0,0 0 0 0 0,0 0 0 0 0,0 0-1 0 0,0 0 1 0 0,1 0 0 0 0,-1-1 0 0 0,0 1 0 0 0,0 0 0 0 0,0 0 0 0 0,0 0-1 0 0,0 0 1 0 0,0 0 0 0 0,0 0 0 0 0,0 0 0 0 0,0 0 0 0 0,0 0 0 0 0,0-1-1 0 0,0 1 1 0 0,0 0 0 0 0,0 0 0 0 0,0 0 0 0 0,0 0 0 0 0,0 0 0 0 0,0 0 0 0 0,0 0-1 0 0,0 0 1 0 0,0 0 0 0 0,0-1 0 0 0,0 1 0 0 0,-1 0 0 0 0,1 0 0 0 0,0 0-1 0 0,0 0 1 0 0,0 0 0 0 0,0 0 0 0 0,0 0 0 0 0,0 0 0 0 0,0 0-1 0 0,-8 0-3 0 0,-10 3-66 0 0,-5 5 334 0 0,0 0 1 0 0,1 1-1 0 0,0 1-265 0 0,-38 16 509 0 0,-5-4-509 0 0,65-22 0 0 0,0 0 0 0 0,0 0 0 0 0,1-1 0 0 0,-1 1 0 0 0,0 0 0 0 0,0 0 0 0 0,0 0 0 0 0,0 0 0 0 0,0 0 0 0 0,0-1 0 0 0,0 1 0 0 0,0 0 0 0 0,0 0 0 0 0,0 0 0 0 0,0 0 0 0 0,0-1 0 0 0,0 1 0 0 0,0 0 0 0 0,0 0 0 0 0,0 0 0 0 0,0-1 0 0 0,0 1 0 0 0,0 0 0 0 0,0 0 0 0 0,0 0 0 0 0,0 0 0 0 0,0-1 0 0 0,0 1 0 0 0,0 0 0 0 0,0 0 0 0 0,0 0 0 0 0,0 0 0 0 0,-1-1 0 0 0,1 1 0 0 0,0 0 0 0 0,0 0 0 0 0,0 0 0 0 0,0 0 0 0 0,0 0 0 0 0,-1 0 0 0 0,1 0 0 0 0,0-1 0 0 0,0 1 0 0 0,0 0 0 0 0,0 0 0 0 0,0 0 0 0 0,-1 0 0 0 0,1 0 0 0 0,0 0 0 0 0,0 0 0 0 0,0 0 0 0 0,-1 0 0 0 0,1 0 0 0 0,0 0 0 0 0,0 0 0 0 0,0 0 0 0 0,0 0 0 0 0,-1 0 0 0 0,1 0 0 0 0,0 0 0 0 0,0 0 0 0 0,0 0 0 0 0,-1 0 0 0 0,9-10 0 0 0,-8 10 0 0 0,7-6 0 0 0,0 0 0 0 0,1 1 0 0 0,0 0 0 0 0,0 0 0 0 0,0 1 0 0 0,0 0 0 0 0,4-1 0 0 0,21-12 0 0 0,-2-1 0 0 0,1 2 0 0 0,33-12 0 0 0,-57 23-65 0 0,-7 4-278 0 0,-1 1-133 0 0,0 0-32 0 0,0 0 134 0 0,-3 5 1026 0 0,-3-1-514 0 0,1 0 0 0 0,-1 0 0 0 0,0-1 0 0 0,0 0 0 0 0,0 0-1 0 0,0 0 1 0 0,-1 0 0 0 0,-2-1-138 0 0,-21 10 3 0 0,-2 6-3 0 0,32-18-4 0 0,0 0 0 0 0,0 0-1 0 0,0 0 1 0 0,0 0 0 0 0,0 0-1 0 0,0 0 1 0 0,0 0 0 0 0,0 0-1 0 0,0 0 1 0 0,0 0 0 0 0,0 0-1 0 0,0 1 1 0 0,0-1 0 0 0,0 0-1 0 0,0 0 1 0 0,0 0 0 0 0,0 0-1 0 0,0 0 1 0 0,0 0 0 0 0,0 0-1 0 0,0 0 1 0 0,0 0 0 0 0,0 0-1 0 0,0 0 1 0 0,0 0 0 0 0,0 0 0 0 0,0 0-1 0 0,0 0 1 0 0,0 0 0 0 0,0 0-1 0 0,0 1 1 0 0,0-1 0 0 0,0 0-1 0 0,0 0 1 0 0,0 0 0 0 0,0 0-1 0 0,0 0 1 0 0,0 0 0 0 0,0 0-1 0 0,0 0 1 0 0,0 0 0 0 0,0 0-1 0 0,0 0 1 0 0,0 0 0 0 0,0 0-1 0 0,0 0 1 0 0,0 0 0 0 0,0 0-1 0 0,1 0 1 0 0,-1 0 0 0 0,0 0-1 0 0,0 0 1 0 0,0 0 0 0 0,0 0-1 0 0,0 0 1 0 0,0 0 0 0 0,0 0-1 0 0,0 0 1 0 0,0 0 0 0 0,0 0-1 0 0,0 0 1 0 0,0 0 0 0 0,0 0-1 0 0,0 0 5 0 0,8 2-351 0 0,8-1-293 0 0,-6-4 631 0 0,0 1 0 0 0,0 1-1 0 0,0 0 1 0 0,0 0 0 0 0,-1 1-1 0 0,1 1 1 0 0,0-1 0 0 0,0 2-1 0 0,8 1 14 0 0,6-4 0 0 0,-20 1 0 0 0,0 0 0 0 0,0 0 0 0 0,0 0 0 0 0,0 0 0 0 0,0 0 0 0 0,1 1 0 0 0,214 39 615 0 0,-167-26-1263 0 0,-32-7 669 0 0,0-2-1 0 0,9 1-20 0 0,21 11-176 0 0,-34-12 160 0 0,-14-5 16 0 0,-6-3 0 0 0,-7-2 0 0 0,-16-3 134 0 0,-24-8 66 0 0,48 15-183 0 0,0 0-1 0 0,-1 0 1 0 0,1 0 0 0 0,0 1 0 0 0,0-1 0 0 0,-1 1-1 0 0,1 0 1 0 0,0 0 0 0 0,-1 0-17 0 0,3 0-5 0 0,0 0 0 0 0,1 0 1 0 0,-1 0-1 0 0,0 0 0 0 0,0 1 0 0 0,1-1 1 0 0,-1 0-1 0 0,0 0 0 0 0,0 0 0 0 0,1 0 1 0 0,-1 1-1 0 0,0-1 0 0 0,1 0 0 0 0,-1 1 1 0 0,0-1-1 0 0,1 1 0 0 0,-1-1 0 0 0,1 0 1 0 0,-1 1-1 0 0,1 0 0 0 0,-1-1 0 0 0,1 1 0 0 0,-1-1 1 0 0,1 1-1 0 0,-1-1 0 0 0,1 1 0 0 0,-1 0 1 0 0,1-1-1 0 0,0 1 0 0 0,0 0 0 0 0,-1 0 1 0 0,1-1-1 0 0,0 1 0 0 0,0 0 0 0 0,0-1 1 0 0,0 1-1 0 0,0 0 0 0 0,0 0 0 0 0,0-1 1 0 0,0 1-1 0 0,0 0 5 0 0,2 5-98 0 0</inkml:trace>
  <inkml:trace contextRef="#ctx0" brushRef="#br0" timeOffset="59183.361">15631 616 14112 0 0,'-11'-10'645'0'0,"11"10"-629"0"0,0 0 1 0 0,0-1 0 0 0,0 1-1 0 0,0 0 1 0 0,0 0 0 0 0,0 0-1 0 0,-1 0 1 0 0,1-1-1 0 0,0 1 1 0 0,0 0 0 0 0,0 0-1 0 0,0-1 1 0 0,0 1-1 0 0,0 0 1 0 0,0 0 0 0 0,0 0-1 0 0,0-1 1 0 0,0 1-1 0 0,0 0 1 0 0,0 0 0 0 0,0-1-1 0 0,0 1 1 0 0,0 0-1 0 0,0 0 1 0 0,0 0 0 0 0,0-1-1 0 0,0 1 1 0 0,0 0-1 0 0,1 0 1 0 0,-1 0 0 0 0,0-1-1 0 0,0 1 1 0 0,0 0 0 0 0,0 0-1 0 0,0 0 1 0 0,1-1-1 0 0,-1 1 1 0 0,0 0 0 0 0,0 0-1 0 0,0 0 1 0 0,0 0-1 0 0,1 0 1 0 0,-1 0 0 0 0,0-1-1 0 0,0 1 1 0 0,0 0-1 0 0,1 0 1 0 0,-1 0-17 0 0,4-4 100 0 0,-3 4-29 0 0,-1 0 4 0 0,0 0-3 0 0,-9 6 0 0 0,9-6-73 0 0,0 1 1 0 0,-1-1 0 0 0,1 1 0 0 0,0-1 0 0 0,0 1 0 0 0,0-1 0 0 0,-1 1 0 0 0,1-1 0 0 0,0 1 0 0 0,0-1 0 0 0,0 1 0 0 0,0-1 0 0 0,0 1 0 0 0,0-1 0 0 0,0 1 0 0 0,0-1 0 0 0,0 1 0 0 0,0-1 0 0 0,0 1 0 0 0,0-1 0 0 0,1 1 0 0 0,-1-1 0 0 0,0 1 0 0 0,0-1 0 0 0,0 1 0 0 0,1-1-1 0 0,-1 1 1 0 0,0-1 0 0 0,1 1 0 0 0,2 9 26 0 0,-3-3 41 0 0,0-4-26 0 0,0-1-1 0 0,0 1 0 0 0,0 0 0 0 0,0 0 0 0 0,0-1 1 0 0,1 1-1 0 0,0 0 0 0 0,-1 0 0 0 0,1-1 1 0 0,0 1-1 0 0,0-1 0 0 0,0 1 0 0 0,1-1-40 0 0,28 56 413 0 0,-30-57-409 0 0,1 0 0 0 0,-1 0 0 0 0,0 0 0 0 0,0 0-1 0 0,1 0 1 0 0,-1 0 0 0 0,0-1 0 0 0,0 1-1 0 0,0 0 1 0 0,0 0 0 0 0,0 0 0 0 0,0 0-1 0 0,0 0 1 0 0,0 0 0 0 0,0 0 0 0 0,-1 0-1 0 0,1 0 1 0 0,0-1 0 0 0,-1 2-4 0 0,1-2 3 0 0,0 1 1 0 0,-1 0-1 0 0,1 0 0 0 0,0 0 1 0 0,0-1-1 0 0,0 1 0 0 0,0 0 1 0 0,0 0-1 0 0,0 0 0 0 0,0 0 1 0 0,0-1-1 0 0,0 1 0 0 0,0 0 0 0 0,0 0 1 0 0,0 0-1 0 0,0 0 0 0 0,1-1 1 0 0,-1 1-1 0 0,1 0-3 0 0,-1 0 22 0 0,0 0-1 0 0,1 0 0 0 0,-1 0 1 0 0,0 0-1 0 0,0 0 1 0 0,1 1-1 0 0,-1-1 1 0 0,0 0-1 0 0,0 0 0 0 0,0 0 1 0 0,0 0-1 0 0,0 0 1 0 0,-1 0-1 0 0,1 0 1 0 0,0 0-1 0 0,0 0 0 0 0,-1 0 1 0 0,1 0-1 0 0,-1 0 1 0 0,1 0-1 0 0,-1 0 1 0 0,1 0-1 0 0,-1-1 0 0 0,1 1 1 0 0,-1 0-1 0 0,0 0 1 0 0,0 0-22 0 0,1-1 20 0 0,0 0 0 0 0,0 0 0 0 0,0 0 0 0 0,0 0 0 0 0,0 0 0 0 0,0 0 0 0 0,0 1 0 0 0,0-1 0 0 0,0 0 0 0 0,0 0 0 0 0,0 0 0 0 0,0 0 0 0 0,0 0 0 0 0,0 0 0 0 0,0 1 0 0 0,0-1 0 0 0,0 0 0 0 0,0 0 0 0 0,0 0 0 0 0,0 0 0 0 0,0 0 0 0 0,0 0 0 0 0,0 1 0 0 0,0-1 0 0 0,0 0 0 0 0,0 0 0 0 0,0 0 0 0 0,0 0-1 0 0,0 0 1 0 0,0 0 0 0 0,0 0 0 0 0,0 1 0 0 0,0-1 0 0 0,1 0 0 0 0,-1 0 0 0 0,0 0 0 0 0,0 0 0 0 0,0 0 0 0 0,0 0 0 0 0,0 0-20 0 0,0 0 15 0 0,0 0-1 0 0,0 0 0 0 0,0 0 0 0 0,1 0 0 0 0,-1 0 1 0 0,0 1-1 0 0,0-1 0 0 0,0 0 0 0 0,0 0 0 0 0,0 0 1 0 0,0 0-1 0 0,0 0 0 0 0,0 0 0 0 0,0 0 0 0 0,0 0 0 0 0,0 0 1 0 0,0 0-1 0 0,0 0 0 0 0,0 0 0 0 0,0 1 0 0 0,0-1 1 0 0,0 0-1 0 0,0 0 0 0 0,0 0 0 0 0,0 0 0 0 0,0 0 1 0 0,0 0-1 0 0,0 0 0 0 0,0 0 0 0 0,0 0 0 0 0,0 1 1 0 0,0-1-1 0 0,0 0 0 0 0,0 0 0 0 0,0 0 0 0 0,0 0 0 0 0,0 0 1 0 0,0 0-1 0 0,0 0 0 0 0,0 0 0 0 0,0 0 0 0 0,0 0 1 0 0,0 1-1 0 0,0-1 0 0 0,0 0 0 0 0,0 0 0 0 0,0 0-14 0 0,-8 7-573 0 0,8-7 113 0 0,-12-8 105 0 0,12 7 359 0 0,0 1 0 0 0,-1 0 0 0 0,1-1 0 0 0,0 1 0 0 0,0-1 0 0 0,0 1 0 0 0,0 0 0 0 0,0-1 0 0 0,0 1 0 0 0,0-1 0 0 0,0 1 0 0 0,0 0 0 0 0,1-1 0 0 0,-1 1 0 0 0,0-1 0 0 0,0 1 0 0 0,0 0 0 0 0,0-1 0 0 0,0 1 0 0 0,1 0-1 0 0,-1-1 1 0 0,0 1 0 0 0,0 0 0 0 0,1-1 0 0 0,-1 1 0 0 0,1-1-4 0 0,-1 1 0 0 0,0-1 0 0 0,1 1 0 0 0,-1 0 0 0 0,0-1-1 0 0,1 1 1 0 0,-1-1 0 0 0,0 0 0 0 0,1 1 0 0 0,-1-1 0 0 0,0 1-1 0 0,0-1 1 0 0,0 1 0 0 0,0-1 0 0 0,0 0 0 0 0,0 1 0 0 0,1-1-1 0 0,-1 1 1 0 0,-2-7 3 0 0,2 5-9 0 0,0 1-1 0 0,0 0 1 0 0,-1 0 0 0 0,1-1 0 0 0,0 1 0 0 0,0 0 0 0 0,0 0-1 0 0,0-1 1 0 0,0 1 0 0 0,1 0 0 0 0,-1 0 0 0 0,0 0 0 0 0,1-1-1 0 0,-1 1 1 0 0,1 0 0 0 0,-1 0 0 0 0,1-1 6 0 0,0 1-13 0 0,-1-1 1 0 0,1 0-1 0 0,-1 1 1 0 0,0-1-1 0 0,0 1 1 0 0,1-1-1 0 0,-1 0 1 0 0,0 1-1 0 0,0-1 1 0 0,0 0-1 0 0,-1 1 1 0 0,1-1-1 0 0,0 1 1 0 0,-1-1-1 0 0,1 0 1 0 0,-1 1-1 0 0,0-1 13 0 0,1 0-13 0 0,-1 0-1 0 0,0 0 0 0 0,1 0 1 0 0,0 0-1 0 0,-1 0 0 0 0,1 0 1 0 0,0 0-1 0 0,0 0 0 0 0,0 0 1 0 0,0 1-1 0 0,0-1 0 0 0,0 0 1 0 0,1 0-1 0 0,-1 0 0 0 0,1-1 14 0 0,2-3-31 0 0,-2 4 19 0 0,0 0 0 0 0,0 0-1 0 0,-1 0 1 0 0,1-1 0 0 0,0 1-1 0 0,-1 0 1 0 0,0 0-1 0 0,1-1 1 0 0,-1 1 0 0 0,0 0 12 0 0,0 1-3 0 0,0 0 0 0 0,0 0 0 0 0,0 1 1 0 0,0-1-1 0 0,0 0 0 0 0,1 1 0 0 0,-1-1 0 0 0,0 0 0 0 0,0 1 1 0 0,1-1-1 0 0,-1 0 0 0 0,0 1 0 0 0,1-1 0 0 0,-1 0 0 0 0,1 1 1 0 0,-1-1-1 0 0,1 1 0 0 0,0-1 3 0 0,9-15-67 0 0,-9 16 66 0 0,0-1 0 0 0,-1 0 0 0 0,1 0 0 0 0,0 1 0 0 0,0-1 0 0 0,0 1 0 0 0,0-1 0 0 0,0 1 0 0 0,0-1 0 0 0,1 1 0 0 0,-1 0 0 0 0,0-1 0 0 0,0 1 0 0 0,0 0 0 0 0,0 0 0 0 0,0 0 0 0 0,0 0 0 0 0,1 0 0 0 0,-1 0 0 0 0,0 0 0 0 0,0 0 0 0 0,0 1 1 0 0,28 3-42 0 0,-26-2 61 0 0,1-1 0 0 0,-1 1 0 0 0,1 0 0 0 0,-1 0 0 0 0,0 0 0 0 0,1 0 0 0 0,-1 1 0 0 0,0-1 0 0 0,-1 1 0 0 0,1 0 0 0 0,0-1 0 0 0,-1 1 0 0 0,1 1-1 0 0,-1-1 1 0 0,0 0 0 0 0,0 0 0 0 0,0 2-19 0 0,1 2 126 0 0,1 1-1 0 0,-1 0 1 0 0,-1 0-1 0 0,0 0 1 0 0,0 0-1 0 0,-1 0 0 0 0,1 7-125 0 0,-4 7 223 0 0,2-19-204 0 0,-1-1 0 0 0,1 0 0 0 0,0 0 1 0 0,0 1-1 0 0,0-1 0 0 0,0 0 0 0 0,0 1 0 0 0,0-1 1 0 0,0 0-1 0 0,1 1 0 0 0,-1-1 0 0 0,1 0 0 0 0,0 1-19 0 0,0-1 15 0 0,-1 0 0 0 0,1 0 0 0 0,-1 0 0 0 0,0 0 0 0 0,0 0 0 0 0,0 0 0 0 0,0 0 0 0 0,0 0 0 0 0,0 0 0 0 0,-1 1 0 0 0,1-1 0 0 0,-1 1-15 0 0,1-1 13 0 0,-1 0 1 0 0,1 0-1 0 0,0 0 1 0 0,-1 0 0 0 0,1 0-1 0 0,0 0 1 0 0,0 0 0 0 0,0 0-1 0 0,1-1 1 0 0,-1 1-1 0 0,0 0 1 0 0,1 1-14 0 0,-1 2 347 0 0,-1-12-253 0 0,1-3-83 0 0,1 0-1 0 0,-2 0 1 0 0,1 0-1 0 0,-1 0 0 0 0,-1-4-10 0 0,1 12-15 0 0,1 0-1 0 0,0-1 1 0 0,0 1-1 0 0,1 0 1 0 0,-1-1-1 0 0,0 1 1 0 0,1 0-1 0 0,0 0 1 0 0,-1-1 0 0 0,1 1-1 0 0,1-2 16 0 0,-1 2-17 0 0,0-1 1 0 0,0 1-1 0 0,-1-1 1 0 0,1 0-1 0 0,0 1 0 0 0,-1-1 1 0 0,0-1 16 0 0,0-8-48 0 0,0 9 35 0 0,-1 0 0 0 0,1 0-1 0 0,1 0 1 0 0,-1-1 0 0 0,0 1 0 0 0,1 0 0 0 0,-1 0-1 0 0,1 0 1 0 0,1-2 13 0 0,2-5-40 0 0,-4 7 35 0 0,1 1 0 0 0,0-1-1 0 0,0 0 1 0 0,0 0 0 0 0,1 1 0 0 0,-1-1-1 0 0,0 0 1 0 0,1 1 0 0 0,0-1 0 0 0,0 1-1 0 0,0 0 1 0 0,0 0 0 0 0,0 0-1 0 0,0 0 1 0 0,0 0 0 0 0,1 0 0 0 0,-1 0-1 0 0,2 0 6 0 0,-3 1 3 0 0,0 0-1 0 0,1 1 1 0 0,-1-1-1 0 0,0 1 1 0 0,0-1-1 0 0,1 1 1 0 0,-1 0-1 0 0,0 0 1 0 0,0-1-1 0 0,1 1 1 0 0,-1 0-1 0 0,0 0 1 0 0,1 0-1 0 0,-1 0 1 0 0,0 1-1 0 0,1-1 1 0 0,-1 0-1 0 0,0 0 1 0 0,0 1-1 0 0,1 0-2 0 0,1 0 44 0 0,-1-1 37 0 0,-2 0-4 0 0,0 1-61 0 0,0 0 0 0 0,0 0-1 0 0,1 0 1 0 0,-1 0 0 0 0,1 0-1 0 0,-1 0 1 0 0,0 0 0 0 0,1 0-1 0 0,-1 0 1 0 0,1 0 0 0 0,0 0-1 0 0,-1 0 1 0 0,1 0 0 0 0,0-1 0 0 0,0 2-16 0 0,0-2 8 0 0,0 1 0 0 0,0 0 1 0 0,-1 0-1 0 0,1-1 1 0 0,-1 1-1 0 0,1 0 0 0 0,0 0 1 0 0,-1 0-1 0 0,1 0 1 0 0,-1 0-1 0 0,0 0 1 0 0,1 0-1 0 0,-1 0 0 0 0,0 0 1 0 0,0 0-1 0 0,1 0 1 0 0,-1 0-1 0 0,0 0-8 0 0,-1 1 22 0 0,1 0-1 0 0,0-1 1 0 0,0 1 0 0 0,0 0-1 0 0,0-1 1 0 0,0 1 0 0 0,0 0-1 0 0,0-1 1 0 0,0 1 0 0 0,1 0-1 0 0,-1-1 1 0 0,1 1 0 0 0,-1-1-1 0 0,1 1 1 0 0,-1 0 0 0 0,1-1-1 0 0,0 0 1 0 0,0 1 0 0 0,0-1-1 0 0,0 1-21 0 0,8 20 239 0 0,-9-20-213 0 0,1 1 0 0 0,0 0 0 0 0,0-1 0 0 0,0 1 0 0 0,0-1 0 0 0,0 1 0 0 0,0-1-1 0 0,1 0 1 0 0,0 1-26 0 0,9 8 89 0 0,-10-10-82 0 0,1 0 1 0 0,-1 0-1 0 0,1 0 1 0 0,-1 1-1 0 0,0-1 0 0 0,0 1 1 0 0,1-1-1 0 0,-1 1 1 0 0,0-1-1 0 0,0 1 0 0 0,-1-1 1 0 0,1 2-8 0 0,0 0 9 0 0,-1-3-5 0 0,1 1 1 0 0,-1 0-1 0 0,0 0 0 0 0,0 0 0 0 0,1 0 0 0 0,-1 0 0 0 0,1 0 0 0 0,-1 0 0 0 0,1-1 0 0 0,-1 1 0 0 0,1 0 0 0 0,-1 0 0 0 0,1-1 1 0 0,0 1-1 0 0,-1 0 0 0 0,1-1 0 0 0,0 1 0 0 0,-1-1 0 0 0,1 1 0 0 0,0-1 0 0 0,0 1 0 0 0,0-1 0 0 0,0 1 0 0 0,0-1 1 0 0,0 0-5 0 0,10 7 46 0 0,0-3 18 0 0,1-3-133 0 0,-8-4 19 0 0,-3 2 13 0 0,1-1 1 0 0,0 1 0 0 0,0 0 0 0 0,0 0-1 0 0,-1-1 1 0 0,1 1 0 0 0,0-1 0 0 0,-1 1-1 0 0,1-1 1 0 0,-1 0 0 0 0,0 1-1 0 0,0-1 1 0 0,1 0 0 0 0,-1 0 0 0 0,0 0-1 0 0,0-2 37 0 0,2-1-148 0 0,-1 1 0 0 0,1-1 0 0 0,0 0 0 0 0,0 1 0 0 0,2-3 148 0 0,-1 3-93 0 0,-1 0-1 0 0,-1 0 0 0 0,1 0 1 0 0,0 0-1 0 0,-1 0 0 0 0,0-1 0 0 0,0 1 94 0 0,-1 0-64 0 0,0 0 0 0 0,1 1-1 0 0,0-1 1 0 0,0 1-1 0 0,0-1 1 0 0,0 1-1 0 0,0 0 1 0 0,1-1-1 0 0,1-1 65 0 0,-3 4-16 0 0,0 0 0 0 0,0-1 0 0 0,0 1 0 0 0,0 0 0 0 0,0-1 0 0 0,-1 0 0 0 0,1 1 0 0 0,0-1 0 0 0,-1 0 16 0 0,1 1-4 0 0,-1 0-1 0 0,0 0 1 0 0,1 0-1 0 0,-1 0 1 0 0,1 0-1 0 0,-1 0 1 0 0,1 0-1 0 0,-1 0 1 0 0,1 1-1 0 0,0-1 1 0 0,-1 0-1 0 0,1 0 1 0 0,0 0-1 0 0,0 1 0 0 0,1-1 5 0 0,-3 1 18 0 0,1 0 0 0 0,0 0 0 0 0,0 0 0 0 0,0 0-1 0 0,0 0 1 0 0,0 0 0 0 0,0 0 0 0 0,0 0 0 0 0,0 0-1 0 0,0 0 1 0 0,0 0 0 0 0,0 0 0 0 0,0 0-1 0 0,0 0 1 0 0,0 0 0 0 0,0 0 0 0 0,0 0 0 0 0,1 0-1 0 0,-1 0 1 0 0,0 1 0 0 0,0-1 0 0 0,0 0-1 0 0,0 0 1 0 0,0 0 0 0 0,0 0 0 0 0,0 0 0 0 0,0 0-1 0 0,0 0 1 0 0,0 0 0 0 0,0 0 0 0 0,0 0 0 0 0,0 0-1 0 0,0 0 1 0 0,0 0 0 0 0,0 0 0 0 0,0 0-1 0 0,0 0 1 0 0,0 0 0 0 0,0 0 0 0 0,0 0 0 0 0,0 0-1 0 0,0 0 1 0 0,0 0 0 0 0,1 0 0 0 0,-1 0 0 0 0,0 0-1 0 0,0 0 1 0 0,0 0 0 0 0,0 0 0 0 0,0 0-1 0 0,0 0 1 0 0,0 0 0 0 0,0 0 0 0 0,0 0 0 0 0,0 0-1 0 0,0 0 1 0 0,0 0 0 0 0,0 0-18 0 0,-3 8 266 0 0,-2 7-29 0 0,9 13 292 0 0,-4-25-492 0 0,1-1-1 0 0,-1 0 1 0 0,1 1-1 0 0,0-1 1 0 0,-1 0-1 0 0,1 0 1 0 0,0 0-1 0 0,0 0 1 0 0,1 1-1 0 0,-1-2 1 0 0,0 1 0 0 0,1 0-1 0 0,0 1-36 0 0,9 16 204 0 0,-9-17-175 0 0,0 1 0 0 0,0-1 0 0 0,0 1 0 0 0,0-1 0 0 0,0 0 0 0 0,1 0 0 0 0,-1 1 0 0 0,1-2-1 0 0,-1 1 1 0 0,1 0 0 0 0,0 0 0 0 0,0-1 0 0 0,0 0 0 0 0,0 0 0 0 0,0 1 0 0 0,0-1 0 0 0,0-1 0 0 0,0 1 0 0 0,0 0 0 0 0,0-1 0 0 0,0 0 0 0 0,1 0-1 0 0,-1 0 1 0 0,0 0 0 0 0,0 0 0 0 0,0-1 0 0 0,0 1 0 0 0,1-1 0 0 0,-1 0 0 0 0,1 0-29 0 0,2-3 24 0 0,0 0 1 0 0,-1 0-1 0 0,0 0 0 0 0,0-1 1 0 0,0 1-1 0 0,0-1 0 0 0,0 0 1 0 0,-1-1-1 0 0,0 1 0 0 0,0-1 1 0 0,-1 0-1 0 0,0 0 0 0 0,0 0 1 0 0,0 0-1 0 0,0-1 0 0 0,-1-2-24 0 0,4-4 0 0 0,-5 12 0 0 0,0-1 0 0 0,0 0 0 0 0,0-1 0 0 0,0 1 0 0 0,-1 0 0 0 0,1 0 0 0 0,-1 0 0 0 0,1 0 0 0 0,-1-3 0 0 0,1-2 0 0 0,2 1 15 0 0,-6 1 28 0 0,3 6-47 0 0,-1-1-1 0 0,1 1 1 0 0,-1 0 0 0 0,1-1 0 0 0,0 1 0 0 0,-1 0 0 0 0,1 0 0 0 0,0-1 0 0 0,0 1 0 0 0,0 0 0 0 0,-1 0 0 0 0,1 0 0 0 0,0-1-1 0 0,0 1 1 0 0,0 0 0 0 0,0 0 4 0 0,2 16 0 0 0,-2-15 0 0 0,0 0 0 0 0,0 0 0 0 0,0 0 0 0 0,0 0 0 0 0,1 0 0 0 0,-1 0 0 0 0,1 0 0 0 0,-1 0 0 0 0,1 0 0 0 0,0-1 0 0 0,0 2 0 0 0,2 3 10 0 0,0-1 0 0 0,0 1 0 0 0,1-1 0 0 0,-1 0 0 0 0,1 0 0 0 0,1-1 0 0 0,-1 1 0 0 0,0-1 0 0 0,1 0 0 0 0,0 0 0 0 0,0-1 0 0 0,0 1 0 0 0,1-1 0 0 0,-1 0 0 0 0,1-1 0 0 0,-1 1 0 0 0,1-1 0 0 0,0 0 0 0 0,6 1-10 0 0,-6-2-40 0 0,0 0 1 0 0,1-1-1 0 0,-1 1 1 0 0,1-1 0 0 0,-1-1-1 0 0,0 1 1 0 0,1-1-1 0 0,-1 0 1 0 0,0 0-1 0 0,0-1 1 0 0,0 0 0 0 0,0 0-1 0 0,0-1 1 0 0,0 1-1 0 0,0-1 1 0 0,-1 0 0 0 0,1-1-1 0 0,-1 1 1 0 0,0-1-1 0 0,0 0 1 0 0,2-3 39 0 0,0 0-538 0 0,0 0 0 0 0,0-1 0 0 0,0 0 1 0 0,-1-1-1 0 0,-1 1 0 0 0,1-1 0 0 0,-1 0 1 0 0,-1 0-1 0 0,0-1 0 0 0,0 0 0 0 0,-1 1 1 0 0,3-11 537 0 0,-4 11-405 0 0,-1 3 183 0 0,1 0 0 0 0,-1 0-1 0 0,0 0 1 0 0,-1-1-1 0 0,1 1 1 0 0,-1 0 0 0 0,0-1-1 0 0,-1 1 1 0 0,1 0-1 0 0,-1-1 1 0 0,-1 1 222 0 0,0-6 161 0 0,-3-5 1910 0 0,4 16-1227 0 0,1 1-9 0 0,0 0-4 0 0,0 0 1 0 0,0 0-767 0 0,-1 0 0 0 0,1 1-1 0 0,0-1 1 0 0,-1 0-1 0 0,1 0 1 0 0,0 1 0 0 0,-1-1-1 0 0,1 0 1 0 0,0 1-1 0 0,-1-1 1 0 0,1 1 0 0 0,0-1-1 0 0,0 0 1 0 0,-1 1-1 0 0,1-1 1 0 0,0 1 0 0 0,0-1-1 0 0,0 0 1 0 0,-1 1-1 0 0,1-1 1 0 0,0 1-1 0 0,0-1 1 0 0,0 1 0 0 0,0-1-1 0 0,0 1 1 0 0,0-1-1 0 0,0 1 1 0 0,0-1-65 0 0,0 18 497 0 0,0-13-252 0 0,1 18 41 0 0,1 0 0 0 0,1 1 0 0 0,1-1 0 0 0,1-1 0 0 0,1 1 0 0 0,0-1 0 0 0,2 0 0 0 0,1 0-286 0 0,-2-5 97 0 0,-4-7-82 0 0,1-1-1 0 0,0 1 0 0 0,1 0 0 0 0,0-1 0 0 0,1 0 0 0 0,0 0 0 0 0,5 5-14 0 0,-10-13-14 0 0,0 0 1 0 0,0-1-1 0 0,0 1 1 0 0,0-1-1 0 0,0 1 1 0 0,0-1-1 0 0,0 1 1 0 0,0-1-1 0 0,0 1 1 0 0,0-1-1 0 0,0 0 1 0 0,0 0-1 0 0,0 0 1 0 0,1 1 13 0 0,5 0-312 0 0,-6-1 39 0 0,1-1-1 0 0,-1 1 1 0 0,0-1 0 0 0,1 1 0 0 0,-1-1 0 0 0,0 0 0 0 0,0 1 0 0 0,1-1 0 0 0,-1 0 0 0 0,0 0 0 0 0,0 0-1 0 0,0 0 1 0 0,0 0 0 0 0,0 0 0 0 0,0 0 273 0 0,0-1-871 0 0,8-8-5558 0 0</inkml:trace>
  <inkml:trace contextRef="#ctx0" brushRef="#br0" timeOffset="59448.678">16791 563 6448 0 0,'0'0'297'0'0,"-1"-1"-9"0"0,-1-3 163 0 0,2 3 1379 0 0,0 1 622 0 0,0 0 127 0 0,-1 7 833 0 0,5 5-2480 0 0,-1-3-424 0 0,0 5 281 0 0,0-1 1 0 0,1 1-1 0 0,5 10-789 0 0,-3-8 583 0 0,0 0-1 0 0,1 9-582 0 0,0 3 403 0 0,2 11-65 0 0,-8-30-331 0 0,0-3 31 0 0,0 1 0 0 0,-1 0 1 0 0,1-1-1 0 0,-2 6-38 0 0,1-8-397 0 0,0-3 460 0 0,0 0 0 0 0,0 0-1 0 0,0 0 1 0 0,0 0 0 0 0,-1 0-1 0 0,1 0 1 0 0,0 0 0 0 0,0 0 0 0 0,-1 0-1 0 0,1 0 1 0 0,-1-1 0 0 0,1 1-1 0 0,-1 0 1 0 0,0 1-63 0 0,1-2-481 0 0,-1 1 0 0 0,1-1 1 0 0,-1 0-1 0 0,0 1 0 0 0,1-1 0 0 0,-1 0 0 0 0,0 0 1 0 0,1 1-1 0 0,-1-1 0 0 0,0 0 0 0 0,1 0 1 0 0,-1 0-1 0 0,0 0 0 0 0,1 0 0 0 0,-1 0 0 0 0,0 0 481 0 0,-5 0-7075 0 0</inkml:trace>
  <inkml:trace contextRef="#ctx0" brushRef="#br0" timeOffset="59748.759">16698 676 11056 0 0,'6'-10'834'0'0,"1"5"-630"0"0,1 0-1 0 0,0 1 0 0 0,0 0 0 0 0,0 1 0 0 0,1 0 1 0 0,0 0-1 0 0,-1 1 0 0 0,9-2-203 0 0,16-1 2321 0 0,26 0-2321 0 0,-37 3 171 0 0,56-1 210 0 0,-2 1-1056 0 0,-27-4-2767 0 0,-27 0 1970 0 0</inkml:trace>
  <inkml:trace contextRef="#ctx0" brushRef="#br0" timeOffset="60023.128">17138 569 13016 0 0,'0'0'596'0'0,"-13"8"216"0"0,7-3-381 0 0,1 0 1 0 0,-1 1-1 0 0,1 0 1 0 0,0-1 0 0 0,0 2-1 0 0,1-1 1 0 0,0 0-1 0 0,0 1 1 0 0,0 0 0 0 0,1 0-1 0 0,0 0 1 0 0,1 0 0 0 0,-1 1-1 0 0,1-1 1 0 0,1 1-1 0 0,-1-1 1 0 0,1 1 0 0 0,1 1-432 0 0,0-4 167 0 0,1 0 1 0 0,-1 0 0 0 0,1 0 0 0 0,1 0-1 0 0,-1 0 1 0 0,2 3-168 0 0,2 7 286 0 0,-3-9-276 0 0,3-1-31 0 0,-3-4-91 0 0,-2-1-45 0 0,1 0-76 0 0,0-1 1 0 0,0 1 0 0 0,0-1 0 0 0,0 1 0 0 0,0-1 0 0 0,0 0-1 0 0,0 0 1 0 0,-1 0 0 0 0,1 1 0 0 0,0-1 0 0 0,0 0 0 0 0,-1 0-1 0 0,1 0 1 0 0,0 0 0 0 0,0-1 232 0 0,-1 1-253 0 0,4-6-1625 0 0</inkml:trace>
  <inkml:trace contextRef="#ctx0" brushRef="#br0" timeOffset="60024.128">17135 452 4608 0 0,'0'0'200'0'0,"0"0"48"0"0,9-3-248 0 0,-3 0 0 0 0,0 0 0 0 0,0 3 0 0 0,3 0 912 0 0,1 0 136 0 0,-10 0 24 0 0,10 0-3088 0 0,2 3-608 0 0</inkml:trace>
  <inkml:trace contextRef="#ctx0" brushRef="#br0" timeOffset="60330.847">17369 494 8752 0 0,'-3'1'94'0'0,"1"1"-1"0"0,0-1 1 0 0,0 1 0 0 0,1 0 0 0 0,-1 0-1 0 0,0 0 1 0 0,0 0 0 0 0,1 0 0 0 0,-1 0 0 0 0,1 0-1 0 0,0 0 1 0 0,0 1 0 0 0,0-1 0 0 0,0 0 0 0 0,0 1-1 0 0,0 0-93 0 0,-1 5 935 0 0,1 1 0 0 0,0-1 0 0 0,0 1 0 0 0,1 2-935 0 0,-4 25 3175 0 0,-1-8-1529 0 0,1-1 0 0 0,2 1 0 0 0,0 21-1646 0 0,-3 68 1229 0 0,5-51-910 0 0,0-65-237 0 0,0-1-36 0 0,0 0-148 0 0,0 0-67 0 0,-7-11-1382 0 0,7 9 1166 0 0,-1 0-1 0 0,0 0 1 0 0,1 0-1 0 0,-1 0 1 0 0,1 0-1 0 0,0 0 1 0 0,-1 0-1 0 0,1 0 0 0 0,0-1 1 0 0,0 1-1 0 0,1 0 1 0 0,-1 0 385 0 0,0-8-3520 0 0,0-5-2461 0 0</inkml:trace>
  <inkml:trace contextRef="#ctx0" brushRef="#br0" timeOffset="60331.847">17369 604 4144 0 0,'4'-1'197'0'0,"0"0"1"0"0,0 0-1 0 0,0 1 1 0 0,1-1 0 0 0,-1 1-1 0 0,0 0 1 0 0,1 0-1 0 0,-1 0 1 0 0,0 0-1 0 0,1 1 1 0 0,-1 0-1 0 0,0 0 1 0 0,4 1-198 0 0,-1 1 1356 0 0,0 0 0 0 0,-1 0 0 0 0,1 1 0 0 0,-1 0 0 0 0,1 0 0 0 0,-1 1 0 0 0,3 2-1356 0 0,-4-1 576 0 0,0 0 1 0 0,-1 0 0 0 0,1 0 0 0 0,-1 0 0 0 0,-1 1 0 0 0,4 6-577 0 0,-4-7 160 0 0,-1-1 0 0 0,1 1 1 0 0,-1 0-1 0 0,0 0 0 0 0,0 1 1 0 0,-1-1-1 0 0,0 0 0 0 0,0 1 1 0 0,-1-1-1 0 0,1 0 0 0 0,-2 3-160 0 0,1-5 75 0 0,0-1-1 0 0,-1 0 0 0 0,0 0 1 0 0,0 0-1 0 0,0 0 1 0 0,0 0-1 0 0,0 0 0 0 0,0 0 1 0 0,-1 0-1 0 0,1 0 0 0 0,-1 0 1 0 0,0-1-1 0 0,0 1 1 0 0,0-1-1 0 0,0 1 0 0 0,-1-1 1 0 0,1 0-1 0 0,-1 0 0 0 0,1 0 1 0 0,-1 0-1 0 0,0 0 1 0 0,-1 0-75 0 0,-6 3 153 0 0,1 0 0 0 0,-1-1 1 0 0,1-1-1 0 0,-1 1 0 0 0,0-1 0 0 0,-2-1-153 0 0,6-1-35 0 0,0 0 0 0 0,1 0-1 0 0,-1-1 1 0 0,1 0-1 0 0,-1 0 1 0 0,1-1-1 0 0,-1 1 1 0 0,0-1 0 0 0,1 0-1 0 0,0-1 1 0 0,-1 1-1 0 0,-1-2 36 0 0,5 2-254 0 0,1 0-1 0 0,-1 0 0 0 0,1 0 1 0 0,-1 0-1 0 0,1 0 0 0 0,0 0 1 0 0,-1-1-1 0 0,1 1 1 0 0,0 0-1 0 0,-1-2 255 0 0,-5-5-4992 0 0,-2 0-1917 0 0</inkml:trace>
  <inkml:trace contextRef="#ctx0" brushRef="#br0" timeOffset="60724.603">17833 535 8752 0 0,'-13'1'936'0'0,"5"3"506"0"0,0 0 1 0 0,0 0 0 0 0,1 1-1 0 0,0 0 1 0 0,-1 1-1443 0 0,-14 9 2392 0 0,-18 9-3070 0 0,9-5 1752 0 0,-14 10-1074 0 0,36-22 205 0 0,1 0-1 0 0,-1 0 1 0 0,1 1-1 0 0,1 0 1 0 0,0 0 0 0 0,-6 9-205 0 0,12-16 16 0 0,1-1-1 0 0,0 0 1 0 0,-1 1 0 0 0,1-1 0 0 0,0 1 0 0 0,-1-1 0 0 0,1 1 0 0 0,0-1 0 0 0,0 1-1 0 0,0-1 1 0 0,0 1 0 0 0,-1-1 0 0 0,1 1 0 0 0,0-1 0 0 0,0 1 0 0 0,0-1-1 0 0,0 1 1 0 0,0-1 0 0 0,0 1 0 0 0,0-1 0 0 0,0 1 0 0 0,1 0 0 0 0,-1-1 0 0 0,0 1-1 0 0,0-1 1 0 0,0 1 0 0 0,0-1 0 0 0,1 0 0 0 0,-1 1 0 0 0,0-1 0 0 0,1 1-1 0 0,-1-1 1 0 0,0 1 0 0 0,1-1 0 0 0,-1 0 0 0 0,0 1 0 0 0,1-1 0 0 0,-1 0 0 0 0,1 1-1 0 0,-1-1-15 0 0,1 1 33 0 0,1 0 0 0 0,-1-1 0 0 0,1 1-1 0 0,-1-1 1 0 0,0 1 0 0 0,1-1 0 0 0,-1 0-1 0 0,1 1 1 0 0,-1-1 0 0 0,1 0 0 0 0,-1 0-1 0 0,1 0 1 0 0,-1 0 0 0 0,1 0-33 0 0,4-1 29 0 0,0-1 0 0 0,0 1 0 0 0,-1-1 0 0 0,1 0 0 0 0,-1 0 0 0 0,1 0 0 0 0,-1-1 0 0 0,0 0 0 0 0,5-4-29 0 0,5-4 24 0 0,0-1 0 0 0,5-7-24 0 0,-12 12-8 0 0,-5 4 8 0 0,0 1 0 0 0,0-1 0 0 0,1 1 0 0 0,-1 0 0 0 0,1 0 0 0 0,-1 0 0 0 0,6-1 0 0 0,-9 3-1 0 0,0 0 0 0 0,0 0 0 0 0,1 0 0 0 0,-1 0 0 0 0,0 0-1 0 0,1 1 1 0 0,-1-1 0 0 0,0 0 0 0 0,0 0 0 0 0,1 0 0 0 0,-1 0-1 0 0,0 0 1 0 0,0 0 0 0 0,1 0 0 0 0,-1 1 0 0 0,0-1 0 0 0,0 0-1 0 0,1 0 1 0 0,-1 0 0 0 0,0 0 0 0 0,0 1 0 0 0,0-1 0 0 0,0 0 0 0 0,1 0-1 0 0,-1 1 1 0 0,0-1 0 0 0,0 0 0 0 0,0 0 0 0 0,0 1 0 0 0,0-1-1 0 0,0 0 1 0 0,1 1 1 0 0,-2 3-23 0 0,7 16 10 0 0,-5-17 22 0 0,0 0 0 0 0,0 0 0 0 0,-1 0 0 0 0,1 0 1 0 0,-1 0-1 0 0,0 3-9 0 0,0-3 4 0 0,0-1 0 0 0,0 1 1 0 0,0-1-1 0 0,1 1 0 0 0,-1-1 1 0 0,1 1-1 0 0,-1-1 0 0 0,1 0 1 0 0,0 1-1 0 0,0-1 0 0 0,0 0 1 0 0,0 1-1 0 0,1-1 0 0 0,-1 0 1 0 0,0 0-1 0 0,1 0 0 0 0,-1 0 1 0 0,1 0-1 0 0,0-1 0 0 0,0 1-4 0 0,0 0-15 0 0,-1-1 1 0 0,1 0-1 0 0,0 0 0 0 0,0 0 0 0 0,0 0 0 0 0,-1-1 0 0 0,1 1 0 0 0,0 0 0 0 0,0-1 0 0 0,0 0 0 0 0,0 1 0 0 0,0-1 1 0 0,0 0-1 0 0,0 0 0 0 0,0 0 0 0 0,1 0 15 0 0,18-4-2960 0 0,-14 2-4045 0 0</inkml:trace>
  <inkml:trace contextRef="#ctx0" brushRef="#br0" timeOffset="61050.473">18139 516 6912 0 0,'-14'2'732'0'0,"-20"11"319"0"0,-15 16 8287 0 0,40-24-9000 0 0,1 0 0 0 0,0 1 0 0 0,1 0 0 0 0,-1 1 0 0 0,1-1-1 0 0,-3 5-337 0 0,9-9 7 0 0,-1 0-1 0 0,0 0 0 0 0,1 0 0 0 0,0 0 0 0 0,-1 0 0 0 0,1 0 0 0 0,0 0 0 0 0,0 1 0 0 0,0-1 1 0 0,1 0-1 0 0,-1 1 0 0 0,1-1 0 0 0,-1 1 0 0 0,1-1 0 0 0,0 1 0 0 0,-1-1 0 0 0,1 0 0 0 0,1 1 0 0 0,-1-1 1 0 0,0 1-1 0 0,1-1 0 0 0,-1 1 0 0 0,1-1 0 0 0,-1 1 0 0 0,1-1 0 0 0,0 0 0 0 0,0 0 0 0 0,1 2-6 0 0,0-1 15 0 0,0 0-1 0 0,1 0 1 0 0,-1-1-1 0 0,1 1 1 0 0,-1 0-1 0 0,1-1 1 0 0,0 1-1 0 0,0-1 1 0 0,0 0-1 0 0,0 0 1 0 0,2 0-15 0 0,42 19 38 0 0,-15-9-44 0 0,15 10 560 0 0,-45-21-404 0 0,-2-1 2 0 0,0 0 6 0 0,-1 1-114 0 0,0 1 0 0 0,0-1 0 0 0,0 0 1 0 0,0 0-1 0 0,0 0 0 0 0,0 0 1 0 0,0 0-1 0 0,0 0 0 0 0,0 0 0 0 0,0 0 1 0 0,-1 0-1 0 0,1-1 0 0 0,0 1 0 0 0,-1 0 1 0 0,1-1-1 0 0,0 1 0 0 0,-1-1 1 0 0,0 1-45 0 0,-3 1 117 0 0,-3 0-43 0 0,1 1 1 0 0,-1-1-1 0 0,1-1 0 0 0,-1 0 0 0 0,0 0 0 0 0,0 0 0 0 0,1-1 1 0 0,-4 0-75 0 0,0 0-43 0 0,0 1 0 0 0,1 0 1 0 0,-1 0-1 0 0,-1 2 43 0 0,-11-1-669 0 0,23-2 393 0 0,-1 0 1 0 0,0 0-1 0 0,0 0 0 0 0,0-1 0 0 0,0 1 1 0 0,0 0-1 0 0,1 0 0 0 0,-1-1 1 0 0,0 1-1 0 0,0-1 0 0 0,1 1 0 0 0,-1-1 1 0 0,0 1-1 0 0,0-1 276 0 0,1 0-6741 0 0</inkml:trace>
  <inkml:trace contextRef="#ctx0" brushRef="#br0" timeOffset="61307.154">18314 535 16208 0 0,'0'0'743'0'0,"-17"1"273"0"0,13 0-933 0 0,0 0 0 0 0,-1 0 0 0 0,1 1 0 0 0,0 0 0 0 0,0 0-1 0 0,1 0 1 0 0,-1 0 0 0 0,0 1 0 0 0,1-1 0 0 0,-1 1-1 0 0,1 0 1 0 0,0 0 0 0 0,0 0 0 0 0,0 0 0 0 0,0 1 0 0 0,1-1-1 0 0,-2 3-82 0 0,4-5 27 0 0,-1 0-1 0 0,1 1 1 0 0,-1-1-1 0 0,1 0 1 0 0,0 0-1 0 0,-1 1 0 0 0,1-1 1 0 0,0 0-1 0 0,0 1 1 0 0,0-1-1 0 0,0 0 1 0 0,0 1-1 0 0,0-1 0 0 0,1 0 1 0 0,-1 1-1 0 0,0-1 1 0 0,1 0-1 0 0,-1 0 1 0 0,1 1-27 0 0,14 20 63 0 0,-2-4-50 0 0,-9-12 31 0 0,-1-1-1 0 0,1 0 1 0 0,0 0-1 0 0,0 0 1 0 0,0 0-1 0 0,6 3-43 0 0,4 6 144 0 0,0-3-16 0 0,-12-10-79 0 0,-1 0-1 0 0,1 0 1 0 0,-1 0 0 0 0,1 0-1 0 0,-1 0 1 0 0,1 1 0 0 0,-1-1-1 0 0,0 0 1 0 0,0 1-1 0 0,1-1 1 0 0,-1 1 0 0 0,0 0-1 0 0,0-1 1 0 0,-1 1 0 0 0,1 0-49 0 0,0-2 64 0 0,-1 1 1 0 0,0 0-1 0 0,0 0 1 0 0,1 0-1 0 0,-1-1 1 0 0,0 1 0 0 0,0 0-1 0 0,0 0 1 0 0,0 0-1 0 0,0-1 1 0 0,0 1-1 0 0,0 0 1 0 0,0 0-1 0 0,0-1 1 0 0,-1 1-1 0 0,1 0 1 0 0,0 0 0 0 0,0 0-1 0 0,-1-1 1 0 0,1 1-1 0 0,0 0 1 0 0,-1 0-65 0 0,0 0 74 0 0,-1 1 0 0 0,1-1 0 0 0,0 1-1 0 0,-1-1 1 0 0,1 0 0 0 0,-1 1 0 0 0,1-1 0 0 0,-1 0 0 0 0,-1 1-74 0 0,-5 1 93 0 0,0 1-1 0 0,0-1 1 0 0,0 0-1 0 0,-2-1-92 0 0,7-1 46 0 0,-119 34 519 0 0,86-25-2691 0 0,0 0-3345 0 0,17-4-1703 0 0</inkml:trace>
  <inkml:trace contextRef="#ctx0" brushRef="#br0" timeOffset="62871.177">19231 471 4144 0 0,'0'0'319'0'0,"-9"-6"2152"0"0,5 6-2071 0 0,1-1 0 0 0,0 1 0 0 0,-1-1 0 0 0,1 1 0 0 0,0 0 0 0 0,-1 0 0 0 0,1 1 0 0 0,0-1 0 0 0,-1 1-1 0 0,1 0 1 0 0,0-1-400 0 0,-7 2 311 0 0,-2 1 351 0 0,0 1 1 0 0,0 0 0 0 0,0 1 0 0 0,0 0 0 0 0,0 1-663 0 0,-20 9 1482 0 0,27-13-1290 0 0,0 1 1 0 0,0 0-1 0 0,0 0 1 0 0,1 0 0 0 0,-1 0-1 0 0,1 1 1 0 0,-1 0 0 0 0,1 0-1 0 0,0 0 1 0 0,1 1 0 0 0,-1-1-1 0 0,1 1 1 0 0,0-1 0 0 0,0 1-1 0 0,0 0 1 0 0,0 2-193 0 0,2-4 57 0 0,0 0 0 0 0,0 0 0 0 0,0 0 1 0 0,0 0-1 0 0,1 0 0 0 0,-1 0 0 0 0,1 0 1 0 0,0 0-1 0 0,0 0 0 0 0,0 0 0 0 0,0 0 0 0 0,0 0 1 0 0,1 0-1 0 0,0 0 0 0 0,-1 0 0 0 0,1 0 0 0 0,0 0 1 0 0,0 0-1 0 0,1 0 0 0 0,-1-1 0 0 0,1 1 0 0 0,-1 0 1 0 0,1-1-1 0 0,0 1 0 0 0,0-1 0 0 0,0 0 1 0 0,0 0-1 0 0,0 0 0 0 0,0 0 0 0 0,1 0 0 0 0,0 1-57 0 0,4 2 65 0 0,0-1 0 0 0,1 0 0 0 0,-1 0 0 0 0,1-1 0 0 0,0 0 0 0 0,-1 0 0 0 0,1-1 0 0 0,1 0 0 0 0,-1 0 0 0 0,0-1 0 0 0,0 0 0 0 0,5 0-65 0 0,-1-1-2 0 0,-1 0 0 0 0,1-1-1 0 0,-1 0 1 0 0,0-1 0 0 0,1 0 0 0 0,-1 0 0 0 0,0-2 0 0 0,10-3 2 0 0,-11 2-62 0 0,-1 1-1 0 0,0-2 1 0 0,1 1-1 0 0,-2-1 1 0 0,1 0 0 0 0,-1-1-1 0 0,1-1 63 0 0,-4 4-36 0 0,-1 0 0 0 0,0-1 0 0 0,0 1 0 0 0,-1-1-1 0 0,1 0 1 0 0,-1 0 0 0 0,0 0 0 0 0,0-1 0 0 0,-1 1 0 0 0,0-1 0 0 0,1 1-1 0 0,-2-1 1 0 0,1-1 36 0 0,-2 6-5 0 0,1 0 0 0 0,-1 0 1 0 0,0 0-1 0 0,0-1 0 0 0,1 1 0 0 0,-1 0 0 0 0,0 0 0 0 0,0 0 0 0 0,0-1 0 0 0,-1 1 0 0 0,1 0 0 0 0,0 0 0 0 0,0 0 0 0 0,-1-1 0 0 0,1 1 0 0 0,0 0 0 0 0,-1 0 0 0 0,1 0 1 0 0,-1 0-1 0 0,0 0 0 0 0,1 0 0 0 0,-1 0 0 0 0,0 0 0 0 0,0 0 0 0 0,1 0 0 0 0,-1 0 0 0 0,-1 0 5 0 0,-4-1-23 0 0,6 2 21 0 0,-1-1 0 0 0,0 1 0 0 0,1 0-1 0 0,-1 0 1 0 0,1 0 0 0 0,-1 0 0 0 0,1 0 0 0 0,-1 0-1 0 0,1 0 1 0 0,-1 0 0 0 0,0 0 0 0 0,1 0 0 0 0,-1 0-1 0 0,1 0 1 0 0,-1 0 0 0 0,1 0 0 0 0,-1 1-1 0 0,1-1 1 0 0,-1 0 0 0 0,1 0 0 0 0,-1 1 0 0 0,1-1-1 0 0,-1 0 1 0 0,1 0 0 0 0,-1 1 0 0 0,1-1-1 0 0,-1 1 1 0 0,1-1 2 0 0,-2 2-10 0 0,-5 1-16 0 0,-1 1 20 0 0,0 0-1 0 0,0 0 0 0 0,0 0 0 0 0,0 1 0 0 0,-6 5 7 0 0,11-7 19 0 0,0 0-1 0 0,0-1 0 0 0,0 1 0 0 0,0 0 0 0 0,1 0 0 0 0,-1 0 1 0 0,1 1-1 0 0,0-1 0 0 0,0 1 0 0 0,0-1 0 0 0,-1 4-18 0 0,-6 11 78 0 0,8-16-63 0 0,0 0-1 0 0,0-1 1 0 0,0 1 0 0 0,1 0 0 0 0,-1-1 0 0 0,0 1-1 0 0,0 0 1 0 0,1 0 0 0 0,-1 0 0 0 0,1 0 0 0 0,0-1 0 0 0,0 1-1 0 0,0 0 1 0 0,-1 0 0 0 0,2 0 0 0 0,-1 0 0 0 0,0 0 0 0 0,0 0-1 0 0,1 0 1 0 0,-1 0 0 0 0,1-1 0 0 0,-1 1 0 0 0,1 0 0 0 0,0 0-1 0 0,0 0-14 0 0,1 2 37 0 0,0-2 1 0 0,0 1-1 0 0,0 0 0 0 0,0 0 0 0 0,1-1 0 0 0,-1 1 0 0 0,1-1 0 0 0,0 0 0 0 0,0 0 0 0 0,0 0 0 0 0,0 0 0 0 0,0 0 0 0 0,0 0 1 0 0,0-1-1 0 0,1 0-37 0 0,6 3 69 0 0,-1-1-1 0 0,1-1 1 0 0,0 0 0 0 0,8 1-69 0 0,-12-3 3 0 0,0 0-1 0 0,1-1 0 0 0,-1 0 1 0 0,0 0-1 0 0,0 0 1 0 0,1-1-1 0 0,-1 0 0 0 0,1-1-2 0 0,11-2 61 0 0,-4 1-44 0 0,1-1 0 0 0,0 0 0 0 0,-1-1-1 0 0,0-1 1 0 0,0 0 0 0 0,-1-1-1 0 0,0 0 1 0 0,0-1 0 0 0,-1-1 0 0 0,0 0-1 0 0,0-1-16 0 0,22-21-388 0 0,-3-2 0 0 0,6-8 388 0 0,-21 22-210 0 0,-2 0 0 0 0,0-1 0 0 0,-2 0 0 0 0,11-23 210 0 0,-21 40-5 0 0,-1 0-1 0 0,1 1 0 0 0,-1-1 0 0 0,0 0 0 0 0,0 0 0 0 0,0 0 1 0 0,0 0-1 0 0,-1 0 0 0 0,1 0 0 0 0,-1 0 0 0 0,0 0 1 0 0,-1 0-1 0 0,1 0 0 0 0,0 0 0 0 0,-1 0 0 0 0,0 0 0 0 0,0 0 1 0 0,0 0-1 0 0,-1 1 0 0 0,1-1 0 0 0,-1 0 0 0 0,-1-2 6 0 0,-1 3 0 0 0,4 3 0 0 0,-1 0 0 0 0,1-1 0 0 0,0 1 0 0 0,-1 0 0 0 0,1 0 0 0 0,0 0 0 0 0,0 0 0 0 0,-1-1 0 0 0,1 1 0 0 0,0 0 0 0 0,-1 0 0 0 0,1 0 0 0 0,0 0 0 0 0,-1 0 0 0 0,1 0 0 0 0,0 0 0 0 0,-1 0 0 0 0,1 0 0 0 0,0 0 0 0 0,-1 0 0 0 0,1 0 0 0 0,0 0 0 0 0,-1 0 0 0 0,1 0 0 0 0,0 1 0 0 0,-1-1 0 0 0,1 0 0 0 0,0 0 0 0 0,0 0 0 0 0,-1 0 0 0 0,1 1 0 0 0,0-1 0 0 0,0 0 0 0 0,-1 0 0 0 0,1 1 0 0 0,0-1 0 0 0,0 0 0 0 0,-1 0 0 0 0,1 1 0 0 0,0-1 0 0 0,0 0 0 0 0,0 1 0 0 0,-11 5 3 0 0,9-4 15 0 0,0-1 0 0 0,0 0 0 0 0,0 1 0 0 0,0-1 0 0 0,0 1 0 0 0,0 0 0 0 0,0-1 0 0 0,0 1 0 0 0,1 0 0 0 0,-1 1-18 0 0,-9 15 69 0 0,1 0-1 0 0,0 1 1 0 0,2 0-1 0 0,0 0 1 0 0,1 1 0 0 0,1 0-1 0 0,1 0 1 0 0,1 1-1 0 0,-1 13-68 0 0,4-25 53 0 0,0 0 0 0 0,1-1 0 0 0,0 1 0 0 0,0 0 0 0 0,1 0 0 0 0,0 0 0 0 0,0-1 0 0 0,1 1 0 0 0,0-1 0 0 0,1 1 0 0 0,0-1 0 0 0,2 4-53 0 0,-4-10 2 0 0,1 0 0 0 0,-1-1 0 0 0,0 1 0 0 0,1-1 0 0 0,-1 1 0 0 0,1-1 0 0 0,-1 0 0 0 0,1 0 0 0 0,0 0 0 0 0,0 0 0 0 0,0 0 0 0 0,-1 0 0 0 0,1 0 0 0 0,0-1 0 0 0,0 1 0 0 0,0 0 0 0 0,0-1 0 0 0,0 0 0 0 0,0 1 0 0 0,0-1 0 0 0,0 0 0 0 0,0 0 0 0 0,0 0 0 0 0,0-1 0 0 0,0 1 0 0 0,0 0 0 0 0,2-1-2 0 0,4-1 46 0 0,1 1 0 0 0,-1-2 0 0 0,1 1 0 0 0,-1-2 0 0 0,7-2-46 0 0,-5 1 27 0 0,1-1 0 0 0,-1 0-1 0 0,0-1 1 0 0,-1 0 0 0 0,0 0-1 0 0,0-1 1 0 0,2-2-27 0 0,16-17 45 0 0,-4 5-211 0 0,-1-2-1 0 0,14-17 167 0 0,-23 24-237 0 0,-2 1 1 0 0,1-2-1 0 0,-2 0 0 0 0,0 0 1 0 0,-1 0-1 0 0,0-5 237 0 0,-9 22 1 0 0,1 0 0 0 0,-1 0 1 0 0,0-1-1 0 0,0 1 0 0 0,0 0 0 0 0,0 0 0 0 0,0-1 0 0 0,0 1 1 0 0,0 0-1 0 0,0 0 0 0 0,-1-2-1 0 0,-1 2 159 0 0,-1 8 33 0 0,-17 35 215 0 0,19-39-375 0 0,-35 124 710 0 0,34-114-680 0 0,1 0-1 0 0,0 0 0 0 0,1 0 1 0 0,0 0-1 0 0,1 1-61 0 0,-1 15 80 0 0,1-25-66 0 0,-1 0-1 0 0,1 0 1 0 0,-1 0 0 0 0,1 0 0 0 0,0 0-1 0 0,1 0 1 0 0,-1-1 0 0 0,1 1 0 0 0,-1 0-1 0 0,1-1 1 0 0,0 1 0 0 0,1-1 0 0 0,-1 0-1 0 0,1 0 1 0 0,-1 0 0 0 0,1 0 0 0 0,0 0-1 0 0,0 0 1 0 0,0-1 0 0 0,0 1 0 0 0,1-1-1 0 0,-1 0 1 0 0,0 0 0 0 0,1 0 0 0 0,0-1-1 0 0,1 1-13 0 0,41 17-1565 0 0,-35-18 618 0 0</inkml:trace>
  <inkml:trace contextRef="#ctx0" brushRef="#br0" timeOffset="64785.493">4783 920 10336 0 0,'0'0'472'0'0,"3"-5"157"0"0,0-4-535 0 0,-5 8 1385 0 0,-6 6 196 0 0,8-2-1545 0 0,-1 1-1 0 0,1 0 1 0 0,0-1 0 0 0,1 1 0 0 0,-1 0 0 0 0,1-1-1 0 0,-1 1 1 0 0,1-1 0 0 0,0 1 0 0 0,1 1-130 0 0,0 4 241 0 0,2 8 137 0 0,-2-11-290 0 0,-1 0-1 0 0,1 0 1 0 0,-1 0-1 0 0,-1 0 1 0 0,1 0-1 0 0,-1 0 1 0 0,0 0-1 0 0,0 0-87 0 0,-2 2 96 0 0,1 1 0 0 0,1-1-1 0 0,-1 0 1 0 0,1 0 0 0 0,1 0 0 0 0,0 4-96 0 0,0 0 130 0 0,0-1 1 0 0,-1 1-1 0 0,-2 10-130 0 0,1-9 113 0 0,1 0 0 0 0,0-1 0 0 0,1 2-113 0 0,-1 6 130 0 0,-1-18-116 0 0,1 1 0 0 0,0 0 0 0 0,0-1 0 0 0,0 1 0 0 0,0-1-1 0 0,0 1 1 0 0,1-1 0 0 0,-1 0 0 0 0,1 1 0 0 0,0-1 0 0 0,-1 1-1 0 0,1-1-13 0 0,4 8 48 0 0,-3-8-31 0 0,-1 1-1 0 0,0-1 1 0 0,1 1-1 0 0,-1 0 1 0 0,0 0-1 0 0,-1-1 1 0 0,1 1-1 0 0,0 0 1 0 0,-1 0-1 0 0,1 0 1 0 0,-1 2-17 0 0,0-3 10 0 0,0 0 1 0 0,1 1 0 0 0,-1-1 0 0 0,1 0-1 0 0,0 0 1 0 0,0 0 0 0 0,0 1 0 0 0,0-1-1 0 0,0 0 1 0 0,0 0 0 0 0,0 0-1 0 0,1 0 1 0 0,-1 0 0 0 0,1-1 0 0 0,0 1-11 0 0,9 15 21 0 0,-9-15 18 0 0,0 1-1 0 0,0-1 0 0 0,0 0 0 0 0,0 0 0 0 0,1 0 0 0 0,-1 0 0 0 0,1 0 0 0 0,-1-1 0 0 0,1 1 0 0 0,0-1 0 0 0,0 0 0 0 0,-1 1 1 0 0,1-1-1 0 0,3 0-38 0 0,-2 1-12 0 0,0-1 0 0 0,0 1 0 0 0,1 0 0 0 0,-1 1 0 0 0,-1-1 0 0 0,1 1 12 0 0,-2-3 5 0 0,-1 0 0 0 0,1 1-1 0 0,-1-1 1 0 0,0 0 0 0 0,1 0 0 0 0,-1 0 0 0 0,1 0 0 0 0,-1 0 0 0 0,1 0 0 0 0,-1 0 0 0 0,0 0 0 0 0,1 0 0 0 0,-1-1-1 0 0,1 1 1 0 0,-1-1 0 0 0,0 1-5 0 0,4-1 31 0 0,15-3-893 0 0,-1 0 0 0 0,0-2 0 0 0,0 0 0 0 0,5-3 862 0 0,-16 6-489 0 0,0 0 0 0 0,0-1 0 0 0,0 0 0 0 0,-1 0 0 0 0,1-1 0 0 0,-1 1 0 0 0,0-2 0 0 0,3-2 489 0 0,7-8-3224 0 0,3 2-806 0 0</inkml:trace>
  <inkml:trace contextRef="#ctx0" brushRef="#br0" timeOffset="65939.838">5235 1167 2760 0 0,'-2'-1'31'0'0,"2"1"-25"0"0,-1 0 0 0 0,1 0 0 0 0,-1 0 0 0 0,1-1 0 0 0,-1 1 0 0 0,1 0 0 0 0,0 0 0 0 0,-1-1 0 0 0,1 1 0 0 0,-1 0 0 0 0,1-1 0 0 0,0 1 0 0 0,-1-1 1 0 0,1 1-1 0 0,-1 0 0 0 0,1-1 0 0 0,0 1 0 0 0,0-1 0 0 0,-1 1 0 0 0,1-1 0 0 0,0 1 0 0 0,0-1 0 0 0,0 1 0 0 0,0-1 0 0 0,-1 1 0 0 0,1-1 0 0 0,0 1 0 0 0,0-1 0 0 0,0 1 0 0 0,0-1 0 0 0,0 1 0 0 0,0-1 0 0 0,0 1 0 0 0,0-1 0 0 0,1 1 0 0 0,-1-1-6 0 0,0 0 47 0 0,0 1 0 0 0,0 0 1 0 0,0-1-1 0 0,0 1 0 0 0,0-1 1 0 0,0 1-1 0 0,0 0 0 0 0,0-1 0 0 0,0 1 1 0 0,0 0-1 0 0,0-1 0 0 0,0 1 0 0 0,-1 0 1 0 0,1-1-1 0 0,0 1 0 0 0,0 0 1 0 0,0-1-1 0 0,0 1 0 0 0,-1 0 0 0 0,1 0 1 0 0,0-1-1 0 0,0 1 0 0 0,-1 0 0 0 0,1 0 1 0 0,0-1-1 0 0,0 1 0 0 0,-1 0 1 0 0,1 0-1 0 0,0 0 0 0 0,-1-1-47 0 0,1 1 67 0 0,0 0 0 0 0,0 0 1 0 0,1 0-1 0 0,-1 0 0 0 0,0 0 0 0 0,0 0 0 0 0,0 0 1 0 0,0 0-1 0 0,0 0 0 0 0,0 0 0 0 0,0 0 0 0 0,0 0 0 0 0,0 0 1 0 0,0 0-1 0 0,1 0 0 0 0,-1 0 0 0 0,0 0 0 0 0,0 0 1 0 0,0 0-1 0 0,0 0 0 0 0,0 0 0 0 0,0-1 0 0 0,0 1 0 0 0,0 0 1 0 0,0 0-1 0 0,0 0 0 0 0,0 0 0 0 0,0 0 0 0 0,0 0 0 0 0,0 0 1 0 0,0 0-1 0 0,0 0 0 0 0,0 0 0 0 0,0-1 0 0 0,0 1 1 0 0,0 0-1 0 0,0 0 0 0 0,0 0 0 0 0,0 0 0 0 0,0 0 0 0 0,0 0 1 0 0,0 0-1 0 0,0 0 0 0 0,0 0 0 0 0,0 0 0 0 0,0-1 1 0 0,0 1-1 0 0,0 0 0 0 0,0 0 0 0 0,0 0 0 0 0,0 0 0 0 0,0 0 1 0 0,0 0-1 0 0,0 0 0 0 0,0 0 0 0 0,0 0 0 0 0,-1 0 1 0 0,1 0-1 0 0,0 0 0 0 0,0 0 0 0 0,0 0 0 0 0,0 0 0 0 0,0-1-67 0 0,1 1 1876 0 0,-1 0-641 0 0,0 0-283 0 0,0 0-59 0 0,5-4 1074 0 0,-8 4-1826 0 0,1 0 0 0 0,-1 0 1 0 0,1 0-1 0 0,-1 0 0 0 0,1 0 0 0 0,-1 1 0 0 0,1-1 1 0 0,-1 1-1 0 0,1-1 0 0 0,0 1 0 0 0,-1 0 0 0 0,1 0 1 0 0,-2 1-142 0 0,-30 20 592 0 0,4-3-74 0 0,21-14-449 0 0,7-5-46 0 0,-1 1 0 0 0,1 0 0 0 0,0 1-1 0 0,0-1 1 0 0,-1 0 0 0 0,1 1-1 0 0,0-1 1 0 0,0 1 0 0 0,0-1-1 0 0,1 1 1 0 0,-1 0 0 0 0,0 0-1 0 0,1 0 1 0 0,-1 0 0 0 0,1 0-1 0 0,-2 2-22 0 0,2-2 31 0 0,0 0-1 0 0,0 0 1 0 0,-1 0-1 0 0,1 0 0 0 0,-1 0 1 0 0,1-1-1 0 0,-1 1 1 0 0,0-1-1 0 0,1 1 1 0 0,-2 0-31 0 0,2-2 25 0 0,-1 1 1 0 0,1 0 0 0 0,0 0 0 0 0,0 0 0 0 0,0 0-1 0 0,0 0 1 0 0,0 0 0 0 0,0 0 0 0 0,0 0 0 0 0,0 0 0 0 0,0 0-1 0 0,0 0 1 0 0,1 1 0 0 0,-1-1 0 0 0,0 0 0 0 0,1 1 0 0 0,-1-1-1 0 0,1 0 1 0 0,-1 1 0 0 0,1-1 0 0 0,0 1 0 0 0,0-1-1 0 0,0 0 1 0 0,0 1 0 0 0,0-1 0 0 0,0 1 0 0 0,0 0-26 0 0,1 9 45 0 0,-1-9-58 0 0,0 0 1 0 0,0 0 0 0 0,0 0 0 0 0,1 0 0 0 0,-1 0 0 0 0,0 0-1 0 0,1 0 1 0 0,0 0 0 0 0,-1 0 0 0 0,1 0 0 0 0,0-1 0 0 0,0 1 0 0 0,0 0-1 0 0,1 1 13 0 0,3 0-12 0 0,-4-2 15 0 0,-1-1 0 0 0,1 0 0 0 0,0 0 1 0 0,-1 0-1 0 0,1 1 0 0 0,-1-1 0 0 0,1 0 1 0 0,-1 0-1 0 0,1 1 0 0 0,-1-1 0 0 0,1 0 0 0 0,-1 1 1 0 0,0-1-1 0 0,1 1 0 0 0,-1-1 0 0 0,1 1 1 0 0,-1-1-1 0 0,0 1 0 0 0,1-1 0 0 0,-1 1 1 0 0,0-1-1 0 0,0 1 0 0 0,0-1 0 0 0,1 1 0 0 0,-1-1 1 0 0,0 1-1 0 0,0 0 0 0 0,0-1 0 0 0,0 1 1 0 0,0-1-1 0 0,0 1 0 0 0,0-1 0 0 0,0 1 1 0 0,0 0-1 0 0,0-1 0 0 0,0 1 0 0 0,0-1 0 0 0,-1 1 1 0 0,1 0-4 0 0,0 4 24 0 0,7-1 2 0 0,4 3 18 0 0,-9-6 18 0 0,2-1-36 0 0,0 0 0 0 0,1 0 0 0 0,-1 0 0 0 0,0-1 0 0 0,0 0 0 0 0,0 0 1 0 0,0 0-1 0 0,0 0 0 0 0,0-1 0 0 0,0 1 0 0 0,0-1 0 0 0,-1 0 0 0 0,1 0 0 0 0,0 0 1 0 0,-1-1-1 0 0,0 1 0 0 0,0-1 0 0 0,0 0 0 0 0,0 0 0 0 0,0 0 0 0 0,0 0 0 0 0,2-4-26 0 0,-1 0 15 0 0,1 0 0 0 0,0 0 0 0 0,0 1 0 0 0,1 0 0 0 0,1-1-15 0 0,-5 5 4 0 0,-1 1 1 0 0,0 0-1 0 0,0 0 0 0 0,0-1 1 0 0,0 1-1 0 0,0 0 0 0 0,0-1 1 0 0,-1 1-1 0 0,1-1 1 0 0,0 1-1 0 0,-1-1 0 0 0,1 0-4 0 0,-1 0 6 0 0,1 0 0 0 0,0 0 0 0 0,0 1 0 0 0,-1-1 0 0 0,1 0 1 0 0,0 1-1 0 0,0-1 0 0 0,1 1 0 0 0,0-2-6 0 0,6-4 8 0 0,-7 6-8 0 0,0 0 0 0 0,0 0 0 0 0,0 1 1 0 0,0-1-1 0 0,0 0 0 0 0,-1 0 0 0 0,1 0 0 0 0,0 0 0 0 0,0 0 0 0 0,-1 0 0 0 0,1 0 0 0 0,0 0 0 0 0,-1 0 0 0 0,1-1 0 0 0,-1 1 0 0 0,1 0 0 0 0,-1 0 0 0 0,0 0 1 0 0,1-1-1 0 0,-1 1 0 0 0,0 0 0 0 0,0 0 0 0 0,0-1 0 0 0,0 1 0 0 0,0 0 0 0 0,0 0 0 0 0,-1-1 0 0 0,1 1 0 0 0,0 0 0 0 0,0 0 0 0 0,-1-1 0 0 0,1 1 0 0 0,2-6 0 0 0,-2 7 0 0 0,0 0 0 0 0,1 0 0 0 0,-1 0 0 0 0,0 0 0 0 0,0 0 0 0 0,0 0 0 0 0,0 0 0 0 0,0 0 0 0 0,0 0 0 0 0,0 0 0 0 0,1-1 0 0 0,-1 1 0 0 0,0 0 0 0 0,0 0 0 0 0,0 0 0 0 0,0 0 0 0 0,0 0 0 0 0,0 0 0 0 0,0-1 0 0 0,0 1 0 0 0,0 0 0 0 0,0 0 0 0 0,0 0 0 0 0,0 0 0 0 0,0 0 0 0 0,0 0 0 0 0,0-1 0 0 0,0 1 0 0 0,0 0 0 0 0,0 0 0 0 0,0 0 0 0 0,0 0 0 0 0,0 0 0 0 0,0-1 0 0 0,0 1 0 0 0,0 0 0 0 0,0 0 0 0 0,0 0 0 0 0,0 0 0 0 0,0 0 0 0 0,0 0 0 0 0,0 0 0 0 0,-1-1 0 0 0,1 1 0 0 0,0 0 0 0 0,0 0 0 0 0,0 0 0 0 0,0 0 0 0 0,0 0 0 0 0,0 0 0 0 0,0 0 0 0 0,0 0 0 0 0,-1 0 0 0 0,1 0 0 0 0,0-1 0 0 0,0 1 0 0 0,0 0 0 0 0,0 0 0 0 0,0 0 0 0 0,-1 0 0 0 0,1 0 0 0 0,0 0 0 0 0,0 0 0 0 0,-11 0 0 0 0,3 4 0 0 0,7-4 0 0 0,1 0 0 0 0,0 1 0 0 0,0-1 0 0 0,-1 0 0 0 0,1 1 0 0 0,0-1 0 0 0,0 0 0 0 0,0 0 0 0 0,-1 1 0 0 0,1-1 0 0 0,0 0 0 0 0,0 1 0 0 0,0-1 0 0 0,0 0 0 0 0,0 1 0 0 0,0-1 0 0 0,0 1 0 0 0,0-1 0 0 0,0 0 0 0 0,0 1 0 0 0,0-1 0 0 0,0 0 0 0 0,0 1 0 0 0,0-1 0 0 0,0 0 0 0 0,0 1 0 0 0,0-1 0 0 0,0 1 0 0 0,0-1 0 0 0,0 0 0 0 0,1 1 0 0 0,-1-1 0 0 0,0 0 0 0 0,0 0 0 0 0,0 1 0 0 0,1-1 0 0 0,-1 0 0 0 0,1 3 0 0 0,0 0 0 0 0,0 0 0 0 0,1 0 0 0 0,0 0 0 0 0,-1 0 0 0 0,1 0 0 0 0,0 0 0 0 0,0-1 0 0 0,0 1 0 0 0,1-1 0 0 0,-1 0 0 0 0,1 1 0 0 0,-3-3 2 0 0,1 1 0 0 0,-1-1 1 0 0,1 1-1 0 0,-1 0 0 0 0,1-1 0 0 0,-1 1 0 0 0,0 0 0 0 0,1-1 0 0 0,-1 1 0 0 0,0 0 0 0 0,0-1 0 0 0,1 1 0 0 0,-1 0 0 0 0,0 0 0 0 0,0-1 0 0 0,0 1 0 0 0,0 0 0 0 0,0 0 0 0 0,0 0 0 0 0,0-1 0 0 0,0 1 0 0 0,0 0 0 0 0,-1 0-2 0 0,1-1 2 0 0,0 1-1 0 0,0 0 1 0 0,0 0 0 0 0,0 0-1 0 0,0 0 1 0 0,0 0-1 0 0,0 0 1 0 0,0-1-1 0 0,0 1 1 0 0,0 0-1 0 0,1 0 1 0 0,-1 0 0 0 0,0 0-1 0 0,0-1 1 0 0,1 1-1 0 0,-1 0 1 0 0,1 0-1 0 0,-1 0 1 0 0,1-1-1 0 0,-1 1 1 0 0,1 0-1 0 0,-1-1 1 0 0,1 1-2 0 0,2 2 13 0 0,12 8 27 0 0,-12-9-39 0 0,9 4 86 0 0,-11-6-82 0 0,-1 0-1 0 0,1 0 0 0 0,-1 0 1 0 0,1 0-1 0 0,-1 0 1 0 0,1 0-1 0 0,-1 0 0 0 0,0 0 1 0 0,1 0-1 0 0,-1 0 0 0 0,1 0 1 0 0,-1 0-1 0 0,1-1 1 0 0,-1 1-1 0 0,1 0 0 0 0,-1 0 1 0 0,0 0-1 0 0,1-1 0 0 0,-1 1-4 0 0,4-1 13 0 0,0-1 2 0 0,0 0-1 0 0,1 0 1 0 0,-1 0-1 0 0,0 0 0 0 0,0-1 1 0 0,0 0-1 0 0,0 1 1 0 0,-1-1-1 0 0,1-1 0 0 0,-1 1-14 0 0,21-12-3 0 0,-21 13-26 0 0,1 0 0 0 0,0 0 1 0 0,-1 0-1 0 0,1-1 0 0 0,-1 1 0 0 0,0-1 1 0 0,0 0-1 0 0,2-2 29 0 0,0-2-117 0 0,0 1 0 0 0,1 0 1 0 0,-1 0-1 0 0,1 0 0 0 0,2-1 117 0 0,-7 6-29 0 0,1 0 1 0 0,-1 0-1 0 0,0 0 0 0 0,0 0 0 0 0,0-1 1 0 0,0 1-1 0 0,-1 0 0 0 0,1 0 1 0 0,0-1-1 0 0,0 1 0 0 0,-1-1 0 0 0,1 1 1 0 0,-1-1-1 0 0,1 1 0 0 0,-1-1 29 0 0,0 0-44 0 0,1 0-1 0 0,0 0 0 0 0,-1 0 1 0 0,1 0-1 0 0,0 1 0 0 0,0-1 1 0 0,0 0-1 0 0,1-1 45 0 0,6-6-107 0 0,-7 8 86 0 0,1-1 0 0 0,-1 1 1 0 0,1 0-1 0 0,-1-1 0 0 0,0 0 1 0 0,0 1-1 0 0,0-1 0 0 0,0 0 1 0 0,0 1-1 0 0,0-1 0 0 0,-1 0 1 0 0,1 0-1 0 0,0 0 0 0 0,-1 0 1 0 0,0 0-1 0 0,1 1 0 0 0,-1-3 21 0 0,0 2-10 0 0,0 1-1 0 0,0-1 0 0 0,0 0 0 0 0,0 1 1 0 0,0-1-1 0 0,1 1 0 0 0,-1-1 0 0 0,1 1 0 0 0,-1-1 1 0 0,1 1-1 0 0,-1-1 0 0 0,1 1 0 0 0,0-1 1 0 0,0 1-1 0 0,-1 0 0 0 0,1-1 0 0 0,0 1 1 0 0,0 0-1 0 0,1 0 0 0 0,-1 0 0 0 0,0-1 0 0 0,0 1 1 0 0,0 1-1 0 0,1-1 0 0 0,-1 0 0 0 0,2-1 11 0 0,2-3-26 0 0,-5 4 20 0 0,2-5-44 0 0,-1 6 50 0 0,0 0 0 0 0,0-1 1 0 0,0 1-1 0 0,0 0 0 0 0,0 0 0 0 0,0 0 0 0 0,0 0 0 0 0,0 1 1 0 0,0-1-1 0 0,0 0 0 0 0,-1 0 0 0 0,1 1 0 0 0,0-1 0 0 0,1 0 0 0 0,6 9 92 0 0,8-1 53 0 0,-14-8-110 0 0,0 1-1 0 0,0 0 1 0 0,0 0-1 0 0,-1 0 1 0 0,1 0-1 0 0,0 0 1 0 0,-1 0-1 0 0,1 0 1 0 0,-1 0 0 0 0,1 1-1 0 0,-1-1 1 0 0,1 1-1 0 0,-1-1 1 0 0,0 1-1 0 0,0-1 1 0 0,0 1-1 0 0,0 0-34 0 0,1 0 33 0 0,-1 0 0 0 0,0-1-1 0 0,1 1 1 0 0,-1-1 0 0 0,1 1-1 0 0,0-1 1 0 0,-1 1-1 0 0,3 0-32 0 0,-3-1 8 0 0,0-1 0 0 0,0 1 0 0 0,1 0 0 0 0,-1 0 0 0 0,0 0 1 0 0,0 1-1 0 0,0-1 0 0 0,0 0 0 0 0,0 0 0 0 0,0 0 0 0 0,0 1 0 0 0,0-1 0 0 0,-1 1 0 0 0,1-1 0 0 0,0 1-8 0 0,-1 8 18 0 0,0-9-11 0 0,0 1 0 0 0,0-1 1 0 0,0 0-1 0 0,0 0 0 0 0,0 0 0 0 0,1 1 0 0 0,-1-1 0 0 0,0 0 0 0 0,0 0 0 0 0,1 0 0 0 0,-1 1 0 0 0,1-1 0 0 0,0 0-7 0 0,4 8 58 0 0,-3-7-33 0 0,-1 0 0 0 0,1 0 0 0 0,-1 1 1 0 0,0-1-1 0 0,1 0 0 0 0,-1 1 1 0 0,0-1-1 0 0,0 1 0 0 0,-1-1 0 0 0,1 1 1 0 0,0 0-1 0 0,-1-1 0 0 0,0 1 0 0 0,1-1 1 0 0,-1 1-1 0 0,0 0 0 0 0,-1 0 1 0 0,1-1-1 0 0,0 1 0 0 0,-1-1 0 0 0,1 1 1 0 0,-1 0-26 0 0,1-1 18 0 0,-1-1 1 0 0,1 1-1 0 0,0-1 1 0 0,0 1-1 0 0,0 0 1 0 0,0-1-1 0 0,0 1 1 0 0,0-1 0 0 0,1 1-1 0 0,-1-1 1 0 0,1 3-19 0 0,-1-3 14 0 0,1 0 1 0 0,-1 0 0 0 0,0 0-1 0 0,0 0 1 0 0,1 0 0 0 0,-1 0-1 0 0,0 1 1 0 0,0-1 0 0 0,0 0-1 0 0,0 0 1 0 0,0 0 0 0 0,-1 0-1 0 0,1 0 1 0 0,0 1 0 0 0,0-1-1 0 0,-1 1-14 0 0,-6 6 142 0 0,6-7-111 0 0,0 0 0 0 0,0 0 0 0 0,0 0 0 0 0,1 0 0 0 0,-1 0 0 0 0,0 0 0 0 0,0 0 0 0 0,1 1 0 0 0,-1-1 0 0 0,1 0 0 0 0,-1 0 0 0 0,1 1 0 0 0,-1-1 0 0 0,1 1-31 0 0,-1 1 18 0 0,0 0 0 0 0,-1 0 0 0 0,1 0-1 0 0,-1 0 1 0 0,1 0 0 0 0,-1 0-1 0 0,0-1 1 0 0,0 1 0 0 0,0-1 0 0 0,0 1-1 0 0,-1 0-17 0 0,-8 9 96 0 0,9-10-82 0 0,0-1 1 0 0,0 1-1 0 0,0-1 0 0 0,0 0 1 0 0,0 0-1 0 0,0 0 0 0 0,0 0 1 0 0,0 0-1 0 0,0 0 1 0 0,-1 0-1 0 0,1-1 0 0 0,0 1 1 0 0,0-1-1 0 0,-1 0-14 0 0,-32 3 90 0 0,31-2-76 0 0,3-1-11 0 0,0 0 0 0 0,0 1 0 0 0,0-1-1 0 0,0 0 1 0 0,0 0 0 0 0,0 0 0 0 0,0-1-1 0 0,0 1 1 0 0,0 0 0 0 0,0 0-1 0 0,0-1 1 0 0,0 1 0 0 0,0 0 0 0 0,1-1-1 0 0,-1 1 1 0 0,0-1 0 0 0,0 1 0 0 0,0-1-1 0 0,0 1-2 0 0,-23-9 0 0 0,15 4-14 0 0,9 4 8 0 0,0 0-1 0 0,0 1 1 0 0,-1-1 0 0 0,1 0 0 0 0,0 1 0 0 0,0-1 0 0 0,0 1-1 0 0,0-1 1 0 0,0 0 0 0 0,0 1 0 0 0,0-1 0 0 0,0 0 0 0 0,0 1 0 0 0,0-1-1 0 0,1 0 1 0 0,-1 1 0 0 0,0-1 0 0 0,0 0 0 0 0,0 1 0 0 0,1-1 0 0 0,-1 1-1 0 0,0-1 1 0 0,1 0 0 0 0,-1 1 0 0 0,1-1 0 0 0,-1 1 0 0 0,1-1 0 0 0,-1 1-1 0 0,1 0 1 0 0,-1-1 0 0 0,1 1 0 0 0,-1-1 0 0 0,1 1 0 0 0,-1 0 0 0 0,1 0-1 0 0,0-1 1 0 0,-1 1 6 0 0,25-11-135 0 0,-2 4-5 0 0,13-4-89 0 0,12 0 229 0 0,40-13 290 0 0,-66 18-331 0 0,1-1-1 0 0,0-2 42 0 0,30-8-301 0 0,19-8 493 0 0,-69 24-196 0 0,1 1-1 0 0,-1-1 1 0 0,0 0-1 0 0,0-1 1 0 0,1 1-1 0 0,-1-1 1 0 0,0 1 0 0 0,0-1-1 0 0,-1 0 1 0 0,1 0-1 0 0,0 0 1 0 0,-1 0-1 0 0,1 0 1 0 0,1-2 4 0 0,-1 1-17 0 0,0 0 1 0 0,0 1 0 0 0,1-1 0 0 0,-1 1-1 0 0,4-2 17 0 0,-7 4 0 0 0,1 0-1 0 0,-1 0 0 0 0,0 0 1 0 0,0 0-1 0 0,1 0 0 0 0,-1 0 0 0 0,0 0 1 0 0,0 0-1 0 0,1 0 0 0 0,-1 0 1 0 0,0 0-1 0 0,0 0 0 0 0,1-1 1 0 0,-1 1-1 0 0,0 0 0 0 0,0 0 1 0 0,0 0-1 0 0,1 0 0 0 0,-1-1 0 0 0,0 1 1 0 0,0 0-1 0 0,0 0 0 0 0,0-1 1 0 0,1 1-1 0 0,-1 0 0 0 0,0 0 1 0 0,0 0-1 0 0,0-1 0 0 0,0 1 0 0 0,0 0 1 0 0,0 0-1 0 0,0-1 0 0 0,0 1 1 0 0,0 0-1 0 0,0-1 0 0 0,0 1 1 0 0,0 0-1 0 0,0 0 0 0 0,0-1 1 0 0,0 1-1 0 0,0 0 0 0 0,0 0 0 0 0,0-1 1 0 0,0 1-1 0 0,0 0 0 0 0,0 0 1 0 0,0-1 0 0 0,-1 1-1 0 0,1 0 0 0 0,0 0 0 0 0,0 0 0 0 0,0-1 0 0 0,0 1 0 0 0,0 0 0 0 0,0 0 0 0 0,0-1 0 0 0,0 1 0 0 0,0 0 0 0 0,0 0 0 0 0,0 0 0 0 0,0-1 1 0 0,0 1-1 0 0,0 0 0 0 0,0 0 0 0 0,0-1 0 0 0,0 1 0 0 0,0 0 0 0 0,0 0 0 0 0,0 0 0 0 0,0-1 0 0 0,0 1 0 0 0,0 0 0 0 0,0 0 0 0 0,1 0 0 0 0,-1-1 0 0 0,0 1 1 0 0,0 0-1 0 0,0 0 0 0 0,0 0 0 0 0,0 0 0 0 0,1-1 0 0 0,-1 1 0 0 0,0 0 0 0 0,0 0 0 0 0,0 0 0 0 0,1 0 0 0 0,-1 0 0 0 0,0 0 0 0 0,0 0 0 0 0,0 0 1 0 0,1-1 0 0 0,-1 1 0 0 0,1 0 0 0 0,-1 0 0 0 0,1 0 0 0 0,-1-1 0 0 0,1 1 0 0 0,-1 0 0 0 0,0 0 0 0 0,1-1 0 0 0,-1 1 0 0 0,1 0 0 0 0,-1-1 0 0 0,0 1 0 0 0,1 0 0 0 0,-1-1 0 0 0,0 1 0 0 0,0-1 0 0 0,1 1 0 0 0,-1-1 0 0 0,0 1 0 0 0,0 0 0 0 0,1-1 0 0 0,-1 1 0 0 0,0-1 0 0 0,0 1 0 0 0,0-1 0 0 0,0 1 0 0 0,0-1 0 0 0,0 1 0 0 0,-1-1 0 0 0,-1 0 0 0 0,1 1 0 0 0,0 0 0 0 0,-1-1 0 0 0,1 1 0 0 0,0 0 0 0 0,-1-1 0 0 0,1 1 0 0 0,-1 0 0 0 0,1 0 0 0 0,-1 0 0 0 0,0 1 0 0 0,-4-1 0 0 0,-1 1 0 0 0,1 1 0 0 0,0-1 0 0 0,0 1 0 0 0,0 0 0 0 0,0 0 0 0 0,-4 4 0 0 0,-3 6-32 0 0,11-11 30 0 0,1 0 0 0 0,-1 1 0 0 0,0-1 0 0 0,1 1 0 0 0,-1-1 0 0 0,0 1 0 0 0,1 0 0 0 0,0-1 0 0 0,-1 1 0 0 0,1 0 0 0 0,0 0 0 0 0,0 0 0 0 0,0 0 0 0 0,0 0 0 0 0,1 0 0 0 0,-1 1 0 0 0,0-1 0 0 0,1 0 0 0 0,-1 0 0 0 0,1 1 2 0 0,0 3 0 0 0,-1-4 0 0 0,1 1 0 0 0,-1-1 0 0 0,1 1 0 0 0,0-1 0 0 0,0 0 0 0 0,0 1 0 0 0,1-1 0 0 0,-1 0 0 0 0,0 1 0 0 0,1-1 0 0 0,0 0 0 0 0,0 2 0 0 0,2 0 0 0 0,0 0 0 0 0,0 0 0 0 0,0-1 0 0 0,1 0 0 0 0,-1 1 0 0 0,1-1 0 0 0,0 0 0 0 0,3 1 0 0 0,11 6 0 0 0,-8-10 4 0 0,-5-1 8 0 0,-1 1 8 0 0,2 0-1 0 0,11-8 98 0 0,2 0-31 0 0,-15 6-74 0 0,0 1-1 0 0,-1-1 0 0 0,1 0 1 0 0,0 0-1 0 0,-1 0 0 0 0,1 0 1 0 0,-1-1-1 0 0,0 1 0 0 0,2-3-11 0 0,0 0 13 0 0,1 1 0 0 0,0-1-1 0 0,0 1 1 0 0,0 0-1 0 0,4-2-12 0 0,-3 2 16 0 0,0 0 0 0 0,0-1-1 0 0,-1 0 1 0 0,2-1-16 0 0,19-17-22 0 0,-20 19-119 0 0,0-2 1 0 0,-1 1 0 0 0,0-1 0 0 0,5-5 140 0 0,-10 9-26 0 0,1 0 0 0 0,0 1 0 0 0,-1-1 0 0 0,1 0 0 0 0,0 1 0 0 0,0-1-1 0 0,0 1 1 0 0,0 0 0 0 0,0-1 0 0 0,1 1 0 0 0,-1 0 0 0 0,0 1 0 0 0,0-1 0 0 0,1 0 0 0 0,-1 1 0 0 0,0-1 0 0 0,1 1 0 0 0,-1-1 0 0 0,1 1-1 0 0,-1 0 1 0 0,1 0 0 0 0,-1 0 0 0 0,1 1 0 0 0,-1-1 0 0 0,3 1 26 0 0,-4 0-3 0 0,0-1-1 0 0,1 1 1 0 0,-1-1-1 0 0,1 1 1 0 0,-1 0-1 0 0,0-1 1 0 0,0 1 0 0 0,1 0-1 0 0,-1 0 1 0 0,0 0-1 0 0,0 0 1 0 0,0 0-1 0 0,0 0 1 0 0,0 1 0 0 0,0-1-1 0 0,0 0 1 0 0,-1 0-1 0 0,2 1 4 0 0,0 2-5 0 0,1 1 5 0 0,-1-1 0 0 0,0 1 0 0 0,0-1 0 0 0,0 1 0 0 0,0 0 0 0 0,0 2 0 0 0,9 23 0 0 0,-9-26 5 0 0,0 0-1 0 0,0 1 0 0 0,-1 0 0 0 0,0-1 1 0 0,1 3-5 0 0,6 21 76 0 0,-6-25-44 0 0,-1 0 1 0 0,1 1-1 0 0,-1-1 1 0 0,0 0-1 0 0,0 1 1 0 0,-1-1-1 0 0,1 1 1 0 0,-1-1 0 0 0,0 1-1 0 0,0 0-32 0 0,0-3 149 0 0,0-1 31 0 0,0 0 4 0 0,0 0 7 0 0,0 0 26 0 0,0 0 9 0 0,0 0 4 0 0,8-13 482 0 0,4-7-363 0 0,2 1-1 0 0,12-14-348 0 0,9-12-1357 0 0,-20 26-4133 0 0,1 1-1863 0 0</inkml:trace>
  <inkml:trace contextRef="#ctx0" brushRef="#br0" timeOffset="75318.237">6608 2047 3224 0 0,'-7'1'288'0'0,"-17"-2"1077"0"0,-18-3-1365 0 0,18 1 947 0 0,-20 1-947 0 0,-177-10 336 0 0,115 5-198 0 0,-130-14 785 0 0,176 15-608 0 0,26 2-180 0 0,-22-2-188 0 0,-39 1 402 0 0,5 0 145 0 0,-119 1 1106 0 0,208 4-1500 0 0,-14 3 236 0 0,10-2-189 0 0,0 0 0 0 0,1 0 1 0 0,-1-1-1 0 0,0 0 0 0 0,-3 0-147 0 0,3 0 151 0 0,4 0 65 0 0,-15 4-126 0 0,13-2 10 0 0,5-1-20 0 0,-2-1-76 0 0,0-1 0 0 0,0 1-1 0 0,0 0 1 0 0,1 0 0 0 0,-1 0-1 0 0,0 0 1 0 0,0 0 0 0 0,0 0-1 0 0,0 0 1 0 0,0 0 0 0 0,0 0-1 0 0,1 0 1 0 0,-1 0 0 0 0,0 0-1 0 0,0 0 1 0 0,0 0 0 0 0,0 0-1 0 0,0 0 1 0 0,0 0 0 0 0,0 1-1 0 0,0-1 1 0 0,1 0 0 0 0,-1 0-1 0 0,0 0 1 0 0,0 0 0 0 0,0 0-1 0 0,0 0 1 0 0,0 0 0 0 0,0 0-1 0 0,0 0 1 0 0,0 0 0 0 0,0 0-1 0 0,0 0 1 0 0,1 1 0 0 0,-1-1-1 0 0,0 0 1 0 0,0 0 0 0 0,0 0-1 0 0,0 0 1 0 0,0 0 0 0 0,0 0-1 0 0,0 0 1 0 0,0 1 0 0 0,0-1-1 0 0,0 0 1 0 0,0 0 0 0 0,0 0-1 0 0,0 0 1 0 0,0 0 0 0 0,0 0-1 0 0,0 0 1 0 0,0 1 0 0 0,0-1-1 0 0,0 0 1 0 0,0 0 0 0 0,0 0-1 0 0,0 0 1 0 0,0 0 0 0 0,-1 0-1 0 0,1 0 1 0 0,0 1 0 0 0,0-1-1 0 0,0 0 1 0 0,0 0 0 0 0,0 0-1 0 0,0 0 1 0 0,0 0 0 0 0,0 0-4 0 0,-1 1 78 0 0,1-1-4 0 0,0 0-2 0 0,0 0 0 0 0,-1 1-12 0 0,-8 8-48 0 0,9-9-12 0 0,0 1 0 0 0,-1-1 0 0 0,1 0 0 0 0,0 0 0 0 0,0 0 0 0 0,-1 1 0 0 0,1-1 0 0 0,0 0 0 0 0,0 0 0 0 0,0 1 0 0 0,-1-1 0 0 0,1 0 1 0 0,0 0-1 0 0,0 1 0 0 0,0-1 0 0 0,0 0 0 0 0,-1 1 0 0 0,1-1 0 0 0,0 0 0 0 0,0 0 0 0 0,0 1 0 0 0,0-1 0 0 0,0 0 0 0 0,0 1 0 0 0,0-1 0 0 0,0 0 1 0 0,0 1-1 0 0,0-1 0 0 0,0 0 0 0 0,0 1 0 0 0,0-1 0 0 0,0 0 0 0 0,0 1 0 0 0,1-1 0 0 0,-1 0 0 0 0,0 1 0 0 0,0-1 0 0 0,0 0 0 0 0,0 0 0 0 0,1 1 1 0 0,-1-1-1 0 0,0 0 0 0 0,0 0 0 0 0,0 1 0 0 0,1-1 0 0 0,-1 0 0 0 0,0 0 0 0 0,1 1 0 0 0,-1-1 7 0 0,1 1 0 0 0,-1 0 0 0 0,0-1 0 0 0,0 1-1 0 0,1 0 1 0 0,-1 0 0 0 0,0-1 0 0 0,0 1-1 0 0,0 0 1 0 0,0 0 0 0 0,0 0 0 0 0,0 0 0 0 0,0-1-1 0 0,0 1 1 0 0,0 0 0 0 0,0 0 0 0 0,-1-1-1 0 0,1 1 1 0 0,0 0-7 0 0,0 0 11 0 0,-1 0 0 0 0,1 0 0 0 0,0 0 0 0 0,0 0 0 0 0,0 0 1 0 0,0 0-1 0 0,0 0 0 0 0,0 0 0 0 0,0 0 0 0 0,0 0 0 0 0,0 0 0 0 0,0-1 0 0 0,0 1 0 0 0,1 0 0 0 0,-1 0 0 0 0,0 0-11 0 0,2 2 12 0 0,-1-1 0 0 0,0 1 1 0 0,0-1-1 0 0,0 1 0 0 0,0 0 1 0 0,-1-1-1 0 0,1 1 0 0 0,0 0 0 0 0,-1-1 1 0 0,0 2-13 0 0,0-3 7 0 0,0 1 1 0 0,1-1 0 0 0,-1 0-1 0 0,0 0 1 0 0,0 1-1 0 0,1-1 1 0 0,-1 0 0 0 0,1 0-1 0 0,-1 0 1 0 0,1 0 0 0 0,0 0-1 0 0,-1 0 1 0 0,1 1 0 0 0,0-2-1 0 0,0 1 1 0 0,0 0-8 0 0,-1 0 7 0 0,1 0-1 0 0,0 0 1 0 0,0 1-1 0 0,0-1 1 0 0,-1 0-1 0 0,1 0 1 0 0,0 0 0 0 0,-1 1-1 0 0,1-1 1 0 0,-1 0-1 0 0,0 0 1 0 0,1 1 0 0 0,-1 0-7 0 0,-2 39 91 0 0,0-11-54 0 0,0-3-37 0 0,2-20 0 0 0,-1 0 0 0 0,1-1 0 0 0,0 1 0 0 0,1 0 0 0 0,0 2 0 0 0,-1-4 31 0 0,1 0 0 0 0,-1 1 0 0 0,0-1 1 0 0,-1 1-1 0 0,1-1 0 0 0,-2 2-31 0 0,2-2 43 0 0,-1 0 1 0 0,0 1-1 0 0,1-1 1 0 0,0 0-1 0 0,1 1 1 0 0,-1 1-44 0 0,6 37 154 0 0,-5-30-157 0 0,0-1 1 0 0,1 0-1 0 0,1 0 1 0 0,3 9 2 0 0,-2 4 0 0 0,-4-22 0 0 0,0 0 0 0 0,0 0 0 0 0,1 0 0 0 0,0 0 0 0 0,1 3 0 0 0,0-1-7 0 0,-1-3 23 0 0,0 1-1 0 0,1-1 0 0 0,-2 0 0 0 0,1 0 0 0 0,0 1 0 0 0,-1-1 0 0 0,1 0 0 0 0,-1 1 0 0 0,0-1 0 0 0,0 0 0 0 0,0 1 0 0 0,-1 2-15 0 0,-1 2 21 0 0,1-5-17 0 0,1 0-1 0 0,-1 0 1 0 0,0 0 0 0 0,1 0-1 0 0,0 0 1 0 0,0 0 0 0 0,0 0 0 0 0,0 0-1 0 0,0 0 1 0 0,1 0 0 0 0,-1 0 0 0 0,1 1-4 0 0,0-1 4 0 0,0-1 0 0 0,0 1 0 0 0,-1 0 0 0 0,1 0 0 0 0,-1 0 0 0 0,1 0 0 0 0,-1 0 0 0 0,0 0 0 0 0,0 0 0 0 0,-1 0 0 0 0,1 0 0 0 0,0 0 0 0 0,-1 0 0 0 0,0-1 0 0 0,0 1 0 0 0,0 1-4 0 0,0-2 7 0 0,1 1 0 0 0,-1 0 0 0 0,1 0 1 0 0,0-1-1 0 0,0 1 0 0 0,0 0 0 0 0,0 0 1 0 0,0-1-1 0 0,1 4-7 0 0,0 15 67 0 0,-1-17-53 0 0,0 0 1 0 0,0 0-1 0 0,0-1 0 0 0,1 1 1 0 0,-1 0-1 0 0,1 0 1 0 0,0-1-1 0 0,0 1-14 0 0,4 24 167 0 0,-5-26-159 0 0,0 0 1 0 0,0-1-1 0 0,0 1 0 0 0,0 0 0 0 0,1 0 1 0 0,-1 0-1 0 0,1-1 0 0 0,-1 1 0 0 0,1 0 1 0 0,0-1-1 0 0,0 1 0 0 0,0 0 0 0 0,0-1 1 0 0,0 1-1 0 0,0-1 0 0 0,0 1 0 0 0,1 0-8 0 0,-2-2 4 0 0,1 1-1 0 0,-1 0 1 0 0,1 0-1 0 0,-1-1 1 0 0,0 1-1 0 0,1 0 1 0 0,-1 0-1 0 0,0 0 1 0 0,0 0-1 0 0,1-1 1 0 0,-1 1-1 0 0,0 0 0 0 0,0 0 1 0 0,0 0-1 0 0,0 0 1 0 0,0 0-1 0 0,0 0 1 0 0,0-1-1 0 0,-1 1 1 0 0,1 0-1 0 0,0 0-3 0 0,0 0 5 0 0,-1 1-1 0 0,1-1 1 0 0,0 0 0 0 0,0 0-1 0 0,0 1 1 0 0,0-1-1 0 0,0 0 1 0 0,0 1-1 0 0,1-1 1 0 0,-1 0 0 0 0,0 1-1 0 0,1-1-4 0 0,-1 0 7 0 0,1 0-1 0 0,-1 0 0 0 0,1-1 0 0 0,-1 1 0 0 0,0 0 0 0 0,1 0 0 0 0,-1-1 0 0 0,0 1 0 0 0,1 0 0 0 0,-1 0 0 0 0,0 0 0 0 0,0-1 0 0 0,0 1 0 0 0,0 0 0 0 0,1 0 0 0 0,-1 0 0 0 0,-1 0 0 0 0,1-1 0 0 0,0 1 0 0 0,0 0 0 0 0,0 0 0 0 0,0 0 0 0 0,0 0 0 0 0,-1-1 0 0 0,1 1 0 0 0,0 0 0 0 0,-1 0 1 0 0,1-1-1 0 0,-1 1 0 0 0,1 0-6 0 0,0-1 1 0 0,0 0 1 0 0,-1 0 0 0 0,1 0 0 0 0,0 0-1 0 0,0 0 1 0 0,0 0 0 0 0,0 0 0 0 0,0 0-1 0 0,0 0 1 0 0,0 0 0 0 0,0 0 0 0 0,-1 0-1 0 0,1 1 1 0 0,0-1 0 0 0,0 0 0 0 0,0 0-1 0 0,0 0 1 0 0,0 0 0 0 0,0 0 0 0 0,0 0-1 0 0,0 0 1 0 0,0 0 0 0 0,0 0 0 0 0,0 0-1 0 0,0 1 1 0 0,0-1 0 0 0,0 0 0 0 0,0 0-1 0 0,0 0 1 0 0,0 0 0 0 0,0 0 0 0 0,-1 0-1 0 0,1 0 1 0 0,0 1 0 0 0,1-1 0 0 0,-1 0-1 0 0,0 0 1 0 0,0 0 0 0 0,0 0 0 0 0,0 0-1 0 0,0 0 1 0 0,0 0 0 0 0,0 0 0 0 0,0 1-1 0 0,0-1 1 0 0,0 0 0 0 0,0 0 0 0 0,0 0-1 0 0,0 0 1 0 0,0 0 0 0 0,0 0 0 0 0,0 0-1 0 0,0 0 1 0 0,0 0 0 0 0,1 0 0 0 0,-1 1 0 0 0,0-1-3 0 0,0 2 20 0 0,-11 8 79 0 0,7-7-90 0 0,5-1 98 0 0,7 1 390 0 0,5 1-571 0 0,-13-4 85 0 0,1 1 0 0 0,0-1 0 0 0,0 0 0 0 0,0 1 0 0 0,0-1 0 0 0,0 0 0 0 0,0 0 0 0 0,0 0 0 0 0,0 0 0 0 0,0 1 0 0 0,0-1 0 0 0,0-1 0 0 0,0 1 0 0 0,0 0 0 0 0,0 0 1 0 0,0 0-11 0 0,10-2 72 0 0,-8 2-2 0 0,-3 0-4 0 0,2-1-2 0 0,42-5 61 0 0,1 1 0 0 0,-1 3 1 0 0,30 2-126 0 0,-58 0 8 0 0,5-1-9 0 0,-14 0-21 0 0,0 1 0 0 0,0 0 0 0 0,0 0 0 0 0,5 1 22 0 0,9 1 0 0 0,1-1 0 0 0,0-1 0 0 0,4-1 0 0 0,15 0 0 0 0,46-1-3 0 0,-29 0 71 0 0,53 5-68 0 0,-44 0-1 0 0,-36-2 1 0 0,24 4 0 0 0,-23-3-1 0 0,-1 0 0 0 0,1-2 0 0 0,6-2 1 0 0,29 0 75 0 0,-53 2-75 0 0,-1-1 0 0 0,1 0 0 0 0,-1 0 0 0 0,14-4 0 0 0,-18 4 0 0 0,-7 1 3 0 0,-1 0 1 0 0,0 0-1 0 0,0 0 0 0 0,1 0 1 0 0,-1 0-1 0 0,0 0 1 0 0,1-1-1 0 0,-1 1 0 0 0,0 0 1 0 0,0-1-1 0 0,1 1 1 0 0,-1-1-1 0 0,0 1 0 0 0,0-1 1 0 0,0 0-1 0 0,0 0 1 0 0,0 1-1 0 0,0-1 1 0 0,1 0-5 0 0,0-2 12 0 0,1 0 0 0 0,-1 0 0 0 0,0 0 0 0 0,0 0 0 0 0,0 0 0 0 0,0 0 0 0 0,0-1-1 0 0,-1 1 1 0 0,1 0 0 0 0,-1-1 0 0 0,0 0 0 0 0,0 1 0 0 0,0-3-11 0 0,0-2 29 0 0,0-1-1 0 0,0 0 1 0 0,-1 0 0 0 0,-1 1 0 0 0,1-2-29 0 0,-1-14 61 0 0,-1-25 767 0 0,-4-12-828 0 0,5 46 33 0 0,-1-14 9 0 0,2 0 0 0 0,1 0-1 0 0,1 0 1 0 0,3-12-42 0 0,1-17 230 0 0,-3 30-163 0 0,1-1 0 0 0,2-4-67 0 0,0-19 180 0 0,0 6-147 0 0,-4 29 92 0 0,-2 15-117 0 0,0 0 0 0 0,0 0 1 0 0,0 1-1 0 0,0-1 0 0 0,1 0 0 0 0,-1 0 1 0 0,0 1-1 0 0,1-1 0 0 0,0 0 0 0 0,-1 1 1 0 0,1-1-1 0 0,0 0 0 0 0,0 1 0 0 0,0-1-8 0 0,2-4 0 0 0,3-1 0 0 0,-5-1 0 0 0,-1 1 0 0 0,0 5 7 0 0,-2-3-16 0 0,-6-2 91 0 0,5 5-72 0 0,0 0 0 0 0,0 0-1 0 0,0 0 1 0 0,0 0 0 0 0,0 1-1 0 0,0-1 1 0 0,0 1 0 0 0,-1 0-1 0 0,1 0 1 0 0,-1 0 0 0 0,1 0-1 0 0,0 1 1 0 0,-1-1 0 0 0,-2 1-10 0 0,-11-1-6 0 0,1 1 1 0 0,-11 2 5 0 0,14-1-33 0 0,-7 0-1292 0 0,-1 2-5025 0 0</inkml:trace>
  <inkml:trace contextRef="#ctx0" brushRef="#br0" timeOffset="77538.773">18261 1289 1376 0 0,'0'0'65'0'0,"2"1"-6"0"0,1-1 22 0 0,0 0 0 0 0,0 0 0 0 0,0 0 0 0 0,0 0 0 0 0,0-1 1 0 0,0 1-1 0 0,0-1 0 0 0,0 0 0 0 0,0 0 0 0 0,0 0 0 0 0,0 0 0 0 0,1-1-81 0 0,0 0 585 0 0,0 1-1 0 0,0-1 1 0 0,0 1-1 0 0,0 0 1 0 0,1 0 0 0 0,-1 1-1 0 0,1-1-584 0 0,9-1 687 0 0,-13 1-326 0 0,0 1 0 0 0,0 0 1 0 0,1 0-1 0 0,-1-1 0 0 0,0 1 0 0 0,1 0 0 0 0,-1 0 0 0 0,0 0 0 0 0,1 0 0 0 0,-1 0 0 0 0,1 1-361 0 0,-2-1 17 0 0,1 0 0 0 0,-1 0 1 0 0,0 0-1 0 0,0 1 1 0 0,0-1-1 0 0,0 0 1 0 0,1 0-1 0 0,-1 0 0 0 0,0 1 1 0 0,0-1-1 0 0,0 0 1 0 0,0 0-1 0 0,0 1 0 0 0,0-1 1 0 0,0 0-1 0 0,1 0 1 0 0,-1 1-1 0 0,0-1 1 0 0,0 0-1 0 0,0 0 0 0 0,0 1 1 0 0,0-1-1 0 0,0 0 1 0 0,0 0-1 0 0,0 1 0 0 0,0-1 1 0 0,-1 0-1 0 0,1 0 1 0 0,0 1-1 0 0,0-1 1 0 0,0 0-1 0 0,0 0 0 0 0,0 1 1 0 0,0-1-1 0 0,0 0 1 0 0,-1 0-1 0 0,1 0 0 0 0,0 1 1 0 0,0-1-1 0 0,0 0 1 0 0,0 0-1 0 0,-1 0 0 0 0,1 1-17 0 0,-7 8 192 0 0,3-6-159 0 0,-1 0 0 0 0,1 0 0 0 0,0 0 0 0 0,-1-1 1 0 0,0 0-1 0 0,1 0 0 0 0,-1 0 0 0 0,0-1 0 0 0,0 1 0 0 0,0-1 1 0 0,0 0-34 0 0,-26 8 207 0 0,18-5-138 0 0,0 0 1 0 0,0 0 0 0 0,0-1 0 0 0,-1-1 0 0 0,1 0 0 0 0,-3-1-70 0 0,-25 1 111 0 0,-15-4-111 0 0,1 1-18 0 0,-48-4 291 0 0,0-4 1 0 0,-21-8-274 0 0,23 3-311 0 0,-72-2 291 0 0,128 12 20 0 0,-34 0 0 0 0,37 4-16 0 0,-9-1 322 0 0,-38 6-306 0 0,42-2 72 0 0,31-3-77 0 0,1 1 1 0 0,0 0 0 0 0,-11 3 4 0 0,10-3-153 0 0,8 2 141 0 0,4 4 12 0 0,3-6 2 0 0,1 0 0 0 0,-1-1 0 0 0,1 1 1 0 0,0 0-1 0 0,-1-1 0 0 0,1 1 0 0 0,0 0 0 0 0,0-1 1 0 0,0 1-1 0 0,-1 0 0 0 0,1 0 0 0 0,0-1 1 0 0,0 1-1 0 0,0 0 0 0 0,0 0 0 0 0,0-1 1 0 0,0 1-1 0 0,0 0 0 0 0,1 0 0 0 0,-1-1 1 0 0,0 1-4 0 0,3 14 95 0 0,-3-13-73 0 0,-1-1-15 0 0,1 0-1 0 0,0 0 1 0 0,0 0-1 0 0,1 0 1 0 0,-1 0-1 0 0,0 0 1 0 0,0 0 0 0 0,0 0-1 0 0,1 0 1 0 0,-1 0-1 0 0,1-1 1 0 0,-1 1 0 0 0,0 0-1 0 0,1 0 1 0 0,0 0-1 0 0,-1 0 1 0 0,1 0-6 0 0,6 10 40 0 0,8 19 120 0 0,-1-1 0 0 0,-2 1 0 0 0,-1 1 0 0 0,0 6-160 0 0,1 0 85 0 0,7 23-4 0 0,-3 3-81 0 0,-2-4 81 0 0,-2-9 104 0 0,2 21-185 0 0,-3 5 60 0 0,13 114 210 0 0,-14-102-192 0 0,-4-36 402 0 0,0 41-480 0 0,-8-57 40 0 0,-2-1 0 0 0,-3 15-40 0 0,4-30 120 0 0,0-9-62 0 0,2-9-58 0 0,0-1 0 0 0,1 1 1 0 0,0 0-1 0 0,-1-1 0 0 0,1 1 1 0 0,0 0-1 0 0,0-1 0 0 0,0 1 1 0 0,0 0-1 0 0,0 0 0 0 0,0-1 1 0 0,0 1-1 0 0,0 0 0 0 0,1-1 1 0 0,-1 1-1 0 0,1 0 1 0 0,0-1-1 0 0,-1 5-2 0 0,0-5 6 0 0,-1 0 1 0 0,1 0 0 0 0,0 0 0 0 0,0 0-1 0 0,1 0 1 0 0,-1-1 0 0 0,0 1-1 0 0,0 0 1 0 0,0 0 0 0 0,0 0-1 0 0,1 0 1 0 0,-1-1 0 0 0,0 1-1 0 0,1 0-3 0 0,-1 0 68 0 0,0-1 16 0 0,0 0-16 0 0,0 0-5 0 0,9 3 96 0 0,3-1 35 0 0,0-1 0 0 0,-1-1 0 0 0,1 0 0 0 0,8-1-195 0 0,10 0 308 0 0,21-1-164 0 0,8-2-144 0 0,-10 1 790 0 0,1 3 0 0 0,7 3-790 0 0,34-1-1318 0 0,-28 1 1124 0 0,20-2 586 0 0,11-1-248 0 0,3 5-144 0 0,-92-5-109 0 0,141 13-437 0 0,-111-9 517 0 0,-25-3 29 0 0,86 8 0 0 0,36-3 0 0 0,-99-7 45 0 0,33-6-45 0 0,-63 6 9 0 0,0 1-3 0 0,-1 0 1 0 0,0-1-1 0 0,1 0 1 0 0,-1 0-1 0 0,0 0 1 0 0,0 0-1 0 0,0 0 1 0 0,0 0-1 0 0,0 0 1 0 0,0 0-1 0 0,0-1 1 0 0,0 1 0 0 0,0-1-1 0 0,0 0 1 0 0,-1 0-1 0 0,1 1 1 0 0,-1-1-1 0 0,1-1-6 0 0,0 1 12 0 0,-1 0 1 0 0,1-1-1 0 0,-1 1 0 0 0,0-1 0 0 0,0 1 0 0 0,0-1 0 0 0,0 0 1 0 0,0 0-1 0 0,0 1 0 0 0,-1-1 0 0 0,1 0 0 0 0,-1 0 1 0 0,0 0-1 0 0,0 0 0 0 0,0 0 0 0 0,0 1 0 0 0,0-1 1 0 0,-1 0-1 0 0,1 0 0 0 0,-1 0 0 0 0,0-1-12 0 0,-27-96 501 0 0,14 32-348 0 0,3 0 0 0 0,3 0 0 0 0,2-20-153 0 0,3-183 839 0 0,3 166-729 0 0,-5-59 98 0 0,3 113-155 0 0,-3-3-53 0 0,1 3 11 0 0,2-3-11 0 0,2 41 11 0 0,-1 0 1 0 0,0 1-1 0 0,-1-1 0 0 0,0 1 0 0 0,-1-1 0 0 0,-3-5-11 0 0,2 2 42 0 0,4 13-37 0 0,-1 0 0 0 0,0 1 0 0 0,1-1 0 0 0,-1 1 0 0 0,0-1 0 0 0,-1 0 0 0 0,0-1-5 0 0,-5-12 1 0 0,7 14-8 0 0,0 1 0 0 0,0-1 1 0 0,-1 1-1 0 0,1-1 0 0 0,-1 1 0 0 0,0-1 1 0 0,1 1-1 0 0,-1-1 0 0 0,0 1 1 0 0,0 0-1 0 0,0-1 0 0 0,0 1 1 0 0,0 0-1 0 0,0 0 0 0 0,0 0 1 0 0,0 0-1 0 0,-1-1 0 0 0,0 1 7 0 0,1 0 0 0 0,0 1 0 0 0,1 0 0 0 0,-1 0 0 0 0,0-1 0 0 0,0 1 0 0 0,0 0-1 0 0,0 0 1 0 0,1 0 0 0 0,-1 0 0 0 0,0 0 0 0 0,0 0 0 0 0,0 0 0 0 0,1 0-1 0 0,-1 1 1 0 0,0-1 0 0 0,0 0 0 0 0,0 0 0 0 0,1 1 0 0 0,-1-1 0 0 0,0 0 0 0 0,0 1-1 0 0,1-1 1 0 0,-1 1 0 0 0,0-1 0 0 0,1 1 0 0 0,-1-1 0 0 0,0 1 0 0 0,1-1-1 0 0,-1 1 1 0 0,1 0 0 0 0,-2 1-10 0 0,-22 14-903 0 0,8-7-3953 0 0,1-1-1444 0 0</inkml:trace>
  <inkml:trace contextRef="#ctx0" brushRef="#br0" timeOffset="86439.832">5990 2965 2304 0 0,'0'0'101'0'0,"8"-4"22"0"0,-7 4-75 0 0,0 0-1 0 0,-1-1 1 0 0,1 1-1 0 0,0 0 1 0 0,0-1-1 0 0,-1 1 1 0 0,1-1 0 0 0,0 1-1 0 0,-1-1 1 0 0,1 1-1 0 0,0-1 1 0 0,-1 0 0 0 0,1 1-1 0 0,-1-1 1 0 0,1 0-1 0 0,-1 1 1 0 0,0-1-1 0 0,1 0 1 0 0,-1 0-48 0 0,1-1 281 0 0,0 1 367 0 0,-2 1-509 0 0,1-1-1 0 0,0 0 1 0 0,-1 0-1 0 0,1 1 1 0 0,0-1 0 0 0,0 0-1 0 0,-1 0 1 0 0,1 0-1 0 0,0 1 1 0 0,0-1 0 0 0,0 0-1 0 0,0 0 1 0 0,0 0-1 0 0,0 1 1 0 0,0-1-139 0 0,3-3 614 0 0,-3 4-587 0 0,0 0 1 0 0,0 0 0 0 0,0 0 0 0 0,0 0 0 0 0,0 0 0 0 0,0 0 0 0 0,0 0-1 0 0,0 0 1 0 0,0-1 0 0 0,1 1 0 0 0,-1 0 0 0 0,0 0 0 0 0,0 0 0 0 0,0 0-1 0 0,0 0 1 0 0,0 0 0 0 0,0 0 0 0 0,0 0 0 0 0,0-1 0 0 0,0 1 0 0 0,0 0-1 0 0,0 0 1 0 0,0 0 0 0 0,0 0 0 0 0,0 0 0 0 0,0 0 0 0 0,0 0-1 0 0,0 0 1 0 0,-1-1 0 0 0,1 1 0 0 0,0 0 0 0 0,0 0 0 0 0,0 0 0 0 0,0 0-1 0 0,0 0 1 0 0,0 0 0 0 0,0 0 0 0 0,0 0 0 0 0,0 0 0 0 0,0 0 0 0 0,0-1-1 0 0,0 1 1 0 0,0 0 0 0 0,-1 0 0 0 0,1 0 0 0 0,0 0 0 0 0,0 0-1 0 0,0 0 1 0 0,0 0 0 0 0,0 0 0 0 0,0 0 0 0 0,0 0 0 0 0,0 0 0 0 0,-1 0-1 0 0,1 0-27 0 0,-1-1-19 0 0,5-4 1099 0 0,-2 5 2503 0 0,-3 0-3568 0 0,1 0 1 0 0,0 1 0 0 0,0-1-1 0 0,0 0 1 0 0,0 1-1 0 0,0-1 1 0 0,0 0-1 0 0,0 1 1 0 0,0-1 0 0 0,-1 1-1 0 0,1-1 1 0 0,0 0-1 0 0,1 1 1 0 0,-1-1-1 0 0,0 1 1 0 0,0-1 0 0 0,0 0-1 0 0,0 1 1 0 0,0-1-1 0 0,0 0 1 0 0,0 1-1 0 0,1-1 1 0 0,-1 0 0 0 0,0 1-1 0 0,0-1 1 0 0,0 0-1 0 0,1 1 1 0 0,-1-1-1 0 0,0 0 1 0 0,0 0 0 0 0,1 1-1 0 0,-1-1 1 0 0,0 0-1 0 0,1 0-15 0 0,-1 1 11 0 0,0-1 0 0 0,1 0 0 0 0,-1 0 0 0 0,0 1 0 0 0,1-1 0 0 0,-1 0 0 0 0,0 1 0 0 0,0-1 0 0 0,1 0 0 0 0,-1 1 0 0 0,0-1 0 0 0,0 0 0 0 0,0 1 0 0 0,1-1 0 0 0,-1 0 0 0 0,0 1 0 0 0,0-1 0 0 0,0 0-1 0 0,0 1 1 0 0,0-1 0 0 0,0 1 0 0 0,0-1 0 0 0,0 0 0 0 0,0 1 0 0 0,0-1 0 0 0,0 1 0 0 0,0-1 0 0 0,0 0 0 0 0,0 1 0 0 0,0-1 0 0 0,0 1 0 0 0,0-1 0 0 0,-1 0 0 0 0,1 1 0 0 0,0-1 0 0 0,0 0 0 0 0,0 1 0 0 0,-1-1 0 0 0,1 0 0 0 0,0 1 0 0 0,-1-1-11 0 0,-5 9 220 0 0,-1-1 0 0 0,1 1 0 0 0,0 1 0 0 0,-2 5-220 0 0,0 0 237 0 0,-2 0 1 0 0,-8 12-238 0 0,-14 22 205 0 0,5-6-51 0 0,18-29-83 0 0,0 0 1 0 0,1 1-1 0 0,0 0 1 0 0,-1 6-72 0 0,-16 40 177 0 0,9-22 41 0 0,-9 32-218 0 0,22-61 6 0 0,1-1 6 0 0,-1 1 0 0 0,0-1 0 0 0,-1 0 0 0 0,0 0 0 0 0,-2 2-12 0 0,-3 4 8 0 0,4-6 3 0 0,0-1 0 0 0,0 1 0 0 0,1 0 1 0 0,0 1-1 0 0,-1 2-11 0 0,0 7 9 0 0,2-8-9 0 0,0 0 1 0 0,-1 0-1 0 0,0-1 0 0 0,-1 2 0 0 0,-22 39 26 0 0,-20 40 12 0 0,38-73-22 0 0,-1-1 0 0 0,-1 0 0 0 0,0-1 0 0 0,-12 13-16 0 0,20-23 0 0 0,-1-1 0 0 0,1 1-1 0 0,0 0 1 0 0,0 0-1 0 0,0 0 1 0 0,1 0 0 0 0,0 0 0 0 0,-1 2 32 0 0,1-1 1 0 0,-2 0 0 0 0,1 1-1 0 0,-2 1-32 0 0,-9 10 268 0 0,11-15-151 0 0,-1 1-1 0 0,1 0 0 0 0,0 0 1 0 0,0 0-1 0 0,1 0 1 0 0,-1 0-1 0 0,1 1 1 0 0,0-1-1 0 0,0 1 0 0 0,1 0-116 0 0,-2 13 365 0 0,2-12-448 0 0,0-1 0 0 0,0 1 0 0 0,-1 0 0 0 0,0-1 0 0 0,0 0 0 0 0,-3 6 83 0 0,0-4-144 0 0,4-6 106 0 0,0-1 1 0 0,1 0-1 0 0,-1 1 1 0 0,0-1-1 0 0,0 0 1 0 0,0 1-1 0 0,1-1 1 0 0,-1 1-1 0 0,1-1 1 0 0,-1 1-1 0 0,1-1 1 0 0,0 1-1 0 0,-1-1 1 0 0,1 1-1 0 0,0-1 1 0 0,0 1-1 0 0,0 0 1 0 0,0-1-1 0 0,1 1 0 0 0,-1-1 1 0 0,0 1-1 0 0,1-1 1 0 0,-1 1-1 0 0,0-1 1 0 0,1 1-1 0 0,0-1 1 0 0,0 1 37 0 0,-1-2-18 0 0,0 1 1 0 0,1-1-1 0 0,-1 1 0 0 0,0-1 1 0 0,0 1-1 0 0,1-1 0 0 0,-1 0 1 0 0,0 1-1 0 0,0-1 1 0 0,0 1-1 0 0,1-1 0 0 0,-1 1 1 0 0,0-1-1 0 0,0 1 0 0 0,0-1 1 0 0,0 1-1 0 0,0 0 1 0 0,0-1-1 0 0,0 1 0 0 0,0-1 1 0 0,0 1-1 0 0,0-1 0 0 0,-1 1 1 0 0,1-1-1 0 0,0 1 1 0 0,0-1-1 0 0,0 0 0 0 0,-1 1 1 0 0,1-1-1 0 0,0 1 0 0 0,0-1 1 0 0,-1 1-1 0 0,1-1 1 0 0,0 0-1 0 0,-1 1 0 0 0,1-1 1 0 0,-1 0-1 0 0,1 1 18 0 0,-6 8-4435 0 0,5-8-737 0 0</inkml:trace>
  <inkml:trace contextRef="#ctx0" brushRef="#br0" timeOffset="86941.212">5918 2981 3224 0 0,'-24'-2'240'0'0,"23"2"-178"0"0,1 0-1 0 0,-1 0 1 0 0,1 1 0 0 0,-1-1-1 0 0,1 0 1 0 0,-1 0 0 0 0,1 0-1 0 0,-1 1 1 0 0,1-1 0 0 0,-1 0-1 0 0,1 1 1 0 0,-1-1 0 0 0,1 0-1 0 0,0 1 1 0 0,-1-1 0 0 0,1 0-1 0 0,-1 1 1 0 0,1-1 0 0 0,0 1-1 0 0,0-1 1 0 0,-1 1 0 0 0,1-1-1 0 0,0 1 1 0 0,0-1 0 0 0,-1 1-1 0 0,1-1 1 0 0,0 1 0 0 0,0-1-1 0 0,0 1 1 0 0,0-1 0 0 0,0 1-1 0 0,0-1 1 0 0,0 1-1 0 0,0-1 1 0 0,0 1 0 0 0,0-1-1 0 0,0 1 1 0 0,0 0 0 0 0,0-1-1 0 0,0 1 1 0 0,1-1 0 0 0,-1 1-1 0 0,0-1 1 0 0,0 1-62 0 0,2 2 166 0 0,-1-1 0 0 0,1 1 1 0 0,-1 0-1 0 0,0 0 0 0 0,0 0 0 0 0,-1 1 0 0 0,1-1 0 0 0,0 0-166 0 0,0 3 44 0 0,-1-5-27 0 0,0 0 1 0 0,1 0-1 0 0,-1 0 0 0 0,1 0 0 0 0,-1 0 0 0 0,1 0 0 0 0,0 0 0 0 0,-1 0 0 0 0,1-1 0 0 0,0 1 0 0 0,-1 0 0 0 0,1 0 0 0 0,0-1 0 0 0,0 1 0 0 0,0 0 0 0 0,0-1 0 0 0,0 1-17 0 0,0-1 26 0 0,0 1 0 0 0,0-1 0 0 0,-1 1 0 0 0,1-1 0 0 0,0 1-1 0 0,-1-1 1 0 0,1 1 0 0 0,0 0 0 0 0,-1-1 0 0 0,1 1 0 0 0,0 0-1 0 0,-1 0 1 0 0,1-1 0 0 0,-1 1 0 0 0,0 0 0 0 0,1 0-1 0 0,-1 0 1 0 0,0 0 0 0 0,1 0 0 0 0,-1 0 0 0 0,0-1 0 0 0,0 1-1 0 0,0 1-25 0 0,-2 9 357 0 0,1-10-317 0 0,1 0 1 0 0,-1 0 0 0 0,1 1-1 0 0,-1-1 1 0 0,1 0-1 0 0,0 0 1 0 0,0 1-1 0 0,0-1 1 0 0,-1 0 0 0 0,1 0-1 0 0,0 1 1 0 0,1-1-1 0 0,-1 0-40 0 0,22 52 1170 0 0,-18-39-896 0 0,1 0 0 0 0,-1 0 0 0 0,2 0 0 0 0,6 10-274 0 0,0 7 307 0 0,-10-25-246 0 0,-1-1 1 0 0,2 1 0 0 0,-1-1 0 0 0,0 1 0 0 0,3 2-62 0 0,47 64 550 0 0,-35-47-301 0 0,2 0 1 0 0,1-1-250 0 0,-1 0 331 0 0,-1 0 1 0 0,2 6-332 0 0,10 18 385 0 0,15 23 206 0 0,5 12 132 0 0,-24-42-66 0 0,6 16-657 0 0,-7-15 178 0 0,0-1 0 0 0,7 5-178 0 0,2 3 199 0 0,0 6-199 0 0,95 169 416 0 0,-117-206-219 0 0,0 0 0 0 0,1-1-1 0 0,4 3-196 0 0,15 21-150 0 0,-29-37 127 0 0,0-1-1 0 0,1 0 0 0 0,-1 0 1 0 0,1 0-1 0 0,2 2 24 0 0,2 1 12 0 0,-7-5-99 0 0,5 5-1630 0 0,0-2 660 0 0</inkml:trace>
  <inkml:trace contextRef="#ctx0" brushRef="#br0" timeOffset="87416.42">6770 4370 2760 0 0,'0'0'380'0'0,"0"0"555"0"0,0 0 243 0 0,0 0 50 0 0,0 0-95 0 0,0 0-441 0 0,0 0-196 0 0,0 0-42 0 0,0 0-36 0 0,0 0-123 0 0,-4 6 606 0 0,-4-2-520 0 0,0 1 0 0 0,0-1 1 0 0,1 1-1 0 0,0 1 0 0 0,-1 0-381 0 0,-14 11 1099 0 0,15-12-927 0 0,-1 0-1 0 0,1 1 0 0 0,0 1 1 0 0,0-1-1 0 0,1 1 1 0 0,-6 7-172 0 0,1 2 198 0 0,-2-1 1 0 0,1-1-1 0 0,-2 0-198 0 0,-25 29 371 0 0,1 1-347 0 0,20-25 34 0 0,1 1 0 0 0,-2 6-58 0 0,-18 24 430 0 0,-32 32-430 0 0,28-39 143 0 0,27-30-66 0 0,0 2 1 0 0,1-1-1 0 0,-9 15-77 0 0,7-7 70 0 0,0-1-1 0 0,-2-1 0 0 0,-14 14-69 0 0,15-16 24 0 0,2 0-1 0 0,-7 9-23 0 0,7-6 15 0 0,-2-1-1 0 0,-1-1-14 0 0,-7 9 100 0 0,-18 27-100 0 0,16-19 10 0 0,15-23-59 0 0,-1 0 0 0 0,-1 0 0 0 0,-3 2 49 0 0,-1 0 31 0 0,-12 16-31 0 0,-58 66 814 0 0,68-72-211 0 0,15-19-393 0 0,-1 0 0 0 0,0 0-1 0 0,0 0 1 0 0,-5 5-210 0 0,-58 45-2310 0 0,53-45 1221 0 0,3-3-149 0 0</inkml:trace>
  <inkml:trace contextRef="#ctx0" brushRef="#br0" timeOffset="87968.984">5357 4267 5064 0 0,'4'0'110'0'0,"3"-2"201"0"0,-12-3-78 0 0,5 4 339 0 0,0 1 190 0 0,0 0 35 0 0,-3 1 899 0 0,8 0-1347 0 0,-6 0-300 0 0,0-1-1 0 0,0 0 1 0 0,1 0-1 0 0,-1 1 0 0 0,0-1 1 0 0,0 1-1 0 0,1-1 0 0 0,-1 1 1 0 0,0-1-1 0 0,1 1 1 0 0,-1-1-1 0 0,1 1 0 0 0,-1 0 1 0 0,1-1-1 0 0,-1 1 0 0 0,1 0 1 0 0,-1-1-1 0 0,1 1 1 0 0,0 0-1 0 0,-1-1 0 0 0,1 2-48 0 0,7 7 354 0 0,-6-8-308 0 0,0 0-1 0 0,0 0 1 0 0,0 0-1 0 0,0 1 1 0 0,-1-1-1 0 0,1 0 1 0 0,0 1-1 0 0,0-1 1 0 0,-1 0-1 0 0,1 1 1 0 0,-1-1-1 0 0,1 1 1 0 0,-1-1-46 0 0,1 6 145 0 0,1 0 1 0 0,-1-1 0 0 0,1 1-1 0 0,1-1 1 0 0,-1 0 0 0 0,1 1-1 0 0,0-1 1 0 0,1 0-146 0 0,-2-2 43 0 0,-1-1-1 0 0,0 0 1 0 0,0 0 0 0 0,0 1 0 0 0,0-1-1 0 0,0 0 1 0 0,-1 2-43 0 0,1-2 33 0 0,-1 0-1 0 0,1 0 0 0 0,0 0 1 0 0,0 0-1 0 0,0 0 1 0 0,0 0-1 0 0,0 0 1 0 0,2 1-33 0 0,3 6 68 0 0,-4-7-45 0 0,-1-1 0 0 0,1 1 0 0 0,0-1 0 0 0,-1 1 0 0 0,0 0 0 0 0,1-1 1 0 0,-1 1-1 0 0,0 0 0 0 0,0 0 0 0 0,-1 0 0 0 0,1 0 0 0 0,-1 0 0 0 0,1 0 0 0 0,-1 0 0 0 0,0 0 0 0 0,0 0 0 0 0,0 0 1 0 0,-1 0-24 0 0,1 4 53 0 0,0-1 1 0 0,0 1 0 0 0,1-1 0 0 0,0 1 0 0 0,0-1-1 0 0,1 0 1 0 0,-1 0 0 0 0,1 0 0 0 0,2 5-54 0 0,-1-4 59 0 0,0-1 0 0 0,-1 1 0 0 0,-1 1 0 0 0,1-1 0 0 0,-1 0 0 0 0,0 0 0 0 0,-1 0 0 0 0,1 2-59 0 0,-3 4 96 0 0,2-8-57 0 0,-1-1-1 0 0,1 0 1 0 0,0 1-1 0 0,0-1 1 0 0,0 1 0 0 0,1-1-1 0 0,-1 1 1 0 0,1-1 0 0 0,1 3-39 0 0,9 17 167 0 0,-8-18-85 0 0,0-1 1 0 0,0 1-1 0 0,-1 0 1 0 0,0 1 0 0 0,1 0-83 0 0,0 18 681 0 0,-3-19-404 0 0,1 0 0 0 0,0 0-1 0 0,0 0 1 0 0,0 0 0 0 0,1 1-277 0 0,15 35 1598 0 0,-9-25-1758 0 0,-1 1 0 0 0,-1 0 0 0 0,3 17 160 0 0,-5-17-334 0 0,1-1-1 0 0,1 1 0 0 0,0-1 1 0 0,8 13 334 0 0,-11-22 184 0 0,-1-1-1 0 0,0 1 1 0 0,0 0 0 0 0,-1 0 0 0 0,0 0 0 0 0,0 6-184 0 0,6 29 711 0 0,1-16-742 0 0,-5-17-112 0 0,0 0 0 0 0,0 0 0 0 0,-1 1 0 0 0,-1-1 0 0 0,0 0 0 0 0,0 3 143 0 0,0 5-105 0 0,1 0-1 0 0,0 0 1 0 0,2 0-1 0 0,2 9 106 0 0,0-2-17 0 0,-5-20 17 0 0,-1 0 0 0 0,1 0 0 0 0,-1 0 0 0 0,-1 0 0 0 0,1 0 0 0 0,0 0 0 0 0,-2 5 0 0 0,1-5 0 0 0,0-1 0 0 0,0 1 0 0 0,1 0 0 0 0,0 0 0 0 0,0-1 0 0 0,0 1 0 0 0,1 4 0 0 0,15 47 0 0 0,-13-40 31 0 0,0 1-1 0 0,0 0 0 0 0,2-1 0 0 0,0 1 1 0 0,1-1-1 0 0,4 6-30 0 0,1 6 67 0 0,-10-24-54 0 0,0 1 0 0 0,1-1 0 0 0,0 0 0 0 0,-1 0 0 0 0,2 1 0 0 0,-1-2 0 0 0,2 4-13 0 0,-3-6-12 0 0,0-1-1 0 0,-1 1 0 0 0,1 0 1 0 0,-1 0-1 0 0,1-1 0 0 0,-1 1 1 0 0,1 0-1 0 0,-1 0 0 0 0,0 0 1 0 0,1 0-1 0 0,-1-1 0 0 0,0 1 1 0 0,0 0-1 0 0,0 0 0 0 0,1 0 1 0 0,-1 0-1 0 0,0 0 0 0 0,0 0 1 0 0,0 0-1 0 0,-1 0 0 0 0,1 0 1 0 0,0-1-1 0 0,0 2 13 0 0,-2 11-4940 0 0,2-5-856 0 0</inkml:trace>
  <inkml:trace contextRef="#ctx0" brushRef="#br0" timeOffset="89938.427">3965 5821 6648 0 0,'7'-1'600'0'0,"30"-12"-458"0"0,27 5 347 0 0,24-4 1424 0 0,22 4-1913 0 0,18 0 1320 0 0,109 0-160 0 0,36 2 204 0 0,0 0 158 0 0,338 20 255 0 0,-237 0-1702 0 0,-39-14-22 0 0,-283 3-53 0 0,-11-1 0 0 0,6-2 0 0 0,156 0 6 0 0,-94 1 63 0 0,115 5 48 0 0,323-4-1980 0 0,-575 6 1591 0 0,25-7 317 0 0,0 0 0 0 0,0 1 1 0 0,1-1-1 0 0,-1 1 1 0 0,1 0-1 0 0,-1-1 1 0 0,1 1-1 0 0,-1 0 1 0 0,1 0-1 0 0,0 1 1 0 0,0-1-1 0 0,0 0 1 0 0,0 1-1 0 0,0-1 1 0 0,1 1-1 0 0,-1 0 1 0 0,0 2-46 0 0,-1 3 67 0 0,1 0 0 0 0,-1 0 1 0 0,2 0-1 0 0,-1 0 1 0 0,1 4-68 0 0,-2 9-106 0 0,-9 50 172 0 0,8-52 34 0 0,1 0-1 0 0,1 3-99 0 0,-2 20 138 0 0,0-14 74 0 0,1 20-212 0 0,1-12 71 0 0,0 29 91 0 0,4 36-162 0 0,1-3 57 0 0,-1 70 17 0 0,-2-109-31 0 0,3 152 53 0 0,-1-113 548 0 0,-10 81-644 0 0,-1-116-285 0 0,4-41 388 0 0,2 1 0 0 0,1 2-103 0 0,0-3-12 0 0,-2 1-1 0 0,0-1 0 0 0,-1 0 0 0 0,-1 0 0 0 0,-4 8 13 0 0,9-28-7 0 0,1 0-1 0 0,-1 0 1 0 0,0 0-1 0 0,0-1 1 0 0,0 1-1 0 0,0 0 1 0 0,0 0-1 0 0,-1 0 1 0 0,1-1-1 0 0,-1 1 1 0 0,1-1-1 0 0,-1 1 8 0 0,-3 2-53 0 0,-1-1-1 0 0,0 1 1 0 0,1-1-1 0 0,-7 2 54 0 0,11-5-17 0 0,0 0-1 0 0,-1 0 1 0 0,1 1-1 0 0,-1-1 0 0 0,1 0 1 0 0,-1 0-1 0 0,1 0 0 0 0,0-1 1 0 0,-1 1-1 0 0,1 0 1 0 0,-1 0-1 0 0,1-1 0 0 0,-1 1 1 0 0,1-1-1 0 0,-1 1 18 0 0,-10-3-121 0 0,-51-3-22 0 0,-3 11 58 0 0,39-2 32 0 0,-105 14-129 0 0,2-1 118 0 0,84-11 64 0 0,-17-1 0 0 0,-25 2 0 0 0,-232 22 0 0 0,182-18 0 0 0,-135 6 0 0 0,51-4 0 0 0,-87 1 38 0 0,127-6-11 0 0,-361 0-28 0 0,162-4 1 0 0,76-2 0 0 0,161-2 0 0 0,-295-5 0 0 0,427 6 1 0 0,-115-3 128 0 0,106 1 45 0 0,0 0-1 0 0,0-2 1 0 0,1-1-1 0 0,-20-6-173 0 0,39 11 19 0 0,-1-1 16 0 0,0 0 0 0 0,0 1 0 0 0,1-1 0 0 0,-1 0 1 0 0,0 0-1 0 0,1 0 0 0 0,-1 0 0 0 0,0 0 0 0 0,1-1 1 0 0,0 1-1 0 0,-2-2-35 0 0,3 3 5 0 0,0 0 0 0 0,-1-1 0 0 0,1 1 0 0 0,0-1 0 0 0,0 1 0 0 0,0-1 0 0 0,0 1 0 0 0,0 0 0 0 0,0-1 0 0 0,0 1 0 0 0,0-1 0 0 0,0 1 0 0 0,0-1 0 0 0,0 1 0 0 0,0-1 0 0 0,0 1 0 0 0,0-1 0 0 0,0 1 0 0 0,0 0 0 0 0,0-1 0 0 0,1 1 0 0 0,-1-1 0 0 0,0 1 0 0 0,0 0 0 0 0,1-1 0 0 0,-1 1 0 0 0,0-1 0 0 0,0 1 0 0 0,1 0 0 0 0,-1-1 0 0 0,0 1 0 0 0,1 0-5 0 0,11-11 10 0 0,-12 10-10 0 0,7-6 14 0 0,0 0-1 0 0,-1-1 1 0 0,0 0-1 0 0,0 0 1 0 0,-1-1-1 0 0,5-8-13 0 0,8-13 165 0 0,-12 18-182 0 0,-1 1 0 0 0,0-1 0 0 0,-1 0 0 0 0,0 0-1 0 0,1-7 18 0 0,9-47 43 0 0,-2 0 0 0 0,-4-1-1 0 0,-2-11-42 0 0,3-13-1 0 0,5-73 66 0 0,-13 122-65 0 0,0-94 0 0 0,-2 13 1 0 0,1 37-12 0 0,-5-9 11 0 0,1 15-51 0 0,4-30 51 0 0,0 42-3 0 0,0 53-22 0 0,1 0 0 0 0,1 0-1 0 0,0 0 1 0 0,1-1 0 0 0,0 2-1 0 0,6-16 26 0 0,-8 28-76 0 0,0-1 0 0 0,1 0 0 0 0,0 0 0 0 0,0 0 0 0 0,0 1 0 0 0,0-1 0 0 0,2-1 76 0 0,-2 2-345 0 0,1-3-617 0 0</inkml:trace>
  <inkml:trace contextRef="#ctx0" brushRef="#br0" timeOffset="92699.013">4119 6527 5528 0 0,'0'0'422'0'0,"-1"0"-247"0"0,1 0-1 0 0,-1 0 1 0 0,1-1-1 0 0,0 1 0 0 0,-1 0 1 0 0,1 0-1 0 0,-1 0 0 0 0,1 0 1 0 0,-1 0-1 0 0,1 0 0 0 0,0 0 1 0 0,-1 0-1 0 0,1 0 1 0 0,-1 0-1 0 0,1 0 0 0 0,-1 0 1 0 0,1 0-1 0 0,-1 0-174 0 0,-2 2 401 0 0,2-2-349 0 0,0 1-1 0 0,-1 0 0 0 0,1-1 1 0 0,0 1-1 0 0,0 0 0 0 0,0 0 1 0 0,-1 0-1 0 0,1 0 1 0 0,0 0-1 0 0,0 0 0 0 0,0 0 1 0 0,1 0-1 0 0,-1 0 0 0 0,0 0 1 0 0,0 0-1 0 0,1 1 0 0 0,-1-1 1 0 0,0 0-1 0 0,1 1 1 0 0,0-1-1 0 0,-1 0 0 0 0,1 1 1 0 0,0-1-1 0 0,-1 1 0 0 0,1 0-51 0 0,-1 24 339 0 0,0-16-153 0 0,1-1 1 0 0,0 1-1 0 0,1 0 0 0 0,0 4-186 0 0,3 6 316 0 0,-2-11-119 0 0,0 1 1 0 0,0-1-1 0 0,-1 1 0 0 0,-1 0 0 0 0,0 5-197 0 0,2 9 313 0 0,-2-20-250 0 0,1 0 1 0 0,-1 0-1 0 0,0 0 0 0 0,0-1 1 0 0,0 1-1 0 0,0 2-63 0 0,-5 5 491 0 0,1-9 8 0 0,1-8-358 0 0,3 5-122 0 0,0 0 0 0 0,0 0 1 0 0,1-1-1 0 0,-1 1 1 0 0,0 0-1 0 0,1 0 0 0 0,-1 0 1 0 0,1-1-1 0 0,-1 1 1 0 0,1 0-1 0 0,-1 0 0 0 0,1 0-19 0 0,5-13 112 0 0,-5 4-43 0 0,1 0 0 0 0,0 0 0 0 0,4-8-69 0 0,-4 9 12 0 0,1 0 0 0 0,-1 0 0 0 0,0 0 1 0 0,-1-4-13 0 0,5-28 27 0 0,-4 27-9 0 0,0 1 1 0 0,-1-11-19 0 0,-1 23 0 0 0,1-1 0 0 0,-1 0 0 0 0,0 1 0 0 0,1-1 0 0 0,-1 1 0 0 0,1-1 0 0 0,-1 1 0 0 0,1-1 0 0 0,0 1 0 0 0,0-1 1 0 0,-1 1-1 0 0,1-1 0 0 0,0 1 0 0 0,0 0 0 0 0,1-1 0 0 0,20-18-24 0 0,-10 9-44 0 0,-11 10 9 0 0,2 2 39 0 0,1-1 0 0 0,-1 0 0 0 0,0 1 1 0 0,0 0-1 0 0,0-1 0 0 0,0 1 0 0 0,0 0 0 0 0,0 1 0 0 0,0-1 0 0 0,-1 0 0 0 0,1 1 0 0 0,0 0 0 0 0,-1 0 0 0 0,1-1 0 0 0,-1 1 0 0 0,0 1 1 0 0,1-1-1 0 0,-1 0 0 0 0,0 1 0 0 0,0-1 0 0 0,-1 1 0 0 0,1-1 0 0 0,0 1 0 0 0,-1 0 0 0 0,1 2 20 0 0,1 3 38 0 0,0-1 1 0 0,0 0-1 0 0,-1 0 0 0 0,-1 1 1 0 0,1-1-1 0 0,-1 1 1 0 0,0-1-1 0 0,-1 1 0 0 0,0 0 1 0 0,0 2-39 0 0,-2-1 79 0 0,0-1 1 0 0,0 1 0 0 0,-1-1 0 0 0,1 0 0 0 0,-2 1-80 0 0,-4 11 193 0 0,7-18-161 0 0,1 0 0 0 0,-1-1 0 0 0,0 1 0 0 0,0-1 0 0 0,0 1 0 0 0,0-1 0 0 0,-1 1 0 0 0,1-1 0 0 0,0 0 0 0 0,0 0 0 0 0,-1 1 0 0 0,1-1 0 0 0,-1 0 0 0 0,1 0 0 0 0,-1 0-1 0 0,0-1 1 0 0,1 1 0 0 0,-1 0 0 0 0,0-1 0 0 0,1 1 0 0 0,-2 0-32 0 0,3-2 20 0 0,-1 0-1 0 0,1 0 1 0 0,0 0-1 0 0,-1 0 1 0 0,1 0-1 0 0,0 0 0 0 0,0 0 1 0 0,0 0-1 0 0,0 1 1 0 0,0-1-1 0 0,0 0 1 0 0,0 0-1 0 0,0 0 1 0 0,0 0-21 0 0,1-10 43 0 0,0 0-1 0 0,1 1 0 0 0,0 0 0 0 0,1-1 0 0 0,0 1 0 0 0,1 0 0 0 0,4-8-41 0 0,4-9 82 0 0,-10 22-86 0 0,0-1 0 0 0,1 1 0 0 0,0 0 0 0 0,3-5 4 0 0,4-10-79 0 0,-9 18 70 0 0,0 0 0 0 0,0-1 1 0 0,0 1-1 0 0,0 0 1 0 0,0-1-1 0 0,1 1 0 0 0,-1 0 1 0 0,2-2 8 0 0,4 1-56 0 0,0 3-22 0 0,-5 0 61 0 0,-1 1 0 0 0,0-1 0 0 0,1 1 0 0 0,-1 0 0 0 0,0-1 0 0 0,1 1 0 0 0,-1 0 0 0 0,0 0 0 0 0,0 0 0 0 0,1 0 0 0 0,-1 0 0 0 0,0 0 0 0 0,0 0 0 0 0,0 0-1 0 0,0 1 18 0 0,0 1 38 0 0,0 1 0 0 0,1 0 0 0 0,-1-1 0 0 0,-1 1 0 0 0,1 0-1 0 0,-1 0 1 0 0,1-1 0 0 0,-1 1 0 0 0,0 0 0 0 0,0 0-1 0 0,-1 0 1 0 0,1-1 0 0 0,-1 1 0 0 0,-1 3-38 0 0,-1 22 290 0 0,-3 35 153 0 0,4-49-390 0 0,1-4-4991 0 0,1-9-687 0 0</inkml:trace>
  <inkml:trace contextRef="#ctx0" brushRef="#br0" timeOffset="93010.107">4576 6481 10136 0 0,'-1'1'777'0'0,"0"-1"-776"0"0,-6 3 311 0 0,1 1 0 0 0,-1-1 0 0 0,1 1 0 0 0,-1 0 0 0 0,1 1-1 0 0,0-1 1 0 0,1 1 0 0 0,-1 0 0 0 0,1 1 0 0 0,0 0-312 0 0,-10 11 987 0 0,9-10-881 0 0,0 0 0 0 0,1 0 0 0 0,0 1 0 0 0,0-1 0 0 0,0 1 0 0 0,-1 5-106 0 0,1-2 117 0 0,1 0 1 0 0,0 0 0 0 0,1 1-1 0 0,0-1 1 0 0,1 1 0 0 0,0 0 0 0 0,0 11-119 0 0,2-21 15 0 0,0 0 0 0 0,0-1 0 0 0,0 1 0 0 0,1 0 0 0 0,-1-1-1 0 0,1 1 1 0 0,-1-1 0 0 0,1 1 0 0 0,0 0 0 0 0,-1-1-1 0 0,2 1-13 0 0,-1 0 80 0 0,6 4 82 0 0,-6-5-142 0 0,1 0-1 0 0,0 0 1 0 0,-1-1 0 0 0,1 1 0 0 0,0-1-1 0 0,0 1 1 0 0,-1-1 0 0 0,1 1 0 0 0,0-1-1 0 0,0 0 1 0 0,0 0 0 0 0,-1 0 0 0 0,1 0 0 0 0,0 0-1 0 0,0 0 1 0 0,2-1-20 0 0,0 0 13 0 0,-1 0 1 0 0,1-1-1 0 0,0 1 0 0 0,0-1 0 0 0,-1 0 1 0 0,1 0-1 0 0,3-2-13 0 0,1-2 201 0 0,0-1 1 0 0,-1 0-1 0 0,0 0 0 0 0,0 0 1 0 0,0-1-1 0 0,0-2-201 0 0,-3 4 135 0 0,0 0 0 0 0,0-1 1 0 0,-1 1-1 0 0,1-1 0 0 0,0-5-135 0 0,-3 9-91 0 0,0 0 0 0 0,0 0 0 0 0,0 0 1 0 0,0-1-1 0 0,-1 1 0 0 0,0 0 0 0 0,1 0 0 0 0,-1 0 0 0 0,-1 0 1 0 0,1 0-1 0 0,0 0 0 0 0,-1 0 0 0 0,1 0 0 0 0,-2-3 91 0 0,-3-10-15 0 0,5 15 15 0 0,0-1 0 0 0,0 1 0 0 0,-1-1 0 0 0,1 1 0 0 0,-1-1 0 0 0,0 1 0 0 0,1 0 0 0 0,-1-1 0 0 0,0 1 0 0 0,0-1 0 0 0,0 1 0 0 0,0 0 0 0 0,0 0 0 0 0,0 0 0 0 0,0 0 0 0 0,0 0 0 0 0,0 0 0 0 0,0 0 0 0 0,-1 0 0 0 0,1 0 0 0 0,-3-1 9 0 0,0 0 0 0 0,0 0 0 0 0,-1 1 0 0 0,1-1 0 0 0,0 1 0 0 0,-1 0 0 0 0,1 0 0 0 0,-1 1 0 0 0,1 0 0 0 0,-1-1-9 0 0,3 1-69 0 0,-1 0 0 0 0,1 0 0 0 0,0 0 0 0 0,0 0 0 0 0,0 0 0 0 0,0 1 0 0 0,0-1 0 0 0,0 0 0 0 0,0 1 0 0 0,0 0 0 0 0,0-1 0 0 0,0 1 0 0 0,0 0 0 0 0,0 0 0 0 0,1 0 0 0 0,-1 0 0 0 0,0 1 0 0 0,0-1 0 0 0,1 0 0 0 0,-1 1 0 0 0,1-1 0 0 0,-1 2 69 0 0,1-2-1130 0 0,1-1-55 0 0</inkml:trace>
  <inkml:trace contextRef="#ctx0" brushRef="#br0" timeOffset="93358.424">4726 6478 10336 0 0,'0'0'472'0'0,"0"0"-10"0"0,1 1-295 0 0,1 5 135 0 0,0-1-1 0 0,0 1 1 0 0,0 0 0 0 0,-1 0 0 0 0,0-1-1 0 0,0 1 1 0 0,-1 0 0 0 0,1 0 0 0 0,-1 0-1 0 0,-1 0 1 0 0,1 0 0 0 0,-1 0 0 0 0,0 3-302 0 0,-3 14 815 0 0,4-18-666 0 0,-1 0-1 0 0,0 0 1 0 0,0 0 0 0 0,0 0-1 0 0,-1 0 1 0 0,1 0-1 0 0,-2 1-148 0 0,-8 24 563 0 0,10-25-503 0 0,-1 1-1 0 0,0-1 0 0 0,0 1 1 0 0,0-1-1 0 0,-1 0 1 0 0,0 0-1 0 0,0 0 1 0 0,0-1-1 0 0,-1 1 1 0 0,0 0-60 0 0,-25 22 206 0 0,27-26-107 0 0,2-1-10 0 0,0 0 1 0 0,0-2 4 0 0,-1-1-68 0 0,1 0 0 0 0,0 0 0 0 0,0 0-1 0 0,0 0 1 0 0,1 0 0 0 0,-1-1 0 0 0,0 1-1 0 0,1 0 1 0 0,0 0 0 0 0,0 0 0 0 0,1-1-26 0 0,16-37 57 0 0,-15 34-38 0 0,5-7-89 0 0,0 1 0 0 0,1-1 0 0 0,1 1 70 0 0,16-25-712 0 0,-25 37 698 0 0,-1 0 0 0 0,1 0 0 0 0,-1 1 0 0 0,1-1 0 0 0,-1 0 0 0 0,1 1 0 0 0,0-1 0 0 0,-1 0 0 0 0,1 1 0 0 0,0-1 0 0 0,0 1 0 0 0,-1-1 0 0 0,1 1 0 0 0,0 0 0 0 0,0-1 1 0 0,0 1-1 0 0,-1 0 0 0 0,1-1 0 0 0,0 1 0 0 0,0 0 0 0 0,0 0 0 0 0,0 0 0 0 0,0 0 0 0 0,0 0 0 0 0,0 0 0 0 0,-1 0 0 0 0,1 0 0 0 0,0 0 0 0 0,0 0 0 0 0,0 1 0 0 0,0-1 0 0 0,0 0 0 0 0,0 1 0 0 0,-1-1 0 0 0,1 0 0 0 0,1 1 14 0 0,-1 0 13 0 0,1 0-1 0 0,-1 0 0 0 0,1 0 1 0 0,-1 0-1 0 0,1 0 0 0 0,-1 0 1 0 0,0 1-1 0 0,1-1 0 0 0,-1 0 0 0 0,0 1 1 0 0,0-1-1 0 0,0 1 0 0 0,0 0 1 0 0,0-1-1 0 0,0 1 0 0 0,-1 0 0 0 0,1-1-12 0 0,2 11 138 0 0,-2-9-98 0 0,0 0 0 0 0,0 0-1 0 0,-1 0 1 0 0,1 0 0 0 0,-1 0 0 0 0,0 0 0 0 0,0 0 0 0 0,0 0-1 0 0,0 2-39 0 0,-1 18 197 0 0,2-19-170 0 0,-1 0 1 0 0,0 0 0 0 0,-1 0-1 0 0,1 0 1 0 0,-1 0 0 0 0,1 0 0 0 0,-1 0-1 0 0,-1 0 1 0 0,1 0 0 0 0,0 0-28 0 0,-1-1 12 0 0,1 1-1 0 0,0-1 1 0 0,0 1 0 0 0,1-1 0 0 0,-1 1-1 0 0,1-1 1 0 0,0 2-12 0 0,0-1 16 0 0,0-1 1 0 0,-1 0-1 0 0,1 0 0 0 0,-1 0 0 0 0,0 0 0 0 0,1 1 0 0 0,-2-1 1 0 0,1 0-1 0 0,0 0-16 0 0,-5 8-1154 0 0,6-11-346 0 0</inkml:trace>
  <inkml:trace contextRef="#ctx0" brushRef="#br0" timeOffset="93926.681">5160 6503 5064 0 0,'-8'2'73'0'0,"-18"2"304"0"0,23-3 184 0 0,0 0 0 0 0,0 0 0 0 0,1 0 0 0 0,-1 0 0 0 0,0 0 0 0 0,0 1 0 0 0,1-1 0 0 0,-3 2-561 0 0,-5 3 326 0 0,2-1-270 0 0,6-4 18 0 0,2-1 1 0 0,1 1 0 0 0,2 4-59 0 0,-2 1-16 0 0,5-2 10 0 0,-4-3 45 0 0,-2-1 14 0 0,0 0-3 0 0,0 0-2 0 0,-2 0 6 0 0,-7 0 29 0 0,7 0 12 0 0,2 0 1 0 0,-8 3 1798 0 0,1-2-1337 0 0,0 1 1 0 0,0 0-1 0 0,0 0 0 0 0,-4 2-573 0 0,7-2 119 0 0,-1 0 0 0 0,1 0-1 0 0,0 0 1 0 0,-1 0 0 0 0,1 1 0 0 0,0 0 0 0 0,1 0 0 0 0,-1 0 0 0 0,0 0-1 0 0,0 1-118 0 0,-14 15 402 0 0,16-17-345 0 0,-1 0 1 0 0,1 0-1 0 0,0 0 0 0 0,0 1 1 0 0,-1-1-1 0 0,2 1 0 0 0,-1-1 0 0 0,0 1 1 0 0,0 0-1 0 0,1 0 0 0 0,-2 3-57 0 0,-20 49 792 0 0,23-54-773 0 0,-1 1-1 0 0,1-1 0 0 0,0 0 0 0 0,0 1 0 0 0,0-1 0 0 0,0 1 0 0 0,0-1 0 0 0,1 0 0 0 0,-1 1 0 0 0,0-1 0 0 0,1 0 0 0 0,-1 0 1 0 0,1 1-19 0 0,-1-1 8 0 0,1 0 0 0 0,-1 0 0 0 0,0 0 0 0 0,1 0 1 0 0,-1 1-1 0 0,0-1 0 0 0,0 0 0 0 0,0 0 1 0 0,0 0-1 0 0,0 0 0 0 0,0 1 0 0 0,0-1 1 0 0,0 0-1 0 0,0 0 0 0 0,-1 1-8 0 0,-2 4 22 0 0,3-5-16 0 0,0-1 0 0 0,-1 1 0 0 0,1-1 1 0 0,0 1-1 0 0,0-1 0 0 0,-1 1 0 0 0,1 0 0 0 0,0-1 0 0 0,0 1 0 0 0,0-1 0 0 0,0 1 0 0 0,-1 0 0 0 0,1-1 0 0 0,0 1 1 0 0,0-1-1 0 0,0 1 0 0 0,0 0 0 0 0,0-1 0 0 0,1 1 0 0 0,-1-1 0 0 0,0 1 0 0 0,0 0 0 0 0,0-1 0 0 0,0 1 0 0 0,1-1 1 0 0,-1 1-1 0 0,0-1 0 0 0,1 1 0 0 0,-1-1 0 0 0,0 1 0 0 0,1-1 0 0 0,-1 1 0 0 0,1-1 0 0 0,-1 1 0 0 0,0-1 0 0 0,1 1-6 0 0,1 0 75 0 0,-2-1 13 0 0,0 0 72 0 0,2 1 31 0 0,1-1-150 0 0,0 0-1 0 0,1 0 1 0 0,-1 0 0 0 0,0 0 0 0 0,0 0 0 0 0,0-1-1 0 0,0 1 1 0 0,0-1 0 0 0,0 0 0 0 0,0 0 0 0 0,0 0 0 0 0,-1 0-1 0 0,1-1 1 0 0,0 1 0 0 0,0-1 0 0 0,1-1-41 0 0,9-6-11 0 0,-1 0 1 0 0,0-1-1 0 0,-1-1 11 0 0,5-4 36 0 0,-9 8-8 0 0,0-1 0 0 0,-1 0 0 0 0,0-1 0 0 0,1-1-28 0 0,3-5 13 0 0,-9 13-6 0 0,0 0-1 0 0,0 0 0 0 0,0-1 0 0 0,0 1 0 0 0,0-1 1 0 0,0 1-1 0 0,-1 0 0 0 0,1-1 0 0 0,-1 0 1 0 0,1 0-7 0 0,4-17 9 0 0,-5 19-17 0 0,1 0 0 0 0,-1-1-1 0 0,1 1 1 0 0,-1 0 0 0 0,1 0-1 0 0,-1 0 1 0 0,0-1 0 0 0,0 1-1 0 0,0 0 1 0 0,0 0-1 0 0,0-1 1 0 0,0 1 0 0 0,0 0-1 0 0,0 0 1 0 0,0-1 0 0 0,0 1-1 0 0,-1 0 1 0 0,1 0 0 0 0,0-1-1 0 0,-1 1 1 0 0,1 0-1 0 0,-1 0 1 0 0,0 0 0 0 0,1 0-1 0 0,-1 0 1 0 0,0 0 0 0 0,1 0-1 0 0,-2 0 9 0 0,-5-12-391 0 0,7 12 345 0 0,0 1-1 0 0,0-1 1 0 0,-1 1 0 0 0,1-1-1 0 0,0 1 1 0 0,-1-1-1 0 0,1 1 1 0 0,0 0 0 0 0,-1-1-1 0 0,1 1 1 0 0,0 0-1 0 0,-1-1 1 0 0,1 1 0 0 0,-1 0-1 0 0,1-1 1 0 0,0 1 0 0 0,-1 0-1 0 0,1 0 1 0 0,-1-1-1 0 0,1 1 1 0 0,-1 0 0 0 0,1 0-1 0 0,-1 0 1 0 0,0 0 46 0 0,0-1-56 0 0,-1 1-584 0 0,2 0-1080 0 0,0 0-4237 0 0</inkml:trace>
  <inkml:trace contextRef="#ctx0" brushRef="#br0" timeOffset="94194.854">5388 6462 10136 0 0,'0'-1'21'0'0,"1"1"1"0"0,-1 0-1 0 0,0 0 1 0 0,0 0-1 0 0,1-1 1 0 0,-1 1-1 0 0,0 0 1 0 0,1-1-1 0 0,-1 1 1 0 0,0 0-1 0 0,0 0 1 0 0,0-1-1 0 0,1 1 1 0 0,-1 0-1 0 0,0-1 1 0 0,0 1 0 0 0,0 0-1 0 0,0-1 1 0 0,0 1-1 0 0,0-1 1 0 0,0 1-1 0 0,0 0 1 0 0,0-1-1 0 0,0 1 1 0 0,0 0-1 0 0,0-1 1 0 0,0 1-1 0 0,0-1 1 0 0,0 1-1 0 0,0 0 1 0 0,0-1-1 0 0,0 1 1 0 0,0 0-1 0 0,0-1 1 0 0,-1 1-1 0 0,1 0 1 0 0,0-1-1 0 0,0 1 1 0 0,0 0-1 0 0,-1 0 1 0 0,1-1-1 0 0,0 1 1 0 0,0 0 0 0 0,-1-1-1 0 0,1 1 1 0 0,0 0-22 0 0,-20-4 229 0 0,18 3-206 0 0,-1 1 385 0 0,1 0-1 0 0,-1 0 0 0 0,1 1 0 0 0,-1-1 0 0 0,1 1 1 0 0,-1-1-1 0 0,1 1 0 0 0,-1 0 0 0 0,-1 0-407 0 0,-2 2 277 0 0,1-1-1 0 0,-1 1 1 0 0,1 1 0 0 0,-1-1-1 0 0,-1 2-276 0 0,-31 26 987 0 0,31-25-780 0 0,0 0 1 0 0,0 1-1 0 0,1 0 1 0 0,0 0-1 0 0,0 0 1 0 0,1 1-1 0 0,0 0 1 0 0,0 0-1 0 0,1 0 1 0 0,0 0-1 0 0,-2 9-207 0 0,5-13 66 0 0,0 0-1 0 0,0 0 0 0 0,0 1 1 0 0,1-1-1 0 0,0 2-65 0 0,-1-2 24 0 0,1 0 0 0 0,0 0 0 0 0,-1 0 0 0 0,0 0 0 0 0,1 0 0 0 0,-3 2-24 0 0,-3 7 48 0 0,5-11-43 0 0,0 0 0 0 0,0-1 0 0 0,0 1 0 0 0,0 0 0 0 0,0-1 0 0 0,1 1 1 0 0,-1 0-1 0 0,1 0 0 0 0,-1 0 0 0 0,1 0 0 0 0,0 0 0 0 0,0 0 0 0 0,0-1 0 0 0,0 1 0 0 0,0 0 0 0 0,0 1-5 0 0,0 0 0 0 0,1 0 0 0 0,-1 0-1 0 0,-1 1 1 0 0,1-1 0 0 0,0 0-1 0 0,-1 2 1 0 0,0-3 4 0 0,1 0 0 0 0,-1 0-1 0 0,1 0 1 0 0,0 1 0 0 0,0-1 0 0 0,0 0-1 0 0,0 0 1 0 0,0 0 0 0 0,0 0-1 0 0,1 1 1 0 0,-1-1 0 0 0,1 0-1 0 0,-1 0 1 0 0,1 0 0 0 0,0 1-4 0 0,0-2 8 0 0,1 1 0 0 0,-1-1 0 0 0,0 1 1 0 0,1-1-1 0 0,-1 0 0 0 0,0 0 0 0 0,1 0 0 0 0,0 0 1 0 0,-1 0-1 0 0,1 0 0 0 0,0 0 0 0 0,-1 0 1 0 0,1 0-1 0 0,0-1 0 0 0,0 1 0 0 0,0-1 0 0 0,-1 0 1 0 0,1 1-1 0 0,0-1 0 0 0,0 0 0 0 0,0 0 1 0 0,0 0-1 0 0,0 0 0 0 0,1-1-8 0 0,4 1 49 0 0,1-1 0 0 0,-1 0 0 0 0,1-1 0 0 0,-1 1 0 0 0,7-4-49 0 0,-12 5 8 0 0,10-4-99 0 0,0-1 0 0 0,0 0 0 0 0,0-1 1 0 0,-1 0-1 0 0,0-1 0 0 0,2-1 91 0 0,14-9-572 0 0,-22 14 250 0 0,1 0 1 0 0,-1 0 0 0 0,0 0 0 0 0,0-1 0 0 0,0 0 0 0 0,0 0 0 0 0,-1-1 0 0 0,3-2 321 0 0,17-28-2388 0 0,1 1-3185 0 0</inkml:trace>
  <inkml:trace contextRef="#ctx0" brushRef="#br0" timeOffset="94641.431">5609 6281 3224 0 0,'1'0'4'0'0,"-1"0"0"0"0,0 0 0 0 0,0 0 0 0 0,1 0 0 0 0,-1 0 0 0 0,0 0 0 0 0,0 0 1 0 0,1 0-1 0 0,-1 0 0 0 0,0 0 0 0 0,0 1 0 0 0,0-1 0 0 0,1 0 0 0 0,-1 0 0 0 0,0 0 0 0 0,0 0 0 0 0,0 1 0 0 0,1-1 0 0 0,-1 0 0 0 0,0 0 0 0 0,0 0 1 0 0,0 1-1 0 0,0-1 0 0 0,0 0 0 0 0,0 0 0 0 0,1 1 0 0 0,-1-1 0 0 0,0 0 0 0 0,0 0 0 0 0,0 1 0 0 0,0-1 0 0 0,0 0 0 0 0,0 0 0 0 0,0 1 1 0 0,0-1-1 0 0,0 0 0 0 0,0 0 0 0 0,0 1 0 0 0,0-1 0 0 0,0 0 0 0 0,0 0 0 0 0,-1 1 0 0 0,1-1 0 0 0,0 0 0 0 0,0 0 0 0 0,0 1 0 0 0,0-1 1 0 0,0 0-1 0 0,0 0 0 0 0,-1 0 0 0 0,1 1 0 0 0,0-1 0 0 0,0 0 0 0 0,0 0 0 0 0,-1 0 0 0 0,1 0 0 0 0,0 1 0 0 0,0-1 0 0 0,0 0 0 0 0,-1 0 1 0 0,1 0-1 0 0,0 0 0 0 0,0 0 0 0 0,-1 0 0 0 0,1 0 0 0 0,0 0-4 0 0,-1 1 19 0 0,0 1 415 0 0,-1 1-1 0 0,0-1 1 0 0,1 1-1 0 0,-1 0 1 0 0,1 0 0 0 0,0 0-1 0 0,0 0 1 0 0,0 2-434 0 0,-9 17 4351 0 0,-1-3-1824 0 0,7-14-2306 0 0,0 1 0 0 0,1 0 0 0 0,-1 0 0 0 0,1 1 0 0 0,1-1 0 0 0,-1 1 0 0 0,0 4-221 0 0,-10 22 650 0 0,11-29-451 0 0,0 0 0 0 0,0 0 1 0 0,0 1-1 0 0,0-1 1 0 0,1 0-1 0 0,0 1 0 0 0,0-1 1 0 0,0 1-1 0 0,1 0 0 0 0,-1-1 1 0 0,1 4-200 0 0,0 5 308 0 0,0-1 0 0 0,-1 0 0 0 0,-1 2-308 0 0,1-3-109 0 0,0 0 1 0 0,0 0-1 0 0,1 0 0 0 0,1 10 109 0 0,0-14-7 0 0,0-5 18 0 0,-1 0-1 0 0,1 0 1 0 0,-1 0 0 0 0,0-1-1 0 0,0 1 1 0 0,0 0 0 0 0,0 0 0 0 0,0 0-1 0 0,0 0 1 0 0,0-1 0 0 0,0 1-1 0 0,-1 0 1 0 0,1 0 0 0 0,-1 0-11 0 0,-4 8 60 0 0,4-9-48 0 0,0 0 0 0 0,1 0 0 0 0,-1 0 0 0 0,0 1-1 0 0,1-1 1 0 0,-1 0 0 0 0,1 0 0 0 0,-1 1-1 0 0,1-1 1 0 0,0 0 0 0 0,0 1 0 0 0,-1-1 0 0 0,1 0-1 0 0,0 1 1 0 0,0-1 0 0 0,0 1 0 0 0,1-1-1 0 0,-1 0 1 0 0,0 1 0 0 0,0-1 0 0 0,1 1-12 0 0,0-1 12 0 0,-1 0-9 0 0,0-1-1 0 0,0 0 1 0 0,0 1 0 0 0,0-1 0 0 0,0 0-1 0 0,0 1 1 0 0,1-1 0 0 0,-1 0 0 0 0,0 1-1 0 0,0-1 1 0 0,0 1 0 0 0,0-1 0 0 0,0 0-1 0 0,0 1 1 0 0,-1-1 0 0 0,1 0-1 0 0,0 1 1 0 0,0-1 0 0 0,0 0 0 0 0,0 1-1 0 0,0-1 1 0 0,0 0 0 0 0,-1 1 0 0 0,1-1-1 0 0,0 0 1 0 0,0 1 0 0 0,0-1-1 0 0,-1 0 1 0 0,1 1 0 0 0,0-1 0 0 0,0 0-1 0 0,-1 0 1 0 0,1 0 0 0 0,0 1 0 0 0,-1-1-1 0 0,1 0 1 0 0,0 0 0 0 0,-1 0-3 0 0,0 1 170 0 0,1-1-160 0 0,1 0 0 0 0,-1 0 0 0 0,0 0 0 0 0,0 0 0 0 0,0 0-1 0 0,0 0 1 0 0,0 0 0 0 0,0 0 0 0 0,1 0 0 0 0,-1 0-1 0 0,0 0 1 0 0,0 0 0 0 0,0 0 0 0 0,0 0 0 0 0,0 0 0 0 0,0 0-1 0 0,1 0 1 0 0,-1 0 0 0 0,0 0 0 0 0,0 0 0 0 0,0 0-1 0 0,0 0 1 0 0,0 0 0 0 0,0 0 0 0 0,0-1 0 0 0,0 1 0 0 0,0 0-1 0 0,1 0 1 0 0,-1 0 0 0 0,0 0 0 0 0,0 0 0 0 0,0 0 0 0 0,0 0-1 0 0,0-1 1 0 0,0 1 0 0 0,0 0 0 0 0,0 0 0 0 0,0 0-1 0 0,0 0 1 0 0,0 0 0 0 0,0 0 0 0 0,0-1 0 0 0,0 1 0 0 0,0 0-1 0 0,0 0 1 0 0,0 0 0 0 0,0 0 0 0 0,0 0 0 0 0,0 0 0 0 0,0-1-1 0 0,0 1 1 0 0,0 0 0 0 0,0 0 0 0 0,0 0 0 0 0,0 0-1 0 0,-1 0 1 0 0,1 0 0 0 0,0 0 0 0 0,0-1 0 0 0,0 1 0 0 0,0 0-1 0 0,0 0 1 0 0,0 0 0 0 0,0 0-10 0 0,-1 0 4 0 0,1-1-1 0 0,0 1 1 0 0,0-1 0 0 0,0 0 0 0 0,0 1-1 0 0,-1-1 1 0 0,1 1 0 0 0,0-1-1 0 0,0 1 1 0 0,0-1 0 0 0,0 1 0 0 0,0-1-1 0 0,0 1 1 0 0,0-1 0 0 0,0 0-1 0 0,0 1 1 0 0,1-1 0 0 0,-1 1 0 0 0,0-1-1 0 0,0 1 1 0 0,0-1-4 0 0,8-9 81 0 0,-6 8-72 0 0,-1 0 0 0 0,1 1 0 0 0,-1-1-1 0 0,0 0 1 0 0,0 0 0 0 0,0 0-1 0 0,0 0 1 0 0,0 0 0 0 0,0 0 0 0 0,-1 0-1 0 0,1 0-8 0 0,1-4 7 0 0,1 1-1 0 0,0 0 0 0 0,0-1 0 0 0,0 1 1 0 0,0 0-1 0 0,1 1 0 0 0,-1-1 0 0 0,1 1 1 0 0,1 0-1 0 0,-1-1 0 0 0,2 1-6 0 0,10-13-19 0 0,0 6-64 0 0,2 0 16 0 0,-17 10 61 0 0,0 1-1 0 0,-1-1 1 0 0,1 1-1 0 0,-1-1 1 0 0,1 1-1 0 0,0-1 1 0 0,-1 1 0 0 0,1-1-1 0 0,-1 0 1 0 0,0 1-1 0 0,1-1 1 0 0,-1 0 0 0 0,0 0-1 0 0,1 1 1 0 0,-1-1-1 0 0,0 0 1 0 0,1 0-1 0 0,-1 0 7 0 0,1 0-5 0 0,-1 1-1 0 0,1-1 1 0 0,0 0-1 0 0,0 1 0 0 0,0 0 1 0 0,0-1-1 0 0,0 1 0 0 0,0-1 1 0 0,0 1-1 0 0,0 0 0 0 0,1-1 6 0 0,-2 1-2 0 0,8-3-35 0 0,-7 4-6 0 0,1-1 0 0 0,-1 1 0 0 0,0-1-1 0 0,1 1 1 0 0,-1-1 0 0 0,0 1 0 0 0,0 0 0 0 0,0-1 0 0 0,0 1-1 0 0,0 0 1 0 0,0 0 0 0 0,0 0 0 0 0,0 0 0 0 0,0 0 0 0 0,0 0-1 0 0,0 1 44 0 0,0-2-12 0 0,-1 1-1 0 0,0-1 1 0 0,1 1-1 0 0,-1 0 0 0 0,0-1 1 0 0,0 1-1 0 0,1-1 1 0 0,-1 1-1 0 0,0 0 1 0 0,0-1-1 0 0,0 1 0 0 0,0 0 1 0 0,0-1-1 0 0,0 1 1 0 0,0 0-1 0 0,0-1 0 0 0,0 1 1 0 0,0 0-1 0 0,0 0 1 0 0,0 0 12 0 0,0-1-1 0 0,0 1 0 0 0,-1-1 0 0 0,1 1 1 0 0,0 0-1 0 0,0 0 0 0 0,0-1 0 0 0,0 1 1 0 0,0 0-1 0 0,0-1 0 0 0,1 1 0 0 0,-1 0 1 0 0,0-1-1 0 0,0 1 0 0 0,0 0 0 0 0,1-1 1 0 0,-1 1-1 0 0,0-1 0 0 0,1 1 1 0 0,-1 0-1 0 0,1-1 1 0 0,1 4 32 0 0,-1-1 0 0 0,1 0 0 0 0,0 1 0 0 0,-1-1 0 0 0,0 1 0 0 0,0-1 0 0 0,0 1-1 0 0,0 0 1 0 0,-1 0 0 0 0,1-1 0 0 0,-1 1 0 0 0,0 0 0 0 0,0 1-32 0 0,0 0 89 0 0,1 1 0 0 0,-1 0 0 0 0,1-1 0 0 0,0 1 0 0 0,0-1 0 0 0,3 5-89 0 0,-4-9 4 0 0,0 0-1 0 0,1 1 1 0 0,-1-1-1 0 0,0 0 1 0 0,0 0 0 0 0,1 1-1 0 0,-1-1 1 0 0,0 0-1 0 0,0 1 1 0 0,0-1 0 0 0,-1 0-1 0 0,1 0 1 0 0,0 1-1 0 0,0-1 1 0 0,-1 0 0 0 0,1 1-4 0 0,-1-1 5 0 0,1 1 1 0 0,-1-1 0 0 0,1 1-1 0 0,0-1 1 0 0,0 1 0 0 0,0-1 0 0 0,-1 1-1 0 0,1-1 1 0 0,1 1 0 0 0,-1 0-6 0 0,0-1 9 0 0,0 0 6 0 0,1 0 0 0 0,-1 1 1 0 0,0-1-1 0 0,0 1 0 0 0,0-1 0 0 0,1 1 1 0 0,-2-1-1 0 0,1 1 0 0 0,0-1 0 0 0,0 1 0 0 0,0-1 1 0 0,-1 1-1 0 0,1-1 0 0 0,-1 1 0 0 0,1-1 1 0 0,-1 0-1 0 0,1 1 0 0 0,-1-1 0 0 0,0 1-15 0 0,0 0 22 0 0,0-1-1 0 0,0 1 0 0 0,0 0 0 0 0,0-1 0 0 0,0 1 1 0 0,0-1-1 0 0,0 1 0 0 0,0-1 0 0 0,-1 0 0 0 0,1 0 1 0 0,-1 1-1 0 0,1-1 0 0 0,0 0 0 0 0,-1 0 0 0 0,0 0 1 0 0,1-1-1 0 0,-1 1 0 0 0,0 0 0 0 0,1 0 0 0 0,-2-1-21 0 0,2-11 203 0 0,0 10-171 0 0,1 1-23 0 0,-1-1 0 0 0,1 1 0 0 0,-1 0 0 0 0,1-1 0 0 0,0 1 0 0 0,-1-1 0 0 0,1 1-1 0 0,0 0 1 0 0,0-1 0 0 0,-1 1 0 0 0,1-1 0 0 0,0 1 0 0 0,0-1 0 0 0,0 1 0 0 0,0-1 0 0 0,0 1 0 0 0,-1-1 0 0 0,1 1 0 0 0,0-1 0 0 0,0 1 0 0 0,0-1 0 0 0,0 1 0 0 0,0-1 0 0 0,1 1 0 0 0,-1-1 0 0 0,0 1 0 0 0,0-1 0 0 0,0 1 0 0 0,0-1 0 0 0,0 1 0 0 0,1-1 0 0 0,-1 1 0 0 0,0-1 0 0 0,1 1-1 0 0,-1 0 1 0 0,0-1 0 0 0,0 1 0 0 0,1-1 0 0 0,-1 1-9 0 0,4-6 74 0 0,-1 0 0 0 0,0 0 0 0 0,0 0 0 0 0,-1 0 0 0 0,0 0 0 0 0,0-2-74 0 0,0 4 36 0 0,-1 1-54 0 0,0 1-1 0 0,0-1 1 0 0,1 1-1 0 0,-1 0 1 0 0,1 0-1 0 0,0-1 0 0 0,-1 1 1 0 0,1 0-1 0 0,0 1 1 0 0,0-1-1 0 0,0 0 1 0 0,1 0 18 0 0,0 0-98 0 0,-1 0 0 0 0,1 0 0 0 0,-1-1 0 0 0,0 1 0 0 0,1-1 0 0 0,0-1 98 0 0,3-8-1035 0 0,3-5-4190 0 0,6 1-1176 0 0</inkml:trace>
  <inkml:trace contextRef="#ctx0" brushRef="#br0" timeOffset="95511.749">5843 6553 3680 0 0,'-8'-1'401'0'0,"-4"1"-1005"0"0,12 0 684 0 0,0 0 1 0 0,0 0-1 0 0,0 0 1 0 0,0 0-1 0 0,0 1 0 0 0,0-1 1 0 0,0 0-1 0 0,0 0 0 0 0,0 0 1 0 0,0 0-1 0 0,0 0 0 0 0,1 0 1 0 0,-1 0-1 0 0,0 0 1 0 0,0 0-1 0 0,0 0 0 0 0,0 0 1 0 0,0 0-1 0 0,0 1 0 0 0,0-1 1 0 0,0 0-1 0 0,0 0 0 0 0,0 0 1 0 0,0 0-1 0 0,0 0 0 0 0,0 0 1 0 0,0 0-1 0 0,0 0 1 0 0,0 0-1 0 0,0 0 0 0 0,0 1 1 0 0,0-1-1 0 0,0 0 0 0 0,0 0 1 0 0,-1 0-1 0 0,1 0 0 0 0,0 0 1 0 0,0 0-1 0 0,0 0 1 0 0,0 0-1 0 0,0 0 0 0 0,0 0 1 0 0,0 0-1 0 0,0 0 0 0 0,0 0 1 0 0,0 0-1 0 0,0 1 0 0 0,0-1 1 0 0,0 0-1 0 0,0 0 1 0 0,-1 0-1 0 0,1 0 0 0 0,0 0 1 0 0,0 0-1 0 0,0 0 0 0 0,0 0 1 0 0,0 0-1 0 0,0 0 0 0 0,0 0 1 0 0,0 0-1 0 0,0 0 1 0 0,0 0-1 0 0,-1 0 0 0 0,1 0 1 0 0,0 0-1 0 0,0 0 0 0 0,0 0 1 0 0,0 0-1 0 0,0 0 0 0 0,0 0-80 0 0,-3 8 1514 0 0,3-7-1477 0 0,0-1 0 0 0,0 1 0 0 0,0-1 1 0 0,0 1-1 0 0,0-1 0 0 0,1 1 0 0 0,-1-1 1 0 0,0 0-1 0 0,0 1 0 0 0,1-1 1 0 0,-1 1-1 0 0,0-1 0 0 0,1 0 0 0 0,-1 1 1 0 0,0-1-1 0 0,1 0 0 0 0,-1 1 0 0 0,1-1 1 0 0,-1 0-1 0 0,0 1 0 0 0,1-1 0 0 0,-1 0 1 0 0,1 0-1 0 0,-1 0 0 0 0,1 1 0 0 0,-1-1 1 0 0,1 0-1 0 0,-1 0 0 0 0,1 0 0 0 0,-1 0 1 0 0,1 0-38 0 0,-1 0 23 0 0,1 0 0 0 0,-1 0 0 0 0,0 0 0 0 0,0 0 0 0 0,1 0 0 0 0,-1 0 0 0 0,0 0 0 0 0,1 0 0 0 0,-1 0 0 0 0,0 0 0 0 0,1 0 0 0 0,-1 0 0 0 0,0 1 0 0 0,0-1 0 0 0,1 0 0 0 0,-1 0 0 0 0,0 0 0 0 0,0 0 0 0 0,1 0 0 0 0,-1 1 0 0 0,0-1 0 0 0,0 0 0 0 0,1 0 0 0 0,-1 1 0 0 0,0-1 0 0 0,0 0 0 0 0,0 0 0 0 0,0 1 0 0 0,1-1 0 0 0,-1 0 0 0 0,0 0 0 0 0,0 1 0 0 0,0-1 0 0 0,0 0 0 0 0,0 1 0 0 0,0-1 0 0 0,0 0 0 0 0,0 1 0 0 0,0-1 0 0 0,0 0 0 0 0,0 0 0 0 0,0 1 0 0 0,0-1 0 0 0,0 0 0 0 0,0 1 0 0 0,0-1 0 0 0,0 0 0 0 0,0 1 0 0 0,0-1 0 0 0,0 0 0 0 0,-1 0 0 0 0,1 1 1 0 0,0-1-1 0 0,0 0 0 0 0,0 0 0 0 0,0 1 0 0 0,-1-1 0 0 0,1 0 0 0 0,0 0 0 0 0,0 0-23 0 0,-1 1 69 0 0,1 0 0 0 0,-1 0 1 0 0,1 0-1 0 0,0 0 0 0 0,0 0 1 0 0,0 0-1 0 0,-1 0 0 0 0,1 0 1 0 0,0 0-1 0 0,0 0 0 0 0,0 0 1 0 0,1 0-1 0 0,-1 0 0 0 0,0 0 0 0 0,0 0 1 0 0,0 0-1 0 0,1 0 0 0 0,-1 0 1 0 0,0 0-1 0 0,1 0-69 0 0,0 0 83 0 0,-1 1-1 0 0,0-1 1 0 0,1 1 0 0 0,-1-1-1 0 0,0 1 1 0 0,1-1 0 0 0,-1 1 0 0 0,0-1-1 0 0,0 1 1 0 0,0 0 0 0 0,-1 0-83 0 0,-12 44 3151 0 0,7-31-2327 0 0,5-14-843 0 0,1-1 1 0 0,0 1-1 0 0,-1 0 0 0 0,1-1 0 0 0,-1 1 0 0 0,1-1 0 0 0,0 1 0 0 0,-1-1 0 0 0,1 1 0 0 0,0 0 0 0 0,0-1 1 0 0,-1 1-1 0 0,1 0 0 0 0,0-1 0 0 0,0 1 0 0 0,0 0 0 0 0,0 0 0 0 0,0-1 0 0 0,0 1 0 0 0,0 0 0 0 0,0-1 1 0 0,0 1-1 0 0,0 0 0 0 0,1-1 0 0 0,-1 1 0 0 0,0 0 0 0 0,0-1 0 0 0,1 1 0 0 0,-1-1 0 0 0,0 1 0 0 0,1 0 1 0 0,-1-1-1 0 0,0 1 0 0 0,1 0 19 0 0,-1-1-10 0 0,0 0 1 0 0,0 0 0 0 0,0 0-1 0 0,1 0 1 0 0,-1 0 0 0 0,0 0 0 0 0,0 1-1 0 0,0-1 1 0 0,0 0 0 0 0,0 0-1 0 0,0 0 1 0 0,0 0 0 0 0,0 0-1 0 0,0 0 1 0 0,0 1 0 0 0,0-1-1 0 0,0 0 1 0 0,0 0 0 0 0,0 0-1 0 0,0 0 1 0 0,0 0 0 0 0,0 1-1 0 0,0-1 1 0 0,0 0 0 0 0,0 0-1 0 0,0 0 1 0 0,0 0 0 0 0,0 0-1 0 0,0 1 1 0 0,0-1 0 0 0,0 0-1 0 0,0 0 1 0 0,-1 0 0 0 0,1 0-1 0 0,0 0 1 0 0,0 0 0 0 0,0 0-1 0 0,0 1 1 0 0,0-1 9 0 0,0 0 6 0 0,0 0-1 0 0,0 0 1 0 0,-1 0-1 0 0,1 0 1 0 0,0 0-1 0 0,0 0 1 0 0,0 0-1 0 0,0 1 1 0 0,0-1-1 0 0,0 0 1 0 0,0 0-1 0 0,0 0 1 0 0,0 0-1 0 0,0 0 1 0 0,0 1-1 0 0,0-1 1 0 0,0 0-1 0 0,0 0 1 0 0,0 0-1 0 0,0 0 1 0 0,0 0-1 0 0,0 1 1 0 0,0-1-1 0 0,0 0 1 0 0,0 0-1 0 0,0 0 1 0 0,0 0-1 0 0,0 0 1 0 0,0 0-1 0 0,0 1 0 0 0,0-1 1 0 0,0 0-1 0 0,0 0 1 0 0,0 0-1 0 0,0 0 1 0 0,0 0-1 0 0,0 0 1 0 0,1 1-1 0 0,-1-1-5 0 0,11 3 401 0 0,-11-3-396 0 0,1 0 1 0 0,-1 0-1 0 0,0 0 0 0 0,0 0 1 0 0,0 0-1 0 0,1 0 1 0 0,-1 0-1 0 0,0 0 0 0 0,0 0 1 0 0,1 0-1 0 0,-1 0 0 0 0,0 0 1 0 0,0 0-1 0 0,1 0 1 0 0,-1 0-1 0 0,0 0 0 0 0,0 0 1 0 0,0 0-1 0 0,1 0 0 0 0,-1 0 1 0 0,0 0-1 0 0,0 0 1 0 0,1 0-1 0 0,-1-1 0 0 0,0 1 1 0 0,0 0-1 0 0,0 0 0 0 0,0 0 1 0 0,1 0-1 0 0,-1-1 1 0 0,0 1-1 0 0,0 0 0 0 0,0 0 1 0 0,0 0-1 0 0,0-1 0 0 0,1 1 1 0 0,-1 0-1 0 0,0 0 1 0 0,0 0-1 0 0,0-1 0 0 0,0 1 1 0 0,0 0-1 0 0,0 0 0 0 0,0-1 1 0 0,0 1-1 0 0,0 0 1 0 0,0 0-1 0 0,0 0 0 0 0,0-1 1 0 0,0 1-1 0 0,0 0 0 0 0,0-1-5 0 0,-1-1 29 0 0,1 2-17 0 0,0-1-1 0 0,-1 0 1 0 0,1 0-1 0 0,0 0 0 0 0,0 1 1 0 0,-1-1-1 0 0,1 0 1 0 0,0 0-1 0 0,0 0 0 0 0,0 0 1 0 0,0 1-1 0 0,0-1 1 0 0,0 0-1 0 0,0 0 1 0 0,1 0-1 0 0,-1 0 0 0 0,0 1 1 0 0,0-1-1 0 0,1 0 1 0 0,-1 0-1 0 0,0 1 1 0 0,1-1-1 0 0,-1 0 0 0 0,1 0 1 0 0,-1 1-1 0 0,1-1 1 0 0,-1 0-1 0 0,1 1 0 0 0,0-1-11 0 0,1-2 39 0 0,-1 0 0 0 0,1-1 0 0 0,0 1 0 0 0,-1-1 0 0 0,0 1 0 0 0,0-1 0 0 0,0 1 0 0 0,1-3-39 0 0,-1 1 10 0 0,0 0-1 0 0,0 0 1 0 0,1 0 0 0 0,0 1-1 0 0,1-3-9 0 0,2-2-10 0 0,-3 7-10 0 0,-1 0 0 0 0,0 0 0 0 0,0 0-1 0 0,0-1 1 0 0,0 1 0 0 0,0 0 0 0 0,0 0 0 0 0,0-1-1 0 0,-1 1 1 0 0,1-1 0 0 0,-1 1 0 0 0,0 0 0 0 0,1-1-1 0 0,-1 1 1 0 0,0-1 0 0 0,-1 0 20 0 0,1 2-36 0 0,0-1 0 0 0,0 1 0 0 0,0-1 0 0 0,1 1-1 0 0,-1 0 1 0 0,0-1 0 0 0,1 1 0 0 0,-1 0 0 0 0,1-1 0 0 0,-1 1 0 0 0,1 0-1 0 0,-1-1 1 0 0,1 1 0 0 0,0 0 0 0 0,0 0 0 0 0,0 0 0 0 0,-1 0 0 0 0,2-1 36 0 0,20-18-622 0 0,-11 11 95 0 0,-1-1 13 0 0,-6 5 256 0 0,0 2 0 0 0,1-1 0 0 0,-1 0-1 0 0,1 1 1 0 0,4-3 258 0 0,5-1-737 0 0,0 1 1 0 0,0 0-1 0 0,1 1 0 0 0,-1 0 0 0 0,2 1 737 0 0,-14 5-74 0 0,0-1-1 0 0,-1 1 0 0 0,1 0 1 0 0,0-1-1 0 0,-1 1 0 0 0,1 0 1 0 0,0 0-1 0 0,-1 0 0 0 0,1 0 1 0 0,-1 1-1 0 0,0-1 0 0 0,1 0 1 0 0,0 2 74 0 0,-2-2-3 0 0,0 0 0 0 0,0 0 0 0 0,1 0 0 0 0,-1 0 0 0 0,-1 0 0 0 0,1 0 0 0 0,0 0 0 0 0,0 0 0 0 0,0 0 0 0 0,0 0 0 0 0,-1 0 0 0 0,1 0 0 0 0,0 0 0 0 0,-1 0 0 0 0,1 0 0 0 0,-1 0 1 0 0,1 0-1 0 0,-1 0 3 0 0,-4 12-11 0 0,4-11 33 0 0,1 0 0 0 0,-1-1 0 0 0,1 1 0 0 0,-1 0 0 0 0,0-1 0 0 0,1 1 1 0 0,-1-1-1 0 0,0 0 0 0 0,0 1 0 0 0,0-1 0 0 0,0 1 0 0 0,0-1 0 0 0,0 0 0 0 0,-1 0 0 0 0,1 0 1 0 0,-1 1-23 0 0,-12 15 334 0 0,-1 13 512 0 0,7-17-214 0 0,2 0 0 0 0,0 1 0 0 0,0 1-632 0 0,5-12 56 0 0,0-1 0 0 0,0 0 0 0 0,-1 0-1 0 0,1 0 1 0 0,0 0 0 0 0,-1 0 0 0 0,0 0 0 0 0,1-1-1 0 0,-1 1 1 0 0,0-1 0 0 0,0 1 0 0 0,1-1 0 0 0,-3 2-56 0 0,2-2 64 0 0,1 0 1 0 0,-1 0-1 0 0,0 0 1 0 0,1 0-1 0 0,-1 1 1 0 0,1-1-1 0 0,-1 1 1 0 0,1-1-1 0 0,0 1 0 0 0,0 0 1 0 0,0-1-1 0 0,-1 1 1 0 0,2 0-1 0 0,-1 0 1 0 0,0 0-1 0 0,0-1 1 0 0,1 1-1 0 0,-1 0 1 0 0,1 0-65 0 0,-1 1 160 0 0,0 0 0 0 0,0 0 0 0 0,0 0-1 0 0,0 0 1 0 0,0 0 0 0 0,-1 0 0 0 0,1-1 0 0 0,-1 1 0 0 0,0-1 0 0 0,0 1 0 0 0,0-1 0 0 0,0 1-160 0 0,-3 3-89 0 0,4-5 54 0 0,1 0 0 0 0,0-1 0 0 0,-1 1 0 0 0,1 0 0 0 0,0-1 0 0 0,0 1 0 0 0,-1 0 0 0 0,1 0-1 0 0,0-1 1 0 0,0 1 0 0 0,0 0 0 0 0,0 0 0 0 0,0-1 0 0 0,0 1 0 0 0,0 0 0 0 0,0 0 0 0 0,0-1 0 0 0,0 1-1 0 0,1 0 36 0 0,-1 0-5 0 0,0-1-1 0 0,0 0 0 0 0,1 1 0 0 0,-1-1 1 0 0,0 0-1 0 0,0 1 0 0 0,0-1 0 0 0,0 0 1 0 0,0 1-1 0 0,0-1 0 0 0,0 0 0 0 0,0 1 1 0 0,0-1-1 0 0,0 0 0 0 0,0 1 1 0 0,0-1-1 0 0,0 0 0 0 0,0 1 0 0 0,0-1 1 0 0,0 0-1 0 0,-1 1 0 0 0,1-1 0 0 0,0 0 1 0 0,0 1-1 0 0,0-1 0 0 0,0 0 0 0 0,-1 0 1 0 0,1 1-1 0 0,0-1 0 0 0,0 0 0 0 0,0 0 1 0 0,-1 1-1 0 0,1-1 0 0 0,0 0 0 0 0,-1 0 1 0 0,1 0-1 0 0,0 1 0 0 0,0-1 0 0 0,-1 0 1 0 0,1 0-1 0 0,0 0 0 0 0,-1 0 0 0 0,1 0 1 0 0,0 0-1 0 0,-1 0 0 0 0,1 0 1 0 0,0 1-1 0 0,-1-1 6 0 0,11-2 126 0 0,3 1 40 0 0,-1-1 1 0 0,0-1-1 0 0,0 0 1 0 0,0 0-1 0 0,2-2-166 0 0,-1-2 164 0 0,0 0 0 0 0,0-1 0 0 0,2-2-164 0 0,9-5 86 0 0,-20 13-69 0 0,-1-1 0 0 0,1 1 0 0 0,-1 0 1 0 0,0-1-1 0 0,0 0 0 0 0,0 0 0 0 0,0 0 1 0 0,0 0-1 0 0,-1 0 0 0 0,1 0 0 0 0,-1-1 0 0 0,0 0 1 0 0,0 1-1 0 0,0-1 0 0 0,0 0 0 0 0,-1 0 1 0 0,1 0-1 0 0,-1 0 0 0 0,0 0 0 0 0,-1 0 1 0 0,1 0-1 0 0,0 0 0 0 0,-1 0 0 0 0,0 0 0 0 0,0-3-17 0 0,-2-6 112 0 0,2 11-96 0 0,0-1 0 0 0,0 1 1 0 0,-1-1-1 0 0,1 1 0 0 0,-1-1 1 0 0,0 1-1 0 0,1-1 1 0 0,-1 1-1 0 0,0 0 0 0 0,-1 0 1 0 0,1-1-1 0 0,0 1 0 0 0,-1-1-16 0 0,-7-14-41 0 0,8 16 30 0 0,1-1 0 0 0,-1 0 0 0 0,1 1 0 0 0,-1-1 0 0 0,0 1 0 0 0,0-1 0 0 0,0 1 0 0 0,0 0 1 0 0,0-1-1 0 0,0 1 0 0 0,0 0 0 0 0,0 0 0 0 0,-1 0 0 0 0,1 0 0 0 0,0 0 0 0 0,-1 0 0 0 0,1 0 0 0 0,-1 0 11 0 0,-27-7-817 0 0,16 7-4643 0 0,12 1-320 0 0</inkml:trace>
  <inkml:trace contextRef="#ctx0" brushRef="#br0" timeOffset="96466.122">6374 6462 4608 0 0,'0'0'353'0'0,"-7"9"895"0"0,2-2-65 0 0,0-1 1 0 0,-1 1-1 0 0,0-1 0 0 0,-1 1-1183 0 0,-5 5 496 0 0,-12 9 584 0 0,18-16-569 0 0,-1 1 0 0 0,1 0 0 0 0,1 0 0 0 0,-2 2-511 0 0,-5 9 1126 0 0,0 1 0 0 0,-6 15-1126 0 0,14-26 161 0 0,3-5 6 0 0,1 0 28 0 0,1-1-163 0 0,-1 0 0 0 0,0 0-1 0 0,0 0 1 0 0,1 0 0 0 0,-1 0 0 0 0,0 0 0 0 0,0 0 0 0 0,0 0 0 0 0,0 0 0 0 0,-1 0 0 0 0,1 0 0 0 0,0 0-1 0 0,-1 1-31 0 0,1-1 155 0 0,0-1-207 0 0,0 0 0 0 0,0 0 109 0 0,0 0 11 0 0,0 0-4 0 0,11 4 163 0 0,-8-5-212 0 0,0 1-1 0 0,1-1 0 0 0,-1 0 1 0 0,0 0-1 0 0,1 0 1 0 0,-1 0-1 0 0,0-1 0 0 0,0 1 1 0 0,0-1-1 0 0,0 0 1 0 0,0 0-1 0 0,-1 0 0 0 0,1 0 1 0 0,0 0-1 0 0,-1-1 1 0 0,0 1-1 0 0,1-1 0 0 0,-1 0 1 0 0,0 1-1 0 0,-1-1 1 0 0,1 0-1 0 0,0 0 0 0 0,-1 0 1 0 0,1 0-1 0 0,-1-1 1 0 0,0 1-1 0 0,0 0 0 0 0,-1-1 1 0 0,1 1-1 0 0,0-1-14 0 0,0-1 42 0 0,-1 4-42 0 0,1 0 1 0 0,-1 0 0 0 0,0 0 0 0 0,1 0 0 0 0,-1-1 0 0 0,0 1 0 0 0,0 0 0 0 0,1 0 0 0 0,-1-1 0 0 0,0 1 0 0 0,0 0 0 0 0,-1 0-1 0 0,1-2 0 0 0,1 0 0 0 0,-1 0 0 0 0,1 0 0 0 0,0 0 0 0 0,0 1 0 0 0,0-1 0 0 0,1 0 0 0 0,-1 0 0 0 0,1 1 0 0 0,0-1 0 0 0,-1 1 0 0 0,3-3 0 0 0,1-3 0 0 0,-3 7-4 0 0,0-1 0 0 0,1 1 0 0 0,-1 0 0 0 0,0-1 0 0 0,0 1-1 0 0,1 0 1 0 0,-1 0 0 0 0,0 1 0 0 0,1-1 0 0 0,1 0 4 0 0,-3 1-10 0 0,0-1 1 0 0,1 1-1 0 0,-1-1 0 0 0,1 1 1 0 0,-1 0-1 0 0,1 0 1 0 0,-1 0-1 0 0,1 0 1 0 0,-1 0-1 0 0,1 0 1 0 0,0 0-1 0 0,-1 0 1 0 0,1 0-1 0 0,-1 1 1 0 0,0-1-1 0 0,1 1 1 0 0,-1-1-1 0 0,2 1 10 0 0,-1 3-25 0 0,1-1 0 0 0,-1 1 0 0 0,0-1 0 0 0,0 1 0 0 0,0 0 0 0 0,-1 0 0 0 0,0 0 0 0 0,1 0 0 0 0,-1 0-1 0 0,0 2 26 0 0,-1 0-49 0 0,0-1 57 0 0,0 0 0 0 0,0 0 0 0 0,0 0 0 0 0,-1 0 0 0 0,1 0 0 0 0,-1 0 0 0 0,0 0 0 0 0,-1 0 0 0 0,1 0 0 0 0,-3 3-8 0 0,0 2 135 0 0,-1 1 0 0 0,1 0-1 0 0,-1 6-134 0 0,-7 19 277 0 0,9-27-173 0 0,-3 1 150 0 0,5-9-36 0 0,1-1 6 0 0,0 0-24 0 0,0 0-192 0 0,0 0-1 0 0,0 0 0 0 0,-1 0 0 0 0,1 0 0 0 0,0 0 1 0 0,0 0-1 0 0,-1 0 0 0 0,1-1 0 0 0,0 1 0 0 0,0 0 1 0 0,0 0-1 0 0,-1 0 0 0 0,1 0 0 0 0,0 0 0 0 0,0 0 1 0 0,0 0-1 0 0,-1 0 0 0 0,1-1 0 0 0,0 1 0 0 0,0 0 1 0 0,0 0-1 0 0,0 0 0 0 0,-1 0 0 0 0,1-1 0 0 0,0 1 1 0 0,0 0-1 0 0,0 0 0 0 0,0 0 0 0 0,0-1 0 0 0,0 1-7 0 0,0-9 58 0 0,2 0 0 0 0,0-1 0 0 0,0 1 0 0 0,0 0 0 0 0,1 0 0 0 0,4-7-58 0 0,3-12 20 0 0,-5 11-106 0 0,2 0-1 0 0,0 0 0 0 0,2-2 87 0 0,-6 13-95 0 0,0 1-1 0 0,1-1 0 0 0,-1 1 1 0 0,1 0-1 0 0,0 0 1 0 0,1 0-1 0 0,-1 1 1 0 0,1-1-1 0 0,0 1 0 0 0,3-2 96 0 0,-4 4-40 0 0,-1 1 0 0 0,0 0-1 0 0,1 0 1 0 0,-1 0-1 0 0,1 0 1 0 0,-1 0-1 0 0,1 1 1 0 0,-1-1-1 0 0,4 1 41 0 0,-6 0-12 0 0,0 0-1 0 0,-1 0 0 0 0,1 1 1 0 0,0-1-1 0 0,0 0 0 0 0,0 1 0 0 0,-1-1 1 0 0,1 0-1 0 0,0 1 0 0 0,0-1 0 0 0,-1 1 1 0 0,1-1-1 0 0,0 1 0 0 0,-1-1 1 0 0,1 1-1 0 0,-1 0 0 0 0,1-1 0 0 0,-1 1 1 0 0,1 0-1 0 0,-1-1 0 0 0,1 1 1 0 0,-1 0 12 0 0,10 20-86 0 0,-6-12 23 0 0,-1-2 134 0 0,0 1 0 0 0,-1-1 0 0 0,0 1 0 0 0,0 0 0 0 0,-1 0 0 0 0,0-1 0 0 0,0 1 0 0 0,0 0 0 0 0,-1 0 0 0 0,-1 0-1 0 0,1 0 1 0 0,-1 0 0 0 0,-1 0 0 0 0,1 0 0 0 0,-1-1 0 0 0,-1 2-71 0 0,2-4-8 0 0,-3 12 633 0 0,7-15-269 0 0,5-7-216 0 0,6-9 15 0 0,-1-1 0 0 0,9-12-155 0 0,-13 15 32 0 0,-8 12-30 0 0,-1-1 0 0 0,1 0 0 0 0,0 0 0 0 0,-1 1 1 0 0,1-1-1 0 0,0 1 0 0 0,0-1 0 0 0,-1 0 0 0 0,1 1 0 0 0,0 0 1 0 0,0-1-1 0 0,0 1 0 0 0,0-1 0 0 0,0 1 0 0 0,-1 0 0 0 0,1 0 1 0 0,0-1-1 0 0,0 1 0 0 0,0 0 0 0 0,0 0 0 0 0,0 0 0 0 0,0 0 1 0 0,0 0-1 0 0,1 0-2 0 0,-1 0-108 0 0,18 19-748 0 0,-8-5 305 0 0,-10-13 248 0 0,-1-1-142 0 0,0 0-595 0 0,0 0-264 0 0,0 0-52 0 0,0 0-10 0 0</inkml:trace>
  <inkml:trace contextRef="#ctx0" brushRef="#br0" timeOffset="96873.512">6860 6475 11256 0 0,'0'0'514'0'0,"0"0"-6"0"0,-1 0-273 0 0,-2 1-97 0 0,-1-1 0 0 0,1 1-1 0 0,0 0 1 0 0,0 0 0 0 0,0 0 0 0 0,0 0 0 0 0,0 0 0 0 0,0 1-1 0 0,0-1 1 0 0,1 1 0 0 0,-1 0 0 0 0,0 0 0 0 0,-1 2-138 0 0,-36 34 1668 0 0,27-24-1100 0 0,2-2 19 0 0,0 1 0 0 0,1 1-1 0 0,-5 10-586 0 0,-12 14 581 0 0,14-12-384 0 0,13-25-127 0 0,0-1 15 0 0,0 0 0 0 0,0 0 63 0 0,0 0 32 0 0,2 1 4 0 0,-1-1-174 0 0,1 1 0 0 0,0-1 0 0 0,0 1 0 0 0,0-1 0 0 0,0 0 0 0 0,0 0 0 0 0,0 0 0 0 0,0 0 0 0 0,0 0 0 0 0,-1 0 0 0 0,1-1 0 0 0,0 1 0 0 0,0-1-1 0 0,0 1 1 0 0,0-1 0 0 0,-1 0 0 0 0,1 0 0 0 0,0 1 0 0 0,0-1 0 0 0,-1-1-10 0 0,7-2 0 0 0,-1 0 1 0 0,-1-1-1 0 0,1 0 0 0 0,3-3 0 0 0,10-12 122 0 0,-16 15-119 0 0,0 0 1 0 0,1 1 0 0 0,-1 0 0 0 0,1 0 0 0 0,0 0-1 0 0,4-2-3 0 0,7-3 0 0 0,9-5 0 0 0,-25 14-8 0 0,1 0 0 0 0,0-1 0 0 0,0 1 0 0 0,0-1 0 0 0,-1 1 0 0 0,1 0 0 0 0,0 0 0 0 0,0 0 0 0 0,0-1 0 0 0,0 1 0 0 0,0 0-1 0 0,0 0 1 0 0,0 0 0 0 0,-1 0 0 0 0,1 1 0 0 0,0-1 0 0 0,0 0 0 0 0,0 0 0 0 0,0 0 0 0 0,0 1 0 0 0,0-1 0 0 0,-1 0 0 0 0,1 1-1 0 0,0-1 1 0 0,0 1 0 0 0,-1-1 0 0 0,1 1 0 0 0,0-1 0 0 0,0 1 0 0 0,-1 0 0 0 0,1-1 0 0 0,-1 1 0 0 0,1 0 8 0 0,2 4 18 0 0,0 0 0 0 0,-1-1 0 0 0,0 1 0 0 0,0 0 0 0 0,0 0 0 0 0,0 0-1 0 0,-1 1 1 0 0,0-1 0 0 0,0 0 0 0 0,0 0 0 0 0,-1 1 0 0 0,0-1 0 0 0,0 0 0 0 0,0 1 0 0 0,-1-1 0 0 0,1 0 0 0 0,-1 1 0 0 0,0-1 0 0 0,-3 5-18 0 0,3-6 17 0 0,1 0 0 0 0,-1 0 0 0 0,0 0 0 0 0,1 0 0 0 0,0 0 0 0 0,0 3-17 0 0,0-6 5 0 0,0 0 61 0 0,0-1 14 0 0,1 1 0 0 0,0 1-87 0 0,0-1 0 0 0,1 0-1 0 0,-1 0 1 0 0,0 0 0 0 0,0 0-1 0 0,1-1 1 0 0,-1 1 0 0 0,0 0-1 0 0,1 0 1 0 0,-1-1 0 0 0,1 1-1 0 0,-1-1 1 0 0,1 0 0 0 0,-1 1-1 0 0,1-1 1 0 0,-1 0 0 0 0,1 0-1 0 0,0 0 1 0 0,-1 0 0 0 0,1 0-1 0 0,-1 0 1 0 0,2 0 7 0 0,6-7-191 0 0</inkml:trace>
  <inkml:trace contextRef="#ctx0" brushRef="#br0" timeOffset="97133.703">7111 6367 12496 0 0,'1'10'593'0'0,"2"6"-61"0"0,0 1-1 0 0,-2 0 0 0 0,0-1 0 0 0,-1 14-531 0 0,-1-20 164 0 0,1 5 54 0 0,-2-1 1 0 0,0 0-1 0 0,0 1 1 0 0,-4 8-219 0 0,-4 12 123 0 0,6-20-31 0 0,0-1 0 0 0,-1 0 0 0 0,-1 0 0 0 0,-2 5-92 0 0,3-11 58 0 0,3-3-118 0 0,-1 0 1 0 0,1-1-1 0 0,-1 0 1 0 0,0 0-1 0 0,-3 4 60 0 0,5-7-341 0 0,1-1-896 0 0,0 0-392 0 0,0 0-78 0 0,0 0-18 0 0</inkml:trace>
  <inkml:trace contextRef="#ctx0" brushRef="#br0" timeOffset="97623.729">7197 6537 4608 0 0,'20'-5'352'0'0,"-14"3"318"0"0,0 0 0 0 0,1 1 0 0 0,-1 0 0 0 0,4 0-670 0 0,-9 1 1417 0 0,-1 0-46 0 0,0 0-251 0 0,4 7 1135 0 0,-4-7-2212 0 0,1 0 0 0 0,-1 0 0 0 0,0 1-1 0 0,0-1 1 0 0,1 0 0 0 0,-1 0 0 0 0,0 1-1 0 0,0-1 1 0 0,1 0 0 0 0,-1 1 0 0 0,0-1-1 0 0,0 0 1 0 0,0 1 0 0 0,0-1 0 0 0,0 0-1 0 0,0 1 1 0 0,1-1 0 0 0,-1 1 0 0 0,0-1-1 0 0,0 0 1 0 0,0 1 0 0 0,0-1 0 0 0,0 0-1 0 0,0 1 1 0 0,0-1 0 0 0,-1 0 0 0 0,1 1-1 0 0,0-1 1 0 0,0 1 0 0 0,0-1 0 0 0,0 0-1 0 0,0 1 1 0 0,-1-1-43 0 0,1 1 87 0 0,-2 4 227 0 0,1 0-1 0 0,-1 0 1 0 0,-1 0-1 0 0,1 0 1 0 0,-1-1-1 0 0,1 1 0 0 0,-4 3-313 0 0,-40 47 1258 0 0,25-32-1038 0 0,0-1 0 0 0,2 2 0 0 0,-4 9-220 0 0,26-37 94 0 0,1 0 0 0 0,-1 1 0 0 0,1 0 1 0 0,0 0-1 0 0,2-2-94 0 0,16-13 162 0 0,-8 4-130 0 0,1 1 0 0 0,0 1 0 0 0,1 1 0 0 0,5-3-32 0 0,-13 10-82 0 0,-1 0 0 0 0,1 1 1 0 0,1-1-1 0 0,0 1 82 0 0,16-6-232 0 0,-21 7 216 0 0,1 0 1 0 0,0 1-1 0 0,0 0 0 0 0,0 0 0 0 0,0 0 0 0 0,0 0 0 0 0,0 1 0 0 0,0 0 0 0 0,0 0 0 0 0,0 0 0 0 0,0 0 0 0 0,0 1 0 0 0,0 0 0 0 0,0 0 1 0 0,0 0-1 0 0,-1 1 0 0 0,1 0 0 0 0,0 0 0 0 0,-1 0 0 0 0,1 0 0 0 0,-1 1 0 0 0,0 0 0 0 0,0 0 0 0 0,0 0 0 0 0,0 0 0 0 0,0 0 0 0 0,-1 1 1 0 0,1 0-1 0 0,-1 0 0 0 0,0 0 0 0 0,0 0 0 0 0,-1 0 0 0 0,1 0 0 0 0,-1 1 0 0 0,1 1 16 0 0,-1 0 40 0 0,7 13 800 0 0,4 19-840 0 0,-11-32 68 0 0,-1-1-1 0 0,0 1 0 0 0,0-1 0 0 0,0 1 0 0 0,-1-1 1 0 0,0 1-1 0 0,0 0 0 0 0,0-1 0 0 0,-1 5-67 0 0,-2 5 100 0 0,2-9-42 0 0,0-1-1 0 0,0 0 0 0 0,0 0 0 0 0,-1 0 0 0 0,0 0 1 0 0,0 0-1 0 0,0 0 0 0 0,0 0 0 0 0,-2 2-57 0 0,3-6 65 0 0,1-1-1 0 0,-12-6 314 0 0,11 5-352 0 0,0-1 0 0 0,0 1 1 0 0,0-1-1 0 0,0 1 0 0 0,0-1 0 0 0,1 1 1 0 0,-1-1-1 0 0,1 0 0 0 0,-1 1 1 0 0,1-1-1 0 0,-1 0 0 0 0,1 1 1 0 0,0-1-1 0 0,0 0 0 0 0,0 1 0 0 0,0-1 1 0 0,0 0-1 0 0,0 0 0 0 0,1 1 1 0 0,-1-1-1 0 0,1 0-26 0 0,1-8 41 0 0,1 0 0 0 0,0 1 1 0 0,3-4-42 0 0,-1 0 2 0 0,7-16-2 0 0,2 0 0 0 0,0 1 0 0 0,14-19 0 0 0,-22 40-22 0 0,-1-1 0 0 0,1 1-1 0 0,0 0 1 0 0,1 1-1 0 0,-1-1 1 0 0,1 1 0 0 0,0 1-1 0 0,1-1 1 0 0,0 1-1 0 0,-1 1 1 0 0,5-2 22 0 0,-4 2-578 0 0,0 0 1 0 0,1 1-1 0 0,0 0 1 0 0,-1 0-1 0 0,1 1 1 0 0,0 0-1 0 0,1 1 578 0 0,12 0-1471 0 0</inkml:trace>
  <inkml:trace contextRef="#ctx0" brushRef="#br0" timeOffset="98577.395">7556 4179 5984 0 0,'0'0'464'0'0,"-12"3"426"0"0,12-3-885 0 0,-2 1 284 0 0,1 0 1 0 0,0 0-1 0 0,0 1 1 0 0,-1-1-1 0 0,1 0 1 0 0,0 1-1 0 0,0-1 1 0 0,0 1 0 0 0,0-1-1 0 0,1 1 1 0 0,-1-1-1 0 0,0 1 1 0 0,1 0-1 0 0,-1-1 1 0 0,1 1-1 0 0,-1 0 1 0 0,1 0-290 0 0,0-1 552 0 0,1 0-421 0 0,0 0 1 0 0,1 0-1 0 0,-1 0 0 0 0,0 0 1 0 0,0 0-1 0 0,0 0 0 0 0,0 1 1 0 0,0-1-1 0 0,-1 0 0 0 0,1 1 1 0 0,0 0-132 0 0,3 5 456 0 0,-2-5-368 0 0,0-1-1 0 0,1 1 1 0 0,-1 0-1 0 0,0-1 1 0 0,0 0-1 0 0,1 1 1 0 0,-1-1-1 0 0,1 0 1 0 0,-1 0-1 0 0,1 0 1 0 0,-1-1-1 0 0,1 1 1 0 0,0 0-1 0 0,-1-1 1 0 0,1 0-1 0 0,0 0 1 0 0,-1 0 0 0 0,3 0-88 0 0,5 0 166 0 0,0-1 0 0 0,0 0 0 0 0,0 0 0 0 0,3-2-166 0 0,3-1 90 0 0,-1 0-1 0 0,0-1 1 0 0,0-1-1 0 0,0-1 1 0 0,-1 1 0 0 0,0-2-1 0 0,-1 0 1 0 0,1-1-1 0 0,-1 0 1 0 0,-1-1-1 0 0,8-8-89 0 0,-17 14 24 0 0,1 1-1 0 0,-1-1 1 0 0,0 0-1 0 0,0 0 1 0 0,-1-1-1 0 0,1 1 1 0 0,-1 0-1 0 0,2-5-23 0 0,-4 8 3 0 0,0 0 0 0 0,0 1 0 0 0,0-1 0 0 0,1 1 0 0 0,-1-1-1 0 0,0 0 1 0 0,-1 1 0 0 0,1-1 0 0 0,0 1 0 0 0,0-1-1 0 0,0 0 1 0 0,0 1 0 0 0,0-1 0 0 0,0 1 0 0 0,-1-1 0 0 0,1 0-1 0 0,0 1 1 0 0,-1-1 0 0 0,1 1 0 0 0,0-1 0 0 0,-1 1-1 0 0,1-1 1 0 0,0 1 0 0 0,-1 0 0 0 0,1-1 0 0 0,-1 1 0 0 0,1-1-1 0 0,-1 1 1 0 0,1 0 0 0 0,-1-1 0 0 0,1 1 0 0 0,-1 0-1 0 0,0 0 1 0 0,1-1 0 0 0,-1 1 0 0 0,1 0 0 0 0,-1 0 0 0 0,0 0-1 0 0,1 0 1 0 0,-1 0 0 0 0,1 0 0 0 0,-1 0 0 0 0,0 0-1 0 0,1 0-2 0 0,-5 0 1 0 0,0 1-1 0 0,1 0 0 0 0,-1 0 0 0 0,1 0 1 0 0,-1 0-1 0 0,1 1 0 0 0,0 0 0 0 0,0-1 0 0 0,-1 2 1 0 0,0 0-1 0 0,-6 3 29 0 0,1 1 1 0 0,0 0-1 0 0,-3 4-29 0 0,3-1 169 0 0,0 0-1 0 0,1 1 1 0 0,0 0 0 0 0,1 0-1 0 0,1 0 1 0 0,-1 1 0 0 0,2 1-1 0 0,-1 1-168 0 0,2-3 91 0 0,0 1 0 0 0,2 0-1 0 0,-3 10-90 0 0,5-17 21 0 0,0 1 0 0 0,0-1-1 0 0,1 0 1 0 0,-1 0 0 0 0,1 0-1 0 0,0 1 1 0 0,1-1 0 0 0,-1 0-1 0 0,1 0 1 0 0,1 1-21 0 0,-2-3-10 0 0,1 0 0 0 0,0-1 1 0 0,1 1-1 0 0,-1-1 0 0 0,0 1 0 0 0,1-1 0 0 0,-1 0 0 0 0,1 1 0 0 0,0-1 1 0 0,0 0-1 0 0,0 0 0 0 0,0 0 0 0 0,0 0 0 0 0,0-1 0 0 0,0 1 0 0 0,1-1 1 0 0,0 2 9 0 0,1-2 85 0 0,1 1 0 0 0,-1 0 0 0 0,0-1 0 0 0,0 0 1 0 0,1 0-1 0 0,-1 0 0 0 0,1-1 0 0 0,-1 0 0 0 0,1 1 1 0 0,1-2-86 0 0,5 1-230 0 0,0-1 1 0 0,0-1 0 0 0,0 0 0 0 0,1-1 229 0 0,36-12-5474 0 0,-21 4-746 0 0</inkml:trace>
  <inkml:trace contextRef="#ctx0" brushRef="#br0" timeOffset="98928.748">8161 4090 12840 0 0,'-22'9'1136'0'0,"17"-8"-1085"0"0,0 1 0 0 0,0 0 0 0 0,0 0 0 0 0,1 1 1 0 0,-3 1-52 0 0,6-3 20 0 0,-70 52 1376 0 0,61-44-1154 0 0,0 0 1 0 0,1 1-1 0 0,0 0 1 0 0,1 0 0 0 0,-4 7-243 0 0,2-3 143 0 0,-16 28 283 0 0,24-37-386 0 0,0-1 0 0 0,1 0 1 0 0,-1 1-1 0 0,1-1 0 0 0,0 1 0 0 0,0-1 0 0 0,0 1 0 0 0,1 0 0 0 0,-1 1-40 0 0,1-4 75 0 0,10 11 186 0 0,-8-12-240 0 0,-1 0 0 0 0,1-1 0 0 0,0 1 0 0 0,0-1 0 0 0,0 0 0 0 0,0 1 0 0 0,0-1-1 0 0,0 0 1 0 0,0 0 0 0 0,0 0 0 0 0,0 0 0 0 0,0-1 0 0 0,0 1 0 0 0,-1 0 0 0 0,1-1-1 0 0,0 1 1 0 0,0-1 0 0 0,0 0 0 0 0,0 0 0 0 0,-1 0 0 0 0,1 0 0 0 0,1 0-21 0 0,6-5 79 0 0,1 0 0 0 0,-1-1-1 0 0,3-2-78 0 0,20-19-194 0 0,-14 13-177 0 0,0 0-1 0 0,12-7 372 0 0,-28 21-80 0 0,-2 1 0 0 0,4 10-183 0 0,-2 1 231 0 0,0-1 178 0 0,0-1 0 0 0,-1 0 0 0 0,1 9-146 0 0,-3 6 380 0 0,0-15-243 0 0,1 0 0 0 0,0 0 0 0 0,1-1 0 0 0,0 1 0 0 0,0 0 0 0 0,1 0-137 0 0,-2-8 24 0 0,1 1-1 0 0,-1 0 0 0 0,0-1 0 0 0,1 1 0 0 0,0-1 0 0 0,-1 1 0 0 0,1-1 0 0 0,0 1 0 0 0,0-1 1 0 0,0 0-1 0 0,0 1 0 0 0,1 0-23 0 0,-1-1 16 0 0,0 0 1 0 0,0-1 0 0 0,0 1-1 0 0,1-1 1 0 0,-1 1-1 0 0,0-1 1 0 0,0 1-1 0 0,1-1 1 0 0,-1 0 0 0 0,0 0-1 0 0,1 0 1 0 0,-1 0-1 0 0,0 0 1 0 0,1 0 0 0 0,-1 0-1 0 0,0 0 1 0 0,1 0-1 0 0,-1-1-16 0 0,9 0-152 0 0,0-1 0 0 0,0-1 0 0 0,0 0 0 0 0,0-1 0 0 0,-1 0-1 0 0,0 0 1 0 0,1-1 0 0 0,-1 0 152 0 0,10-8-6598 0 0</inkml:trace>
  <inkml:trace contextRef="#ctx0" brushRef="#br0" timeOffset="99242.055">8495 4093 5984 0 0,'-7'-3'622'0'0,"-13"4"-571"0"0,15 0 820 0 0,0 1 0 0 0,0-1 0 0 0,0 1 0 0 0,0 0 0 0 0,-3 2-871 0 0,1 0 820 0 0,0 0 0 0 0,1 1 0 0 0,0-1 1 0 0,-1 1-1 0 0,2 1 0 0 0,-2 0-820 0 0,5-4 36 0 0,1-1 1 0 0,0 0-1 0 0,0 1 1 0 0,0-1-1 0 0,0 1 0 0 0,0 0 1 0 0,0-1-1 0 0,1 1 1 0 0,-1 0-1 0 0,0-1 0 0 0,1 1 1 0 0,-1 0-1 0 0,1 0 1 0 0,0 0-1 0 0,0-1 1 0 0,-1 1-1 0 0,1 0 0 0 0,0 0 1 0 0,1 0-37 0 0,-1 1 18 0 0,1 0 0 0 0,0 1-1 0 0,-1-1 1 0 0,2 0 0 0 0,-1 0 0 0 0,0 0 0 0 0,1 0 0 0 0,-1 0 0 0 0,1-1 0 0 0,1 2-18 0 0,4 6 243 0 0,0-1 0 0 0,1-1-1 0 0,1 1 1 0 0,0-2 0 0 0,4 4-243 0 0,17 12 945 0 0,-16-13-1383 0 0,-1 0-1 0 0,0 1 0 0 0,10 11 439 0 0,-22-20 160 0 0,-1-2-12 0 0,2 4-14 0 0,-2-4-132 0 0,0 0 1 0 0,0 0 0 0 0,0 0 0 0 0,0 1 0 0 0,1-1 0 0 0,-1 0 0 0 0,0 0 0 0 0,0 0 0 0 0,0 0 0 0 0,0 1 0 0 0,0-1 0 0 0,0 0 0 0 0,0 0 0 0 0,0 1 0 0 0,1-1 0 0 0,-1 0 0 0 0,0 0 0 0 0,0 0 0 0 0,0 1 0 0 0,0-1 0 0 0,0 0 0 0 0,0 0 0 0 0,0 1 0 0 0,0-1 0 0 0,0 0 0 0 0,0 0 0 0 0,-1 0 0 0 0,1 1 0 0 0,0-1 0 0 0,0 0-1 0 0,0 0 1 0 0,0 1-3 0 0,-1 1 43 0 0,0 0 0 0 0,0 0 0 0 0,0 0 0 0 0,0 0 0 0 0,-1 0 0 0 0,1 0 0 0 0,-1 0 0 0 0,1-1-1 0 0,-1 1 1 0 0,0 0 0 0 0,0-1 0 0 0,1 1 0 0 0,-1-1 0 0 0,0 0 0 0 0,0 0 0 0 0,-1 1-1 0 0,1-1 1 0 0,-2 0-43 0 0,-6 3 192 0 0,0-1-1 0 0,-1 0 1 0 0,-7 1-192 0 0,-6 1 229 0 0,-11 4-224 0 0,-2-2 0 0 0,1-1 0 0 0,-9-1-5 0 0,10-5-1620 0 0,26 0 169 0 0</inkml:trace>
  <inkml:trace contextRef="#ctx0" brushRef="#br0" timeOffset="99775.348">8605 4182 10136 0 0,'0'0'777'0'0,"-7"3"396"0"0,5-1-810 0 0,1 0-1 0 0,-1 0 1 0 0,0-1-1 0 0,1 1 1 0 0,0 0-1 0 0,-1 0 1 0 0,1 1-1 0 0,0-1 1 0 0,0 1-363 0 0,-12 37 752 0 0,9-24 268 0 0,3-2-436 0 0,1-13-478 0 0,0 1 1 0 0,1 0-1 0 0,-2-1 1 0 0,1 1-1 0 0,0 0 1 0 0,0-1-1 0 0,0 1 1 0 0,-1-1-1 0 0,0 2-106 0 0,2-2 137 0 0,0 0-108 0 0,-1 0 0 0 0,1 1 1 0 0,0-1-1 0 0,0 0 0 0 0,0 1 1 0 0,0-1-1 0 0,0 0 0 0 0,0 0 0 0 0,1 1-29 0 0,1-2 69 0 0,0 0-1 0 0,0-1 0 0 0,0 1 1 0 0,0-1-1 0 0,0 1 0 0 0,-1-1 0 0 0,1 0 1 0 0,0 0-1 0 0,0 0 0 0 0,-1 0 0 0 0,1-1-68 0 0,26-20 161 0 0,-15 9-44 0 0,-1-1 0 0 0,7-10-117 0 0,8-8 76 0 0,-27 30-79 0 0,0 1 0 0 0,1-1 0 0 0,-1 1-1 0 0,1 0 1 0 0,-1 0 0 0 0,1 0 0 0 0,0 0 0 0 0,-1 0 0 0 0,1 0 0 0 0,0 0 0 0 0,0 0 0 0 0,-1 1 0 0 0,1-1 0 0 0,0 1 0 0 0,0-1 0 0 0,0 1 0 0 0,0 0 3 0 0,-2 0 0 0 0,1-1 1 0 0,-1 1 0 0 0,0 0-1 0 0,0 0 1 0 0,1 0-1 0 0,-1 0 1 0 0,0 0 0 0 0,1 0-1 0 0,-1 0 1 0 0,0-1 0 0 0,1 1-1 0 0,-1 0 1 0 0,0 0-1 0 0,1 0 1 0 0,-1 0 0 0 0,0 0-1 0 0,1 1 1 0 0,-1-1-1 0 0,0 0 1 0 0,1 0 0 0 0,-1 0-1 0 0,0 0 1 0 0,1 0 0 0 0,-1 0-1 0 0,0 0 1 0 0,1 1-1 0 0,-1-1 1 0 0,0 0 0 0 0,0 0-1 0 0,1 1 1 0 0,-1-1-1 0 0,0 0 1 0 0,0 0 0 0 0,1 1-1 0 0,-1-1 1 0 0,0 0 0 0 0,0 0-1 0 0,0 1 1 0 0,0-1-1 0 0,1 0 1 0 0,-1 1 0 0 0,0-1-1 0 0,0 0 1 0 0,0 1-1 0 0,0-1 1 0 0,0 0-1 0 0,0 1 0 0 0,5 8-121 0 0,0 1 0 0 0,0 0 1 0 0,-1 1-1 0 0,0-1 1 0 0,1 8 120 0 0,6 18-51 0 0,-7-24 145 0 0,-1 1-1 0 0,0-1 0 0 0,-1 0 1 0 0,0 4-94 0 0,3 19 10 0 0,-2-15 25 0 0,-1 0 0 0 0,0 19-35 0 0,0 7 204 0 0,-1-37-145 0 0,0 0-1 0 0,-1 0 1 0 0,0 0 0 0 0,-1 1 0 0 0,0-1 0 0 0,0 0 0 0 0,-1 0 0 0 0,0 0 0 0 0,-1 0 0 0 0,1-1-1 0 0,-2 1 1 0 0,-1 2-59 0 0,2-7 52 0 0,0 0-1 0 0,0 0 0 0 0,0 0 0 0 0,-1-1 0 0 0,0 1 0 0 0,0-1 0 0 0,0 0 1 0 0,0 0-1 0 0,0 0 0 0 0,0 0 0 0 0,-1-1 0 0 0,0 0 0 0 0,1 0 1 0 0,-1 0-1 0 0,0 0 0 0 0,-2 0-51 0 0,-12 2 86 0 0,0 0 0 0 0,0-1-1 0 0,-14 0-85 0 0,18-3 48 0 0,0 0 0 0 0,0-1 0 0 0,0-1 0 0 0,0 0 0 0 0,1-1 0 0 0,-9-3-48 0 0,-9-6 11 0 0,30 11-21 0 0,1 1 1 0 0,-1-1-1 0 0,0 0 0 0 0,1 0 1 0 0,-1 0-1 0 0,1 0 0 0 0,-1 0 1 0 0,1 0-1 0 0,-1-1 0 0 0,1 1 1 0 0,0 0-1 0 0,-1-1 0 0 0,1 1 1 0 0,0-1-1 0 0,0 0 0 0 0,0 0 10 0 0,1 1-78 0 0,0 0-1 0 0,0 0 1 0 0,0 1-1 0 0,0-1 1 0 0,0 0-1 0 0,0 0 1 0 0,0 0-1 0 0,1 1 1 0 0,-1-1-1 0 0,0 0 1 0 0,1 0-1 0 0,-1 1 0 0 0,0-1 1 0 0,1 0-1 0 0,-1 0 1 0 0,1 1-1 0 0,-1-1 1 0 0,1 0-1 0 0,-1 1 1 0 0,1-1 78 0 0,13-13-2287 0 0,-12 13 2007 0 0,10-10-1191 0 0</inkml:trace>
  <inkml:trace contextRef="#ctx0" brushRef="#br0" timeOffset="100014.268">9472 3860 11720 0 0,'0'0'532'0'0,"0"0"-4"0"0,-1 9 101 0 0,-14 52 1744 0 0,6-30-156 0 0,-4 33-2217 0 0,4-12 1039 0 0,3-19-23 0 0,-1 22-1016 0 0,-5 40 172 0 0,10-81-86 0 0,-1 0 1 0 0,0 0-1 0 0,0 0 1 0 0,-2 0-1 0 0,0 1-86 0 0,5-15-79 0 0,-1 1-1 0 0,1-1 1 0 0,-1 1-1 0 0,1-1 1 0 0,0 0-1 0 0,-1 1 1 0 0,1-1 0 0 0,-1 0-1 0 0,1 1 1 0 0,-1-1-1 0 0,1 0 1 0 0,-1 0-1 0 0,1 1 1 0 0,-1-1 0 0 0,1 0-1 0 0,-1 0 1 0 0,1 0-1 0 0,-1 0 1 0 0,1 0-1 0 0,-1 0 1 0 0,1 0 0 0 0,-1 0-1 0 0,1 0 1 0 0,-1 0-1 0 0,1 0 1 0 0,-1 0 79 0 0,-5-2-6705 0 0</inkml:trace>
  <inkml:trace contextRef="#ctx0" brushRef="#br0" timeOffset="100402.549">9244 4135 8552 0 0,'0'0'389'0'0,"0"0"-6"0"0,1-1-243 0 0,1 0-80 0 0,1 0 1 0 0,0 0-1 0 0,0 0 1 0 0,0 0 0 0 0,0 0-1 0 0,0 0 1 0 0,0 1-1 0 0,1 0 1 0 0,-1-1 0 0 0,0 1-1 0 0,0 0 1 0 0,0 1-1 0 0,0-1 1 0 0,0 1-1 0 0,0-1 1 0 0,1 1-61 0 0,12 1 615 0 0,12 4 319 0 0,1 3 286 0 0,1-1 0 0 0,16 1-1220 0 0,-7-1 494 0 0,-27-5-324 0 0,1 0 1 0 0,1-1 0 0 0,-1 0-1 0 0,0-1 1 0 0,0-1 0 0 0,1 0-1 0 0,-1 0 1 0 0,5-2-171 0 0,0-2 141 0 0,-2 1 3 0 0,-1 0 1 0 0,1-1-1 0 0,4-3-144 0 0,-20 7 7 0 0,1 0 4 0 0,0-1 1 0 0,0 1 0 0 0,0 0 0 0 0,0-1 0 0 0,0 1 0 0 0,0 0-1 0 0,0 0 1 0 0,0 0 0 0 0,0 0 0 0 0,1 0 0 0 0,-1 0-1 0 0,0 0-11 0 0,6 0 39 0 0,-6 0 78 0 0,-1 0 281 0 0,-6 6 660 0 0,-2 0-1138 0 0,0 1-1 0 0,1 0 0 0 0,0 0 1 0 0,0 1-1 0 0,0 0 0 0 0,1 0 1 0 0,1 1-1 0 0,0 0 0 0 0,0 0 1 0 0,0 0-1 0 0,1 0 0 0 0,-3 10 81 0 0,6-17 27 0 0,1 0 0 0 0,-1 1 0 0 0,0-1 0 0 0,1 0 0 0 0,-1 0 0 0 0,1 0 0 0 0,0 0 0 0 0,-1 0 0 0 0,1 1 0 0 0,0-1 0 0 0,0 0 0 0 0,1 0 0 0 0,-1 0 0 0 0,0 1 0 0 0,1-1 0 0 0,-1 0 0 0 0,1 0 0 0 0,0 0 0 0 0,0 0 0 0 0,0 0 0 0 0,0 0 0 0 0,0 0 0 0 0,0 0 0 0 0,0-1 0 0 0,1 1 0 0 0,-1 0 0 0 0,1-1 0 0 0,-1 1 0 0 0,1-1 0 0 0,-1 1 0 0 0,1-1 0 0 0,0 0 0 0 0,0 1 0 0 0,0-1 0 0 0,0 0 0 0 0,0 0 0 0 0,0-1 0 0 0,0 1 0 0 0,0 0 0 0 0,0-1 0 0 0,0 1 0 0 0,0-1 0 0 0,1 0 0 0 0,-1 1 0 0 0,0-1 0 0 0,0 0 0 0 0,0 0 0 0 0,2-1-27 0 0,8 0 157 0 0,0-1-1 0 0,-1 0 1 0 0,1 0-1 0 0,0-1 1 0 0,-1-1-1 0 0,0 0 1 0 0,0-1-1 0 0,0 0 0 0 0,8-5-156 0 0,-6 2 83 0 0,-1 2 1 0 0,-1-1-1 0 0,0 0 0 0 0,-1 0 1 0 0,9-10-84 0 0,-16 15 9 0 0,-1 0 1 0 0,1-1-1 0 0,-1 0 0 0 0,0 1 1 0 0,0-1-1 0 0,-1 0 0 0 0,1 0 1 0 0,0 0-1 0 0,-1 0 1 0 0,0-1-1 0 0,1 1 0 0 0,-1 0 1 0 0,-1 0-1 0 0,1-1 0 0 0,0 1 1 0 0,-1-1-1 0 0,0 1 1 0 0,0 0-1 0 0,0-1 0 0 0,0-2-9 0 0,0 2-63 0 0,-1 0 0 0 0,1 0 0 0 0,-1 1 0 0 0,1-1 0 0 0,-1 0 0 0 0,0 1 0 0 0,-1-1-1 0 0,1 1 1 0 0,-1-1 0 0 0,1 1 0 0 0,-1 0 0 0 0,0-1 0 0 0,0 1 0 0 0,0 0 0 0 0,-1 0 0 0 0,1 1 0 0 0,-1-1-1 0 0,0 0 1 0 0,1 1 0 0 0,-1 0 0 0 0,0-1 0 0 0,-1 1 0 0 0,1 0 0 0 0,-2 0 63 0 0,-8-5-6977 0 0</inkml:trace>
  <inkml:trace contextRef="#ctx0" brushRef="#br0" timeOffset="101876.643">10501 3973 2304 0 0,'0'0'101'0'0,"0"7"443"0"0,-2 21 7108 0 0,-3 1-3594 0 0,-5 9-1909 0 0,-6 11-2149 0 0,6-18 1426 0 0,1 0-127 0 0,-1 15-1299 0 0,-6 20 458 0 0,15-64-446 0 0,1-2-9 0 0,0 1-1 0 0,0-1 1 0 0,-1 0-1 0 0,1 1 1 0 0,0-1-1 0 0,0 1 0 0 0,0-1 1 0 0,0 1-1 0 0,0-1 1 0 0,0 1-1 0 0,0-1 1 0 0,0 1-1 0 0,0-1 1 0 0,0 0-1 0 0,0 1 1 0 0,0-1-1 0 0,0 1 1 0 0,0-1-1 0 0,0 1 0 0 0,0-1 1 0 0,1 1-1 0 0,-1-1 1 0 0,0 0-1 0 0,0 1 1 0 0,1-1-3 0 0,-1 1-92 0 0,0-1-1327 0 0,0 0-5231 0 0</inkml:trace>
  <inkml:trace contextRef="#ctx0" brushRef="#br0" timeOffset="102455.879">10608 3971 10336 0 0,'0'0'472'0'0,"0"9"157"0"0,25 62-344 0 0,-11-30 1141 0 0,0 2-1426 0 0,-11-29 382 0 0,0 1 0 0 0,0-1 0 0 0,-1 1 0 0 0,-1 0 0 0 0,-1 0-382 0 0,1-3 242 0 0,-1-9-181 0 0,1-1-1 0 0,-1 1 0 0 0,0 0 1 0 0,0-1-1 0 0,0 1 1 0 0,-1 0-1 0 0,1-1 1 0 0,0 1-1 0 0,-1-1 0 0 0,0 1 1 0 0,0 0-1 0 0,0-1 1 0 0,0 0-1 0 0,0 1 1 0 0,0-1-1 0 0,-1 0 1 0 0,1 1-61 0 0,1-3 8 0 0,-1 1 0 0 0,1-1 0 0 0,0 0 0 0 0,0 0 0 0 0,-1 1 0 0 0,1-1 0 0 0,0 0 0 0 0,0 0 0 0 0,-1 0 0 0 0,1 1 0 0 0,0-1 0 0 0,-1 0 1 0 0,1 0-1 0 0,0 0 0 0 0,-1 0 0 0 0,1 1 0 0 0,0-1 0 0 0,-1 0 0 0 0,1 0 0 0 0,0 0 0 0 0,-1 0 0 0 0,1 0 0 0 0,0 0 0 0 0,-1 0 1 0 0,1 0-1 0 0,0 0 0 0 0,-1 0 0 0 0,1 0 0 0 0,-1 0 0 0 0,1-1 0 0 0,0 1 0 0 0,-1 0 0 0 0,1 0 0 0 0,0 0 0 0 0,0 0 0 0 0,-1-1 1 0 0,1 1-1 0 0,0 0 0 0 0,-1 0 0 0 0,1 0 0 0 0,0-1 0 0 0,0 1 0 0 0,-1 0 0 0 0,1-1 0 0 0,0 1 0 0 0,0 0 0 0 0,0 0 0 0 0,-1-1 1 0 0,1 1-1 0 0,0 0 0 0 0,0-1 0 0 0,0 1 0 0 0,0-1-8 0 0,-10-18 315 0 0,8 14-260 0 0,1 1 0 0 0,1 0 0 0 0,-1-1 0 0 0,1 1 0 0 0,-1-1 0 0 0,1 0 0 0 0,0 1 0 0 0,1-1 0 0 0,-1 1 0 0 0,1-1 0 0 0,1-2-55 0 0,2-10 137 0 0,2 1 0 0 0,3-8-137 0 0,-5 14-39 0 0,-1 3 223 0 0,0 1 0 0 0,1-1-1 0 0,0 1 1 0 0,1-1 0 0 0,0 1-1 0 0,0 1 1 0 0,3-4-184 0 0,-7 8-70 0 0,0 0 0 0 0,0 0 1 0 0,1 0-1 0 0,-1 0 0 0 0,1 0 0 0 0,-1 0 1 0 0,1 0-1 0 0,-1 0 0 0 0,1 0 1 0 0,0 1-1 0 0,-1-1 0 0 0,1 1 0 0 0,0-1 1 0 0,-1 1-1 0 0,1 0 0 0 0,0 0 1 0 0,0 0-1 0 0,0 0 0 0 0,-1 0 0 0 0,1 0 1 0 0,0 0-1 0 0,-1 0 0 0 0,1 1 1 0 0,0-1-1 0 0,0 1 0 0 0,-1-1 0 0 0,1 1 1 0 0,-1 0-1 0 0,1-1 0 0 0,0 2 70 0 0,2 0-31 0 0,-1 0 0 0 0,1 0-1 0 0,-1 0 1 0 0,0 1-1 0 0,1 0 1 0 0,-1-1 0 0 0,-1 1-1 0 0,1 0 1 0 0,0 1 0 0 0,-1-1-1 0 0,0 0 1 0 0,2 4 31 0 0,11 15-101 0 0,-13-19 101 0 0,1 1 1 0 0,-1-1-1 0 0,0 1 1 0 0,0 0-1 0 0,0 0 1 0 0,0 0-1 0 0,0 2 0 0 0,1 4 59 0 0,0 0-1 0 0,0 1 0 0 0,-1-1 0 0 0,0 1 1 0 0,-1 0-1 0 0,0 4-58 0 0,-1-7 95 0 0,0-6-33 0 0,0 1 0 0 0,1 0 1 0 0,-1-1-1 0 0,-1 1 0 0 0,1-1 0 0 0,0 1 1 0 0,0 0-1 0 0,-1-1 0 0 0,0 1 0 0 0,1-1 1 0 0,-1 1-1 0 0,0-1 0 0 0,0 1 0 0 0,-1-1 1 0 0,1 0-1 0 0,0 0 0 0 0,-1 1-62 0 0,1-2 73 0 0,1-1 3 0 0,0 0-59 0 0,-1 0-1 0 0,0 0 0 0 0,1 0 1 0 0,-1-1-1 0 0,0 1 0 0 0,1 0 1 0 0,-1 0-1 0 0,1 0 0 0 0,-1-1 1 0 0,1 1-1 0 0,-1 0 0 0 0,1-1 1 0 0,-1 1-1 0 0,1 0 0 0 0,-1-1 1 0 0,1 1-1 0 0,-1-1 0 0 0,1 1 1 0 0,0-1-1 0 0,-1 1 0 0 0,1-1 1 0 0,0 1-1 0 0,-1-1 0 0 0,1 1 1 0 0,0-1-1 0 0,-1 0 0 0 0,1 1 1 0 0,0-1-1 0 0,0 1 0 0 0,0-1 1 0 0,0 0-1 0 0,0 1 0 0 0,0-1 1 0 0,0 1-1 0 0,0-1 0 0 0,0 0 0 0 0,0 1 1 0 0,0-1-1 0 0,0 1 0 0 0,0-1 1 0 0,0 0-1 0 0,1 0-16 0 0,7-32 325 0 0,-5 24-320 0 0,0-4 42 0 0,-2 8-45 0 0,1 0 0 0 0,-1 0 0 0 0,1 1 0 0 0,-1-1 0 0 0,1 1 0 0 0,1-1-1 0 0,2-4-1 0 0,1-1-7 0 0,1 1-1 0 0,1-1 1 0 0,0 1-1 0 0,0 0 0 0 0,1 1 1 0 0,0 0-1 0 0,4-3 8 0 0,-11 10-13 0 0,0-1 0 0 0,0 1 0 0 0,1 0 1 0 0,-1 0-1 0 0,0 1 0 0 0,0-1 0 0 0,1 0 0 0 0,-1 1 0 0 0,1 0 0 0 0,-1-1 1 0 0,1 1-1 0 0,-1 0 0 0 0,1 0 0 0 0,-1 0 0 0 0,0 1 0 0 0,1-1 0 0 0,-1 0 1 0 0,1 1-1 0 0,-1 0 0 0 0,0 0 0 0 0,1 0 13 0 0,1 0-33 0 0,1 1 0 0 0,-1 0 0 0 0,-1 0-1 0 0,1 1 1 0 0,0-1 0 0 0,0 1 0 0 0,-1-1 0 0 0,1 1 0 0 0,-1 1 0 0 0,0-1-1 0 0,1 1 34 0 0,7 12-56 0 0,0 1 0 0 0,-1 0 0 0 0,-1 1 56 0 0,0-2-227 0 0,0 0-1 0 0,1 0 1 0 0,8 10 227 0 0,-12-20-1134 0 0</inkml:trace>
  <inkml:trace contextRef="#ctx0" brushRef="#br0" timeOffset="102835.386">11341 3965 11600 0 0,'-8'3'211'0'0,"1"0"0"0"0,0 0 0 0 0,0 1 1 0 0,0 0-1 0 0,1 0 0 0 0,-1 1 0 0 0,1 0 0 0 0,0 0 1 0 0,0 0-1 0 0,-1 2-211 0 0,-11 13 1129 0 0,1 1 0 0 0,-5 9-1129 0 0,3-4 725 0 0,10-13-415 0 0,1 1 0 0 0,0 0 0 0 0,1 1 0 0 0,1 0 0 0 0,-2 5-310 0 0,1-2 66 0 0,7-17-55 0 0,-1-1-1 0 0,1 1 1 0 0,0 0-1 0 0,-1-1 1 0 0,1 1-1 0 0,0-1 1 0 0,0 1-1 0 0,-1 0 1 0 0,1-1-1 0 0,0 1 1 0 0,0 0-1 0 0,0-1 1 0 0,0 1-1 0 0,0-1 1 0 0,0 1-1 0 0,0 0 0 0 0,0-1 1 0 0,0 1-1 0 0,0 0 1 0 0,0-1-1 0 0,0 1 1 0 0,1 0-1 0 0,-1-1 1 0 0,0 1-1 0 0,0-1 1 0 0,1 1-1 0 0,-1 0 1 0 0,0-1-1 0 0,1 1 1 0 0,-1-1-1 0 0,0 1 1 0 0,1-1-1 0 0,-1 1 0 0 0,1-1 1 0 0,-1 1-1 0 0,1-1-10 0 0,0 0 31 0 0,1 1-1 0 0,0-1 1 0 0,-1 0-1 0 0,1 0 0 0 0,0 0 1 0 0,-1 0-1 0 0,1 0 1 0 0,0 0-1 0 0,-1 0 0 0 0,1 0 1 0 0,-1-1-1 0 0,1 1 1 0 0,0-1-1 0 0,0 0-30 0 0,7-3 79 0 0,0 0 0 0 0,0-1-1 0 0,0 0 1 0 0,-1 0 0 0 0,1-1 0 0 0,-1 0-1 0 0,-1-1 1 0 0,1 0 0 0 0,0-1-79 0 0,2-2-86 0 0,0 1 0 0 0,1 0 0 0 0,0 1 0 0 0,6-3 86 0 0,5-4-192 0 0,-18 12 173 0 0,-1 1-1 0 0,1-1 1 0 0,-1 1-1 0 0,1-1 1 0 0,0 1 0 0 0,0 0-1 0 0,0 1 1 0 0,0-1-1 0 0,1 1 1 0 0,-1 0 0 0 0,0 0-1 0 0,1 0 20 0 0,-4 1-15 0 0,0 0 0 0 0,0 1 0 0 0,0-1 1 0 0,0 1-1 0 0,0 0 0 0 0,0-1 0 0 0,0 1 0 0 0,0 0 0 0 0,-1-1 0 0 0,1 1 0 0 0,0 0 1 0 0,-1 0-1 0 0,2 0 15 0 0,0 2-60 0 0,-1-1 50 0 0,1 1 1 0 0,-1 0 0 0 0,0 1-1 0 0,1-1 1 0 0,-2 0 0 0 0,1 0-1 0 0,0 0 1 0 0,-1 1 0 0 0,1-1-1 0 0,-1 0 1 0 0,0 1 0 0 0,0-1-1 0 0,0 3 10 0 0,0 12 46 0 0,1-13-15 0 0,0 1 1 0 0,0-1-1 0 0,0 0 1 0 0,0 0-1 0 0,1 0 0 0 0,0 0 1 0 0,0 0-1 0 0,0 0 1 0 0,0 0-1 0 0,2 0-31 0 0,-3-3-34 0 0,0 0 0 0 0,0-1 0 0 0,1 1 0 0 0,-1-1 0 0 0,1 1 0 0 0,0-1 0 0 0,0 1 0 0 0,-1-1 0 0 0,1 0 0 0 0,0 0 0 0 0,0 0 0 0 0,0 0 0 0 0,0 0 0 0 0,0 0 0 0 0,0 0 0 0 0,0-1 0 0 0,0 1 0 0 0,1-1 0 0 0,-1 0 0 0 0,0 1 0 0 0,0-1 0 0 0,0 0 0 0 0,1 0 0 0 0,-1-1 0 0 0,2 1 34 0 0,9-3-614 0 0</inkml:trace>
  <inkml:trace contextRef="#ctx0" brushRef="#br0" timeOffset="103448.655">11800 3973 13792 0 0,'0'0'314'0'0,"-8"-1"428"0"0,2 0-585 0 0,0 1 0 0 0,0 1 1 0 0,1-1-1 0 0,-1 1 0 0 0,0 0 1 0 0,1 0-1 0 0,-1 0 1 0 0,0 1-1 0 0,1 0 0 0 0,0 0 1 0 0,-1 1-1 0 0,1 0 1 0 0,0-1-1 0 0,0 2 0 0 0,0-1 1 0 0,1 0-1 0 0,-1 1 1 0 0,1 0-1 0 0,-1 1-157 0 0,-3 4 154 0 0,0-1 0 0 0,0 1 0 0 0,1 1 0 0 0,0 0 0 0 0,1 0 0 0 0,0 0 0 0 0,1 0 0 0 0,-4 11-154 0 0,7-16 3 0 0,0 0 0 0 0,0 1 0 0 0,1-1 0 0 0,-1 6-3 0 0,2-9 35 0 0,0-1 1 0 0,0 1-1 0 0,0 0 1 0 0,0-1-1 0 0,0 1 0 0 0,0 0 1 0 0,0 0-1 0 0,1-1 1 0 0,-1 1-1 0 0,1 0 1 0 0,-1-1-1 0 0,1 1 0 0 0,0-1 1 0 0,0 1-1 0 0,-1-1 1 0 0,1 1-1 0 0,0-1 0 0 0,1 1-35 0 0,-1 0 18 0 0,1-1 0 0 0,-1 1 0 0 0,1 0 0 0 0,-1-1 0 0 0,1 0 0 0 0,0 1 0 0 0,-1-1 0 0 0,1 0 0 0 0,0 0 0 0 0,0 0 0 0 0,0 0 0 0 0,0 0 0 0 0,0-1 0 0 0,2 2-18 0 0,11 4 83 0 0,-10-3-38 0 0,0 0-1 0 0,0-1 1 0 0,0 1-1 0 0,0-1 1 0 0,5 1-45 0 0,14 7 18 0 0,-18-8-29 0 0,1 2-1 0 0,-1-1 0 0 0,-1 1 0 0 0,1-1 1 0 0,-1 1-1 0 0,1 1 0 0 0,-1-1 0 0 0,0 1 1 0 0,0 0-1 0 0,-1 0 0 0 0,0 1 0 0 0,0-1 1 0 0,0 1-1 0 0,-1 0 0 0 0,1 0 0 0 0,1 6 12 0 0,-3-6 1 0 0,0-1 0 0 0,-1 1 0 0 0,0 0 0 0 0,0 0 0 0 0,0 0 1 0 0,-1-1-1 0 0,0 1 0 0 0,0 0 0 0 0,0 0 0 0 0,-1 0 0 0 0,0 0 0 0 0,0 0 0 0 0,-1-1 0 0 0,1 1 0 0 0,-1 0 0 0 0,0-1 0 0 0,-2 2-1 0 0,0 1 33 0 0,0-1 1 0 0,0 1-1 0 0,-1-1 1 0 0,0-1-1 0 0,-1 1 1 0 0,0-1-1 0 0,0 0 1 0 0,0 0-1 0 0,0 0 1 0 0,-1-1-1 0 0,0 0 0 0 0,0-1 1 0 0,-1 1-1 0 0,1-1 1 0 0,-1-1-1 0 0,0 1 1 0 0,0-1-1 0 0,-5 0-33 0 0,10-2 25 0 0,-1 0-1 0 0,1-1 0 0 0,-1 0 0 0 0,0 0 0 0 0,0 0 0 0 0,1 0 1 0 0,-1-1-1 0 0,0 1 0 0 0,1-1 0 0 0,-1 0 0 0 0,1 0 0 0 0,-2-1-24 0 0,4 2 12 0 0,-1-1-1 0 0,1 1 0 0 0,0-1 0 0 0,-1 0 0 0 0,1 1 1 0 0,0-1-1 0 0,0 0 0 0 0,0 0 0 0 0,0 0 0 0 0,0 0 1 0 0,0 0-1 0 0,0 0 0 0 0,0 0 0 0 0,0 0 0 0 0,0 0 0 0 0,0-1 1 0 0,1 1-1 0 0,-1 0 0 0 0,0 0 0 0 0,1-1 0 0 0,-1 1 1 0 0,1 0-1 0 0,0-1 0 0 0,-1 1 0 0 0,1-1 0 0 0,0 1 0 0 0,0-1 1 0 0,0 1-1 0 0,0 0 0 0 0,0-1 0 0 0,0 1 0 0 0,1-1-11 0 0,0-5 24 0 0,1 0-1 0 0,0 1 0 0 0,1-1 0 0 0,0 1 0 0 0,0 0 1 0 0,0 0-1 0 0,0 0 0 0 0,1 0 0 0 0,0 1 0 0 0,1-1 0 0 0,-1 1 1 0 0,5-4-24 0 0,3-2 77 0 0,0 1 0 0 0,0 0 0 0 0,1 1 0 0 0,0 1 0 0 0,3-2-77 0 0,70-44-66 0 0,-63 39-117 0 0,179-125-2206 0 0,-48 35 1467 0 0,-146 99 887 0 0,-5 5 36 0 0,0-1-1 0 0,0 0 1 0 0,0 0-1 0 0,-1 0 1 0 0,1 0-1 0 0,-1-1 0 0 0,0 1 0 0 0,-23 0 656 0 0,13 3-574 0 0,1 0 0 0 0,-1 1 0 0 0,1 0-1 0 0,-1 1 1 0 0,1 0 0 0 0,0 0 0 0 0,0 0 0 0 0,0 1-1 0 0,1 0 1 0 0,-1 0 0 0 0,0 1-82 0 0,-14 12 196 0 0,0 1 0 0 0,-8 9-196 0 0,29-27 4 0 0,-5 5 34 0 0,0 1 0 0 0,0-1 0 0 0,1 1 0 0 0,-1 0 1 0 0,2 0-1 0 0,-1 0 0 0 0,1 0 0 0 0,0 1 0 0 0,0 0 0 0 0,0-1 0 0 0,1 1 0 0 0,0 0 0 0 0,0 2-38 0 0,2-7 39 0 0,0 1-1 0 0,-1 0 1 0 0,1 0 0 0 0,0-1 0 0 0,0 1 0 0 0,0 0 0 0 0,1 0-1 0 0,-1 0 1 0 0,1-1 0 0 0,-1 1 0 0 0,1 0 0 0 0,0-1 0 0 0,0 1-1 0 0,0-1 1 0 0,0 1 0 0 0,1-1 0 0 0,-1 1 0 0 0,1-1 0 0 0,-1 0-1 0 0,1 0 1 0 0,0 0 0 0 0,0 0 0 0 0,0 0 0 0 0,0 0-1 0 0,0 0 1 0 0,0-1 0 0 0,1 1 0 0 0,-1-1 0 0 0,1 1 0 0 0,-1-1-1 0 0,1 0 1 0 0,-1 0 0 0 0,1 0 0 0 0,0 0-39 0 0,30 7 79 0 0,-1-1 1 0 0,1-1-1 0 0,-1-2 0 0 0,20 0-79 0 0,-37-3-278 0 0,12-1-2690 0 0,-17 0-4101 0 0</inkml:trace>
  <inkml:trace contextRef="#ctx0" brushRef="#br0" timeOffset="104049.485">8274 4911 5984 0 0,'2'-2'21'0'0,"-1"2"-1"0"0,0 0 1 0 0,-1-1-1 0 0,1 1 0 0 0,0 0 1 0 0,-1-1-1 0 0,1 1 1 0 0,-1-1-1 0 0,1 1 1 0 0,-1-1-1 0 0,1 1 0 0 0,-1-1 1 0 0,1 1-1 0 0,-1-1 1 0 0,1 1-1 0 0,-1-1 1 0 0,0 0-1 0 0,1 1 0 0 0,-1-1 1 0 0,0 0-1 0 0,0 1 1 0 0,0-1-1 0 0,1 0 0 0 0,-1 1 1 0 0,0-1-1 0 0,0 0 1 0 0,0 1-1 0 0,0-1 1 0 0,0 0-1 0 0,0 1 0 0 0,0-1 1 0 0,0 0-1 0 0,0 1 1 0 0,0-1-1 0 0,-1 0 1 0 0,1 0-1 0 0,0 1 0 0 0,0-1 1 0 0,-1 1-1 0 0,1-1 1 0 0,0 0-1 0 0,-1 1 0 0 0,1-1-20 0 0,-4-8 3116 0 0,4 8-2966 0 0,0 1 0 0 0,0-1 0 0 0,-1 0 0 0 0,1 1 0 0 0,0-1 0 0 0,0 1 0 0 0,0-1 0 0 0,-1 0 0 0 0,1 1 0 0 0,0-1 0 0 0,-1 1 0 0 0,1-1 0 0 0,0 1 0 0 0,-1-1 0 0 0,1 1 0 0 0,-1-1 0 0 0,1 1 0 0 0,-1-1 0 0 0,1 1 0 0 0,-1 0 0 0 0,1-1 0 0 0,-1 1 0 0 0,0 0 0 0 0,1-1 0 0 0,-1 1 0 0 0,1 0 0 0 0,-1 0 0 0 0,0 0 0 0 0,1-1 0 0 0,-1 1 0 0 0,0 0 0 0 0,1 0 0 0 0,-1 0 0 0 0,0 0-150 0 0,-3 1 190 0 0,-1-1 0 0 0,1 1 0 0 0,-1 1 0 0 0,1-1-1 0 0,0 0 1 0 0,-1 1 0 0 0,1 0 0 0 0,0 0 0 0 0,0 0 0 0 0,0 0-1 0 0,1 1 1 0 0,-1 0 0 0 0,1 0 0 0 0,-1 0 0 0 0,1 0 0 0 0,0 0-1 0 0,-3 4-189 0 0,-1 1 111 0 0,1 0 1 0 0,0 1-1 0 0,0 0 0 0 0,1 0 0 0 0,0 1 0 0 0,0-1 0 0 0,0 5-111 0 0,0 1 224 0 0,1 1-1 0 0,0 0 0 0 0,2 1 0 0 0,0-1 0 0 0,0 8-223 0 0,1 19 107 0 0,3 21-107 0 0,1-28 308 0 0,7 24-308 0 0,0 12 209 0 0,-9-68-532 0 0,0 24 1352 0 0,-5-16-2210 0 0,-5-2-4313 0 0,2-5-896 0 0</inkml:trace>
  <inkml:trace contextRef="#ctx0" brushRef="#br0" timeOffset="104355.997">7937 5230 2760 0 0,'1'-1'52'0'0,"0"0"1"0"0,-1 0-1 0 0,1-1 1 0 0,0 1-1 0 0,0 0 1 0 0,0 0-1 0 0,0 0 1 0 0,0 0-1 0 0,0 0 0 0 0,0 1 1 0 0,0-1-1 0 0,0 0 1 0 0,0 0-1 0 0,0 1 1 0 0,1-1-1 0 0,-1 1 1 0 0,0-1-1 0 0,0 1 0 0 0,1-1 1 0 0,-1 1-1 0 0,0 0 1 0 0,1 0-1 0 0,-1-1 1 0 0,1 1-53 0 0,39-2 6630 0 0,-33 3-4698 0 0,2-1-1432 0 0,-1 1 0 0 0,0 0 0 0 0,1 1-1 0 0,-1 0-499 0 0,33 5 714 0 0,-3-5-315 0 0,0-2 0 0 0,1-1-1 0 0,-1-2 1 0 0,0-2-1 0 0,38-9-398 0 0,-37 3-522 0 0,-15 2-3749 0 0,-8 3-1103 0 0</inkml:trace>
  <inkml:trace contextRef="#ctx0" brushRef="#br0" timeOffset="104805.389">8532 4942 5528 0 0,'0'0'422'0'0,"-5"11"4414"0"0,2 4-3610 0 0,0 0-1 0 0,1 1 0 0 0,1-1 1 0 0,0 12-1226 0 0,-3 68 2169 0 0,1-59-1451 0 0,2 1 1 0 0,1-1 0 0 0,3 10-719 0 0,-3-44 11 0 0,5 9 86 0 0,-5-10 0 0 0,0-1-21 0 0,5 0 43 0 0,-4 0-87 0 0,0 0 0 0 0,1 0 0 0 0,-1 0 1 0 0,0 0-1 0 0,0 0 0 0 0,1 0 0 0 0,-1 0 0 0 0,0-1 1 0 0,0 1-1 0 0,1 0 0 0 0,-1-1 0 0 0,0 0-32 0 0,3 0 32 0 0,-1-1-1 0 0,1 0 1 0 0,-1 0-1 0 0,0 0 1 0 0,0 0-1 0 0,0 0 1 0 0,0-1-1 0 0,0 1 1 0 0,-1-1-1 0 0,1 0 1 0 0,-1 1-1 0 0,0-1 1 0 0,0-1-1 0 0,0 1 1 0 0,0 0-1 0 0,1-2-31 0 0,26-75-144 0 0,-17 55-60 0 0,-10 20 192 0 0,1 1-2 0 0,-2 4-62 0 0,-1 0-19 0 0,10 1-136 0 0,-1 10 85 0 0,-6-4 126 0 0,1 0 1 0 0,-1 0 0 0 0,0 1 0 0 0,1 4 19 0 0,3 9 71 0 0,-5-17-54 0 0,-1-1 0 0 0,1 1-1 0 0,0-1 1 0 0,0 0 0 0 0,0 0 0 0 0,0 0-1 0 0,1 0 1 0 0,-1 0 0 0 0,1-1-1 0 0,0 1 1 0 0,0-1 0 0 0,3 3-17 0 0,1-1 102 0 0,1 0 0 0 0,0 0 0 0 0,0-1 0 0 0,5 2-102 0 0,-3-1 47 0 0,-5-3-34 0 0,-1 0-1 0 0,0 0 1 0 0,0-1 0 0 0,1 1-1 0 0,-1-1 1 0 0,0 0-1 0 0,1 0 1 0 0,-1-1-1 0 0,0 1 1 0 0,1-1-13 0 0,17-1 13 0 0,-19 2 17 0 0,0-1 0 0 0,0 1 1 0 0,0-1-1 0 0,0 0 0 0 0,0 0 0 0 0,-1 0 0 0 0,1 0 0 0 0,0-1-30 0 0,5-1-118 0 0,-2-9 14 0 0,14-24 66 0 0,-12 27-2162 0 0,-1 4-3130 0 0,0 0-547 0 0</inkml:trace>
  <inkml:trace contextRef="#ctx0" brushRef="#br0" timeOffset="105417.023">8901 5153 2760 0 0,'0'0'368'0'0,"0"0"505"0"0,0 0 226 0 0,0 0 42 0 0,0 0-44 0 0,0 0-221 0 0,0 0-92 0 0,10-10 2210 0 0,11-13 395 0 0,-17 4-2332 0 0,-4 10-886 0 0,0 6-126 0 0,0-1 1 0 0,0 1-1 0 0,-1 0 0 0 0,1-1 1 0 0,-1 1-1 0 0,0 0 1 0 0,0-1-1 0 0,0 1 1 0 0,0 0-1 0 0,-1-1-45 0 0,0 0 0 0 0,-3 8-139 0 0,4-1 6 0 0,-2 2-206 0 0,2-4-33 0 0</inkml:trace>
  <inkml:trace contextRef="#ctx0" brushRef="#br0" timeOffset="105882.78">8976 5078 7632 0 0,'0'0'166'0'0,"0"0"29"0"0,0 0 14 0 0,0 0 53 0 0,0 0 170 0 0,0 0 74 0 0,0 0 20 0 0,0 0-6 0 0,0 0-35 0 0,0 0-18 0 0,0 0-3 0 0,0 0-27 0 0,0 0-112 0 0,0 0-49 0 0,0 0-10 0 0,0 0-14 0 0,0 0-50 0 0,0 0-18 0 0,-3 16 715 0 0,1-11-661 0 0,0-1 0 0 0,1 1 0 0 0,-1 0-1 0 0,1-1 1 0 0,0 1 0 0 0,0 5-238 0 0,-2 8 315 0 0,0 7 81 0 0,3-25-390 0 0,0 1 0 0 0,-1-1 0 0 0,1 1 0 0 0,0-1 0 0 0,0 1 0 0 0,0-1 0 0 0,-1 1 0 0 0,1-1 0 0 0,0 1 0 0 0,0 0 0 0 0,0-1 0 0 0,0 1 0 0 0,0-1 0 0 0,0 1 0 0 0,0-1 0 0 0,1 1 0 0 0,-1-1 0 0 0,0 1 0 0 0,0-1 0 0 0,0 1 0 0 0,0-1 0 0 0,1 1 0 0 0,-1-1 0 0 0,0 1 0 0 0,0-1 0 0 0,1 1-1 0 0,-1-1 1 0 0,1 1-6 0 0,0 1 637 0 0,2 3-437 0 0,0 1-144 0 0,1 3 200 0 0,1-4-191 0 0,-5-4-64 0 0,0-1 0 0 0,0 0 0 0 0,1 1 0 0 0,-1-1-1 0 0,0 0 1 0 0,0 1 0 0 0,1-1 0 0 0,-1 0 0 0 0,0 1 0 0 0,1-1 0 0 0,-1 0 0 0 0,0 0 0 0 0,1 1 0 0 0,-1-1 0 0 0,0 0 0 0 0,1 0-1 0 0,-1 0 1 0 0,1 0 0 0 0,-1 1 0 0 0,0-1 0 0 0,1 0 0 0 0,-1 0 0 0 0,1 0 0 0 0,-1 0-1 0 0,10 2 87 0 0,-4-1-14 0 0,-5 0-2 0 0,8 3 201 0 0,-8-4-339 0 0,0 1 1 0 0,0-1 0 0 0,0 0-1 0 0,1 1 1 0 0,-1-1-1 0 0,0 0 1 0 0,0 0 0 0 0,1 0-1 0 0,-1 0 1 0 0,0 0 0 0 0,0 0-1 0 0,1 0 1 0 0,-1 0-1 0 0,0 0 1 0 0,0-1 0 0 0,1 1-1 0 0,0-1 67 0 0,1 0-183 0 0,6-2-495 0 0</inkml:trace>
  <inkml:trace contextRef="#ctx0" brushRef="#br0" timeOffset="106907.749">9188 5130 1840 0 0,'-13'-30'176'0'0,"11"27"19"0"0,1 2 813 0 0,1 1 341 0 0,0 0 68 0 0,0 0-114 0 0,0 0-537 0 0,0 0-234 0 0,0 0-48 0 0,0 0-22 0 0,0 0-53 0 0,4 14 735 0 0,-4-7-752 0 0,3 2 1123 0 0,1 4-14 0 0,-4-12-1484 0 0,1-1 1 0 0,-1 1 0 0 0,0-1-1 0 0,0 0 1 0 0,1 1 0 0 0,-1-1-1 0 0,0 1 1 0 0,1-1 0 0 0,-1 0 0 0 0,0 1-1 0 0,1-1 1 0 0,-1 0 0 0 0,1 0-1 0 0,-1 1 1 0 0,1-1 0 0 0,-1 0-1 0 0,0 0 1 0 0,1 0 0 0 0,-1 1-1 0 0,1-1 1 0 0,-1 0 0 0 0,1 0 0 0 0,-1 0-1 0 0,1 0 1 0 0,-1 0 0 0 0,1 0-1 0 0,-1 0 1 0 0,1 0 0 0 0,-1 0-1 0 0,1 0 1 0 0,-1 0 0 0 0,1 0-1 0 0,-1-1 1 0 0,1 1 0 0 0,-1 0-1 0 0,1 0 1 0 0,-1 0 0 0 0,1-1-18 0 0,-6 4 103 0 0,0 0 0 0 0,0 0 0 0 0,0 1 0 0 0,0 0 0 0 0,-3 3-103 0 0,7-6 88 0 0,1 0-71 0 0,0 0 1 0 0,-1 0-1 0 0,1 0 1 0 0,-1 0-1 0 0,1 0 1 0 0,-1 0-1 0 0,1 0 1 0 0,-1-1 0 0 0,1 1-1 0 0,-1 0 1 0 0,0 0-1 0 0,1 0 1 0 0,-1-1-1 0 0,0 1 1 0 0,0 0-18 0 0,-5 6 129 0 0,5-6-17 0 0,-2 9 207 0 0,-3 19 673 0 0,7-27-800 0 0,1 0-172 0 0,0 0-1 0 0,0 1 0 0 0,0-1 0 0 0,1 0 0 0 0,-1 0 1 0 0,1 0-1 0 0,-1-1 0 0 0,1 1 0 0 0,0-1 0 0 0,-1 1 0 0 0,1-1 1 0 0,0 0-1 0 0,0 0 0 0 0,0 0 0 0 0,0 0 0 0 0,0-1 1 0 0,0 1-1 0 0,3-1-19 0 0,0 0 37 0 0,1 0 0 0 0,0-1 1 0 0,-1 0-1 0 0,1-1 0 0 0,-1 1 0 0 0,6-4-37 0 0,-11 5 2 0 0,5-3 27 0 0,1 0 0 0 0,-1 0-1 0 0,0 0 1 0 0,0-1 0 0 0,0 0 0 0 0,-1-1-1 0 0,0 1 1 0 0,1-1 0 0 0,0-1-29 0 0,0 0 26 0 0,-4 4-16 0 0,0 0 0 0 0,-1 1-1 0 0,1-1 1 0 0,-1 0-1 0 0,0 0 1 0 0,1 0-1 0 0,-1 0 1 0 0,0-1-1 0 0,0 1 1 0 0,0 0-1 0 0,-1 0 1 0 0,1-1-1 0 0,0 1 1 0 0,-1-1 0 0 0,0 1-1 0 0,1 0 1 0 0,-1-1-1 0 0,0 1 1 0 0,0-1-1 0 0,0 1 1 0 0,-1 0-1 0 0,1-1 1 0 0,-1 1-1 0 0,1-1 1 0 0,-1 1-1 0 0,0 0 1 0 0,0 0 0 0 0,0-2-10 0 0,-1 0 10 0 0,0 0 0 0 0,0 0 0 0 0,-1 0 0 0 0,1 0 1 0 0,-1 0-1 0 0,0 0 0 0 0,0 1 0 0 0,-1 0 1 0 0,1-1-1 0 0,0 1 0 0 0,-1 0 0 0 0,0 1 0 0 0,-3-3-10 0 0,0 2-51 0 0,0-1 0 0 0,-1 1 0 0 0,1 1 0 0 0,0-1-1 0 0,-1 1 1 0 0,0 1 0 0 0,1-1 0 0 0,-1 2 0 0 0,0-1-1 0 0,0 1 1 0 0,0 0 0 0 0,1 0 0 0 0,-1 1 0 0 0,0 0-1 0 0,0 0 52 0 0,-4-2-1470 0 0,11 0 133 0 0</inkml:trace>
  <inkml:trace contextRef="#ctx0" brushRef="#br0" timeOffset="107943.309">9521 5031 6912 0 0,'0'0'314'0'0,"0"0"-6"0"0,0 0-102 0 0,1 1 302 0 0,2 12 455 0 0,-1 0 1 0 0,0-1-1 0 0,-1 1 0 0 0,0 1-963 0 0,2 13 1048 0 0,1 23 3106 0 0,-2 26-4154 0 0,-2-75 97 0 0,0 0-1 0 0,0 1 0 0 0,0-1 0 0 0,0 0 0 0 0,0 0 0 0 0,-1 0 1 0 0,1 1-1 0 0,0-1 0 0 0,-1 0 0 0 0,1 0 0 0 0,-1 0 0 0 0,1 1 1 0 0,-1-1-1 0 0,1 0 0 0 0,-1 0 0 0 0,0 0 0 0 0,0 0 0 0 0,0 0 1 0 0,1 0-1 0 0,-1-1 0 0 0,0 1 0 0 0,0 0 0 0 0,0 0 0 0 0,-1 0-96 0 0,2-1 12 0 0,-1 0 0 0 0,0 0 0 0 0,1 0 0 0 0,-1 0 0 0 0,0 0-1 0 0,1 0 1 0 0,-1 0 0 0 0,0 0 0 0 0,1 0 0 0 0,-1 0 0 0 0,0 0-1 0 0,1 0 1 0 0,-1 0 0 0 0,0-1 0 0 0,1 1 0 0 0,-1 0 0 0 0,1 0-1 0 0,-1-1 1 0 0,0 1 0 0 0,1 0 0 0 0,-1-1 0 0 0,1 1 0 0 0,-1-1-1 0 0,1 1 1 0 0,-1-1 0 0 0,1 1 0 0 0,-1-1 0 0 0,1 1 0 0 0,0-1-1 0 0,-1 1 1 0 0,1-1 0 0 0,0 0 0 0 0,-1 1 0 0 0,1-1 0 0 0,0 1-1 0 0,0-1 1 0 0,0 0 0 0 0,-1 1 0 0 0,1-1 0 0 0,0 0-12 0 0,-2-8 48 0 0,1 1 0 0 0,-1-1 0 0 0,2 0 1 0 0,-1 1-1 0 0,1-1 0 0 0,0 0 0 0 0,1 1 1 0 0,0-1-1 0 0,1 1 0 0 0,-1-1 0 0 0,3-4-48 0 0,-3 9-4 0 0,0 0 0 0 0,0 1 0 0 0,0-1 0 0 0,1 0 0 0 0,-1 1 0 0 0,1-1-1 0 0,0 0 1 0 0,0 1 0 0 0,0 0 0 0 0,1 0 0 0 0,-1-1 0 0 0,1 1 0 0 0,0 1 0 0 0,0-1-1 0 0,0 0 1 0 0,0 1 0 0 0,0-1 0 0 0,0 1 0 0 0,1 0 0 0 0,-1 0 0 0 0,1 1-1 0 0,0-1 1 0 0,-1 1 0 0 0,1-1 0 0 0,0 1 0 0 0,0 0 0 0 0,0 1 0 0 0,0-1 0 0 0,0 1-1 0 0,1-1 5 0 0,12 2-68 0 0,0 1 1 0 0,15 3 67 0 0,14 2-21 0 0,-19-4-30 0 0,-20-2 49 0 0,1 0 0 0 0,0 0 0 0 0,-1-1 0 0 0,1 1-1 0 0,-1-2 1 0 0,8 0 2 0 0,2-2 6 0 0,7-2 23 0 0,0 0 0 0 0,20-7-29 0 0,-42 11 10 0 0,-1 0 0 0 0,1 1 0 0 0,0-1-1 0 0,-1 0 1 0 0,1 0 0 0 0,-1 0 0 0 0,1 0-1 0 0,-1 0 1 0 0,1-1 0 0 0,-1 1 0 0 0,0 0-1 0 0,0-1 1 0 0,0 1 0 0 0,0-1-1 0 0,0 1 1 0 0,0-1 0 0 0,0 1 0 0 0,0-1-1 0 0,0 0 1 0 0,-1 1 0 0 0,1-1 0 0 0,-1 0-1 0 0,1-1-9 0 0,3-3 84 0 0,-4 6-82 0 0,0 0-1 0 0,1 0 0 0 0,-1 0 0 0 0,0 0 1 0 0,0-1-1 0 0,1 1 0 0 0,-1 0 0 0 0,0 0 1 0 0,0 0-1 0 0,0-1 0 0 0,1 1 0 0 0,-1 0 0 0 0,0 0 1 0 0,0-1-1 0 0,0 1 0 0 0,0 0 0 0 0,0 0 1 0 0,0-1-1 0 0,0 1 0 0 0,1 0 0 0 0,-1 0 1 0 0,0-1-1 0 0,0 1 0 0 0,0 0 0 0 0,0-1 0 0 0,0 1 1 0 0,0 0-1 0 0,0-1 0 0 0,0 1 0 0 0,0 0 1 0 0,0 0-1 0 0,-1-1 0 0 0,1 1 0 0 0,0 0 1 0 0,0 0-1 0 0,0-1 0 0 0,0 1 0 0 0,0 0 0 0 0,0 0 1 0 0,-1-1-2 0 0,-5-14 11 0 0,6 14-11 0 0,-1-1 0 0 0,1 1 0 0 0,-1 0 0 0 0,1 0 0 0 0,-1-1 0 0 0,1 1 0 0 0,-1 0 0 0 0,0 0 0 0 0,0 0 0 0 0,0 0 0 0 0,1 0 0 0 0,-1 0 0 0 0,0 0 0 0 0,0 0 0 0 0,-1 0 0 0 0,1 0-1 0 0,0 1 1 0 0,0-1 0 0 0,0 0 0 0 0,-1 0 0 0 0,-1 0-2 0 0,0 0-1 0 0,0 0 1 0 0,0 0 0 0 0,0 0-1 0 0,0 0 1 0 0,0 1-1 0 0,0-1 1 0 0,0 1-1 0 0,0 0 1 0 0,0 0 0 0 0,0 0-1 0 0,0 0 1 0 0,0 0-1 0 0,0 1 3 0 0,-45 9-103 0 0,44-9 80 0 0,1 1 1 0 0,0 0-1 0 0,0-1 1 0 0,0 1-1 0 0,0 0 1 0 0,0 1-1 0 0,0-1 1 0 0,1 0-1 0 0,0 1 1 0 0,-2 1 22 0 0,-4 4-38 0 0,1-2 29 0 0,1 0 0 0 0,1 0 0 0 0,-1 1 0 0 0,1 0 0 0 0,1 0 0 0 0,-2 2 9 0 0,-15 20 233 0 0,20-27-201 0 0,-1-1 1 0 0,1 1-1 0 0,0 0 1 0 0,0 0-1 0 0,0 0 1 0 0,0 0-1 0 0,0 0 1 0 0,1 0-1 0 0,-1 0 0 0 0,0 0 1 0 0,1 0-1 0 0,-1 2-32 0 0,1 1 80 0 0,1-2-13 0 0,9 11-4 0 0,-9-12-55 0 0,0-1-1 0 0,0 1 1 0 0,0-1 0 0 0,0 0 0 0 0,0 0 0 0 0,0 1-1 0 0,0-1 1 0 0,0 0 0 0 0,0 0 0 0 0,1 0 0 0 0,-1 0 0 0 0,0-1-1 0 0,1 1 1 0 0,-1 0 0 0 0,2 0-8 0 0,13 9 242 0 0,-13-8-217 0 0,-1 0 0 0 0,1-1 0 0 0,-1 1 0 0 0,1-1 0 0 0,0 1-1 0 0,-1-1 1 0 0,1 0 0 0 0,1 0-25 0 0,15 4 103 0 0,1-1-1 0 0,-1-1 1 0 0,0-1-1 0 0,1 0 0 0 0,2-2-102 0 0,-12 1 35 0 0,1-1-1 0 0,-1-1 1 0 0,1 0-1 0 0,-1 0 1 0 0,0-1-1 0 0,1-1 1 0 0,3-1-35 0 0,6-4-201 0 0,-8 4-1145 0 0,-1 0-3962 0 0,2 0-1382 0 0</inkml:trace>
  <inkml:trace contextRef="#ctx0" brushRef="#br0" timeOffset="108368.871">10357 4914 6912 0 0,'-9'-4'736'0'0,"3"4"-160"0"0,-1 0 1 0 0,0 1 0 0 0,1 0-1 0 0,-1 0 1 0 0,0 0 0 0 0,1 0-1 0 0,-1 1 1 0 0,1 0 0 0 0,0 1-1 0 0,0 0-576 0 0,-11 4 893 0 0,3-1-20 0 0,1 0-1 0 0,0 1 0 0 0,0 1-872 0 0,9-5 132 0 0,0-1 0 0 0,0 1 0 0 0,1 0 0 0 0,0 0 0 0 0,-1 1 0 0 0,1-1 0 0 0,0 1 0 0 0,1 0 0 0 0,-1 0 0 0 0,1-1-1 0 0,-2 4-131 0 0,3-5 11 0 0,1-1-1 0 0,-1 1 0 0 0,1-1 0 0 0,-1 0 0 0 0,1 1 0 0 0,0-1 1 0 0,0 1-1 0 0,-1-1 0 0 0,1 1 0 0 0,0-1 0 0 0,0 0 0 0 0,1 1 1 0 0,-1-1-1 0 0,0 1 0 0 0,0-1 0 0 0,1 1 0 0 0,-1-1 0 0 0,1 0 1 0 0,-1 1-1 0 0,1-1 0 0 0,-1 0 0 0 0,1 1 0 0 0,0-1 1 0 0,0 0-1 0 0,0 0 0 0 0,0 0 0 0 0,0 0 0 0 0,0 0 0 0 0,0 0 1 0 0,0 1-11 0 0,5 3 2 0 0,0-1 0 0 0,1 1 0 0 0,0-1 0 0 0,0 0 0 0 0,2 1-2 0 0,8 4 126 0 0,9 6 172 0 0,13 6-298 0 0,-10-7 58 0 0,-22-11 58 0 0,0 1 1 0 0,0 0 0 0 0,0 1 0 0 0,-1-1-1 0 0,0 1 1 0 0,0 0 0 0 0,0 1 0 0 0,0 0-1 0 0,1 2-116 0 0,-7-7 96 0 0,-6 8 368 0 0,-7-4-319 0 0,0 0 0 0 0,0-1-1 0 0,-1-1 1 0 0,0 0 0 0 0,-7 0-145 0 0,-9 0-227 0 0,-1-1 0 0 0,0-1 227 0 0,-4-4-2362 0 0,26 0 510 0 0</inkml:trace>
  <inkml:trace contextRef="#ctx0" brushRef="#br0" timeOffset="109269.781">10770 4925 9704 0 0,'-26'0'1784'0'0,"16"1"-1082"0"0,0 0-1 0 0,1 1 1 0 0,0 1 0 0 0,0-1 0 0 0,-6 4-702 0 0,-10 2 707 0 0,18-6-500 0 0,-2 0 78 0 0,0 0 1 0 0,0 1-1 0 0,1 0 1 0 0,0 1-1 0 0,-1 0 0 0 0,-3 3-285 0 0,-6 5 470 0 0,5-4-230 0 0,1 0-1 0 0,1 1 1 0 0,-2 1-240 0 0,10-7 38 0 0,0 0 0 0 0,0 0 0 0 0,1-1 0 0 0,-1 2 0 0 0,1-1 0 0 0,0 0 0 0 0,0 0 0 0 0,0 1 0 0 0,0-1 0 0 0,1 1 0 0 0,0-1 0 0 0,-1 1 0 0 0,0 4-38 0 0,2-6 36 0 0,-1 0-1 0 0,1 0 1 0 0,0 0 0 0 0,0 0 0 0 0,0 1-1 0 0,0-1 1 0 0,0 0 0 0 0,0 0-1 0 0,1 0 1 0 0,-1 0 0 0 0,1 1-1 0 0,-1-1 1 0 0,1 0 0 0 0,0 0-1 0 0,0 0 1 0 0,0 0 0 0 0,0 0-1 0 0,0-1 1 0 0,1 2-36 0 0,0-1 4 0 0,0 1 0 0 0,1-1 0 0 0,-1 0-1 0 0,1 0 1 0 0,0 0 0 0 0,0-1 0 0 0,0 1 0 0 0,0-1 0 0 0,0 1-1 0 0,0-1 1 0 0,0 0 0 0 0,2 0-4 0 0,6 2 40 0 0,1-2 1 0 0,-1 1-1 0 0,0-1 1 0 0,0-1-1 0 0,1 0 0 0 0,-1-1 1 0 0,0 0-1 0 0,4-1-40 0 0,27-2 124 0 0,-16 1-19 0 0,1-1-1 0 0,-1-1 1 0 0,10-4-105 0 0,-18 4 57 0 0,-1-1 0 0 0,1-1-1 0 0,-1 0 1 0 0,15-9-57 0 0,-10 3 67 0 0,-22 13-65 0 0,1 0 1 0 0,-1 0 0 0 0,1-1-1 0 0,-1 1 1 0 0,0 0 0 0 0,1-1-1 0 0,-1 1 1 0 0,0 0 0 0 0,1-1-1 0 0,-1 1 1 0 0,0-1 0 0 0,1 1 0 0 0,-1 0-1 0 0,0-1 1 0 0,0 1 0 0 0,1-1-1 0 0,-1 1 1 0 0,0-1 0 0 0,0 1-1 0 0,0-1 1 0 0,0 1 0 0 0,0-1-1 0 0,0 1 1 0 0,0-1 0 0 0,0 1-1 0 0,0-1-2 0 0,-3-1-3 0 0,2 0-3 0 0,-1 1-1 0 0,1 0 1 0 0,-1 0-1 0 0,1-1 1 0 0,-1 1-1 0 0,0 0 0 0 0,0 0 1 0 0,0 1-1 0 0,1-1 1 0 0,-1 0-1 0 0,0 0 1 0 0,0 1-1 0 0,0 0 1 0 0,0-1-1 0 0,0 1 0 0 0,0 0 1 0 0,0 0-1 0 0,0 0 1 0 0,0 0-1 0 0,0 0 1 0 0,0 0-1 0 0,0 1 0 0 0,-2-1 7 0 0,-7 3-36 0 0,0 0 1 0 0,0 0-1 0 0,-9 5 36 0 0,10-4-15 0 0,4-2-13 0 0,0 1-1 0 0,0-1 1 0 0,1 1 0 0 0,-1 0-1 0 0,1 1 1 0 0,0-1 0 0 0,0 1-1 0 0,0 0 1 0 0,-3 4 28 0 0,6-6-6 0 0,0 0 0 0 0,1 0-1 0 0,-1 0 1 0 0,1 1 0 0 0,-1-1 0 0 0,1 1 0 0 0,0-1 0 0 0,0 1 0 0 0,0 0-1 0 0,0-1 1 0 0,1 1 0 0 0,-1 0 0 0 0,1 0 0 0 0,-1-1 0 0 0,1 1 0 0 0,0 0 0 0 0,0 0-1 0 0,0 0 1 0 0,1-1 0 0 0,-1 1 0 0 0,1 0 0 0 0,-1 0 0 0 0,1-1 0 0 0,0 1 0 0 0,0-1-1 0 0,1 3 7 0 0,-1-4 6 0 0,0 1-1 0 0,0-1 0 0 0,0 0 0 0 0,0 0 0 0 0,1 0 0 0 0,-1 1 0 0 0,0-1 0 0 0,1-1 1 0 0,-1 1-1 0 0,1 0 0 0 0,-1 0 0 0 0,1 0 0 0 0,-1-1 0 0 0,1 1 0 0 0,-1-1 1 0 0,1 1-1 0 0,-1-1 0 0 0,1 0 0 0 0,1 1-5 0 0,33 2 118 0 0,-18-3-78 0 0,1-2 0 0 0,0 0 0 0 0,-1-1 0 0 0,1 0 0 0 0,-1-2 0 0 0,0 0 0 0 0,-1-1 0 0 0,8-3-40 0 0,-9 0 67 0 0,0 0 0 0 0,8-6-67 0 0,10-6 218 0 0,-12 6-122 0 0,-18 12-90 0 0,0 0-1 0 0,1 0 1 0 0,-1 0-1 0 0,1 0 1 0 0,0 1-1 0 0,0 0 1 0 0,0 0-1 0 0,0 0 1 0 0,5-1-6 0 0,-8 3-72 0 0,4 6-23 0 0,-5-4 89 0 0,0 0 0 0 0,1-1 0 0 0,-1 1 0 0 0,0 1 0 0 0,0-1 0 0 0,0 0 0 0 0,0 0 0 0 0,0 0 0 0 0,-1 0 0 0 0,1 1 0 0 0,-1-1 0 0 0,1 0 0 0 0,-1 1 0 0 0,0 1 6 0 0,-2 35-69 0 0,0-23 27 0 0,1-10 58 0 0,0 1-1 0 0,0 0 0 0 0,0 0 1 0 0,-1 0-1 0 0,-1-1 0 0 0,0 2-15 0 0,3-7 76 0 0,0-1-4 0 0,0 0 12 0 0,0 0 51 0 0,0 0 22 0 0,0 0 3 0 0,0 0-16 0 0,0 0-58 0 0,13-17 4 0 0,1 1-27 0 0,-11 13-44 0 0,0-1 1 0 0,-1 1-1 0 0,1 0 0 0 0,-1-1 1 0 0,1 0-1 0 0,1-3-19 0 0,-2 3 4 0 0,1 0 0 0 0,0 0 0 0 0,0 1-1 0 0,0-1 1 0 0,0 1 0 0 0,0 0 0 0 0,1-1 0 0 0,0 2 0 0 0,-1-1 0 0 0,1 0-1 0 0,0 1 1 0 0,0 0 0 0 0,3-1-4 0 0,12-9 3 0 0,-16 10-8 0 0,0 0 0 0 0,1 1-1 0 0,-1-1 1 0 0,0 1 0 0 0,1 0-1 0 0,-1-1 1 0 0,1 1 0 0 0,-1 1-1 0 0,1-1 1 0 0,-1 1 0 0 0,1-1-1 0 0,0 1 1 0 0,-1 0 0 0 0,1 0-1 0 0,0 0 6 0 0,-3 0 0 0 0,-1 1 0 0 0,1-1 0 0 0,0 0 0 0 0,0 0 0 0 0,-1 0 0 0 0,1 0 0 0 0,0 0 0 0 0,-1 1 0 0 0,1-1 0 0 0,0 0 0 0 0,-1 1 0 0 0,1-1 0 0 0,0 0 0 0 0,-1 1 0 0 0,1-1 0 0 0,-1 1 0 0 0,1-1 0 0 0,-1 1 0 0 0,1-1 0 0 0,-1 1 0 0 0,1-1 0 0 0,-1 1 0 0 0,1 0 0 0 0,2 2-7 0 0,-1-1-1 0 0,1 1 1 0 0,-1 0 0 0 0,0 0-1 0 0,0 0 1 0 0,1 3 7 0 0,3 4-84 0 0,25 37-44 0 0,-28-44 61 0 0,0 1-1 0 0,0-1 1 0 0,0 0-1 0 0,1 0 1 0 0,0 0-1 0 0,-1 0 0 0 0,1-1 1 0 0,0 0-1 0 0,0 1 1 0 0,0-1-1 0 0,1-1 1 0 0,-1 1-1 0 0,0-1 1 0 0,1 1-1 0 0,-1-1 0 0 0,1-1 1 0 0,0 1-1 0 0,-1-1 1 0 0,1 1-1 0 0,-1-1 1 0 0,2-1 67 0 0,10 1-1590 0 0</inkml:trace>
  <inkml:trace contextRef="#ctx0" brushRef="#br0" timeOffset="109763.417">11837 4883 6912 0 0,'0'0'528'0'0,"-13"8"1462"0"0,-17 15 4994 0 0,19-16-6385 0 0,0 1 0 0 0,1 0 0 0 0,-6 7-599 0 0,7-5 244 0 0,-5 4 348 0 0,0 2 0 0 0,-5 8-592 0 0,8-9 260 0 0,4-6-144 0 0,1 0 0 0 0,0 0 0 0 0,0 1-1 0 0,1 0 1 0 0,0 0 0 0 0,-3 10-116 0 0,7-15 27 0 0,-1-1-1 0 0,1 1 1 0 0,0 0 0 0 0,1-1-1 0 0,-1 5-26 0 0,1-8 7 0 0,1 0 0 0 0,-1-1 0 0 0,0 1-1 0 0,0-1 1 0 0,1 1 0 0 0,-1 0-1 0 0,1-1 1 0 0,-1 1 0 0 0,0-1 0 0 0,1 1-1 0 0,-1-1 1 0 0,1 1 0 0 0,-1-1 0 0 0,1 0-1 0 0,-1 1 1 0 0,1-1 0 0 0,-1 0 0 0 0,1 1-1 0 0,0-1 1 0 0,-1 0 0 0 0,1 1-1 0 0,0-1 1 0 0,-1 0-7 0 0,14 4 117 0 0,0-2-46 0 0,0-1 0 0 0,-1-1 0 0 0,1-1 0 0 0,0 1-1 0 0,0-2 1 0 0,-1 0 0 0 0,1-1 0 0 0,4-2-71 0 0,4 1 57 0 0,6-4 38 0 0,0-1-1 0 0,-1-1 0 0 0,0-1 1 0 0,-1-1-1 0 0,24-16-94 0 0,-46 26-8 0 0,16-10 18 0 0,-2-1-1 0 0,1 0 0 0 0,1-4-9 0 0,12-8 48 0 0,-18 13 12 0 0,-14 12-60 0 0,0 0 0 0 0,1-1 0 0 0,-1 1 0 0 0,0 0 0 0 0,1-1 0 0 0,-1 1 0 0 0,0 0 0 0 0,1-1 0 0 0,-1 1 0 0 0,0 0 0 0 0,0-1 0 0 0,0 1 0 0 0,1-1 0 0 0,-1 1 0 0 0,0 0 0 0 0,0-1 0 0 0,0 1 0 0 0,0-1 0 0 0,0 1 0 0 0,0-1 0 0 0,0 1 0 0 0,0-1 0 0 0,0 1 0 0 0,0 0 0 0 0,0-1 0 0 0,0 1 0 0 0,0-1 0 0 0,0 1 0 0 0,0-1 0 0 0,0 1 0 0 0,-1 0 0 0 0,1-1 0 0 0,0 1 0 0 0,0-1 0 0 0,-1 1 0 0 0,1 0 0 0 0,0-1 0 0 0,0 1 0 0 0,-1 0 0 0 0,1-1 0 0 0,0 1 0 0 0,-1 0 0 0 0,1-1 0 0 0,0 1 0 0 0,-1 0 0 0 0,1 0 0 0 0,-1-1 0 0 0,1 1 0 0 0,0 0 0 0 0,-1 0 0 0 0,1 0 0 0 0,-1 0 0 0 0,1 0 0 0 0,-1 0 0 0 0,1-1 0 0 0,0 1 0 0 0,-1 0 0 0 0,-2 0 3 0 0,1 0-1 0 0,-1-1 1 0 0,0 1-1 0 0,1 0 0 0 0,-1 0 1 0 0,0 0-1 0 0,1 1 1 0 0,-1-1-1 0 0,0 1 1 0 0,1-1-1 0 0,-1 1 0 0 0,1 0 1 0 0,-1 0-1 0 0,1 0 1 0 0,-2 1-3 0 0,-5 3 19 0 0,0 1 1 0 0,1 0-1 0 0,-4 3-19 0 0,-7 5-15 0 0,13-10 3 0 0,1 0-1 0 0,-1 0 0 0 0,1 1 1 0 0,1-1-1 0 0,-1 1 1 0 0,0 0-1 0 0,1 1 0 0 0,0-1 1 0 0,1 1-1 0 0,-1-1 0 0 0,1 1 1 0 0,0 0-1 0 0,0 1 1 0 0,1-1-1 0 0,0 0 0 0 0,0 1 1 0 0,-1 4 12 0 0,3-8 19 0 0,0 0 0 0 0,0-1 0 0 0,0 1 0 0 0,0-1 0 0 0,0 1 0 0 0,1 0 0 0 0,-1-1 0 0 0,1 1 0 0 0,-1-1 0 0 0,1 1 0 0 0,0-1 0 0 0,0 0 0 0 0,0 1 0 0 0,1-1 0 0 0,-1 0 0 0 0,1 0 0 0 0,-1 1 0 0 0,1-1 0 0 0,-1 0 0 0 0,1-1 0 0 0,0 1 0 0 0,0 0 0 0 0,0 0 0 0 0,2 0-19 0 0,2 3 42 0 0,1-1 0 0 0,-1 0 0 0 0,1-1 0 0 0,0 0 0 0 0,0 0 0 0 0,0 0 0 0 0,6 1-42 0 0,22 3 305 0 0,1-1-1 0 0,28 0-304 0 0,29 5-2181 0 0,-74-8-5462 0 0</inkml:trace>
  <inkml:trace contextRef="#ctx0" brushRef="#br0" timeOffset="110347.604">9004 5682 10680 0 0,'0'0'489'0'0,"0"0"-8"0"0,4 16 1101 0 0,-2 15 302 0 0,-2-23-1055 0 0,1 0 0 0 0,0 0 0 0 0,0 0-1 0 0,2 8-828 0 0,3 16 1712 0 0,-2-6-822 0 0,14 93 410 0 0,-13-88-1242 0 0,2 10-1098 0 0,-6-36-4119 0 0,-1-4-1793 0 0</inkml:trace>
  <inkml:trace contextRef="#ctx0" brushRef="#br0" timeOffset="110787.497">8967 5842 9760 0 0,'0'0'446'0'0,"2"0"-10"0"0,19 0-329 0 0,-6 0 425 0 0,1 0-1 0 0,-1 1 1 0 0,12 2-532 0 0,7 1 1003 0 0,1-2 0 0 0,0-1 0 0 0,0-1 0 0 0,0-2 0 0 0,13-3-1003 0 0,27-1 2236 0 0,-35-1-3183 0 0,-9 1 674 0 0,-20 6 678 0 0,-20 4-320 0 0,0-1-63 0 0,-10 9-53 0 0,15-11 30 0 0,1 1 1 0 0,0-1 0 0 0,0 1-1 0 0,0 0 1 0 0,0 1 0 0 0,0-1 0 0 0,0 0-1 0 0,0 1 1 0 0,1 0 0 0 0,-1 0 0 0 0,-9 10 64 0 0,10-12-49 0 0,0 1 0 0 0,1-1 0 0 0,-1 1-1 0 0,1-1 1 0 0,-1 1 0 0 0,1 0 0 0 0,0 0-1 0 0,0 0 1 0 0,0 0 0 0 0,0 0-1 0 0,-1 0-14 0 0,1 0 8 0 0,0 1-1 0 0,1-1 0 0 0,-1 0 0 0 0,0 1 1 0 0,1-1-1 0 0,-1 1 0 0 0,1-1 0 0 0,0 1 0 0 0,0-1 1 0 0,0 1-1 0 0,0-1 0 0 0,0 1 0 0 0,0-1 1 0 0,1 1-1 0 0,-1-1 0 0 0,1 1 0 0 0,0-1 0 0 0,0 0 1 0 0,0 1-1 0 0,0-1 0 0 0,0 0 0 0 0,0 0 1 0 0,1 0-1 0 0,-1 0 0 0 0,1 0 0 0 0,-1 0 1 0 0,1 0-1 0 0,0 0 0 0 0,0 0 0 0 0,0-1 0 0 0,1 2-7 0 0,1-1 31 0 0,0 0 0 0 0,1 0-1 0 0,-1 0 1 0 0,1 0 0 0 0,0-1-1 0 0,-1 0 1 0 0,1 0 0 0 0,0 0-1 0 0,0 0 1 0 0,0-1 0 0 0,-1 0-1 0 0,1 0 1 0 0,0 0 0 0 0,0 0-1 0 0,3-2-30 0 0,-5 2 60 0 0,12-1 110 0 0,-1 0 0 0 0,1-1 0 0 0,-1-1 0 0 0,0-1-170 0 0,-10 3 20 0 0,0 0 0 0 0,-1 0 0 0 0,1 0 1 0 0,-1-1-1 0 0,1 0 0 0 0,-1 0 0 0 0,0 0 1 0 0,0 0-1 0 0,0 0 0 0 0,0-1 1 0 0,0 1-1 0 0,0-1 0 0 0,-1 0 0 0 0,1 0 1 0 0,-1 0-1 0 0,0 0 0 0 0,0 0 0 0 0,1 0-20 0 0,-2 0 19 0 0,0 1-1 0 0,-1 0 1 0 0,1-1-1 0 0,0 1 0 0 0,-1-1 1 0 0,1 1-1 0 0,-1-1 1 0 0,0 1-1 0 0,1-1 1 0 0,-1 1-1 0 0,0-1 0 0 0,-1 1 1 0 0,1-1-1 0 0,0 1 1 0 0,-1-1-1 0 0,0 1 1 0 0,1 0-1 0 0,-1-1 0 0 0,0 1 1 0 0,-1-2-19 0 0,-1-1-127 0 0,1 1-1 0 0,-1-1 1 0 0,0 1 0 0 0,-1 0-1 0 0,1 0 1 0 0,-1 0 0 0 0,0 0-1 0 0,0 1 1 0 0,-1-1 127 0 0,-7-5-1219 0 0</inkml:trace>
  <inkml:trace contextRef="#ctx0" brushRef="#br0" timeOffset="112874.869">10333 5721 11544 0 0,'0'0'529'0'0,"0"0"-12"0"0,-7 4-307 0 0,4-2-132 0 0,1 1-1 0 0,-1 0 1 0 0,0 0 0 0 0,1 1 0 0 0,-1-1 0 0 0,1 0 0 0 0,0 1 0 0 0,0-1 0 0 0,0 3-78 0 0,-13 36 1270 0 0,5-12-691 0 0,-1-1 2208 0 0,-6 25-2787 0 0,15-39 1076 0 0,2-14-1104 0 0,0 0 1 0 0,0 0 0 0 0,0 0-1 0 0,0 1 1 0 0,0-1-1 0 0,0 0 1 0 0,0 0 0 0 0,-1 0-1 0 0,1 1 1 0 0,0-1-1 0 0,-1 0 1 0 0,1 0-1 0 0,-1 0 1 0 0,1 0 0 0 0,-1 0-1 0 0,0 0 1 0 0,1 0-1 0 0,-1 0 28 0 0,0 0-293 0 0,1-3 347 0 0,0-1-1 0 0,1 1 1 0 0,-1 0-1 0 0,1 0 1 0 0,-1 0 0 0 0,1 0-1 0 0,0 0 1 0 0,0-1-54 0 0,5-16 80 0 0,-5 14-92 0 0,0 0 0 0 0,0 0 0 0 0,0 0 0 0 0,1 0 0 0 0,0 0 0 0 0,0 0-1 0 0,0 0 1 0 0,1 1 0 0 0,0-2 12 0 0,30-39-478 0 0,-15 21 305 0 0,-15 21 135 0 0,0-1-1 0 0,1 1 0 0 0,-1-1 0 0 0,0 1 1 0 0,1 0-1 0 0,0 1 0 0 0,-1-1 1 0 0,1 1-1 0 0,0-1 0 0 0,1 1 0 0 0,-1 0 1 0 0,0 1-1 0 0,0-1 0 0 0,1 1 0 0 0,-1 0 1 0 0,1 0-1 0 0,-1 0 0 0 0,3 0 39 0 0,-6 2-11 0 0,0-1 0 0 0,0 0 1 0 0,0 1-1 0 0,-1-1 0 0 0,1 1 0 0 0,0-1 0 0 0,-1 1 0 0 0,1 0 0 0 0,0-1 1 0 0,-1 1-1 0 0,1 0 0 0 0,0-1 0 0 0,-1 1 0 0 0,1 0 0 0 0,-1 0 0 0 0,0-1 1 0 0,1 2 10 0 0,1 0-31 0 0,0 2 36 0 0,1 1-1 0 0,-1-1 0 0 0,1 1 0 0 0,-1-1 0 0 0,-1 1 0 0 0,1 0 0 0 0,-1 0 0 0 0,1 0 0 0 0,-1 0 0 0 0,-1 0 0 0 0,1 0 0 0 0,-1 0 1 0 0,0 3-5 0 0,0 6 248 0 0,-1 1 0 0 0,0-1 1 0 0,-2 1-1 0 0,0 1-248 0 0,2-11 95 0 0,-1 0 0 0 0,0 0-1 0 0,0-1 1 0 0,0 1 0 0 0,0-1 0 0 0,-1 0 0 0 0,-2 4-95 0 0,-3 4 217 0 0,7-11-103 0 0,1-1 39 0 0,0 0 20 0 0,0 0 3 0 0,4-12 0 0 0,1-6-163 0 0,2-1 0 0 0,0 1 0 0 0,1 0 0 0 0,1 0-1 0 0,2-1-12 0 0,-5 10-4 0 0,0-1 0 0 0,1 1 0 0 0,1 1-1 0 0,-1-1 1 0 0,2 1 4 0 0,-8 7-41 0 0,1-1-1 0 0,-1 1 1 0 0,1-1-1 0 0,0 1 0 0 0,0 0 1 0 0,-1 0-1 0 0,1 0 1 0 0,0 0-1 0 0,0 0 1 0 0,0 0-1 0 0,0 0 1 0 0,0 1-1 0 0,1-1 42 0 0,-2 1-7 0 0,1 0-1 0 0,-1 0 1 0 0,1 0-1 0 0,-1 1 0 0 0,0-1 1 0 0,1 0-1 0 0,-1 1 1 0 0,0-1-1 0 0,0 1 1 0 0,1-1-1 0 0,-1 1 1 0 0,0-1-1 0 0,0 1 0 0 0,1 0 1 0 0,-1 0-1 0 0,0-1 1 0 0,0 1-1 0 0,0 0 1 0 0,0 0-1 0 0,0 0 0 0 0,0 1 8 0 0,1 0 9 0 0,0 1-1 0 0,-1-1 0 0 0,1 1 0 0 0,-1 0 0 0 0,1-1 0 0 0,-1 1 0 0 0,0 0 0 0 0,0 0 0 0 0,0 0 1 0 0,-1-1-1 0 0,1 1 0 0 0,0 2-8 0 0,1 39 391 0 0,-1-9-176 0 0,1-12-239 0 0,-2-14-453 0 0,1-1 0 0 0,0 0 0 0 0,0 0 0 0 0,3 8 477 0 0,-1-11-6507 0 0</inkml:trace>
  <inkml:trace contextRef="#ctx0" brushRef="#br0" timeOffset="113514.475">10885 5746 14600 0 0,'-5'0'123'0'0,"0"1"-1"0"0,0 0 1 0 0,-1 0 0 0 0,1 0 0 0 0,0 1 0 0 0,0 0 0 0 0,0 0 0 0 0,1 0 0 0 0,-1 0 0 0 0,0 1 0 0 0,1 0 0 0 0,0 0 0 0 0,-2 1-123 0 0,-6 6 331 0 0,1 0 0 0 0,-1 1 0 0 0,-8 11-331 0 0,17-18 172 0 0,0 0 0 0 0,1 1 0 0 0,-1-1 0 0 0,1 1 0 0 0,-1 2-172 0 0,-6 12 412 0 0,8-18-388 0 0,0 1 0 0 0,0 0 0 0 0,0 0-1 0 0,1 0 1 0 0,-1 0 0 0 0,1 0-1 0 0,-1 0 1 0 0,1 0 0 0 0,0 0-1 0 0,0 0 1 0 0,0 0 0 0 0,0 0-1 0 0,0 0 1 0 0,0 0 0 0 0,0 0-1 0 0,1 0 1 0 0,-1 0 0 0 0,1 0-1 0 0,-1 0 1 0 0,1 0 0 0 0,0 0 0 0 0,0 0-1 0 0,0-1 1 0 0,0 1 0 0 0,0 0-1 0 0,1 0-23 0 0,6 15 150 0 0,-7-16-137 0 0,0 1 0 0 0,0-1 0 0 0,0 0 1 0 0,0 0-1 0 0,1 1 0 0 0,-1-1 0 0 0,0 0 0 0 0,1 0 1 0 0,-1-1-1 0 0,0 1 0 0 0,1 0 0 0 0,-1 0 0 0 0,1-1 1 0 0,0 1-1 0 0,-1-1 0 0 0,1 1 0 0 0,-1-1 0 0 0,1 0 1 0 0,1 1-14 0 0,3 0 67 0 0,0-1 0 0 0,0 1 0 0 0,0-1 0 0 0,0 0 0 0 0,0 0-67 0 0,13-2 79 0 0,-1-1-1 0 0,9-2-78 0 0,-23 4-1 0 0,1 0 0 0 0,0-1 0 0 0,-1 0-1 0 0,1 0 1 0 0,-1 0 0 0 0,1 0 0 0 0,-1 0 0 0 0,0-1 0 0 0,0 0 0 0 0,0 0-1 0 0,2-3 2 0 0,-4 4 6 0 0,9-9-25 0 0,-1 0 0 0 0,-1 0 0 0 0,3-6 19 0 0,-9 13-32 0 0,-1 0 0 0 0,0-1-1 0 0,0 1 1 0 0,0 0-1 0 0,0-1 1 0 0,-1 0 0 0 0,1 1-1 0 0,-1-1 1 0 0,0 0-1 0 0,-1 1 1 0 0,1-1-1 0 0,-1-2 33 0 0,1-11-39 0 0,0 15 29 0 0,0-1 0 0 0,-1 1 1 0 0,0-1-1 0 0,0 1 0 0 0,0-1 0 0 0,0 1 0 0 0,-1-1 0 0 0,1 1 1 0 0,-1-1-1 0 0,0 1 0 0 0,0-1 0 0 0,0 1 10 0 0,0 2-69 0 0,-2 20-78 0 0,1-12 145 0 0,0 0-1 0 0,0 0 1 0 0,1 0 0 0 0,0 0-1 0 0,1 0 1 0 0,-1 0-1 0 0,2 5 3 0 0,4 52-123 0 0,10 0 1236 0 0,-14-57-1046 0 0,-1-6 8 0 0,0-1-6 0 0,0 0 11 0 0,12-14 236 0 0,6-36-52 0 0,-14 36-239 0 0,1 0-1 0 0,0 1 0 0 0,3-4-24 0 0,-5 11 5 0 0,0 1-22 0 0,-1-1 0 0 0,1 1 0 0 0,0 0 0 0 0,0 0-1 0 0,1 0 1 0 0,0 0 0 0 0,0 1 0 0 0,0-1 0 0 0,0 1-1 0 0,0 0 1 0 0,1 0 0 0 0,0 1 0 0 0,3-3 17 0 0,-6 5-10 0 0,0 0 1 0 0,0 0 0 0 0,0 0 0 0 0,0 0-1 0 0,0 0 1 0 0,1 0 0 0 0,-1 1 0 0 0,0-1-1 0 0,0 1 1 0 0,1-1 0 0 0,-1 1-1 0 0,0 0 1 0 0,0 0 0 0 0,1 0 0 0 0,-1 0-1 0 0,0 1 1 0 0,1-1 0 0 0,-1 1 0 0 0,0-1-1 0 0,0 1 1 0 0,0 0 0 0 0,0 0 0 0 0,0 0-1 0 0,1 0 1 0 0,-1 0 0 0 0,-1 0-1 0 0,1 0 1 0 0,0 1 0 0 0,0-1 0 0 0,0 1-1 0 0,-1-1 1 0 0,1 1 0 0 0,-1 0 0 0 0,1 0-1 0 0,-1-1 1 0 0,0 1 0 0 0,0 0 0 0 0,0 0-1 0 0,0 0 1 0 0,1 1 9 0 0,1 3-25 0 0,0-1 0 0 0,0 1 0 0 0,1-1 0 0 0,2 2 25 0 0,-2-2 0 0 0,0 1-1 0 0,0-1 1 0 0,0 0 0 0 0,1 6 0 0 0,12 15 211 0 0,-14-22-170 0 0,0 0 1 0 0,-1-1 0 0 0,0 1 0 0 0,1 0-1 0 0,-1 0 1 0 0,0 0 0 0 0,-1 1 0 0 0,1-1-1 0 0,0 3-41 0 0,-1-3 46 0 0,-1-1 0 0 0,2 0-1 0 0,-1 0 1 0 0,0 1-1 0 0,1-1 1 0 0,0 1-46 0 0,-1-2 58 0 0,1 0-1 0 0,-1 1 1 0 0,0-1-1 0 0,0 1 1 0 0,0-1 0 0 0,-1 0-1 0 0,1 1 1 0 0,-1-1-1 0 0,1 1-57 0 0,-1-1 160 0 0,0-2-57 0 0,0 0-240 0 0,0 0-102 0 0,0 0-17 0 0,0 0-245 0 0,0 0-1003 0 0,0 0-435 0 0,1-1-86 0 0,4-3-20 0 0</inkml:trace>
  <inkml:trace contextRef="#ctx0" brushRef="#br0" timeOffset="114051.41">11575 5732 3224 0 0,'-17'-17'6509'0'0,"16"17"-6308"0"0,0-1-1 0 0,-1 1 0 0 0,1-1 1 0 0,0 1-1 0 0,-1 0 1 0 0,1 0-1 0 0,-1-1 1 0 0,1 1-1 0 0,0 0 1 0 0,-1 0-1 0 0,1 0 1 0 0,-1 1-1 0 0,1-1 1 0 0,0 0-1 0 0,-1 0 1 0 0,1 1-1 0 0,0-1 1 0 0,-1 1-1 0 0,1-1 1 0 0,0 1-1 0 0,-2 0-200 0 0,-29 19 2076 0 0,21-11-1248 0 0,1-3-387 0 0,1 1 0 0 0,-1 0 0 0 0,1 1 0 0 0,1 0 0 0 0,0 0 0 0 0,-5 7-441 0 0,9-10 128 0 0,0 1 0 0 0,0 0 0 0 0,0 0 1 0 0,1 1-1 0 0,0-1 0 0 0,0 1 0 0 0,0-1 1 0 0,1 1-1 0 0,0 0 0 0 0,0 0 0 0 0,1 2-128 0 0,0-7 42 0 0,1 1 1 0 0,0 0-1 0 0,0 0 0 0 0,0 0 0 0 0,0 0 0 0 0,0 0 0 0 0,1 0 0 0 0,-1-1 1 0 0,1 1-1 0 0,0 0 0 0 0,0 0 0 0 0,0-1 0 0 0,0 1 0 0 0,0 0 0 0 0,0-1 1 0 0,1 1-1 0 0,0-1 0 0 0,-1 1 0 0 0,1-1 0 0 0,0 0 0 0 0,0 0 0 0 0,0 0 1 0 0,0 0-1 0 0,0 0 0 0 0,1 0 0 0 0,-1-1 0 0 0,1 1 0 0 0,-1-1 0 0 0,3 1-42 0 0,0 1 15 0 0,0-1-1 0 0,1-1 1 0 0,-1 1-1 0 0,1-1 1 0 0,-1 0 0 0 0,0 0-1 0 0,1-1 1 0 0,0 1-1 0 0,-1-1 1 0 0,1 0-1 0 0,-1-1 1 0 0,1 0-1 0 0,-1 0 1 0 0,1 0-1 0 0,0 0-14 0 0,1-1 15 0 0,0-1 0 0 0,0 1 0 0 0,0-1 0 0 0,-1-1 0 0 0,1 1 0 0 0,-1-1 0 0 0,0 0 0 0 0,0-1-1 0 0,2-1-14 0 0,-6 4-2 0 0,1 0 0 0 0,-1-1-1 0 0,0 0 1 0 0,0 1-1 0 0,0-1 1 0 0,0 0-1 0 0,0 0 1 0 0,-1 0-1 0 0,1 0 1 0 0,-1 0-1 0 0,0 0 1 0 0,0-1 0 0 0,0 1-1 0 0,0 0 1 0 0,0 0-1 0 0,-1-1 1 0 0,0 1-1 0 0,0-1 1 0 0,0 1-1 0 0,0 0 1 0 0,0-2 2 0 0,-2-5-53 0 0,0 0 0 0 0,-1-1 0 0 0,0 1 0 0 0,-1 0 1 0 0,0 1-1 0 0,0-1 0 0 0,-1 1 0 0 0,-1 0 0 0 0,-1-2 53 0 0,5 8-60 0 0,0 1-1 0 0,0-1 1 0 0,-1 1 0 0 0,1-1-1 0 0,-1 1 1 0 0,1 0 0 0 0,-1 0-1 0 0,0 0 1 0 0,0 0 0 0 0,0 0-1 0 0,0 1 1 0 0,0 0 0 0 0,0-1-1 0 0,-2 1 61 0 0,-9-5-222 0 0,8 5-265 0 0,2 2-5548 0 0,4-1-150 0 0</inkml:trace>
  <inkml:trace contextRef="#ctx0" brushRef="#br0" timeOffset="114658.452">11996 5702 5528 0 0,'-10'-11'584'0'0,"8"9"-283"0"0,-1 1 0 0 0,0 0 0 0 0,0 0 0 0 0,0 0 0 0 0,0 0 0 0 0,0 0 1 0 0,0 1-1 0 0,0-1 0 0 0,0 1 0 0 0,0 0 0 0 0,0 0 0 0 0,0 0 0 0 0,0 0 0 0 0,-1 1 0 0 0,1-1 1 0 0,0 1-1 0 0,0 0 0 0 0,0-1 0 0 0,0 1 0 0 0,0 1-301 0 0,-9 2 1566 0 0,0 2 0 0 0,1-1 0 0 0,0 1 0 0 0,-4 3-1566 0 0,2-1 310 0 0,0 1-1 0 0,1 0 1 0 0,1 0 0 0 0,-1 1-1 0 0,2 0 1 0 0,-1 1 0 0 0,1 1-1 0 0,-3 5-309 0 0,11-14 29 0 0,0 0-1 0 0,0 0 1 0 0,1 0-1 0 0,0 0 0 0 0,-1 1 1 0 0,1-1-1 0 0,0 0 0 0 0,0 1 1 0 0,1-1-1 0 0,-1 1 1 0 0,1-1-1 0 0,0 1 0 0 0,0-1 1 0 0,0 1-1 0 0,0-1 1 0 0,1 1-1 0 0,-1-1 0 0 0,1 1 1 0 0,0-1-1 0 0,0 0 1 0 0,0 1-1 0 0,0-1 0 0 0,1 0 1 0 0,-1 0-1 0 0,1 0 0 0 0,0 0 1 0 0,0 0-1 0 0,0 0 1 0 0,0 0-1 0 0,0-1 0 0 0,1 1 1 0 0,-1-1-1 0 0,1 0 1 0 0,0 1-1 0 0,0-1 0 0 0,0 0 1 0 0,0-1-1 0 0,0 1 1 0 0,0 0-1 0 0,0-1 0 0 0,1 0-28 0 0,8 4-24 0 0,0-2-1 0 0,1 1 0 0 0,-1-2 1 0 0,1 1-1 0 0,0-2 0 0 0,0 0 1 0 0,0 0-1 0 0,0-1 0 0 0,0-1 1 0 0,-1 0-1 0 0,2-1 25 0 0,6-2-964 0 0,0 0-1 0 0,-1-2 1 0 0,1 0 0 0 0,-2-1-1 0 0,1 0 1 0 0,10-8 964 0 0,3-4-1982 0 0</inkml:trace>
  <inkml:trace contextRef="#ctx0" brushRef="#br0" timeOffset="115137.321">12277 5546 13104 0 0,'-3'2'89'0'0,"0"1"1"0"0,1-1 0 0 0,-1 0 0 0 0,0 1-1 0 0,1 0 1 0 0,0 0 0 0 0,0 0-1 0 0,0 0 1 0 0,0 0 0 0 0,0 0 0 0 0,0 0-1 0 0,1 1 1 0 0,0-1 0 0 0,-1 0 0 0 0,1 1-1 0 0,0-1 1 0 0,1 2-90 0 0,-3 11 26 0 0,1 0-1 0 0,1 0 1 0 0,0 8-26 0 0,0-1 382 0 0,-4 15 143 0 0,3-27-138 0 0,0-1 1 0 0,1 1-1 0 0,0 5-387 0 0,0-5 542 0 0,0 1-1 0 0,-1 0 0 0 0,-1 5-541 0 0,1-9 287 0 0,0 1 0 0 0,1-1-1 0 0,0 1 1 0 0,1 0 0 0 0,-1-1 0 0 0,2 1 0 0 0,0 6-287 0 0,2-6 711 0 0,-3-9-710 0 0,0 1 0 0 0,0-1 0 0 0,0 0 0 0 0,1 0 0 0 0,-1 0 1 0 0,0 0-1 0 0,0 0 0 0 0,0 0 0 0 0,0 0 0 0 0,0 0 0 0 0,0 0 0 0 0,0 0 0 0 0,0 1 0 0 0,1-1 0 0 0,-1 0 0 0 0,0 0 0 0 0,0 0 0 0 0,0 0 1 0 0,0 0-1 0 0,0 0 0 0 0,0 0 0 0 0,1 0 0 0 0,-1 0 0 0 0,0 0 0 0 0,0 0 0 0 0,0 0 0 0 0,0 0 0 0 0,0 0 0 0 0,0 0 0 0 0,0 0 1 0 0,1 0-1 0 0,-1 0 0 0 0,0 0 0 0 0,0-1 0 0 0,0 1 0 0 0,0 0 0 0 0,0 0 0 0 0,0 0 0 0 0,0 0 0 0 0,1 0 0 0 0,-1 0 0 0 0,0 0 0 0 0,0 0 1 0 0,0 0-1 0 0,0 0 0 0 0,0-1 0 0 0,0 1 0 0 0,0 0 0 0 0,0 0 0 0 0,0 0 0 0 0,0 0 0 0 0,0 0 0 0 0,0 0-1 0 0,6-8 97 0 0,-6 7-54 0 0,7-8-77 0 0,-1-1 0 0 0,-1-1-1 0 0,0 1 1 0 0,0-1-1 0 0,2-9 35 0 0,3-6-500 0 0,18-20-422 0 0,-27 44 813 0 0,1 0 0 0 0,-1 0 1 0 0,0 0-1 0 0,1 0 0 0 0,-1 0 1 0 0,1 0-1 0 0,0 1 0 0 0,0-1 1 0 0,-1 1-1 0 0,2-1 109 0 0,6-6-297 0 0,-8 8 202 0 0,-1 0 20 0 0,15 8 3 0 0,-11-4 133 0 0,1 1-1 0 0,-1 0 1 0 0,0 0-1 0 0,-1 0 0 0 0,1 1 1 0 0,-1-1-1 0 0,0 1 1 0 0,0 0-1 0 0,-1 0 0 0 0,1 0 1 0 0,0 5-61 0 0,2 10 615 0 0,-1 0 0 0 0,1 19-615 0 0,-4-32 137 0 0,-1 0 4 0 0,0-1-1 0 0,0 1 0 0 0,-1-1 0 0 0,0 1 1 0 0,-1 2-141 0 0,0 4 226 0 0,-9 19 625 0 0,6-20-933 0 0,4-11-652 0 0,1-3-677 0 0,4-10 50 0 0,0 3-14 0 0</inkml:trace>
  <inkml:trace contextRef="#ctx0" brushRef="#br0" timeOffset="115695.015">12607 5665 8288 0 0,'0'1'638'0'0,"-2"34"59"0"0,1-17 1239 0 0,1 0 1 0 0,1 4-1937 0 0,4 106 5518 0 0,1-101-3879 0 0,-4-22-487 0 0,-3-18-816 0 0,-1 0-292 0 0,1-1 1 0 0,1 0-1 0 0,1 0 1 0 0,0-8-45 0 0,1 8 10 0 0,-1 8-54 0 0,0 0 1 0 0,0 0-1 0 0,1 0 1 0 0,0 0-1 0 0,0 0 1 0 0,1 0 0 0 0,0 1-1 0 0,0-1 1 0 0,0 1-1 0 0,1 0 44 0 0,10-15-1076 0 0,14-16 1076 0 0,-22 30-74 0 0,0-1-1 0 0,1 1 1 0 0,-1 1 0 0 0,1-1-1 0 0,1 1 1 0 0,-1 0-1 0 0,1 1 1 0 0,0 0 0 0 0,-1 0-1 0 0,2 0 1 0 0,-1 1 0 0 0,0 1-1 0 0,2-1 75 0 0,-3 1-150 0 0,-1 1 0 0 0,1 0 0 0 0,0 0 0 0 0,-1 1 0 0 0,1-1 0 0 0,0 2 0 0 0,-1-1 0 0 0,1 1 0 0 0,0 0 0 0 0,-1 0 0 0 0,1 1 0 0 0,-1-1 0 0 0,0 2 0 0 0,1-1 0 0 0,-1 1 0 0 0,0 0 0 0 0,3 2 150 0 0,37 27-4237 0 0,-45-31 4122 0 0,-1 0 1 0 0,1 0-1 0 0,-1 0 1 0 0,1 0-1 0 0,-1 0 0 0 0,1 0 1 0 0,-1 0-1 0 0,0 0 1 0 0,0 0-1 0 0,1 0 1 0 0,-1 0-1 0 0,0 0 1 0 0,0 0-1 0 0,0 0 1 0 0,0 0-1 0 0,0 0 1 0 0,0 1 114 0 0,-4 16-765 0 0,1-12 897 0 0,-1 0-1 0 0,0-1 1 0 0,-1 0 0 0 0,1 0 0 0 0,-1 0 0 0 0,0-1 0 0 0,0 1 0 0 0,0-1-1 0 0,-1 0 1 0 0,-3 2-132 0 0,-11 9 1626 0 0,12-9-1052 0 0,-13 11 1941 0 0,0 1 1 0 0,-6 9-2516 0 0,25-25 150 0 0,0 0 0 0 0,0 1 0 0 0,0-1 0 0 0,0 1 0 0 0,1-1 0 0 0,-1 1 0 0 0,1 0 0 0 0,0-1 0 0 0,0 1-150 0 0,0-1 51 0 0,1-1 0 0 0,-1 1 0 0 0,1 0 0 0 0,0-1 0 0 0,0 1 0 0 0,0 0 0 0 0,0-1 0 0 0,0 1 0 0 0,0-1 0 0 0,1 1 0 0 0,-1 0 0 0 0,0-1 1 0 0,1 1-1 0 0,0-1 0 0 0,0 2-51 0 0,0-2 31 0 0,0-1 0 0 0,0 1 0 0 0,0 0 1 0 0,0-1-1 0 0,0 1 0 0 0,0 0 1 0 0,0-1-1 0 0,0 0 0 0 0,1 1 0 0 0,-1-1 1 0 0,0 0-1 0 0,0 1 0 0 0,0-1 0 0 0,1 0 1 0 0,-1 0-1 0 0,0 0-31 0 0,2 0 65 0 0,4 1-6 0 0,1 0-1 0 0,0 0 1 0 0,0-1 0 0 0,0 0-1 0 0,0 0 1 0 0,-1-1 0 0 0,1 0-1 0 0,0 0 1 0 0,0-1-1 0 0,5-2-58 0 0,-8 3 14 0 0,-1 0-1 0 0,0-1 0 0 0,0 0 0 0 0,0 0 0 0 0,-1 0 0 0 0,1 0 0 0 0,0-1 1 0 0,-1 1-1 0 0,1-1 0 0 0,-1 0 0 0 0,0 0 0 0 0,0 0 0 0 0,0 0 0 0 0,-1-1 0 0 0,1 1 1 0 0,-1-1-1 0 0,1 0 0 0 0,-1 1 0 0 0,1-4-13 0 0,-2 1 14 0 0,1 0 0 0 0,-1 0-1 0 0,1 0 1 0 0,-2 0 0 0 0,1 0 0 0 0,-1 0-1 0 0,0 0 1 0 0,0 0 0 0 0,0 0 0 0 0,-1 0 0 0 0,-1-5-14 0 0,-1 1-165 0 0,0-1 1 0 0,0 1-1 0 0,-1 0 1 0 0,-1 0 0 0 0,0 0-1 0 0,-2-2 165 0 0,-11-21-2081 0 0,11 16-663 0 0,4 11 1338 0 0</inkml:trace>
  <inkml:trace contextRef="#ctx0" brushRef="#br0" timeOffset="116294.587">13201 5610 6912 0 0,'1'20'639'0'0,"0"11"554"0"0,-2 19 3209 0 0,0-12-1844 0 0,0-27-1875 0 0,-1 0 1 0 0,0 0-1 0 0,0 1 1 0 0,-1-2 0 0 0,-1 1-1 0 0,0 0 1 0 0,-1 1-684 0 0,3-8 115 0 0,-1 0 1 0 0,1-1 0 0 0,-1 1 0 0 0,0 0-1 0 0,0-1 1 0 0,0 0 0 0 0,-2 2-116 0 0,-14 16 444 0 0,19-20-428 0 0,-1 0-1 0 0,1 0 1 0 0,-1 0 0 0 0,1 0-1 0 0,-1-1 1 0 0,0 1-1 0 0,1 0 1 0 0,-1 0-1 0 0,0-1 1 0 0,0 1-1 0 0,0-1 1 0 0,1 1 0 0 0,-1-1-1 0 0,0 1 1 0 0,0-1-1 0 0,0 1 1 0 0,0-1-1 0 0,0 0 1 0 0,0 1-1 0 0,0-1 1 0 0,0 0 0 0 0,0 0-1 0 0,0 0 1 0 0,0 0-1 0 0,0 0 1 0 0,0 0-1 0 0,0 0 1 0 0,0 0-1 0 0,0 0 1 0 0,0 0 0 0 0,0-1-1 0 0,0 1 1 0 0,0 0-1 0 0,0-1 1 0 0,0 1-1 0 0,0 0 1 0 0,1-1-1 0 0,-2 0-15 0 0,0 0 8 0 0,0-1 1 0 0,1 1-1 0 0,-1-1 0 0 0,0 1 0 0 0,1-1 0 0 0,-1 0 0 0 0,1 1 0 0 0,0-1 0 0 0,0 0 0 0 0,-1 0 0 0 0,1 0 0 0 0,0 0 0 0 0,0 0 0 0 0,1 0 0 0 0,-1-1 0 0 0,0 1 0 0 0,1 0-8 0 0,0-2-43 0 0,0 0-1 0 0,0 0 1 0 0,0 0-1 0 0,1 0 1 0 0,-1 1-1 0 0,1-1 1 0 0,0 0-1 0 0,0 0 1 0 0,0 0-1 0 0,1 1 1 0 0,-1-1 0 0 0,1 0 43 0 0,3-5-245 0 0,0 1 0 0 0,0-1 0 0 0,0 1 0 0 0,3-2 245 0 0,0-1-183 0 0,6-7-10 0 0,0 1 0 0 0,1 1 0 0 0,3-2 193 0 0,-14 14-48 0 0,0 1-1 0 0,0 0 1 0 0,1-1-1 0 0,-1 1 1 0 0,1 1-1 0 0,-1-1 1 0 0,1 1-1 0 0,0-1 1 0 0,0 2-1 0 0,0-1 1 0 0,0 0-1 0 0,0 1 1 0 0,0 0-1 0 0,1 0 1 0 0,2 0 48 0 0,-5 1 8 0 0,0 1 0 0 0,0-1 0 0 0,0 1 0 0 0,0-1 0 0 0,0 1 0 0 0,-1 0 0 0 0,1 0 0 0 0,0 0 0 0 0,-1 0 0 0 0,1 1 0 0 0,-1-1 0 0 0,1 1 0 0 0,-1-1 1 0 0,1 1-1 0 0,-1 0 0 0 0,0 0 0 0 0,0 0 0 0 0,0 0 0 0 0,0 0 0 0 0,0 1 0 0 0,-1-1 0 0 0,1 1-8 0 0,3 6 110 0 0,0 0 0 0 0,0 1 0 0 0,-1-1-1 0 0,0 1 1 0 0,1 7-110 0 0,2 30 376 0 0,-6-43-295 0 0,-1 1 1 0 0,1 0-1 0 0,-1 0 0 0 0,-1 0 0 0 0,1 0 0 0 0,-1-1 0 0 0,1 1 0 0 0,-1 0 0 0 0,-1 1-81 0 0,-1 9 422 0 0,-4 8 8 0 0,7-22-413 0 0,-1-1 1 0 0,1 1 0 0 0,0 0 0 0 0,-1 0-1 0 0,1-1 1 0 0,-1 1 0 0 0,1 0-1 0 0,-1-1 1 0 0,0 1 0 0 0,1 0-1 0 0,-1-1 1 0 0,1 1 0 0 0,-1-1 0 0 0,0 1-1 0 0,0-1 1 0 0,1 1 0 0 0,-1-1-1 0 0,0 0 1 0 0,0 1 0 0 0,1-1 0 0 0,-1 0-1 0 0,0 0 1 0 0,0 1 0 0 0,0-1-1 0 0,0 0-17 0 0,0-1 15 0 0,0 1 0 0 0,1-1 0 0 0,-1 1 0 0 0,0-1 0 0 0,0 1 0 0 0,1-1 0 0 0,-1 0 0 0 0,0 1 0 0 0,1-1 0 0 0,-1 0 0 0 0,1 0 0 0 0,-1 1 0 0 0,1-1 0 0 0,-1 0 0 0 0,1 0 0 0 0,-1 0 0 0 0,1 0 0 0 0,0 0 0 0 0,0 0 0 0 0,-1 1 0 0 0,1-1 0 0 0,0 0 0 0 0,0 0-15 0 0,-2-4 39 0 0,2 3-62 0 0,-1 0-1 0 0,1 0 0 0 0,-1-1 0 0 0,1 1 1 0 0,0 0-1 0 0,0 0 0 0 0,0 0 0 0 0,0 0 1 0 0,0 0-1 0 0,0-1 0 0 0,1 1 0 0 0,-1 0 1 0 0,1-1 23 0 0,12-31-353 0 0,-6 16 142 0 0,-4 10 96 0 0,0 0 0 0 0,1 1 0 0 0,0 0 0 0 0,0 0 0 0 0,1 0 0 0 0,0 0 0 0 0,0 0 0 0 0,0 1 0 0 0,1 0 0 0 0,0 0 0 0 0,1 1-1 0 0,-1 0 1 0 0,1 0 115 0 0,-6 4-4 0 0,-1 0-1 0 0,1 1 0 0 0,0-1 1 0 0,0 1-1 0 0,0-1 0 0 0,0 1 1 0 0,0-1-1 0 0,-1 1 0 0 0,1 0 1 0 0,0-1-1 0 0,0 1 0 0 0,0 0 1 0 0,0 0-1 0 0,0 0 1 0 0,0 0-1 0 0,0 0 0 0 0,0 0 1 0 0,0 0-1 0 0,0 0 0 0 0,0 0 1 0 0,0 0-1 0 0,0 0 0 0 0,0 1 1 0 0,0-1-1 0 0,0 0 0 0 0,0 1 1 0 0,0-1-1 0 0,0 1 0 0 0,-1-1 1 0 0,1 1-1 0 0,0-1 0 0 0,0 1 5 0 0,1 0-11 0 0,1 2 11 0 0,0-1 0 0 0,1 1 0 0 0,-2 0 0 0 0,1 0 0 0 0,0 0 0 0 0,0 0-1 0 0,-1 1 1 0 0,0-1 0 0 0,5 6-9 0 0,-1-1 29 0 0,1 0 0 0 0,0 0 1 0 0,1-1-1 0 0,0 1 0 0 0,0-2 1 0 0,1 1-1 0 0,0-1 0 0 0,9 5-20 0 0,-13-8-93 0 0,0-1-1 0 0,0 1 1 0 0,0-1-1 0 0,0 0 1 0 0,0 0-1 0 0,1-1 1 0 0,-1 0-1 0 0,0 0 0 0 0,1 0 1 0 0,-1 0-1 0 0,1-1 1 0 0,0 0 93 0 0,41 0-2680 0 0,-20-2 1283 0 0</inkml:trace>
  <inkml:trace contextRef="#ctx0" brushRef="#br0" timeOffset="116661.826">13827 5657 7368 0 0,'-1'-1'259'0'0,"1"-1"0"0"0,-1 1 0 0 0,1 0 0 0 0,-1 0 0 0 0,1 0 0 0 0,-1 0 0 0 0,0 0 0 0 0,1 0 0 0 0,-1 0 0 0 0,0 0 0 0 0,0 0 0 0 0,0 1 0 0 0,0-1 0 0 0,0 0 0 0 0,0 0 0 0 0,0 1-259 0 0,0 0 193 0 0,1-1 0 0 0,-1 1 0 0 0,0 0 0 0 0,0 0 0 0 0,1 0 0 0 0,-1 0 0 0 0,0 0 0 0 0,0 0 1 0 0,0 0-1 0 0,1 0 0 0 0,-1 1 0 0 0,0-1 0 0 0,0 0 0 0 0,1 0 0 0 0,-1 1 0 0 0,0-1 0 0 0,0 0 1 0 0,1 1-1 0 0,-1-1 0 0 0,0 1 0 0 0,1-1 0 0 0,-1 1 0 0 0,1-1 0 0 0,-1 1-193 0 0,-8 7 1053 0 0,4-5-794 0 0,1 0 0 0 0,0 0 1 0 0,0 1-1 0 0,0 0 0 0 0,0 0 0 0 0,1 0 1 0 0,0 0-1 0 0,0 0 0 0 0,0 1 0 0 0,-1 1-259 0 0,-11 25 1022 0 0,-11 26 233 0 0,23-50-1195 0 0,1 0 0 0 0,0 1 0 0 0,0-1 0 0 0,1 0 0 0 0,0 1-1 0 0,0-1 1 0 0,1 2-60 0 0,0-8 14 0 0,0 0-1 0 0,0 0 0 0 0,0 1 0 0 0,0-1 0 0 0,0 0 1 0 0,0 0-1 0 0,1 0 0 0 0,-1 0 0 0 0,0 1 0 0 0,1-1 1 0 0,-1 0-1 0 0,1 0 0 0 0,-1 0 0 0 0,1 0 1 0 0,0 0-1 0 0,-1 0 0 0 0,1 0 0 0 0,0 0 0 0 0,0 0 1 0 0,-1-1-1 0 0,1 1 0 0 0,0 0 0 0 0,1 0-13 0 0,0 0 22 0 0,0 0-1 0 0,-1 0 1 0 0,1-1 0 0 0,0 1-1 0 0,0-1 1 0 0,0 1-1 0 0,0-1 1 0 0,0 0-1 0 0,0 0 1 0 0,0 0 0 0 0,0 0-1 0 0,0 0 1 0 0,1-1-22 0 0,2 1 36 0 0,1-2 0 0 0,-1 1 0 0 0,0 0 0 0 0,0-1 0 0 0,-1 0-1 0 0,1 0 1 0 0,0-1 0 0 0,-1 1 0 0 0,1-1 0 0 0,3-3-36 0 0,4-5-225 0 0,0 0 0 0 0,-1-1-1 0 0,-1 0 1 0 0,0 0 0 0 0,-1-2-1 0 0,7-11 226 0 0,-6 7-299 0 0,-2 3-36 0 0,0 0 0 0 0,4-3 335 0 0,0 5-112 0 0,-11 12 32 0 0,-1 1 7 0 0,0 0-5 0 0,0 2 12 0 0,-9 28 284 0 0,-1 13-218 0 0,7-29 188 0 0,0 0 0 0 0,1 0 0 0 0,1 0 0 0 0,0 0 0 0 0,1 0 0 0 0,1 12-188 0 0,2-17 0 0 0,-3-9-36 0 0,0 1-1 0 0,0 0 1 0 0,1-1-1 0 0,-1 1 0 0 0,0 0 1 0 0,1-1-1 0 0,-1 1 0 0 0,1 0 1 0 0,-1-1-1 0 0,0 1 1 0 0,1-1-1 0 0,-1 1 0 0 0,1-1 1 0 0,0 1-1 0 0,-1-1 1 0 0,1 0-1 0 0,-1 1 0 0 0,1-1 1 0 0,0 0-1 0 0,-1 1 1 0 0,1-1-1 0 0,-1 0 0 0 0,1 0 1 0 0,0 1-1 0 0,0-1 1 0 0,-1 0-1 0 0,1 0 0 0 0,0 0 1 0 0,-1 0-1 0 0,1 0 1 0 0,0 0-1 0 0,-1 0 0 0 0,1 0 1 0 0,0 0-1 0 0,0 0 1 0 0,-1-1-1 0 0,1 1 0 0 0,0 0 1 0 0,-1 0-1 0 0,1-1 0 0 0,0 1 1 0 0,-1 0-1 0 0,1-1 1 0 0,-1 1-1 0 0,1-1 0 0 0,-1 1 37 0 0,1-1-445 0 0,6-4-6729 0 0</inkml:trace>
  <inkml:trace contextRef="#ctx0" brushRef="#br0" timeOffset="117359.029">14124 5410 10592 0 0,'0'0'17'0'0,"0"0"0"0"0,1 0 0 0 0,-1 0 0 0 0,0 0 0 0 0,0 0 0 0 0,0 0 0 0 0,1 0 0 0 0,-1 0 0 0 0,0 0 1 0 0,0 0-1 0 0,0 0 0 0 0,0 0 0 0 0,1 0 0 0 0,-1 0 0 0 0,0 0 0 0 0,0 0 0 0 0,0 0 0 0 0,0 0 0 0 0,1 0 0 0 0,-1 0 0 0 0,0 0 1 0 0,0 1-1 0 0,0-1 0 0 0,0 0 0 0 0,0 0 0 0 0,1 0 0 0 0,-1 0 0 0 0,0 0 0 0 0,0 0 0 0 0,0 1 0 0 0,0-1 0 0 0,0 0 0 0 0,0 0 1 0 0,0 0-1 0 0,0 0 0 0 0,1 1 0 0 0,-1-1-17 0 0,2 11 951 0 0,0 19 2247 0 0,-2-18-569 0 0,2 153-224 0 0,-2-100-893 0 0,-3 6-897 0 0,0-49-374 0 0,3-20-197 0 0,0-2-152 0 0,10-12-494 0 0,4-2-227 0 0,-10 11 573 0 0,0-1 1 0 0,0 1-1 0 0,-1-1 0 0 0,1 0 1 0 0,-1 0-1 0 0,1-2 256 0 0,2-2-164 0 0,0 1 0 0 0,1 0-1 0 0,-1 0 1 0 0,2 0 0 0 0,-1 1-1 0 0,1 0 1 0 0,-1 0 0 0 0,2 1 0 0 0,-1 0-1 0 0,1 0 165 0 0,5-2-13 0 0,0-1-1 0 0,0 2 0 0 0,1 0 1 0 0,-1 1-1 0 0,1 0 0 0 0,0 1 0 0 0,15-2 14 0 0,7-1-208 0 0,-30 5 148 0 0,0 1 1 0 0,0-1-1 0 0,0 1 1 0 0,4 0 59 0 0,-9 1 193 0 0,-2 0 20 0 0,0 0 14 0 0,0 0 44 0 0,-4 15 607 0 0,-4-7-692 0 0,1-1 0 0 0,-1 0 0 0 0,0 0 0 0 0,0 0 0 0 0,-1-1 0 0 0,0 0 0 0 0,0-1-1 0 0,-7 3-185 0 0,2 0 161 0 0,1-1-1 0 0,0 2 0 0 0,-10 8-160 0 0,-30 35 358 0 0,52-52-342 0 0,1 1 1 0 0,-1-1 0 0 0,1 1-1 0 0,-1-1 1 0 0,1 1 0 0 0,-1 0-1 0 0,1-1 1 0 0,0 1-1 0 0,-1-1 1 0 0,1 1 0 0 0,0 0-1 0 0,-1 0 1 0 0,1-1 0 0 0,0 1-1 0 0,0 0 1 0 0,-1-1 0 0 0,1 1-1 0 0,0 0 1 0 0,0 0 0 0 0,0-1-1 0 0,0 1 1 0 0,0 0-1 0 0,0 0-16 0 0,1-1 12 0 0,-1 1-1 0 0,0-1 0 0 0,1 1 0 0 0,-1-1 0 0 0,1 1 0 0 0,-1-1 0 0 0,0 1 0 0 0,1-1 0 0 0,-1 0 0 0 0,1 1 0 0 0,0-1 0 0 0,-1 0 0 0 0,1 1 0 0 0,-1-1 1 0 0,1 0-1 0 0,-1 0 0 0 0,1 0 0 0 0,0 1 0 0 0,-1-1 0 0 0,1 0 0 0 0,0 0-11 0 0,3 1 22 0 0,1-1 1 0 0,0 0-1 0 0,-1 0 0 0 0,1 0 1 0 0,0 0-1 0 0,3-1-22 0 0,6-3 15 0 0,0 0 0 0 0,0 0 0 0 0,-1-1-1 0 0,13-7-14 0 0,51-29-180 0 0,-69 36 138 0 0,6-3 4 0 0,-3 2-89 0 0,0-1-1 0 0,1 2 1 0 0,-1-1-1 0 0,12-2 128 0 0,-20 7-23 0 0,0 0 0 0 0,0 0 0 0 0,0 1 0 0 0,0-1 0 0 0,0 1 0 0 0,0 0 0 0 0,0 0 0 0 0,0 0 0 0 0,0 0 0 0 0,0 1 0 0 0,1-1 0 0 0,-1 1 0 0 0,-1 0 0 0 0,1 0 0 0 0,0 0 0 0 0,0 0 0 0 0,0 0 0 0 0,0 0 0 0 0,-1 1 0 0 0,1 0 0 0 0,-1-1 0 0 0,2 2 23 0 0,1 2-23 0 0,-1 0 1 0 0,0 0 0 0 0,-1 1-1 0 0,1-1 1 0 0,-1 1 0 0 0,0 0-1 0 0,-1 0 1 0 0,1 0 0 0 0,-1 0-1 0 0,0 0 1 0 0,-1 0 0 0 0,2 7 22 0 0,2 20 357 0 0,0 0-1 0 0,-2 0 1 0 0,-1 20-357 0 0,-2-53 151 0 0,0 0-50 0 0,0 0-6 0 0,-1-8 173 0 0,1 2-209 0 0,-1 0 0 0 0,1 0-1 0 0,0 1 1 0 0,1-1 0 0 0,-1 0 0 0 0,1 0 0 0 0,0 1-1 0 0,1-1 1 0 0,0 0 0 0 0,-1 1 0 0 0,3-3-59 0 0,4-9-66 0 0,0 1 1 0 0,11-15 65 0 0,7-12-447 0 0,-15 22-1266 0 0,4 1-5829 0 0</inkml:trace>
  <inkml:trace contextRef="#ctx0" brushRef="#br0" timeOffset="123778.525">17069 3081 5064 0 0,'1'-1'389'0'0,"3"-6"-555"0"0,4-4 1782 0 0,0 0 0 0 0,1 1 1 0 0,7-8-1617 0 0,-15 17 768 0 0,-1 1-34 0 0,0 0-140 0 0,0 0-68 0 0,0 0-12 0 0,0 0-455 0 0,1 0 0 0 0,-1 0-1 0 0,0 0 1 0 0,0 0 0 0 0,1 0 0 0 0,-1 0 0 0 0,0 0 0 0 0,0 0 0 0 0,0 0 0 0 0,1 0 0 0 0,-1 0 0 0 0,0 0 0 0 0,0 0 0 0 0,1 0 0 0 0,-1 0 0 0 0,0 0 0 0 0,0 0 0 0 0,1 0 0 0 0,-1 0 0 0 0,0 1 0 0 0,0-1 0 0 0,0 0 0 0 0,1 0 0 0 0,-1 0 0 0 0,0 0 0 0 0,0 0 0 0 0,0 1-59 0 0,2 3 142 0 0,-1 0 0 0 0,-1 0 1 0 0,1 0-1 0 0,-1 0 1 0 0,1 0-1 0 0,-1 0 1 0 0,0 0-1 0 0,-1 0 1 0 0,1 0-1 0 0,-1 3-142 0 0,-12 43 903 0 0,5-19-440 0 0,-7 48 1296 0 0,1 24-1759 0 0,9-76 202 0 0,3-18-99 0 0,1 0 1 0 0,0 1-1 0 0,0-1 1 0 0,1 9-104 0 0,1-3 92 0 0,-1-6-15 0 0,0-1-1 0 0,1 0 1 0 0,2 7-77 0 0,-3-13 13 0 0,1 0-1 0 0,0 0 1 0 0,-1 0-1 0 0,1 1 1 0 0,0-1-1 0 0,0 0 1 0 0,1-1 0 0 0,-1 1-1 0 0,0 0 1 0 0,0 0-1 0 0,1 0 1 0 0,-1-1-1 0 0,1 1 1 0 0,0-1-1 0 0,1 2-12 0 0,0-1 24 0 0,0 0 1 0 0,0-1-1 0 0,0 1 0 0 0,1-1 0 0 0,-1 0 0 0 0,0 0 0 0 0,1 0 0 0 0,-1 0 0 0 0,1-1 0 0 0,-1 1 0 0 0,1-1 0 0 0,-1 0 0 0 0,1 0 0 0 0,-1 0 1 0 0,1-1-1 0 0,-1 1 0 0 0,0-1 0 0 0,1 0 0 0 0,1 0-24 0 0,10-4 84 0 0,-2-1 0 0 0,1 0 0 0 0,0 0 0 0 0,1-3-84 0 0,11-4 125 0 0,-18 8-62 0 0,1 0 0 0 0,-1 0 0 0 0,-1-1 0 0 0,1 0 0 0 0,-1 0 0 0 0,0-1 0 0 0,0 0 0 0 0,3-5-63 0 0,1-2-53 0 0,-1-1 1 0 0,0 0-1 0 0,-1 0 0 0 0,2-5 53 0 0,-10 18 0 0 0,0 0 0 0 0,0 0 0 0 0,0 1 0 0 0,0-1 0 0 0,0 0 0 0 0,-1 0 0 0 0,1 0 0 0 0,-1 0 0 0 0,1 0 0 0 0,-1 0 0 0 0,0 0 0 0 0,1 0 0 0 0,-1 0 0 0 0,0 0 0 0 0,0 0 0 0 0,-1 0 0 0 0,1 1 0 0 0,0 0 0 0 0,0 0 0 0 0,0 0-1 0 0,-1 1 1 0 0,1-1 0 0 0,0 0 0 0 0,-1 0 0 0 0,1 1-1 0 0,-1-1 1 0 0,1 0 0 0 0,-1 1 0 0 0,1-1 0 0 0,-1 0-1 0 0,1 1 1 0 0,-1-1 0 0 0,0 1 0 0 0,1-1 0 0 0,-1 1-1 0 0,0-1 1 0 0,0 1 0 0 0,1 0 0 0 0,-1-1-1 0 0,0 1 1 0 0,0 0 0 0 0,0-1 0 0 0,0 1 0 0 0,-1-1-9 0 0,0 1-3 0 0,0 0 1 0 0,0-1 0 0 0,0 1 0 0 0,0 0 0 0 0,0 0-1 0 0,0 0 1 0 0,0 0 0 0 0,0 0 0 0 0,0 1 0 0 0,0-1-1 0 0,0 1 1 0 0,0-1 0 0 0,0 1 0 0 0,0 0 0 0 0,0 0-1 0 0,-1 0 12 0 0,-1 1-22 0 0,1 0-1 0 0,-1 0 1 0 0,0 0-1 0 0,1 0 1 0 0,-1 1-1 0 0,1-1 0 0 0,-3 3 23 0 0,0 3-20 0 0,0 0 0 0 0,1 0-1 0 0,-1 0 1 0 0,1 0 0 0 0,1 1-1 0 0,0 0 1 0 0,0 0-1 0 0,1 0 1 0 0,0 0 0 0 0,0 1-1 0 0,-1 8 21 0 0,4-14 6 0 0,0-1 0 0 0,0 1-1 0 0,0-1 1 0 0,0 0-1 0 0,0 1 1 0 0,1-1 0 0 0,-1 0-1 0 0,1 1 1 0 0,0-1-1 0 0,0 0 1 0 0,0 0 0 0 0,1 0-1 0 0,-1 1 1 0 0,1-1-1 0 0,-1-1 1 0 0,1 1 0 0 0,0 0-1 0 0,0 0 1 0 0,0-1-1 0 0,1 1 1 0 0,-1-1 0 0 0,1 0-1 0 0,-1 1 1 0 0,1-1-1 0 0,2 1-5 0 0,0 0 18 0 0,1-1 0 0 0,-1 0 1 0 0,0 0-1 0 0,1 0 0 0 0,-1-1 0 0 0,1 0 0 0 0,-1 0 0 0 0,1 0 0 0 0,0 0 0 0 0,1-1-18 0 0,10 0 88 0 0,-1 0-1 0 0,16-3-87 0 0,53-13 112 0 0,-76 14-159 0 0,1 0 0 0 0,-1-1 0 0 0,0 0 0 0 0,1-1 0 0 0,0 0 47 0 0,21-8-1893 0 0,-15 7 685 0 0</inkml:trace>
  <inkml:trace contextRef="#ctx0" brushRef="#br0" timeOffset="124074.61">17762 3211 13560 0 0,'0'0'621'0'0,"-8"2"206"0"0,5-1-768 0 0,1 0 0 0 0,-1-1 0 0 0,0 1 0 0 0,0 1 0 0 0,0-1 1 0 0,0 0-1 0 0,1 1 0 0 0,-1-1 0 0 0,1 1 0 0 0,-1 0 0 0 0,1 0 1 0 0,-1 0-1 0 0,1 0 0 0 0,0 0 0 0 0,0 0 0 0 0,0 1 0 0 0,0-1 1 0 0,1 1-1 0 0,-1-1 0 0 0,1 1 0 0 0,-1 0 0 0 0,1 0 0 0 0,0 0 1 0 0,-1 2-60 0 0,-7 17 284 0 0,8-20-268 0 0,0 0 0 0 0,0 0 0 0 0,0 0 0 0 0,0 0 0 0 0,0 0 0 0 0,0 0 0 0 0,1 0 0 0 0,-1 0 0 0 0,1 0 0 0 0,-1 0 0 0 0,1 0 0 0 0,0 1 0 0 0,0-1 0 0 0,0 0 0 0 0,0 0 0 0 0,0 0 0 0 0,1 0-1 0 0,-1 1 1 0 0,1-1 0 0 0,-1 0-16 0 0,3 5 56 0 0,-1-1-1 0 0,1 1 1 0 0,0-1-1 0 0,0 0 0 0 0,1 0 1 0 0,0-1-1 0 0,0 1 0 0 0,0-1 1 0 0,1 0-1 0 0,-1 0 1 0 0,1 0-1 0 0,1 0 0 0 0,-1-1 1 0 0,1 0-1 0 0,-1 0 0 0 0,1 0 1 0 0,4 1-56 0 0,2 1 243 0 0,1-1 0 0 0,0 0 1 0 0,0 0-1 0 0,0-1 0 0 0,1-1-243 0 0,-7-1-338 0 0,-5-1-131 0 0,-2-1 85 0 0,0 0 395 0 0,1 1 299 0 0,6 5 56 0 0,-7-5-353 0 0,0-1 1 0 0,0 0 0 0 0,0 0-1 0 0,0 0 1 0 0,1 0-1 0 0,-1 0 1 0 0,0 1-1 0 0,0-1 1 0 0,0 0 0 0 0,0 0-1 0 0,0 0 1 0 0,0 1-1 0 0,0-1 1 0 0,0 0-1 0 0,0 0 1 0 0,0 0 0 0 0,0 1-1 0 0,0-1 1 0 0,0 0-1 0 0,0 0 1 0 0,0 0 0 0 0,0 1-1 0 0,0-1 1 0 0,0 0-1 0 0,0 0 1 0 0,0 0-1 0 0,0 0 1 0 0,0 1 0 0 0,0-1-1 0 0,0 0 1 0 0,0 0-1 0 0,0 0 1 0 0,0 1-1 0 0,0-1 1 0 0,-1 0 0 0 0,1 0-1 0 0,0 0 1 0 0,0 0-14 0 0,-6 3 145 0 0,1 0 0 0 0,-1-1 0 0 0,0 0 0 0 0,0 0 0 0 0,0-1 0 0 0,-1 0-145 0 0,3 0 47 0 0,-25 6 214 0 0,-1-2-1 0 0,-14 0-260 0 0,31-3 48 0 0,-4-1-345 0 0,0 0 1 0 0,-12-1 296 0 0,18-1-330 0 0,10 2 191 0 0,0-1-1 0 0,0 0 0 0 0,0 0 1 0 0,0 0-1 0 0,-1 0 1 0 0,1 0-1 0 0,0 0 0 0 0,0-1 1 0 0,0 1-1 0 0,0 0 1 0 0,0-1-1 0 0,0 1 0 0 0,0-1 1 0 0,0 1-1 0 0,0-1 1 0 0,0 1-1 0 0,0-1 0 0 0,-1 0 140 0 0,2 1-4313 0 0,0 0-1265 0 0</inkml:trace>
  <inkml:trace contextRef="#ctx0" brushRef="#br0" timeOffset="124391.82">18058 3283 3224 0 0,'3'-4'-2573'0'0,"0"1"3855"0"0,0-2 8396 0 0,-9 9-4138 0 0,-2 2-5325 0 0,0 0-1 0 0,1 1 0 0 0,0 0 0 0 0,0 0 0 0 0,0 0 0 0 0,1 1 0 0 0,0 0 0 0 0,0 1 0 0 0,1-1 0 0 0,0 1 0 0 0,0 3-214 0 0,4-10 16 0 0,0 0 0 0 0,0 0 0 0 0,1 1 0 0 0,0-1 0 0 0,-1 0 0 0 0,1 0 0 0 0,0 0 1 0 0,0 0-1 0 0,0 0 0 0 0,0 1 0 0 0,0-1 0 0 0,1 0 0 0 0,-1 0 0 0 0,1 0 0 0 0,-1 0 0 0 0,1 0 0 0 0,0 0 0 0 0,0 0 0 0 0,0 0 0 0 0,0 0 0 0 0,0 0 0 0 0,0 0 0 0 0,0-1 0 0 0,1 1 0 0 0,0 1-16 0 0,5 4 8 0 0,1 0 0 0 0,-1-1-1 0 0,1 0 1 0 0,0 0-1 0 0,3 0-7 0 0,4 5-108 0 0,-7-5 94 0 0,-4-2 36 0 0,-3-3 82 0 0,-18 18 305 0 0,9-14-364 0 0,0-1 1 0 0,0-1-1 0 0,0 1 0 0 0,-1-1 1 0 0,1 0-1 0 0,-1-1 0 0 0,0 0 1 0 0,-4 0-46 0 0,-31 8-206 0 0,27-5-402 0 0,5-4-4985 0 0,1-4-569 0 0</inkml:trace>
  <inkml:trace contextRef="#ctx0" brushRef="#br0" timeOffset="125118.849">18548 3427 3224 0 0,'2'1'615'0'0,"4"3"1372"0"0,-5-3 607 0 0,1 0 118 0 0,15 6 800 0 0,-14-6-3252 0 0,0 0 1 0 0,0 0 0 0 0,0 1-1 0 0,0-1 1 0 0,0 1 0 0 0,0 0-1 0 0,0 0 1 0 0,-1 0-261 0 0,0-2 97 0 0,-1 1-1 0 0,0-1 1 0 0,0 0 0 0 0,0 0 0 0 0,0 1-1 0 0,1-1 1 0 0,-1 0 0 0 0,0 0 0 0 0,0 0 0 0 0,0 0-1 0 0,1 0 1 0 0,-1-1 0 0 0,1 1-97 0 0,1 0 203 0 0,14 0 169 0 0,-6 0-280 0 0,0 0 0 0 0,0 0-1 0 0,1-1 1 0 0,-1-1 0 0 0,7-2-92 0 0,2-1 151 0 0,0-1 0 0 0,-1-1 0 0 0,11-6-151 0 0,-29 13 4 0 0,-1 0 0 0 0,1-1 0 0 0,0 1 0 0 0,-1-1 1 0 0,1 0-1 0 0,-1 1 0 0 0,1-1 0 0 0,0 1 0 0 0,-1-1 0 0 0,1 0 0 0 0,-1 1 0 0 0,0-1 0 0 0,1 0 0 0 0,-1 0 1 0 0,0 1-1 0 0,1-1 0 0 0,-1 0 0 0 0,0 0-4 0 0,0 0 4 0 0,0 1 0 0 0,1-1-1 0 0,-1 1 1 0 0,0-1 0 0 0,0 1 0 0 0,0-1 0 0 0,1 1 0 0 0,-1-1-1 0 0,0 1 1 0 0,0 0 0 0 0,1-1 0 0 0,-1 1 0 0 0,0-1 0 0 0,1 1-1 0 0,-1 0 1 0 0,1-1 0 0 0,-1 1 0 0 0,1 0 0 0 0,-1-1-4 0 0,-1 0 11 0 0,1 0 0 0 0,-1 0 0 0 0,0 0 0 0 0,1 0 0 0 0,-1 0 0 0 0,0 0 1 0 0,0 0-1 0 0,0 0 0 0 0,0 0 0 0 0,0 1 0 0 0,0-1 0 0 0,0 0-11 0 0,-6-2 10 0 0,1 0 0 0 0,-1 0-1 0 0,0 0 1 0 0,1 1 0 0 0,-1 0 0 0 0,0 1-1 0 0,0-1 1 0 0,0 1 0 0 0,-1 1 0 0 0,1-1 0 0 0,0 1-1 0 0,0 0 1 0 0,0 1 0 0 0,-2 0-10 0 0,-7 1 42 0 0,0 1 1 0 0,1 1-1 0 0,-1 0 1 0 0,1 1-1 0 0,-13 6-42 0 0,25-10 45 0 0,1 0-30 0 0,1-1-1 0 0,0 1 1 0 0,-1 0-1 0 0,1 0 1 0 0,0 0-1 0 0,0-1 1 0 0,0 1-1 0 0,-1 0 0 0 0,1 0 1 0 0,0 0-1 0 0,0 2-14 0 0,0-3 4 0 0,1 0-1 0 0,0 0 1 0 0,0 1-1 0 0,0-1 1 0 0,-1 1-1 0 0,1-1 1 0 0,0 0-1 0 0,0 1 0 0 0,0-1 1 0 0,0 0-1 0 0,0 1 1 0 0,0-1-1 0 0,0 1 1 0 0,0-1-1 0 0,0 0 1 0 0,0 1-1 0 0,0-1 1 0 0,0 1-1 0 0,0-1 0 0 0,0 0 1 0 0,0 1-1 0 0,0-1 1 0 0,0 0-1 0 0,0 1 1 0 0,0-1-1 0 0,1 1 1 0 0,-1-1-1 0 0,0 0 0 0 0,0 1 1 0 0,0-1-1 0 0,1 0 1 0 0,-1 1-1 0 0,0-1 1 0 0,0 0-1 0 0,1 0 1 0 0,-1 1-1 0 0,0-1 1 0 0,1 0-1 0 0,-1 0 0 0 0,0 1 1 0 0,1-1-4 0 0,13 9 73 0 0,-14-9-73 0 0,7 3 20 0 0,1 0 0 0 0,-1-1-1 0 0,1 0 1 0 0,-1 0 0 0 0,1 0-1 0 0,-1-1 1 0 0,1 0 0 0 0,6-1-20 0 0,15 0 143 0 0,22-4-143 0 0,-14 1 44 0 0,5-1-693 0 0,31-8 649 0 0,-52 7-344 0 0,0-2 0 0 0,0 0-1 0 0,0-1 1 0 0,-1-1 0 0 0,0-1 0 0 0,-1 0-1 0 0,0-2 1 0 0,-1 0 0 0 0,0-1 0 0 0,-1-1 0 0 0,2-3 344 0 0,-18 16-14 0 0,9-7-162 0 0,-1 0 0 0 0,0 0 0 0 0,0-1 0 0 0,0-1 0 0 0,-1 0 0 0 0,-1 0 0 0 0,0 0 0 0 0,0-1 0 0 0,1-4 176 0 0,-7 13 157 0 0,0 0 0 0 0,0 0 0 0 0,0 0 0 0 0,0 0 0 0 0,0 0 0 0 0,-1 0-1 0 0,1 0 1 0 0,-1 0 0 0 0,1 0 0 0 0,-1 0 0 0 0,0 0 0 0 0,0-1 0 0 0,0 1 0 0 0,0 0-1 0 0,0 0 1 0 0,-1 0 0 0 0,1 0 0 0 0,-1 0 0 0 0,1 0 0 0 0,-1 0 0 0 0,0-1-157 0 0,1 3 54 0 0,-1 0 0 0 0,1-1 0 0 0,0 1 1 0 0,-1 0-1 0 0,1 0 0 0 0,-1-1 0 0 0,1 1 1 0 0,0 0-1 0 0,-1 0 0 0 0,1 0 0 0 0,-1 0 0 0 0,1 0 1 0 0,-1 0-1 0 0,1 0 0 0 0,0 0 0 0 0,-1 0 1 0 0,1 0-1 0 0,-1 0 0 0 0,1 0 0 0 0,-1 0-54 0 0,0 0 93 0 0,-7-1-49 0 0,1 1 0 0 0,0-1 0 0 0,-1 1 1 0 0,-6 1-45 0 0,10 0 62 0 0,1 0 0 0 0,0 0 1 0 0,0 0-1 0 0,-1 0 1 0 0,1 0-1 0 0,0 1 0 0 0,0-1 1 0 0,0 1-1 0 0,1 0 1 0 0,-1 0-1 0 0,0 0 0 0 0,1 0-62 0 0,-7 6 93 0 0,2 0 0 0 0,-1 0 0 0 0,1 0 0 0 0,0 1 0 0 0,1 0-1 0 0,0 1 1 0 0,1-1 0 0 0,0 1 0 0 0,0 0 0 0 0,1 1 0 0 0,0-1 0 0 0,1 1-1 0 0,0 0 1 0 0,-1 8-93 0 0,-1 19 241 0 0,1 0 1 0 0,2 1-1 0 0,2 22-241 0 0,0-45 16 0 0,2 25 372 0 0,1-1 0 0 0,3 6-388 0 0,0-4 338 0 0,-4-23-196 0 0,-2-1 0 0 0,0 1 0 0 0,-1-1 0 0 0,-1 0 0 0 0,-3 15-142 0 0,4-28 21 0 0,-1 1 1 0 0,0-1-1 0 0,0 0 0 0 0,0 1 0 0 0,-1-1 0 0 0,0 0 0 0 0,0 0 0 0 0,0-1 1 0 0,0 1-1 0 0,-1-1 0 0 0,0 0 0 0 0,0 0 0 0 0,0 0 0 0 0,-2 1-21 0 0,5-4-30 0 0,-1 0 0 0 0,0 0 0 0 0,1 0-1 0 0,-1 0 1 0 0,0 0 0 0 0,1-1 0 0 0,-1 1-1 0 0,0-1 1 0 0,0 1 0 0 0,1-1 0 0 0,-1 0-1 0 0,0 1 1 0 0,0-1 0 0 0,0 0 0 0 0,0 0-1 0 0,1-1 1 0 0,-1 1 0 0 0,0 0 0 0 0,0-1 0 0 0,0 1-1 0 0,0-1 31 0 0,0 0-86 0 0,-1 0-1 0 0,0 0 0 0 0,0 0 0 0 0,1-1 1 0 0,-1 1-1 0 0,1-1 0 0 0,-1 0 0 0 0,1 0 1 0 0,0 0-1 0 0,0 0 0 0 0,-1 0 0 0 0,1-1 87 0 0,-22-30-3375 0 0,13 8-2437 0 0,5 6-44 0 0</inkml:trace>
  <inkml:trace contextRef="#ctx0" brushRef="#br0" timeOffset="126046.957">18806 3525 6912 0 0,'0'0'528'0'0,"7"-6"-320"0"0,-2 3 196 0 0,0 1 1 0 0,-1 0 0 0 0,1 0 0 0 0,1 0-1 0 0,-1 0 1 0 0,0 1 0 0 0,0 0-1 0 0,1 0 1 0 0,-1 0 0 0 0,0 1 0 0 0,3-1-405 0 0,20-1 1428 0 0,125-6 2627 0 0,-113 9-3602 0 0,1-3 0 0 0,-1-1 0 0 0,12-4-453 0 0,-35 3-6 0 0,13-1 377 0 0,0-2 0 0 0,16-6-371 0 0,-37 10-68 0 0,1 0 1 0 0,-1-2-1 0 0,0 1 1 0 0,-1-1-1 0 0,1 0 1 0 0,-1-1-1 0 0,0 0 1 0 0,0 0-1 0 0,6-7 68 0 0,-8 6-164 0 0,3-2-115 0 0,0 0 0 0 0,0 0 0 0 0,-2-1 0 0 0,1-1 0 0 0,-1 1-1 0 0,4-9 280 0 0,-6 9-147 0 0,1-3-63 0 0,0-1-1 0 0,0 1 1 0 0,-1-1 210 0 0,-4 11-18 0 0,0-1 1 0 0,0 1 0 0 0,-1 0-1 0 0,1 0 1 0 0,-1-1 0 0 0,0 1-1 0 0,1-1 1 0 0,-2 1 0 0 0,1 0-1 0 0,0-1 1 0 0,-1 1 0 0 0,1 0-1 0 0,-1-1 1 0 0,0 1 0 0 0,-1-2 17 0 0,1 3 87 0 0,0 0 0 0 0,-1 0 0 0 0,1 0 1 0 0,-1 0-1 0 0,1 0 0 0 0,-1 0 0 0 0,0 0 0 0 0,0 1 1 0 0,0-1-1 0 0,0 1 0 0 0,0-1 0 0 0,0 1 0 0 0,0 0 1 0 0,0 0-1 0 0,-2-1-87 0 0,3 2 69 0 0,-1-1 1 0 0,1 1 0 0 0,-1-1 0 0 0,1 1-1 0 0,-1-1 1 0 0,1 1 0 0 0,-1 0-1 0 0,1 0 1 0 0,-1 0 0 0 0,1 0 0 0 0,-1 0-1 0 0,1 0 1 0 0,-1 0 0 0 0,1 0-1 0 0,-1 1 1 0 0,1-1 0 0 0,-1 1-1 0 0,1-1 1 0 0,-1 1 0 0 0,1-1 0 0 0,0 1-1 0 0,-1 0 1 0 0,1 0 0 0 0,0 0-1 0 0,-1 0-69 0 0,-1 2 97 0 0,-1 0 0 0 0,1 0 0 0 0,0 1 0 0 0,0-1 0 0 0,0 1 0 0 0,0 0 0 0 0,1 0 0 0 0,-1 0-1 0 0,1 0 1 0 0,0 0 0 0 0,0 0 0 0 0,0 2-97 0 0,-3 12 101 0 0,0 0 0 0 0,1 0-1 0 0,1 1 1 0 0,1 0 0 0 0,0 2-101 0 0,1 96 469 0 0,2-62-119 0 0,0-36-115 0 0,1-1 1 0 0,2 11-236 0 0,2 24 455 0 0,-4-25-147 0 0,0-13 79 0 0,-1 0 0 0 0,-1 1 0 0 0,-2 11-387 0 0,2-22 49 0 0,-1 0 0 0 0,0 0 0 0 0,-1 0 0 0 0,1 0 0 0 0,-1-1 0 0 0,0 1 0 0 0,0 0 1 0 0,0-1-1 0 0,-1 1 0 0 0,0-1 0 0 0,1 0 0 0 0,-2 0 0 0 0,0 2-49 0 0,0-2-31 0 0,-1 0 1 0 0,1 0 0 0 0,-1 0-1 0 0,0 0 1 0 0,0-1-1 0 0,0 0 1 0 0,0 0 0 0 0,-1 0-1 0 0,1-1 1 0 0,-1 1-1 0 0,0-1 1 0 0,1-1 0 0 0,-1 1-1 0 0,0-1 1 0 0,0 0-1 0 0,0 0 1 0 0,0-1-1 0 0,0 0 1 0 0,0 0 0 0 0,-1 0-1 0 0,1-1 1 0 0,0 0-1 0 0,0 0 1 0 0,1 0 0 0 0,-1-1-1 0 0,0 0 1 0 0,0 0-1 0 0,1-1 1 0 0,-1 1 0 0 0,1-1-1 0 0,0 0 1 0 0,0-1-1 0 0,0 1 1 0 0,0-1-1 0 0,1 0 1 0 0,-1 0 0 0 0,-2-4 30 0 0,1 2-331 0 0,1 0 1 0 0,0 0 0 0 0,1 0 0 0 0,-1 0 0 0 0,1-1 0 0 0,0 0 0 0 0,1 0 0 0 0,0 0 0 0 0,0 0-1 0 0,0-1 1 0 0,1 1 0 0 0,0-1 0 0 0,1 1 0 0 0,-1-1 0 0 0,1-6 330 0 0,0 3-561 0 0,1-1 0 0 0,1 0 0 0 0,0 0 0 0 0,0 0 0 0 0,1 0 0 0 0,1 1 0 0 0,0-4 561 0 0,0 8-215 0 0,0-1 0 0 0,0 1 0 0 0,0-1 0 0 0,1 1 0 0 0,0 0 0 0 0,1 1 0 0 0,-1-1 0 0 0,1 1 0 0 0,0 0 0 0 0,1 0 0 0 0,2-2 215 0 0,-4 5 18 0 0,1 0-1 0 0,-1 0 1 0 0,1 1-1 0 0,-1-1 1 0 0,1 1 0 0 0,0 0-1 0 0,0 0 1 0 0,0 1-1 0 0,2-1-17 0 0,51-9 1172 0 0,-51 10-917 0 0,2-1 96 0 0,0 1 0 0 0,0 0-1 0 0,0 0 1 0 0,0 1 0 0 0,9 1-351 0 0,1 1 1100 0 0,1-1 0 0 0,9-2-1100 0 0,27 2 1411 0 0,62 2 545 0 0,-102-3-1790 0 0,-1-1-1 0 0,0 0 0 0 0,4-1-165 0 0,-2 0 100 0 0,-12 1-135 0 0,-1 0-1 0 0,1 0 0 0 0,-1 0 1 0 0,1-1-1 0 0,-1 1 0 0 0,1-1 1 0 0,-1 0-1 0 0,3-2 36 0 0,-5 2-365 0 0,1 1 1 0 0,-1-1-1 0 0,0 0 0 0 0,1 0 0 0 0,-1 0 1 0 0,0 0-1 0 0,0 0 0 0 0,0 0 1 0 0,0-1-1 0 0,-1 1 0 0 0,1 0 1 0 0,-1-1-1 0 0,2-2 365 0 0,1-5-1556 0 0,-3 8 1310 0 0,0 0 1 0 0,0-1 0 0 0,-1 1-1 0 0,1 0 1 0 0,-1-1 0 0 0,1 1 0 0 0,-1-1-1 0 0,0 1 1 0 0,0-3 245 0 0,4-19-1424 0 0,-4 23 1351 0 0,0 1 571 0 0,0 0 249 0 0,0 0 48 0 0,0 0 27 0 0,0 0 96 0 0,0 0 39 0 0,0 19 1491 0 0,-1 18-688 0 0,1 9-48 0 0,0-23-1168 0 0,0-20-429 0 0,-1 1-1 0 0,1-1 0 0 0,0 0 1 0 0,0 1-1 0 0,1-1 0 0 0,-1 2-114 0 0,1 6 316 0 0,-1-10-293 0 0,0 0 0 0 0,0-1 0 0 0,0 1 0 0 0,0 0 0 0 0,0-1-1 0 0,0 1 1 0 0,1-1 0 0 0,-1 1 0 0 0,0 0 0 0 0,0-1 0 0 0,0 1-1 0 0,1-1 1 0 0,-1 1 0 0 0,0 0 0 0 0,1-1 0 0 0,-1 1-1 0 0,1-1 1 0 0,-1 1 0 0 0,0-1 0 0 0,1 0 0 0 0,-1 1 0 0 0,1-1-1 0 0,-1 1 1 0 0,1-1-23 0 0,0 0 17 0 0,0 0-42 0 0,-1 0 0 0 0,1 1 0 0 0,0-1 0 0 0,0 0 0 0 0,0 0 0 0 0,0 0 0 0 0,0 0 0 0 0,0-1 0 0 0,0 1-1 0 0,-1 0 1 0 0,1 0 0 0 0,0 0 0 0 0,0-1 0 0 0,0 1 0 0 0,0-1 0 0 0,-1 1 0 0 0,1 0 0 0 0,0-1-1 0 0,0 1 1 0 0,-1-1 0 0 0,1 0 0 0 0,0 1 0 0 0,-1-1 0 0 0,1 1 0 0 0,-1-1 0 0 0,1 0 0 0 0,-1 0 0 0 0,1 1-1 0 0,-1-1 1 0 0,1 0 25 0 0,4-8-962 0 0,-5 8 703 0 0,1 0 0 0 0,-1 0 1 0 0,1 1-1 0 0,-1-1 0 0 0,1 0 1 0 0,-1 0-1 0 0,0 0 0 0 0,1 0 1 0 0,-1 0-1 0 0,0 0 0 0 0,0 0 1 0 0,0 0-1 0 0,0 0 0 0 0,0-1 1 0 0,0 1 258 0 0,1-8-2195 0 0,0 0 1 0 0,0-1-1 0 0,3-7 2195 0 0,2-22-3501 0 0,-3 13 2853 0 0,0 0 0 0 0,2 0 0 0 0,0 1 0 0 0,7-16 648 0 0,5 4 5984 0 0,-16 36-5813 0 0,0 0 0 0 0,-1 0 0 0 0,1 0 1 0 0,0 0-1 0 0,0 0 0 0 0,0 0 0 0 0,0 0 1 0 0,-1 0-1 0 0,1 0 0 0 0,1 1 0 0 0,-1-1 1 0 0,0 0-1 0 0,0 1 0 0 0,0-1 0 0 0,0 0 1 0 0,0 1-1 0 0,1 0 0 0 0,-1-1 0 0 0,0 1 1 0 0,0 0-1 0 0,1-1 0 0 0,-1 1 0 0 0,0 0 1 0 0,0 0-1 0 0,1 0 0 0 0,-1 0 0 0 0,0 0 1 0 0,1 0-1 0 0,-1 1 0 0 0,0-1 0 0 0,0 0 1 0 0,1 1-1 0 0,-1-1-171 0 0,3 1 47 0 0,1 1 1 0 0,-1-1-1 0 0,1 1 1 0 0,-1 0-1 0 0,0 0 1 0 0,0 0-1 0 0,4 3-47 0 0,70 57-3049 0 0,-59-45 1907 0 0</inkml:trace>
  <inkml:trace contextRef="#ctx0" brushRef="#br0" timeOffset="126487.382">20310 3264 12608 0 0,'-3'0'162'0'0,"3"0"-123"0"0,0 0 0 0 0,-1 0-1 0 0,1 0 1 0 0,0 0-1 0 0,-1 0 1 0 0,1 0-1 0 0,-1-1 1 0 0,1 1-1 0 0,0 0 1 0 0,-1 0-1 0 0,1 0 1 0 0,0 0 0 0 0,-1 0-1 0 0,1-1 1 0 0,0 1-1 0 0,-1 0 1 0 0,1 0-1 0 0,0-1 1 0 0,0 1-1 0 0,-1 0 1 0 0,1 0-1 0 0,0-1 1 0 0,0 1 0 0 0,0 0-1 0 0,-1-1 1 0 0,1 1-1 0 0,0 0 1 0 0,0-1-1 0 0,0 1 1 0 0,0 0-1 0 0,0-1 1 0 0,-1 1-1 0 0,1-1 1 0 0,0 1 0 0 0,0 0-39 0 0,0-1 745 0 0,0 1 250 0 0,-12 2-415 0 0,0-1-1 0 0,0 2 1 0 0,0 0 0 0 0,0 0 0 0 0,0 1 0 0 0,1 1 0 0 0,-1 0 0 0 0,1 0 0 0 0,-8 7-580 0 0,-1 1 429 0 0,0 1 0 0 0,1 2-1 0 0,-5 6-428 0 0,23-21 2 0 0,-6 4 19 0 0,1 1-1 0 0,0 0 0 0 0,0 0 0 0 0,0 1 0 0 0,1 0 1 0 0,0 0-1 0 0,1 0 0 0 0,-1 1 0 0 0,1-1 1 0 0,1 1-1 0 0,0 0 0 0 0,-3 7-20 0 0,6-14 3 0 0,0 1 0 0 0,-1-1 0 0 0,1 0 0 0 0,0 1 0 0 0,0-1 0 0 0,0 0 0 0 0,0 1 0 0 0,0-1 0 0 0,0 0 0 0 0,1 1 0 0 0,-1-1 0 0 0,0 0 0 0 0,1 0 0 0 0,-1 1 0 0 0,1-1 0 0 0,-1 0 0 0 0,1 0 0 0 0,-1 0 0 0 0,1 1 0 0 0,0-1 0 0 0,0 0-3 0 0,0 1 10 0 0,1-1 0 0 0,0 1 0 0 0,0 0 0 0 0,0-1 0 0 0,0 1 0 0 0,0-1 0 0 0,1 0 0 0 0,-1 1 0 0 0,0-1 0 0 0,0 0 0 0 0,1-1-10 0 0,5 3 49 0 0,0-1 1 0 0,1 0-1 0 0,-1-1 1 0 0,1 1-1 0 0,-1-2 0 0 0,6 1-49 0 0,27-4 145 0 0,-1-1 0 0 0,0-2 0 0 0,19-5-145 0 0,-27 4-19 0 0,-16 3-101 0 0,-1-1-1 0 0,1-1 0 0 0,-1 0 1 0 0,0-1-1 0 0,9-6 121 0 0,31-14-1221 0 0,-36 21 751 0 0,-17 6 352 0 0,-2 0 44 0 0,0 0 8 0 0,1 8 277 0 0,-1-2-55 0 0,1 0 0 0 0,-1 0-1 0 0,0 0 1 0 0,-1 0 0 0 0,1 0 0 0 0,-1 0-1 0 0,-1 3-155 0 0,-2 26 403 0 0,4-26-232 0 0,-1-8-158 0 0,1 1 0 0 0,0-1 0 0 0,0 1 0 0 0,-1-1 0 0 0,1 1 0 0 0,0-1 0 0 0,1 1 0 0 0,-1-1 0 0 0,0 1 0 0 0,0-1 0 0 0,1 1 0 0 0,-1-1 0 0 0,1 1 0 0 0,-1-1 0 0 0,1 1 0 0 0,-1-1 0 0 0,1 0 0 0 0,0 1 0 0 0,0-1 0 0 0,0 0 0 0 0,0 0 0 0 0,0 0 0 0 0,0 0 0 0 0,0 1 0 0 0,0-1 0 0 0,0-1 0 0 0,0 1 0 0 0,1 1-13 0 0,-1-2-1 0 0,0 1 0 0 0,-1-1 1 0 0,1 0-1 0 0,0 1 0 0 0,-1-1 0 0 0,1 0 0 0 0,0 1 1 0 0,-1-1-1 0 0,1 0 0 0 0,0 0 0 0 0,0 0 0 0 0,-1 0 1 0 0,1 1-1 0 0,0-1 0 0 0,0 0 0 0 0,0 0 1 0 0,-1-1-1 0 0,1 1 0 0 0,0 0 0 0 0,0 0 0 0 0,-1 0 1 0 0,1 0-1 0 0,0-1 0 0 0,-1 1 0 0 0,1 0 1 0 0,0-1-141 0 0,0 0 0 0 0,0 0-1 0 0,0 0 1 0 0,0 0-1 0 0,0 0 1 0 0,0 0 0 0 0,0 0-1 0 0,0 0 1 0 0,-1 0 0 0 0,1 0-1 0 0,0 0 1 0 0,-1-1 0 0 0,1 1-1 0 0,-1 0 142 0 0,4-8-896 0 0</inkml:trace>
  <inkml:trace contextRef="#ctx0" brushRef="#br0" timeOffset="126791.446">20560 3222 7832 0 0,'0'-3'809'0'0,"0"-1"-530"0"0,0 3 1046 0 0,0 1 447 0 0,0 0 85 0 0,0 0-207 0 0,0 0-954 0 0,0 0-414 0 0,0 1-258 0 0,1 0 1 0 0,-1 0-1 0 0,0 0 0 0 0,1 0 1 0 0,0 1-1 0 0,-1-1 0 0 0,1 0 1 0 0,-1 0-1 0 0,1 0 0 0 0,0 0 0 0 0,0 0 1 0 0,0 0-1 0 0,-1-1 0 0 0,1 1 1 0 0,0 0-1 0 0,1 0-24 0 0,8 10-12 0 0,1 21 102 0 0,-6-17-28 0 0,1-2-46 0 0</inkml:trace>
  <inkml:trace contextRef="#ctx0" brushRef="#br0" timeOffset="127293.604">20829 3367 5984 0 0,'0'0'273'0'0,"8"-3"91"0"0,46-26 10150 0 0,-52 28-10317 0 0,1 0 0 0 0,-1-1 0 0 0,0 1 0 0 0,0-1 0 0 0,0 0 0 0 0,0 1 0 0 0,0-1 0 0 0,0 0 0 0 0,0 0 0 0 0,0 0 0 0 0,-1-1 0 0 0,1 1 0 0 0,-1 0 0 0 0,0-1 0 0 0,0 1 0 0 0,1 0 0 0 0,-2-1 0 0 0,1 0-1 0 0,0 1 1 0 0,0-1-197 0 0,-1 1 30 0 0,0 1 0 0 0,1-1 0 0 0,-1 0 0 0 0,0 1 0 0 0,0-1 0 0 0,0 1 0 0 0,0-1 0 0 0,0 0 0 0 0,-1 1 0 0 0,1-1 0 0 0,0 1 0 0 0,-1-1 0 0 0,1 1 0 0 0,-1-1 0 0 0,1 1 0 0 0,-1-1 0 0 0,0 1 0 0 0,0 0 0 0 0,0-1 0 0 0,0 1 0 0 0,0 0 0 0 0,0 0 0 0 0,0-1 0 0 0,0 1 0 0 0,0 0 0 0 0,0 0 0 0 0,-1 0 0 0 0,1 1-1 0 0,0-1 1 0 0,-1 0 0 0 0,1 0 0 0 0,-1 1 0 0 0,0-1-30 0 0,-2 0 0 0 0,1 1 0 0 0,-1-1 0 0 0,0 1 0 0 0,1 0 0 0 0,-1 1 0 0 0,0-1 0 0 0,1 1 0 0 0,-1-1 0 0 0,1 1 0 0 0,-4 1 0 0 0,0 0 0 0 0,4-2 0 0 0,0 1 0 0 0,-1 0 0 0 0,1 0 0 0 0,0 0 0 0 0,0 0 0 0 0,0 1 0 0 0,0-1 0 0 0,0 1 0 0 0,0 0 0 0 0,1 0 0 0 0,-1 0 0 0 0,1 0 0 0 0,-1 0 0 0 0,1 0 0 0 0,0 1 0 0 0,-1-1 0 0 0,1 1 0 0 0,0 0 0 0 0,1-1 0 0 0,-1 1 0 0 0,0 2 0 0 0,-20 27 0 0 0,16-24 0 0 0,0 0 0 0 0,0 0 0 0 0,1 1 0 0 0,-3 7 0 0 0,6-9 0 0 0,-1 0 0 0 0,1 0 0 0 0,1 0 0 0 0,0 1 0 0 0,0-1 0 0 0,0 0 0 0 0,1 3 0 0 0,3-2 0 0 0,14 5 150 0 0,-14-11-140 0 0,0 0 0 0 0,0 0 0 0 0,0-1 0 0 0,0 1 0 0 0,1-1 1 0 0,-1 0-1 0 0,1 0 0 0 0,-1 0 0 0 0,1 0 0 0 0,-1-1 0 0 0,1 1 1 0 0,-1-1-1 0 0,4 0-10 0 0,7-1 98 0 0,1 0 0 0 0,12-3-98 0 0,1 0 138 0 0,-20 3-100 0 0,1 0-1 0 0,-1-1 0 0 0,0 0 1 0 0,1-1-1 0 0,-1 0 1 0 0,0 0-1 0 0,4-3-37 0 0,10-6-104 0 0,-2-1 0 0 0,0-1 104 0 0,36-22-590 0 0,-35 27 430 0 0,-20 9 152 0 0,0 0 1 0 0,-1-1-1 0 0,1 1 0 0 0,0 0 0 0 0,0 0 0 0 0,-1 0 0 0 0,1 0 0 0 0,0 0 0 0 0,-1 0 1 0 0,1 0-1 0 0,0 0 0 0 0,0 1 0 0 0,-1-1 0 0 0,1 0 0 0 0,0 0 0 0 0,-1 0 0 0 0,1 1 1 0 0,0-1-1 0 0,-1 0 0 0 0,1 1 0 0 0,-1-1 0 0 0,1 1 0 0 0,-1-1 0 0 0,1 1 0 0 0,0-1 1 0 0,-1 1-1 0 0,0-1 0 0 0,1 1 0 0 0,-1-1 0 0 0,1 1 0 0 0,-1 0 0 0 0,0-1 0 0 0,1 1 1 0 0,-1 0-1 0 0,0-1 0 0 0,0 1 0 0 0,1 0 0 0 0,-1-1 0 0 0,0 1 0 0 0,0 0 0 0 0,0-1 1 0 0,0 1-1 0 0,0 0 0 0 0,0 0 8 0 0,1 1-14 0 0,-1 0-6 0 0,1 0-1 0 0,0 0 0 0 0,-1 0 0 0 0,1 0 0 0 0,-1 0 1 0 0,0 0-1 0 0,0 1 0 0 0,0-1 0 0 0,0 0 1 0 0,0 0-1 0 0,0 0 0 0 0,0 1 21 0 0,-1 0-11 0 0,1 1 0 0 0,0-1 1 0 0,0 1-1 0 0,1-1 0 0 0,-1 1 0 0 0,1-1 0 0 0,0 1 0 0 0,0-1 11 0 0,2 19-152 0 0,-3-21 135 0 0,-1-1 13 0 0,1 1 1 0 0,0-1 0 0 0,0 0 0 0 0,0 1 0 0 0,0-1-1 0 0,0 1 1 0 0,0-1 0 0 0,0 1 0 0 0,0-1-1 0 0,0 0 1 0 0,0 1 0 0 0,0-1 0 0 0,0 1 0 0 0,0-1-1 0 0,0 1 1 0 0,0-1 0 0 0,0 0 0 0 0,0 1 0 0 0,0-1-1 0 0,1 1 1 0 0,-1-1 0 0 0,0 0 0 0 0,0 1 0 0 0,1-1-1 0 0,-1 1 1 0 0,0-1 0 0 0,0 0 0 0 0,1 0-1 0 0,-1 1 1 0 0,0-1 0 0 0,1 1 3 0 0,0 0 22 0 0,0 0 0 0 0,-1 0 0 0 0,1 1-1 0 0,0-1 1 0 0,0 0 0 0 0,0 0 0 0 0,0 0 0 0 0,1 0 0 0 0,-1 0 0 0 0,0 0 0 0 0,0 0-1 0 0,1-1 1 0 0,-1 1 0 0 0,0 0 0 0 0,1-1 0 0 0,-1 1 0 0 0,0-1 0 0 0,1 1-1 0 0,-1-1 1 0 0,1 0 0 0 0,-1 0 0 0 0,1 1 0 0 0,-1-1 0 0 0,1 0 0 0 0,-1 0-1 0 0,1 0 1 0 0,-1-1 0 0 0,1 1 0 0 0,0 0-22 0 0,4-1 117 0 0,4 0-43 0 0,0-1 0 0 0,0 0 0 0 0,-1 0 0 0 0,0-1 0 0 0,1 0 1 0 0,-1-1-1 0 0,0 0 0 0 0,0 0 0 0 0,0-2-74 0 0,14-4 35 0 0,2-3-111 0 0,-1 0 0 0 0,18-13 76 0 0,-36 22-34 0 0,1 1-1 0 0,-1 0 1 0 0,0 0-1 0 0,1 0 1 0 0,2 0 34 0 0,-7 2-1 0 0,1 0-1 0 0,0 1 1 0 0,0-1-1 0 0,-1 0 1 0 0,1 1 0 0 0,0 0-1 0 0,0 0 1 0 0,0 0-1 0 0,-1 0 1 0 0,1 0 0 0 0,0 0-1 0 0,0 1 1 0 0,-1 0-1 0 0,3 0 2 0 0,-3-1-27 0 0,0 1 0 0 0,0 0 0 0 0,-1 0 0 0 0,1 0-1 0 0,0 0 1 0 0,-1 0 0 0 0,1 0 0 0 0,0 0 0 0 0,-1 1 0 0 0,1-1-1 0 0,-1 0 1 0 0,0 1 0 0 0,1-1 0 0 0,-1 1 0 0 0,0 0 0 0 0,0-1-1 0 0,0 1 1 0 0,0 0 0 0 0,0 1 27 0 0,10 17-108 0 0,-7-12 102 0 0,-2-4-5 0 0,1 0-1 0 0,-1 0 1 0 0,0-1-1 0 0,1 1 1 0 0,0 0-1 0 0,0-1 1 0 0,0 0-1 0 0,0 0 1 0 0,1 0-1 0 0,-1 0 1 0 0,1 0-1 0 0,1 0 12 0 0,-2-1 49 0 0,13 5-6044 0 0,-4-4-634 0 0</inkml:trace>
  <inkml:trace contextRef="#ctx0" brushRef="#br0" timeOffset="128481.521">21752 3150 12384 0 0,'-3'-13'564'0'0,"3"12"-513"0"0,-1 1 0 0 0,0-1 1 0 0,1 1-1 0 0,-1-1 0 0 0,0 1 1 0 0,1-1-1 0 0,-1 1 0 0 0,0-1 1 0 0,0 1-1 0 0,0 0 0 0 0,0 0 1 0 0,1-1-1 0 0,-1 1 0 0 0,-1 0-51 0 0,1 0 54 0 0,1 0-38 0 0,-1-1 1 0 0,1 1 0 0 0,-1 0-1 0 0,0 0 1 0 0,1 0-1 0 0,-1 0 1 0 0,1 0 0 0 0,-1 0-1 0 0,0 0 1 0 0,1 0 0 0 0,-1 0-1 0 0,0 0 1 0 0,1 0 0 0 0,-1 0-1 0 0,1 0 1 0 0,-1 0 0 0 0,0 1-1 0 0,1-1 1 0 0,-1 0 0 0 0,1 0-1 0 0,-1 1 1 0 0,1-1 0 0 0,-1 0-1 0 0,1 1-16 0 0,-13 14 556 0 0,9-9-343 0 0,1 1 0 0 0,0-1 0 0 0,1 1 1 0 0,-2 4-214 0 0,-6 34 1344 0 0,2 1 0 0 0,2 0 0 0 0,1 18-1344 0 0,3-36 275 0 0,1-12-89 0 0,2 0 0 0 0,0-1 0 0 0,1 1 0 0 0,2 8-186 0 0,0 4 164 0 0,0 0-854 0 0,-4-28-1097 0 0,-3 0-4855 0 0</inkml:trace>
  <inkml:trace contextRef="#ctx0" brushRef="#br0" timeOffset="128746.664">21580 3324 11808 0 0,'5'-4'1068'0'0,"-1"2"-1015"0"0,0 0 0 0 0,-1 0 1 0 0,1 1-1 0 0,1-1 0 0 0,-1 1 1 0 0,0 0-1 0 0,0 0 0 0 0,0 1 0 0 0,1-1 1 0 0,-1 1-1 0 0,0 0 0 0 0,1 0 1 0 0,2 1-54 0 0,10 1 522 0 0,1 1 1 0 0,14 4-523 0 0,1 1 172 0 0,67 19-244 0 0,-78-24-42 0 0</inkml:trace>
  <inkml:trace contextRef="#ctx0" brushRef="#br0" timeOffset="129451.952">22336 3194 3224 0 0,'0'-1'240'0'0,"2"-2"271"0"0,-2 2 1884 0 0,0 1 812 0 0,1 1 154 0 0,1 0-3050 0 0,0 0 0 0 0,0 0 0 0 0,0 0-1 0 0,-1 1 1 0 0,1-1 0 0 0,-1 0 0 0 0,1 1-1 0 0,-1-1 1 0 0,0 1 0 0 0,1-1-1 0 0,-1 1 1 0 0,0 0 0 0 0,0-1 0 0 0,0 1-1 0 0,0 0 1 0 0,0 0 0 0 0,-1 0 0 0 0,1 0-1 0 0,0 1-310 0 0,0 4 135 0 0,0 0-1 0 0,0 0 0 0 0,-1 0 1 0 0,0 0-1 0 0,0 0-134 0 0,1 18 577 0 0,-1 72 139 0 0,0-81-678 0 0,0-11-3 0 0,0 1-1 0 0,1-1 1 0 0,-1 0 0 0 0,1 1-1 0 0,1-1 1 0 0,-1 0-1 0 0,1 0 1 0 0,-1 1 0 0 0,1-1-1 0 0,1 0-34 0 0,-3-4-393 0 0,2 3 1039 0 0,2-3-5389 0 0,8-1 3154 0 0</inkml:trace>
  <inkml:trace contextRef="#ctx0" brushRef="#br0" timeOffset="129903.391">22464 3075 12672 0 0,'0'0'578'0'0,"0"0"-14"0"0,0 17-312 0 0,0-7-46 0 0,1-1-1 0 0,0 1 1 0 0,1 0 0 0 0,0 0-1 0 0,1-1 1 0 0,1 5-206 0 0,6 12 712 0 0,10 17-712 0 0,-15-34 29 0 0,0-1 1 0 0,1 0 0 0 0,0 0-1 0 0,1 0 1 0 0,-1-1 0 0 0,1 0-1 0 0,1 0 1 0 0,-1-1 0 0 0,1 0-1 0 0,0 0 1 0 0,3 1-30 0 0,-5-3 54 0 0,-4-4-38 0 0,0 1 1 0 0,0 0 0 0 0,0-1-1 0 0,-1 1 1 0 0,1-1 0 0 0,0 0 0 0 0,0 0-1 0 0,0 1 1 0 0,0-1 0 0 0,0 0-1 0 0,0-1 1 0 0,-1 1 0 0 0,1 0 0 0 0,0 0-1 0 0,0-1 1 0 0,2 0-17 0 0,-3 0 18 0 0,0 1 1 0 0,0-1-1 0 0,0 1 0 0 0,0-1 0 0 0,0 0 0 0 0,0 0 1 0 0,0 1-1 0 0,0-1 0 0 0,0 0 0 0 0,0 0 1 0 0,-1 0-1 0 0,1 0 0 0 0,0 0 0 0 0,-1 0 0 0 0,1 0 1 0 0,0 0-1 0 0,-1-1 0 0 0,1 1 0 0 0,-1 0 0 0 0,1-1-18 0 0,7-41 1024 0 0,-7 33-789 0 0,1-1 1 0 0,0 1-1 0 0,1-1 1 0 0,0 1-1 0 0,1 0 1 0 0,0 0-1 0 0,0 0 1 0 0,1 0-1 0 0,6-8-235 0 0,-7 13 17 0 0,0-1 0 0 0,0 1 0 0 0,1 0 0 0 0,0 0 0 0 0,0 0 0 0 0,0 1 0 0 0,1 0 0 0 0,0 0 0 0 0,-1 0 0 0 0,1 1 0 0 0,1 0 0 0 0,1-1-17 0 0,1 1 38 0 0,-1 0 0 0 0,1 1 1 0 0,-1 0-1 0 0,1 0 0 0 0,0 1 0 0 0,5 0-38 0 0,-13 1 1 0 0,1 1 0 0 0,-1-1-1 0 0,1 0 1 0 0,-1 1-1 0 0,1-1 1 0 0,-1 1-1 0 0,0 0 1 0 0,1 0-1 0 0,-1-1 1 0 0,0 1 0 0 0,0 0-1 0 0,0 0 1 0 0,1 0-1 0 0,-1 0 1 0 0,0 0-1 0 0,0 0 1 0 0,0 1 0 0 0,-1-1-1 0 0,1 0 1 0 0,0 0-1 0 0,0 1 1 0 0,-1-1-1 0 0,1 0 1 0 0,-1 1 0 0 0,1-1-1 0 0,-1 1 1 0 0,1-1-1 0 0,-1 1 1 0 0,0 0-1 0 0,2 5 2 0 0,-1 1 0 0 0,1 0 0 0 0,-2 0 0 0 0,1 0 0 0 0,-1 0-2 0 0,-4 64 320 0 0,1-47-174 0 0,2 1 0 0 0,1-1-1 0 0,1 3-145 0 0,4-5 358 0 0,-5-22-323 0 0,1 0 0 0 0,-1 0 1 0 0,1 1-1 0 0,-1-1 1 0 0,1 0-1 0 0,0 0 1 0 0,-1 0-1 0 0,1 0 0 0 0,0-1 1 0 0,0 1-1 0 0,0 0 1 0 0,0 0-1 0 0,0 0 0 0 0,0-1 1 0 0,0 1-1 0 0,0 0 1 0 0,0-1-1 0 0,0 1-35 0 0,7 2 69 0 0,0-1 1 0 0,-1 1-1 0 0,1-1 0 0 0,0-1 1 0 0,1 0-1 0 0,-1 0 0 0 0,7 0-69 0 0,9-2-1686 0 0,20-2 1686 0 0,-24-1-7593 0 0</inkml:trace>
  <inkml:trace contextRef="#ctx0" brushRef="#br0" timeOffset="130695.179">16688 4143 13248 0 0,'7'-6'997'0'0,"-4"8"1744"0"0,-4 19-873 0 0,-5 11-1503 0 0,-2 0 0 0 0,-2 3-365 0 0,3-9 609 0 0,-33 91 501 0 0,40-115-1038 0 0,0-2-116 0 0,0 1 0 0 0,1-1 0 0 0,-1 1-1 0 0,0 0 1 0 0,0-1 0 0 0,1 1-1 0 0,-1-1 1 0 0,0 1 0 0 0,1-1 0 0 0,-1 1-1 0 0,1-1 1 0 0,-1 1 0 0 0,1-1 0 0 0,-1 1-1 0 0,1-1 1 0 0,-1 1 0 0 0,1-1-1 0 0,-1 0 1 0 0,1 1 0 0 0,-1-1 0 0 0,1 0 44 0 0,8 3-4978 0 0,-3-5-1674 0 0</inkml:trace>
  <inkml:trace contextRef="#ctx0" brushRef="#br0" timeOffset="131301.835">16894 4127 12440 0 0,'0'0'565'0'0,"-3"8"192"0"0,-6 36-633 0 0,5-28 274 0 0,1 0 1 0 0,0 1-1 0 0,0 11-398 0 0,0-8 608 0 0,2 21 338 0 0,2-21-383 0 0,-1-20-553 0 0,0 0 0 0 0,0 0-1 0 0,-1 1 1 0 0,1-1 0 0 0,0 0-1 0 0,0 1 1 0 0,0-1 0 0 0,0 0 0 0 0,0 0-1 0 0,0 1 1 0 0,0-1 0 0 0,0 0-1 0 0,0 1 1 0 0,0-1 0 0 0,0 0-1 0 0,0 1 1 0 0,0-1 0 0 0,1 0 0 0 0,-1 0-1 0 0,0 1 1 0 0,0-1 0 0 0,0 0-1 0 0,0 0 1 0 0,0 1 0 0 0,0-1 0 0 0,1 0-1 0 0,-1 0 1 0 0,0 1 0 0 0,0-1-1 0 0,1 0 1 0 0,-1 0 0 0 0,0 0-1 0 0,0 1 1 0 0,0-1 0 0 0,1 0 0 0 0,-1 0-1 0 0,0 0 1 0 0,1 0 0 0 0,-1 0-1 0 0,0 0 1 0 0,0 1 0 0 0,1-1 0 0 0,-1 0-1 0 0,0 0 1 0 0,1 0 0 0 0,-1 0-1 0 0,0 0 1 0 0,1 0 0 0 0,-1 0-1 0 0,0 0 1 0 0,0 0 0 0 0,1-1 0 0 0,-1 1-1 0 0,0 0 1 0 0,1 0 0 0 0,-1 0-1 0 0,0 0 1 0 0,0 0 0 0 0,1 0 0 0 0,-1-1-1 0 0,0 1 1 0 0,0 0 0 0 0,1 0-1 0 0,-1 0 1 0 0,0-1 0 0 0,0 1 0 0 0,0 0-1 0 0,1 0 1 0 0,-1 0-10 0 0,2-2 55 0 0,0 0 1 0 0,0 0-1 0 0,0 0 1 0 0,0-1-1 0 0,0 1 1 0 0,1-3-56 0 0,5-8 62 0 0,-1 0 0 0 0,-1-1 1 0 0,0 1-1 0 0,2-12-62 0 0,-7 22-2 0 0,0 0-1 0 0,0 0 0 0 0,0 1 1 0 0,0-1-1 0 0,0 1 1 0 0,1-1-1 0 0,-1 1 1 0 0,1-1-1 0 0,-1 1 0 0 0,1 0 1 0 0,0 0-1 0 0,0 0 1 0 0,1-1 2 0 0,-2 2-5 0 0,-1 1 1 0 0,0 0-1 0 0,0 0 1 0 0,1 0-1 0 0,-1 0 1 0 0,0 0 0 0 0,1-1-1 0 0,-1 1 1 0 0,0 0-1 0 0,0 0 1 0 0,1 0-1 0 0,-1 0 1 0 0,0 0-1 0 0,1 0 1 0 0,-1 0-1 0 0,0 0 1 0 0,0 0-1 0 0,1 0 1 0 0,-1 0-1 0 0,0 0 1 0 0,1 0 0 0 0,-1 0-1 0 0,0 0 1 0 0,0 1-1 0 0,1-1 1 0 0,-1 0-1 0 0,0 0 1 0 0,1 0-1 0 0,-1 0 1 0 0,0 0-1 0 0,0 1 1 0 0,1-1-1 0 0,-1 0 1 0 0,0 0 0 0 0,0 0-1 0 0,0 1 1 0 0,0-1-1 0 0,1 0 1 0 0,-1 0-1 0 0,0 1 1 0 0,0-1-1 0 0,0 0 1 0 0,0 0 4 0 0,8 13-128 0 0,-8-11 129 0 0,4 7 23 0 0,-1 1 0 0 0,0 1 1 0 0,2 8-25 0 0,2 11 190 0 0,-4-19-35 0 0,-1 1 0 0 0,0 0 0 0 0,0 8-155 0 0,5 25 413 0 0,-3-36 264 0 0,-1-16 26 0 0,4-6-563 0 0,5-3-190 0 0,1 0-1 0 0,1 1 0 0 0,1 0 1 0 0,0 2-1 0 0,0-1 0 0 0,15-8 51 0 0,-28 21-4 0 0,1-1-1 0 0,-1 1 0 0 0,1 0 0 0 0,0 0 0 0 0,-1 0 1 0 0,1 0-1 0 0,0 0 0 0 0,-1 1 0 0 0,1-1 1 0 0,0 1-1 0 0,0 0 0 0 0,0-1 0 0 0,-1 1 0 0 0,1 0 1 0 0,0 1-1 0 0,0-1 0 0 0,0 1 0 0 0,0-1 1 0 0,-1 1-1 0 0,1 0 0 0 0,0 0 0 0 0,-1 0 1 0 0,1 0-1 0 0,1 1 5 0 0,1 1-1 0 0,-1 0-1 0 0,0 0 1 0 0,-1 0 0 0 0,1 0 0 0 0,0 1 0 0 0,-1-1 0 0 0,0 1 0 0 0,0 0 0 0 0,0 0-1 0 0,0 0 1 0 0,-1 1 0 0 0,1-1 0 0 0,0 4 1 0 0,1 1 110 0 0,-1-1 5 0 0,1 0 0 0 0,-1 0 0 0 0,2 0-1 0 0,4 6-114 0 0,-1-1 96 0 0,-8-12-79 0 0,1 1 0 0 0,-1-1 0 0 0,1 0-1 0 0,0 1 1 0 0,0-1 0 0 0,0 0 0 0 0,0 0 0 0 0,0 1 0 0 0,0-1 0 0 0,0 0 0 0 0,0 0 0 0 0,0 0 0 0 0,0 0 0 0 0,1-1-1 0 0,-1 1 1 0 0,0 0 0 0 0,1 0 0 0 0,-1-1 0 0 0,0 1 0 0 0,1-1 0 0 0,-1 1 0 0 0,1-1 0 0 0,-1 1 0 0 0,1-1 0 0 0,-1 0-1 0 0,1 0 1 0 0,0 0-17 0 0,4 0-366 0 0,1 0-1 0 0,0-1 0 0 0,0 1 0 0 0,-1-1 0 0 0,1-1 0 0 0,0 0 0 0 0,2 0 367 0 0,3-4-1416 0 0</inkml:trace>
  <inkml:trace contextRef="#ctx0" brushRef="#br0" timeOffset="131717.168">17640 4171 9216 0 0,'0'0'706'0'0,"-14"5"614"0"0,2 1 901 0 0,10-6-2023 0 0,0 1 0 0 0,1 0 0 0 0,-1-1 0 0 0,0 1-1 0 0,1 0 1 0 0,-1 0 0 0 0,1 0 0 0 0,-1 0 0 0 0,1 0 0 0 0,-2 2-198 0 0,-21 17 1130 0 0,18-16-764 0 0,1 0-1 0 0,-1 1 0 0 0,1 0 0 0 0,-2 2-365 0 0,-3 5 631 0 0,-27 33 816 0 0,34-40-1362 0 0,-1 0 0 0 0,1 0 0 0 0,1 1 0 0 0,-1-1 0 0 0,1 1 0 0 0,0-1 0 0 0,0 1 0 0 0,0 4-85 0 0,1-9 12 0 0,1 0-1 0 0,0 0 1 0 0,0 0-1 0 0,0 1 0 0 0,0-1 1 0 0,0 0-1 0 0,0 0 1 0 0,0 0-1 0 0,0 1 0 0 0,0-1 1 0 0,1 0-1 0 0,-1 0 1 0 0,0 0-1 0 0,1 1 0 0 0,-1-1 1 0 0,1 0-1 0 0,-1 0 1 0 0,1 0-1 0 0,0 0 0 0 0,-1 0 1 0 0,1 0-1 0 0,0 0 0 0 0,0 0-11 0 0,0 0 30 0 0,1 0 0 0 0,-1 0 0 0 0,1 0-1 0 0,0 0 1 0 0,-1 0 0 0 0,1-1-1 0 0,0 1 1 0 0,0-1 0 0 0,-1 1-1 0 0,1-1 1 0 0,0 0 0 0 0,0 1 0 0 0,0-1-1 0 0,0 0-29 0 0,3 0 53 0 0,1 0 1 0 0,-1-1-1 0 0,0 1 0 0 0,0-1 1 0 0,0 0-1 0 0,-1-1 0 0 0,1 1 0 0 0,0-1 1 0 0,0 0-1 0 0,-1 0 0 0 0,1 0-53 0 0,2-2-79 0 0,0-1 0 0 0,0 1 0 0 0,-1-1 0 0 0,1-1 0 0 0,-1 1 0 0 0,0-1 0 0 0,-1 0-1 0 0,1 0 1 0 0,3-7 79 0 0,5-4-152 0 0,0-2-104 0 0,-11 35 182 0 0,-3-9 167 0 0,0 1 0 0 0,1-1 0 0 0,0 1 0 0 0,0 0 0 0 0,0-1 0 0 0,1 0 0 0 0,0 1 0 0 0,2 4-93 0 0,-2-9 22 0 0,-1-1 0 0 0,1 1-1 0 0,-1 0 1 0 0,1-1 0 0 0,0 1 0 0 0,0-1 0 0 0,0 0-1 0 0,1 1 1 0 0,-1-1 0 0 0,0 0 0 0 0,1 0 0 0 0,-1-1-1 0 0,1 1 1 0 0,0 0 0 0 0,0-1 0 0 0,0 0 0 0 0,-1 0-1 0 0,1 0 1 0 0,0 0 0 0 0,0 0 0 0 0,1 0 0 0 0,1 0-22 0 0,13 0-75 0 0,0 0 1 0 0,0-1 0 0 0,0-1 0 0 0,4-1 74 0 0,-17 2-161 0 0,9-1-1014 0 0,0-2-1 0 0,0 0 0 0 0,10-3 1176 0 0,19-9-7135 0 0,-24 8 2354 0 0</inkml:trace>
  <inkml:trace contextRef="#ctx0" brushRef="#br0" timeOffset="132534.987">18095 4248 10912 0 0,'0'0'497'0'0,"0"0"-8"0"0,-1-10-113 0 0,0 9-202 0 0,0 0 0 0 0,1 1 0 0 0,-1-1 0 0 0,0 0 0 0 0,0 1 0 0 0,0-1 0 0 0,0 1-1 0 0,0-1 1 0 0,0 1 0 0 0,0 0 0 0 0,0-1 0 0 0,0 1 0 0 0,0 0 0 0 0,0 0 0 0 0,0 0-1 0 0,0-1 1 0 0,0 1 0 0 0,0 0 0 0 0,0 0 0 0 0,-1 1 0 0 0,1-1 0 0 0,0 0 0 0 0,0 0 0 0 0,0 1-174 0 0,-29 6 2518 0 0,27-6-2462 0 0,-3 1 154 0 0,-1 1-1 0 0,1 0 1 0 0,-1 0-1 0 0,1 0 1 0 0,0 1-1 0 0,0 0 1 0 0,1 0-1 0 0,-1 0 1 0 0,1 1-1 0 0,0 0 1 0 0,0 0-1 0 0,0 0 1 0 0,1 1-1 0 0,0 0 0 0 0,0 0 1 0 0,-3 6-210 0 0,7-11 11 0 0,-1 0-1 0 0,1 0 1 0 0,0 0 0 0 0,0 0 0 0 0,0 0-1 0 0,0 1 1 0 0,0-1 0 0 0,0 0 0 0 0,0 0 0 0 0,0 0-1 0 0,0 1 1 0 0,0-1 0 0 0,0 0 0 0 0,1 0-1 0 0,-1 0 1 0 0,1 0 0 0 0,-1 0 0 0 0,1 0-1 0 0,-1 0 1 0 0,1 0 0 0 0,-1 0 0 0 0,1 0-1 0 0,0 0 1 0 0,0 0 0 0 0,-1 0 0 0 0,1 0-1 0 0,0 0 1 0 0,0-1 0 0 0,0 1 0 0 0,0 0-11 0 0,6 4 62 0 0,0 0 1 0 0,0-1-1 0 0,0 0 0 0 0,3 1-62 0 0,7 4 96 0 0,-10-4-85 0 0,0 1 0 0 0,0-1 0 0 0,-1 1 0 0 0,0 0 0 0 0,0 1 0 0 0,0-1 0 0 0,-1 1 0 0 0,0 0 0 0 0,0 0 0 0 0,-1 1 0 0 0,0 0 0 0 0,0 0-1 0 0,-1 0 1 0 0,0 0 0 0 0,0 0 0 0 0,-1 0 0 0 0,0 1 0 0 0,0 3-11 0 0,2 11 107 0 0,-1-1 0 0 0,-1 1 0 0 0,-1-1 0 0 0,-2 2-107 0 0,1-14 43 0 0,-1 0 0 0 0,0 0 0 0 0,-1 0-1 0 0,0 0 1 0 0,-1-1 0 0 0,0 1 0 0 0,-1-1 0 0 0,0 1-1 0 0,0-1 1 0 0,-2 1-43 0 0,1 4 49 0 0,5-14-43 0 0,0 1-1 0 0,-1 0 0 0 0,1 0 0 0 0,0-1 0 0 0,0 1 0 0 0,0 0 1 0 0,-1-1-1 0 0,1 1 0 0 0,0 0 0 0 0,-1-1 0 0 0,1 1 0 0 0,-1-1 0 0 0,1 1 1 0 0,0-1-1 0 0,-1 1 0 0 0,1-1 0 0 0,-1 1 0 0 0,1-1 0 0 0,-1 1 1 0 0,0-1-1 0 0,1 1 0 0 0,-1-1 0 0 0,1 0 0 0 0,-1 0 0 0 0,0 1 1 0 0,1-1-1 0 0,-1 0 0 0 0,0 0 0 0 0,1 1 0 0 0,-1-1 0 0 0,0 0 0 0 0,0 0 1 0 0,1 0-1 0 0,-1 0 0 0 0,0 0 0 0 0,1 0 0 0 0,-2-1-5 0 0,-1 1 13 0 0,1 0 0 0 0,-1 0 1 0 0,0-1-1 0 0,0 1 0 0 0,1-1 0 0 0,-1 0 0 0 0,0 0 0 0 0,1 0 0 0 0,-1 0 0 0 0,0 0 0 0 0,1-1 1 0 0,0 1-1 0 0,-1-1 0 0 0,1 1 0 0 0,-1-2-13 0 0,-1 0 26 0 0,1-1 0 0 0,-1 0 0 0 0,1 0 0 0 0,-1 0 0 0 0,1-1 0 0 0,1 1 0 0 0,-1-1 0 0 0,0-1-26 0 0,-1-2 27 0 0,1 1 1 0 0,0-1-1 0 0,1 0 1 0 0,0 0-1 0 0,0 0 1 0 0,0 0 0 0 0,1 0-1 0 0,0 0 1 0 0,1 0-1 0 0,0-7-27 0 0,1 10 9 0 0,0 0-1 0 0,0 0 0 0 0,0 0 1 0 0,0 0-1 0 0,1 1 1 0 0,0-1-1 0 0,0 1 0 0 0,0-1 1 0 0,1 1-1 0 0,2-5-8 0 0,1 2 12 0 0,0-1 0 0 0,1 1 0 0 0,0 1 0 0 0,0-1 0 0 0,1 1-12 0 0,13-13-161 0 0,2 1-1 0 0,0 2 0 0 0,1 0 1 0 0,0 1-1 0 0,23-9 162 0 0,7-2-530 0 0,-35 16 163 0 0,1 0 0 0 0,6-1 367 0 0,43-15-744 0 0,49-27 744 0 0,-111 49 0 0 0,-7 4-6 0 0,1 0 0 0 0,-1 0 0 0 0,0 0 0 0 0,1-1 0 0 0,-1 1 0 0 0,0 0-1 0 0,1 0 1 0 0,-1-1 0 0 0,0 1 0 0 0,1 0 0 0 0,-1-1 0 0 0,0 1 0 0 0,1 0 0 0 0,-1-1-1 0 0,0 1 1 0 0,0 0 0 0 0,0-1 0 0 0,1 1 0 0 0,-1-1 0 0 0,0 1 0 0 0,0 0 0 0 0,0-1-1 0 0,0 1 1 0 0,0-1 0 0 0,0 1 0 0 0,0 0 0 0 0,0-1 0 0 0,0 1 0 0 0,0-1 0 0 0,0 1-1 0 0,0-1 1 0 0,0 1 0 0 0,0 0 0 0 0,0-1 0 0 0,0 1 0 0 0,-1-1 0 0 0,1 1 0 0 0,0 0-1 0 0,0-1 1 0 0,0 1 0 0 0,-1-1 0 0 0,1 1 0 0 0,0 0 0 0 0,0-1 0 0 0,-1 1 0 0 0,1 0-1 0 0,0 0 1 0 0,-1-1 0 0 0,1 1 0 0 0,0 0 0 0 0,-1 0 0 0 0,1-1 0 0 0,-1 1 0 0 0,1 0-1 0 0,0 0 1 0 0,-1 0 0 0 0,1 0 0 0 0,-1 0 0 0 0,1-1 0 0 0,0 1 0 0 0,-1 0 0 0 0,1 0-1 0 0,-1 0 1 0 0,1 0 6 0 0,-4 1-6 0 0,-17-4 148 0 0,13 1-142 0 0,2 4-14 0 0,5-2-56 0 0,1 0 2 0 0,0 0 30 0 0,0 0 96 0 0,0 0 10 0 0,0 0-29 0 0,0 0-76 0 0,0 0 79 0 0,0 0 44 0 0,0 0 8 0 0,0 0 2 0 0,0 8 96 0 0,-8 13-15 0 0,6-17-174 0 0,1-1-1 0 0,0 1 1 0 0,-1-1-1 0 0,1 1 1 0 0,1 0-1 0 0,-1 0-2 0 0,-6 28 215 0 0,4-23-140 0 0,1-1 0 0 0,0 0 0 0 0,0 8-75 0 0,2-13 16 0 0,0-1 1 0 0,0 0-1 0 0,0 1 1 0 0,0-1-1 0 0,0 0 1 0 0,1 1-1 0 0,-1-1 1 0 0,1 0 0 0 0,0 0-1 0 0,0 0 1 0 0,-1 1-1 0 0,1-1 1 0 0,1 0-1 0 0,-1 0 1 0 0,0 0-1 0 0,1 0-16 0 0,0 0 4 0 0,1 0 0 0 0,0 0 0 0 0,-1-1-1 0 0,1 1 1 0 0,0-1 0 0 0,0 0 0 0 0,0 0-1 0 0,0 0 1 0 0,0 0 0 0 0,0 0 0 0 0,1 0-1 0 0,-1-1 1 0 0,0 0 0 0 0,0 0 0 0 0,0 0 0 0 0,1 0-1 0 0,1 0-3 0 0,2-1 101 0 0,-2 1-612 0 0,1-1 0 0 0,-1 0 0 0 0,0 0 0 0 0,0 0 0 0 0,4-2 511 0 0,2-3-1378 0 0</inkml:trace>
  <inkml:trace contextRef="#ctx0" brushRef="#br0" timeOffset="133420.123">18588 4104 6912 0 0,'0'0'314'0'0,"0"0"-6"0"0,0 0 91 0 0,0 0 1116 0 0,0 0 511 0 0,0 0 101 0 0,0 0-246 0 0,0 0-1095 0 0,0 0-481 0 0,1 1-96 0 0,11 21 17 0 0,-2 1 0 0 0,0-1 0 0 0,-2 2 0 0 0,-1-1-1 0 0,5 23-225 0 0,-9-33 27 0 0,0-4 14 0 0,0-1-1 0 0,0 0 1 0 0,1 0 0 0 0,-1-1 0 0 0,2 1-1 0 0,2 3-40 0 0,1 2 102 0 0,0 1 0 0 0,4 10-102 0 0,-12-22 53 0 0,0-2 11 0 0,0 0 0 0 0,0 0 39 0 0,0 0 162 0 0,-8-1 797 0 0,7 1-971 0 0,-1-1 0 0 0,1 0-1 0 0,-1 1 1 0 0,1-1 0 0 0,-1 0 0 0 0,1 0 0 0 0,-1 0 0 0 0,1 0 0 0 0,0 0 0 0 0,0 0 0 0 0,0 0-1 0 0,-1-1 1 0 0,1 1 0 0 0,0 0 0 0 0,0-1 0 0 0,1 1 0 0 0,-1-1 0 0 0,0 1 0 0 0,0-1 0 0 0,1 1 0 0 0,-1-1-1 0 0,1 1 1 0 0,-1-1 0 0 0,1-1-91 0 0,-1-2 97 0 0,0 0 0 0 0,0-1 0 0 0,0 1 0 0 0,1 0 0 0 0,0-1 0 0 0,0 1 0 0 0,1-4-97 0 0,1-3 219 0 0,2 0 1 0 0,-1 1 0 0 0,2-2-220 0 0,-3 9 51 0 0,0-1-8 0 0,0 1 1 0 0,0 0-1 0 0,1 0 0 0 0,-1 0 0 0 0,1 0 0 0 0,0 0 0 0 0,0 1 0 0 0,1-1 0 0 0,-1 1 1 0 0,1 0-1 0 0,-1 0 0 0 0,4-2-43 0 0,-5 3-38 0 0,1 1 0 0 0,-1-1-1 0 0,0 1 1 0 0,0 0 0 0 0,1 0 0 0 0,-1 0 0 0 0,1 0 0 0 0,-1 0-1 0 0,1 0 1 0 0,-1 1 0 0 0,1-1 0 0 0,-1 1 0 0 0,1 0 0 0 0,-1 0 0 0 0,1 0-1 0 0,0 0 1 0 0,-1 0 0 0 0,1 1 0 0 0,-1-1 0 0 0,1 1 0 0 0,-1-1-1 0 0,1 1 1 0 0,2 1 38 0 0,6 3 89 0 0,-9-4-76 0 0,0 0 0 0 0,-1 0 0 0 0,1 0-1 0 0,0 0 1 0 0,0 0 0 0 0,-1 0 0 0 0,1 0 0 0 0,0 1 0 0 0,-1-1 0 0 0,1 0 0 0 0,-1 1-1 0 0,0-1 1 0 0,1 3-13 0 0,9 8-10 0 0,1 1-1 0 0,0-1 1 0 0,0-1-1 0 0,1 0 1 0 0,11 6 10 0 0,-16-10-42 0 0,5 1-101 0 0,0 0 1 0 0,0 0 0 0 0,0-1-1 0 0,1-1 1 0 0,0 0 0 0 0,1-1-1 0 0,-1 0 1 0 0,6 0 142 0 0,-7-3-1032 0 0,0 0 0 0 0,0-1 1 0 0,0-1-1 0 0,0 0 0 0 0,0-1 0 0 0,0 0 1 0 0,1-1 1031 0 0,0-2-1832 0 0,-1 0 1 0 0,1 0 0 0 0,-1-2-1 0 0,0 1 1 0 0,-1-2 0 0 0,6-3 1831 0 0,-14 7-202 0 0,1-1 0 0 0,-1 0-1 0 0,0 0 1 0 0,-1 0 0 0 0,1 0 0 0 0,-1-1 0 0 0,2-2 202 0 0,4-5 306 0 0,-8 9 38 0 0,1 0 0 0 0,0 0 0 0 0,-1 0 0 0 0,1 0 0 0 0,-1-1 0 0 0,0 1 0 0 0,0 0 1 0 0,-1-1-1 0 0,1 1 0 0 0,-1-1 0 0 0,1 1 0 0 0,-1-1 0 0 0,0 1 0 0 0,-1-1 1 0 0,1 1-1 0 0,0-1 0 0 0,-1 1 0 0 0,0-1 0 0 0,0 0-344 0 0,1 3 202 0 0,0 0-1 0 0,-1 0 0 0 0,1 0 1 0 0,0 0-1 0 0,0 0 1 0 0,-1 0-1 0 0,1 1 1 0 0,0-1-1 0 0,-1 0 1 0 0,1 0-1 0 0,-1 0 1 0 0,1 1-1 0 0,-1-1 1 0 0,0 0-1 0 0,1 1 1 0 0,-1-1-1 0 0,1 0 1 0 0,-1 1-1 0 0,0-1 1 0 0,0 1-1 0 0,1-1 1 0 0,-1 1-1 0 0,0-1 1 0 0,0 1-1 0 0,-1-1-201 0 0,1 1 259 0 0,-1 0 1 0 0,0-1-1 0 0,0 1 0 0 0,0 0 0 0 0,0 0 1 0 0,0 0-1 0 0,0 1 0 0 0,0-1 1 0 0,0 0-1 0 0,0 1 0 0 0,0-1 0 0 0,0 1-259 0 0,-5 1 378 0 0,1 1-1 0 0,-1 0 1 0 0,1 0-1 0 0,0 1 1 0 0,0-1-1 0 0,-3 3-377 0 0,4 0 136 0 0,-1-1 0 0 0,1 1 0 0 0,0-1 0 0 0,1 2 0 0 0,-1-1 1 0 0,1 0-1 0 0,0 1 0 0 0,1 0 0 0 0,-1 0 0 0 0,1 0 0 0 0,1 0 0 0 0,0 0 0 0 0,0 1 0 0 0,0-1 0 0 0,1 1 0 0 0,-1 6-136 0 0,2-13 9 0 0,0 1 0 0 0,0-1 0 0 0,0 1-1 0 0,0-1 1 0 0,0 0 0 0 0,0 1 0 0 0,0-1-1 0 0,1 0 1 0 0,-1 1 0 0 0,1-1 0 0 0,-1 0 0 0 0,1 0-1 0 0,-1 1 1 0 0,1-1 0 0 0,0 0 0 0 0,-1 0-1 0 0,1 0 1 0 0,0 0 0 0 0,0 0 0 0 0,0 0-1 0 0,0 0 1 0 0,0 0 0 0 0,0 0 0 0 0,0 0 0 0 0,0 0-1 0 0,1 0-8 0 0,3 2 11 0 0,-1-1 7 0 0,1 1 1 0 0,0-1-1 0 0,-1 0 0 0 0,1 0 1 0 0,0 0-1 0 0,0-1 0 0 0,0 0 1 0 0,1 0-1 0 0,-1 0 0 0 0,0-1 1 0 0,0 0-1 0 0,1 0-18 0 0,20 3 51 0 0,-18-1-52 0 0,-6-2 6 0 0,0 0 0 0 0,0 0 0 0 0,0 1 0 0 0,0-1 0 0 0,0 1 0 0 0,0-1-1 0 0,0 1 1 0 0,0 0 0 0 0,0 0 0 0 0,-1-1 0 0 0,1 1 0 0 0,0 1 0 0 0,-1-1 0 0 0,1 0 0 0 0,-1 0-1 0 0,1 1 1 0 0,-1-1-5 0 0,10 10 0 0 0,-8-8-2 0 0,1 1 0 0 0,-1 0 1 0 0,1 0-1 0 0,-1 0 0 0 0,-1 0 1 0 0,3 4 1 0 0,2 7-15 0 0,-1 0 0 0 0,0 1 1 0 0,-2 0-1 0 0,1 0 0 0 0,-2 0 1 0 0,0 1-1 0 0,-1-1 0 0 0,-1 1 1 0 0,0 0-1 0 0,-2-1 0 0 0,0 1 1 0 0,0-1-1 0 0,-2 1 0 0 0,0 1 15 0 0,1-6 1 0 0,-1 6-2 0 0,-1 1 0 0 0,-5 10 1 0 0,7-22 2 0 0,-1 0-1 0 0,0-1 1 0 0,0 1-1 0 0,-1-1 1 0 0,0 0-1 0 0,0 0 1 0 0,-1 0-1 0 0,-3 3-1 0 0,3-3 33 0 0,0-1-1 0 0,-1 1 1 0 0,0-1 0 0 0,0 0 0 0 0,-1-1-1 0 0,1 0 1 0 0,-1 0 0 0 0,-5 2-33 0 0,8-4 72 0 0,0-1 1 0 0,0 1-1 0 0,0-1 1 0 0,0 0-1 0 0,-1-1 1 0 0,1 1-1 0 0,0-1 1 0 0,0 0-1 0 0,-1 0 1 0 0,1 0-1 0 0,0-1 0 0 0,0 1 1 0 0,0-1-1 0 0,-1 0 1 0 0,1 0-1 0 0,-3-2-72 0 0,-4 0 71 0 0,1-2-1 0 0,0 1 0 0 0,0-1 1 0 0,1-1-1 0 0,0 0 1 0 0,0 0-1 0 0,0-1 0 0 0,0 0 1 0 0,1 0-1 0 0,0-1 1 0 0,1 0-1 0 0,0-1 0 0 0,0 0 1 0 0,1 0-1 0 0,0 0 1 0 0,0 0-1 0 0,1-1 0 0 0,1 0 1 0 0,-1 0-1 0 0,1-2-70 0 0,3 9-92 0 0,0 0 1 0 0,1 0-1 0 0,-1 0 0 0 0,0 0 0 0 0,1 0 0 0 0,0 0 1 0 0,0 0-1 0 0,0 0 0 0 0,0 0 0 0 0,0 0 0 0 0,1-1 1 0 0,-1 1-1 0 0,1 0 0 0 0,0 0 0 0 0,0 0 0 0 0,0 0 1 0 0,0 1-1 0 0,0-1 0 0 0,1 0 0 0 0,0 0 0 0 0,1-2 92 0 0,8-6-1104 0 0</inkml:trace>
  <inkml:trace contextRef="#ctx0" brushRef="#br0" timeOffset="134344.496">20342 3987 6912 0 0,'9'-8'736'0'0,"-3"2"525"0"0,0-2 1095 0 0,-4 1-662 0 0,1-5 1106 0 0,-3 11-2737 0 0,0 1-1 0 0,0-1 1 0 0,-1 1-1 0 0,1-1 1 0 0,0 1-1 0 0,0 0 1 0 0,-1-1-1 0 0,1 1 1 0 0,0-1-1 0 0,-1 1 1 0 0,1 0 0 0 0,0-1-1 0 0,-1 1 1 0 0,1 0-1 0 0,-1 0 1 0 0,1-1-1 0 0,-1 1 1 0 0,1 0-1 0 0,-1 0 1 0 0,1 0-1 0 0,0-1 1 0 0,-1 1 0 0 0,1 0-1 0 0,-1 0 1 0 0,1 0-1 0 0,-1 0 1 0 0,1 0-1 0 0,-1 0 1 0 0,1 0-63 0 0,-7-1 216 0 0,1 1 0 0 0,-1 0-1 0 0,1 0 1 0 0,0 1 0 0 0,-1 0 0 0 0,1 0 0 0 0,0 0 0 0 0,0 1 0 0 0,-1 0 0 0 0,1 0-1 0 0,-5 2-215 0 0,-4 4 132 0 0,-1 0 0 0 0,1 1-1 0 0,-10 9-131 0 0,19-13 61 0 0,0 0-1 0 0,0 1 0 0 0,0-1 1 0 0,1 1-1 0 0,0 1 1 0 0,-3 4-61 0 0,-25 44 429 0 0,27-45-348 0 0,-1 3-18 0 0,1 1-1 0 0,1 0 0 0 0,0 1 1 0 0,1-1-1 0 0,0 1 0 0 0,1 0 1 0 0,1-1-1 0 0,0 1 0 0 0,1 1 0 0 0,0-1 1 0 0,2 7-63 0 0,2 19 126 0 0,2 0 0 0 0,1-1 0 0 0,8 24-126 0 0,-11-53 21 0 0,-2 0-1 0 0,1 0 1 0 0,-2 1 0 0 0,1-1-1 0 0,-2 0 1 0 0,1 1-1 0 0,-2 5-20 0 0,1-15 6 0 0,0 0-1 0 0,1 1 0 0 0,-1-1 0 0 0,0 1 1 0 0,0-1-1 0 0,0 0 0 0 0,-1 0 1 0 0,1 0-1 0 0,-1 0 0 0 0,1 0 1 0 0,-1 0-1 0 0,1 0 0 0 0,-1 0 0 0 0,0 0 1 0 0,0-1-1 0 0,0 1 0 0 0,0-1 1 0 0,0 0-1 0 0,0 1 0 0 0,-1-1 0 0 0,1 0 1 0 0,0 0-1 0 0,-3 0-5 0 0,1 1-263 0 0,-1-1-1 0 0,0 1 1 0 0,0-1-1 0 0,0 0 1 0 0,1-1-1 0 0,-1 1 1 0 0,0-1-1 0 0,0 0 1 0 0,0 0-1 0 0,0-1 1 0 0,0 0-1 0 0,0 0 264 0 0,-9-2-936 0 0,1 0 0 0 0,1-1 0 0 0,-1-1 1 0 0,1 0-1 0 0,-1-1 0 0 0,1 0 0 0 0,1-1 0 0 0,-1 0 0 0 0,1-1 0 0 0,1 0 0 0 0,-1-1 0 0 0,-3-4 936 0 0,7 5-348 0 0,0 0 0 0 0,0 0-1 0 0,1-1 1 0 0,0 0 0 0 0,-1-3 348 0 0,5 8 166 0 0,0 0-1 0 0,0 0 1 0 0,1 0-1 0 0,0 0 1 0 0,0 0-1 0 0,0-1 0 0 0,0 1 1 0 0,1 0-1 0 0,-1-1 1 0 0,1 1-1 0 0,0 0 1 0 0,1-1-1 0 0,-1 1 1 0 0,1-3-166 0 0,0 5 229 0 0,0 0 0 0 0,0 0 1 0 0,0 0-1 0 0,0 0 0 0 0,0 0 0 0 0,1 0 1 0 0,-1 0-1 0 0,0 0 0 0 0,1 1 1 0 0,-1-1-1 0 0,1 0 0 0 0,0 1 0 0 0,0 0 1 0 0,-1-1-1 0 0,1 1 0 0 0,0 0 1 0 0,0 0-1 0 0,0 0 0 0 0,0 0 0 0 0,0 0 1 0 0,0 1-1 0 0,1-1 0 0 0,-1 0 1 0 0,1 1-230 0 0,7-2 471 0 0,-1 0 1 0 0,1 1 0 0 0,0 0 0 0 0,10 0-472 0 0,110 1 1481 0 0,-73 0-907 0 0,25-4-574 0 0,-10 0 34 0 0,-44 2 106 0 0,0 0-1 0 0,25-7-139 0 0,-37 6-636 0 0,-1-1 1 0 0,0-1-1 0 0,0 0 0 0 0,-1-1 1 0 0,14-8 635 0 0,-11 3-5620 0 0</inkml:trace>
  <inkml:trace contextRef="#ctx0" brushRef="#br0" timeOffset="135732.423">20551 4090 6448 0 0,'0'0'498'0'0,"0"0"-76"0"0,0 0 895 0 0,-7 12 3918 0 0,6-4-4454 0 0,0 1 1 0 0,1-1 0 0 0,-1 1 0 0 0,2 7-782 0 0,-1 14 984 0 0,-1 16 1283 0 0,2 21-2267 0 0,1 0 1116 0 0,-2-61-946 0 0,1 0 0 0 0,0 0 0 0 0,0 0 0 0 0,0 0 0 0 0,1 0 0 0 0,0 0 1 0 0,0-1-1 0 0,0 1 0 0 0,1 0-170 0 0,-2-4 98 0 0,-1-2-30 0 0,9 2 82 0 0,-7-2-113 0 0,0-1 1 0 0,0 1-1 0 0,0 0 1 0 0,0-1-1 0 0,0 1 1 0 0,0-1-1 0 0,0 0 1 0 0,0 1-1 0 0,0-1 1 0 0,0 0 0 0 0,0 0-1 0 0,-1 0 1 0 0,1-1-1 0 0,0 1 1 0 0,-1 0-1 0 0,1-1 1 0 0,-1 1-1 0 0,1-1 1 0 0,-1 1-1 0 0,0-1-37 0 0,4-5-204 0 0,0 0-1 0 0,-1 0 0 0 0,0-1 0 0 0,2-3 205 0 0,2-6-254 0 0,20-30-277 0 0,-22 40 396 0 0,0 3 108 0 0,4 21 0 0 0,-7-11 12 0 0,0 0 0 0 0,-1 1 0 0 0,0-1 0 0 0,0 1 0 0 0,0-1 15 0 0,-1 0 58 0 0,1-1 0 0 0,-1 0 0 0 0,1 1 0 0 0,0-1 0 0 0,1 0 0 0 0,-1 0 0 0 0,1-1 0 0 0,1 3-58 0 0,8 12 208 0 0,-10-15-127 0 0,0 0 0 0 0,0-1 0 0 0,1 1-1 0 0,-1-1 1 0 0,1 1 0 0 0,-1-1 0 0 0,1 0 0 0 0,0 0-1 0 0,0 0 1 0 0,0-1 0 0 0,1 1 0 0 0,-1-1-81 0 0,1 0 69 0 0,0 0 0 0 0,1 0 0 0 0,-1-1 0 0 0,0 1 0 0 0,0-1 0 0 0,1 0 1 0 0,-1-1-1 0 0,1 1 0 0 0,-1-1 0 0 0,0 0 0 0 0,1 0 0 0 0,-1 0 0 0 0,1 0 0 0 0,-1-1 1 0 0,1 0-1 0 0,-1 0 0 0 0,0 0 0 0 0,1-1 0 0 0,-1 1 0 0 0,0-1-69 0 0,6-3 93 0 0,-6 4-97 0 0,-1 0-1 0 0,0-1 0 0 0,0 1 0 0 0,0-1 1 0 0,0 0-1 0 0,0 0 0 0 0,-1 0 1 0 0,1 0-1 0 0,0 0 0 0 0,-1-1 1 0 0,0 1-1 0 0,1-1 0 0 0,-1 0 5 0 0,43-56 51 0 0,-40 53-158 0 0,-5 5 66 0 0,1 0-1 0 0,0 0 1 0 0,-1 0-1 0 0,1 0 0 0 0,0 0 1 0 0,-1 0-1 0 0,1 0 1 0 0,-1 0-1 0 0,1 0 1 0 0,-1 0-1 0 0,0 0 1 0 0,1 0-1 0 0,-1 0 1 0 0,0 0-1 0 0,0 0 1 0 0,0 0-1 0 0,0-1 1 0 0,0 1-1 0 0,0 0 1 0 0,0-1 41 0 0,0 1-62 0 0,-1 1-2 0 0,-3-2 52 0 0,4 1 12 0 0,-1 1 0 0 0,1 0 0 0 0,-1-1 0 0 0,1 1 0 0 0,0-1 0 0 0,-1 1 0 0 0,1-1 0 0 0,-1 1 0 0 0,1-1 0 0 0,0 1 0 0 0,-1-1 0 0 0,1 1 0 0 0,0-1 0 0 0,0 1 0 0 0,0-1 0 0 0,-1 0 0 0 0,1 1 0 0 0,0-1 0 0 0,0 0 0 0 0,-1-2 0 0 0,0 3 0 0 0,0-2 0 0 0,8-9 0 0 0,-4 7-10 0 0,-3 3-33 0 0,0-4 32 0 0,0 0 11 0 0,0 2 15 0 0,0 3 54 0 0,0 0-1 0 0,0 0-4 0 0,-9 20-18 0 0,-6 15-308 0 0,12-30 271 0 0,1-1-1 0 0,0 1 0 0 0,0 0 0 0 0,1-1 1 0 0,0 1-1 0 0,-1 0 0 0 0,1 0 1 0 0,1 0-1 0 0,-1 0 0 0 0,1 0 0 0 0,0 0 1 0 0,0 0-1 0 0,0 0 0 0 0,1 3-8 0 0,0-6 4 0 0,-1 0 0 0 0,1 1 0 0 0,-1-1 0 0 0,1 0 0 0 0,0 0-1 0 0,0 1 1 0 0,0-1 0 0 0,0 0 0 0 0,1 0 0 0 0,-1 0 0 0 0,0 0 0 0 0,1 0 0 0 0,0 0-1 0 0,-1-1 1 0 0,1 1 0 0 0,0 0 0 0 0,0-1 0 0 0,0 0 0 0 0,0 1 0 0 0,0-1-1 0 0,0 0 1 0 0,0 0 0 0 0,0 0 0 0 0,1 0 0 0 0,-1 0 0 0 0,0-1 0 0 0,1 1 0 0 0,-1-1-1 0 0,0 1 1 0 0,2-1-4 0 0,15 3-34 0 0,-14-1 11 0 0,-1-1-1 0 0,1-1 0 0 0,0 1 1 0 0,0-1-1 0 0,4 0 24 0 0,17-2-1459 0 0,21-5 1459 0 0,-37 5-262 0 0,0 0 0 0 0,0-1 0 0 0,-1-1-1 0 0,0 1 1 0 0,1-1 0 0 0,2-3 262 0 0,-4 2-94 0 0,-1-1-1 0 0,0 0 0 0 0,0 0 1 0 0,0-1-1 0 0,0 0 0 0 0,-1 0 1 0 0,0-1-1 0 0,-1 0 0 0 0,0 0 1 0 0,0 0-1 0 0,-1 0 0 0 0,1-1 95 0 0,-5 9 0 0 0,0-1 0 0 0,0 1-1 0 0,1-1 1 0 0,-1 1-1 0 0,0-1 1 0 0,0 1 0 0 0,0 0-1 0 0,0-1 1 0 0,0 1-1 0 0,1-1 1 0 0,-1 1 0 0 0,0-1-1 0 0,0 1 1 0 0,0-1-1 0 0,0 1 1 0 0,0-1 0 0 0,-1 1-1 0 0,1-1 1 0 0,0 1 0 0 0,0-1-1 0 0,0 1 1 0 0,0-1-1 0 0,0 1 1 0 0,-1-1 0 0 0,1 1-1 0 0,0 0 1 0 0,0-1-1 0 0,-1 1 1 0 0,1-1 9 0 0,-1 0-1 0 0,0 1 0 0 0,0-1 1 0 0,0 1-1 0 0,0-1 0 0 0,1 1 0 0 0,-1-1 1 0 0,0 1-1 0 0,0 0 0 0 0,0 0 1 0 0,0-1-1 0 0,0 1 0 0 0,0 0 1 0 0,0 0-9 0 0,-2 0 44 0 0,-1-1 0 0 0,1 1 1 0 0,0 0-1 0 0,-1 1 0 0 0,1-1 0 0 0,0 0 1 0 0,0 1-1 0 0,0 0 0 0 0,-2 0-44 0 0,-4 3 95 0 0,-1 1-1 0 0,1 0 0 0 0,-1 0 0 0 0,2 0 1 0 0,-1 2-1 0 0,0-1 0 0 0,1 1 1 0 0,1 0-1 0 0,-1 0 0 0 0,1 1 0 0 0,0 0 1 0 0,1 1-1 0 0,-1-1 0 0 0,1 3-94 0 0,4-9 52 0 0,2-1-47 0 0,-1 0 1 0 0,1 0-1 0 0,-1 0 0 0 0,1 0 0 0 0,-1 1 0 0 0,1-1 0 0 0,0 0 0 0 0,-1 0 1 0 0,1 0-1 0 0,0 0 0 0 0,0 0 0 0 0,0 0 0 0 0,0 1 0 0 0,0-1 0 0 0,0 0 1 0 0,0 0-1 0 0,1 0 0 0 0,-1 0 0 0 0,0 0 0 0 0,1 0 0 0 0,-1 1-5 0 0,1 0 0 0 0,-1-1 1 0 0,0 0-1 0 0,1 0 0 0 0,-1 0 0 0 0,0-1 0 0 0,1 1 0 0 0,-1 0 0 0 0,1 0 0 0 0,0 0 0 0 0,-1 0 1 0 0,1 0-1 0 0,0 0 0 0 0,-1-1 0 0 0,1 1 0 0 0,0 0 0 0 0,0-1 0 0 0,0 1 0 0 0,0-1 0 0 0,0 1 1 0 0,0-1-1 0 0,0 1 0 0 0,-1-1 0 0 0,1 1 0 0 0,1-1 0 0 0,-1 0 0 0 0,0 1 0 0 0,0-1 0 0 0,0 0 0 0 0,0 0 1 0 0,0 0-1 0 0,0 0 0 0 0,5 1 15 0 0,2 1 29 0 0,0 0 1 0 0,0-1-1 0 0,0 0 0 0 0,0-1 1 0 0,0 1-1 0 0,1-2 1 0 0,-1 1-1 0 0,0-1 0 0 0,0 0 1 0 0,0-1-1 0 0,0 0 0 0 0,0 0 1 0 0,6-3-45 0 0,-4 1 19 0 0,-1 0-1 0 0,1-1 1 0 0,-1 1 0 0 0,0-2 0 0 0,-1 0 0 0 0,1 0 0 0 0,-1 0 0 0 0,0-1-1 0 0,-1 0 1 0 0,6-7-19 0 0,3-5-93 0 0,1 1-1 0 0,0 1 1 0 0,2 0-1 0 0,0 1 0 0 0,8-5 94 0 0,-23 19-16 0 0,-1 0-1 0 0,1 0 1 0 0,0 1-1 0 0,0-1 1 0 0,0 1-1 0 0,0-1 1 0 0,0 1-1 0 0,0 1 1 0 0,0-1-1 0 0,0 0 0 0 0,0 1 1 0 0,0 0-1 0 0,4 0 17 0 0,-6 0-19 0 0,0 0-1 0 0,-1 1 1 0 0,1-1-1 0 0,0 0 0 0 0,0 1 1 0 0,-1-1-1 0 0,1 1 1 0 0,0-1-1 0 0,-1 1 1 0 0,1 0-1 0 0,-1 0 0 0 0,1 0 1 0 0,-1 0-1 0 0,1 0 1 0 0,-1 0-1 0 0,0 0 0 0 0,1 0 1 0 0,-1 1-1 0 0,0-1 1 0 0,0 0-1 0 0,0 1 0 0 0,0-1 1 0 0,0 1-1 0 0,0-1 1 0 0,0 1-1 0 0,-1 0 1 0 0,1-1-1 0 0,-1 1 0 0 0,1 0 1 0 0,-1-1-1 0 0,1 1 1 0 0,-1 0-1 0 0,0 0 20 0 0,2 17-107 0 0,2 23-33 0 0,0 24 140 0 0,-4-55 171 0 0,0 0 1 0 0,1 0-1 0 0,2 9-171 0 0,-2-20 1091 0 0,1-3-409 0 0,2-12-179 0 0,5-16-397 0 0,-5 22-106 0 0,-1 0-1 0 0,1 0 1 0 0,1 0-1 0 0,0 0 1 0 0,0 1-1 0 0,1 0 0 0 0,2-2 1 0 0,4-8-30 0 0,25-41-1056 0 0,-25 38 583 0 0,-1 3-1419 0 0,-2 8-3047 0 0,3 1-1748 0 0</inkml:trace>
  <inkml:trace contextRef="#ctx0" brushRef="#br0" timeOffset="136650.914">22080 4145 3680 0 0,'0'0'284'0'0,"0"0"-25"0"0,4-2 1191 0 0,-4 2 7734 0 0,-60 23-7857 0 0,58-22-1263 0 0,-1 0 0 0 0,1 1 1 0 0,-1 0-1 0 0,1-1 1 0 0,-1 1-1 0 0,1 0 1 0 0,0 0-1 0 0,0 0 0 0 0,0 0 1 0 0,0 1-1 0 0,-1 1-64 0 0,-12 12 749 0 0,12-15-581 0 0,1 1 0 0 0,0 0-1 0 0,0 1 1 0 0,0-1 0 0 0,0 0 0 0 0,0 0 0 0 0,1 1 0 0 0,-1-1 0 0 0,1 1 0 0 0,-1 0 0 0 0,1-1 0 0 0,0 1-1 0 0,0 0 1 0 0,0 0 0 0 0,1 1-168 0 0,-4 6 140 0 0,4-9-48 0 0,0-1 4 0 0,-1 2-60 0 0,-1-1 0 0 0,1 1-1 0 0,0-1 1 0 0,0 1 0 0 0,0 0-1 0 0,1-1 1 0 0,-1 1-1 0 0,0 0 1 0 0,0 1-36 0 0,-5 15 127 0 0,3-13-102 0 0,3-3 8 0 0,-1-1-1 0 0,0 1 0 0 0,1 0 1 0 0,-1 0-1 0 0,1-1 0 0 0,0 1 1 0 0,-1 0-1 0 0,1 0 1 0 0,0 0-1 0 0,0 0 0 0 0,0-1 1 0 0,1 3-33 0 0,3 3 130 0 0,17 13 314 0 0,-21-20-520 0 0,0 0 35 0 0,3 0 95 0 0,-1 0-50 0 0,0 1 0 0 0,0-1 0 0 0,0 0 0 0 0,0 0-1 0 0,0 1 1 0 0,0-1 0 0 0,0 1 0 0 0,-1 0 0 0 0,1-1 0 0 0,0 1-1 0 0,0 0 1 0 0,-1 0 0 0 0,2 1-4 0 0,-2-1 47 0 0,-1-1 19 0 0,2 0-12 0 0,4 0-57 0 0,-4 0-30 0 0,-2 0 117 0 0,0 0 22 0 0,7-8-1087 0 0,-5 6-4464 0 0,-2 2 3704 0 0</inkml:trace>
  <inkml:trace contextRef="#ctx0" brushRef="#br0" timeOffset="137115.8">21989 4309 6448 0 0,'0'0'498'0'0,"0"0"-200"0"0,0 0 375 0 0,7 3 1107 0 0,14-3 2800 0 0,-14 0-4397 0 0,0 0 1 0 0,0 0-1 0 0,-1-1 1 0 0,1 1-1 0 0,-1-1 0 0 0,1-1 1 0 0,-1 0-1 0 0,1 1 1 0 0,-1-2-1 0 0,0 1 0 0 0,6-4-183 0 0,8-2 361 0 0,-3 2-281 0 0,0-2 0 0 0,8-4-80 0 0,-15 6 9 0 0,-6 5 8 0 0,0-1-1 0 0,0-1 0 0 0,0 1 0 0 0,-1 0 0 0 0,1-1 1 0 0,-1 0-1 0 0,1 0 0 0 0,-1 0-16 0 0,-2 2 4 0 0,1-1 1 0 0,-1 0-1 0 0,1 0 0 0 0,-1 1 0 0 0,0-1 0 0 0,0 0 1 0 0,0 0-1 0 0,0 0 0 0 0,0 0 0 0 0,0 0 1 0 0,0 0-1 0 0,-1 0 0 0 0,1-1 0 0 0,-1 0-4 0 0,0 1 14 0 0,0 0-1 0 0,0 1 0 0 0,0-1 1 0 0,-1 0-1 0 0,1 1 1 0 0,0-1-1 0 0,-1 1 0 0 0,0-1 1 0 0,1 1-1 0 0,-1-1 0 0 0,0 1 1 0 0,0-1-1 0 0,0 1 1 0 0,0 0-1 0 0,0-1 0 0 0,0 1 1 0 0,0 0-1 0 0,0 0 0 0 0,-1 0 1 0 0,0-1-14 0 0,0 0 116 0 0,-1 1 0 0 0,0 0 1 0 0,0-1-1 0 0,1 1 0 0 0,-1 0 0 0 0,0 0 1 0 0,0 1-1 0 0,0-1 0 0 0,0 1 0 0 0,0-1 1 0 0,0 1-1 0 0,0 0 0 0 0,0 0 0 0 0,-2 1-116 0 0,-43 4-566 0 0,38-3 614 0 0,0 0-1 0 0,0 1 1 0 0,0 1 0 0 0,0 0-1 0 0,1 0 1 0 0,-9 5-48 0 0,-8 7 1251 0 0,-16 14-1251 0 0,31-22 253 0 0,1 1-1 0 0,0 1 1 0 0,-4 5-253 0 0,-4 4 274 0 0,12-13-149 0 0,1 1 0 0 0,-1-1-1 0 0,1 1 1 0 0,1 0-1 0 0,-1 0 1 0 0,1 1 0 0 0,0 2-125 0 0,2-7 29 0 0,1 0 0 0 0,0-1 0 0 0,0 1 0 0 0,0 0 1 0 0,0 0-1 0 0,0 0 0 0 0,1 0 0 0 0,-1 1 0 0 0,1-1 0 0 0,0 0 1 0 0,0 0-1 0 0,0 0 0 0 0,1 0 0 0 0,-1 0 0 0 0,1 0 1 0 0,-1 0-1 0 0,1 0 0 0 0,0 0 0 0 0,0 0 0 0 0,0 0 1 0 0,1 1-30 0 0,1 0 22 0 0,0-1 1 0 0,-1 1 0 0 0,2-1 0 0 0,-1 1-1 0 0,0-1 1 0 0,1 0 0 0 0,-1 0 0 0 0,1-1-1 0 0,0 1 1 0 0,0-1 0 0 0,0 0 0 0 0,0 0-1 0 0,0 0 1 0 0,1 0 0 0 0,-1-1 0 0 0,1 0-1 0 0,3 1-22 0 0,6 1 59 0 0,0 0-1 0 0,1-2 0 0 0,-1 0 1 0 0,0 0-1 0 0,0-1 0 0 0,1-1 1 0 0,0-1-59 0 0,32-4-415 0 0,21-7 415 0 0,-45 8-2181 0 0,0-1 0 0 0,13-6 2181 0 0,-8 1-6815 0 0</inkml:trace>
  <inkml:trace contextRef="#ctx0" brushRef="#br0" timeOffset="137441.214">22585 4096 9216 0 0,'-4'-2'153'0'0,"1"1"0"0"0,0 0 1 0 0,-1 0-1 0 0,1 0 0 0 0,-1 0 1 0 0,1 0-1 0 0,-1 1 0 0 0,1 0 1 0 0,-1-1-1 0 0,1 1 1 0 0,-1 1-1 0 0,0-1 0 0 0,1 0 1 0 0,-1 1-1 0 0,1 0 0 0 0,-1 0 1 0 0,1 0-1 0 0,0 0 0 0 0,-2 1-153 0 0,-5 3 790 0 0,1-1 1 0 0,0 1-1 0 0,1 1 0 0 0,-1 0 0 0 0,1 0 0 0 0,-2 2-790 0 0,9-6 44 0 0,-1 0 0 0 0,0 0 0 0 0,1 0 0 0 0,0 0 0 0 0,-1 0 0 0 0,1 0 0 0 0,0 0 0 0 0,0 0 0 0 0,0 0 0 0 0,0 1 0 0 0,0-1 0 0 0,1 0 0 0 0,-1 1 0 0 0,1-1-1 0 0,-1 1 1 0 0,1-1 0 0 0,0 0 0 0 0,0 1 0 0 0,0-1 0 0 0,0 1 0 0 0,1-1 0 0 0,-1 1 0 0 0,1-1 0 0 0,-1 0 0 0 0,1 1 0 0 0,0-1 0 0 0,0 1-44 0 0,4 9 154 0 0,0 0 1 0 0,1 0-1 0 0,0-1 0 0 0,6 7-154 0 0,-10-14 19 0 0,5 6 32 0 0,0-1 1 0 0,1 1 0 0 0,0-2 0 0 0,1 1-1 0 0,5 4-51 0 0,-4-3 112 0 0,0 1-1 0 0,6 9-111 0 0,13 15 523 0 0,-28-34-255 0 0,-1-1 48 0 0,0 0-269 0 0,-1 1 1 0 0,1 0-1 0 0,0 0 1 0 0,-1 0-1 0 0,1 0 1 0 0,-1-1-1 0 0,1 1 1 0 0,-1 0-1 0 0,1 0 1 0 0,-1-1 0 0 0,1 1-1 0 0,-1 0 1 0 0,0-1-1 0 0,1 1 1 0 0,-1-1-1 0 0,0 1 1 0 0,0-1-1 0 0,1 1 1 0 0,-1-1-1 0 0,0 1 1 0 0,0-1-1 0 0,0 0 1 0 0,0 1-48 0 0,-22 6 569 0 0,0-4-405 0 0,-1-1-1 0 0,0-2 0 0 0,1 0 1 0 0,-1-1-1 0 0,-8-2-163 0 0,-16-1 62 0 0,40 4-164 0 0,1 0-139 0 0,-1 0-1 0 0,1-1 1 0 0,-1 0 0 0 0,1 0 0 0 0,0-1 0 0 0,-1 0-1 0 0,-4-2 242 0 0,9-1-2837 0 0,3 4 2080 0 0,0-4-5728 0 0</inkml:trace>
  <inkml:trace contextRef="#ctx0" brushRef="#br0" timeOffset="138277.034">22879 4096 5984 0 0,'0'0'464'0'0,"0"0"6"0"0,0 0 1166 0 0,0 0 542 0 0,0 0 107 0 0,0 0-216 0 0,0 0-978 0 0,-5 7 145 0 0,-13 12-16 0 0,-1-2 1 0 0,-7 4-1221 0 0,10-9 326 0 0,2 1 1 0 0,-1 0-1 0 0,2 1 0 0 0,-11 13-326 0 0,9-8 223 0 0,12-16-164 0 0,-1 1 0 0 0,1 0 0 0 0,0 1 0 0 0,0-1 0 0 0,0 0 0 0 0,1 1 0 0 0,-1-1 0 0 0,1 1 0 0 0,0 0 0 0 0,1 0 0 0 0,-2 3-59 0 0,0 13 11 0 0,3-18 32 0 0,1-3-43 0 0,0 1 1 0 0,0 0 0 0 0,0 0 0 0 0,0 0 0 0 0,0 0-1 0 0,0-1 1 0 0,0 1 0 0 0,-1 1 0 0 0,1-1-1 0 0,0 0 1 0 0,-1 0 0 0 0,1 0 0 0 0,-1 0 0 0 0,1 1-1 0 0,3 5-1 0 0,-1-4 24 0 0,1 0 1 0 0,0 0-1 0 0,0 0 0 0 0,0 0 0 0 0,0-1 0 0 0,0 1 0 0 0,1-1 0 0 0,-1 0 0 0 0,1 0 0 0 0,-1-1 0 0 0,3 1-23 0 0,9 2 122 0 0,1-1 0 0 0,10 1-122 0 0,-21-3 9 0 0,4-1 26 0 0,1 1 0 0 0,-1-2 0 0 0,0 1 0 0 0,0-1 1 0 0,0-1-1 0 0,8-2-35 0 0,4-1 96 0 0,1-2 0 0 0,9-5-96 0 0,-11 2 42 0 0,-1 0 0 0 0,8-6-42 0 0,21-11 62 0 0,-36 20-71 0 0,0 0 0 0 0,0-1 0 0 0,-1-1 0 0 0,0 0 0 0 0,-1 0-1 0 0,0-1 1 0 0,3-4 9 0 0,-13 13-3 0 0,0 0 0 0 0,1 0 1 0 0,-1 0-1 0 0,-1 0 0 0 0,1-1 0 0 0,0 1 0 0 0,0 0 0 0 0,0-1 0 0 0,-1 1 0 0 0,1-1 0 0 0,0 1 0 0 0,-1-1 0 0 0,1 1 0 0 0,-1-1 0 0 0,0 1 1 0 0,0-1-1 0 0,1 1 0 0 0,-1-1 0 0 0,0 1 0 0 0,0-1 0 0 0,0 1 0 0 0,-1-1 0 0 0,1 1 0 0 0,0-1 0 0 0,-1 0 0 0 0,1 1 0 0 0,-1 0 0 0 0,1-1 1 0 0,-1 1-1 0 0,0-1 0 0 0,1 1 0 0 0,-1 0 0 0 0,0-1 0 0 0,-1 0 3 0 0,1 1-6 0 0,-1-1 0 0 0,1 0-1 0 0,-1 1 1 0 0,0 0 0 0 0,0-1 0 0 0,0 1-1 0 0,0 0 1 0 0,0 0 0 0 0,0 0 0 0 0,0 0-1 0 0,0 0 1 0 0,0 1 0 0 0,-1-1 0 0 0,1 1-1 0 0,0-1 1 0 0,0 1 0 0 0,-1 0 0 0 0,1 0 0 0 0,0 0-1 0 0,0 0 1 0 0,-1 0 0 0 0,1 0 0 0 0,-2 1 6 0 0,-6 1-28 0 0,0 0 0 0 0,0 1 0 0 0,-1 0 1 0 0,2 1-1 0 0,-1-1 0 0 0,0 2 1 0 0,1 0-1 0 0,0 0 0 0 0,0 1 0 0 0,-8 6 28 0 0,15-10 0 0 0,-7 5 0 0 0,1 1 0 0 0,0 0 0 0 0,1 0 0 0 0,-1 1 0 0 0,2 0 0 0 0,-5 7 0 0 0,10-15 4 0 0,0 1-1 0 0,0 0 1 0 0,1 1 0 0 0,-1-1-1 0 0,1 0 1 0 0,-1 0-1 0 0,1 0 1 0 0,0 0-1 0 0,0 0 1 0 0,0 0-1 0 0,0 1 1 0 0,0-1 0 0 0,0 0-1 0 0,1 0 1 0 0,-1 0-1 0 0,1 0 1 0 0,-1 0-1 0 0,1 0 1 0 0,0 0-1 0 0,0 0 1 0 0,0 0 0 0 0,0 0-1 0 0,0 0 1 0 0,0 0-1 0 0,0-1 1 0 0,1 1-1 0 0,-1-1 1 0 0,1 1-1 0 0,-1-1 1 0 0,1 1 0 0 0,0-1-1 0 0,-1 0 1 0 0,1 1-1 0 0,0-1 1 0 0,0 0-1 0 0,0 0 1 0 0,0-1-1 0 0,0 1 1 0 0,0 0-1 0 0,0-1 1 0 0,0 1 0 0 0,0-1-1 0 0,0 1 1 0 0,1-1-1 0 0,-1 0-3 0 0,3 0 0 0 0,4 1 0 0 0,-1 0 0 0 0,1-1 0 0 0,-1 0 0 0 0,4-1 0 0 0,19 0 96 0 0,-24 1-59 0 0,0 0-1 0 0,0 0 1 0 0,0-1-1 0 0,0 1 1 0 0,-1-2 0 0 0,1 1-1 0 0,6-3-36 0 0,6-3-155 0 0,-1-1-1 0 0,-1-1 0 0 0,0-1 1 0 0,16-11 155 0 0,-21 11-209 0 0,1 1 1 0 0,0 1 0 0 0,1 0 0 0 0,0 1-1 0 0,3-1 209 0 0,-10 4-73 0 0,-1 1 46 0 0,-3 4-41 0 0,-2 1 31 0 0,0-1 1 0 0,-1 1-1 0 0,1 0 0 0 0,-1-1 0 0 0,0 1 0 0 0,0 0 0 0 0,1 0 0 0 0,-1-1 0 0 0,0 1 0 0 0,-1 1 37 0 0,1-1-37 0 0,0 15 18 0 0,0 14 20 0 0,1-10 3 0 0,-2-18 26 0 0,1-1 1 0 0,0 1-1 0 0,0 0 0 0 0,1 0 1 0 0,-1 0-1 0 0,0 0 0 0 0,1-1 1 0 0,0 1-1 0 0,-1 0 1 0 0,1-1-1 0 0,0 1 0 0 0,1 0-30 0 0,0 2-14 0 0,-1-4-13 0 0,4 1 480 0 0,-5-1-430 0 0,1-1 1 0 0,-1 0-1 0 0,1 1 0 0 0,-1-1 1 0 0,1 0-1 0 0,0 1 0 0 0,-1-1 1 0 0,1 0-1 0 0,-1 0 0 0 0,1 1 0 0 0,0-1 1 0 0,-1 0-1 0 0,1 0 0 0 0,-1 0 1 0 0,1 0-1 0 0,0 0 0 0 0,-1 0 1 0 0,1 0-1 0 0,0 0 0 0 0,-1 0 1 0 0,1 0-1 0 0,-1 0 0 0 0,2-1-23 0 0,3-3 56 0 0,0 0 0 0 0,1 0-1 0 0,-1 0 1 0 0,1 1-1 0 0,2-2-55 0 0,-2 2 9 0 0,0 0 0 0 0,0-1 0 0 0,0 1 0 0 0,-1-1 0 0 0,0-1 0 0 0,3-2-9 0 0,-4 2-9 0 0,1 1-1 0 0,1-1 1 0 0,-1 1-1 0 0,0 0 1 0 0,1 0-1 0 0,0 0 1 0 0,0 1-1 0 0,0 0 1 0 0,3-1 9 0 0,-8 3-64 0 0,15 8-132 0 0,-13-6 173 0 0,-1 1 0 0 0,1 0 0 0 0,-1 0 1 0 0,1 0-1 0 0,-1 0 0 0 0,0 0 0 0 0,0 0 0 0 0,0 1 0 0 0,0-1 0 0 0,0 1 0 0 0,0-1 1 0 0,0 1-1 0 0,0 1 23 0 0,-1-1-6 0 0,1-1 0 0 0,0 0 0 0 0,0 1 0 0 0,0-1 0 0 0,1 0 0 0 0,-1 0 0 0 0,0 0 0 0 0,1 0 0 0 0,-1-1-1 0 0,3 2 7 0 0,26 14 93 0 0,-29-16-71 0 0,5 2-252 0 0,0-1 0 0 0,0 0-1 0 0,0 0 1 0 0,1 0 0 0 0,-1-1-1 0 0,1 0 1 0 0,-1 0-1 0 0,1-1 1 0 0,7 0 230 0 0,1 0-7146 0 0</inkml:trace>
  <inkml:trace contextRef="#ctx0" brushRef="#br0" timeOffset="138726.083">24070 4115 13760 0 0,'0'0'629'0'0,"0"0"-12"0"0,-9 3-307 0 0,-35 27 1428 0 0,0 0 1124 0 0,-1 3-2862 0 0,31-21 382 0 0,1 0 0 0 0,-1 1 0 0 0,2 0-1 0 0,-11 16-381 0 0,22-29 18 0 0,0 1 0 0 0,0 0-1 0 0,1 0 1 0 0,-1 0 0 0 0,1 0-1 0 0,-1 0 1 0 0,1-1 0 0 0,-1 1-1 0 0,1 0 1 0 0,-1 0 0 0 0,1 0-1 0 0,0 0 1 0 0,0 1 0 0 0,-1-1-1 0 0,1 0 1 0 0,0 0-1 0 0,0 0 1 0 0,0 0 0 0 0,0 0-1 0 0,0 0 1 0 0,0 0 0 0 0,1 0-1 0 0,-1 0 1 0 0,0 0 0 0 0,1 1-18 0 0,0-1 18 0 0,-1 0 0 0 0,1 1 0 0 0,0-1 0 0 0,1 0 0 0 0,-1 0 1 0 0,0-1-1 0 0,0 1 0 0 0,0 0 0 0 0,1 0 0 0 0,-1 0 0 0 0,0-1 1 0 0,0 1-1 0 0,1-1 0 0 0,-1 1 0 0 0,1-1 0 0 0,0 1-18 0 0,5 0 32 0 0,0 0-1 0 0,0 0 1 0 0,0-1 0 0 0,-1 1-1 0 0,1-1 1 0 0,0-1 0 0 0,5 0-32 0 0,10-4-308 0 0,1 0 0 0 0,-1-1 1 0 0,0-1-1 0 0,0-2 1 0 0,-1 0-1 0 0,0-1 0 0 0,-1-1 1 0 0,0-1-1 0 0,-1-1 0 0 0,0 0 1 0 0,14-15 307 0 0,-18 12-42 0 0,-37 19 830 0 0,6 2-525 0 0,14-5-240 0 0,0 0-1 0 0,0 1 1 0 0,0-1 0 0 0,1 1 0 0 0,-1-1 0 0 0,0 1-1 0 0,0 0 1 0 0,0 0 0 0 0,1 0 0 0 0,-1 0 0 0 0,0 0 0 0 0,1 0-1 0 0,-1 1 1 0 0,1-1 0 0 0,0 0 0 0 0,-1 1 0 0 0,1-1 0 0 0,0 1-1 0 0,-1 0-22 0 0,-12 19 256 0 0,12-18-201 0 0,-1 0 0 0 0,1 0 0 0 0,0 0 0 0 0,0 1 0 0 0,0-1 0 0 0,0 1 0 0 0,1-1 0 0 0,0 1 0 0 0,-1 0 0 0 0,1-1 0 0 0,0 1-1 0 0,1 0 1 0 0,-1 0 0 0 0,1 0 0 0 0,0 0-55 0 0,0 0 52 0 0,0-1-1 0 0,1 0 1 0 0,0 1-1 0 0,0-1 0 0 0,0 0 1 0 0,0 0-1 0 0,0 1 1 0 0,1-1-1 0 0,-1 0 0 0 0,1 0 1 0 0,0-1-1 0 0,0 1 1 0 0,0 0-1 0 0,0-1 0 0 0,0 1 1 0 0,1-1-1 0 0,-1 1 1 0 0,1-1-1 0 0,0 0 0 0 0,-1 0 1 0 0,1-1-1 0 0,0 1 1 0 0,2 1-52 0 0,7 3 115 0 0,1 0 1 0 0,0-1-1 0 0,0 0 1 0 0,1-1-1 0 0,0 0-115 0 0,21 4 332 0 0,1-1 0 0 0,20 1-332 0 0,-6 1-432 0 0,-35-6-465 0 0,-1 0 1 0 0,13 0 896 0 0,-4-3-879 0 0</inkml:trace>
  <inkml:trace contextRef="#ctx0" brushRef="#br0" timeOffset="139452.899">17063 5075 6912 0 0,'0'0'528'0'0,"0"0"-120"0"0,0 0 760 0 0,-6 13 3489 0 0,-1 29-1316 0 0,7 23-1381 0 0,0-33-1248 0 0,2 16 621 0 0,4 19-1333 0 0,-1-16 308 0 0,1-32-125 0 0,-1-4 36 0 0,-2 17 115 0 0,-4-28-352 0 0,-1 2-778 0 0,2-4-3039 0 0,-5-4 2141 0 0</inkml:trace>
  <inkml:trace contextRef="#ctx0" brushRef="#br0" timeOffset="139803.982">17007 5241 8840 0 0,'62'-7'1598'0'0,"1"3"0"0"0,35 4-1598 0 0,-60 0 726 0 0,-4 0-222 0 0,-13-1-169 0 0,-1 1 1 0 0,1 0-1 0 0,-1 2 0 0 0,1 0 0 0 0,-1 2 0 0 0,10 2-335 0 0,-30-5 6 0 0,0-1-1 0 0,0 0 1 0 0,1 0 0 0 0,-1 0 0 0 0,0 1-1 0 0,1-1 1 0 0,-1 0 0 0 0,0 0 0 0 0,0 1 0 0 0,1-1-1 0 0,-1 0 1 0 0,0 0 0 0 0,0 1 0 0 0,0-1-1 0 0,0 0 1 0 0,1 1 0 0 0,-1-1 0 0 0,0 0 0 0 0,0 1-1 0 0,0-1 1 0 0,0 0 0 0 0,0 1 0 0 0,0-1-1 0 0,0 0 1 0 0,0 1 0 0 0,0-1 0 0 0,0 0-1 0 0,0 1 1 0 0,0-1 0 0 0,0 0 0 0 0,0 1 0 0 0,0-1-1 0 0,0 0 1 0 0,0 1 0 0 0,0-1 0 0 0,0 0-1 0 0,-1 1 1 0 0,1-1-6 0 0,-5 11 42 0 0,-6 0 37 0 0,1-1 0 0 0,-1 0-1 0 0,-1 0 1 0 0,1-1 0 0 0,-2 0 0 0 0,1-1-1 0 0,-2-1-78 0 0,2 1 252 0 0,-1 0-1 0 0,1 0 0 0 0,0 1 0 0 0,0 1 0 0 0,1 0 0 0 0,1 0 0 0 0,-4 6-251 0 0,10-12 123 0 0,-10 16 267 0 0,13-19-361 0 0,1-1 1 0 0,-1 1-1 0 0,1 0 0 0 0,-1 0 0 0 0,1 0 1 0 0,-1 0-1 0 0,1 0 0 0 0,0 0 0 0 0,0 0 1 0 0,-1 0-1 0 0,1-1 0 0 0,0 1 0 0 0,0 0 0 0 0,0 0 1 0 0,0 0-1 0 0,0 0 0 0 0,0 0 0 0 0,0 0 1 0 0,0 0-1 0 0,1 0 0 0 0,-1 0 0 0 0,0 0-29 0 0,1 0 26 0 0,0-1-1 0 0,0 1 0 0 0,0 0 0 0 0,0-1 0 0 0,0 1 0 0 0,0-1 0 0 0,0 1 0 0 0,0-1 0 0 0,0 0 0 0 0,0 1 0 0 0,0-1 0 0 0,0 0 1 0 0,0 0-1 0 0,0 0 0 0 0,0 1 0 0 0,0-1 0 0 0,0 0 0 0 0,1-1 0 0 0,-1 1 0 0 0,0 0-25 0 0,29-4 336 0 0,-25 4-239 0 0,22-5 409 0 0,0-1-1 0 0,25-9-505 0 0,-41 12 30 0 0,0-2-1 0 0,0 1 0 0 0,0-2 0 0 0,-1 1 1 0 0,0-1-1 0 0,0-1 0 0 0,0 0 0 0 0,1-1-29 0 0,-1-2-16 0 0,-6 7 40 0 0,0-1 0 0 0,0 1 1 0 0,0-1-1 0 0,-1 1 1 0 0,0-1-1 0 0,0 0 1 0 0,0 0-1 0 0,0-1 0 0 0,0 1 1 0 0,-1-1-1 0 0,2-4-24 0 0,-3 6-26 0 0,0 0-1 0 0,0-1 0 0 0,0 1 0 0 0,-1 0 0 0 0,1-1 0 0 0,-1 1 0 0 0,0-1 1 0 0,0 1-1 0 0,0-1 0 0 0,-1 1 0 0 0,1-1 0 0 0,-1 1 0 0 0,0 0 1 0 0,0-1-1 0 0,0 1 0 0 0,0 0 0 0 0,-1-3 27 0 0,1 4-370 0 0,-1 0 0 0 0,1-1 0 0 0,-1 1 0 0 0,0 0 0 0 0,1 0 0 0 0,-1 0 0 0 0,0 0 0 0 0,0 0 0 0 0,0 1-1 0 0,0-1 1 0 0,-1 0 0 0 0,1 1 0 0 0,0 0 0 0 0,-2-1 370 0 0,0-1-1534 0 0</inkml:trace>
  <inkml:trace contextRef="#ctx0" brushRef="#br0" timeOffset="140443.054">18442 5238 15176 0 0,'2'8'1371'0'0,"1"17"-741"0"0,0-1 0 0 0,-2 2-630 0 0,-1-17 333 0 0,-2 0-1 0 0,1 0 0 0 0,-1 0 0 0 0,0 0 1 0 0,-1 0-1 0 0,0-1 0 0 0,-1 1 1 0 0,0-1-1 0 0,0 1 0 0 0,-5 6-332 0 0,5-9 87 0 0,4-4-71 0 0,-1-1 0 0 0,1 0 1 0 0,-1 0-1 0 0,0 0 0 0 0,0 0 0 0 0,0 0 1 0 0,1 0-1 0 0,-1 0 0 0 0,0 0 0 0 0,0 0 1 0 0,0 0-1 0 0,0 0 0 0 0,-1-1 0 0 0,1 1 1 0 0,0 0-17 0 0,1-1 13 0 0,-1 0 0 0 0,1 0 1 0 0,0 0-1 0 0,0 1 1 0 0,0-1-1 0 0,0 0 0 0 0,0 0 1 0 0,-1 0-1 0 0,1 0 1 0 0,0 0-1 0 0,0 0 0 0 0,0 0 1 0 0,0 0-1 0 0,0 0 0 0 0,-1 0 1 0 0,1 0-1 0 0,0 1 1 0 0,0-1-1 0 0,0 0 0 0 0,0 0 1 0 0,-1 0-1 0 0,1 0 0 0 0,0 0 1 0 0,0 0-1 0 0,0-1 1 0 0,0 1-1 0 0,-1 0 0 0 0,1 0 1 0 0,0 0-1 0 0,0 0 1 0 0,0 0-1 0 0,0 0 0 0 0,0 0 1 0 0,-1 0-1 0 0,1 0 0 0 0,0 0 1 0 0,0 0-1 0 0,0-1 1 0 0,0 1-1 0 0,0 0 0 0 0,0 0 1 0 0,-1 0-1 0 0,1 0-13 0 0,0-9 188 0 0,7-12-117 0 0,0 8-361 0 0,1 0 1 0 0,1 0-1 0 0,0 1 0 0 0,1 0 0 0 0,0 1 0 0 0,1 0 0 0 0,0 1 1 0 0,1 0-1 0 0,0 0 0 0 0,1 2 0 0 0,0-1 0 0 0,0 2 0 0 0,8-4 290 0 0,-17 9-18 0 0,1 0 0 0 0,0 1 0 0 0,0 0 0 0 0,0 0 0 0 0,0 0 0 0 0,0 0 0 0 0,0 1 0 0 0,0 0 0 0 0,0 0 0 0 0,0 0 0 0 0,0 1 0 0 0,0-1 0 0 0,0 1 0 0 0,0 0 0 0 0,0 1 0 0 0,0-1 0 0 0,-1 1 0 0 0,1 0 0 0 0,4 3 18 0 0,-5-3 96 0 0,1 1 0 0 0,-1 0 0 0 0,0 0 0 0 0,0 1 0 0 0,0-1 0 0 0,-1 1 0 0 0,1 0 0 0 0,-1 0 0 0 0,0 0 0 0 0,0 0 0 0 0,0 0 0 0 0,-1 1 0 0 0,0 0 0 0 0,0-1 0 0 0,1 4-96 0 0,1 0 172 0 0,-2-2 26 0 0,1 1-1 0 0,-1-1 1 0 0,0 0 0 0 0,-1 1 0 0 0,0 0-198 0 0,0-5 56 0 0,-1 0 0 0 0,0 0 1 0 0,0 0-1 0 0,0 0 0 0 0,-1 0 1 0 0,1 0-1 0 0,0 0 0 0 0,-1 0 0 0 0,1 0 1 0 0,-1 0-1 0 0,1 0 0 0 0,-1 0 1 0 0,0-1-1 0 0,0 1 0 0 0,0 0 0 0 0,0 0 1 0 0,0-1-1 0 0,-1 1 0 0 0,1 0-56 0 0,0-2 14 0 0,0 1-1 0 0,1 0 0 0 0,-1 0 0 0 0,0-1 1 0 0,0 1-1 0 0,1-1 0 0 0,-1 1 0 0 0,0-1 1 0 0,0 1-1 0 0,0-1 0 0 0,0 1 0 0 0,0-1 1 0 0,0 0-1 0 0,0 1 0 0 0,0-1 0 0 0,0 0 1 0 0,0 0-1 0 0,0 0 0 0 0,0 0 0 0 0,0 0 1 0 0,0 0-1 0 0,0 0 0 0 0,0 0 0 0 0,0 0 1 0 0,0 0-1 0 0,0-1 0 0 0,0 1 0 0 0,0 0 1 0 0,0-1-1 0 0,0 1 0 0 0,0-1 0 0 0,0 0-13 0 0,0 1 15 0 0,-1-1 0 0 0,1 0 0 0 0,0 0 0 0 0,0 0 0 0 0,0 0-1 0 0,0 0 1 0 0,0 0 0 0 0,0 0 0 0 0,0 0 0 0 0,0 0 0 0 0,1 0 0 0 0,-1-1-1 0 0,0 1 1 0 0,1 0 0 0 0,-1 0 0 0 0,1-1 0 0 0,-1 1 0 0 0,1-1 0 0 0,0 1-1 0 0,-1 0 1 0 0,1-2-15 0 0,1-1-38 0 0,-1 0 1 0 0,1-1-1 0 0,0 1 0 0 0,0 0 0 0 0,0 0 0 0 0,0 0 0 0 0,1-1 0 0 0,0 1 0 0 0,0 1 0 0 0,0-1 1 0 0,0 0-1 0 0,1 0 0 0 0,-1 1 0 0 0,1-1 0 0 0,2-1 38 0 0,2-2-101 0 0,0 0 0 0 0,1 1 0 0 0,-1 0 0 0 0,1 0 0 0 0,0 0 0 0 0,6-1 101 0 0,-9 4-9 0 0,1 0 1 0 0,0 1-1 0 0,-1 0 0 0 0,1 0 1 0 0,0 0-1 0 0,0 1 1 0 0,0 0-1 0 0,0 0 0 0 0,1 0 1 0 0,-1 1-1 0 0,0 0 1 0 0,0 0-1 0 0,0 1 1 0 0,0 0-1 0 0,1 0 0 0 0,-1 0 1 0 0,0 1-1 0 0,-1 0 1 0 0,1 0-1 0 0,0 0 0 0 0,0 1 1 0 0,-1 0-1 0 0,1 0 9 0 0,12 8 89 0 0,-1 1 0 0 0,-1 1-1 0 0,0 0 1 0 0,0 1 0 0 0,-2 1-1 0 0,3 3-88 0 0,-9-10-40 0 0,0 0 0 0 0,1 0 0 0 0,-1 0 0 0 0,10 5 40 0 0,-14-11-351 0 0,1 1-1 0 0,-1-1 1 0 0,1 0 0 0 0,0 0-1 0 0,-1-1 1 0 0,1 1-1 0 0,0-1 1 0 0,0 0-1 0 0,0 0 1 0 0,0-1 0 0 0,0 1-1 0 0,1-1 352 0 0,17-2-1566 0 0</inkml:trace>
  <inkml:trace contextRef="#ctx0" brushRef="#br0" timeOffset="141078.806">19387 5211 5064 0 0,'-7'5'528'0'0,"-90"42"7078"0"0,92-44-7288 0 0,-11 5 597 0 0,1 0 0 0 0,0 1 0 0 0,0 0-1 0 0,-2 4-914 0 0,-33 30 1454 0 0,45-37-1279 0 0,-1 0 0 0 0,1 0 0 0 0,0 1-1 0 0,0-1 1 0 0,1 1 0 0 0,-3 6-175 0 0,6-12 24 0 0,1-1 0 0 0,0 1 0 0 0,-1 0 0 0 0,1 0-1 0 0,0-1 1 0 0,-1 1 0 0 0,1 0 0 0 0,0 0 0 0 0,0-1 0 0 0,0 1 0 0 0,0 0-1 0 0,0 0 1 0 0,0-1 0 0 0,0 1 0 0 0,0 0 0 0 0,0 0 0 0 0,0-1 0 0 0,0 1-1 0 0,0 0 1 0 0,1 0 0 0 0,-1-1 0 0 0,0 1 0 0 0,1 0 0 0 0,-1 0 0 0 0,0-1-1 0 0,1 1 1 0 0,-1 0-24 0 0,1 0 23 0 0,1 0 0 0 0,-1 0 1 0 0,0-1-1 0 0,0 1 0 0 0,1 0 0 0 0,-1 0 0 0 0,0-1 0 0 0,1 1 0 0 0,-1-1 0 0 0,1 1 0 0 0,-1-1 0 0 0,0 0 0 0 0,2 1-23 0 0,4-1 54 0 0,-1 1-1 0 0,0-1 1 0 0,0 0-1 0 0,0 0 1 0 0,1-1-1 0 0,3-1-53 0 0,4-2 70 0 0,-1 0-1 0 0,0-1 0 0 0,0-1 1 0 0,-1 0-1 0 0,10-7-69 0 0,5-2-3 0 0,-22 12-26 0 0,0 0-1 0 0,-1 0 1 0 0,1-1-1 0 0,-1 1 0 0 0,0-1 1 0 0,2-3 29 0 0,19-16-249 0 0,-11 13 171 0 0,-6 4 33 0 0,0 0 0 0 0,1 0-1 0 0,0 1 1 0 0,0 0 0 0 0,0 1-1 0 0,2 0 46 0 0,6-3-47 0 0,-10 4-7 0 0,0 1 1 0 0,0 0-1 0 0,0 0 0 0 0,6-1 54 0 0,-10 3-14 0 0,0 0-1 0 0,0 0 1 0 0,-1 0-1 0 0,1 0 1 0 0,0 1 0 0 0,0-1-1 0 0,-1 1 1 0 0,1-1-1 0 0,0 1 1 0 0,-1 0 0 0 0,1 0-1 0 0,-1 0 1 0 0,1 1-1 0 0,1 0 15 0 0,0 0 4 0 0,-1 0-1 0 0,0 0 0 0 0,0 0 0 0 0,0 0 1 0 0,0 1-1 0 0,0-1 0 0 0,0 1 0 0 0,-1 0 1 0 0,1 0-1 0 0,-1 0 0 0 0,0 0 0 0 0,0 0 0 0 0,0 0 1 0 0,0 1-1 0 0,-1-1 0 0 0,1 0 0 0 0,-1 1 1 0 0,0 0-1 0 0,0-1 0 0 0,0 1 0 0 0,0 1-3 0 0,-1 1 81 0 0,1 0-1 0 0,-2 0 1 0 0,1 0-1 0 0,-1 0 1 0 0,0 0-1 0 0,0 0 0 0 0,0 0 1 0 0,-1 0-1 0 0,-2 5-80 0 0,3-8 56 0 0,-1 0-1 0 0,1 0 1 0 0,-1 0-1 0 0,0 0 1 0 0,1 0-1 0 0,-2 0 1 0 0,1 0 0 0 0,0 0-1 0 0,0-1 1 0 0,-1 1-1 0 0,1-1 1 0 0,-1 0-1 0 0,0 0 1 0 0,0 0-1 0 0,0 0 1 0 0,0 0-1 0 0,-2 0-55 0 0,4-1 13 0 0,1-1 0 0 0,-1 0 0 0 0,1 0 0 0 0,-1 0 0 0 0,0 0 0 0 0,1 0 0 0 0,-1 0 0 0 0,0 0 0 0 0,1 0 0 0 0,-1 0 0 0 0,0 0 0 0 0,1 0 0 0 0,-1 0 0 0 0,1-1 0 0 0,-1 1 0 0 0,0 0-1 0 0,1 0 1 0 0,-1-1 0 0 0,1 1 0 0 0,-1 0 0 0 0,1-1 0 0 0,-1 1 0 0 0,1-1 0 0 0,-1 1 0 0 0,1 0 0 0 0,-1-1 0 0 0,1 1 0 0 0,-1-1 0 0 0,1 0 0 0 0,0 1 0 0 0,-1-1 0 0 0,1 1 0 0 0,0-1 0 0 0,0 1 0 0 0,-1-1 0 0 0,1 0 0 0 0,0 1-1 0 0,0-1 1 0 0,0 1 0 0 0,0-1 0 0 0,0 0 0 0 0,0 1 0 0 0,0-1-13 0 0,-1-2 25 0 0,1-1-1 0 0,-1 1 0 0 0,1 0 1 0 0,0 0-1 0 0,0 0 1 0 0,0 0-1 0 0,1-1 0 0 0,-1 0-24 0 0,4-5-104 0 0,0-1-1 0 0,0 1 0 0 0,1 0 0 0 0,0 0 0 0 0,0 1 1 0 0,1-1-1 0 0,0 1 0 0 0,1 0 0 0 0,0 1 0 0 0,1-1 105 0 0,2-2-228 0 0,1 0 0 0 0,0 1 0 0 0,9-5 228 0 0,-14 10-40 0 0,0 0-1 0 0,0 1 0 0 0,0 0 0 0 0,0 0 0 0 0,1 1 0 0 0,-1 0 1 0 0,1 0-1 0 0,5-1 41 0 0,-10 3-1 0 0,0-1 0 0 0,0 1 1 0 0,1 0-1 0 0,-1 0 0 0 0,0 1 0 0 0,0-1 1 0 0,0 0-1 0 0,0 1 0 0 0,0-1 1 0 0,0 1-1 0 0,0-1 0 0 0,0 1 0 0 0,0 0 1 0 0,-1 0-1 0 0,1 0 0 0 0,0 0 0 0 0,1 1 1 0 0,10 6-1 0 0,-10-7 15 0 0,-1 0-1 0 0,0 0 0 0 0,-1 0 0 0 0,1 0 0 0 0,0 1 0 0 0,0-1 0 0 0,-1 1 0 0 0,1-1 0 0 0,0 1 1 0 0,-1 0-1 0 0,0-1 0 0 0,1 1 0 0 0,-1 0 0 0 0,0 0 0 0 0,0 0 0 0 0,0 0 0 0 0,0 0 1 0 0,0 0-1 0 0,-1 0 0 0 0,1 1 0 0 0,0-1 0 0 0,-1 0 0 0 0,0 0 0 0 0,0 1 0 0 0,1 0-13 0 0,0 1 38 0 0,0 0-1 0 0,1 1 1 0 0,-1-1-1 0 0,1 0 1 0 0,1 0-1 0 0,-1 0 1 0 0,0 0-1 0 0,2 1-37 0 0,11 22 114 0 0,-14-23-99 0 0,1-1-1 0 0,-1 0 1 0 0,1 0 0 0 0,0 0 0 0 0,0 0 0 0 0,0 0 0 0 0,0 0 0 0 0,0-1 0 0 0,0 1-1 0 0,1-1 1 0 0,-1 1 0 0 0,1-1 0 0 0,0 0 0 0 0,1 1-15 0 0,17 9-6033 0 0,-9-4-587 0 0</inkml:trace>
  <inkml:trace contextRef="#ctx0" brushRef="#br0" timeOffset="141407.306">20216 5199 8752 0 0,'0'0'53'0'0,"-1"-1"1"0"0,0 1 0 0 0,1-1 0 0 0,-1 1-1 0 0,0 0 1 0 0,0-1 0 0 0,0 1-1 0 0,0 0 1 0 0,1 0 0 0 0,-1 0-1 0 0,0 0 1 0 0,0 0 0 0 0,0 0 0 0 0,0 0-1 0 0,1 0 1 0 0,-1 0 0 0 0,0 0-1 0 0,0 0 1 0 0,0 0 0 0 0,0 1-1 0 0,1-1 1 0 0,-2 0-54 0 0,-19 9 1894 0 0,17-7-961 0 0,-8 4 773 0 0,0 1 1 0 0,0 1-1 0 0,-8 6-1706 0 0,8-4 524 0 0,0 0 0 0 0,1 1-1 0 0,0 0 1 0 0,1 0 0 0 0,-5 9-524 0 0,10-14 154 0 0,1 1-1 0 0,0 0 0 0 0,0 0 1 0 0,1 0-1 0 0,0 0 1 0 0,0 1-1 0 0,-1 4-153 0 0,3-10 13 0 0,1-1-1 0 0,0 1 1 0 0,-1 0 0 0 0,1-1-1 0 0,0 1 1 0 0,0-1-1 0 0,0 1 1 0 0,0 0-1 0 0,0-1 1 0 0,0 1-1 0 0,0 0 1 0 0,1-1-1 0 0,-1 1 1 0 0,1-1-1 0 0,-1 1 1 0 0,1-1 0 0 0,-1 1-1 0 0,1-1 1 0 0,0 1-1 0 0,0-1 1 0 0,0 0-1 0 0,0 1 1 0 0,0-1-1 0 0,0 0 1 0 0,0 0-1 0 0,0 1 1 0 0,0-1 0 0 0,0 0-1 0 0,1 0 1 0 0,-1 0-1 0 0,0-1 1 0 0,1 1-1 0 0,-1 0 1 0 0,1 0-1 0 0,-1-1 1 0 0,1 1-1 0 0,-1-1 1 0 0,1 1-1 0 0,0-1 1 0 0,0 0-13 0 0,6 1 32 0 0,0 0 0 0 0,0 0 0 0 0,0-1-1 0 0,0 0 1 0 0,0-1 0 0 0,-1 1 0 0 0,1-2 0 0 0,0 1 0 0 0,0-1-1 0 0,0 0 1 0 0,-1-1 0 0 0,1 0 0 0 0,-1 0 0 0 0,0 0 0 0 0,0-1-1 0 0,0 0 1 0 0,5-5-32 0 0,-9 7 13 0 0,-1-1 0 0 0,1 0 0 0 0,-1 0 0 0 0,0 0 0 0 0,0-1 0 0 0,0 1 0 0 0,-1 0 0 0 0,1-1 0 0 0,-1 1-1 0 0,0-1 1 0 0,0 0 0 0 0,0 1 0 0 0,0-1 0 0 0,-1 0 0 0 0,1 1 0 0 0,-1-2-13 0 0,0 2-8 0 0,0 0-1 0 0,0 1 1 0 0,0-1 0 0 0,0 0 0 0 0,0 1-1 0 0,-1-1 1 0 0,1 0 0 0 0,-1 1-1 0 0,0-1 1 0 0,0 1 0 0 0,0-1-1 0 0,0 1 1 0 0,0-1 0 0 0,0 1 0 0 0,-1 0-1 0 0,1-1 1 0 0,-1 1 0 0 0,0 0-1 0 0,0 0 1 0 0,1 0 0 0 0,-1 0 0 0 0,0 1-1 0 0,-1-1 9 0 0,-44-24-1000 0 0,39 23-184 0 0,0-1 0 0 0,-1 1 0 0 0,0 1 0 0 0,-2-1 1184 0 0,7 2-6335 0 0</inkml:trace>
  <inkml:trace contextRef="#ctx0" brushRef="#br0" timeOffset="141850.507">20725 5158 2760 0 0,'-6'-10'684'0'0,"4"9"-186"0"0,1 0 1 0 0,0 0-1 0 0,-1 0 1 0 0,1 0 0 0 0,-1 1-1 0 0,0-1 1 0 0,1 1-1 0 0,-1-1 1 0 0,1 1-1 0 0,-1 0 1 0 0,0-1-1 0 0,1 1 1 0 0,-1 0-1 0 0,0 0 1 0 0,1 0-1 0 0,-1 1 1 0 0,0-1-1 0 0,1 0 1 0 0,-1 0-1 0 0,0 1 1 0 0,1-1-1 0 0,-1 1-498 0 0,-7 2 1095 0 0,1 0-1 0 0,0 0 0 0 0,-5 3-1094 0 0,3 0 331 0 0,1-1 0 0 0,0 1 0 0 0,1 1-1 0 0,-1 0 1 0 0,1 0 0 0 0,0 0 0 0 0,1 1 0 0 0,-3 3-331 0 0,-3 6 473 0 0,1 0-1 0 0,1 0 1 0 0,-9 18-473 0 0,19-33 31 0 0,0 0 0 0 0,0 1 0 0 0,0-1-1 0 0,0 0 1 0 0,0 0 0 0 0,1 1-1 0 0,-1-1 1 0 0,1 1 0 0 0,-1-1 0 0 0,1 0-1 0 0,0 1 1 0 0,0-1 0 0 0,0 1-1 0 0,0-1 1 0 0,1 1 0 0 0,-1-1 0 0 0,1 1-1 0 0,0 0-30 0 0,0-1 7 0 0,0 0 0 0 0,0-1 0 0 0,0 1-1 0 0,0 0 1 0 0,0-1 0 0 0,0 1 0 0 0,1-1-1 0 0,-1 1 1 0 0,1-1 0 0 0,-1 1 0 0 0,1-1-1 0 0,0 0 1 0 0,-1 0 0 0 0,1 0-1 0 0,0 0 1 0 0,0 0 0 0 0,0 0 0 0 0,0-1-1 0 0,0 1 1 0 0,0-1 0 0 0,0 1 0 0 0,1-1-7 0 0,8 2 22 0 0,1-2 0 0 0,-1 0 0 0 0,1 0 1 0 0,-1-1-1 0 0,1 0 0 0 0,8-3-22 0 0,-1 1 21 0 0,1-1-90 0 0,-1 0 0 0 0,0-2 0 0 0,15-5 69 0 0,24-13-3210 0 0,-33 12-3812 0 0</inkml:trace>
  <inkml:trace contextRef="#ctx0" brushRef="#br0" timeOffset="142214.591">21063 4948 13792 0 0,'-6'5'1246'0'0,"1"3"-1142"0"0,1-1 0 0 0,0 1-1 0 0,1 0 1 0 0,0 0 0 0 0,0 1 0 0 0,-1 4-104 0 0,-9 55 1271 0 0,7-29-588 0 0,-2 1 565 0 0,2 0 0 0 0,1 0 0 0 0,2 12-1248 0 0,3-47 159 0 0,1 0-1 0 0,-1 0 0 0 0,1-1 0 0 0,0 1 1 0 0,0 0-1 0 0,1-1 0 0 0,-1 1 0 0 0,1-1 1 0 0,0 1-1 0 0,2 3-158 0 0,-3-8 7 0 0,-1 0 0 0 0,0 0 1 0 0,0 1-1 0 0,1-1 0 0 0,-1 0 0 0 0,0 0 1 0 0,0 0-1 0 0,1 1 0 0 0,-1-1 0 0 0,0 0 1 0 0,1 0-1 0 0,-1 0 0 0 0,0 0 0 0 0,1 0 1 0 0,-1 0-1 0 0,0 0 0 0 0,1 0 0 0 0,-1 1 1 0 0,1-1-1 0 0,-1 0 0 0 0,0-1 0 0 0,1 1 1 0 0,-1 0-1 0 0,0 0 0 0 0,1 0 0 0 0,-1 0 1 0 0,0 0-1 0 0,1 0 0 0 0,-1 0 0 0 0,0 0 0 0 0,1-1 1 0 0,-1 1-8 0 0,9-6 363 0 0,0-6-275 0 0,0 1 0 0 0,-1-2 0 0 0,-1 1 0 0 0,4-9-88 0 0,-5 10-199 0 0,0 0 0 0 0,1 0 0 0 0,0 0 0 0 0,0 1 0 0 0,1 0 0 0 0,4-2 199 0 0,-10 9-56 0 0,1 1-1 0 0,-1 0 1 0 0,1 0-1 0 0,0 1 0 0 0,0-1 1 0 0,0 1-1 0 0,0-1 1 0 0,0 1-1 0 0,0 0 1 0 0,0 0-1 0 0,0 0 0 0 0,1 0 1 0 0,-1 1-1 0 0,3-1 57 0 0,6 19-144 0 0,-9-12 154 0 0,0 0 1 0 0,-1 0-1 0 0,1 1 0 0 0,-1-1 0 0 0,-1 1 0 0 0,1-1 0 0 0,-1 1 0 0 0,0 0 1 0 0,0 0-1 0 0,-1 3-10 0 0,1-1 99 0 0,0 1 1 0 0,0-1 0 0 0,1 0-1 0 0,2 8-99 0 0,2-4 168 0 0,-5-11-130 0 0,0 1 1 0 0,0-1 0 0 0,0 1-1 0 0,0-1 1 0 0,-1 0-1 0 0,1 1 1 0 0,-1 0-1 0 0,1-1 1 0 0,-1 1-39 0 0,0-2 81 0 0,0 0-1 0 0,2 3 3 0 0,-2-4-119 0 0,0 0-1 0 0,1 1 1 0 0,-1-1-1 0 0,0 0 1 0 0,0 1 0 0 0,1-1-1 0 0,-1 0 1 0 0,0 0 0 0 0,1 1-1 0 0,-1-1 1 0 0,1 0-1 0 0,-1 0 1 0 0,0 0 0 0 0,1 1-1 0 0,-1-1 1 0 0,0 0-1 0 0,1 0 1 0 0,-1 0 0 0 0,1 0-1 0 0,-1 0 1 0 0,1 0 0 0 0,-1 0-1 0 0,0 0 1 0 0,1 0-1 0 0,-1 0 1 0 0,1 0 0 0 0,0 0 36 0 0,12-3-1857 0 0,-11 3 1885 0 0,10-3-1116 0 0</inkml:trace>
  <inkml:trace contextRef="#ctx0" brushRef="#br0" timeOffset="142849.421">21493 5181 10912 0 0,'0'0'248'0'0,"-3"8"336"0"0,-6 18 1164 0 0,2 0 0 0 0,1 1 1 0 0,0 2-1749 0 0,6-23 355 0 0,0-1 0 0 0,0 1 1 0 0,0 0-1 0 0,0-1 0 0 0,1 3-355 0 0,1 13 762 0 0,-2-17-626 0 0,1-1 0 0 0,0 1-1 0 0,-1 0 1 0 0,1-1-1 0 0,1 1 1 0 0,-1 0-1 0 0,0-1 1 0 0,1 1-1 0 0,0-1 1 0 0,-1 0 0 0 0,1 0-1 0 0,1 0 1 0 0,-1 0-1 0 0,0 0 1 0 0,3 3-136 0 0,0-1 440 0 0,-5-4-419 0 0,1 0 0 0 0,0 0 0 0 0,0-1-1 0 0,0 1 1 0 0,0 0 0 0 0,0 0 0 0 0,0-1 0 0 0,1 1 0 0 0,-1 0 0 0 0,0-1 0 0 0,0 1 0 0 0,0-1 0 0 0,0 0 0 0 0,1 1 0 0 0,-1-1 0 0 0,0 0 0 0 0,1 0 0 0 0,-1 0 0 0 0,0 0 0 0 0,0 0 0 0 0,1 0-1 0 0,-1 0 1 0 0,0 0 0 0 0,1 0 0 0 0,-1-1 0 0 0,0 1 0 0 0,0-1 0 0 0,0 1 0 0 0,1-1-21 0 0,2 0 35 0 0,-1-1-1 0 0,1 0 1 0 0,-1 0-1 0 0,0 0 1 0 0,0 0 0 0 0,1 0-1 0 0,-1-1 1 0 0,-1 1-1 0 0,2-2-34 0 0,0-2 50 0 0,0 0-1 0 0,0-1 1 0 0,0 0-1 0 0,-1 0 1 0 0,0 0-1 0 0,0 0 1 0 0,-1 0-1 0 0,0 0 1 0 0,0-1-1 0 0,0-4-49 0 0,2-6 71 0 0,-2 5-69 0 0,0 1 0 0 0,-1 0 0 0 0,-1-1 0 0 0,0 1 0 0 0,-1-5-2 0 0,1-12 0 0 0,-2 14 12 0 0,2 14-17 0 0,0 1-1 0 0,0-1 1 0 0,0 1-1 0 0,0-1 1 0 0,0 1-1 0 0,-1-1 1 0 0,1 1-1 0 0,0 0 1 0 0,0-1 0 0 0,0 1-1 0 0,-1 0 1 0 0,1-1-1 0 0,0 1 1 0 0,0-1-1 0 0,-1 1 1 0 0,1 0-1 0 0,0 0 1 0 0,-1-1-1 0 0,1 1 1 0 0,0 0-1 0 0,-1-1 1 0 0,1 1 0 0 0,-1 0-1 0 0,1 0 1 0 0,0 0-1 0 0,-1 0 1 0 0,1-1-1 0 0,-1 1 1 0 0,1 0-1 0 0,-1 0 6 0 0,-5-1-125 0 0,5 1 125 0 0,0 0-1 0 0,0-1 0 0 0,1 1 1 0 0,-1 0-1 0 0,0 0 0 0 0,0 0 1 0 0,0 0-1 0 0,1 0 0 0 0,-1 0 1 0 0,0 1-1 0 0,0-1 0 0 0,1 0 1 0 0,-1 0-1 0 0,0 1 1 0 0,0-1-1 0 0,1 0 0 0 0,-1 1 1 0 0,0-1-1 0 0,0 1 0 0 0,1-1 1 0 0,-1 1 0 0 0,-3 0-1 0 0,2 0-34 0 0,0-1 0 0 0,0 1 0 0 0,1 0 1 0 0,-1 0-1 0 0,0 0 0 0 0,1 0 1 0 0,-1 0-1 0 0,1 0 0 0 0,-1 1 35 0 0,1-2-37 0 0,1 0 78 0 0,0 0 25 0 0,1 0 3 0 0,0-2-1 0 0,2 0-312 0 0,1-1 630 0 0,-3-4-7992 0 0,-1 7 876 0 0</inkml:trace>
  <inkml:trace contextRef="#ctx0" brushRef="#br0" timeOffset="143955.289">21421 5286 8320 0 0,'0'0'381'0'0,"0"0"-6"0"0,13-6-227 0 0,-8 5 106 0 0,1-1 1 0 0,-1-1-1 0 0,1 1 1 0 0,-1-1-1 0 0,0 0 1 0 0,0 0-1 0 0,0 0 1 0 0,-1-1-1 0 0,1 0-254 0 0,9-9 1898 0 0,-1 0-1 0 0,2-3-1897 0 0,9-10 1083 0 0,-24 26-1030 0 0,1-1 0 0 0,-1 1 0 0 0,1 0 0 0 0,-1-1 0 0 0,1 1 0 0 0,-1 0 0 0 0,1 0 1 0 0,-1 0-1 0 0,1 0 0 0 0,-1-1 0 0 0,1 1 0 0 0,-1 0 0 0 0,1 0 0 0 0,0 0 0 0 0,-1 0 1 0 0,1 0-1 0 0,-1 0 0 0 0,1 1 0 0 0,-1-1 0 0 0,1 0 0 0 0,-1 0 0 0 0,1 0 0 0 0,0 0 1 0 0,-1 1-1 0 0,1-1 0 0 0,-1 0 0 0 0,1 0 0 0 0,-1 1 0 0 0,0-1 0 0 0,1 0 1 0 0,-1 1-1 0 0,1-1 0 0 0,-1 1 0 0 0,0-1 0 0 0,1 1 0 0 0,-1-1 0 0 0,0 0 0 0 0,1 1 1 0 0,-1-1-1 0 0,0 1 0 0 0,1 0-53 0 0,11 20-61 0 0,-9-12 167 0 0,0 0 1 0 0,0-1-1 0 0,-1 1 1 0 0,0 0-1 0 0,0 9-106 0 0,-1-9 126 0 0,0 0 0 0 0,1-1 0 0 0,0 1 0 0 0,0 0 0 0 0,4 6-126 0 0,-4-12 44 0 0,-1 0-1 0 0,1 0 0 0 0,0-1 0 0 0,0 1 0 0 0,0-1 0 0 0,1 1 1 0 0,1 1-44 0 0,8 8 65 0 0,-11-10-10 0 0,1-1 0 0 0,0 0-1 0 0,0 0 1 0 0,-1 1-1 0 0,1-1 1 0 0,0 0-1 0 0,0-1 1 0 0,0 1-1 0 0,0 0 1 0 0,0 0 0 0 0,0-1-1 0 0,0 1 1 0 0,0-1-1 0 0,1 0 1 0 0,-1 0-1 0 0,0 0 1 0 0,0 0 0 0 0,0 0-1 0 0,0 0 1 0 0,0 0-1 0 0,0-1 1 0 0,1 1-1 0 0,-1-1 1 0 0,0 0 0 0 0,0 1-1 0 0,0-1 1 0 0,1-1-55 0 0,2-2 62 0 0,-1 0 1 0 0,1-1 0 0 0,-1 0-1 0 0,0 1 1 0 0,0-2 0 0 0,0 1-1 0 0,-1 0 1 0 0,1-1 0 0 0,0-2-63 0 0,4-11-320 0 0,0-1 0 0 0,0-5 320 0 0,-7 25-6 0 0,2-7-179 0 0,0 0 0 0 0,1 0 0 0 0,0 0 0 0 0,1 1-1 0 0,-1 0 1 0 0,1-1 0 0 0,1 1 185 0 0,10-14-752 0 0,-10 12 461 0 0,1 0 0 0 0,0 1-1 0 0,0 0 1 0 0,1 0-1 0 0,0 1 1 0 0,0 0 0 0 0,0 0-1 0 0,1 1 1 0 0,0 0-1 0 0,0 0 1 0 0,0 1 0 0 0,1 1-1 0 0,-1-1 1 0 0,1 1-1 0 0,0 1 1 0 0,0 0 0 0 0,0 0-1 0 0,8 1 292 0 0,-3-1-120 0 0,-11 1 96 0 0,1 1 0 0 0,0-1 0 0 0,-1 1 1 0 0,1 0-1 0 0,-1 0 0 0 0,1 1 1 0 0,3 0 23 0 0,-4 0 63 0 0,1 0 1 0 0,-1 0 0 0 0,1 1 0 0 0,-1 0-1 0 0,0 0 1 0 0,3 2-64 0 0,-6-3 270 0 0,0-1-206 0 0,-1 1 1 0 0,0 0-1 0 0,1 0 1 0 0,-1 0-1 0 0,0 0 1 0 0,1-1-1 0 0,-1 1 1 0 0,0 0-1 0 0,0 0 1 0 0,0 0 0 0 0,0 0-1 0 0,0 0 1 0 0,0 0-1 0 0,0 0 1 0 0,0-1-1 0 0,0 1 1 0 0,0 1-65 0 0,-7 10 558 0 0,0-1 0 0 0,-1 0 0 0 0,0 0 0 0 0,-1 0 0 0 0,0-1 0 0 0,-1 0 0 0 0,-6 5-558 0 0,-2 2 375 0 0,-5 5-97 0 0,15-16-187 0 0,0 2-1 0 0,0-1 1 0 0,1 1-1 0 0,0 1 1 0 0,1-1-1 0 0,-6 10-90 0 0,5-8 101 0 0,6-8-62 0 0,0 0 0 0 0,-1 0-1 0 0,1 1 1 0 0,0-1 0 0 0,0 0 0 0 0,0 0 0 0 0,0 1 0 0 0,0-1 0 0 0,1 0 0 0 0,-1 1 0 0 0,1-1 0 0 0,-1 2-39 0 0,20 5 323 0 0,-13-8-261 0 0,0 0 1 0 0,0 0-1 0 0,1 0 0 0 0,-1-1 1 0 0,0 1-1 0 0,0-2 0 0 0,1 1 0 0 0,-1-1 1 0 0,0 0-1 0 0,0 0 0 0 0,1 0-62 0 0,12-5 19 0 0,0-1 0 0 0,0 0 0 0 0,-1-2 0 0 0,12-7-19 0 0,-26 14 9 0 0,-1 0 0 0 0,1-1-1 0 0,-1 0 1 0 0,0 1 0 0 0,0-1 0 0 0,0 0-1 0 0,0-1 1 0 0,0 1 0 0 0,-1 0-1 0 0,1-2-8 0 0,19-38 47 0 0,-9 16-49 0 0,3-13-117 0 0,-14 33 83 0 0,0 1 0 0 0,0 0 0 0 0,0 0 0 0 0,1-1 0 0 0,0 1 0 0 0,1 1 0 0 0,-1-1-1 0 0,1 0 1 0 0,0 1 0 0 0,1-2 36 0 0,-4 7-12 0 0,-1 0-1 0 0,1 0 0 0 0,-1-1 0 0 0,0 1 1 0 0,1 0-1 0 0,-1 0 0 0 0,1 0 1 0 0,-1 0-1 0 0,0-1 0 0 0,1 1 1 0 0,-1 0-1 0 0,1 0 0 0 0,-1 0 0 0 0,1 0 1 0 0,-1 0-1 0 0,0 0 0 0 0,1 0 1 0 0,-1 0-1 0 0,1 0 0 0 0,-1 0 0 0 0,1 0 1 0 0,-1 0-1 0 0,0 1 0 0 0,1-1 1 0 0,-1 0-1 0 0,1 0 0 0 0,-1 0 0 0 0,0 1 1 0 0,1-1-1 0 0,-1 0 0 0 0,1 0 1 0 0,-1 1-1 0 0,0-1 0 0 0,1 0 1 0 0,-1 1-1 0 0,0-1 0 0 0,0 0 0 0 0,1 1 1 0 0,-1-1-1 0 0,0 0 0 0 0,0 1 1 0 0,1-1 12 0 0,10 22-29 0 0,-7-15-22 0 0,5 12-2 0 0,-1 0 1 0 0,0 1-1 0 0,-2 0 0 0 0,3 13 53 0 0,-7-23 5 0 0,0 0 0 0 0,0 1-1 0 0,-1-1 1 0 0,-1 4-5 0 0,0-14 13 0 0,0 1 1 0 0,0-1-1 0 0,0 0 0 0 0,0 1 0 0 0,0-1 1 0 0,-1 0-1 0 0,1 0 0 0 0,0 1 0 0 0,0-1 1 0 0,0 0-1 0 0,0 1 0 0 0,0-1 0 0 0,0 0 1 0 0,0 0-1 0 0,1 1 0 0 0,-1-1 1 0 0,0 0-1 0 0,0 1 0 0 0,0-1 0 0 0,0 0 1 0 0,0 0-1 0 0,0 1 0 0 0,0-1 0 0 0,1 0 1 0 0,-1 0-1 0 0,0 1 0 0 0,0-1 1 0 0,0 0-1 0 0,1 0 0 0 0,-1 0 0 0 0,0 1 1 0 0,0-1-1 0 0,1 0 0 0 0,-1 0 0 0 0,0 0 1 0 0,0 0-1 0 0,1 0 0 0 0,-1 0 0 0 0,0 1 1 0 0,0-1-1 0 0,1 0 0 0 0,-1 0 1 0 0,0 0-1 0 0,1 0 0 0 0,-1 0 0 0 0,0 0 1 0 0,0 0-1 0 0,1 0 0 0 0,-1 0 0 0 0,0 0 1 0 0,1 0-1 0 0,-1 0 0 0 0,0-1 0 0 0,0 1 1 0 0,1 0-1 0 0,-1 0 0 0 0,0 0 1 0 0,1 0-1 0 0,-1 0 0 0 0,0 0 0 0 0,0-1 1 0 0,1 1-14 0 0,17-15 805 0 0,-13 10-926 0 0,22-27-255 0 0,-20 27 244 0 0,17-15-1052 0 0,13-7 1184 0 0,-28 21-139 0 0,1 0-1 0 0,0 1 1 0 0,0 0-1 0 0,0 1 0 0 0,11-3 140 0 0,-20 7-7 0 0,3-2-20 0 0,1 0 1 0 0,-1 1-1 0 0,1 0 1 0 0,-1 0-1 0 0,1 0 1 0 0,0 1-1 0 0,-1 0 1 0 0,1 0-1 0 0,0 0 1 0 0,0 0 0 0 0,-1 1-1 0 0,3 0 27 0 0,-6-1 13 0 0,1 0 0 0 0,0 0 0 0 0,-1 1 0 0 0,1-1 1 0 0,-1 1-1 0 0,1-1 0 0 0,-1 1 0 0 0,1 0 0 0 0,-1-1 0 0 0,1 1 0 0 0,-1 0 0 0 0,0 0 0 0 0,0 0 1 0 0,1 0-1 0 0,-1 0 0 0 0,0 0 0 0 0,0 1 0 0 0,0-1 0 0 0,0 0 0 0 0,0 1 0 0 0,0-1 0 0 0,0 0 0 0 0,-1 1 1 0 0,1-1-1 0 0,0 1 0 0 0,-1-1 0 0 0,1 1 0 0 0,-1-1 0 0 0,0 1-13 0 0,2 4 63 0 0,-1 0 1 0 0,-1 0-1 0 0,1 0 0 0 0,-1-1 1 0 0,0 1-1 0 0,-1 0 1 0 0,1 0-1 0 0,-1 0-63 0 0,0 1 126 0 0,0 1 0 0 0,1-1 0 0 0,0 1 0 0 0,1 3-126 0 0,-1 8 347 0 0,0-17-270 0 0,0 0 1 0 0,0 0-1 0 0,0 0 0 0 0,0 1 0 0 0,0-1 0 0 0,0 0 0 0 0,1 0 0 0 0,-1 0 0 0 0,1 0 0 0 0,0 0 0 0 0,-1 0 0 0 0,1 0 0 0 0,1 1-77 0 0,-2-2 151 0 0,0-1-30 0 0,0 1-101 0 0,1-1 0 0 0,-1 1 1 0 0,1-1-1 0 0,-1 1 0 0 0,0 0 0 0 0,1-1 1 0 0,-1 1-1 0 0,1-1 0 0 0,-1 1 0 0 0,1-1 1 0 0,-1 0-1 0 0,1 1 0 0 0,0-1 0 0 0,-1 0 0 0 0,1 1 1 0 0,0-1-1 0 0,-1 0 0 0 0,1 1 0 0 0,0-1 1 0 0,-1 0-1 0 0,1 0 0 0 0,0 0 0 0 0,-1 0 1 0 0,1 0-1 0 0,0 0-20 0 0,19 2 367 0 0,30-7-163 0 0,-26 3-1219 0 0,0-1 0 0 0,9-3 1015 0 0,58-21-4815 0 0,-79 24 3699 0 0,10-4-1166 0 0</inkml:trace>
  <inkml:trace contextRef="#ctx0" brushRef="#br0" timeOffset="144509.116">23056 5169 6448 0 0,'9'-6'696'0'0,"-7"-1"-364"0"0,-2 6-51 0 0,0 0 0 0 0,-1 1 1 0 0,1-1-1 0 0,-1 0 0 0 0,1 1 1 0 0,-1-1-1 0 0,1 0 0 0 0,-1 1 0 0 0,1-1 1 0 0,-1 1-1 0 0,0-1 0 0 0,1 1 1 0 0,-1 0-1 0 0,1-1 0 0 0,-1 1 0 0 0,0-1 1 0 0,0 1-1 0 0,1 0 0 0 0,-1 0 1 0 0,0-1-1 0 0,0 1 0 0 0,1 0 0 0 0,-1 0 1 0 0,0 0-1 0 0,0 0 0 0 0,1 0 1 0 0,-1 0-1 0 0,0 0 0 0 0,0 0 0 0 0,0 0-281 0 0,-2 0 405 0 0,-1 1 0 0 0,1-1-1 0 0,-1 1 1 0 0,1 0 0 0 0,0 0-1 0 0,-2 0-404 0 0,-7 4 319 0 0,0 1 0 0 0,0 0-1 0 0,1 0 1 0 0,0 1 0 0 0,1 0 0 0 0,-1 1-1 0 0,1 1 1 0 0,1-1 0 0 0,0 1 0 0 0,0 1-1 0 0,0 0 1 0 0,2 0 0 0 0,-2 2-319 0 0,8-11 6 0 0,1 0 0 0 0,-1 0 1 0 0,0 0-1 0 0,1 0 0 0 0,-1 1 0 0 0,0-1 1 0 0,1 0-1 0 0,-1 0 0 0 0,1 0 0 0 0,0 1 1 0 0,-1-1-1 0 0,1 0 0 0 0,0 0 0 0 0,0 1 1 0 0,0-1-1 0 0,0 0 0 0 0,0 1 0 0 0,0-1 1 0 0,0 0-1 0 0,1 0 0 0 0,-1 1 0 0 0,0-1 1 0 0,1 0-1 0 0,-1 0 0 0 0,1 1 0 0 0,-1-1 1 0 0,1 0-1 0 0,-1 0 0 0 0,1 0 0 0 0,0 0 1 0 0,0 0-1 0 0,-1 0 0 0 0,2 0-6 0 0,-1 1 18 0 0,1-1 0 0 0,0 0-1 0 0,0 0 1 0 0,0 0 0 0 0,-1 0 0 0 0,1 0-1 0 0,0 0 1 0 0,0 0 0 0 0,0-1 0 0 0,0 1-1 0 0,1-1 1 0 0,-1 0 0 0 0,0 0 0 0 0,0 1 0 0 0,0-1-1 0 0,0 0 1 0 0,0-1 0 0 0,0 1 0 0 0,0 0-1 0 0,1-1-17 0 0,10-2-58 0 0,-1 0 0 0 0,0-1 0 0 0,0-1 0 0 0,0 0-1 0 0,0 0 1 0 0,-1-1 58 0 0,12-8-835 0 0,-1-1-1 0 0,9-8 836 0 0,-31 23-10 0 0,0-1-1 0 0,0 1 1 0 0,1 0-1 0 0,-1 0 1 0 0,0-1-1 0 0,0 1 1 0 0,1 0-1 0 0,-1-1 1 0 0,0 1-1 0 0,1 0 1 0 0,-1 0-1 0 0,0-1 1 0 0,1 1-1 0 0,-1 0 1 0 0,1 0-1 0 0,-1 0 1 0 0,0 0-1 0 0,1 0 1 0 0,-1 0-1 0 0,1-1 0 0 0,-1 1 1 0 0,1 0-1 0 0,-1 0 1 0 0,0 0-1 0 0,1 0 1 0 0,-1 1-1 0 0,1-1 1 0 0,-1 0-1 0 0,0 0 1 0 0,1 0-1 0 0,-1 0 1 0 0,1 0-1 0 0,-1 0 1 0 0,0 1-1 0 0,1-1 1 0 0,-1 0 10 0 0,4 15-285 0 0,-3-7 304 0 0,2 23-73 0 0,-3-22 196 0 0,1-1 0 0 0,0 1 0 0 0,1-1 0 0 0,0 0 0 0 0,1 5-142 0 0,-2-10 109 0 0,1 1 0 0 0,-1 0-1 0 0,1-1 1 0 0,0 1 0 0 0,0-1-1 0 0,0 1 1 0 0,1-1 0 0 0,-1 0-1 0 0,1 0-108 0 0,-2-1 36 0 0,1-1 0 0 0,-1 0 0 0 0,1 1 0 0 0,0-1 0 0 0,0 0 0 0 0,0 0 0 0 0,0 0 1 0 0,-1 0-1 0 0,1 0 0 0 0,0-1 0 0 0,0 1 0 0 0,1-1 0 0 0,-1 1 0 0 0,0-1 0 0 0,0 0 0 0 0,0 1 0 0 0,2-1-36 0 0,5 0 82 0 0,0-1 0 0 0,1 0 0 0 0,-1 0 0 0 0,0-1 0 0 0,0 0 0 0 0,-1-1 0 0 0,1 0 0 0 0,0 0 0 0 0,-1-1 0 0 0,7-3-82 0 0,-9 3-67 0 0,0 0 0 0 0,0 0 0 0 0,-1 0 0 0 0,1 0 0 0 0,-1-1 0 0 0,0 0 0 0 0,-1 0 0 0 0,1-1 0 0 0,-1 1 0 0 0,0-1 0 0 0,0 0-1 0 0,-1 0 1 0 0,1 0 0 0 0,-1-2 67 0 0,73-197-7479 0 0,-32 83 3579 0 0,-43 117 4146 0 0,1 0-1 0 0,0 0 1 0 0,0 0 0 0 0,0 0 0 0 0,1 0 0 0 0,-1 0 0 0 0,1 1 0 0 0,0-1 0 0 0,4-3-246 0 0,-6 7 1019 0 0,-1 1 33 0 0,0 0-82 0 0,1 2-848 0 0,0 0-1 0 0,-1 0 1 0 0,1 0-1 0 0,-1 0 1 0 0,0 0 0 0 0,0 0-1 0 0,1-1 1 0 0,-1 1-1 0 0,0 0 1 0 0,0 0-1 0 0,-1 0 1 0 0,1 0 0 0 0,0 0-1 0 0,-1 0 1 0 0,1 0-122 0 0,-2 9 260 0 0,1 2-48 0 0,0 1 1 0 0,-1 0-1 0 0,-1-1 0 0 0,-1 4-212 0 0,-4 23 663 0 0,-8 98 792 0 0,10-92-877 0 0,6-45-632 0 0,0-1 0 0 0,0 1 0 0 0,0 0 0 0 0,-1-1 0 0 0,1 1 0 0 0,0 0 0 0 0,0-1 0 0 0,0 1 0 0 0,-1 0 0 0 0,1-1 0 0 0,0 1 0 0 0,-1-1 0 0 0,1 1 0 0 0,0 0 0 0 0,-1-1 0 0 0,1 1 0 0 0,-1-1 0 0 0,1 1 1 0 0,-1-1-1 0 0,1 0 0 0 0,-1 1 0 0 0,1-1 0 0 0,-1 1 0 0 0,0-1 54 0 0,-5 4-5240 0 0,-1-1-1416 0 0</inkml:trace>
  <inkml:trace contextRef="#ctx0" brushRef="#br0" timeOffset="144831.411">23268 5096 13792 0 0,'10'-2'218'0'0,"0"0"1"0"0,0 0-1 0 0,0 0 1 0 0,0 1-1 0 0,0 1 1 0 0,0 0 0 0 0,9 1-219 0 0,5-1 268 0 0,69 7 2000 0 0,59 8-1756 0 0,-133-14-2289 0 0,-2 2-4288 0 0</inkml:trace>
  <inkml:trace contextRef="#ctx0" brushRef="#br0" timeOffset="145129.289">23790 5096 4608 0 0,'0'0'208'0'0,"-2"1"-9"0"0,-7 2 1360 0 0,1 1 1 0 0,-1 0-1 0 0,1 1 1 0 0,0-1-1 0 0,0 1 1 0 0,0 1 0 0 0,-2 2-1560 0 0,-16 12 2401 0 0,20-17-2230 0 0,1 1 0 0 0,0 0 0 0 0,0 0 0 0 0,1 0 0 0 0,-1 1 0 0 0,1-1 0 0 0,-1 3-171 0 0,-6 7-157 0 0,6-8 192 0 0,1 0 0 0 0,-1 0 0 0 0,1 0 0 0 0,0 3-35 0 0,0-3 154 0 0,3-6-115 0 0,0 1 0 0 0,1 0 0 0 0,-1-1 0 0 0,1 1 0 0 0,-1 0 0 0 0,1-1 0 0 0,-1 1 0 0 0,1 0 0 0 0,0 0 0 0 0,-1-1 0 0 0,1 1 0 0 0,0 0 0 0 0,-1 0 0 0 0,1 0 0 0 0,0 0 0 0 0,0-1 0 0 0,0 1 0 0 0,0 0 0 0 0,0 0 0 0 0,0 0-39 0 0,1 0 17 0 0,0-1 0 0 0,0 1-1 0 0,0 0 1 0 0,0-1 0 0 0,0 0-1 0 0,1 1 1 0 0,-1-1-1 0 0,0 0 1 0 0,0 1 0 0 0,0-1-1 0 0,1 0 1 0 0,-1 0 0 0 0,0 0-1 0 0,0 0 1 0 0,0 0-1 0 0,1 0 1 0 0,-1-1 0 0 0,1 1-17 0 0,23-7 180 0 0,-12 3-96 0 0,0-1-188 0 0,0 0-1 0 0,9-6 105 0 0,69-43-979 0 0,-80 48 890 0 0,-1 1 0 0 0,1 0-1 0 0,9-3 90 0 0,-9 4-52 0 0,-7 3 36 0 0,0 0 0 0 0,-1 0 0 0 0,1 1 0 0 0,0-1 0 0 0,0 1 0 0 0,0-1 0 0 0,0 1-1 0 0,0 0 1 0 0,0 1 0 0 0,0-1 0 0 0,0 1 0 0 0,0 0 16 0 0,-2-1-14 0 0,1 1 0 0 0,-1 0 0 0 0,0-1 0 0 0,0 1 0 0 0,0 0 0 0 0,0 0 0 0 0,0 0 0 0 0,0 0 0 0 0,0 1 0 0 0,0-1 0 0 0,0 1 0 0 0,-1-1 0 0 0,1 1 0 0 0,0-1 1 0 0,-1 1-1 0 0,1 0 0 0 0,-1 0 0 0 0,0 0 0 0 0,0 0 0 0 0,1 0 0 0 0,-1 0 14 0 0,0 3 19 0 0,0-1 1 0 0,0 1 0 0 0,0-1 0 0 0,0 1-1 0 0,-1 0 1 0 0,0-1 0 0 0,0 1 0 0 0,0 0-1 0 0,-1 0-19 0 0,0 8 392 0 0,-1 0 0 0 0,-4 10-392 0 0,5-16 81 0 0,-1-2 17 0 0,0 1 0 0 0,1 0 0 0 0,0 0 0 0 0,0 0 0 0 0,1 2-98 0 0,0-7 276 0 0,0-1 10 0 0,0 0 0 0 0,0 0-12 0 0,0 0-2 0 0,0-19 452 0 0,1 2-586 0 0,1 1 0 0 0,0 0 0 0 0,1-1 0 0 0,1 1 0 0 0,1 0 0 0 0,3-9-138 0 0,-3 14-321 0 0,-1 1 0 0 0,1-1 0 0 0,1 1 0 0 0,0-1 0 0 0,0 2-1 0 0,1-1 1 0 0,2-1 321 0 0,6-5-7647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505 241 17335 0 0,'-1'-2'110'0'0,"1"0"-1"0"0,-1-1 1 0 0,0 1-1 0 0,0 0 0 0 0,1 0 1 0 0,-1 0-1 0 0,-1-1 1 0 0,1 1-1 0 0,0 0 0 0 0,0 1 1 0 0,-1-1-1 0 0,1 0 1 0 0,-1 0-1 0 0,0 0 0 0 0,0 0-109 0 0,0 1 30 0 0,0-1 0 0 0,1 0 0 0 0,-1 0 0 0 0,0 0-1 0 0,1 0 1 0 0,0 0 0 0 0,-1 0 0 0 0,1 0 0 0 0,0-1-1 0 0,0 1 1 0 0,0 0 0 0 0,0-1 0 0 0,1 1 0 0 0,-1-1-1 0 0,0 0-29 0 0,1 0 103 0 0,0 0 1 0 0,1 1-1 0 0,-1-1 0 0 0,0 0 0 0 0,1 1 0 0 0,-1-1 0 0 0,1 0 0 0 0,0 1 0 0 0,0-1 0 0 0,0 1 0 0 0,0 0 0 0 0,0-1 0 0 0,0 1 1 0 0,1 0-1 0 0,-1-1 0 0 0,1 1 0 0 0,0 0 0 0 0,-1 0 0 0 0,1 0 0 0 0,0 1 0 0 0,0-1 0 0 0,1 0-103 0 0,3-2 224 0 0,0 1-1 0 0,1 0 0 0 0,-1 0 1 0 0,1 0-1 0 0,0 1 1 0 0,0 0-1 0 0,3 0-223 0 0,3-2 165 0 0,-1 2 0 0 0,1 0 0 0 0,-1 0-1 0 0,1 1 1 0 0,0 1 0 0 0,0 0 0 0 0,6 1-165 0 0,-13 0 20 0 0,1 0 1 0 0,-1 0-1 0 0,1 1 0 0 0,-1 0 1 0 0,0 0-1 0 0,1 0 0 0 0,-1 1 1 0 0,0 0-1 0 0,-1 1 0 0 0,1-1 1 0 0,0 1-1 0 0,-1 0 0 0 0,0 0 1 0 0,0 0-1 0 0,1 2-20 0 0,-2-1 25 0 0,1-1 1 0 0,-1 1 0 0 0,0 1-1 0 0,0-1 1 0 0,0 2-26 0 0,-3-4 23 0 0,1 0 0 0 0,-1 1-1 0 0,0-1 1 0 0,0 1 0 0 0,0-1 0 0 0,0 1 0 0 0,-1-1 0 0 0,1 1 0 0 0,-1-1 0 0 0,0 4-23 0 0,0 1 38 0 0,0 1-1 0 0,-1-1 1 0 0,0 1 0 0 0,0 0-1 0 0,-1-1 1 0 0,0 0-1 0 0,0 1 1 0 0,-1-1 0 0 0,0 0-1 0 0,-4 7-37 0 0,-5 11 104 0 0,7-17-30 0 0,1 0 0 0 0,-1 0 0 0 0,0 0 0 0 0,-6 7-74 0 0,-12 11 25 0 0,0 0 0 0 0,-2-1 0 0 0,-1-1 0 0 0,-16 10-25 0 0,25-21 35 0 0,1 0 0 0 0,0 1 1 0 0,-12 15-36 0 0,25-26 15 0 0,0 1 0 0 0,1-1 0 0 0,-1 1 0 0 0,1-1 0 0 0,0 1 0 0 0,-1 4-15 0 0,3-8 0 0 0,0-1 0 0 0,0 0 0 0 0,0 0 0 0 0,0 1 0 0 0,0-1 0 0 0,0 0 0 0 0,0 1 0 0 0,0-1 0 0 0,0 0 0 0 0,0 1 0 0 0,0-1 0 0 0,0 0 0 0 0,0 1 0 0 0,0-1 0 0 0,0 0 0 0 0,1 0 0 0 0,-1 1 0 0 0,0-1 0 0 0,0 0 0 0 0,0 0 0 0 0,1 1 0 0 0,-1-1 0 0 0,0 0 0 0 0,0 0 0 0 0,2 2 0 0 0,0-1 0 0 0,1 0 0 0 0,-1 1 0 0 0,0-1 0 0 0,0 0 0 0 0,1-1 0 0 0,-1 1 0 0 0,0 0 0 0 0,1-1 0 0 0,-1 1 0 0 0,1-1 0 0 0,1 1 0 0 0,34-2 0 0 0,-15-1 0 0 0,17 1 0 0 0,11-4 0 0 0,5 0 0 0 0,-37 3-82 0 0,1-1 0 0 0,6-3 82 0 0,13-2-196 0 0,-1 0-827 0 0,23-8 1023 0 0,-17 4-2375 0 0,-23 7 1093 0 0</inkml:trace>
  <inkml:trace contextRef="#ctx0" brushRef="#br0" timeOffset="468.34">1013 44 13360 0 0,'-13'-7'490'0'0,"0"1"0"0"0,0 0 0 0 0,0 1 0 0 0,-1 0 0 0 0,0 1 0 0 0,0 1 0 0 0,0 0 0 0 0,0 1 0 0 0,-1 0 1 0 0,1 1-1 0 0,-1 1 0 0 0,1 0 0 0 0,-9 2-490 0 0,-25 4 353 0 0,0 2 0 0 0,1 2 0 0 0,-19 8-353 0 0,6 0 451 0 0,2 2 1 0 0,0 3-1 0 0,2 2 1 0 0,1 2-1 0 0,-26 19-451 0 0,60-31 130 0 0,0 0-1 0 0,2 1 1 0 0,-1 1-1 0 0,2 1 1 0 0,1 1-1 0 0,0 0 0 0 0,1 1 1 0 0,1 1-1 0 0,1 1 1 0 0,1 0-1 0 0,-5 12-129 0 0,13-20 19 0 0,0 0 1 0 0,1 0-1 0 0,1 1 0 0 0,0-1 0 0 0,1 1 1 0 0,1 0-1 0 0,0 0-19 0 0,2-4 17 0 0,0 0 1 0 0,0 1-1 0 0,2-1 1 0 0,-1 0-1 0 0,1 0 1 0 0,1 0-1 0 0,0-1 1 0 0,0 1-1 0 0,1-1-17 0 0,1 3 4 0 0,-2-3-1 0 0,1 0 1 0 0,1 0-1 0 0,0-1 0 0 0,1 0 0 0 0,-1 0 0 0 0,2 0 0 0 0,-1-1 0 0 0,6 5-3 0 0,16 12 36 0 0,28 19-36 0 0,-28-23 3 0 0,-5-3 87 0 0,1-1 0 0 0,0-1-1 0 0,2-2 1 0 0,-1-1 0 0 0,2 0-1 0 0,-1-3 1 0 0,2 0 0 0 0,-1-1-1 0 0,1-2 1 0 0,1-1 0 0 0,-1-2-1 0 0,1 0 1 0 0,0-2 0 0 0,0-1-1 0 0,0-2 1 0 0,22-3-90 0 0,-20 0-115 0 0,-1-1 0 0 0,0-2 0 0 0,0-1 0 0 0,-1-1 0 0 0,18-8 115 0 0,10-10 843 0 0,38-24-843 0 0,-65 32 221 0 0,-2-1 0 0 0,0-1 0 0 0,21-21-221 0 0,-19 14 230 0 0,-2-2 1 0 0,-1-1-1 0 0,5-10-230 0 0,-20 23 109 0 0,-1 0 1 0 0,0-1-1 0 0,-1-1 0 0 0,-1 0 0 0 0,-1-1 0 0 0,5-18-109 0 0,-4 8 112 0 0,-2 0-1 0 0,-2 0 1 0 0,4-32-112 0 0,-9 50 15 0 0,-1 0 0 0 0,0 0 0 0 0,0 0-1 0 0,-1 0 1 0 0,-1 0 0 0 0,0 0 0 0 0,-1 0 0 0 0,0 0 0 0 0,-1 0 0 0 0,-1 1 0 0 0,0-1-15 0 0,1 5 5 0 0,-1 0 1 0 0,0 0-1 0 0,-1 1 1 0 0,0-1-1 0 0,0 1 1 0 0,0 0-1 0 0,-1 1 0 0 0,0 0 1 0 0,0 0-1 0 0,-1 0 1 0 0,0 1-1 0 0,-2-1-5 0 0,-3-2-70 0 0,-1 1 0 0 0,-1 0 0 0 0,1 1-1 0 0,-1 1 1 0 0,0 0 0 0 0,-15-2 70 0 0,1 1-682 0 0,-1 1 1 0 0,0 2 0 0 0,1 1 0 0 0,-17 1 681 0 0,8 4-1250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3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44 100 8752 0 0,'5'-8'289'0'0,"0"0"0"0"0,-1 0 0 0 0,0-1 0 0 0,0 1 0 0 0,-1-1 1 0 0,-1 0-1 0 0,3-9-289 0 0,1 8 1346 0 0,0-2 3211 0 0,3 17-3862 0 0,-7-2-610 0 0,1 0 1 0 0,-1-1-1 0 0,0 1 0 0 0,0 0 1 0 0,0 0-1 0 0,0 0 0 0 0,0 1 1 0 0,-1-1-1 0 0,1 0 0 0 0,-1 1 1 0 0,0-1-1 0 0,0 1 0 0 0,0 0-85 0 0,2 11 290 0 0,-1 1 0 0 0,1 8-290 0 0,0 6 416 0 0,2 24 294 0 0,-2-1 0 0 0,-3 54-710 0 0,-1-45 112 0 0,2-1 0 0 0,3 4-112 0 0,-1-1 71 0 0,1 6 52 0 0,2-33-61 0 0,-6-36-198 0 0,0-1-10 0 0,0 0-168 0 0,-1-1 17 0 0,1 1 0 0 0,-1-1-1 0 0,0 1 1 0 0,0-1-1 0 0,1 0 1 0 0,-1 0-1 0 0,0 1 1 0 0,1-1 0 0 0,-1 0-1 0 0,1 0 1 0 0,-1 0-1 0 0,1 0 1 0 0,-1 0 297 0 0,1-10-1453 0 0</inkml:trace>
  <inkml:trace contextRef="#ctx0" brushRef="#br0" timeOffset="305.022">38 134 11600 0 0,'-1'-6'244'0'0,"-1"1"-98"0"0,1-1-1 0 0,0 1 1 0 0,0-1 0 0 0,0 1-1 0 0,1-1 1 0 0,0 0 0 0 0,0-2-146 0 0,0 4 133 0 0,1 1 1 0 0,-1-1 0 0 0,1 1 0 0 0,0 0 0 0 0,0-1 0 0 0,0 1-1 0 0,0 0 1 0 0,1-1-134 0 0,-1 3 80 0 0,0-1 1 0 0,0 1-1 0 0,0-1 1 0 0,0 1-1 0 0,1 0 0 0 0,-1-1 1 0 0,0 1-1 0 0,1 0 0 0 0,-1 0 1 0 0,1 0-1 0 0,0 0 0 0 0,-1 0 1 0 0,1 0-1 0 0,0 1 1 0 0,1-2-81 0 0,7-1 209 0 0,0 0 1 0 0,1 1 0 0 0,-1 0-1 0 0,1 1 1 0 0,-1 0 0 0 0,1 0 0 0 0,0 1-1 0 0,-1 1 1 0 0,1 0 0 0 0,-1 0-1 0 0,1 1 1 0 0,3 1-210 0 0,19 6 403 0 0,0 2 0 0 0,0 1 1 0 0,2 3-404 0 0,-10-4 213 0 0,-12-5-112 0 0,0 1 0 0 0,-1 0 0 0 0,0 1 0 0 0,0 0 0 0 0,-1 1-1 0 0,0 0 1 0 0,0 1 0 0 0,-1 0 0 0 0,0 1 0 0 0,-1 0-1 0 0,-1 0 1 0 0,1 1 0 0 0,3 8-101 0 0,-9-13 29 0 0,0 1-1 0 0,0 0 0 0 0,-1 0 1 0 0,0 0-1 0 0,0 0 1 0 0,-1 0-1 0 0,0 1 1 0 0,0-1-1 0 0,-1 0 1 0 0,0 1-1 0 0,0-1 1 0 0,-1 0-1 0 0,0 0 1 0 0,-1 1-1 0 0,0 0-28 0 0,-1 3 27 0 0,-1-1 0 0 0,0 0 0 0 0,0 0 0 0 0,-1 0 0 0 0,-1 0 0 0 0,0-1 0 0 0,0 1 0 0 0,-1-2 0 0 0,0 1 0 0 0,-2 1-27 0 0,-3 2 146 0 0,-1-2-1 0 0,0 0 1 0 0,-1 0-1 0 0,1-1 1 0 0,-6 2-146 0 0,-20 10 6 0 0,-16 7-6 0 0,25-15-205 0 0,0 0 1 0 0,-1-3-1 0 0,0 0 1 0 0,0-2-1 0 0,-3-1 205 0 0,14-4-406 0 0,9-1 293 0 0,1-1 0 0 0,-1 0 0 0 0,-5 0 113 0 0,12-2-540 0 0,0 0-1 0 0,0 0 1 0 0,1-1 0 0 0,-1 1-1 0 0,0-1 1 0 0,0 0-1 0 0,-1 0 541 0 0,4 0-1270 0 0</inkml:trace>
  <inkml:trace contextRef="#ctx0" brushRef="#br0" timeOffset="689.328">572 647 5984 0 0,'34'15'1869'0'0,"-31"-14"-1378"0"0,1-1 1 0 0,0 0-1 0 0,0 0 1 0 0,-1 0-1 0 0,1 0 1 0 0,0-1-1 0 0,-1 1 0 0 0,1-1 1 0 0,0 0-1 0 0,-1 0 1 0 0,1 0-1 0 0,-1-1 0 0 0,0 1 1 0 0,1-1-1 0 0,-1 0 1 0 0,0 0-1 0 0,0 0 0 0 0,2-1-491 0 0,4-5 542 0 0,0 0 0 0 0,-1-1 0 0 0,0 0 0 0 0,0 0-1 0 0,-1-1-541 0 0,9-17 54 0 0,0 6 51 0 0,0-1 0 0 0,-1-1 1 0 0,-1 0-106 0 0,-9 14 111 0 0,-3 7-100 0 0,-1 1-1 0 0,0-1 0 0 0,0 0 1 0 0,0 0-1 0 0,0 0 0 0 0,-1 0 0 0 0,1 0 1 0 0,0 1-1 0 0,-1-1 0 0 0,1-1 0 0 0,-1 1 1 0 0,0 0-1 0 0,0 0-10 0 0,1-6-405 0 0,-1 8 440 0 0,0 0 0 0 0,1-1 0 0 0,-1 1 0 0 0,0 0 0 0 0,0-1 0 0 0,0 1 0 0 0,0 0 0 0 0,0-1 0 0 0,0 1 0 0 0,0 0 0 0 0,0-1 0 0 0,0 1 0 0 0,0 0 0 0 0,0-1 0 0 0,0 1 0 0 0,0 0 0 0 0,0-1 0 0 0,0 1 0 0 0,0 0 0 0 0,0-1 0 0 0,0 1 0 0 0,0 0 0 0 0,0-1 0 0 0,-1 1 0 0 0,1 0 0 0 0,0 0 0 0 0,0-1 0 0 0,0 1 0 0 0,-1 0 0 0 0,1 0 0 0 0,0-1 0 0 0,0 1 0 0 0,-1 0 0 0 0,1 0 0 0 0,0-1 0 0 0,0 1 0 0 0,-1 0 0 0 0,1 0 0 0 0,0 0 0 0 0,-1 0 0 0 0,1 0 0 0 0,0 0 0 0 0,-1-1 0 0 0,1 1-1 0 0,0 0 1 0 0,-1 0 0 0 0,1 0 0 0 0,0 0 0 0 0,-1 0 0 0 0,1 0 0 0 0,0 0 0 0 0,-1 0 0 0 0,1 0-35 0 0,-3 1 0 0 0,0-1 0 0 0,0 1 0 0 0,0 0 0 0 0,1-1 0 0 0,-1 1 0 0 0,0 0 0 0 0,0 1 0 0 0,1-1 0 0 0,-1 0 0 0 0,1 1-1 0 0,-1 0 1 0 0,1-1 0 0 0,0 1 0 0 0,-1 0 0 0 0,1 0 0 0 0,0 0 0 0 0,0 0 0 0 0,1 1 0 0 0,-2 0 0 0 0,-5 9 4 0 0,-1 0 0 0 0,2 0 1 0 0,-3 6-5 0 0,5-7 11 0 0,-2 0 36 0 0,1 0-1 0 0,1 0 1 0 0,0 1 0 0 0,1 0-1 0 0,0 0 1 0 0,1 0 0 0 0,-1 5-47 0 0,4-14-9 0 0,0 1 0 0 0,0-1 1 0 0,0 0-1 0 0,0 0 0 0 0,0 0 1 0 0,1 0-1 0 0,-1 0 1 0 0,1 0-1 0 0,0 0 0 0 0,0 0 1 0 0,0 0-1 0 0,0-1 0 0 0,0 1 1 0 0,1 0-1 0 0,0 0 0 0 0,-1-1 1 0 0,1 1-1 0 0,0-1 0 0 0,0 0 1 0 0,0 1-1 0 0,0-1 0 0 0,1 0 1 0 0,-1 0-1 0 0,1 0 1 0 0,-1-1-1 0 0,1 1 0 0 0,-1-1 1 0 0,1 1-1 0 0,0-1 0 0 0,0 0 1 0 0,0 0-1 0 0,0 0 0 0 0,1 0 9 0 0,10 2 0 0 0,0 0 0 0 0,0-1 0 0 0,0-1 0 0 0,0 0 0 0 0,1-1 0 0 0,-1 0 0 0 0,0-1 0 0 0,0-1 0 0 0,0 0 0 0 0,0-1 0 0 0,12-4 0 0 0,-8 2-91 0 0,5-2 303 0 0,1-1 0 0 0,-2-2 0 0 0,6-2-212 0 0,-21 8-236 0 0,0 0 0 0 0,0 0-1 0 0,-1-1 1 0 0,1 0 0 0 0,-1 0-1 0 0,0 0 1 0 0,-1-1 0 0 0,1 0-1 0 0,-1 0 1 0 0,0-1 0 0 0,3-5 236 0 0,2-3-1258 0 0</inkml:trace>
  <inkml:trace contextRef="#ctx0" brushRef="#br0" timeOffset="1059.014">1139 406 5064 0 0,'0'0'389'0'0,"0"8"-46"0"0,-2-1 948 0 0,1 0-1 0 0,0 1 1 0 0,1-1 0 0 0,-1 3-1291 0 0,1-7 167 0 0,0 0 0 0 0,1 0 0 0 0,-1-1 0 0 0,1 1 0 0 0,-1 0 0 0 0,1 0-1 0 0,0-1 1 0 0,0 1 0 0 0,0 0 0 0 0,0-1 0 0 0,1 1 0 0 0,-1-1 0 0 0,1 1-167 0 0,0 1 148 0 0,0 0 0 0 0,0-1 0 0 0,-1 1 0 0 0,1 0 0 0 0,-1 0 0 0 0,0 0 0 0 0,0 0 0 0 0,0 1 0 0 0,-1-1 0 0 0,1 3-148 0 0,6 26 492 0 0,-6-29-413 0 0,1 0 0 0 0,-1 0 0 0 0,0 1 0 0 0,0-1 0 0 0,0 0 0 0 0,0 0 0 0 0,-1 1 0 0 0,0-1 0 0 0,0 1-79 0 0,1-1 176 0 0,-1 1 1 0 0,1-1 0 0 0,0 0 0 0 0,1 1 0 0 0,-1-1-1 0 0,1 0 1 0 0,0 0 0 0 0,0 0 0 0 0,2 3-177 0 0,-2-2 125 0 0,1-1 0 0 0,-1 1 0 0 0,0 0 0 0 0,-1 0 0 0 0,1 0 0 0 0,-1 0 0 0 0,1 1-125 0 0,-2-3 61 0 0,1 0 0 0 0,0 1 0 0 0,0-1 0 0 0,0 0-1 0 0,0 0 1 0 0,1 1-61 0 0,6 18 204 0 0,-8-20-186 0 0,1 0 0 0 0,-1-1 1 0 0,1 1-1 0 0,0 0 0 0 0,0 0 0 0 0,0 0 0 0 0,0-1 0 0 0,1 2-18 0 0,-1-1 11 0 0,0-1 0 0 0,0 1 0 0 0,0 0 0 0 0,0 0 0 0 0,0-1 0 0 0,-1 1 1 0 0,1 0-1 0 0,0 1-11 0 0,-6 20 278 0 0,12-19-266 0 0,-6-4-9 0 0,-1 0-1 0 0,0 0 0 0 0,1 0 0 0 0,-1 0 1 0 0,1 0-1 0 0,-1 0 0 0 0,0 0 0 0 0,1 0 1 0 0,-1-1-1 0 0,1 1 0 0 0,-1 0 0 0 0,0 0 1 0 0,1 0-1 0 0,-1 0 0 0 0,1-1 0 0 0,-1 1 1 0 0,0 0-1 0 0,1 0 0 0 0,-1-1 0 0 0,0 1 1 0 0,0 0-1 0 0,1-1 0 0 0,-1 1 0 0 0,0 0 1 0 0,0-1-1 0 0,1 1 0 0 0,-1 0 0 0 0,0-1 1 0 0,0 1-3 0 0,5-11-6 0 0,-3 0 5 0 0,-2 10 10 0 0,0 0-1 0 0,0 0 0 0 0,0-1 0 0 0,0 1 0 0 0,1 0 0 0 0,-1 0 1 0 0,0 0-1 0 0,1 0 0 0 0,-1 0 0 0 0,1 0 0 0 0,-1 0 0 0 0,1 1 1 0 0,-1-1-1 0 0,1 0-8 0 0,8-17 173 0 0,-8 17-292 0 0,4-7 289 0 0,10-6-2557 0 0,-5 7-1203 0 0,-9 6 1563 0 0,-1 1-18 0 0</inkml:trace>
  <inkml:trace contextRef="#ctx0" brushRef="#br0" timeOffset="1685.066">1370 441 11488 0 0,'-14'29'1264'0'0,"11"-14"-484"0"0,0 0 0 0 0,1 1 1 0 0,0 6-781 0 0,1-4 954 0 0,-2-1 1 0 0,-2 12-955 0 0,3-21 306 0 0,1-1 0 0 0,0 1 0 0 0,1 7-306 0 0,-4 18 666 0 0,-1 4-40 0 0,1 0 0 0 0,1 0-1 0 0,3 23-625 0 0,13 185 1819 0 0,-10-210-1722 0 0,-3-21-67 0 0,0 0-1 0 0,-1-1 0 0 0,-1 5-29 0 0,-2 27 164 0 0,-2 43 172 0 0,6-86-264 0 0,0-2-1 0 0,0 0-6 0 0,0-2-11 0 0,-2-3-107 0 0,1 0 1 0 0,0 0 0 0 0,0 0-1 0 0,0 0 1 0 0,1 0 0 0 0,0 0-1 0 0,0-1 53 0 0,-3-23-415 0 0,-4-24-3635 0 0,0-44 4050 0 0,6 73-1251 0 0,3-110-3586 0 0,0 65 3242 0 0,-1 48 1222 0 0,-1 1-1 0 0,0-1 0 0 0,-1-3 374 0 0,0 16-18 0 0,1 1-1 0 0,0-1 1 0 0,1 0-1 0 0,0-2 19 0 0,0-26 682 0 0,-1 31-479 0 0,0 1 0 0 0,1-1 0 0 0,-1 1 0 0 0,1-1 0 0 0,-1 1-1 0 0,1 0 1 0 0,1-1 0 0 0,-1 1 0 0 0,1 0 0 0 0,-1 0 0 0 0,2-2-203 0 0,2-8 814 0 0,-5 13-749 0 0,0 0-1 0 0,0 0 1 0 0,1-1 0 0 0,-1 1 0 0 0,0 0-1 0 0,1 0 1 0 0,0 0 0 0 0,-1 0 0 0 0,1 0-1 0 0,-1-1 1 0 0,1 1 0 0 0,0 0-1 0 0,0 1 1 0 0,0-1 0 0 0,0 0 0 0 0,0 0-1 0 0,0 0 1 0 0,0 0 0 0 0,0 1 0 0 0,0-1-1 0 0,0 0 1 0 0,0 1 0 0 0,0-1 0 0 0,0 1-1 0 0,0-1 1 0 0,1 1 0 0 0,-1 0 0 0 0,0-1-65 0 0,12-2 235 0 0,-1 0 1 0 0,1 1 0 0 0,-1 1 0 0 0,1 0-1 0 0,0 0 1 0 0,-1 1 0 0 0,1 1-1 0 0,0 0 1 0 0,-1 1 0 0 0,1 0 0 0 0,-1 1-1 0 0,1 0 1 0 0,-1 1 0 0 0,0 1 0 0 0,-1 0-1 0 0,11 6-235 0 0,-18-9 93 0 0,0 0-1 0 0,0 0 1 0 0,-1 1-1 0 0,1 0 1 0 0,-1 0-1 0 0,0 0 1 0 0,0 0-1 0 0,0 0 0 0 0,0 0 1 0 0,-1 1-1 0 0,1 0 1 0 0,0 1-93 0 0,-2-3 46 0 0,0 0 1 0 0,-1 0 0 0 0,1 0-1 0 0,-1 0 1 0 0,1 0-1 0 0,-1 0 1 0 0,0 0 0 0 0,0 0-1 0 0,0 0 1 0 0,0 1 0 0 0,0-1-1 0 0,0 0 1 0 0,-1 0-1 0 0,1 0 1 0 0,-1 0 0 0 0,1 0-1 0 0,-1 0 1 0 0,0 0-1 0 0,0 0 1 0 0,0-1 0 0 0,0 1-1 0 0,0 0 1 0 0,0 0-1 0 0,0-1 1 0 0,0 1 0 0 0,-2 1-47 0 0,-15 18 349 0 0,0-1-1 0 0,-2-1 1 0 0,-8 6-349 0 0,19-18-47 0 0,0 0-1 0 0,1-1 0 0 0,-2-1 0 0 0,1 1 0 0 0,-1-1 0 0 0,0-1 0 0 0,0 0 0 0 0,0 0 1 0 0,0-1-1 0 0,-1-1 48 0 0,-2 2-928 0 0,0-1 0 0 0,-9 6 928 0 0,12-6-610 0 0,9-2 42 0 0,1-1-217 0 0,0 0-913 0 0,-1-3-402 0 0,0-12-79 0 0,2 15 2022 0 0,-1-1 0 0 0,0 0 0 0 0,1 0 0 0 0,-1 1 0 0 0,0-1 0 0 0,1 0 0 0 0,-1 1 0 0 0,1-1 0 0 0,-1 0 0 0 0,1 1 1 0 0,-1-1-1 0 0,1 1 0 0 0,-1-1 0 0 0,2 0 157 0 0</inkml:trace>
  <inkml:trace contextRef="#ctx0" brushRef="#br0" timeOffset="2481.363">1816 722 6448 0 0,'9'-1'116'0'0,"-1"0"0"0"0,1 0 0 0 0,-1 0 0 0 0,0-1 0 0 0,1-1 0 0 0,6-2-116 0 0,42-15 3744 0 0,-41 13-2648 0 0,-11 6-921 0 0,-1-1 0 0 0,0 1 0 0 0,0-1 0 0 0,0 0 0 0 0,0-1 1 0 0,0 1-1 0 0,-1-1 0 0 0,1 1 0 0 0,-1-1 0 0 0,0 0 0 0 0,1-1-175 0 0,10-8 558 0 0,-12 11-524 0 0,-1 0-1 0 0,1 0 1 0 0,-1 0-1 0 0,0 0 1 0 0,0 0-1 0 0,1 0 1 0 0,-1 0 0 0 0,0 0-1 0 0,0-1 1 0 0,0 1-1 0 0,0 0 1 0 0,0-1-1 0 0,-1 1 1 0 0,1-1-1 0 0,0 1 1 0 0,0-1-1 0 0,-1 1 1 0 0,1-2-34 0 0,0-3 126 0 0,0 2-111 0 0,0 1 0 0 0,-1 0-1 0 0,1 0 1 0 0,-1 0 0 0 0,1 0 0 0 0,-1-1 0 0 0,0 1 0 0 0,0 0 0 0 0,-1 0 0 0 0,1 0 0 0 0,-1-1 0 0 0,1 1 0 0 0,-2-2-15 0 0,-3-2 127 0 0,4 6-86 0 0,1 1-1 0 0,-1-1 1 0 0,0 0 0 0 0,1 0 0 0 0,-1 0-1 0 0,1 0 1 0 0,-1 1 0 0 0,1-1-1 0 0,-1 0 1 0 0,1 0 0 0 0,0 0 0 0 0,-1 0-1 0 0,1 0 1 0 0,0 0 0 0 0,0 0-1 0 0,0 0 1 0 0,0 0 0 0 0,0 0 0 0 0,0 0-1 0 0,0 0 1 0 0,0 0 0 0 0,0 0 0 0 0,0-1-42 0 0,0 1 28 0 0,0 0-1 0 0,0 0 1 0 0,0 0-1 0 0,-1 1 1 0 0,1-1-1 0 0,0 0 0 0 0,-1 1 1 0 0,1-1-1 0 0,-1 0 1 0 0,1 1-1 0 0,-1-1 0 0 0,1 0 1 0 0,-1 1-1 0 0,1-1 1 0 0,-1 1-1 0 0,0-1 0 0 0,1 1 1 0 0,-1-1-1 0 0,0 1 1 0 0,1-1-1 0 0,-1 1 1 0 0,0 0-1 0 0,0-1 0 0 0,1 1 1 0 0,-1 0-1 0 0,0 0 1 0 0,0-1-1 0 0,0 1-26 0 0,0 0 48 0 0,-1-1 1 0 0,1 1-1 0 0,0-1 1 0 0,-1 0-1 0 0,1 1 1 0 0,0-1-1 0 0,0 0 1 0 0,0 0-1 0 0,0 0 0 0 0,-1 0-48 0 0,1 0 54 0 0,0-1-1 0 0,0 1 0 0 0,0 1 0 0 0,0-1 0 0 0,0 0 0 0 0,0 0 0 0 0,0 0 0 0 0,0 0 0 0 0,-1 1 1 0 0,1-1-1 0 0,0 1 0 0 0,0-1 0 0 0,-1 1 0 0 0,1-1 0 0 0,0 1 0 0 0,-2-1-53 0 0,-3 0 185 0 0,5 0-62 0 0,-1 2-26 0 0,-6 0-31 0 0,3 0-38 0 0,0 0 0 0 0,-1 0 0 0 0,1 0 0 0 0,0 0 0 0 0,0 1 0 0 0,0 0 0 0 0,0 0 0 0 0,1 0 0 0 0,-1 1-1 0 0,1 0 1 0 0,-1 0 0 0 0,-1 1-28 0 0,3-1 20 0 0,0 0-1 0 0,0-1 0 0 0,1 1 0 0 0,-1 0 0 0 0,1 0 1 0 0,0 0-1 0 0,0 1 0 0 0,0-1 0 0 0,0 0 0 0 0,1 1-19 0 0,-1-2 8 0 0,1 0-1 0 0,0-1 1 0 0,-1 1-1 0 0,1 0 0 0 0,-1-1 1 0 0,1 1-1 0 0,-1-1 0 0 0,0 1-7 0 0,0-1 0 0 0,1 1-1 0 0,-1-1 0 0 0,1 0 0 0 0,-1 1 1 0 0,1 0-1 0 0,0-1 0 0 0,-1 1 0 0 0,1 0 1 0 0,0-1-1 0 0,0 1 0 0 0,-1 2 1 0 0,1 1-3 0 0,-1-1-1 0 0,1 1 1 0 0,-1-1-1 0 0,1 1 1 0 0,1 0-1 0 0,-1 0 1 0 0,1 0-1 0 0,0-1 0 0 0,0 1 1 0 0,0 0-1 0 0,0 0 1 0 0,1 0-1 0 0,0-1 1 0 0,0 1-1 0 0,0 0 1 0 0,1-1-1 0 0,0 1 1 0 0,0-1-1 0 0,0 1 4 0 0,5 8 0 0 0,0 0 0 0 0,2-1 0 0 0,-1 0 0 0 0,10 9 0 0 0,-15-17 22 0 0,0-1 0 0 0,0 1 0 0 0,1-1 0 0 0,-1 0-1 0 0,1-1 1 0 0,-1 1 0 0 0,1 0 0 0 0,0-1 0 0 0,0 0 0 0 0,1 0-1 0 0,-1 0 1 0 0,0-1 0 0 0,0 1 0 0 0,1-1 0 0 0,-1 0-1 0 0,1 0 1 0 0,-1-1 0 0 0,1 1 0 0 0,0-1 0 0 0,-1 0 0 0 0,1 0-1 0 0,1-1-21 0 0,-5 1 25 0 0,0 0 0 0 0,0-1 0 0 0,0 1 0 0 0,0 0 0 0 0,1-1 0 0 0,-1 1 0 0 0,0-1 1 0 0,0 1-1 0 0,-1-1 0 0 0,1 0 0 0 0,0 1 0 0 0,0-1 0 0 0,0 0 0 0 0,0 0 0 0 0,0 1 0 0 0,-1-1 0 0 0,1 0 0 0 0,0-1-25 0 0,9-7 287 0 0,17-5 201 0 0,-21 12-491 0 0,-1 0 0 0 0,0-1 1 0 0,0 0-1 0 0,0 0 0 0 0,0 0 1 0 0,0 0-1 0 0,2-4 3 0 0,-1 2-48 0 0,-1 1 1 0 0,1-1-1 0 0,0 1 0 0 0,0 1 0 0 0,1-1 1 0 0,-1 1-1 0 0,5-2 48 0 0,-5 2 7 0 0,-4 2-7 0 0,0 0 0 0 0,0 0 0 0 0,0-1 0 0 0,1 1-1 0 0,-1-1 1 0 0,-1 0 0 0 0,1 0 0 0 0,0 0 0 0 0,0 0 0 0 0,-1 0-1 0 0,1-1 1 0 0,15-14 25 0 0,-5 9 36 0 0,-10 7-38 0 0,1 0 0 0 0,-1-1 1 0 0,0 1-1 0 0,0-1 1 0 0,1 1-1 0 0,-1-1 1 0 0,0 0-1 0 0,0 1 1 0 0,-1-1-1 0 0,1 0 0 0 0,0-1 1 0 0,-1 1-1 0 0,1 0 1 0 0,-1 0-1 0 0,1-1 1 0 0,-1 1-1 0 0,0 0 0 0 0,0-1 1 0 0,0 1-1 0 0,-1-2-23 0 0,1 3-16 0 0,-1-1-1 0 0,0 0 0 0 0,1 1 0 0 0,-1-1 0 0 0,1 1 0 0 0,-1-1 0 0 0,1 1 1 0 0,0-1-1 0 0,-1 1 0 0 0,1-1 0 0 0,0 1 0 0 0,0 0 0 0 0,0-1 1 0 0,0 1-1 0 0,0 0 0 0 0,0 0 0 0 0,1 0 0 0 0,-1 0 0 0 0,0 0 17 0 0,4-6-120 0 0,-5 7 119 0 0,0 0 0 0 0,0 0 0 0 0,0 0 0 0 0,0 0 1 0 0,0-1-1 0 0,0 1 0 0 0,0 0 0 0 0,0 0 0 0 0,0 0 0 0 0,0 0 0 0 0,0-1 0 0 0,0 1 0 0 0,1 0 0 0 0,-1 0 0 0 0,0 0 0 0 0,0 0 0 0 0,0 0 0 0 0,0-1 0 0 0,0 1 0 0 0,0 0 0 0 0,0 0 0 0 0,1 0 0 0 0,-1 0 0 0 0,0 0 0 0 0,0 0 0 0 0,0 0 0 0 0,0 0 0 0 0,1-1 0 0 0,-1 1 0 0 0,0 0 0 0 0,0 0 0 0 0,0 0 0 0 0,0 0 0 0 0,1 0 0 0 0,-1 0 0 0 0,0 0 0 0 0,0 0 0 0 0,0 0 0 0 0,0 0 0 0 0,1 0 0 0 0,-1 0 1 0 0,0 0-1 0 0,0 0 0 0 0,0 1 0 0 0,0-1 0 0 0,1 0 0 0 0,-1 0 0 0 0,0 0 0 0 0,0 0 0 0 0,0 0 0 0 0,0 0 0 0 0,1 0 0 0 0,-1 0 0 0 0,0 0 0 0 0,0 1 0 0 0,0-1 0 0 0,0 0 0 0 0,0 0 0 0 0,0 0 0 0 0,0 0 0 0 0,1 1 1 0 0,12 10-72 0 0,-7-7 69 0 0,-5-3 20 0 0,1-1 0 0 0,-1 1 0 0 0,0 0 1 0 0,0-1-1 0 0,0 1 0 0 0,0 0 0 0 0,0 0 1 0 0,1 0-1 0 0,-2 0 0 0 0,1 0 0 0 0,0 0 0 0 0,0 0 1 0 0,0 0-1 0 0,0 0 0 0 0,-1 0 0 0 0,1 1 1 0 0,0-1-1 0 0,-1 0 0 0 0,1 0 0 0 0,-1 1 0 0 0,0-1 1 0 0,1 0-1 0 0,-1 1 0 0 0,0-1 0 0 0,0 1-17 0 0,1 0 11 0 0,-1-1-1 0 0,1 1 1 0 0,0 0-1 0 0,-1 0 0 0 0,1-1 1 0 0,0 1-1 0 0,0-1 1 0 0,0 1-1 0 0,0-1 0 0 0,0 1 1 0 0,1-1-11 0 0,-1 1-16 0 0,0-1 0 0 0,0 0 0 0 0,0 0 1 0 0,0 0-1 0 0,0 1 0 0 0,0-1 0 0 0,-1 0 0 0 0,1 1 1 0 0,-1-1-1 0 0,1 1 0 0 0,-1-1 0 0 0,1 1 0 0 0,-1-1 0 0 0,0 1 1 0 0,1-1 15 0 0,-3 13-179 0 0,2-12 174 0 0,0-1 0 0 0,0 1 0 0 0,-1 0 0 0 0,1 0 1 0 0,0-1-1 0 0,0 1 0 0 0,1 0 0 0 0,-1 0 0 0 0,0-1 0 0 0,1 1 0 0 0,-1 0 0 0 0,1 0 0 0 0,-1-1 1 0 0,1 1-1 0 0,0 0 5 0 0,0 0 41 0 0,0 0 0 0 0,-1 1 1 0 0,1-1-1 0 0,-1 1 1 0 0,1 0-1 0 0,-1-1 0 0 0,0 1 1 0 0,0-1-1 0 0,0 1 0 0 0,0 1-41 0 0,2 19-119 0 0,-2-22 110 0 0,1 0-1 0 0,-1 0 0 0 0,0-1 0 0 0,1 1 0 0 0,-1 0 0 0 0,0 0 1 0 0,0 0-1 0 0,0 0 0 0 0,0-1 0 0 0,0 1 0 0 0,0 0 0 0 0,0 0 0 0 0,0 0 1 0 0,0 0-1 0 0,0-1 0 0 0,0 1 0 0 0,0 0 0 0 0,0 0 0 0 0,-1 0 1 0 0,1 0-1 0 0,0-1 0 0 0,-1 1 0 0 0,1 0 0 0 0,-1 0 0 0 0,1-1 1 0 0,-1 1-1 0 0,1 0 10 0 0,-3 2 44 0 0,3-3-38 0 0,0 0 1 0 0,0 1-1 0 0,0-1 1 0 0,0 0-1 0 0,0 0 1 0 0,0 1-1 0 0,-1-1 0 0 0,1 0 1 0 0,0 1-1 0 0,0-1 1 0 0,0 0-1 0 0,0 0 1 0 0,0 1-1 0 0,0-1 1 0 0,0 0-1 0 0,0 1 0 0 0,0-1 1 0 0,0 0-1 0 0,0 1 1 0 0,0-1-1 0 0,1 0 1 0 0,-1 0-1 0 0,0 1 0 0 0,0-1 1 0 0,0 0-1 0 0,0 0 1 0 0,0 1-1 0 0,1-1 1 0 0,-1 0-1 0 0,0 0 0 0 0,0 1 1 0 0,0-1-1 0 0,1 0-6 0 0,11 6 181 0 0,-11-5-182 0 0,-1-1 1 0 0,1 0 0 0 0,0 0-1 0 0,0 1 1 0 0,0-1 0 0 0,0 0-1 0 0,0 0 1 0 0,0 0 0 0 0,0 0-1 0 0,0 0 1 0 0,0 0 0 0 0,0 0-1 0 0,0 0 1 0 0,0-1 0 0 0,0 1-1 0 0,0 0 1 0 0,0-1 0 0 0,0 1-1 0 0,0 0 1 0 0,0-1 0 0 0,-1 1-1 0 0,1-1 1 0 0,0 1 0 0 0,0-1-1 0 0,0 0 1 0 0,-1 1 0 0 0,13-26-144 0 0,-12 25 154 0 0,-1 0 0 0 0,1 0 0 0 0,-1 0 0 0 0,0 0 0 0 0,1 0 0 0 0,-1 0 0 0 0,0 0 0 0 0,0 0 0 0 0,0-1 1 0 0,1 1-1 0 0,-1 0 0 0 0,0 0 0 0 0,-1 0 0 0 0,1 0-10 0 0,0 0 6 0 0,0 0 0 0 0,0 0 0 0 0,0 0 0 0 0,0 0 0 0 0,0 0 0 0 0,0 0-1 0 0,0 0 1 0 0,1 0 0 0 0,-1 0 0 0 0,0 0 0 0 0,1 0 0 0 0,-1 0 0 0 0,0 0 0 0 0,1 0 0 0 0,-1 0 0 0 0,1 0 0 0 0,-1 1 0 0 0,1-2-6 0 0,8-6 12 0 0,-8 7-12 0 0,0 0 0 0 0,1 0 0 0 0,-1-1 0 0 0,0 1 0 0 0,0 0 0 0 0,0-1 1 0 0,0 1-1 0 0,0-1 0 0 0,0 1 0 0 0,0-1 0 0 0,0 0 0 0 0,-1 1 0 0 0,1-1 0 0 0,-1 0 0 0 0,1 1 0 0 0,-1-1 0 0 0,1-2 0 0 0,0 1 0 0 0,0-1 0 0 0,0 1 0 0 0,0 0 0 0 0,0-1 0 0 0,1 1 0 0 0,0 0 0 0 0,0 0 0 0 0,0 0 0 0 0,0 0 0 0 0,0-1 0 0 0,0 2 0 0 0,1-1 0 0 0,-1 0 0 0 0,-1 0 0 0 0,1 0 0 0 0,0-1 0 0 0,-1 1 0 0 0,0 0 0 0 0,1-1 0 0 0,-1 1 0 0 0,0-2 0 0 0,-1-1 0 0 0,0 5 0 0 0,0 0 0 0 0,0 0 0 0 0,0 0 0 0 0,0 0 0 0 0,0 0 0 0 0,0 1 0 0 0,0-1 0 0 0,0 0 0 0 0,1 0 0 0 0,-1 0 0 0 0,0 0 0 0 0,0 1 0 0 0,1-1 0 0 0,-1 0 0 0 0,1 0 0 0 0,-1 1 0 0 0,1-1 0 0 0,-1 0 0 0 0,1 1 0 0 0,-1-1 0 0 0,2 0 0 0 0,4-4 0 0 0,-5 4 0 0 0,0 0 0 0 0,0 1 0 0 0,0-1 0 0 0,0 1 0 0 0,0-1 0 0 0,0 0 0 0 0,-1 0 0 0 0,1 0 0 0 0,0 1 0 0 0,0-1 0 0 0,-1 0 0 0 0,1 0 0 0 0,-1 0 0 0 0,1 0 0 0 0,-1 0 0 0 0,1 0 0 0 0,-1 0 0 0 0,1 0 0 0 0,-1-1 0 0 0,0 1 0 0 0,0 0 0 0 0,0 0 0 0 0,1 0 0 0 0,-1 0 0 0 0,0 0 0 0 0,1 1 0 0 0,-1-1 0 0 0,1 1 0 0 0,-1-1 0 0 0,1 1 0 0 0,-1-1 0 0 0,1 1 0 0 0,-1-1 0 0 0,1 1 0 0 0,-1-1 0 0 0,1 1 0 0 0,0-1 0 0 0,-1 1 0 0 0,1 0 0 0 0,0 0 0 0 0,-1-1 0 0 0,1 1 0 0 0,0 0 0 0 0,-1 0 0 0 0,1 0 0 0 0,0-1 0 0 0,0 1 0 0 0,-1 0 0 0 0,1 0 0 0 0,0 0 0 0 0,0 1 0 0 0,-1-1 0 0 0,3-1 0 0 0,25-3-249 0 0,-13 12-28 0 0,-7-6 264 0 0,-7-2 9 0 0,1 1 0 0 0,-1-1 0 0 0,1 0 0 0 0,-1 1 0 0 0,0-1 0 0 0,1 1 0 0 0,-1 0 0 0 0,1-1 0 0 0,-1 1 0 0 0,0 0 0 0 0,0 0 0 0 0,0 0 0 0 0,1 0 0 0 0,-1 0 0 0 0,0 0 0 0 0,0 0 0 0 0,0 0 0 0 0,0 0 0 0 0,-1 0 0 0 0,1 1 1 0 0,0-1-1 0 0,0 0 0 0 0,-1 1 0 0 0,1-1 0 0 0,-1 1 0 0 0,1 0 4 0 0,0-1-3 0 0,-1 1 1 0 0,1-1 0 0 0,-1 1 0 0 0,1-1 0 0 0,0 0-1 0 0,0 1 1 0 0,0-1 0 0 0,0 0 0 0 0,0 0-1 0 0,0 1 1 0 0,0-1 0 0 0,0 0 0 0 0,0 0 0 0 0,1 0-1 0 0,-1-1 1 0 0,0 1 0 0 0,1 0 0 0 0,-1 0-1 0 0,0-1 1 0 0,1 1 2 0 0,0 0 4 0 0,0 0 0 0 0,-1-1 0 0 0,1 1 1 0 0,-1 0-1 0 0,1 0 0 0 0,-1 1 0 0 0,1-1 0 0 0,-1 0 0 0 0,0 0 0 0 0,0 1 0 0 0,1-1 0 0 0,-1 0 1 0 0,0 1-1 0 0,0-1 0 0 0,0 1 0 0 0,0 0 0 0 0,0 1-4 0 0,1 1 40 0 0,-1 1 1 0 0,2-1-1 0 0,-1 0 0 0 0,0 0 1 0 0,1 0-1 0 0,2 4-40 0 0,9 13 223 0 0,-14-20-218 0 0,0-1 0 0 0,0 1-1 0 0,1-1 1 0 0,-1 0-1 0 0,0 1 1 0 0,0-1 0 0 0,0 1-1 0 0,0-1 1 0 0,0 1-1 0 0,0-1 1 0 0,0 1 0 0 0,0-1-1 0 0,0 1 1 0 0,0-1-1 0 0,0 1 1 0 0,0-1 0 0 0,0 0-1 0 0,-1 1 1 0 0,1-1 0 0 0,0 1-1 0 0,0-1 1 0 0,0 1-1 0 0,-1-1 1 0 0,1 0 0 0 0,0 1-1 0 0,0-1 1 0 0,-1 0-1 0 0,1 1 1 0 0,0-1 0 0 0,-1 1-5 0 0,1-1 0 0 0,-1 0 0 0 0,1 1-1 0 0,0-1 1 0 0,-1 0 0 0 0,1 1 0 0 0,0-1 0 0 0,-1 1 0 0 0,1-1 0 0 0,0 1 0 0 0,0-1 0 0 0,-1 0 0 0 0,1 1 0 0 0,0-1 0 0 0,0 1 0 0 0,0-1 0 0 0,0 1-1 0 0,0-1 1 0 0,0 1 0 0 0,0-1 0 0 0,0 1 0 0 0,0-1 0 0 0,0 1 0 0 0,0-1 0 0 0,0 1 0 0 0,0-1 0 0 0,0 1 0 0 0,0-1 0 0 0,1 1 0 0 0,-1-1 0 0 0,0 1 0 0 0,0-1-1 0 0,0 1 1 0 0,1-1 0 0 0,-1 1 0 0 0,15 19 1 0 0,-10-13-5 0 0,0 0 0 0 0,0 0-1 0 0,-1 0 1 0 0,0 1 4 0 0,-1-3-26 0 0,0 0 0 0 0,0 0 0 0 0,1-1 0 0 0,0 1 0 0 0,-1-1 0 0 0,2 1 0 0 0,-1-2 0 0 0,0 1 0 0 0,1 0 0 0 0,0-1 0 0 0,-1 0 0 0 0,1 0 0 0 0,1 0 0 0 0,-1 0-1 0 0,0-1 1 0 0,1 0 0 0 0,-1 0 0 0 0,1-1 0 0 0,0 1 26 0 0,0-1-578 0 0,0 0 0 0 0,1 0 1 0 0,-1 0-1 0 0,0-1 0 0 0,1 0 0 0 0,5-1 578 0 0,0 1-6429 0 0</inkml:trace>
  <inkml:trace contextRef="#ctx0" brushRef="#br0" timeOffset="3102.722">3242 538 10136 0 0,'-13'-5'230'0'0,"7"-1"419"0"0,3 1-520 0 0,-3 3-82 0 0,5 2-40 0 0,-1 0-1 0 0,1-1 0 0 0,0 1 1 0 0,0-1-1 0 0,-1 1 1 0 0,1-1-1 0 0,0 0 1 0 0,0 0-1 0 0,0 1 0 0 0,0-1 1 0 0,0 0-1 0 0,0 0 1 0 0,0 0-1 0 0,0 0 1 0 0,0 0-7 0 0,0 0 119 0 0,-1-1 0 0 0,1 1 0 0 0,-1 1 0 0 0,1-1 1 0 0,-1 0-1 0 0,0 0 0 0 0,1 1 0 0 0,-1-1 0 0 0,0 0 0 0 0,1 1 1 0 0,-1 0-1 0 0,0-1 0 0 0,0 1 0 0 0,1 0 0 0 0,-1 0 0 0 0,-1 0-119 0 0,-31 4 2257 0 0,22-2-1780 0 0,7-1-356 0 0,1 0 0 0 0,-1 1 0 0 0,1 0 0 0 0,0-1 0 0 0,0 1 0 0 0,-1 1 0 0 0,1-1 0 0 0,1 1 1 0 0,-1-1-1 0 0,-1 2-121 0 0,-25 14 279 0 0,25-15-215 0 0,2-2 15 0 0,0 0-1 0 0,0 0 1 0 0,0 1-1 0 0,0-1 1 0 0,0 1-1 0 0,1 0 0 0 0,-1-1 1 0 0,0 1-1 0 0,1 1 1 0 0,-1-1-1 0 0,1 0 0 0 0,0 1 1 0 0,0-1-1 0 0,0 1 1 0 0,0 0-1 0 0,0-1 0 0 0,0 2-78 0 0,0-1 79 0 0,0 0-1 0 0,0 0 1 0 0,0 0-1 0 0,-1 0 0 0 0,1-1 1 0 0,-1 1-1 0 0,0-1 1 0 0,-1 1-79 0 0,1-1 30 0 0,0 0 1 0 0,1 1 0 0 0,-1-1 0 0 0,1 0 0 0 0,-1 1 0 0 0,1 0 0 0 0,0-1-1 0 0,0 1 1 0 0,1 0 0 0 0,-1 0 0 0 0,-1 2-31 0 0,0 5 71 0 0,-8 21 25 0 0,10-29-95 0 0,1 0-1 0 0,-1 0 1 0 0,1 0-1 0 0,0 0 1 0 0,-1-1 0 0 0,1 1-1 0 0,0 0 1 0 0,0 0-1 0 0,1 0 1 0 0,-1 0 0 0 0,0 0-1 0 0,1 0 1 0 0,0 1-1 0 0,3 5-22 0 0,-3-5-6 0 0,0-1 1 0 0,0 0-1 0 0,0 0 0 0 0,0 0 1 0 0,-1 0-1 0 0,1 1 1 0 0,-1-1-1 0 0,1 0 1 0 0,-1 1-1 0 0,0-1 0 0 0,0 1 28 0 0,1-2-5 0 0,-1 0-1 0 0,0 0 0 0 0,0 0 0 0 0,1 0 0 0 0,-1 0 1 0 0,0 0-1 0 0,1-1 0 0 0,-1 1 0 0 0,1 0 1 0 0,-1 0-1 0 0,1 0 0 0 0,-1-1 0 0 0,1 1 0 0 0,0 0 1 0 0,-1 0-1 0 0,1-1 0 0 0,0 1 0 0 0,-1-1 1 0 0,1 1-1 0 0,0-1 0 0 0,0 1 0 0 0,0-1 0 0 0,0 1 1 0 0,0-1-1 0 0,0 0 6 0 0,1 1 0 0 0,-1 0 9 0 0,0 0 0 0 0,0 0 0 0 0,0 0 0 0 0,0-1-1 0 0,1 1 1 0 0,-1 0 0 0 0,0-1 0 0 0,1 1-1 0 0,-1-1 1 0 0,0 0 0 0 0,1 1 0 0 0,-1-1 0 0 0,0 0-1 0 0,1 0 1 0 0,-1 0 0 0 0,1 0 0 0 0,-1 0 0 0 0,0 0-1 0 0,1 0 1 0 0,-1 0 0 0 0,1-1-9 0 0,3 0 109 0 0,1 0 16 0 0,-1 0 1 0 0,1-1 0 0 0,-1 0-1 0 0,0 0 1 0 0,0 0 0 0 0,0-1-1 0 0,0 1 1 0 0,-1-1-1 0 0,3-2-125 0 0,20-10 280 0 0,-20 12-243 0 0,0 0 0 0 0,-1-1 0 0 0,1 1 0 0 0,-1-1 0 0 0,0-1 0 0 0,0 1 0 0 0,5-6-37 0 0,4-4 36 0 0,1-1-30 0 0,0-1 0 0 0,-2 0-1 0 0,12-15-5 0 0,-5 2 0 0 0,-14 20-185 0 0,1-1 1 0 0,-1 0-1 0 0,-1 0 1 0 0,0-1 0 0 0,2-5 184 0 0,6-22-752 0 0,-2 0 1 0 0,-2-1 0 0 0,-2 0-1 0 0,2-22 752 0 0,0 5-403 0 0,-6 38 324 0 0,0 0-1 0 0,-2 1 1 0 0,0-15 79 0 0,-1 13 144 0 0,0 16-22 0 0,-1-1 1 0 0,0 1 0 0 0,0 0 0 0 0,0-1 0 0 0,0 1 0 0 0,0 0 0 0 0,-1-1-1 0 0,0 1 1 0 0,1 0 0 0 0,-2-1-123 0 0,2 3 509 0 0,0 1-66 0 0,-4 6-278 0 0,2-3-133 0 0,0-1 1 0 0,0 1-1 0 0,0 0 0 0 0,1 0 0 0 0,0 0 0 0 0,-1 0 0 0 0,1 0 0 0 0,0 1 0 0 0,0-1 0 0 0,1 0 0 0 0,-1 1 0 0 0,1-1 0 0 0,0 0-32 0 0,-5 21 383 0 0,-9 29 337 0 0,-6 44-720 0 0,16-68 120 0 0,2-1 0 0 0,0 12-120 0 0,0 7 120 0 0,1-28-99 0 0,0 1-1 0 0,1-1 1 0 0,1 1 0 0 0,1-1-1 0 0,0 0 1 0 0,2 0-1 0 0,1 5-20 0 0,2 5 0 0 0,-6-24 0 0 0,-1-1 0 0 0,1 0 0 0 0,0 1 0 0 0,0-1 0 0 0,1 0 0 0 0,-1 0 0 0 0,1 0 0 0 0,0 0 0 0 0,0 0 0 0 0,0 0 0 0 0,1 0 0 0 0,-1-1 0 0 0,3 2 0 0 0,-5-4-13 0 0,1 0-1 0 0,0 0 0 0 0,0-1 1 0 0,0 1-1 0 0,0 0 1 0 0,0-1-1 0 0,0 1 0 0 0,0-1 1 0 0,0 1-1 0 0,0-1 0 0 0,0 0 1 0 0,0 1-1 0 0,1-1 1 0 0,-1 0-1 0 0,0 0 0 0 0,0 0 14 0 0,13-2-5711 0 0,-5-4-959 0 0</inkml:trace>
  <inkml:trace contextRef="#ctx0" brushRef="#br0" timeOffset="3424.46">3810 275 16096 0 0,'0'2'56'0'0,"-1"0"0"0"0,1 0 0 0 0,0 0 0 0 0,-1 0-1 0 0,1 0 1 0 0,-1 0 0 0 0,0 0 0 0 0,0 0 0 0 0,0 0 0 0 0,0-1 0 0 0,0 1 0 0 0,0 0 0 0 0,0-1 0 0 0,0 1 0 0 0,-1-1 0 0 0,1 1 0 0 0,-1-1 0 0 0,1 1 0 0 0,-1-1 0 0 0,1 0 0 0 0,-1 0 0 0 0,-1 1-56 0 0,-13 11 178 0 0,0 0 0 0 0,1 2 0 0 0,-4 5-178 0 0,-15 14 116 0 0,20-21 48 0 0,1 1 0 0 0,1 0 0 0 0,-6 8-164 0 0,14-16 91 0 0,0 0 1 0 0,0 0-1 0 0,1 1 1 0 0,0-1-1 0 0,0 1 1 0 0,0 0-1 0 0,1 0 1 0 0,0-1-1 0 0,0 2 0 0 0,0 3-91 0 0,2-8 0 0 0,-1-1 0 0 0,2 1 0 0 0,-1-1 0 0 0,0 1 0 0 0,0-1 0 0 0,1 1 0 0 0,0-1 0 0 0,-1 1 0 0 0,1-1 0 0 0,0 1 0 0 0,0-1 0 0 0,0 0 0 0 0,0 1 0 0 0,1-1 0 0 0,-1 0 0 0 0,1 0 0 0 0,-1 0 0 0 0,1 0 0 0 0,0 0 0 0 0,0-1 0 0 0,0 1 0 0 0,0 0 0 0 0,0-1 0 0 0,0 1 0 0 0,0-1 0 0 0,0 0 0 0 0,2 1 0 0 0,8 3 0 0 0,0 0 0 0 0,0 0 0 0 0,1-1 0 0 0,-1-1 0 0 0,2 0 0 0 0,8 3 0 0 0,91 19 690 0 0,-16-3 723 0 0,-96-22-1383 0 0,-1-1 0 0 0,0 1 0 0 0,0 0 1 0 0,1 0-1 0 0,-1 0 0 0 0,0 0 0 0 0,1 0 0 0 0,-1 0 0 0 0,0 0 0 0 0,0 1 0 0 0,1-1 1 0 0,-1 0-1 0 0,0 0 0 0 0,0 0 0 0 0,1 0 0 0 0,-1 0 0 0 0,0 0 0 0 0,0 0 1 0 0,1 1-1 0 0,-1-1 0 0 0,0 0 0 0 0,0 0 0 0 0,1 0 0 0 0,-1 0 0 0 0,0 1 0 0 0,0-1 1 0 0,0 0-1 0 0,0 0 0 0 0,1 1 0 0 0,-1-1 0 0 0,0 0 0 0 0,0 0 0 0 0,0 1 1 0 0,0-1-1 0 0,0 0 0 0 0,0 0 0 0 0,0 1 0 0 0,0-1-30 0 0,-10 7 1062 0 0,7-5-1274 0 0,-10 3 257 0 0,0 0 0 0 0,0-1 1 0 0,-1-1-1 0 0,1 0 0 0 0,-1 0 1 0 0,-9-1-46 0 0,9 0-96 0 0,-17 3-217 0 0,-44 5-623 0 0,64-10-688 0 0,0 0 0 0 0,0 0 1 0 0,-5-1 1623 0 0,6-2-6569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58 2304 0 0,'3'-14'200'0'0,"-3"14"-37"0"0,0-1-1 0 0,0 0 1 0 0,0 1 0 0 0,0-1 0 0 0,-1 0 0 0 0,1 1-1 0 0,0-1 1 0 0,0 1 0 0 0,0-1 0 0 0,-1 0-1 0 0,1 1 1 0 0,0-1 0 0 0,0 1 0 0 0,-1-1-1 0 0,1 1 1 0 0,-1-1 0 0 0,1 1 0 0 0,0-1 0 0 0,-1 1-163 0 0,0-1 469 0 0,1 0-70 0 0,-1-1 0 0 0,0 0 0 0 0,0 0 0 0 0,-1 1 0 0 0,1-1 0 0 0,0 1 0 0 0,0-1 0 0 0,-1 1 0 0 0,1 0 0 0 0,-1-1 0 0 0,0 1 0 0 0,1 0-1 0 0,-1 0 1 0 0,0 0 0 0 0,0 0-399 0 0,-4-1 304 0 0,1 0-1 0 0,-1 1 1 0 0,1 0-1 0 0,0 0 1 0 0,-3 0-304 0 0,-1 0 276 0 0,0 1 0 0 0,0 0 0 0 0,0 0 0 0 0,0 1 0 0 0,0 0 0 0 0,0 1 0 0 0,0 0 0 0 0,-6 2-276 0 0,-5 3 531 0 0,1 0 1 0 0,1 2-1 0 0,-9 4-531 0 0,14-5 38 0 0,1 0 0 0 0,0 1-1 0 0,-5 5-37 0 0,4-3 278 0 0,0 1-74 0 0,2 0-1 0 0,0 1 1 0 0,0 0 0 0 0,1 1 0 0 0,1 0 0 0 0,0 1 0 0 0,1 0 0 0 0,0 0-1 0 0,-2 10-203 0 0,6-16 137 0 0,1-1 1 0 0,0 1-1 0 0,1 0 0 0 0,-1 5-137 0 0,3-12 10 0 0,-1 0 0 0 0,1 0-1 0 0,0 0 1 0 0,0 0 0 0 0,0-1 0 0 0,0 1 0 0 0,0 0 0 0 0,0 0 0 0 0,0 0-1 0 0,1 0 1 0 0,-1-1 0 0 0,1 1 0 0 0,-1 0 0 0 0,1 0 0 0 0,0-1 0 0 0,-1 1 0 0 0,1 0-1 0 0,0-1 1 0 0,0 1 0 0 0,0-1 0 0 0,1 1 0 0 0,-1-1 0 0 0,0 1 0 0 0,1 0-10 0 0,2 0 24 0 0,-1 0 0 0 0,1 0 0 0 0,-1-1 0 0 0,1 1 0 0 0,0-1 0 0 0,0 0 1 0 0,0 1-1 0 0,-1-2 0 0 0,1 1 0 0 0,0 0 0 0 0,0-1 0 0 0,0 0 0 0 0,0 0 0 0 0,0 0 0 0 0,0 0 1 0 0,0-1-1 0 0,0 0 0 0 0,4 0-24 0 0,0-2 67 0 0,-1 0 1 0 0,1 0-1 0 0,0 0 0 0 0,-1-1 1 0 0,1 0-1 0 0,-1 0 1 0 0,0-1-1 0 0,4-3-67 0 0,-3 1 24 0 0,-1 1 1 0 0,0-1-1 0 0,0 0 0 0 0,-1 0 0 0 0,0-1 1 0 0,0 1-1 0 0,-1-1 0 0 0,0-1 1 0 0,0 0-25 0 0,4-6 152 0 0,1 0 1 0 0,6-6-153 0 0,5-9-128 0 0,-16 22 125 0 0,1 1 1 0 0,-1 0-1 0 0,1 1 0 0 0,1-1 1 0 0,-1 1-1 0 0,1 0 0 0 0,0 1 1 0 0,0 0-1 0 0,1 0 0 0 0,-1 0 1 0 0,1 1-1 0 0,5-2 3 0 0,-11 5-3 0 0,1 1 0 0 0,-1-1-1 0 0,1 0 1 0 0,-1 1 0 0 0,1 0 0 0 0,-1-1 0 0 0,1 1 0 0 0,0 0-1 0 0,-1 1 1 0 0,1-1 0 0 0,0 0 0 0 0,-1 1 0 0 0,1-1-1 0 0,-1 1 1 0 0,1 0 0 0 0,-1 0 0 0 0,1 0 0 0 0,-1 0-1 0 0,0 0 1 0 0,1 1 0 0 0,-1-1 0 0 0,0 1 0 0 0,0-1 0 0 0,0 1-1 0 0,0 0 1 0 0,0 0 0 0 0,-1 0 0 0 0,1 0 0 0 0,0 0-1 0 0,-1 0 1 0 0,2 2 3 0 0,2 4 5 0 0,-1 0-1 0 0,0 1 1 0 0,0-1-1 0 0,0 1 1 0 0,-1 0-1 0 0,-1 0 1 0 0,1 0-1 0 0,-1 5-4 0 0,0-5 0 0 0,0 1 0 0 0,-1 0 0 0 0,0 0 0 0 0,-1 0 0 0 0,0 0 0 0 0,-1 0 0 0 0,0 0 0 0 0,-1 0 0 0 0,0 0 0 0 0,-1 4 0 0 0,-10 6-82 0 0,10-16 104 0 0,3-3 77 0 0,0-1 14 0 0,0 0 38 0 0,-2-15 938 0 0,2 9-1039 0 0,0 0 0 0 0,0 0-1 0 0,1 0 1 0 0,0 0 0 0 0,1 0 0 0 0,-1-1-1 0 0,1 2 1 0 0,0-1 0 0 0,1-2-50 0 0,3-9 32 0 0,-1 2-38 0 0,2 0-1 0 0,-1 0 1 0 0,2 1-1 0 0,0 0 1 0 0,1 0-1 0 0,0 1 1 0 0,1 0-1 0 0,1 1 0 0 0,0 0 1 0 0,8-6 6 0 0,-17 15-92 0 0,1 0 0 0 0,0 1 0 0 0,0 0-1 0 0,0 0 1 0 0,1-1 0 0 0,-1 2 0 0 0,0-1 0 0 0,1 0 0 0 0,-1 1 0 0 0,1 0 0 0 0,0-1-1 0 0,-1 2 1 0 0,1-1 0 0 0,0 0 0 0 0,0 1 0 0 0,0-1 0 0 0,-1 1 0 0 0,1 0 0 0 0,0 1-1 0 0,0-1 1 0 0,0 0 92 0 0,-3 1 0 0 0,1-1 0 0 0,-1 1 0 0 0,1-1 0 0 0,-1 1 0 0 0,1-1 0 0 0,-1 1 0 0 0,1 0 0 0 0,-1 0 0 0 0,0 0 0 0 0,1 0 0 0 0,-1 0 0 0 0,0 0 0 0 0,0 0 0 0 0,1 1 0 0 0,2 3 0 0 0,0-2 1 0 0,0 2 0 0 0,0-1-1 0 0,-1 0 1 0 0,0 1 0 0 0,0-1 0 0 0,0 1-1 0 0,0 0 1 0 0,-1 0 0 0 0,1 3-1 0 0,16 49 321 0 0,-15-41-358 0 0,-2 1 0 0 0,0-1 0 0 0,0 1-1 0 0,-2 0 1 0 0,-1 9 37 0 0,1-2 361 0 0,4 3-806 0 0,-4-26 549 0 0,0-1 89 0 0,0 0 20 0 0,0 0-54 0 0,0 0-226 0 0,0 0-41 0 0,6-1-1349 0 0,3-2-62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26 6448 0 0,'0'0'141'0'0,"0"0"23"0"0,6-1 171 0 0,24-6 643 0 0,-29 7-468 0 0,1-6 1764 0 0,-2 6-2220 0 0,0 0 0 0 0,0 0 0 0 0,0 0 1 0 0,0-1-1 0 0,0 1 0 0 0,0 0 0 0 0,0 0 0 0 0,0 0 1 0 0,0-1-1 0 0,0 1 0 0 0,0 0 0 0 0,0 0 0 0 0,1 0 1 0 0,-1-1-1 0 0,-1 1 0 0 0,1 0 0 0 0,0 0 0 0 0,0-1 1 0 0,0 1-1 0 0,0 0 0 0 0,0 0 0 0 0,0 0 0 0 0,0-1 1 0 0,0 1-1 0 0,0 0 0 0 0,0 0 0 0 0,0 0 0 0 0,0 0 1 0 0,-1-1-1 0 0,1 1 0 0 0,0 0 0 0 0,0 0 0 0 0,0 0 1 0 0,0 0-1 0 0,-1-1 0 0 0,1 1 0 0 0,0 0 0 0 0,0 0 0 0 0,0 0 1 0 0,0 0-1 0 0,-1 0 0 0 0,1 0 0 0 0,0 0 0 0 0,0 0 1 0 0,-1 0-1 0 0,1 0 0 0 0,0 0 0 0 0,0 0 0 0 0,0 0 1 0 0,-1 0-1 0 0,1 0 0 0 0,0 0 0 0 0,0 0-54 0 0,-4-1 166 0 0,1 0 0 0 0,0 0 0 0 0,0 1 0 0 0,-1 0-1 0 0,1-1 1 0 0,0 1 0 0 0,-2 1-166 0 0,-11-2 445 0 0,12 0-445 0 0,-1 1 0 0 0,1 0 0 0 0,0 0 0 0 0,-1 1 0 0 0,-3 0 0 0 0,-13 1 0 0 0,9-1 279 0 0,-1 1 1 0 0,0 0 0 0 0,1 1 0 0 0,-1 0 0 0 0,1 1 0 0 0,0 0 0 0 0,-1 2-280 0 0,-2-1 88 0 0,-1 3 322 0 0,1-1 0 0 0,0 2-1 0 0,0 0 1 0 0,0 1-1 0 0,-10 10-409 0 0,21-17 0 0 0,0 1 0 0 0,0-1 0 0 0,1 1 0 0 0,-1 0 0 0 0,1 0 0 0 0,0 0 0 0 0,0 0 0 0 0,1 1 0 0 0,-1-1 0 0 0,1 1 0 0 0,0-1 0 0 0,0 1 0 0 0,0 0 0 0 0,1 0 0 0 0,0 0 0 0 0,-1 3 0 0 0,2-2 0 0 0,0-1 0 0 0,0 1 0 0 0,-1 0 0 0 0,0 0 0 0 0,0 0 0 0 0,-2 3 0 0 0,2-5 0 0 0,1 0 0 0 0,-1 0 0 0 0,1 0 0 0 0,-1 0 0 0 0,1 0 0 0 0,1 0 0 0 0,-1 4 0 0 0,1 14 0 0 0,-1 0 0 0 0,0 0 0 0 0,2 0 0 0 0,0 0 0 0 0,0-15 0 0 0,0 1 0 0 0,0-1 0 0 0,0 0 0 0 0,1 0 0 0 0,0 0 0 0 0,0-1 0 0 0,7 18 0 0 0,-8-20 0 0 0,0 1 0 0 0,1-1 0 0 0,-1 1 0 0 0,1-1 0 0 0,0 0 0 0 0,1 1 0 0 0,-1-1 0 0 0,0 0 0 0 0,0 1 0 0 0,0-1 0 0 0,2 6 0 0 0,-2-4 0 0 0,1 0 0 0 0,0 0 0 0 0,0 0 0 0 0,0 0 0 0 0,4 2 0 0 0,2 4 0 0 0,-7-8 0 0 0,1-1 0 0 0,-1 1 0 0 0,1-1 0 0 0,0 0 0 0 0,4 2 0 0 0,7 6 0 0 0,-9-7 0 0 0,0-1 0 0 0,0 0 0 0 0,1-1 0 0 0,-1 1 0 0 0,1-1 0 0 0,0-1 0 0 0,-1 1 0 0 0,1-1 0 0 0,2 0 0 0 0,1 0 0 0 0,-1 0 0 0 0,1-1 0 0 0,-1-1 0 0 0,4 0 0 0 0,-5 0 0 0 0,1 1 0 0 0,0 0 0 0 0,0 0 0 0 0,2 1 0 0 0,-8 0 0 0 0,1-1 0 0 0,0 0 0 0 0,-1 0 0 0 0,1-1 0 0 0,-1 1 0 0 0,2-1 0 0 0,13-1 0 0 0,-9 2 683 0 0,0-1 0 0 0,0 0-1 0 0,9-2-682 0 0,-17 3 0 0 0,0 0 0 0 0,0-1 0 0 0,1 1 0 0 0,-1 0 0 0 0,0-1 0 0 0,0 1 0 0 0,0-1 0 0 0,0 0 0 0 0,0 1 0 0 0,1-1 0 0 0,-1-1 0 0 0,0 2 0 0 0,-1 0 0 0 0,1 0 0 0 0,-1-1 0 0 0,1 1 0 0 0,-1 0 0 0 0,0 0 0 0 0,1-1 0 0 0,-1 1 0 0 0,1 0 0 0 0,-1 0 0 0 0,1 0 0 0 0,-1 0 0 0 0,1 0 0 0 0,-1 0 0 0 0,1 0 0 0 0,-1 0 0 0 0,1 0 0 0 0,-1 0 0 0 0,1 0 0 0 0,-1 0 0 0 0,1 0 0 0 0,-1 0 0 0 0,1 0 0 0 0,-1 0 0 0 0,1 1 0 0 0,-1-1 0 0 0,8 2-64 0 0,-6-1-273 0 0,-5-6-1908 0 0,3 4-4580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4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 13824 0 0,'14'-8'314'0'0,"-11"7"46"0"0,-4 1-325 0 0,0 0 0 0 0,0 0-1 0 0,1 0 1 0 0,-1 0 0 0 0,0 0 0 0 0,1 1-1 0 0,-1-1 1 0 0,0 0 0 0 0,1 0-1 0 0,-1 1 1 0 0,0-1 0 0 0,1 0 0 0 0,-1 1-1 0 0,1-1 1 0 0,-1 1 0 0 0,0-1-1 0 0,1 1 1 0 0,-1-1 0 0 0,1 1 0 0 0,0-1-1 0 0,-1 1 1 0 0,1-1 0 0 0,-1 1-1 0 0,1 0 1 0 0,0-1 0 0 0,-1 1 0 0 0,1 0-1 0 0,0-1 1 0 0,-1 2-35 0 0,-2 22 37 0 0,2-14 63 0 0,-2 16 268 0 0,2-1 0 0 0,0 1 0 0 0,2-1 0 0 0,1 8-368 0 0,1 37 1860 0 0,0-20-807 0 0,-1-35-841 0 0,-1 0 0 0 0,0 1 0 0 0,-2 0-212 0 0,-14 117 656 0 0,12-85-341 0 0,4-48-331 0 0,-1 0 0 0 0,0 0 0 0 0,0 1-1 0 0,0-1 1 0 0,0 0 0 0 0,-1 0 0 0 0,1 1 0 0 0,0-1 0 0 0,0 0 0 0 0,0 0 0 0 0,0 1-1 0 0,0-1 1 0 0,0 0 0 0 0,0 0 0 0 0,0 1 0 0 0,-1-1 0 0 0,1 0 0 0 0,0 0-1 0 0,0 0 1 0 0,0 1 0 0 0,0-1 0 0 0,-1 0 0 0 0,1 0 0 0 0,0 0 0 0 0,0 1-1 0 0,0-1 1 0 0,-1 0 0 0 0,1 0 0 0 0,0 0 0 0 0,0 0 0 0 0,-1 0 0 0 0,1 0 0 0 0,0 0-1 0 0,0 0 1 0 0,-1 1 0 0 0,1-1 0 0 0,0 0 0 0 0,0 0 0 0 0,-1 0 0 0 0,1 0-1 0 0,0 0 1 0 0,-1 0 0 0 0,1-1 0 0 0,0 1 0 0 0,0 0 0 0 0,-1 0 0 0 0,1 0-1 0 0,0 0 1 0 0,0 0 0 0 0,-1 0 0 0 0,1 0 0 0 0,0 0 0 0 0,0-1 0 0 0,0 1 0 0 0,-1 0-1 0 0,1 0 1 0 0,0 0 0 0 0,0-1 0 0 0,0 1 0 0 0,-1 0 16 0 0,-13-11-3083 0 0,5 2-1407 0 0,0-4-1171 0 0</inkml:trace>
  <inkml:trace contextRef="#ctx0" brushRef="#br0" timeOffset="794.532">6 232 5984 0 0,'0'0'273'0'0,"-1"-1"-5"0"0,-3-3 52 0 0,3 3 853 0 0,1 1 394 0 0,0 0 81 0 0,0 0-140 0 0,0 0-647 0 0,0 0-278 0 0,7 5 425 0 0,2-1-591 0 0,1 1-1 0 0,0-2 1 0 0,9 3-417 0 0,7 2 436 0 0,-9-4-281 0 0,0 0 0 0 0,1-1-1 0 0,-1 0 1 0 0,1-2 0 0 0,-1 0-1 0 0,13-2-154 0 0,-15 1 270 0 0,-1-2-1 0 0,1 0 0 0 0,-1 0 1 0 0,0-1-1 0 0,0-1 0 0 0,5-2-269 0 0,-14 3-36 0 0,0 1-1 0 0,0-1 0 0 0,0 0 0 0 0,0 0 1 0 0,4-4 36 0 0,15-9-693 0 0,-18 12 431 0 0,1-1-1 0 0,-1 0 1 0 0,0 0-1 0 0,-1 0 1 0 0,1-1-1 0 0,-1 0 1 0 0,4-6 262 0 0,5-5-358 0 0,0-5-345 0 0,-1 0-204 0 0,4 6 149 0 0,6-7-97 0 0,-20 20 805 0 0,-1-1 0 0 0,1 1-1 0 0,0-1 1 0 0,1 1 0 0 0,-1 0 0 0 0,1 0 0 0 0,-1 0-1 0 0,1 1 1 0 0,0 0 0 0 0,0-1 0 0 0,2 0 50 0 0,-5 3 192 0 0,-1 0 47 0 0,0 5 685 0 0,0-2-802 0 0,0-1 1 0 0,0 0 0 0 0,0 1 0 0 0,-1-1 0 0 0,1 0-1 0 0,-1 0 1 0 0,1 1 0 0 0,-1-1 0 0 0,0 0-123 0 0,1 1 29 0 0,-1 0 0 0 0,1 0 0 0 0,0 0 0 0 0,0-1-1 0 0,0 1 1 0 0,0 0 0 0 0,1 0 0 0 0,-1 0 0 0 0,1-1 0 0 0,0 3-29 0 0,2 17 868 0 0,-4-8 72 0 0,0 0-1 0 0,-1 1 0 0 0,-2 4-939 0 0,-2 16-478 0 0,-22 173 1615 0 0,27-174-191 0 0,1-32-556 0 0,0-2-50 0 0,2-1-221 0 0,2-1-118 0 0,-1-1 1 0 0,1 0-1 0 0,-1 0 1 0 0,0-1-1 0 0,0 1 1 0 0,0-1-1 0 0,0 1 0 0 0,-1-1 1 0 0,1 0-1 0 0,0-3-1 0 0,1 1 0 0 0,-1 0 0 0 0,1 1 0 0 0,1-1 0 0 0,-1 1-1 0 0,4-3 1 0 0,3-3 0 0 0,-9 8 0 0 0,1 0 0 0 0,-1 1 0 0 0,1-1 0 0 0,0 1 0 0 0,0 0 0 0 0,0 0 0 0 0,1 0 0 0 0,-1 0 0 0 0,0 0 0 0 0,3 0 0 0 0,33-12-14 0 0,-38 16 5 0 0,0-1 1 0 0,1 1-1 0 0,-1 0 1 0 0,0 0 0 0 0,0 0-1 0 0,0 0 1 0 0,0 0-1 0 0,0 0 10 0 0,0 0-8 0 0,8 15 15 0 0,0 0 1 0 0,2-1-1 0 0,0 0 0 0 0,1-1 0 0 0,11 11-8 0 0,-19-22 1 0 0,0 0 0 0 0,0-1 0 0 0,1 1 0 0 0,-1-1 1 0 0,1 0-1 0 0,0 0 0 0 0,0 0 0 0 0,0 0 0 0 0,0-1 0 0 0,0 0 0 0 0,1 0 0 0 0,-1-1 0 0 0,1 1 1 0 0,-1-1-1 0 0,1-1 0 0 0,-1 1 0 0 0,1-1 0 0 0,0 0 0 0 0,-1 0 0 0 0,1 0 0 0 0,4-1-1 0 0,-7 0 61 0 0,-1 0 0 0 0,1 0 0 0 0,-1 0 0 0 0,1 0 0 0 0,-1 0 0 0 0,0-1 1 0 0,2 0-62 0 0,12-7 519 0 0,-6 6-285 0 0,-2 0-130 0 0,0 0 0 0 0,0 0 0 0 0,-1-1 0 0 0,1 0 1 0 0,5-4-105 0 0,6-4-247 0 0,-16 11 270 0 0,1-1 0 0 0,-1 0 0 0 0,1 0 0 0 0,-1-1 0 0 0,1 1 0 0 0,-1-1 0 0 0,0 0 0 0 0,0 1 1 0 0,-1-1-1 0 0,1 0 0 0 0,-1-1 0 0 0,1 1 0 0 0,-1 0 0 0 0,0-1 0 0 0,0 0 0 0 0,0 0-23 0 0,1-4 36 0 0,-1 1 0 0 0,-1 0 0 0 0,1 0 0 0 0,-1-1 0 0 0,0 1 0 0 0,-1-2-36 0 0,1-4 1 0 0,-1 11-24 0 0,0 0 0 0 0,0 0 0 0 0,0-1 0 0 0,0 1 0 0 0,0 0 0 0 0,0 0 0 0 0,0 0 0 0 0,-1-1 0 0 0,1 1 0 0 0,-1 0 0 0 0,0 0 0 0 0,1 0 0 0 0,-1 0 0 0 0,0 0 0 0 0,-1-1 23 0 0,0 1-16 0 0,0-1-1 0 0,0 1 1 0 0,0-1-1 0 0,0 1 1 0 0,0 0 0 0 0,-1 0-1 0 0,1 0 1 0 0,-1 0-1 0 0,0 1 1 0 0,1-1-1 0 0,-1 1 1 0 0,-3-2 16 0 0,5 3 11 0 0,-1-1 0 0 0,0 1-1 0 0,1-1 1 0 0,-1 1 0 0 0,0 0 0 0 0,0-1 0 0 0,1 1 0 0 0,-1 0 0 0 0,0 0-1 0 0,0 0 1 0 0,0 1 0 0 0,1-1 0 0 0,-1 0 0 0 0,0 1 0 0 0,0-1 0 0 0,1 1-1 0 0,-1 0 1 0 0,1-1 0 0 0,-1 1 0 0 0,0 0 0 0 0,1 0 0 0 0,-1 0-11 0 0,1 1 27 0 0,0-1 1 0 0,0 0-1 0 0,0 0 0 0 0,0 1 1 0 0,1-1-1 0 0,-1 1 1 0 0,0-1-1 0 0,1 1 1 0 0,-1-1-1 0 0,1 1 1 0 0,0-1-28 0 0,-3 7 16 0 0,2-4-16 0 0,0-1 0 0 0,0 1 0 0 0,0-1 0 0 0,1 1 0 0 0,-1 0 0 0 0,1-1 0 0 0,0 1 0 0 0,0 0 0 0 0,0-1 0 0 0,1 3 0 0 0,0 7 0 0 0,0-6-3 0 0,0 0 0 0 0,0 0 0 0 0,1 0 1 0 0,0 0-1 0 0,0 0 0 0 0,0 0 0 0 0,1-1 0 0 0,0 1 0 0 0,1-1 0 0 0,3 6 3 0 0,-4-9-69 0 0,-1 1 1 0 0,1-1-1 0 0,0 1 1 0 0,1-1-1 0 0,-1 0 1 0 0,2 1 68 0 0,15 15-445 0 0,-18-16 440 0 0,1 0 0 0 0,0 0 0 0 0,0-1 1 0 0,0 1-1 0 0,0-1 0 0 0,1 1 0 0 0,-1-1 0 0 0,0 0 0 0 0,1-1 1 0 0,0 1-1 0 0,0 0 5 0 0,44 12 10 0 0,-41-12-10 0 0,11 1 122 0 0,0 0 0 0 0,7-1-122 0 0,2 1 167 0 0,-21-3-258 0 0,0 0 0 0 0,0-1 0 0 0,0 1 0 0 0,0-1 0 0 0,0 0 0 0 0,5-2 91 0 0,3 0-865 0 0,-1 1-231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5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320 164 6912 0 0,'-4'-6'714'0'0,"2"3"-382"0"0,0 0-1 0 0,-1 1 0 0 0,0-1 1 0 0,1 0-1 0 0,-1 1 0 0 0,0 0 1 0 0,0 0-1 0 0,0 0 0 0 0,-1 0 1 0 0,1 0-1 0 0,-1 0 0 0 0,1 1 1 0 0,-1 0-1 0 0,-2-1-331 0 0,-8-2 1060 0 0,-1 1 0 0 0,1 1 0 0 0,-3 0-1060 0 0,8 1-95 0 0,1 1 431 0 0,1 0-1 0 0,0 0 1 0 0,-1 0-1 0 0,1 1 1 0 0,0 0-1 0 0,0 1 1 0 0,-1 0-1 0 0,1 0 1 0 0,0 0-1 0 0,1 1 1 0 0,-4 1-336 0 0,4-1-11 0 0,1 0 0 0 0,-1 0 0 0 0,1 1 0 0 0,0-1 0 0 0,0 1 1 0 0,0 0-1 0 0,-4 5 11 0 0,8-7 13 0 0,0-1 1 0 0,0 0-1 0 0,0 1 1 0 0,0-1-1 0 0,0 1 1 0 0,0-1-1 0 0,0 1 1 0 0,1-1-1 0 0,-1 1 1 0 0,1 0-1 0 0,-1-1 1 0 0,1 1-1 0 0,0 0 1 0 0,-1-1-1 0 0,1 1 1 0 0,0 0-1 0 0,0 0 1 0 0,0-1-1 0 0,0 1 1 0 0,0 0-1 0 0,1-1 1 0 0,-1 1-1 0 0,1 0 1 0 0,-1-1-1 0 0,1 1 1 0 0,-1 0-1 0 0,1-1 1 0 0,0 1-1 0 0,0-1 1 0 0,0 1-1 0 0,0 0-13 0 0,6 6 0 0 0,-1 0 0 0 0,1-1 0 0 0,1 1 0 0 0,-1-2 0 0 0,1 1 0 0 0,0-1 0 0 0,6 3 0 0 0,20 12 0 0 0,11 3 0 0 0,-36-19 0 0 0,19 9 338 0 0,0 3 0 0 0,-2 0-1 0 0,0 1 1 0 0,14 14-338 0 0,-39-31 35 0 0,0 0 0 0 0,0 0-1 0 0,0 0 1 0 0,-1 0 0 0 0,1 0 0 0 0,0 0 0 0 0,-1 0-1 0 0,1 0 1 0 0,-1 0 0 0 0,1 0 0 0 0,-1 0 0 0 0,0 0-1 0 0,1 0 1 0 0,-1 1 0 0 0,0-1 0 0 0,0 0-1 0 0,0 0 1 0 0,0 0 0 0 0,0 0 0 0 0,0 1 0 0 0,0-1-1 0 0,0 0 1 0 0,0 0 0 0 0,0 0 0 0 0,-1 1 0 0 0,1-1-35 0 0,-2 4 134 0 0,0 0 1 0 0,0 0-1 0 0,-1-1 0 0 0,1 1 1 0 0,-2 1-135 0 0,0-1 195 0 0,1-2-136 0 0,0 1 0 0 0,0-1-1 0 0,0 0 1 0 0,-1 1 0 0 0,1-2 0 0 0,-1 1-1 0 0,0 0 1 0 0,0-1 0 0 0,0 0 0 0 0,0 0 0 0 0,0 0-1 0 0,0 0 1 0 0,-1-1 0 0 0,-2 1-59 0 0,-10 3-126 0 0,0-1 0 0 0,0-1 0 0 0,-5 0 126 0 0,-45 5 400 0 0,-51-2-400 0 0,114-6-85 0 0,1 0 0 0 0,0 0 0 0 0,-1-1 0 0 0,1 1-1 0 0,0-1 1 0 0,0 0 0 0 0,0 0 0 0 0,-2 0 85 0 0,4 0-399 0 0,0-13-435 0 0,1 11 519 0 0,0 0-1 0 0,0 0 1 0 0,0 0-1 0 0,0 1 1 0 0,0-1-1 0 0,0 0 1 0 0,1 0-1 0 0,0 0 1 0 0,-1 0-1 0 0,1 1 1 0 0,0-1-1 0 0,0 0 0 0 0,1-1 316 0 0,9-10-1911 0 0,5 0-9 0 0</inkml:trace>
  <inkml:trace contextRef="#ctx0" brushRef="#br0" timeOffset="284.094">383 271 13592 0 0,'4'0'201'0'0,"0"1"1"0"0,0-1 0 0 0,0 1 0 0 0,0-1-1 0 0,0 1 1 0 0,0 0 0 0 0,0 0-1 0 0,1 1-201 0 0,-4-1 78 0 0,1 0 0 0 0,0 0 0 0 0,-1-1 0 0 0,1 2 0 0 0,-1-1 0 0 0,1 0 0 0 0,-1 0 0 0 0,1 0 0 0 0,-1 1 0 0 0,0-1 0 0 0,1 0 0 0 0,-1 1 0 0 0,0-1 0 0 0,0 1 0 0 0,0 0 0 0 0,-1-1 0 0 0,1 1 0 0 0,0 0 0 0 0,0 0-78 0 0,4 13 1056 0 0,-3-9-626 0 0,1 1 0 0 0,-1-1-1 0 0,-1 1 1 0 0,1-1 0 0 0,-1 1-1 0 0,0 0 1 0 0,-1 0 0 0 0,1 6-430 0 0,-2-9 150 0 0,1 0 0 0 0,0 0 0 0 0,1 1 0 0 0,-1-1 0 0 0,1 3-150 0 0,0-2 187 0 0,0-1 1 0 0,-1 0-1 0 0,1 1 0 0 0,-1-1 1 0 0,0 0-1 0 0,-1 4-187 0 0,0-1-45 0 0,1 1 0 0 0,-1-1 0 0 0,2 1 0 0 0,-1-1 1 0 0,1 1-1 0 0,0-1 0 0 0,2 6 45 0 0,-3 8-59 0 0,0-19-57 0 0,0-2-60 0 0,0 0-16 0 0,0 0-200 0 0,1-2-813 0 0,2-18-1983 0 0,2 6 1543 0 0</inkml:trace>
  <inkml:trace contextRef="#ctx0" brushRef="#br0" timeOffset="559.129">660 297 9528 0 0,'4'7'366'0'0,"-2"-1"-214"0"0,1 0 0 0 0,1-1 0 0 0,-1 1 0 0 0,1 0 0 0 0,1 0-152 0 0,-1-1 376 0 0,0 1-1 0 0,0 0 1 0 0,-1 0-1 0 0,1 0 1 0 0,-1 0-1 0 0,1 6-375 0 0,11 18 1861 0 0,-11-21-1434 0 0,0 1 0 0 0,0-1 1 0 0,-1 1-1 0 0,0 1 1 0 0,1 3-428 0 0,8 28 522 0 0,-11-39-314 0 0,0 0 0 0 0,1 1 0 0 0,-2-1 0 0 0,1 1-1 0 0,0-1 1 0 0,-1 1 0 0 0,1-1 0 0 0,-1 1-1 0 0,0-1 1 0 0,0 1 0 0 0,0-1 0 0 0,-1 1-1 0 0,1-1 1 0 0,-1 1 0 0 0,0-1 0 0 0,0 1 0 0 0,0-1-1 0 0,-1 2-207 0 0,2-4 246 0 0,0-1-80 0 0,-12-17 494 0 0,10 13-638 0 0,0 1 0 0 0,0-1 0 0 0,0 0 0 0 0,1 1 0 0 0,-1-1 0 0 0,1 0 0 0 0,0 0 0 0 0,1 0 0 0 0,-1 0 0 0 0,1 0 0 0 0,-1 0-22 0 0,1-9-65 0 0,0 0-1 0 0,2-10 66 0 0,-1 18-45 0 0,0 1-25 0 0,0-1 1 0 0,0 0-1 0 0,1 0 1 0 0,-1 0-1 0 0,1 1 1 0 0,1-1-1 0 0,-1 1 1 0 0,0-1-1 0 0,2 0 70 0 0,-2 2-68 0 0,-2 2 52 0 0,1 0 0 0 0,0 1 0 0 0,0-1-1 0 0,0 0 1 0 0,0 0 0 0 0,0 0 0 0 0,0 1 0 0 0,0-1-1 0 0,0 1 1 0 0,0-1 0 0 0,0 1 0 0 0,0-1-1 0 0,0 1 1 0 0,0-1 0 0 0,0 1 0 0 0,1 0 0 0 0,-1 0-1 0 0,0-1 17 0 0,1 1 47 0 0,23 14 18 0 0,-16-8-108 0 0,0 0 0 0 0,-1 1 0 0 0,0 0-1 0 0,-1 0 1 0 0,0 1 0 0 0,0 0 0 0 0,1 1 43 0 0,3 7 63 0 0,2-1 1 0 0,0 0 0 0 0,1-1-1 0 0,11 8-63 0 0,-18-16-120 0 0,1-1-1 0 0,0 0 0 0 0,0 0 0 0 0,1-1 0 0 0,0 0 0 0 0,-1-1 1 0 0,2 0 120 0 0,-4-1-392 0 0,-1 0 1 0 0,1-1-1 0 0,0 0 1 0 0,0 0-1 0 0,0-1 1 0 0,0 0-1 0 0,-1 0 1 0 0,1 0-1 0 0,0 0 1 0 0,0-1-1 0 0,0 0 1 0 0,1-1 391 0 0,19-7-2027 0 0,2 0-18 0 0</inkml:trace>
  <inkml:trace contextRef="#ctx0" brushRef="#br0" timeOffset="1407.88">1246 336 11024 0 0,'-4'-2'256'0'0,"0"-1"0"0"0,-1 1 0 0 0,1 0 0 0 0,-1 0 0 0 0,1 1 0 0 0,-1 0 0 0 0,0 0 1 0 0,1 0-1 0 0,-1 0 0 0 0,0 0 0 0 0,0 1 0 0 0,0 0 0 0 0,0 0 0 0 0,1 1 0 0 0,-1-1 0 0 0,0 1 1 0 0,0 0-1 0 0,0 0 0 0 0,1 0 0 0 0,-1 1 0 0 0,1 0 0 0 0,-2 1-256 0 0,0-2 294 0 0,1 1 0 0 0,1 1 0 0 0,-1-1 0 0 0,0 1 0 0 0,1 0 0 0 0,-1 0-1 0 0,0 1-293 0 0,3-2 47 0 0,0 0-1 0 0,0 0 0 0 0,0 0 0 0 0,1 0 0 0 0,-1 0 0 0 0,1 1 0 0 0,-1-1 0 0 0,1 1 0 0 0,0-1 0 0 0,0 1 0 0 0,0-1 0 0 0,0 1 0 0 0,0 0 0 0 0,1-1 0 0 0,-1 2-46 0 0,1 1 1 0 0,-1 0 0 0 0,1-1 1 0 0,-1 1-1 0 0,1 0 0 0 0,1-1 0 0 0,-1 1 0 0 0,1 0 0 0 0,0-1 1 0 0,0 1-1 0 0,0-1 0 0 0,0 1 0 0 0,1-1 0 0 0,0 1 0 0 0,0-1 1 0 0,2 4-2 0 0,0-3 94 0 0,0 0 0 0 0,0-1 0 0 0,0 1 0 0 0,0-1 0 0 0,1 0 0 0 0,0 0-1 0 0,0 0 1 0 0,0 0 0 0 0,0-1 0 0 0,0 0 0 0 0,1 0 0 0 0,0-1-94 0 0,99 55 1016 0 0,-92-50-985 0 0,0 1 0 0 0,0 0 0 0 0,-1 1-1 0 0,0 1 1 0 0,6 6-31 0 0,-9-8-96 0 0,-5-4 87 0 0,1 1 0 0 0,-1-1 0 0 0,0 1 0 0 0,-1 0 1 0 0,1 1-1 0 0,-1-1 0 0 0,0 1 0 0 0,0-1 0 0 0,0 4 9 0 0,5 12 405 0 0,-1 0 0 0 0,-1 1-405 0 0,-3-10 302 0 0,-2-8-254 0 0,0 1 1 0 0,-1 0-1 0 0,0-1 1 0 0,1 1-1 0 0,-2-1 1 0 0,1 1 0 0 0,0-1-1 0 0,-1 1 1 0 0,0-1-1 0 0,0 1 1 0 0,0-1-1 0 0,-1 1 1 0 0,1-1 0 0 0,-1 0-1 0 0,0 0 1 0 0,0 0-1 0 0,-1 0 1 0 0,0 1-49 0 0,-1 0 36 0 0,0 1 1 0 0,0-1 0 0 0,0 0-1 0 0,-1 0 1 0 0,0-1-1 0 0,0 1 1 0 0,0-1 0 0 0,0 0-1 0 0,-1-1 1 0 0,1 1-1 0 0,-1-1 1 0 0,-4 2-37 0 0,4-3-44 0 0,-6 3-25 0 0,0-1 0 0 0,-1 0 0 0 0,-9 2 69 0 0,18-5 87 0 0,0-1 0 0 0,0 1 0 0 0,0-1 0 0 0,0 0 1 0 0,-1 0-1 0 0,1 0 0 0 0,0-1 0 0 0,0 1 0 0 0,1-1 0 0 0,-1 0 1 0 0,0 0-1 0 0,0-1 0 0 0,0 1 0 0 0,-2-2-87 0 0,4 2 10 0 0,0 0 0 0 0,0-1 0 0 0,0 1-1 0 0,1 0 1 0 0,-1-1 0 0 0,0 0 0 0 0,1 1-1 0 0,-1-1 1 0 0,1 0 0 0 0,-1 0 0 0 0,1 1 0 0 0,0-1-1 0 0,0 0 1 0 0,0 0 0 0 0,0-1 0 0 0,-1-1-10 0 0,1 1 23 0 0,0-1 0 0 0,1 0 0 0 0,-1 0 0 0 0,1 0-1 0 0,0 0 1 0 0,0 0 0 0 0,0 0 0 0 0,0 0 0 0 0,1-2-23 0 0,1-6 52 0 0,1 0-1 0 0,1 1 0 0 0,0-1 1 0 0,0 1-1 0 0,7-10-51 0 0,9-17-318 0 0,10-10 318 0 0,8-14-239 0 0,-17 27-208 0 0,22-27 447 0 0,-5 9-628 0 0,-31 44 558 0 0,1 0 0 0 0,0 0 0 0 0,8-7 70 0 0,-8 9-15 0 0,-1 1-1 0 0,-1-2 0 0 0,1 1 1 0 0,-1-1-1 0 0,-1 0 0 0 0,4-5 16 0 0,2-10 0 0 0,0 0 0 0 0,-2 0 0 0 0,0-1 0 0 0,-2-1 0 0 0,-1 1 0 0 0,0-1 0 0 0,-2 0 0 0 0,-1-1 0 0 0,-1-24 0 0 0,-2 44 0 0 0,0 0 0 0 0,0 0 0 0 0,-1 0 0 0 0,0 0 0 0 0,-1 1 0 0 0,1-1 0 0 0,-1 0 0 0 0,0 1 0 0 0,0-1 0 0 0,-1 1 0 0 0,-2-4 0 0 0,2 11 0 0 0,0 0 0 0 0,0 0 0 0 0,1 0 0 0 0,-1 0 0 0 0,0 1 0 0 0,0 1 0 0 0,0-1 0 0 0,1 1 0 0 0,0 0 0 0 0,0 1 0 0 0,1-1 0 0 0,-1 0 0 0 0,1 0 0 0 0,0 1 0 0 0,0-1 0 0 0,0 1 0 0 0,1-1 0 0 0,0 1 0 0 0,-1-1 0 0 0,-1 19 0 0 0,-1 1 44 0 0,2 0-1 0 0,0 0 1 0 0,2 0-1 0 0,1 0 0 0 0,1 6-43 0 0,2 19 18 0 0,0-7-163 0 0,1 0-1 0 0,8 23 146 0 0,-11-53 0 0 0,1-1 0 0 0,0 0 0 0 0,1 0 0 0 0,0-1 0 0 0,2 3 0 0 0,-5-10 0 0 0,1 1 0 0 0,-1-1 0 0 0,1 0 0 0 0,0 0 0 0 0,0 0 0 0 0,0 0 0 0 0,0 0 0 0 0,0-1 0 0 0,1 0 0 0 0,-1 1 0 0 0,1-1 0 0 0,0 0 0 0 0,-1-1 0 0 0,1 1 0 0 0,1 0 0 0 0,1-1 0 0 0,0 0 0 0 0,-1 0 0 0 0,1 0 0 0 0,0 0 0 0 0,-1-1 0 0 0,1 0 0 0 0,0 0 0 0 0,0-1 0 0 0,-1 1 0 0 0,4-2 0 0 0,0 0 0 0 0,1-1 0 0 0,-1 0 0 0 0,0 0 0 0 0,0-1 0 0 0,0 0 0 0 0,0-1 0 0 0,-1 0 0 0 0,1 0 0 0 0,-1-1 0 0 0,-1 0 0 0 0,1-1 0 0 0,3-3 0 0 0,-10 9 0 0 0,40-47 0 0 0,-37 43 0 0 0,-1 0 0 0 0,1-1 0 0 0,-1 1 0 0 0,0-1 0 0 0,-1 0 0 0 0,1 1 0 0 0,-1-1 0 0 0,0-3 0 0 0,-1 4 4 0 0,-1 0 0 0 0,0 0 1 0 0,0 1-1 0 0,-1-1 0 0 0,1 0 0 0 0,-1 0 0 0 0,0 1 0 0 0,-1-1 0 0 0,1 1 0 0 0,-1-1 0 0 0,0 1 1 0 0,0 0-1 0 0,-2-4-4 0 0,3 8-13 0 0,0-1 0 0 0,0 0 0 0 0,1 0 1 0 0,-1 1-1 0 0,0-1 0 0 0,0 1 0 0 0,-1-1 1 0 0,1 1-1 0 0,0-1 0 0 0,0 1 0 0 0,0-1 1 0 0,0 1-1 0 0,0 0 0 0 0,0 0 0 0 0,-1 0 1 0 0,1 0-1 0 0,0 0 0 0 0,0 0 0 0 0,0 0 1 0 0,0 0-1 0 0,0 0 0 0 0,-1 0 0 0 0,1 0 0 0 0,0 1 1 0 0,0-1-1 0 0,0 1 0 0 0,0-1 0 0 0,-1 1 13 0 0,-2 1-32 0 0,-1-1 0 0 0,0 2 0 0 0,1-1 0 0 0,-1 0 0 0 0,-3 4 32 0 0,7-5-1 0 0,0 0-1 0 0,0 0 1 0 0,0 0-1 0 0,0 0 1 0 0,0 0-1 0 0,0 0 1 0 0,1 0-1 0 0,-1 1 1 0 0,0-1-1 0 0,1 0 1 0 0,-1 1 1 0 0,-7 11 160 0 0,3-9-115 0 0,4-4-41 0 0,1 0 1 0 0,0 0-1 0 0,-1 1 1 0 0,1-1-1 0 0,-1 0 1 0 0,1 0-1 0 0,0 1 1 0 0,-1-1-1 0 0,1 0 1 0 0,0 0-1 0 0,-1 1 1 0 0,1-1-1 0 0,0 1 1 0 0,-1-1-1 0 0,1 0 1 0 0,0 1-1 0 0,0-1 0 0 0,0 0 1 0 0,-1 1-1 0 0,1-1 1 0 0,0 1-1 0 0,0-1 1 0 0,0 1-1 0 0,0-1 1 0 0,0 1-1 0 0,0-1 1 0 0,0 0-1 0 0,0 1 1 0 0,0-1-1 0 0,0 1 1 0 0,0-1-1 0 0,0 1 1 0 0,0-1-1 0 0,0 1 1 0 0,0-1-1 0 0,0 1 1 0 0,0-1-1 0 0,1 0 0 0 0,-1 1 1 0 0,0-1-1 0 0,0 1 1 0 0,0-1-1 0 0,1 0 1 0 0,-1 1-1 0 0,0-1 1 0 0,1 0-1 0 0,-1 1 1 0 0,0-1-1 0 0,1 0-4 0 0,12 17 0 0 0,0 1 0 0 0,3 6 0 0 0,-11-16 0 0 0,-2-4-36 0 0,1 0 0 0 0,-1 0 1 0 0,1-1-1 0 0,0 0 0 0 0,0 1 0 0 0,3 0 36 0 0,14 14-257 0 0,-18-15 269 0 0,-1 0 0 0 0,1-1 0 0 0,0 1 0 0 0,1-1-1 0 0,-1 1 1 0 0,0-1 0 0 0,1 0 0 0 0,-1 0-1 0 0,1-1 1 0 0,0 1 0 0 0,0-1 0 0 0,-1 1 0 0 0,1-1-1 0 0,0-1 1 0 0,0 1 0 0 0,0 0 0 0 0,0-1 0 0 0,0 0-1 0 0,0 0 1 0 0,2 0-12 0 0,2 0-81 0 0,8 0-2047 0 0,-6-1-2532 0 0,3-2-2394 0 0</inkml:trace>
  <inkml:trace contextRef="#ctx0" brushRef="#br0" timeOffset="1692.746">2102 447 14280 0 0,'6'-4'1297'0'0,"-1"3"-1209"0"0,0 0 0 0 0,0 0 1 0 0,-1 0-1 0 0,1 1 0 0 0,0-1 1 0 0,0 1-1 0 0,0 0 0 0 0,0 1 0 0 0,0-1 1 0 0,0 1-1 0 0,0 0 0 0 0,1 1-88 0 0,26 2 825 0 0,46 8 696 0 0,-19-3-1156 0 0,-43-6-353 0 0,0-1 0 0 0,0 0 0 0 0,7 0-12 0 0,-8-2-96 0 0,20 0-426 0 0,-13-3-4175 0 0,-6-2-1339 0 0</inkml:trace>
  <inkml:trace contextRef="#ctx0" brushRef="#br0" timeOffset="2114.505">2826 289 11976 0 0,'-5'12'389'0'0,"1"0"1"0"0,0 0 0 0 0,1 1-1 0 0,0-1 1 0 0,1 1-1 0 0,1 0 1 0 0,0-1 0 0 0,0 11-390 0 0,-4 40 2045 0 0,5-58-1832 0 0,-1 0-1 0 0,1-1 1 0 0,0 1-1 0 0,1 0 1 0 0,-1 0 0 0 0,1 0-1 0 0,0 0 1 0 0,0 0-1 0 0,0-1 1 0 0,1 1 0 0 0,0-1-1 0 0,0 1 1 0 0,1 1-213 0 0,2 6 453 0 0,-4-11-413 0 0,0-1-1 0 0,0 1 0 0 0,0-1 0 0 0,0 0 0 0 0,0 0 1 0 0,0 1-1 0 0,0-1 0 0 0,0 0 0 0 0,0 0 0 0 0,0 0 1 0 0,0 0-1 0 0,0 0 0 0 0,0 0 0 0 0,0 0 0 0 0,0 0 1 0 0,0 0-1 0 0,0-1 0 0 0,0 1 0 0 0,0 0-39 0 0,0 0 59 0 0,-1 0-55 0 0,1 0-1 0 0,-1 0 1 0 0,0 0-1 0 0,1 0 1 0 0,-1-1-1 0 0,0 1 1 0 0,1 0-1 0 0,-1 0 1 0 0,0 0-1 0 0,0 0 1 0 0,1 0-1 0 0,-1 0 1 0 0,0 0-1 0 0,1 0 1 0 0,-1-1-1 0 0,0 1 1 0 0,1 0-1 0 0,-1 0 1 0 0,0 0-1 0 0,0-1 1 0 0,0 1-1 0 0,1 0 1 0 0,-1 0-1 0 0,0-1 1 0 0,0 1-1 0 0,0 0 0 0 0,1-1 1 0 0,-1 1-1 0 0,0 0 1 0 0,0-1-1 0 0,0 1 1 0 0,0 0-1 0 0,0 0 1 0 0,0-1-1 0 0,0 1 1 0 0,0 0-1 0 0,0-1 1 0 0,0 1-1 0 0,0 0 1 0 0,0-1-1 0 0,0 1 1 0 0,0 0-1 0 0,0-1 1 0 0,0 1-1 0 0,0 0 1 0 0,0-1-1 0 0,0 1 1 0 0,0 0-1 0 0,0-1 1 0 0,-1 1-1 0 0,1 0 1 0 0,0-1-1 0 0,0 1 1 0 0,0 0-1 0 0,-1 0 1 0 0,1-1-1 0 0,0 1-3 0 0,-1-1 13 0 0,1-5-4 0 0,0-1 0 0 0,0 1 0 0 0,0-1 0 0 0,1 1 0 0 0,0 0 0 0 0,0-1 0 0 0,1 1 0 0 0,0 0 0 0 0,0-1-9 0 0,2-8-13 0 0,-2 8-76 0 0,0-1 0 0 0,0 1 0 0 0,1-1 0 0 0,1 1 0 0 0,-1 0 0 0 0,1 0 0 0 0,0 1 0 0 0,1-1 0 0 0,-1 1-1 0 0,1 0 1 0 0,0 0 0 0 0,1 0 0 0 0,0 1 0 0 0,0-1 0 0 0,0 1 0 0 0,0 1 0 0 0,1-1 0 0 0,0 1 0 0 0,0 1 0 0 0,0-1-1 0 0,0 1 1 0 0,3-1 89 0 0,-9 4 0 0 0,0 0 0 0 0,0 0 0 0 0,1 0 0 0 0,-1 0 0 0 0,0 0 0 0 0,0 0 0 0 0,0 0 0 0 0,0 0 0 0 0,0 0 0 0 0,0 1 0 0 0,1-1 0 0 0,-1 0 0 0 0,0 1 0 0 0,0-1 0 0 0,0 1 0 0 0,0-1 0 0 0,0 1 0 0 0,0-1 0 0 0,0 1 0 0 0,-1 0 0 0 0,1 0 0 0 0,0 0 0 0 0,20 22 0 0 0,-10-11 0 0 0,-7-7 0 0 0,0 0 0 0 0,0 1 0 0 0,-1-1 0 0 0,1 1 0 0 0,-1 0 0 0 0,2 6 0 0 0,5 8 0 0 0,-9-16 27 0 0,1-1 0 0 0,-1 1 0 0 0,0-1 0 0 0,0 1 0 0 0,0 0 0 0 0,-1 1-27 0 0,6 17 392 0 0,-3-16-217 0 0,-1 0 1 0 0,0 1-1 0 0,0-1 1 0 0,0 0-1 0 0,-1 1 1 0 0,0 3-176 0 0,-1-8 61 0 0,5 11 291 0 0,-4-12 60 0 0,-1-1 79 0 0,0 0 18 0 0,0 0-66 0 0,-1-2-294 0 0,-2-6-233 0 0,-1-1 0 0 0,2 0-1 0 0,-1 1 1 0 0,1-1 0 0 0,0-9 84 0 0,1 14-75 0 0,1 0 1 0 0,0 0 0 0 0,0 0-1 0 0,0 0 1 0 0,1 0 0 0 0,-1 0 0 0 0,1 0-1 0 0,0 0 1 0 0,0 0 0 0 0,0 0-1 0 0,0 1 1 0 0,1-1 0 0 0,0 0 0 0 0,0 1-1 0 0,0-1 75 0 0,7-10-307 0 0,-8 12 269 0 0,0 0 0 0 0,0 0 0 0 0,0-1 0 0 0,0 1 0 0 0,1 0 0 0 0,-1 0 1 0 0,1 1-1 0 0,-1-1 0 0 0,1 0 0 0 0,0 0 0 0 0,0 1 0 0 0,0-1 0 0 0,0 1 0 0 0,0 0 1 0 0,0-1-1 0 0,0 1 0 0 0,1 0 0 0 0,-1 0 0 0 0,0 0 0 0 0,1 1 0 0 0,-1-1 1 0 0,0 1-1 0 0,2-1 38 0 0,0 0-50 0 0,0 1 1 0 0,0 0-1 0 0,0 0 1 0 0,0 0 0 0 0,0 1-1 0 0,0-1 1 0 0,0 1-1 0 0,0 0 1 0 0,-1 0-1 0 0,1 1 1 0 0,0-1 0 0 0,0 1-1 0 0,-1-1 1 0 0,1 1-1 0 0,-1 0 1 0 0,2 2 49 0 0,2 2 53 0 0,0 0 0 0 0,0 1 0 0 0,-1 0 0 0 0,0 0 1 0 0,0 0-1 0 0,2 5-53 0 0,0-1 37 0 0,-1 0 1 0 0,2-1 0 0 0,-1 0 0 0 0,2 0-1 0 0,-1-1 1 0 0,1 0 0 0 0,1 0 0 0 0,-1-1-1 0 0,2-1 1 0 0,6 4-38 0 0,14 4-67 0 0,-8-7-5187 0 0,-6-4-1343 0 0</inkml:trace>
  <inkml:trace contextRef="#ctx0" brushRef="#br0" timeOffset="2435.646">3811 338 15696 0 0,'-1'1'356'0'0,"-11"1"-15"0"0,1 2-1 0 0,0 0 1 0 0,-1 0 0 0 0,-4 3-341 0 0,-9 4 27 0 0,16-8 105 0 0,1 1-1 0 0,-1 0 1 0 0,1 0 0 0 0,-1 2-132 0 0,-14 8 383 0 0,15-9-274 0 0,1 0 0 0 0,-1 0 0 0 0,1 0 0 0 0,0 1 0 0 0,1 0 0 0 0,-1 0 0 0 0,1 0-1 0 0,-3 5-108 0 0,3-2 35 0 0,0 0 0 0 0,1 1 0 0 0,-1-1 0 0 0,2 1 0 0 0,0 1 0 0 0,0-1-1 0 0,0 2-34 0 0,4-10 39 0 0,-1 0 0 0 0,1 0 0 0 0,0 0 0 0 0,0 0 0 0 0,0 1 0 0 0,0-1 0 0 0,0 0 0 0 0,1 0 0 0 0,-1 0-1 0 0,1 0 1 0 0,-1 0 0 0 0,1 0 0 0 0,0 1 0 0 0,0-2 0 0 0,0 1 0 0 0,0 0 0 0 0,0 0 0 0 0,0 0 0 0 0,0 0 0 0 0,1-1-1 0 0,-1 1 1 0 0,0 0 0 0 0,1-1 0 0 0,0 1 0 0 0,-1-1 0 0 0,1 0 0 0 0,0 0 0 0 0,0 1 0 0 0,0-1 0 0 0,0 0 0 0 0,0-1-1 0 0,0 1 1 0 0,1 0-39 0 0,4 1 73 0 0,1 0 1 0 0,0 0-1 0 0,0-1 0 0 0,0 0 0 0 0,0-1 0 0 0,0 0 0 0 0,1 0 0 0 0,-1 0 0 0 0,4-2-73 0 0,-7 1 7 0 0,-1 0 0 0 0,1 0 0 0 0,-1 0 0 0 0,0-1 0 0 0,1 0 0 0 0,-1 0 0 0 0,0 0 0 0 0,0 0 0 0 0,0-1 0 0 0,0 1 0 0 0,-1-1 0 0 0,1 0 0 0 0,-1 0-1 0 0,1-1 1 0 0,-1 1 0 0 0,0-1 0 0 0,1-1-7 0 0,1-3 0 0 0,0 0 0 0 0,-1 0 0 0 0,1 0 0 0 0,-2 0 0 0 0,1-1 0 0 0,1-6 0 0 0,2-4 0 0 0,-5 15 0 0 0,0 0 0 0 0,-1 0 0 0 0,1 0 0 0 0,-1 0 0 0 0,0-1 0 0 0,0 1 0 0 0,-1 0 0 0 0,1-3 0 0 0,-1 1-18 0 0,0-1 0 0 0,-1 1-1 0 0,1 0 1 0 0,-2-5 18 0 0,1 9-32 0 0,1-1 0 0 0,-1 1 0 0 0,0-1 0 0 0,-1 1 0 0 0,1 0 0 0 0,0 0 0 0 0,-1-1 0 0 0,1 1 0 0 0,-1 0 0 0 0,1 0 0 0 0,-1 0 0 0 0,-2-1 32 0 0,2 1-164 0 0,0 0 1 0 0,0 1-1 0 0,-1-1 1 0 0,1 1-1 0 0,0 0 1 0 0,-1-1-1 0 0,0 1 1 0 0,1 0-1 0 0,-1 0 1 0 0,1 1-1 0 0,-1-1 1 0 0,0 1-1 0 0,0-1 0 0 0,1 1 1 0 0,-1 0 163 0 0,-2-1-516 0 0,-5-2-2737 0 0,10 3 1589 0 0</inkml:trace>
  <inkml:trace contextRef="#ctx0" brushRef="#br0" timeOffset="3200.415">4338 303 15408 0 0,'0'-9'1541'0'0,"0"8"-1536"0"0,0 1 1 0 0,0 0-1 0 0,0 0 1 0 0,0-1 0 0 0,0 1-1 0 0,0 0 1 0 0,0 0-1 0 0,0 0 1 0 0,0-1-1 0 0,0 1 1 0 0,0 0-1 0 0,-1 0 1 0 0,1 0-1 0 0,0-1 1 0 0,0 1-1 0 0,0 0 1 0 0,0 0 0 0 0,-1 0-1 0 0,1 0 1 0 0,0-1-1 0 0,0 1 1 0 0,0 0-1 0 0,0 0 1 0 0,-1 0-1 0 0,1 0 1 0 0,0 0-1 0 0,0 0 1 0 0,-1 0 0 0 0,1 0-1 0 0,0 0 1 0 0,0 0-1 0 0,0 0 1 0 0,-1 0-1 0 0,1 0 1 0 0,0 0-1 0 0,0 0 1 0 0,-1 0-1 0 0,1 0 1 0 0,0 0-1 0 0,0 0 1 0 0,-1 0 0 0 0,1 0-1 0 0,0 0-5 0 0,-8 2 174 0 0,7-2-146 0 0,-7 3 166 0 0,-51 14 1532 0 0,-26 14-1726 0 0,67-24 19 0 0,0 2 0 0 0,1 0 0 0 0,0 1 0 0 0,0 0 0 0 0,1 2 0 0 0,-8 7-19 0 0,7-5 0 0 0,11-9 0 0 0,0 0 0 0 0,0 0 0 0 0,0 0 0 0 0,1 1 0 0 0,0-1 0 0 0,0 1 0 0 0,0 1 0 0 0,1-1 0 0 0,0 1 0 0 0,-2 3 0 0 0,5-4 0 0 0,1 1 72 0 0,0-5 299 0 0,19-3 1069 0 0,-6-5-1418 0 0,0 0-1 0 0,0 0 1 0 0,-1-1-1 0 0,1 0 1 0 0,-2-2 0 0 0,1 1-1 0 0,2-3-21 0 0,-3 1 14 0 0,-8 9-4 0 0,13-11 62 0 0,-1 1 0 0 0,0-2 0 0 0,-1 0 1 0 0,0-1-1 0 0,-1 0 0 0 0,6-10-72 0 0,-13 15 155 0 0,3-3 48 0 0,-1 0 0 0 0,0-1 0 0 0,-1 0 0 0 0,0 0 1 0 0,4-14-204 0 0,9-24-856 0 0,-13 34 725 0 0,0 0 1 0 0,-2 0 0 0 0,1-1-1 0 0,-1-4 131 0 0,-2 0 82 0 0,1 4-132 0 0,-1-1 0 0 0,-1-1 0 0 0,-1 1 50 0 0,-2 19-6 0 0,0-1 1 0 0,0 1-1 0 0,1 0 0 0 0,-1 0 0 0 0,0 0 0 0 0,0 0 0 0 0,1 0 0 0 0,-1 0 0 0 0,0 0 0 0 0,0 0 1 0 0,1 0-1 0 0,-1 0 0 0 0,0 0 0 0 0,0 1 0 0 0,1-1 0 0 0,-1 0 0 0 0,0 0 0 0 0,0 1 0 0 0,0-1 6 0 0,-4 3 0 0 0,1 0 0 0 0,-1 0 0 0 0,1 1 0 0 0,-1-1 0 0 0,1 1 0 0 0,0 0 0 0 0,0 0 0 0 0,1 0 0 0 0,-1 0 0 0 0,1 1 0 0 0,-3 4 0 0 0,-1 5 0 0 0,1 0 0 0 0,0 1 0 0 0,-2 8 0 0 0,-4 11 0 0 0,5-14 0 0 0,2 0 0 0 0,1 0 0 0 0,0 0 0 0 0,2 0 0 0 0,0 1 0 0 0,1-1 0 0 0,1 1 0 0 0,1-1 0 0 0,1 5 0 0 0,-1-17 24 0 0,0-1-1 0 0,1 0 0 0 0,0 1 0 0 0,0-1 0 0 0,0 0 1 0 0,1 0-1 0 0,0 0 0 0 0,0-1 0 0 0,1 1 1 0 0,0-1-1 0 0,0 0 0 0 0,0 0 0 0 0,1 0-23 0 0,-2-2 64 0 0,0 0-1 0 0,1-1 1 0 0,-1 0-1 0 0,1 0 1 0 0,0 0 0 0 0,0 0-1 0 0,0-1 1 0 0,0 1-1 0 0,0-1 1 0 0,1 0-1 0 0,-1 0 1 0 0,1-1 0 0 0,-1 1-1 0 0,1-1 1 0 0,0 0-1 0 0,-1 0 1 0 0,1 0-1 0 0,0-1 1 0 0,0 0 0 0 0,3 0-64 0 0,7-2 23 0 0,1-2 1 0 0,0 1-1 0 0,-1-2 0 0 0,0 0 1 0 0,0-1-1 0 0,0 0 1 0 0,-1-1-1 0 0,0-1 1 0 0,0 0-1 0 0,4-5-23 0 0,-7 5 44 0 0,0-1-1 0 0,-1-1 1 0 0,0 0-1 0 0,4-6-43 0 0,14-15-68 0 0,4-3-911 0 0,-30 31 907 0 0,0 1 0 0 0,0-1 0 0 0,0 0 0 0 0,-1 1 1 0 0,1-1-1 0 0,-1 0 0 0 0,0 0 0 0 0,0 0 0 0 0,0 0 0 0 0,0 0 0 0 0,-1 0 0 0 0,1 0 0 0 0,-1-1 72 0 0,1 3 0 0 0,-1 0 0 0 0,0 1 0 0 0,0-1 0 0 0,0 1 0 0 0,0-1 0 0 0,0 1 0 0 0,-1-1 0 0 0,1 1 0 0 0,0-1 0 0 0,0 1 0 0 0,0-1 0 0 0,0 1 0 0 0,0-1 0 0 0,-1 1 0 0 0,1-1 0 0 0,0 1 0 0 0,-1-1 0 0 0,1 1 0 0 0,0-1 0 0 0,-1 1 0 0 0,1 0 0 0 0,0-1 0 0 0,-1 1 0 0 0,1 0 0 0 0,-1-1 0 0 0,1 1 0 0 0,-1 0 0 0 0,1-1 0 0 0,0 1 0 0 0,-1 0 0 0 0,1 0 0 0 0,-1 0 0 0 0,0-1 0 0 0,1 1 0 0 0,-1 0 0 0 0,1 0 0 0 0,-1 0 0 0 0,1 0 0 0 0,-1 0 0 0 0,1 0 0 0 0,-1 0 0 0 0,1 0 0 0 0,-1 0 0 0 0,1 0 0 0 0,-1 0 0 0 0,1 1 0 0 0,-1-1 0 0 0,-2 1 0 0 0,0-1 0 0 0,1 1 0 0 0,-1 0 0 0 0,1 0 0 0 0,0 0 0 0 0,-1 1 0 0 0,1-1 0 0 0,-2 2 0 0 0,-2 2 0 0 0,-1 1 0 0 0,1 1 0 0 0,1-1 0 0 0,-1 1 0 0 0,1 0 0 0 0,0 0 0 0 0,1 1 0 0 0,-1-1 0 0 0,1 1 0 0 0,1 0 0 0 0,0 0 0 0 0,0 1 0 0 0,0-1 0 0 0,1 0 0 0 0,1 1 0 0 0,-2 8 0 0 0,3-10 17 0 0,0 1 0 0 0,0-1-1 0 0,1 0 1 0 0,0 0-1 0 0,0 1 1 0 0,1-1 0 0 0,0 0-1 0 0,0 0 1 0 0,0 0 0 0 0,1 0-1 0 0,0-1 1 0 0,0 1-1 0 0,1-1 1 0 0,0 0 0 0 0,0 0-1 0 0,1 0 1 0 0,3 3-17 0 0,4 3 118 0 0,1-1 1 0 0,0-1-1 0 0,1 0 1 0 0,0-1-1 0 0,1 0 0 0 0,0-2 1 0 0,8 4-119 0 0,5 0-125 0 0,1 0-1 0 0,1-3 1 0 0,21 5 125 0 0,-38-10-1424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1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12960 0 0,'0'-3'123'0'0,"1"-1"0"0"0,-1 0 0 0 0,1 1 0 0 0,-1-1 0 0 0,0 1 1 0 0,0-1-1 0 0,-1 0 0 0 0,0-2-123 0 0,2-7 242 0 0,1-4 1663 0 0,11 28 417 0 0,-4 2-2011 0 0,-1 2 0 0 0,-1-1 1 0 0,0 1-1 0 0,-1 1 0 0 0,-1-1 0 0 0,0 1 0 0 0,-1 0 0 0 0,1 13-311 0 0,2 18 463 0 0,-3-27-265 0 0,-2 0 1 0 0,0 1-1 0 0,-1-1 0 0 0,-1 3-198 0 0,0-2 248 0 0,1 0-1 0 0,1 4-247 0 0,0-4 277 0 0,-1 0-1 0 0,-1 6-276 0 0,-1 133 38 0 0,2-77 151 0 0,1-52-222 0 0,14-34-506 0 0,-11 0 318 0 0,-1 0 0 0 0,0 1 1 0 0,1-2-1 0 0,-1 1 0 0 0,0 0 0 0 0,-1-1 0 0 0,1 0 1 0 0,-1 0-1 0 0,1 0 0 0 0,1-3 221 0 0,10-11-740 0 0,20-19-764 0 0,64-72-968 0 0,-74 77 2292 0 0,-2 0 0 0 0,0-4 180 0 0,-22 35 344 0 0,-1 1 96 0 0,0 0 21 0 0,-7 18 1301 0 0,1-5-743 0 0,-1 1 0 0 0,-9 11-1019 0 0,11-17 94 0 0,0 0 0 0 0,0 0 1 0 0,1 1-1 0 0,0 0 0 0 0,0 0 1 0 0,1 0-1 0 0,0 0 0 0 0,0 0 0 0 0,0 4-94 0 0,2-3 0 0 0,1-1 0 0 0,-1 1 0 0 0,1 0 0 0 0,1 0 0 0 0,0 0 0 0 0,1 0 0 0 0,-2-8 0 0 0,0 0 0 0 0,1 0 0 0 0,-1 0 0 0 0,1 0 0 0 0,-1 0 0 0 0,1 0 0 0 0,0-1 0 0 0,0 1 0 0 0,0 0 0 0 0,0 0 0 0 0,0-1 0 0 0,0 1 0 0 0,0-1 0 0 0,1 1 0 0 0,-1-1 0 0 0,0 1 0 0 0,1-1 0 0 0,-1 0 0 0 0,1 0 0 0 0,0 0 0 0 0,-1 0 0 0 0,1 0 0 0 0,0 0 0 0 0,0 0 0 0 0,-1 0 0 0 0,1-1 0 0 0,0 1 0 0 0,0-1 0 0 0,0 1 0 0 0,0-1 0 0 0,0 0 0 0 0,0 0 0 0 0,0 0 0 0 0,3 0-1 0 0,-1-1-1 0 0,1 0 1 0 0,-1 0-1 0 0,1 0 1 0 0,-1-1-1 0 0,0 1 1 0 0,1-1-1 0 0,-1 0 0 0 0,0 0 1 0 0,0-1-1 0 0,0 1 1 0 0,2-3 1 0 0,8-5 206 0 0,-1-2 0 0 0,9-8-206 0 0,-10 7 208 0 0,2 0-87 0 0,-1-1 1 0 0,0-1-122 0 0,-10 11 11 0 0,0 0 0 0 0,0 0 0 0 0,0-1 0 0 0,-1 1 1 0 0,0 0-1 0 0,0-1 0 0 0,0 0 0 0 0,0 1 0 0 0,-1-1 0 0 0,1-1-11 0 0,-1-1 71 0 0,0-1 0 0 0,0 1 0 0 0,0-1 0 0 0,-1 1 0 0 0,-1-1 0 0 0,1 0 0 0 0,-2-4-71 0 0,2 8 17 0 0,-1 1 0 0 0,0 0 0 0 0,0-1 0 0 0,-1 1 0 0 0,1 0 0 0 0,-1 0 0 0 0,0 0 0 0 0,1 0 0 0 0,-1 0 0 0 0,0 1 0 0 0,-1-1 0 0 0,1 1 0 0 0,0-1 0 0 0,-1 1 0 0 0,1 0 0 0 0,-1 0 0 0 0,0 0 0 0 0,0-1-17 0 0,0 1-39 0 0,0 0-1 0 0,1 1 1 0 0,-1-1-1 0 0,0 0 1 0 0,0 1-1 0 0,0 0 1 0 0,0 0-1 0 0,-1 0 1 0 0,1 0-1 0 0,0 0 1 0 0,0 0 0 0 0,0 1-1 0 0,-1 0 1 0 0,1-1-1 0 0,0 1 1 0 0,-1 0-1 0 0,-2 1 40 0 0,-14 2-252 0 0,18-3 139 0 0,-1 0 0 0 0,1 0-1 0 0,-1 0 1 0 0,1 1 0 0 0,0-1 0 0 0,-1 1 0 0 0,1 0-1 0 0,0-1 1 0 0,0 1 0 0 0,-1 0 0 0 0,1 0-1 0 0,0 0 1 0 0,0 1 0 0 0,0-1 0 0 0,0 1-1 0 0,0-1 114 0 0,-2 2-821 0 0,1-2-221 0 0,2 2-3757 0 0,-1 5-1162 0 0</inkml:trace>
  <inkml:trace contextRef="#ctx0" brushRef="#br0" timeOffset="323.685">756 275 13880 0 0,'-1'0'39'0'0,"0"-1"0"0"0,1 1 0 0 0,-1 0 1 0 0,0 0-1 0 0,0-1 0 0 0,1 1 0 0 0,-1 0 1 0 0,0 0-1 0 0,0 0 0 0 0,1 0 0 0 0,-1 0 1 0 0,0 0-1 0 0,0 0 0 0 0,1 0 1 0 0,-1 0-1 0 0,0 0 0 0 0,0 1 0 0 0,1-1 1 0 0,-1 0-1 0 0,0 0 0 0 0,0 1 0 0 0,1-1 1 0 0,-1 0-1 0 0,0 1 0 0 0,1-1 0 0 0,-1 1 1 0 0,1-1-1 0 0,-1 1 0 0 0,0 0-39 0 0,-10 5 251 0 0,8-5-222 0 0,-1 0-20 0 0,1 1 1 0 0,-1-1-1 0 0,1 1 0 0 0,-1 0 0 0 0,1 0 0 0 0,0 0 1 0 0,0 0-1 0 0,0 1 0 0 0,0-1 0 0 0,0 1 1 0 0,0 0-10 0 0,-8 9 142 0 0,7-8 15 0 0,1 0 0 0 0,-1 0-1 0 0,1 1 1 0 0,-1-1 0 0 0,1 1 0 0 0,0 0-1 0 0,1 0 1 0 0,-1 0 0 0 0,1 0-1 0 0,0 1 1 0 0,0 2-157 0 0,1-4-10 0 0,1-1 0 0 0,0 0 0 0 0,0 1 0 0 0,0-1 0 0 0,0 1 0 0 0,1-1 0 0 0,-1 0 0 0 0,1 1 0 0 0,0-1 0 0 0,0 0 0 0 0,0 0 0 0 0,0 0-1 0 0,1 1 1 0 0,-1-1 0 0 0,1 0 0 0 0,0-1 0 0 0,-1 1 0 0 0,2 0 0 0 0,-1-1 0 0 0,0 1 0 0 0,0-1 0 0 0,1 1 0 0 0,-1-1 0 0 0,1 0 0 0 0,0 0 0 0 0,1 1 10 0 0,18 10 299 0 0,0-1 1 0 0,10 3-300 0 0,-5-2 315 0 0,29 17 1089 0 0,-48-26-1306 0 0,-4 2-36 0 0,-4-5-6 0 0,0 0 1 0 0,-1 0-1 0 0,1 0 0 0 0,0 0 0 0 0,-1 0 0 0 0,1 0 0 0 0,-1-1 0 0 0,1 1 0 0 0,0 0 0 0 0,-1 0 0 0 0,0 0 0 0 0,1-1 0 0 0,-1 1 1 0 0,0 0-1 0 0,1-1 0 0 0,-2 2-56 0 0,2-2 82 0 0,-6 5 35 0 0,1 0-1 0 0,-1 0 0 0 0,0-1 1 0 0,0 0-1 0 0,0 0 0 0 0,0-1 1 0 0,-1 1-1 0 0,-2 0-116 0 0,-9 3 35 0 0,0-1-1 0 0,-11 2-34 0 0,-65 19-2024 0 0,91-26 1700 0 0,1 0 0 0 0,-1-1-1 0 0,1 1 1 0 0,-1-1-1 0 0,1 0 1 0 0,-1 0 0 0 0,1 0-1 0 0,-1 0 1 0 0,1 0-1 0 0,-1 0 1 0 0,1-1 0 0 0,-1 1-1 0 0,0-1 325 0 0,-4-3-1534 0 0</inkml:trace>
  <inkml:trace contextRef="#ctx0" brushRef="#br0" timeOffset="677.019">1131 200 16272 0 0,'18'9'365'0'0,"-18"-9"-293"0"0,0 1 0 0 0,0-1 0 0 0,0 1 0 0 0,-1 0 0 0 0,1-1 0 0 0,0 1 0 0 0,0-1 0 0 0,0 1 0 0 0,0 0 0 0 0,-1-1 0 0 0,1 1 0 0 0,0-1 0 0 0,-1 1 0 0 0,1-1 0 0 0,0 1 0 0 0,-1-1 0 0 0,1 1 0 0 0,-1-1-72 0 0,-1 3 106 0 0,1-1-104 0 0,0-1-1 0 0,0 0 0 0 0,0 1 0 0 0,0-1 1 0 0,-1 0-1 0 0,1 0 0 0 0,0 0 0 0 0,-1 0 0 0 0,1 0 1 0 0,-1 0-1 0 0,1 0 0 0 0,-1-1-1 0 0,-11 9 31 0 0,-47 48 695 0 0,47-45-645 0 0,0 0 0 0 0,1 1-1 0 0,0 0 1 0 0,1 1 0 0 0,1 0-1 0 0,-5 7-80 0 0,14-17 0 0 0,-1-1 0 0 0,0 1 0 0 0,1-1 0 0 0,0 1 0 0 0,0 0 0 0 0,0-1 0 0 0,0 1 0 0 0,1 0 0 0 0,-1 0 0 0 0,1 0 0 0 0,0-1 0 0 0,0 1 0 0 0,1 2 0 0 0,-1-3 0 0 0,0 0 0 0 0,1-1 0 0 0,-1 1 0 0 0,1-1 0 0 0,0 1 0 0 0,0 0 0 0 0,0-1 0 0 0,0 1 0 0 0,0-1 0 0 0,0 0 0 0 0,1 1 0 0 0,-1-1 0 0 0,1 0 0 0 0,0 0 0 0 0,-1 0 0 0 0,1 0 0 0 0,0 0 0 0 0,0-1 0 0 0,2 2 0 0 0,42 20-3 0 0,-12-7 60 0 0,-18-11-43 0 0,-15-4-10 0 0,1-1 1 0 0,-1 0-1 0 0,1 1 1 0 0,-1-1 0 0 0,1 1-1 0 0,-1-1 1 0 0,0 1-1 0 0,1 0 1 0 0,-1 0-1 0 0,0-1 1 0 0,1 1 0 0 0,-1 0-1 0 0,0 0 1 0 0,0 0-1 0 0,0 1-4 0 0,17 14 56 0 0,-17-15 232 0 0,-1 0-214 0 0,-1 0 0 0 0,1 0 1 0 0,0 0-1 0 0,0 0 0 0 0,-1 0 0 0 0,1 0 0 0 0,-1 0 0 0 0,1 0 0 0 0,-1 0 0 0 0,1 0 0 0 0,-1 0 0 0 0,0-1 0 0 0,0 1 0 0 0,1 0 0 0 0,-1 0 0 0 0,0 0 0 0 0,0-1 0 0 0,0 1 0 0 0,1-1 0 0 0,-1 1 0 0 0,0 0 0 0 0,-1-1-74 0 0,-27 13-48 0 0,14-7 163 0 0,-5 4-108 0 0,-39 21-890 0 0,45-23-453 0 0,-2-2-3423 0 0,1-2-1485 0 0</inkml:trace>
  <inkml:trace contextRef="#ctx0" brushRef="#br0" timeOffset="1109.156">1302 486 9216 0 0,'16'5'976'0'0,"-2"-2"666"0"0,0-1 0 0 0,0 0 0 0 0,0-1-1 0 0,13 0-1641 0 0,-16-2 397 0 0,-1 0 0 0 0,0 0-1 0 0,1-1 1 0 0,-1-1 0 0 0,0 0-1 0 0,4-1-396 0 0,-7 1 210 0 0,1 0 0 0 0,-1-1 0 0 0,0 0 0 0 0,0 0-1 0 0,0 0 1 0 0,0-1-210 0 0,-4 3 60 0 0,-1-1 1 0 0,1 1-1 0 0,-1-1 1 0 0,1 1-1 0 0,-1-1 0 0 0,0 0 1 0 0,0 0-1 0 0,0 0 0 0 0,0 0 1 0 0,0 0-1 0 0,-1 0 0 0 0,1-1 1 0 0,-1 1-1 0 0,0 0 0 0 0,0-1-60 0 0,-1 3-12 0 0,5-35 31 0 0,-5 34-8 0 0,0 0-1 0 0,0 0 1 0 0,0 0-1 0 0,-1 0 1 0 0,1 0-1 0 0,-1 0 1 0 0,1 0 0 0 0,-1 0-1 0 0,0 1 1 0 0,1-1-1 0 0,-1 0 1 0 0,0 0 0 0 0,0 0-1 0 0,-1 1 1 0 0,1-1-1 0 0,0 0-10 0 0,-1-1 0 0 0,1 0 0 0 0,-9-5 0 0 0,-2 2 0 0 0,-5 2 0 0 0,12 6 0 0 0,1 0 0 0 0,-2-1 1 0 0,0 0 0 0 0,0 0 0 0 0,0 1 0 0 0,0 0 0 0 0,1 0 0 0 0,-1 1 0 0 0,-2 0-1 0 0,6-1-12 0 0,-1-1 0 0 0,0 1 0 0 0,1 0 0 0 0,0-1 0 0 0,-1 1 0 0 0,1 0-1 0 0,0 1 1 0 0,0-1 0 0 0,0 0 0 0 0,0 0 0 0 0,0 1 0 0 0,0-1 0 0 0,1 1 0 0 0,-1 0 0 0 0,0 2 12 0 0,-12 33-10 0 0,7-21 102 0 0,0 1 0 0 0,1 3-92 0 0,3-11 0 0 0,1 1 0 0 0,0-1 0 0 0,1 0 0 0 0,0 1 0 0 0,1-1 0 0 0,0 1 0 0 0,1 9 0 0 0,0-17 0 0 0,-1 0 0 0 0,1 0 0 0 0,-1 0 0 0 0,1 0 0 0 0,0 0 0 0 0,0 0 0 0 0,1 0 0 0 0,-1-1 0 0 0,0 1 0 0 0,1 0 0 0 0,0-1 0 0 0,-1 1 0 0 0,1-1 0 0 0,0 0 0 0 0,0 1 0 0 0,1-1 0 0 0,-1 0 0 0 0,0 0 0 0 0,1-1 0 0 0,-1 1 0 0 0,1 0 0 0 0,0-1 0 0 0,-1 0 0 0 0,1 1 0 0 0,0-1 0 0 0,0 0 0 0 0,0 0 0 0 0,2 0 0 0 0,4-1 9 0 0,1 1 0 0 0,-1-1 0 0 0,0-1 0 0 0,1 0 0 0 0,-1 0-1 0 0,0-1 1 0 0,0 0 0 0 0,2-1-9 0 0,8-2 354 0 0,-1-1 1 0 0,1-1-1 0 0,-1 0 1 0 0,10-7-355 0 0,18-14-2453 0 0,-4 0 768 0 0,-5 2-18 0 0</inkml:trace>
  <inkml:trace contextRef="#ctx0" brushRef="#br0" timeOffset="1366.727">1926 255 8176 0 0,'0'0'360'0'0,"0"0"80"0"0,9 3-352 0 0,-9-3-88 0 0,-5 3 0 0 0,5-3 0 0 0,9 8 0 0 0,-9-8-128 0 0,-9 12 32 0 0,9-12 8 0 0</inkml:trace>
  <inkml:trace contextRef="#ctx0" brushRef="#br0" timeOffset="1615.221">2129 253 13016 0 0,'-1'0'46'0'0,"-1"0"76"0"0,-1 0 1 0 0,0 0-1 0 0,1 0 1 0 0,-1 0-1 0 0,1 0 1 0 0,-1 1-1 0 0,1-1 1 0 0,-1 1-1 0 0,1 0 1 0 0,-1 0-1 0 0,1 0 1 0 0,0 0-1 0 0,-1 0 1 0 0,1 0-1 0 0,0 0 1 0 0,0 1-1 0 0,0 0 1 0 0,0-1-1 0 0,0 1 1 0 0,-1 1-123 0 0,0-1 312 0 0,0 0 1 0 0,0 0-1 0 0,-1 0 1 0 0,1 0 0 0 0,0-1-1 0 0,-1 0 1 0 0,1 1-1 0 0,-1-1-312 0 0,-18 7 1099 0 0,-38 30-703 0 0,34-21-392 0 0,25-16-3 0 0,-1 0 0 0 0,0 1-1 0 0,1-1 1 0 0,-1 1-1 0 0,1-1 1 0 0,0 1 0 0 0,0 0-1 0 0,-1-1 1 0 0,1 1-1 0 0,0 0 1 0 0,0 0 0 0 0,0 0-1 0 0,1 0 1 0 0,-1 0-1 0 0,0 1 0 0 0,-5 12 149 0 0,5-14-128 0 0,1-1 0 0 0,0 1 0 0 0,-1-1 0 0 0,1 0 0 0 0,0 1 0 0 0,0-1 0 0 0,0 1 0 0 0,-1-1-1 0 0,1 1 1 0 0,0-1 0 0 0,0 1 0 0 0,0-1 0 0 0,0 1 0 0 0,0-1 0 0 0,0 1 0 0 0,0-1 0 0 0,0 1 0 0 0,0-1 0 0 0,0 1 0 0 0,0-1 0 0 0,0 1 0 0 0,0-1 0 0 0,0 1 0 0 0,1-1 0 0 0,-1 1 0 0 0,0-1 0 0 0,0 1-21 0 0,14 11 98 0 0,0-1-16 0 0,-6-5-50 0 0,0-1-1 0 0,1 0 1 0 0,-1-1-1 0 0,1 0 0 0 0,-1 0 1 0 0,1-1-1 0 0,0 0 1 0 0,1-1-1 0 0,2 1-31 0 0,33 11 77 0 0,-31-10-115 0 0,-7-1 130 0 0,1-1-1 0 0,-1 1 1 0 0,0 1 0 0 0,0-1 0 0 0,0 1-1 0 0,2 2-91 0 0,-9-6 8 0 0,1 1 0 0 0,-1-1 0 0 0,0 0 0 0 0,0 1 0 0 0,1-1 0 0 0,-1 0 1 0 0,0 1-1 0 0,0-1 0 0 0,1 1 0 0 0,-1-1 0 0 0,0 0 0 0 0,0 1 0 0 0,0-1 0 0 0,0 1 0 0 0,0-1 0 0 0,0 0 0 0 0,0 1 0 0 0,0-1 0 0 0,0 1 0 0 0,0-1 0 0 0,0 1 0 0 0,0-1 0 0 0,0 0 0 0 0,0 1 0 0 0,0-1 0 0 0,0 1 0 0 0,0-1 0 0 0,-1 1 0 0 0,1-1 0 0 0,0 0 0 0 0,0 1 0 0 0,0-1 0 0 0,-1 0 0 0 0,1 1-8 0 0,-9 9 529 0 0,2-6-425 0 0,0 0 1 0 0,-1-1 0 0 0,1 0 0 0 0,-1 0 0 0 0,0 0 0 0 0,0-1-1 0 0,0 0 1 0 0,0 0 0 0 0,0-1 0 0 0,-1 0-105 0 0,-5 1-98 0 0,0 0 1 0 0,-10 5 97 0 0,9-4-314 0 0,1 1 0 0 0,-1-2 0 0 0,1 0 0 0 0,-10 0 314 0 0,-26 3-2809 0 0,34-1 1451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5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11976 0 0,'-2'1'77'0'0,"0"1"1"0"0,1-1 0 0 0,-1 1-1 0 0,0-1 1 0 0,1 1-1 0 0,0 0 1 0 0,-1 0 0 0 0,1-1-1 0 0,0 1 1 0 0,0 0 0 0 0,0 0-1 0 0,0 0 1 0 0,0 0 0 0 0,0 0-1 0 0,1 1 1 0 0,-1-1 0 0 0,1 0-1 0 0,-1 0 1 0 0,1 0-1 0 0,0 1 1 0 0,0-1 0 0 0,0 0-1 0 0,0 0 1 0 0,0 1-78 0 0,1 9 714 0 0,1 0-1 0 0,0 0 1 0 0,1-1 0 0 0,1 4-714 0 0,3 15 1544 0 0,34 187 1731 0 0,-25-146-2099 0 0,11 29-1176 0 0,-14-52 22 0 0,-13-47-14 0 0,2 6 86 0 0,0 1 1 0 0,1-1-1 0 0,0 0 1 0 0,0 1-1 0 0,2 2-94 0 0,-4-9 160 0 0,-1-1-68 0 0,0 0-284 0 0,0 0-120 0 0,0 0-982 0 0,-1-1-4014 0 0,-2-3-1717 0 0</inkml:trace>
  <inkml:trace contextRef="#ctx0" brushRef="#br0" timeOffset="297.586">83 85 11976 0 0,'4'-1'188'0'0,"13"-3"329"0"0,-1 1-1 0 0,12-2-516 0 0,-24 5 75 0 0,1 0 0 0 0,0 0 0 0 0,0 0 0 0 0,0 0 0 0 0,0 1 0 0 0,0-1-1 0 0,0 1 1 0 0,-1 1 0 0 0,1-1 0 0 0,0 1 0 0 0,1 0-75 0 0,11 6 990 0 0,-2-1-247 0 0,0 0-1 0 0,-1 1 1 0 0,0 0-1 0 0,-1 1 0 0 0,11 9-742 0 0,-16-11 185 0 0,0 0 1 0 0,-1 1-1 0 0,0 0 0 0 0,-1 0 0 0 0,0 0 0 0 0,0 0 0 0 0,4 10-185 0 0,-8-14 155 0 0,0 0 1 0 0,0 0 0 0 0,-1 1-1 0 0,0-1 1 0 0,0 0-1 0 0,0 1 1 0 0,0-1 0 0 0,-1 0-1 0 0,0 1 1 0 0,0-1-1 0 0,0 1 1 0 0,0-1 0 0 0,0 1-1 0 0,-1-1 1 0 0,0 0-1 0 0,0 1 1 0 0,0-1 0 0 0,-1 0-1 0 0,-1 4-155 0 0,1-5 22 0 0,0 0-1 0 0,0 0 0 0 0,0-1 0 0 0,0 1 0 0 0,0-1 0 0 0,-1 1 1 0 0,1-1-1 0 0,-1 0 0 0 0,0 0 0 0 0,0 0 0 0 0,0 0 1 0 0,0 0-1 0 0,0-1 0 0 0,0 1 0 0 0,0-1 0 0 0,0 0 1 0 0,0 0-1 0 0,-2 0-21 0 0,-5 2 18 0 0,0-1 1 0 0,0 0-1 0 0,-1-1 0 0 0,1 0 1 0 0,-5-1-19 0 0,-4 0-17 0 0,1 0-1 0 0,-1-1 1 0 0,1-1 0 0 0,-1-1 0 0 0,-14-5 17 0 0,15 4-604 0 0,11 2 345 0 0,0 0 1 0 0,0 0-1 0 0,0 0 0 0 0,-2-2 259 0 0,7 3-384 0 0,-1 0-1 0 0,1-1 0 0 0,0 1 1 0 0,0-1-1 0 0,0 1 1 0 0,0-1-1 0 0,0 0 0 0 0,1 0 1 0 0,-1 0-1 0 0,0 0 0 0 0,1 0 1 0 0,0 0-1 0 0,-1 0 0 0 0,0-2 386 0 0,-2-5-6141 0 0</inkml:trace>
  <inkml:trace contextRef="#ctx0" brushRef="#br0" timeOffset="538.649">601 122 13824 0 0,'0'0'629'0'0,"-7"5"212"0"0,-15 13-787 0 0,7-7 51 0 0,1 0 1 0 0,1 1-1 0 0,0 1 0 0 0,-4 6-105 0 0,5-6 510 0 0,9-11-384 0 0,1 0 0 0 0,0 0 0 0 0,0 1 0 0 0,0-1 0 0 0,0 1 0 0 0,0-1 0 0 0,0 1 0 0 0,1 0 0 0 0,-1-1 0 0 0,1 1 0 0 0,0 0 0 0 0,-1 1-126 0 0,1 4 324 0 0,0-2-132 0 0,-1 0 1 0 0,2 0-1 0 0,-1 0 1 0 0,1 0-1 0 0,0 0 1 0 0,0 3-193 0 0,0-7 28 0 0,1 0 0 0 0,-1 0 1 0 0,1 0-1 0 0,0 0 1 0 0,-1 0-1 0 0,1 0 0 0 0,0-1 1 0 0,0 1-1 0 0,0 0 1 0 0,1 0-1 0 0,-1-1 0 0 0,0 1 1 0 0,1-1-1 0 0,-1 1 1 0 0,1-1-1 0 0,-1 0 0 0 0,1 1 1 0 0,-1-1-1 0 0,1 0 1 0 0,0 0-1 0 0,0 0-28 0 0,0 0 59 0 0,2 1 196 0 0,0 1 1 0 0,0-1-1 0 0,0 0 1 0 0,0-1-1 0 0,5 2-255 0 0,-2-2 70 0 0,0 0 0 0 0,0-1 0 0 0,0 0 0 0 0,-1 0-1 0 0,5-1-69 0 0,-7 1 34 0 0,1 0-1 0 0,0-1 1 0 0,-1 0-1 0 0,1 0 1 0 0,-1 0-1 0 0,1 0 1 0 0,-1-1-1 0 0,3-1-33 0 0,5-1-3 0 0,-11 3-6 0 0,0 1-1 0 0,0 0 0 0 0,0 0 0 0 0,0-1 1 0 0,1 1-1 0 0,-1 0 0 0 0,0-1 0 0 0,0 1 1 0 0,0-1-1 0 0,0 1 0 0 0,0-1 1 0 0,0 0-1 0 0,0 0 0 0 0,0 1 0 0 0,0-1 1 0 0,-1 0-1 0 0,1 0 0 0 0,0 0 0 0 0,0 0 1 0 0,-1 0-1 0 0,1 0 0 0 0,0 0 1 0 0,-1 0-1 0 0,1 0 0 0 0,-1 0 0 0 0,1-1 10 0 0,-2-8 112 0 0,1-7 135 0 0,0 14-186 0 0,1-1 0 0 0,-1 1 1 0 0,0-1-1 0 0,0 1 0 0 0,0 0 0 0 0,0-1 1 0 0,0 1-1 0 0,-1-1 0 0 0,0 1 0 0 0,0-1 1 0 0,0 1-1 0 0,0 0 0 0 0,0 0 0 0 0,-1-1-61 0 0,-1-6 156 0 0,-2-9 193 0 0,4 16-363 0 0,1 0 1 0 0,-1 1-1 0 0,0-1 1 0 0,0 0-1 0 0,0 1 0 0 0,0-1 1 0 0,0 1-1 0 0,0-1 1 0 0,-1 1-1 0 0,0-1 0 0 0,1 1 1 0 0,-1 0-1 0 0,-1-2 14 0 0,-17-15-472 0 0,0 1-1 0 0,-8-4 473 0 0,-2 3-1583 0 0,29 19 271 0 0,1-1-332 0 0,0-4-67 0 0</inkml:trace>
  <inkml:trace contextRef="#ctx0" brushRef="#br0" timeOffset="1293.528">803 55 11976 0 0,'-2'5'152'0'0,"-1"-1"-1"0"0,0 1 1 0 0,1 0 0 0 0,0-1 0 0 0,0 1 0 0 0,0 0 0 0 0,1 0 0 0 0,-1 1 0 0 0,1-1 0 0 0,0 0 0 0 0,1 0-1 0 0,-1 0 1 0 0,1 1 0 0 0,1 2-152 0 0,-2 10 1172 0 0,0-14-761 0 0,1 1 0 0 0,0 0-1 0 0,0 0 1 0 0,1 0 0 0 0,-1 0 0 0 0,1-1 0 0 0,1 5-411 0 0,1 0 596 0 0,-2-3-347 0 0,1 0 0 0 0,-1-1 1 0 0,1 1-1 0 0,1-1 0 0 0,-1 1 0 0 0,1-1 0 0 0,0 0 1 0 0,0 0-1 0 0,2 1-249 0 0,-4-5 241 0 0,12 4 416 0 0,-11-4-596 0 0,0-1-1 0 0,1 0 1 0 0,-1 1-1 0 0,0-1 1 0 0,1 0-1 0 0,-1 0 1 0 0,0 0-1 0 0,1-1 1 0 0,-1 1-1 0 0,0-1 1 0 0,1 1-1 0 0,-1-1 0 0 0,0 0 1 0 0,0 1-1 0 0,0-1 1 0 0,1 0-1 0 0,-1-1 1 0 0,0 1-1 0 0,0 0-60 0 0,1-1 6 0 0,0-1-1 0 0,0 1 1 0 0,0 0 0 0 0,0-1-1 0 0,-1 1 1 0 0,1-1-1 0 0,-1 0 1 0 0,0 0 0 0 0,0 0-1 0 0,0 0 1 0 0,0 0-1 0 0,0-1-5 0 0,4-8-90 0 0,1 0 0 0 0,0 1 0 0 0,0 0 90 0 0,10-15-347 0 0,-7-1-291 0 0,-8 23 592 0 0,-1 0 1 0 0,0 0 0 0 0,1 0-1 0 0,0 0 1 0 0,0 0-1 0 0,3-3 46 0 0,-5 6 0 0 0,0 1 0 0 0,1 0 0 0 0,-1-1 0 0 0,0 1 0 0 0,1 0 0 0 0,-1-1 0 0 0,1 1 0 0 0,-1 0 0 0 0,0 0 0 0 0,1-1 0 0 0,-1 1 0 0 0,1 0 0 0 0,-1 0 0 0 0,1 0 0 0 0,-1-1 0 0 0,1 1 0 0 0,-1 0 0 0 0,1 0 0 0 0,-1 0 0 0 0,1 0 0 0 0,-1 0 0 0 0,1 0 0 0 0,-1 0 0 0 0,1 0 0 0 0,-1 0 0 0 0,1 1 0 0 0,-1-1 0 0 0,1 0 0 0 0,-1 0 0 0 0,1 0 0 0 0,-1 0 0 0 0,1 1 0 0 0,-1-1 0 0 0,0 0 0 0 0,1 1 0 0 0,-1-1 0 0 0,1 0 0 0 0,-1 1 0 0 0,0-1 0 0 0,1 0 0 0 0,-1 1 0 0 0,0-1 0 0 0,1 0 0 0 0,-1 1 0 0 0,0-1 0 0 0,9 13 0 0 0,34 43-121 0 0,-41-53 86 0 0,0 1-1 0 0,0-1 1 0 0,0 1-1 0 0,0 0 1 0 0,0 0-1 0 0,-1 1 36 0 0,6 11-23 0 0,3-4 180 0 0,1-1-53 0 0,-10-10-67 0 0,0 0 0 0 0,0 0 0 0 0,0 0 0 0 0,0 0 1 0 0,0 0-1 0 0,0 0 0 0 0,0 0 0 0 0,0-1 0 0 0,0 1 0 0 0,0 0 0 0 0,0-1 0 0 0,0 1 0 0 0,0-1 0 0 0,1 1 0 0 0,-1-1 0 0 0,0 1 0 0 0,0-1 0 0 0,1 0 0 0 0,-1 0 0 0 0,0 0 0 0 0,1 0 0 0 0,-1 0 0 0 0,0 0 0 0 0,1 0 0 0 0,-1 0 0 0 0,0 0 0 0 0,1-1-37 0 0,2 0 100 0 0,0 0 0 0 0,0 0 0 0 0,0-1 0 0 0,0 0 0 0 0,0 0 0 0 0,0 0 0 0 0,-1 0 0 0 0,1-1 0 0 0,-1 1 0 0 0,1-1-100 0 0,15-16-36 0 0,-17 16 31 0 0,0 0 0 0 0,0 1 0 0 0,1-1 0 0 0,-1 1 0 0 0,1 0 0 0 0,-1 0 0 0 0,1 0 1 0 0,0 0-1 0 0,-1 0 0 0 0,1 0 0 0 0,0 1 0 0 0,0 0 0 0 0,1-1 0 0 0,-1 1 0 0 0,0 0 1 0 0,0 0-1 0 0,0 1 0 0 0,1-1 0 0 0,-1 1 5 0 0,6 0 85 0 0,-3-1-123 0 0,1 1-1 0 0,-1 0 1 0 0,0 1-1 0 0,1 0 1 0 0,-1 0-1 0 0,0 0 1 0 0,0 1-1 0 0,4 1 39 0 0,7 2 80 0 0,0 0 1 0 0,0-1-1 0 0,0-1 0 0 0,0 0 0 0 0,10-1-80 0 0,29 6-17 0 0,-31-4 2 0 0,0-1 0 0 0,13-1 15 0 0,-27-1-91 0 0,0-2 0 0 0,0 0 0 0 0,0 0-1 0 0,0-1 1 0 0,-1 0 0 0 0,11-4 91 0 0,-2 1 101 0 0,-12 3 1 0 0,-1 0 0 0 0,1 0 1 0 0,0-1-1 0 0,4-2-102 0 0,-9 4-11 0 0,0 0 1 0 0,0 0-1 0 0,-1-1 1 0 0,1 1-1 0 0,0-1 1 0 0,-1 1-1 0 0,1-1 1 0 0,-1 1-1 0 0,1-1 0 0 0,-1 0 1 0 0,0 0-1 0 0,0 0 1 0 0,0 0-1 0 0,0 0 1 0 0,0 0-1 0 0,0 0 1 0 0,0-1 10 0 0,0 0-38 0 0,-1 0 0 0 0,1 0 1 0 0,0 0-1 0 0,-1 0 0 0 0,0 0 1 0 0,0 0-1 0 0,0 0 0 0 0,0 0 1 0 0,0 0-1 0 0,-1 0 1 0 0,1 0-1 0 0,-1 0 0 0 0,0 0 1 0 0,0 0-1 0 0,0 1 0 0 0,0-1 1 0 0,0 0-1 0 0,-1 0 0 0 0,1 1 1 0 0,-1-1-1 0 0,0 1 0 0 0,0-1 1 0 0,0 1-1 0 0,0 0 1 0 0,0 0-1 0 0,0 0 0 0 0,-1 0 1 0 0,1 0-1 0 0,-1 0 0 0 0,0 0 38 0 0,-1 0-23 0 0,-1-1 0 0 0,0 1 0 0 0,1 0 1 0 0,-1 1-1 0 0,0-1 0 0 0,0 1 0 0 0,0 0 0 0 0,-1 0 0 0 0,1 0 0 0 0,0 1 0 0 0,0 0 0 0 0,0 0 0 0 0,-1 0 0 0 0,1 1 0 0 0,0 0 0 0 0,-5 1 23 0 0,1 0-30 0 0,0 1 0 0 0,0 0 0 0 0,0 0 0 0 0,0 1 0 0 0,1 1 0 0 0,0-1-1 0 0,0 1 1 0 0,-7 6 30 0 0,12-9-2 0 0,0 0 0 0 0,0 1 0 0 0,1 0 0 0 0,-1-1-1 0 0,1 1 1 0 0,0 0 0 0 0,0 0 0 0 0,0 0 0 0 0,0 0-1 0 0,0 1 1 0 0,1-1 0 0 0,-1 0 0 0 0,1 1 0 0 0,0-1-1 0 0,0 1 1 0 0,0 3 2 0 0,0-5 17 0 0,1 0 0 0 0,0 1 0 0 0,0-1-1 0 0,1 1 1 0 0,-1-1 0 0 0,0 1 0 0 0,1-1-1 0 0,-1 0 1 0 0,1 1 0 0 0,0-1 0 0 0,0 0 0 0 0,0 0-1 0 0,0 0 1 0 0,0 1 0 0 0,0-1 0 0 0,0 0 0 0 0,1 0-1 0 0,-1-1 1 0 0,1 1 0 0 0,0 0 0 0 0,-1 0 0 0 0,1-1-1 0 0,0 1 1 0 0,0-1 0 0 0,0 0 0 0 0,0 1-17 0 0,15 8 325 0 0,0 0 1 0 0,0-1 0 0 0,1 0-1 0 0,0-2 1 0 0,0 0 0 0 0,1-1 0 0 0,16 3-326 0 0,-15-5 115 0 0,61 11 641 0 0,-69-14-660 0 0,0 0 0 0 0,0 0 0 0 0,0-2-1 0 0,0 1 1 0 0,8-3-96 0 0,0 0-12 0 0,16-3-401 0 0,-1-1-1 0 0,0-2 1 0 0,25-10 413 0 0,-53 16-774 0 0,-1 0 0 0 0,0 0 0 0 0,0-1 0 0 0,0 0 0 0 0,1-1 774 0 0,-6 4-287 0 0,10-9-7215 0 0</inkml:trace>
  <inkml:trace contextRef="#ctx0" brushRef="#br0" timeOffset="1642.68">2086 158 10136 0 0,'0'0'777'0'0,"0"0"-376"0"0,-1 6 1178 0 0,-2 5-453 0 0,0 0-1 0 0,-1 0 1 0 0,-3 5-1126 0 0,6-14 60 0 0,1 0 1 0 0,-1 0-1 0 0,1-1 0 0 0,-1 1 1 0 0,1 0-1 0 0,0 0 0 0 0,-1 0 0 0 0,1 0 1 0 0,0 0-1 0 0,0 0 0 0 0,1 0-60 0 0,-1 0 25 0 0,0 0 0 0 0,0 0 0 0 0,0 0 0 0 0,0 0-1 0 0,-1 0 1 0 0,1 0 0 0 0,0-1 0 0 0,-1 1 0 0 0,1 0 0 0 0,-1 0 0 0 0,0 0-1 0 0,0 0-24 0 0,-1 3 225 0 0,0 0-1 0 0,0 0 0 0 0,1 1 0 0 0,-1-1 1 0 0,0 6-225 0 0,-2 8 974 0 0,3-17-846 0 0,1 0 0 0 0,0 0 0 0 0,-1 0 0 0 0,1 0 0 0 0,0-1 0 0 0,0 1 0 0 0,0 0 0 0 0,0 0 0 0 0,0 0 0 0 0,0 0 0 0 0,1 0 0 0 0,0 2-128 0 0,-2-2 162 0 0,0-1-14 0 0,0 7 1081 0 0,2-9-1114 0 0,1 0 0 0 0,-1 1 1 0 0,0-1-1 0 0,1 0 0 0 0,-1 1 0 0 0,1-1 0 0 0,-1 1 1 0 0,1 0-1 0 0,1-1-115 0 0,-2 1 64 0 0,2-2-62 0 0,-1 0-1 0 0,1-1 1 0 0,-1 1-1 0 0,0-1 1 0 0,0 1-1 0 0,0-1 1 0 0,0 0-1 0 0,-1 1 0 0 0,1-1 1 0 0,0-2-2 0 0,1 0 1 0 0,-2 2-1 0 0,1 1 0 0 0,-1-1 0 0 0,0 1 0 0 0,-1-1 0 0 0,1 0 0 0 0,0 0 0 0 0,-1 0 0 0 0,1 0 0 0 0,-1 0 0 0 0,0 1 0 0 0,1-1 0 0 0,0 0 0 0 0,0 0 0 0 0,-1 1 0 0 0,2-1 0 0 0,-1 1 0 0 0,0-1 0 0 0,0 0 0 0 0,40-51 0 0 0,-34 43 18 0 0,1 0-1 0 0,0 0 0 0 0,1 1 0 0 0,0 1 1 0 0,0-1-1 0 0,1 1 0 0 0,11-7-17 0 0,-2 2-70 0 0,2 1 0 0 0,0 1 0 0 0,20-9 70 0 0,-32 18-319 0 0,0-1 0 0 0,0 1 0 0 0,0 1 0 0 0,1-1-1 0 0,-1 1 1 0 0,1 1 0 0 0,-1 0 0 0 0,1 0 0 0 0,7 2 319 0 0,1-1-7422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0:5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180 251 2760 0 0,'0'0'125'0'0,"0"-1"-3"0"0,-2-8 2647 0 0,2 9-1248 0 0,-4-14 4242 0 0,2 13-5489 0 0,1 0 0 0 0,0 1 0 0 0,-1-1 0 0 0,1 1 0 0 0,-1-1 0 0 0,0 1 0 0 0,1-1 0 0 0,-1 1 0 0 0,1 0 0 0 0,-1 0 0 0 0,1 0 0 0 0,-1 0 1 0 0,0 0-1 0 0,1 0 0 0 0,-1 0 0 0 0,1 1 0 0 0,-1-1 0 0 0,1 1 0 0 0,-1-1 0 0 0,0 1-274 0 0,-34 11 1802 0 0,25-5-1618 0 0,1 0-1 0 0,0 1 0 0 0,1 0 1 0 0,0 0-1 0 0,0 1 0 0 0,-6 8-183 0 0,2-4 28 0 0,11-11-28 0 0,1 0 1 0 0,-1-1-1 0 0,1 1 0 0 0,-1 0 0 0 0,1 0 0 0 0,0 1 0 0 0,-1-1 0 0 0,1 0 0 0 0,0 0 0 0 0,0 0 0 0 0,1 1 0 0 0,-1-1 1 0 0,0 1-1 0 0,1-1 0 0 0,-1 0 0 0 0,1 1 0 0 0,0-1 0 0 0,0 1 0 0 0,0 1 0 0 0,1 3-3 0 0,1-1-1 0 0,0 1 1 0 0,0-1-1 0 0,0 0 1 0 0,1 0-1 0 0,2 3 4 0 0,-5-8-1 0 0,2 8-104 0 0,-2-8 100 0 0,0-1 1 0 0,0 1-1 0 0,0-1 1 0 0,0 0-1 0 0,0 1 1 0 0,0-1-1 0 0,1 1 0 0 0,-1-1 1 0 0,0 1-1 0 0,0-1 1 0 0,0 0-1 0 0,0 1 1 0 0,1-1-1 0 0,-1 1 1 0 0,0-1-1 0 0,1 0 1 0 0,-1 1-1 0 0,0-1 0 0 0,1 0 1 0 0,-1 1-1 0 0,0-1 1 0 0,1 0-1 0 0,-1 0 1 0 0,0 1-1 0 0,1-1 1 0 0,-1 0-1 0 0,1 0 0 0 0,-1 0 1 0 0,0 1-1 0 0,1-1 1 0 0,-1 0-1 0 0,1 0 1 0 0,-1 0-1 0 0,1 0 1 0 0,-1 0-1 0 0,1 0 5 0 0,7 3 30 0 0,0-1-1 0 0,0 0 1 0 0,1-1 0 0 0,-1 0 0 0 0,0 0-1 0 0,1 0 1 0 0,-1-1 0 0 0,1-1 0 0 0,-1 1-1 0 0,5-2-29 0 0,-8 1 0 0 0,21-6 0 0 0,1-1 0 0 0,7-5 0 0 0,-27 10 0 0 0,1 0 0 0 0,-2 0 0 0 0,1-1 0 0 0,0 0 0 0 0,-1-1 0 0 0,1 0 0 0 0,-1 0 0 0 0,-1 0 0 0 0,1 0 0 0 0,2-4 0 0 0,-6 6 0 0 0,0 0 0 0 0,-1 0 0 0 0,0 1 0 0 0,1-1 0 0 0,-1 0 0 0 0,0 0 0 0 0,0 0 0 0 0,-1-1 0 0 0,1 1 0 0 0,-1 0 0 0 0,1 0 0 0 0,-1 0 0 0 0,0 0 0 0 0,0-1 0 0 0,-1-1 0 0 0,1 3 0 0 0,0 1 0 0 0,0-1 0 0 0,0 0 0 0 0,-1 0 0 0 0,1 1 0 0 0,-1-1 0 0 0,1 0 0 0 0,-1 1 0 0 0,0-1 0 0 0,1 0 0 0 0,-1 1 0 0 0,0-1 0 0 0,0 1 0 0 0,0-1 0 0 0,0 1 0 0 0,0 0 0 0 0,-1-1 0 0 0,1 1 0 0 0,0 0 0 0 0,-1 0 0 0 0,1 0 0 0 0,-1 0 0 0 0,1 0 0 0 0,-1 0 0 0 0,1 0 0 0 0,-1 1 0 0 0,0-1 0 0 0,-8-2 0 0 0,9 2 0 0 0,-1 0 0 0 0,1 1 0 0 0,0-1 0 0 0,-1 1 0 0 0,1 0 0 0 0,-1 0 0 0 0,1-1 0 0 0,-1 1 0 0 0,1 0 0 0 0,-1 0 0 0 0,1 0 0 0 0,0 0 0 0 0,-1 0 0 0 0,1 1 0 0 0,-2-1 0 0 0,-1 2 0 0 0,1-1 0 0 0,-1 1 0 0 0,0-1 0 0 0,1 1 0 0 0,-1 0 0 0 0,1 1 0 0 0,-2 0 0 0 0,4-3 0 0 0,0 1 0 0 0,0 0 0 0 0,1-1 0 0 0,-1 1 0 0 0,0 0 0 0 0,0 0 0 0 0,1-1 0 0 0,-1 1 0 0 0,0 0 0 0 0,1 0 0 0 0,-1 0 0 0 0,1 0 0 0 0,-1 0 0 0 0,1 0 0 0 0,-1 0 0 0 0,1 0 0 0 0,0 0 0 0 0,-1 0 0 0 0,1 0 0 0 0,0 0 0 0 0,0 1 0 0 0,0-1 0 0 0,0 0 0 0 0,0 0 0 0 0,0 0 0 0 0,0 0 0 0 0,0 0 0 0 0,1 0 0 0 0,-1 0 0 0 0,0 0 0 0 0,3 6 0 0 0,-3-6 0 0 0,1 1 0 0 0,-1-1 0 0 0,0 0 0 0 0,1 0 0 0 0,0 1 0 0 0,-1-1 0 0 0,1 0 0 0 0,0 0 0 0 0,0 0 0 0 0,0 0 0 0 0,-1 0 0 0 0,1 0 0 0 0,0 0 0 0 0,0 0 0 0 0,1 0 0 0 0,-1 0 0 0 0,0 0 0 0 0,0-1 0 0 0,0 1 0 0 0,0 0 0 0 0,1-1 0 0 0,-1 1 0 0 0,0-1 0 0 0,1 1 0 0 0,7 2 5 0 0,0-1-1 0 0,0 0 1 0 0,1 0-1 0 0,-1-1 1 0 0,1 0-1 0 0,-1 0 1 0 0,7-2-5 0 0,15 0 98 0 0,21-6-98 0 0,-1 1-16 0 0,-34 4 8 0 0,-1 0-1 0 0,0 0 1 0 0,1-2 0 0 0,-2 0 0 0 0,1-1 0 0 0,0 0 0 0 0,-1-1-1 0 0,0-1 1 0 0,11-7 8 0 0,-2 1 0 0 0,-17 10 4 0 0,0 0 0 0 0,0-1 0 0 0,5-5-4 0 0,-11 9 59 0 0,-1 0-18 0 0,-9 10-97 0 0,2 0 56 0 0,1-1 0 0 0,0 1 0 0 0,1 0 0 0 0,-1 2 0 0 0,5-10 0 0 0,-33 65 0 0 0,34-65-7 0 0,-1 0-1 0 0,1 0 1 0 0,-1 0-1 0 0,1 1 1 0 0,0-1-1 0 0,0 0 1 0 0,0 0-1 0 0,0 0 1 0 0,0 0-1 0 0,0 0 1 0 0,0 0-1 0 0,1 0 1 0 0,-1 0 7 0 0,6 18-147 0 0,0-15 124 0 0,-2-1 18 0 0,-3-3 12 0 0,0 0-1 0 0,-1 0 1 0 0,1 0 0 0 0,0 0-1 0 0,0 0 1 0 0,0 0-1 0 0,0 0 1 0 0,0-1-1 0 0,0 1 1 0 0,1 0-1 0 0,-1-1 1 0 0,0 1 0 0 0,0 0-1 0 0,0-1 1 0 0,1 1-1 0 0,-1-1 1 0 0,0 0-1 0 0,1 1 1 0 0,-1-1-1 0 0,0 0 1 0 0,1 0 0 0 0,-1 0-1 0 0,1 0-6 0 0,2-1 1 0 0,-1 0 0 0 0,1 0 1 0 0,-1 0-1 0 0,0 0 0 0 0,0-1 0 0 0,0 1 0 0 0,3-3-1 0 0,16-6 1 0 0,-6 5-1 0 0,-1-1 0 0 0,0-1 0 0 0,6-3 0 0 0,-9 3 0 0 0,0-1 0 0 0,0-1 0 0 0,7-6 0 0 0,-8 5 0 0 0,1 1 0 0 0,0 1 0 0 0,5-3 0 0 0,15-9 0 0 0,-25 17 0 0 0,-5 8 0 0 0,-4 4 0 0 0,1-5 41 0 0,0 0 0 0 0,0 0 0 0 0,0 0-1 0 0,1 0 1 0 0,-1 0 0 0 0,1 0 0 0 0,0 1-1 0 0,0-1 1 0 0,1 0 0 0 0,-1 0 0 0 0,1 0-1 0 0,0 0 1 0 0,0 0 0 0 0,0 0 0 0 0,1 0-1 0 0,-1 0 1 0 0,1 0 0 0 0,0-1 0 0 0,0 1-1 0 0,1 0 1 0 0,-1-1 0 0 0,1 0 0 0 0,-1 0-1 0 0,1 1 1 0 0,0-2 0 0 0,0 1 0 0 0,0 0-1 0 0,1 0 1 0 0,-1-1 0 0 0,1 0 0 0 0,-1 0-1 0 0,1 0 1 0 0,0 0 0 0 0,0-1 0 0 0,0 1-1 0 0,0-1 1 0 0,0 0 0 0 0,0 0 0 0 0,0 0-1 0 0,0-1 1 0 0,0 1 0 0 0,0-1 0 0 0,0 0-1 0 0,1 0 1 0 0,-1-1 0 0 0,1 1-41 0 0,2-2 12 0 0,1 1 0 0 0,0-1 0 0 0,-1 0 0 0 0,0 0 0 0 0,0-1 0 0 0,0 0 0 0 0,0 0 0 0 0,0-1 0 0 0,0 0 0 0 0,-1 0 0 0 0,4-3-12 0 0,-3 2-81 0 0,0 0-1 0 0,-1 0 1 0 0,0-1 0 0 0,0 1-1 0 0,0-2 1 0 0,-1 1 0 0 0,1 0-1 0 0,-1-1 1 0 0,-1 0 0 0 0,0 0-1 0 0,0-1 1 0 0,0 1 0 0 0,0-3 81 0 0,12-37-1419 0 0,-3-1 0 0 0,3-26 1419 0 0,-8 45 0 0 0,-6 24-2 0 0,-1-1 1 0 0,1 1-1 0 0,-1-1 1 0 0,0 1-1 0 0,0-1 1 0 0,-1 1-1 0 0,0-1 1 0 0,0 0-1 0 0,0 1 0 0 0,-1-5 2 0 0,1 10 29 0 0,0 0 0 0 0,0 0-1 0 0,0 0 1 0 0,0 0-1 0 0,0 0 1 0 0,0 0-1 0 0,0 0 1 0 0,0 0 0 0 0,0 0-1 0 0,0-1 1 0 0,0 1-1 0 0,0 0 1 0 0,0 0-1 0 0,0 0 1 0 0,0 0-1 0 0,0 0 1 0 0,0 0 0 0 0,0 0-1 0 0,0 0 1 0 0,0 0-1 0 0,0 0 1 0 0,0 0-1 0 0,0 0 1 0 0,0-1 0 0 0,0 1-1 0 0,0 0 1 0 0,0 0-1 0 0,0 0 1 0 0,0 0-1 0 0,0 0 1 0 0,0 0 0 0 0,0 0-1 0 0,0 0 1 0 0,-1 0-1 0 0,1 0 1 0 0,0 0-1 0 0,0 0 1 0 0,0 0 0 0 0,0 0-1 0 0,0 0 1 0 0,0 0-1 0 0,0 0 1 0 0,0 0-1 0 0,0 0 1 0 0,0 0 0 0 0,0 0-1 0 0,-1 0 1 0 0,1 0-1 0 0,0 0 1 0 0,0 0-1 0 0,0 0 1 0 0,0 0-1 0 0,0 0 1 0 0,0 0 0 0 0,0 0-1 0 0,0 0 1 0 0,0 0-1 0 0,0 0 1 0 0,0 0-1 0 0,0 0 1 0 0,0 0-29 0 0,-4 7 310 0 0,-2 11-451 0 0,4 7 284 0 0,1 1 0 0 0,1 0 0 0 0,1-1 1 0 0,1 1-1 0 0,2-1 0 0 0,0 1 0 0 0,3 4-143 0 0,0-1 495 0 0,2 0 0 0 0,6 12-495 0 0,-15-40-117 0 0,0-1-12 0 0,0 0 5 0 0,0 0-11 0 0,0 0-8 0 0,0 0-1 0 0,0 0-218 0 0,0 0 173 0 0,0-1 0 0 0,0 0 0 0 0,0 1 0 0 0,0-1 0 0 0,-1 0 0 0 0,1 1 1 0 0,0-1-1 0 0,0 0 0 0 0,-1 1 0 0 0,1-1 0 0 0,0 1 0 0 0,-1-1 0 0 0,1 0 1 0 0,0 1-1 0 0,-1-1 0 0 0,1 1 0 0 0,-1-1 0 0 0,1 1 0 0 0,-1 0 0 0 0,1-1 0 0 0,-2 0 189 0 0,-2-2-761 0 0,-6-11-1020 0 0</inkml:trace>
  <inkml:trace contextRef="#ctx0" brushRef="#br0" timeOffset="268.9">1169 247 2760 0 0,'0'0'125'0'0,"-8"-2"22"0"0,4-1 1130 0 0,6 2-112 0 0,-1 1 1593 0 0,1 0 139 0 0,46-1 1367 0 0,-26-1-3718 0 0,1 2 0 0 0,-1 1 0 0 0,15 2-546 0 0,-1 1 112 0 0,0-1-1 0 0,0-2 0 0 0,0-2 0 0 0,17-2-111 0 0,-20-1-5940 0 0,16-4 5940 0 0,-36 5-4968 0 0</inkml:trace>
  <inkml:trace contextRef="#ctx0" brushRef="#br0" timeOffset="601.458">1685 209 9872 0 0,'0'0'222'0'0,"0"0"30"0"0,0 0 20 0 0,-9 11 14 0 0,4-2 132 0 0,1 1 0 0 0,0-1 1 0 0,0 1-1 0 0,-1 7-418 0 0,2-2 565 0 0,0-1-1 0 0,1 0 1 0 0,1 7-565 0 0,-3 13 637 0 0,-5 29-255 0 0,3 0 1 0 0,3 1 0 0 0,3 3-383 0 0,2-30 1096 0 0,2 0 1 0 0,1 3-1097 0 0,3 1 1157 0 0,-6-33-1140 0 0,0-2 55 0 0,3-23 1296 0 0,-5 12-1671 0 0,1 0 0 0 0,-1-1 0 0 0,0 1 0 0 0,-1 0-1 0 0,1-1 1 0 0,-1 1 0 0 0,0 0 0 0 0,-2-4 303 0 0,-2-15-5014 0 0,1 0-786 0 0</inkml:trace>
  <inkml:trace contextRef="#ctx0" brushRef="#br0" timeOffset="804.778">1619 255 11256 0 0,'1'-2'99'0'0,"0"0"1"0"0,0-1-1 0 0,0 1 1 0 0,1 0-1 0 0,-1 0 1 0 0,0 0-1 0 0,1 0 1 0 0,0 0-1 0 0,-1 0 0 0 0,1 0 1 0 0,0 1-1 0 0,0-1 1 0 0,0 1-1 0 0,0-1 1 0 0,0 1-1 0 0,1 0 1 0 0,-1-1-1 0 0,0 1 1 0 0,1 1-1 0 0,-1-1 1 0 0,0 0-1 0 0,2 0-99 0 0,1 0 204 0 0,-1 1-1 0 0,0 0 0 0 0,0 0 1 0 0,1 0-1 0 0,-1 1 0 0 0,0-1 1 0 0,0 1-1 0 0,1 0 0 0 0,-1 0 1 0 0,0 1-1 0 0,0-1 0 0 0,0 1 1 0 0,1 0-204 0 0,8 6 254 0 0,0 0 0 0 0,-1 1 0 0 0,0 0 1 0 0,0 1-1 0 0,4 5-254 0 0,15 12 459 0 0,9 9 883 0 0,-37-33-1189 0 0,-1 0-1 0 0,1 0 1 0 0,-1 0 0 0 0,1 1-1 0 0,-1-1 1 0 0,0 1 0 0 0,0 0-1 0 0,0 0 1 0 0,-1-1 0 0 0,1 1-1 0 0,-1 2-152 0 0,0-4 28 0 0,-1 0 0 0 0,0 0 0 0 0,0-1 0 0 0,0 1 0 0 0,0 0 0 0 0,0 0 0 0 0,0 0-1 0 0,-1-1 1 0 0,1 1 0 0 0,0 0 0 0 0,-1 0 0 0 0,0-1 0 0 0,1 1 0 0 0,-1 0 0 0 0,0-1 0 0 0,0 1-1 0 0,0-1 1 0 0,0 1 0 0 0,0-1 0 0 0,0 1 0 0 0,0-1 0 0 0,0 0 0 0 0,-1 1 0 0 0,0-1-28 0 0,-1 2 89 0 0,0-1 0 0 0,-1 0 0 0 0,1 0 0 0 0,0-1 1 0 0,-1 1-1 0 0,1-1 0 0 0,-1 0 0 0 0,0 1 0 0 0,0-2 1 0 0,-2 2-90 0 0,-46 10 1077 0 0,40-8-1137 0 0,0-1 0 0 0,0 0 0 0 0,0-1 0 0 0,-1-1 0 0 0,1 0 0 0 0,-8 0 60 0 0,1-2-884 0 0,9 1 637 0 0,0-1 0 0 0,-1 0 0 0 0,1-1 0 0 0,-4 0 247 0 0,10 0-964 0 0,0 1 0 0 0,0-1 1 0 0,0 1-1 0 0,0-1 0 0 0,1 0 0 0 0,-1-1 1 0 0,-2-1 963 0 0,-3-2-6244 0 0</inkml:trace>
  <inkml:trace contextRef="#ctx0" brushRef="#br0" timeOffset="1272.828">2162 292 15664 0 0,'0'0'356'0'0,"0"0"49"0"0,0 0 21 0 0,0 0-42 0 0,-4 8-236 0 0,-16 21-235 0 0,12-19 758 0 0,0 1 0 0 0,1-1 0 0 0,1 1 1 0 0,0 1-1 0 0,0-1 0 0 0,-3 13-671 0 0,8-23 243 0 0,2 9-27 0 0,1-9-174 0 0,-1 0 1 0 0,1 0-1 0 0,0 0 0 0 0,0 0 1 0 0,0-1-1 0 0,-1 1 0 0 0,1-1 0 0 0,0 1 1 0 0,0-1-1 0 0,0 0 0 0 0,0 1 1 0 0,0-1-1 0 0,0 0 0 0 0,0 0 1 0 0,0 0-1 0 0,0-1 0 0 0,0 1 1 0 0,0 0-1 0 0,-1-1 0 0 0,1 1 0 0 0,0-1 1 0 0,0 0-1 0 0,0 0 0 0 0,-1 0 1 0 0,3 0-43 0 0,6-5 185 0 0,0-1 0 0 0,0 0 0 0 0,0 0 1 0 0,0-1-186 0 0,5-4-86 0 0,-11 10 86 0 0,-1-1 0 0 0,1 0 0 0 0,-1 0 0 0 0,0 0 0 0 0,0 0 0 0 0,0 0 0 0 0,-1-1 0 0 0,1 0 0 0 0,-1 1 0 0 0,2-5 0 0 0,-2 6-11 0 0,0 0 0 0 0,-1 0 0 0 0,1 0-1 0 0,0 1 1 0 0,0-1 0 0 0,0 0 0 0 0,0 1-1 0 0,0-1 1 0 0,1 1 0 0 0,-1 0 0 0 0,0 0-1 0 0,1 0 1 0 0,-1 0 11 0 0,2-1-46 0 0,0 1-1 0 0,0-1 0 0 0,0 1 1 0 0,1 0-1 0 0,-1 0 1 0 0,0 1-1 0 0,2-1 47 0 0,-5 1-13 0 0,0 1-1 0 0,0-1 0 0 0,0 0 1 0 0,-1 0-1 0 0,1 1 1 0 0,0-1-1 0 0,0 1 0 0 0,0-1 1 0 0,0 1-1 0 0,0-1 0 0 0,0 1 1 0 0,-1 0-1 0 0,1-1 1 0 0,0 1-1 0 0,-1 0 0 0 0,1-1 1 0 0,0 1-1 0 0,-1 0 0 0 0,1 0 1 0 0,-1 0-1 0 0,1 0 1 0 0,-1 0 13 0 0,8 21-149 0 0,-4 4 259 0 0,-4-20-49 0 0,0 0 0 0 0,1 0 0 0 0,0 0 0 0 0,0 0 0 0 0,1 0 1 0 0,0 0-1 0 0,0 0 0 0 0,0 0 0 0 0,1 0 0 0 0,0-1 0 0 0,0 1 0 0 0,0-1 0 0 0,2 2-61 0 0,4 5 7 0 0,-5-7 12 0 0,0 0 0 0 0,0 0 0 0 0,1 0 1 0 0,4 3-20 0 0,-7-7 11 0 0,0 1 1 0 0,0-1 0 0 0,0 0-1 0 0,0 1 1 0 0,1-1 0 0 0,-1 0-1 0 0,0-1 1 0 0,1 1 0 0 0,-1 0-1 0 0,1-1 1 0 0,-1 1 0 0 0,1-1-1 0 0,-1 0 1 0 0,3 0-12 0 0,2 0 140 0 0,-3 1-53 0 0,-1-1-1 0 0,0 0 1 0 0,1 0 0 0 0,-1 0 0 0 0,1 0 0 0 0,-1-1 0 0 0,0 0-1 0 0,1 1 1 0 0,-1-1 0 0 0,0 0 0 0 0,0 0 0 0 0,1-1 0 0 0,-1 1 0 0 0,0-1-1 0 0,0 0 1 0 0,0 0-87 0 0,0 0 75 0 0,0 0-85 0 0,0-1 1 0 0,0 0-1 0 0,0 0 0 0 0,0 0 1 0 0,-1 0-1 0 0,1 0 1 0 0,-1 0-1 0 0,1-1 1 0 0,-1 1-1 0 0,0-1 1 0 0,0 0 9 0 0,32-63 248 0 0,-20 35-944 0 0,-2 3-394 0 0,6-21 1090 0 0,16-66 200 0 0,-28 96-315 0 0,-2 5-46 0 0,0 0 0 0 0,4-7 161 0 0,-3 10 8 0 0,-1 0 0 0 0,0-1 1 0 0,-1 1-1 0 0,-1-3-8 0 0,2-1 4 0 0,-4 8-4 0 0,0 8 0 0 0,0 0 0 0 0,0 0 0 0 0,0-1 0 0 0,0 1 0 0 0,0 0 0 0 0,0 0 0 0 0,0 0 0 0 0,1 0 0 0 0,-1 0 0 0 0,0 0 0 0 0,0 0 0 0 0,0 0 0 0 0,0 0 0 0 0,0 0 0 0 0,0-1 0 0 0,-1 1 0 0 0,1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0,-1 0 0 0 0,1 0 0 0 0,0 0 0 0 0,0 0 0 0 0,0 0 0 0 0,-5 4 0 0 0,-4 10 0 0 0,5-6 1 0 0,0 1-1 0 0,0 0 0 0 0,1 0 0 0 0,1 0 1 0 0,0 0-1 0 0,0 0 0 0 0,0 7 0 0 0,-1 13-23 0 0,1 26 23 0 0,3-6 15 0 0,4 37-15 0 0,-3-71 6 0 0,0 1 1 0 0,2-1 0 0 0,0 0-1 0 0,0 1 1 0 0,1-2 0 0 0,1 1-1 0 0,4 7-6 0 0,-1-4 80 0 0,-8-14-49 0 0,0-1 0 0 0,0 0 0 0 0,1 0 0 0 0,-1 0 0 0 0,1 0 0 0 0,0-1 0 0 0,0 1 0 0 0,1 2-31 0 0,-2-4 52 0 0,-1-1-252 0 0,0 0-109 0 0,0 0-1507 0 0,0 0-5958 0 0</inkml:trace>
  <inkml:trace contextRef="#ctx0" brushRef="#br0" timeOffset="1561.263">2546 283 14544 0 0,'0'0'330'0'0,"0"0"45"0"0,6 5 376 0 0,-1-3-726 0 0,0 0 0 0 0,-1 0 1 0 0,1-1-1 0 0,0 0 0 0 0,0 0 1 0 0,0 0-1 0 0,0 0 0 0 0,0-1 1 0 0,4 0-26 0 0,19 2 461 0 0,195 30 1392 0 0,-200-29-2357 0 0,19 2-1266 0 0,38-1 1770 0 0,-52-1-5820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1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971 175 11024 0 0,'0'0'505'0'0,"0"0"-9"0"0,-9 2 361 0 0,-8 4 751 0 0,14-6-1458 0 0,0 1 0 0 0,0 0 0 0 0,1 0 0 0 0,-1 0 0 0 0,0 0 0 0 0,0 1 0 0 0,0 0-150 0 0,-17 11 528 0 0,7-5-67 0 0,0 1 0 0 0,0 0 0 0 0,-8 10-461 0 0,18-17 115 0 0,0 1 0 0 0,1 0 1 0 0,-1 0-1 0 0,1 0 0 0 0,0 0 1 0 0,-1 0-1 0 0,2 1 0 0 0,-1-1 1 0 0,0 1-1 0 0,1-1 0 0 0,-1 1 1 0 0,1 0-1 0 0,0 0 0 0 0,0-1 1 0 0,1 1-1 0 0,-1 0 0 0 0,1 2-115 0 0,0-4 3 0 0,0 0-1 0 0,0 0 0 0 0,1 0 0 0 0,-1 0 0 0 0,1 0 1 0 0,-1 0-1 0 0,1 0 0 0 0,0 0 0 0 0,-1 0 0 0 0,1 0 1 0 0,0 0-1 0 0,1 0 0 0 0,-1-1 0 0 0,0 1 0 0 0,0 0 1 0 0,1-1-1 0 0,-1 1 0 0 0,1-1 0 0 0,-1 1 0 0 0,1-1 1 0 0,0 0-1 0 0,-1 0 0 0 0,3 1-2 0 0,4 3 44 0 0,1-1 1 0 0,0-1-1 0 0,-1 0 1 0 0,10 2-45 0 0,4 2-37 0 0,-16-5 21 0 0,-1-1 0 0 0,1 0 0 0 0,0 0 0 0 0,-1 0 0 0 0,2-1 16 0 0,-1 0 52 0 0,0 1 0 0 0,0 0 0 0 0,0 0 0 0 0,-1 0 0 0 0,3 1-52 0 0,20 7 134 0 0,-22-8-74 0 0,0 1 0 0 0,0 0 0 0 0,-1 0 0 0 0,1 0 1 0 0,0 1-1 0 0,-1 0 0 0 0,1 0 0 0 0,-1 0 0 0 0,0 1 0 0 0,0-1 0 0 0,3 5-60 0 0,-7-8 21 0 0,0 1 0 0 0,-1-1 1 0 0,1 1-1 0 0,-1 0 0 0 0,1-1 0 0 0,-1 1 1 0 0,1 0-1 0 0,-1-1 0 0 0,1 1 0 0 0,-1 0 0 0 0,0 0 1 0 0,1-1-1 0 0,-1 1 0 0 0,0 0 0 0 0,0 0 0 0 0,0 0 1 0 0,0-1-1 0 0,1 1 0 0 0,-1 0 0 0 0,0 0 1 0 0,0 0-1 0 0,-1-1 0 0 0,1 1 0 0 0,0 1-21 0 0,0-1 54 0 0,-1 0-1 0 0,0 1 0 0 0,1-1 1 0 0,-1 0-1 0 0,0 0 0 0 0,0 1 1 0 0,0-1-1 0 0,0 0 0 0 0,0 0 1 0 0,0 0-1 0 0,0 0 0 0 0,0 0 1 0 0,-1 0-54 0 0,-6 4 355 0 0,0 0 1 0 0,-1 0-1 0 0,0-1 0 0 0,-4 1-355 0 0,3-1 301 0 0,-4 2-384 0 0,-1 0-1 0 0,0-2 1 0 0,-1 0-1 0 0,1 0 1 0 0,-1-2-1 0 0,0 0 0 0 0,1 0 1 0 0,-1-2-1 0 0,0 0 84 0 0,15 0-59 0 0,1 0 1 0 0,0 0-1 0 0,0 0 0 0 0,-1 0 0 0 0,1 0 0 0 0,0 0 0 0 0,0 0 0 0 0,-1 0 0 0 0,1-1 0 0 0,0 1 0 0 0,0 0 1 0 0,0 0-1 0 0,-1 0 0 0 0,1 0 0 0 0,0-1 0 0 0,0 1 0 0 0,0 0 0 0 0,-1 0 0 0 0,1 0 0 0 0,0-1 0 0 0,0 1 1 0 0,0 0-1 0 0,0 0 0 0 0,0 0 0 0 0,0-1 0 0 0,0 1 0 0 0,0 0 0 0 0,-1 0 0 0 0,1-1 0 0 0,0 1 1 0 0,0 0-1 0 0,0 0 0 0 0,0-1 0 0 0,0 1 0 0 0,0 0 0 0 0,0 0 0 0 0,1-1 59 0 0,0-7-1397 0 0,2 1-347 0 0</inkml:trace>
  <inkml:trace contextRef="#ctx0" brushRef="#br0" timeOffset="311.419">1315 252 14280 0 0,'0'0'654'0'0,"0"0"-11"0"0,-1 20 646 0 0,-3 0 62 0 0,1 0 0 0 0,0 7-1351 0 0,2-9 743 0 0,-2 0 1 0 0,0 0-1 0 0,-1 2-743 0 0,3-16 152 0 0,0 0 1 0 0,1 0-1 0 0,-1 0 0 0 0,1 0 1 0 0,0 0-1 0 0,0 0 1 0 0,1 0-1 0 0,0 2-152 0 0,-1-2 66 0 0,1 1 1 0 0,-1-1-1 0 0,0 1 1 0 0,0-1-1 0 0,0 1 0 0 0,-1 0-66 0 0,1 22 104 0 0,-3-21-104 0 0,3-6-2 0 0,0 0 1 0 0,0 0-1 0 0,0 0 0 0 0,0 0 0 0 0,0 0 0 0 0,0 0 0 0 0,0 0 0 0 0,0 0 1 0 0,0 0-1 0 0,0 0 0 0 0,-1 0 0 0 0,1 0 0 0 0,0 0 0 0 0,0 0 1 0 0,0 0-1 0 0,0 0 0 0 0,0 0 0 0 0,0 0 0 0 0,0 1 0 0 0,0-1 0 0 0,-1 0 1 0 0,1 0-1 0 0,0 0 0 0 0,0-1 0 0 0,0 1 0 0 0,0 0 0 0 0,0 0 0 0 0,0 0 1 0 0,0 0-1 0 0,0 0 0 0 0,0 0 0 0 0,-1 0 0 0 0,1 0 0 0 0,0 0 1 0 0,0 0-1 0 0,0 0 0 0 0,0 0 0 0 0,0 0 0 0 0,0 0 0 0 0,0 0 0 0 0,0 0 1 0 0,0 0-1 0 0,0 0 0 0 0,0-1 0 0 0,0 1 0 0 0,-1 0 0 0 0,1 0 1 0 0,0 0-1 0 0,0 0 0 0 0,0 0 0 0 0,0 0 0 0 0,0 0 0 0 0,0 0 0 0 0,0 0 1 0 0,0-1-1 0 0,0 1 0 0 0,0 0 2 0 0,-1-6-1204 0 0,4-9-1887 0 0,-3 7 1491 0 0</inkml:trace>
  <inkml:trace contextRef="#ctx0" brushRef="#br0" timeOffset="615.511">1287 61 13824 0 0,'0'0'629'0'0,"0"0"-12"0"0,-1 0-393 0 0,-1 3-125 0 0,1-2 339 0 0,-1 1 1 0 0,1 0-1 0 0,0 0 0 0 0,0 0 1 0 0,0 0-1 0 0,0 0 0 0 0,0 0 1 0 0,0 0-1 0 0,1 0 0 0 0,-1 1-438 0 0,-4 10 695 0 0,10 1-529 0 0,-6-2-436 0 0,0-1-1348 0 0,1-3-2786 0 0,3 1-1765 0 0</inkml:trace>
  <inkml:trace contextRef="#ctx0" brushRef="#br0" timeOffset="-1302.253">16 256 7312 0 0,'1'-1'38'0'0,"1"0"0"0"0,-1 0 1 0 0,0 0-1 0 0,1 1 0 0 0,-1-1 1 0 0,0 1-1 0 0,1-1 0 0 0,-1 1 1 0 0,0-1-1 0 0,1 1 0 0 0,0 0-38 0 0,1-1 57 0 0,0 1 1 0 0,0-1-1 0 0,0 0 0 0 0,0 0 0 0 0,0-1 0 0 0,-1 1 0 0 0,1 0 1 0 0,0-1-1 0 0,0 0-57 0 0,-1 1 746 0 0,-2 1-657 0 0,-1-1 0 0 0,1 1 0 0 0,0 0-1 0 0,0-1 1 0 0,0 1 0 0 0,0-1 0 0 0,0 1 0 0 0,0 0-1 0 0,0 0 1 0 0,-1-1 0 0 0,1 1 0 0 0,0 0-1 0 0,0-1 1 0 0,-1 1 0 0 0,1 0 0 0 0,0 0-1 0 0,0-1 1 0 0,-1 1 0 0 0,1 0 0 0 0,0 0-1 0 0,0-1 1 0 0,-1 1 0 0 0,1 0 0 0 0,0 0 0 0 0,-1 0-1 0 0,1 0 1 0 0,0 0 0 0 0,-1-1 0 0 0,1 1-1 0 0,-1 0 1 0 0,1 0 0 0 0,0 0 0 0 0,-1 0-1 0 0,1 0 1 0 0,0 0 0 0 0,-1 0 0 0 0,1 0-1 0 0,0 0 1 0 0,-1 0 0 0 0,1 1 0 0 0,-1-1-89 0 0,0 0 300 0 0,1 0-1 0 0,-1 0 1 0 0,0 0 0 0 0,0 1 0 0 0,0-1 0 0 0,0 0 0 0 0,1 0 0 0 0,-1 1 0 0 0,0-1-1 0 0,0 1 1 0 0,1-1 0 0 0,-1 1 0 0 0,0-1 0 0 0,1 1 0 0 0,-1-1 0 0 0,0 1-1 0 0,0 0-299 0 0,-6 16 760 0 0,1 0-1 0 0,1 1 0 0 0,0-1 0 0 0,1 1 0 0 0,-1 12-759 0 0,4-23-56 0 0,-1 7 282 0 0,0 0 0 0 0,1 0 0 0 0,1 0-1 0 0,1 1 1 0 0,0-1 0 0 0,0 0 0 0 0,1-1 0 0 0,1 1-1 0 0,3 7-225 0 0,-5-18-1 0 0,0 0-1 0 0,0 0 1 0 0,0 0-1 0 0,1 0 1 0 0,-1 0-1 0 0,1 0 0 0 0,0 0 1 0 0,0-1-1 0 0,0 1 1 0 0,0-1-1 0 0,0 1 1 0 0,1-1 1 0 0,-3-2-16 0 0,1 0 0 0 0,-1 0 1 0 0,0 0-1 0 0,1 0 0 0 0,-1 0 1 0 0,1 0-1 0 0,-1 0 0 0 0,1 0 1 0 0,-1-1-1 0 0,0 1 0 0 0,1 0 1 0 0,-1 0-1 0 0,1 0 0 0 0,-1-1 1 0 0,0 1-1 0 0,1 0 0 0 0,-1-1 1 0 0,0 1-1 0 0,0 0 0 0 0,1-1 1 0 0,-1 1-1 0 0,0 0 0 0 0,1-1 1 0 0,-1 1 15 0 0,3-5-385 0 0,-1 1 1 0 0,0 0 0 0 0,1-1 0 0 0,-1 1 0 0 0,-1-1 0 0 0,1 0 0 0 0,-1 0-1 0 0,0 0 1 0 0,0 0 0 0 0,0 0 0 0 0,-1-4 384 0 0,3-7-2000 0 0,-1-2-2397 0 0,-2-1-1017 0 0</inkml:trace>
  <inkml:trace contextRef="#ctx0" brushRef="#br0" timeOffset="-1035.322">89 94 13072 0 0,'0'-1'38'0'0,"1"1"1"0"0,-1-1-1 0 0,0 0 1 0 0,0 1 0 0 0,0-1-1 0 0,0 0 1 0 0,1 0 0 0 0,-1 1-1 0 0,0-1 1 0 0,0 0-1 0 0,0 0 1 0 0,-1 0 0 0 0,1 1-1 0 0,0-1 1 0 0,0 0-1 0 0,0 0 1 0 0,0 1 0 0 0,-1-1-1 0 0,1 0 1 0 0,0 1 0 0 0,-1-1-1 0 0,1 0 1 0 0,0 1-1 0 0,-1-1 1 0 0,1 0-39 0 0,-17-11 557 0 0,2 0 853 0 0,16 14 2909 0 0,-1 0-4323 0 0,0-1 0 0 0,1 1-1 0 0,-1-1 1 0 0,1 0 0 0 0,0 1 0 0 0,0-1-1 0 0,-1 0 1 0 0,1 1 0 0 0,0-1-1 0 0,0 0 1 0 0,0 0 0 0 0,0 0 0 0 0,0 0-1 0 0,0 0 5 0 0,10 8-417 0 0,0 0 0 0 0,-1 1 0 0 0,0 0 0 0 0,-1 1 0 0 0,5 7 417 0 0,-2-4-1243 0 0</inkml:trace>
  <inkml:trace contextRef="#ctx0" brushRef="#br0" timeOffset="-706.825">294 256 11312 0 0,'-2'0'73'0'0,"0"0"1"0"0,0 1 0 0 0,0-1-1 0 0,0 1 1 0 0,0 0 0 0 0,1-1-1 0 0,-1 1 1 0 0,0 0 0 0 0,0 0-1 0 0,1 0 1 0 0,-1 1 0 0 0,0-1-1 0 0,0 1-73 0 0,1-1 54 0 0,0 0 0 0 0,1 1 0 0 0,-1-1 0 0 0,0 0 0 0 0,1 0 0 0 0,-1 0 0 0 0,1 1 0 0 0,0-1 0 0 0,-1 0 0 0 0,1 1 0 0 0,0-1 0 0 0,0 0 0 0 0,0 1 0 0 0,0-1 0 0 0,0 0 0 0 0,0 1-1 0 0,0-1 1 0 0,0 0 0 0 0,1 1 0 0 0,-1-1 0 0 0,1 1-54 0 0,2 14 1607 0 0,-1 0-1 0 0,0 12-1606 0 0,-1-12 671 0 0,0 0 1 0 0,2 0-1 0 0,0 1-671 0 0,0 5 473 0 0,-3-18-446 0 0,0 1 0 0 0,1-1 0 0 0,-1 0-1 0 0,1 0 1 0 0,0 0 0 0 0,0-1 0 0 0,1 1-1 0 0,-1 0 1 0 0,1 0 0 0 0,0-1 0 0 0,0 1-1 0 0,1 1-26 0 0,1 0 72 0 0,-3-5 58 0 0,0-1-1 0 0,0 1 0 0 0,0-1 0 0 0,-1 1 0 0 0,1-1 0 0 0,0 0 1 0 0,-1 1-1 0 0,1-1 0 0 0,0 0 0 0 0,-1 1 0 0 0,1-1 0 0 0,-1 0 1 0 0,1 0-1 0 0,0 0-129 0 0,-1 0-14 0 0,4-7-6 0 0,0-1 0 0 0,-1 1 0 0 0,0-1 0 0 0,-1 0-1 0 0,1 0 1 0 0,-2-1 0 0 0,1 1 0 0 0,-1 0 0 0 0,-1-10 20 0 0,5-25 210 0 0,-4 39-178 0 0,12-52 105 0 0,-12 52-141 0 0,1 0-1 0 0,0 1 1 0 0,0-1-1 0 0,0 0 1 0 0,0 1 0 0 0,1 0-1 0 0,0-1 1 0 0,0 1 0 0 0,3-3 4 0 0,-5 6-162 0 0,-1 1-64 0 0,16 9-525 0 0,-14-8 716 0 0,1 1-1 0 0,0 0 1 0 0,0 0-1 0 0,-1 1 1 0 0,1-1-1 0 0,-1 0 1 0 0,1 1-1 0 0,-1 0 1 0 0,0-1-1 0 0,0 1 1 0 0,0 2 35 0 0,19 37 1383 0 0,-9-18-1215 0 0,-4-7-170 0 0,-1 0-1 0 0,-1 1 0 0 0,1 2 3 0 0,18 48 95 0 0,-25-66-98 0 0,0-2-354 0 0,4 0-68 0 0,-1 0 0 0 0,0 1 0 0 0,1-1 0 0 0,-1 0-1 0 0,1-1 1 0 0,-1 1 0 0 0,1-1 425 0 0,5-2-1476 0 0,0-1-46 0 0</inkml:trace>
  <inkml:trace contextRef="#ctx0" brushRef="#br0" timeOffset="4508.618">1936 339 7368 0 0,'-5'-9'784'0'0,"4"7"-508"0"0,-1 0 1 0 0,0 0-1 0 0,0 0 1 0 0,0 0-1 0 0,-1 0 1 0 0,1 0-1 0 0,0 1 1 0 0,-1-1-1 0 0,1 1 1 0 0,-1 0 0 0 0,1-1-1 0 0,-1 1 1 0 0,1 0-1 0 0,-1 0 1 0 0,0 1-1 0 0,0-1 1 0 0,0 1-1 0 0,1-1 1 0 0,-1 1-1 0 0,0 0 1 0 0,-1 0-277 0 0,-3 0 213 0 0,0 1 0 0 0,0-1 0 0 0,0 1 0 0 0,0 1 0 0 0,0-1 0 0 0,0 1 0 0 0,0 0 1 0 0,0 1-214 0 0,-6 2 835 0 0,-1-1 1 0 0,-10 1-836 0 0,10-2 898 0 0,0 1 0 0 0,-9 3-898 0 0,3 2 208 0 0,0 0-1 0 0,0 2 1 0 0,1 0-1 0 0,1 1 1 0 0,-6 6-208 0 0,17-13 161 0 0,0 1 1 0 0,1 0 0 0 0,0 0-1 0 0,0 1 1 0 0,1 0 0 0 0,-4 5-162 0 0,7-8 20 0 0,0-1 0 0 0,0 0 1 0 0,0 1-1 0 0,0-1 0 0 0,1 1 0 0 0,-1-1 1 0 0,1 1-1 0 0,0 0 0 0 0,0 0 1 0 0,1 0-1 0 0,-1-1 0 0 0,1 1 0 0 0,0 0 1 0 0,0 0-1 0 0,0 0 0 0 0,0 1-20 0 0,1-3 0 0 0,0 0 0 0 0,-1 0 0 0 0,1-1 0 0 0,0 1 0 0 0,0 0 0 0 0,1 0 0 0 0,-1 0 0 0 0,0-1 0 0 0,0 1 0 0 0,1-1 0 0 0,-1 1 0 0 0,1-1 0 0 0,0 0 0 0 0,-1 1 0 0 0,1-1 0 0 0,0 0 0 0 0,0 0 0 0 0,-1 0 0 0 0,1 0 0 0 0,0 0 0 0 0,0-1 0 0 0,0 1 0 0 0,0-1 0 0 0,0 1 0 0 0,0-1 0 0 0,2 0 0 0 0,2 1 0 0 0,1 0 0 0 0,0 0 0 0 0,0-1 0 0 0,-1 0 0 0 0,1-1 0 0 0,0 1 0 0 0,-1-1 0 0 0,1 0 0 0 0,8-4 0 0 0,1 1 0 0 0,-1-2 0 0 0,0 0 0 0 0,0-1 0 0 0,-1 0 0 0 0,0-1 0 0 0,0-1 0 0 0,-1 0 0 0 0,0-1 0 0 0,-1 0 0 0 0,0-1 0 0 0,-1 0 0 0 0,0-1 0 0 0,4-6 0 0 0,-4 4 197 0 0,-1 0-1 0 0,-1-1 0 0 0,0-1 1 0 0,-1 0-1 0 0,-1 0 1 0 0,0 0-1 0 0,0-4-196 0 0,0-4-219 0 0,-1 0-1 0 0,-1-1 1 0 0,-2 0 0 0 0,1-19 219 0 0,-3 38-13 0 0,1-13-73 0 0,-2-1 1 0 0,0 0-1 0 0,-1 0 0 0 0,0 0 0 0 0,-2-1 86 0 0,0-1 0 0 0,-1 15 0 0 0,4 7 0 0 0,0 0 0 0 0,0 0 0 0 0,0 0 0 0 0,-1-1 0 0 0,1 1 0 0 0,0 0 0 0 0,0 0 0 0 0,-1 0 0 0 0,1 0 0 0 0,0-1 0 0 0,-1 1 0 0 0,1 0 0 0 0,0 0 0 0 0,0 0 0 0 0,-1 0 0 0 0,1 0 0 0 0,0 0 0 0 0,-1 0 0 0 0,1 0 0 0 0,0 0 0 0 0,-1 0 0 0 0,1 0 0 0 0,0 0 0 0 0,-1 0 0 0 0,1 0 0 0 0,0 0 0 0 0,0 0 0 0 0,-1 1 0 0 0,1-1 0 0 0,0 0 0 0 0,-1 0 0 0 0,1 0 0 0 0,0 0 0 0 0,0 0 0 0 0,-1 1 0 0 0,1-1 0 0 0,0 0 0 0 0,0 0 0 0 0,0 1 0 0 0,-1-1 0 0 0,1 0 0 0 0,0 0 0 0 0,0 1 0 0 0,0-1 0 0 0,0 0 0 0 0,-1 0 0 0 0,1 1 0 0 0,-4 4 0 0 0,0 0 0 0 0,0 1 0 0 0,0 0 0 0 0,1 0 0 0 0,0 0 0 0 0,0 0 0 0 0,1 0 0 0 0,-1 0 0 0 0,1 2 0 0 0,-4 15 0 0 0,1-1 0 0 0,1 3 0 0 0,-1 6 0 0 0,1-3 2 0 0,1 0 0 0 0,2 0 0 0 0,0 0 0 0 0,2 0 0 0 0,1 0 0 0 0,2 0 0 0 0,4 19-2 0 0,-6-40 17 0 0,0 0 0 0 0,0-1 0 0 0,0 1 0 0 0,1 0 1 0 0,0-1-1 0 0,0 0 0 0 0,1 0 0 0 0,0 0 0 0 0,0 0 0 0 0,1 1-17 0 0,-3-5 3 0 0,0 0 0 0 0,0 1 0 0 0,0-1 0 0 0,1 0-1 0 0,-1 0 1 0 0,1 0 0 0 0,-1-1 0 0 0,1 1 0 0 0,0 0-1 0 0,-1-1 1 0 0,1 0 0 0 0,0 0 0 0 0,0 0 0 0 0,0 0-1 0 0,0 0 1 0 0,0 0 0 0 0,0-1 0 0 0,0 1 0 0 0,0-1-1 0 0,1 0 1 0 0,-1 0 0 0 0,0 0 0 0 0,2-1-3 0 0,10-2 68 0 0,0-1 0 0 0,0 0 1 0 0,0-1-1 0 0,-1-1 0 0 0,0 0 1 0 0,-1-1-1 0 0,1 0 0 0 0,-1-1 1 0 0,0-1-1 0 0,-1 0 0 0 0,0-1 1 0 0,10-10-69 0 0,-20 17 5 0 0,1-1 1 0 0,-1 1-1 0 0,-1-1 1 0 0,1 1-1 0 0,0-1 1 0 0,-1 1-1 0 0,0-1 1 0 0,0 0-1 0 0,0 0 1 0 0,0 0-1 0 0,0 0 1 0 0,-1 1-1 0 0,0-1 1 0 0,0 0-1 0 0,0-3-5 0 0,0 0 0 0 0,1-1 0 0 0,0 1 0 0 0,1-8 0 0 0,-1 14 7 0 0,-1-1 0 0 0,1 1 0 0 0,-1-1 0 0 0,1 0 0 0 0,-1 1 0 0 0,0-1 0 0 0,0 1-1 0 0,0-1 1 0 0,0 0 0 0 0,0 1 0 0 0,0-1 0 0 0,0 0 0 0 0,-1 1 0 0 0,1-1 0 0 0,-1 1 0 0 0,1-1-1 0 0,-1 1 1 0 0,1-1 0 0 0,-1 1 0 0 0,0-1 0 0 0,0 1 0 0 0,0 0 0 0 0,0-1 0 0 0,0 1 0 0 0,0 0 0 0 0,0 0-1 0 0,0-1 1 0 0,0 1 0 0 0,-1 0 0 0 0,1 0 0 0 0,0 1 0 0 0,-1-1 0 0 0,1 0 0 0 0,-1 0 0 0 0,1 1-1 0 0,-1-1 1 0 0,1 0 0 0 0,-1 1 0 0 0,1 0 0 0 0,-1-1 0 0 0,0 1 0 0 0,1 0 0 0 0,-1 0 0 0 0,1 0-1 0 0,-1 0 1 0 0,0 0 0 0 0,1 0-7 0 0,-4 0-50 0 0,0 1-1 0 0,0 0 0 0 0,1 0 1 0 0,-1 0-1 0 0,0 0 1 0 0,1 1-1 0 0,-1-1 0 0 0,1 1 1 0 0,-1 0-1 0 0,1 1 0 0 0,0-1 1 0 0,0 1-1 0 0,0 0 1 0 0,0 0-1 0 0,1 0 0 0 0,-1 0 1 0 0,1 1-1 0 0,0-1 1 0 0,0 1-1 0 0,0 0 0 0 0,0 0 1 0 0,1 0-1 0 0,-1 0 0 0 0,1 0 1 0 0,0 1-1 0 0,0-1 1 0 0,1 1-1 0 0,0-1 0 0 0,-1 2 51 0 0,1 1 71 0 0,0 0-1 0 0,0 0 1 0 0,0 0-1 0 0,1-1 1 0 0,0 1-1 0 0,0 3-70 0 0,1-7 17 0 0,-1 0 1 0 0,1-1-1 0 0,0 1 1 0 0,0 0-1 0 0,0-1 1 0 0,0 1-1 0 0,0-1 1 0 0,0 1-1 0 0,1-1 1 0 0,-1 0-1 0 0,1 1 1 0 0,0-1-1 0 0,-1 0 1 0 0,1 0-1 0 0,0 0 1 0 0,0 0-1 0 0,2 1-17 0 0,4 2 96 0 0,0 0 0 0 0,1 0-1 0 0,-1-1 1 0 0,1 0 0 0 0,0 0-1 0 0,0-1 1 0 0,0 0 0 0 0,1-1-1 0 0,-1 0 1 0 0,1 0 0 0 0,-1-1-1 0 0,4 0-95 0 0,17 0-156 0 0,0-2 0 0 0,0-1 0 0 0,10-2 156 0 0,-15 0-586 0 0,1-2-1 0 0,-1-1 1 0 0,3-1 586 0 0,-10 2-906 0 0,6-2-533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05.0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253 247 5984 0 0,'0'-1'88'0'0,"1"0"-1"0"0,-1-1 1 0 0,0 1 0 0 0,0 0 0 0 0,1-1-1 0 0,-1 1 1 0 0,0 0 0 0 0,0-1 0 0 0,0 1 0 0 0,-1 0-1 0 0,1-1 1 0 0,0 1 0 0 0,0 0 0 0 0,-1 0-1 0 0,1-1 1 0 0,-1 1 0 0 0,1 0 0 0 0,-1 0-1 0 0,1-1 1 0 0,-1 1 0 0 0,0 0-88 0 0,-1-1 441 0 0,1 0 0 0 0,-1 0 0 0 0,0 0 0 0 0,0 0 0 0 0,0 1 0 0 0,0-1 0 0 0,0 1 0 0 0,0 0 0 0 0,-1-1 0 0 0,1 1-1 0 0,-1 0-440 0 0,-2-1 714 0 0,1 0 0 0 0,-1 1 0 0 0,0-1-1 0 0,0 1 1 0 0,0 1 0 0 0,0-1 0 0 0,0 0-714 0 0,-18 3 107 0 0,18 0 92 0 0,-1 1 1 0 0,1-1 0 0 0,0 1-1 0 0,-1 0 1 0 0,1 0 0 0 0,1 1-1 0 0,-1-1 1 0 0,0 1 0 0 0,-3 5-200 0 0,-7 6 347 0 0,0 2 1 0 0,1 1-348 0 0,9-12 101 0 0,-2 4-15 0 0,0 0-1 0 0,1 0 1 0 0,0 1 0 0 0,0 0-1 0 0,1 0 1 0 0,0 0-1 0 0,1 1 1 0 0,1 0 0 0 0,0-1-1 0 0,0 1 1 0 0,0 9-86 0 0,3-15 13 0 0,-1 0 0 0 0,1 0 0 0 0,1 0 0 0 0,-1 0 1 0 0,1-1-1 0 0,0 1 0 0 0,0 0 0 0 0,1 0 0 0 0,0 0 0 0 0,0-1 0 0 0,1 3-13 0 0,-1-4 0 0 0,0 0 0 0 0,1 0-1 0 0,0 0 1 0 0,-1-1 0 0 0,2 1-1 0 0,-1 0 1 0 0,0-1 0 0 0,1 0-1 0 0,-1 0 1 0 0,1 0 0 0 0,0 0-1 0 0,0-1 1 0 0,0 1 0 0 0,0-1-1 0 0,3 1 1 0 0,1 0 19 0 0,1 0-1 0 0,0-1 1 0 0,0 0-1 0 0,0 0 1 0 0,0 0-1 0 0,0-2 1 0 0,0 1-1 0 0,0-1 0 0 0,0 0 1 0 0,0-1-1 0 0,1 0 1 0 0,-1 0-1 0 0,7-3-18 0 0,15-4-132 0 0,-1-2 1 0 0,0-2-1 0 0,9-4 132 0 0,-31 12-159 0 0,17-8-1004 0 0,-1-3-3874 0 0,-5-2-1400 0 0</inkml:trace>
  <inkml:trace contextRef="#ctx0" brushRef="#br0" timeOffset="361.359">493 0 13824 0 0,'-1'2'314'0'0,"0"0"-218"0"0,1 0 0 0 0,-1 0-1 0 0,0 0 1 0 0,0-1 0 0 0,0 1-1 0 0,-1 0 1 0 0,1-1 0 0 0,-1 2-96 0 0,0-1 60 0 0,0 0 0 0 0,0 1 0 0 0,1-1 0 0 0,-1 1 0 0 0,1 0 0 0 0,-1-1 0 0 0,1 2-60 0 0,-7 23 359 0 0,2 0 0 0 0,1 0 0 0 0,1 1 1 0 0,1-1-1 0 0,1 14-359 0 0,3 42 2287 0 0,4 14-2287 0 0,-5-89 238 0 0,1 1-1 0 0,0-1 0 0 0,1 0 1 0 0,0 1-1 0 0,0-1 0 0 0,1 0 1 0 0,0 0-1 0 0,0 0-237 0 0,11-16 165 0 0,-12 7-153 0 0,1-1-1 0 0,-1 0 0 0 0,0 0 0 0 0,0 0 1 0 0,0 0-1 0 0,0 0 0 0 0,0-1 0 0 0,0 1 1 0 0,0 0-1 0 0,0-3-11 0 0,15-27 511 0 0,14-40-1019 0 0,-29 68 483 0 0,-1 1 19 0 0,0 1 1 0 0,0 0-1 0 0,0-1 0 0 0,0 1 0 0 0,1 0 0 0 0,-1 0 0 0 0,1 0 0 0 0,0 0 0 0 0,-1 0 0 0 0,1 0 0 0 0,0 0 0 0 0,0 1 0 0 0,0-1 0 0 0,0 1 0 0 0,0-1 0 0 0,1 1 0 0 0,1-1 6 0 0,-4 2-7 0 0,1 0 1 0 0,0-1-1 0 0,0 1 1 0 0,0 0-1 0 0,-1 0 1 0 0,1 0-1 0 0,0 0 1 0 0,0 0-1 0 0,0 1 1 0 0,-1-1-1 0 0,1 0 0 0 0,0 0 1 0 0,0 0-1 0 0,0 1 1 0 0,-1-1-1 0 0,1 0 1 0 0,0 1-1 0 0,-1-1 1 0 0,1 1-1 0 0,0-1 1 0 0,-1 1-1 0 0,1-1 1 0 0,0 1-1 0 0,-1-1 1 0 0,1 1-1 0 0,-1 0 1 0 0,1 0 6 0 0,13 19-43 0 0,9 39-69 0 0,-18-43 168 0 0,1 0 0 0 0,0-1 0 0 0,1 0 0 0 0,9 13-56 0 0,-14-23 6 0 0,1-2 0 0 0,-1 1 0 0 0,1 0 0 0 0,0 0 0 0 0,0-1 0 0 0,1 0 0 0 0,-1 1 0 0 0,1-1 0 0 0,0-1 0 0 0,-1 1 0 0 0,1 0 0 0 0,0-1 0 0 0,1 0 0 0 0,-1 0 0 0 0,0 0 0 0 0,1 0-1 0 0,-1-1 1 0 0,1 0 0 0 0,-1 0 0 0 0,1 0 0 0 0,1 0-6 0 0,1 0-331 0 0,0 0-1 0 0,0-1 0 0 0,0 0 0 0 0,0 0 0 0 0,0 0 0 0 0,0-1 1 0 0,0 0-1 0 0,6-2 332 0 0,5-3-6825 0 0</inkml:trace>
  <inkml:trace contextRef="#ctx0" brushRef="#br0" timeOffset="983.747">1032 239 15664 0 0,'-22'19'972'0'0,"9"-9"-817"0"0,1 1 0 0 0,0 0 0 0 0,1 1 0 0 0,0 0 0 0 0,-4 7-155 0 0,7-6 38 0 0,-1-1 0 0 0,2 2 0 0 0,0-1 0 0 0,1 1 0 0 0,0 0 0 0 0,-3 11-38 0 0,9-22 136 0 0,-1 1 0 0 0,1 0 0 0 0,0-1 0 0 0,0 1 0 0 0,0 0 0 0 0,0-1 0 0 0,1 1 0 0 0,0 3-136 0 0,0-6 420 0 0,0 0-248 0 0,2 0-114 0 0,0 0-1 0 0,-1 0 0 0 0,1 0 1 0 0,0 0-1 0 0,0-1 0 0 0,-1 1 0 0 0,1-1 1 0 0,0 0-1 0 0,0 0 0 0 0,0 0 1 0 0,0 0-1 0 0,0 0 0 0 0,-1-1 0 0 0,1 1 1 0 0,0-1-1 0 0,0 0 0 0 0,-1 0 0 0 0,1 0 1 0 0,0 0-1 0 0,-1 0 0 0 0,1-1 1 0 0,1 0-58 0 0,8-5 73 0 0,-1 0-1 0 0,-1-1 1 0 0,1 0 0 0 0,4-5-73 0 0,27-32-157 0 0,-31 32-1 0 0,0 1-1 0 0,1 0 0 0 0,12-8 159 0 0,-22 18-12 0 0,11-4-69 0 0,-13 6 78 0 0,0 0 0 0 0,1 0 0 0 0,-1 0 1 0 0,0 0-1 0 0,1 0 0 0 0,-1 0 1 0 0,1 0-1 0 0,-1 0 0 0 0,0 1 0 0 0,1-1 1 0 0,-1 0-1 0 0,0 0 0 0 0,1 0 0 0 0,-1 1 1 0 0,0-1-1 0 0,1 0 0 0 0,-1 0 0 0 0,0 1 1 0 0,0-1-1 0 0,1 0 0 0 0,-1 0 0 0 0,0 1 1 0 0,0-1-1 0 0,0 0 0 0 0,1 1 0 0 0,-1-1 1 0 0,0 0-1 0 0,0 1 0 0 0,0-1 0 0 0,0 0 1 0 0,0 1 2 0 0,4 10-49 0 0,-3 1-62 0 0,-1 0 0 0 0,-1 0 0 0 0,0 0 0 0 0,-1 7 111 0 0,0-8-38 0 0,2 33 644 0 0,0-38-505 0 0,0 1 0 0 0,0 0 0 0 0,1 0 0 0 0,0-1-1 0 0,0 1 1 0 0,0 0 0 0 0,1-1 0 0 0,0 1 0 0 0,0-1-1 0 0,3 6-100 0 0,-5-12 33 0 0,1 4 12 0 0,8 2 171 0 0,-5-6-214 0 0,0-1 1 0 0,-1 1-1 0 0,1-1 0 0 0,-1 1 1 0 0,1-1-1 0 0,-1 0 1 0 0,1-1-1 0 0,-1 1 0 0 0,0-1 1 0 0,0 1-1 0 0,2-2-2 0 0,8-5 217 0 0,0-1 0 0 0,-1-1 0 0 0,0 0 0 0 0,-1 0 0 0 0,0-1 0 0 0,0-1 0 0 0,4-7-217 0 0,-1 2-367 0 0,1 1 0 0 0,0 1 0 0 0,4-2 367 0 0,-18 17-170 0 0,9 10 2 0 0,-5 0 192 0 0,-1-1 0 0 0,0 1 0 0 0,0 0 0 0 0,-1 0 0 0 0,0 1 0 0 0,-1-1 0 0 0,0 0 0 0 0,-1 2-24 0 0,5 18 459 0 0,-3-15 74 0 0,1-1 1 0 0,5 13-534 0 0,-8-23 14 0 0,1 0-1 0 0,0 0 1 0 0,0-1-1 0 0,0 1 1 0 0,0-1-1 0 0,0 1 1 0 0,1-1-1 0 0,0 0 1 0 0,-1 0-1 0 0,1 0 1 0 0,0 0-1 0 0,4 2-13 0 0,-4-4 15 0 0,-1 0-1 0 0,1 0 1 0 0,0 0-1 0 0,0 0 1 0 0,0 0-1 0 0,0-1 1 0 0,0 0-1 0 0,0 1 1 0 0,0-1-1 0 0,0 0 1 0 0,0-1-1 0 0,0 1 1 0 0,1-1-1 0 0,-1 1 1 0 0,-1-1-1 0 0,2 0-14 0 0,3-1-139 0 0,0 0-1 0 0,0 0 0 0 0,0-1 1 0 0,-1 0-1 0 0,1 0 1 0 0,1-2 139 0 0,-5 3-426 0 0,1-1 1 0 0,-1 0-1 0 0,0 0 0 0 0,0-1 1 0 0,0 1-1 0 0,-1-1 1 0 0,1 1-1 0 0,1-4 426 0 0,5-6-4232 0 0,3-2-2317 0 0</inkml:trace>
  <inkml:trace contextRef="#ctx0" brushRef="#br0" timeOffset="1574.159">1869 292 6448 0 0,'0'0'498'0'0,"0"0"-30"0"0,-1 0 1092 0 0,-2 1-836 0 0,1 0 0 0 0,-1 0-1 0 0,1 0 1 0 0,0 0-1 0 0,-1 0 1 0 0,1 1-1 0 0,0-1 1 0 0,-1 2-724 0 0,-19 15 2480 0 0,-2 3-1352 0 0,16-15-873 0 0,-1 1-1 0 0,1 0 0 0 0,0 0 1 0 0,1 1-1 0 0,0 0 0 0 0,0 0 0 0 0,-1 4-254 0 0,7-9 40 0 0,-1 0-1 0 0,1 1 1 0 0,-1-1-1 0 0,1 1 1 0 0,0-1-1 0 0,0 1 1 0 0,1-1-1 0 0,-1 1 0 0 0,1 0 1 0 0,-1-1-1 0 0,1 1 1 0 0,0 0-1 0 0,1-1 1 0 0,0 4-40 0 0,1 6 71 0 0,1 1-1 0 0,0-1 1 0 0,3 4-71 0 0,1 5 51 0 0,29 73 349 0 0,-21-22-537 0 0,-10-44 89 0 0,-4-24 63 0 0,-1 0 1 0 0,0-1-1 0 0,0 1 1 0 0,0 0-1 0 0,0 0 0 0 0,-1 0 1 0 0,0 0-1 0 0,0-1 0 0 0,0 1 1 0 0,-1 0-1 0 0,1-1 0 0 0,-1 1 1 0 0,0-1-1 0 0,0 0 1 0 0,-1 1-1 0 0,1-1 0 0 0,-2 1-15 0 0,-6 9 120 0 0,8-11-30 0 0,1-1 0 0 0,-1 1 0 0 0,1-1-1 0 0,-1 0 1 0 0,0 0 0 0 0,0 0 0 0 0,0 0 0 0 0,0 0 0 0 0,0 0 0 0 0,0 0 0 0 0,0 0 0 0 0,-1-1 0 0 0,1 0-1 0 0,-1 1 1 0 0,-1 0-90 0 0,-12 2 203 0 0,-1 0 0 0 0,1-1-1 0 0,-14 0-202 0 0,27-3 0 0 0,0 0 0 0 0,-1 0 0 0 0,1 0 0 0 0,-1 0 0 0 0,1 0 0 0 0,0-1 0 0 0,-1 0 0 0 0,1 0 0 0 0,0 0 0 0 0,0 0 0 0 0,-1 0 0 0 0,1-1 0 0 0,2 1 0 0 0,-1 1 0 0 0,1-1 0 0 0,0 0 0 0 0,-1 0 0 0 0,1 0 0 0 0,0-1 0 0 0,0 1 0 0 0,0 0 0 0 0,0 0 0 0 0,0 0 0 0 0,0-1 0 0 0,1 1 0 0 0,-1-1 0 0 0,0 1 0 0 0,1 0 0 0 0,-1-1 0 0 0,1 1 0 0 0,-1-1 0 0 0,1 0 0 0 0,0 1 0 0 0,0-1 0 0 0,-1 1 0 0 0,1-1 0 0 0,0 1 0 0 0,0-1 0 0 0,1 0 0 0 0,-1 1 0 0 0,0-1 0 0 0,2-5 12 0 0,-1-1 1 0 0,1 1-1 0 0,0 0 0 0 0,1 1 0 0 0,0-1 0 0 0,0 0 1 0 0,0 1-1 0 0,1-1 0 0 0,0 1 0 0 0,0 0 0 0 0,1 1 1 0 0,0-1-1 0 0,2-2-12 0 0,12-10 397 0 0,1 1 1 0 0,0 0-1 0 0,5-1-397 0 0,23-19 388 0 0,-6 2-917 0 0,-1-1-47 0 0,2 2 0 0 0,41-24 576 0 0,-6 15-665 0 0,23-6 665 0 0,-17 8-177 0 0,-79 39 177 0 0,-1 0 0 0 0,1 0 0 0 0,-1-1 0 0 0,0 0 0 0 0,0 0 0 0 0,0 0 0 0 0,0 0 0 0 0,-1-1 0 0 0,1 1 0 0 0,-1-1 0 0 0,0 0 0 0 0,0 0 0 0 0,0 0 0 0 0,0 0 0 0 0,-1-1 0 0 0,-2 5 3 0 0,1-1 0 0 0,-1 0 0 0 0,0 1 0 0 0,1-1 0 0 0,-1 1 0 0 0,0-1 0 0 0,0 0 0 0 0,0 1 0 0 0,0-1 0 0 0,1 0 0 0 0,-1 1 0 0 0,0-1 0 0 0,0 0 0 0 0,0 1 0 0 0,0-1 0 0 0,-1 0 0 0 0,1 1 0 0 0,0-1 0 0 0,0 0 0 0 0,0 1 0 0 0,0-1 0 0 0,-1 0-1 0 0,1 1 1 0 0,0-1 0 0 0,-1 1 0 0 0,1-1-3 0 0,-1 0 12 0 0,0 1-1 0 0,0-1 0 0 0,1 1 0 0 0,-1-1 0 0 0,0 1 0 0 0,0-1 0 0 0,0 1 1 0 0,0 0-1 0 0,0-1 0 0 0,0 1 0 0 0,0 0 0 0 0,0 0 0 0 0,0 0 1 0 0,0 0-1 0 0,0 0 0 0 0,0 0-11 0 0,-7 0 86 0 0,1 1 0 0 0,-1-1 0 0 0,1 2 0 0 0,-5 0-86 0 0,8 0 23 0 0,-8 1-18 0 0,0 0 0 0 0,1 2 0 0 0,-1-1 0 0 0,1 2 0 0 0,0-1 0 0 0,1 1 0 0 0,-1 1 0 0 0,1 0 0 0 0,1 0 0 0 0,-1 1 0 0 0,1 1 0 0 0,1-1 0 0 0,-1 1 0 0 0,1 1 0 0 0,1 0 0 0 0,-1 1-5 0 0,6-8 0 0 0,1-1 1 0 0,-1 0-1 0 0,1 0 0 0 0,0 0 1 0 0,0 1-1 0 0,0-1 0 0 0,0 1 1 0 0,0-1-1 0 0,1 1 0 0 0,-1-1 1 0 0,1 1-1 0 0,-1-1 0 0 0,1 1 1 0 0,0-1-1 0 0,0 1 0 0 0,0 0 1 0 0,1-1-1 0 0,-1 1 0 0 0,0-1 1 0 0,1 1-1 0 0,0-1 0 0 0,0 1 1 0 0,-1-1-1 0 0,1 1 0 0 0,1 0 0 0 0,1 1 6 0 0,0 1-1 0 0,0-1 1 0 0,1 0-1 0 0,-1 0 0 0 0,1-1 1 0 0,0 1-1 0 0,0-1 1 0 0,1 0-1 0 0,-1 0 0 0 0,0 0 1 0 0,1 0-1 0 0,1 0-5 0 0,14 7 0 0 0,0 0 0 0 0,1-1 0 0 0,0-1 0 0 0,1-1 0 0 0,-1-1 0 0 0,22 4 0 0 0,-36-10 0 0 0,0 0 0 0 0,0 0 0 0 0,0 0 0 0 0,0-1 0 0 0,0 0 0 0 0,3-1 0 0 0,0 0 0 0 0,-1 0 0 0 0,1 1 0 0 0,3 0 0 0 0,0 1-293 0 0,0-2-1 0 0,0 1 1 0 0,-1-2-1 0 0,1 1 1 0 0,-1-2-1 0 0,0 0 1 0 0,1 0-1 0 0,3-4 294 0 0,-6 3-7627 0 0</inkml:trace>
  <inkml:trace contextRef="#ctx0" brushRef="#br0" timeOffset="1916.091">2833 231 13824 0 0,'-6'6'674'0'0,"3"-1"-579"0"0,0-1-1 0 0,0-1 1 0 0,-1 1-1 0 0,1 0 1 0 0,-1-1-1 0 0,0 0 1 0 0,0 0-1 0 0,0 0 0 0 0,-1 0-94 0 0,0 0 43 0 0,1 1 0 0 0,-1-1 0 0 0,1 1-1 0 0,0 0 1 0 0,0 0 0 0 0,0 0 0 0 0,-1 1-43 0 0,-6 9 449 0 0,9-12-392 0 0,1-1 1 0 0,-1 1 0 0 0,1 0 0 0 0,-1 0-1 0 0,1 0 1 0 0,0 0 0 0 0,0 0 0 0 0,0 0-1 0 0,0 0 1 0 0,0 1 0 0 0,0-1 0 0 0,0 0-1 0 0,0 2-57 0 0,-1 11 157 0 0,1-14-144 0 0,1 1-1 0 0,-1-1 1 0 0,1 1-1 0 0,0-1 1 0 0,0 1-1 0 0,0-1 0 0 0,0 1 1 0 0,0-1-1 0 0,0 1 1 0 0,0-1-1 0 0,0 1 0 0 0,1-1 1 0 0,-1 1-1 0 0,0-1 1 0 0,1 1-1 0 0,0-1 0 0 0,-1 1-12 0 0,7 10 307 0 0,0 0-1 0 0,1 0 0 0 0,0-1 0 0 0,1 0 1 0 0,0 0-1 0 0,8 5-306 0 0,-1 2 354 0 0,37 50 593 0 0,-50-64-818 0 0,-1-1 0 0 0,1 1-1 0 0,-1 0 1 0 0,0 0 0 0 0,0-1 0 0 0,-1 1 0 0 0,1 1-1 0 0,-1-1 1 0 0,0 0 0 0 0,1 3-129 0 0,-2-6 38 0 0,0 1 0 0 0,1-1 0 0 0,-1 0 0 0 0,0 1 0 0 0,0-1 0 0 0,0 0 0 0 0,0 1 0 0 0,-1-1 0 0 0,1 0 0 0 0,0 0 0 0 0,0 1 0 0 0,-1-1-1 0 0,1 0 1 0 0,-1 0 0 0 0,1 1 0 0 0,-1-1 0 0 0,1 0 0 0 0,-1 0 0 0 0,0 0 0 0 0,0 0 0 0 0,0 0 0 0 0,1 0 0 0 0,-1 0 0 0 0,0 0 0 0 0,0 0 0 0 0,0 0 0 0 0,0-1 0 0 0,-1 1 0 0 0,1 0 0 0 0,0-1 0 0 0,0 1 0 0 0,0-1 0 0 0,0 1 0 0 0,-1-1 0 0 0,1 1 0 0 0,-1-1-38 0 0,-6 1 104 0 0,-1 0 1 0 0,0 0 0 0 0,0-1 0 0 0,0 0 0 0 0,-6-1-105 0 0,-10 0 106 0 0,3 0-331 0 0,-1-1 0 0 0,-9-3 225 0 0,-25-2-2942 0 0,39 6 1430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03.0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 17 1840 0 0,'-2'-3'22'0'0,"2"2"-17"0"0,0 1 0 0 0,0-1 1 0 0,0 0-1 0 0,0 1 0 0 0,-1-1 1 0 0,1 0-1 0 0,0 1 0 0 0,0-1 0 0 0,-1 1 1 0 0,1-1-1 0 0,-1 1 0 0 0,1-1 1 0 0,0 1-1 0 0,-1-1 0 0 0,1 1 1 0 0,-1-1-1 0 0,1 1 0 0 0,-1 0 1 0 0,1-1-1 0 0,-1 1 0 0 0,1 0 1 0 0,-1-1-1 0 0,0 1 0 0 0,1 0 1 0 0,-1 0-1 0 0,0-1-5 0 0,-5 1 16 0 0,3 4 1379 0 0,3-3-1206 0 0,-1-1 0 0 0,1 1 0 0 0,-1-1 0 0 0,1 1 0 0 0,-1 0 0 0 0,1-1 0 0 0,-1 1 0 0 0,1-1 0 0 0,0 1 0 0 0,-1 0 1 0 0,1-1-1 0 0,0 1 0 0 0,-1 0 0 0 0,1-1 0 0 0,0 1 0 0 0,0 0 0 0 0,0 0 0 0 0,-1-1 0 0 0,1 1 0 0 0,0 0 0 0 0,0 0 0 0 0,0 0-189 0 0,2 11 2349 0 0,-2-11-2212 0 0,0 1 0 0 0,0-1 0 0 0,0 1 0 0 0,0-1 0 0 0,0 1-1 0 0,1 0 1 0 0,-1-1 0 0 0,1 1 0 0 0,-1-1 0 0 0,1 2-137 0 0,8 14 1727 0 0,-1 1 1 0 0,3 13-1728 0 0,6 13 1808 0 0,-13-34-1444 0 0,-1 0 0 0 0,0 1 0 0 0,0 0 0 0 0,-1-1 0 0 0,0 11-364 0 0,1 53 967 0 0,-10 9-418 0 0,7-83-543 0 0,0 0-1 0 0,0 1 1 0 0,0-1-1 0 0,0 0 0 0 0,0 0 1 0 0,0 0-1 0 0,0 0 0 0 0,0 0 1 0 0,0 0-1 0 0,0 0 0 0 0,0 0 1 0 0,0 1-1 0 0,0-1 1 0 0,0 0-1 0 0,0 0 0 0 0,0 0 1 0 0,0 0-1 0 0,0 0 0 0 0,0 0 1 0 0,0 0-1 0 0,0 0 1 0 0,0 0-1 0 0,-1 0 0 0 0,1 0 1 0 0,0 1-1 0 0,0-1 0 0 0,0 0 1 0 0,0 0-1 0 0,0 0 0 0 0,0 0 1 0 0,0 0-1 0 0,0 0 1 0 0,0 0-1 0 0,-1 0 0 0 0,1 0 1 0 0,0 0-1 0 0,0 0 0 0 0,0 0 1 0 0,0 0-1 0 0,0 0 1 0 0,0 0-1 0 0,0 0 0 0 0,0 0 1 0 0,-1 0-1 0 0,1 0 0 0 0,0 0 1 0 0,0 0-1 0 0,0 0 0 0 0,0 0 1 0 0,0 0-1 0 0,0 0 1 0 0,0 0-1 0 0,0 0 0 0 0,0-1 1 0 0,-1 1-1 0 0,1 0 0 0 0,0 0 1 0 0,0 0-1 0 0,0 0 1 0 0,0 0-1 0 0,0 0 0 0 0,0 0 1 0 0,0 0-1 0 0,0 0 0 0 0,0 0-5 0 0,-5-5 99 0 0,2 0-101 0 0,1 0 0 0 0,0 0-1 0 0,0 0 1 0 0,0 0 0 0 0,1 0-1 0 0,-1 0 1 0 0,1 0 0 0 0,1-1 0 0 0,-1 1-1 0 0,1 0 1 0 0,-1-1 0 0 0,2 1-1 0 0,-1-1 1 0 0,1 1 0 0 0,-1 0-1 0 0,1-1 1 0 0,1 1 0 0 0,-1 0-1 0 0,1-1 3 0 0,3-6-269 0 0,-1 0 0 0 0,0 0-1 0 0,1-9 270 0 0,-4 16-5 0 0,1 1 0 0 0,-1-1 0 0 0,1 0 0 0 0,-1 1 0 0 0,1-1 0 0 0,1 1 0 0 0,-1 0 0 0 0,1 0 0 0 0,-1 0-1 0 0,1 0 1 0 0,1 0 0 0 0,-1 1 0 0 0,0-1 0 0 0,1 1 0 0 0,0 0 0 0 0,-1 0 0 0 0,4-2 5 0 0,-4 4-20 0 0,1-1 20 0 0,0 0 0 0 0,1 0 1 0 0,-1 0-1 0 0,1 1 0 0 0,2-1 0 0 0,-5 2-4 0 0,-1 0 1 0 0,1-1-1 0 0,0 1 0 0 0,0 0 1 0 0,0 1-1 0 0,0-1 0 0 0,-1 0 1 0 0,1 1-1 0 0,0-1 0 0 0,0 0 1 0 0,0 1-1 0 0,-1 0 0 0 0,1 0 1 0 0,0-1-1 0 0,-1 1 0 0 0,2 1 4 0 0,4 3-25 0 0,0 1 0 0 0,0 1 1 0 0,0-1-1 0 0,-1 1 0 0 0,0 0 0 0 0,0 1 0 0 0,-1-1 0 0 0,1 1 0 0 0,-2 0 0 0 0,1 1 0 0 0,0 1 25 0 0,-3-2 44 0 0,0 0 1 0 0,-1 0-1 0 0,1 0 0 0 0,-1 0 1 0 0,-1 1-1 0 0,0-1 1 0 0,0 0-1 0 0,-1 5-44 0 0,0 9-9 0 0,1-19 35 0 0,0-1 0 0 0,0 1 0 0 0,-1-1 0 0 0,1 0 0 0 0,-1 1 0 0 0,1-1 0 0 0,-1 0 0 0 0,0 1 0 0 0,0-1 0 0 0,0 0 0 0 0,-1 0 0 0 0,1 0 0 0 0,0 0 0 0 0,-1 0 0 0 0,1 0-26 0 0,-9 14 614 0 0,9-16-280 0 0,1 0 8 0 0,0 0-74 0 0,1-2-339 0 0,-1-1-1 0 0,0 1 1 0 0,1-1-1 0 0,0 1 1 0 0,0-1 0 0 0,-1 1-1 0 0,2 0 1 0 0,0-2 71 0 0,5-16-222 0 0,-6 11 147 0 0,0 1 0 0 0,0 0 0 0 0,1-1-1 0 0,1 1 1 0 0,-1 0 0 0 0,1 1 0 0 0,1-1 0 0 0,-1 0 0 0 0,1 1 0 0 0,1 0-1 0 0,4-7 76 0 0,-4 7-93 0 0,-2 2 23 0 0,1 0-1 0 0,-1 0 1 0 0,1 1 0 0 0,0-1 0 0 0,1 1 0 0 0,-1 0 0 0 0,5-3 70 0 0,1-2-100 0 0,-9 8 94 0 0,0-1 0 0 0,0 1 0 0 0,1 0 1 0 0,-1 0-1 0 0,0 0 0 0 0,0 0 0 0 0,1 0 1 0 0,-1 0-1 0 0,1 1 0 0 0,-1-1 0 0 0,1 0 1 0 0,-1 1-1 0 0,1-1 0 0 0,0 1 6 0 0,2-1 20 0 0,1 1-1 0 0,0 0 1 0 0,-1 0 0 0 0,1 1-1 0 0,0 0 1 0 0,-1-1 0 0 0,1 1-1 0 0,-1 1 1 0 0,1-1 0 0 0,-1 1-1 0 0,0 0 1 0 0,1 0 0 0 0,-1 0-1 0 0,0 0 1 0 0,0 1 0 0 0,-1-1-1 0 0,1 1 1 0 0,0 0-1 0 0,-1 1 1 0 0,0-1 0 0 0,0 0-1 0 0,0 1 1 0 0,2 3-20 0 0,4 6 18 0 0,-7-11-18 0 0,0 1 0 0 0,0-1 0 0 0,0 1 0 0 0,0 0 0 0 0,-1 0 0 0 0,1 0 0 0 0,-1 0 0 0 0,0 0-1 0 0,0 1 1 0 0,14 42 0 0 0,-15-45 11 0 0,0 1 0 0 0,0-1 0 0 0,0 1 0 0 0,-1-1 0 0 0,1 1-1 0 0,0-1 1 0 0,-1 0 0 0 0,1 1 0 0 0,-1-1 0 0 0,0 1-1 0 0,1-1 1 0 0,-1 0 0 0 0,0 0 0 0 0,0 1 0 0 0,0-1 0 0 0,0 0-1 0 0,0 0 1 0 0,0 0 0 0 0,0 0 0 0 0,-1 1-11 0 0,-11 14 271 0 0,13-16-264 0 0,0 1-1 0 0,0-1 1 0 0,0 0-1 0 0,-1 1 1 0 0,1-1-1 0 0,0 1 1 0 0,0 0-1 0 0,0-1 1 0 0,0 1-1 0 0,0-1 0 0 0,0 1 1 0 0,0-1-1 0 0,0 1 1 0 0,0-1-1 0 0,0 1 1 0 0,0-1-1 0 0,1 1 1 0 0,-1-1-1 0 0,0 1 0 0 0,0-1 1 0 0,0 1-1 0 0,1-1 1 0 0,-1 0-1 0 0,0 1 1 0 0,1-1-1 0 0,-1 1 1 0 0,0-1-1 0 0,1 0 1 0 0,-1 1-1 0 0,0-1 0 0 0,1 1-6 0 0,1 0-195 0 0,-1 1-1 0 0,1-1 0 0 0,0 0 0 0 0,0 0 0 0 0,0 1 0 0 0,0-1 1 0 0,0 0-1 0 0,0-1 0 0 0,0 1 0 0 0,0 0 0 0 0,0-1 1 0 0,0 1-1 0 0,1-1 0 0 0,-1 0 0 0 0,2 1 196 0 0,5-1-1150 0 0</inkml:trace>
  <inkml:trace contextRef="#ctx0" brushRef="#br0" timeOffset="293.73">669 137 15664 0 0,'0'0'356'0'0,"-3"5"475"0"0,2 3-637 0 0,1-1 0 0 0,0 1-1 0 0,1 0 1 0 0,0-1-1 0 0,1 2-193 0 0,0 3 569 0 0,-1-1 0 0 0,0 1-1 0 0,0 0 1 0 0,-1 5-569 0 0,0-8 167 0 0,0 0 1 0 0,0 0-1 0 0,1-1 1 0 0,0 1-1 0 0,1 0 1 0 0,0-1-1 0 0,0 1 1 0 0,3 7-168 0 0,-4-13 8 0 0,0 0-1 0 0,0 0 1 0 0,-1 0-1 0 0,1 0 1 0 0,-1 0-1 0 0,1 0 1 0 0,-1 2-8 0 0,0-2 0 0 0,0 0 0 0 0,0 0 0 0 0,0 0 0 0 0,1 0 0 0 0,-1-1 0 0 0,1 1 0 0 0,0 0 0 0 0,0 1 0 0 0,2 1-202 0 0,4-15-2293 0 0,1-6 54 0 0,3-5-3700 0 0</inkml:trace>
  <inkml:trace contextRef="#ctx0" brushRef="#br0" timeOffset="589.722">903 109 10512 0 0,'-2'1'56'0'0,"1"-1"1"0"0,-1 1 0 0 0,1 0-1 0 0,-1 0 1 0 0,1-1 0 0 0,0 1-1 0 0,-1 0 1 0 0,1 0 0 0 0,0 0-1 0 0,0 1-56 0 0,0-2 16 0 0,1 1 1 0 0,0-1-1 0 0,0 1 0 0 0,0-1 0 0 0,0 1 0 0 0,0-1 1 0 0,0 1-1 0 0,0-1 0 0 0,0 1 0 0 0,0-1 0 0 0,0 1 1 0 0,0-1-1 0 0,0 1 0 0 0,0-1 0 0 0,0 1 0 0 0,1-1 1 0 0,-1 1-1 0 0,0-1 0 0 0,0 1 0 0 0,0-1 0 0 0,1 1 1 0 0,-1-1-1 0 0,0 1 0 0 0,1-1 0 0 0,-1 0 0 0 0,0 1 1 0 0,1-1-1 0 0,-1 0 0 0 0,1 1 0 0 0,-1-1 0 0 0,0 0 1 0 0,1 1-1 0 0,-1-1 0 0 0,1 0-16 0 0,1 2 12 0 0,1 0-14 0 0,0 1 1 0 0,0 1-1 0 0,1-1 1 0 0,-2 0-1 0 0,3 4 2 0 0,-4-6 20 0 0,0 0-1 0 0,-1 1 1 0 0,1-1 0 0 0,-1 1-1 0 0,1-1 1 0 0,-1 0 0 0 0,1 1-1 0 0,-1-1 1 0 0,0 1-1 0 0,0-1 1 0 0,0 1 0 0 0,0-1-1 0 0,0 1 1 0 0,0-1 0 0 0,0 1-1 0 0,-1-1 1 0 0,1 1 0 0 0,0-1-1 0 0,-1 1-19 0 0,0 5 177 0 0,0 0 0 0 0,0 0-1 0 0,1-1 1 0 0,0 1 0 0 0,0 0 0 0 0,0 0-1 0 0,2 4-176 0 0,-1 7 457 0 0,7 27 609 0 0,-1-4 210 0 0,-4-19-273 0 0,-1-16-583 0 0,-2 0 0 0 0,1 0 1 0 0,-1 0-1 0 0,1 1 0 0 0,-2 3-420 0 0,1-9 49 0 0,0 0 0 0 0,0 1 1 0 0,0-1-1 0 0,0 0 0 0 0,0 0 0 0 0,0 0 0 0 0,0 0 1 0 0,1 0-1 0 0,-1 0 0 0 0,0 0 0 0 0,1 0 0 0 0,-1 0 1 0 0,1 0-1 0 0,-1 0 0 0 0,1 0 0 0 0,-1 0 0 0 0,1 0 0 0 0,0 0-49 0 0,2 4 346 0 0,-2-4-97 0 0,-1-1-52 0 0,0 0-6 0 0,0 0-22 0 0,-10-18 63 0 0,10-21 20 0 0,1 17-112 0 0,0 4-182 0 0,1 0 0 0 0,2-8 42 0 0,-1 10-108 0 0,-2 9 103 0 0,0 0-1 0 0,1 1 0 0 0,0-1 0 0 0,1 1 1 0 0,-1 0-1 0 0,1 0 0 0 0,0 0 0 0 0,1 0 1 0 0,2-5 5 0 0,-4 9-49 0 0,0-1 1 0 0,0 1-1 0 0,1-1 1 0 0,-1 1 0 0 0,0 0-1 0 0,1-1 1 0 0,0 1-1 0 0,-1 1 1 0 0,1-1 0 0 0,0 0-1 0 0,0 1 1 0 0,0-1-1 0 0,0 1 1 0 0,0 0-1 0 0,0 0 1 0 0,0 0 0 0 0,1 0-1 0 0,-1 1 1 0 0,0-1-1 0 0,3 1 49 0 0,-5 0-74 0 0,0 0-1 0 0,0 1 0 0 0,0-1 0 0 0,-1 0 0 0 0,1 1 1 0 0,0-1-1 0 0,0 1 0 0 0,0-1 0 0 0,0 1 0 0 0,-1-1 1 0 0,1 1-1 0 0,0-1 0 0 0,-1 1 0 0 0,1 0 0 0 0,0 0 75 0 0,6 5 6 0 0,-2-3-6 0 0,1 1 0 0 0,-1 0 0 0 0,0 1 0 0 0,0-1 0 0 0,3 5 0 0 0,5 4 0 0 0,-8-7 115 0 0,0 0-1 0 0,-1 0 1 0 0,1 1-1 0 0,-1 0 1 0 0,0 0-1 0 0,-1 0 1 0 0,1 0-1 0 0,0 5-114 0 0,5 9 395 0 0,-7-18-309 0 0,0 1 0 0 0,1-1 1 0 0,-1 1-1 0 0,1-1 0 0 0,2 3-86 0 0,-2-3 38 0 0,0 0-1 0 0,0 0 1 0 0,0 1 0 0 0,-1-1 0 0 0,0 1-1 0 0,2 2-37 0 0,-4-5-162 0 0,0 0-1 0 0,1 0 0 0 0,-1 0 0 0 0,0 0 0 0 0,1-1 0 0 0,-1 1 1 0 0,1 0-1 0 0,0 0 0 0 0,-1-1 0 0 0,1 1 0 0 0,-1 0 0 0 0,1-1 1 0 0,0 1-1 0 0,0-1 0 0 0,-1 1 0 0 0,1 0 0 0 0,0-1 0 0 0,0 0 1 0 0,0 1-1 0 0,-1-1 0 0 0,1 0 0 0 0,0 1 0 0 0,0-1 0 0 0,0 0 1 0 0,0 0-1 0 0,0 1 0 0 0,0-1 0 0 0,0 0 0 0 0,1 0 163 0 0,-2 0-377 0 0,3 0-5763 0 0</inkml:trace>
  <inkml:trace contextRef="#ctx0" brushRef="#br0" timeOffset="1396.568">1667 112 4144 0 0,'0'0'191'0'0,"-10"0"26"0"0,-6 4 2920 0 0,0 0 0 0 0,0 1 0 0 0,-13 7-3137 0 0,19-8 550 0 0,-6 3 423 0 0,0 0 0 0 0,1 1-1 0 0,-11 7-972 0 0,21-12 181 0 0,0 1-1 0 0,-1 0 0 0 0,1 1 1 0 0,1-1-1 0 0,-1 1 1 0 0,1 0-1 0 0,-1 0 0 0 0,1 0 1 0 0,1 0-1 0 0,-1 1 0 0 0,-1 2-180 0 0,4-4 3 0 0,0-1 0 0 0,0 1-1 0 0,0-1 1 0 0,0 1 0 0 0,1-1-1 0 0,-1 1 1 0 0,1-1 0 0 0,0 1-1 0 0,0 0 1 0 0,0-1-1 0 0,0 1 1 0 0,1 0 0 0 0,-1-1-1 0 0,1 1-2 0 0,-1-3 25 0 0,1 0-1 0 0,-1 0 1 0 0,1 1-1 0 0,-1-1 0 0 0,1 0 1 0 0,-1 0-1 0 0,1 0 0 0 0,0 0 1 0 0,-1 0-1 0 0,1 0 1 0 0,0 0-1 0 0,0 0 0 0 0,0 0 1 0 0,-1 0-1 0 0,1 0 0 0 0,0-1 1 0 0,0 1-1 0 0,1 0 1 0 0,-1-1-1 0 0,0 1 0 0 0,0 0 1 0 0,0-1-1 0 0,0 1 0 0 0,0-1 1 0 0,1 0-1 0 0,-1 1 1 0 0,0-1-1 0 0,0 0 0 0 0,1 0 1 0 0,-1 0-1 0 0,0 0 0 0 0,0 0 1 0 0,1 0-1 0 0,-1 0 1 0 0,0 0-1 0 0,0-1 0 0 0,1 1 1 0 0,-1 0-1 0 0,0-1 0 0 0,1 0-24 0 0,29-7 444 0 0,-22 6-369 0 0,-1 0-1 0 0,0-1 1 0 0,1 1-1 0 0,-1-2 1 0 0,-1 1-1 0 0,5-3-74 0 0,11-7 118 0 0,-17 11-106 0 0,0-2-1 0 0,0 1 1 0 0,0-1-1 0 0,-1 1 1 0 0,1-2-1 0 0,-1 1 0 0 0,0 0 1 0 0,0-1-1 0 0,0-1-11 0 0,8-8 12 0 0,-11 11-12 0 0,1 0 0 0 0,-1 1 0 0 0,1-1 0 0 0,-1-1 0 0 0,0 1 0 0 0,0 0 0 0 0,0 0 0 0 0,0-1 0 0 0,-1 1 0 0 0,2-4 0 0 0,-1-1 8 0 0,1 0-1 0 0,0 0 1 0 0,1 0-1 0 0,0 1 0 0 0,0-1 1 0 0,1 1-1 0 0,3-5-7 0 0,-7 11-93 0 0,8 2 6 0 0,-6 0 92 0 0,-1 0-1 0 0,1 0 0 0 0,-1 0 0 0 0,1 0 0 0 0,-1 0 1 0 0,1 1-1 0 0,-1-1 0 0 0,0 1 0 0 0,1 0 1 0 0,-1-1-1 0 0,0 1 0 0 0,0 0 0 0 0,0 0 0 0 0,-1 1 1 0 0,2-1-5 0 0,0 2 0 0 0,21 24 0 0 0,21 25-101 0 0,-42-47 44 0 0,0 0-1 0 0,0 0 1 0 0,0 0-1 0 0,0 0 1 0 0,-1 1-1 0 0,0 0 58 0 0,5 12 158 0 0,11 23 106 0 0,-18-42-262 0 0,0 0-1 0 0,0-1 0 0 0,0 1 0 0 0,0 0 0 0 0,0 0 1 0 0,0 0-1 0 0,0 0 0 0 0,0-1 0 0 0,0 1 0 0 0,0 0 1 0 0,0 0-1 0 0,1 0 0 0 0,-1 0 0 0 0,0-1 0 0 0,0 1 1 0 0,0 0-1 0 0,0 0 0 0 0,0 0 0 0 0,0 0 0 0 0,1 0 1 0 0,-1-1-1 0 0,0 1 0 0 0,0 0 0 0 0,0 0 0 0 0,0 0 1 0 0,1 0-1 0 0,-1 0 0 0 0,0 0 0 0 0,0 0 0 0 0,0 0 1 0 0,0 0-1 0 0,1 0 0 0 0,-1 0 0 0 0,0 0 0 0 0,0 0 1 0 0,0 0-1 0 0,1 0 0 0 0,-1 0 0 0 0,0 0 0 0 0,0 0 1 0 0,0 0-1 0 0,0 0 0 0 0,1 0 0 0 0,-1 0 0 0 0,0 0 1 0 0,0 0-1 0 0,0 0 0 0 0,0 0 0 0 0,1 1 0 0 0,-1-1 1 0 0,0 0-1 0 0,0 0 0 0 0,0 0 0 0 0,0 0 0 0 0,0 0 1 0 0,1 0-1 0 0,-1 1 0 0 0,0-1 0 0 0,0 0 0 0 0,0 0 0 0 0,0 0 1 0 0,0 0-2 0 0,2-14 341 0 0,-2 14-307 0 0,0-23 310 0 0,1 0 0 0 0,1 0 0 0 0,1 0-1 0 0,2-6-343 0 0,-3 20-39 0 0,1-1-1 0 0,0 1 1 0 0,1-1-1 0 0,-1 1 0 0 0,2 0 1 0 0,-1 1-1 0 0,1-1 0 0 0,1 1 1 0 0,0 0-1 0 0,0 0 1 0 0,2-2 39 0 0,-4 6-100 0 0,0 1 1 0 0,0-1 0 0 0,0 0 0 0 0,1 1 0 0 0,-1 0 0 0 0,1 0-1 0 0,0 0 1 0 0,0 1 0 0 0,0-1 0 0 0,0 1 0 0 0,1 0-1 0 0,-1 1 1 0 0,0-1 0 0 0,1 1 0 0 0,-1 0 0 0 0,1 1 0 0 0,-1-1-1 0 0,4 1 100 0 0,9 0-5215 0 0,4-2-1613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1:14.07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1997 4 10136 0 0,'16'-1'247'0'0,"4"-1"-75"0"0,-15 2 749 0 0,-9-1 1044 0 0,4 15-88 0 0,-4 6-942 0 0,0 0 0 0 0,-3 3-935 0 0,0 4 619 0 0,-8 31 556 0 0,3 2 0 0 0,3 0-1 0 0,2 3-1174 0 0,7-34 129 0 0,0-1 0 0 0,2 1 0 0 0,2-1 0 0 0,6 26-129 0 0,-9-48 32 0 0,0 0-1 0 0,1-1 0 0 0,-1 1 0 0 0,2 0 0 0 0,-1-1 1 0 0,0 0-1 0 0,1 1 0 0 0,0-1 0 0 0,0 0 1 0 0,1 0-32 0 0,-2-3 3 0 0,0 1 1 0 0,1-1 0 0 0,-1 0 0 0 0,1 0 0 0 0,-1 1 0 0 0,1-1 0 0 0,0-1 0 0 0,0 1 0 0 0,0 0 0 0 0,0-1 0 0 0,0 0 0 0 0,0 1-1 0 0,0-1 1 0 0,0 0 0 0 0,1-1 0 0 0,-1 1 0 0 0,0-1 0 0 0,2 1-4 0 0,6 0-140 0 0,-1-1 0 0 0,1 0-1 0 0,-1 0 1 0 0,0-1 0 0 0,1 0 0 0 0,-1-1 0 0 0,0 0-1 0 0,0 0 1 0 0,0-1 0 0 0,0-1 0 0 0,0 0 0 0 0,-1 0-1 0 0,6-4 141 0 0,23-12-1648 0 0,-31 16 1293 0 0,1 1 0 0 0,-1-1 0 0 0,0-1 0 0 0,0 1 0 0 0,0-1 0 0 0,4-5 355 0 0,61-65-4259 0 0,-70 72 4046 0 0,0 0 0 0 0,0 0 0 0 0,0 0-1 0 0,0 0 1 0 0,-1 0 0 0 0,1 0 0 0 0,-1 0 0 0 0,0-1-1 0 0,1-1 214 0 0,-1 1-239 0 0,0 0-1 0 0,0 1 0 0 0,1-1 0 0 0,0 1 1 0 0,-1-1-1 0 0,1 1 0 0 0,2-2 240 0 0,17-16-1030 0 0,-16 18 685 0 0,-1-1 0 0 0,0 0 0 0 0,0 0 0 0 0,3-4 345 0 0,-6 6-35 0 0,0 1 0 0 0,0-1 0 0 0,-1 0 0 0 0,1 1 0 0 0,0-1-1 0 0,0 0 1 0 0,-1 0 0 0 0,1 1 0 0 0,-1-1 0 0 0,0 0 0 0 0,1 0 0 0 0,-1 0 0 0 0,0 0-1 0 0,0 0 1 0 0,0 1 0 0 0,-1-3 35 0 0,1 3 94 0 0,0 0 0 0 0,0 0 0 0 0,0 0 1 0 0,0 0-1 0 0,1-1 0 0 0,-1 1 0 0 0,0 0 0 0 0,1 0 0 0 0,-1 0 0 0 0,0 0 0 0 0,1 0 0 0 0,-1 0 1 0 0,1 0-1 0 0,-1 0 0 0 0,1 0 0 0 0,0 1 0 0 0,0-2-94 0 0,1-3 3437 0 0,-15 5-466 0 0,5 2-2539 0 0,1 0-1 0 0,-1 1 1 0 0,1 0 0 0 0,0 1 0 0 0,0-1 0 0 0,0 1-1 0 0,0 1 1 0 0,1-1 0 0 0,-3 4-432 0 0,7-7 72 0 0,-22 19 477 0 0,0 1 0 0 0,2 1 0 0 0,-8 10-549 0 0,-23 22 684 0 0,47-48-446 0 0,0 1 0 0 0,1 0 0 0 0,-6 6-238 0 0,10-11 8 0 0,0-1-1 0 0,0 0 0 0 0,1 0 0 0 0,-1 1 1 0 0,0-1-1 0 0,0 0 0 0 0,1 1 0 0 0,-1-1 0 0 0,1 1 1 0 0,-1-1-1 0 0,1 0 0 0 0,-1 1 0 0 0,1 0 0 0 0,0-1 1 0 0,0 1-1 0 0,0-1 0 0 0,0 1 0 0 0,0-1 0 0 0,0 1 1 0 0,0-1-1 0 0,1 1 0 0 0,-1-1 0 0 0,0 1 0 0 0,1-1 1 0 0,0 1-8 0 0,-1-1 9 0 0,1 0 0 0 0,1 0 0 0 0,-1 0 0 0 0,0 0 0 0 0,0-1 0 0 0,0 1 0 0 0,0 0 0 0 0,1-1 0 0 0,-1 1 0 0 0,0-1 0 0 0,0 1 0 0 0,1-1 0 0 0,-1 0 1 0 0,0 1-1 0 0,1-1 0 0 0,-1 0 0 0 0,1 0 0 0 0,-1 0 0 0 0,0 0 0 0 0,1 0 0 0 0,-1 0 0 0 0,0-1 0 0 0,1 1 0 0 0,0 0-9 0 0,3-1 36 0 0,0-1 0 0 0,0 1-1 0 0,0-1 1 0 0,0 0 0 0 0,3-1-36 0 0,-1-1 49 0 0,1-1 1 0 0,-1 1-1 0 0,0-1 0 0 0,-1-1 1 0 0,1 1-1 0 0,4-7-49 0 0,6-7-9 0 0,10-14 9 0 0,-21 24 67 0 0,-1 3 46 0 0,-3 2-136 0 0,1 1 0 0 0,0-1-1 0 0,0 0 1 0 0,0 1 0 0 0,0 0 0 0 0,1 0-1 0 0,-1 0 1 0 0,2 0 23 0 0,-5 2-4 0 0,1 1 1 0 0,0-1-1 0 0,-1 1 0 0 0,1 0 1 0 0,-1-1-1 0 0,1 1 0 0 0,0 0 1 0 0,-1 0-1 0 0,1-1 0 0 0,0 1 1 0 0,-1 0-1 0 0,1 0 0 0 0,0 0 1 0 0,-1 0-1 0 0,1 0 0 0 0,0 0 1 0 0,-1 0-1 0 0,1 0 0 0 0,0 0 1 0 0,-1 0-1 0 0,1 0 0 0 0,0 1 1 0 0,-1-1-1 0 0,1 0 0 0 0,-1 0 1 0 0,1 1-1 0 0,0-1 0 0 0,-1 0 1 0 0,1 1-1 0 0,-1-1 0 0 0,1 1 1 0 0,-1-1-1 0 0,1 0 1 0 0,-1 1-1 0 0,1-1 0 0 0,-1 1 1 0 0,1 0-1 0 0,-1-1 0 0 0,0 1 1 0 0,1 0 3 0 0,0 1 1 0 0,-1 0 0 0 0,1-1 1 0 0,0 1-1 0 0,-1 0 1 0 0,0 0-1 0 0,1 0 1 0 0,-1 0-1 0 0,0 2-1 0 0,-2 37 0 0 0,0-29 0 0 0,2 0 0 0 0,0 0 0 0 0,0 0 0 0 0,1 2 0 0 0,0 0 0 0 0,0-11 0 0 0,-1 0 0 0 0,0 0 0 0 0,1 0 0 0 0,-1 0 0 0 0,1 0 0 0 0,0 0 0 0 0,0 0 0 0 0,0 0 0 0 0,1 1 0 0 0,-1-3 11 0 0,-1 0-1 0 0,0 0 1 0 0,1 0-1 0 0,-1-1 0 0 0,1 1 1 0 0,-1 0-1 0 0,1 0 0 0 0,0 0 1 0 0,-1-1-1 0 0,1 1 1 0 0,0 0-1 0 0,-1-1 0 0 0,1 1 1 0 0,0-1-1 0 0,0 1 1 0 0,0-1-1 0 0,0 1 0 0 0,-1-1 1 0 0,1 1-1 0 0,0-1 0 0 0,0 0 1 0 0,0 0-1 0 0,0 1 1 0 0,0-1-1 0 0,0 0 0 0 0,0 0 1 0 0,0 0-1 0 0,0 0 1 0 0,0 0-11 0 0,1-1 91 0 0,0 1 0 0 0,0-1 0 0 0,0 0 0 0 0,1 0 1 0 0,-1 1-1 0 0,0-2 0 0 0,-1 1 0 0 0,1 0 0 0 0,1-1-91 0 0,1 0 254 0 0,28-14 319 0 0,-24 13-571 0 0,1-1 0 0 0,-1 0 0 0 0,-1 0 0 0 0,1-1 0 0 0,-1 0 0 0 0,0 0 1 0 0,0-1-1 0 0,0 1 0 0 0,-1-2 0 0 0,6-5-2 0 0,-4 0-72 0 0,-5 9 29 0 0,0 0 1 0 0,0-1-1 0 0,0 0 1 0 0,-1 0-1 0 0,0 0 1 0 0,0 0-1 0 0,0 0 0 0 0,0 0 1 0 0,-1 0-1 0 0,1-4 43 0 0,-1 1-115 0 0,0 1-1 0 0,0 0 1 0 0,1 0-1 0 0,0 0 1 0 0,0 0-1 0 0,0 0 0 0 0,1 0 1 0 0,0 1-1 0 0,0-1 116 0 0,-1 2-62 0 0,0 0 0 0 0,0 0-1 0 0,0-1 1 0 0,-1 1 0 0 0,1 0 0 0 0,-1-1-1 0 0,1-4 63 0 0,-2 7 0 0 0,1 1-1 0 0,-1-1 0 0 0,1 0 0 0 0,0 0 1 0 0,0 1-1 0 0,0-1 0 0 0,0 0 0 0 0,0 1 1 0 0,0-1-1 0 0,1 1 0 0 0,-1-1 1 0 0,0 1-1 0 0,1 0 0 0 0,-1-1 0 0 0,1 1 1 0 0,1-1 0 0 0,8-8-1 0 0,-6 3 15 0 0,-5 6-19 0 0,1 1 0 0 0,-1 0 1 0 0,1-1-1 0 0,-1 1 1 0 0,1 0-1 0 0,-1-1 0 0 0,1 1 1 0 0,-1 0-1 0 0,1 0 0 0 0,0-1 1 0 0,-1 1-1 0 0,1 0 1 0 0,-1 0-1 0 0,1 0 0 0 0,0 0 1 0 0,-1 0-1 0 0,1 0 0 0 0,-1 0 1 0 0,1 0-1 0 0,0 0 1 0 0,-1 0-1 0 0,1 0 0 0 0,-1 0 1 0 0,1 0-1 0 0,0 1 0 0 0,-1-1 1 0 0,1 0-1 0 0,-1 0 1 0 0,1 1-1 0 0,-1-1 0 0 0,1 0 1 0 0,-1 1-1 0 0,1-1 0 0 0,-1 1 5 0 0,5 5-54 0 0,-1 1 0 0 0,0 0 0 0 0,-1 0-1 0 0,1 0 1 0 0,-1 1 0 0 0,-1-1-1 0 0,1 1 1 0 0,-1 2 54 0 0,8 21 2 0 0,-3-10 86 0 0,0 0 0 0 0,2 21-88 0 0,-7-31 113 0 0,0 0 1 0 0,-1-1-1 0 0,-1 1 1 0 0,0 0-1 0 0,-1 0 0 0 0,-1 10-113 0 0,2-20 2 0 0,-1 1-1 0 0,1-1 1 0 0,-1 1 0 0 0,1 0-1 0 0,-1-1 1 0 0,0 1-1 0 0,1-1 1 0 0,-1 0-1 0 0,0 1 1 0 0,0-1 0 0 0,0 1-1 0 0,0-1 1 0 0,0 0-1 0 0,0 0 1 0 0,-1 0-1 0 0,1 0 1 0 0,0 0 0 0 0,-1 0-1 0 0,1 0 1 0 0,-1 0-1 0 0,1 0 1 0 0,-1-1-1 0 0,1 1 1 0 0,-1 0 0 0 0,1-1-1 0 0,-1 0 1 0 0,0 1-1 0 0,1-1 1 0 0,-1 0-2 0 0,-6 1 161 0 0,0 0 1 0 0,0-1-1 0 0,0 0 1 0 0,-1-1 0 0 0,-2 0-162 0 0,-2 0 140 0 0,-45-5 114 0 0,57 6-253 0 0,0 0-1 0 0,0-1 0 0 0,0 1 1 0 0,0 0-1 0 0,0 0 1 0 0,0-1-1 0 0,0 1 0 0 0,1-1 1 0 0,-1 1-1 0 0,0-1 1 0 0,0 1-1 0 0,0-1 0 0 0,0 0 0 0 0,1 1 5 0 0,-1-1 0 0 0,1 1-1 0 0,-1 0 1 0 0,0-1 0 0 0,1 1-1 0 0,-1 0 1 0 0,1-1 0 0 0,-1 1-1 0 0,0 0 1 0 0,1 0-1 0 0,-1-1 1 0 0,0 1 0 0 0,1 0-1 0 0,-1 0 1 0 0,0 0-5 0 0,1 0 53 0 0,0 0 13 0 0,1-1-40 0 0,1 0 0 0 0,0 1 0 0 0,0-1 0 0 0,-1 0 0 0 0,1 1 1 0 0,0 0-1 0 0,0-1 0 0 0,0 1 0 0 0,0 0 0 0 0,1 0-26 0 0,-2 0 13 0 0,48-1-65 0 0,-39 2-59 0 0,0-1 0 0 0,1 0 1 0 0,-1-1-1 0 0,0 0 1 0 0,0-1-1 0 0,6-1 111 0 0,-1 0 0 0 0,0 0 0 0 0,12-1 0 0 0,13-1 131 0 0,8-3 244 0 0,46-10-641 0 0,-79 14 200 0 0,16-4-2 0 0,-1 0 1 0 0,11-7 67 0 0,-33 12 14 0 0,0 0 0 0 0,-1-1 0 0 0,1 0 1 0 0,-1 0-1 0 0,0-1 0 0 0,0 0 0 0 0,-1 0 0 0 0,1-1 1 0 0,-1 1-1 0 0,0-1 0 0 0,1-3-14 0 0,-5 6 6 0 0,-1 0 0 0 0,0 1 0 0 0,0-1 0 0 0,0 0 0 0 0,0 0 0 0 0,0 1 0 0 0,0-1 0 0 0,-1 0 0 0 0,0 0 0 0 0,1 0 0 0 0,-1 0 0 0 0,0 0 0 0 0,0 0 0 0 0,-1 0 0 0 0,1 0 0 0 0,-1 0 0 0 0,1 1 0 0 0,-1-1 0 0 0,-1-2-6 0 0,1-2-11 0 0,0 6 1 0 0,1 0 0 0 0,-1 0 1 0 0,1 1-1 0 0,-1-1 1 0 0,1 0-1 0 0,-1 0 1 0 0,0 0-1 0 0,1 0 0 0 0,-1 0 1 0 0,0 1-1 0 0,0-1 1 0 0,0 0-1 0 0,0 1 0 0 0,1-1 1 0 0,-1 0-1 0 0,0 1 1 0 0,0-1-1 0 0,0 1 0 0 0,0 0 1 0 0,0-1-1 0 0,0 1 1 0 0,-1 0-1 0 0,1-1 1 0 0,0 1-1 0 0,0 0 0 0 0,0 0 1 0 0,0 0-1 0 0,0 0 1 0 0,-1 0 9 0 0,-3 0-27 0 0,-1 1 1 0 0,1-1 0 0 0,0 1 0 0 0,0 0-1 0 0,-5 1 27 0 0,7-1-13 0 0,-1 0 0 0 0,0 1 0 0 0,1 0 0 0 0,-1 0 0 0 0,1 0 0 0 0,-1 0-1 0 0,1 0 1 0 0,0 1 0 0 0,0 0 0 0 0,0-1 0 0 0,0 1 0 0 0,1 0 0 0 0,-1 0 0 0 0,1 1 0 0 0,-1-1-1 0 0,1 0 1 0 0,0 1 0 0 0,0 2 13 0 0,-1 0-49 0 0,1 0 0 0 0,-1 0 0 0 0,2 0 0 0 0,-1 1 0 0 0,1-1 0 0 0,0 1 0 0 0,0-1 0 0 0,0 1-1 0 0,1-1 1 0 0,0 1 0 0 0,1 1 49 0 0,0-4-1 0 0,-1-1-1 0 0,1 0 1 0 0,1 0-1 0 0,-1-1 1 0 0,0 1-1 0 0,1 0 1 0 0,-1 0-1 0 0,1-1 1 0 0,0 1-1 0 0,0-1 1 0 0,0 1-1 0 0,0-1 1 0 0,0 0-1 0 0,0 1 1 0 0,1-1-1 0 0,-1-1 1 0 0,2 2 1 0 0,1 0-41 0 0,0 1 0 0 0,1-1 0 0 0,0 1 0 0 0,-1-2 0 0 0,1 1 0 0 0,1-1 0 0 0,4 2 41 0 0,-5-3 73 0 0,-1 0 1 0 0,0-1-1 0 0,0 0 0 0 0,0 0 0 0 0,0 0 0 0 0,0 0 0 0 0,1-1 0 0 0,-1 0 0 0 0,0 0 0 0 0,0 0 0 0 0,0-1-73 0 0,11-4 122 0 0,0 0-1 0 0,9-6-121 0 0,-19 10 17 0 0,32-22 118 0 0,-7 4-106 0 0,-9 6 4 0 0,-14 9-75 0 0,0 0 0 0 0,0 1 0 0 0,0 0 0 0 0,0 0 0 0 0,1 0 0 0 0,-1 1 0 0 0,9-1 42 0 0,-13 3-14 0 0,0 0 0 0 0,-1 0-1 0 0,1 1 1 0 0,0-1 0 0 0,0 1 0 0 0,-1 0 0 0 0,1 0 0 0 0,0 0-1 0 0,0 1 1 0 0,-1 0 0 0 0,1-1 0 0 0,0 1 0 0 0,-1 0-1 0 0,1 1 1 0 0,0-1 0 0 0,-1 1 0 0 0,0-1 0 0 0,1 1 0 0 0,-1 0-1 0 0,0 0 1 0 0,0 1 0 0 0,2 1 14 0 0,11 13-223 0 0,-1-1 1 0 0,2 5 222 0 0,16 19 730 0 0,-18-18 185 0 0,-14-21-1002 0 0,-1-1-17 0 0,0 0 28 0 0,0 0 118 0 0,0 0 48 0 0,0 0 8 0 0,2 0 59 0 0,1-1-68 0 0,-1 1 1 0 0,1-1-1 0 0,0 0 1 0 0,0 0-1 0 0,0 0 1 0 0,-1 0-1 0 0,1 0 0 0 0,0-1 1 0 0,-1 1-1 0 0,0-1 1 0 0,1 1-1 0 0,-1-1 1 0 0,0 0-1 0 0,0 0 1 0 0,1 0-1 0 0,-2-1 0 0 0,1 1 1 0 0,1-2-90 0 0,5-6 51 0 0,0-1 0 0 0,-1-1 0 0 0,3-6-51 0 0,-9 15-15 0 0,4-7-654 0 0,1-1 1 0 0,0 1-1 0 0,1 1 0 0 0,2-3 669 0 0,7-5-8191 0 0</inkml:trace>
  <inkml:trace contextRef="#ctx0" brushRef="#br0" timeOffset="1194.436">4755 140 13560 0 0,'0'0'306'0'0,"0"0"46"0"0,0 0 23 0 0,0 0-44 0 0,-4 0-207 0 0,-1 0 57 0 0,-1 1 0 0 0,1 0 1 0 0,0 0-1 0 0,0 0 1 0 0,0 1-1 0 0,0-1 1 0 0,0 1-1 0 0,0 0 1 0 0,1 1-1 0 0,-1-1 1 0 0,0 1-1 0 0,-1 1-181 0 0,-11 9 943 0 0,0 1 0 0 0,-7 8-943 0 0,-1 0 720 0 0,11-11-417 0 0,-18 17 2197 0 0,-28 29-2500 0 0,51-48 111 0 0,1 1-1 0 0,0 1 1 0 0,0-1 0 0 0,1 1-1 0 0,0 1 1 0 0,1-1 0 0 0,1 1-1 0 0,-3 6-110 0 0,7-14-17 0 0,0-1 0 0 0,0 1 1 0 0,0 0-1 0 0,1 0 0 0 0,0-1 0 0 0,-1 1 0 0 0,1 0 0 0 0,0 0 0 0 0,1-1 0 0 0,-1 1 0 0 0,1 0 0 0 0,-1 0 0 0 0,1-1 1 0 0,0 1 16 0 0,0-2-4 0 0,0 1 1 0 0,0-1 0 0 0,0 0 0 0 0,1 0 0 0 0,-1 1-1 0 0,0-1 1 0 0,1 0 0 0 0,0 0 0 0 0,-1-1 0 0 0,1 1-1 0 0,0 0 1 0 0,0 0 0 0 0,0-1 0 0 0,0 1-1 0 0,0-1 1 0 0,0 0 0 0 0,0 0 0 0 0,1 1 0 0 0,-1-1-1 0 0,0-1 1 0 0,2 1 3 0 0,7 2 14 0 0,1 0-1 0 0,0-1 1 0 0,0-1-1 0 0,0 0 1 0 0,0-1-1 0 0,0 0 1 0 0,7-2-14 0 0,21-3-133 0 0,24-7 133 0 0,-41 8-195 0 0,-7 0-75 0 0,-1 0 1 0 0,0-1-1 0 0,-1 0 0 0 0,1-1 0 0 0,-1-1 1 0 0,0 0-1 0 0,8-6 270 0 0,9-9-821 0 0,-2 0-1 0 0,18-18 822 0 0,-42 35-93 0 0,32-30-342 0 0,-35 32 354 0 0,1-1 0 0 0,-1 1 0 0 0,1 0 0 0 0,-1-1 0 0 0,0 0 0 0 0,0 1 0 0 0,-1-1-1 0 0,1 0 1 0 0,-1 0 0 0 0,0 0 0 0 0,0 0 81 0 0,-1 3-4 0 0,0 0-1 0 0,0 1 0 0 0,0-1 1 0 0,0 0-1 0 0,0 0 0 0 0,0 1 0 0 0,0-1 1 0 0,-1 0-1 0 0,1 0 0 0 0,0 1 1 0 0,-1-1-1 0 0,1 0 0 0 0,-1 1 1 0 0,1-1-1 0 0,0 0 0 0 0,-1 1 0 0 0,1-1 1 0 0,-1 1-1 0 0,0-1 0 0 0,1 1 1 0 0,-1-1-1 0 0,1 1 0 0 0,-1-1 0 0 0,0 1 1 0 0,1 0-1 0 0,-1-1 0 0 0,0 1 1 0 0,0 0-1 0 0,1-1 0 0 0,-1 1 1 0 0,0 0-1 0 0,0 0 0 0 0,1 0 0 0 0,-1 0 1 0 0,0 0-1 0 0,0 0 0 0 0,0 0 5 0 0,-2-1 156 0 0,-1 1 0 0 0,1 0-1 0 0,0 0 1 0 0,0 0 0 0 0,-1 0-1 0 0,1 0 1 0 0,0 1-1 0 0,0 0 1 0 0,-2 0-156 0 0,-5 3 20 0 0,0 1 0 0 0,0 0 0 0 0,1 1-1 0 0,-1 0 1 0 0,1 1 0 0 0,0 0 0 0 0,1 0 0 0 0,0 1 0 0 0,-2 2-20 0 0,0 1 293 0 0,0 0 0 0 0,1 1 0 0 0,0 1 0 0 0,1-1 0 0 0,1 2 0 0 0,-5 8-293 0 0,10-17 28 0 0,-1 1 0 0 0,1-1 0 0 0,0 1 0 0 0,1 0 0 0 0,-1 0 0 0 0,1 0 0 0 0,0-1 0 0 0,1 1 0 0 0,-1 4-28 0 0,1-10 0 0 0,0 0 0 0 0,0 1 0 0 0,0-1 0 0 0,0 0 0 0 0,0 1 0 0 0,0-1 0 0 0,0 0 0 0 0,0 1 0 0 0,0-1 0 0 0,0 0 0 0 0,0 1 0 0 0,0-1 0 0 0,0 0 0 0 0,1 1 0 0 0,-1-1 0 0 0,0 0 0 0 0,0 1 0 0 0,0-1 0 0 0,0 0 0 0 0,0 0 0 0 0,1 1 0 0 0,-1-1 0 0 0,0 0 0 0 0,0 0 0 0 0,1 1 0 0 0,-1-1 0 0 0,0 0 0 0 0,0 0 0 0 0,1 0 0 0 0,-1 1 0 0 0,0-1 0 0 0,1 0 0 0 0,-1 0 0 0 0,0 0 0 0 0,0 0 0 0 0,1 0 0 0 0,-1 0 0 0 0,0 0 0 0 0,1 1 0 0 0,-1-1 0 0 0,0 0 0 0 0,1 0 0 0 0,-1 0 0 0 0,0 0 0 0 0,1 0 0 0 0,-1-1 0 0 0,0 1 0 0 0,1 0 0 0 0,-1 0 0 0 0,0 0 0 0 0,1 0 0 0 0,-1 0 0 0 0,0 0 0 0 0,1-1 0 0 0,-1 1 0 0 0,0 0 0 0 0,7-1 104 0 0,0 0 0 0 0,0-1 0 0 0,0 0 0 0 0,0 0 0 0 0,0-1-1 0 0,-1 0 1 0 0,1 0 0 0 0,-1-1 0 0 0,0 0 0 0 0,0 0 0 0 0,0 0 0 0 0,0 0-1 0 0,-1-1 1 0 0,1 0 0 0 0,-1-1 0 0 0,-1 1 0 0 0,1-1 0 0 0,1-2-104 0 0,-1 0-164 0 0,-1 0 1 0 0,0 0-1 0 0,3-8 164 0 0,-4 9 62 0 0,-1 1-1 0 0,1 0 1 0 0,0 0-1 0 0,1 0 1 0 0,0 1-1 0 0,-1-1 1 0 0,5-3-62 0 0,38-38 230 0 0,-40 42-230 0 0,-5 4-8 0 0,-1 1-1 0 0,0 0 0 0 0,1 0 0 0 0,-1-1 0 0 0,0 1 1 0 0,1 0-1 0 0,-1 0 0 0 0,1 0 0 0 0,-1 0 1 0 0,0-1-1 0 0,1 1 0 0 0,-1 0 0 0 0,1 0 1 0 0,-1 0-1 0 0,0 0 0 0 0,1 0 0 0 0,-1 0 1 0 0,1 0-1 0 0,-1 0 0 0 0,0 0 0 0 0,1 0 1 0 0,-1 0-1 0 0,1 1 0 0 0,-1-1 0 0 0,0 0 1 0 0,1 0-1 0 0,-1 0 0 0 0,1 0 0 0 0,-1 1 1 0 0,0-1-1 0 0,1 0 0 0 0,-1 0 0 0 0,0 1 0 0 0,0-1 1 0 0,1 0-1 0 0,-1 1 0 0 0,0-1 0 0 0,1 0 1 0 0,-1 1 8 0 0,0-1-39 0 0,4 5-93 0 0,0-1 0 0 0,0 1 1 0 0,-1 0-1 0 0,1 0 0 0 0,-1 0 0 0 0,0 1 0 0 0,-1-1 0 0 0,1 1 0 0 0,-1 0 0 0 0,0-1 0 0 0,-1 1 0 0 0,1 0 0 0 0,-1 1 132 0 0,0-1 12 0 0,0 0-1 0 0,1 0 0 0 0,0 0 0 0 0,0 0 1 0 0,0 0-1 0 0,1-1 0 0 0,0 1 0 0 0,0-1 1 0 0,0 0-1 0 0,1 0 0 0 0,-1 0 0 0 0,5 4-11 0 0,-6-7 0 0 0,0 0 0 0 0,0-1 0 0 0,0 1 0 0 0,0 1 0 0 0,0-1 0 0 0,-1 0 0 0 0,1 0 0 0 0,-1 0 0 0 0,1 1 0 0 0,-1-1 0 0 0,0 1 0 0 0,0-1 0 0 0,0 1 0 0 0,0 0 0 0 0,-1-2 7 0 0,1 0 0 0 0,-1 0-1 0 0,1 1 1 0 0,-1-1-1 0 0,1 0 1 0 0,0 0 0 0 0,0 0-1 0 0,0 1 1 0 0,0-1-1 0 0,0 0 1 0 0,0 0 0 0 0,0-1-1 0 0,0 1 1 0 0,0 0-1 0 0,0 0 1 0 0,0 0 0 0 0,1-1-1 0 0,-1 1 1 0 0,0-1-1 0 0,1 1 1 0 0,-1-1-1 0 0,0 1 1 0 0,1-1 0 0 0,-1 0-1 0 0,0 1 1 0 0,1-1-1 0 0,-1 0 1 0 0,1 0-7 0 0,6 0 325 0 0,0 0 0 0 0,-1-1 1 0 0,1 0-1 0 0,6-1-325 0 0,-7 0 341 0 0,-2 1-326 0 0,-1 0 0 0 0,0-1 0 0 0,0 1 0 0 0,1-1 0 0 0,-1 0 0 0 0,0-1 0 0 0,0 1 0 0 0,-1-1 0 0 0,1 1 0 0 0,0-1 0 0 0,-1 0 0 0 0,3-3-15 0 0,6-7-7 0 0,-1-1-1 0 0,6-9 8 0 0,-10 12-47 0 0,0 0 0 0 0,-1 0 0 0 0,4-10 47 0 0,-7 11-71 0 0,2 1 0 0 0,-1 0 0 0 0,1 0 0 0 0,1 0-1 0 0,0 0 1 0 0,4-3 71 0 0,-4 5-72 0 0,-5 5 0 0 0,-1 2-1 0 0,0 0-6 0 0,2 1-1 0 0,-1 0 53 0 0,0 0-1 0 0,0 1 0 0 0,0-1 0 0 0,0 0 0 0 0,0 1 1 0 0,0-1-1 0 0,0 0 0 0 0,-1 1 0 0 0,1-1 1 0 0,0 1-1 0 0,-1-1 0 0 0,1 1 0 0 0,-1-1 1 0 0,1 1-1 0 0,-1 1 28 0 0,5 31-536 0 0,-3-15 546 0 0,3 4 5 0 0,1 0 1 0 0,1-1-1 0 0,7 16-15 0 0,-9-21-120 0 0,-4-15 119 0 0,-1 0-1 0 0,1 0 1 0 0,-1 1-1 0 0,1-1 1 0 0,0 0 0 0 0,0 0-1 0 0,0 0 1 0 0,0 0-1 0 0,0 0 1 0 0,0-1 0 0 0,1 1-1 0 0,-1 0 1 0 0,1 0 0 0 0,-1-1-1 0 0,1 1 1 0 0,0-1-1 0 0,1 1 2 0 0,2 2 86 0 0,0-1 0 0 0,1 0 0 0 0,0 0 0 0 0,0 0-1 0 0,2 0-85 0 0,-5-3 52 0 0,-1 1 0 0 0,1-1 0 0 0,0 1 0 0 0,-1-1 0 0 0,1 0 0 0 0,0 0 0 0 0,0 0 0 0 0,-1 0 0 0 0,1 0 0 0 0,0-1-1 0 0,-1 1 1 0 0,1-1 0 0 0,1 0-52 0 0,-1 0 58 0 0,-1-1 0 0 0,1 1-1 0 0,0-1 1 0 0,0 0 0 0 0,-1 1 0 0 0,1-1-1 0 0,0-1 1 0 0,-1 1 0 0 0,0 0-1 0 0,0-1 1 0 0,2-1-58 0 0,17-29 237 0 0,-19 30-237 0 0,-1 0 0 0 0,0-1 0 0 0,0 1 0 0 0,0-1 0 0 0,0 1 0 0 0,0-1 0 0 0,-1 0 0 0 0,0 1 0 0 0,1-1 0 0 0,-1-1 0 0 0,-5-38 0 0 0,2 18 0 0 0,2-12 0 0 0,1 27 0 0 0,0 0 0 0 0,0 0 0 0 0,-1-1 0 0 0,-1 1 0 0 0,0 0 0 0 0,-1-3 0 0 0,2 10 0 0 0,0 1 1 0 0,1-1-1 0 0,-1 0 0 0 0,1 0 0 0 0,-1 1 0 0 0,1-1 1 0 0,0 0-1 0 0,0 0 0 0 0,1 1 0 0 0,-1-1 0 0 0,0 0 1 0 0,1 0-1 0 0,0 1 0 0 0,0-1 0 0 0,-1 0 0 0 0,2 1 1 0 0,-1-1-1 0 0,0 1 0 0 0,0-1 0 0 0,1 1 0 0 0,-1 0 0 0 0,1-1 1 0 0,0 1-1 0 0,0 0 0 0 0,0 0 0 0 0,0 0 0 0 0,0 0 1 0 0,0 1-1 0 0,0-1 0 0 0,2 0 0 0 0,-1 0-478 0 0,-1 1 0 0 0,1 0 0 0 0,0-1 0 0 0,0 1 0 0 0,0 0 0 0 0,0 1 0 0 0,0-1 0 0 0,0 0 0 0 0,0 1 0 0 0,1 0 0 0 0,0 0 478 0 0,8 0-6819 0 0</inkml:trace>
  <inkml:trace contextRef="#ctx0" brushRef="#br0" timeOffset="1507.57">5825 278 17503 0 0,'0'0'399'0'0,"-3"7"540"0"0,-3 8-535 0 0,1 0 1 0 0,1 1-1 0 0,0-1 1 0 0,1 1-1 0 0,1 1-404 0 0,1-12 180 0 0,-3 49 2703 0 0,2 5-2883 0 0,2-58 3 0 0,-1 0-11 0 0,1 0-1 0 0,0 0 1 0 0,0-1 0 0 0,0 1 0 0 0,0 0 0 0 0,0 0 0 0 0,0-1 0 0 0,1 1 0 0 0,-1 0 0 0 0,0-1 0 0 0,0 1 0 0 0,0 0 0 0 0,1 0 0 0 0,-1-1 0 0 0,0 1-1 0 0,1 0 1 0 0,-1-1 0 0 0,1 1 0 0 0,-1-1 0 0 0,1 1 0 0 0,-1 0 0 0 0,1-1 0 0 0,-1 1 0 0 0,1-1 0 0 0,-1 1 0 0 0,1-1 0 0 0,0 0 0 0 0,-1 1 0 0 0,1-1 0 0 0,0 0-1 0 0,-1 1 1 0 0,1-1 0 0 0,0 0 0 0 0,-1 0 0 0 0,1 1 0 0 0,0-1 0 0 0,0 0 0 0 0,0 0 8 0 0,-1 0-37 0 0,1 0 0 0 0,-1 0 1 0 0,1 0-1 0 0,-1 0 0 0 0,1 0 0 0 0,-1 0 0 0 0,1 0 1 0 0,0 0-1 0 0,-1-1 0 0 0,1 1 0 0 0,-1 0 0 0 0,1 0 1 0 0,-1 0-1 0 0,1-1 0 0 0,-1 1 0 0 0,1 0 1 0 0,-1-1-1 0 0,1 1 0 0 0,-1 0 0 0 0,0-1 0 0 0,1 1 1 0 0,-1-1 36 0 0,6-6-3915 0 0,-5 5 2091 0 0,5-6-5514 0 0</inkml:trace>
  <inkml:trace contextRef="#ctx0" brushRef="#br0" timeOffset="2318.634">6059 14 16671 0 0,'0'0'382'0'0,"0"0"54"0"0,1 2 20 0 0,1 6-352 0 0,0 1 0 0 0,-1-1 0 0 0,0 1 0 0 0,0-1 0 0 0,-1 1 1 0 0,0 4-105 0 0,1 19 359 0 0,2 17 232 0 0,0-9 1834 0 0,7 34-2425 0 0,-2-23 2737 0 0,-1 9-2737 0 0,0 7 615 0 0,-7-40-849 0 0,0-26 246 0 0,0-1-1 0 0,0 0 1 0 0,0 0-1 0 0,0 0 1 0 0,0 0-1 0 0,0 1 1 0 0,0-1-1 0 0,-1 0 1 0 0,1 0 0 0 0,0 0-1 0 0,0 0 1 0 0,0 0-1 0 0,0 1 1 0 0,0-1-1 0 0,0 0 1 0 0,0 0-1 0 0,-1 0 1 0 0,1 0-1 0 0,0 0 1 0 0,0 0-1 0 0,0 0 1 0 0,0 1-1 0 0,-1-1 1 0 0,1 0-1 0 0,0 0 1 0 0,0 0-1 0 0,0 0 1 0 0,0 0 0 0 0,-1 0-1 0 0,1 0 1 0 0,0 0-1 0 0,0 0 1 0 0,0 0-1 0 0,0 0 1 0 0,-1 0-1 0 0,1 0 1 0 0,0 0-12 0 0,-9-4-113 0 0,-6-9-573 0 0,4 1-361 0 0,-1 1 0 0 0,-10-6 1047 0 0,12 9-1077 0 0,0 0 0 0 0,1 0 0 0 0,0-1 0 0 0,0-1-1 0 0,0-1 1078 0 0,-2-2-971 0 0,7 8 653 0 0,1 1 1 0 0,-1-1 0 0 0,1 0 0 0 0,0 0 0 0 0,0 0 0 0 0,0-1 0 0 0,-1-5 317 0 0,-1 1-455 0 0,3 5 1285 0 0,11 6 23 0 0,-4 1-565 0 0,0 1 1 0 0,-1-1-1 0 0,1 1 1 0 0,-1-1 0 0 0,1 1-1 0 0,-1 1 1 0 0,0-1 0 0 0,1 1-289 0 0,14 11 738 0 0,-4-4-476 0 0,1-2 0 0 0,0 0 0 0 0,1-1 0 0 0,-1-1-1 0 0,1-1 1 0 0,2 1-262 0 0,6 0 758 0 0,-19-5-510 0 0,0 0 0 0 0,0 0 0 0 0,1 0 1 0 0,-1-1-1 0 0,1 0 0 0 0,-1-1 0 0 0,1 1 0 0 0,-1-1 1 0 0,1 0-1 0 0,-1-1 0 0 0,4 0-248 0 0,-4 0 30 0 0,1-1-1 0 0,-1 0 1 0 0,0 0 0 0 0,0 0-1 0 0,-1-1 1 0 0,1 0 0 0 0,0 0 0 0 0,-1-1-1 0 0,0 1 1 0 0,0-1 0 0 0,0 0-1 0 0,0 0 1 0 0,0-1 0 0 0,-1 0-1 0 0,0 0 1 0 0,0 0 0 0 0,0 0-1 0 0,-1 0 1 0 0,0-1 0 0 0,0 1 0 0 0,0-1-1 0 0,0-2-29 0 0,7-11 77 0 0,1 0 0 0 0,2-1-77 0 0,15-28-418 0 0,-28 47 330 0 0,1 3 73 0 0,-1 0-1 0 0,0 0 1 0 0,1 0 0 0 0,-1 0-1 0 0,1 0 1 0 0,-1 0-1 0 0,1 0 1 0 0,0 0 0 0 0,0 0 15 0 0,0 0-21 0 0,0 0-1 0 0,-1-1 1 0 0,1 1 0 0 0,0 0 0 0 0,-1 0 0 0 0,1-1 0 0 0,-1 1 0 0 0,0 0 0 0 0,0 0 0 0 0,0 0-1 0 0,0 0 1 0 0,0 0 21 0 0,0 1-5 0 0,0-1-1 0 0,0 1 1 0 0,1-1-1 0 0,-1 0 1 0 0,0 1-1 0 0,1-1 0 0 0,0 1 1 0 0,0 1 5 0 0,4 13 100 0 0,-3 4-50 0 0,1-1 0 0 0,1 1 0 0 0,1-1 0 0 0,5 15-50 0 0,-8-32 0 0 0,0 0 0 0 0,0 0 0 0 0,0 0 0 0 0,1 0 0 0 0,-1 0 0 0 0,1 0 0 0 0,-1 0 0 0 0,1-1 0 0 0,0 0 0 0 0,0 1 0 0 0,0-1 0 0 0,0 0 0 0 0,0 0 0 0 0,1-1 0 0 0,-1 1 0 0 0,1-1 0 0 0,-1 1 0 0 0,1-1 0 0 0,-1 0 0 0 0,1-1 0 0 0,0 1 0 0 0,-1-1 0 0 0,6 2 0 0 0,-1-1 0 0 0,1 0 0 0 0,0-1 0 0 0,-1 0 0 0 0,1 0 0 0 0,-1-1 0 0 0,1 0 0 0 0,-1-1 0 0 0,3 0 0 0 0,-3-1 0 0 0,-1-1 0 0 0,0 0 0 0 0,-1 0 0 0 0,1 0 0 0 0,-1-1 0 0 0,1 0 0 0 0,-2 0 0 0 0,1-1 0 0 0,0 0 0 0 0,-1 0 0 0 0,0 0 0 0 0,-2 3 0 0 0,2-4 0 0 0,0-1 0 0 0,0 1 0 0 0,0-1 0 0 0,-1 0 0 0 0,2-6 0 0 0,8-14 0 0 0,-8 17-43 0 0,0 1 0 0 0,1 0 0 0 0,0 0 0 0 0,1 1-1 0 0,0 0 1 0 0,0 0 0 0 0,1 0 0 0 0,7-4 43 0 0,-15 12-23 0 0,1 0 0 0 0,-1 0 0 0 0,0 1 0 0 0,1-1 0 0 0,-1 1-1 0 0,1-1 1 0 0,-1 1 0 0 0,1 0 0 0 0,-1-1 0 0 0,1 1 0 0 0,-1 0 0 0 0,1 0 0 0 0,-1 0 0 0 0,1 0 0 0 0,-1 0 0 0 0,1 0 0 0 0,-1 1-1 0 0,1-1 1 0 0,-1 0 0 0 0,1 1 0 0 0,-1-1 0 0 0,1 1 0 0 0,-1-1 0 0 0,0 1 0 0 0,1 0 23 0 0,-1 0-10 0 0,0-1-1 0 0,0 1 1 0 0,0 0 0 0 0,0-1 0 0 0,0 1 0 0 0,0 0 0 0 0,0 0-1 0 0,-1-1 1 0 0,1 1 0 0 0,0 0 0 0 0,0 0 0 0 0,-1 0 0 0 0,1 0-1 0 0,-1 0 1 0 0,1 0 0 0 0,-1 0 0 0 0,1 1 0 0 0,-1-1 0 0 0,0 0-1 0 0,1 0 1 0 0,-1 0 0 0 0,0 0 0 0 0,0 0 0 0 0,0 1 0 0 0,0-1-1 0 0,0 0 1 0 0,0 0 0 0 0,0 0 0 0 0,0 0 0 0 0,-1 1 0 0 0,1-1-1 0 0,0 0 11 0 0,-1 1-21 0 0,0 0-1 0 0,1 0 1 0 0,-1 0 0 0 0,1 0-1 0 0,-1 0 1 0 0,1 0-1 0 0,0 0 1 0 0,0 0-1 0 0,0 0 1 0 0,0 0-1 0 0,0 0 1 0 0,0 0 0 0 0,1 0-1 0 0,-1 0 1 0 0,1 0-1 0 0,-1 0 1 0 0,1 0-1 0 0,0 0 1 0 0,-1 0 0 0 0,1-1-1 0 0,0 1 1 0 0,0 0-1 0 0,1-1 1 0 0,-1 1-1 0 0,1 0 22 0 0,2 7-38 0 0,0 0-1 0 0,0 1 0 0 0,-1-1 1 0 0,0 1-1 0 0,1 5 39 0 0,4 17 1 0 0,1-5 278 0 0,-2 0 0 0 0,-1 1-1 0 0,-1 0 1 0 0,-1 0 0 0 0,-2 0-1 0 0,0 12-278 0 0,-2-1 153 0 0,0 34-42 0 0,-1-55-106 0 0,0-1 25 0 0,0 0 0 0 0,-1 0 0 0 0,-1 0-1 0 0,-1 3-29 0 0,2-15 12 0 0,1 0 0 0 0,-1-1-1 0 0,0 1 1 0 0,0 0 0 0 0,-1-1-1 0 0,1 1 1 0 0,-1-1 0 0 0,0 0-1 0 0,0 0 1 0 0,0 0 0 0 0,-1-1-1 0 0,0 1 1 0 0,1-1 0 0 0,-1 1-1 0 0,0-1 1 0 0,-1 0-12 0 0,-3 2 125 0 0,0 0-1 0 0,1-1 1 0 0,-1 0 0 0 0,-1 0 0 0 0,1-1 0 0 0,-1 0-1 0 0,1 0 1 0 0,-1-1 0 0 0,0 0 0 0 0,0 0-1 0 0,0-1 1 0 0,0-1-125 0 0,-17 1 18 0 0,0-2 0 0 0,0-1 0 0 0,0-1-1 0 0,0-1 1 0 0,1-2 0 0 0,0 0 0 0 0,0-2-1 0 0,0 0 1 0 0,-15-9-18 0 0,32 14 234 0 0,1-1-1 0 0,-1 0 1 0 0,-4-3-234 0 0,-1-6-1042 0 0,4-4-5547 0 0,6 9-1360 0 0</inkml:trace>
  <inkml:trace contextRef="#ctx0" brushRef="#br0" timeOffset="-2657.904">309 148 5064 0 0,'0'0'389'0'0,"0"0"-60"0"0,0 0 675 0 0,0 0 322 0 0,0 0 67 0 0,0 0-38 0 0,0 0-217 0 0,0 12 1892 0 0,-2 34-758 0 0,-2-1 0 0 0,-3 0 0 0 0,-9 36-2272 0 0,-2 9 943 0 0,3-30-701 0 0,14-55-219 0 0,1-2-17 0 0,-1-1 0 0 0,1 0 1 0 0,-1 1-1 0 0,0-1 1 0 0,1 0-1 0 0,-1 1 0 0 0,0-1 1 0 0,-1 0-1 0 0,1 0 1 0 0,0 0-1 0 0,-1 1-6 0 0,1-2-281 0 0,1-2 177 0 0,0 0 0 0 0,-1 1 1 0 0,1-1-1 0 0,0 0 1 0 0,-1 1-1 0 0,1-1 0 0 0,0 0 1 0 0,0 1-1 0 0,0-1 0 0 0,0 0 1 0 0,0 0-1 0 0,-1 1 1 0 0,1-1-1 0 0,1 0 104 0 0,0-8-1553 0 0,-3 1-389 0 0</inkml:trace>
  <inkml:trace contextRef="#ctx0" brushRef="#br0" timeOffset="-2349.076">0 448 5528 0 0,'0'0'422'0'0,"6"-15"2661"0"0,-4 10-2470 0 0,1 1 0 0 0,-1-1 0 0 0,1 1-1 0 0,0-1 1 0 0,0 1 0 0 0,0 0 0 0 0,1 0 0 0 0,-1 0 0 0 0,1 1-1 0 0,0-1 1 0 0,2 0-613 0 0,0-1 372 0 0,1 1-1 0 0,0 0 1 0 0,0 0-1 0 0,1 1 1 0 0,-1 0-1 0 0,1 0 0 0 0,0 1-371 0 0,17-4 218 0 0,0 1-1 0 0,0 2 0 0 0,0 0 0 0 0,6 2-217 0 0,-23 0 148 0 0,79-1-121 0 0,-44 2 308 0 0,-1-3-1 0 0,39-6-334 0 0,-74 8 166 0 0,4-1-1277 0 0,-1 0 0 0 0,0-1-1 0 0,9-3 1112 0 0,-7 2-1247 0 0</inkml:trace>
  <inkml:trace contextRef="#ctx0" brushRef="#br0" timeOffset="-1732.685">562 120 13824 0 0,'-1'7'674'0'0,"-5"21"-87"0"0,1 1 0 0 0,2 0-1 0 0,-1 25-586 0 0,4-39 561 0 0,-2 0 1 0 0,-1 8-562 0 0,1-12 287 0 0,1 1 0 0 0,0-1 0 0 0,0 1-1 0 0,1-1 1 0 0,1 5-287 0 0,2 8 477 0 0,2 17 430 0 0,-1 27-907 0 0,-3-52 880 0 0,3-16-488 0 0,1-6-384 0 0,-2 1-8 0 0,-1 0 0 0 0,0 0 0 0 0,0 0 0 0 0,0 0 0 0 0,-1-1 0 0 0,1 0 0 0 0,3-12 0 0 0,0 3 0 0 0,-3 7 0 0 0,0 1 0 0 0,0-1 0 0 0,1 0 0 0 0,1 1 0 0 0,-1-1 0 0 0,1 1 0 0 0,1 0 0 0 0,-1 0 0 0 0,1 1 0 0 0,2-3 0 0 0,-6 9-3 0 0,0-1 0 0 0,0 1 0 0 0,1-1 0 0 0,-1 1-1 0 0,0-1 1 0 0,0 1 0 0 0,0 0 0 0 0,1 0 0 0 0,-1 0 0 0 0,0 0-1 0 0,1 0 1 0 0,-1 0 0 0 0,0 0 0 0 0,0 0 0 0 0,1 0-1 0 0,-1 0 1 0 0,0 1 0 0 0,0-1 0 0 0,1 0 0 0 0,-1 1 0 0 0,0 0 3 0 0,3 0-63 0 0,-1 0 1 0 0,1 1-1 0 0,-1-1 1 0 0,0 1-1 0 0,1 0 1 0 0,0 2 62 0 0,1 1-168 0 0,-1 0-1 0 0,0 0 1 0 0,0 1 0 0 0,0 0 0 0 0,-1 0-1 0 0,1 0 1 0 0,-2 0 0 0 0,3 7 168 0 0,7 13 527 0 0,-6-15-280 0 0,0 0-1 0 0,1-1 0 0 0,0 0 1 0 0,0 0-1 0 0,4 2-246 0 0,-8-9 28 0 0,0 0 0 0 0,1 0 1 0 0,-1 0-1 0 0,1-1 0 0 0,0 1 1 0 0,-1-1-1 0 0,1 0 0 0 0,1 0 1 0 0,-1 0-1 0 0,0 0 0 0 0,0-1 0 0 0,1 0 1 0 0,-1 1-1 0 0,0-2 0 0 0,4 1-28 0 0,2 0 164 0 0,0-1 0 0 0,0-1 0 0 0,0 0 0 0 0,0 0-1 0 0,-1-1 1 0 0,1 0 0 0 0,0 0 0 0 0,-1-1 0 0 0,2-1-164 0 0,-6 2 6 0 0,1 0 0 0 0,-1-1 1 0 0,0 1-1 0 0,0-1 0 0 0,0 0 1 0 0,0-1-1 0 0,-1 1 0 0 0,1-1 1 0 0,-1 0-1 0 0,0 0 1 0 0,0 0-1 0 0,0 0 0 0 0,0-1 1 0 0,-1 0-1 0 0,0 0 0 0 0,1 0-6 0 0,16-40 23 0 0,-19 41-42 0 0,1 1-1 0 0,0-1 1 0 0,-1 0 0 0 0,0 0-1 0 0,0 0 1 0 0,0-1 0 0 0,-1 1 0 0 0,1 0-1 0 0,-1 0 1 0 0,0 0 0 0 0,0-1-1 0 0,0 0 20 0 0,-1 0-72 0 0,1-1 0 0 0,0 1 0 0 0,1 0-1 0 0,0 0 1 0 0,-1 0 0 0 0,1 0 0 0 0,2-4 72 0 0,-3 8-29 0 0,1 1 0 0 0,-1-1 1 0 0,1 0-1 0 0,-1 0 1 0 0,0 1-1 0 0,1-1 0 0 0,-1 0 1 0 0,0 0-1 0 0,0 0 1 0 0,0 1-1 0 0,1-1 0 0 0,-1 0 1 0 0,0 0-1 0 0,0 0 1 0 0,0 0-1 0 0,0 0 0 0 0,0 1 1 0 0,-1-1-1 0 0,1 0 0 0 0,0 0 1 0 0,0 0-1 0 0,0 1 1 0 0,-1-1-1 0 0,1 0 0 0 0,-1 0 1 0 0,1 0-1 0 0,0 1 1 0 0,-1-1-1 0 0,1 0 0 0 0,-1 1 1 0 0,1-1-1 0 0,-1 0 1 0 0,0 1-1 0 0,1-1 0 0 0,-2 0 29 0 0,2 2-4 0 0,-1-1 0 0 0,0 1 0 0 0,0-1 0 0 0,0 0 0 0 0,1 1 0 0 0,-1 0 0 0 0,0-1 0 0 0,1 1 0 0 0,-1-1 0 0 0,0 1 0 0 0,1 0 0 0 0,-1-1 0 0 0,1 2 4 0 0,-3 2 30 0 0,0 1 0 0 0,1 0-1 0 0,0 0 1 0 0,0 0 0 0 0,1 0-1 0 0,0 0 1 0 0,-1 0 0 0 0,2 1-1 0 0,-1-1 1 0 0,0 0 0 0 0,1 2-30 0 0,0 13 116 0 0,1 1-1 0 0,1 5-115 0 0,0-7 118 0 0,-2-14-74 0 0,1-1 0 0 0,0 1 0 0 0,0-1 0 0 0,0 0 0 0 0,0 1 0 0 0,1-1 0 0 0,0 0 0 0 0,-1 0-1 0 0,2 0 1 0 0,-1 0 0 0 0,0 0 0 0 0,1-1 0 0 0,0 1 0 0 0,-1-1 0 0 0,1 0 0 0 0,1 1 0 0 0,-1-1 0 0 0,1 0-44 0 0,1 1-9 0 0,0-1 1 0 0,1 0-1 0 0,-1 0 1 0 0,0 0-1 0 0,1-1 1 0 0,0 1 0 0 0,-1-1-1 0 0,1-1 1 0 0,0 1-1 0 0,0-1 1 0 0,0 0 0 0 0,6 0 8 0 0,16 0-229 0 0,0-1 1 0 0,1-1 0 0 0,-1-2-1 0 0,19-4 229 0 0,-16 1-512 0 0</inkml:trace>
  <inkml:trace contextRef="#ctx0" brushRef="#br1" timeOffset="39478.402">487 1365 2304 0 0,'0'-1'9'0'0,"1"0"-1"0"0,-1 0 1 0 0,0 0 0 0 0,1 0 0 0 0,-1-1-1 0 0,0 1 1 0 0,0 0 0 0 0,0 0 0 0 0,0-1-1 0 0,0 1 1 0 0,0 0 0 0 0,0 0-1 0 0,0-1 1 0 0,-1 1 0 0 0,1 0 0 0 0,0 0-1 0 0,-1 0 1 0 0,1 0 0 0 0,-1 0 0 0 0,1-1-1 0 0,-1 1 1 0 0,0 0 0 0 0,0 0 0 0 0,1 0-1 0 0,-1 0 1 0 0,0 0-9 0 0,-8-18-3 0 0,-1-5 2826 0 0,8 21-1603 0 0,0-1 0 0 0,1 1 1 0 0,-1 0-1 0 0,1-1 1 0 0,0 1-1 0 0,0-1 0 0 0,0 1 1 0 0,1-1-1 0 0,-1 0-1220 0 0,1 3 779 0 0,0 1-137 0 0,0 0-70 0 0,0 0-172 0 0,0 0-74 0 0,0 0-20 0 0,0 0-38 0 0,0 0-148 0 0,0 2-62 0 0,0 6-37 0 0,1 1 1 0 0,1-1 0 0 0,1 8-22 0 0,3 21 69 0 0,-3-19-23 0 0,0-1-1 0 0,5 15-45 0 0,3 12 1 0 0,-3 3-3 0 0,-3-17 26 0 0,1-1 0 0 0,3 6-24 0 0,-6-21 20 0 0,0 0 0 0 0,-1-1 0 0 0,0 1 0 0 0,-1 0 0 0 0,0 0 0 0 0,-1 0 0 0 0,-1 0 0 0 0,-1 0 0 0 0,1 0 0 0 0,-2 0 0 0 0,0 0 0 0 0,-1-1 0 0 0,0 1 0 0 0,-3 2-20 0 0,5-10 41 0 0,-1 0 0 0 0,0-1 1 0 0,0 0-1 0 0,0 1 0 0 0,-1-1 0 0 0,0 0 1 0 0,0-1-1 0 0,0 1 0 0 0,-1-1 1 0 0,0 0-1 0 0,1 0 0 0 0,-1 0 0 0 0,-1 0 1 0 0,1-1-1 0 0,0 0 0 0 0,-1 0 1 0 0,0-1-1 0 0,1 1 0 0 0,-1-1 0 0 0,0-1 1 0 0,0 1-1 0 0,0-1 0 0 0,-1 0 0 0 0,1 0 1 0 0,0-1-1 0 0,0 1 0 0 0,-6-2-41 0 0,3 1 108 0 0,-1-1 0 0 0,1 0 0 0 0,0 0-1 0 0,0-1 1 0 0,0 0 0 0 0,0-1 0 0 0,0 0 0 0 0,1 0-1 0 0,-1-1 1 0 0,1 0 0 0 0,0 0 0 0 0,0-1 0 0 0,0 0-1 0 0,0-1 1 0 0,1 1 0 0 0,0-2 0 0 0,1 1-1 0 0,-1-1 1 0 0,-4-6-108 0 0,7 7-40 0 0,0 1 0 0 0,0-1-1 0 0,1 0 1 0 0,0 0 0 0 0,0 0-1 0 0,1 0 1 0 0,-1 0 0 0 0,1 0-1 0 0,1-1 1 0 0,-1 1 0 0 0,1-1-1 0 0,0 0 1 0 0,1 1 0 0 0,0-2 40 0 0,0-11-960 0 0,1 1-1 0 0,1 0 1 0 0,0-1 0 0 0,4-8 960 0 0,-1-1-1659 0 0</inkml:trace>
  <inkml:trace contextRef="#ctx0" brushRef="#br1" timeOffset="39787.669">196 1282 11312 0 0,'-2'-3'171'0'0,"-2"0"-61"0"0,-11-2 821 0 0,7 3-815 0 0,6 2 380 0 0,2 0-363 0 0,0 0 0 0 0,-1 0 0 0 0,1 0 1 0 0,0 0-1 0 0,-1 0 0 0 0,1 0 0 0 0,0 0 0 0 0,-1 0 1 0 0,1 0-1 0 0,0 0 0 0 0,-1 0 0 0 0,1 0 1 0 0,0 0-1 0 0,-1 0 0 0 0,1-1 0 0 0,0 1 1 0 0,-1 0-1 0 0,1 0 0 0 0,0 0 0 0 0,-1 0 0 0 0,1-1 1 0 0,0 1-1 0 0,0 0 0 0 0,-1 0 0 0 0,1-1 1 0 0,0 1-1 0 0,0 0 0 0 0,-1-1-133 0 0,6-6 1205 0 0,12-5-629 0 0,-4 8-355 0 0,-1 1-1 0 0,0 1 0 0 0,5-1-220 0 0,23-5 141 0 0,145-30 724 0 0,-50 11-742 0 0,10-1-195 0 0,-111 24-833 0 0,0 1 0 0 0,1 1 0 0 0,8 3 905 0 0,-21 2-1973 0 0,-3 4-3824 0 0</inkml:trace>
  <inkml:trace contextRef="#ctx0" brushRef="#br1" timeOffset="40204.051">843 1443 8288 0 0,'-10'6'888'0'0,"7"-4"-619"0"0,0 1 0 0 0,0 0-1 0 0,0-1 1 0 0,1 1 0 0 0,-1 0 0 0 0,1 0 0 0 0,0 1 0 0 0,0-1 0 0 0,0 0 0 0 0,0 1 0 0 0,-1 2-269 0 0,-1 5 1118 0 0,-1 1 0 0 0,2-1 0 0 0,-1 2-1118 0 0,4-7 292 0 0,-1 0 0 0 0,1 0 1 0 0,0 0-1 0 0,0 0 0 0 0,1 0 1 0 0,0 0-1 0 0,0-1 0 0 0,0 1 1 0 0,2 3-293 0 0,0 9 792 0 0,-2-15-789 0 0,0 0-1 0 0,0 0 0 0 0,1 0 0 0 0,-1 0 1 0 0,0 0-1 0 0,1-1 0 0 0,0 1 0 0 0,-1 0 1 0 0,1-1-1 0 0,0 1 0 0 0,1-1 0 0 0,-1 0 1 0 0,0 0-1 0 0,1 0 0 0 0,-1 0 0 0 0,1 0 1 0 0,-1 0-1 0 0,1 0 0 0 0,0-1 0 0 0,0 0 1 0 0,0 1-1 0 0,0-1 0 0 0,2 0-2 0 0,2 1 51 0 0,0 0 1 0 0,0 0-1 0 0,0-1 0 0 0,0-1 1 0 0,1 1-1 0 0,-1-1 1 0 0,0 0-1 0 0,0 0 0 0 0,0-1 1 0 0,3-1-52 0 0,-6 1 13 0 0,0 0 1 0 0,0 0 0 0 0,0 0 0 0 0,0-1-1 0 0,-1 1 1 0 0,1-1 0 0 0,0 0-1 0 0,-1 0 1 0 0,0-1 0 0 0,4-2-14 0 0,0-2 66 0 0,0 0 1 0 0,0-1 0 0 0,3-4-67 0 0,3-5-128 0 0,1 2-9 0 0,-9 10 197 0 0,0-1 0 0 0,0 1-1 0 0,-1-1 1 0 0,1 0-1 0 0,0-3-59 0 0,-2 3 85 0 0,-3 5-107 0 0,1-1 1 0 0,0 0 0 0 0,-1 1-1 0 0,1-1 1 0 0,0 1-1 0 0,0-1 1 0 0,0 1-1 0 0,0-1 1 0 0,1 1-1 0 0,-1 0 1 0 0,0 0-1 0 0,0-1 1 0 0,1 1-1 0 0,0 0 22 0 0,-2 1-2 0 0,0 0-1 0 0,0 0 0 0 0,0 0 1 0 0,0-1-1 0 0,0 1 0 0 0,1 0 1 0 0,-1 0-1 0 0,0 0 0 0 0,0 0 1 0 0,0 0-1 0 0,0 0 1 0 0,0 0-1 0 0,0 0 0 0 0,1 0 1 0 0,-1 0-1 0 0,0 0 0 0 0,0 0 1 0 0,0 0-1 0 0,0 0 0 0 0,0 0 1 0 0,0 0-1 0 0,1 0 0 0 0,-1 0 1 0 0,0 0-1 0 0,0 0 0 0 0,0 0 1 0 0,0 0-1 0 0,0 0 0 0 0,0 1 1 0 0,1-1-1 0 0,-1 0 0 0 0,0 0 1 0 0,0 0-1 0 0,0 0 0 0 0,0 0 1 0 0,0 0-1 0 0,0 0 0 0 0,0 0 1 0 0,0 0-1 0 0,0 1 0 0 0,1-1 1 0 0,-1 0-1 0 0,0 0 0 0 0,0 0 1 0 0,0 0-1 0 0,0 0 0 0 0,0 0 1 0 0,0 1-1 0 0,0-1 1 0 0,0 0-1 0 0,0 0 0 0 0,0 0 1 0 0,0 0-1 0 0,0 0 0 0 0,0 1 1 0 0,0-1-1 0 0,0 0 3 0 0,-1 5 7 0 0,0 0-7 0 0,2 1 0 0 0,-1 0 0 0 0,1-1 0 0 0,-1 1 0 0 0,2-1 0 0 0,-1 1 0 0 0,0-1 0 0 0,2 3 0 0 0,3 14 0 0 0,-5-17 37 0 0,0 1 0 0 0,1-1 0 0 0,-1 0 0 0 0,1 0 0 0 0,0 0 0 0 0,1 0 0 0 0,-1 0 0 0 0,1 0-1 0 0,0-1 1 0 0,0 1 0 0 0,0-1 0 0 0,1 0 0 0 0,0 0 0 0 0,-1 0 0 0 0,1 0 0 0 0,1-1-1 0 0,-1 0 1 0 0,0 0 0 0 0,1 0 0 0 0,0 0 0 0 0,0 0 0 0 0,-1-1 0 0 0,2 0 0 0 0,-1 0 0 0 0,0-1-1 0 0,0 1 1 0 0,0-1 0 0 0,1 0 0 0 0,-1-1 0 0 0,4 1-37 0 0,-1-1 47 0 0,0-1 0 0 0,0 0-1 0 0,1 0 1 0 0,-1-1 0 0 0,0 0 0 0 0,-1 0 0 0 0,1-1-1 0 0,0 0 1 0 0,-1-1 0 0 0,1 1 0 0 0,-1-1-1 0 0,2-2-46 0 0,-1 0-348 0 0,-1 1-1 0 0,0-1 1 0 0,0 0-1 0 0,-1 0 1 0 0,0-1-1 0 0,0 0 0 0 0,0-1 349 0 0,6-9-1604 0 0</inkml:trace>
  <inkml:trace contextRef="#ctx0" brushRef="#br1" timeOffset="40548.204">1613 1346 10592 0 0,'0'0'818'0'0,"-6"5"-399"0"0,3-4-179 0 0,0 1 0 0 0,0 0 0 0 0,0-1 0 0 0,0 1 0 0 0,1 0 1 0 0,-1 0-1 0 0,1 1 0 0 0,-1-1 0 0 0,1 0 0 0 0,0 1 0 0 0,0 0 0 0 0,0-1 0 0 0,0 1-240 0 0,-9 12 336 0 0,8-12-310 0 0,1-1 0 0 0,0 1 0 0 0,0-1 0 0 0,0 1 0 0 0,0 0 0 0 0,1 0 0 0 0,-1 0 0 0 0,1 0 0 0 0,0 0 0 0 0,-1 0 0 0 0,1 0 0 0 0,1 0 0 0 0,-2 3-26 0 0,3-4 2 0 0,0 0 1 0 0,0 0-1 0 0,-1 0 1 0 0,1-1 0 0 0,0 1-1 0 0,0 0 1 0 0,1-1-1 0 0,-1 1 1 0 0,0-1 0 0 0,0 0-1 0 0,1 1 1 0 0,-1-1-1 0 0,1 0 1 0 0,-1 0 0 0 0,1 0-1 0 0,0 0-2 0 0,5 5-121 0 0,-3-1 84 0 0,1 0 321 0 0,0 0 0 0 0,1 0 0 0 0,0 0 0 0 0,0 0-1 0 0,0-1 1 0 0,6 4-284 0 0,6 1-13 0 0,-1 2 1 0 0,0 0-1 0 0,-1 1 0 0 0,0 0 0 0 0,-1 1 1 0 0,0 1-1 0 0,-1 1 13 0 0,-12-13 82 0 0,0 0 0 0 0,0 1-1 0 0,0-1 1 0 0,0 1 0 0 0,-1-1 0 0 0,1 1 0 0 0,-1 0 0 0 0,0-1 0 0 0,0 1 0 0 0,0 0-1 0 0,1 2-81 0 0,-2-4 40 0 0,0 0 0 0 0,0 0 0 0 0,0 0-1 0 0,0 0 1 0 0,0 0 0 0 0,0 0-1 0 0,0 0 1 0 0,0 0 0 0 0,-1 1 0 0 0,1-1-1 0 0,0 0 1 0 0,-1 0 0 0 0,1-1-1 0 0,-1 1 1 0 0,1 0 0 0 0,-1 0-1 0 0,1 0 1 0 0,-1 0 0 0 0,0 0 0 0 0,1 0-1 0 0,-1-1 1 0 0,0 1 0 0 0,1 0-1 0 0,-1 0 1 0 0,0-1 0 0 0,0 1 0 0 0,0-1-1 0 0,0 1 1 0 0,0-1 0 0 0,0 1-1 0 0,0-1 1 0 0,0 0 0 0 0,0 1-1 0 0,0-1-39 0 0,-35 12 279 0 0,-1-2 0 0 0,-1-1 0 0 0,1-2 0 0 0,-14 0-279 0 0,37-5-378 0 0,0-1 0 0 0,0 0-1 0 0,1-1 1 0 0,-1-1-1 0 0,-3 0 379 0 0,12-1-968 0 0,-1-2-36 0 0</inkml:trace>
  <inkml:trace contextRef="#ctx0" brushRef="#br1" timeOffset="40918.264">1913 1273 10136 0 0,'0'0'777'0'0,"0"0"-362"0"0,0 0 351 0 0,2 12 2106 0 0,-1-10-2832 0 0,-1-1-1 0 0,0 1 1 0 0,0-1 0 0 0,1 1-1 0 0,-1-1 1 0 0,1 1-1 0 0,-1-1 1 0 0,1 0-1 0 0,1 2-39 0 0,-2-2 4 0 0,1 0-1 0 0,-1 0 0 0 0,1 0 1 0 0,-1 0-1 0 0,1 0 0 0 0,-1 0 0 0 0,0 0 1 0 0,1 1-1 0 0,-1-1 0 0 0,0 0 1 0 0,0 0-1 0 0,0 0 0 0 0,0 0 0 0 0,0 1 1 0 0,0-1-1 0 0,0 0 0 0 0,0 0-3 0 0,-1 0 54 0 0,0 1-1 0 0,1-1 0 0 0,-1 1 1 0 0,1-1-1 0 0,0 1 1 0 0,-1-1-1 0 0,1 1 1 0 0,0-1-1 0 0,0 1 1 0 0,0-1-1 0 0,0 1 0 0 0,0-1 1 0 0,0 1-1 0 0,1 0 1 0 0,-1-1-1 0 0,1 0 1 0 0,-1 1-1 0 0,0-1 0 0 0,1 1 1 0 0,0-1-1 0 0,-1 1 1 0 0,1-1-1 0 0,0 0 1 0 0,0 0-1 0 0,0 1 0 0 0,0-1-53 0 0,9 16 797 0 0,-1-1-1 0 0,-1 1 0 0 0,3 10-796 0 0,5 12 569 0 0,-4-11-648 0 0,-1 1 0 0 0,-1-1-1 0 0,0 11 80 0 0,-9-38 0 0 0,-1 0 0 0 0,0-1 0 0 0,0 1 0 0 0,0 0 0 0 0,0 0 0 0 0,0 0 0 0 0,0 0 0 0 0,0 0 0 0 0,0-1 0 0 0,0 1 0 0 0,0 0 0 0 0,0 0 0 0 0,-1 0 0 0 0,1 0 0 0 0,0-1 0 0 0,0 1 0 0 0,-1 0 0 0 0,1 0 0 0 0,-1-1 0 0 0,1 1 0 0 0,-1 0 0 0 0,1-1 0 0 0,-1 1 0 0 0,1 0 0 0 0,-1-1 0 0 0,1 1 0 0 0,-1-1 0 0 0,0 1 0 0 0,0-1 0 0 0,1 1 0 0 0,-1-1 0 0 0,0 1 0 0 0,-2 1 0 0 0,0 4 0 0 0,3-6-34 0 0,0 1-1 0 0,-1-1 0 0 0,1 1 0 0 0,0-1 0 0 0,0 0 1 0 0,0 1-1 0 0,0-1 0 0 0,-1 1 0 0 0,1-1 0 0 0,0 0 1 0 0,0 1-1 0 0,-1-1 0 0 0,1 0 0 0 0,0 1 0 0 0,-1-1 1 0 0,1 0-1 0 0,0 0 0 0 0,-1 1 0 0 0,1-1 0 0 0,0 0 1 0 0,-1 0-1 0 0,1 1 0 0 0,-1-1 0 0 0,1 0 0 0 0,-1 0 1 0 0,1 0-1 0 0,0 0 0 0 0,-1 0 0 0 0,1 0 0 0 0,-1 0 35 0 0,0 1-250 0 0,0-1 0 0 0,0 0-1 0 0,0 0 1 0 0,0 0 0 0 0,0 0-1 0 0,0 0 1 0 0,0 0 0 0 0,0 0-1 0 0,1-1 1 0 0,-1 1 0 0 0,0 0 0 0 0,0 0-1 0 0,0-1 1 0 0,0 1 0 0 0,0-1-1 0 0,0 1 251 0 0,-12-10-5454 0 0</inkml:trace>
  <inkml:trace contextRef="#ctx0" brushRef="#br1" timeOffset="41161.784">1831 1484 11976 0 0,'3'-22'1200'0'0,"-3"22"-1197"0"0,0 0 0 0 0,0 0 0 0 0,0 0 0 0 0,0-1 0 0 0,0 1 0 0 0,0 0 0 0 0,0 0 0 0 0,0 0 0 0 0,0-1 0 0 0,0 1 0 0 0,0 0 1 0 0,1 0-1 0 0,-1 0 0 0 0,0 0 0 0 0,0-1 0 0 0,0 1 0 0 0,0 0 0 0 0,0 0 0 0 0,0 0 0 0 0,0 0 0 0 0,1 0 0 0 0,-1-1 0 0 0,0 1 0 0 0,0 0 1 0 0,0 0-1 0 0,0 0 0 0 0,0 0 0 0 0,1 0 0 0 0,-1 0 0 0 0,0 0 0 0 0,0 0 0 0 0,0 0 0 0 0,1-1 0 0 0,-1 1 0 0 0,0 0 0 0 0,0 0 0 0 0,0 0 1 0 0,0 0-1 0 0,1 0-3 0 0,9-3 14 0 0,-8 3 34 0 0,7-2 397 0 0,0 0 0 0 0,0 1 0 0 0,0 0 0 0 0,1 0 0 0 0,-1 1 0 0 0,2 0-445 0 0,58 7 1504 0 0,-42-4-1471 0 0,85 13 37 0 0,-81-13-178 0 0</inkml:trace>
  <inkml:trace contextRef="#ctx0" brushRef="#br1" timeOffset="41724.898">3124 1395 14280 0 0,'-5'-1'299'0'0,"1"-1"1"0"0,-1 1 0 0 0,0 0 0 0 0,0 0 0 0 0,0 0-1 0 0,-4 1-299 0 0,7 0 50 0 0,-1 0 0 0 0,0 1 0 0 0,1-1-1 0 0,-1 1 1 0 0,1 0 0 0 0,-1-1-1 0 0,1 1 1 0 0,-1 0 0 0 0,1 1 0 0 0,0-1-1 0 0,-1 0 1 0 0,1 1 0 0 0,-2 1-50 0 0,-11 8 423 0 0,0 1 1 0 0,1 1 0 0 0,0 0-1 0 0,1 1 1 0 0,-4 6-424 0 0,13-15 42 0 0,0 1 0 0 0,0-1 1 0 0,1 1-1 0 0,0 0 0 0 0,0 0 0 0 0,0 0 0 0 0,0 1 1 0 0,1-1-1 0 0,1 1 0 0 0,-1-1 0 0 0,1 1 1 0 0,0-1-1 0 0,0 1 0 0 0,1 0 0 0 0,-1 0 1 0 0,2-1-1 0 0,-1 1-42 0 0,1-3 21 0 0,0-1 1 0 0,0 1-1 0 0,0-1 1 0 0,1 0-1 0 0,-1 1 1 0 0,1-1-1 0 0,0 1-21 0 0,6 12 466 0 0,-7-14-424 0 0,1 0 0 0 0,-1 0 0 0 0,1 0 0 0 0,-1-1 0 0 0,1 1 0 0 0,-1 0 0 0 0,1-1 0 0 0,0 1 1 0 0,0-1-1 0 0,0 0 0 0 0,0 0 0 0 0,0 0 0 0 0,0 0 0 0 0,0 0 0 0 0,0 0 0 0 0,0 0 0 0 0,1-1 0 0 0,-1 1 0 0 0,0-1 0 0 0,0 0 1 0 0,1 1-1 0 0,-1-1 0 0 0,0 0 0 0 0,1 0 0 0 0,-1 0 0 0 0,0-1 0 0 0,0 1 0 0 0,1-1 0 0 0,-1 1 0 0 0,0-1-42 0 0,3-1 0 0 0,0 0 0 0 0,0-1 0 0 0,-1 1 0 0 0,1-1 0 0 0,-1 0 0 0 0,1 0 0 0 0,-1-1 0 0 0,0 1 0 0 0,-1-1 0 0 0,1 0 0 0 0,0 0 0 0 0,4-7 0 0 0,0 0 0 0 0,-1-1 0 0 0,6-9 0 0 0,-10 15 0 0 0,2 0 0 0 0,-1 0 0 0 0,1 1 0 0 0,0 0 0 0 0,4-4 0 0 0,-3 3 0 0 0,0 0 0 0 0,0 0 0 0 0,3-6 0 0 0,-4 4 0 0 0,3 4 0 0 0,-1 6 0 0 0,-3 1 1 0 0,0 0 0 0 0,0 1 0 0 0,0-1 0 0 0,0 1-1 0 0,-1 0 1 0 0,0 0 0 0 0,0 0 0 0 0,2 3-1 0 0,21 39 59 0 0,-21-37-49 0 0,0 2 31 0 0,-3-7-40 0 0,-1-1 1 0 0,1 1-1 0 0,0-1 1 0 0,0 1-1 0 0,0-1 1 0 0,0 0-1 0 0,1 0 1 0 0,-1 0-1 0 0,1 0 1 0 0,0 0-1 0 0,0-1 1 0 0,0 1-1 0 0,2 0-1 0 0,4 2 6 0 0,-5-2-7 0 0,-1-1 0 0 0,1 0-1 0 0,0 0 1 0 0,-1-1 0 0 0,1 1 0 0 0,2-1 1 0 0,-4 0 8 0 0,0-1 1 0 0,0 0-1 0 0,-1 0 1 0 0,1 0-1 0 0,0 0 1 0 0,0 0 0 0 0,0 0-1 0 0,-1-1 1 0 0,1 1-1 0 0,0-1 1 0 0,0 1-1 0 0,-1-1 1 0 0,1 0 0 0 0,0 1-1 0 0,-1-1 1 0 0,1 0-1 0 0,0-1-8 0 0,7-4-133 0 0,0 0-1 0 0,0-1 1 0 0,-1-1-1 0 0,0 1 1 0 0,0-1-1 0 0,4-6 134 0 0,-5 4-2610 0 0,1 0 0 0 0,-1-1 0 0 0,2-7 2610 0 0,0 1-5656 0 0</inkml:trace>
  <inkml:trace contextRef="#ctx0" brushRef="#br1" timeOffset="42137.091">3510 1210 10800 0 0,'0'-1'67'0'0,"1"1"1"0"0,-1 0-1 0 0,0-1 1 0 0,0 1 0 0 0,1-1-1 0 0,-1 1 1 0 0,0-1 0 0 0,0 1-1 0 0,0 0 1 0 0,0-1-1 0 0,0 1 1 0 0,0-1 0 0 0,0 1-1 0 0,0-1 1 0 0,0 1-1 0 0,0-1 1 0 0,0 0-68 0 0,-7-1 19 0 0,7 2 25 0 0,-1 0 0 0 0,1 0 0 0 0,-1 0 0 0 0,0 0 0 0 0,1-1 1 0 0,-1 1-1 0 0,1 0 0 0 0,-1 0 0 0 0,1 0 0 0 0,-1-1 0 0 0,1 1 1 0 0,-1 0-1 0 0,1 0 0 0 0,-1-1 0 0 0,1 1 0 0 0,-1 0 0 0 0,1-1 0 0 0,-1 1 1 0 0,1-1-1 0 0,0 1 0 0 0,-1-1 0 0 0,1 1 0 0 0,-1-1-44 0 0,6 1 1458 0 0,-3 7-1057 0 0,0 0 0 0 0,0 1 0 0 0,-1-1-1 0 0,0 1 1 0 0,0-1 0 0 0,-1 1 0 0 0,0 1-401 0 0,-4 56 100 0 0,1-40-64 0 0,0 2-36 0 0,2-13 0 0 0,0-1 0 0 0,0 1 0 0 0,1 7 0 0 0,2 4 4 0 0,-2-15 82 0 0,1 0 1 0 0,0 1-1 0 0,0-1 1 0 0,1 0-1 0 0,1 2-86 0 0,6 14 1531 0 0,8 13-1531 0 0,7 18 57 0 0,-23-53-62 0 0,0-1-1 0 0,0 1 0 0 0,0-1 0 0 0,1 0 1 0 0,-1 0-1 0 0,1 0 0 0 0,0 0 0 0 0,0 0 1 0 0,0 0-1 0 0,0 0 0 0 0,0-1 0 0 0,1 1 1 0 0,-1-1-1 0 0,1 1 0 0 0,0-1 0 0 0,0 0 1 0 0,0 0-1 0 0,0 0 0 0 0,0-1 0 0 0,0 1 0 0 0,0-1 1 0 0,1 1-1 0 0,-1-1 0 0 0,0 0 0 0 0,1-1 6 0 0,2 2 10 0 0,0 0-1 0 0,0-1 1 0 0,0 0-1 0 0,1-1 0 0 0,-1 1 1 0 0,0-1-1 0 0,0 0 1 0 0,0-1-1 0 0,0 0 1 0 0,1 0-1 0 0,-1 0 0 0 0,0 0 1 0 0,0-1-1 0 0,0 0 1 0 0,-1 0-1 0 0,1-1 0 0 0,1 0-9 0 0,-5 1-3 0 0,0 1 0 0 0,0-1 0 0 0,0 1 0 0 0,0-1 0 0 0,0 0 0 0 0,-1 1 0 0 0,1-1 0 0 0,0 0 0 0 0,-1 0 0 0 0,1-1 0 0 0,-1 1 0 0 0,0 0 0 0 0,0 0 0 0 0,0-1 0 0 0,0 1 0 0 0,0-1 0 0 0,0 1 0 0 0,-1 0 0 0 0,1-1 0 0 0,-1 1 0 0 0,0-1 0 0 0,1 0 0 0 0,-1 1 0 0 0,0-1 0 0 0,-1 1 0 0 0,1-1 0 0 0,-1-2 3 0 0,0 1 63 0 0,1 0 0 0 0,-1 0 1 0 0,-1 0-1 0 0,1 0 0 0 0,-1 1 0 0 0,1-1 1 0 0,-1 0-1 0 0,0 0 0 0 0,0 1 0 0 0,-1 0 1 0 0,1-1-1 0 0,-1 1 0 0 0,0 0 1 0 0,0 0-1 0 0,0 0 0 0 0,-3-2-63 0 0,-29-15 1036 0 0,-8-7-955 0 0,26 15-49 0 0,0 1 0 0 0,-15-7-32 0 0,14 9 0 0 0,16 5 0 0 0,7 2 0 0 0,20-3-961 0 0,-16 2-28 0 0,1 1 0 0 0,-1 1 0 0 0,1 0 0 0 0,5 0 989 0 0,4 0-1594 0 0,0-1-6 0 0</inkml:trace>
  <inkml:trace contextRef="#ctx0" brushRef="#br1" timeOffset="43064.905">4059 1393 11976 0 0,'-16'2'546'0'0,"16"-2"-521"0"0,0 0 0 0 0,0 1 0 0 0,-1-1 0 0 0,1 0-1 0 0,0 0 1 0 0,-1 0 0 0 0,1 1 0 0 0,0-1 0 0 0,0 0-1 0 0,0 1 1 0 0,-1-1 0 0 0,1 0 0 0 0,0 0 0 0 0,0 1-1 0 0,0-1 1 0 0,0 0 0 0 0,-1 1 0 0 0,1-1 0 0 0,0 0 0 0 0,0 1-1 0 0,0-1 1 0 0,0 0 0 0 0,0 1 0 0 0,0-1 0 0 0,0 0-1 0 0,0 1 1 0 0,0-1-25 0 0,0 1 58 0 0,-2 2-56 0 0,0-1 0 0 0,1-1 0 0 0,-1 1-1 0 0,0 0 1 0 0,0 0 0 0 0,-1-1-1 0 0,1 1 1 0 0,0-1 0 0 0,0 1 0 0 0,-1-1-1 0 0,1 0 1 0 0,-3 1-2 0 0,-9 5 59 0 0,8-4 133 0 0,-14 10 275 0 0,0 0 0 0 0,0 2 0 0 0,-8 8-467 0 0,22-17 142 0 0,1-1 0 0 0,0 1 0 0 0,0 0 0 0 0,0 0-1 0 0,1 0 1 0 0,0 0 0 0 0,0 1 0 0 0,1 0 0 0 0,0 0 0 0 0,0 0 0 0 0,0 0 0 0 0,1 0-1 0 0,0 3-141 0 0,-5 10 549 0 0,6-18-544 0 0,0 1 1 0 0,0-1-1 0 0,0 0 0 0 0,0 1 0 0 0,1-1 0 0 0,-1 1 1 0 0,0 1-6 0 0,1-2 24 0 0,1-1 1 0 0,-1 0-1 0 0,0 0 1 0 0,0 1-1 0 0,1-1 1 0 0,-1 0-1 0 0,0 0 1 0 0,1 0-1 0 0,-1 0 1 0 0,1 1-1 0 0,0-1 1 0 0,-1 0-1 0 0,1 0 1 0 0,0 0-1 0 0,0 0 1 0 0,-1 0-1 0 0,1-1 1 0 0,0 1-1 0 0,0 0-24 0 0,8 8 474 0 0,-7-7-350 0 0,0 0 0 0 0,0 0 0 0 0,1 0 0 0 0,-1 0 0 0 0,0 0 0 0 0,1 0 0 0 0,0 0-1 0 0,-1-1 1 0 0,2 1-124 0 0,4 2 23 0 0,-5-3-12 0 0,-1 0 0 0 0,1 1 0 0 0,-1-1 0 0 0,1 0 0 0 0,0 0 0 0 0,0 0 0 0 0,-1-1 1 0 0,1 1-1 0 0,0-1 0 0 0,0 1 0 0 0,0-1 0 0 0,0 0 0 0 0,-1 0 0 0 0,1-1 0 0 0,0 1 0 0 0,2-1-11 0 0,10-3 63 0 0,-7 2 35 0 0,0-1-1 0 0,0 0 0 0 0,7-3-97 0 0,-12 4 6 0 0,-1 1-1 0 0,1-1 0 0 0,-1 0 1 0 0,1 1-1 0 0,-1-1 0 0 0,0 0 1 0 0,0 0-1 0 0,0-1 0 0 0,0 1 0 0 0,0 0 1 0 0,-1-1-1 0 0,1 1 0 0 0,0-2-5 0 0,7-13-285 0 0,-5 10 356 0 0,0 0 1 0 0,-1 0 0 0 0,0 0-1 0 0,0-1 1 0 0,-1 1 0 0 0,0-1-1 0 0,2-7-71 0 0,-2 2 255 0 0,-1 11-243 0 0,0 1 0 0 0,-1-1 0 0 0,1 0-1 0 0,-1 0 1 0 0,0 0 0 0 0,0 1-1 0 0,1-1 1 0 0,-1 0 0 0 0,0 0 0 0 0,-1 0-1 0 0,1 0 1 0 0,0 1 0 0 0,0-1 0 0 0,-1 0-1 0 0,1 0 1 0 0,-1 0-12 0 0,-5-10 34 0 0,5 9-25 0 0,0 1 1 0 0,0-1 0 0 0,-1 1-1 0 0,1-1 1 0 0,-1 1-1 0 0,1-1 1 0 0,-1 1 0 0 0,0 0-1 0 0,0 0 1 0 0,0 0 0 0 0,0 0-1 0 0,-1 0-9 0 0,-24-19 86 0 0,26 20 23 0 0,1 1 32 0 0,-1-1-127 0 0,-1 1 0 0 0,1 0 0 0 0,0 0 0 0 0,-1-1 0 0 0,1 1 0 0 0,0 0 0 0 0,-1-1 0 0 0,1 1 0 0 0,0-1 0 0 0,0 0 0 0 0,0 1 0 0 0,0-1 0 0 0,-1 0 0 0 0,1 0 0 0 0,0 0 0 0 0,0 0-14 0 0,16-3-1754 0 0,18-5 1557 0 0,1 0-253 0 0,0 1 1 0 0,22-2 449 0 0,-3 1-1038 0 0,-30 4 980 0 0,18-1 58 0 0,-25 4 234 0 0,-8 1-256 0 0,0 1 1 0 0,0 0 0 0 0,0 0 0 0 0,0 0 21 0 0,-5 1 20 0 0,0-1 0 0 0,0 1 0 0 0,0 0 0 0 0,0-1 0 0 0,0 1 0 0 0,-1 1 0 0 0,1-1 0 0 0,0 0 0 0 0,-1 1 0 0 0,1-1 0 0 0,-1 1 0 0 0,2 1-20 0 0,-6 15 652 0 0,2-17-645 0 0,0 1 23 0 0,0 0-1 0 0,0 0 1 0 0,0 1-1 0 0,0-1 1 0 0,0 0-1 0 0,-1 0 1 0 0,1 1-1 0 0,0-1 1 0 0,-1 0-1 0 0,0 0 1 0 0,0 0-1 0 0,1 0 1 0 0,-1 0-1 0 0,0 0 1 0 0,-1 0-1 0 0,1 0 1 0 0,0 0 0 0 0,0-1-1 0 0,-1 1-29 0 0,-20 35 341 0 0,19-33-339 0 0,0-1-1 0 0,0 1 1 0 0,0 0 0 0 0,0 1-1 0 0,1-1 1 0 0,-1 0-1 0 0,1 1 1 0 0,0-1-1 0 0,1 1 1 0 0,-1-1-1 0 0,1 1 1 0 0,0 0-1 0 0,-1 2-1 0 0,2-6 0 0 0,0 0 0 0 0,0 0 0 0 0,0 0 0 0 0,0 0 0 0 0,0 0 0 0 0,0 0 0 0 0,0 0 0 0 0,0 0 0 0 0,1 0 0 0 0,-1 0 0 0 0,0 0 0 0 0,1 0 0 0 0,-1 0 0 0 0,1 0 0 0 0,-1 0 0 0 0,4 13 0 0 0,-4-14 0 0 0,0 0 0 0 0,0 1 0 0 0,-1-1 0 0 0,1 0 0 0 0,0 1 0 0 0,0-1 0 0 0,0 0 0 0 0,0 1 0 0 0,0-1 0 0 0,1 1 0 0 0,-1-1 0 0 0,0 0 0 0 0,0 1 0 0 0,0-1 0 0 0,0 0 0 0 0,0 1 0 0 0,0-1 0 0 0,1 0 0 0 0,-1 1 0 0 0,0-1 0 0 0,0 0 0 0 0,0 1 0 0 0,1-1 0 0 0,-1 0 0 0 0,0 0 0 0 0,0 1 0 0 0,1-1 0 0 0,-1 0 0 0 0,0 0 0 0 0,1 0 0 0 0,-1 1 0 0 0,0-1 0 0 0,1 0 0 0 0,0 1 0 0 0,-1-1 0 0 0,0 0 0 0 0,1 0 0 0 0,-1 1 0 0 0,1-1 0 0 0,-1 0 0 0 0,1 0 0 0 0,-1 0 0 0 0,1 0 0 0 0,-1 0 0 0 0,1 1 0 0 0,-1-1 0 0 0,1 0 0 0 0,-1 0 0 0 0,1 0 0 0 0,-1 0 0 0 0,1 0 0 0 0,-1-1 0 0 0,1 1 0 0 0,-1 0 0 0 0,1 0 0 0 0,-1 0 0 0 0,1 0 0 0 0,-1 0 0 0 0,0-1 0 0 0,1 1 0 0 0,-1 0 0 0 0,1 0 0 0 0,-1-1 0 0 0,1 1 0 0 0,-1 0 0 0 0,0-1 0 0 0,1 1 0 0 0,-1-1 0 0 0,6-2 153 0 0,-1-1 0 0 0,0 0-1 0 0,0 0 1 0 0,0 0 0 0 0,0-1-1 0 0,-1 1 1 0 0,1-2-153 0 0,-1 1 40 0 0,1 0 0 0 0,-1 0 0 0 0,1 1 0 0 0,0 0-1 0 0,0 0 1 0 0,2-1-40 0 0,14-7 75 0 0,-14 7-66 0 0,0 1 1 0 0,0-1-1 0 0,1 2 0 0 0,0-1 1 0 0,0 1-1 0 0,0 0 0 0 0,3 0-9 0 0,-1 1 111 0 0,1 0-1 0 0,-1 1 0 0 0,5-1-110 0 0,-12 2 20 0 0,0 0-1 0 0,0 1 1 0 0,0-1-1 0 0,0 0 1 0 0,0 1-1 0 0,0 0 1 0 0,0 0-1 0 0,0 0 0 0 0,0 0 1 0 0,0 0-1 0 0,0 0 1 0 0,0 1-1 0 0,1 1-19 0 0,8 5-73 0 0,-8-6-14 0 0,0 1 1 0 0,0-1 0 0 0,0 1-1 0 0,-1 0 1 0 0,2 2 86 0 0,-1-1 29 0 0,0 0 0 0 0,1-1 0 0 0,-1 0 0 0 0,1 1 0 0 0,0-2 0 0 0,0 1 0 0 0,0 0 0 0 0,0-1 0 0 0,0 0 0 0 0,1 0 0 0 0,4 1-29 0 0,7 0 53 0 0,0 0 0 0 0,1-1 1 0 0,4 0-54 0 0,-18-2-3 0 0,1 0 1 0 0,0 0 0 0 0,0 0 0 0 0,0-1-1 0 0,0 0 1 0 0,-1 0 0 0 0,1 0 0 0 0,0 0-1 0 0,-1-1 1 0 0,1 1 0 0 0,-1-1-1 0 0,0-1 1 0 0,1 1 0 0 0,-1-1 0 0 0,0 1-1 0 0,0-1 1 0 0,-1 0 0 0 0,1 0 0 0 0,1-3 2 0 0,-2 3 4 0 0,0 0-1 0 0,-1 0 1 0 0,1-1 0 0 0,-1 1 0 0 0,0-1 0 0 0,0 0 0 0 0,0 0 0 0 0,-1 0 0 0 0,1 0 0 0 0,-1 0-1 0 0,0 0 1 0 0,0 0 0 0 0,-1 0 0 0 0,1 0 0 0 0,-1-1 0 0 0,0 1 0 0 0,0 0 0 0 0,0 0 0 0 0,0 0 0 0 0,-1-1-1 0 0,0 1 1 0 0,0-2-4 0 0,-1 1 42 0 0,1-1 0 0 0,-1 1 0 0 0,0-1 0 0 0,-1 1 0 0 0,1 0-1 0 0,-3-4-41 0 0,4 9 3 0 0,1-1 0 0 0,-1 0-1 0 0,1 0 1 0 0,-1 0 0 0 0,0 0-1 0 0,1 1 1 0 0,-1-1 0 0 0,0 0-1 0 0,0 1 1 0 0,1-1 0 0 0,-1 1-1 0 0,0-1 1 0 0,0 1 0 0 0,0-1-1 0 0,0 1 1 0 0,0-1 0 0 0,0 1-1 0 0,0 0 1 0 0,0 0 0 0 0,0-1-1 0 0,0 1 1 0 0,0 0 0 0 0,0 0-1 0 0,0 0 1 0 0,0 0-1 0 0,0 0 1 0 0,0 0 0 0 0,0 0-1 0 0,0 1 1 0 0,0-1 0 0 0,0 0-1 0 0,1 1 1 0 0,-1-1 0 0 0,0 0-1 0 0,0 1 1 0 0,0-1 0 0 0,0 1-1 0 0,0-1 1 0 0,0 1 0 0 0,1 0-1 0 0,-1 0-2 0 0,-4 2-16 0 0,2 1-1 0 0,-1 1 1 0 0,0-1-1 0 0,1 1 1 0 0,0-1-1 0 0,0 1 1 0 0,0 0-1 0 0,1 0 1 0 0,-1 0-1 0 0,1 0 1 0 0,0 2 16 0 0,-1 2-7 0 0,1-1 1 0 0,1 0-1 0 0,0 0 1 0 0,0 1-1 0 0,0-1 1 0 0,1 1-1 0 0,0-1 1 0 0,1 1-1 0 0,0-1 1 0 0,0 1-1 0 0,1-1 1 0 0,0 0-1 0 0,0 0 1 0 0,1 0-1 0 0,0 0 0 0 0,0 0 1 0 0,1 0-1 0 0,0-1 1 0 0,0 0-1 0 0,2 2 7 0 0,-1-3 1 0 0,1-1 0 0 0,0 0 0 0 0,0 0 0 0 0,0-1 0 0 0,0 1 0 0 0,1-1 0 0 0,-1-1 0 0 0,1 1 0 0 0,0-1 0 0 0,1 0 0 0 0,-1-1 0 0 0,5 2-1 0 0,17 2-252 0 0,0 0 0 0 0,0-2 0 0 0,1-1 0 0 0,18-1 252 0 0,-6-1-628 0 0</inkml:trace>
  <inkml:trace contextRef="#ctx0" brushRef="#br1" timeOffset="43570.498">6041 1302 7832 0 0,'-2'-1'602'0'0,"-11"-9"-243"0"0,12 10 309 0 0,0-2 716 0 0,-1-1-1169 0 0,0 3 7139 0 0,0 1-7312 0 0,0 1 1 0 0,1-1-1 0 0,-1 1 0 0 0,1-1 0 0 0,-1 1 1 0 0,1 0-1 0 0,0-1 0 0 0,0 1 0 0 0,0 0 1 0 0,0 0-1 0 0,0 0 0 0 0,0 0 0 0 0,0 0 1 0 0,1 0-1 0 0,-1 0 0 0 0,0 0 1 0 0,1 0-1 0 0,0 0 0 0 0,0 0 0 0 0,-1 0 1 0 0,1 0-1 0 0,1 0 0 0 0,-1 2-42 0 0,3 44 835 0 0,-2-31-418 0 0,0 0 0 0 0,1 0-1 0 0,4 16-416 0 0,31 109 443 0 0,-35-135-226 0 0,1-1-1 0 0,-1 0 1 0 0,1 0-1 0 0,0 0 1 0 0,1 0-217 0 0,-2-2 46 0 0,1 0 0 0 0,-1 0-1 0 0,0 0 1 0 0,0 1 0 0 0,-1-1 0 0 0,1 0 0 0 0,-1 1 0 0 0,0 0-1 0 0,0-1 1 0 0,0 2-46 0 0,-1-5-33 0 0,0-1 0 0 0,0 0 0 0 0,-1 1 0 0 0,1-1 0 0 0,0 1 0 0 0,0-1 0 0 0,0 0 0 0 0,0 1 0 0 0,0-1 0 0 0,-1 0 0 0 0,1 1 0 0 0,0-1 0 0 0,0 0 0 0 0,0 1 0 0 0,-1-1 0 0 0,1 0 0 0 0,0 1 0 0 0,-1-1 0 0 0,1 0 0 0 0,0 0 0 0 0,-1 1 0 0 0,1-1 0 0 0,0 0 0 0 0,-1 0 0 0 0,1 1 0 0 0,0-1 0 0 0,-1 0 0 0 0,1 0 0 0 0,-1 0 0 0 0,1 0 0 0 0,0 0 0 0 0,-1 0 0 0 0,1 0 0 0 0,-1 0 0 0 0,1 0 0 0 0,0 0 0 0 0,-1 0 0 0 0,1 0 0 0 0,-1 0 0 0 0,1 0 33 0 0,-1 0-608 0 0,1 0-402 0 0,-7-6-1397 0 0,1-2 1176 0 0</inkml:trace>
  <inkml:trace contextRef="#ctx0" brushRef="#br1" timeOffset="44178.971">5697 1324 15664 0 0,'-2'-1'112'0'0,"0"0"0"0"0,-1 0 0 0 0,1 1 0 0 0,0-1 0 0 0,-1 1 0 0 0,1-1 0 0 0,-1 1 1 0 0,1 0-1 0 0,-1 0-112 0 0,-1 0 178 0 0,1-1 206 0 0,18 4-217 0 0,9 4 83 0 0,-1-1-1 0 0,1 0 1 0 0,-1-2-1 0 0,1-1 0 0 0,1-1 1 0 0,-1-1-1 0 0,0 0 1 0 0,0-2-1 0 0,0-2 1 0 0,9-1-250 0 0,-14 0-144 0 0,1-1 0 0 0,-2-1 1 0 0,15-7 143 0 0,-10 5 21 0 0,-14 4-21 0 0,1 1 0 0 0,0-2 0 0 0,-1 1 0 0 0,0-1 0 0 0,0-1 0 0 0,0 0 0 0 0,13-7 1 0 0,-18 12-3 0 0,-1-1 1 0 0,0 1 0 0 0,0-1 0 0 0,0 0-1 0 0,-1 0 1 0 0,1 0 0 0 0,0 0 0 0 0,-1 0-1 0 0,1 0 1 0 0,-1-1 0 0 0,0 0 0 0 0,0 1 1 0 0,4-11-53 0 0,-5 11 43 0 0,0 0-1 0 0,0 0 1 0 0,0 0 0 0 0,0 0 0 0 0,0 0-1 0 0,1 0 1 0 0,-1 0 0 0 0,1 0-1 0 0,0 0 11 0 0,50-47-521 0 0,-46 44 361 0 0,-1 0 0 0 0,1 0 0 0 0,0 1 0 0 0,0 0 1 0 0,1 0-1 0 0,-1 1 0 0 0,3-1 160 0 0,13-8 171 0 0,-21 12-122 0 0,0-1 0 0 0,-1 1 0 0 0,1-1-1 0 0,0 1 1 0 0,-1-1 0 0 0,1 1 0 0 0,0-1 0 0 0,-1 0-1 0 0,1 1 1 0 0,-1-1 0 0 0,1 0 0 0 0,-1 0 0 0 0,1 1-1 0 0,-1-1-48 0 0,0 0 17 0 0,0 1-1 0 0,0 0 0 0 0,0 0 1 0 0,1-1-1 0 0,-1 1 0 0 0,0 0 1 0 0,0 0-1 0 0,0-1 1 0 0,0 1-1 0 0,1 0 0 0 0,-1 0 1 0 0,0 0-1 0 0,0-1 0 0 0,0 1 1 0 0,1 0-1 0 0,-1 0 0 0 0,0 0 1 0 0,0 0-1 0 0,1 0 0 0 0,-1-1 1 0 0,0 1-1 0 0,0 0 0 0 0,1 0 1 0 0,-1 0-1 0 0,0 0 0 0 0,1 0 1 0 0,-1 0-1 0 0,0 0 1 0 0,0 0-1 0 0,1 0 0 0 0,-1 0 1 0 0,0 0-1 0 0,1 0 0 0 0,-1 0 1 0 0,0 0-1 0 0,0 0 0 0 0,1 0 1 0 0,-1 1-1 0 0,0-1 0 0 0,1 0-16 0 0,2 4 16 0 0,-1-1 0 0 0,1 1 0 0 0,0 0 0 0 0,-1 0 0 0 0,0 1 0 0 0,0-1 0 0 0,0 0 0 0 0,-1 1 0 0 0,2 3-16 0 0,0 119 44 0 0,-3-112 82 0 0,-1-1-1 0 0,0 1 1 0 0,-1 0-1 0 0,-2 9-125 0 0,0-6 474 0 0,2 0-1 0 0,0 0 1 0 0,1 3-474 0 0,0-3 41 0 0,0 0 1 0 0,-1 0-1 0 0,-1-1 0 0 0,-4 14-41 0 0,7-18 0 0 0,0-12 0 0 0,0 1 0 0 0,0-1 0 0 0,0 0 0 0 0,0 0 0 0 0,0 1 0 0 0,0-1 0 0 0,0 0 0 0 0,-1 1 0 0 0,1-1 0 0 0,0 0 0 0 0,-1 0 0 0 0,1 1 0 0 0,-1-1 0 0 0,1 0 0 0 0,-1 0 0 0 0,-2 3 0 0 0,2-4 0 0 0,0 1 0 0 0,1 0 0 0 0,-1-1 0 0 0,1 1 0 0 0,-1 0 0 0 0,0 0 0 0 0,1 0 0 0 0,0-1 0 0 0,-1 1 0 0 0,1 0 0 0 0,-1 0 0 0 0,1 0 0 0 0,0 0 0 0 0,-1 1 0 0 0,2-8 28 0 0,0 1-1 0 0,0 0 1 0 0,0 0-1 0 0,1 0 1 0 0,0 0 0 0 0,0 0-1 0 0,0 0 1 0 0,1-1-28 0 0,24-44 380 0 0,-26 49-381 0 0,1-3 2 0 0,-1 0-1 0 0,1 0 1 0 0,0 0-1 0 0,-1 0 1 0 0,0-3-1 0 0,0 5-15 0 0,-1-1 0 0 0,1 0 0 0 0,0 1 1 0 0,-1-1-1 0 0,1 1 0 0 0,0-1 0 0 0,1 1 0 0 0,-1-1 1 0 0,0 1-1 0 0,1 0 0 0 0,-1-1 0 0 0,1 1 0 0 0,0 0 0 0 0,0 0 1 0 0,0 0-1 0 0,0 1 0 0 0,0-1 15 0 0,3-2-16 0 0,1 1 0 0 0,0-1 0 0 0,-1 1 0 0 0,1 1 0 0 0,1-1 1 0 0,-1 1-1 0 0,0 0 0 0 0,1 0 16 0 0,-5 2-5 0 0,-1-1 0 0 0,1 1 0 0 0,0 0 0 0 0,0 0 0 0 0,-1 0 0 0 0,1 0 0 0 0,0 0 0 0 0,0 0 0 0 0,0 0 0 0 0,-1 1 0 0 0,1-1-1 0 0,0 1 1 0 0,-1-1 0 0 0,1 1 0 0 0,0 0 0 0 0,-1-1 0 0 0,1 1 0 0 0,-1 0 0 0 0,1 0 0 0 0,-1 0 0 0 0,1 0 0 0 0,-1 0 0 0 0,0 1 0 0 0,1-1 0 0 0,-1 0 0 0 0,0 1 0 0 0,0-1 0 0 0,0 1 0 0 0,0-1 0 0 0,0 1 0 0 0,-1-1 0 0 0,1 1 5 0 0,3 4 9 0 0,-1 0-1 0 0,1 0 1 0 0,1 0 0 0 0,-1-1 0 0 0,1 1-1 0 0,0 0-8 0 0,1-1 0 0 0,-1 0 0 0 0,-1 1 0 0 0,1 0 0 0 0,-1 0 0 0 0,2 4 0 0 0,-3-3-6 0 0,1 0 1 0 0,0-1-1 0 0,0 1 1 0 0,1-1-1 0 0,-1 0 1 0 0,1 0-1 0 0,1 0 1 0 0,-1-1-1 0 0,1 0 0 0 0,0 0 1 0 0,0 0-1 0 0,4 1 6 0 0,-4-2 230 0 0,1 0-1 0 0,-1-1 0 0 0,1 0 1 0 0,0 0-1 0 0,0-1 0 0 0,0 0 1 0 0,1 0-1 0 0,0 0-229 0 0,-6-2 9 0 0,-1 0 0 0 0,1 0 0 0 0,0 0 0 0 0,0 0 0 0 0,0 0 0 0 0,0-1 0 0 0,0 1 0 0 0,0-1 0 0 0,0 1 0 0 0,0-1 0 0 0,0 1 0 0 0,0-1 0 0 0,-1 0 0 0 0,1 0 0 0 0,1-1-9 0 0,25-20-3854 0 0,-21 17 204 0 0,1-1-3231 0 0</inkml:trace>
  <inkml:trace contextRef="#ctx0" brushRef="#br1" timeOffset="44761.216">6783 1324 10136 0 0,'2'0'54'0'0,"-1"0"1"0"0,0 0 0 0 0,0 0 0 0 0,0 1 0 0 0,1-1-1 0 0,-1 0 1 0 0,0 1 0 0 0,0-1 0 0 0,0 1-1 0 0,0-1 1 0 0,0 1 0 0 0,0 0 0 0 0,0-1 0 0 0,0 1-1 0 0,0 0 1 0 0,0 0 0 0 0,0-1 0 0 0,0 1-1 0 0,0 0 1 0 0,0 0 0 0 0,-1 0 0 0 0,1 0-1 0 0,0 0 1 0 0,-1 0 0 0 0,1 0 0 0 0,-1 1 0 0 0,1-1-1 0 0,-1 0 1 0 0,0 0 0 0 0,1 0 0 0 0,-1 0-1 0 0,0 1 1 0 0,0-1 0 0 0,0 0 0 0 0,0 0 0 0 0,0 1-1 0 0,0-1-54 0 0,2 15 1034 0 0,0 1 0 0 0,1-1 0 0 0,0 0 0 0 0,2 0 0 0 0,1 3-1034 0 0,1 8 883 0 0,3 16 85 0 0,-2 0-1 0 0,-1 6-967 0 0,-6-46 73 0 0,-1 3 45 0 0,1-4-87 0 0,-1-1 0 0 0,1 1 1 0 0,-1 0-1 0 0,0 0 0 0 0,0-1 0 0 0,0 1 1 0 0,0 0-1 0 0,0 0 0 0 0,0-1 0 0 0,-1 1 1 0 0,1 0-1 0 0,0 0 0 0 0,-1-1 0 0 0,0 1 1 0 0,1 0-1 0 0,-1-1 0 0 0,0 1 0 0 0,0 0-31 0 0,1-2 96 0 0,0 0 0 0 0,0 0-4 0 0,0 0-16 0 0,-1-1-55 0 0,0 0 1 0 0,0 0-1 0 0,0 0 0 0 0,1 0 0 0 0,-1-1 0 0 0,0 1 0 0 0,-1 0 0 0 0,1 0 0 0 0,0 1 0 0 0,0-1 0 0 0,-1 0-21 0 0,-6-7 98 0 0,6 4-63 0 0,1-1 0 0 0,0 0 0 0 0,0 0 0 0 0,0 0 0 0 0,0 0 0 0 0,1 0 0 0 0,0 0 0 0 0,0-5-35 0 0,0 5-23 0 0,0 0 1 0 0,1 1-1 0 0,0-1 0 0 0,0 1 1 0 0,0-1-1 0 0,0 1 1 0 0,1-1-1 0 0,-1 1 1 0 0,1 0-1 0 0,0 0 1 0 0,1-1-1 0 0,-1 2 0 0 0,1-1 1 0 0,-1 0-1 0 0,1 0 1 0 0,3-2 22 0 0,-1 1 1 0 0,0 1 1 0 0,0 0-1 0 0,1-1 0 0 0,-1 2 1 0 0,1-1-1 0 0,0 1 1 0 0,0 0-1 0 0,1 0 1 0 0,-1 0-1 0 0,0 1 0 0 0,3 0-1 0 0,17-8 0 0 0,-21 8 0 0 0,0-1 0 0 0,0 2 0 0 0,0-1 0 0 0,1 0 0 0 0,-1 1 0 0 0,0 0 0 0 0,1 0 0 0 0,0 1 0 0 0,148-8 0 0 0,-149 8 3 0 0,0 0 0 0 0,0-1 0 0 0,0 1 0 0 0,0-1 0 0 0,0 0 0 0 0,0 0 0 0 0,0-1 0 0 0,-1 1 0 0 0,1-1 0 0 0,0 0 0 0 0,-1 0 0 0 0,1-1 0 0 0,-1 1 0 0 0,0-1 0 0 0,0 0 0 0 0,4-4-3 0 0,-7 6 0 0 0,0 0 0 0 0,0 0 0 0 0,0 0 0 0 0,0 0 0 0 0,-1 0 0 0 0,1 0 0 0 0,0 0 0 0 0,-1-1 0 0 0,1 1 0 0 0,0 0 0 0 0,-1 0 0 0 0,0-1 0 0 0,1 1 0 0 0,-1 0 0 0 0,0-1 0 0 0,0 1 0 0 0,0-1 0 0 0,0 1 0 0 0,0 0 0 0 0,0-1 0 0 0,0 1 0 0 0,0 0 0 0 0,0-1 0 0 0,-1 1 0 0 0,1 0 0 0 0,0-1 0 0 0,-1 1 0 0 0,1 0 0 0 0,-1-1 0 0 0,0 1 0 0 0,1 0 0 0 0,-1 0 0 0 0,0 0 0 0 0,0 0 0 0 0,0 0 0 0 0,0 0 0 0 0,-1-1 0 0 0,0 0 0 0 0,0-1 0 0 0,-1 1 0 0 0,1 1 0 0 0,-1-1 0 0 0,0 0 0 0 0,0 1 0 0 0,0-1 0 0 0,0 1 0 0 0,0 0 0 0 0,0 0 0 0 0,0 0 0 0 0,0 0 0 0 0,0 1 0 0 0,0-1 0 0 0,-3 1 0 0 0,0 0 0 0 0,-1 0 0 0 0,1 1 0 0 0,0 0 0 0 0,-1 1 0 0 0,1-1 0 0 0,0 1 0 0 0,0 0 0 0 0,-3 2 0 0 0,7-3 0 0 0,0 0 0 0 0,-1 0 0 0 0,1 0 0 0 0,1 0 0 0 0,-1 0 0 0 0,0 1 0 0 0,0-1 0 0 0,0 0 0 0 0,1 1 0 0 0,-1 0 0 0 0,0-1 0 0 0,1 1 0 0 0,0 0 0 0 0,-1 0 0 0 0,1-1 0 0 0,0 1 0 0 0,0 0 0 0 0,0 0 0 0 0,0 1 0 0 0,0-1 0 0 0,1 0 0 0 0,-1 0 0 0 0,1 0 0 0 0,-1 0 0 0 0,1 1 0 0 0,-9 46-53 0 0,9-42 50 0 0,-1 2 2 0 0,1 0-1 0 0,1 0 0 0 0,0 0 0 0 0,0 0 1 0 0,2 6 1 0 0,-2-13 0 0 0,0 1 0 0 0,0 0 0 0 0,0-1 0 0 0,1 1 0 0 0,-1-1 0 0 0,0 1 0 0 0,1-1 0 0 0,0 0 0 0 0,0 1 0 0 0,0-1 0 0 0,0 0 0 0 0,0 0 0 0 0,0 0 0 0 0,0-1 0 0 0,1 1 0 0 0,-1-1 0 0 0,1 1 0 0 0,-1-1 0 0 0,2 1 0 0 0,5 2 9 0 0,-1-1-1 0 0,1 0 1 0 0,-1-1-1 0 0,1 0 0 0 0,0 0 1 0 0,0-1-1 0 0,0 0 1 0 0,0-1-1 0 0,0 0 0 0 0,5 0-8 0 0,31-7-6017 0 0,-23 0-673 0 0</inkml:trace>
  <inkml:trace contextRef="#ctx0" brushRef="#br1" timeOffset="45083.61">7625 1321 9216 0 0,'-22'6'1628'0'0,"0"2"0"0"0,1 0 0 0 0,-3 3-1628 0 0,19-8 272 0 0,-1 0-1 0 0,1 1 1 0 0,-1-1-1 0 0,1 1 0 0 0,1 0 1 0 0,-1 0-1 0 0,0 0 1 0 0,1 1-1 0 0,0-1 1 0 0,0 1-1 0 0,0 0 0 0 0,1 1 1 0 0,-3 4-272 0 0,5-8 45 0 0,0 0 0 0 0,1-1-1 0 0,-1 1 1 0 0,1 0 0 0 0,-1 0 0 0 0,1 0 0 0 0,0 0 0 0 0,0 0 0 0 0,0 0 0 0 0,0 0 0 0 0,0-1-1 0 0,0 1 1 0 0,1 0 0 0 0,-1 0 0 0 0,0 0 0 0 0,1 0 0 0 0,0 0 0 0 0,-1 0 0 0 0,1-1 0 0 0,0 1-1 0 0,0 0 1 0 0,0-1 0 0 0,0 1 0 0 0,0 0-45 0 0,5 5 112 0 0,0 0 1 0 0,1 0-1 0 0,-1-1 1 0 0,7 5-113 0 0,10 11 187 0 0,11 10 418 0 0,-25-25-239 0 0,-1 1 1 0 0,1 0-1 0 0,4 8-366 0 0,-6-8 200 0 0,-7-7-194 0 0,1-1-1 0 0,-1 0 0 0 0,0 0 1 0 0,0 1-1 0 0,1-1 0 0 0,-1 0 1 0 0,0 0-1 0 0,0 1 1 0 0,1-1-1 0 0,-1 0 0 0 0,0 1 1 0 0,0-1-1 0 0,0 0 0 0 0,0 1 1 0 0,0-1-1 0 0,0 0 0 0 0,1 1 1 0 0,-1-1-1 0 0,0 0 0 0 0,0 1 1 0 0,0-1-1 0 0,0 1 1 0 0,0-1-1 0 0,0 0 0 0 0,0 1 1 0 0,0-1-1 0 0,-1 0 0 0 0,1 1 1 0 0,0-1-1 0 0,0 0 0 0 0,0 1 1 0 0,0-1-1 0 0,0 0 0 0 0,-1 1 1 0 0,1-1-1 0 0,0 0 0 0 0,0 1 1 0 0,0-1-1 0 0,-1 0 1 0 0,1 0-1 0 0,0 1-5 0 0,-12 5-37 0 0,9-5 54 0 0,-8 3-44 0 0,-1 0-1 0 0,0 0 0 0 0,0-1 1 0 0,-1-1-1 0 0,1 0 1 0 0,-1-1-1 0 0,1 0 0 0 0,-1-1 1 0 0,1-1-1 0 0,0 0 1 0 0,-1 0-1 0 0,1-1 0 0 0,0-1 1 0 0,-3 0 27 0 0,11 1-280 0 0,0 1 1 0 0,-1-1-1 0 0,1 0 1 0 0,0 0-1 0 0,0 0 1 0 0,0-1-1 0 0,1 0 1 0 0,-2 0 279 0 0,-11-10-6825 0 0</inkml:trace>
  <inkml:trace contextRef="#ctx0" brushRef="#br1" timeOffset="45492.031">7725 1107 13824 0 0,'2'3'177'0'0,"0"0"0"0"0,-1 0 0 0 0,1 0 1 0 0,-1 1-1 0 0,0-1 0 0 0,0 0 1 0 0,0 1-1 0 0,-1-1 0 0 0,1 2-177 0 0,3 12 78 0 0,-2-1 303 0 0,1 1 0 0 0,-2-1 1 0 0,0 1-1 0 0,-2 14-381 0 0,1-9 457 0 0,-2 62 2967 0 0,-11 73-3424 0 0,11-127 365 0 0,3-18-402 0 0,-1-12 41 0 0,0 0-1 0 0,0 0 1 0 0,0 0-1 0 0,0 0 1 0 0,0 0-1 0 0,0-1 1 0 0,0 1-1 0 0,0 0 1 0 0,0 0-1 0 0,0 0 1 0 0,0 0-1 0 0,0 0 1 0 0,0 0-1 0 0,0 0 1 0 0,0 0-1 0 0,0 0 1 0 0,1 0-1 0 0,-1-1 1 0 0,0 1-1 0 0,0 0 1 0 0,0 0-1 0 0,0 0 1 0 0,0 0-1 0 0,0 0 1 0 0,0 0-1 0 0,0 0 1 0 0,0 0-1 0 0,0 0 1 0 0,0 0-1 0 0,0 0 1 0 0,0 0-1 0 0,1 0 1 0 0,-1 0-1 0 0,0 0 1 0 0,0 0-1 0 0,0 0 1 0 0,0 0-1 0 0,0 0 1 0 0,0 0-1 0 0,0 0 1 0 0,0 0-1 0 0,0 0 1 0 0,0 0-1 0 0,1 0 1 0 0,-1 0-1 0 0,0 0 1 0 0,0 0-1 0 0,0 0 1 0 0,0 0-1 0 0,0 0 1 0 0,0 0-1 0 0,0 0 1 0 0,0 0-1 0 0,0 0 1 0 0,0 0-1 0 0,0 0 1 0 0,1 0-1 0 0,-1 0 1 0 0,0 0-1 0 0,0 0 1 0 0,0 1-1 0 0,0-1 1 0 0,0 0-1 0 0,0 0-3 0 0,22-41 0 0 0,12-14 0 0 0,-31 51-10 0 0,0 1 0 0 0,-1 0-1 0 0,1 0 1 0 0,1 0-1 0 0,-1 1 1 0 0,0-1-1 0 0,0 1 1 0 0,1 0 0 0 0,0-1-1 0 0,-1 2 1 0 0,1-1-1 0 0,0 0 1 0 0,0 1-1 0 0,2-1 11 0 0,2 0 14 0 0,0 0 0 0 0,-1 0 0 0 0,1 1 0 0 0,0 0-1 0 0,0 1 1 0 0,0 0 0 0 0,3 0-14 0 0,-8 0-15 0 0,1 1 0 0 0,0 0 0 0 0,0 0 1 0 0,0 0-1 0 0,-1 0 0 0 0,1 0 0 0 0,0 1 0 0 0,-1 0 0 0 0,1 0 1 0 0,-1 0-1 0 0,0 0 0 0 0,0 0 0 0 0,0 1 0 0 0,0-1 0 0 0,0 1 0 0 0,0 0 1 0 0,-1 0-1 0 0,1 0 0 0 0,-1 0 0 0 0,0 0 0 0 0,0 0 0 0 0,1 2 15 0 0,24 48-152 0 0,-16-24 246 0 0,8 15-70 0 0,-17-41 2 0 0,-1 0 0 0 0,1-1 0 0 0,0 1 0 0 0,0 0 1 0 0,0-1-1 0 0,0 0 0 0 0,1 1 0 0 0,-1-1 1 0 0,0 0-1 0 0,1 0 0 0 0,0 0 0 0 0,1 0-26 0 0,-2-1-153 0 0,-1-1 0 0 0,0 1 0 0 0,0-1 0 0 0,1 0 0 0 0,-1 1 0 0 0,0-1 0 0 0,0 0-1 0 0,1 0 1 0 0,-1 0 0 0 0,0 0 0 0 0,1 0 0 0 0,-1 0 0 0 0,0-1 0 0 0,0 1 0 0 0,1 0 0 0 0,-1-1-1 0 0,0 1 1 0 0,0 0 0 0 0,1-1 0 0 0,-1 0 0 0 0,0 1 0 0 0,0-1 0 0 0,0 0 0 0 0,0 0-1 0 0,0 1 1 0 0,0-1 0 0 0,0 0 0 0 0,0 0 0 0 0,0 0 0 0 0,0 0 0 0 0,-1 0 153 0 0,12-10-1773 0 0</inkml:trace>
  <inkml:trace contextRef="#ctx0" brushRef="#br1" timeOffset="45820.544">8300 1385 6912 0 0,'8'3'543'0'0,"-15"0"-331"0"0,-7 3 1377 0 0,-26 21 4163 0 0,2 4-3733 0 0,31-24-1825 0 0,0 0 1 0 0,1 1-1 0 0,-1 0 1 0 0,2 0 0 0 0,-1 1-1 0 0,1-1 1 0 0,0 1-1 0 0,-3 8-194 0 0,8-15 28 0 0,-1-1 0 0 0,0 1 0 0 0,1 0 0 0 0,-1 0 0 0 0,1 0 0 0 0,-1 0 0 0 0,1 0 0 0 0,0 0 0 0 0,0 0 0 0 0,0 0-1 0 0,0 0 1 0 0,0 0 0 0 0,1 0 0 0 0,-1 0 0 0 0,0 0 0 0 0,1 0 0 0 0,0 0 0 0 0,-1 0 0 0 0,1 0 0 0 0,0 0-1 0 0,0 0 1 0 0,0-1 0 0 0,0 1 0 0 0,0 0 0 0 0,1-1 0 0 0,-1 1 0 0 0,0-1 0 0 0,1 1 0 0 0,-1-1 0 0 0,1 0 0 0 0,0 1-1 0 0,-1-1 1 0 0,1 0 0 0 0,0 0-28 0 0,4 2 148 0 0,0 1 0 0 0,1-2 0 0 0,-1 1 0 0 0,1-1 0 0 0,0 0 0 0 0,0 0 0 0 0,0-1-1 0 0,-1 0 1 0 0,4 0-148 0 0,-1 0 34 0 0,-1-1-1 0 0,1-1 0 0 0,-1 1 0 0 0,1-2 0 0 0,-1 1 0 0 0,1-1 0 0 0,-1 0 0 0 0,0-1 1 0 0,1 0-1 0 0,-2 0 0 0 0,1-1 0 0 0,0 0 0 0 0,-1 0 0 0 0,2-1-33 0 0,-7 3 3 0 0,1 1-1 0 0,-1-1 0 0 0,0 1 0 0 0,0-1 1 0 0,0 0-1 0 0,0 0 0 0 0,0 0 0 0 0,0 0 1 0 0,-1 0-1 0 0,1 0 0 0 0,-1-1 0 0 0,1 1 1 0 0,-1 0-1 0 0,0-1 0 0 0,0 1 0 0 0,0-1 1 0 0,0-1-3 0 0,0 2 4 0 0,-1 0 0 0 0,0 0 0 0 0,0 0 1 0 0,0 0-1 0 0,0 0 0 0 0,0 0 0 0 0,0 0 1 0 0,0 0-1 0 0,-1 0 0 0 0,1 0 0 0 0,-1 0 1 0 0,1 0-1 0 0,-1 0 0 0 0,0 0 0 0 0,0 0 1 0 0,0 1-1 0 0,0-1 0 0 0,0 0 0 0 0,0 1 1 0 0,-1-1-1 0 0,1 0 0 0 0,0 1 0 0 0,-1-1-4 0 0,-6-5 4 0 0,-1-1 0 0 0,0 1-1 0 0,0 1 1 0 0,-1-1-1 0 0,0 2 1 0 0,-10-5-4 0 0,1 1-290 0 0,-1 2-1 0 0,0 0 1 0 0,-8 0 290 0 0,19 5-1206 0 0,4 2-3518 0 0,4 0-1592 0 0</inkml:trace>
  <inkml:trace contextRef="#ctx0" brushRef="#br1" timeOffset="46339.42">8998 1334 7368 0 0,'-5'0'78'0'0,"0"0"1"0"0,0 0-1 0 0,-1 1 0 0 0,1 0 1 0 0,0 0-1 0 0,0 0 1 0 0,0 0-1 0 0,0 1 0 0 0,0 0 1 0 0,-3 1-79 0 0,-67 32 4334 0 0,38-19-612 0 0,-31 19-3722 0 0,41-19 358 0 0,13-9-176 0 0,0 2 0 0 0,0-1 0 0 0,1 2 0 0 0,0 0 0 0 0,0 0-1 0 0,1 1 1 0 0,0 2-182 0 0,11-12 46 0 0,-1 1-1 0 0,1-1 0 0 0,0 1 0 0 0,0-1 0 0 0,0 1 1 0 0,0 0-1 0 0,0-1 0 0 0,0 1 0 0 0,0 0 0 0 0,1 0 1 0 0,-1-1-1 0 0,1 1 0 0 0,-1 0 0 0 0,1 0 0 0 0,0 0 1 0 0,-1 0-1 0 0,1 0 0 0 0,0 0 0 0 0,0 0 0 0 0,1 1-45 0 0,-1-2 200 0 0,14 7 456 0 0,-11-7-572 0 0,0 0 0 0 0,0-1-1 0 0,0 1 1 0 0,1-1-1 0 0,-1 0 1 0 0,0 0-1 0 0,0 0 1 0 0,0 0 0 0 0,0-1-1 0 0,0 1 1 0 0,0-1-1 0 0,0 0 1 0 0,0 0-1 0 0,0 0 1 0 0,0 0 0 0 0,1-1-84 0 0,6-3 179 0 0,0-1-1 0 0,0-1 1 0 0,7-5-179 0 0,4-3-158 0 0,-6 5 172 0 0,-1-2-1 0 0,0 0 1 0 0,-1-1-1 0 0,0 0 1 0 0,-1-1-1 0 0,0 0 1 0 0,7-13-14 0 0,4-10-217 0 0,-1-1-1 0 0,11-30 218 0 0,-24 49-181 0 0,-2-1 0 0 0,0 0 0 0 0,-1-1 0 0 0,-1 1 0 0 0,-1-1 0 0 0,0 0 0 0 0,-2 0 0 0 0,-1-7 181 0 0,-1 23 7 0 0,0 0-1 0 0,-1 0 0 0 0,0 0 1 0 0,0 0-1 0 0,0 0 0 0 0,-3-3-6 0 0,4 6 52 0 0,0 1 0 0 0,-1 0 0 0 0,1-1 0 0 0,-1 1 0 0 0,1 0 0 0 0,-1 0 0 0 0,0-1 0 0 0,0 1 0 0 0,1 0 0 0 0,-1 0 0 0 0,0 0 0 0 0,0 0 0 0 0,0 0 0 0 0,0 0 0 0 0,0 0 0 0 0,0 0 0 0 0,0 1 0 0 0,-1-1 0 0 0,1 0 0 0 0,0 1 0 0 0,0-1 0 0 0,-1 0 0 0 0,1 1 0 0 0,0 0 0 0 0,-1-1-52 0 0,-1 1 59 0 0,1 1-1 0 0,0-1 1 0 0,0 1 0 0 0,0 0 0 0 0,0 0 0 0 0,0 0-1 0 0,0 0 1 0 0,0 0 0 0 0,0 0 0 0 0,0 0 0 0 0,-1 1-59 0 0,-19 17-41 0 0,17-13 39 0 0,0 0 0 0 0,1 0 0 0 0,-1 1-1 0 0,1-1 1 0 0,0 1 0 0 0,1 0 0 0 0,0 0 0 0 0,0 0-1 0 0,0 0 1 0 0,1 1 0 0 0,0-1 0 0 0,0 6 2 0 0,0-1-9 0 0,0 0 1 0 0,2 0 0 0 0,-1 0-1 0 0,1 0 1 0 0,1 0-1 0 0,1-1 1 0 0,1 12 8 0 0,0-9 20 0 0,0 0 5 0 0,0-1 1 0 0,1 1-1 0 0,0-1 0 0 0,1 0 1 0 0,2 3-26 0 0,5 9-2 0 0,2-1 0 0 0,0 0 0 0 0,1-1 0 0 0,1-1 0 0 0,1 0 0 0 0,2-1 0 0 0,2 1 2 0 0,-17-19 0 0 0,0 0 0 0 0,0 0-1 0 0,0 0 1 0 0,1 0-1 0 0,-1-1 1 0 0,21 14 1769 0 0,-24-16-1914 0 0,-1 1 7 0 0,1 0-1 0 0,-1-1 1 0 0,1 0 0 0 0,0 1 0 0 0,-1-1-1 0 0,1 1 1 0 0,0-1 0 0 0,0 0 0 0 0,-1 0-1 0 0,1 1 1 0 0,0-1 0 0 0,0 0 0 0 0,-1 0-1 0 0,1 0 1 0 0,0 0 0 0 0,0 0 0 0 0,0 0-1 0 0,-1 0 1 0 0,1 0 138 0 0,-1 0-1195 0 0</inkml:trace>
  <inkml:trace contextRef="#ctx0" brushRef="#br1" timeOffset="48099.898">9338 1857 16783 0 0,'-9'0'368'0'0,"-4"4"80"0"0,-5 5 8 0 0,-2 2 24 0 0,0 3-384 0 0,-6 0-96 0 0,1-1 0 0 0,1 1 0 0 0,2 0 0 0 0,2 0 0 0 0,-2 0 0 0 0,7 0 0 0 0,3-1-552 0 0,2 1-128 0 0,-6-2-24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15.6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1 248 2304 0 0,'1'-1'167'0'0,"5"0"314"0"0,-4 0 1843 0 0,-2 1 800 0 0,0 0 150 0 0,0 0-291 0 0,0 0-1336 0 0,0 15 1218 0 0,7 95 1312 0 0,-7-96-4101 0 0,0 0 0 0 0,1 0 0 0 0,1 0 0 0 0,0 0 1 0 0,1-1-1 0 0,1 1 0 0 0,0-1 0 0 0,1 0 0 0 0,0 0 0 0 0,3 6-76 0 0,-8-19-130 0 0,1 0 0 0 0,-1 0 0 0 0,0 0 0 0 0,0 1 1 0 0,0-1-1 0 0,1 0 0 0 0,-1 0 0 0 0,0 0 0 0 0,0 0 0 0 0,1 0 0 0 0,-1 0 0 0 0,0 1 0 0 0,0-1 0 0 0,1 0 0 0 0,-1 0 0 0 0,0 0 0 0 0,0 0 0 0 0,1 0 0 0 0,-1 0 0 0 0,0 0 0 0 0,1 0 0 0 0,-1 0 0 0 0,0 0 0 0 0,0 0 1 0 0,1 0-1 0 0,-1 0 0 0 0,0 0 0 0 0,0 0 0 0 0,1-1 0 0 0,-1 1 0 0 0,0 0 0 0 0,0 0 0 0 0,1 0 0 0 0,-1 0 0 0 0,0 0 0 0 0,0-1 0 0 0,0 1 0 0 0,1 0 0 0 0,-1 0 0 0 0,0 0 0 0 0,0-1 0 0 0,0 1 0 0 0,0 0 130 0 0,2-1-1446 0 0,5-5-5891 0 0</inkml:trace>
  <inkml:trace contextRef="#ctx0" brushRef="#br0" timeOffset="243.688">63 145 16064 0 0,'-2'-5'786'0'0,"-5"-8"47"0"0,7 13-643 0 0,0 0 112 0 0,0 0 77 0 0,0 0 18 0 0,0 0 18 0 0,0 0 62 0 0,0 0 31 0 0,7 2 447 0 0,-2-1-849 0 0,-3 0-100 0 0,0-1 0 0 0,0 1 0 0 0,0 0 0 0 0,0 0 0 0 0,0 0 0 0 0,-1 0 0 0 0,1 0 0 0 0,0 0-1 0 0,-1 0 1 0 0,1 1-6 0 0,-1-2-21 0 0,3 3-271 0 0,0 1 0 0 0,1-2 1 0 0,-1 1-1 0 0,1 0 0 0 0,0-1 1 0 0,0 0-1 0 0,0 0 0 0 0,0-1 1 0 0,2 1 291 0 0,4 1-6825 0 0</inkml:trace>
  <inkml:trace contextRef="#ctx0" brushRef="#br0" timeOffset="600.668">366 257 13824 0 0,'0'0'314'0'0,"-3"8"428"0"0,-3 9-309 0 0,1-5-300 0 0,1 0 1 0 0,0 1-1 0 0,1-1-133 0 0,-5 10 699 0 0,0-5-85 0 0,5-5-106 0 0,-1-1-1 0 0,0 1 0 0 0,-1-1 1 0 0,0 0-1 0 0,-1-1 1 0 0,0 1-1 0 0,-4 3-507 0 0,5-10 1566 0 0,9-14-1163 0 0,12-15-347 0 0,-10 18-18 0 0,0-1 1 0 0,-1 1-1 0 0,5-7-38 0 0,6-11 9 0 0,-7 14-17 0 0,1 1-1 0 0,0 0 1 0 0,0 1-1 0 0,1 0 0 0 0,0 0 1 0 0,0 1-1 0 0,11-5 9 0 0,-16 10-23 0 0,-1 0-1 0 0,1 0 1 0 0,0 1-1 0 0,0 0 1 0 0,4-1 23 0 0,-8 2-47 0 0,0 1 0 0 0,0-1 0 0 0,0 1 0 0 0,0 0 1 0 0,0 0-1 0 0,0 0 0 0 0,0 0 0 0 0,0 0 0 0 0,0 0 0 0 0,0 1 0 0 0,0-1 1 0 0,-1 1-1 0 0,1-1 0 0 0,0 1 0 0 0,0 0 0 0 0,0-1 0 0 0,-1 1 0 0 0,1 0 1 0 0,0 0-1 0 0,0 1 47 0 0,5 3-24 0 0,-4-2 23 0 0,1-1-1 0 0,-1 0 1 0 0,0 1 0 0 0,0 0 0 0 0,0 0-1 0 0,0 0 1 0 0,-1 0 0 0 0,1 0 0 0 0,-1 0-1 0 0,0 1 1 0 0,0-1 0 0 0,0 1-1 0 0,0 0 1 0 0,0-1 0 0 0,-1 1 0 0 0,0 0-1 0 0,0 1 2 0 0,13 52 394 0 0,-11-22-812 0 0,0 33 418 0 0,-3-47-961 0 0,0-20-4032 0 0,0-1-1708 0 0</inkml:trace>
  <inkml:trace contextRef="#ctx0" brushRef="#br0" timeOffset="873.221">812 104 10592 0 0,'0'0'818'0'0,"1"1"-339"0"0,12 43 4565 0 0,1 5-4564 0 0,-10-39-236 0 0,7 15 519 0 0,-2 1 0 0 0,-1 1 0 0 0,-1 0 0 0 0,-1 0-1 0 0,2 21-762 0 0,-8-39 111 0 0,0 1-1 0 0,0-1 1 0 0,-1 1 0 0 0,0 2-111 0 0,0-8-227 0 0,1-1 0 0 0,-1 1 0 0 0,0-1 0 0 0,0 0 0 0 0,0 0 1 0 0,-1 1-1 0 0,1-1 0 0 0,-1 0 0 0 0,0 0 0 0 0,0 0 0 0 0,0-1 1 0 0,0 1-1 0 0,-2 2 227 0 0,-3 1-6901 0 0</inkml:trace>
  <inkml:trace contextRef="#ctx0" brushRef="#br0" timeOffset="1488.844">803 267 11976 0 0,'7'-1'576'0'0,"4"-2"-279"0"0,0 0 1 0 0,1 0 0 0 0,0 1 0 0 0,-1 1-1 0 0,1-1 1 0 0,0 2 0 0 0,0 0 0 0 0,0 0 0 0 0,4 2-298 0 0,-11-1 254 0 0,0 0 0 0 0,0 1 0 0 0,0-1 0 0 0,0 1 0 0 0,0 0 0 0 0,0 0 0 0 0,0 1 0 0 0,-1 0 1 0 0,5 2-255 0 0,6 7 858 0 0,0 0 0 0 0,0 1-858 0 0,-1 0 540 0 0,-3-3-181 0 0,-2 1 1 0 0,1 0-1 0 0,-1 0 0 0 0,0 1 0 0 0,-2 1 0 0 0,2 2-359 0 0,11 16 421 0 0,-18-29-368 0 0,0 1-1 0 0,0 0 0 0 0,-1 0 1 0 0,1 1-1 0 0,0-1 0 0 0,-1 0 1 0 0,0 0-1 0 0,0 1 1 0 0,0-1-1 0 0,0 0 0 0 0,-1 1 1 0 0,1-1-1 0 0,-1 1 0 0 0,0-1 1 0 0,0 2-53 0 0,-1-4 126 0 0,1-1 2 0 0,-1 0-115 0 0,-1 0 0 0 0,0 0 1 0 0,0 0-1 0 0,0 0 0 0 0,1 0 0 0 0,-1-1 0 0 0,0 1 0 0 0,0-1 0 0 0,1 1 0 0 0,-1-1 0 0 0,0 0 0 0 0,1 0 0 0 0,-1 0 0 0 0,0 0 0 0 0,1 0 1 0 0,0 0-1 0 0,-1 0 0 0 0,1 0 0 0 0,0-1 0 0 0,-1 1 0 0 0,1 0 0 0 0,0-1 0 0 0,0 1 0 0 0,0-1 0 0 0,0 1 0 0 0,0-1 0 0 0,1 0 0 0 0,-1 1 0 0 0,0-1 1 0 0,1 0-1 0 0,-1 0-13 0 0,0-5-85 0 0,0-1 1 0 0,1 0 0 0 0,-1 0-1 0 0,1 0 1 0 0,1 0 0 0 0,0 0-1 0 0,0 1 1 0 0,0-1 0 0 0,1 0-1 0 0,1 1 1 0 0,-1-1-1 0 0,1 1 1 0 0,0 0 0 0 0,0 0-1 0 0,1 0 1 0 0,0 0 0 0 0,1 0-1 0 0,-1 1 1 0 0,1 0 0 0 0,0 0-1 0 0,1 0 1 0 0,-1 1 0 0 0,1 0-1 0 0,0 0 1 0 0,1 0 0 0 0,-1 1-1 0 0,4-2 85 0 0,9-4 0 0 0,1 0 0 0 0,0 2 0 0 0,1 0 0 0 0,0 2 0 0 0,0 0 0 0 0,0 1 0 0 0,1 1 0 0 0,0 1 0 0 0,-12 2 0 0 0,0 1 0 0 0,-1 0 0 0 0,1 1 0 0 0,0 0 0 0 0,-1 0 0 0 0,1 1 0 0 0,-1 0 0 0 0,0 1 0 0 0,1 0 0 0 0,2 1 0 0 0,-11-3-6 0 0,-1-1 0 0 0,1 0 0 0 0,0 1 0 0 0,-1-1 0 0 0,1 0 1 0 0,-1 1-1 0 0,1-1 0 0 0,-1 0 0 0 0,1 1 0 0 0,0-1 0 0 0,-1 1 0 0 0,0-1 0 0 0,1 1 0 0 0,-1 0 0 0 0,1-1 0 0 0,-1 1 0 0 0,0-1 0 0 0,1 1 0 0 0,-1 0 0 0 0,0-1 0 0 0,0 1 0 0 0,1 0 0 0 0,-1-1 0 0 0,0 1 0 0 0,0 0 0 0 0,0-1 0 0 0,0 1 0 0 0,0 0 0 0 0,0-1 0 0 0,0 1 0 0 0,0 0 0 0 0,0 0 0 0 0,0-1 0 0 0,-1 1 0 0 0,1 0 0 0 0,0-1 0 0 0,0 1 0 0 0,0-1 0 0 0,-1 1 0 0 0,1 0 0 0 0,-1-1 1 0 0,1 1-1 0 0,0-1 0 0 0,-1 1 0 0 0,1 0 6 0 0,-4 3 28 0 0,1 1 0 0 0,-1 0 0 0 0,0-1 0 0 0,0 0 0 0 0,-1 1-28 0 0,1-2 44 0 0,-40 34-30 0 0,32-27-15 0 0,0 0 1 0 0,0 1-1 0 0,-4 5 1 0 0,-2 4 48 0 0,8-10 113 0 0,0 1 0 0 0,-5 9-161 0 0,-3 2 14 0 0,17-14-2 0 0,1-8-7 0 0,0 1-1 0 0,0-1 1 0 0,0 1-1 0 0,0-1 1 0 0,0 0-1 0 0,0 1 1 0 0,0-1-1 0 0,0 1 1 0 0,0-1-1 0 0,0 1 1 0 0,1-1-1 0 0,-1 1 1 0 0,0-1-1 0 0,0 0 1 0 0,1 1-1 0 0,-1-1 1 0 0,0 1-1 0 0,1-1 1 0 0,-1 0-1 0 0,0 1 1 0 0,1-1-1 0 0,-1 0 1 0 0,0 1-1 0 0,1-1 1 0 0,-1 0-1 0 0,1 0 1 0 0,-1 1-5 0 0,16 0 79 0 0,12-7 91 0 0,-24 4-146 0 0,1 0-1 0 0,-1 0 1 0 0,0 0-1 0 0,0-1 1 0 0,1 1-1 0 0,-2-1 1 0 0,1 0-1 0 0,0 0 1 0 0,0-1-1 0 0,-1 1 1 0 0,0-1-1 0 0,0 1 1 0 0,2-5-24 0 0,3-3 81 0 0,-2-2 0 0 0,0 1 0 0 0,0-1 0 0 0,-1-1-81 0 0,9-18 443 0 0,-6 13-320 0 0,-7 13-189 0 0,1 1-1 0 0,0 0 1 0 0,1 1-1 0 0,-1-1 0 0 0,1 0 1 0 0,1-1 66 0 0,-3 4-12 0 0,1 1 0 0 0,-1 0 0 0 0,0-1 0 0 0,1 1 0 0 0,-1 0 0 0 0,1 0 0 0 0,-1 0 1 0 0,1 0-1 0 0,0 0 0 0 0,0 0 0 0 0,-1 1 0 0 0,1-1 0 0 0,0 0 0 0 0,0 1 0 0 0,0 0 0 0 0,-1-1 0 0 0,1 1 0 0 0,0 0 1 0 0,0 0-1 0 0,1 0 12 0 0,-2 0-2 0 0,0 0 0 0 0,0 0 0 0 0,0 0 0 0 0,0 0 0 0 0,0 0 0 0 0,0 0 0 0 0,-1 1 0 0 0,1-1 0 0 0,0 0 0 0 0,0 0 0 0 0,0 1 0 0 0,0-1 0 0 0,-1 1 0 0 0,1-1 0 0 0,0 1 0 0 0,0-1 0 0 0,-1 1 0 0 0,1-1 0 0 0,0 1 1 0 0,-1 0-1 0 0,1-1 0 0 0,-1 1 0 0 0,1 0 0 0 0,-1-1 0 0 0,1 1 0 0 0,-1 0 0 0 0,1 1 2 0 0,1 0-11 0 0,45 60-43 0 0,-39-53 81 0 0,-2-1 0 0 0,1 1-1 0 0,3 7-26 0 0,-6-9 29 0 0,0 0 0 0 0,0 0 0 0 0,1-1 0 0 0,0 0 0 0 0,1 0 0 0 0,-1 0 0 0 0,6 4-29 0 0,48 24-176 0 0,-57-33 8 0 0,0 0 0 0 0,0 1 0 0 0,0-1 0 0 0,0 0 0 0 0,0 0 1 0 0,0 0-1 0 0,0-1 0 0 0,1 1 0 0 0,-1 0 0 0 0,0-1 0 0 0,1 0 0 0 0,-1 1 0 0 0,0-1 0 0 0,1 0 0 0 0,-1 0 0 0 0,1-1 168 0 0,6-1-1668 0 0</inkml:trace>
  <inkml:trace contextRef="#ctx0" brushRef="#br0" timeOffset="2344.662">2313 212 10136 0 0,'4'-14'1078'0'0,"-4"14"-1083"0"0,0-1 0 0 0,0 0-1 0 0,1 1 1 0 0,-1-1 0 0 0,0 0 0 0 0,1 1-1 0 0,-1-1 1 0 0,0 1 0 0 0,1-1 0 0 0,-1 1-1 0 0,1-1 1 0 0,-1 1 0 0 0,1-1-1 0 0,-1 1 1 0 0,1-1 0 0 0,0 1 0 0 0,-1-1-1 0 0,1 1 1 0 0,0 0 0 0 0,-1-1-1 0 0,1 1 6 0 0,0 0 179 0 0,0-1 0 0 0,0 1-1 0 0,0-1 1 0 0,0 0-1 0 0,0 1 1 0 0,0-1-1 0 0,0 0 1 0 0,0 0-1 0 0,-1 0 1 0 0,1 1 0 0 0,0-2-179 0 0,8-10 1966 0 0,-9 11-1300 0 0,-16-7 1607 0 0,12 8-2042 0 0,0-1 0 0 0,0 2 1 0 0,0-1-1 0 0,-1 0 1 0 0,1 1-1 0 0,0-1 0 0 0,0 1 1 0 0,0 0-1 0 0,0 1 0 0 0,-3 1-231 0 0,-41 19 742 0 0,42-19-652 0 0,-31 16 175 0 0,1 1 0 0 0,2 2 0 0 0,-6 6-265 0 0,14-8 781 0 0,0 1 1 0 0,-1 4-782 0 0,19-17-34 0 0,0 1 1 0 0,1 0-1 0 0,0 0 0 0 0,0 0 0 0 0,1 1 0 0 0,0 0 0 0 0,-3 9 34 0 0,8-17 6 0 0,1 0-1 0 0,-1 1 1 0 0,0-1 0 0 0,1 0-1 0 0,0 1 1 0 0,-1-1-1 0 0,1 0 1 0 0,0 1-1 0 0,0-1 1 0 0,0 0-1 0 0,0 0 1 0 0,1 1 0 0 0,-1-1-1 0 0,1 0 1 0 0,-1 1-1 0 0,1-1 1 0 0,0 0-1 0 0,0 0 1 0 0,0 0-1 0 0,0 0 1 0 0,0 0 0 0 0,0 0-1 0 0,1 0 1 0 0,-1 0-1 0 0,1 0 1 0 0,-1-1-1 0 0,1 1 1 0 0,0 0-1 0 0,-1-1 1 0 0,1 1 0 0 0,0-1-1 0 0,0 0-5 0 0,5 3 0 0 0,-1 0 0 0 0,1 0 0 0 0,-1 0-1 0 0,1-1 1 0 0,1 0 0 0 0,-1-1 0 0 0,0 0-1 0 0,0 0 1 0 0,3 0 0 0 0,8 0-222 0 0,0 0-1 0 0,1-2 1 0 0,-1 0-1 0 0,10-2 223 0 0,37-5-6859 0 0,-35 4 113 0 0</inkml:trace>
  <inkml:trace contextRef="#ctx0" brushRef="#br0" timeOffset="2972.148">2716 220 11976 0 0,'-2'1'546'0'0,"-41"22"222"0"0,18-11 443 0 0,0 2 1 0 0,-20 15-1212 0 0,-158 133 3337 0 0,199-158-3269 0 0,0 0 0 0 0,0 0 0 0 0,1 1 0 0 0,-4 4-68 0 0,6-8 5 0 0,0 0 0 0 0,1 0 0 0 0,-1 1 0 0 0,0-1 0 0 0,0 0 0 0 0,1 1 0 0 0,-1-1 0 0 0,1 1 0 0 0,-1-1 1 0 0,1 1-1 0 0,0-1 0 0 0,0 1 0 0 0,-1-1 0 0 0,1 1 0 0 0,0-1 0 0 0,0 1 0 0 0,0-1 0 0 0,1 1 0 0 0,-1-1 0 0 0,0 1-5 0 0,1-2 24 0 0,0 1 0 0 0,-1-1-1 0 0,1 1 1 0 0,0-1 0 0 0,-1 0-1 0 0,1 1 1 0 0,0-1 0 0 0,0 0-1 0 0,-1 0 1 0 0,1 1 0 0 0,0-1-1 0 0,0 0 1 0 0,0 0 0 0 0,-1 0-1 0 0,1 0 1 0 0,0 0 0 0 0,0 0-1 0 0,0 0-23 0 0,16-2 592 0 0,-7-2-442 0 0,1-1 0 0 0,-1 0-1 0 0,0 0 1 0 0,-1-1 0 0 0,2-1-150 0 0,12-7 87 0 0,-19 11-72 0 0,1 0 1 0 0,-1 0-1 0 0,0 0 0 0 0,0 0 1 0 0,-1-1-1 0 0,1 0 1 0 0,-1 0-1 0 0,0 0 0 0 0,0 0 1 0 0,0 0-1 0 0,2-4-15 0 0,1-1 1 0 0,-1 3-1 0 0,1 0 0 0 0,0 0 0 0 0,0 0 0 0 0,0 0 0 0 0,1 1 0 0 0,-1 0 0 0 0,4-1 0 0 0,1-1 0 0 0,-1 0 0 0 0,-1-1 0 0 0,1-1 0 0 0,18-18 0 0 0,-28 26 0 0 0,1 1 0 0 0,-1 0 0 0 0,0 0 0 0 0,1 0 0 0 0,-1-1 0 0 0,1 1 0 0 0,-1 0 0 0 0,1 0 0 0 0,-1 0 0 0 0,0 0 0 0 0,1 0 0 0 0,-1 0 0 0 0,1 0 0 0 0,-1 0 0 0 0,1 0 0 0 0,-1 0 0 0 0,0 0 0 0 0,1 0 0 0 0,-1 0 0 0 0,1 0 0 0 0,-1 0 0 0 0,1 1 0 0 0,-1-1 0 0 0,0 0 0 0 0,1 0 0 0 0,-1 0 0 0 0,0 1 0 0 0,1-1 0 0 0,-1 0 0 0 0,0 0 0 0 0,1 1 0 0 0,-1-1 0 0 0,0 0 0 0 0,1 1 0 0 0,-1-1 0 0 0,0 0 0 0 0,0 1 0 0 0,1-1 0 0 0,-1 1 0 0 0,0-1 0 0 0,0 0 0 0 0,0 1 0 0 0,0-1 0 0 0,0 1 0 0 0,1-1 0 0 0,-1 0 0 0 0,0 1 0 0 0,0 0 0 0 0,1 4 135 0 0,1 0 0 0 0,-1 0 0 0 0,0 0-1 0 0,-1 0 1 0 0,1 0 0 0 0,-1 0-1 0 0,0 0 1 0 0,0 0 0 0 0,-1 0 0 0 0,0 1-135 0 0,1 24 708 0 0,0-21-673 0 0,6 39-116 0 0,-5-44 74 0 0,0-1-1 0 0,0 1 0 0 0,0-1 1 0 0,1 1-1 0 0,-1-1 0 0 0,1 0 0 0 0,-1 1 1 0 0,1-1-1 0 0,0 0 0 0 0,1 0 1 0 0,1 2 7 0 0,-3-4 8 0 0,1 0 0 0 0,0 0 0 0 0,-1 0 0 0 0,1 0 0 0 0,-1 0 0 0 0,1 0 1 0 0,0 0-1 0 0,0-1 0 0 0,0 1 0 0 0,-1-1 0 0 0,1 1 0 0 0,0-1 0 0 0,0 0 0 0 0,0 0 1 0 0,0 0-1 0 0,0 0 0 0 0,-1 0 0 0 0,1 0 0 0 0,0 0 0 0 0,0-1 0 0 0,0 1 0 0 0,0-1 1 0 0,0 1-1 0 0,-1-1 0 0 0,1 0 0 0 0,0 0-8 0 0,6-2 60 0 0,-1-1 0 0 0,0 1 0 0 0,1-2 0 0 0,-1 1 1 0 0,1-2-61 0 0,33-28-363 0 0,-12 5-242 0 0,-12 10 215 0 0,-13 14 317 0 0,0 1-1 0 0,1 1 1 0 0,-1-1-1 0 0,0 1 1 0 0,1 0 0 0 0,0 0-1 0 0,0 0 1 0 0,0 0-1 0 0,0 1 1 0 0,0 0-1 0 0,0 0 1 0 0,1 0-1 0 0,-1 1 1 0 0,1 0 0 0 0,-1 0-1 0 0,1 0 1 0 0,-1 1-1 0 0,1 0 1 0 0,0 0-1 0 0,-1 0 1 0 0,1 1-1 0 0,4 0 74 0 0,-8 0-7 0 0,-1-1-1 0 0,1 1 1 0 0,-1 0-1 0 0,1 0 0 0 0,-1-1 1 0 0,0 1-1 0 0,1 0 1 0 0,-1 0-1 0 0,0 0 1 0 0,1 0-1 0 0,-1 1 0 0 0,0-1 1 0 0,0 0-1 0 0,0 0 1 0 0,0 1-1 0 0,0-1 1 0 0,0 1-1 0 0,-1-1 8 0 0,13 32 13 0 0,-5-10-18 0 0,26 62 535 0 0,-34-83-370 0 0,0-2 6 0 0,4 3 135 0 0,-4-3-259 0 0,0 0 1 0 0,1 1-1 0 0,-1-1 1 0 0,0 0-1 0 0,0 0 1 0 0,0 0-1 0 0,0 1 0 0 0,0-1 1 0 0,1 0-1 0 0,-1 0 1 0 0,0 0-1 0 0,0 1 1 0 0,0-1-1 0 0,0 0 1 0 0,1 0-1 0 0,-1 0 1 0 0,0 0-1 0 0,0 0 0 0 0,1 0 1 0 0,-1 1-1 0 0,0-1 1 0 0,0 0-1 0 0,0 0 1 0 0,1 0-1 0 0,-1 0 1 0 0,0 0-1 0 0,0 0 1 0 0,1 0-1 0 0,-1 0 0 0 0,0 0 1 0 0,0 0-1 0 0,1 0 1 0 0,-1 0-1 0 0,0 0-42 0 0,2-1 31 0 0,0 0-17 0 0,-1 0 0 0 0,1 0 1 0 0,-1 0-1 0 0,1 1 0 0 0,-1-1 0 0 0,1-1 1 0 0,-1 1-1 0 0,0 0 0 0 0,0 0 0 0 0,1 0 1 0 0,-1-1-1 0 0,0 1 0 0 0,0 0 0 0 0,0-1 1 0 0,0 1-1 0 0,-1-1 0 0 0,1 0 1 0 0,0 1-1 0 0,-1-1 0 0 0,1 1 0 0 0,-1-1 1 0 0,1 0-1 0 0,-1 0 0 0 0,0 1 0 0 0,0-1 1 0 0,1 0-15 0 0,-3-21-47 0 0,0 0 1 0 0,-5-22 46 0 0,-2-22-109 0 0,6 44 109 0 0,2 15 0 0 0,1 0 0 0 0,-1 0 0 0 0,1 0 0 0 0,0-1 0 0 0,1 1 0 0 0,0-2 0 0 0,2-4-73 0 0,-3 11 13 0 0,0 1 0 0 0,0-1 0 0 0,1 1 0 0 0,-1-1-1 0 0,1 1 1 0 0,0-1 0 0 0,0 1 0 0 0,0-1 0 0 0,0 1 0 0 0,0 0-1 0 0,0 0 1 0 0,0-1 0 0 0,1 1 0 0 0,-1 0 0 0 0,1 0 0 0 0,0 0-1 0 0,-1 1 1 0 0,1-1 60 0 0,2-1-703 0 0,14-8-3024 0 0,-8 9 2073 0 0</inkml:trace>
  <inkml:trace contextRef="#ctx0" brushRef="#br0" timeOffset="3228.888">3320 226 13824 0 0,'0'13'545'0'0,"-1"1"1"0"0,0 0 0 0 0,-3 9-546 0 0,3-12 786 0 0,-1 0 1 0 0,2-1 0 0 0,-1 1-1 0 0,1 0 1 0 0,1 0 0 0 0,1 3-787 0 0,-1 1 741 0 0,0-1 0 0 0,-1 0 1 0 0,-1 4-742 0 0,0-7 289 0 0,-1-3-59 0 0,1-1-1 0 0,1 0 1 0 0,-1 1-1 0 0,1-1 0 0 0,1 1 1 0 0,-1-1-1 0 0,1 0 1 0 0,1 1-1 0 0,0 1-229 0 0,6 20 654 0 0,-7-28-588 0 0,-2 6-782 0 0,-2-14 176 0 0</inkml:trace>
  <inkml:trace contextRef="#ctx0" brushRef="#br0" timeOffset="3464.289">3642 1 17503 0 0,'1'1'399'0'0,"4"7"-167"0"0,-1-1-1 0 0,1 1 1 0 0,-1-1-1 0 0,-1 1 1 0 0,0 0 0 0 0,0 0-1 0 0,1 6-231 0 0,3 16 1081 0 0,1 17-1081 0 0,-4-22 1154 0 0,1 0-1 0 0,5 12-1153 0 0,-3-14 515 0 0,-2-12-215 0 0,-2 0 0 0 0,1 1 0 0 0,-2-1 0 0 0,1 1 0 0 0,-2 0 0 0 0,1-1 0 0 0,-2 2-300 0 0,1 7 16 0 0,-1-14-16 0 0,0 0 0 0 0,0 1 0 0 0,0-1 1 0 0,-1 1-1 0 0,0-1 0 0 0,0 0 0 0 0,-2 5 0 0 0,-2 15 0 0 0,5-22 0 0 0,-1-1 0 0 0,1 0 0 0 0,-1 1 0 0 0,0-1 0 0 0,0 1 0 0 0,0-1 0 0 0,0 0 0 0 0,-1 0 0 0 0,0 2 0 0 0,-4 8 19 0 0,6-13-59 0 0,0 1-1 0 0,0 0 1 0 0,0-1 0 0 0,-1 1-1 0 0,1 0 1 0 0,0-1 0 0 0,0 1-1 0 0,-1-1 1 0 0,1 1 0 0 0,0-1-1 0 0,-1 1 1 0 0,1-1 0 0 0,-1 1-1 0 0,1-1 1 0 0,0 1 0 0 0,-1-1-1 0 0,1 1 1 0 0,-1-1-1 0 0,1 0 1 0 0,-1 1 0 0 0,0-1-1 0 0,1 0 1 0 0,-1 1 0 0 0,1-1-1 0 0,-1 0 1 0 0,0 0 0 0 0,1 0-1 0 0,-1 0 1 0 0,1 1 0 0 0,-1-1-1 0 0,0 0 41 0 0,-14 2-2946 0 0,8-4 1412 0 0</inkml:trace>
  <inkml:trace contextRef="#ctx0" brushRef="#br0" timeOffset="4004.667">3495 281 13824 0 0,'11'-2'393'0'0,"-1"-1"1"0"0,1 2 0 0 0,-1-1 0 0 0,1 2 0 0 0,-1-1 0 0 0,9 2-394 0 0,-7-1 580 0 0,159 2 3004 0 0,-141-1-3195 0 0,-15 0-16 0 0,1-1 1 0 0,10-1-374 0 0,13-5 508 0 0,-7 1-103 0 0,0 2 1 0 0,13 0-406 0 0,-44 3 21 0 0,0 0 0 0 0,0 0 0 0 0,0 0 0 0 0,0 0 0 0 0,0 0 0 0 0,0 0 0 0 0,0 1-1 0 0,-1-1 1 0 0,1 0 0 0 0,0 0 0 0 0,0 1 0 0 0,0-1 0 0 0,0 1 0 0 0,-1-1 0 0 0,1 0 0 0 0,0 1 0 0 0,0 0 0 0 0,-1-1 0 0 0,1 1 0 0 0,0-1 0 0 0,-1 1 0 0 0,1 0 0 0 0,0-1 0 0 0,-1 1-1 0 0,1 0-20 0 0,-1 1-18 0 0,1-1 0 0 0,-1 1 0 0 0,0-1 0 0 0,1 1 0 0 0,-1-1 0 0 0,0 1 0 0 0,0-1-1 0 0,0 1 1 0 0,0-1 0 0 0,0 1 0 0 0,0-1 0 0 0,-1 1 0 0 0,1-1 0 0 0,0 1-1 0 0,-1-1 1 0 0,0 1 18 0 0,1 0-11 0 0,-1-1 0 0 0,0 0-1 0 0,1 1 1 0 0,-1-1-1 0 0,0 0 1 0 0,0 1 0 0 0,0-1-1 0 0,0 0 1 0 0,-1 0 0 0 0,1 0-1 0 0,0 0 1 0 0,-2 1 11 0 0,2-1-3 0 0,0-1-1 0 0,0 1 1 0 0,0 0-1 0 0,0 0 1 0 0,0 0 0 0 0,0 0-1 0 0,0 0 1 0 0,0 0-1 0 0,0 1 1 0 0,0-1 0 0 0,1 0-1 0 0,-1 0 1 0 0,1 1-1 0 0,-1 0 4 0 0,-2 12 0 0 0,3-10 0 0 0,-1 0 0 0 0,1-1 0 0 0,-1 1 0 0 0,0-1 0 0 0,0 1 0 0 0,-1 1 0 0 0,-1 1 0 0 0,1 1 0 0 0,0 0 0 0 0,1-1 0 0 0,-1 4 0 0 0,-2 9 0 0 0,3-17 4 0 0,1-1 0 0 0,0 0 0 0 0,0 0 0 0 0,0 0 0 0 0,0 0 0 0 0,0 0 0 0 0,0 1 0 0 0,0-1 0 0 0,0 0 0 0 0,0 0 0 0 0,1 0 0 0 0,-1 0 0 0 0,0 0 0 0 0,1 1 0 0 0,-1-1 0 0 0,1 0 0 0 0,-1 0 0 0 0,1 0 0 0 0,0 0 1 0 0,-1 0-1 0 0,1-1 0 0 0,0 1 0 0 0,0 0 0 0 0,-1 0 0 0 0,1 0 0 0 0,0-1 0 0 0,0 1 0 0 0,0 0 0 0 0,0-1 0 0 0,0 1 0 0 0,0-1 0 0 0,0 1 0 0 0,1 0-4 0 0,2 0 17 0 0,-1 0 0 0 0,0 0 0 0 0,1 0 0 0 0,-1 0 0 0 0,0-1 0 0 0,1 1 0 0 0,-1-1 0 0 0,1 0 0 0 0,-1 0 0 0 0,3 0-17 0 0,-1-1 34 0 0,0 0 0 0 0,0 0 0 0 0,0-1 0 0 0,0 0 1 0 0,0 0-1 0 0,-1 0 0 0 0,1 0 0 0 0,-1-1 0 0 0,1 1 0 0 0,0-2-34 0 0,9-7 52 0 0,1-1 0 0 0,1-4-52 0 0,15-11-77 0 0,-14 13 39 0 0,2 0 1 0 0,-1 2-1 0 0,1 0 0 0 0,1 1 0 0 0,0 1 1 0 0,1 1-1 0 0,12-3 38 0 0,-30 11-18 0 0,-1 0 1 0 0,1 1-1 0 0,-1 0 1 0 0,1-1-1 0 0,-1 1 0 0 0,1 0 1 0 0,-1 0-1 0 0,1 1 1 0 0,-1-1-1 0 0,1 0 0 0 0,-1 1 1 0 0,1 0-1 0 0,-1-1 1 0 0,0 1-1 0 0,1 0 0 0 0,-1 0 1 0 0,0 0-1 0 0,0 1 1 0 0,0-1-1 0 0,1 0 1 0 0,-1 1-1 0 0,-1 0 0 0 0,1-1 1 0 0,0 1-1 0 0,0 0 1 0 0,-1 0-1 0 0,1 0 0 0 0,-1 0 1 0 0,1 0-1 0 0,-1 0 1 0 0,1 3 17 0 0,4 5 90 0 0,-2 1 0 0 0,1-1 0 0 0,-1 1 0 0 0,-1 1 0 0 0,0-1 0 0 0,0 4-90 0 0,2 11-3 0 0,-2 1 0 0 0,-1 1 1 0 0,-1-1-1 0 0,-2 27 3 0 0,-6 22 265 0 0,-5 11-265 0 0,8-67 25 0 0,0-1-1 0 0,-3 5-24 0 0,-8 35 423 0 0,12-46-247 0 0,-1-1 0 0 0,1-1 0 0 0,-2 1 0 0 0,-2 4-176 0 0,-7 20 576 0 0,14-34-575 0 0,-1 0 1 0 0,0 0-1 0 0,0 0 0 0 0,0 0 0 0 0,0 0 0 0 0,0 0 1 0 0,-1 0-1 0 0,1 0 0 0 0,-1 0 0 0 0,1 0 0 0 0,-1-1 0 0 0,1 1 1 0 0,-1 0-1 0 0,0-1 0 0 0,0 0 0 0 0,0 1 0 0 0,0-1 1 0 0,0 0-1 0 0,0 0 0 0 0,0 0 0 0 0,0 0 0 0 0,-1 0-1 0 0,0-1 21 0 0,0 1-1 0 0,-1-1 0 0 0,1 1 1 0 0,0-1-1 0 0,-1 0 0 0 0,1 0 1 0 0,0-1-1 0 0,-1 1 0 0 0,1-1 1 0 0,0 1-1 0 0,-1-1 0 0 0,1 0 1 0 0,0 0-1 0 0,-2-2-20 0 0,-8-2 60 0 0,9 4-43 0 0,0-1 0 0 0,-1 0-1 0 0,1 0 1 0 0,0-1-1 0 0,0 1 1 0 0,0-1 0 0 0,1 0-1 0 0,-4-2-16 0 0,3 1-13 0 0,1 1-1 0 0,-1 0 0 0 0,0 0 0 0 0,0 0 1 0 0,0 0-1 0 0,0 1 0 0 0,-3-2 14 0 0,3 2-65 0 0,1-1 0 0 0,-1 1 0 0 0,1-1 0 0 0,0 1-1 0 0,0-1 1 0 0,1 0 0 0 0,-1 0 0 0 0,0-1 0 0 0,1 1 0 0 0,0-1 0 0 0,0 1-1 0 0,0-1 1 0 0,0 1 0 0 0,1-1 0 0 0,-1-1 65 0 0,0-4-769 0 0,0-5-5693 0 0,-4 2-1057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4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10136 0 0,'0'0'464'0'0,"0"0"-10"0"0,0-1-294 0 0,3-16 271 0 0,-3 16-345 0 0,1 1 1 0 0,-1-1-1 0 0,0 1 1 0 0,1-1-1 0 0,-1 1 1 0 0,0 0-1 0 0,1-1 0 0 0,-1 1 1 0 0,1-1-1 0 0,-1 1 1 0 0,1 0-1 0 0,-1-1 1 0 0,1 1-1 0 0,-1 0 0 0 0,1-1 1 0 0,-1 1-1 0 0,1 0-86 0 0,1-1 150 0 0,0-3-62 0 0,-2 3 282 0 0,0 1 118 0 0,9-8 630 0 0,-8 8-1052 0 0,-1 0 1 0 0,0-1-1 0 0,0 1 1 0 0,1 0 0 0 0,-1 0-1 0 0,0-1 1 0 0,1 1 0 0 0,-1 0-1 0 0,1 0 1 0 0,-1 0 0 0 0,0-1-1 0 0,1 1 1 0 0,-1 0 0 0 0,1 0-1 0 0,-1 0 1 0 0,0 0-1 0 0,1 0 1 0 0,-1 0 0 0 0,1 0-1 0 0,-1 0 1 0 0,0 0 0 0 0,1 0-1 0 0,-1 0 1 0 0,1 0 0 0 0,-1 0-67 0 0,10 0 381 0 0,-1 1-381 0 0,-5 0 0 0 0,11 0 0 0 0,-10-1 0 0 0,0 2 0 0 0,0-2 0 0 0,-2-3 0 0 0,-3-1 0 0 0,1 5 0 0 0,-1 1 0 0 0,1-1 0 0 0,-1 1 0 0 0,1 0 0 0 0,-1-1 0 0 0,0 1 0 0 0,1 0 0 0 0,-1 0 0 0 0,0-1 0 0 0,0 1 0 0 0,0 0 0 0 0,0-1 0 0 0,-1 1 0 0 0,1 0 0 0 0,0 0 0 0 0,-1-1 0 0 0,1 1 0 0 0,-1 0 0 0 0,1 0 0 0 0,0 1 0 0 0,0-1 0 0 0,0 0 0 0 0,0 1 0 0 0,0-1 0 0 0,1 0 0 0 0,-1 1 0 0 0,1-1 0 0 0,0 1 0 0 0,2 15 0 0 0,-1 14 0 0 0,-1 11 0 0 0,-1-38 0 0 0,0 1 0 0 0,1-1 0 0 0,-1 1 0 0 0,1-1 0 0 0,0 2 0 0 0,3 20 0 0 0,-3 0 0 0 0,1 0 0 0 0,4 14 0 0 0,-5-26 0 0 0,-1-1 0 0 0,0 0 0 0 0,-1 1 0 0 0,-1-1 0 0 0,0 0 0 0 0,-2 7 0 0 0,-5 38 0 0 0,9-56 0 0 0,-1 1 0 0 0,0-1 0 0 0,0 1 0 0 0,0-1 0 0 0,0 1 0 0 0,0-1 0 0 0,-2 4 0 0 0,0-2 0 0 0,1 1 0 0 0,-1-1 0 0 0,2 1 0 0 0,-1 0 0 0 0,1 0 0 0 0,-1 4 0 0 0,2-10 0 0 0,0 0 0 0 0,0 1 0 0 0,0-1 0 0 0,0 0 0 0 0,0 1 0 0 0,0-1 0 0 0,0 0 0 0 0,0 0 0 0 0,0 1 0 0 0,0-1 0 0 0,0 0 0 0 0,0 1 0 0 0,0-1 0 0 0,0 0 0 0 0,1 1 0 0 0,-1-1 0 0 0,0 0 0 0 0,0 0 0 0 0,0 1 0 0 0,1-1 0 0 0,-1 0 0 0 0,0 0 0 0 0,0 1 0 0 0,1-1 0 0 0,-1 0 0 0 0,0 0 0 0 0,0 0 0 0 0,1 1 0 0 0,-1-1 0 0 0,0 0 0 0 0,1 0 0 0 0,-1 0 0 0 0,0 0 0 0 0,0 0 0 0 0,1 0 0 0 0,-1 0 0 0 0,0 0 0 0 0,1 0 0 0 0,-1 0 0 0 0,0 0 0 0 0,1 0 0 0 0,-1 0 0 0 0,0 0 0 0 0,1 0 0 0 0,-1 0 0 0 0,0 0 0 0 0,1 0 0 0 0,-1 0 0 0 0,0 0 0 0 0,1 0 0 0 0,63-3 1883 0 0,-9-2-1718 0 0,-13 4-165 0 0,-10 0 0 0 0,27 3 0 0 0,19 9 0 0 0,-52-6 0 0 0,-18-3 0 0 0,0-1 0 0 0,1 0 0 0 0,-1 0 0 0 0,0-1 0 0 0,3 0 0 0 0,43 6 0 0 0,-40-6 0 0 0,0 0 0 0 0,0-2 0 0 0,10-1 0 0 0,-43 5-56 0 0,14-2-347 0 0,6-2-1250 0 0,-3 1-2645 0 0,-11-1-1315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14.4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169 45 13560 0 0,'2'0'113'0'0,"0"0"1"0"0,0 0-1 0 0,-1 1 1 0 0,1-1-1 0 0,0 1 1 0 0,0 0-1 0 0,-1-1 1 0 0,1 1-1 0 0,-1 0 1 0 0,1 0-1 0 0,-1 0 1 0 0,1 0-1 0 0,-1 0 1 0 0,1 0-1 0 0,-1 0 1 0 0,0 1-1 0 0,0-1 1 0 0,1 1-1 0 0,-1-1 1 0 0,0 0-1 0 0,0 1 1 0 0,-1 0-1 0 0,1-1 1 0 0,0 2-114 0 0,4 6 754 0 0,-1 0-1 0 0,-1 1 1 0 0,0 0 0 0 0,0 0-754 0 0,0 2 924 0 0,-1-4-513 0 0,0 0-1 0 0,-1 0 1 0 0,0 8-411 0 0,2 8-8 0 0,-1-12 190 0 0,-1 1-1 0 0,-1 0 0 0 0,0 0 1 0 0,-1 0-1 0 0,0-1 0 0 0,-1 1 1 0 0,0 0-1 0 0,-1-1 0 0 0,0 0 1 0 0,-3 5-182 0 0,2-2 49 0 0,4-12-27 0 0,-1 0-1 0 0,1 0 1 0 0,-1-1 0 0 0,0 1 0 0 0,0 0-1 0 0,0-1 1 0 0,0 1 0 0 0,-1 0 0 0 0,1-1-1 0 0,-1 1-21 0 0,1-2-200 0 0,0-1-1 0 0,0 0 1 0 0,0 1-1 0 0,0-1 1 0 0,-1 1-1 0 0,1-1 1 0 0,0 0-1 0 0,0 0 1 0 0,0 0-1 0 0,0 0 1 0 0,0 0-1 0 0,-1 0 1 0 0,1 0-1 0 0,0 0 1 0 0,0 0-1 0 0,0 0 1 0 0,0-1-1 0 0,0 1 1 0 0,-1 0-1 0 0,1-1 1 0 0,0 0 200 0 0,-5-2-1534 0 0</inkml:trace>
  <inkml:trace contextRef="#ctx0" brushRef="#br0" timeOffset="210.516">1 137 10592 0 0,'0'0'818'0'0,"4"-3"270"0"0,0 1-701 0 0,0 1 1 0 0,0 0-1 0 0,0 0 0 0 0,0 0 0 0 0,1 0 0 0 0,-1 1 0 0 0,0-1 0 0 0,0 1 0 0 0,1 1-387 0 0,40 3 1265 0 0,-24-1-1187 0 0,1 0 85 0 0,22 1 612 0 0,-8-3-770 0 0,-17 0-658 0 0,0-1 0 0 0,-1 0 0 0 0,1-2-1 0 0,0 0 1 0 0,12-4 653 0 0,-11 1-5458 0 0</inkml:trace>
  <inkml:trace contextRef="#ctx0" brushRef="#br0" timeOffset="662.263">544 1 13560 0 0,'-2'1'78'0'0,"0"1"0"0"0,-1 0 1 0 0,1 0-1 0 0,1 0 0 0 0,-1 0 1 0 0,0 0-1 0 0,0 0 0 0 0,1 0 1 0 0,-1 1-1 0 0,1-1 0 0 0,0 1 1 0 0,0-1-1 0 0,-1 1 1 0 0,2-1-1 0 0,-1 1 0 0 0,0 0 1 0 0,1-1-1 0 0,-1 1 0 0 0,1 0 1 0 0,0 0-1 0 0,-1 0-78 0 0,1 10 94 0 0,1 1 0 0 0,-1-1 0 0 0,2 1-1 0 0,0 0-93 0 0,3 29 1187 0 0,-5-31-883 0 0,0 12 576 0 0,-1 1 0 0 0,0-1 0 0 0,-2 0 0 0 0,-3 11-880 0 0,-13 7 896 0 0,19-42-879 0 0,0 0 0 0 0,0 0-1 0 0,0 0 1 0 0,0 0-1 0 0,0 0 1 0 0,-1 0 0 0 0,1 1-1 0 0,0-1 1 0 0,0 0-1 0 0,0 0 1 0 0,0 0-1 0 0,-1 0 1 0 0,1 0 0 0 0,0 0-1 0 0,0 0 1 0 0,0 0-1 0 0,0 0 1 0 0,-1 0 0 0 0,1 0-1 0 0,0 0 1 0 0,0 0-1 0 0,0 0 1 0 0,-1 0 0 0 0,1 0-1 0 0,0 0 1 0 0,0 0-1 0 0,0 0 1 0 0,0 0 0 0 0,-1 0-1 0 0,1 0 1 0 0,0 0-1 0 0,0 0 1 0 0,0 0 0 0 0,0 0-1 0 0,-1-1 1 0 0,1 1-1 0 0,0 0 1 0 0,0 0 0 0 0,0 0-1 0 0,0 0 1 0 0,0 0-1 0 0,-1 0 1 0 0,1-1 0 0 0,0 1-1 0 0,0 0 1 0 0,0 0-1 0 0,0 0 1 0 0,0 0 0 0 0,0-1-1 0 0,0 1 1 0 0,0 0-1 0 0,0 0 1 0 0,0 0-1 0 0,0-1-16 0 0,-7-10 103 0 0,4-9 44 0 0,2 15-164 0 0,0 0 0 0 0,0 0-1 0 0,1 0 1 0 0,0-1 0 0 0,0 1 0 0 0,0 0 0 0 0,0 0 0 0 0,1-1 0 0 0,0-1 17 0 0,1-1-68 0 0,-1 6 36 0 0,-1-1-1 0 0,1 1 1 0 0,-1-1 0 0 0,1 0-1 0 0,0 1 1 0 0,0 0 0 0 0,0-1 0 0 0,0 1-1 0 0,1 0 1 0 0,-1-1 0 0 0,1 1-1 0 0,-1 0 1 0 0,1 0 0 0 0,0 0 0 0 0,0 0-1 0 0,0 1 1 0 0,0-1 0 0 0,0 0-1 0 0,0 1 1 0 0,0-1 0 0 0,0 1 0 0 0,1 0-1 0 0,-1 0 1 0 0,1 0 0 0 0,-1 0-1 0 0,2 0 33 0 0,-2 0-4 0 0,0 1 0 0 0,0 0-1 0 0,0-1 1 0 0,0 1 0 0 0,0 0-1 0 0,0 0 1 0 0,0 1 0 0 0,0-1-1 0 0,0 0 1 0 0,0 1 0 0 0,0-1-1 0 0,0 1 1 0 0,0 0 0 0 0,0-1-1 0 0,0 1 1 0 0,0 0 0 0 0,0 0-1 0 0,0 0 1 0 0,-1 0 0 0 0,1 1 0 0 0,1 0 3 0 0,12 7-66 0 0,-9-5 65 0 0,0 0-1 0 0,0 0 1 0 0,0 1 0 0 0,-1 0 0 0 0,0 0 0 0 0,1 1 2 0 0,11 10-1 0 0,-9-9 68 0 0,1 0 0 0 0,0 0 0 0 0,0-1 0 0 0,1 0 0 0 0,-1-1 0 0 0,1 0 0 0 0,0-1 1 0 0,1 0-1 0 0,-1 0 0 0 0,1-1 0 0 0,0 0 0 0 0,-1-1 0 0 0,1-1 0 0 0,0 1 0 0 0,11-1-67 0 0,-15-1 40 0 0,0 0 1 0 0,0 0-1 0 0,0-1 1 0 0,-1 0-1 0 0,1 0 0 0 0,0 0 1 0 0,-1-1-1 0 0,1 0 1 0 0,-1 0-1 0 0,0 0 1 0 0,1-1-1 0 0,-1 0 1 0 0,-1-1-1 0 0,1 1 1 0 0,0-1-1 0 0,-1 0 1 0 0,5-5-41 0 0,-5 5-6 0 0,2-3 90 0 0,0 0 0 0 0,0 0 1 0 0,4-7-85 0 0,-10 12 1 0 0,1-1 0 0 0,0 0 1 0 0,-1 0-1 0 0,1 0 1 0 0,-1 0-1 0 0,0 0 0 0 0,0 0 1 0 0,0-1-1 0 0,0 1 1 0 0,-1 0-1 0 0,1 0 1 0 0,-1-1-1 0 0,0 0-1 0 0,0-1-89 0 0,0 0-1 0 0,-1-1 1 0 0,0 1 0 0 0,0 0-1 0 0,0 0 1 0 0,0 0 0 0 0,-1 0-1 0 0,-1-2 90 0 0,2 4-45 0 0,0 1-1 0 0,0-1 0 0 0,-1 1 0 0 0,1 0 1 0 0,-1-1-1 0 0,0 1 0 0 0,1 0 0 0 0,-1 0 1 0 0,0 0-1 0 0,0 0 0 0 0,0 1 0 0 0,0-1 1 0 0,-1 0-1 0 0,1 1 0 0 0,0 0 0 0 0,-3-2 46 0 0,4 3-184 0 0,1 0 180 0 0,0 0-1 0 0,-1 0 0 0 0,1 0 1 0 0,0 0-1 0 0,0 0 0 0 0,0 0 0 0 0,-1 0 1 0 0,1 0-1 0 0,0 0 0 0 0,0 0 1 0 0,-1 0-1 0 0,1 0 0 0 0,0 0 0 0 0,0 0 1 0 0,-1 0-1 0 0,1 1 0 0 0,0-1 1 0 0,0 0-1 0 0,0 0 0 0 0,-1 0 0 0 0,1 0 1 0 0,0 0-1 0 0,0 1 0 0 0,0-1 1 0 0,0 0-1 0 0,-1 0 0 0 0,1 0 0 0 0,0 1 1 0 0,0-1-1 0 0,0 0 0 0 0,0 0 1 0 0,0 0-1 0 0,0 1 5 0 0,-5 9 181 0 0,3-6-128 0 0,-3 9-74 0 0,1 0 0 0 0,1 0-1 0 0,0 1 1 0 0,0 0 0 0 0,0 11 21 0 0,3-24 13 0 0,0 7-25 0 0,0 0 1 0 0,0 0 0 0 0,1 0 0 0 0,0-1-1 0 0,0 1 1 0 0,1 0 0 0 0,0 0 0 0 0,0-1-1 0 0,2 3 12 0 0,-2-6 72 0 0,0 0-1 0 0,0-1 1 0 0,0 1-1 0 0,1-1 1 0 0,-1 0-1 0 0,1 0 1 0 0,0 0-1 0 0,0 0 1 0 0,0 0-1 0 0,1 0 1 0 0,-1-1-1 0 0,1 0 1 0 0,-1 0-1 0 0,1 0 1 0 0,0 0-1 0 0,-1 0 1 0 0,1-1-1 0 0,0 1 1 0 0,0-1-1 0 0,0 0 1 0 0,4 0-72 0 0,4 1-59 0 0,-1-1 1 0 0,1 0-1 0 0,-1-1 1 0 0,0 0-1 0 0,1-1 1 0 0,-1 0-1 0 0,8-2 59 0 0,43-8-1105 0 0,-29 3-166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13.3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90 10592 0 0,'0'0'488'0'0,"0"0"-12"0"0,1-1-443 0 0,4-1 8773 0 0,-3 4-8662 0 0,0 1-1 0 0,-1-1 1 0 0,1 0-1 0 0,-1 1 1 0 0,1-1-1 0 0,-1 1 0 0 0,0-1 1 0 0,0 1-1 0 0,0-1 1 0 0,0 1-1 0 0,-1 0 1 0 0,1 0-1 0 0,-1-1 1 0 0,0 1-1 0 0,1 0 0 0 0,-1 0 1 0 0,0 0-1 0 0,-1-1 1 0 0,1 2-144 0 0,-2 9 143 0 0,0 0 0 0 0,-1 0 0 0 0,-3 9-143 0 0,-3 10 608 0 0,-2 18-251 0 0,4-18-150 0 0,-1 17-207 0 0,8-45 4 0 0,-1 1 1 0 0,0-1 0 0 0,-1 0-1 0 0,1 0 1 0 0,-1 1-1 0 0,1-1 1 0 0,-1 0-1 0 0,-2 2-4 0 0,0 2-41 0 0,3-3 145 0 0,-1 0-4098 0 0,5-10 2734 0 0</inkml:trace>
  <inkml:trace contextRef="#ctx0" brushRef="#br0" timeOffset="222.85">119 1 13824 0 0,'0'0'629'0'0,"0"0"-12"0"0,0 0-319 0 0,0 0 103 0 0,0 0 88 0 0,0 0 20 0 0,7 0 1982 0 0,-5 0-2508 0 0,1 1 0 0 0,0 0 0 0 0,0-1 0 0 0,-1 1 0 0 0,1 0 0 0 0,-1 0 0 0 0,1 1 0 0 0,-1-1 0 0 0,1 0 0 0 0,-1 1 0 0 0,0 0 0 0 0,1-1 17 0 0,16 11-6041 0 0,-9-7 428 0 0</inkml:trace>
  <inkml:trace contextRef="#ctx0" brushRef="#br0" timeOffset="629.869">309 267 6912 0 0,'0'0'528'0'0,"-6"15"-128"0"0,-20 47 5948 0 0,23-55-5768 0 0,0 0 1 0 0,0 0-1 0 0,0-1 0 0 0,-1 1 1 0 0,0-1-1 0 0,-1 0 1 0 0,1-1-1 0 0,-2 2-580 0 0,5-6 450 0 0,-1-1-300 0 0,-5 0-64 0 0,4-19 1260 0 0,2 10-1310 0 0,2 0-1 0 0,-1 0 0 0 0,1 0 1 0 0,1 1-1 0 0,-1-1 0 0 0,2 0 1 0 0,-1 0-1 0 0,1 1 0 0 0,0-1 1 0 0,3-4-36 0 0,1 0-128 0 0,0 1-1 0 0,1 0 1 0 0,0 0 0 0 0,0 1 0 0 0,2-1 0 0 0,-1 2 0 0 0,1 0 0 0 0,1 0 0 0 0,0 1 0 0 0,0 0-1 0 0,1 0 129 0 0,-9 8-13 0 0,-1-1 0 0 0,1 1 0 0 0,0 0 0 0 0,0 0 0 0 0,0 0-1 0 0,0 0 1 0 0,0 1 0 0 0,0-1 0 0 0,0 1 0 0 0,0-1 0 0 0,0 1-1 0 0,0 0 1 0 0,0 0 0 0 0,1 1 0 0 0,-1-1 0 0 0,0 1 0 0 0,0-1-1 0 0,0 1 1 0 0,0 0 0 0 0,0 0 0 0 0,-1 0 0 0 0,1 1 0 0 0,0-1-1 0 0,0 1 1 0 0,0 0 13 0 0,3 2 67 0 0,0 0-1 0 0,0 1 1 0 0,-1-1-1 0 0,1 1 1 0 0,-1 1-1 0 0,0-1 1 0 0,-1 1-1 0 0,1-1 1 0 0,-1 1-1 0 0,0 1-66 0 0,1 1 76 0 0,-1 1 0 0 0,0-1-1 0 0,-1 1 1 0 0,0-1-1 0 0,0 1 1 0 0,-1 0-1 0 0,0 0 1 0 0,0 1-1 0 0,-1-1 1 0 0,-1 0-1 0 0,1 0 1 0 0,-2 5-76 0 0,1-11 29 0 0,1 6 91 0 0,-1 1 0 0 0,-1 0 0 0 0,1 0 0 0 0,-2-1 0 0 0,1 1 0 0 0,-2-1 0 0 0,0 4-120 0 0,-9 3-100 0 0,12-16-169 0 0,0 0-915 0 0,0 0-3804 0 0,0 0-1630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21.6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37 5984 0 0,'0'-2'115'0'0,"0"0"-1"0"0,0 1 1 0 0,1-1 0 0 0,-1 0-1 0 0,0 1 1 0 0,1-1 0 0 0,-1 0 0 0 0,0 1-1 0 0,1-1 1 0 0,0 1 0 0 0,-1-1-1 0 0,1 1 1 0 0,0-1 0 0 0,0 1 0 0 0,0 0-1 0 0,0-1 1 0 0,0 1 0 0 0,0 0-1 0 0,0 0 1 0 0,1 0 0 0 0,-1-1 0 0 0,0 1-1 0 0,1 0 1 0 0,-1 1-115 0 0,0-1 2379 0 0,-1 1 117 0 0,0 0-220 0 0,0 0-1038 0 0,0 0-454 0 0,0 0-89 0 0,5 14 859 0 0,-4-7-1351 0 0,-1-1 0 0 0,0 1 0 0 0,0 0 0 0 0,-1-1-1 0 0,0 1 1 0 0,0 3-203 0 0,-3 12 279 0 0,-3 69 1540 0 0,2 20-1819 0 0,6-94 33 0 0,-1 0-1 0 0,2-1 1 0 0,0 1 0 0 0,2 0 0 0 0,2 10-33 0 0,-3-17 39 0 0,1 0 0 0 0,0 0 1 0 0,0 0-1 0 0,1-1 0 0 0,1 0 0 0 0,-1 0 1 0 0,1 0-1 0 0,1 0 0 0 0,3 2-39 0 0,-9-10-66 0 0,0 1 0 0 0,0-1 1 0 0,0 0-1 0 0,1 0 0 0 0,-1-1 0 0 0,1 1 0 0 0,-1 0 0 0 0,1 0 0 0 0,-1-1 0 0 0,1 1 0 0 0,-1-1 0 0 0,1 1 1 0 0,-1-1-1 0 0,1 1 0 0 0,0-1 0 0 0,-1 0 0 0 0,1 0 0 0 0,-1 0 0 0 0,1 0 0 0 0,0 0 0 0 0,-1 0 0 0 0,1-1 1 0 0,1 1 65 0 0,0-1-397 0 0,0 0 0 0 0,0 0 1 0 0,0 0-1 0 0,0-1 1 0 0,-1 1-1 0 0,1-1 1 0 0,0 1-1 0 0,-1-1 0 0 0,1 0 1 0 0,-1 0-1 0 0,1 0 1 0 0,-1-1 396 0 0,19-13-3587 0 0,-18 14 3143 0 0,13-9-1602 0 0</inkml:trace>
  <inkml:trace contextRef="#ctx0" brushRef="#br0" timeOffset="333.211">276 234 10136 0 0,'0'0'464'0'0,"0"0"-10"0"0,0 0-139 0 0,0 0 504 0 0,0 0 254 0 0,0 0-948 0 0,1 0 0 0 0,-1 0 1 0 0,0 0-1 0 0,1 0 0 0 0,-1 1 1 0 0,0-1-1 0 0,0 0 0 0 0,1 0 0 0 0,-1 1 1 0 0,0-1-1 0 0,0 0 0 0 0,1 0 0 0 0,-1 1 1 0 0,0-1-1 0 0,0 0 0 0 0,0 0 1 0 0,1 1-1 0 0,-1-1 0 0 0,0 0 0 0 0,0 1 1 0 0,0-1-1 0 0,0 0 0 0 0,0 1-125 0 0,-6 13 877 0 0,-1 0 0 0 0,-1 0-1 0 0,-4 5-876 0 0,5-7 347 0 0,-1 0 0 0 0,1 1 0 0 0,1 0-1 0 0,-3 10-346 0 0,7-17 88 0 0,1 1-1 0 0,1-1 0 0 0,-1 0 0 0 0,1 1 1 0 0,0-1-1 0 0,1 1 0 0 0,-1-1 0 0 0,2 3-87 0 0,-1-2 74 0 0,-1-6-64 0 0,0 0-1 0 0,0 0 0 0 0,1 0 0 0 0,-1 0 0 0 0,1 0 0 0 0,-1 0 1 0 0,1 0-1 0 0,-1 0 0 0 0,1 0 0 0 0,0 0 0 0 0,-1 0 1 0 0,1 0-1 0 0,0 0 0 0 0,0 0 0 0 0,0 0 0 0 0,0-1 0 0 0,-1 1 1 0 0,1 0-1 0 0,0-1 0 0 0,0 1 0 0 0,0-1 0 0 0,1 1 0 0 0,-1-1 1 0 0,0 1-1 0 0,0-1 0 0 0,0 0 0 0 0,0 1 0 0 0,0-1 1 0 0,0 0-1 0 0,1 0 0 0 0,-1 0 0 0 0,0 0-9 0 0,5 0 51 0 0,0 1 1 0 0,-1-2-1 0 0,1 1 1 0 0,0-1-1 0 0,3 0-51 0 0,2-2 69 0 0,0 0 0 0 0,0 0 0 0 0,0-1 0 0 0,0 0 0 0 0,-1-1 0 0 0,0 0 0 0 0,0-1 0 0 0,0 0 0 0 0,-1-1 0 0 0,8-6-69 0 0,-11 8 18 0 0,-1 1 1 0 0,0-1-1 0 0,-1 0 1 0 0,0 0-1 0 0,1 0 0 0 0,-1-1 1 0 0,-1 0-1 0 0,1 1 1 0 0,-1-1-1 0 0,0 0 0 0 0,-1-1 1 0 0,1 1-1 0 0,-1 0 1 0 0,-1-1-1 0 0,1 0 0 0 0,-1 1 1 0 0,0-1-1 0 0,0-4-18 0 0,-1 9 3 0 0,0 0-1 0 0,0 0 1 0 0,0 0 0 0 0,-1 0-1 0 0,1 1 1 0 0,-1-1-1 0 0,1 0 1 0 0,-1 0-1 0 0,1 0 1 0 0,-1 1-1 0 0,0-1 1 0 0,0 0-1 0 0,0 1 1 0 0,0-1 0 0 0,0 1-1 0 0,0-1 1 0 0,0 1-1 0 0,-1 0 1 0 0,1-1-3 0 0,-2 0-3 0 0,1 1 0 0 0,-1-1-1 0 0,1 0 1 0 0,-1 1 0 0 0,0-1 0 0 0,0 1 0 0 0,0 0 0 0 0,0 0 0 0 0,0 0-1 0 0,-3 0 4 0 0,-5-1 92 0 0,0 1-1 0 0,0 0 1 0 0,0 1-1 0 0,0 1 1 0 0,-10 0-92 0 0,16 0-53 0 0,1 1 0 0 0,-1-1 1 0 0,1 1-1 0 0,0-1 0 0 0,0 1 0 0 0,-1 0 0 0 0,1 1 1 0 0,0-1-1 0 0,1 1 0 0 0,-4 2 53 0 0,6-4-241 0 0,1 0 159 0 0,-1 1 1 0 0,1-1-1 0 0,0 0 0 0 0,0 0 1 0 0,0 0-1 0 0,0 0 1 0 0,0 0-1 0 0,0 0 1 0 0,0 0-1 0 0,0 1 1 0 0,1-1-1 0 0,-1 0 1 0 0,0 0-1 0 0,1 0 1 0 0,-1 0-1 0 0,1 0 0 0 0,-1 0 1 0 0,1 0-1 0 0,-1 0 1 0 0,1 0-1 0 0,0-1 1 0 0,-1 1-1 0 0,1 0 1 0 0,0 0-1 0 0,0 0 1 0 0,0-1-1 0 0,0 1 82 0 0,0 0-726 0 0,1 1 0 0 0,0-1-1 0 0,0 0 1 0 0,0 0 0 0 0,0 0-1 0 0,0-1 1 0 0,0 1 0 0 0,1 0 726 0 0,13 4-6117 0 0</inkml:trace>
  <inkml:trace contextRef="#ctx0" brushRef="#br0" timeOffset="639.598">725 214 11376 0 0,'0'-11'339'0'0,"-1"0"439"0"0,0 10-771 0 0,1 1 0 0 0,-1-1 0 0 0,0 1 0 0 0,1-1 1 0 0,-1 1-1 0 0,0-1 0 0 0,0 1 0 0 0,1 0 0 0 0,-1 0 1 0 0,0-1-1 0 0,0 1 0 0 0,0 0 0 0 0,1 0 0 0 0,-1 0 0 0 0,0 0 1 0 0,0 0-8 0 0,-1 0 200 0 0,0 0 0 0 0,1 1 1 0 0,-1-1-1 0 0,1 1 0 0 0,-1-1 1 0 0,1 1-1 0 0,-1 0 1 0 0,1 0-1 0 0,-1-1 0 0 0,1 1 1 0 0,0 0-1 0 0,-1 0 1 0 0,1 0-1 0 0,0 1 0 0 0,0-1 1 0 0,0 0-1 0 0,-1 1-200 0 0,-12 10 1257 0 0,11-11-1168 0 0,1 1-1 0 0,0-1 0 0 0,-1 1 0 0 0,1 0 0 0 0,0 0 0 0 0,0-1 0 0 0,0 1 0 0 0,0 1 0 0 0,0-1 0 0 0,1 0 0 0 0,-1 0 0 0 0,0 1 0 0 0,1-1 0 0 0,0 1 0 0 0,0-1 0 0 0,0 1 0 0 0,0-1 0 0 0,0 1 0 0 0,0 0 0 0 0,0 0 0 0 0,1 1-88 0 0,-1 0 22 0 0,1 1 1 0 0,0-1-1 0 0,0 0 0 0 0,1 1 0 0 0,-1-1 1 0 0,1 0-1 0 0,0 0 0 0 0,0 1 0 0 0,1-1 1 0 0,-1 0-1 0 0,1 0 0 0 0,0 0 0 0 0,0 0 0 0 0,0 0-22 0 0,4 5 112 0 0,1 0-1 0 0,0-1 0 0 0,0 0 0 0 0,1 0 0 0 0,0-1 1 0 0,0 1-1 0 0,3 0-111 0 0,23 22 877 0 0,-29-25-721 0 0,-1-2-119 0 0,-1 0 0 0 0,0 1 0 0 0,1 0 0 0 0,-1-1 0 0 0,-1 1 0 0 0,1 0-1 0 0,1 3-36 0 0,-4-6 0 0 0,1 0-1 0 0,-1 0 1 0 0,0 0-1 0 0,0 0 0 0 0,0 0 1 0 0,0 0-1 0 0,1 0 1 0 0,-1 0-1 0 0,0 0 0 0 0,-1 0 1 0 0,1 0-1 0 0,0 0 1 0 0,0 0-1 0 0,0 0 0 0 0,-1 0 1 0 0,1 0-1 0 0,0 0 1 0 0,-1 0-1 0 0,1 0 0 0 0,-1 0 1 0 0,1 0-1 0 0,-1 0 1 0 0,0 0-1 0 0,1 0 1 0 0,-1-1-1 0 0,0 1 0 0 0,1 0 1 0 0,-1 0-1 0 0,0-1 1 0 0,0 1-1 0 0,0-1 0 0 0,0 1 1 0 0,0-1-1 0 0,0 1 1 0 0,1-1-1 0 0,-1 1 0 0 0,-1-1 1 0 0,-10 6-10 0 0,-1 0 0 0 0,0-2-1 0 0,0 1 1 0 0,-1-2-1 0 0,1 1 1 0 0,-1-2-1 0 0,0 0 1 0 0,1-1 0 0 0,-1 0-1 0 0,0-1 1 0 0,-13-1 10 0 0,4-4-2716 0 0,15 2 1122 0 0</inkml:trace>
  <inkml:trace contextRef="#ctx0" brushRef="#br0" timeOffset="989.671">1093 114 13824 0 0,'0'0'314'0'0,"0"0"46"0"0,0 0 22 0 0,-14 8 74 0 0,12-7-445 0 0,0 0 24 0 0,0 0-1 0 0,0 0 0 0 0,0 0 0 0 0,0 0 0 0 0,0 0 1 0 0,0 0-1 0 0,0 1 0 0 0,0-1 0 0 0,1 1 1 0 0,-1 0-1 0 0,1-1 0 0 0,-1 1 0 0 0,1 0 1 0 0,-1 0-1 0 0,1 1-34 0 0,-2 0 166 0 0,0 0 1 0 0,1 0-1 0 0,-1 0 0 0 0,0 0 1 0 0,0-1-1 0 0,0 1 0 0 0,-1-1 1 0 0,1 0-1 0 0,-2 1-166 0 0,-16 12 747 0 0,3 0-213 0 0,9-8-406 0 0,1-1 0 0 0,1 1 0 0 0,-1 0 0 0 0,1 1 0 0 0,0 0 0 0 0,-3 6-128 0 0,0 0 124 0 0,9-13-46 0 0,-1 1 0 0 0,1-1 1 0 0,0 1-1 0 0,0-1 1 0 0,0 1-1 0 0,0 0 0 0 0,0-1 1 0 0,1 1-1 0 0,-1 0 1 0 0,1 0-1 0 0,-1 0 0 0 0,1-1 1 0 0,-1 1-1 0 0,1 0 1 0 0,0 0-1 0 0,0 0 0 0 0,0 0-78 0 0,0 6 340 0 0,-1-7-348 0 0,1 0 1 0 0,0 1-1 0 0,0-1 0 0 0,0 0 1 0 0,0 0-1 0 0,0 0 1 0 0,0 0-1 0 0,0 0 0 0 0,1 1 1 0 0,-1-1-1 0 0,0 0 1 0 0,0 0-1 0 0,1 0 1 0 0,-1 0-1 0 0,1 0 0 0 0,-1 0 1 0 0,1 0-1 0 0,0 0 1 0 0,-1 0-1 0 0,1 0 1 0 0,0 0-1 0 0,0 0 0 0 0,-1 0 1 0 0,1-1-1 0 0,0 1 1 0 0,0 0-1 0 0,0-1 0 0 0,0 1 1 0 0,0 0-1 0 0,1-1 8 0 0,16 14-188 0 0,-14-11 198 0 0,0 0-1 0 0,0 0 0 0 0,0 0 1 0 0,1-1-1 0 0,-1 1 0 0 0,3 0-9 0 0,4 1 57 0 0,6 2 110 0 0,0 1-1 0 0,9 5-166 0 0,-22-10 101 0 0,0 0 1 0 0,0 1-1 0 0,-1 0 0 0 0,1-1 0 0 0,-1 1 0 0 0,1 0 0 0 0,-1 1 1 0 0,0-1-1 0 0,0 0 0 0 0,0 1 0 0 0,0 0 0 0 0,1 2-101 0 0,-4-5 33 0 0,0 0 0 0 0,1 0 0 0 0,-1 0 0 0 0,0 0 0 0 0,1-1 0 0 0,-1 1-1 0 0,0 0 1 0 0,0 0 0 0 0,0 0 0 0 0,0 0 0 0 0,0 0 0 0 0,0 0 0 0 0,0 0 0 0 0,0-1-1 0 0,0 1 1 0 0,0 0 0 0 0,-1 0 0 0 0,1 0 0 0 0,0 0 0 0 0,-1 0 0 0 0,1-1 0 0 0,-1 2-33 0 0,0-1 34 0 0,0 1 1 0 0,0 0-1 0 0,-1 0 0 0 0,1-1 1 0 0,-1 1-1 0 0,0-1 1 0 0,1 1-1 0 0,-1-1 1 0 0,-1 1-35 0 0,-6 3 21 0 0,1-1 0 0 0,-1 0-1 0 0,0 0 1 0 0,-2 0-21 0 0,8-3 11 0 0,-11 4-4 0 0,-1-1 0 0 0,1 0 0 0 0,-1-1 0 0 0,-5 0-7 0 0,-34 0-4554 0 0,45-3 2696 0 0</inkml:trace>
  <inkml:trace contextRef="#ctx0" brushRef="#br0" timeOffset="1372.31">1242 297 13760 0 0,'-7'-6'476'0'0,"13"6"351"0"0,5 0-630 0 0,-7 1-151 0 0,-1-1 1 0 0,1 1 0 0 0,-1 0-1 0 0,0 0 1 0 0,0 0 0 0 0,0 0 0 0 0,1 1-1 0 0,-1-1 1 0 0,0 1 0 0 0,0-1-1 0 0,0 2-46 0 0,1-1 250 0 0,-1 0-1 0 0,1 0 0 0 0,0 0 0 0 0,1 0 1 0 0,-1-1-1 0 0,2 1-249 0 0,5 0 449 0 0,-1-1 1 0 0,0 0-1 0 0,1-1 1 0 0,-1 0-1 0 0,1-1 1 0 0,-1 0-1 0 0,2 0-449 0 0,-1-1 271 0 0,21-3 48 0 0,-31 5-307 0 0,0 0-1 0 0,0-1 1 0 0,0 1 0 0 0,0-1 0 0 0,1 1-1 0 0,-1-1 1 0 0,0 0 0 0 0,0 1 0 0 0,0-1-1 0 0,-1 0 1 0 0,1 0 0 0 0,0 0 0 0 0,0 1-1 0 0,0-1 1 0 0,0 0 0 0 0,-1 0 0 0 0,1 0-1 0 0,-1 0 1 0 0,1 0 0 0 0,0-1 0 0 0,-1 1-1 0 0,1-1-11 0 0,-1 1 7 0 0,1 0-1 0 0,-1 1 0 0 0,1-1 0 0 0,0 0 0 0 0,-1 0 1 0 0,1 1-1 0 0,0-1 0 0 0,-1 0 0 0 0,1 1 0 0 0,0-1 0 0 0,0 1 1 0 0,0-1-1 0 0,-1 1 0 0 0,1-1 0 0 0,0 1 0 0 0,0 0 1 0 0,0-1-1 0 0,0 1 0 0 0,1 0-6 0 0,10-7 58 0 0,-11 7-56 0 0,-1 0-1 0 0,1-1 1 0 0,-1 1-1 0 0,0 0 1 0 0,0-1-1 0 0,1 1 1 0 0,-1-1-1 0 0,0 1 1 0 0,0 0 0 0 0,1-1-1 0 0,-1 1 1 0 0,0-1-1 0 0,0 1 1 0 0,0-1-1 0 0,0 1 1 0 0,1-1-1 0 0,-1 1 1 0 0,0-1-1 0 0,0 1 1 0 0,0-1 0 0 0,0 1-1 0 0,0-1 1 0 0,0 1-1 0 0,-1-1 1 0 0,1 1-1 0 0,0-1-1 0 0,0 0 0 0 0,-1-1 0 0 0,1 1 0 0 0,0 0 0 0 0,-1-1 0 0 0,1 1 0 0 0,0-1 0 0 0,0 1 0 0 0,0-1 0 0 0,0 1 0 0 0,0 0 0 0 0,1-1 0 0 0,-1 1 0 0 0,0-1 0 0 0,1 1 0 0 0,-1 0 0 0 0,1-1 0 0 0,-1 1 0 0 0,1 0 0 0 0,0-1 0 0 0,0 1 0 0 0,4-10 0 0 0,-5 11 0 0 0,0-1 0 0 0,1 1 0 0 0,-1-1 0 0 0,0 1 0 0 0,0-1 0 0 0,1 1 0 0 0,-1-1 0 0 0,0 1 0 0 0,0-1 0 0 0,0 1 0 0 0,0-1 0 0 0,0 1 0 0 0,0-1 0 0 0,0 0 0 0 0,0 1 0 0 0,0-1 0 0 0,0 1 0 0 0,0-1 0 0 0,0 1 0 0 0,-1-1 0 0 0,1 1 0 0 0,0-1 0 0 0,0 1 0 0 0,0-1 0 0 0,-1 1 0 0 0,1-1 0 0 0,0 1 0 0 0,-1 0 0 0 0,1-1 0 0 0,0 1 0 0 0,-1-1 0 0 0,1 1 0 0 0,0 0 0 0 0,-1-1 0 0 0,1 1 0 0 0,-1 0 0 0 0,1-1 0 0 0,-1 1 0 0 0,1 0 0 0 0,-1 0 0 0 0,1-1 0 0 0,-1 1 0 0 0,1 0 0 0 0,-1 0 0 0 0,1 0 0 0 0,-1 0 0 0 0,1 0 0 0 0,-1 0 0 0 0,1 0 0 0 0,-1 0 0 0 0,1 0 0 0 0,-1 0 0 0 0,0 0 0 0 0,1 0 0 0 0,-1 0 0 0 0,-5 1 0 0 0,-1-1 0 0 0,1 1 0 0 0,-1 0 0 0 0,-2 1 0 0 0,5-1 0 0 0,-10 3 0 0 0,1 0 0 0 0,0 1 0 0 0,0 1 0 0 0,0 0 0 0 0,1 0 0 0 0,0 2 0 0 0,0-1 0 0 0,0 1 0 0 0,1 1 0 0 0,1 0 0 0 0,-1 1 0 0 0,2 0 0 0 0,-1 0 0 0 0,-1 4 0 0 0,9-12 0 0 0,1 0 0 0 0,0-1 0 0 0,0 1 0 0 0,0 0 0 0 0,0 0 0 0 0,0 0 0 0 0,0 0 0 0 0,1 0 0 0 0,-1 0 0 0 0,0 0 0 0 0,1 0 0 0 0,0 0 0 0 0,-1 0 0 0 0,1 2 0 0 0,1-1 0 0 0,-1 0 0 0 0,1 0 0 0 0,0 0 0 0 0,0 0 0 0 0,0 0 0 0 0,0 0 0 0 0,0 0 0 0 0,1 0 0 0 0,0 1 0 0 0,2 5-15 0 0,-3-7 30 0 0,0 0 1 0 0,0 0 0 0 0,-1 0-1 0 0,2-1 1 0 0,-1 1 0 0 0,0 0-1 0 0,0 0 1 0 0,0-1 0 0 0,1 1-1 0 0,-1 0 1 0 0,1-1 0 0 0,0 0-1 0 0,-1 1 1 0 0,1-1 0 0 0,0 0-1 0 0,0 0 1 0 0,-1 0 0 0 0,1 0-1 0 0,0 0 1 0 0,0 0 0 0 0,2 0-16 0 0,13 3 22 0 0,0-1 1 0 0,0 0-1 0 0,0-1 1 0 0,0-1-1 0 0,1 0 1 0 0,-1-2 0 0 0,0 0-1 0 0,0-1 1 0 0,0 0-1 0 0,0-2 1 0 0,0 0-1 0 0,2-1-22 0 0,17-6-512 0 0,-17 6-1403 0 0,-1-1 0 0 0,13-6 1915 0 0,-4-1-6553 0 0</inkml:trace>
  <inkml:trace contextRef="#ctx0" brushRef="#br0" timeOffset="1695.07">1992 169 14312 0 0,'-3'-1'110'0'0,"1"0"1"0"0,0 0 0 0 0,-1 0-1 0 0,1 0 1 0 0,0 1 0 0 0,-1-1 0 0 0,1 1-1 0 0,-1 0 1 0 0,1-1 0 0 0,-1 1-1 0 0,1 0 1 0 0,-1 0 0 0 0,1 1-1 0 0,-2-1-110 0 0,-2 2 35 0 0,0-1 0 0 0,1 1 0 0 0,-1 1-1 0 0,-5 2-34 0 0,-20 7 1001 0 0,23-10-766 0 0,-13 4 304 0 0,20-5-498 0 0,0-1 0 0 0,0 1 0 0 0,0-1 1 0 0,0 1-1 0 0,0-1 0 0 0,0 1 0 0 0,0 0 1 0 0,1-1-1 0 0,-1 1 0 0 0,0 0 0 0 0,0 0 0 0 0,1 0 1 0 0,-1-1-1 0 0,0 1 0 0 0,1 0 0 0 0,-1 0 1 0 0,1 0-1 0 0,-1 0 0 0 0,1 0-41 0 0,-7 14 399 0 0,6-14-364 0 0,0 1-1 0 0,0-1 1 0 0,0 1-1 0 0,0 0 0 0 0,0-1 1 0 0,1 1-1 0 0,-1 0 1 0 0,1-1-1 0 0,-1 1 0 0 0,1 0 1 0 0,-1 0-1 0 0,1 0 1 0 0,0 0-35 0 0,0 2 0 0 0,0-1 1 0 0,0 0-1 0 0,0 0 1 0 0,1 1-1 0 0,-1-1 1 0 0,1 0-1 0 0,0 0 1 0 0,0 0-1 0 0,0 0 1 0 0,0 0-1 0 0,0 0 1 0 0,1 0-1 0 0,-1 0 1 0 0,1 0-1 0 0,0-1 0 0 0,0 1 1 0 0,0-1-1 0 0,0 1 1 0 0,0-1-1 0 0,0 0 1 0 0,1 1-1 0 0,1 0 0 0 0,35 31 934 0 0,-29-24-726 0 0,1 0-1 0 0,1-1 0 0 0,0 0 1 0 0,0-1-1 0 0,5 3-207 0 0,53 27 392 0 0,-71-37-288 0 0,0 1 0 0 0,0-1 0 0 0,0 0 0 0 0,0 0 0 0 0,0 0 0 0 0,-1 0 0 0 0,1 0 0 0 0,0 0 0 0 0,-1-1 0 0 0,0 2-104 0 0,-8 2 85 0 0,1-1 0 0 0,0 1 1 0 0,-1-1-1 0 0,0-1 0 0 0,1 0 0 0 0,-1 0 1 0 0,0-1-1 0 0,0 0 0 0 0,-3-1-85 0 0,-22 3 142 0 0,-12 0-248 0 0,0-1 0 0 0,-10-3 106 0 0,0 0-2436 0 0,38 1 1051 0 0,4-3-14 0 0</inkml:trace>
  <inkml:trace contextRef="#ctx0" brushRef="#br0" timeOffset="2259.605">2478 546 13248 0 0,'0'0'298'0'0,"0"0"46"0"0,0 0 22 0 0,-1 1-48 0 0,0 0-177 0 0,0 1 0 0 0,-1-1 0 0 0,1 0-1 0 0,0 0 1 0 0,0 1 0 0 0,0-1 0 0 0,0 1-1 0 0,0-1 1 0 0,1 1 0 0 0,-1-1 0 0 0,0 1-1 0 0,1 0 1 0 0,-1-1 0 0 0,1 1 0 0 0,-1 1-141 0 0,-2 8 695 0 0,-7 4-299 0 0,0 1-1 0 0,-1-2 1 0 0,-1 0 0 0 0,0 0-1 0 0,-1-1 1 0 0,0 0 0 0 0,-1-1 0 0 0,0-1-1 0 0,-1 0 1 0 0,-5 2-396 0 0,-12 9-1649 0 0,11-8 639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27.2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1 225 5984 0 0,'3'-2'159'0'0,"1"-1"1"0"0,-1 0 0 0 0,0 0-1 0 0,0 0 1 0 0,-1 0-1 0 0,3-3-159 0 0,3-6 3549 0 0,-8 11-1397 0 0,0 1-201 0 0,0 0-932 0 0,0 0-407 0 0,0 0-79 0 0,3 7 443 0 0,15 62 2074 0 0,-16-63-2938 0 0,-2 0 0 0 0,1 0-1 0 0,0 0 1 0 0,-1 0-1 0 0,0 0 1 0 0,-1 0 0 0 0,0 4-112 0 0,0 12 80 0 0,2 3 96 0 0,-1-12-64 0 0,0 0 1 0 0,0 0-1 0 0,-2 4-112 0 0,0-8 73 0 0,2-8 14 0 0,0-1 25 0 0,0 0 123 0 0,-3-1 352 0 0,3 1-582 0 0,0 0 0 0 0,0 0 1 0 0,-1 0-1 0 0,1 0 0 0 0,0 0 0 0 0,-1 0 0 0 0,1 0 0 0 0,0 0 0 0 0,0-1 0 0 0,-1 1 0 0 0,1 0 1 0 0,0 0-1 0 0,0 0 0 0 0,0 0 0 0 0,-1-1 0 0 0,1 1 0 0 0,0 0 0 0 0,0 0 0 0 0,0-1 0 0 0,-1 1 0 0 0,1 0 1 0 0,0 0-1 0 0,0-1 0 0 0,0 1 0 0 0,0 0 0 0 0,0 0 0 0 0,0-1 0 0 0,0 1-5 0 0,0-12-71 0 0,1 1 0 0 0,0 0 0 0 0,1 0 0 0 0,1-1 0 0 0,0 1 1 0 0,0 1-1 0 0,1-1 0 0 0,0 0 0 0 0,1 1 0 0 0,3-5 71 0 0,-4 8-9 0 0,0 0 0 0 0,1 0 0 0 0,0 0 1 0 0,0 1-1 0 0,0 0 0 0 0,1 0 0 0 0,0 0 1 0 0,0 1-1 0 0,1-1 0 0 0,-1 1 1 0 0,1 1-1 0 0,0 0 0 0 0,1 0 0 0 0,5-3 9 0 0,-6 5 59 0 0,0 0 0 0 0,1 0 0 0 0,-1 1 0 0 0,0 0 0 0 0,1 0 0 0 0,-1 1 0 0 0,0 0 0 0 0,1 0 0 0 0,-1 1 0 0 0,1 0 0 0 0,-1 0 0 0 0,6 2-59 0 0,-6-2-99 0 0,4 1-100 0 0,0 0 0 0 0,0 1 0 0 0,0 0-1 0 0,10 5 200 0 0,-17-6 0 0 0,1-1 0 0 0,0 0 0 0 0,0 0 0 0 0,0 0 0 0 0,3 0 0 0 0,13 3 0 0 0,0 1 88 0 0,1-1 0 0 0,0-1 0 0 0,0 0 0 0 0,5-2-88 0 0,-19-1 76 0 0,0-1 0 0 0,0 0 0 0 0,0-1 0 0 0,0 0 0 0 0,0 0 0 0 0,4-2-76 0 0,-10 3 24 0 0,0 0-1 0 0,-1-1 1 0 0,1 1-1 0 0,0 0 1 0 0,0-1 0 0 0,0 1-1 0 0,-1-1 1 0 0,1 1-1 0 0,-1-1 1 0 0,1 0-1 0 0,-1 0 1 0 0,1-1-24 0 0,-1 2 7 0 0,-1 0 0 0 0,1 0-1 0 0,-1 0 1 0 0,1 0 0 0 0,-1 0 0 0 0,0 0 0 0 0,1-1 0 0 0,-1 1 0 0 0,0 0 0 0 0,0 0-1 0 0,0 0 1 0 0,1 0 0 0 0,-1 0 0 0 0,-1-1 0 0 0,1 1 0 0 0,0 0 0 0 0,0 0 0 0 0,0 0-1 0 0,-1 0 1 0 0,1 0 0 0 0,0 0 0 0 0,-1-1 0 0 0,1 1 0 0 0,-1 0 0 0 0,1 0 0 0 0,-1 0-7 0 0,-4-4-6 0 0,1 0 1 0 0,-1 0-1 0 0,0 1 1 0 0,0 0-1 0 0,-1 0 1 0 0,1 0 0 0 0,-1 0-1 0 0,0 1 1 0 0,0 0-1 0 0,0 0 1 0 0,0 1-1 0 0,0 0 1 0 0,-1 0 0 0 0,1 0-1 0 0,-1 1 1 0 0,1 0-1 0 0,-1 0 1 0 0,1 0-1 0 0,-1 1 1 0 0,0 0-1 0 0,0 1 1 0 0,1-1 0 0 0,-1 1-1 0 0,1 0 1 0 0,-1 1-1 0 0,-4 1 6 0 0,3 0-31 0 0,0 0 0 0 0,0 1-1 0 0,0-1 1 0 0,0 1 0 0 0,1 1-1 0 0,-3 2 32 0 0,6-4-17 0 0,0 0 0 0 0,0 1 0 0 0,0 0 0 0 0,0 0 0 0 0,1 0 0 0 0,0 0 0 0 0,0 0 0 0 0,0 1-1 0 0,0-1 1 0 0,1 1 0 0 0,-1 1 17 0 0,1-1 0 0 0,1 0 0 0 0,-1 0 0 0 0,1 0 0 0 0,0 0 0 0 0,0 0 0 0 0,1 0 0 0 0,-1 0 0 0 0,1 0 0 0 0,0 0 0 0 0,0 0 0 0 0,1 0-1 0 0,0 0 1 0 0,0 0 0 0 0,0 0 0 0 0,0 0 0 0 0,1 0 0 0 0,0 0 0 0 0,0 0 0 0 0,0-1 0 0 0,0 1 0 0 0,1-1 0 0 0,0 0 0 0 0,0 0 0 0 0,0 0 0 0 0,0 0 0 0 0,1 0-1 0 0,0 0 1 0 0,-1-1 0 0 0,1 0 0 0 0,0 0 0 0 0,1 0 0 0 0,-1 0 0 0 0,0-1 0 0 0,1 1 0 0 0,0-1 0 0 0,-1 0 0 0 0,1-1 0 0 0,0 1 0 0 0,2-1 0 0 0,14 2-353 0 0,-1 0 1 0 0,1-2 0 0 0,-1-1 0 0 0,1 0 0 0 0,0-1 0 0 0,-1-2 0 0 0,1 0-1 0 0,14-5 353 0 0,-4 2-1916 0 0</inkml:trace>
  <inkml:trace contextRef="#ctx0" brushRef="#br0" timeOffset="1128.185">965 67 6912 0 0,'-10'8'744'0'0,"1"-1"-357"0"0,8-6-18 0 0,-1 0 0 0 0,1-1-1 0 0,0 1 1 0 0,0 0 0 0 0,0 1 0 0 0,0-1-1 0 0,0 0 1 0 0,0 0 0 0 0,0 0-1 0 0,-1 2-368 0 0,-7 9 3409 0 0,7-10-3260 0 0,1 0 0 0 0,-1-1 1 0 0,1 1-1 0 0,-1 0 0 0 0,1 0 0 0 0,0 0 1 0 0,0 0-1 0 0,0 0 0 0 0,0 0 1 0 0,1 0-1 0 0,-1 0 0 0 0,0 0 1 0 0,1 0-1 0 0,-1 1-149 0 0,1 9 253 0 0,0-9-122 0 0,-1-1 0 0 0,1 0 0 0 0,0 0 0 0 0,0 0 0 0 0,0 0 0 0 0,0 1 0 0 0,1-1 0 0 0,-1 0 0 0 0,1 0 0 0 0,-1 0 0 0 0,1 0 0 0 0,0 0 0 0 0,0 0 0 0 0,-1 0 0 0 0,1 0-1 0 0,1 0 1 0 0,-1 0 0 0 0,1 0-131 0 0,10 15 999 0 0,-8-11-920 0 0,0 0 0 0 0,1 0 0 0 0,-1-1 1 0 0,1 0-1 0 0,0 0 0 0 0,0 0 0 0 0,1-1 0 0 0,1 1-79 0 0,29 17 668 0 0,1-2-1 0 0,1-1 1 0 0,9 1-668 0 0,-42-18 4 0 0,1 1-1 0 0,0-1 1 0 0,-1 2 0 0 0,0-1-1 0 0,0 1 1 0 0,0-1 0 0 0,0 1-1 0 0,0 1-3 0 0,1 3 0 0 0,-6-7 0 0 0,1-1 0 0 0,-1 1 0 0 0,0-1 0 0 0,1 1 0 0 0,-1 0 0 0 0,0-1 0 0 0,1 1 0 0 0,-1 0 0 0 0,0 0 0 0 0,0-1 0 0 0,0 1 0 0 0,0 0 0 0 0,0 0 0 0 0,0-1 0 0 0,0 1 0 0 0,0 0 0 0 0,0 0 0 0 0,0-1 0 0 0,0 1 0 0 0,0 0 0 0 0,0-1 0 0 0,-1 1 0 0 0,1 0 0 0 0,0-1 0 0 0,0 1 0 0 0,-1 0 0 0 0,1-1 0 0 0,-1 1 0 0 0,1 0 0 0 0,-1-1 0 0 0,1 1 0 0 0,-1 0 0 0 0,-17 11 0 0 0,16-11 0 0 0,-15 8-2 0 0,-1-1 0 0 0,0-1 0 0 0,-1-1 0 0 0,0-1 0 0 0,-1 0 2 0 0,-96 16 50 0 0,115-21-50 0 0,-11 3 153 0 0,-1-1 0 0 0,0-1 0 0 0,1 0 0 0 0,-1-1 0 0 0,0 0 0 0 0,1-1 0 0 0,-1-1 0 0 0,-7-1-153 0 0,13 0-83 0 0,11-1-118 0 0,13-1-273 0 0,-15 5 400 0 0,31-7 28 0 0,1 1 0 0 0,27 0 46 0 0,28-5-980 0 0,-69 7 688 0 0,-1 0-1 0 0,0-1 1 0 0,0-1-1 0 0,-1-1 0 0 0,1 0 1 0 0,-2-2-1 0 0,1 0 1 0 0,-1-1-1 0 0,0 0 0 0 0,-1-1 1 0 0,7-8 292 0 0,-7 4-23 0 0,-1-2 0 0 0,10-14 23 0 0,-23 29 35 0 0,0-1-1 0 0,-1 0 0 0 0,1 0 0 0 0,-1 1 0 0 0,0-1 0 0 0,0 0 1 0 0,0 0-1 0 0,0 0 0 0 0,0-1-34 0 0,-1 1 25 0 0,1 0-1 0 0,0 0 1 0 0,0-1 0 0 0,1 1-1 0 0,-1 0 1 0 0,0 0-1 0 0,2-1-24 0 0,-1 2 1 0 0,4-12 28 0 0,-5 13 117 0 0,-3-3 135 0 0,2 4-266 0 0,0 0 1 0 0,0-1 0 0 0,0 1-1 0 0,0 0 1 0 0,0 0-1 0 0,0 0 1 0 0,0-1 0 0 0,0 1-1 0 0,0 0 1 0 0,0 0-1 0 0,0 0 1 0 0,0-1-1 0 0,0 1 1 0 0,0 0 0 0 0,-1 0-1 0 0,1 0 1 0 0,0 0-1 0 0,0-1 1 0 0,0 1 0 0 0,0 0-1 0 0,0 0 1 0 0,0 0-1 0 0,-1 0 1 0 0,1-1-1 0 0,0 1 1 0 0,0 0 0 0 0,0 0-1 0 0,0 0 1 0 0,-1 0-1 0 0,1 0 1 0 0,0 0 0 0 0,0 0-1 0 0,0 0 1 0 0,-1 0-1 0 0,1 0 1 0 0,0-1-1 0 0,0 1 1 0 0,0 0 0 0 0,-1 0-1 0 0,1 0 1 0 0,0 0-1 0 0,0 0 1 0 0,0 0-1 0 0,-1 1 1 0 0,1-1 0 0 0,0 0-1 0 0,0 0 1 0 0,0 0-1 0 0,-1 0 1 0 0,1 0 0 0 0,0 0-1 0 0,0 0 1 0 0,0 0-1 0 0,0 0 1 0 0,-1 0-1 0 0,1 1 1 0 0,0-1 0 0 0,0 0-1 0 0,0 0 1 0 0,0 0-1 0 0,-1 0 1 0 0,1 1-16 0 0,-5 3 289 0 0,4-4-218 0 0,0 1 0 0 0,0-1 0 0 0,0 1 0 0 0,1 0 0 0 0,-1-1 0 0 0,0 1 0 0 0,0-1 0 0 0,1 1 0 0 0,-1 0 0 0 0,1 0 0 0 0,-1-1 0 0 0,0 1 1 0 0,1 0-1 0 0,0 0 0 0 0,-1 0 0 0 0,1 0 0 0 0,-1 0 0 0 0,1-1 0 0 0,0 1 0 0 0,0 0 0 0 0,-1 0 0 0 0,1 0-71 0 0,-6 54 177 0 0,5-37-118 0 0,0-16-46 0 0,1 1 0 0 0,0 0 0 0 0,0 0 1 0 0,0-1-1 0 0,0 1 0 0 0,0 0 0 0 0,0 0 1 0 0,1 0-1 0 0,-1-1 0 0 0,1 1 0 0 0,0 0-13 0 0,12 40 254 0 0,-8-33-185 0 0,-1-4-42 0 0,-13-4-377 0 0,14-2 408 0 0,0 0-1 0 0,0 0 0 0 0,0 0 1 0 0,0-1-1 0 0,0 1 0 0 0,0-1 1 0 0,0-1-1 0 0,0 1 0 0 0,-1-1 1 0 0,1 1-1 0 0,0-1 0 0 0,-1-1 1 0 0,1 1-1 0 0,-1-1 0 0 0,0 1 1 0 0,0-1-1 0 0,0 0 0 0 0,2-2-57 0 0,24-29 0 0 0,-21 24-12 0 0,-7 8 3 0 0,0 0 0 0 0,0-1 0 0 0,0 0 0 0 0,-1 1 0 0 0,1-1 0 0 0,0-1 9 0 0,-1 3-7 0 0,0 0 0 0 0,-1 0 0 0 0,1 0 1 0 0,0 0-1 0 0,0 0 0 0 0,-1 0 1 0 0,1 0-1 0 0,0 1 0 0 0,0-1 0 0 0,0 0 1 0 0,0 1-1 0 0,0-1 0 0 0,0 1 0 0 0,0-1 1 0 0,0 1-1 0 0,0-1 0 0 0,1 1 1 0 0,-1 0-1 0 0,0-1 0 0 0,0 1 0 0 0,0 0 1 0 0,0 0-1 0 0,1 0 0 0 0,-1 0 1 0 0,0 0-1 0 0,0 0 0 0 0,0 0 0 0 0,0 1 1 0 0,0-1-1 0 0,1 0 0 0 0,-1 1 0 0 0,0-1 1 0 0,1 1 6 0 0,2 0-84 0 0,0 1 0 0 0,1-1 0 0 0,-1 1 0 0 0,0 0 0 0 0,0 0 0 0 0,0 1 0 0 0,0-1 0 0 0,0 2 84 0 0,8 4-157 0 0,-10-7 187 0 0,-1 1 0 0 0,1-1 0 0 0,0 1 0 0 0,0-1 0 0 0,-1 1-1 0 0,1-1 1 0 0,0 1 0 0 0,-1 0 0 0 0,0 0 0 0 0,1 0 0 0 0,-1 0 0 0 0,0 1-30 0 0,1-1 0 0 0,0 0 1 0 0,0 0-1 0 0,0 0 1 0 0,0-1-1 0 0,0 1 1 0 0,0 0-1 0 0,0-1 1 0 0,1 1-1 0 0,-1-1 1 0 0,1 0-1 0 0,-1 0 1 0 0,1 0-1 0 0,-1 0 1 0 0,2 0-1 0 0,6 3-97 0 0,1 0 169 0 0,1 0 0 0 0,-1-1 1 0 0,1 0-1 0 0,0-1 0 0 0,0-1 0 0 0,-1 0 0 0 0,1 0 0 0 0,0-1 0 0 0,0-1 0 0 0,0 0 0 0 0,0 0 0 0 0,0-1 1 0 0,0-1-73 0 0,-2 0 29 0 0,1 0 1 0 0,-1 0-1 0 0,0-1 1 0 0,0-1 0 0 0,-1 0-1 0 0,1 0-29 0 0,-5 2 25 0 0,0 0 1 0 0,-1-1-1 0 0,1 0 0 0 0,-1 1 0 0 0,0-2 0 0 0,0 1 0 0 0,0 0 1 0 0,0-1-1 0 0,-1 1 0 0 0,0-1 0 0 0,1-3-25 0 0,0 0-77 0 0,0 0-1 0 0,-1-1 1 0 0,0 1-1 0 0,-1-1 1 0 0,0 0-1 0 0,0 0 1 0 0,-1 0-1 0 0,0-8 78 0 0,4-24-311 0 0,-2 21 150 0 0,-1-1 0 0 0,-1 1 0 0 0,0-1 0 0 0,-2 1 0 0 0,-1-2 161 0 0,2-1 0 0 0,0 30 12 0 0,-1 10 50 0 0,2-1 0 0 0,0 0 0 0 0,1 6-62 0 0,7 34 28 0 0,-6-33-23 0 0,1 0-1 0 0,5 15-4 0 0,-5-23 395 0 0,-1 0 0 0 0,1 11-395 0 0,-2-13 158 0 0,0-1 0 0 0,0 1-1 0 0,2-1 1 0 0,0 2-158 0 0,3 6 156 0 0,-4-10-34 0 0,0-1 0 0 0,1 0 0 0 0,2 4-122 0 0,-4-10-10 0 0,-1 0 1 0 0,1-1-1 0 0,0 1 0 0 0,0-1 0 0 0,0 1 0 0 0,0-1 1 0 0,0 0-1 0 0,0 0 0 0 0,1 0 0 0 0,-1 0 0 0 0,1 0 1 0 0,0-1-1 0 0,0 1 10 0 0,-1-1 43 0 0,1 0 1 0 0,-1 0-1 0 0,1 0 1 0 0,-1-1-1 0 0,1 1 1 0 0,0-1-1 0 0,0 1 1 0 0,-1-1-1 0 0,1 0 1 0 0,0 0-1 0 0,0 0 1 0 0,-1 0-1 0 0,1-1 0 0 0,0 1-43 0 0,21-8-1807 0 0,-7 2-4077 0 0,-8 1-2083 0 0</inkml:trace>
  <inkml:trace contextRef="#ctx0" brushRef="#br0" timeOffset="2379.534">2287 56 13824 0 0,'47'-1'314'0'0,"-44"1"-266"0"0,-1 0 0 0 0,0 0-1 0 0,0-1 1 0 0,0 1 0 0 0,1-1-1 0 0,-1 1 1 0 0,0-1 0 0 0,2-1-48 0 0,5 0 692 0 0,-8 2-442 0 0,1 5 1895 0 0,1 7-1047 0 0,-3-10-678 0 0,1 8 164 0 0,0 1-1 0 0,-1-1 1 0 0,0 0 0 0 0,0 0 0 0 0,-2 9-584 0 0,-1 19 1298 0 0,4-14-1153 0 0,1-1 1 0 0,1 1 0 0 0,1-1-1 0 0,1 0 1 0 0,1 0-1 0 0,8 18-145 0 0,7 14 156 0 0,-20-54-242 0 0,-1 0-1 0 0,1 0 0 0 0,0 0 1 0 0,-1 0-1 0 0,1 0 0 0 0,-1 0 1 0 0,0 0-1 0 0,1 0 0 0 0,-1 1 1 0 0,0-1-1 0 0,0 0 0 0 0,0 0 1 0 0,0 0-1 0 0,0 1 0 0 0,0-1 1 0 0,0 0-1 0 0,0 0 0 0 0,0 1 87 0 0,-1-1-5568 0 0,1-1-1843 0 0</inkml:trace>
  <inkml:trace contextRef="#ctx0" brushRef="#br0" timeOffset="2613.82">2141 237 10592 0 0,'-2'-1'818'0'0,"-21"-7"-500"0"0,23 8-313 0 0,-1 0 0 0 0,1 0 0 0 0,0 1 0 0 0,0-1 0 0 0,0 0 0 0 0,0 0 0 0 0,0-1 0 0 0,0 1 0 0 0,-1 0 0 0 0,1 0 0 0 0,0 0 0 0 0,0 0 0 0 0,0 0 0 0 0,0 0 1 0 0,0 0-1 0 0,-1 0 0 0 0,1 0 0 0 0,0 0 0 0 0,0 0 0 0 0,0 0 0 0 0,0 0 0 0 0,0 0 0 0 0,0 0 0 0 0,0-1 0 0 0,0 1 0 0 0,-1 0 0 0 0,1 0 0 0 0,0 0 0 0 0,0 0 0 0 0,0 0 0 0 0,0 0 1 0 0,0-1-1 0 0,0 1 0 0 0,0 0 0 0 0,0 0 0 0 0,0 0 0 0 0,0 0 0 0 0,0 0 0 0 0,0-1 0 0 0,0 1 0 0 0,0 0 0 0 0,0 0 0 0 0,0 0 0 0 0,0 0 0 0 0,0 0 0 0 0,0 0 0 0 0,0-1 0 0 0,0 1 1 0 0,0 0-1 0 0,0 0 0 0 0,0 0 0 0 0,0 0 0 0 0,0 0 0 0 0,0 0 0 0 0,0-1 0 0 0,1 1 0 0 0,-1 0 0 0 0,0 0 0 0 0,0 0 0 0 0,0 0 0 0 0,0 0 0 0 0,0 0 0 0 0,0 0-5 0 0,7-3 773 0 0,-7 3-671 0 0,2-1 1231 0 0,-2 1 62 0 0,0 0-1344 0 0,0 0 0 0 0,0 0 0 0 0,0 0-1 0 0,0 0 1 0 0,0-1 0 0 0,0 1 0 0 0,1 0 0 0 0,-1 0 0 0 0,0 0 0 0 0,0 0 0 0 0,0-1-1 0 0,0 1 1 0 0,0 0 0 0 0,0 0 0 0 0,0 0 0 0 0,0 0 0 0 0,0-1 0 0 0,0 1 0 0 0,0 0-1 0 0,1 0 1 0 0,-1 0 0 0 0,0 0 0 0 0,0 0 0 0 0,0 0 0 0 0,0 0 0 0 0,0-1 0 0 0,0 1 0 0 0,1 0-1 0 0,-1 0 1 0 0,0 0 0 0 0,0 0 0 0 0,0 0 0 0 0,0 0 0 0 0,1 0 0 0 0,-1 0 0 0 0,0 0-1 0 0,0 0 1 0 0,0 0 0 0 0,0 0 0 0 0,1 0 0 0 0,-1 0 0 0 0,0 0 0 0 0,0 0-51 0 0,7-3 327 0 0,1 1-1 0 0,0 0 1 0 0,-1 0 0 0 0,1 0-1 0 0,0 1 1 0 0,0 1 0 0 0,2-1-327 0 0,60 3 1130 0 0,-22 0-905 0 0,-9 0-188 0 0,0 2 0 0 0,0 2 0 0 0,0 2 0 0 0,19 6-37 0 0,47 10-3092 0 0,-89-21-3651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37.2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252 206 14336 0 0,'0'0'0'0'0,"11"-9"413"0"0,-11 8-388 0 0,0 1-1 0 0,1-1 0 0 0,-1 1 1 0 0,0 0-1 0 0,0-1 1 0 0,0 1-1 0 0,0-1 0 0 0,0 1 1 0 0,0-1-1 0 0,0 1 1 0 0,0-1-1 0 0,0 1 1 0 0,0-1-1 0 0,0 1 0 0 0,0 0 1 0 0,0-1-1 0 0,0 1 1 0 0,0-1-1 0 0,0 1 1 0 0,-1-1-1 0 0,1 1 0 0 0,0-1 1 0 0,0 1-1 0 0,0 0 1 0 0,-1-1-1 0 0,1 1 0 0 0,0 0 1 0 0,-1-1-25 0 0,1 1 12 0 0,0 0 1 0 0,0-1-1 0 0,0 1 1 0 0,-1 0-1 0 0,1 0 0 0 0,0-1 1 0 0,0 1-1 0 0,0 0 1 0 0,0 0-1 0 0,0-1 0 0 0,0 1 1 0 0,0 0-1 0 0,0-1 1 0 0,-1 1-1 0 0,1 0 0 0 0,0-1 1 0 0,0 1-1 0 0,0 0 1 0 0,1-1-1 0 0,-1 1 1 0 0,0 0-1 0 0,0-1 0 0 0,0 1 1 0 0,0 0-1 0 0,0 0 1 0 0,0-1-1 0 0,0 1 0 0 0,0 0 1 0 0,1-1-1 0 0,-1 1 1 0 0,0 0-1 0 0,0 0 1 0 0,0-1-1 0 0,0 1 0 0 0,1 0-12 0 0,-1 0 2 0 0,0-1-1 0 0,1 1 1 0 0,-1 0-1 0 0,0 0 1 0 0,0-1-1 0 0,0 1 1 0 0,1 0-1 0 0,-1-1 1 0 0,0 1-1 0 0,0 0 1 0 0,0-1-1 0 0,0 1 0 0 0,0 0 1 0 0,0-1-1 0 0,0 1 1 0 0,0 0-1 0 0,1-1 1 0 0,-1 1-1 0 0,0 0 1 0 0,0-1-1 0 0,-1 1 1 0 0,1 0-1 0 0,0-1 1 0 0,0 1-1 0 0,0 0 1 0 0,0-1-1 0 0,0 1 1 0 0,0 0-1 0 0,0-1 1 0 0,-1 1-2 0 0,0-2 115 0 0,0 0 1 0 0,0 0-1 0 0,-1 0 1 0 0,1 0 0 0 0,0 0-1 0 0,-1 0 1 0 0,0 1 0 0 0,1-1-1 0 0,-1 1 1 0 0,0-1 0 0 0,0 1-1 0 0,0 0 1 0 0,0 0-1 0 0,0 0 1 0 0,0 0 0 0 0,0 0-1 0 0,-1 0 1 0 0,1 0 0 0 0,0 1-1 0 0,0-1 1 0 0,-1 1 0 0 0,1-1-1 0 0,0 1 1 0 0,-1 0-1 0 0,1 0 1 0 0,0 0 0 0 0,-1 0-1 0 0,1 1 1 0 0,0-1 0 0 0,-1 1-1 0 0,1-1 1 0 0,0 1 0 0 0,0 0-1 0 0,-1 0 1 0 0,1 0-1 0 0,0 0 1 0 0,-1 1-116 0 0,-17 9 806 0 0,1 0 0 0 0,-8 7-806 0 0,20-12 176 0 0,-1 1 0 0 0,1 0 0 0 0,0 0 0 0 0,0 0 0 0 0,1 1 0 0 0,-5 7-176 0 0,-5 6 219 0 0,11-14-159 0 0,-1 1 0 0 0,1-1-1 0 0,1 1 1 0 0,-1 0 0 0 0,1 0 0 0 0,1 0-1 0 0,-2 3-59 0 0,2 1 0 0 0,0-1 0 0 0,0 1 0 0 0,1 0 0 0 0,1 0 0 0 0,0 0 0 0 0,0 0 0 0 0,2 2 0 0 0,-1-10 0 0 0,0 0 0 0 0,1 0 0 0 0,-1-1 0 0 0,1 1 0 0 0,0 0 0 0 0,1-1 0 0 0,-1 1 0 0 0,0-1 0 0 0,1 1 0 0 0,0-1 0 0 0,0 0 0 0 0,0 1 0 0 0,0-1 0 0 0,1 0 0 0 0,-1 0 0 0 0,1-1 0 0 0,0 1 0 0 0,-1-1 0 0 0,1 1 0 0 0,0-1 0 0 0,1 0 0 0 0,-1 0 0 0 0,0 0 0 0 0,3 1 0 0 0,4 1 109 0 0,1 0-1 0 0,-1-1 0 0 0,1 0 1 0 0,0-1-1 0 0,0 0 0 0 0,0-1 1 0 0,0 0-1 0 0,0-1 0 0 0,0 0 1 0 0,0 0-1 0 0,10-3-108 0 0,6-1-120 0 0,0-2 0 0 0,-1-1 0 0 0,0-1 0 0 0,7-4 120 0 0,-21 8-253 0 0,0 0-1 0 0,0-2 1 0 0,-1 1-1 0 0,1-1 0 0 0,-1-1 1 0 0,-1 0-1 0 0,1-1 1 0 0,-1 0-1 0 0,-1 0 1 0 0,1-1-1 0 0,5-7 254 0 0,0-1-1580 0 0,-2-2-371 0 0</inkml:trace>
  <inkml:trace contextRef="#ctx0" brushRef="#br0" timeOffset="379.245">576 0 7832 0 0,'0'0'602'0'0,"0"1"-547"0"0,0-1-1 0 0,0 0 0 0 0,0 0 1 0 0,1 0-1 0 0,-1 0 0 0 0,0 1 1 0 0,0-1-1 0 0,0 0 0 0 0,0 0 1 0 0,0 0-1 0 0,0 1 0 0 0,1-1 0 0 0,-1 0 1 0 0,0 0-1 0 0,0 0 0 0 0,0 1 1 0 0,0-1-1 0 0,0 0 0 0 0,0 0 1 0 0,0 0-1 0 0,0 1 0 0 0,0-1 1 0 0,0 0-1 0 0,0 0 0 0 0,0 1 0 0 0,0-1 1 0 0,0 0-1 0 0,0 0 0 0 0,0 0 1 0 0,0 1-55 0 0,-1 0 221 0 0,1 0 0 0 0,-1 0 1 0 0,1 0-1 0 0,-1 0 0 0 0,1 0 1 0 0,-1 0-1 0 0,0 0 0 0 0,0 0 0 0 0,1 0 1 0 0,-1 0-1 0 0,0 0-221 0 0,0 0 145 0 0,0 0-1 0 0,0 0 1 0 0,1 0 0 0 0,-1-1-1 0 0,0 1 1 0 0,1 0 0 0 0,-1 0-1 0 0,1 0 1 0 0,-1 0 0 0 0,1 0-1 0 0,-1 0 1 0 0,1 1 0 0 0,0-1-1 0 0,-1 0 1 0 0,1 0 0 0 0,0 0-1 0 0,0 0 1 0 0,0 0 0 0 0,0 0 0 0 0,0 1-1 0 0,0-1 1 0 0,0 0-145 0 0,2 29 959 0 0,-1 1 0 0 0,-2-1 0 0 0,0 1 0 0 0,-3 0-959 0 0,4-16 286 0 0,0 0 0 0 0,0 1 0 0 0,1-1 0 0 0,3 8-286 0 0,0 19 369 0 0,-3-30-291 0 0,1 7 273 0 0,-2 0 0 0 0,1 0-1 0 0,-2 0 1 0 0,-2 12-351 0 0,0-9 397 0 0,3-18-357 0 0,0 0 0 0 0,-1 1 0 0 0,0-1 0 0 0,1 0 1 0 0,-2 1-1 0 0,0 2-40 0 0,1-6 101 0 0,1-1-1 0 0,0 0-11 0 0,-1-18-39 0 0,1 12-44 0 0,-1 1 1 0 0,1 0-1 0 0,0 0 0 0 0,1 0 1 0 0,-1 0-1 0 0,1-1-6 0 0,14-36 0 0 0,-1 4 0 0 0,-13 34-97 0 0,1 0-1 0 0,-1 0 1 0 0,1 0-1 0 0,0 1 1 0 0,0-1 0 0 0,0 1-1 0 0,2-3 98 0 0,11-18-710 0 0,-14 22 622 0 0,5-8-293 0 0,14-3 242 0 0,-19 13 139 0 0,-1-1 0 0 0,1 1 0 0 0,-1 0 0 0 0,1-1 0 0 0,-1 1 0 0 0,1 0 0 0 0,-1-1 0 0 0,1 1 0 0 0,-1 0 0 0 0,1 0 0 0 0,0 0 0 0 0,-1-1 0 0 0,1 1 0 0 0,-1 0 0 0 0,1 0 0 0 0,-1 0 0 0 0,1 0 0 0 0,0 0 0 0 0,-1 0 0 0 0,1 0 0 0 0,-1 0 0 0 0,1 0 0 0 0,0 0 0 0 0,-1 1 0 0 0,1-1 0 0 0,-1 0 0 0 0,1 0 0 0 0,-1 0 0 0 0,1 1 0 0 0,0-1 0 0 0,-1 0 0 0 0,1 1 0 0 0,-1-1 0 0 0,0 0 0 0 0,1 1 0 0 0,-1-1 0 0 0,1 1 0 0 0,-1-1 0 0 0,0 1 0 0 0,1-1 0 0 0,-1 1 0 0 0,0-1 0 0 0,1 1 0 0 0,-1 0 0 0 0,7 7 0 0 0,-3-5 1 0 0,-1 0 0 0 0,0 0 0 0 0,0 0 0 0 0,0 1 0 0 0,0-1 0 0 0,0 1 0 0 0,-1 0 0 0 0,0-1 0 0 0,0 1 0 0 0,0 0 0 0 0,0 1 0 0 0,0-1 0 0 0,-1 0 0 0 0,1 1-1 0 0,-1-1 18 0 0,0-1 1 0 0,0 1 0 0 0,1 0-1 0 0,0-1 1 0 0,0 1 0 0 0,0-1-1 0 0,0 1 1 0 0,1-1-1 0 0,1 2-18 0 0,-1-1-9 0 0,0 0-1 0 0,0 0 1 0 0,-1 0-1 0 0,1 0 1 0 0,-1 0-1 0 0,1 4 10 0 0,-2-5-12 0 0,3 9-15 0 0,0-1 0 0 0,0 0-1 0 0,1 0 1 0 0,1-1 0 0 0,0 1 27 0 0,-4-8 29 0 0,0 0 0 0 0,0-1 0 0 0,0 1 0 0 0,0-1 0 0 0,1 1 0 0 0,-1-1 0 0 0,1 0 0 0 0,-1 0 0 0 0,1 0 0 0 0,0 0 0 0 0,0 0 0 0 0,0-1 0 0 0,0 1 0 0 0,0-1 0 0 0,0 0 0 0 0,0 0 0 0 0,1 0 0 0 0,-1 0 0 0 0,0-1 0 0 0,1 1-29 0 0,8-1-333 0 0,0-1-1 0 0,0 1 0 0 0,0-2 1 0 0,0 0-1 0 0,0 0 0 0 0,-1-1 0 0 0,3-1 334 0 0,11-4-2004 0 0</inkml:trace>
  <inkml:trace contextRef="#ctx0" brushRef="#br0" timeOffset="1049.676">1181 148 14912 0 0,'-2'0'19'0'0,"-4"1"115"0"0,1 0 0 0 0,-1 0-1 0 0,0 1 1 0 0,1-1 0 0 0,-1 1-1 0 0,1 0 1 0 0,-1 1 0 0 0,1-1-1 0 0,0 1 1 0 0,0 0 0 0 0,0 0 0 0 0,0 1-134 0 0,-5 4 41 0 0,7-5 61 0 0,-1-1 1 0 0,1 1-1 0 0,0 0 0 0 0,-1 0 1 0 0,2 1-1 0 0,-1-1 1 0 0,0 0-1 0 0,1 1 0 0 0,-1 0 1 0 0,1 0-103 0 0,0 0 114 0 0,-1 1 0 0 0,1 0 0 0 0,-1-1 0 0 0,0 0 0 0 0,-1 1 1 0 0,1-1-1 0 0,-1 0 0 0 0,0-1 0 0 0,0 1 0 0 0,0-1 0 0 0,0 1 0 0 0,-3 0-114 0 0,7-3 3 0 0,-3 1 31 0 0,0 1 0 0 0,0 1 0 0 0,0-1 1 0 0,0 0-1 0 0,1 1 0 0 0,0-1 0 0 0,-1 1 0 0 0,1 0 1 0 0,1 0-1 0 0,-1 0 0 0 0,1 0 0 0 0,-1 0 1 0 0,1 0-1 0 0,0 0 0 0 0,0 4-34 0 0,-1 1 247 0 0,0-1-1 0 0,-1 0 1 0 0,-2 6-247 0 0,-1-3 216 0 0,5-9-176 0 0,0-1 0 0 0,0 1 0 0 0,0-1 0 0 0,0 1-1 0 0,1 0 1 0 0,-1 0 0 0 0,0-1 0 0 0,1 1-1 0 0,-1 0 1 0 0,1 0 0 0 0,0 0 0 0 0,0-1 0 0 0,-1 1-1 0 0,1 0 1 0 0,0 0 0 0 0,1 0 0 0 0,-1 0-1 0 0,0-1 1 0 0,0 1 0 0 0,1 2-40 0 0,0-3 10 0 0,-1 0-1 0 0,0 1 1 0 0,1-1 0 0 0,-1 0-1 0 0,0 0 1 0 0,0 1 0 0 0,0-1-1 0 0,0 0 1 0 0,0 0 0 0 0,-1 1-1 0 0,1-1 1 0 0,0 0 0 0 0,-1 1-10 0 0,1-1 7 0 0,0 0 1 0 0,-1 0 0 0 0,1 0-1 0 0,0 0 1 0 0,0 0-1 0 0,0 1 1 0 0,0-1 0 0 0,0 0-1 0 0,0 0 1 0 0,0 0 0 0 0,0 0-1 0 0,1 0-7 0 0,0 1 2 0 0,-1 0 1 0 0,2 0-1 0 0,-1 0 0 0 0,0 0 0 0 0,0 0 0 0 0,0-1 1 0 0,1 1-1 0 0,-1-1 0 0 0,1 1 0 0 0,-1-1 0 0 0,1 1-2 0 0,0-1 66 0 0,0 0-1 0 0,0 0 1 0 0,0 0 0 0 0,0-1-1 0 0,0 1 1 0 0,0 0-1 0 0,0-1 1 0 0,0 0-1 0 0,0 1 1 0 0,0-1-1 0 0,0 0 1 0 0,0 0-1 0 0,0 0 1 0 0,0 0 0 0 0,0-1-1 0 0,0 1 1 0 0,1 0-1 0 0,-1-1 1 0 0,1 0-66 0 0,7-2 213 0 0,-1 0 0 0 0,0 0 1 0 0,7-4-214 0 0,-8 2 19 0 0,1 1 0 0 0,-1-1 1 0 0,0-1-1 0 0,-1 0 1 0 0,1 0-1 0 0,-1-1 0 0 0,-1 1 1 0 0,7-9-20 0 0,4-8-42 0 0,0 0 0 0 0,3-10 42 0 0,11-16-438 0 0,-25 40 308 0 0,-6 7 160 0 0,1 0-1 0 0,1 0 1 0 0,-1 0-1 0 0,0 0 1 0 0,0 1-1 0 0,1-1 1 0 0,-1 0 0 0 0,2-1-30 0 0,-2 3 192 0 0,-1 0-62 0 0,0 0-283 0 0,0 0-126 0 0,3 5-112 0 0,-1-2 316 0 0,-1 1 0 0 0,1 0 0 0 0,0 0 0 0 0,-1 0 0 0 0,0 0 0 0 0,0 0 0 0 0,0 2 75 0 0,4 33-288 0 0,-1-5 24 0 0,7 32 264 0 0,-10-61 0 0 0,1-1 0 0 0,0 1 0 0 0,0 0 0 0 0,0-1 0 0 0,2 2 0 0 0,2 0 0 0 0,-5-5 2 0 0,0 0 0 0 0,1-1 0 0 0,-1 1 0 0 0,0 0 0 0 0,1-1-1 0 0,-1 0 1 0 0,0 1 0 0 0,1-1 0 0 0,-1 0 0 0 0,0 0 0 0 0,1 1-1 0 0,-1-1 1 0 0,1 0 0 0 0,-1-1 0 0 0,0 1 0 0 0,1 0 0 0 0,-1 0 0 0 0,1 0-1 0 0,-1-1 1 0 0,0 1 0 0 0,1-1 0 0 0,-1 1 0 0 0,0-1 0 0 0,0 0-1 0 0,0 1 1 0 0,1-1-2 0 0,3-3 158 0 0,1 0 0 0 0,-1 0 0 0 0,0-1-1 0 0,-1 0 1 0 0,2 0-158 0 0,8-9 527 0 0,-12 11-482 0 0,0 1-1 0 0,-1 0 1 0 0,1 0 0 0 0,0-1-1 0 0,-1 1 1 0 0,0 0-1 0 0,1-1 1 0 0,0-2-45 0 0,9-15 175 0 0,-7 15-200 0 0,-2 3-47 0 0,1-1-1 0 0,-1 0 1 0 0,0 0-1 0 0,0 0 0 0 0,0 0 1 0 0,-1 0-1 0 0,1 0 0 0 0,-1 0 1 0 0,0 0-1 0 0,0-1 0 0 0,1 0 73 0 0,-1 0-72 0 0,1 0 0 0 0,1 0 0 0 0,-1 0 0 0 0,1 0 0 0 0,-1 0-1 0 0,1 1 1 0 0,0-1 0 0 0,1 1 0 0 0,-1 0 0 0 0,0 0 0 0 0,1 0-1 0 0,3-2 73 0 0,7-7-263 0 0,-13 11 246 0 0,0 0 0 0 0,0 0 0 0 0,0 0 1 0 0,0 1-1 0 0,0-1 0 0 0,0 0 0 0 0,1 1 0 0 0,-1-1 0 0 0,0 1 0 0 0,0-1 1 0 0,0 1-1 0 0,1 0 0 0 0,-1-1 0 0 0,0 1 0 0 0,0 0 0 0 0,1 0 0 0 0,0 0 17 0 0,-3 1-13 0 0,1 0 0 0 0,-1 1-1 0 0,1-1 1 0 0,0 1 0 0 0,-1-1-1 0 0,1 0 1 0 0,0 1 0 0 0,0-1-1 0 0,0 0 1 0 0,0 1 0 0 0,0-1-1 0 0,0 1 1 0 0,1 0 13 0 0,0 3-8 0 0,1-1 1 0 0,-1 0-1 0 0,1 1 0 0 0,0-1 0 0 0,1 0 0 0 0,-1 0 1 0 0,3 4 7 0 0,-2-4 37 0 0,0 1 1 0 0,-1-1-1 0 0,1 1 0 0 0,-1-1 1 0 0,2 6-38 0 0,-4-8 18 0 0,0-1 1 0 0,1 1-1 0 0,-1 0 0 0 0,0-1 1 0 0,0 1-1 0 0,0 0 1 0 0,0-1-1 0 0,0 1 1 0 0,0 0-1 0 0,-1-1 0 0 0,1 1 1 0 0,0 0-1 0 0,-1-1 1 0 0,0 1-1 0 0,1-1 1 0 0,-1 1-1 0 0,0-1 1 0 0,0 1-1 0 0,0-1 0 0 0,0 1-18 0 0,-1 1 106 0 0,0 1-1 0 0,0-1 1 0 0,0 0 0 0 0,0 0-1 0 0,1 1 1 0 0,-1-1-1 0 0,1 1 1 0 0,0-1-1 0 0,0 1 1 0 0,1 0-1 0 0,-1 0 1 0 0,0 3-106 0 0,1-5 25 0 0,1-1 1 0 0,-1 1 0 0 0,0 0-1 0 0,0 0 1 0 0,1 0-1 0 0,-1 0 1 0 0,1 0-1 0 0,0 0 1 0 0,0-1-1 0 0,-1 1 1 0 0,1 0-1 0 0,0-1 1 0 0,1 1 0 0 0,-1 0-1 0 0,0-1 1 0 0,0 0-1 0 0,1 1 1 0 0,-1-1-1 0 0,0 0 1 0 0,1 1-1 0 0,0-1 1 0 0,-1 0 0 0 0,1 0-1 0 0,-1 0 1 0 0,3 0-26 0 0,0 2 41 0 0,1-1-1 0 0,-1 0 1 0 0,1-1 0 0 0,-1 1 0 0 0,1-1 0 0 0,2 0-41 0 0,-6 0 1 0 0,1-1 0 0 0,0 0 0 0 0,0 0 0 0 0,0 0 1 0 0,0 0-1 0 0,0-1 0 0 0,0 1 0 0 0,0 0 0 0 0,0-1 0 0 0,-1 1 0 0 0,1-1 0 0 0,0 0 0 0 0,0 1 0 0 0,0-1 0 0 0,-1 0 1 0 0,1 0-1 0 0,1-1-1 0 0,7-7 87 0 0,0 0-1 0 0,0 0 1 0 0,-1-1 0 0 0,-1 0 0 0 0,7-8-87 0 0,60-78-246 0 0,-74 95 236 0 0,0 0 0 0 0,0 0 1 0 0,0 0-1 0 0,0 0 1 0 0,0 0-1 0 0,0 0 0 0 0,0 1 1 0 0,0-1-1 0 0,0 0 0 0 0,0 1 1 0 0,0-1-1 0 0,1 0 1 0 0,-1 1-1 0 0,0 0 0 0 0,0-1 1 0 0,1 1-1 0 0,-1 0 1 0 0,0-1-1 0 0,1 1 0 0 0,-1 0 1 0 0,0 0-1 0 0,1 0 0 0 0,-1 0 1 0 0,0 0-1 0 0,1 1 1 0 0,-1-1-1 0 0,0 0 0 0 0,1 1 1 0 0,-1-1-1 0 0,0 1 0 0 0,0-1 1 0 0,1 1-1 0 0,-1-1 1 0 0,0 1-1 0 0,0 0 0 0 0,0 0 10 0 0,6 4-27 0 0,-1 0-1 0 0,0 1 0 0 0,0 0 1 0 0,0 0-1 0 0,3 6 28 0 0,10 9-123 0 0,-13-16 121 0 0,0 1 1 0 0,1-1-1 0 0,-1 0 1 0 0,1-1-1 0 0,0 0 1 0 0,0 0-1 0 0,0 0 1 0 0,1-1-1 0 0,2 1 2 0 0,6 0-85 0 0,-1 0-1 0 0,1-1 0 0 0,-1-1 1 0 0,15 0 85 0 0,-20-2-884 0 0,0 0 1 0 0,0-1-1 0 0,0 0 1 0 0,0-1-1 0 0,2-1 884 0 0,7-2-6839 0 0</inkml:trace>
  <inkml:trace contextRef="#ctx0" brushRef="#br0" timeOffset="1797.522">2461 70 15464 0 0,'-7'-1'403'0'0,"-20"-2"713"0"0,25 3-1073 0 0,1 0 0 0 0,-1 0 1 0 0,1 0-1 0 0,-1 1 1 0 0,1-1-1 0 0,-1 0 1 0 0,1 1-1 0 0,-1-1 0 0 0,1 1 1 0 0,-1-1-1 0 0,1 1 1 0 0,-1 0-1 0 0,1-1 1 0 0,0 1-1 0 0,-1 0-43 0 0,-4 4 362 0 0,-1 0 1 0 0,0-1-1 0 0,-1 0 0 0 0,1 0 1 0 0,-1-1-1 0 0,-6 3-362 0 0,-28 13 1047 0 0,34-15-961 0 0,0 1-1 0 0,0 0 0 0 0,0 1 0 0 0,1 0 0 0 0,0 0 1 0 0,0 1-1 0 0,1 0 0 0 0,-1 0 0 0 0,1 0 0 0 0,-2 5-85 0 0,5-8 126 0 0,-6 12 288 0 0,-1 0 0 0 0,-3 11-414 0 0,11-23 54 0 0,0 0-1 0 0,1 1 1 0 0,0-1 0 0 0,-1 0 0 0 0,1 1-1 0 0,1-1 1 0 0,-1 1 0 0 0,1-1-1 0 0,0 1 1 0 0,0-1 0 0 0,0 1 0 0 0,0-1-1 0 0,1 3-53 0 0,0-6 8 0 0,-1 0-1 0 0,1 1 0 0 0,-1-1 0 0 0,1 0 1 0 0,0 0-1 0 0,0 1 0 0 0,-1-1 0 0 0,1 0 0 0 0,0 0 1 0 0,0 0-1 0 0,0 0 0 0 0,0 0 0 0 0,0 0 1 0 0,0-1-1 0 0,1 1 0 0 0,-1 0 0 0 0,0-1 1 0 0,0 1-1 0 0,1 0 0 0 0,-1-1 0 0 0,0 1 1 0 0,1-1-1 0 0,0 0-7 0 0,5 2-7 0 0,1-1 0 0 0,-1 1 0 0 0,0-2 0 0 0,2 1 7 0 0,3-1 13 0 0,-10 1-13 0 0,8 0 0 0 0,0 0 0 0 0,0 1 0 0 0,9 2 0 0 0,-15-2 0 0 0,0-1 0 0 0,-1 1 0 0 0,1 0 0 0 0,0 0 0 0 0,-1 0 0 0 0,0 0 0 0 0,1 1 0 0 0,-1-1 0 0 0,0 1 0 0 0,0 0 0 0 0,2 2 0 0 0,12 15 0 0 0,-3-5 0 0 0,-1 1 0 0 0,3 5 0 0 0,-12-15 0 0 0,0 0 0 0 0,-1 0 0 0 0,0 1 0 0 0,0-1 0 0 0,0 1 0 0 0,-1 0 0 0 0,0 0 0 0 0,1 4 0 0 0,12 88 0 0 0,-7-65 0 0 0,-6-29 0 0 0,-1-1 0 0 0,0 0 0 0 0,0 1 0 0 0,0-1 0 0 0,0 1 0 0 0,-1-1 0 0 0,0 1 0 0 0,0-1 0 0 0,0 1 0 0 0,0 0 0 0 0,-1 1 0 0 0,-3 7 0 0 0,-2 10 14 0 0,6-20-8 0 0,-1-1 0 0 0,1 1 0 0 0,0 0 0 0 0,-1-1 0 0 0,1 1 0 0 0,-1 0 0 0 0,0-1 0 0 0,0 1 0 0 0,0-1 0 0 0,0 1 0 0 0,0-1 0 0 0,-1 0 0 0 0,1 1 0 0 0,-1-1 0 0 0,1 0 0 0 0,-1 0 0 0 0,0 0 0 0 0,0 0 0 0 0,0-1 0 0 0,0 1-6 0 0,-5 4 33 0 0,3-2-44 0 0,-1-1 1 0 0,1 1 0 0 0,-1-1-1 0 0,0 0 1 0 0,0 0-1 0 0,0 0 11 0 0,3-3 20 0 0,0 1-1 0 0,0-1 0 0 0,0 1 1 0 0,0-1-1 0 0,1 0 0 0 0,-1 1 1 0 0,0-1-1 0 0,0 0 0 0 0,0 0 1 0 0,0-1-1 0 0,0 1 0 0 0,0 0 1 0 0,0-1-1 0 0,1 1 0 0 0,-1-1 1 0 0,0 1-1 0 0,0-1 0 0 0,0 0 1 0 0,1 0-1 0 0,-1 0-19 0 0,-4-2 69 0 0,1 0 0 0 0,-1-1 0 0 0,1 0 0 0 0,0 0 0 0 0,0 0 0 0 0,1 0 0 0 0,-1-1 0 0 0,1 0 0 0 0,0 0 0 0 0,0 0 1 0 0,1-1-1 0 0,-1 1-69 0 0,2 0 44 0 0,0 1 0 0 0,0 0 0 0 0,0-1 0 0 0,0 1 0 0 0,1-1 0 0 0,0 1 0 0 0,0-1 0 0 0,0 0 0 0 0,1 1 0 0 0,-1-1 0 0 0,1 0 0 0 0,0 0 0 0 0,1 1 0 0 0,-1-1 0 0 0,1 0 0 0 0,0-3-44 0 0,3-3 0 0 0,0 0 0 0 0,0 0 0 0 0,1 0 0 0 0,0 1 0 0 0,1 0 0 0 0,1 0 0 0 0,-1 0 0 0 0,1 0 0 0 0,7-5 0 0 0,13-14 0 0 0,1 2 0 0 0,11-6 0 0 0,22-22 0 0 0,-17 11 1 0 0,69-64 1 0 0,-89 88-7 0 0,1 0 1 0 0,1 2 0 0 0,27-14 4 0 0,5 3-111 0 0,-33 17 140 0 0,0-1 0 0 0,-1-1 1 0 0,16-12-30 0 0,-26 18 55 0 0,5-3-57 0 0,-18 11-7 0 0,0-1 1 0 0,-1 1-1 0 0,1-1 1 0 0,0 1-1 0 0,-1-1 1 0 0,1 1-1 0 0,-1-1 0 0 0,1 1 1 0 0,0-1-1 0 0,-1 1 1 0 0,1-1-1 0 0,-1 0 0 0 0,0 1 1 0 0,1-1-1 0 0,-1 0 1 0 0,0 0-1 0 0,1 1 1 0 0,-1-1 8 0 0,0 0-46 0 0,-15 1 32 0 0,0 2 0 0 0,0 0 0 0 0,0 1 0 0 0,0 1 0 0 0,0 0-1 0 0,1 1 1 0 0,0 0 0 0 0,0 1 0 0 0,0 1 0 0 0,1 0 0 0 0,0 1 0 0 0,0 0 0 0 0,1 1-1 0 0,0 0 1 0 0,-8 9 14 0 0,9-7 53 0 0,0 0 0 0 0,0 1 0 0 0,1 1 0 0 0,-5 8-53 0 0,12-15 18 0 0,-1 0 0 0 0,1 0-1 0 0,0 0 1 0 0,1 0 0 0 0,-1 1-1 0 0,1 0 1 0 0,1-1 0 0 0,-1 1-1 0 0,1 0 1 0 0,0 0 0 0 0,1 0-1 0 0,0 0-17 0 0,-1-4-12 0 0,1 1 0 0 0,0-1 0 0 0,1 1 0 0 0,-1-1 0 0 0,1 1 0 0 0,-1-1 0 0 0,1 0 0 0 0,0 1 0 0 0,0-1 0 0 0,0 0 0 0 0,1 1 0 0 0,-1-1 0 0 0,1 0 0 0 0,0 0 12 0 0,6 12-66 0 0,-6-12 84 0 0,0 1 1 0 0,0-1 0 0 0,0 1 0 0 0,1-1 0 0 0,-1 0-1 0 0,1 0 1 0 0,0 0 0 0 0,0 0 0 0 0,2 2-19 0 0,7 2 11 0 0,0 1 0 0 0,0-2 0 0 0,0 1 0 0 0,1-2 0 0 0,0 0 0 0 0,1 0 0 0 0,-1-1 0 0 0,12 1-11 0 0,18 2-44 0 0,0-2-1 0 0,8-1 45 0 0,-34-3-28 0 0,-10-1-196 0 0,-1 0 1 0 0,1 0 0 0 0,-1-1 0 0 0,1 1 0 0 0,-1-2 0 0 0,0 1-1 0 0,1-1 1 0 0,1 0 223 0 0,7-4-1528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34.0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404 346 5528 0 0,'0'0'422'0'0,"-10"-8"-30"0"0,8 6 273 0 0,-1 1 0 0 0,0 0-1 0 0,0-1 1 0 0,0 1-1 0 0,0 0 1 0 0,-1 0-1 0 0,1 1 1 0 0,0-1-1 0 0,-3 1-664 0 0,-1-1 420 0 0,1 1 0 0 0,0 1-1 0 0,-1-1 1 0 0,1 1 0 0 0,-1 0-420 0 0,-7 3 408 0 0,0-1 1 0 0,1 2 0 0 0,-1 0 0 0 0,-5 3-409 0 0,0 2 386 0 0,0 1 0 0 0,1 0 0 0 0,0 2 1 0 0,0 0-1 0 0,1 1 0 0 0,1 0 0 0 0,1 2 0 0 0,0-1 0 0 0,1 2 1 0 0,1 0-1 0 0,0 1 0 0 0,1 0 0 0 0,1 1 0 0 0,-4 11-386 0 0,12-25 22 0 0,1 0 0 0 0,0 0-1 0 0,0 1 1 0 0,1-1 0 0 0,-1 1-1 0 0,1 0 1 0 0,0-1 0 0 0,1 1-1 0 0,0 0 1 0 0,0 0 0 0 0,0 2-22 0 0,0-6 29 0 0,0 0 1 0 0,1 1 0 0 0,-1-1 0 0 0,1 0-1 0 0,-1 0 1 0 0,1 0 0 0 0,0 0-1 0 0,0 0 1 0 0,0 0 0 0 0,0 0 0 0 0,0 0-1 0 0,1-1 1 0 0,-1 1 0 0 0,0 0 0 0 0,1-1-1 0 0,-1 1 1 0 0,1-1 0 0 0,0 1 0 0 0,-1-1-1 0 0,1 0 1 0 0,0 1 0 0 0,0-1-1 0 0,0 0 1 0 0,0 0 0 0 0,0-1 0 0 0,0 1-1 0 0,0 0 1 0 0,0-1 0 0 0,0 1 0 0 0,0-1-1 0 0,1 1-29 0 0,4-1 57 0 0,0 1-1 0 0,-1-1 0 0 0,1-1 0 0 0,-1 1 1 0 0,1-1-1 0 0,-1 0 0 0 0,1 0 1 0 0,2-2-57 0 0,52-18 428 0 0,-59 20-427 0 0,22-9-1 0 0,0-1 0 0 0,-1-1 0 0 0,15-12 0 0 0,-23 15 0 0 0,-2-1 0 0 0,1-1 0 0 0,-2 0 0 0 0,1-1 0 0 0,-2-1 0 0 0,4-3 0 0 0,-11 10-13 0 0,0 0 1 0 0,-1 0-1 0 0,0-1 0 0 0,0 1 0 0 0,0-1 0 0 0,-1 1 1 0 0,2-7 12 0 0,0-6-152 0 0,0-1 0 0 0,-1-3 152 0 0,-1-7-308 0 0,-1-1-1 0 0,-2 1 1 0 0,-1-1 0 0 0,-1 1-1 0 0,-6-24 309 0 0,-3-25-41 0 0,1 27 41 0 0,8 39 0 0 0,0 0 0 0 0,1 0 0 0 0,0 0 0 0 0,1-6 0 0 0,1 18 43 0 0,0 1-1 0 0,0-1 1 0 0,0 0 0 0 0,0 0-1 0 0,0 0 1 0 0,0 1-1 0 0,-1-1 1 0 0,1 0-1 0 0,0 0 1 0 0,-1 1 0 0 0,1-1-1 0 0,0 0 1 0 0,-1 0-1 0 0,1 1 1 0 0,-1-1-1 0 0,1 0-42 0 0,-2 2 1051 0 0,2 6-791 0 0,6 30-260 0 0,-2 1 0 0 0,-1 9 0 0 0,3 31 0 0 0,-1 0 3 0 0,-4 76-3 0 0,-1-76 41 0 0,0-64 110 0 0,2 0-1 0 0,0 0 0 0 0,0-1 1 0 0,1 1-1 0 0,1-1 0 0 0,0 0 1 0 0,1 0-1 0 0,0 0 1 0 0,3 2-151 0 0,-8-14-2 0 0,1 1 1 0 0,1-1 0 0 0,-1 1 0 0 0,0-1-1 0 0,0 1 1 0 0,0-1 0 0 0,1 1-1 0 0,-1-1 1 0 0,1 0 0 0 0,-1 0 0 0 0,1 0-1 0 0,-1 0 1 0 0,1 0 0 0 0,0 0 0 0 0,0 0-1 0 0,-1-1 1 0 0,1 1 0 0 0,0-1 0 0 0,0 1-1 0 0,0-1 1 0 0,0 1 0 0 0,0-1 0 0 0,-1 0-1 0 0,1 0 1 0 0,0 0 0 0 0,0 0-1 0 0,0 0 1 0 0,0-1 0 0 0,0 1 0 0 0,0-1-1 0 0,-1 1 1 0 0,1-1 0 0 0,0 1 0 0 0,0-1-1 0 0,-1 0 1 0 0,1 0 0 0 0,0 0 0 0 0,1-1 1 0 0,33-26-2918 0 0,-26 17 1502 0 0</inkml:trace>
  <inkml:trace contextRef="#ctx0" brushRef="#br0" timeOffset="323.227">688 258 13248 0 0,'0'0'604'0'0,"3"6"200"0"0,2 21-740 0 0,-1-8 540 0 0,0 1 1 0 0,2-1-1 0 0,0 0-604 0 0,22 60 4082 0 0,6 39-4082 0 0,-31-110 144 0 0,-1 0-1 0 0,0 0 0 0 0,-1 0 0 0 0,0 0 1 0 0,0 0-1 0 0,-1 0 0 0 0,0 0 0 0 0,-1 1 1 0 0,0 7-144 0 0,0-16 19 0 0,1 1 0 0 0,0-1 0 0 0,0 0 0 0 0,0 1 1 0 0,0-1-1 0 0,0 1 0 0 0,0-1 0 0 0,0 0 0 0 0,-1 1 1 0 0,1-1-1 0 0,0 0 0 0 0,0 1 0 0 0,-1-1 0 0 0,1 0 0 0 0,0 1 1 0 0,0-1-1 0 0,-1 0 0 0 0,1 0 0 0 0,0 1 0 0 0,-1-1 1 0 0,1 0-1 0 0,0 0 0 0 0,-1 0 0 0 0,1 1 0 0 0,0-1 1 0 0,-1 0-1 0 0,1 0 0 0 0,-1 0 0 0 0,1 0 0 0 0,0 0 0 0 0,-1 0-19 0 0,0 0 14 0 0,0 0 0 0 0,0 0 0 0 0,0 0 0 0 0,0-1 0 0 0,0 1 0 0 0,0 0 0 0 0,0-1 0 0 0,0 1-1 0 0,0-1 1 0 0,0 1 0 0 0,0-1 0 0 0,0 0-14 0 0,-2-1 14 0 0,0 0-1 0 0,0-1 1 0 0,1 1 0 0 0,-1-1 0 0 0,1 0-1 0 0,0 1 1 0 0,-2-4-14 0 0,-1-3 29 0 0,1 0 1 0 0,0 0-1 0 0,0-1 1 0 0,1 0-1 0 0,0 1 1 0 0,0-4-30 0 0,2 7 12 0 0,1 0 1 0 0,-1 0 0 0 0,1 0 0 0 0,0 0 0 0 0,1 0-1 0 0,-1 0 1 0 0,1 0 0 0 0,0 0 0 0 0,1 0 0 0 0,0 0-1 0 0,0 0-12 0 0,3-8-120 0 0,1-1 0 0 0,0 1 0 0 0,1 1 0 0 0,1-1 0 0 0,6-8 120 0 0,-8 15-85 0 0,0-1-1 0 0,0 2 1 0 0,0-1-1 0 0,1 1 0 0 0,0 0 1 0 0,0 0-1 0 0,1 1 1 0 0,-1 0-1 0 0,1 0 0 0 0,3 0 86 0 0,10-4-724 0 0,0 1-1 0 0,0 2 1 0 0,1 0 0 0 0,0 1-1 0 0,1 1 1 0 0,-1 1-1 0 0,1 1 1 0 0,-1 1 0 0 0,9 1 724 0 0,-10 0-928 0 0</inkml:trace>
  <inkml:trace contextRef="#ctx0" brushRef="#br0" timeOffset="714.28">1156 297 2760 0 0,'-3'1'235'0'0,"-1"1"1"0"0,1-1-1 0 0,-1 1 0 0 0,1-1 0 0 0,-1 0 1 0 0,0 0-1 0 0,0-1 0 0 0,1 1 1 0 0,-1-1-1 0 0,0 0-235 0 0,-17 3 3593 0 0,12 0-2419 0 0,0 0-1 0 0,0 0 1 0 0,1 1-1 0 0,-1 0 0 0 0,1 1 1 0 0,-7 4-1174 0 0,7-3 514 0 0,1 0 0 0 0,-1 0 0 0 0,1 1 0 0 0,1 0 0 0 0,-1 0 1 0 0,-2 4-515 0 0,4-4 153 0 0,1-1 1 0 0,-1 1 0 0 0,1 1 0 0 0,1-1 0 0 0,-1 0 0 0 0,1 1 0 0 0,1 0 0 0 0,-1-1 0 0 0,1 1 0 0 0,1 0-1 0 0,-1 1 1 0 0,1-1 0 0 0,1 0 0 0 0,0 0 0 0 0,0 0 0 0 0,1 5-154 0 0,0-5 70 0 0,0 0 0 0 0,0 1 0 0 0,1-1 0 0 0,0-1 0 0 0,1 1 0 0 0,1 3-70 0 0,-3-9 22 0 0,1 1 0 0 0,-1-1-1 0 0,1 0 1 0 0,-1 1 0 0 0,1-1 0 0 0,0 0 0 0 0,0 0 0 0 0,-1 0 0 0 0,2 0 0 0 0,-1-1-1 0 0,0 1 1 0 0,0 0 0 0 0,0-1 0 0 0,1 0 0 0 0,-1 1 0 0 0,1-1 0 0 0,-1 0 0 0 0,1 0-1 0 0,0 0 1 0 0,0-1-22 0 0,-2 1 18 0 0,1-1-1 0 0,-1 0 0 0 0,1 0 0 0 0,0 0 0 0 0,-1 0 1 0 0,1 0-1 0 0,0-1 0 0 0,-1 1 0 0 0,1 0 1 0 0,-1-1-1 0 0,1 1 0 0 0,0-1 0 0 0,-1 1 0 0 0,0-1 1 0 0,1 0-1 0 0,-1 0-17 0 0,23-16 144 0 0,-14 10-68 0 0,-5 2-69 0 0,1 1 0 0 0,-1 0 0 0 0,0-1 0 0 0,-1 0 0 0 0,1 0 0 0 0,-1 0 0 0 0,0-1 0 0 0,-1 0 0 0 0,1 1 0 0 0,1-6-7 0 0,3-7 20 0 0,-2 0-1 0 0,0 0 0 0 0,-1-2-19 0 0,5-14 8 0 0,-9 27-23 0 0,-1 6 12 0 0,0 1-1 0 0,0-1 0 0 0,0 0 0 0 0,0 0 0 0 0,0 0 1 0 0,0 0-1 0 0,0 0 0 0 0,1 0 0 0 0,-1 0 0 0 0,0 0 0 0 0,1 1 1 0 0,-1-1-1 0 0,0 0 0 0 0,1 0 0 0 0,0 0 0 0 0,-1 0 4 0 0,1 0-60 0 0,-1 1-37 0 0,2 9 29 0 0,0 0 1 0 0,1 0-1 0 0,0-1 1 0 0,0 1-1 0 0,1 0 68 0 0,10 27-145 0 0,-10-22 357 0 0,1 0 0 0 0,1 0 0 0 0,0-1 0 0 0,1 0 0 0 0,1 0 0 0 0,6 9-212 0 0,-12-20-111 0 0,0 0-1 0 0,0 0 0 0 0,0 0 1 0 0,1 0-1 0 0,-1-1 1 0 0,0 1-1 0 0,1 0 0 0 0,-1-1 1 0 0,1 0-1 0 0,0 1 1 0 0,-1-1-1 0 0,1 0 0 0 0,0 0 1 0 0,0-1-1 0 0,-1 1 1 0 0,1-1-1 0 0,0 1 0 0 0,0-1 1 0 0,0 0-1 0 0,0 0 1 0 0,0 0-1 0 0,0 0 0 0 0,0-1 1 0 0,-1 1-1 0 0,1-1 1 0 0,0 0-1 0 0,0 0 0 0 0,0 0 1 0 0,-1 0-1 0 0,1 0 1 0 0,-1 0-1 0 0,1-1 0 0 0,-1 1 1 0 0,2-2 111 0 0,6-5-1386 0 0</inkml:trace>
  <inkml:trace contextRef="#ctx0" brushRef="#br0" timeOffset="1263.445">1390 335 13560 0 0,'0'0'306'0'0,"3"8"421"0"0,25 102 1146 0 0,-28-109-1818 0 0,4 13 498 0 0,-1 0-1 0 0,-1-1 1 0 0,0 1 0 0 0,-1 0 0 0 0,0 3-553 0 0,3 70 2426 0 0,-4-85-2159 0 0,0-2-91 0 0,0 0-44 0 0,0 0-11 0 0,0 0-5 0 0,0 0-16 0 0,-4-5 77 0 0,-2-2-68 0 0,5-2-80 0 0,0 0 1 0 0,1 0 0 0 0,0 0-1 0 0,0 0 1 0 0,1 0-1 0 0,1 0 1 0 0,1-7-30 0 0,2-17-195 0 0,-4 27 43 0 0,0 0 1 0 0,0-1 0 0 0,1 1 0 0 0,0 0 0 0 0,0 0-1 0 0,1 0 1 0 0,-1 1 0 0 0,3-4 151 0 0,-4 7-25 0 0,0 0 0 0 0,1 0 1 0 0,-1 0-1 0 0,0 0 0 0 0,1 0 1 0 0,0 0-1 0 0,-1 0 0 0 0,1 0 1 0 0,0 1-1 0 0,0-1 0 0 0,0 1 0 0 0,0 0 1 0 0,0-1-1 0 0,0 1 0 0 0,1 0 1 0 0,-1 0-1 0 0,0 0 0 0 0,0 1 0 0 0,1-1 1 0 0,-1 0-1 0 0,1 1 0 0 0,1-1 25 0 0,-2 1-12 0 0,1 1-1 0 0,-1-1 0 0 0,0 1 0 0 0,0-1 0 0 0,0 1 0 0 0,0 0 0 0 0,0 0 1 0 0,0 0-1 0 0,0 0 0 0 0,0 0 0 0 0,0 0 0 0 0,0 0 0 0 0,-1 1 1 0 0,1-1-1 0 0,0 1 0 0 0,-1-1 0 0 0,1 1 0 0 0,-1-1 0 0 0,1 2 13 0 0,4 6-33 0 0,1 0-1 0 0,-1 1 0 0 0,1 4 34 0 0,4 4-7 0 0,-2-2 190 0 0,0 1 0 0 0,0 0-1 0 0,-2 0 1 0 0,0 1 0 0 0,-1-1-1 0 0,0 5-182 0 0,0-5 1000 0 0,-5-16-586 0 0,-1-1-361 0 0,6-11 220 0 0,-4 6-273 0 0,-1 1 1 0 0,1-1-1 0 0,-1 0 0 0 0,0 1 0 0 0,0-1 0 0 0,0 0 0 0 0,-1 0 0 0 0,1 0 1 0 0,-1 0-1 0 0,0 0 0 0 0,-1-2 0 0 0,2-22-299 0 0,0 13 302 0 0,-1 9-112 0 0,1 0 0 0 0,-1 0 1 0 0,2 0-1 0 0,-1 0 0 0 0,1 0 1 0 0,0 0-1 0 0,0 0 0 0 0,2-3 109 0 0,-3 9-28 0 0,-1 1-1 0 0,1-1 1 0 0,0 0-1 0 0,-1 1 1 0 0,1-1 0 0 0,0 1-1 0 0,0-1 1 0 0,-1 1-1 0 0,1-1 1 0 0,0 1-1 0 0,0 0 1 0 0,0-1-1 0 0,0 1 1 0 0,-1 0-1 0 0,1 0 1 0 0,0 0-1 0 0,0-1 1 0 0,0 1-1 0 0,0 0 1 0 0,0 0 0 0 0,0 0-1 0 0,0 0 1 0 0,-1 1-1 0 0,1-1 1 0 0,0 0-1 0 0,0 0 1 0 0,0 0-1 0 0,0 1 1 0 0,0-1-1 0 0,-1 0 1 0 0,1 1-1 0 0,1 0 29 0 0,1 0-5 0 0,0 1-1 0 0,0 0 0 0 0,0 0 0 0 0,0 0 0 0 0,0 0 0 0 0,0 0 0 0 0,1 2 6 0 0,24 28 173 0 0,7 13-173 0 0,-11-14 325 0 0,-5-7-136 0 0,22 27 99 0 0,-39-49-276 0 0,0 0 1 0 0,0 0-1 0 0,0 0 1 0 0,0 0-1 0 0,1 0 0 0 0,-1-1 1 0 0,1 1-1 0 0,0-1 0 0 0,-1 0 1 0 0,1 1-1 0 0,0-1 1 0 0,0 0-1 0 0,0-1 0 0 0,0 1 1 0 0,-1 0-1 0 0,1-1 1 0 0,0 0-1 0 0,0 1 0 0 0,0-1 1 0 0,3-1-13 0 0,-1 1-382 0 0,-1-1 1 0 0,1 0 0 0 0,0 0-1 0 0,-1-1 1 0 0,4 0 381 0 0,21-13-6363 0 0,-14 6 107 0 0</inkml:trace>
  <inkml:trace contextRef="#ctx0" brushRef="#br0" timeOffset="1701.363">2142 368 13104 0 0,'0'0'597'0'0,"0"0"-9"0"0,-2 1-380 0 0,-5 4 137 0 0,1 0-1 0 0,-1 0 1 0 0,1 0 0 0 0,0 1-1 0 0,0 0 1 0 0,0 0-1 0 0,1 1 1 0 0,0 0 0 0 0,0 0-1 0 0,1 0 1 0 0,0 0 0 0 0,0 1-1 0 0,0-1 1 0 0,0 4-345 0 0,-14 24 1225 0 0,14-30-1042 0 0,1 1-1 0 0,0 0 0 0 0,0-1 0 0 0,0 1 0 0 0,1 0 0 0 0,0 1 0 0 0,0 1-182 0 0,0 1 72 0 0,1 0 0 0 0,0 1-1 0 0,0-1 1 0 0,1 1 0 0 0,1 0 0 0 0,-1-1 0 0 0,2 1 0 0 0,0 4-72 0 0,-2-13 3 0 0,1-1 1 0 0,-1 0 0 0 0,0 0 0 0 0,0 1 0 0 0,0-1-1 0 0,0 0 1 0 0,1 0 0 0 0,-1 1 0 0 0,0-1 0 0 0,0 0-1 0 0,1 0 1 0 0,-1 1 0 0 0,0-1 0 0 0,0 0 0 0 0,1 0-1 0 0,-1 0 1 0 0,0 0 0 0 0,0 1 0 0 0,1-1 0 0 0,-1 0-1 0 0,0 0 1 0 0,1 0 0 0 0,-1 0 0 0 0,0 0 0 0 0,1 0-1 0 0,-1 0 1 0 0,0 0 0 0 0,1 0 0 0 0,-1 0 0 0 0,0 0-1 0 0,1 0 1 0 0,-1 0 0 0 0,0 0 0 0 0,0 0 0 0 0,1 0-1 0 0,-1 0 1 0 0,0-1 0 0 0,1 1 0 0 0,-1 0 0 0 0,0 0-1 0 0,0 0 1 0 0,1 0 0 0 0,-1-1 0 0 0,0 1 0 0 0,0 0-1 0 0,1 0-3 0 0,15-12 112 0 0,-14 10-81 0 0,4-3-10 0 0,0 0 0 0 0,-1-1 1 0 0,1 0-1 0 0,-2-1 0 0 0,1 1 0 0 0,1-4-21 0 0,18-22-296 0 0,-19 27 262 0 0,8-9-286 0 0,-1 0 0 0 0,0-1 0 0 0,8-14 320 0 0,-20 29 0 0 0,1-2-1 0 0,0 0 0 0 0,0 0 0 0 0,1 0 0 0 0,-1 0-1 0 0,1 0 1 0 0,-1 1 0 0 0,1-1 0 0 0,-1 0 0 0 0,2 0 1 0 0,-3 2-1 0 0,1-1 0 0 0,-1 1 0 0 0,0 0 0 0 0,0 0 0 0 0,1 0 0 0 0,-1-1 0 0 0,0 1 0 0 0,0 0 0 0 0,1 0 0 0 0,-1 0 0 0 0,0-1 0 0 0,0 1 0 0 0,1 0 0 0 0,-1 0 0 0 0,0 0 0 0 0,1 0 0 0 0,-1 0 0 0 0,0 0 0 0 0,1 0 0 0 0,-1 0 0 0 0,0 0 0 0 0,1 0 0 0 0,-1 0 0 0 0,0 0 0 0 0,1 0 0 0 0,-1 0 0 0 0,0 0 0 0 0,1 0 0 0 0,-1 0 0 0 0,0 0 0 0 0,0 1 0 0 0,1-1 0 0 0,-1 0 0 0 0,0 0 0 0 0,1 0 0 0 0,-1 0 0 0 0,0 1 0 0 0,0-1 0 0 0,1 0 0 0 0,-1 0 0 0 0,0 0 0 0 0,0 1 0 0 0,0-1 0 0 0,1 0 0 0 0,-1 1 0 0 0,0-1 0 0 0,0 0 0 0 0,0 0 0 0 0,0 1 0 0 0,0-1 0 0 0,0 0 1 0 0,0 0-3 0 0,4 7-2 0 0,0-1-1 0 0,0 0 0 0 0,-1 1 0 0 0,0-1 0 0 0,-1 1 0 0 0,1 3 6 0 0,12 24 465 0 0,0-2 662 0 0,-11-23-1047 0 0,1 1-1 0 0,-1-1 0 0 0,2 0 0 0 0,-1-1 0 0 0,1 1 0 0 0,3 1-79 0 0,-7-8 0 0 0,0 0 0 0 0,0-1 0 0 0,0 0 0 0 0,1 1 0 0 0,-1-1 0 0 0,0 0 0 0 0,1 0 0 0 0,-1 0 0 0 0,1-1 0 0 0,-1 1 0 0 0,1 0 0 0 0,-1-1 0 0 0,1 0 0 0 0,0 1 0 0 0,1-2-36 0 0,0 0-1 0 0,1-1 1 0 0,-1 1 0 0 0,0-1-1 0 0,0 0 1 0 0,0 0-1 0 0,0 0 1 0 0,0 0-1 0 0,3-3 37 0 0,-5 4-266 0 0,0-1 0 0 0,0 0 0 0 0,1 0 0 0 0,-1 0 0 0 0,-1 0 0 0 0,1-1 0 0 0,0 1 0 0 0,-1 0 0 0 0,1-1 0 0 0,-1 1-1 0 0,1-1 1 0 0,-1 1 0 0 0,0-1 0 0 0,0 0 0 0 0,0 1 0 0 0,0-4 266 0 0,0-20-1977 0 0,2 0-20 0 0</inkml:trace>
  <inkml:trace contextRef="#ctx0" brushRef="#br0" timeOffset="2012.85">2457 279 15200 0 0,'0'0'348'0'0,"0"0"49"0"0,1 2 19 0 0,0-1-389 0 0,0 0 0 0 0,1 1-1 0 0,-1-1 1 0 0,0 0 0 0 0,0 1 0 0 0,0-1 0 0 0,-1 1 0 0 0,1-1 0 0 0,0 1 0 0 0,-1 0-1 0 0,1-1 1 0 0,-1 1 0 0 0,1 0 0 0 0,-1 0 0 0 0,0-1 0 0 0,1 1 0 0 0,-1 0 0 0 0,0 0-1 0 0,0 1-26 0 0,1 2 149 0 0,0 0-1 0 0,1 0 0 0 0,0 0 0 0 0,0 0 0 0 0,0 0 0 0 0,0-1 0 0 0,1 1 0 0 0,0-1 0 0 0,1 3-148 0 0,4 5 469 0 0,9 16 601 0 0,-1 1-1 0 0,-2 1 1 0 0,-1 0 0 0 0,-1 0 0 0 0,1 9-1070 0 0,-3-11 456 0 0,-8-25-405 0 0,0 0 1 0 0,-1 0-1 0 0,1 0 1 0 0,-1 1-1 0 0,0-1 1 0 0,0 0-1 0 0,0 1 1 0 0,-1-1 0 0 0,1 1-1 0 0,-1-1 1 0 0,0 1-1 0 0,0-1 1 0 0,0 1-1 0 0,-1 2-51 0 0,1 0 84 0 0,0-4-16 0 0,0-2-74 0 0,0 0-298 0 0,-1-2 171 0 0,1 1 0 0 0,0 0 1 0 0,-1-1-1 0 0,1 1 1 0 0,-1 0-1 0 0,0 0 1 0 0,1-1-1 0 0,-1 1 0 0 0,0 0 1 0 0,0 0-1 0 0,1 0 1 0 0,-1 0-1 0 0,0 0 1 0 0,0 0-1 0 0,0 0 0 0 0,0 0 1 0 0,-1 1-1 0 0,1-1 1 0 0,0 0 132 0 0,-1 0-287 0 0,0 0 0 0 0,1-1 1 0 0,-1 1-1 0 0,1 0 1 0 0,0-1-1 0 0,-1 1 0 0 0,1-1 1 0 0,0 1-1 0 0,0-1 287 0 0,-3-12-2031 0 0</inkml:trace>
  <inkml:trace contextRef="#ctx0" brushRef="#br0" timeOffset="2317.481">2501 437 6912 0 0,'2'0'528'0'0,"9"0"-82"0"0,12 0 3727 0 0,1-1 0 0 0,20-3-4173 0 0,6 0 1030 0 0,-32 3-944 0 0,1-1 0 0 0,8-2-86 0 0,13-5 882 0 0,19-4 296 0 0,8 2-1178 0 0,-64 11 364 0 0,7 1 1055 0 0,-6 5-1268 0 0,-3-5-132 0 0,0 0 0 0 0,-1 0 0 0 0,1-1 0 0 0,0 1 0 0 0,-1 0 0 0 0,1 0 0 0 0,-1 0 1 0 0,1 0-1 0 0,-1 0 0 0 0,1 0 0 0 0,-1 0 0 0 0,0 0 0 0 0,1 0 0 0 0,-1 0 0 0 0,0 0 0 0 0,0 0 0 0 0,0 0 0 0 0,0 0 0 0 0,0 0 0 0 0,0 0 0 0 0,0 0 0 0 0,0 0 1 0 0,0 0-1 0 0,0 0 0 0 0,-1 1-19 0 0,-3 8 410 0 0,1 0-1 0 0,0 0 1 0 0,1 0 0 0 0,-1 10-410 0 0,-3 9-25 0 0,1-7 25 0 0,-1 5 0 0 0,-1-1 0 0 0,-3 7 0 0 0,9-30-3 0 0,0 1 0 0 0,0 0 0 0 0,1 0 0 0 0,-1-1-1 0 0,1 4 4 0 0,0-4 26 0 0,0 0-1 0 0,0-1 0 0 0,-1 1 0 0 0,1-1 0 0 0,-1 0 0 0 0,1 1 1 0 0,-1-1-1 0 0,0 1 0 0 0,0 0-25 0 0,0-2 223 0 0,1-1 7 0 0,0 0-50 0 0,20-11-537 0 0,-18 10 37 0 0,1-1 1 0 0,-1 0-1 0 0,1 1 0 0 0,-1-1 1 0 0,0 0-1 0 0,0 0 1 0 0,2-3 319 0 0,-3-5-1338 0 0</inkml:trace>
  <inkml:trace contextRef="#ctx0" brushRef="#br0" timeOffset="2612.676">3009 224 13824 0 0,'9'0'304'0'0,"-2"0"64"0"0,-7 0 16 0 0,0 0 0 0 0,6 0-312 0 0,-6 0-72 0 0,0 0 0 0 0,0 0 0 0 0,0 0 0 0 0,0 0 0 0 0,9 6 0 0 0,2 0 0 0 0,-11-6 0 0 0,9 4 0 0 0,0 5 0 0 0,6-3-6128 0 0</inkml:trace>
  <inkml:trace contextRef="#ctx0" brushRef="#br0" timeOffset="2613.676">3362 311 15576 0 0,'-35'2'712'0'0,"34"-1"-673"0"0,0-1 1 0 0,0 0 0 0 0,0 0 0 0 0,0 0 0 0 0,0 0 0 0 0,1 1 0 0 0,-1-1 0 0 0,0 1 0 0 0,0-1 0 0 0,0 0 0 0 0,1 1 0 0 0,-1-1 0 0 0,0 1-1 0 0,1 0 1 0 0,-1-1 0 0 0,0 1 0 0 0,1-1 0 0 0,-1 1 0 0 0,0 0 0 0 0,1 0 0 0 0,-1-1 0 0 0,1 1 0 0 0,0 0 0 0 0,-1 0-40 0 0,-6 8 17 0 0,-12 9-29 0 0,2-2 663 0 0,-1-1 0 0 0,-1 0 1 0 0,0-1-652 0 0,14-11 162 0 0,0 0-1 0 0,1 0 1 0 0,-1 0 0 0 0,1 1 0 0 0,0-1 0 0 0,0 1 0 0 0,0 0 0 0 0,1 0 0 0 0,0 1-1 0 0,-4 4-161 0 0,-16 21 1056 0 0,22-29-975 0 0,0 1-1 0 0,0 0 1 0 0,0 0-1 0 0,0 0 1 0 0,1-1-1 0 0,-1 1 1 0 0,1 0-1 0 0,-1 0 1 0 0,1 0-1 0 0,0 0 1 0 0,0 0-1 0 0,0 0 1 0 0,0 0-1 0 0,0 0 1 0 0,0 0-1 0 0,1 0 1 0 0,-1 2-81 0 0,1-1 27 0 0,-1 0 0 0 0,1 1 0 0 0,0-1 0 0 0,0 0 1 0 0,0 0-1 0 0,1 0 0 0 0,-1 0 0 0 0,1 0 0 0 0,-1 0 0 0 0,3 2-27 0 0,0-2 126 0 0,0 1 0 0 0,0-1 0 0 0,1 0 0 0 0,-1 0 0 0 0,1 0 0 0 0,0 0 0 0 0,0-1 0 0 0,0 0-1 0 0,0 0 1 0 0,0 0 0 0 0,0-1 0 0 0,6 1-126 0 0,11 2 326 0 0,0-1 1 0 0,14-1-327 0 0,-3 0-108 0 0,-11-1 112 0 0,-1-2-1 0 0,1 0 0 0 0,7-2-3 0 0,24-2-147 0 0,-23 3-2525 0 0,21-4 2672 0 0,-24 1-1015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31.6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0 213 17015 0 0,'0'0'388'0'0,"0"0"52"0"0,0 0 30 0 0,0 0-56 0 0,4 14 513 0 0,-2-4 578 0 0,-1-1 0 0 0,-1 1 0 0 0,1 2-1504 0 0,-2-5 275 0 0,2 0 0 0 0,-1 0 0 0 0,1-1 0 0 0,0 1 0 0 0,0 0 0 0 0,1-1 0 0 0,1 7-276 0 0,4 3 118 0 0,12 26 385 0 0,-17-40-619 0 0,-1 1 0 0 0,1 0 0 0 0,0-1 0 0 0,0 1 0 0 0,0-1-1 0 0,1 1 1 0 0,-1-1 0 0 0,1 0 0 0 0,-1 0 0 0 0,1 0 0 0 0,-1 0 0 0 0,2 0 116 0 0,-3-2-788 0 0,1 0-1605 0 0,-2 0 691 0 0</inkml:trace>
  <inkml:trace contextRef="#ctx0" brushRef="#br0" timeOffset="859.389">219 77 10592 0 0,'0'0'98'0'0,"1"0"0"0"0,-1 0-1 0 0,0-1 1 0 0,0 1 0 0 0,0 0 0 0 0,0-1 0 0 0,0 1 0 0 0,1 0 0 0 0,-1 0 0 0 0,0 0 0 0 0,0-1 0 0 0,1 1 0 0 0,-1 0-1 0 0,0 0 1 0 0,0 0 0 0 0,0 0 0 0 0,1-1 0 0 0,-1 1 0 0 0,0 0 0 0 0,1 0 0 0 0,-1 0 0 0 0,0 0 0 0 0,0 0 0 0 0,1 0 0 0 0,-1 0-1 0 0,0 0 1 0 0,1 0 0 0 0,-1 0 0 0 0,0 0-98 0 0,6 6 5506 0 0,-1 1-5637 0 0,-3-5 307 0 0,-1-1 0 0 0,1 1 0 0 0,-1-1 0 0 0,0 1 1 0 0,1 0-1 0 0,-1-1 0 0 0,0 1 0 0 0,0 0 0 0 0,-1 0 0 0 0,1 0 0 0 0,0 0 0 0 0,0 0 0 0 0,-1 0 0 0 0,1 1-176 0 0,-1-2 98 0 0,3 3-13 0 0,1 2-68 0 0,0-1-17 0 0,-3 0 48 0 0,-1-4 198 0 0,0-1 68 0 0,0 0 8 0 0,0 0-14 0 0,0 0-78 0 0,0 0-35 0 0,0 0-10 0 0,2 1-31 0 0,2 3-102 0 0,-3-3 54 0 0,-1-1-100 0 0,0 0 0 0 0,0 0 0 0 0,0 0-1 0 0,0 0 1 0 0,0 0 0 0 0,0 0 0 0 0,0 0-1 0 0,0 0 1 0 0,0 0 0 0 0,0 0 0 0 0,0 0-1 0 0,0 0 1 0 0,0 1 0 0 0,0-1 0 0 0,0 0 0 0 0,-1 0-1 0 0,1 0 1 0 0,0 0 0 0 0,0 0 0 0 0,0 0-1 0 0,0 0 1 0 0,0 0 0 0 0,0 0 0 0 0,0 0-1 0 0,0 0 1 0 0,0 0 0 0 0,0 1 0 0 0,0-1 0 0 0,0 0-1 0 0,0 0 1 0 0,0 0 0 0 0,0 0 0 0 0,0 0-1 0 0,0 0 1 0 0,0 0 0 0 0,0 0 0 0 0,1 0-1 0 0,-1 0 1 0 0,0 0 0 0 0,0 0 0 0 0,0 0 0 0 0,0 1-1 0 0,0-1 1 0 0,0 0 0 0 0,0 0 0 0 0,0 0-1 0 0,0 0 1 0 0,0 0 0 0 0,0 0 0 0 0,0 0-1 0 0,0 0 1 0 0,0 0 0 0 0,0 0 0 0 0,0 0-1 0 0,1 0 1 0 0,-1 0 0 0 0,0 0 0 0 0,0 0 0 0 0,0 0-1 0 0,0 0 1 0 0,0 0 0 0 0,0 0 0 0 0,0 0-1 0 0,0 0 1 0 0,0 0 0 0 0,0 0 0 0 0,0 0-1 0 0,0 0 1 0 0,1 0 0 0 0,-1 0-6 0 0,7 5 529 0 0,-6-4 354 0 0,0 1-868 0 0,0 1 0 0 0,0-1-1 0 0,0 0 1 0 0,-1 1 0 0 0,1-1 0 0 0,-1 1-1 0 0,1 0 1 0 0,-1-1 0 0 0,0 3-15 0 0,3 17-117 0 0,-1-12 0 0 0,1 1 0 0 0,-2 0 0 0 0,1 3 117 0 0,2 18 295 0 0,2-4-159 0 0,-2-4-253 0 0,1 0 1 0 0,4 7 116 0 0,-6-24-53 0 0,-1-1 0 0 0,0 1 0 0 0,-1 0-1 0 0,0 0 1 0 0,0 0 0 0 0,0 3 53 0 0,-1-9 0 0 0,0-1 1 0 0,1 1-1 0 0,-1 0 0 0 0,0 0 0 0 0,1 0 1 0 0,-1-1-1 0 0,0 1 0 0 0,1 0 0 0 0,-1 0 1 0 0,1-1-1 0 0,-1 1 0 0 0,1 0 0 0 0,-1-1 1 0 0,1 1-1 0 0,0 0 0 0 0,-1-1 0 0 0,1 1 1 0 0,0-1-1 0 0,1 3 7 0 0,-1-3 52 0 0,-1 0 12 0 0,0 0 14 0 0,-1-5-58 0 0,-1 0 1 0 0,1 0-1 0 0,-1 0 0 0 0,1 1 1 0 0,-1-1-1 0 0,-1 0 0 0 0,0 0-27 0 0,-1-3 17 0 0,1 0 20 0 0,1 4-89 0 0,0 1 1 0 0,1 0 0 0 0,-1-1-1 0 0,1 1 1 0 0,0-1 0 0 0,0 1 0 0 0,0-1-1 0 0,1 1 1 0 0,-1-1 0 0 0,1 0 51 0 0,0-5-124 0 0,1 1 0 0 0,0-1 0 0 0,0 1 1 0 0,1 0-1 0 0,0 0 0 0 0,0 0 0 0 0,1 0 0 0 0,0 0 0 0 0,0 0 124 0 0,3-4-44 0 0,1 1 0 0 0,0-1 0 0 0,0 1 0 0 0,1 1 0 0 0,4-4 44 0 0,-9 11 0 0 0,0 0 0 0 0,-1 1 0 0 0,1-1 0 0 0,0 1 0 0 0,1 0 0 0 0,-1 0 0 0 0,0 0 0 0 0,1 0 0 0 0,-1 1 0 0 0,1-1 0 0 0,-3 1 0 0 0,1 1 0 0 0,0-1 0 0 0,0 1 0 0 0,0-1 0 0 0,0 1 0 0 0,0 0 0 0 0,0-1 0 0 0,0 1 0 0 0,0 0 0 0 0,0 0 0 0 0,0 0 0 0 0,0 1 0 0 0,0-1 0 0 0,0 1 0 0 0,0-1 0 0 0,0 1 0 0 0,0-1 0 0 0,0 1 0 0 0,1 1 0 0 0,5 4-87 0 0,0 0-1 0 0,0 0 0 0 0,-1 1 0 0 0,0 0 1 0 0,0 0-1 0 0,-1 1 0 0 0,0 0 0 0 0,0 0 1 0 0,3 7 87 0 0,-1-1 57 0 0,-1 0 1 0 0,-1 0-1 0 0,0 1 0 0 0,-1 0 1 0 0,3 14-58 0 0,-6-24 66 0 0,-2 1 1 0 0,1-1-1 0 0,-1 1 0 0 0,0-1 1 0 0,0 1-1 0 0,0 2-66 0 0,-4 4-9 0 0,0-10-58 0 0,3-2 11 0 0,0 1-159 0 0,0 0-1 0 0,0 0 0 0 0,0 0 1 0 0,-1-1-1 0 0,1 1 1 0 0,0 0-1 0 0,0-1 0 0 0,-1 1 1 0 0,1-1-1 0 0,0 0 0 0 0,-1 1 1 0 0,1-1-1 0 0,-1 0 1 0 0,1 0-1 0 0,0 1 0 0 0,-1-1 1 0 0,1 0-1 0 0,-2-1 216 0 0,-12-1-7162 0 0</inkml:trace>
  <inkml:trace contextRef="#ctx0" brushRef="#br0" timeOffset="1088.134">63 55 7832 0 0,'0'0'356'0'0,"0"0"-7"0"0,-2-13 59 0 0,2-2 6404 0 0,0 13-6630 0 0,1 0 0 0 0,-1 1 0 0 0,1-1 0 0 0,-1 1-1 0 0,1-1 1 0 0,0 0 0 0 0,-1 1 0 0 0,1 0 0 0 0,0-1-1 0 0,0 0-181 0 0,0 1 599 0 0,5-1 401 0 0,-6 1-980 0 0,1 1 0 0 0,0-1 0 0 0,-1 1 1 0 0,1-1-1 0 0,0 1 0 0 0,-1-1 1 0 0,1 1-1 0 0,0 0 0 0 0,0-1 1 0 0,-1 1-1 0 0,1 0 0 0 0,0 0 1 0 0,0-1-1 0 0,0 1 0 0 0,-1 0 1 0 0,1 0-1 0 0,0 0 0 0 0,0 0 0 0 0,0 0 1 0 0,-1 0-1 0 0,1 0 0 0 0,0 1 1 0 0,0-1-21 0 0,11 1-579 0 0,-1 3-4335 0 0,-1 2-1170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44.4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44 10136 0 0,'3'-3'158'0'0,"13"-14"444"0"0,-16 16-593 0 0,1 1 0 0 0,-1 0 0 0 0,0-1-1 0 0,1 1 1 0 0,-1 0 0 0 0,0-1 0 0 0,1 1 0 0 0,-1 0 0 0 0,0-1-1 0 0,0 1 1 0 0,1-1 0 0 0,-1 1 0 0 0,0 0 0 0 0,0-1 0 0 0,0 1-1 0 0,0-1 1 0 0,0 1 0 0 0,0-1 0 0 0,1 1 0 0 0,-1-1 0 0 0,0 1-1 0 0,0-1 1 0 0,0 1 0 0 0,-1-1 0 0 0,1 1 0 0 0,0 0 0 0 0,0-1-1 0 0,0 1 1 0 0,0-1 0 0 0,0 1 0 0 0,0-1 0 0 0,-1 1-1 0 0,1 0 1 0 0,0-1 0 0 0,0 1 0 0 0,-1-1 0 0 0,1 1 0 0 0,0-1-9 0 0,-5-3 1341 0 0,7 2 1642 0 0,5 3 1644 0 0,-6 3-4528 0 0,0 1 1 0 0,0 0-1 0 0,-1 0 0 0 0,1-1 0 0 0,-1 1 0 0 0,-1 0 0 0 0,1 0 0 0 0,-1 0 0 0 0,1-1 0 0 0,-1 1 0 0 0,-1 0 0 0 0,1-1 0 0 0,-1 2-99 0 0,-11 23 145 0 0,8-18 146 0 0,0 1 0 0 0,1 0 0 0 0,-3 10-291 0 0,0 4 685 0 0,-10 23-685 0 0,9-29 112 0 0,1 1 1 0 0,1 0-1 0 0,-2 10-112 0 0,4-8 122 0 0,1 1 0 0 0,1-1 0 0 0,1 1 0 0 0,1 13-122 0 0,1-24 143 0 0,0 0 0 0 0,1 0-1 0 0,1 0 1 0 0,2 8-143 0 0,-4-17 11 0 0,0-1 1 0 0,0 0-1 0 0,1 1 1 0 0,-1-1-1 0 0,1 0 1 0 0,0 0-1 0 0,0 0 1 0 0,0 0-1 0 0,0 0 1 0 0,0 0 0 0 0,1-1-1 0 0,-1 1 1 0 0,1-1-1 0 0,0 0 1 0 0,-1 0-1 0 0,1 0 1 0 0,0 0-1 0 0,1 0 1 0 0,1 0-12 0 0,1 1 0 0 0,2-1 0 0 0,-1-1 0 0 0,0 1 0 0 0,0-1 1 0 0,0 0-1 0 0,0-1 0 0 0,1 0 0 0 0,-1 0 0 0 0,0 0 1 0 0,1-1-1 0 0,-1 0 0 0 0,6-2 0 0 0,8-3-476 0 0,0-1-1 0 0,-1-1 1 0 0,14-6 476 0 0,-25 10-311 0 0,0-1 0 0 0,0 0 0 0 0,0 0 0 0 0,0-1 0 0 0,-1 0 0 0 0,0-1 0 0 0,0 1 0 0 0,-1-1 0 0 0,0-1 0 0 0,0 0 0 0 0,-1 0 0 0 0,0 0 0 0 0,5-9 311 0 0,-9 12-222 0 0,0 0-1 0 0,0 0 1 0 0,0-1-1 0 0,-1 1 1 0 0,1-4 222 0 0,0 2-272 0 0,-1 1 0 0 0,1 0 0 0 0,0 0 0 0 0,2-6 272 0 0,-1 7-172 0 0,-1 2 112 0 0,-1 1 0 0 0,0 0 0 0 0,0-1-1 0 0,0 1 1 0 0,0 0 0 0 0,0-1 0 0 0,-1 1 0 0 0,1-2 60 0 0,-1 3-10 0 0,0 0 0 0 0,0 0 0 0 0,-1 0 0 0 0,1 0 0 0 0,0 0 0 0 0,-1-1 0 0 0,1 1 0 0 0,0 0 0 0 0,-1 0 0 0 0,1 0 1 0 0,-1 0-1 0 0,1 0 0 0 0,-1 0 0 0 0,0 1 0 0 0,1-1 0 0 0,-1 0 0 0 0,0 0 0 0 0,0 0 0 0 0,0 1 0 0 0,1-1 0 0 0,-2 0 10 0 0,-22-20 449 0 0,15 21 83 0 0,5 1-393 0 0,2-1-32 0 0,0 0 0 0 0,-1 0 0 0 0,1 0 0 0 0,-1 0 0 0 0,1 1 0 0 0,0-1 0 0 0,-1 1 0 0 0,1 0 0 0 0,0-1 0 0 0,0 1 0 0 0,-1 0 1 0 0,1 1-1 0 0,0-1 0 0 0,0 0 0 0 0,0 0 0 0 0,0 1 0 0 0,0-1 0 0 0,1 1 0 0 0,-1 0 0 0 0,0 0 0 0 0,1-1 0 0 0,-1 1 0 0 0,1 0 0 0 0,0 0 0 0 0,-1 0 0 0 0,1 1 0 0 0,0-1-107 0 0,-5 9 308 0 0,-1 0 0 0 0,-1-1 0 0 0,-7 9-308 0 0,7-10 110 0 0,1 0 0 0 0,0 0 1 0 0,1 1-1 0 0,0-1 0 0 0,-2 6-110 0 0,4-4 103 0 0,0 0 1 0 0,0 0-1 0 0,0 2-103 0 0,3-10 37 0 0,0 1 0 0 0,1-1 0 0 0,-1 1-1 0 0,1-1 1 0 0,0 0 0 0 0,0 1 0 0 0,0-1 0 0 0,0 1-1 0 0,0-1 1 0 0,1 1 0 0 0,0-1 0 0 0,0 2-37 0 0,0-3 97 0 0,11-2 116 0 0,-9 1-178 0 0,1-1 1 0 0,-1 0 0 0 0,0 0 0 0 0,0 0-1 0 0,0 0 1 0 0,0-1 0 0 0,0 1-1 0 0,0-1 1 0 0,0 0 0 0 0,0 1-1 0 0,0-1 1 0 0,0-1 0 0 0,0 1 0 0 0,0 0-1 0 0,0-1-35 0 0,4-3 27 0 0,-1 0 0 0 0,1 0 0 0 0,-1-1 0 0 0,-1 1 0 0 0,1-1-1 0 0,-1-1 1 0 0,4-4-27 0 0,38-52 0 0 0,-43 57 0 0 0,1 0 0 0 0,0 1 0 0 0,0-1 0 0 0,0 1 0 0 0,0 1 0 0 0,1-1 0 0 0,0 1 0 0 0,2-2 0 0 0,-7 6 0 0 0,-1 0 0 0 0,0-1 0 0 0,0 1 0 0 0,0 0 0 0 0,0 0 0 0 0,0 0 0 0 0,0 0 0 0 0,1 0 0 0 0,-1-1 0 0 0,0 1 0 0 0,0 0 0 0 0,0 0 0 0 0,0 0 0 0 0,1 0 0 0 0,-1 0 0 0 0,0 0 0 0 0,0 0 0 0 0,0 0 0 0 0,0 0 0 0 0,1 0 0 0 0,-1 0 0 0 0,0 0 0 0 0,0 0 0 0 0,0 0 0 0 0,1 0 0 0 0,-1 0 0 0 0,0 0 0 0 0,0 0 0 0 0,0 0 0 0 0,1 0 0 0 0,-1 0 0 0 0,0 0 0 0 0,0 0 0 0 0,0 0 0 0 0,0 0 0 0 0,1 0 0 0 0,-1 0 0 0 0,0 1 0 0 0,0-1 0 0 0,0 0 0 0 0,0 0 0 0 0,0 0 0 0 0,1 0 0 0 0,-1 4 0 0 0,15 81 64 0 0,-14-80-38 0 0,0-1 0 0 0,0 1 0 0 0,1 0-1 0 0,-1-1 1 0 0,3 4-26 0 0,2 7 53 0 0,-5-10-43 0 0,1-1 1 0 0,0 0 0 0 0,0 0 0 0 0,1 0 0 0 0,-1 0 0 0 0,1 0 0 0 0,0-1-1 0 0,0 1 1 0 0,0-1 0 0 0,0 1 0 0 0,1-1 0 0 0,-1 0 0 0 0,1-1-1 0 0,0 1 1 0 0,0-1 0 0 0,0 1 0 0 0,0-1 0 0 0,0 0 0 0 0,1-1 0 0 0,-1 1-1 0 0,0-1 1 0 0,1 0 0 0 0,-1 0 0 0 0,1 0 0 0 0,-1 0 0 0 0,5-1-11 0 0,0 1 22 0 0,-1-1 1 0 0,1 0-1 0 0,-1-1 1 0 0,1 0-1 0 0,-1 0 1 0 0,0-1-1 0 0,1 0 1 0 0,-1 0-1 0 0,0-1 1 0 0,0 0-1 0 0,0 0 1 0 0,-1-1-1 0 0,1 0 1 0 0,1-2-23 0 0,13-15-157 0 0,-5 3-250 0 0,-12 15 253 0 0,-1-1 0 0 0,0 0 1 0 0,-1 0-1 0 0,1 0 0 0 0,-1 0 1 0 0,0-1-1 0 0,0 1 0 0 0,0-1 0 0 0,-1 0 1 0 0,1 0-1 0 0,-1 0 0 0 0,0 0 0 0 0,1-5 154 0 0,0 1-357 0 0,1 1 0 0 0,0-1 0 0 0,0 1 0 0 0,2-2 357 0 0,6-12-802 0 0,-11 18 623 0 0,0 0-1 0 0,0 0 1 0 0,0 0 0 0 0,0 0 0 0 0,-1 1-1 0 0,1-1 1 0 0,-1 0 0 0 0,0 0 0 0 0,0 0-1 0 0,-1 0 1 0 0,1 0 0 0 0,-1 0 0 0 0,0-3 179 0 0,0 2-148 0 0,0 0 0 0 0,0 0 1 0 0,1 0-1 0 0,0 0 1 0 0,0 0-1 0 0,0 0 1 0 0,1 0-1 0 0,0-3 148 0 0,1 1-172 0 0,0-1 1 0 0,1 1-1 0 0,0 0 0 0 0,0-1 172 0 0,-2 7 61 0 0,-1-1-1 0 0,1 1 1 0 0,0 0-1 0 0,0-1 0 0 0,0 1 1 0 0,-1 0-1 0 0,1-1 1 0 0,1 1-1 0 0,-1 0 1 0 0,0 0-1 0 0,0 0 0 0 0,0 0 1 0 0,1 0-1 0 0,-1 0 1 0 0,0 0-1 0 0,1 0 0 0 0,-1 1 1 0 0,0-1-1 0 0,1 0 1 0 0,-1 1-1 0 0,1-1 0 0 0,0 1 1 0 0,0 0-61 0 0,-2 2 197 0 0,-1-1-1 0 0,1 1 1 0 0,-1 0 0 0 0,1 0 0 0 0,0 0 0 0 0,0 0 0 0 0,0 0-1 0 0,0 2-196 0 0,1 0 134 0 0,0 0-1 0 0,0 0 0 0 0,1 0 0 0 0,-1 0 0 0 0,1 0 0 0 0,0-1 0 0 0,0 1 0 0 0,0 0 0 0 0,0-1 1 0 0,2 1-134 0 0,7 15 244 0 0,-5-6-27 0 0,-1 0 0 0 0,0 1 0 0 0,-1 0 0 0 0,0 0 0 0 0,-2 0 0 0 0,1 0 0 0 0,-2 1 0 0 0,1 5-217 0 0,0 0 158 0 0,-1-13-15 0 0,0 0 0 0 0,0 0 0 0 0,-1 0 1 0 0,0 0-1 0 0,0 0 0 0 0,-1 1 1 0 0,0 1-144 0 0,0-5 39 0 0,0 0 0 0 0,-1-1 0 0 0,1 1 0 0 0,-1-1 0 0 0,0 1 0 0 0,0-1 0 0 0,0 0 0 0 0,0 1 0 0 0,-1-1 0 0 0,1 0 0 0 0,-1-1 0 0 0,0 1 0 0 0,1 0 0 0 0,-2-1 0 0 0,1 1 0 0 0,0-1 0 0 0,-3 1-39 0 0,3-1 0 0 0,0 0 0 0 0,-1-1 0 0 0,1 0 0 0 0,-1 1 0 0 0,1-1 0 0 0,-1 0 0 0 0,0-1 0 0 0,0 1 0 0 0,1-1 0 0 0,-1 0 0 0 0,0 0 0 0 0,0 0 0 0 0,1 0 0 0 0,-1 0 0 0 0,0-1 0 0 0,1 0 0 0 0,-1 0 0 0 0,0 0 0 0 0,1 0 0 0 0,-4-2 0 0 0,4 1 30 0 0,-5-1 443 0 0,1-1 0 0 0,0 0 1 0 0,0-1-1 0 0,-2-1-473 0 0,9 6 3 0 0,0 0 0 0 0,0 0-1 0 0,0-1 1 0 0,0 1 0 0 0,0 0 0 0 0,-1 0 0 0 0,1 0 0 0 0,0 0-1 0 0,0 0 1 0 0,0 0 0 0 0,0-1 0 0 0,0 1 0 0 0,0 0 0 0 0,0 0-1 0 0,0 0 1 0 0,0 0 0 0 0,0-1 0 0 0,0 1 0 0 0,0 0 0 0 0,0 0-1 0 0,-1 0 1 0 0,1-1 0 0 0,0 1 0 0 0,1 0 0 0 0,-1 0 0 0 0,0 0-1 0 0,0 0 1 0 0,0-1 0 0 0,0 1 0 0 0,0 0 0 0 0,0 0 0 0 0,0 0-1 0 0,0 0 1 0 0,0-1 0 0 0,0 1 0 0 0,0 0 0 0 0,0 0 0 0 0,0 0-1 0 0,1 0 1 0 0,-1 0 0 0 0,0-1 0 0 0,0 1 0 0 0,0 0 0 0 0,0 0-1 0 0,0 0 1 0 0,1 0 0 0 0,-1 0 0 0 0,0 0 0 0 0,0 0 0 0 0,0 0-1 0 0,0-1 1 0 0,1 1 0 0 0,-1 0 0 0 0,0 0 0 0 0,0 0 0 0 0,0 0-1 0 0,0 0 1 0 0,1 0 0 0 0,-1 0 0 0 0,0 0 0 0 0,0 0 0 0 0,0 0-1 0 0,1 0 1 0 0,-1 0 0 0 0,0 1-3 0 0,12-3-83 0 0,66 1-1563 0 0,103-6 3270 0 0,-158 5-1862 0 0,0-1 0 0 0,-1-1 1 0 0,16-4 237 0 0,-25 4-13 0 0,-1 0 0 0 0,1-1 0 0 0,-1 0 0 0 0,0-1 0 0 0,0 0 0 0 0,-1-1 0 0 0,1-1 13 0 0,-8 6-14 0 0,0-1 0 0 0,-1 0 0 0 0,0 0 1 0 0,1 0-1 0 0,-1 0 0 0 0,0 0 0 0 0,-1-1 1 0 0,1 1-1 0 0,-1-1 0 0 0,1 0 0 0 0,-1 0 1 0 0,0 0-1 0 0,0 0 0 0 0,-1 0 1 0 0,1 0-1 0 0,-1 0 0 0 0,0 0 0 0 0,0-1 1 0 0,-1 1-1 0 0,1 0 0 0 0,-1-1 0 0 0,0 1 1 0 0,0-5 13 0 0,0 9 0 0 0,-6-24 612 0 0,5 23-584 0 0,1 0-1 0 0,-1 0 1 0 0,0 0 0 0 0,0 0 0 0 0,0 0 0 0 0,0 0 0 0 0,0 0-1 0 0,0 0 1 0 0,0 0 0 0 0,0 0 0 0 0,0 1 0 0 0,0-1 0 0 0,0 1-1 0 0,0-1 1 0 0,-1 0 0 0 0,1 1 0 0 0,0 0-28 0 0,-1-1-38 0 0,0 0 0 0 0,0 1-1 0 0,0-1 1 0 0,0 1 0 0 0,-1 0 0 0 0,1-1 0 0 0,0 1 0 0 0,0 0-1 0 0,0 0 1 0 0,0 1 0 0 0,0-1 0 0 0,0 0 0 0 0,0 1-1 0 0,0-1 1 0 0,0 1 0 0 0,0 0 0 0 0,0-1 0 0 0,0 1 0 0 0,0 0-1 0 0,1 0 1 0 0,-1 0 0 0 0,0 1 0 0 0,0-1 0 0 0,1 0 0 0 0,-1 1 38 0 0,0 0-66 0 0,-1 1 1 0 0,1 0-1 0 0,0 0 1 0 0,0 0-1 0 0,0 0 1 0 0,0 0-1 0 0,0 0 1 0 0,1 0 0 0 0,0 1-1 0 0,-1-1 1 0 0,1 0-1 0 0,0 1 1 0 0,1-1-1 0 0,-1 2 66 0 0,0 6 22 0 0,0 0 0 0 0,1 0 0 0 0,0 0 0 0 0,1 0 0 0 0,0 0 0 0 0,1 0 0 0 0,0 0 0 0 0,1 0 0 0 0,1 2-22 0 0,-2-6 10 0 0,0-1 0 0 0,0 1-1 0 0,1-1 1 0 0,0 0 0 0 0,1 0 0 0 0,-1 0 0 0 0,1-1 0 0 0,1 1 0 0 0,-1-1 0 0 0,1 0 0 0 0,-1 0 0 0 0,1 0 0 0 0,1-1 0 0 0,-1 0 0 0 0,4 3-10 0 0,-3-5-1 0 0,-1 0-1 0 0,0 0 1 0 0,0 0-1 0 0,1-1 1 0 0,-1 1 0 0 0,0-1-1 0 0,1-1 1 0 0,0 1 0 0 0,-1-1-1 0 0,1 0 1 0 0,-1 0 0 0 0,1-1-1 0 0,3 0 2 0 0,13-3 212 0 0,0-1 0 0 0,16-6-212 0 0,-28 8-78 0 0,6-2-11 0 0,-1-1 0 0 0,1 0 1 0 0,-1-2-1 0 0,-1 0 0 0 0,11-7 89 0 0,15-13 525 0 0,9-11-525 0 0,-34 28-254 0 0,1 1 0 0 0,4-2 254 0 0,-16 10-8 0 0,-1 0-1 0 0,2 0 1 0 0,-1 1-1 0 0,0-1 0 0 0,0 1 1 0 0,0 0-1 0 0,1 0 1 0 0,-1 0-1 0 0,0 1 0 0 0,1 0 1 0 0,-1-1-1 0 0,3 2 9 0 0,-4-1-5 0 0,-1 0-1 0 0,1 0 0 0 0,-1 1 0 0 0,0-1 0 0 0,1 1 1 0 0,-1 0-1 0 0,0 0 0 0 0,1 0 0 0 0,-1 0 0 0 0,0 0 1 0 0,0 0-1 0 0,0 0 0 0 0,0 1 0 0 0,0-1 1 0 0,0 1-1 0 0,-1 0 0 0 0,1-1 0 0 0,0 1 0 0 0,-1 0 1 0 0,1 0-1 0 0,-1 0 0 0 0,0 0 0 0 0,1 1 6 0 0,-1-1 13 0 0,3 5-17 0 0,-1-1 1 0 0,0 1-1 0 0,0 0 0 0 0,-1 0 1 0 0,1-1-1 0 0,-2 2 1 0 0,1-1-1 0 0,-1 0 0 0 0,1 5 4 0 0,0 1-2 0 0,-1-11 6 0 0,0 0 1 0 0,0-1-1 0 0,-1 1 0 0 0,1 0 0 0 0,-1 0 1 0 0,0 0-1 0 0,0 1 0 0 0,1-1 0 0 0,-1 0-4 0 0,0-1 190 0 0,0-1 75 0 0,2-17 764 0 0,1 3-976 0 0,1 1-1 0 0,0 0 1 0 0,1-1-1 0 0,0 1 1 0 0,1 1-1 0 0,0-1 1 0 0,1 1-1 0 0,1 0 1 0 0,0 0-53 0 0,22-25-2291 0 0,3 3-3621 0 0,-14 17-1557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45.0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1 141 15000 0 0,'3'-2'1357'0'0,"-1"1"-1339"0"0,-1 1 0 0 0,1 0 0 0 0,0 0-1 0 0,0 0 1 0 0,-1 0 0 0 0,1 1 0 0 0,0-1 0 0 0,-1 0 0 0 0,1 1 0 0 0,0-1 0 0 0,-1 1 0 0 0,1-1 0 0 0,-1 1 0 0 0,1 0-1 0 0,-1 0 1 0 0,1 0 0 0 0,-1 0 0 0 0,1 0-18 0 0,3 2 63 0 0,0 1-1 0 0,-1 0 1 0 0,1-1-1 0 0,-1 2 0 0 0,0-1-62 0 0,4 5 214 0 0,-1 1 0 0 0,-1 0-1 0 0,0 0 1 0 0,0 1 0 0 0,-1 0-1 0 0,1 2-213 0 0,8 26 1420 0 0,0 6-1420 0 0,-8-26 186 0 0,8 31 908 0 0,-3 1 0 0 0,4 49-1094 0 0,-12-69 362 0 0,-2-1-1 0 0,-2 21-361 0 0,0-2 569 0 0,1-48-458 0 0,0-1-175 0 0,-1 0 28 0 0,0 0 0 0 0,1 0 0 0 0,-1 0 0 0 0,0-1 0 0 0,1 1 0 0 0,-1 0 0 0 0,1 0 0 0 0,-1-1 0 0 0,0 1-1 0 0,1-1 1 0 0,-1 1 0 0 0,1 0 0 0 0,-1-1 0 0 0,1 1 0 0 0,0-1 0 0 0,-1 1 0 0 0,1-1 0 0 0,-1 1 0 0 0,1-1 0 0 0,0 0 36 0 0,-9-15-1409 0 0,6 9 614 0 0,-41-62-4976 0 0,32 47 4237 0 0</inkml:trace>
  <inkml:trace contextRef="#ctx0" brushRef="#br0" timeOffset="345.308">94 194 4608 0 0,'5'-4'89'0'0,"-3"1"-44"0"0,1 1 0 0 0,-1 0-1 0 0,1-1 1 0 0,-1 1 0 0 0,0-1 0 0 0,0 1 0 0 0,0-1 0 0 0,0-1-45 0 0,-1 2 218 0 0,0 0-1 0 0,1-1 1 0 0,-1 1 0 0 0,0 0 0 0 0,1 1-1 0 0,0-1 1 0 0,-1 0 0 0 0,1 0 0 0 0,0 1 0 0 0,0-1-1 0 0,0 1 1 0 0,0-1 0 0 0,0 1 0 0 0,0 0-1 0 0,0 0 1 0 0,2-1-218 0 0,3 0 1276 0 0,0 0 1 0 0,0 1-1 0 0,0 0 0 0 0,7-1-1276 0 0,0 1 672 0 0,-10 0-434 0 0,0 1-1 0 0,0 1 1 0 0,0-1 0 0 0,0 1-1 0 0,1-1 1 0 0,-1 1 0 0 0,0 1-1 0 0,0-1 1 0 0,2 2-238 0 0,4 1 453 0 0,0 0 0 0 0,-1 1 0 0 0,3 2-453 0 0,-2-1 257 0 0,0 1 0 0 0,-1 0 0 0 0,0 1 0 0 0,0 0 0 0 0,-1 1 0 0 0,0-1 0 0 0,5 8-257 0 0,-9-10 108 0 0,-1-1 1 0 0,1 0 0 0 0,-1 1 0 0 0,-1 0-1 0 0,1-1 1 0 0,-1 1 0 0 0,0 0-1 0 0,0 1 1 0 0,-1-1 0 0 0,1 0 0 0 0,-1 0-1 0 0,-1 1 1 0 0,1-1 0 0 0,-1 0 0 0 0,0 1-109 0 0,-1-3 46 0 0,0-1 0 0 0,1 0 1 0 0,-1 1-1 0 0,-1-1 0 0 0,1 0 1 0 0,0 1-1 0 0,-1-1 1 0 0,1 0-1 0 0,-1 0 0 0 0,0-1 1 0 0,0 1-1 0 0,-1 0 0 0 0,1 0 1 0 0,0-1-1 0 0,-1 0 0 0 0,1 1 1 0 0,-1-1-1 0 0,0 0 0 0 0,0 0 1 0 0,0 0-1 0 0,-2 0-46 0 0,-3 3 106 0 0,0-1 0 0 0,-1-1 0 0 0,0 1 0 0 0,0-1 0 0 0,0-1-1 0 0,0 0 1 0 0,-4 0-106 0 0,2 0-42 0 0,0 0-1 0 0,0-1 0 0 0,0-1 0 0 0,0 0 0 0 0,0 0 1 0 0,0-1-1 0 0,0-1 0 0 0,0 1 0 0 0,0-2 0 0 0,0 0 1 0 0,-7-3 42 0 0,15 5-212 0 0,1 0 1 0 0,0-1 0 0 0,0 1 0 0 0,-1-1 0 0 0,1 1 0 0 0,0-1-1 0 0,0 0 212 0 0,1 1-420 0 0,0 0-1 0 0,1 1 1 0 0,-1-1 0 0 0,1 1-1 0 0,-1-1 1 0 0,1 0-1 0 0,0 0 1 0 0,-1 1-1 0 0,1-1 1 0 0,0 0-1 0 0,-1 0 1 0 0,1 1-1 0 0,0-1 1 0 0,0 0 0 0 0,0-1 420 0 0,2-6-6344 0 0</inkml:trace>
  <inkml:trace contextRef="#ctx0" brushRef="#br0" timeOffset="587.444">668 125 14976 0 0,'-17'10'686'0'0,"16"-9"-625"0"0,0 0 0 0 0,0 0 0 0 0,0 0 0 0 0,1 1-1 0 0,-1-1 1 0 0,0 0 0 0 0,0 1 0 0 0,1-1 0 0 0,-1 1 0 0 0,0-1 0 0 0,1 0 0 0 0,0 1-1 0 0,-1 0 1 0 0,1-1 0 0 0,0 1-61 0 0,-2 5 24 0 0,-3 2 94 0 0,0 0 0 0 0,-1 0 0 0 0,0-1 0 0 0,0 1 0 0 0,-1-1 0 0 0,0 0 0 0 0,-1 0-118 0 0,-22 26 881 0 0,21-22-431 0 0,-20 28 186 0 0,27-36-616 0 0,0-1 0 0 0,0 1 0 0 0,1-1 0 0 0,-1 1 0 0 0,1 0 0 0 0,0 0 0 0 0,0-1 0 0 0,0 1-1 0 0,0 0 1 0 0,1 4-20 0 0,0-6 31 0 0,0-1 0 0 0,0 1 0 0 0,1 0 0 0 0,-1-1 0 0 0,1 1 0 0 0,-1 0 0 0 0,1-1 0 0 0,0 1 0 0 0,-1-1 0 0 0,1 1 0 0 0,0-1 0 0 0,0 1 0 0 0,0-1 0 0 0,0 1 0 0 0,1-1 0 0 0,-1 0 0 0 0,0 0 0 0 0,0 0 0 0 0,1 1 0 0 0,-1-1 0 0 0,1 0 0 0 0,-1-1 0 0 0,1 1 0 0 0,-1 0 0 0 0,1 0 0 0 0,0-1-31 0 0,2 2 81 0 0,0 0 0 0 0,0-1 0 0 0,1 0-1 0 0,-1 0 1 0 0,0 0 0 0 0,1-1 0 0 0,-1 1 0 0 0,1-1 0 0 0,2 0-81 0 0,0-1 51 0 0,0 0 0 0 0,-1 0 0 0 0,1 0-1 0 0,0-1 1 0 0,-1 0 0 0 0,1 0 0 0 0,-1-1 0 0 0,0 0 0 0 0,0 0 0 0 0,0 0 0 0 0,0-1 0 0 0,3-3-51 0 0,-5 5 62 0 0,-1-1 0 0 0,0 0 0 0 0,0-1-1 0 0,0 1 1 0 0,0 0 0 0 0,-1-1 0 0 0,1 0 0 0 0,-1 1 0 0 0,0-1 0 0 0,0 0-1 0 0,0 0 1 0 0,-1 0 0 0 0,1-1 0 0 0,-1 1 0 0 0,0 0 0 0 0,0-1 0 0 0,-1 1-1 0 0,1 0 1 0 0,-1-5-62 0 0,0 2-21 0 0,0-1-1 0 0,0 0 0 0 0,-1 1 0 0 0,0-1 0 0 0,-1 1 0 0 0,0-1 1 0 0,0 1-1 0 0,0 0 0 0 0,-1 0 0 0 0,0 0 0 0 0,0 0 1 0 0,-1 0-1 0 0,0 1 0 0 0,0-1 0 0 0,-1 1 0 0 0,0 0 1 0 0,-1-1 21 0 0,3 4-88 0 0,-1 1 1 0 0,1-1-1 0 0,-1 1 1 0 0,0 0-1 0 0,0 0 1 0 0,0 0-1 0 0,-3-1 88 0 0,-12-6-362 0 0,15 8 303 0 0,1-1 0 0 0,-1 1 0 0 0,1 0 1 0 0,-1 0-1 0 0,1 1 0 0 0,-1-1 0 0 0,0 1 0 0 0,1 0 0 0 0,-1 0 0 0 0,-2 0 59 0 0,-15-1-1814 0 0,4 2-1744 0 0,15 0 1721 0 0</inkml:trace>
  <inkml:trace contextRef="#ctx0" brushRef="#br0" timeOffset="1631.465">855 113 11056 0 0,'0'0'852'0'0,"-1"2"-560"0"0,-5 23 1337 0 0,4-18-582 0 0,0 1 1 0 0,0 0-1 0 0,-4 7-1047 0 0,2-7 400 0 0,1 0 0 0 0,0 0 0 0 0,1 1 0 0 0,0-1 0 0 0,0 1-1 0 0,1-1 1 0 0,-1 5-400 0 0,2-9 99 0 0,0 0-1 0 0,0 0 0 0 0,0 0 0 0 0,0 0 1 0 0,1 0-1 0 0,-1 0 0 0 0,1 0 1 0 0,0-1-1 0 0,0 1 0 0 0,0 0 1 0 0,1 0-1 0 0,0-1 0 0 0,-1 1 1 0 0,1-1-1 0 0,0 1 0 0 0,3 2-98 0 0,-4-5 6 0 0,1 1 0 0 0,-1-1 0 0 0,0 0 0 0 0,1 0 0 0 0,-1 0 0 0 0,1 0-1 0 0,0 0 1 0 0,-1 0 0 0 0,1 0 0 0 0,0 0 0 0 0,0-1 0 0 0,-1 1 0 0 0,1-1-1 0 0,0 0 1 0 0,0 1 0 0 0,0-1 0 0 0,0 0 0 0 0,0 0 0 0 0,-1 0 0 0 0,1 0 0 0 0,0 0-1 0 0,0 0 1 0 0,0-1 0 0 0,0 1 0 0 0,-1-1 0 0 0,1 1 0 0 0,0-1 0 0 0,0 0 0 0 0,-1 0-1 0 0,2 0-5 0 0,1-1-2 0 0,0 0 0 0 0,1 0 0 0 0,-1 0 0 0 0,1 1 0 0 0,-1 0-1 0 0,4-1 3 0 0,-4 1 24 0 0,0 1 0 0 0,-1-2 0 0 0,1 1 0 0 0,0 0 0 0 0,0-1-1 0 0,-1 1 1 0 0,1-1 0 0 0,-1 0 0 0 0,1 0 0 0 0,2-2-24 0 0,30-35 814 0 0,-27 29-792 0 0,1-1 0 0 0,0 2 0 0 0,0 0 0 0 0,6-4-22 0 0,3 4 0 0 0,-14 9-34 0 0,-5 0 0 0 0,1 1 1 0 0,-1-1-1 0 0,1 1 0 0 0,-1-1 1 0 0,0 1-1 0 0,1-1 1 0 0,-1 1-1 0 0,0-1 1 0 0,0 1-1 0 0,1-1 1 0 0,-1 1-1 0 0,0 0 0 0 0,0-1 1 0 0,0 1-1 0 0,0-1 1 0 0,0 1-1 0 0,0 0 1 0 0,0 0 33 0 0,1 2-139 0 0,10 26 182 0 0,8 19 351 0 0,-17-44-393 0 0,0 0-1 0 0,1 0 0 0 0,-1 0 1 0 0,1 0-1 0 0,0-1 1 0 0,0 1-1 0 0,0-1 1 0 0,0 0-1 0 0,0 0 0 0 0,1 0 0 0 0,1 1 35 0 0,1-1-1 0 0,0 1 1 0 0,0-1-1 0 0,0 0 0 0 0,0-1 1 0 0,0 1-1 0 0,0-1 1 0 0,4 0-35 0 0,-8-1 17 0 0,1-1 0 0 0,-1 1 0 0 0,0-1 0 0 0,0 0 0 0 0,1 0 0 0 0,-1 0 0 0 0,0 0 1 0 0,1-1-1 0 0,-1 1 0 0 0,0-1 0 0 0,0 1 0 0 0,0-1 0 0 0,1 0 0 0 0,-1 1 0 0 0,0-1 0 0 0,0 0 0 0 0,0-1 1 0 0,0 1-1 0 0,0 0 0 0 0,-1 0 0 0 0,1-1 0 0 0,0 1 0 0 0,-1-1 0 0 0,1 0 0 0 0,0 1 0 0 0,-1-2-17 0 0,0 2 13 0 0,0-1 1 0 0,0 1-1 0 0,-1-1 0 0 0,1 1 0 0 0,0-1 0 0 0,-1 0 0 0 0,1 1 0 0 0,-1-1 1 0 0,0 0-1 0 0,0 1 0 0 0,1-1 0 0 0,-1 0 0 0 0,0 0 0 0 0,-1 1 0 0 0,1-1 0 0 0,0-1-13 0 0,-9-30 110 0 0,5 22-83 0 0,-4-17 40 0 0,3 14-58 0 0,0 0-1 0 0,2 0 0 0 0,-1-1 1 0 0,2 0-1 0 0,0 1 0 0 0,1-2-8 0 0,0 15 0 0 0,8-13-12 0 0,9 18-128 0 0,-8 0 107 0 0,0-1 0 0 0,0 1 0 0 0,-1 0 0 0 0,3 1 33 0 0,15 9-52 0 0,0-1 51 0 0,-3-2 9 0 0,0-1 1 0 0,21 6-9 0 0,-23-9-6 0 0,1-1-1 0 0,1-1 1 0 0,-1-2-1 0 0,1 1 1 0 0,0-2-1 0 0,0-1 1 0 0,7-1 6 0 0,-20-1 21 0 0,0 0-1 0 0,0 0 1 0 0,0-1 0 0 0,0 0-1 0 0,-1 0 1 0 0,1-1 0 0 0,-1 0-1 0 0,1-1 1 0 0,-1 0 0 0 0,4-3-21 0 0,-9 5 7 0 0,0 0 1 0 0,0 0-1 0 0,0-1 1 0 0,0 0 0 0 0,0 1-1 0 0,0-1 1 0 0,-1 0 0 0 0,1 0-1 0 0,-1-1 1 0 0,0 1 0 0 0,0 0-1 0 0,0-1 1 0 0,-1 1-1 0 0,1-1 1 0 0,-1 0 0 0 0,1 1-1 0 0,-1-1 1 0 0,-1 0 0 0 0,1 0-1 0 0,0 0 1 0 0,-1 0-1 0 0,0 0 1 0 0,0 0 0 0 0,0 1-1 0 0,-1-3-7 0 0,1 1-38 0 0,-1-1 0 0 0,0 1 0 0 0,-1-1 0 0 0,0 0 0 0 0,0 1 0 0 0,0 0 0 0 0,0 0-1 0 0,-1-1 1 0 0,0 1 0 0 0,-3-3 38 0 0,5 6-10 0 0,0 0 0 0 0,-1 0 0 0 0,1 0 0 0 0,-1 1-1 0 0,1-1 1 0 0,-1 0 0 0 0,0 1 0 0 0,1 0 0 0 0,-1-1 0 0 0,0 1-1 0 0,0 0 1 0 0,0 0 0 0 0,0 0 0 0 0,0 0 0 0 0,-1 0 0 0 0,1 1-1 0 0,0-1 1 0 0,0 1 0 0 0,0-1 0 0 0,-1 1 0 0 0,1 0 0 0 0,0 0-1 0 0,0 0 1 0 0,-1 0 0 0 0,1 0 0 0 0,0 0 0 0 0,0 1-1 0 0,-1-1 1 0 0,1 1 10 0 0,-6 2-57 0 0,0 0 0 0 0,0 0 1 0 0,1 1-1 0 0,-1-1 0 0 0,1 2 0 0 0,0-1 0 0 0,0 1 0 0 0,1 0 0 0 0,-5 5 57 0 0,7-6-17 0 0,1-1 0 0 0,0 1-1 0 0,0 0 1 0 0,0 0 0 0 0,0 0 0 0 0,1 0-1 0 0,0 1 1 0 0,0-1 0 0 0,0 0 0 0 0,0 1-1 0 0,0 0 1 0 0,1-1 0 0 0,0 1 0 0 0,0 0-1 0 0,1 0 1 0 0,-1 0 0 0 0,1 1 17 0 0,0-1 6 0 0,0 0 0 0 0,1 1 0 0 0,0-1 1 0 0,0 0-1 0 0,0 0 0 0 0,0 0 0 0 0,1 0 0 0 0,0 0 0 0 0,0 0 0 0 0,0 0 0 0 0,1-1 1 0 0,0 1-1 0 0,0-1 0 0 0,0 1 0 0 0,0-1 0 0 0,1 0 0 0 0,-1 0 0 0 0,1-1 1 0 0,0 1-1 0 0,0-1 0 0 0,0 0 0 0 0,1 0 0 0 0,-1 0 0 0 0,1-1 0 0 0,0 1 0 0 0,0-1 1 0 0,-1 0-1 0 0,1-1 0 0 0,1 1 0 0 0,3 0-6 0 0,-2 0 1 0 0,1-1 1 0 0,-1 1-1 0 0,1-1 0 0 0,0-1 0 0 0,0 0 1 0 0,-1 0-1 0 0,1 0 0 0 0,0-1 0 0 0,-1 0 1 0 0,1-1-1 0 0,0 0 0 0 0,-1 0 0 0 0,0 0 1 0 0,1-1-1 0 0,-1 0 0 0 0,0 0 0 0 0,-1-1 1 0 0,7-4-2 0 0,33-28-1225 0 0,-27 20 437 0 0,1 1 1 0 0,7-3 787 0 0,-22 15-33 0 0,1 0 0 0 0,0 0 0 0 0,0 1 0 0 0,0-1 0 0 0,0 2 0 0 0,0-1 0 0 0,6-1 33 0 0,-11 3-7 0 0,0 0 0 0 0,0 0 0 0 0,1-1 0 0 0,-1 1 0 0 0,0 0 0 0 0,0 0 0 0 0,1 0 0 0 0,-1 0 0 0 0,0 1 1 0 0,0-1-1 0 0,1 0 0 0 0,-1 0 0 0 0,0 1 0 0 0,0-1 0 0 0,0 1 0 0 0,1-1 0 0 0,-1 1 0 0 0,0-1 0 0 0,0 1 0 0 0,0 0 0 0 0,0-1 1 0 0,0 1-1 0 0,0 0 0 0 0,0 0 0 0 0,0 0 0 0 0,-1 0 0 0 0,1 0 0 0 0,0 0 0 0 0,0 0 0 0 0,-1 0 0 0 0,1 0 0 0 0,-1 0 0 0 0,1 1 0 0 0,-1-1 1 0 0,1 0-1 0 0,-1 0 0 0 0,0 0 0 0 0,1 1 0 0 0,-1-1 0 0 0,0 0 0 0 0,0 1 7 0 0,1 19 112 0 0,-1 1-1 0 0,-1 4-111 0 0,0-3 706 0 0,2 20-706 0 0,0-30 443 0 0,-2-9-279 0 0,2 0-1 0 0,-1-1 1 0 0,0 1 0 0 0,1 0-1 0 0,-1-1 1 0 0,1 1-1 0 0,1 1-163 0 0,-2-4 45 0 0,1 0-1 0 0,-1 0 0 0 0,0 0 0 0 0,1 0 0 0 0,-1-1 1 0 0,1 1-1 0 0,-1 0 0 0 0,1 0 0 0 0,-1 0 1 0 0,1-1-1 0 0,-1 1 0 0 0,1 0 0 0 0,0-1 0 0 0,0 1 1 0 0,-1-1-1 0 0,1 1 0 0 0,0 0-44 0 0,6-2 792 0 0,-7 1-880 0 0,2 0 164 0 0,0-1 0 0 0,-1 1-1 0 0,1-1 1 0 0,0 0 0 0 0,0 1-1 0 0,-1-1 1 0 0,1 0-1 0 0,-1 0 1 0 0,1 0 0 0 0,-1 0-1 0 0,1-1 1 0 0,-1 1 0 0 0,1 0-1 0 0,-1-1 1 0 0,0 1 0 0 0,1-2-76 0 0,20-27 441 0 0,-20 26-386 0 0,18-24 107 0 0,-6 8-87 0 0,0-1 1 0 0,3-9-76 0 0,-1 2 275 0 0,0 1 0 0 0,15-16-275 0 0,3-5-130 0 0,-31 42 140 0 0,1 0 0 0 0,0 1 1 0 0,0 0-1 0 0,0 0 0 0 0,1 0 0 0 0,-1 0 0 0 0,1 1 0 0 0,0 0 0 0 0,1 0 0 0 0,-1 0 0 0 0,1 1 1 0 0,3-2-11 0 0,-8 4-314 0 0,-1 1-155 0 0,0 0-38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42.1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319 0 15664 0 0,'0'0'356'0'0,"0"0"49"0"0,0 0 21 0 0,0 0-42 0 0,2 11-236 0 0,-10 14 381 0 0,7-23-437 0 0,0 1 1 0 0,-1-1 0 0 0,2 1-1 0 0,-1-1 1 0 0,0 1-1 0 0,0 0 1 0 0,1-1 0 0 0,0 1-1 0 0,-1 0 1 0 0,1-1-1 0 0,0 1 1 0 0,0 0 0 0 0,1-1-1 0 0,-1 1 1 0 0,1 0-93 0 0,12 44 786 0 0,-7-26-466 0 0,0 0 0 0 0,-1 0 0 0 0,-1 2-320 0 0,1 8 971 0 0,2 1-1 0 0,10 29-970 0 0,-10-38 366 0 0,-2-6-325 0 0,-1 0 1 0 0,0 1-1 0 0,-2 0 0 0 0,1 16-41 0 0,-3-31 0 0 0,0-1 0 0 0,0 1 0 0 0,0-1 0 0 0,0 0 0 0 0,0 0 0 0 0,0 0 0 0 0,-1 0 0 0 0,1-1 0 0 0,-1 1 0 0 0,0 0 0 0 0,0 0 0 0 0,1 0 0 0 0,-1 0 0 0 0,0 0 0 0 0,0-1 0 0 0,-1 1 0 0 0,1 0 0 0 0,0-1 0 0 0,-2 2 0 0 0,3-3-56 0 0,-1 1-1 0 0,1-1 1 0 0,-1 1-1 0 0,1-1 0 0 0,-1 1 1 0 0,1-1-1 0 0,-1 1 1 0 0,0-1-1 0 0,1 0 0 0 0,-1 1 1 0 0,0-1-1 0 0,1 0 1 0 0,-1 0-1 0 0,0 0 1 0 0,0 1-1 0 0,1-1 0 0 0,-1 0 1 0 0,0 0-1 0 0,0 0 1 0 0,1 0-1 0 0,-1 0 0 0 0,0 0 1 0 0,0 0-1 0 0,1-1 1 0 0,-1 1-1 0 0,0 0 57 0 0,-1 0-202 0 0,-16-3-1701 0 0</inkml:trace>
  <inkml:trace contextRef="#ctx0" brushRef="#br0" timeOffset="307.065">1 205 11976 0 0,'0'0'546'0'0,"0"0"-10"0"0,12-3-322 0 0,1 1 567 0 0,0 1 0 0 0,12 0-781 0 0,3 0 738 0 0,89-1 546 0 0,-71 2-1028 0 0,0-1-1 0 0,24-5-255 0 0,-26 0-47 0 0,-27 5-175 0 0,0-1 0 0 0,-1-1 1 0 0,1-1-1 0 0,-1 0 1 0 0,7-3 221 0 0,-7 1-5780 0 0</inkml:trace>
  <inkml:trace contextRef="#ctx0" brushRef="#br0" timeOffset="717.926">646 2 4144 0 0,'0'0'191'0'0,"1"15"26"0"0,0-7-58 0 0,-1-4 303 0 0,1 1-1 0 0,-1-1 1 0 0,1 0 0 0 0,-1 1 0 0 0,-1-1 0 0 0,1 1 0 0 0,-1-1 0 0 0,1 0 0 0 0,-1 1-462 0 0,0-1 643 0 0,0 0 0 0 0,0 0 0 0 0,1 0 0 0 0,0 1 0 0 0,-1-1 0 0 0,2 0 0 0 0,-1 3-643 0 0,2 4 825 0 0,0 0-1 0 0,1 0 1 0 0,4 9-825 0 0,-4-9 489 0 0,1 1 1 0 0,-1 0-1 0 0,0 3-489 0 0,-2 21 1077 0 0,-1-28-795 0 0,0 0 0 0 0,1-1-1 0 0,-1 1 1 0 0,1 0 0 0 0,2 5-282 0 0,-1-8 118 0 0,5 19 740 0 0,-1 0-1 0 0,-1 0 0 0 0,-1 5-857 0 0,-4-27 65 0 0,0 0-1 0 0,-1 0 1 0 0,1 0-1 0 0,-1 0 1 0 0,1 0-1 0 0,-1 0 1 0 0,0 0-1 0 0,0 1-64 0 0,-3 4 282 0 0,5-8 256 0 0,-1 0-535 0 0,0 0-1 0 0,0 0 0 0 0,0 0 1 0 0,0 0-1 0 0,1 0 0 0 0,-1 0 1 0 0,0 0-1 0 0,-1 0 0 0 0,1 0 1 0 0,0 0-1 0 0,0 0 0 0 0,0 0 1 0 0,-1 1-1 0 0,1-1 0 0 0,0 0 1 0 0,-1 0-1 0 0,1-1-2 0 0,-1 1-19 0 0,0-1 0 0 0,1 1 0 0 0,-1-1 0 0 0,1 0 0 0 0,0 1 0 0 0,-1-1 0 0 0,1 0 0 0 0,0 1 0 0 0,0-1 0 0 0,0-1 19 0 0,1 0 6 0 0,0 0 0 0 0,0 0 0 0 0,0 0 0 0 0,0 0 0 0 0,1 0 0 0 0,-1 0 0 0 0,1 0 0 0 0,1-1-6 0 0,-1 1 59 0 0,0 0 1 0 0,-1-1 0 0 0,1 1 0 0 0,0-1-1 0 0,-1 1 1 0 0,1-3-60 0 0,-2 3 37 0 0,2-4-104 0 0,0-1 1 0 0,0 0 0 0 0,1 1 0 0 0,0 0 0 0 0,1-3 66 0 0,-3 9-5 0 0,-1-1 0 0 0,1 1 0 0 0,-1 0 0 0 0,1 0 0 0 0,-1 0 0 0 0,1 0 0 0 0,0 0 0 0 0,0 1 0 0 0,-1-1 0 0 0,1 0 0 0 0,0 0 0 0 0,0 0 0 0 0,0 1 0 0 0,0-1 0 0 0,0 0 0 0 0,0 1 0 0 0,0-1 0 0 0,0 1 1 0 0,0-1-1 0 0,0 1 0 0 0,1 0 0 0 0,-1-1 0 0 0,0 1 0 0 0,0 0 0 0 0,0 0 0 0 0,0 0 0 0 0,0 0 0 0 0,1 0 0 0 0,-1 0 0 0 0,0 0 0 0 0,0 0 0 0 0,0 0 0 0 0,0 0 0 0 0,1 1 0 0 0,-1-1 0 0 0,0 1 0 0 0,0-1 0 0 0,0 1 0 0 0,1 0 5 0 0,8 4-29 0 0,0 1 0 0 0,-1 0-1 0 0,1 1 1 0 0,-1 0 0 0 0,-1 0-1 0 0,2 2 30 0 0,-3-3-3 0 0,1 0 0 0 0,0 0-1 0 0,0-1 1 0 0,1 1 0 0 0,6 1 3 0 0,22 15 0 0 0,-25-14 64 0 0,1-1-1 0 0,-1 0 0 0 0,1-1 1 0 0,6 2-64 0 0,-12-5 76 0 0,1 0 0 0 0,0-1 1 0 0,0 0-1 0 0,0-1 0 0 0,0 0 1 0 0,0 0-1 0 0,0-1 0 0 0,4 0-76 0 0,0 0 96 0 0,0-1 0 0 0,0-1 0 0 0,0 0 0 0 0,0 0 0 0 0,-1-1 0 0 0,1-1 0 0 0,8-3-96 0 0,-18 6 9 0 0,-1 1 0 0 0,1-1 0 0 0,-1 0-1 0 0,0 0 1 0 0,1 0 0 0 0,-1 0 0 0 0,0 0 0 0 0,1 0-1 0 0,-1 0 1 0 0,0 0 0 0 0,0 0 0 0 0,0-1-1 0 0,0 1 1 0 0,0 0 0 0 0,0-1 0 0 0,-1 1 0 0 0,1-1-1 0 0,0 1 1 0 0,-1-1 0 0 0,1-1-9 0 0,0-1 25 0 0,0-1 0 0 0,-1 1 0 0 0,0-1-1 0 0,0 1 1 0 0,0-1 0 0 0,-1-2-25 0 0,0-26 145 0 0,1 29-138 0 0,0 1 0 0 0,0-1 1 0 0,0 0-1 0 0,-1 0 1 0 0,1 1-1 0 0,-1-1 0 0 0,0 0 1 0 0,0 1-1 0 0,0-1 1 0 0,-1 1-1 0 0,1-1 0 0 0,-1 1 1 0 0,0-1-1 0 0,0 1-7 0 0,1 1-2 0 0,-1 0 0 0 0,1-1-1 0 0,-1 1 1 0 0,0 0 0 0 0,0 0 0 0 0,0 0-1 0 0,0 1 1 0 0,0-1 0 0 0,0 0 0 0 0,0 1-1 0 0,0 0 1 0 0,-1-1 0 0 0,1 1 0 0 0,0 0-1 0 0,-1 0 1 0 0,1 0 0 0 0,-1 0 0 0 0,1 1-1 0 0,-1-1 1 0 0,-1 1 2 0 0,-14 0 54 0 0,6 3-44 0 0,12-3-10 0 0,-1 1 0 0 0,0 0 0 0 0,0 0 0 0 0,0 0 0 0 0,1 0 0 0 0,-1 0 0 0 0,1 1 0 0 0,-1-1 0 0 0,1 0 0 0 0,-1 0 0 0 0,1 0 0 0 0,-1 0 0 0 0,1 1 0 0 0,0-1 0 0 0,0 0 0 0 0,0 0 0 0 0,0 1 0 0 0,0-1 0 0 0,0 27 0 0 0,0-17 0 0 0,0-11 0 0 0,0 14-85 0 0,0 1-1 0 0,1-1 1 0 0,0 1 0 0 0,2-1-1 0 0,0 4 86 0 0,-1-13-2 0 0,-1 0-1 0 0,1 0 0 0 0,0 0 0 0 0,1-1 0 0 0,-1 1 0 0 0,1-1 1 0 0,0 1-1 0 0,0-1 0 0 0,0 0 0 0 0,1 0 0 0 0,0 0 1 0 0,-1-1-1 0 0,1 1 0 0 0,0-1 0 0 0,1 0 0 0 0,2 1 3 0 0,5 3 51 0 0,0 0-1 0 0,1-2 0 0 0,-1 1 1 0 0,1-2-1 0 0,1 0 1 0 0,-1 0-1 0 0,0-1 0 0 0,10 0-50 0 0,6 0-446 0 0,1-1 0 0 0,0-1-1 0 0,15-3 447 0 0,-15-1-5866 0 0,-1-3-1979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71 151 11976 0 0,'11'-2'115'0'0,"2"0"-58"0"0,-13 2-28 0 0,0 0 0 0 0,0 0 0 0 0,0 0 0 0 0,0 0 1 0 0,0 0-1 0 0,0 0 0 0 0,0 0 0 0 0,0 0 0 0 0,0 0 0 0 0,1 0 1 0 0,-1 0-1 0 0,0 0 0 0 0,0 1 0 0 0,0-1 0 0 0,0 0 0 0 0,0 0 1 0 0,0 0-1 0 0,0 0 0 0 0,0 0 0 0 0,0 0 0 0 0,0 0 0 0 0,0 0 1 0 0,0 0-1 0 0,0 0 0 0 0,0 0-29 0 0,-1 0 23 0 0,1 1 0 0 0,-1-1 1 0 0,1 1-1 0 0,-1-1 0 0 0,1 0 0 0 0,-1 1 0 0 0,1-1 0 0 0,-1 1 1 0 0,1 0-1 0 0,-1-1 0 0 0,1 1 0 0 0,0-1 0 0 0,-1 1 1 0 0,1-1-1 0 0,0 1 0 0 0,0 0 0 0 0,-1-1 0 0 0,1 1 1 0 0,0 0-24 0 0,-7 10-30 0 0,3-8 30 0 0,3-3 0 0 0,0 1 0 0 0,0-1 0 0 0,0 1 0 0 0,0 0 0 0 0,0-1 0 0 0,0 1 0 0 0,1 0 0 0 0,-1 0 0 0 0,0 0 0 0 0,0 0 0 0 0,1 0 0 0 0,-1 0 0 0 0,0 0 0 0 0,1 0 0 0 0,-1 0 0 0 0,1 0 0 0 0,-1 0 0 0 0,1 0 0 0 0,1 6 0 0 0,-1-6 0 0 0,1-1 0 0 0,-1 1 0 0 0,0-1 0 0 0,0 1 0 0 0,0 0 0 0 0,0-1 0 0 0,0 1 0 0 0,0 0 0 0 0,0-1 0 0 0,0 1 0 0 0,0 0 0 0 0,0-1 0 0 0,0 1 0 0 0,0 0 0 0 0,-1-1 0 0 0,1 1 0 0 0,0-1 0 0 0,0 1 0 0 0,-1 0 0 0 0,1-1 0 0 0,-2 5 29 0 0,0 0 0 0 0,0 0 0 0 0,0-1 0 0 0,1 1 0 0 0,0 0 0 0 0,0 1 0 0 0,0-1 0 0 0,1 0 0 0 0,0 0 0 0 0,0 0 0 0 0,0 0 0 0 0,0 0 0 0 0,1 0 1 0 0,0 0-1 0 0,0 1-29 0 0,-1 17 628 0 0,-1-19-526 0 0,1-1-1 0 0,0 1 0 0 0,0-1 0 0 0,0 1 1 0 0,1 0-1 0 0,-1-1 0 0 0,1 1 0 0 0,0-1-101 0 0,0 1 13 0 0,0 0 0 0 0,0 0-1 0 0,0 0 1 0 0,0 0 0 0 0,-1 0 0 0 0,1 0-1 0 0,-1 0 1 0 0,0 0 0 0 0,0 0-1 0 0,-1 0 1 0 0,1 0 0 0 0,-1 0 0 0 0,0 2-13 0 0,0-2 53 0 0,1-1 1 0 0,0 0 0 0 0,0 1 0 0 0,0-1 0 0 0,0 0 0 0 0,0 1 0 0 0,1-1 0 0 0,0 0 0 0 0,0 2-54 0 0,0-3 68 0 0,-1 1 0 0 0,1 0 1 0 0,0 0-1 0 0,-1-1 0 0 0,0 1 0 0 0,0 0 0 0 0,0 0 0 0 0,0 0 1 0 0,0 0-1 0 0,0 0 0 0 0,-1-1 0 0 0,0 1 0 0 0,1 0 0 0 0,-2 1-68 0 0,-7 16 446 0 0,6-15-422 0 0,0 1-1 0 0,0 0 0 0 0,1 0 0 0 0,0 0 0 0 0,0 0 0 0 0,0 0 0 0 0,0 3-23 0 0,2-7 0 0 0,-1 1 0 0 0,0 0 0 0 0,0-1 0 0 0,0 1 0 0 0,0-1 0 0 0,0 1 0 0 0,0-1 0 0 0,-1 0 0 0 0,-1 2 0 0 0,2-3 0 0 0,0 1 0 0 0,0-1 0 0 0,0 0 0 0 0,0 1 0 0 0,1-1 0 0 0,-1 1 0 0 0,0-1 0 0 0,1 1 0 0 0,-1 0 0 0 0,1-1 0 0 0,-1 1 0 0 0,1-1 0 0 0,0 1 0 0 0,-1 0 0 0 0,1-1 0 0 0,0 3 0 0 0,1-4 0 0 0,-1 1 0 0 0,0-1 0 0 0,0 0 0 0 0,0 1 0 0 0,0-1 0 0 0,0 1 0 0 0,0-1 0 0 0,0 1 0 0 0,0-1 0 0 0,0 1 0 0 0,0-1 0 0 0,0 1 0 0 0,0-1 0 0 0,0 1 0 0 0,0-1 0 0 0,0 1 0 0 0,-1-1 0 0 0,1 1 0 0 0,0-1 0 0 0,0 1 0 0 0,0-1 0 0 0,-1 0 0 0 0,1 1 0 0 0,-1-1 0 0 0,-6 17 0 0 0,6-12 0 0 0,5-4 72 0 0,-4-1-28 0 0,1-1 0 0 0,-1 1 0 0 0,0 0 0 0 0,1 0-1 0 0,-1-1 1 0 0,0 1 0 0 0,0 0 0 0 0,1-1 0 0 0,-1 1-1 0 0,0-1 1 0 0,0 1 0 0 0,0 0 0 0 0,0-1-1 0 0,0 1 1 0 0,1-1 0 0 0,-1 1 0 0 0,0 0 0 0 0,0-1-1 0 0,0 1 1 0 0,0-1 0 0 0,0 1 0 0 0,0 0 0 0 0,0-1-1 0 0,0 1 1 0 0,0-1 0 0 0,-1 1-44 0 0,1-11 672 0 0,-1 9-664 0 0,1 1-1 0 0,-1 0 1 0 0,1 0-1 0 0,-1 0 1 0 0,1 0-1 0 0,0 0 1 0 0,0 0-1 0 0,0-1 1 0 0,-1 1-1 0 0,1 0 1 0 0,0 0-1 0 0,1 0 1 0 0,-1 0-1 0 0,0-1 1 0 0,0 1-1 0 0,0 0 1 0 0,1 0-1 0 0,-1 0 1 0 0,0 0-1 0 0,1 0 1 0 0,-1 0-1 0 0,1-1-7 0 0,-1 1 0 0 0,1 0 0 0 0,-1 0 0 0 0,0 0 0 0 0,0 0 0 0 0,0 0 0 0 0,0 0 0 0 0,0 0 0 0 0,0 0 0 0 0,0 0 0 0 0,0 0 0 0 0,0 0 0 0 0,0 0 0 0 0,0 0 0 0 0,-1 0 0 0 0,1 0 0 0 0,-1 0 0 0 0,1 0 0 0 0,0 0 0 0 0,-1-1 0 0 0,0 1 0 0 0,0 0 0 0 0,1-1 0 0 0,-1 1 0 0 0,1 0 0 0 0,-1-1 0 0 0,1 1 0 0 0,0-1 0 0 0,-1 1 0 0 0,1 0 0 0 0,0-1 0 0 0,0 1 0 0 0,0-1 0 0 0,0 1 0 0 0,0-1 0 0 0,4-12-95 0 0,-1 1 0 0 0,5-10 95 0 0,4-12-686 0 0,1-27-430 0 0,-11 45 803 0 0,1 1-1 0 0,1-1 0 0 0,1 0 0 0 0,1 1 1 0 0,0 0-1 0 0,2-3 314 0 0,-2 7-82 0 0,-2 6 73 0 0,-1 1 0 0 0,0-1-1 0 0,0-1 1 0 0,0 1 0 0 0,-1 0-1 0 0,0-1 1 0 0,0 1 0 0 0,-1-1 0 0 0,1-6 9 0 0,-2 8 0 0 0,1 0 0 0 0,0 0 0 0 0,0 0 0 0 0,1 0 0 0 0,-1 1 0 0 0,1-1 0 0 0,0 0 0 0 0,0 1 0 0 0,1-1 0 0 0,-1 1 0 0 0,2-2 0 0 0,-3 5 0 0 0,-1 0 0 0 0,1 0 0 0 0,0 0 0 0 0,0-1 0 0 0,-1 1 0 0 0,1 0 0 0 0,0-1 0 0 0,-1 1 0 0 0,0 0 0 0 0,1-1 0 0 0,-1 1 0 0 0,0-1 0 0 0,0 1 0 0 0,1-1 0 0 0,-1 1 0 0 0,0-1 0 0 0,0 1 0 0 0,-1-1 0 0 0,1 1 0 0 0,0 0 0 0 0,0-1 0 0 0,-1 1 0 0 0,1-1 0 0 0,-1 1 0 0 0,1 0 0 0 0,-1-1 0 0 0,0 1 0 0 0,0 0 0 0 0,1 0 0 0 0,-1-1 0 0 0,-1 1 0 0 0,2 0 0 0 0,0 1 0 0 0,0 0 0 0 0,0-1 1 0 0,-1 1-1 0 0,1 0 0 0 0,0 0 0 0 0,0-1 1 0 0,0 1-1 0 0,0 0 0 0 0,0-1 1 0 0,0 1-1 0 0,0 0 0 0 0,0-1 0 0 0,0 1 1 0 0,0 0-1 0 0,0-1 0 0 0,0 1 0 0 0,0 0 1 0 0,0-1-1 0 0,0 1 0 0 0,0 0 1 0 0,0-1-1 0 0,0 1 0 0 0,1 0 0 0 0,-1 0 1 0 0,0-1-1 0 0,0 1 0 0 0,0 0 1 0 0,0-1-1 0 0,1 1 0 0 0,-1 0 0 0 0,0 0 0 0 0,11-9-36 0 0,4-3 465 0 0,-15 11-358 0 0,1 0 0 0 0,0 0 0 0 0,0 0 0 0 0,-1 0 0 0 0,1 1 0 0 0,0-1-1 0 0,0 0 1 0 0,0 0 0 0 0,0 1 0 0 0,0-1 0 0 0,0 1 0 0 0,0-1 0 0 0,0 1 0 0 0,0 0 0 0 0,0-1 0 0 0,1 1 0 0 0,-1 0-71 0 0,31-3 384 0 0,-29 3-384 0 0,0 0 0 0 0,1 0 0 0 0,-1 1 0 0 0,0-1 0 0 0,0 1 0 0 0,4 1 0 0 0,-6-2 0 0 0,-1 0 0 0 0,1 1 0 0 0,0-1 0 0 0,0 1 0 0 0,0-1 0 0 0,0 1 0 0 0,0-1 0 0 0,-1 1 0 0 0,1-1 0 0 0,0 1 0 0 0,-1 0 0 0 0,1-1 0 0 0,0 1 0 0 0,-1 0 0 0 0,1 0 0 0 0,0-1 0 0 0,-1 1 0 0 0,0 0 0 0 0,1 0 0 0 0,-1 0 0 0 0,1 0 0 0 0,-1 0 0 0 0,1 2 0 0 0,1 0 0 0 0,-1-1 0 0 0,1 1 0 0 0,0-1 0 0 0,0 1 0 0 0,-1-1 0 0 0,1 0 0 0 0,1 0 0 0 0,-1 0 0 0 0,2 2 0 0 0,10 10 0 0 0,-12-12 0 0 0,-1 0 0 0 0,0 1 0 0 0,0-1 0 0 0,0 0 0 0 0,-1 0 0 0 0,1 1 0 0 0,0-1 0 0 0,-1 0 0 0 0,1 3 0 0 0,-1-2 0 0 0,1 0 0 0 0,-1 0 0 0 0,1-1 0 0 0,0 1 0 0 0,0 0 0 0 0,1 2 0 0 0,2 2 0 0 0,-1-3 0 0 0,-1 1 0 0 0,1-1 0 0 0,-1 1 0 0 0,0 0 0 0 0,-1 0 0 0 0,1 0 0 0 0,-1 0 0 0 0,0 0 0 0 0,0 1 0 0 0,1 2-5 0 0,0 0 0 0 0,0 0 0 0 0,0 0-1 0 0,4 5 6 0 0,-3-5 116 0 0,0 0 0 0 0,-1 0 0 0 0,1 1 0 0 0,0 6-116 0 0,-2-8 132 0 0,1 0 1 0 0,0 0-1 0 0,0 0 0 0 0,1-1 0 0 0,0 1 1 0 0,0-1-1 0 0,1 0 0 0 0,0 0 0 0 0,0 0 1 0 0,0 0-1 0 0,0 0 0 0 0,5 3-132 0 0,-7-6 2 0 0,0 0 0 0 0,0-1 0 0 0,0 1 0 0 0,-1 0 0 0 0,1 0 0 0 0,-1 0 0 0 0,0 1 0 0 0,0-1-1 0 0,0 0 1 0 0,0 2-2 0 0,0-1 0 0 0,0-1 0 0 0,0 1 0 0 0,1 0 0 0 0,-1 0 0 0 0,1-1-1 0 0,0 1 1 0 0,4 5 0 0 0,-5-7 0 0 0,1 0 0 0 0,-1 0 0 0 0,0 0 0 0 0,0 0 0 0 0,0 0 0 0 0,0 0 0 0 0,0 0 0 0 0,0 1 0 0 0,0-1 0 0 0,-1 0 0 0 0,1 1 0 0 0,-1-1 0 0 0,0 0 0 0 0,1 1 0 0 0,-1-1 0 0 0,0 1 0 0 0,-1 0 0 0 0,3 25 0 0 0,-1-26 0 0 0,-1 1 0 0 0,1-1 0 0 0,-1 0 0 0 0,1 0 0 0 0,-1 0 0 0 0,0 1 0 0 0,0-1 0 0 0,0 0 0 0 0,-1 0 0 0 0,1 1 0 0 0,0-1 0 0 0,-1 0 0 0 0,1 0 0 0 0,-1 0 0 0 0,0 0 0 0 0,0 0 0 0 0,0 0 0 0 0,0 0 0 0 0,0 0 0 0 0,-1 2 0 0 0,2-4 0 0 0,0 0 0 0 0,-1 0 0 0 0,1 0 0 0 0,0 0 0 0 0,0 1 0 0 0,0-1 0 0 0,0 0 0 0 0,-1 0 0 0 0,1 0 0 0 0,0 1 0 0 0,0-1 0 0 0,0 0 0 0 0,0 0 0 0 0,0 0 0 0 0,0 1 0 0 0,0-1 0 0 0,0 0 0 0 0,0 0 0 0 0,0 1 0 0 0,0-1 0 0 0,-1 0 0 0 0,1 0 0 0 0,1 1 0 0 0,-1-1 0 0 0,0 0 0 0 0,0 0 0 0 0,0 1 0 0 0,3 8 0 0 0,-5-6 0 0 0,0-2 0 0 0,2-1-7 0 0,-1 0 0 0 0,1 0 1 0 0,0 0-1 0 0,0 1 0 0 0,0-1 0 0 0,0 0 0 0 0,0 0 0 0 0,0 0 0 0 0,-1 0 0 0 0,1 0 0 0 0,0 0 0 0 0,0 0 0 0 0,0 0 0 0 0,0 1 0 0 0,0-1 0 0 0,0 0 0 0 0,0 0 0 0 0,0 0 0 0 0,0 0 0 0 0,-1 0 0 0 0,1 1 0 0 0,0-1 0 0 0,0 0 0 0 0,0 0 0 0 0,0 0 0 0 0,0 0 0 0 0,0 0 0 0 0,0 1 0 0 0,0-1 0 0 0,0 0 0 0 0,0 0 0 0 0,0 0 0 0 0,0 0 0 0 0,0 1 1 0 0,0-1-1 0 0,0 0 0 0 0,1 0 0 0 0,-1 0 0 0 0,0 0 0 0 0,0 0 0 0 0,0 0 0 0 0,0 1 0 0 0,0-1 0 0 0,0 0 0 0 0,0 0 0 0 0,0 0 0 0 0,0 0 0 0 0,0 0 0 0 0,1 0 0 0 0,-1 1 7 0 0,0-1-44 0 0,0-1 1 0 0,0 1 0 0 0,0 0-1 0 0,0 0 1 0 0,0 0-1 0 0,0 0 1 0 0,0 0-1 0 0,0 0 1 0 0,0 0-1 0 0,0 0 1 0 0,0 0-1 0 0,0 0 1 0 0,0 0 0 0 0,0 0-1 0 0,0 0 1 0 0,0 0-1 0 0,0 0 1 0 0,0 0-1 0 0,0 0 1 0 0,0 0-1 0 0,0 0 1 0 0,0 0-1 0 0,0 0 1 0 0,1 0-1 0 0,-1 0 1 0 0,0 0 0 0 0,0 0-1 0 0,0 0 1 0 0,0 0-1 0 0,0 0 1 0 0,0 0-1 0 0,0 0 1 0 0,0 0 43 0 0,-11-3-1011 0 0,-1 1-11 0 0</inkml:trace>
  <inkml:trace contextRef="#ctx0" brushRef="#br0" timeOffset="321.543">49 448 17503 0 0,'0'0'399'0'0,"16"0"1106"0"0,19 0-1815 0 0,109 2-1356 0 0,-55-3 1666 0 0,-33 0 0 0 0,46-5-1163 0 0,-77 4-4657 0 0</inkml:trace>
  <inkml:trace contextRef="#ctx0" brushRef="#br0" timeOffset="613.543">1050 10 15664 0 0,'-7'-4'761'0'0,"3"3"-658"0"0,-1 0 1 0 0,1-1-1 0 0,-1 2 0 0 0,1-1 1 0 0,-1 0-1 0 0,0 1 0 0 0,1 0 1 0 0,-1 0-1 0 0,0 1 0 0 0,-2 0-103 0 0,-10 2-68 0 0,1 0 0 0 0,-6 4 68 0 0,-10 1 61 0 0,8-2-61 0 0,0 0 0 0 0,0 1 0 0 0,0 2 0 0 0,1 0 0 0 0,0 2 0 0 0,-7 5 0 0 0,11-7 0 0 0,16-8 0 0 0,-1 1 0 0 0,1-1 0 0 0,-1 1 0 0 0,1 0 0 0 0,0 0 0 0 0,0 0 0 0 0,0 0 0 0 0,0 0 0 0 0,0 1 0 0 0,0-1 0 0 0,1 1 0 0 0,-1 0 0 0 0,1 0 0 0 0,0 0 0 0 0,-1 0 0 0 0,-7 11 0 0 0,9-13 0 0 0,0-1 0 0 0,1 1 0 0 0,-1 0 0 0 0,0-1 0 0 0,1 1 0 0 0,-1 0 0 0 0,0-1 0 0 0,1 1 0 0 0,-1 0 0 0 0,1 0 0 0 0,-1 0 0 0 0,1 0 0 0 0,0 0 0 0 0,-1-1 0 0 0,1 1 0 0 0,0 0 0 0 0,0 0 0 0 0,-1 0 0 0 0,1 0 0 0 0,0 0 0 0 0,0 0 0 0 0,0 0 0 0 0,0 0 0 0 0,0 0 0 0 0,0 0 0 0 0,0 0 0 0 0,1 0 0 0 0,-1 0 0 0 0,0 0 0 0 0,1-1 0 0 0,-1 2 0 0 0,6 11 0 0 0,-4-9 0 0 0,-1 0 0 0 0,1-1 0 0 0,0 1 0 0 0,0-1 0 0 0,0 0 0 0 0,0 0 0 0 0,1 1 0 0 0,-1-1 0 0 0,1-1 0 0 0,0 1 0 0 0,2 2 0 0 0,27 19 0 0 0,-8-6 0 0 0,0 0 0 0 0,5 0 0 0 0,53 27 0 0 0,1-3 0 0 0,14 1 0 0 0,-91-40 144 0 0,0 0-1 0 0,1 1 0 0 0,-2-1 0 0 0,1 1 0 0 0,0 0 1 0 0,-1 1-1 0 0,1 0 0 0 0,-1 0 0 0 0,-1 0 0 0 0,5 5-143 0 0,-8-9 61 0 0,-1 0-1 0 0,0 0 0 0 0,1 0 0 0 0,-1 0 1 0 0,0 0-1 0 0,1-1 0 0 0,-1 1 1 0 0,0 0-1 0 0,0 0 0 0 0,0 0 0 0 0,0 0 1 0 0,0 0-1 0 0,0 0 0 0 0,0 0 0 0 0,0 0 1 0 0,0 0-1 0 0,-1 0 0 0 0,1 0 0 0 0,0 0 1 0 0,0 0-1 0 0,-1 0 0 0 0,1-1 1 0 0,-1 1-1 0 0,1 0 0 0 0,-1 0 0 0 0,1 0 1 0 0,-1-1-1 0 0,0 1 0 0 0,1 0 0 0 0,-1 0 1 0 0,0-1-1 0 0,1 1 0 0 0,-1-1 0 0 0,0 1 1 0 0,0 0-61 0 0,-4 3 366 0 0,-1-1 0 0 0,1 0 1 0 0,-1 1-1 0 0,-3 0-366 0 0,8-4 9 0 0,-12 5 146 0 0,0-1-1 0 0,-1 0 0 0 0,0-1 1 0 0,0-1-1 0 0,0 0 1 0 0,0-1-1 0 0,-9 0-154 0 0,-23 3 39 0 0,23-3 361 0 0,0-1 0 0 0,0 0 0 0 0,0-2 0 0 0,-21-4-400 0 0,1 1-2473 0 0,26 2-5717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2:41.2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1 142 18599 0 0,'6'0'900'0'0,"-4"0"-763"0"0,8 1 419 0 0,-10-1-546 0 0,0 0-1 0 0,0 0 1 0 0,0 0-1 0 0,1 0 1 0 0,-1 0-1 0 0,0 0 1 0 0,0 0-1 0 0,0 0 1 0 0,0 0-1 0 0,0 0 1 0 0,1 0-1 0 0,-1 0 1 0 0,0 0-1 0 0,0 0 1 0 0,0 0-1 0 0,0 0 1 0 0,0 0-1 0 0,0 1 1 0 0,0-1-1 0 0,1 0 1 0 0,-1 0-1 0 0,0 0 1 0 0,0 0-1 0 0,0 0 1 0 0,0 0 0 0 0,0 0-1 0 0,0 1 1 0 0,0-1-1 0 0,0 0 1 0 0,0 0-1 0 0,0 0 1 0 0,0 0-1 0 0,0 0 1 0 0,0 1-1 0 0,0-1 1 0 0,0 0-1 0 0,0 0 1 0 0,0 0-1 0 0,0 0 1 0 0,0 0-1 0 0,0 1 1 0 0,0-1-1 0 0,0 0 1 0 0,0 0-1 0 0,0 0 1 0 0,0 0-1 0 0,0 0-9 0 0,0 2 23 0 0,0-1 0 0 0,1 0 0 0 0,-1 1-1 0 0,1-1 1 0 0,-1 0 0 0 0,1 1 0 0 0,-1-1 0 0 0,1 0-1 0 0,-1 0 1 0 0,1 0 0 0 0,0 0 0 0 0,0 1-23 0 0,7 14 326 0 0,-7 51 1800 0 0,1-24-1767 0 0,-2-31-282 0 0,1 0 0 0 0,0-1-1 0 0,0 1 1 0 0,3 8-77 0 0,-2 2-14 0 0,1 2-293 0 0,-3-23 310 0 0,0 0-1 0 0,1 0 0 0 0,-1 0 1 0 0,0-1-1 0 0,1 1 1 0 0,-1 0-1 0 0,1 0 0 0 0,-1 0 1 0 0,1-1-1 0 0,-1 1 1 0 0,1 0-1 0 0,-1 0 0 0 0,1-1 1 0 0,0 1-1 0 0,-1 0 1 0 0,1-1-1 0 0,0 1 0 0 0,0-1 1 0 0,0 1-1 0 0,-1-1 1 0 0,1 1-3 0 0,0-1 118 0 0,-1 0-212 0 0,0 0-902 0 0,0 0-394 0 0,0 0-74 0 0</inkml:trace>
  <inkml:trace contextRef="#ctx0" brushRef="#br0" timeOffset="197.116">107 0 13760 0 0,'0'0'314'0'0,"0"0"46"0"0,0 0 22 0 0,0 0-50 0 0,2 8-208 0 0,-1-4-95 0 0,0-1 0 0 0,0 0 1 0 0,0 0-1 0 0,1 0 1 0 0,0-1-1 0 0,-1 1 1 0 0,1 0-1 0 0,0 0 1 0 0,0-1-1 0 0,1 0 1 0 0,-1 1-1 0 0,0-1 1 0 0,1 0-30 0 0,16 21 281 0 0,5 19 159 0 0,-11-17-380 0 0,2-1-1 0 0,8 10-59 0 0,-8-10 27 0 0,-13-19-232 0 0,1 0 0 0 0,1 0 0 0 0,-1 0 0 0 0,1-1 0 0 0,0 1 0 0 0,1 0 205 0 0,12 12-3400 0 0,-8-11-1132 0 0</inkml:trace>
  <inkml:trace contextRef="#ctx0" brushRef="#br0" timeOffset="485.005">356 275 3680 0 0,'2'-18'273'0'0,"-1"15"-226"0"0,-1 0 1 0 0,1 0-1 0 0,-1 0 1 0 0,0-1-1 0 0,0 1 1 0 0,0 0-1 0 0,0-1-47 0 0,-3-9 2052 0 0,2 10-1711 0 0,1 0 0 0 0,-1 0 0 0 0,0 0 1 0 0,1 0-1 0 0,0 0 0 0 0,0 0 0 0 0,0 0 0 0 0,0 0 0 0 0,0 0 1 0 0,1 0-1 0 0,-1 0 0 0 0,1 0 0 0 0,0 0 0 0 0,0 0 1 0 0,0 0-1 0 0,0 0 0 0 0,1 0-341 0 0,6-16 734 0 0,-6 15-451 0 0,-1 0 0 0 0,0 1 0 0 0,1 0 0 0 0,0-1 0 0 0,-1 1 0 0 0,1 0 0 0 0,1 0 0 0 0,-1 0 0 0 0,0 0 0 0 0,1 0 0 0 0,-1 1 0 0 0,1-1 0 0 0,0 1 0 0 0,3-3-283 0 0,-3 4 182 0 0,1-2 107 0 0,0 1 0 0 0,1 0 0 0 0,-1 0 0 0 0,1 0 0 0 0,-1 1 0 0 0,1 0 0 0 0,0-1 0 0 0,0 1-289 0 0,-2 1-6 0 0,-1-1-1 0 0,1 1 0 0 0,0 0 0 0 0,0 0 1 0 0,0 0-1 0 0,0 0 0 0 0,0 1 0 0 0,0-1 0 0 0,0 1 1 0 0,0-1-1 0 0,0 1 0 0 0,-1 0 0 0 0,3 1 7 0 0,0 1 106 0 0,-2-1 0 0 0,1 1 0 0 0,0 0 0 0 0,0 0 0 0 0,-1 1 0 0 0,0-1 0 0 0,1 1 0 0 0,-1 0-106 0 0,0 0 102 0 0,0 0 0 0 0,-1 0 1 0 0,1 1-1 0 0,-1-1 0 0 0,0 0 0 0 0,0 1 0 0 0,-1-1 0 0 0,1 1 0 0 0,-1 0 0 0 0,0-1 0 0 0,0 5-102 0 0,1 9 572 0 0,-1 0 0 0 0,-1 10-572 0 0,0-15 557 0 0,-1 9-97 0 0,1 21-790 0 0,-1-10 154 0 0,-1-14 260 0 0,2-18-20 0 0,0-1 2 0 0,0 0-2 0 0,0 0-91 0 0,0-1 0 0 0,-1 1 0 0 0,1 0-1 0 0,0 0 1 0 0,0-1 0 0 0,0 1 0 0 0,-1 0-1 0 0,1 0 1 0 0,0-1 0 0 0,0 1 0 0 0,0 0-1 0 0,0 0 1 0 0,0-1 0 0 0,0 1 0 0 0,0 0-1 0 0,0-1 1 0 0,0 1 0 0 0,0 0-1 0 0,-1-1 1 0 0,2 1 0 0 0,-1 0 0 0 0,0-1-1 0 0,0 1 1 0 0,0 0 0 0 0,0-1 27 0 0,5-3-422 0 0,-5 4 327 0 0,1-1-1 0 0,-1 1 1 0 0,1-1-1 0 0,-1 1 1 0 0,1-1-1 0 0,-1 1 0 0 0,1-1 1 0 0,-1 1-1 0 0,1-1 1 0 0,-1 0-1 0 0,0 1 0 0 0,1-1 1 0 0,-1 1-1 0 0,0-1 1 0 0,0 0-1 0 0,1 1 0 0 0,-1-1 96 0 0,3-6-1293 0 0,3-2-46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1:25.41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401 536 10136 0 0,'0'0'230'0'0,"0"0"30"0"0,0 0 19 0 0,2 0 37 0 0,44 11 331 0 0,-29-7-294 0 0,0 0 0 0 0,0 0 0 0 0,0-2 0 0 0,14 0-353 0 0,50 1 398 0 0,6 5-398 0 0,50 1 532 0 0,119-11 272 0 0,-75-2-490 0 0,76-4 709 0 0,0 0 1 0 0,143 2-1900 0 0,-263 1 1752 0 0,91 10-876 0 0,-114-2 0 0 0,-18 0 0 0 0,127-1 0 0 0,-39-2 0 0 0,-89-1 173 0 0,93-13-173 0 0,-109 7 1267 0 0,23-6-2485 0 0,-65 10 1040 0 0,-8 0-234 0 0,25 1 412 0 0,-54 2-173 0 0,0 0-124 0 0,0 0-58 0 0,-2 2 243 0 0,0-1 0 0 0,0 1 0 0 0,0 0 0 0 0,0 0 0 0 0,0-1 0 0 0,-1 1 0 0 0,1-1 112 0 0,1 0-22 0 0,0-1 22 0 0,1 1 0 0 0,0-1 0 0 0,-1 1 0 0 0,1-1 0 0 0,0 1 0 0 0,-1-1 0 0 0,1 1 0 0 0,0-1 0 0 0,0 1 0 0 0,0-1 0 0 0,-1 1 0 0 0,1-1 0 0 0,0 1 0 0 0,0 0 0 0 0,0-1 0 0 0,0 1 0 0 0,0-1 0 0 0,0 2 0 0 0,0-2 0 0 0,0 1 0 0 0,0-1 0 0 0,0 1 0 0 0,0-1 0 0 0,0 1 0 0 0,0-1 0 0 0,0 1 0 0 0,0 0 0 0 0,0-1 0 0 0,-1 1 0 0 0,1-1 0 0 0,0 1 0 0 0,0-1 0 0 0,-1 1 0 0 0,1-1 0 0 0,0 1 0 0 0,0-1 0 0 0,-1 1 0 0 0,-5 2 0 0 0,4 2 0 0 0,5-1 0 0 0,-3-3 0 0 0,0-1 0 0 0,1 0 0 0 0,-1 1 0 0 0,0-1 0 0 0,1 0 0 0 0,-1 1 0 0 0,0-1 0 0 0,0 0 0 0 0,1 1 0 0 0,-1-1 0 0 0,0 0 0 0 0,0 1 0 0 0,0-1 0 0 0,0 1 0 0 0,0-1 0 0 0,0 0 0 0 0,1 1 0 0 0,-1-1 0 0 0,0 1 0 0 0,0-1 0 0 0,0 0 0 0 0,0 1 0 0 0,0-1 0 0 0,0 1 0 0 0,-1-1 0 0 0,-1 6 7 0 0,1-6 3 0 0,1 1-1 0 0,0 0 0 0 0,-1-1 1 0 0,1 1-1 0 0,0 0 0 0 0,0-1 1 0 0,0 1-1 0 0,-1 0 0 0 0,1-1 0 0 0,0 1 1 0 0,0 0-1 0 0,0-1 0 0 0,0 1 1 0 0,0 0-1 0 0,0 0 0 0 0,0-1 0 0 0,0 1 1 0 0,1 0-1 0 0,-1-1 0 0 0,0 1 1 0 0,0 0-1 0 0,0-1 0 0 0,1 1 1 0 0,-1 0-1 0 0,0-1 0 0 0,1 1 0 0 0,-1-1 1 0 0,1 1-1 0 0,-1 0 0 0 0,1-1 1 0 0,-1 1-1 0 0,1-1 0 0 0,-1 0 1 0 0,1 1-10 0 0,0 0 41 0 0,-1 0 0 0 0,1 1 0 0 0,-1-1 0 0 0,1 0 0 0 0,-1 0 1 0 0,1 1-1 0 0,-1-1 0 0 0,0 0 0 0 0,0 1 0 0 0,0-1 0 0 0,1 0 1 0 0,-1 1-1 0 0,0-1 0 0 0,-1 0 0 0 0,1 1 0 0 0,0-1 1 0 0,0 0-1 0 0,-1 1 0 0 0,1-1 0 0 0,0 0 0 0 0,-1 0 0 0 0,1 1 1 0 0,-1-1-1 0 0,0 0-41 0 0,0 2 50 0 0,0-1 1 0 0,0 1-1 0 0,1-1 1 0 0,-1 1-1 0 0,1-1 0 0 0,-1 1 1 0 0,1 0-51 0 0,3 32 216 0 0,-2-28-193 0 0,0 0 1 0 0,0 1 0 0 0,-1-1 0 0 0,0 0-1 0 0,-1 5-23 0 0,-7 92 0 0 0,7-91 0 0 0,-3 41 0 0 0,-4 8 0 0 0,7-53 56 0 0,0 0-1 0 0,1-1 0 0 0,0 1 1 0 0,0-1-1 0 0,1 1 0 0 0,0 0 1 0 0,0-1-1 0 0,3 6-55 0 0,-3-7 144 0 0,-1-1 0 0 0,1 0-1 0 0,-1 1 1 0 0,0-1 0 0 0,-1 0 0 0 0,0 1-1 0 0,-1 4-143 0 0,-1 19 446 0 0,2-5-276 0 0,1-9-104 0 0,0 0-1 0 0,-2 1 1 0 0,0-1 0 0 0,-1 0 0 0 0,-2 6-66 0 0,2-10-35 0 0,0 0 0 0 0,1 1 1 0 0,1-1-1 0 0,0 1 0 0 0,0 0 1 0 0,2 12 34 0 0,-1-11 76 0 0,-1 1 0 0 0,0 0 0 0 0,-1-1-1 0 0,-1 3-75 0 0,-5 37 623 0 0,2 4-150 0 0,3-41-431 0 0,1 0 0 0 0,1 0 0 0 0,0 0-1 0 0,2 13-41 0 0,1-15 47 0 0,-1-10-25 0 0,0 1-1 0 0,0-1 1 0 0,-1 0-1 0 0,0 0 1 0 0,0 1-1 0 0,-1 3-21 0 0,-1 5 44 0 0,0-10-29 0 0,1 1 0 0 0,1-1-1 0 0,-1 1 1 0 0,1-1 0 0 0,0 1-1 0 0,0 0 1 0 0,0-1 0 0 0,0 1-15 0 0,3 11 11 0 0,-1-11-10 0 0,-1 1-1 0 0,0-1 0 0 0,-1 1 1 0 0,1 0-1 0 0,-1-1 0 0 0,0 1 0 0 0,-1 0 1 0 0,1-1-1 0 0,-1 1 0 0 0,0 0 0 0 0,-1 5 0 0 0,0 0 0 0 0,1 0 0 0 0,0-1 0 0 0,1 4 0 0 0,1-4 0 0 0,-2 1 0 0 0,1-1 0 0 0,-2 0 0 0 0,1 0 0 0 0,-2 4 0 0 0,2-11 0 0 0,1 0 0 0 0,0-1 0 0 0,0 1 0 0 0,0 0 0 0 0,0 0 0 0 0,0-1 0 0 0,0 1 0 0 0,1 0 0 0 0,-1 0 0 0 0,1-1 0 0 0,1 3 0 0 0,3 23 0 0 0,4 31 0 0 0,-9-58 0 0 0,0 0 0 0 0,1 0 0 0 0,-1 0 0 0 0,0 0 0 0 0,0 0 0 0 0,1 0 0 0 0,-1 0 0 0 0,1 0 0 0 0,-1-1 0 0 0,1 1 0 0 0,-1 0 0 0 0,1 0 0 0 0,-1 0 0 0 0,1 0 0 0 0,0-1 0 0 0,-1 1 0 0 0,1 0 0 0 0,0-1 0 0 0,0 1 0 0 0,0 0 0 0 0,-1-1 0 0 0,1 1 0 0 0,0-1 0 0 0,0 1 0 0 0,0-1 0 0 0,0 0 0 0 0,0 1 0 0 0,1-1 0 0 0,-1 1 0 0 0,1 1 0 0 0,-2 4 0 0 0,6-3 0 0 0,-7 1 0 0 0,-10 0 0 0 0,5-2 2 0 0,4-1 1 0 0,-1 0 0 0 0,1-1 0 0 0,-1 1 0 0 0,0-1 0 0 0,1 0 0 0 0,-1 0 0 0 0,0 0 1 0 0,1 0-1 0 0,-1 0-3 0 0,-35-2 538 0 0,37 2-391 0 0,-11-1-337 0 0,6 2 128 0 0,-1-1-3 0 0,-24-1-227 0 0,-90-6 258 0 0,41 4 920 0 0,-13 5-886 0 0,-44-2 197 0 0,-64-1 132 0 0,-57-3 227 0 0,66-2-556 0 0,-16-2 0 0 0,-35 4 0 0 0,72 4 0 0 0,140-1 0 0 0,-247-4 0 0 0,171-1 0 0 0,-1 0 0 0 0,33 2 0 0 0,16 0 0 0 0,-12-3 0 0 0,40 3 0 0 0,-24 1 0 0 0,-188-5 0 0 0,205 7 0 0 0,-29 1 0 0 0,-84 9 0 0 0,117-8 0 0 0,-14 1 0 0 0,-9 3 0 0 0,15 1 0 0 0,-9 0 0 0 0,-35 10 0 0 0,46-8 0 0 0,-1-2 0 0 0,-12-1 0 0 0,45-4 0 0 0,1 0 0 0 0,1-1 0 0 0,-1 0 0 0 0,0 0 0 0 0,1 0 0 0 0,-1-1 0 0 0,-1 0 0 0 0,7 1 0 0 0,-1-1 0 0 0,1 1 0 0 0,-1-1 0 0 0,1 1 0 0 0,0-1 0 0 0,-1 0 0 0 0,1 0 0 0 0,0 1 0 0 0,0-1 0 0 0,0 0 0 0 0,-1 0 0 0 0,1 0 0 0 0,0 0 0 0 0,0 0 0 0 0,0-1 0 0 0,0 1 0 0 0,1 0 0 0 0,-1 0 0 0 0,0-1 0 0 0,0 1 0 0 0,1 0 0 0 0,-1-1 0 0 0,1 1 0 0 0,-1-1 0 0 0,1 1 0 0 0,0-2 0 0 0,-2-6 0 0 0,0 0 0 0 0,1 0 0 0 0,1 0 0 0 0,0-2 0 0 0,-1-4 0 0 0,-1-3 0 0 0,-1-14 0 0 0,4 14 0 0 0,-1 1 0 0 0,-1-1 0 0 0,-2-8 0 0 0,-1-31 0 0 0,7-102 0 0 0,-2 103-6 0 0,1 8 455 0 0,1-2-449 0 0,6-80 1440 0 0,2-95-1902 0 0,-9 178-295 0 0,-5-81 1535 0 0,6-22-172 0 0,-3 72-606 0 0,-2 24 0 0 0,0 41 0 0 0,2 0 0 0 0,0 0 0 0 0,0 0 0 0 0,2-9 0 0 0,-1 18-5 0 0,0-26-54 0 0,-1 29-278 0 0,0 1-138 0 0,0 0-33 0 0,0-1 570 0 0,1 1-1 0 0,-1-1 0 0 0,1 1 1 0 0,-1-1-1 0 0,1 1 0 0 0,0 0 1 0 0,-1-1-1 0 0,1 1 0 0 0,-1 0 1 0 0,1-1-1 0 0,0 1 0 0 0,-1 0 1 0 0,1-1-1 0 0,0 1 0 0 0,-1 0 1 0 0,1 0-1 0 0,0 0 1 0 0,-1 0-1 0 0,1 0 0 0 0,0 0 1 0 0,0 0-1 0 0,-1 0 0 0 0,1 0 1 0 0,0 0-62 0 0,-1 0-89 0 0,19 2 89 0 0,-3 2 0 0 0,32-4-876 0 0,-28 8-224 0 0,22 0 1081 0 0,-35-6 19 0 0,0 0 1 0 0,1 0-1 0 0,-1-1 1 0 0,1 0-1 0 0,-1 0 1 0 0,1-1-1 0 0,5 0 0 0 0,23-4 586 0 0,1-1 1 0 0,0-2-1 0 0,2-2-586 0 0,222-71-2201 0 0,-237 74 1133 0 0,0 1 0 0 0,11 0 1068 0 0,-30 4-307 0 0,29-2-2796 0 0,-17 0-3380 0 0</inkml:trace>
  <inkml:trace contextRef="#ctx0" brushRef="#br0" timeOffset="522.745">485 1104 6448 0 0,'3'-15'116'0'0,"1"-1"0"0"0,1 1 0 0 0,0 0 0 0 0,1 0 0 0 0,0 1 0 0 0,2-1-116 0 0,11-24 1828 0 0,-8 16 111 0 0,-10 20-1689 0 0,0-1 1 0 0,1 1-1 0 0,-1 0 1 0 0,1 0-1 0 0,0 0 0 0 0,0 0 1 0 0,1-1-251 0 0,5-9 2222 0 0,-9 12-76 0 0,-2 8-1803 0 0,-11 19 136 0 0,-1-1 0 0 0,-17 23-479 0 0,10-18 1090 0 0,-5 13-1090 0 0,10-9 293 0 0,1-1 0 0 0,1 2-1 0 0,3 0 1 0 0,0 0-1 0 0,2 1 1 0 0,2 1-1 0 0,-2 20-292 0 0,8-43 0 0 0,1 0 0 0 0,0 0 0 0 0,0 0 0 0 0,2 0 0 0 0,0 0 0 0 0,0 0 0 0 0,1 0 0 0 0,4 11 0 0 0,-2-11 132 0 0,0-1 1 0 0,1 0-1 0 0,0 0 0 0 0,1-1 0 0 0,1 1 0 0 0,0-1 0 0 0,5 7-132 0 0,-8-14 70 0 0,1 1 1 0 0,-1-1-1 0 0,1 0 0 0 0,0 0 0 0 0,0-1 0 0 0,0 1 1 0 0,1-1-1 0 0,-1 0 0 0 0,1 0 0 0 0,0-1 0 0 0,0 0 1 0 0,1 0-1 0 0,-1 0 0 0 0,0-1 0 0 0,1 0 0 0 0,2 0-70 0 0,33 4-207 0 0,0-2 0 0 0,1-2-1 0 0,0-2 1 0 0,17-4 207 0 0,-42 3-1596 0 0,0-1 0 0 0,3-2 1596 0 0,6-2-7162 0 0</inkml:trace>
  <inkml:trace contextRef="#ctx0" brushRef="#br0" timeOffset="1188.603">2925 958 4608 0 0,'-16'-3'101'0'0,"13"2"22"0"0,3 1 5 0 0,8 0 0 0 0,27 3 1708 0 0,-34-2-823 0 0,-1-1-60 0 0,10 10 773 0 0,-10-9-1689 0 0,1-1 0 0 0,-1 0 0 0 0,0 1 0 0 0,0-1 0 0 0,0 1 0 0 0,0-1-1 0 0,1 0 1 0 0,-1 1 0 0 0,0-1 0 0 0,0 1 0 0 0,0-1 0 0 0,0 1 0 0 0,0-1 0 0 0,0 1 0 0 0,0-1 0 0 0,0 1 0 0 0,0-1 0 0 0,0 1 0 0 0,0-1 0 0 0,-1 0 0 0 0,1 1 0 0 0,0-1 0 0 0,0 1-37 0 0,0-1 34 0 0,-1 1 1 0 0,1-1-1 0 0,0 1 0 0 0,0-1 0 0 0,0 1 1 0 0,0-1-1 0 0,0 1 0 0 0,0 0 1 0 0,0-1-1 0 0,0 1 0 0 0,0-1 0 0 0,0 1 1 0 0,0-1-1 0 0,0 1 0 0 0,0-1 1 0 0,0 1-1 0 0,0-1 0 0 0,1 1 0 0 0,-1-1 1 0 0,0 1-35 0 0,6 5 327 0 0,-5-5-258 0 0,0 0 1 0 0,0 0 0 0 0,0 0-1 0 0,0 0 1 0 0,0 1 0 0 0,-1-1 0 0 0,1 0-1 0 0,0 0 1 0 0,0 1 0 0 0,0 0-70 0 0,-1 1 102 0 0,1 0 0 0 0,0 0 1 0 0,0-1-1 0 0,1 1 1 0 0,-1 0-1 0 0,0-1 0 0 0,1 1 1 0 0,0-1-1 0 0,-1 1 1 0 0,1-1-1 0 0,0 0 0 0 0,0 0 1 0 0,0 0-1 0 0,1 0 1 0 0,0 1-103 0 0,3 2 61 0 0,-1 1 1 0 0,0-1-1 0 0,0 2 1 0 0,-1-1 0 0 0,0 0-1 0 0,0 1 1 0 0,0 0-1 0 0,-1 0 1 0 0,1 0 0 0 0,0 5-62 0 0,-2-7 51 0 0,1-1 1 0 0,0 1-1 0 0,0-1 1 0 0,0 1-1 0 0,1 0-51 0 0,-1-2 68 0 0,0 0-1 0 0,-1 1 0 0 0,1-1 1 0 0,-1 1-1 0 0,0-1 0 0 0,0 1 0 0 0,-1 0 1 0 0,1 0-1 0 0,-1 0 0 0 0,1 0-67 0 0,0 17 476 0 0,2 5 0 0 0,5-4-335 0 0,-7-17-139 0 0,0-1 1 0 0,0 1-1 0 0,-1 0 1 0 0,1-1-1 0 0,-1 1 1 0 0,0 0-1 0 0,-1 0 1 0 0,1 0-1 0 0,-1 0 0 0 0,0 0-2 0 0,-4 26 142 0 0,2-23 56 0 0,1 1-1 0 0,0-1 0 0 0,1 1 0 0 0,0 3-197 0 0,1-1 197 0 0,-1-9-139 0 0,0 1 0 0 0,1-1 0 0 0,-1 1 0 0 0,0-1 0 0 0,0 1 0 0 0,0-1 0 0 0,-1 1 1 0 0,1-1-1 0 0,-1 1 0 0 0,1-1 0 0 0,-1 1 0 0 0,0-1 0 0 0,0 2-58 0 0,-6 7 107 0 0,6-9-102 0 0,-1 1 1 0 0,1-1 0 0 0,-1 1 0 0 0,1 0 0 0 0,0-1 0 0 0,0 1 0 0 0,0 0 0 0 0,0 0 0 0 0,0 0-1 0 0,1 1-5 0 0,-1 9 0 0 0,1-9 0 0 0,0 0 0 0 0,-1 0 0 0 0,1 1 0 0 0,-1-1 0 0 0,0 0 0 0 0,0 0 0 0 0,-1 0 0 0 0,1 0 0 0 0,-1 0 0 0 0,-1 4 0 0 0,1-5 0 0 0,1 0 0 0 0,0 1 0 0 0,0-1 0 0 0,0 0 0 0 0,0 1 0 0 0,1-1 0 0 0,0 1 0 0 0,-1-1 0 0 0,1 1 0 0 0,0-1 0 0 0,1 1 0 0 0,-1 1 0 0 0,1 12 0 0 0,-1-16 0 0 0,0 1 0 0 0,-1-1 0 0 0,1 1 0 0 0,0-1 0 0 0,-1 1 0 0 0,0-1 0 0 0,1 1 0 0 0,-1-1 0 0 0,0 0 0 0 0,1 1 0 0 0,-1-1 0 0 0,0 0 0 0 0,0 0 0 0 0,1 0 0 0 0,-1 0 0 0 0,0 0 0 0 0,1 0 0 0 0,-1 1 0 0 0,1-1 0 0 0,0 0 0 0 0,-1 0 0 0 0,1 0 0 0 0,0 0 0 0 0,0 1 0 0 0,0-1 0 0 0,0 0 0 0 0,0 0 0 0 0,0 1 0 0 0,0-1 0 0 0,0 0 0 0 0,4 8 0 0 0,-4-8 0 0 0,1 0 0 0 0,-1 0 0 0 0,1 0 0 0 0,-1 0 0 0 0,0 0 0 0 0,1-1 0 0 0,-1 1 0 0 0,0 0 0 0 0,0 0 0 0 0,0 0 0 0 0,0 0 0 0 0,1 0 0 0 0,-1 0 0 0 0,-1 0 0 0 0,1 0 0 0 0,0 0 0 0 0,0 0 0 0 0,0 0 0 0 0,0 0 0 0 0,-1 0 0 0 0,1 0 0 0 0,0 0 0 0 0,-1 0 0 0 0,1-1 0 0 0,-1 1 0 0 0,-3 21 0 0 0,0-17-64 0 0,3-4-273 0 0,6-3-1771 0 0,-4 2-4030 0 0</inkml:trace>
  <inkml:trace contextRef="#ctx0" brushRef="#br0" timeOffset="1513.637">3186 1568 8288 0 0,'-19'-1'246'0'0,"10"0"434"0"0,9 1-638 0 0,0 0-1 0 0,0 0 0 0 0,0 0 1 0 0,0 0-1 0 0,0 0 1 0 0,0 0-1 0 0,0 0 1 0 0,0 0-1 0 0,0 0 1 0 0,0 0-1 0 0,0 0 1 0 0,0 0-1 0 0,0 0 0 0 0,1 0 1 0 0,-1 0-1 0 0,0 0 1 0 0,0 0-1 0 0,0 0 1 0 0,0-1-1 0 0,0 1 1 0 0,0 0-1 0 0,0 0 1 0 0,0 0-1 0 0,0 0 1 0 0,0 0-1 0 0,0 0 0 0 0,0 0 1 0 0,0 0-1 0 0,0 0 1 0 0,0 0-1 0 0,0 0 1 0 0,0 0-1 0 0,0 0 1 0 0,0 0-42 0 0,57-8 2656 0 0,-30 4-2341 0 0,-22 3-190 0 0,-1 1 0 0 0,0-1 0 0 0,1 0 0 0 0,-1 0 0 0 0,0 0 0 0 0,0 0 0 0 0,0-1 0 0 0,1 0 0 0 0,0-1-125 0 0,2 0 97 0 0,-1 0 1 0 0,1 1 0 0 0,0 0 0 0 0,0 0 0 0 0,1 0-98 0 0,22-7 119 0 0,-20 7-119 0 0,-9 2 0 0 0,0-1 0 0 0,0 1 0 0 0,0 0 0 0 0,0 0 0 0 0,0 0 0 0 0,0-1 0 0 0,0 1 0 0 0,0 0 0 0 0,0-1 0 0 0,-1 1 0 0 0,1-1 0 0 0,0 1 0 0 0,0-1 0 0 0,0 1 0 0 0,-1-1 0 0 0,1 1 0 0 0,0-1 0 0 0,-1 0 0 0 0,1 0 0 0 0,5-2-1020 0 0,1 1-4080 0 0</inkml:trace>
  <inkml:trace contextRef="#ctx0" brushRef="#br0" timeOffset="1778.702">3174 1418 10136 0 0,'30'-8'230'0'0,"-20"4"-36"0"0,-10 0 17 0 0,0 3-201 0 0,0 1-1 0 0,0 0 1 0 0,0 0-1 0 0,0-1 1 0 0,0 1-1 0 0,0 0 1 0 0,0-1-1 0 0,0 1 1 0 0,0 0 0 0 0,0-1-1 0 0,0 1 1 0 0,0 0-1 0 0,0-1 1 0 0,0 1-1 0 0,0 0 1 0 0,0 0-1 0 0,0-1 1 0 0,1 1 0 0 0,-1 0-1 0 0,0-1 1 0 0,0 1-1 0 0,0 0 1 0 0,0 0-1 0 0,1-1 1 0 0,-1 1-1 0 0,0 0 1 0 0,0 0 0 0 0,0 0-1 0 0,1-1 1 0 0,-1 1-1 0 0,0 0 1 0 0,0 0-1 0 0,1 0 1 0 0,-1 0-1 0 0,0-1 1 0 0,1 1 0 0 0,-1 0-1 0 0,0 0 1 0 0,1 0-10 0 0,50-28 48 0 0,-33 18-48 0 0,-13 8 0 0 0,0-1 0 0 0,0 1 0 0 0,-1-1 0 0 0,1 0 0 0 0,-1-1 0 0 0,2-1 0 0 0,-3 2 0 0 0,0 0 0 0 0,0 1 0 0 0,0 0 0 0 0,0 0 0 0 0,1 0 0 0 0,-1 0 0 0 0,1 0 0 0 0,-1 1 0 0 0,1 0 0 0 0,-1-1 0 0 0,3 1 0 0 0,-1-1 0 0 0,17-5 0 0 0,-20 4 0 0 0,1 0 0 0 0,26-9-3052 0 0,-18 6-432 0 0</inkml:trace>
  <inkml:trace contextRef="#ctx0" brushRef="#br0" timeOffset="2046.784">3152 1252 10136 0 0,'0'0'230'0'0,"-1"-2"30"0"0,1 2-253 0 0,-1-1-1 0 0,1 1 1 0 0,0-1-1 0 0,0 1 1 0 0,0 0-1 0 0,0-1 1 0 0,-1 1 0 0 0,1-1-1 0 0,0 1 1 0 0,0-1-1 0 0,0 1 1 0 0,0-1-1 0 0,0 1 1 0 0,0-1-1 0 0,0 1 1 0 0,0-1-1 0 0,0 1 1 0 0,0-1-1 0 0,1 1 1 0 0,-1-1-1 0 0,0 1 1 0 0,0-1-1 0 0,0 1 1 0 0,1-1-1 0 0,-1 1 1 0 0,0 0-1 0 0,0-1 1 0 0,1 1-1 0 0,-1-1 1 0 0,0 1 0 0 0,1 0-1 0 0,-1-1 1 0 0,1 1-7 0 0,17-13 225 0 0,-15 11-204 0 0,0 1-1 0 0,0-1 1 0 0,0 0 0 0 0,0 0 0 0 0,-1 0 0 0 0,2-2-21 0 0,-1 1 124 0 0,0-1-1 0 0,1 1 1 0 0,-1 1 0 0 0,1-1 0 0 0,-1 0 0 0 0,1 1 0 0 0,3-2-124 0 0,-3 2 132 0 0,-1 0 0 0 0,0 0 0 0 0,1 0-1 0 0,-1 0 1 0 0,0-1 0 0 0,0 1 0 0 0,0-1 0 0 0,2-2-132 0 0,-3 2 14 0 0,1 0 0 0 0,-1 0 0 0 0,1 1 0 0 0,0-1-1 0 0,0 1 1 0 0,0 0 0 0 0,0 0 0 0 0,1 0 0 0 0,-1 0-1 0 0,1 0 1 0 0,-1 1 0 0 0,1 0-14 0 0,25-15 0 0 0,-23 12 0 0 0,1 0 0 0 0,-1 1 0 0 0,0 0 0 0 0,1 1 0 0 0,0-1 0 0 0,6-1 0 0 0,26-10 0 0 0,-19 9-1441 0 0,-13 3-98 0 0,-15 2 316 0 0,-2 2-310 0 0</inkml:trace>
  <inkml:trace contextRef="#ctx0" brushRef="#br0" timeOffset="2047.784">3137 1118 10136 0 0,'-6'-11'769'0'0,"6"11"-763"0"0,0 0 0 0 0,0 0 0 0 0,0-1 0 0 0,0 1 0 0 0,0 0-1 0 0,0-1 1 0 0,0 1 0 0 0,0 0 0 0 0,0-1 0 0 0,0 1 0 0 0,0 0 0 0 0,0 0 0 0 0,0-1 0 0 0,0 1 0 0 0,0 0 0 0 0,1-1-1 0 0,-1 1 1 0 0,0 0 0 0 0,0 0 0 0 0,0-1 0 0 0,0 1 0 0 0,1 0 0 0 0,-1 0 0 0 0,0-1 0 0 0,0 1 0 0 0,0 0 0 0 0,1 0-1 0 0,-1 0 1 0 0,0 0 0 0 0,0-1 0 0 0,1 1 0 0 0,-1 0 0 0 0,0 0 0 0 0,1 0 0 0 0,-1 0 0 0 0,0 0-6 0 0,1-1 3 0 0,-1 1 0 0 0,1 0 0 0 0,-1 0 1 0 0,1-1-1 0 0,-1 1 0 0 0,1-1 0 0 0,-1 1 0 0 0,1 0 1 0 0,-1-1-1 0 0,1 1 0 0 0,-1-1 0 0 0,0 1 1 0 0,1-1-1 0 0,-1 1 0 0 0,0-1 0 0 0,0 1 0 0 0,1-1 1 0 0,-1 1-1 0 0,0-1 0 0 0,0 1 0 0 0,0-1 0 0 0,0 0 1 0 0,1 0-4 0 0,-2-5 13 0 0,0 6 2 0 0,1-1 0 0 0,0 0-1 0 0,0 0 1 0 0,0 0 0 0 0,-1 0 0 0 0,1 0-1 0 0,0 1 1 0 0,0-1 0 0 0,0 0 0 0 0,1 0-1 0 0,-1 0 1 0 0,0 0 0 0 0,0 0 0 0 0,0 0-1 0 0,1 1 1 0 0,-1-1 0 0 0,0 0 0 0 0,1 0-1 0 0,-1 0 1 0 0,0 1 0 0 0,1-1 0 0 0,-1 0-1 0 0,1 1 1 0 0,0-1 0 0 0,-1 0 0 0 0,1 1-1 0 0,-1-1 1 0 0,1 0 0 0 0,0 1 0 0 0,0-1-1 0 0,-1 1-14 0 0,5-4 230 0 0,0 0-1 0 0,-1-1 1 0 0,0 1-1 0 0,4-6-229 0 0,-4 5 140 0 0,0 0 0 0 0,0 0 0 0 0,0 1 0 0 0,1-1 0 0 0,0 1-140 0 0,9-5 0 0 0,-7 4 0 0 0,-1 1 0 0 0,1-1 0 0 0,-1-1 0 0 0,0 1 0 0 0,-3 2 0 0 0,-1 1 0 0 0,1 0 0 0 0,0 0 0 0 0,0 1 0 0 0,0-1 0 0 0,1 1 0 0 0,-1-1 0 0 0,0 1 0 0 0,1 0 0 0 0,0 0 0 0 0,0 0 0 0 0,0-1 0 0 0,0 1 0 0 0,0-1 0 0 0,0 0 0 0 0,0 0 0 0 0,-1 0 0 0 0,6-4 0 0 0,0 0 0 0 0,-1 1 0 0 0,2 0 0 0 0,-1 0 0 0 0,1 1 0 0 0,0 1 0 0 0,28-8 0 0 0</inkml:trace>
  <inkml:trace contextRef="#ctx0" brushRef="#br0" timeOffset="3146.425">363 1615 10136 0 0,'0'0'464'0'0,"0"0"-10"0"0,0 0-222 0 0,0 0 156 0 0,-13 2 1122 0 0,-65 20 634 0 0,64-17-2144 0 0,-1-1 0 0 0,1 0 0 0 0,-1-2 0 0 0,0 1 0 0 0,-11-1 0 0 0,25-2 0 0 0,1 0 0 0 0,-1 0 0 0 0,0 0 0 0 0,1 0 0 0 0,-1 0 0 0 0,0 0 0 0 0,1 0 0 0 0,-1 0 0 0 0,0-1 0 0 0,1 1 0 0 0,-1 0 0 0 0,0 0 0 0 0,1-1 0 0 0,-1 1 0 0 0,0 0 0 0 0,0-1 0 0 0,1 1 0 0 0,0 0 0 0 0,0 0 0 0 0,0-1 0 0 0,0 1 0 0 0,0 0 0 0 0,0 0 0 0 0,0 0 0 0 0,0-1 0 0 0,0 1 0 0 0,0 0 0 0 0,0 0 0 0 0,0 0 0 0 0,0-1 0 0 0,0 1 0 0 0,0 0 0 0 0,0 0 0 0 0,0 0 0 0 0,0-1 0 0 0,0 1 0 0 0,0 0 0 0 0,0 0 0 0 0,1 0 0 0 0,-1-1 0 0 0,0 1 0 0 0,0 0 0 0 0,0 0 0 0 0,0 0 0 0 0,0 0 0 0 0,0 0 0 0 0,1-1 0 0 0,-1 1 0 0 0,10-8 0 0 0,9-9-147 0 0,6-4-536 0 0,74-46-3959 0 0,-66 43 3475 0 0,-24 17 797 0 0,0 0 0 0 0,1 0 0 0 0,0 1 0 0 0,4-1 370 0 0,-9 4 19 0 0,-1 0 1 0 0,1 0-1 0 0,-1 0 1 0 0,1 0-1 0 0,0-2-19 0 0,0 0 287 0 0,-4 5 188 0 0,-1 0 33 0 0,0 0 4 0 0,0 0 0 0 0,-13 3 1024 0 0,-96 33 608 0 0,38-17-2144 0 0,68-18 0 0 0,-1 0 0 0 0,1-1 0 0 0,0 1 0 0 0,-1-1 0 0 0,1 0 0 0 0,0 0 0 0 0,-1 0 0 0 0,-1-1 0 0 0,5 1 0 0 0,-1 0 0 0 0,1 0 0 0 0,0 0 0 0 0,-1 0 0 0 0,1-1 0 0 0,0 1 0 0 0,-1 0 0 0 0,1 0 0 0 0,0 0 0 0 0,-1-1 0 0 0,1 1 0 0 0,0 0 0 0 0,-1-1 0 0 0,1 1 0 0 0,0 0 0 0 0,0 0 0 0 0,-1-1 0 0 0,1 1 0 0 0,0 0 0 0 0,0-1 0 0 0,0 1 0 0 0,0-1 0 0 0,0 1 0 0 0,-1 0 0 0 0,1-1 0 0 0,0 1 0 0 0,0 0 0 0 0,0-1 0 0 0,0 1 0 0 0,0-1 0 0 0,0 1 0 0 0,0 0 0 0 0,0-1 0 0 0,0 1 0 0 0,0-1 0 0 0,0 1 0 0 0,1 0 0 0 0,-1-1 0 0 0,0 1 0 0 0,0 0 0 0 0,0-1 0 0 0,0 1 0 0 0,1 0 0 0 0,-1-1 0 0 0,0 1 0 0 0,0 0 0 0 0,1-1 0 0 0,-1 1 0 0 0,0-2 0 0 0,1 1 1 0 0,-1-1 0 0 0,0 1 0 0 0,1-1 0 0 0,-1 1-1 0 0,1-1 1 0 0,0 1 0 0 0,-1 0 0 0 0,1-1 0 0 0,0 1-1 0 0,0 0 1 0 0,0-1 0 0 0,0 1 0 0 0,0 0 0 0 0,0 0-1 0 0,1-1 0 0 0,24-19-8 0 0,-8 7-60 0 0,2-4-625 0 0,1 2 0 0 0,0 1 0 0 0,10-5 693 0 0,-8 5-633 0 0,-1 0 1 0 0,-1-1 0 0 0,4-5 632 0 0,-22 18 0 0 0,0 0 0 0 0,0-1 0 0 0,0 1 0 0 0,0-1 0 0 0,0 0 0 0 0,1-2 0 0 0,-4 6 5 0 0,0 0 0 0 0,0-1 1 0 0,0 1-1 0 0,0 0 0 0 0,0 0 1 0 0,0-1-1 0 0,1 1 0 0 0,-1 0 0 0 0,0 0 1 0 0,0-1-1 0 0,0 1 0 0 0,0 0 1 0 0,0 0-1 0 0,0-1 0 0 0,0 1 1 0 0,0 0-1 0 0,0 0 0 0 0,0-1 1 0 0,0 1-1 0 0,0 0 0 0 0,0 0 0 0 0,0-1 1 0 0,-1 1-1 0 0,1 0 0 0 0,0 0 1 0 0,0-1-1 0 0,0 1 0 0 0,0 0 1 0 0,0 0-1 0 0,0 0 0 0 0,-1-1 1 0 0,1 1-1 0 0,0 0 0 0 0,0 0 0 0 0,0 0 1 0 0,0 0-1 0 0,-1-1 0 0 0,1 1 1 0 0,0 0-1 0 0,0 0 0 0 0,-1 0 1 0 0,1 0-1 0 0,0 0 0 0 0,0 0 1 0 0,-1 0-1 0 0,1-1 0 0 0,0 1 0 0 0,0 0 1 0 0,-1 0-1 0 0,1 0 0 0 0,0 0 1 0 0,0 0-1 0 0,-1 0 0 0 0,1 0 1 0 0,0 0-6 0 0,-12 1 543 0 0,11-1-502 0 0,-8 0 157 0 0,0 1 0 0 0,0 1 0 0 0,0 0 0 0 0,-1 0-198 0 0,-25 5 324 0 0,-16 3 27 0 0,40-7-195 0 0,0 0-1 0 0,0-1 1 0 0,0 0-1 0 0,0-1 1 0 0,0 0-1 0 0,-1-1 1 0 0,-2-1-156 0 0,5 0 442 0 0,9 1-439 0 0,-1 0 0 0 0,1 0 0 0 0,0 0-1 0 0,-1 0 1 0 0,1 1 0 0 0,0-1 0 0 0,-1 0 0 0 0,1 0-1 0 0,0 0 1 0 0,-1-1 0 0 0,1 1 0 0 0,0 0-1 0 0,0 0 1 0 0,-1 0 0 0 0,1 0 0 0 0,0 0 0 0 0,-1 0-1 0 0,1 0 1 0 0,0 0 0 0 0,-1-1 0 0 0,1 1-1 0 0,0 0 1 0 0,0 0 0 0 0,-1 0 0 0 0,1-1 0 0 0,0 1-1 0 0,0 0 1 0 0,0 0 0 0 0,-1-1 0 0 0,1 1 0 0 0,0 0-1 0 0,0-1 1 0 0,0 1 0 0 0,0 0 0 0 0,-1 0-1 0 0,1-1 1 0 0,0 1 0 0 0,0 0 0 0 0,0-1 0 0 0,0 1-1 0 0,0 0 1 0 0,0-1 0 0 0,0 1 0 0 0,0 0 0 0 0,0-1-1 0 0,0 1 1 0 0,0 0 0 0 0,0-1 0 0 0,0 1-1 0 0,0 0 1 0 0,1 0 0 0 0,-1-1 0 0 0,0 1 0 0 0,0 0-3 0 0,10-16 16 0 0,-9 13-17 0 0,6-6 1 0 0,-1-1 0 0 0,1 1 0 0 0,1 1 0 0 0,-1-1 0 0 0,2 1 0 0 0,-1 1 0 0 0,1-1 0 0 0,3-1 0 0 0,-2 3 0 0 0,-1-2 0 0 0,-1 1 0 0 0,1-1 0 0 0,-1 0 0 0 0,-1-1 0 0 0,0 0 0 0 0,0 0 0 0 0,2-5 0 0 0,-3 5 85 0 0,-4 6 49 0 0,0-1 0 0 0,0 0 0 0 0,0 0 0 0 0,-1 0 0 0 0,2-3-134 0 0,-3 6 23 0 0,0 1 0 0 0,1-1-1 0 0,-1 0 1 0 0,0 0 0 0 0,0 0 0 0 0,0 0 0 0 0,0 0 0 0 0,0 1-1 0 0,0-1 1 0 0,0 0 0 0 0,0 0 0 0 0,-1 0 0 0 0,1 0-1 0 0,0 1 1 0 0,0-1 0 0 0,-1 0 0 0 0,1 0 0 0 0,-1 0 0 0 0,1 1-1 0 0,0-1 1 0 0,-1 0 0 0 0,0 1 0 0 0,1-1 0 0 0,-1 0-1 0 0,1 1 1 0 0,-1-1 0 0 0,0 1 0 0 0,1-1 0 0 0,-1 1 0 0 0,0-1-23 0 0,-3-1 70 0 0,0-1 0 0 0,0 1 0 0 0,0 0 0 0 0,-1 1 0 0 0,1-1 0 0 0,-1 1 0 0 0,1-1 0 0 0,-1 1 0 0 0,1 1 0 0 0,-1-1 0 0 0,0 1 0 0 0,0 0 0 0 0,1 0 0 0 0,-1 0 0 0 0,-2 1-70 0 0,-38 2 1036 0 0,27-3-949 0 0,-1 1 0 0 0,1 1 1 0 0,-1 1-1 0 0,1 1 0 0 0,-4 2-87 0 0,15-4-443 0 0,0 0 0 0 0,0-1-1 0 0,-1 0 1 0 0,1 0 0 0 0,0 0-1 0 0,-4-1 444 0 0,-1 0-1022 0 0</inkml:trace>
  <inkml:trace contextRef="#ctx0" brushRef="#br0" timeOffset="6810.12">3739 1160 6448 0 0,'0'0'141'0'0,"0"0"23"0"0,7 0 171 0 0,29 2-296 0 0,-33-1-40 0 0,0-1 1 0 0,-1 1-1 0 0,1-1 0 0 0,-1 0 1 0 0,1 0-1 0 0,0 0 0 0 0,-1-1 1 0 0,1 1-1 0 0,0 0 0 0 0,-1-1 1 0 0,3-1 0 0 0,2 1 140 0 0,0 0 0 0 0,0 1 0 0 0,0-1 0 0 0,0 1 0 0 0,0 1 0 0 0,1-1-140 0 0,23 1 616 0 0,37-6-31 0 0,-31 1-331 0 0,-1 2 0 0 0,1 1 1 0 0,16 3-255 0 0,-27-1 452 0 0,0 0 1 0 0,11-3-453 0 0,34 2 599 0 0,-21 0 274 0 0,16-3-873 0 0,-18 1 379 0 0,73-3 146 0 0,117-2 1364 0 0,-56 1-1407 0 0,-155 6-395 0 0,121-3 482 0 0,-83-2-258 0 0,23-3-187 0 0,-99 7-2362 0 0,6 0-735 0 0,-5 1-1955 0 0</inkml:trace>
  <inkml:trace contextRef="#ctx0" brushRef="#br0" timeOffset="7213.803">4831 990 6448 0 0,'13'-2'688'0'0,"34"8"1777"0"0,-27-5-1724 0 0,0 2-1 0 0,0 0 0 0 0,13 5-740 0 0,0 1 394 0 0,0-1 1 0 0,4-2-395 0 0,-4 0 287 0 0,0 1 1 0 0,2 2-288 0 0,-23-5 144 0 0,-6-3-32 0 0,-1 0-1 0 0,1 1 1 0 0,-1 0 0 0 0,0 0 0 0 0,0 0 0 0 0,0 1 0 0 0,0 0 0 0 0,0 0 0 0 0,-1 0 0 0 0,1 0 0 0 0,0 2-112 0 0,-4-3 124 0 0,0 0 0 0 0,0 0 1 0 0,-1 0-1 0 0,1 0 0 0 0,-1 0 0 0 0,1 0 0 0 0,-1 0 1 0 0,0 1-1 0 0,0-1 0 0 0,0 0 0 0 0,0 0 0 0 0,0 0 1 0 0,0 0-1 0 0,-1 1 0 0 0,1-1 0 0 0,-1 0 0 0 0,0 0 1 0 0,1 0-1 0 0,-1 0-124 0 0,-3 8 193 0 0,3-9-156 0 0,1 0 0 0 0,-1 1 0 0 0,1-1 0 0 0,-1 0 0 0 0,1 0 0 0 0,-1 1 0 0 0,0-1 0 0 0,0 0 0 0 0,1 0 0 0 0,-1 0 0 0 0,0 0 0 0 0,0 0 0 0 0,0 0 0 0 0,0 0 0 0 0,0-1 0 0 0,0 1 0 0 0,-2 1-37 0 0,-35 23 1400 0 0,33-23-1370 0 0,1 0 0 0 0,-1-1-1 0 0,0 1 1 0 0,1-1-1 0 0,-1 0 1 0 0,0 0-1 0 0,0-1 1 0 0,0 1 0 0 0,0-1-1 0 0,-2 0-29 0 0,-24 3 70 0 0,0 2-31 0 0,-15 4 68 0 0,45-9-108 0 0,1 0 1 0 0,0 0-1 0 0,0 0 1 0 0,-1 1 0 0 0,1-1-1 0 0,0 0 1 0 0,0 0-1 0 0,-1 0 1 0 0,1 0 0 0 0,0 0-1 0 0,0 0 1 0 0,-1 0 0 0 0,1 0-1 0 0,0 0 1 0 0,-1 0-1 0 0,1 0 1 0 0,0 0 0 0 0,0 0-1 0 0,-1 0 1 0 0,1 0 0 0 0,0 0-1 0 0,0 0 1 0 0,-1 0-1 0 0,1 0 1 0 0,0 0 0 0 0,0 0-1 0 0,-1 0 1 0 0,1-1 0 0 0,0 1-1 0 0,0 0 1 0 0,-1 0-1 0 0,1 0 1 0 0,0 0 0 0 0,0-1-1 0 0,0 1 1 0 0,-1 0 0 0 0,1 0-1 0 0,0 0 1 0 0,0-1-1 0 0,0 1 1 0 0,-1-1-80 0 0,1 1-14 0 0,0 0-42 0 0,0 0-195 0 0,0 0-86 0 0,2 0-763 0 0,7-4-3123 0 0,5-1-1339 0 0</inkml:trace>
  <inkml:trace contextRef="#ctx0" brushRef="#br1" timeOffset="96366.177">4719 17 4144 0 0,'0'0'191'0'0,"5"-3"26"0"0,-2-1 15 0 0,-2 3 968 0 0,-1 1 398 0 0,0 0 70 0 0,0 0-81 0 0,0 0-411 0 0,0 0-177 0 0,0 0-37 0 0,-3 28 1767 0 0,-3 72-1507 0 0,-5 124 1898 0 0,9-188-2854 0 0,-8 78 209 0 0,7-89-433 0 0,2-15-4 0 0,0 0 0 0 0,0 0 0 0 0,1 1 0 0 0,0-1 0 0 0,0 0 1 0 0,3 9-39 0 0,1-9-284 0 0,-1-19-366 0 0,0 0-379 0 0,6-14-3139 0 0,-6 9-1854 0 0</inkml:trace>
  <inkml:trace contextRef="#ctx0" brushRef="#br1" timeOffset="96697.255">4681 15 11976 0 0,'0'0'546'0'0,"-5"-4"182"0"0,1-5-133 0 0,4 8 36 0 0,0 1 29 0 0,0 0-36 0 0,0 0-167 0 0,0 0-69 0 0,1 0-18 0 0,9 1-266 0 0,1 0-1 0 0,-1 0 0 0 0,0 1 1 0 0,0 1-1 0 0,1 0-103 0 0,23 6 558 0 0,0-3-56 0 0,27 6 228 0 0,-1 2 0 0 0,0 3 0 0 0,2 3-730 0 0,-53-16 68 0 0,1 0 0 0 0,-1 1 0 0 0,1 0 1 0 0,-2 1-1 0 0,1 0 0 0 0,0 0 0 0 0,-1 1 0 0 0,0 0 0 0 0,-1 0 0 0 0,0 1 0 0 0,1 1-68 0 0,-7-8 39 0 0,0 1 0 0 0,0-1 0 0 0,0 0-1 0 0,-1 0 1 0 0,1 1 0 0 0,-1-1 0 0 0,1 0-1 0 0,-1 1 1 0 0,1-1 0 0 0,-1 0 0 0 0,0 1 0 0 0,0-1-1 0 0,1 1 1 0 0,-1-1 0 0 0,0 1 0 0 0,0-1-1 0 0,-1 0 1 0 0,1 1 0 0 0,0-1 0 0 0,0 1-39 0 0,-1 0 60 0 0,0 1-1 0 0,0-1 1 0 0,0 0 0 0 0,0 1 0 0 0,-1-1 0 0 0,1 0 0 0 0,-1 0 0 0 0,1 1 0 0 0,-1-1 0 0 0,-1 1-60 0 0,-4 3 101 0 0,1-1 0 0 0,-1 1 0 0 0,0-2 0 0 0,0 1 0 0 0,0-1 1 0 0,-6 3-102 0 0,-90 37-452 0 0,-2-5 1 0 0,-45 8 451 0 0,7-9-2237 0 0,56-21 1071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3:0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15464 0 0,'0'0'348'0'0,"0"0"49"0"0,0 0 23 0 0,6 6 96 0 0,4 2-405 0 0,1 0 1 0 0,1-1-1 0 0,-1 0 1 0 0,1-1-1 0 0,0 0 0 0 0,1-1-111 0 0,-8-3 32 0 0,1 0-1 0 0,0 0 1 0 0,0-1-1 0 0,0 0 1 0 0,0 0-1 0 0,-1-1 1 0 0,1 0-1 0 0,0 0 1 0 0,0 0-1 0 0,0-1 1 0 0,0 1-1 0 0,0-1 1 0 0,0-1-1 0 0,2 0-31 0 0,0-1 98 0 0,-2 2 60 0 0,0-1 0 0 0,0 1 0 0 0,0-2 0 0 0,-1 1 0 0 0,1-1 0 0 0,0 0 0 0 0,-1 0 0 0 0,0 0 0 0 0,0-1 1 0 0,0 1-1 0 0,0-1 0 0 0,2-3-158 0 0,6-7 602 0 0,-11 12-526 0 0,1 0 0 0 0,-1-1 0 0 0,0 1 0 0 0,0-1 0 0 0,0 1 0 0 0,0-1 0 0 0,0 0 0 0 0,-1 0-1 0 0,1 0 1 0 0,-1 0 0 0 0,0 0 0 0 0,1 0 0 0 0,-1-3-76 0 0,1-6 205 0 0,-1 11-188 0 0,-1 0 0 0 0,0-1 1 0 0,1 1-1 0 0,-1 0 0 0 0,0-1 0 0 0,0 1 1 0 0,0-1-1 0 0,0 1 0 0 0,0 0 1 0 0,-1-1-1 0 0,1 1 0 0 0,0-1 0 0 0,-1 1 1 0 0,1 0-1 0 0,-1-1 0 0 0,0 0-17 0 0,-2-13-19 0 0,3 13 11 0 0,0 0 1 0 0,0 1-1 0 0,0-1 0 0 0,-1 0 1 0 0,1 1-1 0 0,0-1 0 0 0,-1 1 1 0 0,0-1-1 0 0,1 1 0 0 0,-1-2 8 0 0,-1 1 4 0 0,1 0 0 0 0,-1 0-1 0 0,0 0 1 0 0,1 0-1 0 0,-1 0 1 0 0,0 1-1 0 0,0-1 1 0 0,0 1 0 0 0,-1-1-1 0 0,1 1 1 0 0,0 0-1 0 0,0 0 1 0 0,-1-1 0 0 0,1 2-1 0 0,-1-1 1 0 0,1 0-1 0 0,-1 0 1 0 0,1 1 0 0 0,-2-1-4 0 0,-5 0 11 0 0,1 1 1 0 0,-1-1 0 0 0,0 1 0 0 0,0 1 0 0 0,-2 0-12 0 0,6 0 21 0 0,0 0 0 0 0,1 0 0 0 0,-1 0-1 0 0,0 1 1 0 0,0 0 0 0 0,1 0-1 0 0,-1 0 1 0 0,1 1 0 0 0,-2 0-21 0 0,-36 28 205 0 0,29-19-193 0 0,6-6 10 0 0,0 0 0 0 0,1 1 0 0 0,0 0 0 0 0,0 0 0 0 0,1 0 0 0 0,-1 1 0 0 0,2 0 0 0 0,-1 0 0 0 0,0 4-22 0 0,-1 1 72 0 0,0 1-1 0 0,2 0 1 0 0,-1 1 0 0 0,2-1-1 0 0,-1 5-71 0 0,2-2 91 0 0,0-1-1 0 0,1 1 0 0 0,1-1 0 0 0,1 1 1 0 0,0 0-1 0 0,1-1 0 0 0,2 9-90 0 0,-1-16 43 0 0,-1 0 1 0 0,1-1-1 0 0,1 1 0 0 0,-1-1 0 0 0,1 0 1 0 0,1 0-1 0 0,0 0 0 0 0,0-1 0 0 0,0 0 0 0 0,1 0 1 0 0,5 5-44 0 0,-6-7 50 0 0,0-1 1 0 0,0 0 0 0 0,0 0 0 0 0,0-1 0 0 0,1 0-1 0 0,0 0 1 0 0,-1 0 0 0 0,1 0 0 0 0,0-1-1 0 0,0 0 1 0 0,1 0 0 0 0,-1-1 0 0 0,0 0 0 0 0,0 0-1 0 0,1 0 1 0 0,4-1-51 0 0,-2 0 84 0 0,0 0-1 0 0,-1 0 1 0 0,1-1 0 0 0,-1 0-1 0 0,0-1 1 0 0,1 0 0 0 0,3-2-84 0 0,25-9 293 0 0,31-11-73 0 0,-20-4-321 0 0,-41 26-320 0 0,0-2 1 0 0,0 1-1 0 0,-1-1 1 0 0,0 0-1 0 0,0 0 1 0 0,0-1-1 0 0,0 0 1 0 0,1-1 420 0 0,-2-1-1426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3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59 13184 0 0,'0'-14'1008'0'0,"0"12"-976"0"0,0 1 1 0 0,0-1-1 0 0,-1 0 1 0 0,1 0 0 0 0,-1 1-1 0 0,1-1 1 0 0,-1 0-1 0 0,1 1 1 0 0,-1-1 0 0 0,0 1-1 0 0,0-1 1 0 0,0 0-1 0 0,0 0-32 0 0,-6-10 354 0 0,7 12-285 0 0,-1-1 1 0 0,0 1-1 0 0,0-1 1 0 0,0 1-1 0 0,0-1 1 0 0,0 1 0 0 0,1-1-1 0 0,-1 1 1 0 0,0 0-1 0 0,0 0 1 0 0,0-1-1 0 0,0 1 1 0 0,0 0-1 0 0,0 0-69 0 0,-2 0 178 0 0,-1-1-45 0 0,1 0 0 0 0,-1 0 1 0 0,0 1-1 0 0,1 0 1 0 0,-1 0-1 0 0,0 0 1 0 0,1 0-1 0 0,-1 0 1 0 0,0 1-1 0 0,1 0 1 0 0,-1-1-1 0 0,0 1 1 0 0,1 1-1 0 0,-3 0-133 0 0,-6 4 402 0 0,-1 0 0 0 0,1 1 0 0 0,-3 2-402 0 0,11-6 95 0 0,-12 6 215 0 0,11-6-198 0 0,0-1 1 0 0,0 1-1 0 0,1 1 1 0 0,-1-1-1 0 0,1 0 1 0 0,-4 5-113 0 0,-14 16 274 0 0,-32 33 1145 0 0,0 8-1419 0 0,39-44 178 0 0,2 0 1 0 0,1 1-1 0 0,-3 7-178 0 0,-6 11 103 0 0,12-23-28 0 0,1 2 1 0 0,0-1 0 0 0,2 1 0 0 0,0 1-1 0 0,0 5-75 0 0,4-18 18 0 0,1-1-1 0 0,0 1 0 0 0,1-1 0 0 0,-1 1 0 0 0,1-1 1 0 0,1 1-1 0 0,-1-1 0 0 0,1 1 0 0 0,0-1 0 0 0,1 1 1 0 0,2 5-18 0 0,-3-8-1 0 0,1 0 0 0 0,0 0 0 0 0,0 0 0 0 0,0 0 0 0 0,1-1 0 0 0,-1 1 0 0 0,1 0-1 0 0,0-1 1 0 0,0 0 0 0 0,0 0 0 0 0,0 0 0 0 0,1 0 0 0 0,-1 0 0 0 0,1-1 0 0 0,0 0 0 0 0,-1 1 0 0 0,5 0 1 0 0,0 0 40 0 0,0 0 0 0 0,0 0 1 0 0,1-1-1 0 0,-1-1 0 0 0,1 1 0 0 0,0-1 0 0 0,0-1 0 0 0,5 1-40 0 0,14-3 28 0 0,1 0 0 0 0,-1-2-28 0 0,-6 1-13 0 0,18-4 13 0 0,0-2 0 0 0,-1-1 0 0 0,31-14 0 0 0,-37 13 0 0 0,-27 9-11 0 0,0 0 0 0 0,0 0 0 0 0,0-1 0 0 0,-1 0 0 0 0,1 0 0 0 0,-1 0 0 0 0,1-1-1 0 0,-1 0 1 0 0,-1 0 0 0 0,1 0 0 0 0,0 0 0 0 0,2-5 11 0 0,-6 9-134 0 0,-1-1-1 0 0,1 1 1 0 0,-1-1 0 0 0,0 0-1 0 0,1 1 1 0 0,-1-1 0 0 0,0 1-1 0 0,1-1 1 0 0,-1 0 0 0 0,0 1-1 0 0,0-1 1 0 0,0 0 0 0 0,0 1 0 0 0,1-1-1 0 0,-1 0 1 0 0,0 1 0 0 0,0-1-1 0 0,0 0 1 0 0,0 1 0 0 0,0-1-1 0 0,-1 0 1 0 0,1 1 0 0 0,0-1-1 0 0,0 0 1 0 0,0 1 0 0 0,-1-1-1 0 0,1 1 1 0 0,0-1 0 0 0,-1 0-1 0 0,1 1 1 0 0,0-1 0 0 0,-1 1 134 0 0,-17-19-4307 0 0,12 14 3340 0 0,-8-4-1079 0 0</inkml:trace>
  <inkml:trace contextRef="#ctx0" brushRef="#br0" timeOffset="311.509">338 470 5064 0 0,'-3'-3'125'0'0,"0"1"0"0"0,0 0 0 0 0,0 0 1 0 0,0 1-1 0 0,0-1 0 0 0,0 1 0 0 0,-1 0 0 0 0,-2-2-125 0 0,-6-1 1861 0 0,12 4-1760 0 0,0 0-1 0 0,-1 0 1 0 0,1 0-1 0 0,0 0 1 0 0,0 0-1 0 0,0 0 1 0 0,0 0-1 0 0,0 0 1 0 0,0 0-1 0 0,0 0 1 0 0,0 0-1 0 0,0-1 1 0 0,0 1-1 0 0,0 0 0 0 0,0 0 1 0 0,0 0-1 0 0,-1 0 1 0 0,1 0-1 0 0,0 0 1 0 0,0 0-1 0 0,0 0 1 0 0,0-1-1 0 0,0 1 1 0 0,0 0-1 0 0,0 0 1 0 0,0 0-1 0 0,0 0 1 0 0,0 0-1 0 0,0 0 0 0 0,0 0 1 0 0,0 0-1 0 0,0-1 1 0 0,1 1-1 0 0,-1 0 1 0 0,0 0-1 0 0,0 0 1 0 0,0 0-1 0 0,0 0 1 0 0,0 0-1 0 0,0 0 1 0 0,0 0-1 0 0,0 0 1 0 0,0-1-1 0 0,0 1 0 0 0,0 0 1 0 0,0 0-1 0 0,0 0 1 0 0,1 0-1 0 0,-1 0 1 0 0,0 0-1 0 0,0 0 1 0 0,0 0-1 0 0,0 0 1 0 0,0 0-101 0 0,10-7 1267 0 0,10-3-1110 0 0,99-15 795 0 0,-101 21-758 0 0,1 2 0 0 0,1-1-194 0 0,0 1 162 0 0,-14 1-16 0 0,0 1 0 0 0,-1-1-1 0 0,1 1 1 0 0,-1 1 0 0 0,1-1-1 0 0,0 1 1 0 0,3 1-146 0 0,-7-1 244 0 0,7 2 221 0 0,-8-2-417 0 0,0 0 1 0 0,0 1-1 0 0,0-1 0 0 0,0 0 0 0 0,0 1 0 0 0,0-1 0 0 0,0 1 0 0 0,-1-1 0 0 0,1 1 0 0 0,0-1 0 0 0,-1 1 0 0 0,0 0 0 0 0,1-1 0 0 0,-1 1 0 0 0,0 0 0 0 0,0-1 0 0 0,0 1 0 0 0,0 0 0 0 0,0-1 0 0 0,0 1 0 0 0,0 1-48 0 0,-1 5 228 0 0,0 0 1 0 0,-1 0-1 0 0,0 0 0 0 0,0-1-228 0 0,-14 48 998 0 0,14-46-843 0 0,-2-1 0 0 0,1 1-1 0 0,-1-1 1 0 0,-1 1-1 0 0,1-1 1 0 0,-1-1-1 0 0,-3 4-154 0 0,-10 17 182 0 0,-8 14 30 0 0,13-22 16 0 0,1 1-1 0 0,-2 4-227 0 0,-30 61 157 0 0,40-78-123 0 0,0 1 0 0 0,0-1 0 0 0,1 1 0 0 0,0-1 0 0 0,-1 6-34 0 0,0 2 145 0 0,-1 9-357 0 0,5-25 73 0 0,0 0 0 0 0,0 0-1 0 0,0 1 1 0 0,0-1 0 0 0,0 0 0 0 0,0 0 0 0 0,0 1 0 0 0,0-1-1 0 0,0 0 1 0 0,0 0 0 0 0,0 0 0 0 0,1 1 0 0 0,-1-1-1 0 0,0 0 1 0 0,0 0 0 0 0,0 0 0 0 0,0 1 0 0 0,0-1 0 0 0,0 0-1 0 0,1 0 1 0 0,-1 0 0 0 0,0 0 0 0 0,0 0 0 0 0,0 1-1 0 0,1-1 1 0 0,-1 0 0 0 0,0 0 0 0 0,0 0 0 0 0,0 0 0 0 0,1 0-1 0 0,-1 0 1 0 0,0 0 0 0 0,0 0 0 0 0,0 0 0 0 0,1 0-1 0 0,-1 0 1 0 0,0 0 0 0 0,0 0 0 0 0,1 0 0 0 0,-1 0 0 0 0,0 0-1 0 0,0 0 1 0 0,0 0 0 0 0,1 0 0 0 0,-1 0 139 0 0,12-4-228 0 0,-10 3-537 0 0,15-6-1281 0 0</inkml:trace>
  <inkml:trace contextRef="#ctx0" brushRef="#br0" timeOffset="610.223">843 408 16208 0 0,'0'0'365'0'0,"0"0"56"0"0,2 0 26 0 0,0 0-386 0 0,-1 0 0 0 0,1 0 1 0 0,0-1-1 0 0,0 1 0 0 0,0-1 0 0 0,0 0 1 0 0,-1 0-1 0 0,1 1 0 0 0,0-2-61 0 0,1 1 0 0 0,-1 0 0 0 0,0 0 0 0 0,1 0 0 0 0,-1 0 0 0 0,0 0 0 0 0,1 1-1 0 0,1-1 1 0 0,71-16 710 0 0,-44 14-79 0 0,-15 2-159 0 0,1-1 1 0 0,13-3-473 0 0,-18 3 37 0 0,0 1 1 0 0,0 0-1 0 0,0 0 1 0 0,0 1-1 0 0,2 1-37 0 0,30-1 95 0 0,-31-1-68 0 0,1 0 0 0 0,-1 1 0 0 0,1 1 0 0 0,-1 0 0 0 0,10 2-27 0 0,-23-3-29 0 0,0 0 1 0 0,0 0-1 0 0,0 0 0 0 0,1 0 1 0 0,-1 0-1 0 0,0 0 0 0 0,0 0 1 0 0,0 0-1 0 0,0 1 0 0 0,1-1 0 0 0,-1 0 1 0 0,0 0-1 0 0,0 0 0 0 0,0 0 1 0 0,0 0-1 0 0,0 0 0 0 0,1 0 1 0 0,-1 0-1 0 0,0 0 0 0 0,0 0 1 0 0,0 1-1 0 0,0-1 0 0 0,0 0 1 0 0,0 0-1 0 0,0 0 0 0 0,1 0 0 0 0,-1 0 1 0 0,0 1-1 0 0,0-1 0 0 0,0 0 1 0 0,0 0-1 0 0,0 0 0 0 0,0 0 1 0 0,0 1-1 0 0,0-1 0 0 0,0 0 1 0 0,0 0-1 0 0,0 0 0 0 0,0 0 1 0 0,0 1 28 0 0,-4 4-921 0 0,1-3-155 0 0,-3 7-5322 0 0</inkml:trace>
  <inkml:trace contextRef="#ctx0" brushRef="#br0" timeOffset="827.76">859 539 5064 0 0,'0'0'389'0'0,"0"2"-1074"0"0,0-1 1293 0 0,-1-1 1 0 0,1 1 0 0 0,0 0-1 0 0,0 0 1 0 0,0-1 0 0 0,0 1 0 0 0,0 0-1 0 0,0-1 1 0 0,0 1 0 0 0,0 0-1 0 0,1 0 1 0 0,-1-1 0 0 0,0 1 0 0 0,0 0-1 0 0,1 0-608 0 0,0 0 158 0 0,1 0 0 0 0,0 0 0 0 0,-1 0 1 0 0,1 1-1 0 0,0-2 0 0 0,0 1 0 0 0,0 0 0 0 0,0 0 0 0 0,0 0 0 0 0,0-1 0 0 0,0 1 0 0 0,0-1 0 0 0,0 0 0 0 0,1 0-158 0 0,29 2 1176 0 0,1-2-466 0 0,-1-1-1 0 0,0-2 0 0 0,3-1-709 0 0,114-14 387 0 0,-76 11-1182 0 0,-52 5-3783 0 0,-2 2-1611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3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43 638 2760 0 0,'-3'0'208'0'0,"0"-1"0"0"0,1 1 0 0 0,-1 0-1 0 0,0-1 1 0 0,1 0 0 0 0,-1 1 0 0 0,-1-2-208 0 0,-10-4 6561 0 0,13 5-5613 0 0,1 1-42 0 0,-3-2 2510 0 0,2 1-1264 0 0,6-1-1559 0 0,0 0-328 0 0,0 1 0 0 0,0 0 0 0 0,0 0-1 0 0,0 1 1 0 0,0-1 0 0 0,0 1 0 0 0,0 0 0 0 0,0 0-1 0 0,4 1-264 0 0,47 11 855 0 0,-4-2-469 0 0,-24-8-330 0 0,1-2 0 0 0,-1-1 0 0 0,1-1 0 0 0,-1-1 0 0 0,10-4-56 0 0,0 1-34 0 0,0 3-306 0 0,-20 2-1244 0 0,0-1-3649 0 0,-5-1-1439 0 0</inkml:trace>
  <inkml:trace contextRef="#ctx0" brushRef="#br0" timeOffset="449.242">679 452 3680 0 0,'0'0'284'0'0,"-6"-7"128"0"0,5 6 297 0 0,0 0 0 0 0,1 0 0 0 0,-1 0 0 0 0,1 0 0 0 0,0-1 0 0 0,-1 1 0 0 0,1 0 0 0 0,0-1 0 0 0,0 1 0 0 0,-1 0 0 0 0,1-1 0 0 0,0 0-709 0 0,3-8 2672 0 0,-2 6-2718 0 0,-1 3 868 0 0,1 0-738 0 0,-1 0 1 0 0,0 1 0 0 0,1-1 0 0 0,-1 0 0 0 0,0 0 0 0 0,1 1 0 0 0,-1-1 0 0 0,1 0 0 0 0,-1 1-1 0 0,1-1 1 0 0,-1 1 0 0 0,1-1 0 0 0,0 1 0 0 0,-1-1 0 0 0,1 1 0 0 0,0-1 0 0 0,-1 1 0 0 0,1-1-1 0 0,0 1 1 0 0,0 0 0 0 0,-1-1-85 0 0,17-6 689 0 0,-10 6-591 0 0,1 0-1 0 0,-1 0 0 0 0,0 0 0 0 0,1 1 1 0 0,-1 0-1 0 0,0 1 0 0 0,0 0 0 0 0,1 0 1 0 0,-1 0-1 0 0,0 1 0 0 0,0 0 0 0 0,0 0 1 0 0,0 1-1 0 0,0 0 0 0 0,-1 0-97 0 0,-1-1 36 0 0,-1 1-1 0 0,0 0 1 0 0,0 0-1 0 0,0 0 1 0 0,0 0-1 0 0,-1 1 1 0 0,1-1-1 0 0,-1 1 1 0 0,0 0-1 0 0,0 0 1 0 0,0 0-1 0 0,0 1 1 0 0,-1-1 0 0 0,0 1-1 0 0,0-1 1 0 0,0 1-1 0 0,0 0 1 0 0,-1 0-1 0 0,0-1 1 0 0,0 1-1 0 0,0 0 1 0 0,-1 0-1 0 0,1 0 1 0 0,-1 4-36 0 0,-1-2 29 0 0,1 0-1 0 0,-1 1 1 0 0,-1-1 0 0 0,1 0 0 0 0,-1 0 0 0 0,0 0-1 0 0,-1 0 1 0 0,1 0 0 0 0,-2 0 0 0 0,1-1-1 0 0,-1 1 1 0 0,0-1 0 0 0,0 0 0 0 0,0 0 0 0 0,-1-1-1 0 0,-2 3-28 0 0,-13 9 104 0 0,0-1 0 0 0,-1-1 0 0 0,0-1 0 0 0,-1 0 0 0 0,-21 8-104 0 0,32-16-8 0 0,-7 4-8 0 0,14-7 38 0 0,-1 0-1 0 0,0 0 1 0 0,0 0-1 0 0,0-1 0 0 0,0 0 1 0 0,0 0-1 0 0,0 0 1 0 0,-1-1-1 0 0,1 0 1 0 0,0 0-1 0 0,-1 0 1 0 0,-5 0-22 0 0,10-1-70 0 0,1 0 2 0 0,2 0 15 0 0,95-21-619 0 0,8 4 672 0 0,-62 11-1899 0 0,-25 3-5180 0 0</inkml:trace>
  <inkml:trace contextRef="#ctx0" brushRef="#br0" timeOffset="912.512">1172 152 11976 0 0,'5'-5'422'0'0,"-4"4"-353"0"0,0 0-1 0 0,0 0 1 0 0,0 0-1 0 0,0 0 1 0 0,0 1-1 0 0,0-1 1 0 0,1 0-1 0 0,-1 1 1 0 0,0-1 0 0 0,0 0-1 0 0,1 1 1 0 0,-1 0-1 0 0,0-1 1 0 0,0 1-1 0 0,2-1-68 0 0,-2 1 105 0 0,-1 0 0 0 0,0 0 0 0 0,1 0 0 0 0,-1 0 0 0 0,1 0 0 0 0,-1 0 0 0 0,1 0 0 0 0,-1 0 0 0 0,1 0 0 0 0,-1 0 0 0 0,1 1 0 0 0,-1-1 0 0 0,1 0 0 0 0,-1 0 0 0 0,1 0 0 0 0,-1 1 0 0 0,1-1 0 0 0,-1 0 0 0 0,0 0 0 0 0,1 1 0 0 0,-1-1 0 0 0,1 0 0 0 0,-1 1 0 0 0,0-1 0 0 0,1 0 0 0 0,-1 1 0 0 0,0-1 0 0 0,0 1 0 0 0,1-1 0 0 0,-1 0 0 0 0,0 1 0 0 0,0-1 0 0 0,1 1 0 0 0,-1-1 0 0 0,0 1 0 0 0,0-1 0 0 0,0 1 0 0 0,0-1 0 0 0,0 1 0 0 0,0 0-105 0 0,4 25-439 0 0,-4-19 935 0 0,1 10-110 0 0,-2 1 1 0 0,0-1-1 0 0,0 1 0 0 0,-2 0 0 0 0,-1 2-386 0 0,-2 15 365 0 0,3-19-211 0 0,-1 0 0 0 0,-1-1 0 0 0,0 1 0 0 0,-2-1-154 0 0,-6 23 196 0 0,-30 74 241 0 0,18-49-186 0 0,24-60-231 0 0,0-1-1 0 0,0 1 1 0 0,1 0-1 0 0,-1-1 0 0 0,1 1 1 0 0,-1 0-1 0 0,1 0 1 0 0,0-1-1 0 0,0 1 0 0 0,0 0 1 0 0,1 0-1 0 0,-1-1 0 0 0,1 1-19 0 0,-1-2 17 0 0,1 1-1 0 0,-1-1 0 0 0,1 0 0 0 0,-1 0 0 0 0,1 1 0 0 0,-1-1 0 0 0,1 0 1 0 0,0 0-1 0 0,0 0 0 0 0,0 0 0 0 0,-1 0 0 0 0,1 0 0 0 0,0 0 0 0 0,0 0 1 0 0,0 0-1 0 0,1-1 0 0 0,-1 1 0 0 0,0 0 0 0 0,0-1 0 0 0,0 1 0 0 0,1-1 1 0 0,-1 1-1 0 0,0-1 0 0 0,0 1 0 0 0,1-1 0 0 0,-1 0 0 0 0,1 0-16 0 0,23 2 192 0 0,0-2-1 0 0,0 0 0 0 0,0-2 0 0 0,0-1 0 0 0,16-3-191 0 0,-26 3 76 0 0,89-12 212 0 0,-97 12-288 0 0,-5 3-11 0 0,0-1 1 0 0,0 0 0 0 0,0 1-1 0 0,1 0 1 0 0,-1-1 0 0 0,0 1-1 0 0,0 0 1 0 0,1 0 0 0 0,-1 0-1 0 0,1 0 11 0 0,-2 0-167 0 0,0 1 9 0 0,1-1 0 0 0,-1 0 0 0 0,0 0 0 0 0,1 0 0 0 0,-1-1-1 0 0,0 1 1 0 0,0 0 0 0 0,1 0 0 0 0,-1-1 0 0 0,0 1 0 0 0,1-1 158 0 0,-2 1-1638 0 0</inkml:trace>
  <inkml:trace contextRef="#ctx0" brushRef="#br0" timeOffset="1461.702">1790 300 13824 0 0,'0'0'314'0'0,"0"0"46"0"0,0 0 22 0 0,0 0-50 0 0,1 1-220 0 0,1 2-21 0 0,0-1 1 0 0,-1 1-1 0 0,1 0 1 0 0,-1 0-1 0 0,1 0 1 0 0,-1 0 0 0 0,0 0-1 0 0,0 0 1 0 0,0 0-1 0 0,0 0 1 0 0,-1 1 0 0 0,1-1-1 0 0,-1 0 1 0 0,0 2-92 0 0,0 1 511 0 0,0 1 0 0 0,-1 0 0 0 0,0 0 0 0 0,0-1-1 0 0,0 1 1 0 0,-2 4-511 0 0,-1 8 869 0 0,4-17-824 0 0,0 0 0 0 0,0 0 0 0 0,0 0 0 0 0,-1 1 1 0 0,1-1-1 0 0,-1 0 0 0 0,0 0 0 0 0,0 0 0 0 0,0 0 1 0 0,0 0-1 0 0,0 1-45 0 0,-6 7 137 0 0,1 0-1 0 0,1 0 1 0 0,-4 10-137 0 0,6-14 8 0 0,-1 1-1 0 0,1-1 1 0 0,-1 0-1 0 0,0 0 1 0 0,-1 0-1 0 0,1 0 1 0 0,-2 1-8 0 0,-40 36 571 0 0,42-40-483 0 0,-9 8 0 0 0,-1-1 0 0 0,0 0 0 0 0,-1-2-1 0 0,0 1 1 0 0,-9 2-88 0 0,19-9 12 0 0,0 0 1 0 0,-1 0 0 0 0,1-1-1 0 0,-1 1 1 0 0,1-1-1 0 0,-1 0 1 0 0,0-1-1 0 0,1 1 1 0 0,-1-1-1 0 0,0-1 1 0 0,1 1-1 0 0,-1-1 1 0 0,0 0-1 0 0,1 0 1 0 0,-4-1-13 0 0,5 1 14 0 0,0-1 0 0 0,1 1 1 0 0,-1-1-1 0 0,1 0 0 0 0,-1 0 1 0 0,1 0-1 0 0,0 0 0 0 0,0-1 1 0 0,0 0-1 0 0,0 1 0 0 0,0-1 0 0 0,1 0 1 0 0,-1 0-1 0 0,1 0 0 0 0,0 0 1 0 0,0-1-1 0 0,0 1 0 0 0,0-1 1 0 0,1 1-1 0 0,-1-1 0 0 0,1 0 1 0 0,-1-2-15 0 0,0-1-20 0 0,1 1 1 0 0,0-1-1 0 0,0 1 1 0 0,1-1 0 0 0,0 1-1 0 0,0-1 1 0 0,0 0-1 0 0,1 1 1 0 0,0-4 19 0 0,0 6-11 0 0,0 1 1 0 0,0-1-1 0 0,0 1 1 0 0,1 0-1 0 0,-1-1 0 0 0,1 1 1 0 0,0 0-1 0 0,0 0 1 0 0,0 0-1 0 0,0 0 0 0 0,1 1 1 0 0,-1-1-1 0 0,1 0 1 0 0,-1 1-1 0 0,1 0 1 0 0,0 0-1 0 0,0 0 0 0 0,1-1 11 0 0,0 0-11 0 0,1 1-1 0 0,-1 0 1 0 0,0 0-1 0 0,1 1 0 0 0,-1-1 1 0 0,1 1-1 0 0,-1 0 1 0 0,1 0-1 0 0,0 1 1 0 0,0-1-1 0 0,-1 1 1 0 0,1 0-1 0 0,1 0 12 0 0,0 1-20 0 0,1 0 1 0 0,-1 0-1 0 0,0 1 1 0 0,1 0-1 0 0,-1 0 0 0 0,0 0 1 0 0,0 1-1 0 0,0 0 1 0 0,1 1 19 0 0,8 4-37 0 0,-11-6 97 0 0,1 0 0 0 0,-1 0 0 0 0,0 1 0 0 0,0-1 0 0 0,0 1 0 0 0,0 0 0 0 0,0 0 0 0 0,0 1-1 0 0,-1-1 1 0 0,0 1 0 0 0,0 0 0 0 0,0 0 0 0 0,2 2-60 0 0,17 42-776 0 0,3 15 776 0 0,-4-2 0 0 0,-20-55-667 0 0,-1-6 617 0 0,0 0 0 0 0,0 0 0 0 0,0 0 0 0 0,0 0 1 0 0,0 0-1 0 0,0 0 0 0 0,0 0 0 0 0,0 1 0 0 0,0-1 0 0 0,0 0 0 0 0,0 0 0 0 0,0 0 0 0 0,0 0 0 0 0,0 0 0 0 0,0 0 0 0 0,0 0 0 0 0,0 0 1 0 0,0 0-1 0 0,0 1 0 0 0,0-1 0 0 0,0 0 0 0 0,0 0 0 0 0,1 0 0 0 0,-1 0 0 0 0,0 0 0 0 0,0 0 0 0 0,0 0 0 0 0,0 0 0 0 0,0 0 0 0 0,0 0 1 0 0,0 0-1 0 0,0 0 0 0 0,0 0 0 0 0,0 1 0 0 0,0-1 0 0 0,1 0 0 0 0,-1 0 0 0 0,0 0 0 0 0,0 0 0 0 0,0 0 0 0 0,0 0 0 0 0,0 0 0 0 0,0 0 1 0 0,0 0-1 0 0,0 0 0 0 0,0 0 0 0 0,1 0 0 0 0,-1 0 0 0 0,0 0 0 0 0,0 0 50 0 0,2 0-834 0 0,-1 0-5936 0 0</inkml:trace>
  <inkml:trace contextRef="#ctx0" brushRef="#br0" timeOffset="1866.122">2040 616 4608 0 0,'0'0'208'0'0,"-14"6"5442"0"0,9-4-4971 0 0,1 1 0 0 0,0-1 0 0 0,-1 1 0 0 0,1 0 0 0 0,0 1 0 0 0,0-1 0 0 0,1 1 0 0 0,-2 0-679 0 0,-16 15 1021 0 0,18-16-897 0 0,-1 0 0 0 0,1-1 0 0 0,-1 2 0 0 0,1-1 0 0 0,0 0 0 0 0,0 0 0 0 0,1 1 0 0 0,-1 0 0 0 0,1 0-1 0 0,0-1 1 0 0,0 1 0 0 0,0 1 0 0 0,0-1 0 0 0,-1 4-124 0 0,2-4 40 0 0,0-1 1 0 0,0 1-1 0 0,1 0 0 0 0,-1 0 1 0 0,1 0-1 0 0,0-1 0 0 0,0 1 0 0 0,0 0 1 0 0,1 2-41 0 0,-1 5 15 0 0,0-10-15 0 0,0 0 0 0 0,0-1 0 0 0,0 1 0 0 0,0 0 0 0 0,0 0 0 0 0,0 0 0 0 0,0 0 0 0 0,0-1 0 0 0,0 1 0 0 0,1 0 0 0 0,-1 0 0 0 0,0 0 0 0 0,0-1 0 0 0,1 1 0 0 0,-1 0 0 0 0,1 0 0 0 0,-1-1 0 0 0,1 1 0 0 0,-1 0 0 0 0,1-1 0 0 0,-1 1-1 0 0,1-1 1 0 0,-1 1 0 0 0,1 0 0 0 0,28 31 11 0 0,-15-15 185 0 0,-13-16-163 0 0,0 0 0 0 0,-1 0 1 0 0,1-1-1 0 0,0 1 0 0 0,-1 0 0 0 0,1 0 0 0 0,-1 0 0 0 0,1 0 0 0 0,-1 0 1 0 0,1 0-1 0 0,-1 0 0 0 0,0 0 0 0 0,0 0 0 0 0,1 0 0 0 0,-1 0 1 0 0,0 0-1 0 0,0 0 0 0 0,0 0 0 0 0,0 0 0 0 0,0 0 0 0 0,0 0 0 0 0,-1 0-33 0 0,-2 7 408 0 0,3-7-389 0 0,-1 0 0 0 0,1-1 0 0 0,0 1 0 0 0,-1 0 0 0 0,1 0 0 0 0,0-1 1 0 0,-1 1-1 0 0,1 0 0 0 0,-1 0 0 0 0,0-1 0 0 0,1 1 0 0 0,-1-1 0 0 0,1 1 0 0 0,-1-1 0 0 0,0 1 0 0 0,1-1 0 0 0,-1 1 0 0 0,-1 0-19 0 0,-5 2 71 0 0,-1 1 0 0 0,1-1 0 0 0,-1 0 0 0 0,0-1-1 0 0,0 0 1 0 0,0 0 0 0 0,-1-1 0 0 0,1 0 0 0 0,0 0 0 0 0,-6-1-71 0 0,1-1-473 0 0,1 1 1 0 0,0-2 0 0 0,0 0-1 0 0,-1 0 1 0 0,1-1 0 0 0,-11-5 472 0 0,12 4-1291 0 0,5-2-11 0 0</inkml:trace>
  <inkml:trace contextRef="#ctx0" brushRef="#br0" timeOffset="2365.036">2245 563 9272 0 0,'0'0'422'0'0,"0"0"-7"0"0,3 0-164 0 0,32 3 3906 0 0,-33-3-3763 0 0,0 0 0 0 0,0 0 1 0 0,0 0-1 0 0,0 0 0 0 0,0 0 0 0 0,0 0 1 0 0,0 0-1 0 0,0-1 0 0 0,1 0-394 0 0,7 0 798 0 0,34 2-113 0 0,-19 0 188 0 0,1-1 1 0 0,-1-2-874 0 0,75-6 176 0 0,-87 6-176 0 0,0 1 0 0 0,1 1 0 0 0,1 1 0 0 0,-12-1 0 0 0,0 0 0 0 0,0 0 0 0 0,0 0 0 0 0,-1-1 0 0 0,1 1 0 0 0,0 0 0 0 0,0-1 0 0 0,2-1 0 0 0,-3 2-137 0 0,1-1 0 0 0,0 1 0 0 0,0 0 0 0 0,-1 0 0 0 0,1 0 0 0 0,0 0 0 0 0,0 0 137 0 0,9 1-823 0 0,1-1-187 0 0</inkml:trace>
  <inkml:trace contextRef="#ctx0" brushRef="#br0" timeOffset="4746.114">2929 269 3224 0 0,'15'3'240'0'0,"-15"-3"-237"0"0,0 0 0 0 0,-1 0 0 0 0,1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1 0 0,0 0-1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0-3 0 0,0 0 0 0 0,0 0 810 0 0,0 0 251 0 0,-14-1 2584 0 0,13 0-1594 0 0,7-1-888 0 0,-5 1-1122 0 0,1 1 383 0 0,-2 0 0 0 0,9-3 438 0 0,-14-1 660 0 0,3 2-1201 0 0,6 1-207 0 0,-2 1 3 0 0,-3 0-102 0 0,1 0 0 0 0,0 0 0 0 0,0 0 0 0 0,-1 0 0 0 0,1 0 1 0 0,0 0-1 0 0,0 0 0 0 0,-1 0 0 0 0,1 0 0 0 0,0 0 0 0 0,0 0 1 0 0,-1 0-1 0 0,1 0 0 0 0,0 0 0 0 0,0 0 0 0 0,-1 0 1 0 0,1 0-1 0 0,0 0 0 0 0,0 0 0 0 0,-1 0 0 0 0,1-1 0 0 0,0 1 1 0 0,0 0-1 0 0,-1 0 0 0 0,1 0 0 0 0,0 0 0 0 0,0-1 0 0 0,-1 1-15 0 0,2 0 8 0 0,-1 0 0 0 0,0-1 0 0 0,0 1 0 0 0,0 0 0 0 0,0 0 0 0 0,0-1 0 0 0,1 1 0 0 0,-1 0 0 0 0,0 0 0 0 0,0-1 0 0 0,0 1 0 0 0,1 0 0 0 0,-1 0 0 0 0,0 0 0 0 0,0 0 0 0 0,1-1 0 0 0,-1 1 0 0 0,0 0 0 0 0,0 0 0 0 0,1 0 0 0 0,-1 0 0 0 0,0 0 0 0 0,1 0 0 0 0,-1 0 0 0 0,0 0 0 0 0,0 0 0 0 0,1 0 0 0 0,-1 0 0 0 0,0 0 0 0 0,1 0 0 0 0,-1 0 0 0 0,0 0-1 0 0,1 0-7 0 0,54-8 1232 0 0,-53 7-1064 0 0,1 1 8 0 0,23 2 256 0 0,-24-1-208 0 0,-2-1-12 0 0,0 0-50 0 0,8 0 226 0 0,-8 0-387 0 0,0 0 0 0 0,0 0 0 0 0,0 0 0 0 0,0 0 0 0 0,-1 0 0 0 0,1 0 1 0 0,0 0-1 0 0,0 0 0 0 0,0 0 0 0 0,0 0 0 0 0,0 0 0 0 0,0 0 0 0 0,0 0 0 0 0,0 0 1 0 0,0 0-1 0 0,0 0 0 0 0,0 0 0 0 0,-1 0 0 0 0,1 0 0 0 0,0 0 0 0 0,0 0 0 0 0,0 0 1 0 0,0 0-1 0 0,0 0 0 0 0,0 0 0 0 0,0 0 0 0 0,0 0 0 0 0,0 0 0 0 0,0 0 0 0 0,0 0 0 0 0,0 1 1 0 0,-1-1-1 0 0,1 0 0 0 0,0 0 0 0 0,0 0 0 0 0,0 0 0 0 0,0 0 0 0 0,0 0 0 0 0,0 0 1 0 0,0 0-1 0 0,0 0 0 0 0,0 0 0 0 0,0 0 0 0 0,0 0 0 0 0,0 1 0 0 0,0-1 0 0 0,0 0 1 0 0,0 0-1 0 0,0 0 0 0 0,0 0 0 0 0,0 0 0 0 0,0 0 0 0 0,0 0 0 0 0,0 0 0 0 0,0 0 1 0 0,0 0-1 0 0,0 1 0 0 0,0-1 0 0 0,0 0 0 0 0,0 0-1 0 0,6 1 52 0 0,-4 0-58 0 0,-3 2 97 0 0,1-3-88 0 0,0 0-1 0 0,0 0 0 0 0,0 0 1 0 0,0 0-1 0 0,0 1 1 0 0,0-1-1 0 0,-1 0 0 0 0,1 0 1 0 0,0 0-1 0 0,0 0 1 0 0,0 0-1 0 0,0 0 0 0 0,0 0 1 0 0,0 0-1 0 0,0 0 1 0 0,0 0-1 0 0,0 0 0 0 0,0 0 1 0 0,0 0-1 0 0,0 0 1 0 0,0 1-1 0 0,0-1 0 0 0,0 0 1 0 0,0 0-1 0 0,0 0 0 0 0,0 0 1 0 0,0 0-1 0 0,0 0 1 0 0,0 0-1 0 0,0 0 0 0 0,0 0 1 0 0,0 0-1 0 0,0 0 1 0 0,0 1-1 0 0,0-1 0 0 0,0 0 1 0 0,0 0-1 0 0,0 0 1 0 0,0 0-1 0 0,0 0 0 0 0,0 0 1 0 0,0 0-1 0 0,0 0 1 0 0,0 0-1 0 0,0 0 0 0 0,0 0 1 0 0,0 0-1 0 0,0 1 1 0 0,0-1-1 0 0,0 0 0 0 0,1 0-2 0 0,20 6 118 0 0,-20-5-260 0 0,-1-1-76 0 0,2 2-20 0 0,0-1 223 0 0,0 1 0 0 0,1-1 0 0 0,-1 1 0 0 0,0-1 0 0 0,1 0 0 0 0,-1 0 0 0 0,1 0 0 0 0,-1 0 15 0 0,16 7 362 0 0,-13-1 198 0 0,3-1-478 0 0,-7-6-80 0 0,0 1-1 0 0,0-1 1 0 0,0 1 0 0 0,-1-1-1 0 0,1 1 1 0 0,0-1-1 0 0,0 1 1 0 0,-1-1 0 0 0,1 1-1 0 0,0 0 1 0 0,-1-1-1 0 0,1 1 1 0 0,0 0-1 0 0,-1 0 1 0 0,1 0 0 0 0,-1-1-1 0 0,0 1 1 0 0,1 0-1 0 0,-1 0 1 0 0,0 0 0 0 0,1 0-1 0 0,-1 0 1 0 0,0 0-1 0 0,0 0 1 0 0,0-1-1 0 0,0 1 1 0 0,0 1-2 0 0,6 9 109 0 0,-6-10-107 0 0,0-1-1 0 0,1 0 1 0 0,-1 1 0 0 0,0-1-1 0 0,0 0 1 0 0,1 1 0 0 0,-1-1 0 0 0,0 0-1 0 0,0 1 1 0 0,1-1 0 0 0,-1 0-1 0 0,0 1 1 0 0,0-1 0 0 0,0 1-1 0 0,0-1 1 0 0,0 1 0 0 0,0-1 0 0 0,1 0-1 0 0,-1 1 1 0 0,0-1 0 0 0,0 1-1 0 0,0-1 1 0 0,-1 1 0 0 0,1-1-1 0 0,0 0 1 0 0,0 1 0 0 0,0-1-1 0 0,0 1 1 0 0,0-1 0 0 0,0 1 0 0 0,-1-1-1 0 0,1 0 1 0 0,0 1 0 0 0,0-1-2 0 0,-7 6 39 0 0,7-6-37 0 0,-1 0-1 0 0,1 0 1 0 0,-1 1 0 0 0,1-1 0 0 0,0 0-1 0 0,-1 0 1 0 0,1 0 0 0 0,0 1-1 0 0,0-1 1 0 0,-1 0 0 0 0,1 0 0 0 0,0 1-1 0 0,-1-1 1 0 0,1 0 0 0 0,0 1-1 0 0,0-1 1 0 0,0 0 0 0 0,-1 1-1 0 0,1-1 1 0 0,0 0 0 0 0,0 1 0 0 0,0-1-1 0 0,0 1 1 0 0,0-1 0 0 0,0 0-1 0 0,0 1 1 0 0,-1-1 0 0 0,1 0 0 0 0,0 1-1 0 0,0-1 1 0 0,1 1 0 0 0,-1-1-1 0 0,0 0 1 0 0,0 1 0 0 0,0-1 0 0 0,0 1-1 0 0,0-1 1 0 0,0 0 0 0 0,0 1-1 0 0,1-1 1 0 0,-1 0 0 0 0,0 1 0 0 0,0-1-1 0 0,0 0 1 0 0,1 1 0 0 0,-1-1-1 0 0,0 0 1 0 0,1 0 0 0 0,-1 1 0 0 0,0-1-1 0 0,1 0 1 0 0,-1 0 0 0 0,0 1-1 0 0,1-1 1 0 0,-1 0-2 0 0,1 1 5 0 0,0 0 0 0 0,0 0 1 0 0,0 0-1 0 0,-1 1 0 0 0,1-1 0 0 0,0 0 0 0 0,-1 0 1 0 0,1 1-1 0 0,-1-1 0 0 0,1 0 0 0 0,-1 1 0 0 0,0-1 1 0 0,0 1-1 0 0,1-1-5 0 0,-1 0 4 0 0,0 0-1 0 0,0 1 1 0 0,0-1 0 0 0,0 0 0 0 0,1 0 0 0 0,-1 0-1 0 0,1 0 1 0 0,-1 0 0 0 0,1 0 0 0 0,-1 0 0 0 0,1 0-1 0 0,-1 0 1 0 0,1 0 0 0 0,0 0 0 0 0,-1 0 0 0 0,1-1-1 0 0,0 1 1 0 0,0 0 0 0 0,0 0 0 0 0,0-1-1 0 0,0 1 1 0 0,0 0 0 0 0,0 0-4 0 0,5 1 16 0 0,-5-2-13 0 0,1 1 1 0 0,-1-1 0 0 0,1 1-1 0 0,-1-1 1 0 0,0 1 0 0 0,1 0 0 0 0,-1 0-1 0 0,0 0 1 0 0,0 0 0 0 0,0 0 0 0 0,1 0-1 0 0,-1 0 1 0 0,1 1-4 0 0,-3 3 29 0 0,1-5-28 0 0,0 0 0 0 0,0 1 0 0 0,0-1 0 0 0,0 1 0 0 0,0-1 0 0 0,0 0 0 0 0,0 1 0 0 0,0-1 0 0 0,0 0 1 0 0,0 1-1 0 0,0-1 0 0 0,0 0 0 0 0,0 1 0 0 0,0-1 0 0 0,0 1 0 0 0,0-1 0 0 0,0 0 0 0 0,1 1 0 0 0,-1-1 0 0 0,0 0 0 0 0,0 1 1 0 0,0-1-1 0 0,1 0 0 0 0,-1 0 0 0 0,0 1 0 0 0,0-1 0 0 0,1 0 0 0 0,-1 0 0 0 0,0 1 0 0 0,1-1 0 0 0,-1 0 0 0 0,0 0 0 0 0,1 0 1 0 0,-1 1-1 0 0,0-1-1 0 0,4 1 15 0 0,-3 0-12 0 0,0-1 1 0 0,0 1-1 0 0,0-1 0 0 0,0 0 1 0 0,0 1-1 0 0,0 0 1 0 0,0-1-1 0 0,0 1 0 0 0,0-1 1 0 0,-1 1-1 0 0,1 0 0 0 0,0 0 1 0 0,0 0-1 0 0,-1-1 0 0 0,1 1 1 0 0,0 0-1 0 0,-1 0 1 0 0,1 0-1 0 0,-1 0 0 0 0,1 0-3 0 0,-5 8 64 0 0,3-9-64 0 0,1 0 1 0 0,0 1-1 0 0,0-1 1 0 0,-1 0-1 0 0,1 1 0 0 0,0-1 1 0 0,0 0-1 0 0,0 1 1 0 0,0-1-1 0 0,0 0 0 0 0,-1 1 1 0 0,1-1-1 0 0,0 1 1 0 0,0-1-1 0 0,0 0 0 0 0,0 1 1 0 0,0-1-1 0 0,0 1 1 0 0,0-1-1 0 0,0 0 0 0 0,0 1 1 0 0,0-1-1 0 0,1 0 1 0 0,-1 1-1 0 0,0-1 0 0 0,0 1 1 0 0,0-1-1 0 0,0 0 1 0 0,1 1-1 0 0,-1-1 0 0 0,0 0 1 0 0,0 0-1 0 0,1 1 1 0 0,-1-1-1 0 0,0 0 0 0 0,0 1 1 0 0,1-1-1 0 0,-1 0 1 0 0,0 0-1 0 0,1 0 0 0 0,-1 1 0 0 0,1-1 0 0 0,-1 1 0 0 0,0 0 0 0 0,1 0 0 0 0,-1-1 0 0 0,1 1 0 0 0,-1 0 0 0 0,0 0 0 0 0,1 0 0 0 0,-1-1 0 0 0,0 1 0 0 0,0 0 0 0 0,0 0 0 0 0,0 0 0 0 0,0 0 0 0 0,0 0 0 0 0,0-1 0 0 0,0 1 0 0 0,0 0 0 0 0,0 0 0 0 0,0 0 0 0 0,-1 0 0 0 0,1 0 0 0 0,0-1 0 0 0,0 1 0 0 0,-1 0 0 0 0,1 0 0 0 0,-1-1 0 0 0,1 1 0 0 0,-1 0 0 0 0,1 0 0 0 0,-1 0 0 0 0,0 0 0 0 0,0 0 0 0 0,1 0 0 0 0,-1 0 0 0 0,0 1 0 0 0,1-1 0 0 0,-1 0 0 0 0,1 0 0 0 0,0 1 0 0 0,-1-1 0 0 0,1 0 0 0 0,0 1 0 0 0,0-1 0 0 0,0 0 0 0 0,0 0 0 0 0,0 0 0 0 0,0 0 0 0 0,-1 0 0 0 0,1 0 0 0 0,0 0 0 0 0,0 0 0 0 0,-1 0 0 0 0,1 0 0 0 0,-1 0 0 0 0,1 0 0 0 0,-1-1 0 0 0,1 1 0 0 0,-1 0 0 0 0,1 0 0 0 0,-1 0 0 0 0,0-1 0 0 0,1 1 0 0 0,-1 0 0 0 0,0-1 0 0 0,0 1 0 0 0,0 0 0 0 0,1-1 0 0 0,-1 1 0 0 0,0-1 0 0 0,0 0 0 0 0,0 1 0 0 0,0-1 0 0 0,0 0 0 0 0,0 1 0 0 0,-3 1 0 0 0,3-2 0 0 0,1 0 0 0 0,-1 0 0 0 0,1 0 0 0 0,-1 1 0 0 0,1-1-1 0 0,-1 0 1 0 0,1 1 0 0 0,-1-1 0 0 0,1 1 0 0 0,-1-1 0 0 0,1 0-1 0 0,-1 1 1 0 0,1-1 0 0 0,0 1 0 0 0,-1-1 0 0 0,1 1 0 0 0,0-1-1 0 0,-1 1 1 0 0,1-1 0 0 0,0 1 0 0 0,0 0 0 0 0,0-1 0 0 0,-1 1-1 0 0,1-1 1 0 0,0 1 0 0 0,0 0 0 0 0,0-1 0 0 0,0 1 0 0 0,0-1-1 0 0,0 1 1 0 0,0 0 0 0 0,0-1 0 0 0,0 1 0 0 0,1 0 0 0 0,-1 0 6 0 0,0 0 1 0 0,0 0 0 0 0,0 0 0 0 0,0 0 0 0 0,0 0-1 0 0,0 0 1 0 0,0 0 0 0 0,0 0 0 0 0,0-1-1 0 0,-1 1 1 0 0,1 0 0 0 0,0 0 0 0 0,-1 0-1 0 0,1 0 1 0 0,0 0 0 0 0,-1 0 0 0 0,1-1-1 0 0,-1 1 1 0 0,0 0-7 0 0,-3 5 55 0 0,3-5-48 0 0,0-1 1 0 0,1 1-1 0 0,-1 0 0 0 0,0-1 0 0 0,1 1 0 0 0,-1 0 0 0 0,1 0 1 0 0,-1-1-1 0 0,1 1 0 0 0,-1 0 0 0 0,1 0 0 0 0,0 0 0 0 0,-1 0 1 0 0,1 0-1 0 0,0 0 0 0 0,0-1 0 0 0,-1 1 0 0 0,1 0 0 0 0,0 0 1 0 0,0 0-1 0 0,0 0 0 0 0,0 0 0 0 0,0 0 0 0 0,1 0 0 0 0,-1 0 1 0 0,0 0-1 0 0,0 0 0 0 0,1 0 0 0 0,-1 0 0 0 0,0-1 0 0 0,1 2-7 0 0,-1-2 1 0 0,0 1 1 0 0,0-1-1 0 0,0 1 0 0 0,0-1 0 0 0,0 1 0 0 0,0-1 0 0 0,0 1 0 0 0,0-1 0 0 0,0 0 1 0 0,0 1-1 0 0,0-1 0 0 0,0 1 0 0 0,0-1 0 0 0,-1 1 0 0 0,1-1 0 0 0,0 1 0 0 0,0-1 1 0 0,-1 0-1 0 0,1 1 0 0 0,0-1 0 0 0,0 1 0 0 0,-1-1 0 0 0,1 0 0 0 0,0 1 0 0 0,-1-1 1 0 0,1 0-1 0 0,-1 0 0 0 0,1 1 0 0 0,0-1 0 0 0,-1 0 0 0 0,1 0 0 0 0,-1 0 0 0 0,1 1 1 0 0,-1-1-1 0 0,1 0 0 0 0,0 0 0 0 0,-1 0 0 0 0,0 0-1 0 0,1 0 1 0 0,0 0 0 0 0,-1 0 0 0 0,1 0 0 0 0,-1 1 0 0 0,1-1 0 0 0,0 0 0 0 0,-1 0-1 0 0,1 0 1 0 0,0 0 0 0 0,-1 1 0 0 0,1-1 0 0 0,0 0 0 0 0,-1 0 0 0 0,1 1 0 0 0,0-1 0 0 0,-1 0 0 0 0,1 0 0 0 0,0 1-1 0 0,0-1 1 0 0,-1 0 0 0 0,1 1 0 0 0,0-1 0 0 0,0 0 0 0 0,0 1 0 0 0,-1-1 0 0 0,1 1 0 0 0,0-1 0 0 0,0 0 0 0 0,0 1-1 0 0,0-1 1 0 0,0 1 0 0 0,0-1-1 0 0,4 8 13 0 0,-2-3 29 0 0,-10 2-33 0 0,-3 2 32 0 0,10-7-14 0 0,0-1-1 0 0,-1 1 1 0 0,1-1 0 0 0,0 0 0 0 0,-1 0-1 0 0,1 0 1 0 0,-1 0 0 0 0,1 0-1 0 0,-1 0 1 0 0,0 0 0 0 0,1 0 0 0 0,-2 0-27 0 0,-14 3 14 0 0,6 1-14 0 0,10-5 0 0 0,1 1 0 0 0,-1 0 0 0 0,0 0 0 0 0,0-1 0 0 0,0 1 0 0 0,0-1 0 0 0,0 1 0 0 0,0-1 0 0 0,0 1 0 0 0,0-1 0 0 0,0 0 0 0 0,0 1 0 0 0,0-1 0 0 0,0 0 0 0 0,0 0 0 0 0,-5 1 0 0 0,-6 4 0 0 0,12-3 0 0 0,0-1 0 0 0,0 0 6 0 0,-2 2-18 0 0,-13-1 89 0 0,15-2-75 0 0,0 0 0 0 0,0-1 0 0 0,-1 1 1 0 0,1 0-1 0 0,0 0 0 0 0,0 0 0 0 0,0 0 0 0 0,0 0 0 0 0,-1 0 1 0 0,1 0-1 0 0,0 0 0 0 0,0 0 0 0 0,0 0 0 0 0,0-1 0 0 0,0 1 1 0 0,-1 0-1 0 0,1 0 0 0 0,0 0 0 0 0,0 0 0 0 0,0 0 0 0 0,0-1 1 0 0,0 1-1 0 0,0 0 0 0 0,0 0 0 0 0,0 0 0 0 0,0 0 0 0 0,0-1 1 0 0,0 1-1 0 0,0 0 0 0 0,0 0 0 0 0,0 0 0 0 0,0-1 0 0 0,0 1 1 0 0,0 0-1 0 0,0 0 0 0 0,0 0 0 0 0,0 0 0 0 0,0-1 0 0 0,0 1 0 0 0,0 0 1 0 0,0 0-1 0 0,0 0 0 0 0,0 0 0 0 0,0-1 0 0 0,0 1 0 0 0,0 0 1 0 0,0 0-1 0 0,1 0 0 0 0,-1 0 0 0 0,0 0 0 0 0,0-1 0 0 0,0 1 1 0 0,0 0-1 0 0,0 0 0 0 0,1 0-2 0 0,3-6 18 0 0,-4 5-17 0 0,0 1 0 0 0,0 0 0 0 0,0 0 0 0 0,0-1 0 0 0,0 1-1 0 0,0 0 1 0 0,0-1 0 0 0,0 1 0 0 0,0 0 0 0 0,0 0 0 0 0,-1-1 0 0 0,1 1-1 0 0,0 0 1 0 0,0-1 0 0 0,0 1 0 0 0,0 0 0 0 0,-1 0 0 0 0,1 0 0 0 0,0-1-1 0 0,0 1 1 0 0,-1 0 0 0 0,1 0 0 0 0,0 0 0 0 0,0-1 0 0 0,-1 1 0 0 0,1 0 0 0 0,0 0-1 0 0,-1 0 1 0 0,1 0 0 0 0,0 0 0 0 0,0 0 0 0 0,-1 0 0 0 0,1 0 0 0 0,0 0-1 0 0,-1 0 1 0 0,1 0 0 0 0,0 0 0 0 0,-1 0 0 0 0,1 0 0 0 0,0 0 0 0 0,0 0-1 0 0,-1 0 0 0 0,1 0 2 0 0,-1 0-1 0 0,1 0 0 0 0,-1 0 0 0 0,1 0 0 0 0,0 0 0 0 0,-1 0 1 0 0,1 0-1 0 0,-1-1 0 0 0,1 1 0 0 0,-1 0 0 0 0,1 0 0 0 0,0 0 1 0 0,-1 0-1 0 0,1-1 0 0 0,-1 1 0 0 0,1 0 0 0 0,0 0 0 0 0,-1-1 1 0 0,1 1-1 0 0,0 0 0 0 0,0-1 0 0 0,-1 1 0 0 0,1 0 0 0 0,0-1-1 0 0,-2-10 18 0 0,2 6 12 0 0,7-1-14 0 0,-2 1-16 0 0,-5 5 0 0 0,0-1 0 0 0,1 0 0 0 0,-1 1 0 0 0,1-1 0 0 0,-1 1 0 0 0,0-1 0 0 0,1 1 0 0 0,0-1 0 0 0,-1 1 0 0 0,1 0 0 0 0,-1-1 0 0 0,1 1 0 0 0,-1-1 0 0 0,1 1 0 0 0,0 0 0 0 0,-1 0 0 0 0,1-1 0 0 0,0 1 0 0 0,-1 0 0 0 0,1 0 0 0 0,0 0 0 0 0,6-4 0 0 0,-6 4 0 0 0,-1 0 0 0 0,0 0 0 0 0,0-1 0 0 0,0 1 0 0 0,0 0 0 0 0,0 0 0 0 0,0-1 0 0 0,0 1 0 0 0,0 0 0 0 0,0 0 0 0 0,0-1 0 0 0,0 1 0 0 0,0 0 0 0 0,0 0 0 0 0,0-1 0 0 0,0 1 0 0 0,0 0 0 0 0,-1 0 0 0 0,1-1 0 0 0,0 1 0 0 0,0 0 0 0 0,0 0 0 0 0,0 0 0 0 0,0-1 0 0 0,-1 1 0 0 0,1 0 0 0 0,0 0 0 0 0,0 0 0 0 0,0-1 0 0 0,-1 1 0 0 0,1 0 0 0 0,0 0 0 0 0,-7-12 0 0 0,3 7 0 0 0,2 4 0 0 0,2 1 0 0 0,0 0 0 0 0,-1 0 0 0 0,1 0 0 0 0,0 0 0 0 0,-1-1 0 0 0,1 1 0 0 0,0 0 0 0 0,-1 0 0 0 0,1 0 0 0 0,0-1 0 0 0,0 1 0 0 0,-1 0 0 0 0,1-1 0 0 0,0 1 0 0 0,0 0 0 0 0,0 0 0 0 0,-1-1 0 0 0,1 1 0 0 0,0 0 0 0 0,0-1 0 0 0,0 1 0 0 0,0 0 0 0 0,0-1 0 0 0,0 1 0 0 0,0 0 0 0 0,-1-1 0 0 0,1 1 0 0 0,0 0 0 0 0,0-1 0 0 0,0 1 0 0 0,1-1 0 0 0,-1 1 0 0 0,0 0 0 0 0,0-1 0 0 0,0 1 0 0 0,0 0 0 0 0,0-1 0 0 0,0 1 0 0 0,0 0 0 0 0,1-1 0 0 0,-1 1 0 0 0,0 0 0 0 0,0 0 0 0 0,0-1 0 0 0,1 1 0 0 0,-1-1 0 0 0,-1 1 0 0 0,1-1 0 0 0,0 1 0 0 0,0-1 0 0 0,0 1 0 0 0,0-1 0 0 0,-1 1 0 0 0,1 0 0 0 0,0-1 0 0 0,0 1 0 0 0,-1-1 0 0 0,1 1 0 0 0,0-1 0 0 0,-1 1 0 0 0,1 0 0 0 0,-1-1 0 0 0,1 1 0 0 0,0 0 0 0 0,-1-1 0 0 0,1 1 0 0 0,-1 0 0 0 0,1 0 0 0 0,-1-1 0 0 0,1 1 0 0 0,-1 0 0 0 0,1 0 0 0 0,-1 0 0 0 0,1 0 0 0 0,-1 0 0 0 0,1 0 0 0 0,-1 0 0 0 0,0 0 0 0 0,0-1 0 0 0,1 1 0 0 0,-1 0 0 0 0,1 0 0 0 0,0 0 0 0 0,0 0 0 0 0,0 0 0 0 0,0 0 0 0 0,-1 0 0 0 0,1 0 0 0 0,0 0 0 0 0,0 0 0 0 0,0 0 0 0 0,0 0 0 0 0,-1 0 0 0 0,1 0 0 0 0,0 0 0 0 0,0-1 0 0 0,0 1 0 0 0,0 0 0 0 0,0 0 0 0 0,-1 0 0 0 0,1 0 0 0 0,0 0 0 0 0,0 0 0 0 0,0 0 0 0 0,0-1 0 0 0,0 1 0 0 0,0 0 0 0 0,0 0 0 0 0,-1 0 0 0 0,1 0 0 0 0,0-1 0 0 0,0 1 0 0 0,0 0 0 0 0,0 0 0 0 0,0 0 0 0 0,0 0 0 0 0,0-1 0 0 0,0 1 0 0 0,0 0 0 0 0,0 0 0 0 0,0 0 0 0 0,6-4 0 0 0,-5 4 0 0 0,8-5 0 0 0,-8 2 0 0 0,-1 0 0 0 0,8-3 0 0 0,-7 6 0 0 0,-1-1 0 0 0,1 1 0 0 0,0-1 0 0 0,0 1 0 0 0,-1-1 0 0 0,1 1 0 0 0,0-1 0 0 0,-1 1 0 0 0,1-1 0 0 0,0 0 0 0 0,-1 1 0 0 0,1-1 0 0 0,-1 0 0 0 0,0 1 0 0 0,1-1 0 0 0,-1 0 0 0 0,1 0 0 0 0,-1 0 0 0 0,0 1 0 0 0,0-2 0 0 0,1 2 0 0 0,-1-1 0 0 0,0 1 0 0 0,0-1 0 0 0,0 0 0 0 0,0 1 0 0 0,0-1 0 0 0,1 1 0 0 0,-1-1 0 0 0,0 1 0 0 0,1-1 0 0 0,-1 1 0 0 0,0-1 0 0 0,1 1 0 0 0,-1-1 0 0 0,0 1 0 0 0,1-1 0 0 0,-1 1 0 0 0,1 0 0 0 0,-1-1 0 0 0,1 1 0 0 0,-1 0 0 0 0,1-1 0 0 0,-1 1 0 0 0,1 0 0 0 0,-1 0 0 0 0,1-1 0 0 0,0 1 0 0 0,0 0 0 0 0,-1 0 0 0 0,0 0 0 0 0,0 0 0 0 0,1 0 0 0 0,-1 0 0 0 0,0 0 0 0 0,1 0 0 0 0,-1 0 0 0 0,0 0 0 0 0,0 0 0 0 0,1 0 0 0 0,-1-1 0 0 0,0 1 0 0 0,0 0 0 0 0,1 0 0 0 0,-1 0 0 0 0,0 0 0 0 0,0-1 0 0 0,0 1 0 0 0,1 0 0 0 0,-1 0 0 0 0,0 0 0 0 0,0-1 0 0 0,0 1 0 0 0,0 0 0 0 0,1 0 0 0 0,-1 0 0 0 0,0-1 0 0 0,0 1 0 0 0,0 0 0 0 0,0-1 0 0 0,0 1 0 0 0,0 0 0 0 0,0 0 0 0 0,0-1 0 0 0,0 1 0 0 0,0 0 0 0 0,0 0 0 0 0,0-1 0 0 0,0 1 0 0 0,0 0 0 0 0,0-1 0 0 0,0 1 0 0 0,0 0 0 0 0,0 0 0 0 0,0-1 0 0 0,0 1 0 0 0,0 0 0 0 0,0 0 0 0 0,-1-1 0 0 0,1 1 0 0 0,0 0 0 0 0,0 0 0 0 0,0 0 0 0 0,0-1 0 0 0,-1 1 0 0 0,1 0 0 0 0,0 0 0 0 0,0 0 0 0 0,0-1 0 0 0,-1 1 0 0 0,1 0 0 0 0,0 0 0 0 0,-12-20 0 0 0,11 20 0 0 0,1-1 0 0 0,0 1 0 0 0,0 0 0 0 0,0 0 0 0 0,0-1 0 0 0,-1 1 0 0 0,1 0 0 0 0,0 0 0 0 0,0-1 0 0 0,0 1 0 0 0,0 0 0 0 0,0-1 0 0 0,0 1 0 0 0,0 0 0 0 0,0-1 0 0 0,0 1 0 0 0,0 0 0 0 0,0 0 0 0 0,0-1 0 0 0,0 1 0 0 0,0 0 0 0 0,0-1 0 0 0,0 1 0 0 0,0 0 0 0 0,0-1 0 0 0,0 1 0 0 0,0 0 0 0 0,0 0 0 0 0,1-1 0 0 0,-1 1 0 0 0,0 0 0 0 0,0 0 0 0 0,0-1 0 0 0,1 1 0 0 0,-1 0 0 0 0,0 0 0 0 0,0-1-1 0 0,0 1 1 0 0,1 0 0 0 0,-1 0 0 0 0,0 0 0 0 0,0 0 0 0 0,1 0 0 0 0,-1-1 0 0 0,0 1 0 0 0,1 0 0 0 0,-1 0 0 0 0,0 0 0 0 0,1 0 0 0 0,-1 0 1 0 0,0 0-1 0 0,0 0 0 0 0,1 0 0 0 0,-1 0 1 0 0,0-1-1 0 0,1 1 0 0 0,-1 0 1 0 0,0 0-1 0 0,0 0 0 0 0,1 0 1 0 0,-1-1-1 0 0,0 1 0 0 0,0 0 0 0 0,1 0 1 0 0,-1-1-1 0 0,0 1 0 0 0,0 0 1 0 0,0 0-1 0 0,0-1 0 0 0,1 1 0 0 0,-1 0 1 0 0,0 0-1 0 0,0-1 0 0 0,0 1 1 0 0,0 0-1 0 0,0-1 0 0 0,0 1 0 0 0,0 0 1 0 0,0-1-1 0 0,0 1 0 0 0,0 0 1 0 0,0-1-1 0 0,0 1 0 0 0,0 0 0 0 0,0 0 1 0 0,0-1-1 0 0,0 1 0 0 0,0 0 1 0 0,0-1-1 0 0,0 1 0 0 0,-8-6 37 0 0,4 1-20 0 0,4 4-17 0 0,0 1 0 0 0,0-1 0 0 0,0 1 0 0 0,0-1 0 0 0,0 1 0 0 0,0-1 0 0 0,1 1 0 0 0,-1-1 0 0 0,0 1 0 0 0,0-1 0 0 0,1 1 0 0 0,-1-1 0 0 0,0 1-1 0 0,1 0 1 0 0,-1-1 0 0 0,0 1 0 0 0,1 0 0 0 0,0-1 0 0 0,5-6 15 0 0,-4 6-10 0 0,-1 0 1 0 0,1-1-1 0 0,-1 1 1 0 0,0-1-1 0 0,0 1 1 0 0,0-1-1 0 0,1 1 1 0 0,-1-1-1 0 0,0 0-5 0 0,-1 1 7 0 0,1-1 0 0 0,0 1 0 0 0,0 0-1 0 0,0 0 1 0 0,0 0 0 0 0,1 0 0 0 0,-1 0 0 0 0,0 0-1 0 0,0 0 1 0 0,1 0 0 0 0,-1 0 0 0 0,0 0 0 0 0,1 1-1 0 0,-1-1 1 0 0,1 1 0 0 0,-1-1 0 0 0,1 1 0 0 0,-1-1-1 0 0,1 1 1 0 0,0 0-7 0 0,-1 0 10 0 0,0 0 0 0 0,0-1 0 0 0,1 1 0 0 0,-1 0 0 0 0,0-1 0 0 0,0 1 0 0 0,0-1-1 0 0,1 1 1 0 0,-1-1 0 0 0,0 1 0 0 0,0-1 0 0 0,0 0 0 0 0,0 0 0 0 0,0 1 0 0 0,0-1 0 0 0,0 0 0 0 0,0 0 0 0 0,-1 0-1 0 0,1 0 1 0 0,0 0 0 0 0,0 0-10 0 0,-2-6 112 0 0,1 7-106 0 0,0 0 0 0 0,0-1 0 0 0,0 1 0 0 0,0-1 1 0 0,0 1-1 0 0,0 0 0 0 0,0-1 0 0 0,0 1 1 0 0,0-1-1 0 0,0 1 0 0 0,0-1 0 0 0,0 1 0 0 0,0 0 1 0 0,0-1-1 0 0,1 1 0 0 0,-1-1 0 0 0,0 1 0 0 0,0 0 1 0 0,0-1-1 0 0,1 1 0 0 0,-1 0 0 0 0,0-1 1 0 0,0 1-1 0 0,1 0 0 0 0,-1-1 0 0 0,0 1 0 0 0,0 0 1 0 0,1 0-1 0 0,-1-1 0 0 0,1 1 0 0 0,-1 0 1 0 0,0 0-1 0 0,1 0 0 0 0,-1-1-6 0 0,8-3 25 0 0,-5 3-33 0 0,-1 0 0 0 0,0 0 1 0 0,0-1-1 0 0,0 1 0 0 0,0 0 1 0 0,0-1-1 0 0,-1 1 0 0 0,1-1 0 0 0,0 0 1 0 0,-1 1-1 0 0,1-1 0 0 0,-1 0 0 0 0,1 0 1 0 0,-1 0-1 0 0,0 0 0 0 0,1-2 8 0 0,-1 1-1 0 0,1 1 0 0 0,-1-1 0 0 0,1 0-1 0 0,0 0 1 0 0,0 1 0 0 0,0-1-1 0 0,1 1 1 0 0,-1 0 0 0 0,1-1 0 0 0,-1 1-1 0 0,1 0 1 0 0,2-1 1 0 0,-2 1 2 0 0,0 0-1 0 0,0 0 1 0 0,0 0-1 0 0,-1-1 1 0 0,1 1-1 0 0,-1-1 1 0 0,0 0-1 0 0,1 0 1 0 0,-1 0-1 0 0,0-1-1 0 0,2-5 7 0 0,-3 7-3 0 0,-1 1 0 0 0,1-1 0 0 0,0 0 1 0 0,-1 1-1 0 0,1-1 0 0 0,0 1 0 0 0,0-1 0 0 0,1 1 0 0 0,-1-1 0 0 0,0 1 0 0 0,0 0 0 0 0,1-1 0 0 0,0 0-4 0 0,3-1 5 0 0,0-1-4 0 0,0 0 0 0 0,0 0-1 0 0,0-1 1 0 0,-1 1 0 0 0,1-1 0 0 0,-1 0 0 0 0,0 0-1 0 0,0 0 1 0 0,1-5-1 0 0,-1 4 1 0 0,0 0-1 0 0,1 1 1 0 0,-1 0-1 0 0,1-1 1 0 0,0 2-1 0 0,0-1 0 0 0,0 0 1 0 0,1 1-1 0 0,0 0 0 0 0,26-24 50 0 0,-14 6-39 0 0,-12 15-15 0 0,-1 0 0 0 0,1 1 0 0 0,0 0-1 0 0,0 0 1 0 0,3-1 4 0 0,3-2-34 0 0,-8 7 1 0 0,0-1-1 0 0,0 0 0 0 0,-1 0 0 0 0,1 0 0 0 0,-1 0 0 0 0,1 0 0 0 0,-1-1 0 0 0,0 0 1 0 0,0 1-1 0 0,-1-1 0 0 0,1 0 0 0 0,-1-1 0 0 0,0 1 0 0 0,0 0 34 0 0,9-18-216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3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8288 0 0,'0'0'190'0'0,"0"0"28"0"0,-1 0 7 0 0,-8-1 3394 0 0,13-2-2732 0 0,11-1-618 0 0,14 0 1797 0 0,-21 3-1746 0 0,0 0-1 0 0,0 0 1 0 0,0 1-1 0 0,0 0 0 0 0,6 0-319 0 0,-9 1 3 0 0,0-1 0 0 0,1 0 0 0 0,-1-1-1 0 0,1 1 1 0 0,1-2-3 0 0,21-1 445 0 0,158-5 1160 0 0,-93 2-1605 0 0,-61 6 433 0 0,-14-1 366 0 0,0 1 1 0 0,5 1-800 0 0,17-1 16 0 0,-34 1-625 0 0,-2-1 1846 0 0,-1 0-2328 0 0,7-1-5417 0 0,-10 1 264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3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10136 0 0,'0'0'230'0'0,"0"0"30"0"0,0 0 19 0 0,16-3 1488 0 0,10-3 669 0 0,-26 6-2391 0 0,0 0 0 0 0,0 0 0 0 0,0 0 0 0 0,0 0 0 0 0,0 0 0 0 0,1-1 1 0 0,-1 1-1 0 0,0 0 0 0 0,0 0 0 0 0,0 0 0 0 0,0 0 0 0 0,0 0 0 0 0,1 0 1 0 0,-1 0-1 0 0,0 0 0 0 0,0 0 0 0 0,0 0 0 0 0,0 0 0 0 0,1 0 0 0 0,-1 0 1 0 0,0 0-1 0 0,0 0 0 0 0,0 0 0 0 0,0 0 0 0 0,1 0 0 0 0,-1 0 0 0 0,0 0 1 0 0,0 0-1 0 0,0 0 0 0 0,0 0 0 0 0,1 0 0 0 0,-1 0 0 0 0,0 0 0 0 0,0 0-45 0 0,1 1 57 0 0,1 0-1 0 0,-1-1 0 0 0,1 1 1 0 0,-1-1-1 0 0,1 1 0 0 0,-1-1 1 0 0,1 0-1 0 0,0 0 0 0 0,-1 0 1 0 0,1 0-1 0 0,-1 0 0 0 0,2 0-56 0 0,36 1 945 0 0,-22 0-558 0 0,1 0 0 0 0,-1-2-1 0 0,11-1-386 0 0,10 0 419 0 0,4-1 602 0 0,31-8-413 0 0,36 0-608 0 0,-42 10 58 0 0,-26 1-1068 0 0,-40 0-3944 0 0,-1 0-1731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4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216 287 13824 0 0,'0'0'314'0'0,"0"0"46"0"0,0 0 22 0 0,0 0-50 0 0,0 0-150 0 0,0 0 196 0 0,0 0 108 0 0,0 0 23 0 0,0 0 3 0 0,0 0 0 0 0,0 0 0 0 0,0 0 0 0 0,0 0 0 0 0,6-6 512 0 0,2-1-849 0 0,-2 0 0 0 0,1-1-1 0 0,-1 0 1 0 0,0 0 0 0 0,-1-1-1 0 0,0 1 1 0 0,3-7-175 0 0,5-14-138 0 0,6-22 138 0 0,-17 46 35 0 0,39-89 1405 0 0,-26 63-832 0 0,-15 31-608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9 0 0 0,-2 11 0 0 0,-30 156 0 0 0,-29 139 0 0 0,43-161 1572 0 0,7-44-1096 0 0,10-101-476 0 0,1 0 0 0 0,0 0 0 0 0,0 1 0 0 0,1-1 0 0 0,0 0 0 0 0,-1-8-2 0 0,0-1 1 0 0,1 0-1 0 0,-1 0 0 0 0,0 0 0 0 0,0 0 0 0 0,0 1 1 0 0,0-1-1 0 0,0 0 0 0 0,0 0 0 0 0,0 0 0 0 0,0 0 1 0 0,0 1-1 0 0,0-1 0 0 0,0 0 0 0 0,0 0 1 0 0,0 0-1 0 0,0 0 0 0 0,0 1 0 0 0,0-1 0 0 0,0 0 1 0 0,0 0-1 0 0,0 0 0 0 0,0 1 0 0 0,0-1 0 0 0,0 0 1 0 0,0 0-1 0 0,0 0 0 0 0,0 0 0 0 0,0 1 0 0 0,0-1 1 0 0,0 0-1 0 0,-1 0 0 0 0,1 0 0 0 0,0 0 0 0 0,0 0 1 0 0,0 1-1 0 0,0-1 0 0 0,0 0 0 0 0,0 0 0 0 0,-1 0 1 0 0,1 0-1 0 0,0 0 0 0 0,0 0 0 0 0,0 0 0 0 0,0 0 1 0 0,-1 0-1 0 0,1 0 0 0 0,0 1 0 0 0,0-1 0 0 0,0 0 1 0 0,0 0-1 0 0,-1 0 0 0 0,1 0 0 0 0,0 0 1 0 0,0 0-1 0 0,0 0 0 0 0,-1 0 0 0 0,1-1 0 0 0,0 1 1 0 0,0 0-1 0 0,0 0 0 0 0,0 0 0 0 0,-1 0 0 0 0,1 0 1 0 0,0 0-1 0 0,0 0 0 0 0,0 0 0 0 0,0 0 0 0 0,-1 0 2 0 0,-5-6-277 0 0,1 4-376 0 0,0 0 0 0 0,0 0 0 0 0,0 0 0 0 0,0 0 0 0 0,0 1 0 0 0,0 0 0 0 0,-1 0 0 0 0,-1 0 653 0 0,-3 1-2919 0 0,-2 0-3560 0 0</inkml:trace>
  <inkml:trace contextRef="#ctx0" brushRef="#br0" timeOffset="318.078">26 863 11976 0 0,'-25'0'1082'0'0,"25"0"-680"0"0,0 0 703 0 0,0 0 346 0 0,0 0 70 0 0,0 0-124 0 0,3 1-574 0 0,18 0-190 0 0,1 0-1 0 0,-1-1 1 0 0,1-2 0 0 0,9-1-633 0 0,4-1 1059 0 0,10 2-1059 0 0,162-7 602 0 0,-94 1 582 0 0,13 6-1184 0 0,36 8-951 0 0,-78 2 440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0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34 269 11976 0 0,'-6'-8'581'0'0,"-1"1"1"0"0,0 0 0 0 0,-7-6-582 0 0,18-3 2535 0 0,-1 15-2367 0 0,-1 0 1 0 0,0 0 0 0 0,1 1 0 0 0,-1-1 0 0 0,0 1 0 0 0,1-1 0 0 0,-1 1 0 0 0,1 0 0 0 0,-1 0 0 0 0,1 0 0 0 0,-1 0 0 0 0,1 1 0 0 0,-1-1 0 0 0,0 0 0 0 0,1 1 0 0 0,0 0-169 0 0,40 15 464 0 0,-43-16-464 0 0,23 11-6 0 0,-1 1-1 0 0,-1 1 1 0 0,19 14 6 0 0,11 8 462 0 0,-7-5 73 0 0,-2 3 0 0 0,-1 1 0 0 0,34 37-535 0 0,-67-62 0 0 0,-1 0 0 0 0,0 0 0 0 0,0 1 0 0 0,-1 1 0 0 0,-1-1 0 0 0,1 2 0 0 0,11 19 0 0 0,-14-25 3 0 0,-1-1 0 0 0,0 1-1 0 0,0-1 1 0 0,0 1 0 0 0,-1 0-1 0 0,0 0 1 0 0,0-1 0 0 0,-1 1-1 0 0,1 0 1 0 0,-1 0 0 0 0,0 0-1 0 0,-1 0 1 0 0,0 0 0 0 0,0 0-1 0 0,0 0 1 0 0,0-1 0 0 0,-1 1-1 0 0,0 0 1 0 0,0-1 0 0 0,-1 1-1 0 0,1-1 1 0 0,-1 0 0 0 0,0 0-1 0 0,-1 0 1 0 0,1 0 0 0 0,-1-1-1 0 0,-4 4-2 0 0,6-5 174 0 0,-1-1-1 0 0,-1 0 0 0 0,1 1 1 0 0,0-2-1 0 0,0 1 1 0 0,-1 0-1 0 0,1-1 0 0 0,-3 1-173 0 0,4-1 33 0 0,1-1 0 0 0,-1 1-1 0 0,0-1 1 0 0,0 0 0 0 0,0 0 0 0 0,0 1-1 0 0,0-1 1 0 0,1-1 0 0 0,-1 1 0 0 0,0 0-1 0 0,0 0 1 0 0,0-1 0 0 0,0 1-1 0 0,1-1 1 0 0,-1 0 0 0 0,0 1 0 0 0,0-1-1 0 0,1 0-32 0 0,-2 0 0 0 0,1 0 0 0 0,0-1 0 0 0,-1 1 0 0 0,1-1 0 0 0,0 1 0 0 0,0-1 0 0 0,0 0 0 0 0,0 1 0 0 0,0-1 0 0 0,0 0 0 0 0,1-1 0 0 0,-1 1 0 0 0,1 0 0 0 0,-1 0 0 0 0,1-1 0 0 0,0 1 0 0 0,0 0 0 0 0,0-1 0 0 0,0 1 0 0 0,1-1 0 0 0,-1 0 0 0 0,0 1 0 0 0,1-1 0 0 0,0-2 0 0 0,-4-12 0 0 0,3 13 0 0 0,0-1 0 0 0,1 1 0 0 0,-1-1 0 0 0,1 1 0 0 0,0-1 0 0 0,0 1 0 0 0,0-5 0 0 0,29-127 2032 0 0,-21 108-2016 0 0,7-16-16 0 0,-8 26 0 0 0,1 0 0 0 0,2-1 0 0 0,8-17 0 0 0,-7 14 0 0 0,2 0 0 0 0,0 1 0 0 0,15-17 0 0 0,-9 11 0 0 0,87-118 1163 0 0,-97 131-1722 0 0,-3 6 376 0 0,0 0 1 0 0,-1 0-1 0 0,2-6 183 0 0,6-8 876 0 0,-13 21-368 0 0,3-8-689 0 0,-4 7-9182 0 0,-7 5 1844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1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17503 0 0,'3'-2'140'0'0,"-1"0"0"0"0,1 0 0 0 0,0 0 0 0 0,0 0 0 0 0,0 1 0 0 0,0-1 0 0 0,0 1 0 0 0,0 0 0 0 0,0 0 0 0 0,0 0 0 0 0,1 0 0 0 0,-1 0 0 0 0,0 1 0 0 0,1 0-1 0 0,-1-1 1 0 0,2 2-140 0 0,11-1 267 0 0,-1 1 0 0 0,0 1 0 0 0,3 1-267 0 0,8 1 832 0 0,76 10 1147 0 0,-40-5-1814 0 0,-56-7-177 0 0,0-1-1 0 0,0 1 0 0 0,0 0 0 0 0,0 0 0 0 0,-1 0 1 0 0,1 1-1 0 0,-1 0 0 0 0,1 0 0 0 0,-1 0 0 0 0,0 1 1 0 0,3 3 12 0 0,2 0-261 0 0,-9-6 136 0 0,-1-1-1 0 0,1 0 1 0 0,-1 1 0 0 0,1-1-1 0 0,-1 1 1 0 0,0-1 0 0 0,1 1-1 0 0,-1-1 1 0 0,1 1 0 0 0,-1-1-1 0 0,0 1 1 0 0,0-1 0 0 0,1 1-1 0 0,-1-1 1 0 0,0 1 0 0 0,0 0-1 0 0,0-1 1 0 0,1 1 0 0 0,-1 0 125 0 0,-2 4-7505 0 0</inkml:trace>
  <inkml:trace contextRef="#ctx0" brushRef="#br0" timeOffset="352.961">5 188 15664 0 0,'-1'0'8'0'0,"-3"-5"725"0"0,6 6 657 0 0,-1 0-1120 0 0,1 0 0 0 0,-1 0 0 0 0,1 0 0 0 0,-1 0 0 0 0,1 0 0 0 0,0-1 0 0 0,-1 1 0 0 0,1-1 0 0 0,1 1-270 0 0,38 4 2286 0 0,-5-1-1278 0 0,32 1-1008 0 0,-15-6 0 0 0,16-3 0 0 0,-49 3 0 0 0,-1 1 0 0 0,1 1 0 0 0,3 2 0 0 0,25 0 0 0 0,66-4-2945 0 0,-91 1 1866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1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14544 0 0,'0'0'662'0'0,"0"0"-11"0"0,0 0-368 0 0,0 0-19 0 0,0 0 37 0 0,3 18 1411 0 0,0-5-1072 0 0,12 48 2653 0 0,5 42-3293 0 0,-8-32 612 0 0,-5-40-349 0 0,-2 0 1 0 0,-1 4-264 0 0,1 13 10 0 0,2-1 0 0 0,11 33-10 0 0,-11-49 2 0 0,-3-14 44 0 0,-1 0-1 0 0,0 0 0 0 0,-1 0 1 0 0,-1 0-1 0 0,0 0 0 0 0,-1 1 1 0 0,-2 3-46 0 0,2-20-25 0 0,0 0 0 0 0,0 0 0 0 0,0 0 0 0 0,-1 0 1 0 0,1 0-1 0 0,0 0 0 0 0,-1 0 0 0 0,1 0 0 0 0,-1 0 1 0 0,1 0-1 0 0,-1 0 0 0 0,0 0 25 0 0,1-1-42 0 0,0 1 0 0 0,-1-1 0 0 0,1 0 0 0 0,0 0 0 0 0,0 0 0 0 0,0 0 0 0 0,-1 0 0 0 0,1 0 0 0 0,0 0 0 0 0,0 0 0 0 0,0 0 0 0 0,-1 0 0 0 0,1 0 0 0 0,0 0 0 0 0,0 0 0 0 0,-1 0 0 0 0,1 0 0 0 0,0 0 0 0 0,0 0 0 0 0,-1 0 0 0 0,1 0 0 0 0,0 0 0 0 0,0 0 0 0 0,0 0 0 0 0,-1 0 0 0 0,1 0 0 0 0,0 0 0 0 0,0 0 0 0 0,0 0 0 0 0,-1-1 0 0 0,1 1 0 0 0,0 0 42 0 0,-2-2-340 0 0,0 0 0 0 0,0-1 0 0 0,0 1 0 0 0,0 0-1 0 0,1-1 1 0 0,-1 1 0 0 0,0-3 340 0 0,-2-3-846 0 0,1 0-1 0 0,0-1 1 0 0,1 1 0 0 0,-1-1-1 0 0,2 0 847 0 0,-5-14-2612 0 0,-1-3-2390 0 0</inkml:trace>
  <inkml:trace contextRef="#ctx0" brushRef="#br0" timeOffset="312.025">84 377 13128 0 0,'-1'-3'62'0'0,"-1"0"1"0"0,1 0-1 0 0,0 0 1 0 0,0 0 0 0 0,0 0-1 0 0,1 0 1 0 0,-1-1-1 0 0,1 1 1 0 0,-1 0 0 0 0,1-1-1 0 0,0 1 1 0 0,1 0-1 0 0,-1-1 1 0 0,0 1 0 0 0,1 0-1 0 0,0 0 1 0 0,0-1 0 0 0,0 1-1 0 0,0 0 1 0 0,0 0-1 0 0,1 0 1 0 0,-1 0 0 0 0,2-1-63 0 0,0-1 242 0 0,0 1 1 0 0,0-1 0 0 0,0 1-1 0 0,1-1 1 0 0,0 1 0 0 0,0 0-1 0 0,0 1 1 0 0,0-1 0 0 0,0 1-1 0 0,1-1 1 0 0,0 1 0 0 0,3-1-243 0 0,-4 2 187 0 0,-1 1 1 0 0,1-1-1 0 0,0 1 1 0 0,0 0 0 0 0,-1 1-1 0 0,1-1 1 0 0,0 1-1 0 0,0-1 1 0 0,0 1-1 0 0,0 0 1 0 0,0 1-1 0 0,-1-1 1 0 0,1 1-1 0 0,0-1 1 0 0,0 1-1 0 0,0 0 1 0 0,-1 1-1 0 0,3 0-187 0 0,3 2 90 0 0,0 1-1 0 0,-1-1 0 0 0,0 2 0 0 0,0-1 1 0 0,0 1-1 0 0,0 0 0 0 0,-1 1 0 0 0,0 0 1 0 0,4 5-90 0 0,-8-8 55 0 0,0-1 1 0 0,0 1-1 0 0,0 0 1 0 0,-1 1-1 0 0,1-1 1 0 0,-1 0 0 0 0,0 1-1 0 0,0-1 1 0 0,0 1-1 0 0,-1 0 1 0 0,0 0-1 0 0,0-1 1 0 0,0 1 0 0 0,0 0-1 0 0,-1 0 1 0 0,0 0-1 0 0,0 0 1 0 0,0 0-1 0 0,-1 0 1 0 0,1 0-56 0 0,-1-2 64 0 0,-1 1-1 0 0,1 0 1 0 0,-1-1 0 0 0,1 1-1 0 0,-1-1 1 0 0,0 1 0 0 0,-1-1 0 0 0,1 0-1 0 0,0 0 1 0 0,-1 0 0 0 0,0 0-1 0 0,0 0 1 0 0,-1 1-64 0 0,-7 5 201 0 0,-1-1 1 0 0,1-1-1 0 0,-3 2-201 0 0,9-6 59 0 0,-1-1 54 0 0,0 1 0 0 0,0-1 1 0 0,0 0-1 0 0,-1 0 0 0 0,1 0 0 0 0,0-1 1 0 0,-1 0-1 0 0,1 0 0 0 0,-6-1-113 0 0,-3 0-266 0 0,0 0 0 0 0,1-1 0 0 0,-11-3 266 0 0,14 3-308 0 0,0-2 1 0 0,1 0-1 0 0,-3 0 308 0 0,10 1-249 0 0,0 1 0 0 0,0 0 0 0 0,-1-1 0 0 0,1 0 0 0 0,0 1 0 0 0,1-1-1 0 0,-1 0 1 0 0,0-1 0 0 0,1 1 0 0 0,-1 0 0 0 0,1-1 0 0 0,-1 0 249 0 0,-6-10-1403 0 0</inkml:trace>
  <inkml:trace contextRef="#ctx0" brushRef="#br0" timeOffset="736.587">556 0 15464 0 0,'-1'0'51'0'0,"-1"0"0"0"0,1 0 1 0 0,0 0-1 0 0,-1 1 1 0 0,1-1-1 0 0,0 0 1 0 0,0 0-1 0 0,-1 1 1 0 0,1-1-1 0 0,0 1 1 0 0,0-1-1 0 0,0 1 1 0 0,0-1-1 0 0,0 1 1 0 0,0 0-1 0 0,0 0 1 0 0,0-1-1 0 0,0 1 1 0 0,0 0-1 0 0,0 0 0 0 0,0 0 1 0 0,0 0-1 0 0,1 0 1 0 0,-1 0-1 0 0,0 0 1 0 0,1 0-1 0 0,-1 0 1 0 0,1 1-1 0 0,-1-1 1 0 0,1 0-1 0 0,-1 0 1 0 0,1 1-1 0 0,0 0-51 0 0,-5 13 384 0 0,1 1-1 0 0,0 0 1 0 0,2 0 0 0 0,0 0-1 0 0,0 6-383 0 0,1 19 1955 0 0,3 21-1955 0 0,-1-45 129 0 0,1 0-1 0 0,1-1 1 0 0,1 0-1 0 0,0 1 1 0 0,1-1-1 0 0,1-1 1 0 0,1 1-1 0 0,1 1-128 0 0,-5-11 38 0 0,0 0 0 0 0,1 0 0 0 0,0 0 0 0 0,0 0 0 0 0,1-1 0 0 0,0 1 0 0 0,0-1 0 0 0,0-1 0 0 0,0 1 0 0 0,1-1 0 0 0,-1 1 0 0 0,1-2 0 0 0,0 1 0 0 0,1-1 0 0 0,-1 0 0 0 0,1 0-1 0 0,-1 0 1 0 0,1-1 0 0 0,0 0 0 0 0,0-1 0 0 0,0 1 0 0 0,0-1 0 0 0,0-1 0 0 0,0 1 0 0 0,0-1 0 0 0,7-1-38 0 0,-1 0 44 0 0,1 0 1 0 0,0-1 0 0 0,-1-1-1 0 0,1 0 1 0 0,-1-1-1 0 0,0 0 1 0 0,0-1-1 0 0,-1-1 1 0 0,1 0-1 0 0,7-5-44 0 0,-13 5-4 0 0,0 0 0 0 0,0 0-1 0 0,-1 0 1 0 0,0-1-1 0 0,0 0 1 0 0,-1 0 0 0 0,0-1-1 0 0,0 1 1 0 0,-1-1-1 0 0,1 0 1 0 0,-2-1 0 0 0,1 1-1 0 0,-1 0 1 0 0,-1-1-1 0 0,1 0 1 0 0,-2 0 0 0 0,1-2 4 0 0,-1 7-44 0 0,0-1 0 0 0,0 0 0 0 0,-1 0 0 0 0,0 0 0 0 0,0 1 0 0 0,0-1 0 0 0,-1-4 44 0 0,1 7 15 0 0,-1 0-1 0 0,0 0 1 0 0,1 0 0 0 0,-1 0-1 0 0,0 0 1 0 0,0 0 0 0 0,0 0-1 0 0,-1 1 1 0 0,1-1-1 0 0,0 0 1 0 0,-1 0 0 0 0,1 1-1 0 0,-1-1 1 0 0,1 1 0 0 0,-1 0-1 0 0,0-1 1 0 0,0 1 0 0 0,0 0-15 0 0,0-1 8 0 0,-1 1 1 0 0,1 0-1 0 0,-1 0 1 0 0,1 1 0 0 0,-1-1-1 0 0,1 0 1 0 0,-1 1 0 0 0,1 0-1 0 0,-1-1 1 0 0,0 1-1 0 0,1 0 1 0 0,-1 0 0 0 0,0 0-1 0 0,1 1 1 0 0,-1-1-1 0 0,1 1 1 0 0,-3 0-9 0 0,0 1-2 0 0,-1 0 1 0 0,0 0-1 0 0,1 0 0 0 0,0 1 1 0 0,-1 0-1 0 0,1 0 0 0 0,-2 2 2 0 0,2 0-66 0 0,1 0 0 0 0,-1 0 0 0 0,1 1 0 0 0,0 0 0 0 0,0 0 0 0 0,1 0 0 0 0,0 0 0 0 0,0 0 0 0 0,-2 6 66 0 0,3-6-2 0 0,0-1 1 0 0,1 1 0 0 0,0 0-1 0 0,0 0 1 0 0,0 0 0 0 0,1 0-1 0 0,0 0 1 0 0,0 0 0 0 0,1 0-1 0 0,-1-1 1 0 0,2 4 1 0 0,-1-5 13 0 0,0 1 0 0 0,1-1 0 0 0,-1 0 0 0 0,1 0-1 0 0,0 1 1 0 0,0-1 0 0 0,1-1 0 0 0,-1 1 0 0 0,1 0 0 0 0,0-1 0 0 0,0 1 0 0 0,0-1 0 0 0,0 0-1 0 0,1 0 1 0 0,0 0-13 0 0,2 3 38 0 0,1-1 0 0 0,-1-1 0 0 0,1 0 0 0 0,0 0 0 0 0,0 0 0 0 0,1 0 0 0 0,-1-1 0 0 0,1-1-38 0 0,23 8 32 0 0,1-2 0 0 0,0-1 0 0 0,0-1 0 0 0,9-2-32 0 0,34-6-1221 0 0,-63 2 522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5321 437 13824 0 0,'0'0'629'0'0,"0"0"-12"0"0,4-3-294 0 0,20-3 345 0 0,0 0-1 0 0,1 2 1 0 0,0 0 0 0 0,0 2 0 0 0,4 1-668 0 0,-13 0 526 0 0,146-9-361 0 0,-147 8-261 0 0,25-2-303 0 0,-1 1 0 0 0,1 2 0 0 0,9 2 399 0 0,-36 1-6466 0 0</inkml:trace>
  <inkml:trace contextRef="#ctx0" brushRef="#br0" timeOffset="270.056">5370 543 13824 0 0,'0'0'314'0'0,"0"0"46"0"0,0 0 22 0 0,0 0-50 0 0,2 0-220 0 0,62-6 1843 0 0,279 12 2237 0 0,-310-5-4026 0 0,-7 0-1499 0 0,-7-1-3406 0 0,0-2-1946 0 0</inkml:trace>
  <inkml:trace contextRef="#ctx0" brushRef="#br0" timeOffset="-7914.552">282 241 10136 0 0,'0'-4'59'0'0,"1"1"0"0"0,0 0 1 0 0,-1-1-1 0 0,1 1 0 0 0,0 0 0 0 0,0 0 1 0 0,1 0-1 0 0,-1 0 0 0 0,1 0 1 0 0,0 0-1 0 0,-1 0 0 0 0,1 0 0 0 0,1 1 1 0 0,-1-1-1 0 0,0 1 0 0 0,1-1 1 0 0,0 1-60 0 0,50-59 518 0 0,-48 56-256 0 0,-1 0-1 0 0,1-1 0 0 0,-1 1 1 0 0,0-1-1 0 0,0 0 1 0 0,0 0-1 0 0,0-2-261 0 0,-2 5 163 0 0,-1 0-1 0 0,0 0 1 0 0,0 1-1 0 0,0-1 1 0 0,0 0-1 0 0,0 0 1 0 0,-1 0-1 0 0,1 0 1 0 0,-1 0 0 0 0,0 0-1 0 0,0 0 1 0 0,0 0-1 0 0,0 0 1 0 0,0 0-1 0 0,-1 0 1 0 0,1 0 0 0 0,-2-3-163 0 0,1 5 109 0 0,0-1 0 0 0,0 0 0 0 0,0 1 0 0 0,0-1 0 0 0,-1 1 1 0 0,1 0-1 0 0,0-1 0 0 0,-1 1 0 0 0,1 0 0 0 0,-1 0 1 0 0,0 0-1 0 0,1 0 0 0 0,-1 0 0 0 0,0 0 0 0 0,0 0 1 0 0,1 1-1 0 0,-1-1 0 0 0,0 1 0 0 0,0-1 0 0 0,0 1 1 0 0,0 0-1 0 0,0 0 0 0 0,0 0-109 0 0,-6-1 164 0 0,-1 1 0 0 0,1 0 0 0 0,0 0 0 0 0,-8 2-164 0 0,4 0 0 0 0,0 2 0 0 0,0-1 0 0 0,1 1 0 0 0,-1 1 0 0 0,1 0 0 0 0,0 0 0 0 0,-7 6 0 0 0,-14 10 0 0 0,-25 20 0 0 0,42-30 0 0 0,7-5 0 0 0,0 1 0 0 0,0-1 0 0 0,0 2 0 0 0,-6 6 0 0 0,-4 7 0 0 0,12-15 0 0 0,1 0 0 0 0,0 1 0 0 0,0-1 0 0 0,0 1 0 0 0,0 0 0 0 0,1 1 0 0 0,-2 5 0 0 0,4-9 0 0 0,1 0 0 0 0,0 0 0 0 0,0 0 0 0 0,0 1 0 0 0,1-1 0 0 0,-1 0 0 0 0,1 0 0 0 0,0 1 0 0 0,0 1 0 0 0,0-4 0 0 0,1 1 0 0 0,-1-1 0 0 0,1 0 0 0 0,0 1 0 0 0,-1-1 0 0 0,1 0 0 0 0,0 0 0 0 0,0 0 0 0 0,1 1 0 0 0,-1-1 0 0 0,0-1 0 0 0,1 1 0 0 0,-1 0 0 0 0,1 0 0 0 0,0 0 0 0 0,-1-1 0 0 0,1 1 0 0 0,1 0 0 0 0,0 0 25 0 0,0 0-1 0 0,0-1 0 0 0,1 1 1 0 0,-1-1-1 0 0,1 1 0 0 0,-1-1 0 0 0,1 0 1 0 0,-1 0-1 0 0,1-1 0 0 0,0 1 1 0 0,-1-1-1 0 0,1 0 0 0 0,0 0 1 0 0,-1 0-1 0 0,1 0 0 0 0,0 0 0 0 0,-1-1 1 0 0,1 0-1 0 0,-1 0 0 0 0,3 0-24 0 0,6-4 226 0 0,1 0-1 0 0,-1 0 1 0 0,0-1-1 0 0,0 0 1 0 0,-1-1-226 0 0,35-23-689 0 0,-1-2 689 0 0,-15 11 958 0 0,-3 1-794 0 0,-20 14-164 0 0,0 0 0 0 0,0 1 0 0 0,1 0 1 0 0,0 0-1 0 0,0 1 0 0 0,0 0 0 0 0,7-2 0 0 0,-13 4 0 0 0,-1 2 0 0 0,-1-1 0 0 0,1 1 0 0 0,0 0 0 0 0,-1-1 0 0 0,1 1 0 0 0,-1 0 0 0 0,1-1 0 0 0,-1 1 0 0 0,1 0 0 0 0,0 0 0 0 0,-1 0 0 0 0,1 0 0 0 0,0 0 0 0 0,-1-1 0 0 0,1 1 0 0 0,0 0 0 0 0,-1 1 0 0 0,1-1 0 0 0,0 0 0 0 0,0 0 0 0 0,-1 0 0 0 0,0 0 0 0 0,1-1 0 0 0,-1 1 0 0 0,0 0 0 0 0,1 0 0 0 0,-1 0 0 0 0,1 0 0 0 0,-1 0 0 0 0,0 0 0 0 0,1 0 0 0 0,-1 0 0 0 0,0 0 0 0 0,1 0 0 0 0,-1 0 0 0 0,1 0 0 0 0,-1 1 0 0 0,0-1 0 0 0,1 0 0 0 0,-1 0 0 0 0,0 0 0 0 0,1 0 0 0 0,-1 1 0 0 0,0-1 0 0 0,1 0 0 0 0,-1 0 0 0 0,0 0 0 0 0,0 1 0 0 0,1-1 0 0 0,-1 0 0 0 0,0 1 0 0 0,0-1 0 0 0,0 0 0 0 0,1 1 0 0 0,-1-1 0 0 0,0 0 0 0 0,0 1 0 0 0,0-1 0 0 0,0 0 0 0 0,1 1 0 0 0,-1-1 0 0 0,0 0 0 0 0,0 1 0 0 0,0-1 0 0 0,0 0 0 0 0,0 1 0 0 0,0-1 0 0 0,2 7 0 0 0,0 0 0 0 0,0 1 0 0 0,0-1 0 0 0,-1 1 0 0 0,0-1 0 0 0,-1 1 0 0 0,1-1 0 0 0,-4 56 0 0 0,1-40 0 0 0,2-1 0 0 0,0 2 0 0 0,0-14 0 0 0,0-1 0 0 0,-1 1 0 0 0,-1 5 0 0 0,-1 21 0 0 0,2 31 683 0 0,-3 0 0 0 0,-3 0-1 0 0,-12 46-682 0 0,13-80 0 0 0,-7 27 0 0 0,6-32 0 0 0,-2-1 0 0 0,-1-1 0 0 0,-1 0 0 0 0,-1 0 0 0 0,-8 10 0 0 0,7-13 0 0 0,11-17 0 0 0,-2 0 0 0 0,1 0 0 0 0,-1 0 0 0 0,0-1 0 0 0,0 1 0 0 0,-1-1 0 0 0,0 0 0 0 0,-2 4 0 0 0,6-8 0 0 0,0 1 0 0 0,-1-1 0 0 0,1 1 0 0 0,0-1 0 0 0,0 0 0 0 0,-1 0 0 0 0,1 0 0 0 0,-1 1 0 0 0,1-1 0 0 0,-1-1 0 0 0,-1 2 0 0 0,-1 0 0 0 0,-18 5 0 0 0,21-7 1 0 0,0 0 0 0 0,-1 0 0 0 0,1 0 0 0 0,0 0 0 0 0,0 0 0 0 0,0 0 0 0 0,0 0 0 0 0,0-1 0 0 0,-1 1 1 0 0,1 0-1 0 0,0-1 0 0 0,0 1 0 0 0,0-1 0 0 0,0 1 0 0 0,0-1 0 0 0,0 0-1 0 0,-3 0 55 0 0,2-1 55 0 0,-1 1-1 0 0,1-1 1 0 0,-1 1 0 0 0,1-1-1 0 0,0 0 1 0 0,0 0-1 0 0,0 0 1 0 0,0 0 0 0 0,0 0-1 0 0,0 0 1 0 0,0-1-1 0 0,1 1 1 0 0,-1-1-1 0 0,1 1 1 0 0,0-1 0 0 0,0 1-1 0 0,-1-3-109 0 0,0-2 16 0 0,0 1 0 0 0,0-1 1 0 0,1 0-1 0 0,0 0 0 0 0,0 0 0 0 0,1 0 0 0 0,0 0-16 0 0,0-5 0 0 0,-1 1 0 0 0,1-1 0 0 0,0 1 0 0 0,1 0 0 0 0,0 0 0 0 0,1 1 0 0 0,0-1 0 0 0,1 0 0 0 0,1-2 0 0 0,7-12 0 0 0,-7 14 0 0 0,0 0 0 0 0,2 0 0 0 0,-1 0 0 0 0,1 1 0 0 0,1 0 0 0 0,-1 0 0 0 0,2 1 0 0 0,-1-1 0 0 0,3 0 0 0 0,-3 3 0 0 0,1 0 0 0 0,0 1 0 0 0,0 0 0 0 0,0 0 0 0 0,1 1 0 0 0,-1 0 0 0 0,1 0 0 0 0,1 1 0 0 0,-1 0 0 0 0,0 1 0 0 0,9-2 0 0 0,-7 2 0 0 0,-7 2 0 0 0,0 0 0 0 0,1 0 0 0 0,-1 0 0 0 0,0 0 0 0 0,0 1 0 0 0,1-1 0 0 0,-1 1 0 0 0,0 0 0 0 0,1 1 0 0 0,-1-1 0 0 0,0 1 0 0 0,1 0 0 0 0,-1 0 0 0 0,4 1 0 0 0,7 3-401 0 0,-14-4-74 0 0,6 4-681 0 0,-7-4 764 0 0,7 2 230 0 0,-4-1-3501 0 0,-3-2 2128 0 0</inkml:trace>
  <inkml:trace contextRef="#ctx0" brushRef="#br0" timeOffset="-7430.141">818 892 11976 0 0,'0'0'266'0'0,"0"0"44"0"0,0 0 15 0 0,0 0-26 0 0,-3-1-187 0 0,-2-1 98 0 0,0 1 1 0 0,0 0 0 0 0,0 0 0 0 0,-1 0-1 0 0,1 0 1 0 0,0 1 0 0 0,0 0 0 0 0,0 0-1 0 0,-4 1-210 0 0,-51 7 3515 0 0,54-6-3152 0 0,-5 0-280 0 0,1 1-1 0 0,1 1 1 0 0,-1-1-1 0 0,-3 3-82 0 0,-9 3 7 0 0,21-8-7 0 0,1-1 0 0 0,-1 0 0 0 0,0 0 0 0 0,1 0 0 0 0,-1 0 0 0 0,1 0 0 0 0,-1 1 0 0 0,1-1 0 0 0,-1 0 0 0 0,0 1 0 0 0,1-1 0 0 0,-1 0 0 0 0,1 1 0 0 0,0-1 0 0 0,-1 0 0 0 0,1 1 0 0 0,-1-1 0 0 0,1 1 0 0 0,-1-1 0 0 0,1 1 0 0 0,0-1 0 0 0,-1 1 0 0 0,1-1 0 0 0,0 1 0 0 0,0-1 0 0 0,-1 1 0 0 0,1-1 0 0 0,0 1 0 0 0,0 0 0 0 0,0-1 0 0 0,0 1 0 0 0,0-1 0 0 0,0 1 0 0 0,0 0 0 0 0,0-1 0 0 0,0 1 0 0 0,0 0 0 0 0,0-1 0 0 0,0 1 0 0 0,0-1 0 0 0,1 1 0 0 0,-1 0 0 0 0,0 1 0 0 0,0-1 0 0 0,1 0 0 0 0,-1 0 0 0 0,1 0 0 0 0,-1 0 0 0 0,1 0 0 0 0,-1 0 0 0 0,1 0 0 0 0,0 0 0 0 0,0 0 0 0 0,-1 0 0 0 0,1 0 0 0 0,0 0 0 0 0,0 0 0 0 0,0 0 0 0 0,0-1 0 0 0,0 1 0 0 0,1 0 0 0 0,2 2 0 0 0,4 3 0 0 0,0 1 0 0 0,1-1 0 0 0,-1-1 0 0 0,2 0 0 0 0,-1 0 0 0 0,8 2 0 0 0,-10-3 0 0 0,0 0 0 0 0,1 1 0 0 0,-2 0 0 0 0,1 0 0 0 0,3 3 0 0 0,7 6 0 0 0,-16-13 102 0 0,1 0-1 0 0,-1 1 1 0 0,1-1-1 0 0,-1 1 0 0 0,0-1 1 0 0,1 1-1 0 0,-1 0 1 0 0,0-1-1 0 0,0 1 0 0 0,0 0 1 0 0,-1 0-1 0 0,1 0 1 0 0,0 0-102 0 0,-1-1 24 0 0,0 0 0 0 0,1-1 1 0 0,-1 1-1 0 0,0 0 0 0 0,0 0 1 0 0,0 0-1 0 0,0 0 0 0 0,0 0 0 0 0,0 0 1 0 0,0 0-1 0 0,0-1 0 0 0,0 1 1 0 0,-1 0-1 0 0,1 0 0 0 0,0 0 1 0 0,-1 0-1 0 0,1-1 0 0 0,0 1 1 0 0,-1 0-1 0 0,1 0 0 0 0,-1-1 1 0 0,1 1-1 0 0,-1 0 0 0 0,1 0 0 0 0,-1-1 1 0 0,0 1-1 0 0,1-1 0 0 0,-1 1 1 0 0,0-1-1 0 0,1 1 0 0 0,-2 0-24 0 0,-8 4 377 0 0,0 0-1 0 0,0-1 1 0 0,-1 0-1 0 0,0-1 1 0 0,-2 1-377 0 0,-15 3 126 0 0,-41 10-79 0 0,60-16-49 0 0,-1 1 1 0 0,1-1 0 0 0,-1-1 0 0 0,1 0 0 0 0,-1 0-1 0 0,-1-1 2 0 0,-12-6-319 0 0,22 7 107 0 0,1 0 0 0 0,-1-1 1 0 0,0 1-1 0 0,1 0 1 0 0,-1-1-1 0 0,0 1 0 0 0,1-1 1 0 0,-1 1-1 0 0,1-1 0 0 0,-1 1 1 0 0,1-1-1 0 0,-1 1 0 0 0,1-1 1 0 0,-1 1-1 0 0,1-1 1 0 0,0 0-1 0 0,-1 1 0 0 0,1-1 1 0 0,0 0-1 0 0,-1 1 0 0 0,1-1 1 0 0,0 0-1 0 0,0 0 0 0 0,0 1 1 0 0,0-1 211 0 0,0-1-2045 0 0</inkml:trace>
  <inkml:trace contextRef="#ctx0" brushRef="#br0" timeOffset="-5048.947">1383 482 8288 0 0,'0'0'190'0'0,"0"0"28"0"0,0 0 7 0 0,-1 0-33 0 0,-6-1-1131 0 0,2-3 4378 0 0,4 4-634 0 0,2 2-1434 0 0,-1 0-1424 0 0,0-1 565 0 0,57 4 1058 0 0,-10-6 614 0 0,13-4-2184 0 0,-11 0 1469 0 0,14 3-1469 0 0,86 10 0 0 0,-131-6 0 0 0,-6-2-49 0 0,9 3-778 0 0,-19-3 319 0 0,0 1-387 0 0,-2-1 852 0 0,0 0 0 0 0,0 0 1 0 0,1 0-1 0 0,-1 0 0 0 0,0 0 0 0 0,0 0 0 0 0,0 0 1 0 0,0 0-1 0 0,0 0 0 0 0,1 0 0 0 0,-1 0 1 0 0,0 0-1 0 0,0 0 0 0 0,0 0 0 0 0,0 1 0 0 0,0-1 1 0 0,1 0-1 0 0,-1 0 0 0 0,0 0 0 0 0,0 0 0 0 0,0 0 1 0 0,0 0-1 0 0,0 0 0 0 0,0 0 0 0 0,0 1 0 0 0,1-1 1 0 0,-1 0-1 0 0,0 0 0 0 0,0 0 0 0 0,0 0 0 0 0,0 0 1 0 0,0 0-1 0 0,0 1 0 0 0,0-1 0 0 0,0 0 0 0 0,0 0 43 0 0,-3 6-1974 0 0,-3 1-3823 0 0</inkml:trace>
  <inkml:trace contextRef="#ctx0" brushRef="#br0" timeOffset="-4791.123">1405 623 11976 0 0,'0'0'266'0'0,"-10"3"668"0"0,-5-1 610 0 0,28 15 503 0 0,-9-15-1977 0 0,-1 0-1 0 0,0 0 0 0 0,1 0 0 0 0,0-1 1 0 0,-1 1-1 0 0,1-1 0 0 0,0 0 0 0 0,-1 0 0 0 0,1-1 1 0 0,0 1-1 0 0,0-1 0 0 0,0 0 0 0 0,0 0 1 0 0,0 0-1 0 0,0 0-69 0 0,26 2 1009 0 0,-20-1-887 0 0,-1-1 0 0 0,0 0 0 0 0,1-1 0 0 0,-1 1-1 0 0,9-3-121 0 0,14-1-1 0 0,200-4-875 0 0,-206 6-757 0 0,0-3-4505 0 0</inkml:trace>
  <inkml:trace contextRef="#ctx0" brushRef="#br0" timeOffset="-4293.062">2462 357 11976 0 0,'1'-1'38'0'0,"-1"0"1"0"0,0 1 0 0 0,1-1-1 0 0,-1 0 1 0 0,0 0-1 0 0,0 0 1 0 0,0 0 0 0 0,0 0-1 0 0,0 0 1 0 0,0 0 0 0 0,0 0-1 0 0,0 0 1 0 0,0 0-1 0 0,0 0 1 0 0,0 1 0 0 0,0-1-1 0 0,-1 0 1 0 0,1 0 0 0 0,0 0-1 0 0,-1 0 1 0 0,1 0-1 0 0,-1 1 1 0 0,1-1 0 0 0,-1 0-1 0 0,1 0 1 0 0,-1 1 0 0 0,0-1-1 0 0,1 0 1 0 0,-1 1-1 0 0,0-1 1 0 0,1 0 0 0 0,-1 1-1 0 0,0-1-38 0 0,0 1 1 0 0,1 0-1 0 0,0 0 0 0 0,0 0 0 0 0,0 0 1 0 0,0 0-1 0 0,-1 0 0 0 0,1 0 0 0 0,0 0 1 0 0,0 0-1 0 0,0 0 0 0 0,-1 0 0 0 0,1-1 1 0 0,0 1-1 0 0,0 0 0 0 0,0 0 0 0 0,0 0 1 0 0,0 0-1 0 0,-1 0 0 0 0,1-1 0 0 0,0 1 1 0 0,0 0-1 0 0,0 0 0 0 0,0 0 0 0 0,0 0 1 0 0,0-1-1 0 0,0 1 0 0 0,0 0 0 0 0,-1 0 1 0 0,1 0-1 0 0,0 0 0 0 0,0-1 0 0 0,0 1 1 0 0,0 0-1 0 0,0 0 0 0 0,0 0 0 0 0,0-1 1 0 0,0 1-1 0 0,0 0 0 0 0,0 0 0 0 0,0 0 1 0 0,1-1-1 0 0,-1 1 0 0 0,0 0 0 0 0,0 0 1 0 0,0 0-1 0 0,0-1 0 0 0,0 1 0 0 0,0 0 1 0 0,0 0-1 0 0,0 0 0 0 0,1 0 0 0 0,-1 0 1 0 0,0-1-1 0 0,0 1 0 0 0,0 0 0 0 0,0 0 1 0 0,0 0-1 0 0,1 0 0 0 0,-1 0 0 0 0,0 0 0 0 0,0-1 3 0 0,1 1-1 0 0,-1 0 1 0 0,0 0-1 0 0,0 0 1 0 0,0 0-1 0 0,0 0 1 0 0,0 0-1 0 0,1 0 1 0 0,-1-1-1 0 0,0 1 1 0 0,0 0-1 0 0,0 0 1 0 0,0 0-1 0 0,0 0 1 0 0,0-1-1 0 0,1 1 1 0 0,-1 0-1 0 0,0 0 1 0 0,0 0-1 0 0,0-1 1 0 0,0 1-1 0 0,0 0 1 0 0,0 0-1 0 0,0 0 1 0 0,0-1-1 0 0,0 1 0 0 0,0 0 1 0 0,0 0-1 0 0,0 0 1 0 0,0-1-1 0 0,0 1 1 0 0,0 0-3 0 0,-1-1 41 0 0,1 0 2 0 0,0 1-1 0 0,-1-1 0 0 0,1 1 1 0 0,0-1-1 0 0,-1 1 0 0 0,1-1 0 0 0,0 0 1 0 0,0 1-1 0 0,0-1 0 0 0,0 1 1 0 0,0-1-1 0 0,-1 1 0 0 0,1-1 0 0 0,0 0 1 0 0,0 1-1 0 0,0-1 0 0 0,1 1 0 0 0,-1-1 1 0 0,0 0-1 0 0,0 1 0 0 0,0-1 1 0 0,0 1-1 0 0,0-1 0 0 0,1 1 0 0 0,-1-1 1 0 0,0 1-1 0 0,1-1 0 0 0,-1 1 1 0 0,0-1-1 0 0,1 1 0 0 0,-1-1 0 0 0,0 1 1 0 0,1-1-1 0 0,-1 1 0 0 0,1 0 1 0 0,-1-1-1 0 0,1 1 0 0 0,-1 0 0 0 0,1-1 1 0 0,-1 1-1 0 0,1 0 0 0 0,-1 0-42 0 0,8-4 102 0 0,0 0-1 0 0,0 0 0 0 0,0 1 1 0 0,0 1-1 0 0,1-1 0 0 0,-1 1-101 0 0,4-3 516 0 0,-11 5-445 0 0,-1-1 0 0 0,1 1 0 0 0,0-1 0 0 0,0 1 0 0 0,0 0 0 0 0,0-1 0 0 0,0 1 0 0 0,0 0 0 0 0,0 0 0 0 0,0 0 0 0 0,0 0 0 0 0,0 0 0 0 0,0 0-1 0 0,0 0-70 0 0,9-1 314 0 0,-6 1-175 0 0,0-1 1 0 0,0 1-1 0 0,-1 0 1 0 0,1 0 0 0 0,0 0-1 0 0,0 1 1 0 0,0 0-1 0 0,-1-1 1 0 0,1 1 0 0 0,0 0-1 0 0,-1 1 1 0 0,1-1-1 0 0,-1 1-139 0 0,31 11 16 0 0,-33-13-16 0 0,0 0 0 0 0,0 1 0 0 0,-1-1 0 0 0,1 1 0 0 0,0-1 0 0 0,0 1 0 0 0,0 0 0 0 0,0-1 0 0 0,-1 1 0 0 0,1 0 0 0 0,0 0 0 0 0,-1-1 0 0 0,1 1 0 0 0,0 0 0 0 0,-1 0 0 0 0,1 0 0 0 0,-1 0 0 0 0,1 0 0 0 0,-1 0 0 0 0,0 0 0 0 0,1 0 0 0 0,-1 0 0 0 0,0 0 0 0 0,0 0 0 0 0,1 1 0 0 0,-1-1 0 0 0,1 0 0 0 0,-1 1 0 0 0,1-1 0 0 0,-1 0 0 0 0,1 0 0 0 0,0 0 0 0 0,0 0 0 0 0,0 0 0 0 0,-1 0 0 0 0,2 1 0 0 0,13 10 0 0 0,-12-11 0 0 0,-1 1 0 0 0,0-1 0 0 0,1 1 0 0 0,-1 0 0 0 0,0 0 0 0 0,0 0 0 0 0,0 0 0 0 0,0 1 0 0 0,0-1 0 0 0,0 1 0 0 0,-1-1 0 0 0,1 1 0 0 0,-1-1 0 0 0,0 1 0 0 0,1 1 0 0 0,9 17 41 0 0,-9-19 33 0 0,-1 1 0 0 0,1-1 0 0 0,-1 0 1 0 0,0 0-1 0 0,0 1 0 0 0,0-1 0 0 0,0 1 0 0 0,0-1 0 0 0,0 1 1 0 0,-1-1-1 0 0,1 1 0 0 0,-1 1-74 0 0,0 2 175 0 0,0 0 0 0 0,0 0-1 0 0,-1 0 1 0 0,0 0 0 0 0,0 0 0 0 0,-1 1-175 0 0,1-4 5 0 0,0-1 0 0 0,0 1 0 0 0,0-1-1 0 0,0 1 1 0 0,-1-1 0 0 0,0 1 0 0 0,1-1 0 0 0,-1 0 0 0 0,0 0 0 0 0,0 0 0 0 0,0 0 0 0 0,0 0-1 0 0,-1 0 1 0 0,1-1-5 0 0,-62 52 0 0 0,59-49 0 0 0,-1-1 0 0 0,0 1 0 0 0,1-2 0 0 0,-2 1 0 0 0,1 0 0 0 0,-4 0 0 0 0,-25 11 0 0 0,9-3 0 0 0,-4 3 0 0 0,23-11 0 0 0,3-1 233 0 0,7-2-23 0 0,-1 0 278 0 0,-2 0 21 0 0,3 0-66 0 0,50-6-278 0 0,45 1-165 0 0,4 0 0 0 0,-58 3 0 0 0,-26 1 0 0 0,-1 0 0 0 0,17 2 0 0 0,14 2-108 0 0,3-3 108 0 0,-48 0-25 0 0,36-4-2140 0 0,-24 0-4147 0 0,-13 4-125 0 0</inkml:trace>
  <inkml:trace contextRef="#ctx0" brushRef="#br0" timeOffset="-3727.228">3311 85 10136 0 0,'0'0'230'0'0,"0"-6"309"0"0,1 4-398 0 0,0-1 0 0 0,-1 1 1 0 0,1-1-1 0 0,0 1 0 0 0,0 0 0 0 0,1 0 0 0 0,-1-1 1 0 0,0 1-1 0 0,1 0 0 0 0,-1 0 0 0 0,1 0 0 0 0,0 0 1 0 0,-1 0-1 0 0,1 1 0 0 0,0-1 0 0 0,0 1 0 0 0,0-1 1 0 0,1 1-1 0 0,-1-1 0 0 0,0 1 0 0 0,1 0-141 0 0,5-3 1238 0 0,-7 3-218 0 0,-1 1-66 0 0,0 0-289 0 0,0 0-121 0 0,0 0-28 0 0,0 0-72 0 0,16 12-272 0 0,-13-7-109 0 0,0 0-1 0 0,0 0 0 0 0,0 0 0 0 0,0 0 0 0 0,-1 0 0 0 0,0 1 0 0 0,0-1 0 0 0,-1 1 1 0 0,1 0-1 0 0,-1-1 0 0 0,-1 1 0 0 0,1 0 0 0 0,-1 3-62 0 0,5 22 1075 0 0,-4-23-1048 0 0,-1 1-1 0 0,1-1 1 0 0,-2 0 0 0 0,1 0 0 0 0,-1 0-1 0 0,-2 8-26 0 0,0 11 5 0 0,-3 14-5 0 0,-1 0 0 0 0,-6 15 0 0 0,8-36 39 0 0,1-10 6 0 0,2 0 0 0 0,-1 0 0 0 0,1-1-1 0 0,1 1 1 0 0,-1 0 0 0 0,2 0 0 0 0,0 1 0 0 0,0-1 0 0 0,1 4-45 0 0,0-6 959 0 0,1-1-466 0 0,10 4-340 0 0,-9-10-153 0 0,-1 1 0 0 0,0-1 0 0 0,1 0 0 0 0,-1 0 0 0 0,0 0 0 0 0,1-1 0 0 0,-1 1 0 0 0,1-1 0 0 0,-1 1 0 0 0,1-1 0 0 0,0 0 0 0 0,-1 0 0 0 0,1 0 0 0 0,0 0 0 0 0,40-7 0 0 0,-8 0 0 0 0,-9 5 84 0 0,18-6-84 0 0,-19 4 1356 0 0,24-2-1356 0 0,24 0 661 0 0,-29 1-714 0 0,17 2 53 0 0,-32 5 0 0 0,22 3 0 0 0,-4 8-4930 0 0,-37-10-390 0 0,-1 0-1317 0 0</inkml:trace>
  <inkml:trace contextRef="#ctx0" brushRef="#br0" timeOffset="-3127.939">4581 143 10136 0 0,'3'-5'412'0'0,"-1"1"0"0"0,1-1 1 0 0,0 1-1 0 0,0 0 1 0 0,0 0-1 0 0,1 0 0 0 0,0 1 1 0 0,-1-1-1 0 0,1 1 1 0 0,4-3-413 0 0,-7 6 662 0 0,-1 0-48 0 0,0 0-8 0 0,0 0-26 0 0,8 38 1457 0 0,-9-31-1988 0 0,0 1 0 0 0,-1-1 1 0 0,1 0-1 0 0,-1 0 0 0 0,-1 0 0 0 0,1 0 0 0 0,-1-1 0 0 0,-1 1 0 0 0,1-1 0 0 0,-1 1 0 0 0,0-1 0 0 0,0-1 0 0 0,-2 2-49 0 0,-22 25 215 0 0,9-9 386 0 0,-1-1 0 0 0,-21 18-601 0 0,24-26 148 0 0,1-1 14 0 0,0 0 0 0 0,-1 0-1 0 0,-5 1-161 0 0,-5 2 0 0 0,18-10 0 0 0,0 0 0 0 0,-1 0 0 0 0,0-1 0 0 0,0 0 0 0 0,0-1 0 0 0,0-1 0 0 0,-10 3 0 0 0,13-4 0 0 0,-1-1 0 0 0,1-1 0 0 0,0 1 0 0 0,0-1 0 0 0,-1 0 0 0 0,1-1 0 0 0,0 0 0 0 0,-6-1 0 0 0,11 1 0 0 0,-1 0 0 0 0,1 1 0 0 0,0-1 0 0 0,0 0 0 0 0,0 0 0 0 0,0 0 0 0 0,0 0 0 0 0,0-1 0 0 0,0 1 0 0 0,1 0 0 0 0,-1-1 0 0 0,0 1 0 0 0,1-1 0 0 0,-1 0 0 0 0,1 0 0 0 0,-1 1 0 0 0,1-1 0 0 0,0 0 0 0 0,0 0 0 0 0,0 0 0 0 0,0 0 0 0 0,0-1 0 0 0,0 1 0 0 0,1 0 0 0 0,-1 0 0 0 0,1 0 0 0 0,-1-1 0 0 0,1-1 0 0 0,-1-5 0 0 0,1-1 0 0 0,1 1 0 0 0,0-1 0 0 0,0 1 0 0 0,1 0 0 0 0,2-7 0 0 0,18-53 0 0 0,-18 58 0 0 0,-2 6 0 0 0,0 1 0 0 0,-1 0 0 0 0,1 0 0 0 0,1 0 0 0 0,-1 0 0 0 0,0 1 0 0 0,1-1 0 0 0,0 1 0 0 0,0-1 0 0 0,0 1 0 0 0,0 0 0 0 0,1 0 0 0 0,-1 0 0 0 0,1 0 0 0 0,0 1 0 0 0,1-1 0 0 0,-4 2 0 0 0,-1 1 0 0 0,1 0 0 0 0,-1-1 0 0 0,1 1 0 0 0,0 0 0 0 0,-1-1 0 0 0,1 1 0 0 0,-1 0 0 0 0,1 0 0 0 0,-1 0 0 0 0,1 0 0 0 0,0-1 0 0 0,-1 1 0 0 0,1 0 0 0 0,0 0 0 0 0,-1 0 0 0 0,1 0 0 0 0,-1 0 0 0 0,1 1 0 0 0,0-1 0 0 0,1 0 0 0 0,-1 0 0 0 0,0 0 0 0 0,0 0 0 0 0,1 0 0 0 0,-1 0 0 0 0,0 0 0 0 0,0 1 0 0 0,0-1 0 0 0,0 0 0 0 0,0 1 0 0 0,0-1 0 0 0,0 0 0 0 0,0 1 0 0 0,0-1 0 0 0,0 1 0 0 0,0-1 0 0 0,0 1 0 0 0,-1 0 0 0 0,1 0 0 0 0,0-1 0 0 0,0 1 0 0 0,0 0 0 0 0,0 0 0 0 0,2 3 0 0 0,5 3-15 0 0,0 1-1 0 0,0 0 0 0 0,-1 0 0 0 0,0 1 1 0 0,-1 0-1 0 0,0 0 0 0 0,0 0 0 0 0,2 6 16 0 0,-4-6 199 0 0,2 1 0 0 0,0-1 0 0 0,0 0-1 0 0,0 0 1 0 0,1-1 0 0 0,0 0 0 0 0,1 0-1 0 0,5 4-198 0 0,6 7 619 0 0,-17-16-621 0 0,0 0 1 0 0,1 0-1 0 0,-1-1 1 0 0,1 1-1 0 0,0-1 1 0 0,-1 0-1 0 0,4 2 2 0 0,18 11 0 0 0,-9-6 0 0 0,1-1 0 0 0,9 5 0 0 0,-17-10-105 0 0,-2-1-125 0 0,1 1 1 0 0,-1 0 0 0 0,1 0 0 0 0,-1 0-1 0 0,1 2 230 0 0,-7-5-1436 0 0,0 0-1136 0 0,0 0-4247 0 0</inkml:trace>
  <inkml:trace contextRef="#ctx0" brushRef="#br0" timeOffset="-2405.382">4849 581 11976 0 0,'0'0'266'0'0,"0"0"44"0"0,0 0 15 0 0,0 0-26 0 0,0 0-127 0 0,0 0 204 0 0,-10 4 1062 0 0,6-1-1406 0 0,0 0 0 0 0,0 0 0 0 0,0 0 1 0 0,-1 0-1 0 0,-1 0-32 0 0,-19 14 5 0 0,12-9 476 0 0,12-7-385 0 0,-1-1 0 0 0,1 1 0 0 0,-1 0 0 0 0,1 0-1 0 0,0 0 1 0 0,-1 0 0 0 0,1 0 0 0 0,0 0 0 0 0,0 0-1 0 0,-1 2-95 0 0,0-1 81 0 0,0 0 0 0 0,0 0 0 0 0,1 1 0 0 0,-1-1 0 0 0,1 0-1 0 0,-1 1 1 0 0,1 0 0 0 0,0-1 0 0 0,0 1 0 0 0,0 0-1 0 0,0-1 1 0 0,1 1 0 0 0,-1 3-81 0 0,1-5 488 0 0,0 0-432 0 0,0-1-1 0 0,0 1 1 0 0,0 0-1 0 0,0-1 1 0 0,0 1 0 0 0,0 0-1 0 0,0-1 1 0 0,1 1-1 0 0,-1 0 1 0 0,0-1 0 0 0,1 1-1 0 0,-1 0 1 0 0,0-1-1 0 0,1 1 1 0 0,-1-1-1 0 0,1 1 1 0 0,-1-1 0 0 0,1 1-1 0 0,-1-1 1 0 0,1 1-56 0 0,10 14 5 0 0,0-6-5 0 0,17 17 0 0 0,-26-24-62 0 0,0 1 318 0 0,1 0-1 0 0,-1 0 0 0 0,0-1 0 0 0,0 1 1 0 0,0 1-1 0 0,1 0-255 0 0,-3-3 30 0 0,1 0-1 0 0,-1 0 1 0 0,0 0-1 0 0,1 0 1 0 0,-1 0-1 0 0,0 0 1 0 0,0 0-1 0 0,0 0 1 0 0,0 1 0 0 0,0-1-1 0 0,0 0 1 0 0,0 0-1 0 0,0 0 1 0 0,0 0-1 0 0,-1 0 1 0 0,1 0 0 0 0,0 0-1 0 0,-1 0 1 0 0,1 0-1 0 0,-1 0 1 0 0,1 0-1 0 0,-1 1-29 0 0,-1-1 119 0 0,1 0 0 0 0,-1 0 0 0 0,1 0-1 0 0,-1 0 1 0 0,1 0 0 0 0,-1-1 0 0 0,1 1-1 0 0,-1 0 1 0 0,0-1 0 0 0,0 1-119 0 0,0-1 180 0 0,-9 3-96 0 0,0 0-1 0 0,-1-1 0 0 0,1 0 0 0 0,-1-1 1 0 0,1-1-1 0 0,-1 0 0 0 0,0 0-83 0 0,-23 0 25 0 0,15 0-31 0 0,1-1-1 0 0,-1-1 1 0 0,-3-1 6 0 0,-9-1-1547 0 0,5 1-6286 0 0</inkml:trace>
  <inkml:trace contextRef="#ctx0" brushRef="#br0" timeOffset="4877.205">984 1607 7368 0 0,'1'-2'78'0'0,"0"0"1"0"0,-1 0 0 0 0,1 0-1 0 0,0 0 1 0 0,0 0 0 0 0,1 0 0 0 0,-1 0-1 0 0,0 1 1 0 0,1-1 0 0 0,-1 0-79 0 0,1 1 238 0 0,-1-1 1 0 0,0 1-1 0 0,0 0 1 0 0,0-1-1 0 0,0 1 1 0 0,0 0-1 0 0,-1-1 1 0 0,1 1 0 0 0,0-1-1 0 0,-1 1 1 0 0,1-1-1 0 0,-1 0 1 0 0,1 1-1 0 0,-1-1 1 0 0,0-1-239 0 0,0 2 145 0 0,1 0-1 0 0,-1 0 1 0 0,0 0-1 0 0,-1 0 1 0 0,1 0-1 0 0,0 0 1 0 0,0 0 0 0 0,0 0-1 0 0,-1 1 1 0 0,1-1-1 0 0,0 0 1 0 0,-1 0 0 0 0,1 0-1 0 0,-1 0 1 0 0,1 0-1 0 0,-1 1 1 0 0,1-1-1 0 0,-1 0 1 0 0,1 1 0 0 0,-1-1-1 0 0,0 0 1 0 0,1 1-145 0 0,-2-1 103 0 0,0 0-1 0 0,1 1 1 0 0,-1-1 0 0 0,1 1 0 0 0,-1-1-1 0 0,0 1 1 0 0,1 0 0 0 0,-1-1 0 0 0,1 1 0 0 0,-1 0-1 0 0,0 0 1 0 0,1 0 0 0 0,-1 1 0 0 0,0-1 0 0 0,0 0-103 0 0,-23 6 285 0 0,0 0 1 0 0,0 2 0 0 0,1 0-1 0 0,0 2 1 0 0,-2 2-286 0 0,5-3 115 0 0,7-3-45 0 0,0 0-1 0 0,1 2 0 0 0,-12 7-69 0 0,19-9 0 0 0,5 2 0 0 0,1-7 0 0 0,0 0 0 0 0,0 0 0 0 0,0 0 0 0 0,1-1 0 0 0,-1 1 0 0 0,0 0 0 0 0,1 0 0 0 0,-1 0 0 0 0,0 0 0 0 0,1-1 0 0 0,-1 1 0 0 0,1 0 0 0 0,0-1 0 0 0,-1 1 0 0 0,1 0 0 0 0,-1-1 0 0 0,1 1 0 0 0,0-1 0 0 0,0 1 0 0 0,-1-1 0 0 0,1 1 0 0 0,1 0 0 0 0,22 9 0 0 0,-12-5 0 0 0,24 9 36 0 0,1-2-1 0 0,14 2-35 0 0,2 1-7 0 0,-45-12 15 0 0,1 0 0 0 0,0 0-1 0 0,-1 0 1 0 0,0 1 0 0 0,1 1-1 0 0,-1-1 1 0 0,6 6-8 0 0,-13-9 4 0 0,0 0 1 0 0,-1-1-1 0 0,1 1 1 0 0,0 0-1 0 0,-1-1 1 0 0,1 1-1 0 0,-1 0 1 0 0,1 0-1 0 0,-1 0 1 0 0,1 0-1 0 0,-1-1 1 0 0,1 1-1 0 0,-1 0 1 0 0,0 0-1 0 0,0 0 1 0 0,1 0-1 0 0,-1 0 1 0 0,0 0-1 0 0,0 0 1 0 0,0 0-1 0 0,0 0 0 0 0,0 0-4 0 0,-1 1 13 0 0,1 0-1 0 0,-1-1 0 0 0,1 1 1 0 0,-1 0-1 0 0,0-1 0 0 0,0 1 0 0 0,0-1 1 0 0,0 1-1 0 0,0-1 0 0 0,0 0 0 0 0,0 1 1 0 0,0-1-13 0 0,-4 4 46 0 0,0-1 0 0 0,0 0 0 0 0,0 0 0 0 0,0-1 0 0 0,-1 1 0 0 0,0-1-46 0 0,-53 30 295 0 0,49-29-261 0 0,0 0 0 0 0,0 0 0 0 0,-1-1 0 0 0,1 0 0 0 0,-3 0-34 0 0,-16 5 23 0 0,16-4-40 0 0,-13 4-339 0 0,-1-1 0 0 0,-4 0 356 0 0,30-6-118 0 0,0-1 0 0 0,0 0 1 0 0,0 0-1 0 0,0 0 0 0 0,0 0 0 0 0,0 0 0 0 0,0 0 1 0 0,0-1-1 0 0,0 1 0 0 0,0 0 0 0 0,0 0 0 0 0,0-1 1 0 0,0 1-1 0 0,0-1 118 0 0,0 1-1493 0 0</inkml:trace>
  <inkml:trace contextRef="#ctx0" brushRef="#br0" timeOffset="5326.009">1330 1579 15056 0 0,'0'0'340'0'0,"0"0"50"0"0,-9 12 521 0 0,-11 6-732 0 0,0-2 0 0 0,-22 15-179 0 0,27-21 227 0 0,0 0 1 0 0,1 1-1 0 0,0 1 0 0 0,1 0 1 0 0,1 1-1 0 0,-1 1 0 0 0,-2 5-227 0 0,-13 27-593 0 0,27-45 658 0 0,12-8 185 0 0,-10 6-236 0 0,1 0 0 0 0,-1 0 0 0 0,0 0 0 0 0,1-1 1 0 0,-1 1-1 0 0,0 0 0 0 0,1 0 0 0 0,-1-1 0 0 0,0 0-14 0 0,3-3 11 0 0,0 1-1 0 0,0-1 0 0 0,1 1 1 0 0,-1-1-1 0 0,1 2 0 0 0,3-3-10 0 0,19-19 56 0 0,-23 21 3 0 0,0-1 0 0 0,0 1 0 0 0,1 0 0 0 0,0 0 0 0 0,-1 1 0 0 0,1-1 0 0 0,0 1 0 0 0,1 0 0 0 0,-1 1 0 0 0,0-1 0 0 0,1 1 0 0 0,-1 0 1 0 0,1 0-1 0 0,0 1 0 0 0,0-1 0 0 0,0 1 0 0 0,5 0-59 0 0,1 16 1017 0 0,-9-9-850 0 0,-1-1 1 0 0,1 1-1 0 0,-1 0 0 0 0,-1-1 1 0 0,1 1-1 0 0,0 3-167 0 0,0 2 112 0 0,-2 3 66 0 0,-1-12-162 0 0,1-1 0 0 0,0 1 0 0 0,0-1 0 0 0,0 1 0 0 0,0-1 0 0 0,0 1 0 0 0,0-1 0 0 0,0 1 0 0 0,0-1 0 0 0,0 1 0 0 0,1-1 0 0 0,-1 0 1 0 0,1 1-1 0 0,-1-1 0 0 0,1 1 0 0 0,-1-1 0 0 0,2 1-16 0 0,-2-1-236 0 0,16-5-3235 0 0,-8 0 2160 0 0</inkml:trace>
  <inkml:trace contextRef="#ctx0" brushRef="#br0" timeOffset="5513.239">1440 1463 13760 0 0,'0'0'629'0'0,"0"-1"-12"0"0,0-2-250 0 0,0 2 394 0 0,0 1 214 0 0,7 6 1635 0 0,-4-3-2448 0 0,0 1-1 0 0,0 0 0 0 0,0 0 0 0 0,-1 0 1 0 0,1 0-1 0 0,-1 1 0 0 0,0-1 0 0 0,0 1 1 0 0,0-1-1 0 0,-1 1 0 0 0,0-1 0 0 0,0 1 1 0 0,0 1-162 0 0,2 9 63 0 0,-1 0 1 0 0,0 1 0 0 0,-2 9-64 0 0,1-12-85 0 0,-2 0-1 0 0,0 0 1 0 0,0 0-1 0 0,-1-1 1 0 0,-1 1-1 0 0,0 0 1 0 0,-1-1 0 0 0,0 0-1 0 0,-3 5 86 0 0,6-15-355 0 0,0 0 0 0 0,-1 0 0 0 0,1 0 0 0 0,0 0 0 0 0,-1 0 0 0 0,0 0 0 0 0,1 0 0 0 0,-1 0 0 0 0,0 0 0 0 0,0-1 0 0 0,0 1 0 0 0,0-1 0 0 0,0 0 0 0 0,-1 1 0 0 0,1-1 0 0 0,0 0 0 0 0,-1 0 0 0 0,1-1 1 0 0,0 1-1 0 0,-1 0 0 0 0,0-1 355 0 0,-10 1-2272 0 0</inkml:trace>
  <inkml:trace contextRef="#ctx0" brushRef="#br0" timeOffset="6963.306">1377 1630 13216 0 0,'0'0'298'0'0,"0"0"46"0"0,0 0 22 0 0,0 0-48 0 0,7-4-196 0 0,-2 2 238 0 0,0 0 0 0 0,1 0 0 0 0,0 0 0 0 0,-1 1 0 0 0,1 0 0 0 0,0 0 0 0 0,-1 0 1 0 0,1 1-1 0 0,0 0 0 0 0,5 0-360 0 0,18-1 1118 0 0,-9 0-642 0 0,1 1-1 0 0,6 0-475 0 0,-9 1 147 0 0,0-1 0 0 0,0 0 0 0 0,6-3-147 0 0,6 0 169 0 0,-19 2-100 0 0,1-1 0 0 0,-1 0 1 0 0,1-1-1 0 0,9-3-69 0 0,-20 6 10 0 0,0 0 0 0 0,0-1 0 0 0,0 1 0 0 0,0-1 0 0 0,0 1 1 0 0,0-1-1 0 0,0 1 0 0 0,0-1 0 0 0,0 0 0 0 0,0 1 0 0 0,0-1 0 0 0,0 0 1 0 0,0 0-1 0 0,0-1-10 0 0,3-2 18 0 0,0 1 35 0 0,-8 5-40 0 0,3 0-9 0 0,-1 0 0 0 0,1 0 0 0 0,-1 1-1 0 0,1-1 1 0 0,0 1 0 0 0,0-1 0 0 0,0 1-1 0 0,0 0-3 0 0,-3 6 117 0 0,3-7-77 0 0,1 0 0 0 0,0 0 0 0 0,-1 1 0 0 0,1-1 0 0 0,0 0 0 0 0,0 0 0 0 0,0 0 0 0 0,0 0 0 0 0,0 0 0 0 0,0 0 0 0 0,1 0 0 0 0,-1 0 0 0 0,1 1-40 0 0,1 12 101 0 0,-2-13-88 0 0,1-1 0 0 0,-1 0 0 0 0,0 1 0 0 0,1-1-1 0 0,0 1 1 0 0,-1-1 0 0 0,1 0 0 0 0,0 1 0 0 0,-1-1 0 0 0,1 0-1 0 0,0 0 1 0 0,0 1 0 0 0,0-1 0 0 0,0 0 0 0 0,0 0-1 0 0,0 0 1 0 0,1 0 0 0 0,-1 0 0 0 0,0-1 0 0 0,0 1 0 0 0,2 0-13 0 0,-1 1 61 0 0,1-1 0 0 0,0 1 1 0 0,0-1-1 0 0,0 0 0 0 0,0 0 1 0 0,0 0-1 0 0,0 0 0 0 0,0-1 1 0 0,0 1-1 0 0,2-1-61 0 0,0 0 74 0 0,-1-1-1 0 0,1 1 1 0 0,-1-1 0 0 0,1 0-1 0 0,-1-1 1 0 0,0 1 0 0 0,1-1-1 0 0,-1 0 1 0 0,0 0 0 0 0,4-2-74 0 0,-1 0 51 0 0,0-1 0 0 0,0 0 0 0 0,-1-1 0 0 0,1 0 0 0 0,1-2-51 0 0,20-23-877 0 0,-27 30 838 0 0,0 0 18 0 0,1 0 1 0 0,-1 0-1 0 0,0 0 1 0 0,0 0 0 0 0,-1 0-1 0 0,1 0 1 0 0,0 0-1 0 0,0 0 1 0 0,0 0 0 0 0,-1 0-1 0 0,1-1 1 0 0,-1 1-1 0 0,1 0 1 0 0,-1 0 0 0 0,1-1-1 0 0,-1 0 21 0 0,1 2-16 0 0,0-1 0 0 0,0 0-1 0 0,0 1 1 0 0,-1-1 0 0 0,1 1 0 0 0,0-1-1 0 0,0 1 1 0 0,0-1 0 0 0,0 1-1 0 0,0 0 1 0 0,1-1 16 0 0,-2 1-11 0 0,2-1-19 0 0,-1 1 20 0 0,-1-1 0 0 0,0 1 0 0 0,1 0 0 0 0,-1 0 0 0 0,1-1 0 0 0,-1 1 0 0 0,1 0 0 0 0,-1 0 0 0 0,0 0 0 0 0,1 0 0 0 0,-1 0 0 0 0,1 0 0 0 0,-1 0 0 0 0,1-1 0 0 0,-1 1 0 0 0,1 0 0 0 0,-1 1 0 0 0,0-1 0 0 0,1 0 0 0 0,-1 0 0 0 0,1 0 10 0 0,0 0-4 0 0,-1 0 1 0 0,1 0 0 0 0,0 0 0 0 0,-1 0-1 0 0,1 0 1 0 0,0 1 0 0 0,-1-1 0 0 0,1 0 0 0 0,0 0-1 0 0,-1 1 1 0 0,1-1 0 0 0,0 1 0 0 0,-1-1-1 0 0,1 0 1 0 0,-1 1 0 0 0,1-1 0 0 0,-1 1-1 0 0,1-1 1 0 0,-1 1 0 0 0,1-1 0 0 0,-1 1-1 0 0,1 0 4 0 0,0 2-2 0 0,4 1 2 0 0,-3-3 0 0 0,0 0 0 0 0,-1 1 0 0 0,1-1 0 0 0,-1 1 0 0 0,1-1 0 0 0,-1 1 0 0 0,0-1 0 0 0,0 1 0 0 0,1 0 0 0 0,-1 0 0 0 0,0-1 0 0 0,-1 1 0 0 0,1 0 0 0 0,0 2 0 0 0,1 0 0 0 0,0 0 0 0 0,0 0 0 0 0,0 0 0 0 0,0-1 0 0 0,1 1 0 0 0,-1-1 0 0 0,1 1 0 0 0,1 0 0 0 0,9 12 0 0 0,-11-13 0 0 0,1 0-1 0 0,-1 0 1 0 0,1-1-1 0 0,0 1 1 0 0,0-1-1 0 0,0 0 0 0 0,0 1 1 0 0,1-1 0 0 0,-1-1 6 0 0,-1 1 1 0 0,1 0-1 0 0,0 0 1 0 0,-1 0-1 0 0,0 0 1 0 0,1 0-1 0 0,-1 0 0 0 0,0 1 1 0 0,0-1-1 0 0,1 3-6 0 0,-2-4 13 0 0,0 1 0 0 0,0-1 0 0 0,0 0 0 0 0,1 1 0 0 0,-1-1 0 0 0,0 0 0 0 0,1 0 0 0 0,-1 0 0 0 0,2 1-13 0 0,3 2 103 0 0,-6-3-94 0 0,0-1 0 0 0,0 0 0 0 0,1 0 0 0 0,-1 0-1 0 0,0 0 1 0 0,0 0 0 0 0,0 0 0 0 0,0 0 0 0 0,0 0-1 0 0,0 1 1 0 0,0-1 0 0 0,0 0 0 0 0,0 0 0 0 0,0 0-1 0 0,0 0 1 0 0,1 0 0 0 0,-1 0 0 0 0,0 1 0 0 0,0-1-1 0 0,0 0 1 0 0,0 0 0 0 0,0 0 0 0 0,0 0 0 0 0,0 0-1 0 0,0 1 1 0 0,0-1 0 0 0,0 0 0 0 0,0 0 0 0 0,0 0-1 0 0,0 0 1 0 0,-1 0 0 0 0,1 1 0 0 0,0-1 0 0 0,0 0-1 0 0,0 0 1 0 0,0 0 0 0 0,0 0 0 0 0,0 0 0 0 0,0 0-1 0 0,0 0 1 0 0,0 1 0 0 0,0-1 0 0 0,-1 0 0 0 0,1 0-1 0 0,0 0 1 0 0,0 0 0 0 0,0 0 0 0 0,0 0 0 0 0,0 0-1 0 0,0 0 1 0 0,0 0 0 0 0,-1 0 0 0 0,1 0 0 0 0,0 0-1 0 0,0 0 1 0 0,0 0 0 0 0,0 0 0 0 0,0 0 0 0 0,-1 0-1 0 0,1 0 1 0 0,0 0 0 0 0,0 0 0 0 0,0 0 0 0 0,0 0-1 0 0,0 0 1 0 0,-1 0 0 0 0,1 0 0 0 0,0 0 0 0 0,0 0-1 0 0,0 0-8 0 0,13-15 572 0 0,-2 1-304 0 0,-10 13-275 0 0,0 0 1 0 0,0-1-1 0 0,0 1 0 0 0,0 0 0 0 0,0 0 0 0 0,0-1 0 0 0,0 1 1 0 0,-1-1-1 0 0,1 1 0 0 0,0-1 0 0 0,-1 1 0 0 0,1-1 1 0 0,-1 1-1 0 0,0-1 0 0 0,1 1 0 0 0,-1-1 0 0 0,0 0 0 0 0,0 0 7 0 0,1-6-43 0 0,-1 6 34 0 0,1 0 1 0 0,0 0 0 0 0,0 0-1 0 0,0 0 1 0 0,0 0 0 0 0,0 0 0 0 0,0 0-1 0 0,0 0 1 0 0,1 0 0 0 0,-1 0-1 0 0,2-1 9 0 0,9-14 16 0 0,-9 8-22 0 0,1 1 1 0 0,1-1 0 0 0,-1 1-1 0 0,1 0 1 0 0,1 0 0 0 0,5-6 5 0 0,-4 0-71 0 0,-7 13 64 0 0,0 0 1 0 0,1 0-1 0 0,-1 0 1 0 0,0 0-1 0 0,1 0 1 0 0,-1 0-1 0 0,1 0 1 0 0,0 0-1 0 0,-1 0 1 0 0,1 0-1 0 0,0 0 1 0 0,-1 0-1 0 0,1 0 1 0 0,0 1-1 0 0,0-1 1 0 0,0 0 6 0 0,7-4-71 0 0,0 0 0 0 0,0 1 0 0 0,1 0 0 0 0,-1 0 0 0 0,1 1 0 0 0,0 0 0 0 0,0 1 0 0 0,0 0 0 0 0,8-1 71 0 0,3 1-552 0 0,-1 1 0 0 0,1 0 0 0 0,0 1 0 0 0,3 2 552 0 0,64-4-7051 0 0,-81 3 6442 0 0,1-1 0 0 0,-1 0 1 0 0,0-1-1 0 0,1 1 0 0 0,-1-1 1 0 0,2-1 608 0 0,3-3-372 0 0,-10 4 380 0 0,-1 0 1 0 0,1 0 0 0 0,0-1 0 0 0,0 1-1 0 0,0 0 1 0 0,-1 0 0 0 0,1-1 0 0 0,-1 1-1 0 0,1-1 1 0 0,0 0-9 0 0,-1 2 57 0 0,0-1 1 0 0,0 1-1 0 0,0-1 1 0 0,0 1-1 0 0,0-1 0 0 0,0 1 1 0 0,0-1-1 0 0,0 1 1 0 0,0-1-1 0 0,0 1 0 0 0,0-1 1 0 0,0 1-1 0 0,0-1 1 0 0,0 1-1 0 0,0-1 0 0 0,0 1 1 0 0,0-1-1 0 0,-1 1 1 0 0,1-1-1 0 0,0 1 0 0 0,0 0 1 0 0,-1-1-1 0 0,1 1 1 0 0,0-1-1 0 0,-1 1 1 0 0,1 0-1 0 0,0-1 0 0 0,-1 1-57 0 0,-3-3 513 0 0,-1 1-1 0 0,1 0 1 0 0,-1 0-1 0 0,1 1 1 0 0,-1 0-1 0 0,1-1 1 0 0,-1 1-1 0 0,0 1 1 0 0,0-1-1 0 0,0 1 1 0 0,1 0-1 0 0,-1 0 1 0 0,-3 0-513 0 0,0 1 351 0 0,0 0 1 0 0,0 1 0 0 0,1 0-1 0 0,-1 0 1 0 0,1 1 0 0 0,-1-1-1 0 0,1 1 1 0 0,-3 2-352 0 0,-33 25 1335 0 0,38-26-1269 0 0,1-1 0 0 0,0 1 0 0 0,0 0 0 0 0,0 1 0 0 0,0-1 0 0 0,1 1 0 0 0,0-1 0 0 0,0 1 0 0 0,0 0 0 0 0,0 0 0 0 0,1 0 0 0 0,0 1 0 0 0,-2 4-66 0 0,3-5 24 0 0,1 0 1 0 0,-1 0-1 0 0,1 0 0 0 0,-1 0 0 0 0,2 0 0 0 0,-1 0-24 0 0,0 5 34 0 0,0-8-26 0 0,0-1-1 0 0,1 1 1 0 0,-1-1-1 0 0,0 1 1 0 0,1-1-1 0 0,-1 1 1 0 0,1-1-1 0 0,0 0 1 0 0,-1 1 0 0 0,1-1-1 0 0,0 0 1 0 0,0 1-1 0 0,0-1 1 0 0,0 0-1 0 0,0 0 1 0 0,0 0 0 0 0,0 0-1 0 0,0 0 1 0 0,0 0-1 0 0,1 0 1 0 0,-1 0-1 0 0,0 0 1 0 0,1 0-8 0 0,0 0 45 0 0,0 0 0 0 0,0 0 0 0 0,0-1 0 0 0,0 1 1 0 0,0 0-1 0 0,1-1 0 0 0,-1 1 0 0 0,0-1 0 0 0,0 0 0 0 0,1 1 0 0 0,-1-1 0 0 0,0 0 0 0 0,0 0 0 0 0,1-1 1 0 0,-1 1-46 0 0,1-1 1 0 0,-1 0 0 0 0,1 0 0 0 0,-1 0 1 0 0,1 0-1 0 0,-1-1 0 0 0,0 1 0 0 0,1-1 1 0 0,-1 1-1 0 0,1-2-1 0 0,13-8-1 0 0,-11 9-1 0 0,0-1 0 0 0,0 0 0 0 0,0 0 0 0 0,-1 0 0 0 0,0 0 0 0 0,1 0 0 0 0,-1-1 0 0 0,0 0 2 0 0,-2 2-10 0 0,-1 0 0 0 0,2 1 1 0 0,-1-1-1 0 0,0 0 0 0 0,0 1 0 0 0,0 0 0 0 0,1-1 0 0 0,0 1 10 0 0,14-9-13 0 0,-13 6-35 0 0,-4 3 48 0 0,0 1 0 0 0,0-1 1 0 0,0 1-1 0 0,0-1 0 0 0,0 1 0 0 0,0-1 0 0 0,0 1 0 0 0,1 0 0 0 0,-1-1 0 0 0,0 1 0 0 0,0-1 1 0 0,0 1-1 0 0,1-1 0 0 0,-1 1 0 0 0,0 0 0 0 0,0-1 0 0 0,1 1 0 0 0,-1-1 0 0 0,1 1-7 0 0,-1 0 1 0 0,1 0-1 0 0,-1-1 0 0 0,1 1 1 0 0,-1 0-1 0 0,1 0 0 0 0,-1 0 1 0 0,1 0-1 0 0,-1 0 0 0 0,1 0 1 0 0,-1 0-1 0 0,1 0 0 0 0,-1 0 1 0 0,1 0-1 0 0,-1 0 0 0 0,1 0 0 0 0,-1 1 1 0 0,1-1-1 0 0,-1 0 0 0 0,1 0 1 0 0,-1 0-1 0 0,0 1 0 0 0,1-1 1 0 0,-1 0-1 0 0,1 1 0 0 0,-1-1 1 0 0,0 0-1 0 0,1 1 7 0 0,14 13-79 0 0,-14-13 76 0 0,0 0-1 0 0,0 0 0 0 0,0 0 1 0 0,0 0-1 0 0,0 0 1 0 0,-1 0-1 0 0,1 0 1 0 0,-1 1-1 0 0,1-1 0 0 0,0 0 1 0 0,-1 0-1 0 0,0 0 1 0 0,1 1-1 0 0,-1 0 4 0 0,0-1 5 0 0,1 0 0 0 0,-1 0-1 0 0,0 0 1 0 0,1 0 0 0 0,-1 1 0 0 0,1-1 0 0 0,-1 0 0 0 0,1 0-1 0 0,0 0 1 0 0,-1 0 0 0 0,1 0 0 0 0,0 0 0 0 0,0 0-1 0 0,-1-1 1 0 0,1 1 0 0 0,0 0 0 0 0,0 0 0 0 0,0-1 0 0 0,1 2-5 0 0,12 5 131 0 0,1 0 1 0 0,0 0-1 0 0,1-1-131 0 0,-11-4 0 0 0,-1-1 0 0 0,0 0 0 0 0,0 1 0 0 0,0-2 0 0 0,0 1 0 0 0,0 0 0 0 0,0-1 0 0 0,0 0 0 0 0,1 0 0 0 0,1 0 0 0 0,4-1 0 0 0,-9 1 0 0 0,1 0 0 0 0,-1 0 0 0 0,1 0 0 0 0,-1-1 0 0 0,1 1 0 0 0,-1 0 0 0 0,1-1 0 0 0,-1 1 0 0 0,1-1 0 0 0,-1 1 0 0 0,0-1 0 0 0,1 0 0 0 0,-1 0 0 0 0,0 1 0 0 0,0-1 0 0 0,1 0 0 0 0,-1 0 0 0 0,0 0 0 0 0,0 0 0 0 0,1-1 0 0 0,-1 0 3 0 0,1 0 1 0 0,0 1-1 0 0,-1-1 0 0 0,1 1 0 0 0,0-1 0 0 0,0 1 0 0 0,2-1-3 0 0,-2 1 4 0 0,-1 0 0 0 0,1 1 0 0 0,0-1 0 0 0,-1-1-1 0 0,1 1 1 0 0,-1 0 0 0 0,0 0 0 0 0,1 0 0 0 0,-1-1 0 0 0,0 1 0 0 0,0-1 0 0 0,0 1-1 0 0,0-1 1 0 0,1-1-4 0 0,11-19 78 0 0,-11 19-92 0 0,1-1-1 0 0,-1 0 1 0 0,0 1 0 0 0,0-1-1 0 0,0 0 1 0 0,-1 0-1 0 0,1-1 1 0 0,-1-1 14 0 0,10-29-253 0 0,-8 28 155 0 0,-1 0-1 0 0,1 0 1 0 0,-2 0-1 0 0,1 0 0 0 0,-1-1 1 0 0,0 1-1 0 0,0-2 99 0 0,-1 3-105 0 0,1 0 0 0 0,0 0 0 0 0,0 0 0 0 0,0 0-1 0 0,3-5 106 0 0,-2 5-107 0 0,-1 1-1 0 0,1-1 1 0 0,-1 0-1 0 0,0 0 0 0 0,0-6 108 0 0,-1 6-77 0 0,0-4-72 0 0,0-1 1 0 0,0 1-1 0 0,2-1 0 0 0,1-7 149 0 0,-2 15-27 0 0,-1 1 0 0 0,-7-8-52 0 0,7 5 43 0 0,1 4 108 0 0,0 1-56 0 0,-1 0-1 0 0,1 0 1 0 0,-1 1-1 0 0,1-1 1 0 0,0 0 0 0 0,-1 1-1 0 0,1-1 1 0 0,-1 0-1 0 0,1 1 1 0 0,-1-1-1 0 0,1 1 1 0 0,-1-1 0 0 0,1 0-1 0 0,-1 1 1 0 0,1-1-1 0 0,-1 1-15 0 0,13 38 256 0 0,-12-35-231 0 0,1 1 0 0 0,-1 0 0 0 0,0 0 0 0 0,0 0 0 0 0,-1 0 0 0 0,1 0 0 0 0,-1 4-25 0 0,2 17 123 0 0,1-3 110 0 0,-2 0 0 0 0,0 21-233 0 0,-1 4 252 0 0,0-40-190 0 0,0-1 0 0 0,-1 0 0 0 0,0 1 0 0 0,0-1-62 0 0,0-2 68 0 0,0 0 1 0 0,0 0-1 0 0,0 0 1 0 0,1 0-1 0 0,0 0 1 0 0,0 0-1 0 0,1 0 1 0 0,-1 0-1 0 0,2 5-68 0 0,4 11 134 0 0,10 35 52 0 0,-15-51-160 0 0,0-1-1 0 0,1 0 0 0 0,-1 0 1 0 0,1-1-1 0 0,0 1 0 0 0,0 0 1 0 0,0 0-1 0 0,1-1 0 0 0,-1 1 1 0 0,1-1-1 0 0,0 0 0 0 0,0 0 1 0 0,0 0-1 0 0,0 0 0 0 0,1-1 1 0 0,-1 1-1 0 0,1-1-25 0 0,-2 0 16 0 0,0-1-1 0 0,0 0 1 0 0,0 0 0 0 0,0 1-1 0 0,0-2 1 0 0,1 1 0 0 0,-1 0-1 0 0,0 0 1 0 0,1-1 0 0 0,-1 1 0 0 0,0-1-1 0 0,1 0 1 0 0,-1 0 0 0 0,1 0-1 0 0,-1 0 1 0 0,0 0 0 0 0,1 0-1 0 0,-1-1 1 0 0,0 1 0 0 0,1-1-1 0 0,-1 1 1 0 0,0-1 0 0 0,1 0-1 0 0,-1 0 1 0 0,0 0 0 0 0,0 0 0 0 0,0-1-1 0 0,0 1 1 0 0,0 0 0 0 0,0-1-16 0 0,23-24 218 0 0,-23 25-212 0 0,-1 0 1 0 0,0 0-1 0 0,0 0 0 0 0,0 0 1 0 0,-1-1-1 0 0,1 1 0 0 0,0 0 0 0 0,0-1 1 0 0,-1 1-1 0 0,1-1 0 0 0,-1 1 0 0 0,1-1 1 0 0,-1 1-1 0 0,1-2-6 0 0,5-14 64 0 0,14-9-2 0 0,-13 17-50 0 0,-1 0 1 0 0,0 0-1 0 0,0-1 0 0 0,-1 0 0 0 0,1 0-12 0 0,7-11 45 0 0,-12 19-52 0 0,1 0 0 0 0,0 0 1 0 0,0-1-1 0 0,-1 1 0 0 0,0 0 0 0 0,1-1 0 0 0,-1 0 0 0 0,0 1 0 0 0,0-1 0 0 0,0 0 0 0 0,0-1 7 0 0,-1-6-47 0 0,-1 9 42 0 0,1-1-1 0 0,0 1 0 0 0,0 0 1 0 0,0 0-1 0 0,0-1 0 0 0,1 1 0 0 0,-1 0 1 0 0,0 0-1 0 0,0-1 0 0 0,1 1 0 0 0,-1 0 1 0 0,1 0-1 0 0,-1-1 6 0 0,3-2-7 0 0,-2 3 4 0 0,-1 1 1 0 0,1 0 0 0 0,-1-1 0 0 0,0 1 0 0 0,1-1 0 0 0,-1 1 0 0 0,0-1 0 0 0,1 1 0 0 0,-1 0-1 0 0,0-1 1 0 0,0 1 0 0 0,0-1 0 0 0,1 1 0 0 0,-1-1 0 0 0,0 1 0 0 0,0-1 0 0 0,0 1 0 0 0,0-1-1 0 0,0 0 1 0 0,0 1 0 0 0,0-1 0 0 0,0 1 0 0 0,0-1 0 0 0,0 1 0 0 0,0-1 0 0 0,0 1 0 0 0,0-1 0 0 0,-1 1-1 0 0,1-1 1 0 0,0 1 0 0 0,0-1 0 0 0,0 1 0 0 0,-1-1 0 0 0,1 1 0 0 0,0 0 0 0 0,-1-1 0 0 0,1 0 2 0 0,-7-3-43 0 0,5 4 38 0 0,0 0-1 0 0,0 0 1 0 0,0 0 0 0 0,-1 0 0 0 0,1 0-1 0 0,0 1 1 0 0,0-1 0 0 0,0 1 0 0 0,0-1-1 0 0,-1 1 6 0 0,2-1-4 0 0,1 0-1 0 0,-1 1 1 0 0,0-1-1 0 0,1 0 1 0 0,-1 0-1 0 0,1 1 0 0 0,-1-1 1 0 0,1 0-1 0 0,-1 1 1 0 0,1-1-1 0 0,-1 0 1 0 0,1 1-1 0 0,-1-1 1 0 0,1 1-1 0 0,-1-1 1 0 0,1 1-1 0 0,-1-1 0 0 0,1 1 1 0 0,0-1-1 0 0,-1 1 1 0 0,1-1-1 0 0,0 1 1 0 0,0-1-1 0 0,-1 1 1 0 0,1 0-1 0 0,0-1 0 0 0,0 1 1 0 0,0 0-1 0 0,0-1 1 0 0,0 1-1 0 0,0-1 1 0 0,0 1-1 0 0,0 0 5 0 0,0 0-6 0 0,0 0 0 0 0,0 0 0 0 0,0 0 1 0 0,0 1-1 0 0,0-1 0 0 0,0 0 0 0 0,0 0 0 0 0,-1 0 0 0 0,1 0 0 0 0,0 0 0 0 0,-1 1 0 0 0,1-1 0 0 0,-1 0 0 0 0,0 1 6 0 0,1-1-3 0 0,-1 0 0 0 0,1 0 0 0 0,-1 0 0 0 0,1 0 1 0 0,0 0-1 0 0,-1 0 0 0 0,1 0 0 0 0,0 0 0 0 0,0 0 0 0 0,-1 0 0 0 0,1 1 0 0 0,0-1 0 0 0,0 0 0 0 0,1 0 0 0 0,-1 0 0 0 0,0 0 0 0 0,0 0 0 0 0,0 0 1 0 0,1 1 2 0 0,21 46-54 0 0,-20-46 54 0 0,-1 0 0 0 0,1 0 0 0 0,0 1 0 0 0,0-1 0 0 0,-1 0 0 0 0,2-1 0 0 0,-1 1 0 0 0,2 1 0 0 0,10 11 0 0 0,-11-11 5 0 0,0 1-1 0 0,1-1 1 0 0,-1 0 0 0 0,0 0-1 0 0,1-1 1 0 0,0 1 0 0 0,-1-1-1 0 0,1 0 1 0 0,0 0-1 0 0,4 1-4 0 0,15 9 29 0 0,-18-9-11 0 0,0-1 0 0 0,1-1-1 0 0,-1 1 1 0 0,0-1 0 0 0,1 0 0 0 0,-1 0 0 0 0,1 0 0 0 0,-1-1-1 0 0,1 0 1 0 0,0 0 0 0 0,-1 0 0 0 0,1-1 0 0 0,-1 0 0 0 0,1 0 0 0 0,-1 0-1 0 0,0-1 1 0 0,1 0 0 0 0,-1 0 0 0 0,0 0 0 0 0,0 0 0 0 0,1-2-18 0 0,-5 4-49 0 0,0-1 0 0 0,0 0 0 0 0,0 0 0 0 0,0 1 0 0 0,0-1 0 0 0,0 0 1 0 0,0 0-1 0 0,0 0 0 0 0,0 0 0 0 0,0 0 0 0 0,-1-1 0 0 0,1 1 0 0 0,0 0 1 0 0,-1 0-1 0 0,1 0 0 0 0,-1-1 0 0 0,1 1 0 0 0,-1 0 0 0 0,0-1 0 0 0,1 1 1 0 0,-1 0-1 0 0,0-1 0 0 0,0 1 0 0 0,0 0 0 0 0,0-1 0 0 0,0 1 1 0 0,0 0-1 0 0,0-1 0 0 0,-1 1 0 0 0,1 0 0 0 0,0-1 0 0 0,-1 1 0 0 0,1 0 1 0 0,-1-1-1 0 0,1 1 0 0 0,-1 0 0 0 0,0 0 0 0 0,0 0 0 0 0,1 0 49 0 0,-11-11-1000 0 0,8 7 144 0 0,-1 2-1 0 0,1-1 1 0 0,-1 0 0 0 0,-4-2 856 0 0,-10-6-2095 0 0</inkml:trace>
  <inkml:trace contextRef="#ctx0" brushRef="#br0" timeOffset="7239.516">2793 1397 6912 0 0,'-19'-7'560'0'0,"13"5"-330"0"0,0-1 0 0 0,0 1 0 0 0,-1-1 0 0 0,2 0 0 0 0,-1-1 0 0 0,0 1 0 0 0,-2-3-230 0 0,6 4 408 0 0,-1 0-1 0 0,0 1 0 0 0,1-1 1 0 0,-1 1-1 0 0,0 0 0 0 0,0 0 0 0 0,0 0 1 0 0,-1 0-408 0 0,-8-4 1689 0 0,10 4-315 0 0,2 1-119 0 0,0 0-27 0 0,0 0-78 0 0,1 0-314 0 0,4-2-633 0 0,0 0 1 0 0,0 0-1 0 0,0 1 1 0 0,0 0-1 0 0,0 0 1 0 0,0 0-1 0 0,0 1 1 0 0,1-1-1 0 0,-1 1 1 0 0,0 1-1 0 0,3-1-203 0 0,15 0-64 0 0,5 1 60 0 0,0 0-1 0 0,13 3 5 0 0,-1 1-57 0 0,69 6-3197 0 0,28 11 3254 0 0,-106-16-1184 0 0</inkml:trace>
  <inkml:trace contextRef="#ctx0" brushRef="#br0" timeOffset="7595.555">3620 1405 10592 0 0,'-12'1'566'0'0,"0"0"0"0"0,0 0 0 0 0,0 1 0 0 0,1 1 0 0 0,-1 0 0 0 0,1 0 0 0 0,-7 4-566 0 0,-15 8 4450 0 0,-26 15-4450 0 0,49-25 13 0 0,-4 3 242 0 0,1 0-1 0 0,1 0 1 0 0,-1 1 0 0 0,2 1 0 0 0,-1 0 0 0 0,1 0 0 0 0,1 1-1 0 0,-3 4-254 0 0,10-11 8 0 0,0 1-1 0 0,1-1 0 0 0,-1 0 1 0 0,1 1-1 0 0,-1 2-7 0 0,3-6 11 0 0,-1 1 0 0 0,1-1-1 0 0,-1 1 1 0 0,1-1 0 0 0,-1 1 0 0 0,1 0 0 0 0,0-1 0 0 0,0 1 0 0 0,0 0-1 0 0,0-1 1 0 0,0 1 0 0 0,0-1 0 0 0,0 1 0 0 0,1 0 0 0 0,-1-1 0 0 0,1 1 0 0 0,-1-1-1 0 0,1 2-10 0 0,4 6 167 0 0,-5-8-139 0 0,1 1 1 0 0,0-1-1 0 0,0 1 0 0 0,0-1 0 0 0,-1 1 1 0 0,2-1-1 0 0,-1 0 0 0 0,0 1 0 0 0,0-1 1 0 0,0 0-1 0 0,0 0 0 0 0,1 0 0 0 0,-1 0 1 0 0,1 0-1 0 0,-1 0 0 0 0,0 0 0 0 0,1 0 1 0 0,0-1-1 0 0,-1 1 0 0 0,1-1 0 0 0,0 1-28 0 0,4 1 1 0 0,0-1 0 0 0,0 0 1 0 0,0 0-1 0 0,0-1 0 0 0,1 1 0 0 0,-1-1 0 0 0,0-1 0 0 0,0 1 0 0 0,0-1 0 0 0,0 0 0 0 0,4-1-1 0 0,5-2 52 0 0,1-1 0 0 0,-1 0 0 0 0,14-8-52 0 0,-17 8 21 0 0,-1-2-1 0 0,0 0 1 0 0,0 0-1 0 0,0-1 1 0 0,-1 0 0 0 0,-1 0-1 0 0,1-1 1 0 0,-1-1-1 0 0,-1 0 1 0 0,6-8-21 0 0,-3 2 0 0 0,-1-1 1 0 0,0 0-1 0 0,-2 0 0 0 0,0-1 1 0 0,-1 0-1 0 0,4-17 0 0 0,-9 28 16 0 0,11-35-976 0 0,0-16 960 0 0,-11 48-131 0 0,1-5 15 0 0,-1 1 0 0 0,0 0 0 0 0,-1-1 0 0 0,0 1 0 0 0,-1-1-1 0 0,-2-6 117 0 0,2 12-34 0 0,0 7 27 0 0,0 0 1 0 0,0 0-1 0 0,0 0 1 0 0,0 0-1 0 0,-1 0 1 0 0,1 0-1 0 0,-1 0 0 0 0,1 0 1 0 0,-1 0-1 0 0,0 0 1 0 0,0 0-1 0 0,0 0 7 0 0,1 2 2 0 0,0 0 0 0 0,0 0 0 0 0,0 0 0 0 0,-1 0 0 0 0,1 0 0 0 0,0 0 0 0 0,0 0 0 0 0,0 0 0 0 0,-1 0 0 0 0,1 0 0 0 0,0 0 0 0 0,0 0 0 0 0,0 0 0 0 0,-1 0 0 0 0,1 0 0 0 0,0 0 0 0 0,0 0 0 0 0,-1 0 0 0 0,1 0 0 0 0,0 0 0 0 0,0 0 0 0 0,0 0 0 0 0,0 1 0 0 0,-1-1 0 0 0,1 0 0 0 0,0 0 0 0 0,0 0 0 0 0,0 0 0 0 0,0 0 0 0 0,-1 1 0 0 0,1-1 0 0 0,0 0 0 0 0,0 0 0 0 0,0 0 0 0 0,0 0 0 0 0,0 1 0 0 0,0-1 0 0 0,-1 0-2 0 0,-4 7 37 0 0,-1 7 9 0 0,0 1-1 0 0,1-1 0 0 0,1 1 0 0 0,0 0 0 0 0,1 0 0 0 0,1 0 0 0 0,0 10-45 0 0,-4 27 117 0 0,3-29-44 0 0,1-1 1 0 0,1 3-74 0 0,0 20 99 0 0,0-3 192 0 0,3 0-1 0 0,1 3-290 0 0,0-15 129 0 0,2-1 0 0 0,2 4-129 0 0,-4-24-104 0 0,0 1 1 0 0,0-1-1 0 0,0 0 1 0 0,1 0-1 0 0,1 0 1 0 0,-1-1-1 0 0,2 1 1 0 0,1 1 103 0 0,-1-4-5149 0 0,3 0-1803 0 0</inkml:trace>
  <inkml:trace contextRef="#ctx0" brushRef="#br0" timeOffset="9628.995">4650 1447 11976 0 0,'0'-9'576'0'0,"0"7"-548"0"0,0 0 1 0 0,-1-1 0 0 0,1 1-1 0 0,0 0 1 0 0,-1 0 0 0 0,1-1-1 0 0,-1 1 1 0 0,1 0 0 0 0,-1 0 0 0 0,0 0-1 0 0,0 0 1 0 0,0-1 0 0 0,0 1-1 0 0,-1 1 1 0 0,1-1 0 0 0,0 0-1 0 0,-1 0 1 0 0,0 0 0 0 0,1 1-1 0 0,-2-2-28 0 0,0 1 81 0 0,0 0-1 0 0,-1 0 0 0 0,1 1 0 0 0,0-1 0 0 0,-1 1 0 0 0,0-1 1 0 0,1 1-1 0 0,-1 0 0 0 0,0 1 0 0 0,0-1 0 0 0,1 0 0 0 0,-1 1-80 0 0,-7 0 335 0 0,1 0 0 0 0,-1 0 0 0 0,0 1 0 0 0,1 0 0 0 0,-1 1 0 0 0,1 0 0 0 0,0 1 0 0 0,-9 4-335 0 0,-14 6 1099 0 0,1 1-1 0 0,-3 4-1098 0 0,24-12 113 0 0,1 0 0 0 0,0 1 0 0 0,1 1-1 0 0,0-1 1 0 0,0 1 0 0 0,0 1-1 0 0,1 0 1 0 0,-1 2-113 0 0,0 0 541 0 0,5-7-445 0 0,0 0 1 0 0,1 1 0 0 0,0-1 0 0 0,0 1 0 0 0,0 0-1 0 0,0 0 1 0 0,1 0 0 0 0,-1 0 0 0 0,2 0 0 0 0,-1 1-1 0 0,-1 3-96 0 0,3-9 0 0 0,0 1 0 0 0,0-1 0 0 0,0 0 0 0 0,0 1 0 0 0,0-1 0 0 0,0 1 0 0 0,0-1 0 0 0,0 0 0 0 0,0 1 0 0 0,0-1 0 0 0,0 1 0 0 0,0-1 0 0 0,0 0 0 0 0,0 1 0 0 0,0-1 0 0 0,0 1 0 0 0,0-1 0 0 0,1 0 0 0 0,-1 1 0 0 0,0-1 0 0 0,0 1 0 0 0,0-1 0 0 0,1 0 0 0 0,-1 1 0 0 0,0-1 0 0 0,1 0 0 0 0,-1 0 0 0 0,0 1 0 0 0,0-1 0 0 0,1 0 0 0 0,-1 0 0 0 0,1 1 0 0 0,-1-1 0 0 0,0 0 0 0 0,1 0 0 0 0,-1 0 0 0 0,0 1 0 0 0,1-1 0 0 0,-1 0 0 0 0,1 0 0 0 0,-1 0 0 0 0,0 0 0 0 0,1 0 0 0 0,4 2 0 0 0,-1-1 0 0 0,1 0 0 0 0,-1 0 0 0 0,1 0 0 0 0,-1-1 0 0 0,1 1 0 0 0,0-1 0 0 0,-1 0 0 0 0,1 0 0 0 0,0-1 0 0 0,-1 0 0 0 0,5 0 0 0 0,0-1 0 0 0,0-1 0 0 0,0 0 0 0 0,-1 0 0 0 0,1-1 0 0 0,7-4 0 0 0,31-21 0 0 0,-22 13 0 0 0,16-8 0 0 0,-33 20 0 0 0,0 1 0 0 0,1-1 0 0 0,-1 2 0 0 0,1-1 0 0 0,0 1 0 0 0,-1 0 0 0 0,5 0 0 0 0,-11 2 0 0 0,1 0 0 0 0,-1 0 0 0 0,0 0 0 0 0,1 1 0 0 0,-1-1 0 0 0,0 0 0 0 0,0 1 0 0 0,1 0 0 0 0,-1-1 0 0 0,0 1 0 0 0,0 0 0 0 0,0 0 0 0 0,0 0 0 0 0,0 0 0 0 0,0 1 0 0 0,0-1 0 0 0,0 1 0 0 0,-1-1 0 0 0,1 1 0 0 0,0-1 0 0 0,-1 1 0 0 0,1 1 0 0 0,3 4 0 0 0,0 0 0 0 0,0 1 0 0 0,-1 0 0 0 0,0 0 0 0 0,0 0 0 0 0,-4-7 0 0 0,1 2 0 0 0,0 1 0 0 0,0-1 0 0 0,0 1 0 0 0,0-1 0 0 0,-1 1 0 0 0,0-1 0 0 0,0 1 0 0 0,0-1 0 0 0,0 1 0 0 0,0-1 0 0 0,-1 1 0 0 0,-8 42 0 0 0,4-26 0 0 0,0 2 19 0 0,-2-1-1 0 0,-1-1 1 0 0,0 1-1 0 0,-4 3-18 0 0,0 3 369 0 0,7-17-208 0 0,-1 0-1 0 0,0 0 1 0 0,-1 0-1 0 0,0-1 1 0 0,0 0-1 0 0,-1-1 1 0 0,0 0-1 0 0,0 0 1 0 0,-1 0-1 0 0,-1 0-160 0 0,5-5 0 0 0,1 0 0 0 0,-1-1 0 0 0,0 1 0 0 0,1-1 0 0 0,-1 0 0 0 0,0 0 0 0 0,0-1 0 0 0,0 0 0 0 0,0 0 0 0 0,0 0 0 0 0,-1 0 0 0 0,1-1 0 0 0,0 0 0 0 0,0 0 0 0 0,-1 0 0 0 0,1 0 0 0 0,0-1 0 0 0,0 0 0 0 0,0 0 0 0 0,0-1 0 0 0,0 1 0 0 0,0-1 0 0 0,1-1 0 0 0,1 1 0 0 0,0 0 0 0 0,0-1 0 0 0,0 1 0 0 0,0-1 0 0 0,0 0 0 0 0,0 0 0 0 0,1 0 0 0 0,-1-1 0 0 0,1 1 0 0 0,0 0 0 0 0,0-1 0 0 0,0 0 0 0 0,1 1 0 0 0,-1-1 0 0 0,1 0 0 0 0,0 0 0 0 0,0 0 0 0 0,0 0 0 0 0,0 0 0 0 0,1 0 0 0 0,0 0 0 0 0,0 0 0 0 0,0-2 1 0 0,1 0 0 0 0,0 1-1 0 0,0-1 1 0 0,0 0-1 0 0,1 1 1 0 0,-1-1 0 0 0,2 1-1 0 0,-1 0 1 0 0,2-4-1 0 0,2-1-18 0 0,-1 1 1 0 0,1 0 0 0 0,1 1-1 0 0,5-7 18 0 0,41-44-1320 0 0,-47 53 874 0 0,1 0 0 0 0,-1 0-1 0 0,1 0 1 0 0,0 1-1 0 0,6-4 447 0 0,19-15-2009 0 0,11-11-23 0 0,-2 4-14 0 0</inkml:trace>
  <inkml:trace contextRef="#ctx0" brushRef="#br0" timeOffset="10219.397">5050 1305 11976 0 0,'0'0'546'0'0,"0"0"-10"0"0,-3 0-270 0 0,-23 8 882 0 0,0 1 0 0 0,0 1-1 0 0,-12 8-1147 0 0,22-9 427 0 0,0 1 0 0 0,1 0 0 0 0,1 2 0 0 0,0-1 0 0 0,0 2 0 0 0,-8 10-427 0 0,14-15 78 0 0,-22 19-85 0 0,22-21 279 0 0,1 0 1 0 0,0 0-1 0 0,0 1 0 0 0,1 0 0 0 0,0 0 1 0 0,0 1-1 0 0,-1 2-272 0 0,7-10 6 0 0,0 0 0 0 0,0 0 0 0 0,0 1 0 0 0,-1-1 0 0 0,1 0 0 0 0,0 0 0 0 0,0 1 0 0 0,0-1 0 0 0,0 0 0 0 0,0 0 0 0 0,0 1 0 0 0,0-1 0 0 0,0 0 0 0 0,0 1 0 0 0,0-1 0 0 0,0 0 0 0 0,0 1 0 0 0,0-1 0 0 0,0 0-1 0 0,0 0 1 0 0,0 1 0 0 0,0-1 0 0 0,0 0 0 0 0,0 1 0 0 0,0-1-6 0 0,1 1 1 0 0,0 0 0 0 0,0 0 0 0 0,0-1 0 0 0,1 1-1 0 0,-1 0 1 0 0,0-1 0 0 0,0 1 0 0 0,0-1 0 0 0,1 1 0 0 0,-1-1-1 0 0,0 1 1 0 0,1-1 0 0 0,-1 0 0 0 0,0 0 0 0 0,1 0 0 0 0,-1 0-1 0 0,0 0 1 0 0,1 0 0 0 0,-1 0 0 0 0,0 0 0 0 0,1 0-1 0 0,30-8-2 0 0,-32 8 2 0 0,13-4 0 0 0,0-2 0 0 0,0 0 0 0 0,0 0 0 0 0,-1-1 0 0 0,0-1 0 0 0,0 0 0 0 0,-1-1 0 0 0,0 0 0 0 0,0 0 0 0 0,-1-1 0 0 0,0-1 0 0 0,2-3 0 0 0,-9 10 0 0 0,1-1 0 0 0,0 1 0 0 0,0 0 0 0 0,0 0 0 0 0,0 1 0 0 0,1-1 0 0 0,-5 3 0 0 0,1 1 0 0 0,-1 0 0 0 0,0 0 0 0 0,0 0 0 0 0,0 0 0 0 0,1 0 0 0 0,-1 0 0 0 0,0-1 0 0 0,0 1 0 0 0,1 0 0 0 0,-1 0 0 0 0,0 0 0 0 0,0 0 0 0 0,0 0 0 0 0,1 0 0 0 0,-1 0 0 0 0,0 0 0 0 0,0 0 0 0 0,1 0 0 0 0,-1 0 0 0 0,0 0 0 0 0,0 0 0 0 0,0 0 0 0 0,1 0 0 0 0,-1 1 0 0 0,0-1 0 0 0,0 0 0 0 0,0 0 0 0 0,1 0 0 0 0,-1 0 0 0 0,0 0 0 0 0,0 0 0 0 0,0 1 0 0 0,1-1 0 0 0,-1 0 0 0 0,0 0 0 0 0,0 0 0 0 0,0 0 0 0 0,0 1 0 0 0,0-1 0 0 0,1 0 0 0 0,-1 0 0 0 0,0 0 0 0 0,0 1 0 0 0,0-1 0 0 0,0 0 0 0 0,0 0 0 0 0,0 1 0 0 0,0-1 0 0 0,0 0 0 0 0,0 0 0 0 0,0 0 0 0 0,0 1 0 0 0,0-1 0 0 0,0 0 0 0 0,0 0 0 0 0,0 1 0 0 0,0-1 0 0 0,0 0 0 0 0,0 0 0 0 0,0 0 0 0 0,0 1 0 0 0,0 6 0 0 0,0 0 0 0 0,-1 0 0 0 0,1 0 0 0 0,-1 0 0 0 0,-1 1 0 0 0,1 2 0 0 0,1-5 0 0 0,0 0 0 0 0,0 0 0 0 0,1 0 0 0 0,0-1 0 0 0,0 1 0 0 0,0 0 0 0 0,1 0 0 0 0,0 0 0 0 0,2 8 0 0 0,-3-7 3 0 0,-1-4 4 0 0,0 1 0 0 0,1-1 0 0 0,-1 0 0 0 0,1 0-1 0 0,0 0 1 0 0,0 0 0 0 0,0 0 0 0 0,0-1 0 0 0,0 1 0 0 0,0 1-7 0 0,1-2 84 0 0,-1 1 0 0 0,1 0 0 0 0,-1-1 0 0 0,1 0 0 0 0,-1 1 0 0 0,1-1 0 0 0,0 0 0 0 0,-1 0 0 0 0,1 0 0 0 0,0 0 0 0 0,0 0 0 0 0,0 0-1 0 0,0-1 1 0 0,0 1 0 0 0,0 0 0 0 0,0-1 0 0 0,0 0 0 0 0,0 0 0 0 0,0 1 0 0 0,0-1 0 0 0,0 0 0 0 0,0 0 0 0 0,0-1 0 0 0,1 1 0 0 0,0-1-84 0 0,5 0-21 0 0,0 0 1 0 0,0-1-1 0 0,0 0 1 0 0,0-1 0 0 0,0 1-1 0 0,0-2 21 0 0,5-2-324 0 0,-1-2-1 0 0,0 0 1 0 0,0 0 0 0 0,-1-1-1 0 0,0 0 1 0 0,0-1-1 0 0,-1 0 1 0 0,0-1-1 0 0,6-10 325 0 0,-7 6-878 0 0,4-2-804 0 0,-12 16 1240 0 0,-1 1 356 0 0,-1 1 408 0 0,0 3-142 0 0,0 1 0 0 0,0-1 0 0 0,1 0 1 0 0,-1 0-1 0 0,1 1 0 0 0,0-1 0 0 0,0 1 0 0 0,0-1 0 0 0,1 0 1 0 0,-1 1-1 0 0,1-1 0 0 0,0 0 0 0 0,0 0 0 0 0,1 2-180 0 0,1 0 174 0 0,-1 0-1 0 0,1 1 0 0 0,0-1 0 0 0,0-1 0 0 0,1 1 0 0 0,0 0 1 0 0,0-1-1 0 0,0 0 0 0 0,2 1-173 0 0,-3-3 158 0 0,0-1 0 0 0,0 0 1 0 0,0 0-1 0 0,0 0 0 0 0,0 0 0 0 0,1 0 0 0 0,-1-1 1 0 0,1 1-1 0 0,-1-1 0 0 0,1 0 0 0 0,2 0-158 0 0,-3 0-59 0 0,-1-1 0 0 0,1 1 1 0 0,-1-1-1 0 0,1 0 0 0 0,-1 0 0 0 0,1 0 0 0 0,-1 0 0 0 0,1 0 0 0 0,-1-1 0 0 0,1 1 1 0 0,-1-1-1 0 0,1 0 0 0 0,-1 0 0 0 0,0 0 0 0 0,1 0 0 0 0,-1 0 0 0 0,0 0 0 0 0,0 0 1 0 0,0-1-1 0 0,1 0 59 0 0,0-2-5426 0 0,-2-2-1889 0 0</inkml:trace>
  <inkml:trace contextRef="#ctx0" brushRef="#br0" timeOffset="10507.869">5273 1285 15664 0 0,'-1'-11'727'0'0,"1"8"-619"0"0,0 0-1 0 0,0 1 1 0 0,0-1-1 0 0,-1 0 1 0 0,1 1 0 0 0,-1-1-1 0 0,0 0 1 0 0,1 1-1 0 0,-1-1-107 0 0,0 3 49 0 0,1-1 0 0 0,0 0 0 0 0,0 0-1 0 0,0 1 1 0 0,0-1 0 0 0,0 0 0 0 0,0 1-1 0 0,0-1 1 0 0,0 0 0 0 0,0 0-1 0 0,0 1 1 0 0,0-1 0 0 0,0 0 0 0 0,1 1-1 0 0,-1-1 1 0 0,0 0 0 0 0,1 1 0 0 0,-1-1-1 0 0,0 1 1 0 0,1-1 0 0 0,-1 0-1 0 0,0 1 1 0 0,1-1 0 0 0,-1 1 0 0 0,1-1-1 0 0,-1 1 1 0 0,1-1 0 0 0,0 1 0 0 0,-1 0-1 0 0,1-1 1 0 0,-1 1 0 0 0,1-1-49 0 0,0 1 20 0 0,-1-1 1 0 0,1 1 0 0 0,0-1-1 0 0,-1 1 1 0 0,1 0-1 0 0,0-1 1 0 0,-1 1-1 0 0,1 0 1 0 0,0-1 0 0 0,0 1-1 0 0,-1 0 1 0 0,1 0-1 0 0,0-1 1 0 0,0 1 0 0 0,-1 0-1 0 0,1 0 1 0 0,0 0-1 0 0,0 0 1 0 0,0 0 0 0 0,-1 0-1 0 0,1 1 1 0 0,0-1-1 0 0,0 0 1 0 0,0 0 0 0 0,-1 0-1 0 0,1 1 1 0 0,0-1-1 0 0,0 1-20 0 0,0-1 67 0 0,-1 1 0 0 0,1-1 0 0 0,0 0-1 0 0,-1 1 1 0 0,1-1 0 0 0,0 0 0 0 0,0 0-1 0 0,-1 1 1 0 0,1-1 0 0 0,0 0 0 0 0,0 0-1 0 0,0 0 1 0 0,-1 0 0 0 0,1 0 0 0 0,1 0-67 0 0,5 1 366 0 0,48 23 242 0 0,-45-21-1287 0 0,-1 1 1 0 0,0 1-1 0 0,0-1 0 0 0,0 2 0 0 0,5 3 679 0 0,2 1-4653 0 0,-1-1-1147 0 0</inkml:trace>
  <inkml:trace contextRef="#ctx0" brushRef="#br0" timeOffset="10836.233">5586 1419 11976 0 0,'0'16'901'0'0,"-1"-4"-427"0"0,0 0 1 0 0,-1 0-1 0 0,0 0 1 0 0,-1 0-1 0 0,-1 3-474 0 0,-5 19 3042 0 0,9-35-2978 0 0,1 1-1 0 0,-1 0 1 0 0,0 0-1 0 0,0 0 1 0 0,0 0-1 0 0,0 0 1 0 0,0 0-1 0 0,0 0 1 0 0,0 0-1 0 0,0 0 1 0 0,0 0-1 0 0,0 0 1 0 0,0 0-1 0 0,0 0 1 0 0,0 0-1 0 0,0 0 1 0 0,0 0-1 0 0,1 0 1 0 0,-1 0-1 0 0,0 0 0 0 0,0 0 1 0 0,0 0-1 0 0,0 0 1 0 0,0 0-1 0 0,0 1 1 0 0,0-1-1 0 0,0 0 1 0 0,0 0-1 0 0,0 0 1 0 0,0 0-1 0 0,0 0 1 0 0,0 0-1 0 0,0 0 1 0 0,0 0-1 0 0,0 0 1 0 0,0 0-1 0 0,0 0 1 0 0,0 0-1 0 0,1 0 1 0 0,-1 0-1 0 0,0 0 1 0 0,0 0-1 0 0,0 0 0 0 0,0 0 1 0 0,0 1-1 0 0,0-1 1 0 0,0 0-1 0 0,0 0 1 0 0,0 0-1 0 0,0 0 1 0 0,0 0-1 0 0,0 0 1 0 0,0 0-1 0 0,0 0 1 0 0,0 0-1 0 0,0 0 1 0 0,0 0-1 0 0,-1 0 1 0 0,1 0-1 0 0,0 0 1 0 0,0 1-1 0 0,0-1 1 0 0,0 0-1 0 0,0 0 1 0 0,0 0-1 0 0,0 0 1 0 0,0 0-1 0 0,0 0 0 0 0,0 0 1 0 0,0 0-64 0 0,6-6 1281 0 0,12-14-2228 0 0,-13 13 1397 0 0,11-11-450 0 0,0-1 0 0 0,1 2 0 0 0,1 0 0 0 0,16-10 0 0 0,-28 23 0 0 0,1 0 0 0 0,0 0 0 0 0,0 1 0 0 0,1-1 0 0 0,-1 2 0 0 0,1-1 0 0 0,-1 1 0 0 0,1 0 0 0 0,0 1 0 0 0,0-1 0 0 0,0 2 0 0 0,1-1 0 0 0,-4 1 0 0 0,-1 0 0 0 0,1 0 0 0 0,0 0 0 0 0,-1 1 0 0 0,1 0 0 0 0,-1 0 0 0 0,0 0 0 0 0,1 0 0 0 0,-1 1 0 0 0,0 0 0 0 0,1 0 0 0 0,-1 0 0 0 0,0 0 0 0 0,-1 0 0 0 0,1 1 0 0 0,0 0 0 0 0,-1 0 0 0 0,1 0 0 0 0,-1 0 0 0 0,0 0 0 0 0,3 5 0 0 0,20 32 1 0 0,1 6-1 0 0,-6-9-65 0 0,-19-33-260 0 0,1-1-1 0 0,0 1 1 0 0,-1-1-1 0 0,1 0 1 0 0,1 0-1 0 0,-1 0 1 0 0,0 0-1 0 0,1 0 0 0 0,-1-1 1 0 0,1 0-1 0 0,0 1 1 0 0,0-1-1 0 0,0-1 1 0 0,0 1-1 0 0,0 0 1 0 0,0-1-1 0 0,1 0 1 0 0,-1 0-1 0 0,4 0 326 0 0,4 0-1534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13824 0 0,'0'0'314'0'0,"0"0"46"0"0,0 0 22 0 0,0-1-50 0 0,-6 11 1819 0 0,0 9-452 0 0,-23 222 782 0 0,11-83-505 0 0,16-142-1976 0 0,1 0 0 0 0,0 0 0 0 0,2 5 0 0 0,-1-20-50 0 0,0 1-1 0 0,0-1 1 0 0,1 0 0 0 0,-1 1-1 0 0,0-1 1 0 0,1 0-1 0 0,-1 1 1 0 0,1-1 0 0 0,-1 0-1 0 0,1 0 1 0 0,-1 1-1 0 0,1-1 1 0 0,0 0-1 0 0,0 0 1 0 0,0 0 0 0 0,0 0-1 0 0,0 0 1 0 0,0 0-1 0 0,0 0 1 0 0,0 0 0 0 0,0 0-1 0 0,0-1 1 0 0,0 1-1 0 0,0 0 1 0 0,1-1 0 0 0,-1 1-1 0 0,0-1 1 0 0,2 1 50 0 0,-1 0-220 0 0,-1-1 0 0 0,1 0 0 0 0,0 0 0 0 0,0 0 0 0 0,-1 0 0 0 0,1 0 0 0 0,0-1 1 0 0,0 1-1 0 0,-1 0 0 0 0,1-1 0 0 0,0 1 0 0 0,-1-1 0 0 0,1 0 0 0 0,0 1 0 0 0,-1-1 0 0 0,1 0 1 0 0,-1 0-1 0 0,1 0 0 0 0,-1 0 0 0 0,0 0 0 0 0,1-1 0 0 0,0 0 220 0 0,41-38-5845 0 0,-30 30 4170 0 0,0-1 0 0 0,-1-1 0 0 0,7-9 1675 0 0,3-3-763 0 0,-19 22 1157 0 0,0-1 0 0 0,0 1 0 0 0,1-1 1 0 0,-1 1-1 0 0,0 0 0 0 0,1 1 0 0 0,0-1-394 0 0,-3 1 1473 0 0,-1 1 51 0 0,0 0-59 0 0,24 44 4499 0 0,-20-38-5848 0 0,0 0 0 0 0,0 0 0 0 0,1-1 0 0 0,-1 1 0 0 0,1-1 0 0 0,1 0 0 0 0,-1-1 0 0 0,1 1 0 0 0,1 0-116 0 0,0-1 357 0 0,-2 0-68 0 0,1-1 1 0 0,0 1 0 0 0,0-1-1 0 0,4 1-289 0 0,-7-3 7 0 0,-1-1 0 0 0,1 1 0 0 0,-1-1 0 0 0,1 1 0 0 0,0-1 0 0 0,-1 0 0 0 0,1 0 0 0 0,0 0 0 0 0,-1 0 0 0 0,1-1 0 0 0,0 1-1 0 0,-1-1 1 0 0,2 0-7 0 0,-4 1 0 0 0,7-2 0 0 0,0 0 0 0 0,0 0 0 0 0,0-1 0 0 0,0 0 0 0 0,-1 0 0 0 0,-4 2 0 0 0,-1 0 0 0 0,1 0 0 0 0,-1 0 0 0 0,0 0 0 0 0,1 0 0 0 0,-1 0 0 0 0,0 0 0 0 0,0 0 0 0 0,0-1 0 0 0,0 1 0 0 0,0 0 0 0 0,0-1 0 0 0,0 1 0 0 0,0-1 0 0 0,-1 1 0 0 0,1-1 0 0 0,-1 1 0 0 0,1-1 0 0 0,-1 0 0 0 0,1 1 0 0 0,-1-1 0 0 0,0 0 0 0 0,0 1 0 0 0,0-1 0 0 0,0-2 0 0 0,0 1 0 0 0,0-1 0 0 0,-1 1 0 0 0,0-1 0 0 0,0 1 0 0 0,0 0 0 0 0,0-1 0 0 0,0 1 0 0 0,0 0 0 0 0,-1 0 0 0 0,0 0 0 0 0,0 0 0 0 0,0 0 0 0 0,0 0 0 0 0,0 0 0 0 0,0 1 0 0 0,-1-1 0 0 0,-2-2 0 0 0,0 1 0 0 0,-1 0 0 0 0,0-1 0 0 0,-1 2 0 0 0,1-1 0 0 0,-1 1 0 0 0,1 0 0 0 0,-1 0 0 0 0,-4 0 0 0 0,-32-19 0 0 0,29 17-218 0 0,6 1-1346 0 0,8 4-130 0 0,0 0-2877 0 0,0 0-1229 0 0</inkml:trace>
  <inkml:trace contextRef="#ctx0" brushRef="#br0" timeOffset="302.459">864 123 15664 0 0,'-7'0'761'0'0,"-2"0"-647"0"0,0 1 1 0 0,0 0 0 0 0,0 0-1 0 0,0 1 1 0 0,0 0 0 0 0,0 1-1 0 0,1 0 1 0 0,-6 2-115 0 0,-9 3 41 0 0,15-6 79 0 0,0 1-1 0 0,1 0 0 0 0,-1 0 1 0 0,1 1-1 0 0,0 0 0 0 0,0 0 1 0 0,0 0-1 0 0,1 1 0 0 0,0 0 1 0 0,-1 1-1 0 0,2-1 0 0 0,-2 2-119 0 0,-4 5 470 0 0,8-11-448 0 0,1 1-1 0 0,0 1 0 0 0,0-1 1 0 0,0 0-1 0 0,0 0 1 0 0,0 1-1 0 0,-1 2-21 0 0,3-4 0 0 0,-1 0-1 0 0,1 0 1 0 0,0 0-1 0 0,-1 0 1 0 0,1 0-1 0 0,0 0 1 0 0,0 0-1 0 0,0 0 1 0 0,0 0-1 0 0,0 1 1 0 0,0-1-1 0 0,0 0 1 0 0,0 0-1 0 0,1 0 1 0 0,-1 0 0 0 0,0 0-1 0 0,1 0 1 0 0,-1 0-1 0 0,1 0 1 0 0,-1 0-1 0 0,1 0 1 0 0,-1 0-1 0 0,1 0 1 0 0,0 0-1 0 0,0 0 1 0 0,9 11 0 0 0,2 0 0 0 0,0 0 0 0 0,0-1 0 0 0,1 0 0 0 0,13 7 0 0 0,24 22 0 0 0,-45-36 37 0 0,-1-1-53 0 0,-1 0 0 0 0,1 0 0 0 0,-1 1 0 0 0,0 0 0 0 0,2 1 16 0 0,-5-4 13 0 0,1-1-1 0 0,-1 1 0 0 0,0 0 1 0 0,1-1-1 0 0,-1 1 1 0 0,0-1-1 0 0,1 1 1 0 0,-1 0-1 0 0,0-1 1 0 0,0 1-1 0 0,0 0 1 0 0,1-1-1 0 0,-1 1 1 0 0,0 0-1 0 0,0-1 0 0 0,0 1 1 0 0,0 0-1 0 0,0 0 1 0 0,0-1-1 0 0,-1 1 1 0 0,1 0-1 0 0,0-1 1 0 0,0 1-1 0 0,0 0 1 0 0,-1-1-1 0 0,1 1 1 0 0,0-1-1 0 0,-1 1 0 0 0,1 0 1 0 0,0-1-1 0 0,-1 1 1 0 0,1-1-1 0 0,-1 1 1 0 0,1-1-1 0 0,-1 1 1 0 0,1-1-1 0 0,-1 1 1 0 0,1-1-1 0 0,-1 1-12 0 0,-8 4 236 0 0,0 0 0 0 0,0-1 1 0 0,0 1-1 0 0,-1-2 0 0 0,1 1 0 0 0,-1-2 0 0 0,0 1 0 0 0,-4 0-236 0 0,-8 0-652 0 0,0 0-1 0 0,0-2 1 0 0,-7 0 652 0 0,27-1-332 0 0,0 0 0 0 0,0-1 0 0 0,1 1 0 0 0,-1 0 0 0 0,0-1 0 0 0,0 0 0 0 0,0 1 0 0 0,0-1 0 0 0,0 0 0 0 0,-1-1 332 0 0,0 1-617 0 0,0-1-1428 0 0</inkml:trace>
  <inkml:trace contextRef="#ctx0" brushRef="#br0" timeOffset="658.925">1177 85 17503 0 0,'0'0'399'0'0,"-2"1"60"0"0,-99 56 700 0 0,62-37-1191 0 0,0 2-1 0 0,2 1 1 0 0,-1 4 32 0 0,36-26 0 0 0,-1 1 0 0 0,1 0 0 0 0,0-1 0 0 0,0 1 0 0 0,1 0 0 0 0,-1 0 0 0 0,0 0 0 0 0,1 1 0 0 0,-1-1 0 0 0,1 0 0 0 0,0 1 0 0 0,-1-1 0 0 0,1 1 0 0 0,1-1 0 0 0,0-1 0 0 0,-1 1 0 0 0,1-1 0 0 0,0 1 0 0 0,0-1 0 0 0,0 1 0 0 0,1 0 0 0 0,-1-1 0 0 0,0 1 0 0 0,0-1 0 0 0,1 1 0 0 0,-1-1 0 0 0,1 0 0 0 0,0 1 0 0 0,-1-1 0 0 0,1 1 0 0 0,0-1 0 0 0,0 0 0 0 0,0 0 0 0 0,0 1 0 0 0,0-1 0 0 0,0 0 0 0 0,1 1 0 0 0,4 3 167 0 0,0 1 0 0 0,1-1 0 0 0,0 0-1 0 0,0 0 1 0 0,6 2-167 0 0,-4-2 399 0 0,0 1 1 0 0,-1-1-1 0 0,7 7-399 0 0,-12-9 4 0 0,1-1-1 0 0,0 1 1 0 0,0-1-1 0 0,0 0 1 0 0,4 2-4 0 0,17 10-2 0 0,-25-14 2 0 0,1 0 0 0 0,-1 1 0 0 0,0-1 0 0 0,1 0 0 0 0,-1 0 0 0 0,0 1 0 0 0,1-1 0 0 0,-1 0 0 0 0,0 1 0 0 0,0-1 0 0 0,1 0 0 0 0,-1 1 0 0 0,0-1 0 0 0,0 0 0 0 0,1 1 0 0 0,-1-1 0 0 0,0 1 0 0 0,0-1 0 0 0,0 0 0 0 0,0 1 0 0 0,0-1 0 0 0,0 1 0 0 0,0-1 0 0 0,0 1 0 0 0,0-1 0 0 0,0 0 0 0 0,0 1 0 0 0,0-1 0 0 0,0 1 0 0 0,0-1 0 0 0,0 1 0 0 0,0-1 0 0 0,0 0 0 0 0,0 1 0 0 0,-1-1 0 0 0,1 1 0 0 0,0 0 0 0 0,0 1 0 0 0,-1-1 0 0 0,1 1 0 0 0,0-1 0 0 0,-1 1 0 0 0,1-1 0 0 0,-1 0 0 0 0,0 1 0 0 0,0-1 0 0 0,1 0 0 0 0,-1 0 0 0 0,0 1 0 0 0,0-1 0 0 0,0 0 0 0 0,0 0 0 0 0,0 0 0 0 0,0 0 0 0 0,-1 0 0 0 0,1 0 0 0 0,-1 0 0 0 0,-31 17 0 0 0,26-15 0 0 0,-7 4-356 0 0,-1-2-1 0 0,0 0 1 0 0,0 0-1 0 0,0-2 1 0 0,-13 2 356 0 0,12-4-3317 0 0,10-1 369 0 0,-6 0-2852 0 0</inkml:trace>
  <inkml:trace contextRef="#ctx0" brushRef="#br0" timeOffset="1048.802">1245 271 13824 0 0,'1'0'314'0'0,"23"6"754"0"0,-16-3-823 0 0,1-1 0 0 0,0 0-1 0 0,0 0 1 0 0,0-1 0 0 0,0 0-1 0 0,0-1 1 0 0,0 0-1 0 0,8-1-244 0 0,11-2 1645 0 0,-20 2-1448 0 0,1 0 0 0 0,-1 0 0 0 0,7-3-197 0 0,5-2-113 0 0,-5 3 425 0 0,-1-2 0 0 0,1 1 1 0 0,-1-2-1 0 0,0 0 0 0 0,0-1 0 0 0,-1 0 0 0 0,2-2-312 0 0,-12 6-5 0 0,0 0-1 0 0,0 0 0 0 0,0 0 0 0 0,0 0 0 0 0,0 0 0 0 0,-1 0 1 0 0,1-1-1 0 0,-1 1 0 0 0,0-1 0 0 0,0 0 0 0 0,0-2 6 0 0,-2 5-44 0 0,1 0 0 0 0,-1 0 1 0 0,0 0-1 0 0,0 0 0 0 0,0 0 0 0 0,0-1 0 0 0,0 1 0 0 0,0 0 0 0 0,-1 0 0 0 0,1 0 0 0 0,0 0 0 0 0,0 0 0 0 0,-1 0 0 0 0,1 0 0 0 0,-1 0 0 0 0,1 0 0 0 0,-1 0 0 0 0,1 1 0 0 0,-1-1 0 0 0,0 0 0 0 0,1 0 0 0 0,-1 0 1 0 0,0 1-1 0 0,0-1 0 0 0,1 0 0 0 0,-1 1 0 0 0,0-1 0 0 0,0 0 0 0 0,0 1 0 0 0,0-1 0 0 0,0 1 0 0 0,0 0 0 0 0,0-1 0 0 0,0 1 0 0 0,0 0 44 0 0,-5-3-88 0 0,-1 2 1 0 0,1-1-1 0 0,-1 1 0 0 0,1 0 0 0 0,-1 0 88 0 0,4 1 49 0 0,-2-1-49 0 0,-1 1 0 0 0,0 0 0 0 0,0 1 0 0 0,0-1 0 0 0,1 1 0 0 0,-1 1 0 0 0,-2 0 0 0 0,-42 14 0 0 0,40-12 0 0 0,2-1 55 0 0,0 2 0 0 0,0-1 0 0 0,0 1-1 0 0,1 0 1 0 0,0 0 0 0 0,0 1 0 0 0,0 0-1 0 0,0 0 1 0 0,1 1 0 0 0,0 0 0 0 0,1 0-1 0 0,-1 0 1 0 0,1 1 0 0 0,1-1 0 0 0,-1 1-1 0 0,0 4-54 0 0,4-10 45 0 0,0 1 1 0 0,0-1-1 0 0,1 1 0 0 0,-1 0 0 0 0,1-1 0 0 0,-1 1 0 0 0,1 0 0 0 0,0-1 0 0 0,0 1 0 0 0,0 0 0 0 0,1-1 1 0 0,-1 1-1 0 0,0 0 0 0 0,1-1 0 0 0,0 1 0 0 0,0 0 0 0 0,0-1 0 0 0,0 1 0 0 0,0-1 0 0 0,0 0 0 0 0,0 1 1 0 0,1-1-1 0 0,0 0 0 0 0,-1 0 0 0 0,1 0 0 0 0,0 0-45 0 0,1 1 23 0 0,0 0-1 0 0,0 0 1 0 0,0-1 0 0 0,0 0 0 0 0,0 1-1 0 0,1-1 1 0 0,-1 0 0 0 0,1-1-1 0 0,0 1 1 0 0,-1-1 0 0 0,1 1-1 0 0,0-1 1 0 0,0 0 0 0 0,0-1 0 0 0,0 1-1 0 0,0-1 1 0 0,2 1-23 0 0,4-1 297 0 0,31 0 5 0 0,0-1 1 0 0,0-2-1 0 0,34-7-302 0 0,-43 3-1159 0 0,0-2 1 0 0,5-2 1158 0 0,-17 3-2226 0 0,1-1 0 0 0,3-3 2226 0 0,4-1-6141 0 0</inkml:trace>
  <inkml:trace contextRef="#ctx0" brushRef="#br0" timeOffset="1354.628">2007 149 11976 0 0,'-1'-17'1082'0'0,"1"17"-1074"0"0,0 0 0 0 0,0 0 0 0 0,0-1 0 0 0,0 1 0 0 0,0 0 0 0 0,0 0 0 0 0,0-1 0 0 0,0 1 0 0 0,0 0 0 0 0,0 0 0 0 0,-1-1 0 0 0,1 1 0 0 0,0 0 0 0 0,0 0 0 0 0,0-1 0 0 0,0 1 0 0 0,-1 0 0 0 0,1 0 0 0 0,0 0 0 0 0,0-1 0 0 0,0 1-1 0 0,-1 0 1 0 0,1 0 0 0 0,0 0 0 0 0,0 0 0 0 0,-1 0 0 0 0,1 0 0 0 0,0-1 0 0 0,-1 1 0 0 0,1 0 0 0 0,0 0 0 0 0,0 0 0 0 0,-1 0 0 0 0,1 0 0 0 0,0 0 0 0 0,0 0 0 0 0,-1 0 0 0 0,1 0 0 0 0,0 0 0 0 0,-1 0 0 0 0,1 0 0 0 0,0 0 0 0 0,0 1 0 0 0,-1-1-8 0 0,1 0 72 0 0,-4 0 346 0 0,1 0 1 0 0,0 1-1 0 0,-1-1 1 0 0,1 1-1 0 0,0 0 0 0 0,-1 0 1 0 0,1 0-1 0 0,0 0 1 0 0,0 0-1 0 0,0 1 0 0 0,0-1 1 0 0,0 1-1 0 0,-3 2-418 0 0,3-1 172 0 0,0-1 0 0 0,0 1 0 0 0,0 0 1 0 0,0 0-1 0 0,1 1 0 0 0,-1-1 0 0 0,1 0 0 0 0,0 1 0 0 0,0 0 0 0 0,0-1 1 0 0,0 1-173 0 0,1 0 25 0 0,-1-1 0 0 0,1 1 0 0 0,0-1 1 0 0,0 1-1 0 0,1-1 0 0 0,-1 1 1 0 0,1 0-1 0 0,0 0 0 0 0,-1-1 1 0 0,2 1-1 0 0,-1 0 0 0 0,0-1 0 0 0,1 1 1 0 0,0 0-1 0 0,-1-1 0 0 0,1 1 1 0 0,1-1-1 0 0,-1 1 0 0 0,1-1 1 0 0,-1 0-1 0 0,1 1 0 0 0,0-1 0 0 0,0 0 1 0 0,0 0-1 0 0,0 0 0 0 0,2 1-25 0 0,5 3 226 0 0,0 0 0 0 0,0 0 0 0 0,1 0-1 0 0,0-1 1 0 0,9 3-226 0 0,18 12 903 0 0,-16-9-914 0 0,1-1 0 0 0,23 8 11 0 0,-21-10 240 0 0,0 2 1 0 0,14 9-241 0 0,-24-12 340 0 0,-8-5-90 0 0,-1 0 0 0 0,1 1 0 0 0,-1-1-1 0 0,0 1 1 0 0,5 4-250 0 0,-10-8 1 0 0,0 1-1 0 0,0-1 0 0 0,1 0 1 0 0,-1 0-1 0 0,0 0 0 0 0,0 0 1 0 0,0 1-1 0 0,1-1 0 0 0,-1 0 1 0 0,0 0-1 0 0,0 0 1 0 0,0 1-1 0 0,0-1 0 0 0,1 0 1 0 0,-1 0-1 0 0,0 1 0 0 0,0-1 1 0 0,0 0-1 0 0,0 0 0 0 0,0 1 1 0 0,0-1-1 0 0,0 0 0 0 0,0 0 1 0 0,0 1-1 0 0,0-1 1 0 0,0 0-1 0 0,0 1 0 0 0,0-1 1 0 0,0 0-1 0 0,0 0 0 0 0,0 1 1 0 0,0-1-1 0 0,0 0 0 0 0,0 0 1 0 0,0 1-1 0 0,0-1 1 0 0,-1 0-1 0 0,1 0 0 0 0,0 1 1 0 0,0-1-1 0 0,0 0 0 0 0,0 0 1 0 0,-1 1-1 0 0,1-1 0 0 0,0 0 1 0 0,0 0-1 0 0,0 0 0 0 0,-1 0 1 0 0,1 1-1 0 0,-11 1-3 0 0,11-2 4 0 0,-18 2-1 0 0,1 0 0 0 0,-1-2 0 0 0,1 0 0 0 0,-1-2 0 0 0,0 0 0 0 0,-19 0 0 0 0,-207-18-876 0 0,201 12 368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23 215 8640 0 0,'-21'-17'1313'0'0,"20"16"-896"0"0,1 1 21 0 0,3-2 451 0 0,2-2-648 0 0,-1 2 1 0 0,1-1-1 0 0,1 0 1 0 0,-1 1-1 0 0,0 0 1 0 0,0 0-1 0 0,1 1 1 0 0,-1 0-1 0 0,1 0 1 0 0,2 0-242 0 0,7-3 314 0 0,35-9 270 0 0,-21 5 238 0 0,28-4-822 0 0,-10 5 313 0 0,63-7 133 0 0,559-34 354 0 0,-302 23-242 0 0,97 6-532 0 0,-230 10-26 0 0,405-5-80 0 0,-580 14 128 0 0,257 3-120 0 0,-239-3 74 0 0,15 1 50 0 0,234 4-1235 0 0,-320-5 1088 0 0,30 0-376 0 0</inkml:trace>
  <inkml:trace contextRef="#ctx0" brushRef="#br0" timeOffset="712.538">434 547 11864 0 0,'0'0'540'0'0,"0"0"-6"0"0,0 9-292 0 0,-6 33 601 0 0,1 0 0 0 0,3 0 0 0 0,2 8-843 0 0,-1 1 2898 0 0,-7 43-2898 0 0,-6-11 1371 0 0,7-44-903 0 0,1 1 1 0 0,2-1-1 0 0,1 9-468 0 0,-1 1 196 0 0,4-48-257 0 0,0-1-959 0 0,0 0-3956 0 0,0 0-1698 0 0</inkml:trace>
  <inkml:trace contextRef="#ctx0" brushRef="#br0" timeOffset="1011.507">734 882 14224 0 0,'2'0'653'0'0,"42"6"238"0"0,-12-5 450 0 0,19 4-1341 0 0,-6 0 1060 0 0,41-3 569 0 0,-19-1-1024 0 0,-48-1-471 0 0,0-1-1 0 0,6-2-133 0 0,6 1 9 0 0,43-2-1769 0 0,-64 4-5031 0 0</inkml:trace>
  <inkml:trace contextRef="#ctx0" brushRef="#br0" timeOffset="1179.795">1024 686 14832 0 0,'0'0'678'0'0,"0"0"-14"0"0,-3 8-399 0 0,2-3-97 0 0,0 0-1 0 0,0-1 1 0 0,0 1-1 0 0,0 0 1 0 0,1 0-1 0 0,0 2-167 0 0,-1 13 1013 0 0,-1 9-163 0 0,1 0 0 0 0,2 4-850 0 0,0-9 662 0 0,-2 1 0 0 0,0-1 0 0 0,-3 11-662 0 0,2-18 98 0 0,0 1 0 0 0,1-1-1 0 0,0 0 1 0 0,1 1-1 0 0,2 9-97 0 0,-1-15 2 0 0,-1-10-39 0 0,0 1 1 0 0,0-1-1 0 0,0 0 1 0 0,1 0 0 0 0,-1 0-1 0 0,1 0 1 0 0,-1 0 0 0 0,1 0-1 0 0,0 0 1 0 0,-1 0 0 0 0,2 2 36 0 0,9 15-2292 0 0,-6-13-4929 0 0</inkml:trace>
  <inkml:trace contextRef="#ctx0" brushRef="#br0" timeOffset="1712.764">1891 328 9216 0 0,'0'0'706'0'0,"0"9"-319"0"0,22 143 7009 0 0,-14-111-5581 0 0,3-1 0 0 0,14 37-1815 0 0,-18-63 140 0 0,-6-13-127 0 0,0 1 0 0 0,0 0-1 0 0,0 0 1 0 0,0 0 0 0 0,0 0 0 0 0,-1 0-1 0 0,1 0 1 0 0,-1 0 0 0 0,1 0 0 0 0,-1 1-1 0 0,0 0-12 0 0,6 18 151 0 0,-7-13-980 0 0,-4-1-4850 0 0,-1-1-891 0 0</inkml:trace>
  <inkml:trace contextRef="#ctx0" brushRef="#br0" timeOffset="1925.946">1751 681 11488 0 0,'0'0'528'0'0,"0"0"-16"0"0,0 0-236 0 0,11 0 1448 0 0,-1 2-1202 0 0,0 0-63 0 0,0 0 1 0 0,1-1-1 0 0,-1 0 0 0 0,1-1 0 0 0,0 0-459 0 0,40 1 1038 0 0,-5 0-591 0 0,100-14 85 0 0,-109 12-520 0 0,-27 0-633 0 0,-8-1 138 0 0,-2 1 161 0 0,1 0-1307 0 0</inkml:trace>
  <inkml:trace contextRef="#ctx0" brushRef="#br0" timeOffset="2211.564">1716 361 6912 0 0,'0'-1'137'0'0,"-1"0"0"0"0,1 1-1 0 0,0-1 1 0 0,-1 0 0 0 0,1 0 0 0 0,0 0 0 0 0,-1 0 0 0 0,1 0 0 0 0,0 0 0 0 0,0 0-1 0 0,0 0 1 0 0,0 0 0 0 0,0 0 0 0 0,0 0 0 0 0,0 0 0 0 0,0 0 0 0 0,0 0 0 0 0,0 0-1 0 0,1 0 1 0 0,-1 0 0 0 0,0 0 0 0 0,1 0 0 0 0,-1 0 0 0 0,0 0 0 0 0,1 0 0 0 0,0 1-1 0 0,-1-1 1 0 0,1 0 0 0 0,-1 0 0 0 0,1 0 0 0 0,0 1 0 0 0,-1-1 0 0 0,1 0 0 0 0,0 1-1 0 0,0-1-136 0 0,3-1 529 0 0,-1-1 0 0 0,1 1 0 0 0,-1 0 0 0 0,1 0 0 0 0,0 1 0 0 0,0-1 0 0 0,0 1 0 0 0,0 0-529 0 0,28-6 537 0 0,-1 2 0 0 0,1 1 1 0 0,0 1-1 0 0,0 2 0 0 0,0 1 0 0 0,0 2 0 0 0,-1 1 0 0 0,6 2-537 0 0,-15-2-42 0 0,-9-2-163 0 0,1 1-1 0 0,-1 1 0 0 0,0 0 1 0 0,0 0-1 0 0,0 2 0 0 0,1 0 206 0 0,-2 0-756 0 0</inkml:trace>
  <inkml:trace contextRef="#ctx0" brushRef="#br0" timeOffset="2480.115">1651 868 4144 0 0,'0'0'319'0'0,"0"0"126"0"0,7-2 3659 0 0,10-2-723 0 0,0 0 1 0 0,6 1-3382 0 0,7 0 1256 0 0,0 1-1 0 0,0 2 1 0 0,18 2-1256 0 0,-18-1 671 0 0,-1-2 0 0 0,4-1-671 0 0,-2 0 347 0 0,32-2 189 0 0,29-2-218 0 0,22 12-82 0 0,-75-3-178 0 0,-7 2-1064 0 0,-17-2 384 0 0</inkml:trace>
  <inkml:trace contextRef="#ctx0" brushRef="#br0" timeOffset="2792.81">1870 1024 15056 0 0,'0'0'340'0'0,"0"0"50"0"0,0 0 25 0 0,0 0-49 0 0,3 6-186 0 0,1 2 161 0 0,1-1-1 0 0,-2 1 0 0 0,1 0 1 0 0,-1 0-1 0 0,0 0 0 0 0,0 0 0 0 0,-1 0 1 0 0,-1 1-1 0 0,1 2-340 0 0,0 7 285 0 0,-1-1 1 0 0,-1 0-1 0 0,0 0 0 0 0,-2 5-285 0 0,0 7 188 0 0,-6 40 136 0 0,-3 19-14 0 0,4-24-114 0 0,6-59-586 0 0,1 1 0 0 0,-1-1 1 0 0,1 1-1 0 0,0-1 1 0 0,1 1-1 0 0,-1-1 0 0 0,1 0 1 0 0,0 1-1 0 0,1 1 390 0 0,0 1-1687 0 0</inkml:trace>
  <inkml:trace contextRef="#ctx0" brushRef="#br0" timeOffset="3082.695">2022 1478 3224 0 0,'0'0'539'0'0,"0"0"1054"0"0,7 0 2621 0 0,23-1 2066 0 0,-26 0-2179 0 0,-21 1-2829 0 0,-17 2-773 0 0,-21 3-499 0 0,20-1 148 0 0,-20-1-148 0 0,4-4 158 0 0,-61 2-99 0 0,110-1-71 0 0,-24 2-208 0 0,1-2 0 0 0,-12-2 220 0 0,27 1-896 0 0,-1-3-4978 0 0,1 1-527 0 0</inkml:trace>
  <inkml:trace contextRef="#ctx0" brushRef="#br0" timeOffset="3379.237">2091 1141 11432 0 0,'-1'-2'91'0'0,"-1"0"0"0"0,1 0 0 0 0,-1 1 0 0 0,0-1 1 0 0,1 1-1 0 0,-1-1 0 0 0,0 1 0 0 0,0 0 0 0 0,0-1 0 0 0,0 1 1 0 0,0 0-1 0 0,0 0 0 0 0,-1 1 0 0 0,1-1 0 0 0,0 0 1 0 0,0 1-1 0 0,-1-1 0 0 0,1 1-91 0 0,-11-2 353 0 0,0 1-1 0 0,1 1 1 0 0,-1-1-353 0 0,-9 1 725 0 0,-46-2 2083 0 0,-6 3-2808 0 0,2 0 523 0 0,62-1-494 0 0,1 1 0 0 0,0 0-1 0 0,-1 0 1 0 0,1 0 0 0 0,0 2-1 0 0,-7 1-28 0 0,11-2-486 0 0,-1 0-1 0 0,1-1 0 0 0,-1 1 1 0 0,1-1-1 0 0,-3 0 487 0 0,8-1-894 0 0</inkml:trace>
  <inkml:trace contextRef="#ctx0" brushRef="#br0" timeOffset="3703.105">2284 1273 12840 0 0,'0'0'588'0'0,"0"0"-12"0"0,-6 12-348 0 0,2-4-180 0 0,3-6-18 0 0,0-1 1 0 0,0 1-1 0 0,0-1 1 0 0,0 1-1 0 0,0-1 1 0 0,0 0-1 0 0,0 1 1 0 0,-1-1-1 0 0,1 0 1 0 0,0 1 0 0 0,-2-1-31 0 0,-7 8 257 0 0,-13 6 446 0 0,8-7-281 0 0,1 0 1 0 0,-8 7-423 0 0,-22 13 2354 0 0,40-26-2027 0 0,2-1-313 0 0,0 0-1 0 0,0 0 0 0 0,0 0 1 0 0,0 0-1 0 0,0 0 1 0 0,0 0-1 0 0,1 1 0 0 0,-1-1 1 0 0,1 1-1 0 0,-1-1 1 0 0,1 1-1 0 0,-1-1 1 0 0,1 1-1 0 0,0 0 0 0 0,-1 1-13 0 0,1-2-3 0 0,1 0 0 0 0,-1 1-1 0 0,0-1 1 0 0,0 0 0 0 0,0 0 0 0 0,0 0-1 0 0,0 0 1 0 0,0 0 0 0 0,0 0-1 0 0,-1 1 4 0 0,-8 8 313 0 0,9-8-153 0 0,11 11 16 0 0,-6-9-134 0 0,1 0 0 0 0,0 0-1 0 0,0-1 1 0 0,0 0 0 0 0,0 0-1 0 0,0 0 1 0 0,1-1 0 0 0,-1 0-1 0 0,1 0 1 0 0,0 0 0 0 0,0 0-1 0 0,4 0-41 0 0,29 10 154 0 0,30 23-16 0 0,-19-17 598 0 0,-50-18-719 0 0,0 0 0 0 0,0 0 0 0 0,0 0-1 0 0,0 0 1 0 0,0 0 0 0 0,1 0 0 0 0,-1 0-1 0 0,0 0 1 0 0,0 0 0 0 0,0 0 0 0 0,0 1-1 0 0,0-1 1 0 0,1 0 0 0 0,-1 0-1 0 0,0 0 1 0 0,0 0 0 0 0,0 0 0 0 0,0 0-1 0 0,0 1 1 0 0,0-1 0 0 0,0 0 0 0 0,0 0-1 0 0,0 0 1 0 0,0 0 0 0 0,1 1 0 0 0,-1-1-1 0 0,0 0 1 0 0,0 0 0 0 0,0 0 0 0 0,0 0-1 0 0,0 1 1 0 0,0-1 0 0 0,0 0 0 0 0,0 0-1 0 0,0 0 1 0 0,-1 1 0 0 0,1-1 0 0 0,0 0-1 0 0,0 0 1 0 0,0 0 0 0 0,0 0-1 0 0,0 0 1 0 0,0 1 0 0 0,0-1 0 0 0,0 0-1 0 0,0 0 1 0 0,0 0 0 0 0,-1 0 0 0 0,1 0-1 0 0,0 1 1 0 0,0-1-17 0 0,-12 9 171 0 0,-19 4-124 0 0,11-8-1405 0 0,-1 0-3451 0 0,-6 3-2207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55 12264 0 0,'-16'-37'1370'0'0,"15"36"-1300"0"0,-1-1 0 0 0,1 1 0 0 0,0-1 0 0 0,-1 1 0 0 0,0 0 0 0 0,1 0 0 0 0,-1 0 0 0 0,0 0 0 0 0,1 0 0 0 0,-1 0 0 0 0,0 0 0 0 0,0 0 0 0 0,0 1 0 0 0,0-1 0 0 0,0 1 0 0 0,0-1 0 0 0,0 1 0 0 0,0 0 0 0 0,0 0 0 0 0,0 0-1 0 0,0 0 1 0 0,-1 0-70 0 0,-5 0 207 0 0,-1 1-1 0 0,1 0 1 0 0,0 0 0 0 0,-7 3-207 0 0,0-1 384 0 0,11-2-286 0 0,-1 0 1 0 0,1 0-1 0 0,0 0 0 0 0,-1 0 0 0 0,1 1 1 0 0,0 0-1 0 0,0-1 0 0 0,0 1 0 0 0,0 1 1 0 0,1-1-1 0 0,-1 1 0 0 0,1-1 0 0 0,-1 1 0 0 0,-1 2-98 0 0,-2 2 142 0 0,5-5-105 0 0,1 0-1 0 0,-1 0 0 0 0,0 0 0 0 0,0 0 0 0 0,1 1 0 0 0,0-1 0 0 0,-1 0 0 0 0,1 2-36 0 0,-15 23 229 0 0,13-22-185 0 0,1-1 1 0 0,-1 0-1 0 0,1 1 0 0 0,0-1 1 0 0,0 1-1 0 0,0 0 0 0 0,1-1 1 0 0,-1 1-1 0 0,1 4-44 0 0,0-2 42 0 0,-1 7 32 0 0,1 0 0 0 0,0 0 0 0 0,1 0-1 0 0,1 1 1 0 0,0-1 0 0 0,4 13-74 0 0,-3-18 66 0 0,0-1-1 0 0,1 0 0 0 0,0 0 1 0 0,0-1-1 0 0,1 1 0 0 0,1 0-65 0 0,-3-3 38 0 0,1-1 0 0 0,0 0 0 0 0,0 0-1 0 0,0 0 1 0 0,0 0 0 0 0,1-1-1 0 0,-1 1 1 0 0,1-1 0 0 0,0 1-38 0 0,-1-3-1 0 0,-1 0 1 0 0,0 0 0 0 0,0 0 0 0 0,0 0 0 0 0,1 0-1 0 0,-1 0 1 0 0,0 0 0 0 0,1-1 0 0 0,-1 1-1 0 0,0-1 1 0 0,1 1 0 0 0,-1-1 0 0 0,1 0-1 0 0,-1 0 1 0 0,1 0 0 0 0,-1-1 0 0 0,1 1-1 0 0,-1 0 1 0 0,2-1 0 0 0,0-1 29 0 0,1 0 0 0 0,0 0 1 0 0,-1 0-1 0 0,1 0 0 0 0,-1 0 0 0 0,0-1 0 0 0,0 0 0 0 0,0 0 0 0 0,2-3-29 0 0,3-2 1 0 0,0-1 0 0 0,-1 0 0 0 0,3-5-1 0 0,-3 2 0 0 0,0 0 0 0 0,0 0 0 0 0,-1-1 0 0 0,-1-1 0 0 0,0 1 0 0 0,-1-1 0 0 0,0 0 0 0 0,-1 0 0 0 0,-1 0 0 0 0,0 0 0 0 0,-1-1 0 0 0,0-6 0 0 0,-1 7 1 0 0,-1 11-8 0 0,1 1 1 0 0,-1-1-1 0 0,0 1 0 0 0,0-1 0 0 0,0 1 1 0 0,-1-1-1 0 0,1 1 0 0 0,0-1 7 0 0,0-4-24 0 0,0 7 22 0 0,0 0 0 0 0,0 0-1 0 0,0 0 1 0 0,0 0 0 0 0,0-1-1 0 0,0 1 1 0 0,0 0 0 0 0,0 0 0 0 0,0 0-1 0 0,0 0 1 0 0,0-1 0 0 0,0 1 0 0 0,0 0-1 0 0,1 0 1 0 0,-1 0 0 0 0,0 0-1 0 0,0 0 1 0 0,0 0 0 0 0,0 0 0 0 0,0-1-1 0 0,0 1 1 0 0,1 0 0 0 0,-1 0 0 0 0,0 0-1 0 0,0 0 1 0 0,0 0 0 0 0,0 0-1 0 0,1 0 1 0 0,-1 0 0 0 0,0 0 0 0 0,0 0-1 0 0,0 0 1 0 0,0 0 0 0 0,1 0 0 0 0,-1 0-1 0 0,0 0 1 0 0,0 0 0 0 0,0 0-1 0 0,0 0 1 0 0,1 0 0 0 0,-1 0 0 0 0,0 0-1 0 0,0 0 1 0 0,0 0 0 0 0,0 0 0 0 0,0 0-1 0 0,1 1 3 0 0,2 1-20 0 0,-1 2 11 0 0,0-1-1 0 0,0 0 0 0 0,-1 1 0 0 0,1-1 1 0 0,-1 1-1 0 0,0-1 0 0 0,0 1 0 0 0,1 4 10 0 0,2 7 2 0 0,-2-10-2 0 0,-1 0 0 0 0,0 0 0 0 0,0 1 0 0 0,-1-1 0 0 0,1 4 0 0 0,3 20 0 0 0,-2-16 0 0 0,1-1 0 0 0,-2 1 0 0 0,1-1 0 0 0,-2 10 0 0 0,2 4 0 0 0,0 101 0 0 0,0-70 19 0 0,-2-24 37 0 0,3 13-56 0 0,-2-33 22 0 0,-1 0 0 0 0,-1 1 1 0 0,-1 11-23 0 0,-1-2 70 0 0,1-7 26 0 0,-1 1-1 0 0,0-1 1 0 0,-5 10-96 0 0,-1 6 197 0 0,6-23-133 0 0,0-1 0 0 0,-1 1 0 0 0,-1-1 0 0 0,1 0 0 0 0,-1 0 0 0 0,-1 0 0 0 0,0 0 0 0 0,0-1 0 0 0,0 0 0 0 0,-1 0 0 0 0,1-1 0 0 0,-2 0 0 0 0,1 0 0 0 0,-1 0 0 0 0,0-1 0 0 0,-6 3-64 0 0,10-6 15 0 0,0 0-1 0 0,0 0 1 0 0,0-1-1 0 0,0 1 1 0 0,0-1-1 0 0,-1 0 1 0 0,1 0-1 0 0,0-1 1 0 0,-1 1-1 0 0,1-1 1 0 0,-1 0-1 0 0,1 0 1 0 0,0 0-1 0 0,-1-1 0 0 0,1 0 1 0 0,0 1-1 0 0,-1-1 1 0 0,1-1-1 0 0,0 1 1 0 0,0-1-1 0 0,-3-1-14 0 0,5 2 11 0 0,0-1 0 0 0,1 1-1 0 0,-1-1 1 0 0,1 0 0 0 0,-1 1 0 0 0,1-1-1 0 0,-1 0 1 0 0,1 0 0 0 0,0 0-1 0 0,0 0 1 0 0,0 0 0 0 0,0 0 0 0 0,0 0-1 0 0,0-1 1 0 0,1 1 0 0 0,-1 0-1 0 0,1 0 1 0 0,0-1 0 0 0,-1 1-11 0 0,1-4 16 0 0,0 1 0 0 0,-1-1 0 0 0,2 1 0 0 0,-1-1 0 0 0,1 1 0 0 0,-1-1 0 0 0,2-1-16 0 0,1-3 9 0 0,1 1 0 0 0,0 0-1 0 0,0-1 1 0 0,1 1 0 0 0,0 1 0 0 0,1-1-1 0 0,0 1 1 0 0,0 0 0 0 0,0 0-1 0 0,1 1 1 0 0,1 0 0 0 0,-1 0-1 0 0,1 0 1 0 0,0 1 0 0 0,1 0 0 0 0,-1 1-1 0 0,3-1-8 0 0,6-4 24 0 0,-10 6-16 0 0,0-1 0 0 0,1 1 0 0 0,0 1 0 0 0,-1 0 0 0 0,1 0 0 0 0,3-1-8 0 0,11-2 26 0 0,-14 4-16 0 0,0-1-1 0 0,0 2 1 0 0,0-1 0 0 0,0 1 0 0 0,7 0-10 0 0,7 0 46 0 0,-15 1-45 0 0,1-1 0 0 0,-1 1 0 0 0,0 1 0 0 0,1 0 0 0 0,-1 0 0 0 0,0 0-1 0 0,0 1 1 0 0,7 2-1 0 0,-6-1-360 0 0,10 4 402 0 0,-7-1-6286 0 0,-5-3-697 0 0</inkml:trace>
  <inkml:trace contextRef="#ctx0" brushRef="#br0" timeOffset="326.973">609 548 13248 0 0,'0'0'604'0'0,"-4"14"224"0"0,4-13-828 0 0,-9 55 1206 0 0,8-50-1053 0 0,1-1 0 0 0,0 1 0 0 0,0 0 0 0 0,1-1 0 0 0,0 1-1 0 0,0 0 1 0 0,0-1 0 0 0,0 1 0 0 0,1 0-153 0 0,0 0 205 0 0,0-1 0 0 0,1 1 0 0 0,0-1-1 0 0,0 0 1 0 0,0 0 0 0 0,1 1-205 0 0,-3-5 47 0 0,0 1 0 0 0,1-1 0 0 0,-1 1 0 0 0,1-1 0 0 0,-1 0 0 0 0,1 1 1 0 0,-1-1-1 0 0,1 0 0 0 0,0 0 0 0 0,0 0 0 0 0,-1-1 0 0 0,1 1 0 0 0,0 0 0 0 0,0-1 0 0 0,0 1 0 0 0,0-1 0 0 0,0 0 1 0 0,0 1-1 0 0,0-1 0 0 0,1 0-47 0 0,4-1 104 0 0,-1 1 1 0 0,1-1 0 0 0,-1 0-1 0 0,0-1 1 0 0,1 0-1 0 0,-1 0 1 0 0,0 0 0 0 0,0-1-1 0 0,0 1 1 0 0,-1-2 0 0 0,1 1-1 0 0,-1 0 1 0 0,4-4-105 0 0,-6 5 14 0 0,0 0 1 0 0,-1 0-1 0 0,1 0 1 0 0,-1-1-1 0 0,0 1 1 0 0,1-1-1 0 0,-1 0 1 0 0,0 0-1 0 0,0 0 1 0 0,-1 0-1 0 0,1 0 1 0 0,-1 0-1 0 0,1 0 1 0 0,-1 0-1 0 0,0-1 1 0 0,0 1-1 0 0,-1 0 1 0 0,1-1-1 0 0,-1 1 1 0 0,1-1-1 0 0,-1 1 1 0 0,0 0 0 0 0,0-1-1 0 0,-1 1 1 0 0,1-1-1 0 0,-1 1-14 0 0,0-1 15 0 0,0-1-1 0 0,0 1 1 0 0,0 1-1 0 0,-1-1 1 0 0,0 0 0 0 0,0 0-1 0 0,0 1 1 0 0,0-1-1 0 0,0 1 1 0 0,-1-1 0 0 0,0 1-1 0 0,1 0 1 0 0,-1 0-1 0 0,0 0 1 0 0,-1 0 0 0 0,1 1-1 0 0,0-1 1 0 0,-1 1-1 0 0,-2-1-14 0 0,-2-1-9 0 0,1 0 0 0 0,-1 0-1 0 0,-1 1 1 0 0,1 0 0 0 0,0 0-1 0 0,-1 1 1 0 0,0 1 0 0 0,1-1-1 0 0,-1 1 1 0 0,0 1 0 0 0,1-1-1 0 0,-1 2 1 0 0,0-1 0 0 0,0 1-1 0 0,1 0 1 0 0,-1 1 0 0 0,-7 2 9 0 0,7-1-466 0 0,0 0 1 0 0,1 1 0 0 0,-1 0-1 0 0,1 1 1 0 0,0-1 0 0 0,-5 5 465 0 0,0 0-6705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279 224 6912 0 0,'2'-4'114'0'0,"1"0"1"0"0,-1 0-1 0 0,1 0 0 0 0,0 0 1 0 0,0 1-1 0 0,0 0 1 0 0,0-1-1 0 0,0 1 0 0 0,1 0 1 0 0,0 1-1 0 0,0-1 1 0 0,-1 1-1 0 0,2-1 0 0 0,-1 1 1 0 0,1 0-115 0 0,-4 1 84 0 0,0 1 0 0 0,0-1 0 0 0,0 1 0 0 0,0-1-1 0 0,0 1 1 0 0,-1-1 0 0 0,1 0 0 0 0,0 1 0 0 0,-1-1 0 0 0,1 0 0 0 0,0 0 0 0 0,-1 1 0 0 0,1-1 0 0 0,-1 0 0 0 0,1 0 0 0 0,-1 0 0 0 0,1 0 0 0 0,-1-1-84 0 0,1 1 137 0 0,-1 0 0 0 0,1 0 0 0 0,-1 0-1 0 0,1 0 1 0 0,-1 0 0 0 0,1 0 0 0 0,0 0 0 0 0,-1 0 0 0 0,1 1 0 0 0,0-1 0 0 0,0 0-1 0 0,0 0 1 0 0,0 0-137 0 0,7-4 399 0 0,-7 5-357 0 0,0-1 1 0 0,0 0 0 0 0,1 1 0 0 0,-1-1 0 0 0,0 0 0 0 0,0 0 0 0 0,0 0-1 0 0,0 0 1 0 0,0 1 0 0 0,0-2 0 0 0,0 1 0 0 0,0 0 0 0 0,-1 0 0 0 0,1 0-1 0 0,0 0 1 0 0,-1 0 0 0 0,1-1 0 0 0,-1 1 0 0 0,1 0 0 0 0,-1-1 0 0 0,1 1-1 0 0,-1 0 1 0 0,0-1-43 0 0,7-15 769 0 0,1 0 76 0 0,-8 17-808 0 0,0-1-1 0 0,1 1 1 0 0,-1-1-1 0 0,0 1 1 0 0,0-1-1 0 0,0 1 1 0 0,0-1-1 0 0,0 1 1 0 0,0-1-1 0 0,0 1 1 0 0,0-1 0 0 0,0 0-1 0 0,0 1 1 0 0,0-1-1 0 0,0 1 1 0 0,-1-1-1 0 0,1 1 1 0 0,0-1-1 0 0,0 1 1 0 0,0-1-1 0 0,-1 1 1 0 0,1-1-1 0 0,0 1 1 0 0,-1-1-37 0 0,0 0 78 0 0,0 0 0 0 0,0 0 0 0 0,0 0 0 0 0,0 0 0 0 0,0 0 0 0 0,0-1 0 0 0,1 1 0 0 0,-1 0 0 0 0,0 0 0 0 0,1-1 0 0 0,-1 1 0 0 0,1-1 0 0 0,-1 1-1 0 0,1 0 1 0 0,0-1 0 0 0,-1 1 0 0 0,1-1 0 0 0,0 0-78 0 0,0 0 99 0 0,-1 1-66 0 0,1 0 0 0 0,-1 0-1 0 0,1 0 1 0 0,-1 0-1 0 0,1 1 1 0 0,-1-1-1 0 0,0 0 1 0 0,1 0-1 0 0,-1 1 1 0 0,0-1-1 0 0,0 1 1 0 0,1-1-1 0 0,-1 0 1 0 0,0 1-1 0 0,0 0 1 0 0,0-1-1 0 0,0 1 1 0 0,0-1-1 0 0,0 1 1 0 0,1 0-1 0 0,-2 0-32 0 0,1-1 19 0 0,1 1-1 0 0,-1 0 1 0 0,0 0-1 0 0,1 0 1 0 0,-1 0-1 0 0,0-1 1 0 0,1 1-1 0 0,-1 0 1 0 0,1-1-1 0 0,-1 1 1 0 0,0 0-1 0 0,1-1 1 0 0,-1 1-1 0 0,1-1 1 0 0,-1 1-1 0 0,1-1 1 0 0,-1 1-1 0 0,1-1 1 0 0,0 1-1 0 0,-1-1 1 0 0,1 0-1 0 0,0 1 1 0 0,-1-1-1 0 0,1 0-18 0 0,0 1 9 0 0,0-1 1 0 0,0 1-1 0 0,0-1 0 0 0,-1 1 0 0 0,1 0 1 0 0,0-1-1 0 0,0 1 0 0 0,0-1 0 0 0,-1 1 1 0 0,1 0-1 0 0,0-1 0 0 0,0 1 0 0 0,-1 0 1 0 0,1-1-1 0 0,0 1 0 0 0,-1 0 0 0 0,1-1 0 0 0,0 1 1 0 0,-1 0-1 0 0,1 0 0 0 0,0-1 0 0 0,-1 1 1 0 0,1 0-1 0 0,-1 0 0 0 0,1 0 0 0 0,-1 0 1 0 0,1 0-1 0 0,0-1 0 0 0,-1 1-9 0 0,-17-2 20 0 0,6 0 24 0 0,11 2-34 0 0,1 0 0 0 0,-1 0-1 0 0,0 0 1 0 0,0-1 0 0 0,1 1 0 0 0,-1 0 0 0 0,0 0-1 0 0,0 1 1 0 0,1-1 0 0 0,-1 0 0 0 0,0 0 0 0 0,0 0 0 0 0,1 0-1 0 0,-1 1 1 0 0,0-1 0 0 0,0 0-10 0 0,-4 2 32 0 0,-22 2 64 0 0,1 2 0 0 0,-21 6-96 0 0,29-6 108 0 0,1 1 0 0 0,0 0 0 0 0,0 2 0 0 0,1 0 0 0 0,-1 1-108 0 0,16-10 7 0 0,-4 3 42 0 0,-1 1 1 0 0,1-1-1 0 0,0 1 1 0 0,0 0-1 0 0,0 0 1 0 0,1 1-1 0 0,0-1 1 0 0,-1 1-1 0 0,0 2-49 0 0,-7 11 113 0 0,6-10-98 0 0,0 0 1 0 0,1 1-1 0 0,-3 6-15 0 0,7-11-1 0 0,-1-1 1 0 0,1 0-1 0 0,0 1 1 0 0,1-1-1 0 0,-1 1 0 0 0,0-1 1 0 0,1 1-1 0 0,0-1 1 0 0,0 1-1 0 0,0 0 1 0 0,0-1-1 0 0,1 3 1 0 0,1 15 25 0 0,-2-18-22 0 0,0-1-1 0 0,0 1 1 0 0,1 0 0 0 0,-1-1 0 0 0,1 1 0 0 0,-1 0 0 0 0,1-1-1 0 0,0 1 1 0 0,0-1 0 0 0,0 1 0 0 0,0-1 0 0 0,0 1 0 0 0,1-1-1 0 0,1 2-2 0 0,9 18 33 0 0,-11-20-27 0 0,0 0 0 0 0,0 0 0 0 0,0 0 0 0 0,0 0 0 0 0,0 0 0 0 0,0-1 0 0 0,0 1 0 0 0,1 0 0 0 0,-1-1 0 0 0,1 1 0 0 0,-1-1 0 0 0,1 1 0 0 0,0-1 0 0 0,-1 0 0 0 0,1 1-1 0 0,0-1 1 0 0,0 0 0 0 0,2 0-6 0 0,0 1 28 0 0,0-1-1 0 0,1 0 0 0 0,-1 0 0 0 0,0-1 0 0 0,1 1 1 0 0,-1-1-1 0 0,1 0 0 0 0,-1 0 0 0 0,1-1 0 0 0,-1 1 1 0 0,0-1-1 0 0,1 0 0 0 0,-1 0 0 0 0,0-1 0 0 0,0 1 1 0 0,1-1-1 0 0,-1 0 0 0 0,0 0-27 0 0,7-4 54 0 0,1-1 1 0 0,-1 0-1 0 0,-1 0 0 0 0,1-1 1 0 0,4-6-55 0 0,-2 3 15 0 0,-5 3 21 0 0,0 1 0 0 0,1 0 1 0 0,0 1-1 0 0,2-2-36 0 0,-8 6 4 0 0,2 0-10 0 0,-1 0 0 0 0,0 0 0 0 0,0-1 0 0 0,0 0 0 0 0,0 0 0 0 0,0 0 1 0 0,-1 0-1 0 0,1-1 0 0 0,-1 1 0 0 0,0-1 0 0 0,0 0 0 0 0,0 0 0 0 0,-1 0 0 0 0,1-1 6 0 0,-1 1-11 0 0,1 0 0 0 0,0 0 0 0 0,0 0-1 0 0,0 0 1 0 0,0 1 0 0 0,1-1 0 0 0,-1 1 0 0 0,2-1 11 0 0,-1 1 0 0 0,-1 0 1 0 0,1-1-1 0 0,-1 1 0 0 0,1-1 0 0 0,-1 0 1 0 0,-1 0-1 0 0,1 0 0 0 0,1-3 0 0 0,32-51-82 0 0,-36 57 79 0 0,0 1 1 0 0,1-1-1 0 0,-1 0 0 0 0,0 0 1 0 0,0 0-1 0 0,1 1 1 0 0,-1-1-1 0 0,0 0 0 0 0,0 0 1 0 0,0 0-1 0 0,0 0 1 0 0,0 1-1 0 0,0-1 1 0 0,-1 0-1 0 0,1 0 0 0 0,0 0 1 0 0,0 0-1 0 0,0 1 1 0 0,-1-1-1 0 0,0-1 3 0 0,1 2 0 0 0,0-1 0 0 0,0 0 0 0 0,-1 1 0 0 0,1-1 0 0 0,0 0 0 0 0,0 1 0 0 0,0-1-1 0 0,-1 0 1 0 0,1 0 0 0 0,0 1 0 0 0,0-1 0 0 0,0 0 0 0 0,0 1 0 0 0,1-1 0 0 0,-1 0 0 0 0,0 0 0 0 0,0 1 0 0 0,0-1 0 0 0,0 0-1 0 0,1 1 1 0 0,-1-2 0 0 0,13-19 0 0 0,-7 19 0 0 0,-7 2 3 0 0,1 1 0 0 0,0 0-1 0 0,-1 0 1 0 0,1-1 0 0 0,0 1-1 0 0,-1 0 1 0 0,1 0 0 0 0,0 0-1 0 0,0-1 1 0 0,0 1 0 0 0,0 0-1 0 0,0 0 1 0 0,0 0-1 0 0,0 0 1 0 0,0-1 0 0 0,0 1-1 0 0,0 0 1 0 0,0 0 0 0 0,1 0-1 0 0,-1-1 1 0 0,0 1 0 0 0,1 0-3 0 0,-1 0-1 0 0,0 1 0 0 0,1-1 1 0 0,-1 0-1 0 0,0 1 0 0 0,0-1 1 0 0,1 0-1 0 0,-1 1 0 0 0,0-1 0 0 0,0 0 1 0 0,-1 1-1 0 0,1-1 0 0 0,0 0 1 0 0,0 1 0 0 0,-8 16-63 0 0,6-14 64 0 0,1-1 1 0 0,-1 1-1 0 0,1 0 0 0 0,0 0 1 0 0,0 0-1 0 0,0 0 0 0 0,0 2-1 0 0,0 3 47 0 0,-1 1 0 0 0,-1-1-1 0 0,0 0 1 0 0,0 0-1 0 0,0 0 1 0 0,-4 4-47 0 0,2-2 7 0 0,1 0 0 0 0,0-1 0 0 0,0 1 0 0 0,1 3-7 0 0,-1 8 0 0 0,-3 17 0 0 0,4-30 2 0 0,1-4-14 0 0,0 0 1 0 0,1 1-1 0 0,-1-1 0 0 0,1 0 1 0 0,1 0-1 0 0,-1 1 1 0 0,1-1-1 0 0,0 0 1 0 0,0 4 11 0 0,4 10-58 0 0,-3-15 47 0 0,0 1 0 0 0,0-1 0 0 0,0 1 0 0 0,-1 0 0 0 0,0 0-1 0 0,0-1 1 0 0,0 1 0 0 0,0 0 11 0 0,-8 29 161 0 0,6-27-82 0 0,0 1 0 0 0,0 0-1 0 0,1 0 1 0 0,0 0 0 0 0,0 0-1 0 0,1 3-78 0 0,6 21 219 0 0,-5-27-214 0 0,1 0-1 0 0,-1 1 1 0 0,0-1 0 0 0,-1 0-1 0 0,0 0 1 0 0,1 0 0 0 0,-2 0-1 0 0,1 4-4 0 0,-3 4 1 0 0,2-10 1 0 0,0 1-1 0 0,0 0 1 0 0,1 0 0 0 0,-1 0-1 0 0,1 0 1 0 0,0-1 0 0 0,0 1 0 0 0,0 0-1 0 0,1 0-1 0 0,-1-3 3 0 0,1 5 11 0 0,0-1-1 0 0,0 0 0 0 0,0 0 0 0 0,-1 1 0 0 0,1-1 0 0 0,-1 1 0 0 0,-1-1 0 0 0,1 0 0 0 0,-1 1 0 0 0,0-1 0 0 0,0 0 0 0 0,-1 3-13 0 0,-1 3 39 0 0,1 0-1 0 0,0 0 1 0 0,0 8-39 0 0,-4 19 66 0 0,5-34-55 0 0,0-1 0 0 0,0 0 0 0 0,-1 0 0 0 0,1 0 0 0 0,-1 0 0 0 0,0 0 0 0 0,0 0 0 0 0,0 0-11 0 0,0-1 10 0 0,1 0 0 0 0,-1 0-1 0 0,1 1 1 0 0,-1-1-1 0 0,1 0 1 0 0,0 1 0 0 0,0-1-1 0 0,0 1 1 0 0,0-1 0 0 0,1 1-1 0 0,-1 2-9 0 0,1-2 8 0 0,0 0-1 0 0,0 0 1 0 0,-1 0-1 0 0,1 0 1 0 0,-1 0-1 0 0,0-1 1 0 0,1 1 0 0 0,-1 0-1 0 0,-1 0 1 0 0,1-1-1 0 0,0 1 1 0 0,-1 0-1 0 0,1-1 1 0 0,-1 0-1 0 0,0 1 1 0 0,1-1-1 0 0,-3 2-7 0 0,-37 51 15 0 0,35-44 75 0 0,6-10-84 0 0,-1 0-1 0 0,1-1 0 0 0,0 1 0 0 0,-1 0 0 0 0,1-1 0 0 0,-1 1 0 0 0,1 0 1 0 0,0-1-1 0 0,-1 1 0 0 0,0 0 0 0 0,1-1 0 0 0,-1 1 0 0 0,1-1 1 0 0,-1 0-1 0 0,0 1 0 0 0,1-1 0 0 0,-1 1 0 0 0,0-1 0 0 0,0 0 1 0 0,1 1-1 0 0,-1-1-5 0 0,-3 1 40 0 0,0 0 0 0 0,0 0 0 0 0,0 0 0 0 0,1-1 1 0 0,-1 1-1 0 0,-1-1-40 0 0,4 0 2 0 0,0 0 0 0 0,0 0 0 0 0,1 0-1 0 0,-1 0 1 0 0,0 0 0 0 0,0 0 0 0 0,0 0 0 0 0,0 0 0 0 0,0 0 0 0 0,1 0 0 0 0,-1-1 0 0 0,0 1 0 0 0,0 0 0 0 0,0-1 0 0 0,1 1-1 0 0,-1 0 1 0 0,0-1 0 0 0,0 1 0 0 0,1-1 0 0 0,-1 0 0 0 0,0 1 0 0 0,1-1 0 0 0,-1 1 0 0 0,1-1 0 0 0,-1 0 0 0 0,1 1 0 0 0,-1-1-1 0 0,1 0 1 0 0,-1 0 0 0 0,1 0-2 0 0,-1 0 1 0 0,1-1 0 0 0,-1 1 0 0 0,0-1-1 0 0,1 1 1 0 0,-1 0 0 0 0,0-1 0 0 0,0 1-1 0 0,0 0 1 0 0,0-1 0 0 0,0 1 0 0 0,0 0 0 0 0,-1 0-1 0 0,1 0 1 0 0,-1 0-1 0 0,1 0 28 0 0,0 0 0 0 0,0 1 0 0 0,0-1 0 0 0,0 0 0 0 0,0 0 0 0 0,0 0 0 0 0,0 0 1 0 0,0 0-1 0 0,1 0 0 0 0,-1 0 0 0 0,0-1 0 0 0,1 1 0 0 0,-1 0 0 0 0,1 0 0 0 0,-1-1 0 0 0,1 1 0 0 0,-1 0 0 0 0,1 0 0 0 0,0-1 0 0 0,0 1 0 0 0,0-1-28 0 0,-5-21 164 0 0,4 21-157 0 0,0 0 0 0 0,0 0-1 0 0,1 0 1 0 0,-1-1-1 0 0,1 1 1 0 0,-1 0-1 0 0,1 0 1 0 0,0 0-1 0 0,0-1 1 0 0,0 1 0 0 0,0 0-1 0 0,1-1 1 0 0,-1 1-1 0 0,1-2-6 0 0,5-16 0 0 0,-1 0 0 0 0,0-1 0 0 0,-4 16 0 0 0,1 0 0 0 0,0 1 0 0 0,0-1 0 0 0,0 1 0 0 0,0-1 0 0 0,4-3 0 0 0,-3 2 0 0 0,1 0 0 0 0,-1 0 0 0 0,0-1 0 0 0,0-1 0 0 0,0 2 19 0 0,0 0-1 0 0,0 1 1 0 0,0 0 0 0 0,0 0-1 0 0,1 0 1 0 0,0 0-1 0 0,0 0 1 0 0,0 0-19 0 0,18-24 89 0 0,-5 11-82 0 0,-15 17 1 0 0,1-1 0 0 0,-1 0 0 0 0,-1 0-1 0 0,1 0 1 0 0,0 0 0 0 0,0-1 0 0 0,-1 1-1 0 0,1 0 1 0 0,0-2-8 0 0,-2 3 4 0 0,1 0 0 0 0,0 0-1 0 0,-1 0 1 0 0,1 0 0 0 0,0 0 0 0 0,0 0 0 0 0,0 0 0 0 0,0 0-1 0 0,0 1 1 0 0,0-1 0 0 0,0 0 0 0 0,0 0 0 0 0,0 1 0 0 0,0-1-1 0 0,0 1 1 0 0,1-1-4 0 0,21-6 19 0 0,-10 3-22 0 0,3-1-15 0 0,1 0 0 0 0,6 0 18 0 0,-6 1-18 0 0,0-1 0 0 0,5-1 18 0 0,-18 4 0 0 0,1 0 0 0 0,-1 1 0 0 0,0 0-1 0 0,1 0 1 0 0,-1 1 0 0 0,5-1 0 0 0,18-2 12 0 0,-21 3 20 0 0,-4 1-30 0 0,0-1 0 0 0,0 0 0 0 0,0 0 0 0 0,0 0 0 0 0,0 0 0 0 0,0 0-1 0 0,0 0 1 0 0,0-1 0 0 0,0 1 0 0 0,0 0 0 0 0,0-1-2 0 0,23-2-193 0 0,-24 3-471 0 0,1 1-201 0 0,6 1-1353 0 0,1 1-5297 0 0</inkml:trace>
  <inkml:trace contextRef="#ctx0" brushRef="#br0" timeOffset="395.953">754 798 13328 0 0,'-21'-12'612'0'0,"21"12"-596"0"0,0 0 0 0 0,0-1 1 0 0,0 1-1 0 0,0 0 0 0 0,0 0 1 0 0,0 0-1 0 0,0 0 0 0 0,0 0 1 0 0,0-1-1 0 0,0 1 0 0 0,0 0 1 0 0,0 0-1 0 0,0 0 0 0 0,0 0 1 0 0,0-1-1 0 0,0 1 0 0 0,0 0 1 0 0,0 0-1 0 0,0 0 0 0 0,0 0 1 0 0,0-1-1 0 0,0 1 0 0 0,0 0 1 0 0,1 0-1 0 0,-1 0 0 0 0,0 0 1 0 0,0 0-1 0 0,0-1 0 0 0,0 1 1 0 0,0 0-1 0 0,0 0 0 0 0,0 0 1 0 0,1 0-1 0 0,-1 0 0 0 0,0 0 1 0 0,0 0-1 0 0,0 0 1 0 0,0-1-1 0 0,0 1 0 0 0,1 0 1 0 0,-1 0-1 0 0,0 0 0 0 0,0 0 1 0 0,0 0-1 0 0,0 0 0 0 0,1 0-16 0 0,7-4 17 0 0,-7 4 27 0 0,5-5 52 0 0,-9 1-378 0 0,3 4 404 0 0,0 0 1 0 0,-1 0-1 0 0,1-1 1 0 0,0 1-1 0 0,-1 0 1 0 0,1-1-1 0 0,0 1 1 0 0,0 0-1 0 0,-1-1 1 0 0,1 1-1 0 0,0 0 1 0 0,0-1-1 0 0,0 1 1 0 0,-1-1-1 0 0,1 1 1 0 0,0 0-1 0 0,0-1 0 0 0,0 1 1 0 0,0-1-1 0 0,0 1-122 0 0,-3-1 762 0 0,-18-2 363 0 0,19 3-612 0 0,-1 1-30 0 0,0 0-394 0 0,0-1 0 0 0,-1 1 0 0 0,1 0 0 0 0,0 1 0 0 0,0-1 0 0 0,0 1 0 0 0,0-1 0 0 0,0 1 0 0 0,0 0 0 0 0,0 0 0 0 0,1 0 0 0 0,-1 0 0 0 0,1 1 0 0 0,-1-1 0 0 0,0 2-89 0 0,-9 7 64 0 0,11-10-61 0 0,0 0 0 0 0,-1 0 0 0 0,1 0-1 0 0,-1 0 1 0 0,1 1 0 0 0,0-1 0 0 0,0 0 0 0 0,0 1 0 0 0,0-1 0 0 0,0 1 0 0 0,0-1 0 0 0,0 1 0 0 0,0-1 0 0 0,1 1 0 0 0,-1 0 0 0 0,1-1 0 0 0,-1 1 0 0 0,1 0 0 0 0,-1-1 0 0 0,1 1 0 0 0,0 0-1 0 0,0 0 1 0 0,0-1 0 0 0,0 2-3 0 0,0-2 0 0 0,0 0 0 0 0,0 0 0 0 0,0 1 0 0 0,0-1 0 0 0,0 0 0 0 0,0 0 0 0 0,0 0 0 0 0,0 0 0 0 0,-1 0 0 0 0,1 0 0 0 0,0 0 0 0 0,-1 0 0 0 0,1 0 0 0 0,-1 0 0 0 0,1 0 0 0 0,-1 0 0 0 0,0 0 0 0 0,1 0 0 0 0,-2 0 0 0 0,2 0 0 0 0,-1 0 0 0 0,0 0 0 0 0,0 0 0 0 0,1 0 0 0 0,-1 0 0 0 0,1 0 0 0 0,-1 1 0 0 0,1-1 0 0 0,-1 0 0 0 0,1 0 0 0 0,-1 1 0 0 0,1 0 0 0 0,0 12 0 0 0,-1 10 0 0 0,0-21 1 0 0,1-1 0 0 0,0 1 0 0 0,0-1 0 0 0,0 1 1 0 0,0-1-1 0 0,0 1 0 0 0,0-1 0 0 0,1 1 0 0 0,-1-1 0 0 0,1 0 0 0 0,0 1 0 0 0,0-1 0 0 0,-1 1 0 0 0,2-1 0 0 0,-1 0-1 0 0,6 19 64 0 0,-7-19-64 0 0,1-1 0 0 0,-1 0 0 0 0,1 0 0 0 0,-1 0 0 0 0,1 0 0 0 0,0 0 0 0 0,-1 0 0 0 0,1 0 0 0 0,0 0 0 0 0,0 0 0 0 0,0 0 0 0 0,0 0 0 0 0,0 0 0 0 0,0 0 0 0 0,0 0 0 0 0,0 0 0 0 0,1 0 0 0 0,-1 0 0 0 0,0 0 0 0 0,0 1 0 0 0,1-1 0 0 0,-1 0 0 0 0,0 1 0 0 0,0-1 0 0 0,0 1 0 0 0,-1-1 0 0 0,5 4 7 0 0,0-1 0 0 0,-1 0-1 0 0,1 0 1 0 0,0 0-1 0 0,1 0 1 0 0,-1-1 0 0 0,2 1-7 0 0,0 0 100 0 0,-18 4 217 0 0,5-4-295 0 0,-1 0 0 0 0,0 0-1 0 0,0-1 1 0 0,0 0-1 0 0,0 0 1 0 0,0-1 0 0 0,-6 2-22 0 0,-4 0 19 0 0,2 1 249 0 0,0-1-1 0 0,-14 2-267 0 0,0-5-1032 0 0,1-6-4853 0 0,19 3-863 0 0</inkml:trace>
  <inkml:trace contextRef="#ctx0" brushRef="#br0" timeOffset="798.34">1096 216 3680 0 0,'0'0'167'0'0,"13"-9"26"0"0,-7 5 906 0 0,0 0-1 0 0,1 0 1 0 0,0 1 0 0 0,0 0 0 0 0,0 1 0 0 0,0-1-1 0 0,0 1 1 0 0,0 1 0 0 0,0-1 0 0 0,3 1-1099 0 0,10-3 1132 0 0,64-12-916 0 0,9 7 55 0 0,-81 8-261 0 0,1-1 0 0 0,-1 2 0 0 0,1 0 0 0 0,0 0-1 0 0,-1 1 1 0 0,6 1-10 0 0,-6-1-629 0 0,-4-1-240 0 0</inkml:trace>
  <inkml:trace contextRef="#ctx0" brushRef="#br0" timeOffset="1068.031">1010 363 14168 0 0,'0'0'646'0'0,"-1"1"-10"0"0,1-1-626 0 0,0 0-1 0 0,0 0 1 0 0,0 0-1 0 0,0 0 1 0 0,0 0-1 0 0,0 0 1 0 0,0 0-1 0 0,0 0 1 0 0,0 1-1 0 0,0-1 1 0 0,-1 0-1 0 0,1 0 1 0 0,0 0-1 0 0,0 0 1 0 0,0 0-1 0 0,0 0 1 0 0,0 1-1 0 0,0-1 1 0 0,0 0-1 0 0,0 0 1 0 0,0 0-1 0 0,0 0 1 0 0,0 0-1 0 0,0 0 1 0 0,0 1-1 0 0,0-1 1 0 0,0 0-1 0 0,1 0 1 0 0,-1 0 0 0 0,0 0-1 0 0,0 0 1 0 0,0 0-1 0 0,0 1 1 0 0,0-1-1 0 0,0 0 1 0 0,0 0-1 0 0,0 0 1 0 0,0 0-1 0 0,0 0 1 0 0,0 0-1 0 0,1 0 1 0 0,-1 0-1 0 0,0 0 1 0 0,0 1-1 0 0,0-1 1 0 0,0 0-1 0 0,0 0 1 0 0,0 0-1 0 0,0 0 1 0 0,1 0-1 0 0,-1 0 1 0 0,0 0-1 0 0,0 0 1 0 0,0 0-1 0 0,0 0 1 0 0,0 0-1 0 0,1 0 1 0 0,-1 0-1 0 0,0 0 1 0 0,0 0-10 0 0,8 2 171 0 0,14 0 169 0 0,0 0 0 0 0,0-2 0 0 0,0-1 1 0 0,-1 0-1 0 0,4-2-340 0 0,-16 2 64 0 0,352-31-1031 0 0,-323 27 353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51.526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150 33 7400 0 0,'-3'-3'666'0'0,"0"-2"-546"0"0,3 0-30 0 0,0-2 672 0 0,0 6-706 0 0,0 1 0 0 0,1 0 1 0 0,-1-1-1 0 0,0 1 0 0 0,0 0 0 0 0,0 0 1 0 0,0-1-1 0 0,0 1 0 0 0,0 0 1 0 0,0-1-1 0 0,0 1 0 0 0,0 0 1 0 0,0-1-1 0 0,0 1 0 0 0,0 0 0 0 0,0 0 1 0 0,0-1-1 0 0,-1 1 0 0 0,1 0 1 0 0,0-1-1 0 0,0 1 0 0 0,0 0 1 0 0,0 0-1 0 0,0-1 0 0 0,-1 1 1 0 0,1 0-1 0 0,0 0 0 0 0,0-1 0 0 0,0 1 1 0 0,-1 0-1 0 0,1 0 0 0 0,0 0 1 0 0,-1-1-57 0 0,0 1 609 0 0,1 0 6 0 0,0 0 5 0 0,0 0 17 0 0,0 0 10 0 0,0 0 1 0 0,5-2 791 0 0,-5 2-1407 0 0,1 0 0 0 0,-1 0 0 0 0,0 0 0 0 0,0 0 0 0 0,0 0 0 0 0,0 0 0 0 0,0 0 0 0 0,0 0 0 0 0,0 0 0 0 0,1 0 0 0 0,-1 0 0 0 0,0 0 0 0 0,0 0 0 0 0,0 0 0 0 0,0 0 0 0 0,0 0 0 0 0,0 0 0 0 0,0 0 0 0 0,1 0 0 0 0,-1 0 0 0 0,0 0 0 0 0,0 0 0 0 0,0 0 0 0 0,0 0 0 0 0,0 0 0 0 0,0 0 0 0 0,0 1 0 0 0,0-1 0 0 0,0 0 0 0 0,1 0 0 0 0,-1 0 0 0 0,0 0 0 0 0,0 0 0 0 0,0 0 0 0 0,0 0 0 0 0,0 0 0 0 0,0 0-1 0 0,0 1 1 0 0,0-1 0 0 0,0 0 0 0 0,0 0 0 0 0,0 0 0 0 0,0 0 0 0 0,0 0 0 0 0,0 0 0 0 0,0 0 0 0 0,0 1 0 0 0,0-1 0 0 0,0 0 0 0 0,0 0 0 0 0,0 0 0 0 0,0 0 0 0 0,0 0 0 0 0,0 0-32 0 0,0 3 38 0 0,0-1-1 0 0,0 1 1 0 0,0-1 0 0 0,0 1-1 0 0,0-1 1 0 0,0 1 0 0 0,1-1-1 0 0,-1 1 1 0 0,1-1 0 0 0,0 0-1 0 0,0 1 1 0 0,0-1 0 0 0,0 0-1 0 0,0 1-37 0 0,1 0 3 0 0,-1 0 0 0 0,0 0 0 0 0,0 0-1 0 0,0 1 1 0 0,0-1 0 0 0,0 0 0 0 0,0 3-3 0 0,-1 7 83 0 0,1-1 1 0 0,1 0 0 0 0,0 0-1 0 0,1 0 1 0 0,3 10-84 0 0,4 8 306 0 0,10 19-306 0 0,-11-30 36 0 0,-4-6 17 0 0,1 0 0 0 0,0-1 0 0 0,0 1 0 0 0,2-2 0 0 0,-1 1 0 0 0,9 8-53 0 0,-11-14 22 0 0,3 3 60 0 0,1 0 1 0 0,0 0-1 0 0,2 0-82 0 0,-7-6 39 0 0,0 0-1 0 0,0-1 1 0 0,1 1 0 0 0,-1-1 0 0 0,0 0-1 0 0,1 0 1 0 0,0-1 0 0 0,-1 1 0 0 0,1-1-1 0 0,0 0-38 0 0,9 1-84 0 0,0-1 1 0 0,1 0-1 0 0,-1-1 0 0 0,0 0 0 0 0,1-1 0 0 0,-1-1 0 0 0,0 0 0 0 0,0-1 0 0 0,0-1 0 0 0,0 0 0 0 0,-1-1 1 0 0,0 0-1 0 0,0-1 0 0 0,3-2 84 0 0,-6 2-1090 0 0</inkml:trace>
  <inkml:trace contextRef="#ctx0" brushRef="#br0" timeOffset="422.23">1 208 9216 0 0,'0'0'421'0'0,"0"0"-12"0"0,0 0-137 0 0,0 0 399 0 0,0 0 200 0 0,0 0 38 0 0,0 0-112 0 0,0 0-473 0 0,0 0-78 0 0,0 0 10 0 0,0 0 0 0 0,0 0 1 0 0,15-3 534 0 0,-12 1-671 0 0,-1 0 0 0 0,1 0 1 0 0,0-1-1 0 0,-1 1 1 0 0,1-1-1 0 0,-1 1 1 0 0,0-1-1 0 0,0 0 0 0 0,2-2-120 0 0,15-28 673 0 0,-18 30-671 0 0,2-3 65 0 0,-1 0 0 0 0,1-1-1 0 0,-1 1 1 0 0,0-2-67 0 0,5-15 38 0 0,6-24 354 0 0,-11 39-257 0 0,-1 6-89 0 0,-1-1 1 0 0,1 1 0 0 0,0-1-1 0 0,-1 1 1 0 0,1 0-1 0 0,1 0 1 0 0,-1-1-1 0 0,0 1 1 0 0,0 0 0 0 0,1 0-1 0 0,0-1-46 0 0,-2 3 73 0 0,0 0-1 0 0,18 3 216 0 0,-18-3-285 0 0,12 4 20 0 0,0 1 0 0 0,0 1 0 0 0,10 6-23 0 0,-12-7 0 0 0,0-1 0 0 0,1 0 0 0 0,0 0 0 0 0,0-1 0 0 0,0 0 0 0 0,2 0 0 0 0,-1-1 0 0 0,54 9-794 0 0,-50-9-3675 0 0,0-1-1563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52.871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184 136 1376 0 0,'8'-2'124'0'0,"-8"2"-123"0"0,2-1 0 0 0,-1 1 0 0 0,0-1-1 0 0,1 1 1 0 0,-1-1 0 0 0,1 0 0 0 0,-1 1 0 0 0,0-1 0 0 0,1 0 0 0 0,-1 0-1 0 0,0 0 1 0 0,0 0 0 0 0,0 0 0 0 0,0 0-1 0 0,8-4-155 0 0,-7 5 2523 0 0,-4 3 7396 0 0,-3 1-9408 0 0,1 0-1 0 0,0 0 1 0 0,1 1 0 0 0,-1-1-1 0 0,1 1 1 0 0,0 1-356 0 0,-11 14 405 0 0,-25 21-8 0 0,25-26-150 0 0,0 0 0 0 0,-4 7-247 0 0,-6 7 211 0 0,20-24-196 0 0,-1-1 1 0 0,1 1 0 0 0,0 0 0 0 0,1 0 0 0 0,-1 1-1 0 0,1-1 1 0 0,0 1 0 0 0,0-1 0 0 0,1 1 0 0 0,-1 0-1 0 0,0 4-15 0 0,3-9-2 0 0,0 1 0 0 0,0-1 0 0 0,1 1 0 0 0,-1-1 0 0 0,0 0 0 0 0,0 1 0 0 0,1-1 0 0 0,-1 1 0 0 0,1-1 0 0 0,-1 0 0 0 0,1 1 0 0 0,-1-1 0 0 0,1 0 0 0 0,0 0 0 0 0,0 1 0 0 0,0-1-1 0 0,-1 0 1 0 0,1 0 0 0 0,0 0 0 0 0,0 0 0 0 0,1 0 0 0 0,-1 0 0 0 0,0 0 0 0 0,0-1 0 0 0,0 1 0 0 0,1 0 0 0 0,-1 0 2 0 0,4 1-7 0 0,0 1 0 0 0,0-1 1 0 0,0 0-1 0 0,0 0 0 0 0,1 0 0 0 0,2 0 7 0 0,110 23 1034 0 0,-63-11-697 0 0,-53-14-797 0 0,-2 0 448 0 0,0 1 1 0 0,0-1-1 0 0,0 0 0 0 0,1 0 1 0 0,-1 0-1 0 0,0 1 0 0 0,0-1 0 0 0,0 0 1 0 0,0 0-1 0 0,1 0 0 0 0,-1 0 0 0 0,0 0 1 0 0,0 1-1 0 0,0-1 0 0 0,1 0 1 0 0,-1 0-1 0 0,0 0 0 0 0,0 0 0 0 0,0 0 1 0 0,1 0-1 0 0,-1 0 0 0 0,0 0 1 0 0,0 0-1 0 0,1 0 0 0 0,-1 0 0 0 0,0 0 1 0 0,0 0-1 0 0,1 0 0 0 0,-1 0 12 0 0,5 2 741 0 0,-5-2-714 0 0,0 1 0 0 0,0-1 1 0 0,0 0-1 0 0,0 1 1 0 0,0-1-1 0 0,0 0 1 0 0,0 0-1 0 0,0 1 0 0 0,0-1 1 0 0,0 0-1 0 0,0 1 1 0 0,0-1-1 0 0,-1 0 0 0 0,1 0 1 0 0,0 1-1 0 0,0-1 1 0 0,0 0-1 0 0,0 0 0 0 0,-1 1 1 0 0,1-1-1 0 0,0 0 1 0 0,0 0-1 0 0,0 0 1 0 0,-1 1-1 0 0,1-1 0 0 0,0 0-27 0 0,-5 3 88 0 0,1 0-1 0 0,0 0 0 0 0,-1-1 0 0 0,1 1 0 0 0,-1-1 0 0 0,0 0 0 0 0,1 0 0 0 0,-2-1-87 0 0,-41 13 291 0 0,12-5-216 0 0,1 1-1011 0 0,-22 2 936 0 0,41-9-392 0 0,11-2-24 0 0,0 0-1 0 0,1 0 0 0 0,-1-1 1 0 0,0 1-1 0 0,1-1 0 0 0,-4 0 417 0 0,-6-2-1370 0 0</inkml:trace>
  <inkml:trace contextRef="#ctx0" brushRef="#br0" timeOffset="439.61">662 255 10592 0 0,'2'-2'151'0'0,"3"-7"662"0"0,-5 9-805 0 0,0 0 1 0 0,0-1 0 0 0,0 1 0 0 0,0 0 0 0 0,0-1 0 0 0,0 1-1 0 0,0 0 1 0 0,0-1 0 0 0,0 1 0 0 0,0 0 0 0 0,0 0 0 0 0,0-1-1 0 0,0 1 1 0 0,0 0 0 0 0,0-1 0 0 0,-1 1 0 0 0,1 0 0 0 0,0-1-1 0 0,0 1 1 0 0,0 0 0 0 0,0 0 0 0 0,-1-1 0 0 0,1 1 0 0 0,0 0-1 0 0,0 0 1 0 0,0 0 0 0 0,-1-1 0 0 0,1 1 0 0 0,0 0 0 0 0,0 0-1 0 0,-1 0 1 0 0,1-1 0 0 0,0 1 0 0 0,-1 0 0 0 0,1 0 0 0 0,0 0-1 0 0,0 0 1 0 0,-1 0 0 0 0,1 0 0 0 0,0 0 0 0 0,-1 0-9 0 0,-11 4 1389 0 0,9-2-626 0 0,-8 1-199 0 0,1 1 0 0 0,-1 0-1 0 0,1 1 1 0 0,0 0 0 0 0,-5 4-564 0 0,-13 6 45 0 0,5-1 23 0 0,1 0 0 0 0,0 2-1 0 0,1 0 1 0 0,0 1 0 0 0,2 1 0 0 0,-5 6-68 0 0,18-17 9 0 0,3-4-2 0 0,0 0 1 0 0,0 0 0 0 0,0 0-1 0 0,1 1 1 0 0,-1-1 0 0 0,1 1-1 0 0,0 0 1 0 0,0-1 0 0 0,0 1-1 0 0,1 0 1 0 0,-1 2-8 0 0,-2 4 43 0 0,3-1-33 0 0,3 0-10 0 0,-1-8 8 0 0,-1 0 0 0 0,1 0 0 0 0,0 0-1 0 0,0-1 1 0 0,0 1 0 0 0,0 0-1 0 0,0-1 1 0 0,0 1 0 0 0,0-1 0 0 0,1 1-1 0 0,-1-1 1 0 0,0 1 0 0 0,0-1 0 0 0,0 0-1 0 0,0 0 1 0 0,1 1 0 0 0,-1-1-1 0 0,0 0 1 0 0,0 0 0 0 0,0 0 0 0 0,1 0-1 0 0,-1-1 1 0 0,0 1 0 0 0,0 0-1 0 0,1 0-7 0 0,28-10 215 0 0,-14 2-170 0 0,-1 0 0 0 0,0-1 0 0 0,-1-1 0 0 0,0-1 0 0 0,0 0 0 0 0,-1-1 0 0 0,5-6-45 0 0,10-8 5 0 0,-24 22-16 0 0,0 0 0 0 0,0 1 0 0 0,0 0 0 0 0,1-1 0 0 0,0 1-1 0 0,-1 1 1 0 0,1-1 0 0 0,5-1 11 0 0,-8 3-95 0 0,-2 1-1 0 0,0 0 27 0 0,0 0 112 0 0,2 2 91 0 0,5 3 53 0 0,-1 13 324 0 0,4 15 209 0 0,-9 7-210 0 0,-1-33-458 0 0,0 0 1 0 0,0 0-1 0 0,1 0 1 0 0,0 0 0 0 0,0 0-1 0 0,1 0 1 0 0,-1 0-1 0 0,3 5-52 0 0,0-2 60 0 0,-3-10-85 0 0,-1 1 1 0 0,0 0-1 0 0,0-1 0 0 0,0 1 0 0 0,1-1 0 0 0,-1 1 0 0 0,0-1 0 0 0,0 1 0 0 0,1-1 0 0 0,-1 1 0 0 0,0-1 0 0 0,1 0 0 0 0,-1 1 0 0 0,1-1 0 0 0,-1 1 0 0 0,1-1 0 0 0,-1 0 0 0 0,1 1 1 0 0,-1-1-1 0 0,1 0 0 0 0,-1 0 0 0 0,1 1 0 0 0,-1-1 0 0 0,1 0 0 0 0,0 0 25 0 0,9 0-3984 0 0,-9-1 2958 0 0,8-1-5344 0 0</inkml:trace>
  <inkml:trace contextRef="#ctx0" brushRef="#br0" timeOffset="718.257">887 0 7832 0 0,'-1'1'89'0'0,"1"-1"0"0"0,0 0 0 0 0,0 0 1 0 0,0 0-1 0 0,0 0 0 0 0,-1 0 0 0 0,1 0 0 0 0,0 0 0 0 0,0 1 1 0 0,0-1-1 0 0,0 0 0 0 0,0 0 0 0 0,0 0 0 0 0,-1 0 1 0 0,1 1-1 0 0,0-1 0 0 0,0 0 0 0 0,0 0 0 0 0,0 0 1 0 0,0 0-1 0 0,0 1 0 0 0,0-1 0 0 0,0 0 0 0 0,0 0 1 0 0,0 0-1 0 0,0 1 0 0 0,0-1 0 0 0,0 0 0 0 0,0 0 0 0 0,0 0 1 0 0,0 1-1 0 0,0-1 0 0 0,0 0 0 0 0,0 0 0 0 0,0 0 1 0 0,0 1-1 0 0,0-1-89 0 0,4 15 4070 0 0,7 13-11 0 0,0-1-3072 0 0,4 16-987 0 0,-10-29 209 0 0,4 21 404 0 0,-1-1-1 0 0,-2 2 1 0 0,2 27-613 0 0,5 34 262 0 0,-11-61-637 0 0,-3-14-2773 0 0,0-15-3822 0 0</inkml:trace>
  <inkml:trace contextRef="#ctx0" brushRef="#br0" timeOffset="957.332">733 308 9216 0 0,'0'-1'153'0'0,"1"-1"1"0"0,-1 0 0 0 0,0 0-1 0 0,1 1 1 0 0,-1-1 0 0 0,1 0-1 0 0,-1 1 1 0 0,1-1 0 0 0,0 1-1 0 0,-1-1 1 0 0,1 0 0 0 0,0 1-1 0 0,0 0 1 0 0,0-1-1 0 0,0 1 1 0 0,1 0 0 0 0,-1-1-1 0 0,0 1 1 0 0,1 0 0 0 0,-1 0-1 0 0,0 0 1 0 0,1 0 0 0 0,-1 0-1 0 0,1 1 1 0 0,1-2-154 0 0,3 0 257 0 0,1-1 0 0 0,0 1-1 0 0,0 0 1 0 0,0 1 0 0 0,0 0 0 0 0,1 0 0 0 0,-1 0 0 0 0,2 1-257 0 0,25-4 190 0 0,-17 3-130 0 0,0 0-1 0 0,1 1 0 0 0,-1 0 1 0 0,0 1-1 0 0,0 2 0 0 0,15 2-59 0 0,-4 0-2 0 0,-11-2 24 0 0,-2-1-444 0 0,0 0 0 0 0,8 0 422 0 0,-18-2-425 0 0,0-1-1 0 0,0 1 0 0 0,0 0 0 0 0,-1-1 0 0 0,1 0 0 0 0,0 0 0 0 0,-1-1 0 0 0,1 0 1 0 0,0 1-1 0 0,-1-1 426 0 0,5-2-1016 0 0</inkml:trace>
  <inkml:trace contextRef="#ctx0" brushRef="#br0" timeOffset="1945.479">1199 139 10080 0 0,'0'0'462'0'0,"0"0"-12"0"0,0-4 109 0 0,-1 4 4825 0 0,-1 1-5312 0 0,1 1 0 0 0,0-1-1 0 0,-1 1 1 0 0,1-1 0 0 0,0 1-1 0 0,0 0 1 0 0,0 0 0 0 0,0-1-1 0 0,0 1 1 0 0,0 0 0 0 0,0 0-1 0 0,1 1-71 0 0,-10 29 477 0 0,6-16-260 0 0,2-6 12 0 0,0 1 0 0 0,1 0 0 0 0,0 0 0 0 0,1 0 0 0 0,0 0 0 0 0,2 7-229 0 0,-1 15 286 0 0,-1-28-248 0 0,1 0 0 0 0,-1 0-1 0 0,1 0 1 0 0,0 0 0 0 0,0-1 0 0 0,1 1 0 0 0,0 0 0 0 0,0-1 0 0 0,0 2-38 0 0,24 37 344 0 0,-25-41-334 0 0,1 0 0 0 0,-1-1 0 0 0,1 1 0 0 0,0-1 0 0 0,-1 1 0 0 0,1-1 0 0 0,0 0-1 0 0,0 1 1 0 0,0-1 0 0 0,0 0 0 0 0,0 0 0 0 0,0-1 0 0 0,0 1 0 0 0,1 0 0 0 0,-1-1 0 0 0,0 1 0 0 0,0-1 0 0 0,1 0 0 0 0,-1 1 0 0 0,0-1 0 0 0,0 0-1 0 0,2-1-9 0 0,0 1 36 0 0,0 0 0 0 0,0-1 0 0 0,1 1 0 0 0,-1-1 0 0 0,0-1 0 0 0,0 1 0 0 0,0 0 0 0 0,0-1 0 0 0,0 0-1 0 0,0 0 1 0 0,1-1-36 0 0,1-1 55 0 0,0 0-1 0 0,0 0 0 0 0,0-1 1 0 0,0 0-1 0 0,-1 0 1 0 0,0 0-1 0 0,0-1 0 0 0,0 0 1 0 0,1-2-55 0 0,2-5-218 0 0,-1 0 1 0 0,0 0-1 0 0,-1 0 0 0 0,0-1 1 0 0,-1 0-1 0 0,0-1 218 0 0,-1 1-246 0 0,-2 10 121 0 0,-1 0-1 0 0,0 0 0 0 0,0-1 1 0 0,0 1-1 0 0,0 0 1 0 0,-1-1-1 0 0,1-2 126 0 0,-2 6-33 0 0,-1 5 28 0 0,-1 9 8 0 0,4-1 43 0 0,0-1 0 0 0,2 1 0 0 0,-1-1 0 0 0,1 0 0 0 0,1 0 0 0 0,0 0 0 0 0,0 0 0 0 0,5 6-46 0 0,-5-9 72 0 0,1 1-1 0 0,0-1 1 0 0,0-1-1 0 0,0 1 1 0 0,4 2-72 0 0,-6-7 37 0 0,0 1 0 0 0,0-1 0 0 0,0 0-1 0 0,0 0 1 0 0,1-1 0 0 0,0 1 0 0 0,-1-1 0 0 0,1 1 0 0 0,0-1 0 0 0,0 0 0 0 0,0-1-1 0 0,2 2-36 0 0,-3-3 27 0 0,0 0 0 0 0,0 1 0 0 0,0-1 0 0 0,0 0 0 0 0,0-1 0 0 0,0 1 0 0 0,0 0 0 0 0,0-1 0 0 0,0 0 0 0 0,0 0-1 0 0,0 0 1 0 0,0 0 0 0 0,-1 0 0 0 0,1 0 0 0 0,0-1 0 0 0,-1 1 0 0 0,1-1 0 0 0,-1 0 0 0 0,1 0 0 0 0,-1 0 0 0 0,0 0 0 0 0,0 0 0 0 0,0 0-1 0 0,0 0 1 0 0,0-1 0 0 0,0 0-27 0 0,7-10-121 0 0,0-1 1 0 0,-2 0-1 0 0,1 0 0 0 0,2-9 121 0 0,-6 13-337 0 0,-1 4 64 0 0,0 0-1 0 0,0 1 1 0 0,0-1-1 0 0,1 1 1 0 0,0-1-1 0 0,0 1 1 0 0,0 1-1 0 0,1-1 274 0 0,-4 3-76 0 0,1 1 0 0 0,0-1 0 0 0,-1 1 0 0 0,1 0-1 0 0,0 0 1 0 0,0 0 0 0 0,0 0 0 0 0,0 0 0 0 0,0 0 0 0 0,0 0 0 0 0,0 1-1 0 0,0-1 1 0 0,1 1 0 0 0,-1-1 0 0 0,0 1 0 0 0,0 0 0 0 0,1 0-1 0 0,-1 0 1 0 0,0 0 0 0 0,0 0 0 0 0,0 1 0 0 0,1-1 0 0 0,-1 1 0 0 0,1-1 76 0 0,5 4 3 0 0,0 0 0 0 0,0 1 0 0 0,-1 0 0 0 0,1 0 0 0 0,-1 1 0 0 0,0-1 0 0 0,-1 2 0 0 0,1-1 0 0 0,1 3-3 0 0,32 46 732 0 0,8 12 724 0 0,-42-59-321 0 0,-6-12 930 0 0,0-14-1529 0 0,-1-8-361 0 0,1 22-167 0 0,-1 1 0 0 0,1-1 0 0 0,0 1 1 0 0,0-1-1 0 0,0 1 0 0 0,1-1 0 0 0,-1 1 0 0 0,1-1 0 0 0,0 1-8 0 0,4-14-369 0 0,2 1 0 0 0,0 0-1 0 0,1 0 1 0 0,8-12 369 0 0,-10 19-605 0 0,0 0 0 0 0,1 1-1 0 0,0 0 1 0 0,1 0 0 0 0,0 0 0 0 0,0 1 0 0 0,0 0 0 0 0,5-2 605 0 0,-6 4-542 0 0,-2 2 20 0 0,0-1 0 0 0,1 0-1 0 0,-1 1 1 0 0,1 0 0 0 0,0 1 0 0 0,-1-1 0 0 0,1 1 0 0 0,1 0 0 0 0,4-1 522 0 0,-6 3-286 0 0,1-2 45 0 0,-1 1-1 0 0,1 0 0 0 0,0 1 0 0 0,0 0 0 0 0,0 0 1 0 0,0 0-1 0 0,0 0 0 0 0,0 1 0 0 0,0 0 0 0 0,-1 0 0 0 0,6 2 242 0 0,-10-2 204 0 0,-1-1 99 0 0,0 0 17 0 0,-1 13 856 0 0,0-9-839 0 0,-1 0 1 0 0,1 0-1 0 0,-1 0 0 0 0,0 0 0 0 0,0-1 1 0 0,0 1-1 0 0,-1-1 0 0 0,1 1 0 0 0,-3 1-337 0 0,-30 30 1931 0 0,19-20-1104 0 0,3-3-505 0 0,1 1 0 0 0,0 0 0 0 0,1 1 0 0 0,1 0 0 0 0,0 0 0 0 0,1 1-1 0 0,-1 3-321 0 0,3 8 192 0 0,7-25-128 0 0,1 2 19 0 0,-1-3-74 0 0,0 0 0 0 0,0 1 0 0 0,0-1 0 0 0,0 0 0 0 0,0 0 1 0 0,0 0-1 0 0,0 1 0 0 0,0-1 0 0 0,0 0 0 0 0,0 0 0 0 0,0 0 0 0 0,1 0 1 0 0,-1 1-1 0 0,0-1 0 0 0,0 0 0 0 0,0 0 0 0 0,0 0 0 0 0,0 0 1 0 0,0 1-1 0 0,0-1 0 0 0,0 0 0 0 0,0 0 0 0 0,1 0 0 0 0,-1 0 1 0 0,0 0-1 0 0,0 0 0 0 0,0 1 0 0 0,0-1 0 0 0,1 0 0 0 0,-1 0 0 0 0,0 0 1 0 0,0 0-1 0 0,0 0 0 0 0,0 0 0 0 0,1 0-9 0 0,2 1 44 0 0,0-1 0 0 0,0 0-1 0 0,0 0 1 0 0,0 0 0 0 0,0 0-1 0 0,0 0 1 0 0,0-1 0 0 0,0 1 0 0 0,0-1-1 0 0,0 0 1 0 0,0 0 0 0 0,0 0 0 0 0,0 0-1 0 0,0-1 1 0 0,0 1 0 0 0,-1-1-1 0 0,1 1 1 0 0,-1-1 0 0 0,1 0 0 0 0,1-2-44 0 0,8-7 70 0 0,0-1 0 0 0,-1 0 0 0 0,6-10-70 0 0,8-7 27 0 0,-19 21-26 0 0,1 2 1 0 0,0-1-1 0 0,1 1 0 0 0,-1 0 1 0 0,1 1-1 0 0,0-1 0 0 0,1 2 0 0 0,2-2-1 0 0,-8 5 1 0 0,0 0 0 0 0,0 0-1 0 0,-1 0 1 0 0,1 0 0 0 0,0 0 0 0 0,0 1-1 0 0,0 0 1 0 0,0-1 0 0 0,0 1-1 0 0,0 0 1 0 0,0 1 0 0 0,0-1-1 0 0,0 0 1 0 0,0 1 0 0 0,0 0-1 0 0,-1 0 1 0 0,1-1 0 0 0,0 2-1 0 0,0-1 1 0 0,-1 0 0 0 0,1 0-1 0 0,0 1 1 0 0,-1 0 0 0 0,0-1-1 0 0,1 1 1 0 0,-1 0 0 0 0,0 0-1 0 0,2 3 0 0 0,19 21 297 0 0,17 27-297 0 0,-9-11 367 0 0,-28-39-328 0 0,0 1 0 0 0,0-1 0 0 0,1 0-1 0 0,0 0 1 0 0,-1 0 0 0 0,1 0 0 0 0,0-1 0 0 0,1 1-1 0 0,-1-1 1 0 0,0 0 0 0 0,1 0 0 0 0,1 0-39 0 0,-3-1 7 0 0,-1 0 0 0 0,1-1 0 0 0,-1 1 0 0 0,1-1 0 0 0,0 1 0 0 0,-1-1 0 0 0,1 0 0 0 0,-1 0 0 0 0,1 0 0 0 0,0 0 0 0 0,-1-1 0 0 0,1 1 0 0 0,-1-1 0 0 0,1 0 0 0 0,-1 1 0 0 0,1-1 0 0 0,-1 0 0 0 0,1 0 0 0 0,-1-1 0 0 0,0 1 0 0 0,0 0 0 0 0,3-2-7 0 0,-2-1-350 0 0,0 0-1 0 0,-1 0 1 0 0,1-1 0 0 0,-1 1-1 0 0,0-1 1 0 0,0 1-1 0 0,0-1 1 0 0,0 1-1 0 0,-1-1 1 0 0,0 0 0 0 0,0 0-1 0 0,0 0 351 0 0,2-11-1470 0 0</inkml:trace>
  <inkml:trace contextRef="#ctx0" brushRef="#br0" timeOffset="2235.077">2515 0 8752 0 0,'0'0'673'0'0,"0"0"-256"0"0,0 2 549 0 0,28 67 4312 0 0,-22-51-4857 0 0,34 126 2111 0 0,-30-98-1233 0 0,2 28-1299 0 0,-12-63 41 0 0,0-9-32 0 0,0-1-1 0 0,0 0 1 0 0,0 1-1 0 0,0-1 1 0 0,0 0 0 0 0,1 1-1 0 0,-1-1 1 0 0,0 0-1 0 0,1 1 1 0 0,-1-1-1 0 0,0 0 1 0 0,1 1-9 0 0,0-1 69 0 0,-1-1-5 0 0,0 0-68 0 0,0 0-285 0 0,0 0-126 0 0,-1 0-1259 0 0,-4-2-4927 0 0</inkml:trace>
  <inkml:trace contextRef="#ctx0" brushRef="#br0" timeOffset="2502.733">2571 233 9272 0 0,'1'0'49'0'0,"0"-1"1"0"0,0 1 0 0 0,0-1 0 0 0,1 1-1 0 0,-1-1 1 0 0,0 1 0 0 0,0 0-1 0 0,0 0 1 0 0,0-1 0 0 0,0 1 0 0 0,1 0-1 0 0,-1 0 1 0 0,0 0 0 0 0,1 0-50 0 0,12-1 304 0 0,-8 1 312 0 0,0 1 1 0 0,-1-1 0 0 0,1 1-1 0 0,-1 0 1 0 0,0 0 0 0 0,1 1-1 0 0,-1 0 1 0 0,4 1-617 0 0,1 2 499 0 0,0 0 1 0 0,-1 0 0 0 0,0 1-1 0 0,0 0 1 0 0,0 1 0 0 0,0 0-1 0 0,-1 0 1 0 0,-1 1-1 0 0,1 0 1 0 0,-1 0 0 0 0,3 6-500 0 0,29 28 1294 0 0,-35-38-1169 0 0,0 1 0 0 0,0-1-1 0 0,1 0 1 0 0,0 0 0 0 0,1 0-125 0 0,9 8 172 0 0,-14-11-155 0 0,0 0-1 0 0,0 0 1 0 0,1 0-1 0 0,-1-1 1 0 0,0 1-1 0 0,0 0 1 0 0,1-1-1 0 0,-1 1 1 0 0,0-1-1 0 0,1 0 1 0 0,-1 1-1 0 0,1-1 1 0 0,-1 0-1 0 0,0 0 1 0 0,1 0-1 0 0,-1 0 1 0 0,1 0-1 0 0,-1 0 1 0 0,0 0-1 0 0,1-1 1 0 0,-1 1-1 0 0,1 0 1 0 0,0-1-17 0 0,0 0-208 0 0,0 1 1 0 0,-1-1-1 0 0,1 0 0 0 0,0 0 0 0 0,-1 0 1 0 0,1 0-1 0 0,0 0 0 0 0,-1 0 0 0 0,1-1 1 0 0,-1 1-1 0 0,0 0 0 0 0,1-1 1 0 0,-1 1-1 0 0,0-1 0 0 0,0 0 0 0 0,1-1 208 0 0,2-8-7239 0 0</inkml:trace>
  <inkml:trace contextRef="#ctx0" brushRef="#br0" timeOffset="2503.733">2899 67 10800 0 0,'-12'-30'1322'0'0,"11"29"-520"0"0,1 1 271 0 0,0 0 51 0 0,0 0-96 0 0,0 0-447 0 0,0 0-196 0 0,0 0-38 0 0,0 0-50 0 0,1 2-711 0 0,0-1-1 0 0,0 0 0 0 0,-1 1 0 0 0,1-1 0 0 0,0 1 0 0 0,-1-1 0 0 0,1 1 0 0 0,-1-1 0 0 0,1 2 415 0 0,-1-2-1004 0 0,3 8-4585 0 0</inkml:trace>
  <inkml:trace contextRef="#ctx0" brushRef="#br0" timeOffset="2986.316">3123 117 13992 0 0,'-1'0'314'0'0,"-5"0"-178"0"0,0 1-1 0 0,0 0 1 0 0,0 0 0 0 0,0 1-1 0 0,0-1 1 0 0,0 1-1 0 0,0 0 1 0 0,1 1 0 0 0,-1 0-1 0 0,0 0-135 0 0,-15 9 999 0 0,1 2 0 0 0,0 0-999 0 0,4-3 1354 0 0,8-5-1377 0 0,0 0 0 0 0,0 0 1 0 0,0 1-1 0 0,1 0 0 0 0,0 0 0 0 0,0 1 0 0 0,0 0 1 0 0,1 0-1 0 0,1 0 0 0 0,-5 9 23 0 0,9-15 10 0 0,-1 15 47 0 0,2-17-52 0 0,0 1-1 0 0,1 0 1 0 0,-1-1 0 0 0,0 1-1 0 0,0-1 1 0 0,0 1 0 0 0,0-1 0 0 0,1 1-1 0 0,-1-1 1 0 0,0 1 0 0 0,1-1 0 0 0,-1 1-1 0 0,0-1 1 0 0,1 1 0 0 0,-1-1 0 0 0,0 0-1 0 0,1 1 1 0 0,-1-1 0 0 0,1 1-1 0 0,-1-1 1 0 0,1 0 0 0 0,-1 1 0 0 0,1-1-1 0 0,-1 0 1 0 0,1 0 0 0 0,-1 0 0 0 0,1 1-1 0 0,-1-1 1 0 0,1 0 0 0 0,-1 0 0 0 0,1 0-1 0 0,0 0 1 0 0,-1 0 0 0 0,1 0 0 0 0,-1 0-1 0 0,1 0 1 0 0,-1 0 0 0 0,1 0-1 0 0,0 0 1 0 0,-1 0 0 0 0,1-1 0 0 0,-1 1-1 0 0,1 0-4 0 0,24-7 221 0 0,-23 6-203 0 0,14-6 17 0 0,0 0-1 0 0,-1-1 1 0 0,10-8-35 0 0,-10 7-3 0 0,1 0 1 0 0,-1 1-1 0 0,2 0 3 0 0,10-3 0 0 0,-4 1-21 0 0,20-5 21 0 0,-39 14 33 0 0,1-1 0 0 0,0 1-1 0 0,-1 0 1 0 0,1 0 0 0 0,0 0 0 0 0,0 1 0 0 0,0 0-1 0 0,0 0 1 0 0,0 0 0 0 0,0 1 0 0 0,-1-1 0 0 0,1 1-1 0 0,0 0 1 0 0,0 1 0 0 0,-1-1 0 0 0,1 1-1 0 0,0 0 1 0 0,-1 0 0 0 0,0 0 0 0 0,1 0 0 0 0,-1 1-1 0 0,2 2-32 0 0,-3-2 29 0 0,1 0 0 0 0,-1 1 0 0 0,0-1-1 0 0,0 1 1 0 0,-1 0 0 0 0,1 0 0 0 0,-1 0-1 0 0,1 0 1 0 0,-1 0 0 0 0,-1 1 0 0 0,1-1-1 0 0,0 5-28 0 0,5 9 99 0 0,-5-14-41 0 0,-1 1 0 0 0,0-1-1 0 0,0 1 1 0 0,0 0-1 0 0,-1 0 1 0 0,0-1-1 0 0,0 1 1 0 0,0 2-58 0 0,-5 39 731 0 0,-1-30-408 0 0,6-15-226 0 0,-2-1-29 0 0,2 1-61 0 0,-1-1 0 0 0,1 1 1 0 0,-1-1-1 0 0,1 0 0 0 0,-1 0 0 0 0,1 1 0 0 0,-1-1 0 0 0,0 0 0 0 0,1 0 0 0 0,-1 0 0 0 0,1 0 0 0 0,-1 0 0 0 0,0 0 1 0 0,1 0-1 0 0,-1 0 0 0 0,1 0 0 0 0,-1 0 0 0 0,0 0 0 0 0,1 0 0 0 0,-1 0 0 0 0,1 0 0 0 0,-1 0 0 0 0,1 0 0 0 0,-1-1 0 0 0,0 1 1 0 0,1 0-1 0 0,-1-1 0 0 0,1 1 0 0 0,-1 0 0 0 0,1-1 0 0 0,-1 1-7 0 0,0-2 16 0 0,0 1-1 0 0,-1-1 1 0 0,1 1-1 0 0,0-1 1 0 0,0 0-1 0 0,0 1 1 0 0,1-1-1 0 0,-1 0 1 0 0,0 0 0 0 0,1 0-1 0 0,-1 0-15 0 0,0-3-4 0 0,0 0 1 0 0,0 0-1 0 0,0 0 0 0 0,1 0 1 0 0,0 0-1 0 0,0 0 0 0 0,0 0 0 0 0,0 0 1 0 0,1-1 3 0 0,4-7-147 0 0,0 0 0 0 0,0 0 0 0 0,1 1 0 0 0,1 0 0 0 0,0 0 0 0 0,0 1 0 0 0,1 0 0 0 0,1 0 0 0 0,0 1 0 0 0,1 0 147 0 0,-8 7-31 0 0,1 0-1 0 0,1 0 0 0 0,-1 0 1 0 0,0 1-1 0 0,1 0 0 0 0,-1 0 0 0 0,1 0 1 0 0,0 0-1 0 0,-1 0 0 0 0,2 0 32 0 0,-3 2-7 0 0,-1-1 0 0 0,1 1 0 0 0,0 0-1 0 0,0 0 1 0 0,0-1 0 0 0,0 1 0 0 0,0 0 0 0 0,0 1-1 0 0,0-1 1 0 0,0 0 0 0 0,0 1 0 0 0,-1-1-1 0 0,1 1 1 0 0,0-1 0 0 0,0 1 0 0 0,0 0 0 0 0,-1 0-1 0 0,1 0 1 0 0,0 0 0 0 0,-1 0 0 0 0,1 0-1 0 0,0 1 8 0 0,6 6 5 0 0,0 0 0 0 0,-1 0 0 0 0,0 1-1 0 0,0 0 1 0 0,-1 1 0 0 0,-1-1-1 0 0,1 1 1 0 0,-2 0 0 0 0,1 1 0 0 0,-1-1-1 0 0,1 7-4 0 0,5 24 314 0 0,-3-9-1272 0 0,-1-11-4075 0 0,0-9-1401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5:56.524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0 247 7368 0 0,'0'0'568'0'0,"0"0"-171"0"0,0 0 675 0 0,0 0 336 0 0,0 0 61 0 0,0 0-82 0 0,0 0-414 0 0,0 0-186 0 0,0 2-34 0 0,1 2-397 0 0,-1 0-1 0 0,1-1 0 0 0,-1 1 1 0 0,1 0-1 0 0,0 0 0 0 0,1 0 1 0 0,-1-1-1 0 0,1 1 1 0 0,-1-1-1 0 0,2 1-355 0 0,5 15 862 0 0,-1 19 282 0 0,-7-37-1103 0 0,1 1 0 0 0,-1-1-1 0 0,0 1 1 0 0,0 0 0 0 0,0-1 0 0 0,1 1 0 0 0,-2 0 0 0 0,1-1-1 0 0,0 1 1 0 0,0-1 0 0 0,-1 1 0 0 0,1 0 0 0 0,-1 1-41 0 0,1-2 13 0 0,-1 0 1 0 0,1 1 0 0 0,-1-1-1 0 0,1 1 1 0 0,0-1 0 0 0,0 1 0 0 0,0-1-1 0 0,0 0 1 0 0,0 1 0 0 0,0-1-1 0 0,0 1 1 0 0,0-1 0 0 0,0 1-1 0 0,1-1 1 0 0,-1 0 0 0 0,1 1 0 0 0,-1-1-1 0 0,1 1-13 0 0,24 63 206 0 0,-24-61-234 0 0,0 0 0 0 0,0 1 0 0 0,0-1 0 0 0,0 0 0 0 0,0 1 0 0 0,-1 2 28 0 0,0-6-1130 0 0,0 0-4085 0 0,0 4-1757 0 0</inkml:trace>
  <inkml:trace contextRef="#ctx0" brushRef="#br0" timeOffset="280.629">103 152 5984 0 0,'0'-4'181'0'0,"0"1"-1"0"0,-1-1 1 0 0,1 0 0 0 0,-1 0-1 0 0,0 0 1 0 0,0 1 0 0 0,-1-2-181 0 0,1 1 1568 0 0,-1 0 1 0 0,0 0 0 0 0,-1 0-1 0 0,1 0 1 0 0,-1 0 0 0 0,0 1-1 0 0,0-1 1 0 0,-2-2-1569 0 0,4 5-227 0 0,1 1-189 0 0,0 0 206 0 0,2-4-19 0 0,-2 4 271 0 0,1 0 0 0 0,-1 0 0 0 0,0 0 0 0 0,1 0 1 0 0,-1 0-1 0 0,0 0 0 0 0,0 0 0 0 0,1 1 0 0 0,-1-1 1 0 0,0 0-1 0 0,0 0 0 0 0,1 0 0 0 0,-1 0 0 0 0,0 0 0 0 0,0 0 1 0 0,0 0-1 0 0,1 1 0 0 0,-1-1 0 0 0,0 0 0 0 0,0 0 1 0 0,0 0-1 0 0,1 1 0 0 0,-1-1 0 0 0,0 0 0 0 0,0 0 0 0 0,0 0 1 0 0,0 1-1 0 0,0-1 0 0 0,0 0 0 0 0,0 0 0 0 0,1 1-42 0 0,2 4-114 0 0,1 1-277 0 0,0 0 1 0 0,0 0-1 0 0,-1 0 0 0 0,1 3 391 0 0,-1-1-6586 0 0</inkml:trace>
  <inkml:trace contextRef="#ctx0" brushRef="#br0" timeOffset="550.631">249 227 10680 0 0,'1'9'970'0'0,"12"37"-234"0"0,-9-34 96 0 0,-1 0 0 0 0,0 1 0 0 0,0-1 0 0 0,0 6-832 0 0,4 27 2082 0 0,-5-32-1334 0 0,0-1 1 0 0,0 1-1 0 0,-1 7-748 0 0,-1-9 620 0 0,-2-18 109 0 0,1-19-168 0 0,0 18-646 0 0,2 0 1 0 0,-1 1-1 0 0,1-1 0 0 0,0 0 0 0 0,1 1 0 0 0,-1 0 0 0 0,1-1 0 0 0,1 1 0 0 0,0 0 0 0 0,0 0 0 0 0,0 0 0 0 0,1 0 0 0 0,0 1 1 0 0,0-1-1 0 0,0 1 0 0 0,4-2 85 0 0,-8 7-138 0 0,18-2-156 0 0,-14 5 251 0 0,-1 0 34 0 0,-1-1 0 0 0,1 1 0 0 0,-1-1 0 0 0,1 1 0 0 0,-1 0 0 0 0,0 0 0 0 0,0 0 0 0 0,0 0 0 0 0,0 0 0 0 0,0 1 0 0 0,0-1-1 0 0,0 1 1 0 0,-1-1 0 0 0,1 1 9 0 0,41 65 0 0 0,-35-55-259 0 0,1-1 0 0 0,8 10 259 0 0,-13-18-470 0 0,-1 0-1 0 0,1-1 1 0 0,0 1-1 0 0,1-1 1 0 0,-1 0 0 0 0,0 0-1 0 0,1 0 1 0 0,0-1 0 0 0,1 2 470 0 0,13 0-1696 0 0</inkml:trace>
  <inkml:trace contextRef="#ctx0" brushRef="#br0" timeOffset="4071.416">792 61 8288 0 0,'4'-15'756'0'0,"-4"15"-754"0"0,0 0 1 0 0,0 1 0 0 0,0-1 0 0 0,0 0-1 0 0,0 0 1 0 0,0 0 0 0 0,0 0-1 0 0,0 0 1 0 0,1 0 0 0 0,-1 0 0 0 0,0 0-1 0 0,0 0 1 0 0,0 0 0 0 0,0 0-1 0 0,0 0 1 0 0,0 0 0 0 0,0 0-1 0 0,0 0 1 0 0,0 0 0 0 0,0 1 0 0 0,0-1-1 0 0,0 0 1 0 0,0 0 0 0 0,0 0-1 0 0,1 0 1 0 0,-1 0 0 0 0,0 0 0 0 0,0 0-1 0 0,0 0 1 0 0,0 0 0 0 0,0 0-1 0 0,0 0 1 0 0,0 0 0 0 0,0 0 0 0 0,0 0-1 0 0,0 0 1 0 0,0 0 0 0 0,1 0-1 0 0,-1 0 1 0 0,0-1 0 0 0,0 1-1 0 0,0 0 1 0 0,0 0 0 0 0,0 0 0 0 0,0 0-1 0 0,0 0 1 0 0,0 0 0 0 0,0 0-1 0 0,0 0 1 0 0,0 0 0 0 0,0 0 0 0 0,0 0-1 0 0,0 0 1 0 0,0 0 0 0 0,0 0-1 0 0,0 0 1 0 0,0 0 0 0 0,1-1 0 0 0,-1 1-1 0 0,0 0 1 0 0,0 0 0 0 0,0 0-1 0 0,0 0 1 0 0,0 0 0 0 0,0 0-3 0 0,2 6 117 0 0,-1 2 54 0 0,3 9 854 0 0,-4-13-263 0 0,-5-9 104 0 0,5 5-803 0 0,-1-1-1 0 0,1 1 1 0 0,0-1-1 0 0,-1 1 1 0 0,1 0-1 0 0,0-1 1 0 0,-1 1 0 0 0,1 0-1 0 0,0 0 1 0 0,-1-1-1 0 0,1 1 1 0 0,-1 0-1 0 0,1 0 1 0 0,0 0-1 0 0,-1-1 1 0 0,1 1 0 0 0,-1 0-1 0 0,1 0 1 0 0,-1 0-1 0 0,1 0 1 0 0,-1 0-1 0 0,1 0 1 0 0,-1 0 0 0 0,1 0-1 0 0,0 0 1 0 0,-1 0-1 0 0,1 0 1 0 0,-1 0-1 0 0,1 0 1 0 0,-1 1-63 0 0,0-1 86 0 0,-1 1-1 0 0,1 0 1 0 0,-1 0-1 0 0,1-1 1 0 0,0 1-1 0 0,-1 0 1 0 0,1 0-1 0 0,0 1 1 0 0,-1 0-86 0 0,-2 1 149 0 0,1 1 0 0 0,0 0 1 0 0,0 1-1 0 0,1-1 0 0 0,-1 0 1 0 0,1 1-150 0 0,-9 19 619 0 0,6-14-320 0 0,0 0-1 0 0,1 1 1 0 0,0-1 0 0 0,-1 11-299 0 0,2-12 108 0 0,2 0-1 0 0,-1 1 1 0 0,1-1 0 0 0,1 1-1 0 0,0 0 1 0 0,0-1 0 0 0,1 1-1 0 0,0-1 1 0 0,0 1 0 0 0,1-1-1 0 0,1 0 1 0 0,2 8-108 0 0,-4-14-2 0 0,3 7 39 0 0,0 1-1 0 0,0-1 0 0 0,-2 1 0 0 0,1 0 1 0 0,-1 0-1 0 0,0 3-36 0 0,-3-11-165 0 0,2-1 0 0 0,-1 1 1 0 0,0 0-1 0 0,0-1 0 0 0,1 1 0 0 0,-1-1 0 0 0,1 1 0 0 0,0 0 165 0 0,2 3-812 0 0</inkml:trace>
  <inkml:trace contextRef="#ctx0" brushRef="#br0" timeOffset="4807.627">649 258 11200 0 0,'12'1'1196'0'0,"14"1"-750"0"0,-1-1 1 0 0,1-1 0 0 0,-1-1 0 0 0,1-2 0 0 0,-1 0 0 0 0,1-2-447 0 0,17-1 491 0 0,-10-1-308 0 0,-1 0 1 0 0,0-3 0 0 0,4-2-184 0 0,-11 4 27 0 0,-10 3 7 0 0,1-1 0 0 0,-1-1 1 0 0,-1 0-1 0 0,1-1 0 0 0,0-1-34 0 0,-11 6 9 0 0,-1 0 1 0 0,0 0-1 0 0,0 0 1 0 0,0-1-1 0 0,0 1 1 0 0,0-1-1 0 0,-1 1 1 0 0,0-1-1 0 0,1-1-9 0 0,-15 2 54 0 0,-1 0-29 0 0,9 4-9 0 0,0 1-4 0 0,-6-1-3 0 0,8 0-9 0 0,-1-1 0 0 0,1 0 0 0 0,-1 1 1 0 0,1 0-1 0 0,-1-1 0 0 0,1 1 0 0 0,-1 0 0 0 0,1 0 0 0 0,0 1 0 0 0,-1-1 0 0 0,1 0 1 0 0,-1 2-2 0 0,-26 16 2 0 0,23-15 24 0 0,0-1 0 0 0,1 1 0 0 0,0-1-1 0 0,0 1 1 0 0,0 1 0 0 0,0-1 0 0 0,-3 6-25 0 0,-1 1 151 0 0,-1 0 0 0 0,0-1 1 0 0,-4 3-153 0 0,4-4 168 0 0,0 2 0 0 0,0-1-1 0 0,-2 5-166 0 0,10-12 31 0 0,0 1-1 0 0,0 0 0 0 0,0 0 0 0 0,0 0 0 0 0,1 0 0 0 0,0 0 1 0 0,0 1-1 0 0,0-1 0 0 0,0 0 0 0 0,0 0 0 0 0,1 1 0 0 0,0-1 0 0 0,0 2-30 0 0,-2 4 50 0 0,2-10-42 0 0,-1 1 1 0 0,1-1 0 0 0,0 1-1 0 0,0-1 1 0 0,-1 0 0 0 0,1 1 0 0 0,0-1-1 0 0,0 1 1 0 0,0-1 0 0 0,0 1-1 0 0,0-1 1 0 0,0 1 0 0 0,0-1-1 0 0,0 1 1 0 0,0-1 0 0 0,0 1-1 0 0,0-1 1 0 0,0 1 0 0 0,0-1-1 0 0,0 1 1 0 0,0-1 0 0 0,0 1-1 0 0,1-1 1 0 0,-1 0 0 0 0,0 1-1 0 0,0-1 1 0 0,0 1 0 0 0,1-1 0 0 0,-1 0-1 0 0,0 1 1 0 0,1-1 0 0 0,-1 1-1 0 0,0-1 1 0 0,1 0 0 0 0,-1 0-1 0 0,1 1 1 0 0,-1-1 0 0 0,0 0-1 0 0,1 0 1 0 0,-1 1 0 0 0,1-1-1 0 0,-1 0 1 0 0,1 0 0 0 0,-1 0-1 0 0,1 0-8 0 0,5 2 90 0 0,0-1-1 0 0,0 0 0 0 0,1 0 0 0 0,-1 0 0 0 0,0-1 0 0 0,0 0 0 0 0,1 0 1 0 0,-1-1-1 0 0,0 0 0 0 0,0 0 0 0 0,2-1-89 0 0,2 0 56 0 0,0-1 0 0 0,0 0 0 0 0,0-1 1 0 0,0 0-1 0 0,-1-1 0 0 0,4-2-56 0 0,27-24 90 0 0,-33 26-145 0 0,-2 0 1 0 0,1 0-1 0 0,-1-1 0 0 0,3-2 55 0 0,16-16-349 0 0,-24 24 349 0 0,1-2-34 0 0,1 1-1 0 0,0 0 0 0 0,-1-1 0 0 0,1 1 1 0 0,-1-1-1 0 0,1 1 0 0 0,-1-1 0 0 0,0 0 0 0 0,1 1 1 0 0,-1-1-1 0 0,0 0 0 0 0,0 0 0 0 0,0-1 35 0 0,-1 3-8 0 0,1-1-1 0 0,-1 0 1 0 0,1 0-1 0 0,0 0 1 0 0,-1 0-1 0 0,1 1 1 0 0,0-1-1 0 0,0 0 1 0 0,-1 1-1 0 0,1-1 1 0 0,0 1-1 0 0,0-1 1 0 0,0 1-1 0 0,0-1 1 0 0,0 1-1 0 0,0-1 1 0 0,-1 1-1 0 0,1 0 1 0 0,0 0-1 0 0,0-1 0 0 0,0 1 1 0 0,0 0-1 0 0,1 0 9 0 0,-1 0-64 0 0,-1 0 0 0 0,1 1 53 0 0,-1 0-1 0 0,1 1 1 0 0,-1-1-1 0 0,1 0 1 0 0,0 0 0 0 0,0 0-1 0 0,-1 0 1 0 0,1 0-1 0 0,0 0 1 0 0,0 0-1 0 0,1 0 12 0 0,2 4-12 0 0,10 33-106 0 0,-13-36 122 0 0,-1 0 0 0 0,1 0 0 0 0,-1 0-1 0 0,1 0 1 0 0,-1 0 0 0 0,0 0 0 0 0,1 0-1 0 0,-1 0 1 0 0,0 0 0 0 0,-1-1-1 0 0,1 1 1 0 0,0 0 0 0 0,0 0 0 0 0,-1 1-4 0 0,-1 21 95 0 0,3-19-60 0 0,-1-1 0 0 0,1 0-1 0 0,-1 1 1 0 0,-1-1-1 0 0,1 0 1 0 0,-1 1-1 0 0,1-1 1 0 0,-2 3-35 0 0,1-3 41 0 0,1-3-23 0 0,0 0 0 0 0,0 0 1 0 0,0 0-1 0 0,0 0 0 0 0,0 0 0 0 0,0 0 1 0 0,0 0-1 0 0,1 0 0 0 0,-1 0 1 0 0,0 0-1 0 0,1 0 0 0 0,-1 1-18 0 0,1-2 21 0 0,-1 1 0 0 0,0-1 1 0 0,0 1-1 0 0,1 0 0 0 0,-1-1 0 0 0,0 1 0 0 0,0-1 0 0 0,0 1 1 0 0,0 0-1 0 0,0-1 0 0 0,0 1 0 0 0,0-1 0 0 0,0 1 0 0 0,0 0 1 0 0,0-1-1 0 0,0 1 0 0 0,0-1 0 0 0,0 1 0 0 0,0 0 0 0 0,-1-1-21 0 0,2 1 23 0 0,-1-1-1 0 0,0 0 1 0 0,0 0-1 0 0,0 0 1 0 0,0 0-1 0 0,0 1 1 0 0,0-1-1 0 0,1 0 1 0 0,-1 0-1 0 0,0 0 1 0 0,0 0-1 0 0,0 0 0 0 0,0 1 1 0 0,1-1-1 0 0,-1 0 1 0 0,0 0-1 0 0,0 0 1 0 0,0 0-1 0 0,1 0 1 0 0,-1 0-1 0 0,0 0 1 0 0,0 0-1 0 0,0 0 1 0 0,1 0-1 0 0,-1 0 1 0 0,0 0-1 0 0,0 0 1 0 0,0 0-1 0 0,1 0 0 0 0,-1 0 1 0 0,0 0-1 0 0,0 0 1 0 0,0 0-1 0 0,0 0 1 0 0,1 0-1 0 0,-1 0 1 0 0,0-1-1 0 0,0 1 1 0 0,0 0-1 0 0,1 0 1 0 0,-1 0-1 0 0,0 0 1 0 0,0 0-23 0 0,11-3 301 0 0,-5 2-232 0 0,-4 1-58 0 0,-1 0 0 0 0,1-1 0 0 0,0 1 0 0 0,-1-1 1 0 0,1 1-1 0 0,-1-1 0 0 0,1 0 0 0 0,-1 1 0 0 0,1-1 0 0 0,-1 0 1 0 0,0 0-1 0 0,1 0 0 0 0,-1 0 0 0 0,0 0 0 0 0,0 0 0 0 0,1 0 1 0 0,-1-1-1 0 0,1 0-11 0 0,0-1 28 0 0,1 1-1 0 0,0-1 1 0 0,-1 0 0 0 0,1 0 0 0 0,-1 0 0 0 0,0 0 0 0 0,0 0 0 0 0,0 0 0 0 0,-1-1 0 0 0,1 1 0 0 0,-1-1-1 0 0,1 1 1 0 0,-1-1-28 0 0,0 0 40 0 0,0 1 1 0 0,1 0-1 0 0,0 0 0 0 0,0 0 0 0 0,0 0 0 0 0,0 0 0 0 0,1-1-40 0 0,-2 2 36 0 0,1 0-1 0 0,0 0 0 0 0,-1 0 0 0 0,1 0 0 0 0,-1-1 1 0 0,0 1-1 0 0,0-1 0 0 0,0 1 0 0 0,0-1 0 0 0,0 1 1 0 0,0-1-1 0 0,-1 1 0 0 0,1-1-35 0 0,-1 2 2 0 0,-1 0-1 0 0,1 0 0 0 0,0-1 0 0 0,0 1 0 0 0,0 0 0 0 0,0-1 0 0 0,0 1 0 0 0,0 0 1 0 0,1-1-1 0 0,-1 1 0 0 0,0 0 0 0 0,1-1 0 0 0,-1 1 0 0 0,1 0 0 0 0,-1 0 0 0 0,1-1 0 0 0,0 1 1 0 0,-1 0-1 0 0,1 0 0 0 0,0 0 0 0 0,0 0 0 0 0,0 0 0 0 0,0 0 0 0 0,0 0 0 0 0,0 0 0 0 0,1 0-1 0 0,8-5 0 0 0,-8 5-2 0 0,0 0 0 0 0,1 0 0 0 0,-1-1 0 0 0,0 1 0 0 0,0-1 1 0 0,0 1-1 0 0,-1-1 0 0 0,1 0 0 0 0,0 1 0 0 0,-1-1 0 0 0,1-1 2 0 0,-1 3-109 0 0,-1 0-33 0 0,0 0-2 0 0,2 1 24 0 0,-1-1 118 0 0,0 0-1 0 0,-1 1 1 0 0,1-1 0 0 0,0 0-1 0 0,-1 1 1 0 0,1-1-1 0 0,0 1 1 0 0,-1-1-1 0 0,1 1 1 0 0,-1-1-1 0 0,1 1 1 0 0,-1-1 0 0 0,1 1-1 0 0,-1-1 1 0 0,1 1-1 0 0,-1 0 1 0 0,1-1-1 0 0,-1 1 1 0 0,0 0-1 0 0,1-1 1 0 0,-1 1 0 0 0,0 0-1 0 0,0 0 1 0 0,0-1-1 0 0,1 1 1 0 0,-1 0-1 0 0,0 0 1 0 0,0-1-1 0 0,0 1 1 0 0,0 0 0 0 0,0 0-1 0 0,0-1 1 0 0,-1 1-1 0 0,1 0 1 0 0,0 0-1 0 0,0 0 3 0 0,-1-1-2 0 0,1 1 0 0 0,0 0-1 0 0,0-1 1 0 0,0 1 0 0 0,0 0-1 0 0,0-1 1 0 0,0 1 0 0 0,0 0-1 0 0,0-1 1 0 0,1 1-1 0 0,-1-1 1 0 0,0 1 0 0 0,0 0-1 0 0,0-1 1 0 0,1 1 0 0 0,-1-1-1 0 0,0 1 1 0 0,1 0 0 0 0,-1-1-1 0 0,0 1 1 0 0,1-1 0 0 0,-1 1-1 0 0,1-1 1 0 0,-1 1 0 0 0,1-1 2 0 0,0 1-3 0 0,-1-1 0 0 0,1 1 0 0 0,0 0 0 0 0,-1-1 0 0 0,1 1 1 0 0,-1 0-1 0 0,0 0 0 0 0,1-1 0 0 0,-1 1 0 0 0,1 0 0 0 0,-1 0 1 0 0,0-1-1 0 0,0 1 0 0 0,0 0 0 0 0,1 1 3 0 0,-1 0-8 0 0,-1 0 0 0 0,1 0-1 0 0,-1 0 1 0 0,1-1 0 0 0,-1 1 0 0 0,0 0-1 0 0,0 0 1 0 0,0 2 8 0 0,0-3 1 0 0,0 0 0 0 0,0 1 0 0 0,0-1 1 0 0,1 1-1 0 0,-1-1 0 0 0,1 1 0 0 0,-1 0 0 0 0,1-1 0 0 0,0 1 0 0 0,0-1 0 0 0,-1 1 0 0 0,1 0 0 0 0,0-1 1 0 0,0 1-1 0 0,1 0-1 0 0,-1 1 11 0 0,1-1 0 0 0,-1 1 1 0 0,1 0-1 0 0,-1-1 0 0 0,0 1 1 0 0,0 0-1 0 0,0-1 0 0 0,0 1 1 0 0,0 0-1 0 0,-1-1 0 0 0,1 1 1 0 0,-1 1-12 0 0,0-1-25 0 0,1 0 0 0 0,0 0 0 0 0,1-1 0 0 0,-1 1 1 0 0,0 0-1 0 0,1 0 0 0 0,0 0 0 0 0,0 0 0 0 0,-1 0 0 0 0,2-1 1 0 0,-1 1-1 0 0,1 1 25 0 0,4 12 108 0 0,-6-15-96 0 0,1 0 0 0 0,0 0 1 0 0,-1 1-1 0 0,1-1 0 0 0,0 0 0 0 0,-1 0 0 0 0,1 0 0 0 0,0 0 0 0 0,0 0 0 0 0,0 0 0 0 0,0 0 0 0 0,0 0 0 0 0,0 0 0 0 0,1 0 0 0 0,-1-1 0 0 0,0 1 0 0 0,0 0 0 0 0,1-1 0 0 0,-1 1 0 0 0,0-1 0 0 0,1 1 1 0 0,-1-1-1 0 0,1 0-12 0 0,4 2 2 0 0,0-2 1 0 0,0 1-1 0 0,0-1 1 0 0,4 0-3 0 0,-8 0-20 0 0,0 0-68 0 0,0-1-269 0 0,0 0-1 0 0,1 0 0 0 0,-1 0 1 0 0,0 0-1 0 0,1 0 0 0 0,-1 1 1 0 0,2-1 357 0 0,-3 1-201 0 0,6-3-1255 0 0</inkml:trace>
  <inkml:trace contextRef="#ctx0" brushRef="#br0" timeOffset="5128.125">1716 106 12872 0 0,'0'0'588'0'0,"-2"0"-12"0"0,1 0-503 0 0,0 0 0 0 0,0 0 0 0 0,-1 0 0 0 0,1 1 1 0 0,0-1-1 0 0,0 0 0 0 0,-1 0 0 0 0,1 1 0 0 0,0-1 1 0 0,0 1-1 0 0,0-1 0 0 0,0 1 0 0 0,-1 0 0 0 0,1-1 1 0 0,0 1-1 0 0,0 0 0 0 0,0 0 0 0 0,1 0 0 0 0,-1-1 1 0 0,0 1-1 0 0,0 0 0 0 0,0 0 0 0 0,1 1 1 0 0,-1-1-1 0 0,0 0 0 0 0,1 0 0 0 0,-1 0 0 0 0,1 0 1 0 0,-1 0-1 0 0,1 1 0 0 0,0-1 0 0 0,-1 0 0 0 0,1 0 1 0 0,0 1-1 0 0,0 0-73 0 0,-3 8 393 0 0,2-8-324 0 0,0 0-1 0 0,0 0 1 0 0,1 0-1 0 0,-1 0 1 0 0,0 0-1 0 0,1 0 1 0 0,0 0-1 0 0,-1 1 1 0 0,1-1-1 0 0,0 0 1 0 0,0 0-1 0 0,0 0 1 0 0,1 0-1 0 0,-1 0 1 0 0,0 0-1 0 0,1 1-68 0 0,-1-2 27 0 0,0 1 0 0 0,0-1-1 0 0,0 1 1 0 0,0 0-1 0 0,0-1 1 0 0,0 1-1 0 0,0-1 1 0 0,0 1 0 0 0,-1-1-1 0 0,1 1 1 0 0,-1-1-1 0 0,1 1 1 0 0,-1-1-1 0 0,0 0-26 0 0,1 1 14 0 0,-1 0-1 0 0,0-1 1 0 0,1 1-1 0 0,-1 0 1 0 0,1 0-1 0 0,0-1 1 0 0,-1 1-1 0 0,1 0 1 0 0,0 0-1 0 0,0 0 0 0 0,0 0-13 0 0,1 1 3 0 0,0 0-1 0 0,0-1 1 0 0,0 1-1 0 0,0 0 0 0 0,1-1 1 0 0,-1 1-1 0 0,1 0 1 0 0,-1-1-1 0 0,1 0 0 0 0,0 1 1 0 0,0-1-1 0 0,0 0 1 0 0,0 0-1 0 0,1 0-2 0 0,4 5 35 0 0,1-1 0 0 0,1 0 0 0 0,1 0-35 0 0,19 18 107 0 0,41 22 247 0 0,-68-45-334 0 0,-1 0-1 0 0,1 0 1 0 0,-1 0-1 0 0,0 0 1 0 0,0 0-1 0 0,1 1 1 0 0,-1-1-1 0 0,0 0 0 0 0,0 1 1 0 0,0-1-1 0 0,-1 1 1 0 0,1-1-1 0 0,0 1 1 0 0,0 0-20 0 0,-1-2 16 0 0,0 1-1 0 0,0-1 1 0 0,0 1 0 0 0,1-1 0 0 0,-1 1-1 0 0,0-1 1 0 0,0 1 0 0 0,0 0 0 0 0,0-1 0 0 0,0 1-1 0 0,0-1 1 0 0,0 1 0 0 0,-1-1 0 0 0,1 1-1 0 0,0-1 1 0 0,0 1 0 0 0,0-1 0 0 0,0 1 0 0 0,-1-1-1 0 0,1 1 1 0 0,0-1 0 0 0,-1 1 0 0 0,1-1-1 0 0,0 1 1 0 0,-1-1 0 0 0,1 0 0 0 0,0 1 0 0 0,-1-1-1 0 0,1 1 1 0 0,-1-1 0 0 0,1 0 0 0 0,-1 0-1 0 0,1 1 1 0 0,-1-1 0 0 0,1 0 0 0 0,-1 0 0 0 0,1 1-1 0 0,-1-1-15 0 0,-28 8 487 0 0,0-1 0 0 0,-1-1 0 0 0,0-1 0 0 0,-20-1-487 0 0,21-1 28 0 0,24-2-421 0 0,1 0 1 0 0,-1-1-1 0 0,0 0 0 0 0,1 0 0 0 0,-1 0 0 0 0,0-1 0 0 0,1 1 0 0 0,-1-1 0 0 0,-3-1 393 0 0,11 0-4701 0 0,11-2-1269 0 0</inkml:trace>
  <inkml:trace contextRef="#ctx0" brushRef="#br0" timeOffset="5386.125">1819 219 6912 0 0,'6'0'607'0'0,"0"1"0"0"0,0-1-1 0 0,1 1 1 0 0,-1 1 0 0 0,0-1 0 0 0,3 2-607 0 0,-3 3 2645 0 0,-4-3-2166 0 0,1 0-175 0 0,-1-2-133 0 0,-1 1-1 0 0,1-1 0 0 0,-1 0 0 0 0,0 1 1 0 0,1-1-1 0 0,-1 1 0 0 0,0 0 0 0 0,0-1 1 0 0,0 1-1 0 0,0 0 0 0 0,0 0 0 0 0,-1-1 1 0 0,1 1-1 0 0,0 0 0 0 0,-1 0 0 0 0,1 0 0 0 0,-1 0-170 0 0,1 1 225 0 0,0 0-1 0 0,0 1 1 0 0,0-1-1 0 0,0-1 0 0 0,0 1 1 0 0,1 0-1 0 0,0 0-224 0 0,-1-1 116 0 0,0 0 0 0 0,0 0 0 0 0,0 0 0 0 0,0 0 0 0 0,0 0 1 0 0,-1 0-1 0 0,1 0 0 0 0,0 0 0 0 0,-1 0 0 0 0,0 1 0 0 0,1-1 0 0 0,-1 0 0 0 0,0 0 0 0 0,0 0 0 0 0,-1 2-116 0 0,1-2 44 0 0,0-1-1 0 0,0 1 1 0 0,1 0-1 0 0,-1-1 1 0 0,0 1-1 0 0,1-1 1 0 0,-1 1-1 0 0,0 0 1 0 0,1-1-1 0 0,0 1 1 0 0,-1-1-44 0 0,1 1 43 0 0,0 0 1 0 0,-1-1 0 0 0,1 1 0 0 0,-1 0 0 0 0,1-1-1 0 0,-1 1 1 0 0,0 0 0 0 0,1-1 0 0 0,-1 1-1 0 0,0 1-43 0 0,-3 11 248 0 0,2-12-202 0 0,1-1-1 0 0,-1 1 1 0 0,1 0 0 0 0,0 0 0 0 0,0 0-1 0 0,-1 0 1 0 0,1 0 0 0 0,1 0 0 0 0,-1 0-1 0 0,0 0 1 0 0,0-1 0 0 0,1 1 0 0 0,-1 0-1 0 0,1 1-45 0 0,1 3 60 0 0,0 0 0 0 0,-1 0 0 0 0,0 0 0 0 0,0-1 0 0 0,-1 1 0 0 0,1 6-60 0 0,-1-11 3 0 0,0 0 0 0 0,0-1 0 0 0,0 1-1 0 0,0-1 1 0 0,1 1 0 0 0,-1 0 0 0 0,0-1-1 0 0,0 1 1 0 0,1 0 0 0 0,-1-1 0 0 0,1 1-1 0 0,-1-1 1 0 0,0 1 0 0 0,1-1 0 0 0,-1 1 0 0 0,1-1-1 0 0,-1 1 1 0 0,1-1-3 0 0,1 4 114 0 0,-8-2-22 0 0,-2-2-38 0 0,7 0-146 0 0,-3-3-1683 0 0,-1-2-5691 0 0</inkml:trace>
  <inkml:trace contextRef="#ctx0" brushRef="#br0" timeOffset="5635.647">2062 12 6912 0 0,'-1'-1'43'0'0,"0"1"1"0"0,0 0 0 0 0,0-1 0 0 0,1 1-1 0 0,-1 0 1 0 0,0-1 0 0 0,0 1-1 0 0,1-1 1 0 0,-1 1 0 0 0,0-1 0 0 0,0 0-1 0 0,1 1 1 0 0,-1-1 0 0 0,0 0-44 0 0,3-2 193 0 0,7 2 26 0 0,-8 1 1275 0 0,-1 0 518 0 0,11 16 2692 0 0,-7-10-4133 0 0,14 31 1753 0 0,-10-17-1880 0 0,-5-11-307 0 0,0 0 1 0 0,0 0-1 0 0,-1 4-137 0 0,8 20 602 0 0,-4-15 119 0 0,-1 1-1 0 0,-1 0 0 0 0,2 17-720 0 0,-2-8 275 0 0,-2-13-98 0 0,-1 0 1 0 0,-1 0-1 0 0,0 0 0 0 0,-1 0 0 0 0,-1 0 1 0 0,-2 12-178 0 0,0 0 96 0 0,3-17-152 0 0,1-8 28 0 0,0 0 1 0 0,0 0-1 0 0,-1-1 0 0 0,1 1 0 0 0,0 0 1 0 0,-1-1-1 0 0,1 1 0 0 0,-1 0 1 0 0,1-1-1 0 0,-1 1 0 0 0,0-1 0 0 0,0 1 1 0 0,0-1-1 0 0,0 1 0 0 0,0-1 28 0 0,0 0-182 0 0,0-1 0 0 0,0 1-1 0 0,0 0 1 0 0,0-1-1 0 0,-1 1 1 0 0,1-1 0 0 0,0 0-1 0 0,0 1 1 0 0,-1-1-1 0 0,1 0 1 0 0,0 0 0 0 0,-1 0-1 0 0,1 0 1 0 0,0 0 0 0 0,0 0-1 0 0,-1 0 1 0 0,1 0-1 0 0,0 0 1 0 0,-1-1 0 0 0,1 1-1 0 0,0 0 1 0 0,0-1-1 0 0,-1 1 1 0 0,1-1 182 0 0,-3 0-440 0 0,-8-2-1223 0 0</inkml:trace>
  <inkml:trace contextRef="#ctx0" brushRef="#br0" timeOffset="6095.614">2031 219 12784 0 0,'-13'-2'597'0'0,"10"2"-62"0"0,9 0-306 0 0,-4 0-196 0 0,-1 0 0 0 0,1 0 0 0 0,-1 1-1 0 0,0-1 1 0 0,1 0 0 0 0,-1 0 0 0 0,0 1 0 0 0,1-1 0 0 0,-1 1 0 0 0,0-1 0 0 0,0 1 0 0 0,0 0 0 0 0,1-1-1 0 0,-1 1 1 0 0,0 0 0 0 0,0 0 0 0 0,0 0 0 0 0,0 0-33 0 0,3 3 200 0 0,9 5 517 0 0,0 0 0 0 0,1-1-1 0 0,0-1 1 0 0,3 1-717 0 0,-9-4 205 0 0,0-2-1 0 0,0 1 0 0 0,1-1 1 0 0,-1 0-1 0 0,1-1 1 0 0,0 0-1 0 0,-1 0 0 0 0,4-1-204 0 0,-6 0 102 0 0,0 0-1 0 0,1-1 1 0 0,-1 0-1 0 0,0 0 1 0 0,0 0-1 0 0,1-1 1 0 0,-1 0-1 0 0,0 0 0 0 0,-1 0 1 0 0,1-1-1 0 0,2-1-101 0 0,-5 2 6 0 0,0 1 0 0 0,0 0 0 0 0,0-1 0 0 0,0 0 0 0 0,0 1 1 0 0,0-1-1 0 0,0 0 0 0 0,-1 0 0 0 0,1-1 0 0 0,-1 1 0 0 0,1 0 0 0 0,-1-1 1 0 0,0 0-1 0 0,2-2-6 0 0,19-27-1050 0 0,-22 31 849 0 0,-1 1 62 0 0,0 0 31 0 0,0 0 4 0 0,0 0-1 0 0,0 1 87 0 0,1-1 0 0 0,0 1-1 0 0,0 0 1 0 0,-1-1 0 0 0,1 1-1 0 0,0 0 1 0 0,-1 0 0 0 0,1 0 0 0 0,-1 0-1 0 0,1-1 1 0 0,-1 1 0 0 0,0 0 0 0 0,1 0-1 0 0,-1 0 1 0 0,0 0 18 0 0,2 3-61 0 0,5 13 81 0 0,2-1-1 0 0,0 1 0 0 0,1-2 0 0 0,2 4-19 0 0,-8-14 95 0 0,1 0-1 0 0,-1-1 1 0 0,1 1 0 0 0,-1-1-1 0 0,1 0 1 0 0,0 0-1 0 0,1 0 1 0 0,-1-1 0 0 0,1 0-1 0 0,0 0 1 0 0,-1 0-1 0 0,1-1 1 0 0,0 0 0 0 0,2 1-95 0 0,-1-2 93 0 0,0 0 0 0 0,-1 0 0 0 0,1-1 0 0 0,-1 0 0 0 0,1 0 0 0 0,0 0 0 0 0,-1-1 0 0 0,1 0 0 0 0,-1 0 0 0 0,1 0-1 0 0,-1-1 1 0 0,1 0 0 0 0,-1-1 0 0 0,0 1 0 0 0,0-1 0 0 0,0 0 0 0 0,-1-1 0 0 0,1 0 0 0 0,1-1-93 0 0,1 0 62 0 0,0 1-1 0 0,0-1 0 0 0,1 1 1 0 0,5-2-62 0 0,1 3 64 0 0,-14 3-64 0 0,0 0 0 0 0,-1 0 1 0 0,1 0-1 0 0,0 0 0 0 0,0 0 1 0 0,0 0-1 0 0,-1 0 0 0 0,1 0 1 0 0,0 0-1 0 0,0 0 0 0 0,-1 0 0 0 0,1 1 1 0 0,0-1-1 0 0,-1 0 0 0 0,1 1 1 0 0,0-1-1 0 0,0 0 0 0 0,-1 1 1 0 0,1-1-1 0 0,-1 1 0 0 0,1-1 1 0 0,0 1-1 0 0,-1-1 0 0 0,1 1 1 0 0,-1 0-1 0 0,1-1 0 0 0,-1 1 1 0 0,0-1-1 0 0,1 1 0 0 0,-1 0 0 0 0,1 0 0 0 0,0 2 1 0 0,2 2-22 0 0,0 0 0 0 0,-1 0 0 0 0,1 0-1 0 0,-1 1 1 0 0,-1-1 0 0 0,1 1-1 0 0,-1-1 1 0 0,0 1 0 0 0,0-1 0 0 0,0 1-1 0 0,-1 0 1 0 0,0 1 21 0 0,0 17 62 0 0,-1 0 0 0 0,-2 7-61 0 0,3-30 9 0 0,-4 62 105 0 0,3-37-116 0 0,-1 0-1 0 0,-4 18 2 0 0,5-38 27 0 0,-1-1 0 0 0,0 0 0 0 0,0 0 0 0 0,-1 0 0 0 0,1 0 0 0 0,-1-1-1 0 0,0 1 1 0 0,-1-1 0 0 0,1 1 0 0 0,-4 2-27 0 0,-13 20 243 0 0,18-24-180 0 0,0 0-1 0 0,-1 0 1 0 0,1 0-1 0 0,-1 0 1 0 0,0 0-1 0 0,0 0 1 0 0,0-1-1 0 0,0 0 1 0 0,0 1-1 0 0,0-1 1 0 0,-1 0-1 0 0,1-1 1 0 0,-1 1-1 0 0,1 0 1 0 0,-1-1-1 0 0,0 0 1 0 0,1 0-1 0 0,-1 0 1 0 0,0 0-1 0 0,0-1 1 0 0,0 0-1 0 0,0 0 1 0 0,1 0-1 0 0,-1 0 1 0 0,-3 0-63 0 0,-11-3 8 0 0,1 0-1 0 0,0 0 1 0 0,0-2 0 0 0,0 0 0 0 0,-1-2-8 0 0,4 3-272 0 0,-1-3-487 0 0,2-1-44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13.676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137 43 5984 0 0,'-13'-8'2141'0'0,"9"8"-1058"0"0,0 0 0 0 0,1 0-1 0 0,-1 1 1 0 0,1-1 0 0 0,0 1-1 0 0,-2 0-1082 0 0,2 1 254 0 0,0-1 1 0 0,0 0-1 0 0,0 1 0 0 0,0-1 0 0 0,1 1 0 0 0,-1 0 0 0 0,1 0 0 0 0,-1 0 0 0 0,1 0 0 0 0,0 1 0 0 0,0-1 0 0 0,-1 1-254 0 0,-7 11 448 0 0,1 1 0 0 0,0 0 0 0 0,1 0 0 0 0,1 1 0 0 0,0-1 0 0 0,-1 8-448 0 0,3 0 291 0 0,4-21-213 0 0,1-2 0 0 0,0 0-12 0 0,0 0-2 0 0,12-3 162 0 0,-8 2-185 0 0,0-1 0 0 0,0 0 1 0 0,0 0-1 0 0,0 0 0 0 0,-1 0 0 0 0,1-1 1 0 0,-1 0-1 0 0,2-1-41 0 0,27-28 153 0 0,-24 24-118 0 0,23-31-165 0 0,-24 30 46 0 0,-1 0 1 0 0,1 1-1 0 0,1 0 1 0 0,0 0-1 0 0,0 0 0 0 0,4-2 84 0 0,-4 4-78 0 0,0 1 0 0 0,1 0 0 0 0,-1 0 0 0 0,1 1 0 0 0,0 0-1 0 0,6-2 79 0 0,-12 6-8 0 0,-1-1 0 0 0,1 0-1 0 0,-1 1 1 0 0,0 0-1 0 0,1-1 1 0 0,-1 1 0 0 0,1 0-1 0 0,-1 0 1 0 0,1 0-1 0 0,-1 1 1 0 0,0-1 0 0 0,1 1-1 0 0,-1-1 1 0 0,1 1 0 0 0,-1 0-1 0 0,0 0 1 0 0,0 0-1 0 0,1 0 1 0 0,-1 0 0 0 0,0 0-1 0 0,0 0 1 0 0,0 1-1 0 0,0-1 1 0 0,0 1 0 0 0,-1 0-1 0 0,1 0 1 0 0,0-1-1 0 0,0 3 9 0 0,2 1 6 0 0,-1 0-1 0 0,1 0 0 0 0,-2 1 1 0 0,1-1-1 0 0,-1 1 0 0 0,1 0 1 0 0,-1-1-1 0 0,-1 1 0 0 0,1 0 1 0 0,-1 0-1 0 0,0 0 0 0 0,-1 0 1 0 0,1 0-1 0 0,-1 0 0 0 0,-1 1 1 0 0,1-1-1 0 0,-1 0 0 0 0,-1 4-5 0 0,1-1 49 0 0,1-7-29 0 0,0 0-1 0 0,0 0 1 0 0,0-1 0 0 0,-1 1 0 0 0,1 0 0 0 0,0 0 0 0 0,-1 0 0 0 0,0-1 0 0 0,1 1-1 0 0,-1 0 1 0 0,0-1 0 0 0,0 1 0 0 0,0 0-20 0 0,-10 10 507 0 0,9-11-441 0 0,2-1-2 0 0,0 0 14 0 0,0-5-10 0 0,0 1-1 0 0,1 0 1 0 0,-1 0 0 0 0,1 0 0 0 0,0 0 0 0 0,0 0 0 0 0,0 0-1 0 0,0 0 1 0 0,2-1-68 0 0,1-4-129 0 0,2 0 0 0 0,-1 0 0 0 0,1 1-1 0 0,0 0 1 0 0,1 0 0 0 0,0 0 0 0 0,6-4 129 0 0,1-3-176 0 0,-10 12 132 0 0,0 0 0 0 0,1 0 0 0 0,-1 0 0 0 0,0 1 0 0 0,1-1 0 0 0,0 1 0 0 0,-1 0 0 0 0,1 1 0 0 0,0-1 0 0 0,0 1 0 0 0,0 0 0 0 0,3 0 44 0 0,-7 0-11 0 0,1 1 1 0 0,0 0-1 0 0,0 0 0 0 0,0 0 0 0 0,-1 0 0 0 0,1 1 0 0 0,0-1 0 0 0,0 0 0 0 0,-1 1 1 0 0,1-1-1 0 0,0 1 0 0 0,-1 0 0 0 0,1-1 0 0 0,-1 1 0 0 0,1 0 0 0 0,0 0 0 0 0,-1 0 0 0 0,0 0 1 0 0,1 0-1 0 0,-1 1 0 0 0,0-1 0 0 0,0 0 0 0 0,1 0 0 0 0,-1 1 0 0 0,0-1 0 0 0,0 2 11 0 0,4 5 19 0 0,0 0 0 0 0,-1 0 0 0 0,-1 0 0 0 0,3 7-19 0 0,-2-4 17 0 0,-1-2 56 0 0,0 1 0 0 0,0 0 0 0 0,-1 0 0 0 0,0 5-73 0 0,4 21 112 0 0,-4-27-441 0 0,-1 0 0 0 0,-1-1 1 0 0,1 1-1 0 0,-1 0 329 0 0,0-8-6906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15.212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106 50 9216 0 0,'0'0'706'0'0,"2"-1"-463"0"0,1 1 98 0 0,0 0 1 0 0,0-1-1 0 0,-1 1 0 0 0,1 0 1 0 0,0 0-1 0 0,0 0 0 0 0,0 1 1 0 0,0-1-1 0 0,0 1 0 0 0,0 0 1 0 0,-1-1-1 0 0,3 2-341 0 0,-4-2 146 0 0,0 1 0 0 0,1-1 1 0 0,-1 1-1 0 0,0-1 0 0 0,1 1 0 0 0,-1-1 0 0 0,0 1 1 0 0,0 0-1 0 0,0 0 0 0 0,1 0 0 0 0,-1 0 0 0 0,0 0 1 0 0,0 0-1 0 0,0 0 0 0 0,-1 0 0 0 0,1 0 0 0 0,0 0 1 0 0,0 0-1 0 0,0 1 0 0 0,-1-1 0 0 0,1 0 0 0 0,-1 0 1 0 0,1 1-1 0 0,-1-1 0 0 0,1 0 0 0 0,-1 2-146 0 0,0-1 148 0 0,0 0-1 0 0,1 0 1 0 0,-1 1-1 0 0,1-1 1 0 0,0 0 0 0 0,-1 0-1 0 0,1 0 1 0 0,0 0-1 0 0,1 2-147 0 0,-1-2 21 0 0,1 0-1 0 0,-1 0 1 0 0,-1 0-1 0 0,1 0 0 0 0,0 1 1 0 0,0-1-1 0 0,-1 0 1 0 0,0 1-1 0 0,1 1-20 0 0,-4 14 237 0 0,3-16-170 0 0,-1 1 0 0 0,1-1 0 0 0,-1 0 0 0 0,1 1 0 0 0,0-1 0 0 0,0 0 1 0 0,0 1-1 0 0,0-1 0 0 0,0 0 0 0 0,1 2-67 0 0,1 3 145 0 0,-1-5-81 0 0,0 1 0 0 0,-1 0 0 0 0,1 0 0 0 0,0 0 0 0 0,-1 0-1 0 0,0 0 1 0 0,1 0 0 0 0,-1 0 0 0 0,0 0 0 0 0,-1 0-1 0 0,1 0 1 0 0,0-1 0 0 0,-1 1 0 0 0,0 0 0 0 0,0 3-64 0 0,0-2 48 0 0,0 1 0 0 0,0-1 1 0 0,1 1-1 0 0,0-1 1 0 0,0 1-1 0 0,0-1 0 0 0,0 1 1 0 0,1-1-1 0 0,0 1 0 0 0,0 2-48 0 0,3 26 175 0 0,-3-21-123 0 0,-1-1 0 0 0,1 1 0 0 0,1-1 0 0 0,0 1 0 0 0,4 8-52 0 0,-6-19 8 0 0,0 1 0 0 0,0-1 0 0 0,0 0 0 0 0,0 1 0 0 0,0-1 0 0 0,0 1 0 0 0,0-1 0 0 0,0 0-1 0 0,-1 1 1 0 0,1-1 0 0 0,0 1 0 0 0,-1-1 0 0 0,1 0 0 0 0,-1 0 0 0 0,0 1 0 0 0,0 0-8 0 0,1-2-1 0 0,0 1 0 0 0,-1-1 0 0 0,1 1 0 0 0,-1 0 0 0 0,1-1 0 0 0,0 1 0 0 0,0 0-1 0 0,-1-1 1 0 0,1 1 0 0 0,0 0 0 0 0,0-1 0 0 0,0 1 0 0 0,0 0 0 0 0,0-1 0 0 0,0 1 0 0 0,0 0 0 0 0,0 0 0 0 0,0-1 0 0 0,0 1 0 0 0,0 0 0 0 0,0-1 0 0 0,0 1 0 0 0,1 0 0 0 0,-1 0 0 0 0,0-1 0 0 0,1 1 0 0 0,-1 0 1 0 0,-1 0-111 0 0,1-1 0 0 0,-1 1 1 0 0,0 0-1 0 0,0-1 0 0 0,0 1 0 0 0,0-1 0 0 0,0 1 1 0 0,0-1-1 0 0,1 0 0 0 0,-1 1 0 0 0,-1-1 111 0 0,-10 3-5202 0 0,2-3-1755 0 0</inkml:trace>
  <inkml:trace contextRef="#ctx0" brushRef="#br0" timeOffset="949.717">0 277 12528 0 0,'17'1'1356'0'0,"20"24"-1116"0"0,26 19 2691 0 0,-34-28-1967 0 0,-24-14-825 0 0,0 1-1 0 0,0-1 1 0 0,0 1-1 0 0,0 0 0 0 0,3 4-138 0 0,-3-4 196 0 0,1 1 0 0 0,-1-1 0 0 0,1 0 0 0 0,0 0 0 0 0,-1-1 0 0 0,4 1-196 0 0,-2 0 296 0 0,-4-2-184 0 0,0 0 0 0 0,0 0 0 0 0,0 0 0 0 0,0 0-1 0 0,0-1 1 0 0,1 1 0 0 0,2-1-112 0 0,-4-1 31 0 0,0 0-1 0 0,0 0 1 0 0,0-1 0 0 0,0 1-1 0 0,0-1 1 0 0,0 1 0 0 0,-1-1-1 0 0,1 0 1 0 0,0 0 0 0 0,-1 0-1 0 0,1 0-30 0 0,14-29 256 0 0,-6 8-129 0 0,-1 2-78 0 0,5-11-49 0 0,-12 27 0 0 0,0 0 0 0 0,0 0 0 0 0,1-1 0 0 0,0 1 0 0 0,-1 1 0 0 0,1-1 0 0 0,3-2 0 0 0,1-2-25 0 0,-5 6 5 0 0,0 1 0 0 0,0-1 0 0 0,0 1-1 0 0,1 0 1 0 0,-1 0 0 0 0,1 0-1 0 0,-1 0 1 0 0,1 0 0 0 0,0 0 0 0 0,-1 1-1 0 0,2-1 21 0 0,8-3-78 0 0,0 1-1 0 0,0 0 0 0 0,0 1 0 0 0,0 0 0 0 0,11-1 79 0 0,-17 4-10 0 0,-1-1-1 0 0,1 1 0 0 0,0 1 1 0 0,-1-1-1 0 0,1 1 0 0 0,0 0 0 0 0,-1 0 1 0 0,1 0-1 0 0,-1 1 0 0 0,1 0 1 0 0,-1 0-1 0 0,0 0 0 0 0,0 1 0 0 0,2 0 11 0 0,14 7-3 0 0,-18-9-4 0 0,1 1 1 0 0,-1-1-1 0 0,1 1 0 0 0,-1 0 0 0 0,0-1 1 0 0,0 2-1 0 0,0-1 0 0 0,0 0 0 0 0,2 2 7 0 0,-3-1-4 0 0,0-1 0 0 0,1 0 0 0 0,-1 0 0 0 0,1 0 0 0 0,-1 0 0 0 0,4 1 4 0 0,20 14-40 0 0,-23-15 30 0 0,-2-2-2 0 0,-1 0 0 0 0,0 0 1 0 0,1 0-1 0 0,-1 0 0 0 0,1 0 0 0 0,-1 0 1 0 0,0 0-1 0 0,1 0 0 0 0,-1 0 1 0 0,0 0-1 0 0,1 0 0 0 0,-1-1 0 0 0,1 1 1 0 0,-1 0-1 0 0,0 0 0 0 0,1 0 1 0 0,-1-1-1 0 0,0 1 0 0 0,1 0 0 0 0,-1 0 1 0 0,0-1-1 0 0,0 1 0 0 0,1 0 12 0 0,-2-1-9 0 0,1 1-1 0 0,0-1 1 0 0,-1 1-1 0 0,1-1 1 0 0,0 0-1 0 0,0 1 1 0 0,0-1-1 0 0,-1 1 1 0 0,1-1-1 0 0,0 0 1 0 0,0 1-1 0 0,0-1 1 0 0,0 0-1 0 0,0 1 1 0 0,0-1-1 0 0,0 1 1 0 0,0-1-1 0 0,0 0 1 0 0,1 1-1 0 0,-1-1 1 0 0,0 0-1 0 0,0 1 1 0 0,0-1-1 0 0,1 1 1 0 0,-1-1-1 0 0,0 1 1 0 0,1-1 9 0 0,-1 0-7 0 0,1 1 0 0 0,-1-1 1 0 0,0 0-1 0 0,0 1 1 0 0,1-1-1 0 0,-1 0 0 0 0,0 0 1 0 0,0 1-1 0 0,0-1 1 0 0,1 0-1 0 0,-1 1 0 0 0,0-1 1 0 0,0 0-1 0 0,0 0 1 0 0,0 1-1 0 0,-1-1 0 0 0,1 0 1 0 0,0 0-1 0 0,0 1 1 0 0,0-1-1 0 0,0 0 1 0 0,-1 1-1 0 0,1-1 0 0 0,0 0 1 0 0,-1 1-1 0 0,1-1 1 0 0,-1 0-1 0 0,1 1 0 0 0,-1-1 7 0 0,-5-11-126 0 0,6 10 83 0 0,-1 0 0 0 0,0 0 0 0 0,0-1 0 0 0,0 1 0 0 0,0 0 0 0 0,-1 0 0 0 0,1 1 0 0 0,-1-1 0 0 0,1 0 0 0 0,-1 0 0 0 0,1 1 0 0 0,-3-2 43 0 0,4 2-3 0 0,-1 1 0 0 0,1 0 1 0 0,0 0-1 0 0,-1 0 0 0 0,1-1 1 0 0,-1 1-1 0 0,1 0 0 0 0,0 0 1 0 0,-1 0-1 0 0,1 0 0 0 0,-1 0 0 0 0,1 0 1 0 0,-1 0-1 0 0,1 0 0 0 0,-1 0 1 0 0,1 0-1 0 0,0 0 0 0 0,-1 0 1 0 0,0 0 2 0 0,-2 1-3 0 0,-12-1-7 0 0,14 0 5 0 0,0-1 1 0 0,1 1-1 0 0,-1 0 1 0 0,0 0-1 0 0,0 0 1 0 0,0 0-1 0 0,0 0 1 0 0,1 0-1 0 0,-1 0 1 0 0,0 0-1 0 0,0 0 0 0 0,0 1 1 0 0,1-1-1 0 0,-1 0 1 0 0,0 1-1 0 0,0-1 1 0 0,1 0-1 0 0,-1 1 1 0 0,0-1-1 0 0,1 1 1 0 0,-1-1-1 0 0,0 1 1 0 0,1-1-1 0 0,-1 1 1 0 0,1-1-1 0 0,-1 1 1 0 0,0 0-1 0 0,1-1 1 0 0,-1 2 4 0 0,-1 1-13 0 0,1-2 8 0 0,0 1 0 0 0,0-1 1 0 0,0 1-1 0 0,0 0 0 0 0,0 0 1 0 0,1 0-1 0 0,-1-1 1 0 0,0 1-1 0 0,1 0 0 0 0,0 0 1 0 0,-1 0-1 0 0,1 1 5 0 0,0 0-1 0 0,-1-1 0 0 0,1 0 0 0 0,-1 1 1 0 0,1-1-1 0 0,-1 0 0 0 0,0 0 0 0 0,0 0 0 0 0,0 1 1 0 0,0-1-1 0 0,-1 0 1 0 0,2 0-4 0 0,-1-1 0 0 0,0 1 0 0 0,0 0 1 0 0,1 0-1 0 0,-1-1 0 0 0,1 1 0 0 0,-1 0 1 0 0,1 0-1 0 0,0 0 0 0 0,0 0 0 0 0,0 0 1 0 0,0-1-1 0 0,0 1 0 0 0,0 1 4 0 0,0 0 11 0 0,0 0 0 0 0,0 0 0 0 0,0 0 0 0 0,-1-1 0 0 0,1 1 0 0 0,-1 3-11 0 0,0-4 14 0 0,0 0-1 0 0,0 0 0 0 0,0 0 1 0 0,1 1-1 0 0,-1-1 1 0 0,1 1-1 0 0,-1-1 1 0 0,1 0-1 0 0,0 1 1 0 0,0-1-1 0 0,0 0 1 0 0,0 1-1 0 0,1-1 1 0 0,-1 1-1 0 0,1-1 1 0 0,-1 0-1 0 0,1 1 0 0 0,0-1 1 0 0,0 0-1 0 0,0 1-13 0 0,-1-3 9 0 0,0 1-1 0 0,1 0 0 0 0,-1 0 1 0 0,0-1-1 0 0,0 1 0 0 0,0 0 1 0 0,0 0-1 0 0,0-1 0 0 0,0 1 1 0 0,0 0-1 0 0,0 0 1 0 0,0 0-1 0 0,0-1 0 0 0,0 1 1 0 0,0 0-1 0 0,0 0 0 0 0,-1-1 1 0 0,1 1-1 0 0,0 0 0 0 0,-1 0-8 0 0,1-1 6 0 0,0 1 1 0 0,0-1-1 0 0,-1 1 0 0 0,1-1 0 0 0,0 1 0 0 0,0-1 0 0 0,0 1 0 0 0,0 0 1 0 0,-1-1-1 0 0,1 1 0 0 0,0-1 0 0 0,0 1 0 0 0,0-1 0 0 0,0 1 1 0 0,0-1-1 0 0,1 1 0 0 0,-1-1 0 0 0,0 1 0 0 0,0 0 0 0 0,0-1 0 0 0,0 1 1 0 0,1-1-1 0 0,-1 1 0 0 0,0-1 0 0 0,0 1 0 0 0,1-1 0 0 0,-1 0 0 0 0,0 1 1 0 0,1-1-1 0 0,-1 1 0 0 0,1-1 0 0 0,-1 0 0 0 0,0 1 0 0 0,1-1-6 0 0,1 2 49 0 0,0-1 0 0 0,0 0-1 0 0,1 0 1 0 0,-1 0 0 0 0,0 0-1 0 0,0 0 1 0 0,1-1 0 0 0,-1 1-1 0 0,1-1 1 0 0,-1 1 0 0 0,0-1-1 0 0,1 0 1 0 0,-1 0 0 0 0,1 0-1 0 0,-1 0 1 0 0,1 0 0 0 0,-1-1-1 0 0,0 1 1 0 0,1-1 0 0 0,-1 0-1 0 0,0 1 1 0 0,1-1 0 0 0,-1 0-1 0 0,0-1-48 0 0,12-2 134 0 0,-10 3-111 0 0,0 0 1 0 0,0 0-1 0 0,0 0 0 0 0,0-1 0 0 0,2-1-23 0 0,-5 3 5 0 0,0 0 0 0 0,-1-1 1 0 0,1 1-1 0 0,-1-1 0 0 0,1 1 0 0 0,-1 0 1 0 0,1-1-1 0 0,-1 1 0 0 0,1-1 1 0 0,-1 1-1 0 0,0-1 0 0 0,1 1 1 0 0,-1-1-1 0 0,0 0 0 0 0,1 1 0 0 0,-1-1 1 0 0,0 1-1 0 0,0-1 0 0 0,1 0 1 0 0,-1 1-1 0 0,0-1 0 0 0,0 0 1 0 0,0 1-1 0 0,0-1 0 0 0,0 0 0 0 0,0 1 1 0 0,0-1-1 0 0,0 0 0 0 0,0 1 1 0 0,0-1-1 0 0,0 0 0 0 0,-1 1 0 0 0,1-1 1 0 0,0 1-1 0 0,0-1-5 0 0,-1 0 4 0 0,1-1-1 0 0,0 1 1 0 0,0 0-1 0 0,0 0 1 0 0,0 0 0 0 0,0 0-1 0 0,0-1 1 0 0,1 1-1 0 0,-1 0 1 0 0,0 0 0 0 0,1 0-1 0 0,-1 0 1 0 0,1 0-1 0 0,-1 0 1 0 0,1 0 0 0 0,-1 0-1 0 0,1 0 1 0 0,0 0-1 0 0,-1 0 1 0 0,1 0 0 0 0,0 0-1 0 0,0 1 1 0 0,-1-1 0 0 0,1 0-1 0 0,0 0 1 0 0,1 0-4 0 0,0-1 6 0 0,0 0 0 0 0,0 0 0 0 0,0 0 0 0 0,0 0-1 0 0,0-1 1 0 0,-1 1 0 0 0,1-1 0 0 0,0-2-6 0 0,-1 3 1 0 0,1-1-1 0 0,-1 0 1 0 0,1 0 0 0 0,0 0-1 0 0,-1 1 1 0 0,1-1-1 0 0,1 1 0 0 0,-2 0-7 0 0,1 0 0 0 0,-1 0 0 0 0,1 0-1 0 0,-1 0 1 0 0,0 0 0 0 0,0 0 0 0 0,0 0 0 0 0,0 0 0 0 0,0 0 0 0 0,0 0-1 0 0,-1-1 1 0 0,1 1 0 0 0,0-2 7 0 0,0 0-35 0 0,1 0 1 0 0,0 0-1 0 0,1 0 1 0 0,-1 0-1 0 0,1 0 1 0 0,0 1-1 0 0,0-1 1 0 0,0 1-1 0 0,0 0 0 0 0,1 0 1 0 0,-1 0-1 0 0,1 0 35 0 0,-1 0-23 0 0,-1 2 12 0 0,0 0 1 0 0,-1 0-1 0 0,1 0 1 0 0,0 0-1 0 0,-1 1 0 0 0,1-1 1 0 0,0 0-1 0 0,0 1 1 0 0,0-1-1 0 0,0 1 0 0 0,1 0 11 0 0,-2-1-5 0 0,0 1-1 0 0,0 0 0 0 0,-1 0 0 0 0,1 1 0 0 0,0-1 1 0 0,0 0-1 0 0,0 0 0 0 0,-1 0 0 0 0,1 0 0 0 0,0 1 1 0 0,0-1-1 0 0,-1 0 0 0 0,1 1 0 0 0,0-1 0 0 0,-1 0 1 0 0,1 1-1 0 0,0-1 0 0 0,-1 1 0 0 0,1-1 0 0 0,0 1 1 0 0,-1 0-1 0 0,1-1 0 0 0,-1 1 0 0 0,1-1 0 0 0,-1 1 6 0 0,9 15-59 0 0,-6-9 46 0 0,-1 0 0 0 0,0 0 0 0 0,0-1 0 0 0,-1 1 0 0 0,0 0 0 0 0,0 1 13 0 0,0 7 6 0 0,4 6-6 0 0,-4-18 2 0 0,0 0 0 0 0,0 1 0 0 0,0-1 0 0 0,-1 1 0 0 0,1-1 0 0 0,-1 1 0 0 0,0 0 0 0 0,0 2-2 0 0,0-1 43 0 0,0 0 0 0 0,1 0 0 0 0,0 0 0 0 0,0 0-1 0 0,0 0 1 0 0,1 0 0 0 0,0-1 0 0 0,0 1 0 0 0,1 2-43 0 0,-1-4 72 0 0,-2-1 62 0 0,10 1 254 0 0,-9-2-345 0 0,0 0 1 0 0,0-1-1 0 0,0 0 1 0 0,0 1-1 0 0,0-1 0 0 0,0 1 1 0 0,0-1-1 0 0,0 0 1 0 0,0 0-1 0 0,0 1 0 0 0,0-1 1 0 0,0 0-1 0 0,0 0-43 0 0,-2-2 23 0 0,1 0 1 0 0,-1 0-1 0 0,0 0 0 0 0,1 0 0 0 0,-1 0 0 0 0,1 0 0 0 0,0-1 0 0 0,-1 1 0 0 0,1-1-23 0 0,0-7 74 0 0,0 7-66 0 0,0 1 0 0 0,-1-1 0 0 0,1 0 1 0 0,1 0-1 0 0,-1 0 0 0 0,0 0 0 0 0,1 1 1 0 0,-1-1-1 0 0,1 0 0 0 0,0 0 0 0 0,0 1 0 0 0,1-2-8 0 0,-1 2 6 0 0,0-1-1 0 0,0 1 1 0 0,0-1 0 0 0,0 1-1 0 0,0-1 1 0 0,-1 1-1 0 0,1-1 1 0 0,-1 0-6 0 0,0 0 3 0 0,1 1 0 0 0,-1-1-1 0 0,1 1 1 0 0,0-1 0 0 0,0 1 0 0 0,0-1 0 0 0,0 1 0 0 0,0 0 0 0 0,0-1-1 0 0,1 1 1 0 0,0-1-3 0 0,1-1 0 0 0,-1 1 0 0 0,1-1 0 0 0,0 1 0 0 0,0-1 0 0 0,0 1 0 0 0,1 0 0 0 0,-1 0 0 0 0,1 0 0 0 0,-1 1 0 0 0,1 0 0 0 0,3-2 0 0 0,7 0 0 0 0,-10 6 0 0 0,-2-1 0 0 0,0-1-2 0 0,0 1 0 0 0,0-1-1 0 0,0 1 1 0 0,-1 0-1 0 0,1 0 1 0 0,0 0 0 0 0,-1 0-1 0 0,1 0 1 0 0,0 0-1 0 0,-1 0 1 0 0,1 0 0 0 0,-1 1-1 0 0,0-1 1 0 0,1 1-1 0 0,-1-1 1 0 0,0 1 0 0 0,0-1-1 0 0,0 1 1 0 0,0-1-1 0 0,0 1 1 0 0,-1 0 0 0 0,1 0-1 0 0,0 0 1 0 0,-1-1-1 0 0,1 1 1 0 0,-1 0 0 0 0,0 0-1 0 0,1 0 1 0 0,-1 0-1 0 0,0 1 3 0 0,0-2 0 0 0,0 0 0 0 0,0 0 0 0 0,1-1 0 0 0,-1 1 0 0 0,0 0 0 0 0,1 0 0 0 0,-1 0 0 0 0,0 0 0 0 0,1-1 0 0 0,-1 1 0 0 0,1 0 0 0 0,-1-1 0 0 0,1 1 0 0 0,0 0 0 0 0,-1-1 0 0 0,1 1 0 0 0,0 0 0 0 0,-1-1 0 0 0,1 1 0 0 0,19 11 0 0 0,-8-5 0 0 0,-5-1 0 0 0,-1-1 0 0 0,0 1 0 0 0,0 0 0 0 0,0 1 0 0 0,-1 0 0 0 0,0 0 0 0 0,-3-4 2 0 0,0-1 0 0 0,0 0 0 0 0,0 0 0 0 0,0 0 0 0 0,1-1 0 0 0,-1 1 0 0 0,0 0 0 0 0,1-1 0 0 0,-1 0 0 0 0,1 1 0 0 0,-1-1 0 0 0,1 0 0 0 0,0 0 0 0 0,-1-1 0 0 0,2 1-2 0 0,12 5 45 0 0,-13-5-90 0 0,1 0-1 0 0,-1 0 1 0 0,1 0 0 0 0,-1 0-1 0 0,0-1 1 0 0,1 0-1 0 0,-1 1 1 0 0,1-1 0 0 0,0 0-1 0 0,-1-1 1 0 0,1 1 0 0 0,-1-1-1 0 0,0 0 1 0 0,1 0 45 0 0,3 0-1357 0 0,-1-1 1 0 0,0-1-1 0 0,0 1 1 0 0,3-3 1356 0 0,4-3-6277 0 0</inkml:trace>
  <inkml:trace contextRef="#ctx0" brushRef="#br0" timeOffset="1277.798">1320 167 11088 0 0,'-5'-6'1001'0'0,"4"6"-942"0"0,1-1 0 0 0,-1 0 0 0 0,0 1 0 0 0,0-1 0 0 0,0 0 0 0 0,0 1 0 0 0,1-1 0 0 0,-1 1 0 0 0,0 0 0 0 0,0-1 0 0 0,0 1 0 0 0,0 0 0 0 0,0-1 0 0 0,0 1 0 0 0,0 0 0 0 0,0 0 0 0 0,0 0 0 0 0,0 0 0 0 0,0 0 0 0 0,0 0 0 0 0,0 0 0 0 0,0 0 0 0 0,-1 0-59 0 0,-3 1 1040 0 0,4-1 179 0 0,-12 9 1770 0 0,12-5-2935 0 0,0 0 0 0 0,0-1-1 0 0,1 1 1 0 0,-1 0 0 0 0,1 0-1 0 0,0 0 1 0 0,0 0 0 0 0,0 0 0 0 0,1 0-1 0 0,0-1 1 0 0,-1 1 0 0 0,1 0-1 0 0,1 0 1 0 0,-1-1 0 0 0,0 1 0 0 0,1 0-1 0 0,0-1 1 0 0,0 0 0 0 0,0 1 0 0 0,0-1-1 0 0,0 0 1 0 0,1 0 0 0 0,0 0-1 0 0,1 1-53 0 0,0 0 0 0 0,-1 1 0 0 0,1-1 0 0 0,-1 1 0 0 0,2 4 0 0 0,11 14 0 0 0,-3-11 24 0 0,0 0-1 0 0,3 2-23 0 0,22 20 17 0 0,-36-33-8 0 0,-1 1 0 0 0,0-1 0 0 0,0 0 0 0 0,0 1-1 0 0,0-1 1 0 0,0 0 0 0 0,0 1 0 0 0,0-1 0 0 0,0 1 0 0 0,-1 0-1 0 0,1-1 1 0 0,0 1 0 0 0,-1 0 0 0 0,0-1 0 0 0,1 1-1 0 0,-1 0 1 0 0,0-1 0 0 0,0 1 0 0 0,0 0 0 0 0,0 0-9 0 0,0-1 5 0 0,-1 1 1 0 0,1-1-1 0 0,-1 0 1 0 0,0 1-1 0 0,1-1 1 0 0,-1 0-1 0 0,0 0 1 0 0,0 0 0 0 0,0 0-1 0 0,0 0 1 0 0,0 0-1 0 0,0 0 1 0 0,0 0-1 0 0,0 0 1 0 0,-1 0-1 0 0,1-1 1 0 0,0 1-1 0 0,0 0 1 0 0,-1-1 0 0 0,1 1-1 0 0,0-1 1 0 0,-1 1-1 0 0,1-1 1 0 0,-1 0-6 0 0,-10 3 53 0 0,0-1 1 0 0,1 0 0 0 0,-2-1-54 0 0,-27 5 281 0 0,11-2-334 0 0,-1-1 1 0 0,1-1-1 0 0,-7-2 53 0 0,34 0-90 0 0,1 0-134 0 0,0 0 169 0 0,1 0-1 0 0,0 0 1 0 0,0 0-1 0 0,0 0 1 0 0,0 0-1 0 0,-1 0 1 0 0,1 0-1 0 0,0 0 1 0 0,0 0-1 0 0,0 0 1 0 0,-1 0-1 0 0,1 0 1 0 0,0 0-1 0 0,0 0 1 0 0,0 0-1 0 0,-1 0 1 0 0,1 0-1 0 0,0-1 1 0 0,0 1-1 0 0,0 0 1 0 0,0 0-1 0 0,-1 0 1 0 0,1 0-1 0 0,0 0 1 0 0,0 0-1 0 0,0-1 1 0 0,0 1-1 0 0,0 0 1 0 0,0 0-1 0 0,-1 0 1 0 0,1 0-1 0 0,0 0 1 0 0,0-1-1 0 0,0 1 1 0 0,0 0-1 0 0,0 0 1 0 0,0 0-1 0 0,0-1 1 0 0,0 1 0 0 0,0 0-1 0 0,0 0 1 0 0,0 0-1 0 0,0 0 1 0 0,0-1-1 0 0,0 1 1 0 0,0 0-1 0 0,0 0 1 0 0,0 0-1 0 0,0-1 1 0 0,0 1-1 0 0,0 0 1 0 0,0 0-1 0 0,0 0 56 0 0,4-8-4388 0 0,1 0-1226 0 0</inkml:trace>
  <inkml:trace contextRef="#ctx0" brushRef="#br0" timeOffset="1568.05">1520 186 12896 0 0,'7'0'1172'0'0,"-6"0"-1073"0"0,1 0-63 0 0,1 1 0 0 0,-1-1 0 0 0,0 0-1 0 0,1 1 1 0 0,-1 0 0 0 0,0-1-1 0 0,0 1 1 0 0,1 0-36 0 0,-1 2 438 0 0,1-1 0 0 0,-1 1 0 0 0,0-1 0 0 0,0 1 0 0 0,0 0 0 0 0,0-1 0 0 0,0 1 0 0 0,-1 0 0 0 0,0 0 0 0 0,1 1 0 0 0,-1-1 0 0 0,0 0 0 0 0,0 0 0 0 0,-1 1 0 0 0,1 1-438 0 0,0 7 595 0 0,0 0 1 0 0,-1 0 0 0 0,-2 10-596 0 0,1 11 997 0 0,0-24-761 0 0,0 0-1 0 0,0 1 1 0 0,-2 6-236 0 0,0-6-365 0 0,2-1 1 0 0,-1 1 0 0 0,1 7 364 0 0,-1-23-2624 0 0,2-2 1266 0 0</inkml:trace>
  <inkml:trace contextRef="#ctx0" brushRef="#br0" timeOffset="1728.715">1772 0 16184 0 0,'0'0'365'0'0,"0"0"56"0"0,0 0 24 0 0,8 5 83 0 0,-5-2-454 0 0,1 0 0 0 0,-1-1 0 0 0,0 1 0 0 0,0 1-1 0 0,0-1 1 0 0,0 0 0 0 0,0 1 0 0 0,-1 0 0 0 0,1-1-1 0 0,-1 2-73 0 0,19 43 1785 0 0,-13-27-1532 0 0,2 7 777 0 0,-1 0 0 0 0,3 25-1030 0 0,-6-29 124 0 0,-2 0 152 0 0,0 0-1 0 0,-1 19-275 0 0,2 10 171 0 0,-4-24 52 0 0,-1-27-264 0 0,0-1-1 0 0,0 1 1 0 0,0 0-1 0 0,0-1 1 0 0,-1 1-1 0 0,1-1 0 0 0,0 1 1 0 0,-1-1-1 0 0,0 1 1 0 0,1-1-1 0 0,-1 1 1 0 0,0-1-1 0 0,0 0 1 0 0,0 1-1 0 0,0-1 1 0 0,0 0-1 0 0,0 0 42 0 0,1 0-130 0 0,-1-1-1 0 0,0 0 1 0 0,0 0-1 0 0,1 1 1 0 0,-1-1-1 0 0,0 0 1 0 0,0 0 0 0 0,1 0-1 0 0,-1 0 1 0 0,0 0-1 0 0,0 0 1 0 0,0 0 0 0 0,1-1-1 0 0,-1 1 1 0 0,0 0-1 0 0,0 0 1 0 0,1-1 0 0 0,-1 1-1 0 0,0 0 1 0 0,1-1-1 0 0,-1 1 1 0 0,0 0-1 0 0,1-1 131 0 0,-18-10-3761 0 0,6 2 1684 0 0</inkml:trace>
  <inkml:trace contextRef="#ctx0" brushRef="#br0" timeOffset="2049.533">1754 311 6912 0 0,'0'-9'714'0'0,"-1"-6"-702"0"0,0 14 201 0 0,1-1 0 0 0,0 1 1 0 0,0 0-1 0 0,-1-1 0 0 0,1 1 0 0 0,0 0 0 0 0,0-1 0 0 0,0 1 0 0 0,0 0 0 0 0,0-1 0 0 0,1 1 0 0 0,-1-1 0 0 0,0 1 0 0 0,1 0 0 0 0,-1 0 0 0 0,1-1 0 0 0,-1 1 0 0 0,1 0 1 0 0,-1 0-1 0 0,1 0 0 0 0,0-1 0 0 0,0 1 0 0 0,0 0 0 0 0,0 0 0 0 0,0 0 0 0 0,0 0 0 0 0,0 0 0 0 0,0 1 0 0 0,0-1 0 0 0,0 0 0 0 0,0 0 0 0 0,0 1 0 0 0,0-1 0 0 0,1 1 1 0 0,-1-1-214 0 0,5-1 332 0 0,-1 0 1 0 0,1 0 0 0 0,0 0 0 0 0,-1 1 0 0 0,1 0 0 0 0,0 0 0 0 0,0 0 0 0 0,-1 1 0 0 0,1 0 0 0 0,4 0-333 0 0,44 1 1005 0 0,-27 0-702 0 0,0 0-1 0 0,0-2 1 0 0,0-1 0 0 0,0-2-1 0 0,11-2-302 0 0,-31 4 101 0 0,0 0 1 0 0,0 1-1 0 0,0 0 0 0 0,0 1 0 0 0,0-1 0 0 0,1 1 0 0 0,-1 1 0 0 0,0-1 0 0 0,0 1 0 0 0,0 0 0 0 0,5 2-101 0 0,-11-2 16 0 0,0 0-1 0 0,0-1 1 0 0,0 1-1 0 0,0 0 1 0 0,0-1-1 0 0,0 1 1 0 0,0 0-1 0 0,0 0 1 0 0,-1 0-1 0 0,1 0 0 0 0,0 0 1 0 0,-1 0-1 0 0,1 0 1 0 0,-1 0-1 0 0,1 0 1 0 0,-1 0-1 0 0,1 0 1 0 0,-1 0-1 0 0,0 0 1 0 0,1 1-1 0 0,-1-1 1 0 0,0 0-1 0 0,0 0 0 0 0,0 0 1 0 0,0 0-1 0 0,0 1 1 0 0,0-1-1 0 0,0 0 1 0 0,-1 0-1 0 0,1 1-15 0 0,-2 6 82 0 0,0 0 1 0 0,0 0-1 0 0,-1 0 0 0 0,-2 2-82 0 0,0 5 95 0 0,-26 78 304 0 0,30-92-392 0 0,1-1 0 0 0,0 1 1 0 0,0 0-1 0 0,0-1 0 0 0,0 1 0 0 0,0 0 1 0 0,-1-1-1 0 0,1 1 0 0 0,0-1 0 0 0,0 1 1 0 0,0 0-1 0 0,1-1 0 0 0,-1 1 0 0 0,0 0 1 0 0,0-1-1 0 0,0 1 0 0 0,0 0 0 0 0,1-1 1 0 0,-1 1-1 0 0,0-1 0 0 0,1 1 0 0 0,-1-1 1 0 0,0 1-1 0 0,1-1 0 0 0,-1 1 0 0 0,0-1 1 0 0,1 1-1 0 0,-1-1 0 0 0,1 1 0 0 0,-1-1 1 0 0,1 1-1 0 0,-1-1 0 0 0,1 0 0 0 0,0 1 0 0 0,-1-1 1 0 0,1 0-1 0 0,-1 0 0 0 0,1 1 0 0 0,0-1 1 0 0,-1 0-1 0 0,1 0 0 0 0,0 0 0 0 0,-1 0 1 0 0,1 0-1 0 0,0 0 0 0 0,-1 0 0 0 0,1 0 1 0 0,-1 0-1 0 0,1 0 0 0 0,0 0-7 0 0,2 0-234 0 0,0-1-1 0 0,0 1 0 0 0,0 0 1 0 0,0-1-1 0 0,0 0 0 0 0,0 1 1 0 0,0-1-1 0 0,0-1 1 0 0,2 0 234 0 0,4-4-7753 0 0</inkml:trace>
  <inkml:trace contextRef="#ctx0" brushRef="#br0" timeOffset="2700.119">2200 86 10136 0 0,'-1'-8'1049'0'0,"-1"-3"1208"0"0,6 23 3074 0 0,-1 0-3354 0 0,0-3-3584 0 0,2 7 1584 0 0,-5-13-15 0 0,1 0-1 0 0,0 0 0 0 0,0 0 0 0 0,0 0 0 0 0,0 0 1 0 0,1 0-1 0 0,-1 0 0 0 0,1 0 0 0 0,-1-1 0 0 0,1 1 1 0 0,0 0-1 0 0,0-1 0 0 0,1 1 0 0 0,-1-1 0 0 0,0 0 0 0 0,3 2 39 0 0,5 2-456 0 0,0-1 0 0 0,0 0 0 0 0,0-1 0 0 0,1 0 0 0 0,-1 0 0 0 0,1-1 0 0 0,0-1 0 0 0,0 1 0 0 0,0-2 0 0 0,1 0 0 0 0,-1 0-1 0 0,0-1 1 0 0,0 0 0 0 0,1-1 456 0 0,-5 0 12 0 0,0 0 0 0 0,0 0 0 0 0,0-1 0 0 0,0 0 0 0 0,4-2-12 0 0,-10 4 191 0 0,-1 0 424 0 0,0 0 185 0 0,-11 6 1633 0 0,0-1-2141 0 0,0 1 1 0 0,0 1-1 0 0,0 0 1 0 0,1 0-1 0 0,-1 1 1 0 0,2 0-1 0 0,-1 0 1 0 0,1 1-1 0 0,1 1 1 0 0,0 0-1 0 0,0 0 1 0 0,1 0-1 0 0,-6 11-292 0 0,8-12 1 0 0,1-3 33 0 0,1 0 0 0 0,-1 1 1 0 0,1-1-1 0 0,0 1 0 0 0,1 0 0 0 0,0 0 1 0 0,0 0-1 0 0,0 0 0 0 0,1 0 0 0 0,0 1 1 0 0,0 1-35 0 0,1-9 10 0 0,1 0 1 0 0,-1 1-1 0 0,0-1 1 0 0,0 1-1 0 0,1-1 1 0 0,-1 0-1 0 0,0 1 1 0 0,1-1 0 0 0,-1 0-1 0 0,0 1 1 0 0,1-1-1 0 0,-1 0 1 0 0,1 0-1 0 0,-1 1 1 0 0,0-1-1 0 0,1 0 1 0 0,-1 0-1 0 0,1 0 1 0 0,-1 0-1 0 0,1 1 1 0 0,-1-1 0 0 0,1 0-1 0 0,-1 0 1 0 0,0 0-1 0 0,1 0 1 0 0,-1 0-1 0 0,1 0 1 0 0,-1 0-1 0 0,1 0 1 0 0,-1 0-11 0 0,16-2 169 0 0,-10-1-129 0 0,1 0 0 0 0,-1-1 0 0 0,0 0 0 0 0,0 0 1 0 0,3-3-41 0 0,0-1 98 0 0,6-2 44 0 0,-1-1 0 0 0,-1 0 0 0 0,0-1 1 0 0,0-1-1 0 0,-1 0 0 0 0,2-5-142 0 0,-5 8-129 0 0,0-1-1 0 0,1 1 1 0 0,0 1-1 0 0,10-8 130 0 0,4-2-193 0 0,-17 13 146 0 0,0 1-1 0 0,0 0 1 0 0,1 0-1 0 0,0 1 1 0 0,0 0-1 0 0,1 0 1 0 0,-1 1-1 0 0,1 0 1 0 0,-1 1-1 0 0,1 0 1 0 0,5-1 47 0 0,-12 3-12 0 0,2-1 14 0 0,8 8-86 0 0,-10-6 76 0 0,-1 0-1 0 0,1 1 0 0 0,-1-1 0 0 0,0 0 0 0 0,0 1 1 0 0,0 0-1 0 0,0-1 0 0 0,0 1 0 0 0,0 0 0 0 0,0-1 1 0 0,0 1-1 0 0,-1 0 0 0 0,1 0 0 0 0,0 0 0 0 0,-1 0 1 0 0,0 0 8 0 0,3 36-94 0 0,-2-16 88 0 0,-1-6 34 0 0,0 0-1 0 0,-1 0 0 0 0,0 0 1 0 0,-2 0-1 0 0,-1 8-27 0 0,3-22 2 0 0,-1 7 32 0 0,0-1 0 0 0,-1 1 1 0 0,0-1-1 0 0,-1 1-34 0 0,4-9 2 0 0,-1 1 102 0 0,1-1 10 0 0,0 0-2 0 0,0 0-6 0 0,0 0-29 0 0,0 0-12 0 0,1 0-32 0 0,0-1 0 0 0,0 0-1 0 0,0 1 1 0 0,0-1-1 0 0,0 0 1 0 0,-1 0 0 0 0,1 1-1 0 0,0-1 1 0 0,0 0-1 0 0,-1 0 1 0 0,1-1-33 0 0,2-2 73 0 0,54-48 243 0 0,25-16-316 0 0,-81 67 4 0 0,36-24-4 0 0,-34 23 0 0 0,0 0 0 0 0,1 0 0 0 0,-1 1 0 0 0,1 0 0 0 0,0-1 0 0 0,0 1 0 0 0,-1 1 0 0 0,1-1 0 0 0,0 0 0 0 0,1 1 0 0 0,5 2 0 0 0,-11 1 0 0 0,1-3 0 0 0,1 2-25 0 0,0-1 0 0 0,-1 1-1 0 0,1 0 1 0 0,-1 0-1 0 0,0 0 1 0 0,0 0-1 0 0,0-1 1 0 0,0 1 0 0 0,0 0-1 0 0,0 0 1 0 0,0 0-1 0 0,0 0 1 0 0,-1-1 0 0 0,1 1-1 0 0,-1 0 1 0 0,1 0-1 0 0,-2 0 26 0 0,0 6-618 0 0,-1 0 0 0 0,0-1-1 0 0,-1 0 1 0 0,-2 4 618 0 0,-3 3-927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135 103 8288 0 0,'42'-5'381'0'0,"-41"5"-350"0"0,1 0 0 0 0,0-1 1 0 0,0 1-1 0 0,0 0 0 0 0,-1-1 0 0 0,1 1 0 0 0,0-1 0 0 0,-1 0 1 0 0,1 1-1 0 0,0-1 0 0 0,-1 0 0 0 0,1 0 0 0 0,-1 0 0 0 0,1 0-31 0 0,7-5 87 0 0,-3 4-70 0 0,-4 2 8 0 0,-1 0-1 0 0,0-1 1 0 0,1 1-1 0 0,-1-1 1 0 0,0 1-1 0 0,0-1 1 0 0,1 1-1 0 0,-1-1 1 0 0,0 0-1 0 0,0 0 1 0 0,0 1-1 0 0,0-1 1 0 0,0 0-1 0 0,0 0 1 0 0,0 0-1 0 0,0 0 1 0 0,0 0-1 0 0,0-1-24 0 0,1-1 146 0 0,0 0 0 0 0,0 1 0 0 0,0-1-1 0 0,0 1 1 0 0,0 0 0 0 0,1 0-1 0 0,-1-1 1 0 0,1 2 0 0 0,-1-1 0 0 0,3-1-146 0 0,9-8 1254 0 0,-13 11-1176 0 0,-1 0 0 0 0,0-1 0 0 0,1 1 0 0 0,-1-1 0 0 0,0 0 0 0 0,1 1 0 0 0,-1-1 0 0 0,0 1 0 0 0,0-1 0 0 0,0 1 0 0 0,1-1 0 0 0,-1 0 0 0 0,0 1 0 0 0,0-1 0 0 0,0 1 0 0 0,0-1 0 0 0,0 0 0 0 0,0 1-1 0 0,0-1 1 0 0,0 1 0 0 0,0-1 0 0 0,-1 0 0 0 0,1 1-78 0 0,0-1 65 0 0,0 1 0 0 0,0-1-1 0 0,0 1 1 0 0,0 0 0 0 0,0-1 0 0 0,-1 1-1 0 0,1-1 1 0 0,0 1 0 0 0,0-1 0 0 0,0 1-1 0 0,1-1 1 0 0,-1 1 0 0 0,0-1-1 0 0,0 1 1 0 0,0 0 0 0 0,0-1 0 0 0,0 1-1 0 0,0-1 1 0 0,1 1 0 0 0,-1-1-1 0 0,0 1 1 0 0,0 0 0 0 0,1-1 0 0 0,-1 1-1 0 0,0 0 1 0 0,0-1 0 0 0,1 1-1 0 0,-1 0 1 0 0,1-1 0 0 0,-1 1-65 0 0,6-3 1019 0 0,-4 2 628 0 0,-7 1-38 0 0,-2 0-903 0 0,6 0-605 0 0,0 0 0 0 0,0 0 0 0 0,1 1 0 0 0,-1-1 0 0 0,0 0 0 0 0,0 0 0 0 0,0 1 0 0 0,1-1 0 0 0,-1 0 0 0 0,0 1 0 0 0,0-1 0 0 0,1 1 0 0 0,-1-1 0 0 0,0 1 0 0 0,1-1-101 0 0,-4 3 222 0 0,-18 9 112 0 0,0 1 0 0 0,-7 7-334 0 0,-3 2 12 0 0,30-21-12 0 0,0 0 0 0 0,0 0 0 0 0,1 0 0 0 0,-1 0 0 0 0,0 1 0 0 0,1-1 0 0 0,-1 1 0 0 0,1-1 0 0 0,-1 1 0 0 0,1-1 0 0 0,0 1 0 0 0,0 0 0 0 0,0 0 0 0 0,0 0 0 0 0,0 0 0 0 0,0 0 0 0 0,-1 0 17 0 0,0 1 0 0 0,0-1-1 0 0,0 1 1 0 0,0-1 0 0 0,0 0-1 0 0,0 0 1 0 0,-1 0 0 0 0,-1 2-17 0 0,-16 15 301 0 0,20-18-282 0 0,-1 0-1 0 0,0 0 1 0 0,1 0 0 0 0,-1 0 0 0 0,1 0-1 0 0,-1 0 1 0 0,1 0 0 0 0,0 0-1 0 0,-1 0 1 0 0,1 0 0 0 0,0 0 0 0 0,0 0-1 0 0,0 0 1 0 0,0 0 0 0 0,0 1 0 0 0,0-1-1 0 0,0 0 1 0 0,0 0 0 0 0,0 0 0 0 0,0 0-1 0 0,1 1-18 0 0,3 7 34 0 0,-3-7-34 0 0,-1 0 0 0 0,1 0 1 0 0,0 0-1 0 0,-1 1 0 0 0,1-1 0 0 0,-1 0 1 0 0,1 0-1 0 0,-1 0 0 0 0,0 1 0 0 0,1-1-1 0 0,0 0 0 0 0,0 0 0 0 0,0 0 0 0 0,0 0 0 0 0,0 0 0 0 0,1-1 0 0 0,-1 1-1 0 0,0 0 1 0 0,1-1 0 0 0,0 1 0 0 0,-1-1 0 0 0,1 1 0 0 0,0-1 0 0 0,0 0 0 0 0,0 0 0 0 0,1 1 1 0 0,5 4-43 0 0,0-1-54 0 0,1 1 0 0 0,0-1 0 0 0,0-1 0 0 0,0 0-1 0 0,4 1 98 0 0,16 8-115 0 0,-25-12 164 0 0,0 1 0 0 0,0-1-1 0 0,1 0 1 0 0,-1 0 0 0 0,4 0-49 0 0,-5-1 13 0 0,1 1-1 0 0,0 0 1 0 0,-1-1 0 0 0,1 1-1 0 0,-1 1 1 0 0,1-1 0 0 0,-1 0-1 0 0,1 1 1 0 0,-1 0 0 0 0,3 1-13 0 0,-2 0-52 0 0,1-1 1 0 0,-1 1 0 0 0,0-1-1 0 0,1-1 1 0 0,0 1 0 0 0,-1-1-1 0 0,2 1 52 0 0,-2-2-8 0 0,-1 1 0 0 0,0 0 1 0 0,1 0-1 0 0,-1 0 0 0 0,0 0 0 0 0,0 0 0 0 0,0 1 0 0 0,0 0 0 0 0,0-1 1 0 0,0 1-1 0 0,-1 0 0 0 0,1 0 0 0 0,-1 1 0 0 0,1-1 0 0 0,0 1 8 0 0,-2-2 0 0 0,-1 0 0 0 0,1 0 0 0 0,0 0 0 0 0,0 0 0 0 0,0-1 0 0 0,1 1 0 0 0,-1 0 0 0 0,0-1 0 0 0,0 1 0 0 0,0 0 0 0 0,0-1 0 0 0,0 0 0 0 0,-1 0-1 0 0,1 0 1 0 0,-1 1-1 0 0,1-1 1 0 0,0 0-1 0 0,-1 0 1 0 0,0 1-1 0 0,1-1 1 0 0,-1 0-1 0 0,1 1 1 0 0,-1-1 0 0 0,1 1-1 0 0,-1-1 1 0 0,0 0-1 0 0,1 1 1 0 0,-1-1-1 0 0,1 1 1 0 0,-2 0 9 0 0,1 0-1 0 0,0-1 1 0 0,0 1-1 0 0,-1 0 1 0 0,1-1 0 0 0,-1 1-1 0 0,1 0 1 0 0,0-1-1 0 0,-1 1 1 0 0,1-1 0 0 0,-1 1-1 0 0,0 0 1 0 0,1-1-1 0 0,-1 0 1 0 0,1 1-1 0 0,-1-1 1 0 0,0 1 0 0 0,1-1-1 0 0,-1 0 1 0 0,0 1-1 0 0,0-1-8 0 0,-10 6 196 0 0,-1-1-1 0 0,-1 0 1 0 0,1-1-1 0 0,-1 0 1 0 0,-4 0-196 0 0,-7 3 218 0 0,8-4-141 0 0,0 0 0 0 0,0 0 0 0 0,-1-2-1 0 0,1 0 1 0 0,-8-1-77 0 0,19 0 21 0 0,-10 1-47 0 0,0-2 1 0 0,0 0 0 0 0,0 0 0 0 0,-5-3 25 0 0,-16-10 576 0 0,33 13-551 0 0,3 1-23 0 0,-1 0 1 0 0,0 0 0 0 0,0-1-1 0 0,0 1 1 0 0,1 0 0 0 0,-1-1-1 0 0,0 1 1 0 0,0-1 0 0 0,1 1-1 0 0,-1-1 1 0 0,0 1-1 0 0,1-1 1 0 0,-1 0 0 0 0,0 1-1 0 0,1-1 1 0 0,-1 0 0 0 0,1 1-1 0 0,-1-1 1 0 0,1 0 0 0 0,0 0-1 0 0,-1 1 1 0 0,1-2-3 0 0,-1 1-22 0 0,0 1 0 0 0,1-1-1 0 0,-1 0 1 0 0,0 0 0 0 0,0 0 0 0 0,0 0 0 0 0,1 1-1 0 0,-1-1 1 0 0,0 0 0 0 0,0 1 0 0 0,0-1 0 0 0,0 1 0 0 0,0-1-1 0 0,0 1 1 0 0,-1-1 0 0 0,0 1 22 0 0,2 0-18 0 0,-1 0 0 0 0,0-1 0 0 0,0 1 0 0 0,0 0 0 0 0,0 0 0 0 0,1-1 0 0 0,-1 1 0 0 0,0-1-1 0 0,0 1 1 0 0,1-1 0 0 0,-1 1 0 0 0,0-1 0 0 0,1 1 0 0 0,-1-1 0 0 0,1 1 0 0 0,-1-1 0 0 0,0 0 0 0 0,1 1 0 0 0,-1-1 0 0 0,1 0 0 0 0,0 0 0 0 0,-1 1 0 0 0,1-1 0 0 0,0 0 0 0 0,-1 0 0 0 0,1 1-1 0 0,0-1 1 0 0,0 0 0 0 0,0 0 0 0 0,-1 0 0 0 0,1-1 18 0 0,-3-10-282 0 0,3 11 130 0 0,-1 0-1 0 0,1 0 1 0 0,-1-1-1 0 0,1 1 0 0 0,-1 0 1 0 0,1 0-1 0 0,0 0 0 0 0,0-1 1 0 0,0 1-1 0 0,-1 0 0 0 0,1 0 1 0 0,0-1-1 0 0,1 1 1 0 0,-1 0-1 0 0,0 0 0 0 0,0-1 1 0 0,0 1-1 0 0,1 0 0 0 0,-1 0 1 0 0,1-1 152 0 0,9-7-1450 0 0</inkml:trace>
  <inkml:trace contextRef="#ctx0" brushRef="#br0" timeOffset="447.521">853 73 13824 0 0,'0'0'1061'0'0,"0"-1"-692"0"0,0-1-183 0 0,-22 0 2549 0 0,-1 7-1561 0 0,6-1-1132 0 0,7-2 181 0 0,0 0 0 0 0,0 1 0 0 0,0 0 0 0 0,1 0 0 0 0,-1 1 0 0 0,1 1 0 0 0,-1-1 0 0 0,-5 6-223 0 0,-7 2 704 0 0,12-6-499 0 0,2 0 0 0 0,-1 1 0 0 0,1 0 0 0 0,0 1 0 0 0,0-1 0 0 0,1 1 0 0 0,0 1 0 0 0,0 0-205 0 0,5-5 0 0 0,0 0 0 0 0,-1 0 0 0 0,1 0 0 0 0,1 1 0 0 0,-2 4 0 0 0,-5 11 0 0 0,6-16 0 0 0,0 0 0 0 0,1 0 0 0 0,0 1 0 0 0,0-1 0 0 0,0 1 0 0 0,0 0 0 0 0,-4 18 0 0 0,4-22 9 0 0,1 0 1 0 0,0 0-1 0 0,0 0 0 0 0,-1 0 0 0 0,1 0 0 0 0,0 0 0 0 0,0 0 0 0 0,0 0 0 0 0,0 0 0 0 0,0 0 1 0 0,0 0-1 0 0,0 0 0 0 0,0 0-9 0 0,4 4 91 0 0,-3-4-41 0 0,0 0-10 0 0,1 1 0 0 0,-1-1-1 0 0,0 1 1 0 0,1-1 0 0 0,-1 0 0 0 0,1 0-1 0 0,0 0 1 0 0,-1 1 0 0 0,1-2-1 0 0,0 1 1 0 0,0 0 0 0 0,0 0-1 0 0,-1 0 1 0 0,1-1 0 0 0,0 1 0 0 0,0-1-1 0 0,0 0 1 0 0,0 1 0 0 0,0-1-1 0 0,0 0 1 0 0,0 0 0 0 0,2 0-40 0 0,4-1 45 0 0,1 0 0 0 0,-1-1 0 0 0,0 0 0 0 0,6-2-45 0 0,-13 4 6 0 0,2-1 12 0 0,0-1 0 0 0,-1 0 0 0 0,1 1 0 0 0,-1-1 0 0 0,1 0 1 0 0,-1 0-1 0 0,1 0 0 0 0,-1 0 0 0 0,0-1 0 0 0,0 1-18 0 0,9-9-1 0 0,-7 6-23 0 0,0 1-1 0 0,-1 0 1 0 0,0-1-1 0 0,0 0 1 0 0,0 0-1 0 0,-1 0 1 0 0,1 0-1 0 0,-1 0 1 0 0,0 0-1 0 0,-1-1 1 0 0,1-2 24 0 0,6-17-95 0 0,-1 7 60 0 0,8-19 6 0 0,-11 29-101 0 0,2-3-397 0 0,-6 11 518 0 0,1 0 0 0 0,-1 0 1 0 0,0 0-1 0 0,1 0 0 0 0,-1 0 0 0 0,0 0 0 0 0,1 0 0 0 0,-1 0 1 0 0,0 0-1 0 0,1 1 0 0 0,-1-1 0 0 0,0 0 0 0 0,1 0 0 0 0,-1 0 1 0 0,0 0-1 0 0,1 1 0 0 0,-1-1 0 0 0,0 0 0 0 0,0 0 0 0 0,1 0 1 0 0,-1 1-1 0 0,0-1 0 0 0,0 0 0 0 0,1 1 0 0 0,-1-1 0 0 0,0 0 1 0 0,0 1-1 0 0,0-1 0 0 0,0 0 0 0 0,1 0 0 0 0,-1 1 0 0 0,0-1 1 0 0,0 1-1 0 0,0-1 0 0 0,0 0 0 0 0,0 1 0 0 0,0-1 9 0 0,8 13 0 0 0,-6-10 0 0 0,-1-1 0 0 0,1 0 0 0 0,-1 1 0 0 0,1-1 0 0 0,-1 1 0 0 0,0-1 0 0 0,0 1 0 0 0,0 0 0 0 0,-1-1 0 0 0,1 1 0 0 0,0 0 0 0 0,-1 0 0 0 0,0 0 0 0 0,1 0 0 0 0,-1 0 0 0 0,1 1 0 0 0,0-1 0 0 0,0 0 0 0 0,0 0 0 0 0,0 0 0 0 0,1 0 0 0 0,4 14 0 0 0,-3-9 17 0 0,0 0 1 0 0,1 0-1 0 0,1-1 0 0 0,-1 1 0 0 0,4 3-17 0 0,-5-6 22 0 0,-2-4-20 0 0,0 0 1 0 0,0 0-1 0 0,0 0 0 0 0,0 0 0 0 0,1 0 0 0 0,-1 0 0 0 0,0-1 1 0 0,0 1-1 0 0,1 0 0 0 0,-1 0 0 0 0,1-1 0 0 0,-1 1 0 0 0,0-1 1 0 0,1 0-1 0 0,-1 1 0 0 0,1-1 0 0 0,-1 0 0 0 0,1 0 0 0 0,-1 0 1 0 0,1 0-1 0 0,-1 0 0 0 0,1 0 0 0 0,-1 0 0 0 0,1 0 0 0 0,-1-1 1 0 0,1 1-1 0 0,-1 0 0 0 0,0-1 0 0 0,1 0 0 0 0,0 0-2 0 0,22-10-2956 0 0,-7-3-4183 0 0,-8 3 1214 0 0</inkml:trace>
  <inkml:trace contextRef="#ctx0" brushRef="#br0" timeOffset="1001.529">1059 108 11544 0 0,'0'0'529'0'0,"0"0"-12"0"0,1 1-329 0 0,4 3 43 0 0,-1-1 0 0 0,0 1 0 0 0,0-1-1 0 0,0 1 1 0 0,-1 1 0 0 0,1-1 0 0 0,-1 0-1 0 0,2 5-230 0 0,24 43 3372 0 0,-20-33-2837 0 0,-3-8-200 0 0,-1-3-4 0 0,0 0 0 0 0,-1 1 0 0 0,0 0 0 0 0,-1 0 0 0 0,0 0 0 0 0,0 0 0 0 0,-1 1 0 0 0,0-1 0 0 0,0 4-331 0 0,-2-12 74 0 0,0 1 43 0 0,0-1 0 0 0,0 0 0 0 0,0 1 0 0 0,0-1 0 0 0,0 0 0 0 0,0 0-1 0 0,0 1 1 0 0,0-1 0 0 0,-1 0 0 0 0,1 0 0 0 0,0 1 0 0 0,-1-1 0 0 0,0 1-117 0 0,0-4 7 0 0,0 0-1 0 0,0 1 0 0 0,0-1 0 0 0,1 0 1 0 0,-1 0-1 0 0,0 0 0 0 0,1 1 1 0 0,-1-1-1 0 0,1 0 0 0 0,-1 0 0 0 0,1 0 1 0 0,0 0-1 0 0,0 0 0 0 0,0 0-6 0 0,4-11 0 0 0,-3 11 0 0 0,0-1 0 0 0,0 1 0 0 0,-1 0 0 0 0,1-1 0 0 0,-1 1 0 0 0,0-1 0 0 0,1-1 0 0 0,-1-3-101 0 0,0 1-1 0 0,1-1 1 0 0,0 0 0 0 0,0 1-1 0 0,1-1 1 0 0,-1 1-1 0 0,1-1 1 0 0,1 1 0 0 0,-1 0-1 0 0,1 0 1 0 0,1 0-1 0 0,-1 0 1 0 0,1 0-1 0 0,0 1 1 0 0,4-5 101 0 0,-5 6-57 0 0,1 1 1 0 0,0 0-1 0 0,0 1 1 0 0,0-1-1 0 0,1 1 0 0 0,-1 0 1 0 0,0 0-1 0 0,1 0 1 0 0,0 0-1 0 0,0 0 57 0 0,-1 2-12 0 0,-1-1-1 0 0,0 0 1 0 0,0 1 0 0 0,1-1-1 0 0,-1 1 1 0 0,0 0 0 0 0,0 0 0 0 0,1 1-1 0 0,-1-1 1 0 0,0 1 0 0 0,0-1-1 0 0,1 1 1 0 0,-1 0 0 0 0,0 0-1 0 0,3 2 13 0 0,6 4 15 0 0,-1 0-1 0 0,0 1 0 0 0,0 0 0 0 0,-1 1 1 0 0,0 1-1 0 0,-1-1 0 0 0,0 1 1 0 0,0 1-1 0 0,-1 0 0 0 0,-1 0 1 0 0,1 0-1 0 0,-2 1 0 0 0,0 0 0 0 0,3 9-14 0 0,4 14 59 0 0,-13-34 241 0 0,0-1 87 0 0,0 0 11 0 0,0 0-36 0 0,0 0-162 0 0,0 0-68 0 0,0 0-18 0 0,0-2-65 0 0,0 0 0 0 0,0 0 0 0 0,0 0 0 0 0,0 0 0 0 0,0-1 0 0 0,1 1 0 0 0,-1 0 0 0 0,1 0 0 0 0,-1 0 0 0 0,2-2-49 0 0,9-56 230 0 0,-9 55-247 0 0,-1 0-69 0 0,0 1-1 0 0,0 0 1 0 0,1 0-1 0 0,0 0 1 0 0,0 0 0 0 0,0 0-1 0 0,0 0 1 0 0,0 0 0 0 0,1 1-1 0 0,0-1 1 0 0,0 1 0 0 0,0 0-1 0 0,3-3 87 0 0,-4 4-6 0 0,-1 1 0 0 0,1 0 0 0 0,-1 0 0 0 0,1-1 0 0 0,0 1 0 0 0,0 0 0 0 0,0 1 1 0 0,0-1-1 0 0,0 0 0 0 0,0 0 0 0 0,0 1 0 0 0,0-1 0 0 0,0 1 0 0 0,0 0 0 0 0,0-1 0 0 0,0 1 0 0 0,0 0 0 0 0,0 0 0 0 0,0 1 0 0 0,0-1 0 0 0,0 0 0 0 0,0 1 0 0 0,0-1 0 0 0,0 1 0 0 0,0-1 0 0 0,0 1 0 0 0,2 1 6 0 0,-1 0 87 0 0,0 0 1 0 0,0 1-1 0 0,0-1 1 0 0,0 1-1 0 0,-1 0 0 0 0,1 0 1 0 0,1 2-88 0 0,16 16 49 0 0,11 14-49 0 0,16 10 0 0 0,-41-40 0 0 0,-3 0-1562 0 0,-2-4-6251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14.073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90 103 10592 0 0,'0'0'818'0'0,"3"9"-351"0"0,3 18 2355 0 0,-2-3-1543 0 0,1-1 0 0 0,1 0 0 0 0,2 0 0 0 0,0-1 0 0 0,3 4-1279 0 0,45 66 1340 0 0,-45-79-1201 0 0,-10-12-54 0 0,-1-1-45 0 0,0 0-129 0 0,0 0-58 0 0,0 0-1474 0 0,0 0-5852 0 0</inkml:trace>
  <inkml:trace contextRef="#ctx0" brushRef="#br0" timeOffset="772.371">0 155 10592 0 0,'0'0'488'0'0,"0"0"-12"0"0,0 0-155 0 0,0 0 484 0 0,2 0 246 0 0,61 5 2903 0 0,-44-3-3367 0 0,1 0 1 0 0,-1-1 0 0 0,14-2-588 0 0,-4-2 169 0 0,1-1 0 0 0,-1-1 0 0 0,-1-1 0 0 0,1-2 0 0 0,8-4-169 0 0,-24 7-432 0 0,-1-1 0 0 0,0 0 0 0 0,0 0 0 0 0,-1-1 0 0 0,0 0 0 0 0,0-1 0 0 0,0-1 0 0 0,-1 0 1 0 0,-1 0-1 0 0,3-3 432 0 0,-2 0-742 0 0,-8 8 568 0 0,1 0-1 0 0,0 1 1 0 0,0-1-1 0 0,0 1 1 0 0,0 0-1 0 0,1 0 1 0 0,3-2 174 0 0,-11 21 1759 0 0,0-5-1251 0 0,1-1 1 0 0,0 1 0 0 0,1 0-1 0 0,0 0 1 0 0,1 7-509 0 0,-6 27 550 0 0,3-30-274 0 0,-12 70 940 0 0,14-71-967 0 0,1 0-1 0 0,0 0 0 0 0,1 0 1 0 0,1 0-1 0 0,0 1-248 0 0,-1-14 41 0 0,0-1-1 0 0,0 1 0 0 0,0 0 1 0 0,0 0-1 0 0,0 0 0 0 0,1 0 1 0 0,-1 0-1 0 0,0 0 1 0 0,0-1-1 0 0,1 1 0 0 0,-1 0 1 0 0,1 0-1 0 0,-1-1 0 0 0,1 1 1 0 0,-1 0-1 0 0,1 0 0 0 0,-1-1 1 0 0,1 1-1 0 0,0 0 0 0 0,-1-1 1 0 0,1 1-41 0 0,0-1 30 0 0,0 0-1 0 0,-1 0 1 0 0,1 1 0 0 0,0-1 0 0 0,0 0-1 0 0,-1 0 1 0 0,1 0 0 0 0,0 0 0 0 0,-1 0 0 0 0,1-1-1 0 0,0 1 1 0 0,0 0 0 0 0,-1 0 0 0 0,1 0-1 0 0,0-1 1 0 0,-1 1 0 0 0,1 0 0 0 0,-1 0-1 0 0,1-1 1 0 0,0 0-30 0 0,5-3 161 0 0,0 0 0 0 0,-1-1-1 0 0,1 0 1 0 0,-1 0-1 0 0,0-1-160 0 0,2-1 221 0 0,8-12-176 0 0,-11 14-76 0 0,-1 1 0 0 0,1-1-1 0 0,1 1 1 0 0,-1-1 0 0 0,2 0 31 0 0,-1 1-110 0 0,1 0-1 0 0,-1 1 0 0 0,0-1 1 0 0,1 1-1 0 0,0 0 1 0 0,0 1-1 0 0,0 0 0 0 0,1-1 111 0 0,-5 3-15 0 0,0 0-1 0 0,0-1 1 0 0,0 1-1 0 0,0 0 1 0 0,0 0 0 0 0,0 0-1 0 0,1 0 1 0 0,-1 1-1 0 0,0-1 1 0 0,0 0-1 0 0,0 1 1 0 0,0 0-1 0 0,0-1 1 0 0,0 1 0 0 0,0 0-1 0 0,0 0 1 0 0,-1 0-1 0 0,1 0 1 0 0,0 0-1 0 0,0 1 1 0 0,-1-1-1 0 0,1 1 1 0 0,-1-1 0 0 0,1 1-1 0 0,-1-1 1 0 0,1 1 15 0 0,9 10-31 0 0,0 0-1 0 0,1-2 1 0 0,4 3 31 0 0,-9-8 23 0 0,0-1 0 0 0,0 1 0 0 0,1-2 0 0 0,0 1 0 0 0,0-1 0 0 0,0 0 0 0 0,0 0 0 0 0,0-1 0 0 0,0-1 0 0 0,1 1 0 0 0,-1-1 0 0 0,1 0-1 0 0,-1-1 1 0 0,1 0 0 0 0,4-1-23 0 0,-7-1 40 0 0,0 0 0 0 0,0 0 0 0 0,0-1 0 0 0,-1 1 0 0 0,1-1-1 0 0,-1-1 1 0 0,0 1 0 0 0,0-1 0 0 0,0 0 0 0 0,0 0-40 0 0,-1-2-31 0 0,-1 0 1 0 0,0 0-1 0 0,0-1 1 0 0,0 1-1 0 0,0-1 1 0 0,-1 1-1 0 0,-1-1 0 0 0,1 0 1 0 0,-1 0-1 0 0,0 0 1 0 0,0 0-1 0 0,-1 0 1 0 0,0-4 30 0 0,0 9-27 0 0,-1 1 0 0 0,1-1 0 0 0,0 1 0 0 0,-1-1 1 0 0,1 0-1 0 0,-1 1 0 0 0,1-1 0 0 0,-1 1 0 0 0,0 0 1 0 0,0-1-1 0 0,1 1 0 0 0,-1-1 0 0 0,0 1 0 0 0,0 0 1 0 0,-1 0-1 0 0,1 0 0 0 0,0 0 0 0 0,0 0 0 0 0,-1-1 27 0 0,-3-2-93 0 0,-7 17-82 0 0,8-7 149 0 0,0-1 0 0 0,0 1-1 0 0,1 0 1 0 0,0 0 0 0 0,0 0 0 0 0,1 1-1 0 0,-1-1 1 0 0,0 4 26 0 0,-5 15 2 0 0,6-21 13 0 0,1 1 0 0 0,0 0-1 0 0,0 0 1 0 0,0 0-1 0 0,0 0 1 0 0,1 1-1 0 0,0-1 1 0 0,0 0 0 0 0,0 0-1 0 0,1 0 1 0 0,0 0-1 0 0,0 0 1 0 0,0 0 0 0 0,0 0-1 0 0,1 0 1 0 0,0-1-1 0 0,0 1 1 0 0,2 3-15 0 0,0-3 37 0 0,0 0 0 0 0,1 0 0 0 0,-1 0-1 0 0,1-1 1 0 0,0 0 0 0 0,0 0 0 0 0,0 0 0 0 0,0-1 0 0 0,1 1 0 0 0,-1-1-1 0 0,1-1 1 0 0,5 3-37 0 0,0-2 21 0 0,-1 0 0 0 0,1-1 0 0 0,0 0 0 0 0,0-1 0 0 0,0 0 0 0 0,-1 0 0 0 0,2-1-21 0 0,24-2-1189 0 0,15-2 1189 0 0,-35 2-365 0 0,24-3-533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11.166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258 357 5064 0 0,'0'0'389'0'0,"13"-10"1083"0"0,-13 1-850 0 0,0-9 1900 0 0,0 18-2444 0 0,0-1 1 0 0,0 0-1 0 0,-1 1 1 0 0,1-1 0 0 0,0 1-1 0 0,-1-1 1 0 0,1 0 0 0 0,0 1-1 0 0,-1-1 1 0 0,1 1-1 0 0,-1-1 1 0 0,1 1 0 0 0,-1 0-1 0 0,1-1 1 0 0,-1 1 0 0 0,1-1-1 0 0,-1 1 1 0 0,1 0 0 0 0,-1-1-1 0 0,0 1 1 0 0,1 0-1 0 0,-1 0 1 0 0,0 0 0 0 0,1-1-1 0 0,-1 1 1 0 0,0 0 0 0 0,0 0-79 0 0,-5 0 224 0 0,0 0 0 0 0,0 0 0 0 0,-1 0 1 0 0,1 1-1 0 0,0 0 0 0 0,0 0 0 0 0,0 1 0 0 0,0-1 1 0 0,-5 3-225 0 0,2 0 92 0 0,0 0 0 0 0,0 0 1 0 0,0 1-1 0 0,0 0 1 0 0,-7 6-93 0 0,-2 5 237 0 0,0 1 0 0 0,-11 15-237 0 0,15-17 62 0 0,10-9-30 0 0,-1 0 1 0 0,1 0 0 0 0,0 1-1 0 0,0-1 1 0 0,1 1-33 0 0,-7 11 93 0 0,7-12-78 0 0,1 1 0 0 0,-1-1 1 0 0,1 1-1 0 0,1 0 1 0 0,-2 6-16 0 0,1-5 40 0 0,2-7-38 0 0,0-1 1 0 0,0 1-1 0 0,0-1 1 0 0,0 1-1 0 0,0-1 1 0 0,0 1-1 0 0,0-1 1 0 0,0 1-1 0 0,0-1 0 0 0,0 1 1 0 0,0-1-1 0 0,0 1 1 0 0,0-1-1 0 0,1 1 1 0 0,-1-1-1 0 0,0 1 1 0 0,0-1-1 0 0,0 0 1 0 0,1 1-1 0 0,-1-1 1 0 0,0 1-1 0 0,1-1 0 0 0,-1 0 1 0 0,0 1-1 0 0,1-1 1 0 0,-1 0-1 0 0,0 1 1 0 0,1-1-1 0 0,-1 0 1 0 0,1 0-1 0 0,-1 1 1 0 0,0-1-1 0 0,1 0 1 0 0,-1 0-3 0 0,14 3 39 0 0,-9-4-2 0 0,1 1 0 0 0,0-1 1 0 0,0-1-1 0 0,0 1 1 0 0,0-1-1 0 0,0 0 1 0 0,-1 0-1 0 0,1 0 1 0 0,-1-1-1 0 0,0 0 1 0 0,1-1-38 0 0,6-3 66 0 0,-1-1 0 0 0,0 0 1 0 0,-1-1-1 0 0,5-5-66 0 0,2-3 20 0 0,-2 0 0 0 0,1-1 1 0 0,-2-1-1 0 0,-1 0 0 0 0,0-1 0 0 0,-1-1 1 0 0,-1 1-1 0 0,-1-2 0 0 0,-1 0 0 0 0,0-4-20 0 0,3-11 0 0 0,-2 0 0 0 0,3-29 0 0 0,-12 22 512 0 0,-11 58-8 0 0,6-5-450 0 0,0 1 0 0 0,1-1 0 0 0,0 1 0 0 0,1 0 0 0 0,0 0 0 0 0,1 1-54 0 0,-1-5 12 0 0,-18 149 191 0 0,20-102-78 0 0,0-49-110 0 0,0 1 0 0 0,1-1 0 0 0,-1 1 0 0 0,1-1 0 0 0,0 0 0 0 0,0 0 0 0 0,0 1 0 0 0,0-1 0 0 0,1 0 0 0 0,-1 0 0 0 0,1 0 0 0 0,0 0 0 0 0,1 0 0 0 0,-1-1 0 0 0,1 1 0 0 0,1 1-15 0 0,-3-3 9 0 0,1-1 0 0 0,-1 0 0 0 0,0 1 0 0 0,1-1 0 0 0,-1 0 0 0 0,1 0 0 0 0,-1 0 1 0 0,1 0-1 0 0,-1 0 0 0 0,1-1 0 0 0,0 1 0 0 0,-1 0 0 0 0,1-1 0 0 0,0 1 0 0 0,0-1 0 0 0,0 0 0 0 0,-1 1 0 0 0,1-1-9 0 0,2 0 24 0 0,-1 0-1 0 0,1-1 1 0 0,0 1 0 0 0,-1-1 0 0 0,1 1 0 0 0,-1-1 0 0 0,1 0 0 0 0,-1 0 0 0 0,1-1-24 0 0,7-3 65 0 0,-1 0 1 0 0,1-1-1 0 0,-1-1 0 0 0,0 1 0 0 0,0-2-65 0 0,-3 1 36 0 0,0 0 0 0 0,0-1 0 0 0,-1 1-1 0 0,0-2 1 0 0,0 1 0 0 0,0-3-36 0 0,2-1 31 0 0,-2 2-13 0 0,-1-1-1 0 0,0 1 1 0 0,0-1 0 0 0,-1 0-18 0 0,2-6-77 0 0,-6 16 72 0 0,1-1-1 0 0,-1 1 0 0 0,0 0 0 0 0,1-1 0 0 0,-1 1 1 0 0,0-1-1 0 0,0 1 0 0 0,0 0 0 0 0,0-1 1 0 0,0 1-1 0 0,-1-1 0 0 0,1 1 0 0 0,0 0 0 0 0,-1-1 1 0 0,1 1-1 0 0,-1-1 0 0 0,1 1 0 0 0,-1 0 0 0 0,0 0 1 0 0,1-1-1 0 0,-1 1 6 0 0,0 0-3 0 0,1 1 1 0 0,-1-1-1 0 0,1 1 0 0 0,-1-1 1 0 0,1 0-1 0 0,-1 1 1 0 0,1-1-1 0 0,-1 1 0 0 0,0 0 1 0 0,1-1-1 0 0,-1 1 0 0 0,0-1 1 0 0,1 1-1 0 0,-1 0 1 0 0,0 0-1 0 0,0-1 0 0 0,1 1 1 0 0,-1 0-1 0 0,0 0 0 0 0,0 0 1 0 0,1 0-1 0 0,-1 0 0 0 0,0 0 1 0 0,0 0-1 0 0,0 0 1 0 0,1 0-1 0 0,-1 0 0 0 0,0 0 1 0 0,0 1-1 0 0,1-1 0 0 0,-1 0 1 0 0,0 1-1 0 0,1-1 1 0 0,-1 0-1 0 0,0 1 0 0 0,1-1 1 0 0,-1 1-1 0 0,0-1 3 0 0,-7 6 0 0 0,0 0 0 0 0,0 1 0 0 0,0-1 0 0 0,1 2 0 0 0,-3 3 0 0 0,5-6 6 0 0,1 0 0 0 0,-1 1 0 0 0,1 0 0 0 0,1 0 0 0 0,-1 0 0 0 0,1 0 0 0 0,0 0-1 0 0,0 1 1 0 0,1-1 0 0 0,0 1 0 0 0,0 0 0 0 0,1 0 0 0 0,0-1 0 0 0,0 1 0 0 0,0 0 0 0 0,1 0 0 0 0,0 0 0 0 0,0 1-6 0 0,1-6 4 0 0,-1 0 0 0 0,0 1 0 0 0,1-1 0 0 0,-1 0 0 0 0,1 0 0 0 0,0 0 0 0 0,0 0 0 0 0,0 1 0 0 0,0-1 0 0 0,0 0 0 0 0,0-1 0 0 0,1 1 0 0 0,-1 0 1 0 0,0 0-1 0 0,1-1 0 0 0,0 1-4 0 0,0 0 10 0 0,0-1 0 0 0,0 0 0 0 0,0 0 0 0 0,0 0 1 0 0,1 0-1 0 0,-1 0 0 0 0,0-1 0 0 0,0 1 0 0 0,1-1 1 0 0,-1 1-1 0 0,0-1 0 0 0,1 0 0 0 0,-1 0 0 0 0,0 0 1 0 0,1 0-1 0 0,1-1-10 0 0,7 0 74 0 0,1-1-1 0 0,0-1 1 0 0,-1 0 0 0 0,0-1 0 0 0,0 0 0 0 0,0-1 0 0 0,0 0-1 0 0,9-6-73 0 0,22-24 80 0 0,-26 21-648 0 0,0 0 0 0 0,-1-1 0 0 0,-1-1 0 0 0,-1 0 0 0 0,0-1 0 0 0,0 0 1 0 0,-2-2 567 0 0,24-40-3443 0 0,-33 53 4505 0 0,-5 11-460 0 0,0 6-415 0 0,1 0 1 0 0,1 0-1 0 0,0 1 1 0 0,0-1-1 0 0,1 0 1 0 0,1 1-1 0 0,0 2-187 0 0,0 44 482 0 0,-4-23-12 0 0,3 0-1 0 0,3 29-469 0 0,0 0 492 0 0,3 26 144 0 0,-7-71-453 0 0,-1 11 155 0 0,2-27-272 0 0,-2 3-45 0 0,2-5 47 0 0,-7-15 373 0 0,5 9-568 0 0,1-1-1 0 0,0 0 0 0 0,1 0 1 0 0,-1 0-1 0 0,1 0 0 0 0,0 1 0 0 0,0-1 1 0 0,1 0-1 0 0,0 0 0 0 0,0 0 0 0 0,0 0 128 0 0,3-16-748 0 0,2-15-715 0 0,1-1-1 0 0,2 1 1 0 0,6-12 1463 0 0,-9 33-297 0 0,1 1 0 0 0,1-1 0 0 0,0 1 0 0 0,4-6 297 0 0,-6 11 49 0 0,-4 7 40 0 0,-1 1 0 0 0,1-1 1 0 0,0 1-1 0 0,0-1 0 0 0,0 1 0 0 0,0 0 0 0 0,0 0 1 0 0,1 0-1 0 0,-1 0 0 0 0,1 0 0 0 0,-1 1 0 0 0,1-1 1 0 0,-1 1-1 0 0,1 0 0 0 0,0-1 0 0 0,0 1 0 0 0,0 0 1 0 0,0 1-1 0 0,0-1 0 0 0,0 0 0 0 0,0 1 0 0 0,0 0 1 0 0,0 0-1 0 0,0 0 0 0 0,0 0 0 0 0,0 0 0 0 0,0 0 1 0 0,0 1-1 0 0,0 0 0 0 0,0-1 0 0 0,0 1 0 0 0,-1 0 0 0 0,1 0 1 0 0,0 1-1 0 0,0-1 0 0 0,-1 1 0 0 0,1-1 0 0 0,-1 1 1 0 0,1 0-1 0 0,-1 0 0 0 0,0 0 0 0 0,0 0 0 0 0,0 0 1 0 0,0 0-1 0 0,0 1 0 0 0,0-1 0 0 0,0 1 0 0 0,-1-1 1 0 0,1 1-1 0 0,-1 0-89 0 0,0 0 92 0 0,0 1-1 0 0,0-1 1 0 0,0 0 0 0 0,0 1 0 0 0,-1-1-1 0 0,1 1 1 0 0,-1-1 0 0 0,0 1 0 0 0,0-1-1 0 0,0 1 1 0 0,-1-1 0 0 0,1 1 0 0 0,-1-1-1 0 0,0 1 1 0 0,0-1 0 0 0,0 0 0 0 0,0 1-1 0 0,-1-1 1 0 0,1 0 0 0 0,-1 0 0 0 0,0 0-1 0 0,0 0 1 0 0,0 0 0 0 0,0 0 0 0 0,0-1 0 0 0,-2 2-92 0 0,-3 3 121 0 0,0 0 1 0 0,-1-1-1 0 0,0 0 1 0 0,0 0 0 0 0,0 0-1 0 0,-1-1 1 0 0,0 0-1 0 0,-7 2-121 0 0,0 0 92 0 0,0-1-1 0 0,0 0 0 0 0,0-2 0 0 0,-1 0 0 0 0,1 0 0 0 0,-5-1-91 0 0,8 0 35 0 0,12-3-32 0 0,-1 1 0 0 0,0-1 1 0 0,1 0-1 0 0,-1 1 0 0 0,1-1 0 0 0,-1 0 1 0 0,0 0-1 0 0,1 0 0 0 0,-1-1 0 0 0,0 1 1 0 0,1 0-1 0 0,-1 0 0 0 0,0-1 0 0 0,1 1 1 0 0,-1-1-1 0 0,1 0 0 0 0,-1 1 0 0 0,0-1-3 0 0,2 0-1 0 0,0 1 0 0 0,0 0 0 0 0,-1 0 0 0 0,1 0 0 0 0,0 0 0 0 0,0 0 0 0 0,0 0 0 0 0,0 0 0 0 0,0 0 0 0 0,-1 0 0 0 0,1-1 0 0 0,0 1 0 0 0,0 0 0 0 0,0 0 0 0 0,0 0 0 0 0,0 0-1 0 0,0 0 1 0 0,0-1 0 0 0,-1 1 0 0 0,1 0 0 0 0,0 0 0 0 0,0 0 0 0 0,0-1 0 0 0,0 1 0 0 0,0 0 0 0 0,0 0 0 0 0,0 0 0 0 0,0 0 0 0 0,0-1 0 0 0,0 1 0 0 0,0 0 0 0 0,0 0 0 0 0,0 0 0 0 0,0-1 0 0 0,0 1-1 0 0,0 0 1 0 0,0 0 0 0 0,0 0 0 0 0,1 0 0 0 0,-1-1 0 0 0,0 1 0 0 0,0 0 0 0 0,0 0 0 0 0,0 0 0 0 0,0 0 0 0 0,0 0 0 0 0,0-1 0 0 0,1 1 0 0 0,-1 0 0 0 0,0 0 0 0 0,0 0 0 0 0,0 0 0 0 0,0 0 0 0 0,0 0-1 0 0,1 0 1 0 0,-1 0 0 0 0,0-1 1 0 0,5-2-40 0 0,-1 0 0 0 0,1 0-1 0 0,0 0 1 0 0,0 0 0 0 0,0 0 0 0 0,0 1-1 0 0,0 0 1 0 0,5-1 40 0 0,48-10-37 0 0,-25 6 132 0 0,104-23-299 0 0,-118 25 267 0 0,-1-1 0 0 0,0-1 0 0 0,0-1-1 0 0,0 0 1 0 0,-1-2 0 0 0,9-6-63 0 0,-4 3-49 0 0,-18 10 49 0 0,0 0 0 0 0,1-1 0 0 0,-1 1 0 0 0,-1-1 0 0 0,1 0 0 0 0,3-5 0 0 0,4-5 0 0 0,-9 12 1 0 0,0 0-1 0 0,-1 0 1 0 0,1-1-1 0 0,-1 1 1 0 0,1-1-1 0 0,-1 0 1 0 0,0 1-1 0 0,0-1 1 0 0,-1 0-1 0 0,1 0 1 0 0,0-2-1 0 0,-1 3-6 0 0,1 1 1 0 0,-1-1 0 0 0,0 1-1 0 0,0-1 1 0 0,0 0 0 0 0,0 1-1 0 0,0-1 1 0 0,0 0 0 0 0,-1 1-1 0 0,1-1 1 0 0,0 1 0 0 0,-1-1-1 0 0,1 1 1 0 0,-1-1 0 0 0,0 1-1 0 0,1-1 1 0 0,-1 1 0 0 0,0 0-1 0 0,0-1 1 0 0,-1 0 5 0 0,1 0-3 0 0,-1 1-1 0 0,0-1 1 0 0,-1 1-1 0 0,1-1 1 0 0,0 1-1 0 0,0 0 1 0 0,-1-1-1 0 0,1 1 1 0 0,-1 1-1 0 0,1-1 1 0 0,-1 0 0 0 0,1 0-1 0 0,-1 1 1 0 0,1 0-1 0 0,-1-1 1 0 0,0 1-1 0 0,1 0 1 0 0,-1 0-1 0 0,1 0 1 0 0,-1 1-1 0 0,0-1 1 0 0,1 1-1 0 0,-1-1 1 0 0,1 1 0 0 0,-1 0-1 0 0,1 0 1 0 0,-1 0 3 0 0,-2 2 9 0 0,1-1 1 0 0,-1 1-1 0 0,1 0 0 0 0,-1 1 1 0 0,1-1-1 0 0,0 1 1 0 0,1-1-1 0 0,-1 1 1 0 0,0 0-1 0 0,1 1 1 0 0,0-1-1 0 0,-2 4-9 0 0,2-3-37 0 0,1 0 0 0 0,-1 1 1 0 0,1-1-1 0 0,0 0 0 0 0,1 1 0 0 0,-1-1 0 0 0,1 1 0 0 0,0 0 1 0 0,1-1-1 0 0,-1 1 0 0 0,1 0 0 0 0,0 0 0 0 0,0 0 37 0 0,1-3-2 0 0,-1 0-1 0 0,1 0 0 0 0,-1 0 1 0 0,1 0-1 0 0,0 0 0 0 0,0 0 1 0 0,0 0-1 0 0,1-1 0 0 0,-1 1 1 0 0,1 0-1 0 0,-1-1 0 0 0,1 1 1 0 0,0-1-1 0 0,0 0 0 0 0,0 1 1 0 0,0-1-1 0 0,0 0 0 0 0,1 0 1 0 0,-1 0-1 0 0,1-1 0 0 0,-1 1 1 0 0,1 0-1 0 0,0-1 0 0 0,2 1 3 0 0,-2-1 41 0 0,-1 0 1 0 0,1 0-1 0 0,0-1 0 0 0,0 1 0 0 0,0-1 0 0 0,0 0 0 0 0,0 1 0 0 0,0-2 0 0 0,-1 1 0 0 0,1 0 0 0 0,0 0 0 0 0,0-1 0 0 0,0 0 0 0 0,0 1 0 0 0,-1-1 0 0 0,1 0 0 0 0,0-1 1 0 0,-1 1-1 0 0,3-2-41 0 0,6-3 31 0 0,-1-1 1 0 0,-1 0-1 0 0,1-1 1 0 0,1-3-32 0 0,14-10 96 0 0,0 0-16 0 0,-20 17-76 0 0,-1-1 0 0 0,1 1 1 0 0,0 0-1 0 0,0 0 1 0 0,0 1-1 0 0,1 0 1 0 0,-1 0-1 0 0,1 0 0 0 0,0 0 1 0 0,0 1-1 0 0,0 0 1 0 0,0 0-1 0 0,0 1 0 0 0,0 0-4 0 0,-4 1-2 0 0,0 0 0 0 0,-1 0 0 0 0,1 0 0 0 0,0 1-1 0 0,-1-1 1 0 0,1 1 0 0 0,-1-1 0 0 0,1 1 0 0 0,-1 0 0 0 0,1-1-1 0 0,-1 1 1 0 0,0 0 0 0 0,1 0 0 0 0,-1 0 0 0 0,0 0-1 0 0,1 0 1 0 0,-1 0 0 0 0,0 1 0 0 0,0-1 0 0 0,0 0-1 0 0,0 0 1 0 0,0 1 0 0 0,-1-1 0 0 0,1 1 0 0 0,0-1 2 0 0,2 4-3 0 0,-1-1 1 0 0,0 1-1 0 0,0 0 1 0 0,0 0-1 0 0,0 0 1 0 0,-1 0-1 0 0,1 3 3 0 0,0 85 522 0 0,2-81 332 0 0,1-20 208 0 0,0-2-1213 0 0,1 2 36 0 0,0-1-1 0 0,0 1 1 0 0,0 0-1 0 0,1 0 1 0 0,0 1 0 0 0,4-3 115 0 0,-3 3-1166 0 0,1 1 0 0 0,-1 0 1 0 0,8-4 1165 0 0,-2 1-1626 0 0,0-1-5 0 0</inkml:trace>
  <inkml:trace contextRef="#ctx0" brushRef="#br0" timeOffset="686.474">1509 379 4144 0 0,'0'0'319'0'0,"0"0"1"0"0,0 0 785 0 0,0 0 365 0 0,1-3 2901 0 0,2-9-852 0 0,-2 10-3279 0 0,0-1 0 0 0,1 1 0 0 0,-1 0 1 0 0,1 0-1 0 0,0 0 0 0 0,0 0 1 0 0,0 0-1 0 0,0 0 0 0 0,0 1 1 0 0,0-1-1 0 0,0 1 0 0 0,0-1 0 0 0,1 1 1 0 0,-1 0-1 0 0,0 0 0 0 0,3-1-240 0 0,-3 1 84 0 0,0 0 0 0 0,0 1 0 0 0,-1-1 0 0 0,1 1 0 0 0,0-1 0 0 0,0 1 0 0 0,0 0 0 0 0,1 0 0 0 0,-1 0 0 0 0,0 0 0 0 0,0 0 0 0 0,0 0 0 0 0,0 0 0 0 0,0 1 0 0 0,0-1 0 0 0,0 1 0 0 0,0-1 0 0 0,-1 1-1 0 0,1 0 1 0 0,0 0 0 0 0,0 0 0 0 0,0 0-84 0 0,10 6 153 0 0,-11-6-143 0 0,1 0 0 0 0,0 0 0 0 0,-1 0 0 0 0,1 0 0 0 0,-1 0 0 0 0,1 0 0 0 0,-1 1 0 0 0,0-1-1 0 0,1 0 1 0 0,-1 1-10 0 0,0-1-4 0 0,0 1-1 0 0,0 0 1 0 0,0-1-1 0 0,0 1 0 0 0,0 0 1 0 0,0 0-1 0 0,0 0 1 0 0,-1 0-1 0 0,1-1 1 0 0,-1 1-1 0 0,1 0 0 0 0,-1 0 1 0 0,0 0-1 0 0,0 0 1 0 0,0 0-1 0 0,0 2 5 0 0,0-3 12 0 0,1 1 0 0 0,-1 0 0 0 0,0 0 0 0 0,1 0 1 0 0,0-1-1 0 0,-1 1 0 0 0,1 0 0 0 0,0-1 0 0 0,0 1 0 0 0,0-1 0 0 0,0 1 0 0 0,0-1 0 0 0,0 1-12 0 0,0 0 11 0 0,1-1 0 0 0,-1 1 0 0 0,0 0 0 0 0,0 0-1 0 0,0 0 1 0 0,0 0 0 0 0,0 0 0 0 0,-1 0 0 0 0,1 2-11 0 0,0-1 11 0 0,-1 1 0 0 0,1-1 0 0 0,0 0 0 0 0,0 0 0 0 0,0 0 0 0 0,0 0 0 0 0,0 0 0 0 0,1-1 0 0 0,-1 1-1 0 0,1 0 1 0 0,0 0 0 0 0,0-1 0 0 0,0 1 0 0 0,0-1 0 0 0,0 0 0 0 0,1 0 0 0 0,0 2-11 0 0,0-3-226 0 0,-1-1-1 0 0,0 1 0 0 0,0 0 0 0 0,0-1 0 0 0,1 1 0 0 0,-1-1 0 0 0,0 0 1 0 0,1 1-1 0 0,-1-1 0 0 0,0 0 0 0 0,1-1 227 0 0,1 1-522 0 0,6 0-1029 0 0</inkml:trace>
  <inkml:trace contextRef="#ctx0" brushRef="#br0" timeOffset="1785.634">1977 270 11720 0 0,'0'0'532'0'0,"-16"6"208"0"0,11-3-401 0 0,0 0 0 0 0,0 1 0 0 0,1-1 0 0 0,0 1 0 0 0,-1 0 1 0 0,1 0-1 0 0,-3 5-339 0 0,-13 11 864 0 0,1-2-425 0 0,1 0-1 0 0,1 1 1 0 0,1 1 0 0 0,0 1-1 0 0,-10 19-438 0 0,17-23 195 0 0,8-15-119 0 0,1-2-11 0 0,1 0-53 0 0,0 1-1 0 0,0-1 0 0 0,0 1 0 0 0,0-1 0 0 0,0 0 1 0 0,0 1-1 0 0,1-1 0 0 0,-1 0 0 0 0,0 0 0 0 0,0 0 1 0 0,0 0-1 0 0,0 0 0 0 0,0 0 0 0 0,1 0 0 0 0,-1 0-11 0 0,19-3 262 0 0,-12 0-196 0 0,1 0 0 0 0,-1 0 0 0 0,0 0 0 0 0,0-1 0 0 0,0-1 0 0 0,0 1 0 0 0,-1-1 0 0 0,1 0 1 0 0,-1-1-1 0 0,-1 0 0 0 0,1 0 0 0 0,-1 0 0 0 0,2-3-66 0 0,7-10 46 0 0,-1 0 0 0 0,-1 0 0 0 0,-1-1-1 0 0,5-11-45 0 0,-13 22 22 0 0,0-1 0 0 0,0 1 0 0 0,-1-3-22 0 0,8-20-18 0 0,3-4-68 0 0,-3-2 0 0 0,7-34 86 0 0,-15 56-87 0 0,0 0 0 0 0,-1 1 0 0 0,-1-1 0 0 0,0-2 87 0 0,-2 11 0 0 0,1 7 0 0 0,0-1 0 0 0,0 1 0 0 0,0 0 0 0 0,0 0 0 0 0,0 0 0 0 0,0 0 0 0 0,0 0 0 0 0,0 0 0 0 0,0 0 0 0 0,0 0 0 0 0,0-1 0 0 0,0 1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0,0 0 0 0 0,0 0 0 0 0,0 0 0 0 0,0 0 0 0 0,0 0 0 0 0,0 0 0 0 0,0 0 0 0 0,0 1 0 0 0,0-1 0 0 0,-4 4 0 0 0,4-4 0 0 0,0 0 0 0 0,-4 6 3 0 0,1 0-1 0 0,0 1 1 0 0,0-1-1 0 0,0 1 1 0 0,1 0 0 0 0,0 0-1 0 0,0 0 1 0 0,1 1-3 0 0,-3 17 271 0 0,0 17-271 0 0,3-24-20 0 0,-1 18 20 0 0,1-1 0 0 0,1 1 0 0 0,3-1 0 0 0,1 1 0 0 0,1 2 0 0 0,-2-31 0 0 0,0 1 0 0 0,0-1 0 0 0,0 0 0 0 0,1 0 0 0 0,0 0 0 0 0,0-1 0 0 0,0 1 0 0 0,1-1 0 0 0,2 2 0 0 0,-6-7 0 0 0,0 1-2 0 0,1-1-1 0 0,0 1 1 0 0,0 0-1 0 0,-1-1 0 0 0,1 0 1 0 0,0 1-1 0 0,0-1 1 0 0,0 0-1 0 0,1 0 1 0 0,-1 0-1 0 0,0 0 0 0 0,0-1 1 0 0,0 1-1 0 0,1 0 1 0 0,-1-1-1 0 0,0 0 1 0 0,1 1-1 0 0,-1-1 0 0 0,0 0 1 0 0,1 0-1 0 0,-1 0 1 0 0,0-1-1 0 0,1 1 0 0 0,-1-1 3 0 0,9-1-7 0 0,0-1 0 0 0,0 0-1 0 0,0-1 1 0 0,5-2 7 0 0,-1 0 45 0 0,-9 3-112 0 0,0 1 1 0 0,-1-1-1 0 0,1-1 1 0 0,-1 1-1 0 0,0-1 1 0 0,0 0-1 0 0,0 0 1 0 0,3-4 66 0 0,6-6-434 0 0,-1-2 0 0 0,1-1 434 0 0,3-4-282 0 0,-16 20 272 0 0,-1 0-1 0 0,1 0 0 0 0,0 0 1 0 0,-1 0-1 0 0,1 0 0 0 0,-1 0 0 0 0,1 0 1 0 0,-1-1-1 0 0,1 1 0 0 0,-1 0 0 0 0,0-1 11 0 0,10-22-10 0 0,-8 19 22 0 0,-1 4 60 0 0,-1 1 63 0 0,-9-1 298 0 0,8 1-403 0 0,0 0-1 0 0,-1 0 1 0 0,1 0 0 0 0,0-1 0 0 0,-1 1 0 0 0,1 0 0 0 0,0 0 0 0 0,-1 1 0 0 0,1-1 0 0 0,0 0 0 0 0,-1 0-1 0 0,1 1 1 0 0,-1 0-30 0 0,-5 2 28 0 0,1 1 0 0 0,-1 1-1 0 0,1 0 1 0 0,-3 2-28 0 0,-6 6 88 0 0,-15 18 225 0 0,26-26-279 0 0,0-1 0 0 0,0 1-1 0 0,1-1 1 0 0,0 1 0 0 0,0 0-1 0 0,0 0 1 0 0,0 1 0 0 0,0 1-34 0 0,3-7 4 0 0,-1 1 0 0 0,1-1-1 0 0,0 1 1 0 0,-1-1 0 0 0,1 1 0 0 0,0-1 0 0 0,0 1 0 0 0,-1 0 0 0 0,1-1 0 0 0,0 1 0 0 0,0 0 0 0 0,0-1 0 0 0,0 1 0 0 0,0-1-1 0 0,0 1 1 0 0,0 0 0 0 0,0-1 0 0 0,0 1 0 0 0,0 0 0 0 0,0 0-4 0 0,0 0 23 0 0,0 1 46 0 0,0-1-5 0 0,0 6-10 0 0,2 15-160 0 0,7-10 96 0 0,5 3 40 0 0,-11-10-19 0 0,-2-3 41 0 0,0-2-46 0 0,0 1 0 0 0,-1-1 0 0 0,1 0 0 0 0,0 0 0 0 0,-1 0-1 0 0,1 0 1 0 0,-1 1 0 0 0,1-1 0 0 0,0 0 0 0 0,-1 0 0 0 0,1 1 0 0 0,-1-1 0 0 0,1 1 0 0 0,-1-1 0 0 0,1 0 0 0 0,-1 1 0 0 0,1-1 0 0 0,-1 1 0 0 0,0-1 0 0 0,1 1-6 0 0,6 4 10 0 0,0-2 1 0 0,-4-2 32 0 0,-1 1-40 0 0,6 4 4 0 0,2-4 4 0 0,-5-1 44 0 0,-5-1-55 0 0,1-1 0 0 0,0 1 0 0 0,-1 0 0 0 0,1 0 0 0 0,0 0 0 0 0,-1 0 0 0 0,1 0-1 0 0,0 0 1 0 0,0 0 0 0 0,-1 0 0 0 0,1 0 0 0 0,0 1 0 0 0,-1-1 0 0 0,1 0 0 0 0,0 0 0 0 0,-1 0 0 0 0,1 1 0 0 0,0-1-1 0 0,-1 0 1 0 0,1 1 0 0 0,5 0-14 0 0,6 2 65 0 0,-10-1-55 0 0,1 0-1 0 0,-1 0 0 0 0,0 1 0 0 0,1-1 0 0 0,-1 1 0 0 0,0-1 0 0 0,0 2 5 0 0,1 0 32 0 0,0 0-30 0 0,-1-1 0 0 0,0 0 0 0 0,0 0 0 0 0,0 1 1 0 0,0-1-1 0 0,0 1 0 0 0,-1 0 0 0 0,0-1 0 0 0,1 1 0 0 0,-1 0-2 0 0,-1-2 15 0 0,0-1-1 0 0,0 0 0 0 0,0 1 0 0 0,0-1 0 0 0,0 1 0 0 0,0-1 0 0 0,0 0 1 0 0,0 1-1 0 0,0-1 0 0 0,-1 1 0 0 0,1-1 0 0 0,-1 0 0 0 0,1 1 0 0 0,-1-1 1 0 0,1 0-1 0 0,-1 0 0 0 0,0 0 0 0 0,0 1 0 0 0,1-1 0 0 0,-1 0 1 0 0,0 0-1 0 0,0 0 0 0 0,0 0 0 0 0,0 0 0 0 0,-1 0-14 0 0,-3 2 55 0 0,0 0 0 0 0,1 0 0 0 0,-1-1 0 0 0,0 0 0 0 0,0 0 0 0 0,-1 0-55 0 0,-2 0 28 0 0,0 0-18 0 0,0 0 0 0 0,-1-1-1 0 0,1 0 1 0 0,0 0-1 0 0,-1-1 1 0 0,1 0 0 0 0,-1 0-1 0 0,1-1 1 0 0,-5-1-10 0 0,-37-2-2208 0 0,35 1-4710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22.798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263 100 9216 0 0,'0'0'421'0'0,"0"0"-12"0"0,-1-1-263 0 0,-1-3-36 0 0,0 4 148 0 0,0-1-1 0 0,0 1 1 0 0,-1-1-1 0 0,1 1 1 0 0,0 0-1 0 0,0 0 1 0 0,-2 0-258 0 0,-5 0 362 0 0,1 1 0 0 0,-1 0-1 0 0,1 0 1 0 0,-1 1 0 0 0,1 0 0 0 0,0 1 0 0 0,0 0 0 0 0,0 0-1 0 0,0 1 1 0 0,1-1 0 0 0,-1 2 0 0 0,1-1 0 0 0,0 1-1 0 0,0 0 1 0 0,-4 5-362 0 0,-5 5 320 0 0,0 2 0 0 0,1 0 0 0 0,1 0 0 0 0,1 1-1 0 0,-4 8-319 0 0,14-22 23 0 0,1 1 0 0 0,-1 0 0 0 0,1 0 0 0 0,0 0 0 0 0,1 0-1 0 0,-1 0 1 0 0,1 0 0 0 0,0 0 0 0 0,0 0 0 0 0,0 0-1 0 0,1 1 1 0 0,0-1 0 0 0,0 0 0 0 0,0 1 0 0 0,1-1 0 0 0,0 0-1 0 0,0 1-22 0 0,-1-4 17 0 0,1-1-1 0 0,0 1 1 0 0,-1 0-1 0 0,1 0 1 0 0,0-1-1 0 0,0 1 1 0 0,0-1-1 0 0,0 1 0 0 0,0-1 1 0 0,0 1-1 0 0,0-1 1 0 0,1 1-1 0 0,-1-1 1 0 0,1 0-1 0 0,-1 0 1 0 0,1 0-1 0 0,-1 0 1 0 0,1 0-1 0 0,-1 0 0 0 0,1 0 1 0 0,0 0-1 0 0,-1-1 1 0 0,1 1-1 0 0,0-1 1 0 0,0 1-1 0 0,0-1 1 0 0,1 0-17 0 0,6 2 50 0 0,0-1 1 0 0,-1 0 0 0 0,1-1 0 0 0,0 0 0 0 0,2-1-51 0 0,13-1-24 0 0,1-1 0 0 0,20-5 24 0 0,-28 4-1451 0 0,1-2-1 0 0,7-3 1452 0 0,-4 4-6307 0 0</inkml:trace>
  <inkml:trace contextRef="#ctx0" brushRef="#br0" timeOffset="521.188">418 94 3224 0 0,'-6'4'288'0'0,"3"-3"465"0"0,0 1 0 0 0,0 1 0 0 0,1-1 0 0 0,-1 0 1 0 0,0 1-1 0 0,1-1 0 0 0,0 1 0 0 0,-1 0 0 0 0,1-1 0 0 0,0 1 0 0 0,1 0 1 0 0,-1 0-1 0 0,0 1 0 0 0,0 1-753 0 0,-4 17-120 0 0,0 0 346 0 0,5-19-118 0 0,0 0 1 0 0,0 0-1 0 0,0 0 0 0 0,1 0 0 0 0,-1 0 0 0 0,1 0 1 0 0,0 1-109 0 0,-3 19 827 0 0,2-20-706 0 0,0 0-1 0 0,1-1 1 0 0,-1 1 0 0 0,1 0 0 0 0,0 0 0 0 0,0-1 0 0 0,0 1 0 0 0,0 0 0 0 0,1 0-1 0 0,0 2-120 0 0,0 4 274 0 0,-1-8-250 0 0,1-1 0 0 0,-1 1-1 0 0,0 0 1 0 0,0 0-1 0 0,0-1 1 0 0,0 1-1 0 0,1 0 1 0 0,-1-1 0 0 0,0 1-1 0 0,1 0 1 0 0,-1-1-1 0 0,1 1 1 0 0,-1 0-1 0 0,1-1 1 0 0,-1 1 0 0 0,1-1-1 0 0,-1 1 1 0 0,1-1-1 0 0,-1 1 1 0 0,1-1-24 0 0,4 5 394 0 0,4 1 216 0 0,14-3-108 0 0,-22-3-438 0 0,2 6 25 0 0,-3-6-88 0 0,0 1 0 0 0,0-1 0 0 0,0 0 1 0 0,1 0-1 0 0,-1 1 0 0 0,0-1 0 0 0,0 0 1 0 0,0 0-1 0 0,0 0 0 0 0,0 1 0 0 0,0-1 1 0 0,0 0-1 0 0,0 1 0 0 0,0-1 0 0 0,0 0 1 0 0,0 0-1 0 0,0 1 0 0 0,0-1 0 0 0,0 0 1 0 0,0 0-1 0 0,0 1 0 0 0,0-1 0 0 0,0 0 0 0 0,0 0 1 0 0,0 1-1 0 0,0-1 0 0 0,0 0 0 0 0,0 0 1 0 0,0 1-1 0 0,-1-1 0 0 0,1 0 0 0 0,0 0-1 0 0,-1 3 0 0 0,0 0 0 0 0,0 0 0 0 0,1-1 0 0 0,-1 1 0 0 0,1 0 0 0 0,-1 0 0 0 0,1 0 0 0 0,0 0 0 0 0,0 0 0 0 0,0 0 0 0 0,1 0 0 0 0,4 35 41 0 0,-3-31-18 0 0,-3-2-32 0 0,1-3 15 0 0,0 0-1 0 0,-1 0 0 0 0,1 0 0 0 0,0 0 1 0 0,0 0-1 0 0,1 0 0 0 0,-1 0 0 0 0,0 0 0 0 0,0-1 1 0 0,1 1-1 0 0,0 0 0 0 0,-1 0 0 0 0,1 0 1 0 0,0 0-1 0 0,0-1 0 0 0,0 2-5 0 0,0-2 53 0 0,-1-1 27 0 0,0 0 62 0 0,9-9 283 0 0,6-26-169 0 0,34-79-39 0 0,-47 110-213 0 0,7-14-72 0 0,0 0-1 0 0,9-12 69 0 0,-14 25-77 0 0,0-1-1 0 0,1 1 1 0 0,0 0 0 0 0,0 0-1 0 0,0 0 1 0 0,0 1 0 0 0,1 0-1 0 0,-1 0 1 0 0,6-3 77 0 0,-3 3-414 0 0,0 0 0 0 0,1 0 0 0 0,-1 1 0 0 0,1 0-1 0 0,0 1 1 0 0,-1-1 0 0 0,1 2 0 0 0,0-1 0 0 0,1 1 0 0 0,5 1 414 0 0,-2 0-5757 0 0</inkml:trace>
  <inkml:trace contextRef="#ctx0" brushRef="#br0" timeOffset="864.539">821 225 6448 0 0,'0'0'498'0'0,"-7"3"-308"0"0,-22 10 2863 0 0,1 1 0 0 0,0 1 1 0 0,-8 7-3054 0 0,29-18 227 0 0,0 0 1 0 0,1 1-1 0 0,-1-1 1 0 0,1 1 0 0 0,0 1-1 0 0,0-1 1 0 0,1 1 0 0 0,0 0-1 0 0,0 0 1 0 0,0 1 0 0 0,0 0-1 0 0,0 1-227 0 0,5-7 19 0 0,0 0-1 0 0,-1 0 0 0 0,1 0 0 0 0,0 0 0 0 0,0 0 0 0 0,0 0 0 0 0,0 0 1 0 0,-1 1-1 0 0,2-1 0 0 0,-1 0 0 0 0,0 0 0 0 0,0 0 0 0 0,0 0 1 0 0,0 0-1 0 0,1 0 0 0 0,-1 0 0 0 0,0 0 0 0 0,1 0 0 0 0,-1 0 0 0 0,1 0 1 0 0,-1 0-1 0 0,1 0 0 0 0,-1 0 0 0 0,1-1 0 0 0,0 1 0 0 0,0 0 1 0 0,-1 0-1 0 0,1 0 0 0 0,0-1 0 0 0,0 1 0 0 0,0-1 0 0 0,0 1 0 0 0,0 0 1 0 0,0-1-19 0 0,1 2 30 0 0,1-1 1 0 0,0 1 0 0 0,0-1-1 0 0,-1 0 1 0 0,1 0 0 0 0,0 0-1 0 0,0-1 1 0 0,0 1 0 0 0,1-1-1 0 0,2 1-30 0 0,3-2 13 0 0,1 0 0 0 0,-1 0 0 0 0,0-1 0 0 0,0 0 0 0 0,0-1-1 0 0,0 0 1 0 0,0 0 0 0 0,7-5-13 0 0,-4 2 16 0 0,-1 0 1 0 0,0-1-1 0 0,-1 0 0 0 0,1 0 0 0 0,-1-1 0 0 0,3-4-16 0 0,-10 9-6 0 0,0-1 0 0 0,0 1-1 0 0,0 0 1 0 0,-1-1-1 0 0,1 1 1 0 0,-1-1 0 0 0,0 0-1 0 0,0 0 1 0 0,0 0-1 0 0,-1 0 1 0 0,1 0 0 0 0,-1 0-1 0 0,0 0 1 0 0,0-1-1 0 0,0-2 7 0 0,-1 6-8 0 0,-1 0-1 0 0,1 0 1 0 0,0 0-1 0 0,0 0 0 0 0,-1 0 1 0 0,1 1-1 0 0,0-1 1 0 0,-1 0-1 0 0,1 0 0 0 0,-1 0 1 0 0,1 0-1 0 0,-1 1 1 0 0,1-1-1 0 0,-1 0 0 0 0,1 1 1 0 0,-1-1-1 0 0,0 0 1 0 0,1 1-1 0 0,-1-1 0 0 0,0 1 1 0 0,0-1-1 0 0,1 1 1 0 0,-1-1-1 0 0,0 1 0 0 0,0 0 1 0 0,0-1-1 0 0,0 1 1 0 0,0 0-1 0 0,0 0 0 0 0,1 0 9 0 0,-28-4-6293 0 0,21 4 477 0 0</inkml:trace>
  <inkml:trace contextRef="#ctx0" brushRef="#br0" timeOffset="1219.865">1174 56 2760 0 0,'0'0'125'0'0,"-2"1"-3"0"0,-29 19 1897 0 0,-18 11 9075 0 0,34-21-10848 0 0,12-8-242 0 0,0-1 0 0 0,0 1 0 0 0,0 0 0 0 0,0 0 0 0 0,1 0 0 0 0,-1 1 1 0 0,1-1-1 0 0,-1 0 0 0 0,1 1 0 0 0,0 0 0 0 0,0 0 0 0 0,0-1 0 0 0,0 1 0 0 0,0 0 0 0 0,1 0 1 0 0,-2 3-5 0 0,1 0 0 0 0,2-4 0 0 0,-1-1 0 0 0,1 0 0 0 0,-1 1 0 0 0,1-1 0 0 0,-1 1 0 0 0,1-1 0 0 0,0 1 0 0 0,-1-1 0 0 0,1 1 0 0 0,0 0 0 0 0,0-1 0 0 0,0 1 0 0 0,1-1 0 0 0,-1 1 0 0 0,0-1 0 0 0,0 1 0 0 0,1-1 0 0 0,-1 1 0 0 0,1-1 0 0 0,0 1 0 0 0,3 4 0 0 0,-2-3 1 0 0,1 1 0 0 0,-1-1 0 0 0,1 0 0 0 0,0 0 0 0 0,0 0 0 0 0,0 0 0 0 0,1 0 0 0 0,-1 0-1 0 0,0-1 1 0 0,1 0 0 0 0,2 2-1 0 0,59 29 107 0 0,-59-29-105 0 0,0 0 0 0 0,0 0 0 0 0,0 0 0 0 0,-1 0 0 0 0,3 4-2 0 0,1 0 1 0 0,-8-8 0 0 0,-1 0 1 0 0,1 1 0 0 0,-1-1 0 0 0,1 0 0 0 0,-1 1 0 0 0,1-1 0 0 0,-1 1 0 0 0,1-1 0 0 0,-1 1 0 0 0,1-1-1 0 0,-1 1 1 0 0,0-1 0 0 0,1 1 0 0 0,-1-1 0 0 0,0 1 0 0 0,0-1 0 0 0,1 1 0 0 0,-1 0 0 0 0,0-1 0 0 0,0 1-1 0 0,0-1 1 0 0,0 1 0 0 0,0 0 0 0 0,0-1 0 0 0,0 1 0 0 0,0 0 0 0 0,0-1 0 0 0,0 1 0 0 0,0-1 0 0 0,0 1-1 0 0,0 0 1 0 0,0-1 0 0 0,0 1 0 0 0,-1 0-2 0 0,0 0 9 0 0,0 0 0 0 0,0 0 0 0 0,0 0 0 0 0,0 0 0 0 0,0 0 0 0 0,0 0 0 0 0,0-1 0 0 0,0 1 0 0 0,-1 0 0 0 0,0 0-9 0 0,-1 0 85 0 0,-10 8 98 0 0,-1-1-1 0 0,0-1 0 0 0,0 0 0 0 0,0-1 1 0 0,-1-1-1 0 0,0 0 0 0 0,-15 3-182 0 0,-22 6-686 0 0,25-5 200 0 0</inkml:trace>
  <inkml:trace contextRef="#ctx0" brushRef="#br0" timeOffset="1518.873">1560 3 11520 0 0,'-16'-3'1226'0'0,"0"8"-498"0"0,0 0 0 0 0,1 1 0 0 0,0 0 0 0 0,0 2 0 0 0,-13 7-728 0 0,16-8 54 0 0,0 0 1 0 0,1 1-1 0 0,0 0 0 0 0,0 1 0 0 0,0 0 0 0 0,-5 7-54 0 0,15-15 0 0 0,-1 1 0 0 0,1 0 0 0 0,0 0 0 0 0,0 0 0 0 0,0 0 0 0 0,0 0 0 0 0,0 0 0 0 0,1 0 0 0 0,-1 0 0 0 0,1 0 0 0 0,-1 0 0 0 0,1 0 0 0 0,0 0 0 0 0,-1 1 0 0 0,1-1 0 0 0,0 0 0 0 0,1 1 0 0 0,-1 1 0 0 0,1-1 0 0 0,0 1 0 0 0,0 0 0 0 0,0 0 0 0 0,0 0 0 0 0,1-1 0 0 0,0 1 0 0 0,-1-1 0 0 0,3 3 0 0 0,0 0 0 0 0,0 0 0 0 0,1 0 0 0 0,0 0 0 0 0,0-1 0 0 0,0 1 0 0 0,1-1 0 0 0,0-1 0 0 0,0 1 0 0 0,0-1 0 0 0,1 0 0 0 0,1 1-9 0 0,0 0-1 0 0,0 0 0 0 0,5 5 10 0 0,-11-8 57 0 0,1 0 0 0 0,-1 0 0 0 0,0 0 0 0 0,0 1 0 0 0,0-1 0 0 0,0 0 0 0 0,-1 1 0 0 0,1-1 0 0 0,-1 1 0 0 0,1 0 0 0 0,-1-1 0 0 0,0 1 0 0 0,1 2-57 0 0,-2-3 55 0 0,0 0-1 0 0,0-1 1 0 0,0 1-1 0 0,-1 0 0 0 0,1 0 1 0 0,0 0-1 0 0,-1 0 0 0 0,1 0 1 0 0,-1-1-1 0 0,0 1 1 0 0,1 0-1 0 0,-1-1 0 0 0,0 1 1 0 0,0 0-1 0 0,0-1 0 0 0,0 1 1 0 0,0-1-1 0 0,-1 1 1 0 0,0 0-55 0 0,0 1 98 0 0,-1-1 0 0 0,0 1 0 0 0,0-1 0 0 0,0 1 0 0 0,0-1 0 0 0,0 0 0 0 0,-1 0 0 0 0,-2 1-98 0 0,3-1 66 0 0,-60 23-752 0 0,-48 11 686 0 0,90-32-1716 0 0,4-1-4445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25.867"/>
    </inkml:context>
    <inkml:brush xml:id="br0">
      <inkml:brushProperty name="width" value="0.05" units="cm"/>
      <inkml:brushProperty name="height" value="0.05" units="cm"/>
      <inkml:brushProperty name="color" value="#008000"/>
    </inkml:brush>
  </inkml:definitions>
  <inkml:trace contextRef="#ctx0" brushRef="#br0">257 147 8720 0 0,'0'0'398'0'0,"0"0"-3"0"0,-11 2-236 0 0,3-2-35 0 0,3-1 120 0 0,0 1 1 0 0,0 0-1 0 0,0 0 0 0 0,0 1 1 0 0,0-1-1 0 0,0 1 1 0 0,1 0-1 0 0,-1 0 1 0 0,0 1-1 0 0,1-1 1 0 0,-1 1-1 0 0,-2 1-244 0 0,-21 16 1653 0 0,27-18-1586 0 0,1 0-1 0 0,-1 0 1 0 0,1 0-1 0 0,0 1 1 0 0,-1-1 0 0 0,1 0-1 0 0,0 0 1 0 0,0 0-1 0 0,0 1 1 0 0,0-1-1 0 0,0 0 1 0 0,0 1-67 0 0,0-1 41 0 0,0 1 0 0 0,0 0 0 0 0,1 0 0 0 0,-1 0 0 0 0,1-1 0 0 0,-1 1 0 0 0,1 0 0 0 0,0 0 0 0 0,0-1 0 0 0,0 1 1 0 0,0-1-1 0 0,0 1 0 0 0,0-1 0 0 0,1 2-41 0 0,22 19 275 0 0,-10-8-166 0 0,-7-8-23 0 0,0 0 1 0 0,1 0 0 0 0,-1 0 0 0 0,5 1-87 0 0,-5-3 91 0 0,0 1 0 0 0,-1 0-1 0 0,0-1 1 0 0,0 2 0 0 0,0-1-1 0 0,3 4-90 0 0,-9-8 23 0 0,1 0-1 0 0,0 1 0 0 0,0-1 0 0 0,0 0 0 0 0,-1 0 0 0 0,1 0 0 0 0,-1 0 0 0 0,1 1 0 0 0,-1-1 0 0 0,1 0 0 0 0,-1 1 1 0 0,0-1-1 0 0,1 0 0 0 0,-1 1 0 0 0,0-1 0 0 0,0 0 0 0 0,0 1 0 0 0,0-1 0 0 0,0 0 0 0 0,0 1 0 0 0,-1-1-22 0 0,1 1 58 0 0,-1 0-1 0 0,0 0 0 0 0,0 0 0 0 0,0-1 1 0 0,0 1-1 0 0,0 0 0 0 0,0-1 1 0 0,-1 1-1 0 0,1-1 0 0 0,0 0 0 0 0,-1 1 1 0 0,1-1-1 0 0,-2 1-57 0 0,-4 3 201 0 0,-1-1-1 0 0,0 1 1 0 0,0-1 0 0 0,0-1 0 0 0,-1 1 0 0 0,0-2-201 0 0,-146 51-38 0 0,106-37-1667 0 0,48-15 1060 0 0,1-1-532 0 0,-1-1-229 0 0,-4-4-44 0 0</inkml:trace>
  <inkml:trace contextRef="#ctx0" brushRef="#br0" timeOffset="338.225">259 366 11000 0 0,'31'0'773'0'0,"-6"1"-266"0"0,-1-2 0 0 0,1 0 0 0 0,-1-1 0 0 0,0-2 0 0 0,2 0-507 0 0,-3-2 470 0 0,8-2 2770 0 0,16-7-3240 0 0,-38 12 298 0 0,1-2 1 0 0,0 1-1 0 0,-1-1 0 0 0,0-1 0 0 0,0 1 0 0 0,5-5-298 0 0,-2 0 86 0 0,-5 5-451 0 0,0-1 1 0 0,0 0 0 0 0,-1 0 0 0 0,0-1-1 0 0,5-6 365 0 0,-9 11 10 0 0,-1 1 0 0 0,0-1 0 0 0,0 0 0 0 0,0 0 0 0 0,0 0 0 0 0,0 0 0 0 0,-1 0-1 0 0,1 0 1 0 0,0 0 0 0 0,-1 0 0 0 0,0-1 0 0 0,1 1 0 0 0,-1 0 0 0 0,0-2-10 0 0,0 4 6 0 0,0-1 1 0 0,0 1 0 0 0,0-1 0 0 0,-1 0 0 0 0,1 1 0 0 0,0-1-1 0 0,0 1 1 0 0,0-1 0 0 0,-1 1 0 0 0,1-1 0 0 0,0 1 0 0 0,-1-1-1 0 0,1 1 1 0 0,-1-1 0 0 0,1 1 0 0 0,0-1 0 0 0,-1 1 0 0 0,1 0-1 0 0,-1-1 1 0 0,1 1 0 0 0,-1-1-7 0 0,0 1 2 0 0,-1-1-1 0 0,1 1 0 0 0,0 0 1 0 0,0-1-1 0 0,-1 1 1 0 0,1 0-1 0 0,0 0 0 0 0,-1 0 1 0 0,1 0-1 0 0,0 0 1 0 0,-1 0-1 0 0,1 0 0 0 0,0 0 1 0 0,-1 1-2 0 0,-10 2 117 0 0,1 0 1 0 0,0 1-1 0 0,0 0 1 0 0,0 1 0 0 0,1 0-1 0 0,0 1 1 0 0,0 0-1 0 0,0 1 1 0 0,0 0-1 0 0,1 0 1 0 0,0 1-1 0 0,0 1-117 0 0,6-5 29 0 0,-1 0-1 0 0,1 1 1 0 0,0-1-1 0 0,0 1 1 0 0,1-1-1 0 0,-1 1 1 0 0,1 0-1 0 0,0 0 0 0 0,1 0 1 0 0,-1 0-1 0 0,1 1 1 0 0,0-1-1 0 0,0 0 1 0 0,0 1-1 0 0,1-1 1 0 0,0 0-1 0 0,0 1 0 0 0,1 2-28 0 0,-1-6-11 0 0,1-1 1 0 0,0 1-1 0 0,-1-1 0 0 0,1 1 0 0 0,0-1 0 0 0,0 1 0 0 0,0-1 0 0 0,0 1 0 0 0,1-1 0 0 0,-1 0 0 0 0,0 0 0 0 0,1 0 1 0 0,-1 1-1 0 0,0-1 0 0 0,1-1 0 0 0,-1 1 0 0 0,1 0 0 0 0,0 0 0 0 0,-1 0 0 0 0,1-1 0 0 0,0 1 0 0 0,-1-1 1 0 0,1 1 10 0 0,5 1-13 0 0,-1-1 1 0 0,1 0 0 0 0,0 0 0 0 0,-1 0-1 0 0,6 0 13 0 0,-7-1 100 0 0,40 0-2023 0 0,-1-2 1 0 0,6-3 1922 0 0,-7-2-1374 0 0</inkml:trace>
  <inkml:trace contextRef="#ctx0" brushRef="#br0" timeOffset="574.807">1086 129 13936 0 0,'-12'1'360'0'0,"1"1"1"0"0,-1 0 0 0 0,0 0 0 0 0,1 1 0 0 0,0 1 0 0 0,0 0 0 0 0,0 0-1 0 0,0 1 1 0 0,1 1 0 0 0,0 0 0 0 0,0 0 0 0 0,0 1 0 0 0,1 0-1 0 0,-8 7-360 0 0,9-5 24 0 0,0 1 0 0 0,1-1 0 0 0,0 1 0 0 0,0 1-1 0 0,1-1 1 0 0,0 2-24 0 0,4-8 82 0 0,0 0 0 0 0,1 0 0 0 0,-1 0 0 0 0,1 0 0 0 0,0 1 0 0 0,1-1 0 0 0,-1 0 0 0 0,1 0-1 0 0,-1 5-81 0 0,1-7 28 0 0,0 0 0 0 0,0 1 0 0 0,1-1-1 0 0,-1 0 1 0 0,0 1 0 0 0,1-1-1 0 0,0 0 1 0 0,-1 0 0 0 0,1 1-1 0 0,0-1 1 0 0,0 0 0 0 0,0 0 0 0 0,0 0-1 0 0,0 0 1 0 0,1 0 0 0 0,-1 0-1 0 0,1-1 1 0 0,0 2-28 0 0,2 0 46 0 0,-2 0-19 0 0,1-1 0 0 0,0 0 0 0 0,-1 0 0 0 0,1 0 0 0 0,0 0 0 0 0,0 0 0 0 0,0 0 0 0 0,1-1 0 0 0,-1 0 0 0 0,0 1 0 0 0,0-1 0 0 0,1 0 0 0 0,-1-1 0 0 0,2 1-27 0 0,16 1 92 0 0,-11-1-55 0 0,0 0 1 0 0,1-1-1 0 0,-1 0 0 0 0,5-1-37 0 0,9-2-42 0 0,-12 2-254 0 0,0 0 0 0 0,0-2 0 0 0,-1 1 0 0 0,9-4 296 0 0,37-12-2806 0 0,-27 5 1367 0 0</inkml:trace>
  <inkml:trace contextRef="#ctx0" brushRef="#br0" timeOffset="1009.181">1258 60 14336 0 0,'0'0'661'0'0,"-6"6"212"0"0,3 0-838 0 0,1-1 0 0 0,-1 1 0 0 0,1 0-1 0 0,0 0 1 0 0,0 0 0 0 0,1 0 0 0 0,0 1-35 0 0,-5 15 238 0 0,3-9 127 0 0,1 0 1 0 0,0 0 0 0 0,1 1-366 0 0,-4 21 825 0 0,0 6 535 0 0,2 1 0 0 0,2 36-1360 0 0,5-43 208 0 0,-4-34-155 0 0,0-1-11 0 0,0 0-97 0 0,9-12-310 0 0,-7 9 144 0 0,1-1 0 0 0,-1 0 0 0 0,0 0 0 0 0,0 0 0 0 0,0 0 0 0 0,1-3 221 0 0,5-12-950 0 0,12-25-1138 0 0,-18 37 1909 0 0,1 0 0 0 0,0 0-1 0 0,0 0 1 0 0,1 0 0 0 0,-1 0 0 0 0,2 1-1 0 0,-1-1 1 0 0,1 1 0 0 0,0 1 0 0 0,0-1-1 0 0,0 0 1 0 0,3 0 179 0 0,-4 3 38 0 0,1 0-1 0 0,-1 0 1 0 0,1 0-1 0 0,0 1 1 0 0,0 0-1 0 0,0 0 0 0 0,0 0 1 0 0,1 1-1 0 0,-1 0 1 0 0,0 0-1 0 0,1 0 1 0 0,-1 0-1 0 0,0 1 1 0 0,1 0-1 0 0,-1 0 1 0 0,1 1-1 0 0,-1-1 1 0 0,0 1-1 0 0,1 0 1 0 0,3 2-38 0 0,-3 0 512 0 0,-1 0 1 0 0,1 1 0 0 0,-1 0 0 0 0,0 0-1 0 0,-1 0 1 0 0,1 1 0 0 0,3 4-513 0 0,-6-6-33 0 0,0 0 0 0 0,0 0 0 0 0,0 1-1 0 0,0-1 1 0 0,-1 1 0 0 0,1-1 0 0 0,-1 1 0 0 0,1 2 33 0 0,-2-4 25 0 0,1 1 0 0 0,0 0 1 0 0,0 0-1 0 0,0-1 0 0 0,0 1 0 0 0,1-1 0 0 0,-1 1 0 0 0,1-1 0 0 0,0 1 1 0 0,-1-1-1 0 0,1 0-25 0 0,9 9 329 0 0,-9-9-276 0 0,-1 0 0 0 0,1-1 1 0 0,-1 1-1 0 0,1 0 0 0 0,0-1 0 0 0,0 0 1 0 0,0 1-1 0 0,0-1 0 0 0,0 0 0 0 0,0 0 1 0 0,0 0-1 0 0,1 0-53 0 0,3 1 72 0 0,1 1-1 0 0,-1-1 1 0 0,1-1 0 0 0,-1 1 0 0 0,1-1 0 0 0,0-1 0 0 0,0 1 0 0 0,0-1 0 0 0,0 0-1 0 0,3-1-71 0 0,6 0 65 0 0,-2 0-32 0 0,0-1-1 0 0,-1 0 1 0 0,4-1-33 0 0,4 0-202 0 0,2-2-467 0 0,-7 3-1653 0 0,-10 1-3999 0 0</inkml:trace>
  <inkml:trace contextRef="#ctx0" brushRef="#br0" timeOffset="1357.6">1574 13 16040 0 0,'-4'-6'771'0'0,"3"5"-717"0"0,1 1-1 0 0,0-1 0 0 0,-1 1 0 0 0,1-1 1 0 0,0 1-1 0 0,-1 0 0 0 0,1-1 0 0 0,-1 1 1 0 0,1-1-1 0 0,0 1 0 0 0,-1 0 0 0 0,1-1 0 0 0,-1 1 1 0 0,1 0-1 0 0,-1 0 0 0 0,1 0 0 0 0,-1-1 1 0 0,0 1-54 0 0,1 0 52 0 0,0 0 1 0 0,0 0 0 0 0,-1 0 0 0 0,1 0 0 0 0,0 1 0 0 0,0-1 0 0 0,0 0-1 0 0,0 0 1 0 0,-1 0 0 0 0,1 0 0 0 0,0 0 0 0 0,0 0 0 0 0,0 1-1 0 0,0-1 1 0 0,-1 0 0 0 0,1 0 0 0 0,0 0 0 0 0,0 0 0 0 0,0 1 0 0 0,0-1-1 0 0,0 0 1 0 0,0 0 0 0 0,0 0 0 0 0,0 1 0 0 0,0-1 0 0 0,0 0 0 0 0,0 0-1 0 0,0 1 1 0 0,0-1 0 0 0,-1 0-53 0 0,1 2 54 0 0,0-1-1 0 0,0 1 1 0 0,0-1-1 0 0,0 1 1 0 0,0-1-1 0 0,1 1 1 0 0,-1 0 0 0 0,0-1-1 0 0,1 1 1 0 0,-1-1-1 0 0,1 1 1 0 0,-1-1-1 0 0,1 1-53 0 0,6 6-1382 0 0,4 1-5303 0 0</inkml:trace>
  <inkml:trace contextRef="#ctx0" brushRef="#br0" timeOffset="1878.059">1914 107 14912 0 0,'-27'8'507'0'0,"2"0"1"0"0,-1 2 0 0 0,1 0 0 0 0,0 2-1 0 0,1 1 1 0 0,-18 13-508 0 0,40-25 30 0 0,-29 24 634 0 0,30-24-637 0 0,-1 1-1 0 0,0 0 1 0 0,1-1 0 0 0,0 1 0 0 0,-1 0 0 0 0,1 0-1 0 0,0 0 1 0 0,0 0 0 0 0,0 0 0 0 0,0 0 0 0 0,1 0 0 0 0,-1 1-1 0 0,1-1 1 0 0,-1 0 0 0 0,1 0 0 0 0,-1 2-27 0 0,2-3 9 0 0,-1 0 1 0 0,0 0 0 0 0,1 0 0 0 0,-1 0-1 0 0,0-1 1 0 0,1 1 0 0 0,-1 0-1 0 0,1 0 1 0 0,-1 0 0 0 0,1 0 0 0 0,0 0-1 0 0,-1-1 1 0 0,1 1 0 0 0,0 0-1 0 0,0-1 1 0 0,-1 1 0 0 0,1 0 0 0 0,0-1-1 0 0,0 1 1 0 0,0-1 0 0 0,0 0-1 0 0,0 1 1 0 0,0-1 0 0 0,0 1 0 0 0,0-1-1 0 0,0 0 1 0 0,0 0 0 0 0,0 0-10 0 0,3 1 47 0 0,-1 0-1 0 0,1 0 1 0 0,-1-1 0 0 0,1 0 0 0 0,0 0 0 0 0,-1 0 0 0 0,4 0-47 0 0,67-21-219 0 0,-39 10-335 0 0,-1-1-1 0 0,24-12 555 0 0,25-10-58 0 0,-82 34 59 0 0,23-9-60 0 0,0 2 0 0 0,1 0 0 0 0,12-1 59 0 0,-30 7-14 0 0,0 0 20 0 0,-1 0 0 0 0,1 1-1 0 0,-1-1 1 0 0,0 1 0 0 0,1 0-1 0 0,0 1-5 0 0,-5-1 18 0 0,0 1 0 0 0,0-1 0 0 0,0 1 0 0 0,0 0 0 0 0,0 0 0 0 0,0 0 0 0 0,0 0 0 0 0,0 0 0 0 0,-1 0 0 0 0,1 0 0 0 0,0 0 0 0 0,0 1 0 0 0,-1-1-1 0 0,1 1 1 0 0,-1-1 0 0 0,0 1 0 0 0,1 0 0 0 0,-1 0 0 0 0,0-1 0 0 0,0 2-18 0 0,2 1 53 0 0,-1 1 0 0 0,-1-1-1 0 0,1 0 1 0 0,0 1 0 0 0,-1 0 0 0 0,0-1 0 0 0,0 1-1 0 0,-1 0 1 0 0,1-1 0 0 0,-1 1 0 0 0,0 0 0 0 0,0 0-1 0 0,-1-1 1 0 0,1 1 0 0 0,-1 0 0 0 0,0 0-1 0 0,0 0-52 0 0,-2 2 112 0 0,1 0 0 0 0,-1 0-1 0 0,0-1 1 0 0,0 1-1 0 0,0-1 1 0 0,-1 0 0 0 0,0 1-1 0 0,-1-2 1 0 0,1 1-1 0 0,-5 4-111 0 0,9-10 9 0 0,0 0-1 0 0,0 0 0 0 0,0 0 0 0 0,0 0 0 0 0,0 0 0 0 0,0 0 1 0 0,-1 1-1 0 0,1-1 0 0 0,0 0 0 0 0,0 0 0 0 0,0 0 0 0 0,0 0 0 0 0,0 0 1 0 0,0 0-1 0 0,0 0 0 0 0,0 0 0 0 0,0 0 0 0 0,0 0 0 0 0,0 0 1 0 0,0 1-1 0 0,0-1 0 0 0,0 0 0 0 0,0 0 0 0 0,0 0 0 0 0,0 0 1 0 0,0 0-1 0 0,-1 0 0 0 0,1 0 0 0 0,0 0 0 0 0,0 0 0 0 0,0 0 1 0 0,0 0-1 0 0,0 0 0 0 0,0 0 0 0 0,0 0 0 0 0,0 0 0 0 0,0 0 1 0 0,0 0-1 0 0,-1 0 0 0 0,1 0 0 0 0,0 0 0 0 0,0 0 0 0 0,0 0 1 0 0,0 0-1 0 0,0 0 0 0 0,0 0 0 0 0,0 0 0 0 0,0 0 0 0 0,0 0 0 0 0,0 0 1 0 0,0 0-1 0 0,-1 0 0 0 0,1 0 0 0 0,0 0 0 0 0,0-1 0 0 0,0 1 1 0 0,0 0-1 0 0,0 0 0 0 0,0 0 0 0 0,0 0-8 0 0,2-7 127 0 0,6-10-128 0 0,1 7-4 0 0,-1 1-1 0 0,1 0 1 0 0,1 0-1 0 0,0 1 1 0 0,0 0-1 0 0,0 0 1 0 0,1 1-1 0 0,0 1 1 0 0,1 0-1 0 0,-1 1 1 0 0,1 0-1 0 0,0 0 1 0 0,0 1-1 0 0,1 1 1 0 0,-1 0-1 0 0,2 1 6 0 0,-9 1-10 0 0,0 1-1 0 0,0 0 1 0 0,0 0-1 0 0,-1 1 1 0 0,1-1-1 0 0,0 1 1 0 0,0 0-1 0 0,-1 0 1 0 0,1 1-1 0 0,0-1 1 0 0,-1 1-1 0 0,0 0 1 0 0,1 1-1 0 0,-1-1 1 0 0,0 1-1 0 0,2 1 11 0 0,-5-3 0 0 0,0 0 0 0 0,0 0 0 0 0,0 0 0 0 0,0-1 0 0 0,-1 1 0 0 0,1 0 0 0 0,0 0 0 0 0,-1 1 0 0 0,1-1 0 0 0,-1 0 0 0 0,1 0 0 0 0,-1 0 0 0 0,1 0 0 0 0,-1 0 0 0 0,0 1 0 0 0,0-1 0 0 0,1 0 0 0 0,-1 0 0 0 0,0 1 0 0 0,4 15 0 0 0,-2-14-87 0 0,0 0 1 0 0,0 1-1 0 0,0-1 0 0 0,-1 1 0 0 0,1-1 0 0 0,-1 1 0 0 0,0 0 0 0 0,0 0 0 0 0,0 0 0 0 0,0-1 0 0 0,-1 1 0 0 0,0 0 0 0 0,0 0 1 0 0,0 0-1 0 0,0 0 0 0 0,0 1 87 0 0,-1 10-6953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4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10224 0 0,'0'0'464'0'0,"0"0"-8"0"0,0-3-199 0 0,0 2 236 0 0,0 1 137 0 0,0 0 30 0 0,0 0-11 0 0,0 0-62 0 0,0 0-31 0 0,0 0-4 0 0,17 0 766 0 0,7-1-415 0 0,0-2 0 0 0,3 0-903 0 0,6-2 379 0 0,64-9 293 0 0,90-8-200 0 0,-164 20-566 0 0,-11 0-100 0 0,0 1 0 0 0,0 0 0 0 0,0 1 0 0 0,0 0 1 0 0,0 1-1 0 0,0 0 0 0 0,0 1 0 0 0,3 1 194 0 0,-2 1-987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4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4144 0 0,'-6'0'457'0'0,"-4"2"-673"0"0,-3 4 7569 0 0,14-4-4184 0 0,11 4-2536 0 0,-4-3-377 0 0,1-1 0 0 0,0 0 0 0 0,-1 0 1 0 0,1-1-1 0 0,0 0 0 0 0,0-1 0 0 0,0 0 1 0 0,0 0-1 0 0,1-1-256 0 0,17 0 283 0 0,235-9 522 0 0,-243 9-800 0 0,20-2-53 0 0,-2-3 36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151 135 5064 0 0,'3'-4'440'0'0,"1"-1"1"0"0,-1 1-1 0 0,-1-1 1 0 0,1 0-1 0 0,-1 1 0 0 0,1-1 1 0 0,-1 0-1 0 0,-1 0 1 0 0,1-1-1 0 0,-1 1 1 0 0,0 0-1 0 0,0-2-440 0 0,0 5 161 0 0,-1-1 1 0 0,0 1-1 0 0,0-1 0 0 0,0 0 1 0 0,0 1-1 0 0,-1-1 1 0 0,1 1-1 0 0,-1-1 0 0 0,1 0 1 0 0,-1 1-1 0 0,0-1 0 0 0,0 1 1 0 0,0 0-1 0 0,0-1 0 0 0,-1 1 1 0 0,1 0-1 0 0,-1 0 1 0 0,1 0-1 0 0,-1 0 0 0 0,0 0 1 0 0,1 0-1 0 0,-1 0 0 0 0,0 0 1 0 0,0 1-1 0 0,-1-1 0 0 0,1 1 1 0 0,0 0-1 0 0,0-1 0 0 0,-1 1 1 0 0,1 0-1 0 0,-1 0 1 0 0,1 0-1 0 0,-1 1 0 0 0,1-1 1 0 0,-1 1-1 0 0,1-1 0 0 0,-1 1 1 0 0,0 0-1 0 0,1 0 0 0 0,-1 0 1 0 0,-2 1-162 0 0,1 0 125 0 0,1 0 0 0 0,-1 1 0 0 0,0 0 0 0 0,1 0 0 0 0,-1 0 0 0 0,1 0 0 0 0,-1 0 0 0 0,1 1 0 0 0,-1 1-125 0 0,-26 27 340 0 0,22-20-236 0 0,1 0 1 0 0,1 0-1 0 0,0 1 0 0 0,-4 10-104 0 0,9-18 5 0 0,-1 0-1 0 0,1 0 1 0 0,0 0-1 0 0,0 1 1 0 0,1-1-1 0 0,-1 0 0 0 0,1 0 1 0 0,0 1-1 0 0,0-1 1 0 0,0 0-1 0 0,1 1 0 0 0,0 1-4 0 0,-1-3 11 0 0,1 0 0 0 0,0-1-1 0 0,-1 1 1 0 0,1-1-1 0 0,0 0 1 0 0,0 1 0 0 0,1-1-1 0 0,-1 0 1 0 0,1 1 0 0 0,-1-1-1 0 0,1 0 1 0 0,-1 0-1 0 0,1 0 1 0 0,0-1 0 0 0,0 1-1 0 0,0 0 1 0 0,0-1 0 0 0,0 1-1 0 0,1-1 1 0 0,1 2-11 0 0,-3-3 14 0 0,1 0 1 0 0,-1 1-1 0 0,1-1 1 0 0,0 0 0 0 0,-1 0-1 0 0,1 0 1 0 0,-1 0-1 0 0,1 0 1 0 0,-1 0-1 0 0,1 0 1 0 0,-1-1 0 0 0,1 1-1 0 0,-1-1 1 0 0,1 1-1 0 0,-1-1 1 0 0,1 1-1 0 0,-1-1 1 0 0,0 0 0 0 0,1 0-1 0 0,-1 0 1 0 0,1 0-15 0 0,3-3 67 0 0,1 0 0 0 0,-1-1 0 0 0,0 1 0 0 0,1-3-67 0 0,8-7 110 0 0,-7 8-80 0 0,0-1 1 0 0,-1 0-1 0 0,0 0 0 0 0,0-1 1 0 0,-1 1-1 0 0,0-1 0 0 0,0 0 0 0 0,2-5-30 0 0,28-61 0 0 0,-35 72 0 0 0,1 0 0 0 0,0 0 0 0 0,0 0 0 0 0,1 0 0 0 0,-1 0 0 0 0,0 1 0 0 0,0-1 0 0 0,1 0 0 0 0,-1 1 0 0 0,1-1 0 0 0,0 1 0 0 0,-1 0 0 0 0,1-1 0 0 0,0 1 0 0 0,0 0 0 0 0,0 0 0 0 0,0 0 0 0 0,0 0 0 0 0,0 1 0 0 0,0-1 0 0 0,0 0 0 0 0,0 1 0 0 0,0 0 0 0 0,0-1 0 0 0,0 1 0 0 0,-1 0-4 0 0,0 0 0 0 0,0 0 0 0 0,0 0 0 0 0,0 1 0 0 0,0-1 0 0 0,0 0-1 0 0,0 0 1 0 0,0 1 0 0 0,0-1 0 0 0,0 1 0 0 0,0-1 0 0 0,0 1-1 0 0,0-1 1 0 0,0 1 0 0 0,-1-1 0 0 0,1 1 0 0 0,0 0 0 0 0,0-1 0 0 0,-1 1-1 0 0,1 0 1 0 0,-1 0 0 0 0,1 0 0 0 0,0 0 4 0 0,0 1-41 0 0,4 4-68 0 0,-1 1-1 0 0,0 0 1 0 0,0 0-1 0 0,0 0 0 0 0,0 4 110 0 0,5 8 12 0 0,-3-5-12 0 0,-1 0 0 0 0,-1 0 0 0 0,0 1 0 0 0,0-1 0 0 0,0 12 0 0 0,0-1 0 0 0,34 141-13 0 0,-28-127-47 0 0,-7-27 42 0 0,0-1 28 0 0,0 1-1 0 0,-1 0 1 0 0,0 0 0 0 0,0 0-1 0 0,-2 0 1 0 0,1 0-1 0 0,-2 4-9 0 0,1-13 28 0 0,-1 1 0 0 0,0-1 0 0 0,0 0 0 0 0,0 1 0 0 0,0-1 0 0 0,0 0 0 0 0,-1 0 0 0 0,0 0 0 0 0,1 0 0 0 0,-1 0 0 0 0,0 0 0 0 0,0-1 0 0 0,-1 1 0 0 0,1-1 0 0 0,-1 1 0 0 0,1-1 0 0 0,-1 0 0 0 0,0 0 0 0 0,1 0 0 0 0,-1 0 0 0 0,0-1 0 0 0,0 1 0 0 0,-1-1 0 0 0,0 1-28 0 0,-11 3 42 0 0,1-1 0 0 0,-1-1 0 0 0,0 0 0 0 0,0-1 0 0 0,0 0 0 0 0,0-1 0 0 0,0-1 0 0 0,0-1 0 0 0,-7-1-42 0 0,13 2 54 0 0,0-2 1 0 0,0 1-1 0 0,1-1 0 0 0,-1 0 1 0 0,0-1-1 0 0,1 0 1 0 0,0-1-1 0 0,0 0 1 0 0,0 0-1 0 0,0 0 0 0 0,1-1 1 0 0,-1 0-1 0 0,1-1 1 0 0,0 1-1 0 0,1-1 0 0 0,-4-4-54 0 0,9 8 26 0 0,-1-1 0 0 0,1 1 0 0 0,-1-1 0 0 0,1 1-1 0 0,0-1 1 0 0,0 1 0 0 0,0-1 0 0 0,0 1 0 0 0,0-1-1 0 0,1 0 1 0 0,-1 0 0 0 0,1 1 0 0 0,-1-1 0 0 0,1 0-1 0 0,0 0 1 0 0,0 0 0 0 0,1 1 0 0 0,-1-1 0 0 0,0 0-1 0 0,1 0 1 0 0,0 1 0 0 0,0-1 0 0 0,0 0 0 0 0,0 1-1 0 0,0-1 1 0 0,0 1 0 0 0,0-1 0 0 0,1 1 0 0 0,0 0 0 0 0,-1-1-1 0 0,2 0-25 0 0,2-2-75 0 0,-1 0-1 0 0,1 1 0 0 0,0 0 1 0 0,0 0-1 0 0,0 0 0 0 0,1 1 0 0 0,-1-1 1 0 0,1 1-1 0 0,4-1 76 0 0,32-12-1709 0 0,-19 8 107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4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 16152 0 0,'0'0'365'0'0,"-2"1"56"0"0,-9 6 165 0 0,3-2-505 0 0,0-1 0 0 0,1 2-1 0 0,0-1 1 0 0,0 1-1 0 0,-5 5-80 0 0,8-7 12 0 0,0 0 0 0 0,0 0-1 0 0,1 1 1 0 0,-1 0 0 0 0,1 0-1 0 0,0 0 1 0 0,1 0 0 0 0,-1 0-1 0 0,1 0 1 0 0,0 1-1 0 0,-1 4-11 0 0,2-7 19 0 0,0-1-1 0 0,0 1 1 0 0,1 0-1 0 0,-1-1 0 0 0,1 1 1 0 0,0 0-1 0 0,0-1 0 0 0,0 1 1 0 0,0 0-1 0 0,0-1 0 0 0,1 1 1 0 0,-1 0-1 0 0,1-1 0 0 0,0 1 1 0 0,0 0-1 0 0,0-1 0 0 0,0 2-18 0 0,1-3 19 0 0,-1 1-1 0 0,1-1 0 0 0,-1 0 0 0 0,1 0 0 0 0,-1 0 0 0 0,1 0 0 0 0,-1 0 0 0 0,1 0 0 0 0,0 0 0 0 0,0 0 0 0 0,-1-1 0 0 0,1 1 0 0 0,0-1 0 0 0,0 1 1 0 0,0-1-1 0 0,0 0 0 0 0,0 1-18 0 0,1-1 20 0 0,7 1 38 0 0,0-1 0 0 0,-1 0 0 0 0,1-1 0 0 0,0 0-1 0 0,-1 0 1 0 0,1-1 0 0 0,-1 0 0 0 0,1-1-1 0 0,4-2-57 0 0,-9 3 70 0 0,1-1-1 0 0,0 0 0 0 0,-1 0 1 0 0,0-1-1 0 0,0 0 1 0 0,0 0-1 0 0,2-2-69 0 0,5-3 138 0 0,-8 5-116 0 0,0 0-1 0 0,-1 0 1 0 0,1 0-1 0 0,-1 0 0 0 0,1-1 1 0 0,-1 0-1 0 0,0 1 1 0 0,-1-1-1 0 0,1 0 1 0 0,-1-1-1 0 0,0 1 0 0 0,-1 0 1 0 0,2-4-22 0 0,-3 6 7 0 0,1 1 1 0 0,0-1-1 0 0,-1 0 0 0 0,1 0 1 0 0,-1 0-1 0 0,0 0 1 0 0,0 0-1 0 0,0-1 0 0 0,-1 1 1 0 0,1 0-1 0 0,-1 0 1 0 0,1 1-1 0 0,-1-1 0 0 0,0 0 1 0 0,0 0-1 0 0,0 0 1 0 0,-1 0-1 0 0,1 1 0 0 0,-1-1 1 0 0,1 1-1 0 0,-1-1 1 0 0,0 1-1 0 0,0-1 0 0 0,-2-1-7 0 0,2 3-3 0 0,0 0-1 0 0,0 0 0 0 0,0 0 1 0 0,0 0-1 0 0,0 0 0 0 0,0 0 1 0 0,0 1-1 0 0,-1-1 0 0 0,1 1 1 0 0,0-1-1 0 0,0 1 0 0 0,-1 0 1 0 0,1 0-1 0 0,0 0 0 0 0,0 0 1 0 0,-1 0-1 0 0,1 1 0 0 0,0-1 1 0 0,-1 1 3 0 0,-5 1-373 0 0,-1 0 1 0 0,1 1 0 0 0,-1 0 0 0 0,-1 2 372 0 0,-6 2-6713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6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3224 0 0,'-15'1'299'0'0,"1"1"1"0"0,-1 1-1 0 0,0 0 1 0 0,1 1-1 0 0,-13 5-299 0 0,5-2 3215 0 0,13-6 1158 0 0,11-1-4277 0 0,0 0 0 0 0,0 1-1 0 0,0-1 1 0 0,0 1 0 0 0,0-1 0 0 0,-1 1 0 0 0,1 0 0 0 0,1 0-96 0 0,10 3 308 0 0,2-3-16 0 0,0 0 0 0 0,0-2 0 0 0,0 1 0 0 0,8-3-292 0 0,32 0 600 0 0,258-11 2295 0 0,-267 10-2196 0 0,107 0-1713 0 0,28-2 1035 0 0,69-3 168 0 0,-82 5-196 0 0,168-3 72 0 0,-198 5-66 0 0,298 4-75 0 0,-143 1 1522 0 0,-170-1-1146 0 0,35-1-1331 0 0,90 3 337 0 0,-46 0 685 0 0,43 4-169 0 0,-204-8-6083 0 0</inkml:trace>
  <inkml:trace contextRef="#ctx0" brushRef="#br0" timeOffset="411.865">341 443 8288 0 0,'0'0'638'0'0,"9"7"1240"0"0,-11 17-891 0 0,0 1 0 0 0,-2-1 0 0 0,-1 0 1 0 0,0 0-1 0 0,-2 0 0 0 0,-1-1 0 0 0,-5 10-987 0 0,-5 20 1317 0 0,0 6-1317 0 0,-7 23-313 0 0,18-57 435 0 0,1 1 1 0 0,1 0-1 0 0,-1 25-122 0 0,-6 32 77 0 0,11-79-285 0 0,1-1 0 0 0,-1 1 0 0 0,1-1-1 0 0,0 1 1 0 0,0 0 0 0 0,1-1 0 0 0,-1 2 208 0 0,1 9-6345 0 0</inkml:trace>
  <inkml:trace contextRef="#ctx0" brushRef="#br0" timeOffset="680.292">562 979 7832 0 0,'4'-5'100'0'0,"0"1"1"0"0,0 0-1 0 0,0 0 1 0 0,0 0-1 0 0,1 1 0 0 0,0-1 1 0 0,0 1-1 0 0,0 0 1 0 0,0 0-1 0 0,0 1 1 0 0,0 0-1 0 0,1 0 1 0 0,-1 0-1 0 0,4-1-100 0 0,13-1 1637 0 0,-1 0-1 0 0,1 1 1 0 0,6 1-1637 0 0,7-1 2603 0 0,-4-1-1952 0 0,-5 0-195 0 0,0 1 0 0 0,0 2 1 0 0,0 0-1 0 0,14 3-456 0 0,75 7 236 0 0,-90-8-212 0 0,4 0-1364 0 0,-1-2-1 0 0,2-1 1341 0 0,-26 2-1006 0 0</inkml:trace>
  <inkml:trace contextRef="#ctx0" brushRef="#br0" timeOffset="908.04">818 820 6448 0 0,'0'0'297'0'0,"0"0"-9"0"0,-1 0-264 0 0,1 0 0 0 0,-1 0 1 0 0,0 0-1 0 0,0 0 0 0 0,0 0 0 0 0,1 0 0 0 0,-1 0 0 0 0,0 1 1 0 0,1-1-1 0 0,-1 0 0 0 0,0 1 0 0 0,0-1 0 0 0,1 0 0 0 0,-1 1 0 0 0,1-1 1 0 0,-1 1-1 0 0,0 0-24 0 0,-1 2 812 0 0,1 1 0 0 0,0 0 1 0 0,0 0-1 0 0,0 0 1 0 0,0 0-1 0 0,1-1 0 0 0,-1 1 1 0 0,1 0-1 0 0,0 0 0 0 0,0 4-812 0 0,6 41 2067 0 0,-5-38-1593 0 0,1 1 0 0 0,-2 0 0 0 0,0 1-474 0 0,3 30 777 0 0,2-3-562 0 0,-4-23-11 0 0,1-1-1 0 0,1 0 0 0 0,0 0 0 0 0,1 0 0 0 0,1 2-203 0 0,-4-15-141 0 0,1 1 0 0 0,-1-1 0 0 0,1 0 0 0 0,0 0-1 0 0,0 0 1 0 0,0 1 0 0 0,0-2 0 0 0,0 1 0 0 0,0 0 0 0 0,1 0 0 0 0,0-1-1 0 0,-1 1 1 0 0,1-1 0 0 0,0 0 0 0 0,0 0 0 0 0,0 0 0 0 0,0 0 0 0 0,1-1-1 0 0,-1 1 1 0 0,0-1 0 0 0,1 0 0 0 0,-1 0 0 0 0,1 0 0 0 0,2 0 141 0 0,12 0-1166 0 0</inkml:trace>
  <inkml:trace contextRef="#ctx0" brushRef="#br0" timeOffset="1327.769">2147 141 13328 0 0,'0'0'298'0'0,"7"-2"1172"0"0,1 14-712 0 0,-7-10-688 0 0,1 0 0 0 0,-1 0 0 0 0,0 0-1 0 0,0 0 1 0 0,0 0 0 0 0,0 0 0 0 0,0 0 0 0 0,0 0-1 0 0,0 0 1 0 0,0 1 0 0 0,-1-1 0 0 0,0 0 0 0 0,1 1-1 0 0,-1 1-69 0 0,1 20 430 0 0,0-15-221 0 0,-1 0 0 0 0,0 0-1 0 0,-2 7-208 0 0,-1 20 433 0 0,2-22-232 0 0,-1 0 0 0 0,0-1 0 0 0,-1 1 0 0 0,0 0 0 0 0,-1 0-201 0 0,-8 22 544 0 0,-2 13-544 0 0,-6 24 122 0 0,-15 49 156 0 0,23-95-325 0 0,11-26-246 0 0,1-9-1278 0 0,-3-2-2954 0 0,0-3-1428 0 0</inkml:trace>
  <inkml:trace contextRef="#ctx0" brushRef="#br0" timeOffset="1623.224">2116 188 3224 0 0,'7'-4'288'0'0,"10"-7"56"0"0,-13 9 385 0 0,0-1 1 0 0,0 1 0 0 0,1 1 0 0 0,-1-1-1 0 0,0 0 1 0 0,1 1 0 0 0,-1 0 0 0 0,1 0 0 0 0,1 0-730 0 0,7 1 446 0 0,1 0 1 0 0,-1 1 0 0 0,0 0 0 0 0,0 1-1 0 0,0 0 1 0 0,0 1 0 0 0,0 1 0 0 0,-1 0-1 0 0,2 1-446 0 0,20 6 578 0 0,-25-8-343 0 0,-1 1 0 0 0,1 0 0 0 0,-1 1 0 0 0,0 0 0 0 0,2 1-235 0 0,6 4 594 0 0,-15-9-508 0 0,1 0-1 0 0,-1 0 1 0 0,1 0-1 0 0,-1 0 0 0 0,1 0 1 0 0,-1 0-1 0 0,0 0 0 0 0,1 0 1 0 0,-1 1-1 0 0,0-1 1 0 0,0 1-1 0 0,0-1 0 0 0,0 1 1 0 0,0-1-1 0 0,0 1 1 0 0,0 0-1 0 0,-1-1 0 0 0,1 1 1 0 0,-1 0-1 0 0,1-1 0 0 0,-1 1 1 0 0,0 0-1 0 0,1 0 1 0 0,-1 0-1 0 0,0-1 0 0 0,0 1 1 0 0,0 0-1 0 0,0 0 0 0 0,-1 0 1 0 0,1 0-86 0 0,0 14-343 0 0,1-15 332 0 0,-1 0 0 0 0,0 0 0 0 0,0 0 0 0 0,0 0 0 0 0,0 0 0 0 0,0 0 0 0 0,0 0 0 0 0,0 0 0 0 0,0 0 0 0 0,0 0 0 0 0,-1 0 0 0 0,1 0 0 0 0,0 0 0 0 0,-1 0 0 0 0,1-1 0 0 0,0 1 0 0 0,-1 0 0 0 0,1 0 0 0 0,-1 0 0 0 0,1 0 0 0 0,-1-1 0 0 0,0 1 0 0 0,1 0 0 0 0,-1 0 11 0 0,-10 11 178 0 0,6-6-80 0 0,0-1-1 0 0,0 0 1 0 0,0 0 0 0 0,-1 0-1 0 0,0-1 1 0 0,1 1-1 0 0,-4 0-97 0 0,-11 5 42 0 0,-2-1 0 0 0,1 0 0 0 0,-1-2 0 0 0,-16 3-42 0 0,18-5-1213 0 0,2-1-446 0 0</inkml:trace>
  <inkml:trace contextRef="#ctx0" brushRef="#br0" timeOffset="1890.629">1667 826 10680 0 0,'0'0'241'0'0,"0"0"38"0"0,0 0 11 0 0,1-1-28 0 0,50-22 294 0 0,-17 15 511 0 0,0 1 0 0 0,0 2 1 0 0,1 2-1 0 0,4 1-1067 0 0,20-2 698 0 0,23-6 109 0 0,33-2 53 0 0,-3 5-380 0 0,89-2 188 0 0,-142 9-4128 0 0,18 5 3460 0 0,-61-5-1654 0 0,-13 0-10 0 0</inkml:trace>
  <inkml:trace contextRef="#ctx0" brushRef="#br0" timeOffset="2196.51">1998 979 11376 0 0,'0'0'521'0'0,"0"0"-12"0"0,0 13-270 0 0,2 10 438 0 0,-1-19-530 0 0,0-1 0 0 0,-1 1-1 0 0,0-1 1 0 0,1 0 0 0 0,-1 1-1 0 0,-1-1 1 0 0,1 1 0 0 0,0-1-1 0 0,-1 1-146 0 0,-35 118 2537 0 0,28-96-2238 0 0,-48 139 669 0 0,41-102-752 0 0,6-23-135 0 0,3-10 38 0 0,-5 16-7 0 0,10-42-102 0 0,-1 0 0 0 0,1 0 0 0 0,-1 0 0 0 0,0-1 0 0 0,0 1 0 0 0,0-1 1 0 0,0 0-1 0 0,0 1 0 0 0,-3 1-10 0 0,5-5-80 0 0,-1 1-1 0 0,1-1 1 0 0,0 0 0 0 0,-1 0 0 0 0,1 0 0 0 0,0 0 0 0 0,-1 0-1 0 0,1 1 1 0 0,-1-1 0 0 0,1 0 0 0 0,0 0 0 0 0,-1 0-1 0 0,1 0 1 0 0,0 0 0 0 0,-1 0 0 0 0,1 0 0 0 0,-1 0 0 0 0,1-1-1 0 0,0 1 1 0 0,-1 0 0 0 0,1 0 0 0 0,0 0 0 0 0,-1 0 0 0 0,1 0-1 0 0,0-1 1 0 0,-1 1 0 0 0,1 0 0 0 0,0 0 0 0 0,-1 0 0 0 0,1-1-1 0 0,0 1 1 0 0,0 0 0 0 0,-1 0 0 0 0,1-1 0 0 0,0 1 0 0 0,0 0-1 0 0,-1-1 1 0 0,1 1 80 0 0,0-5-1434 0 0</inkml:trace>
  <inkml:trace contextRef="#ctx0" brushRef="#br0" timeOffset="2519.67">1888 1114 9384 0 0,'14'-9'1000'0'0,"-5"5"-966"0"0,-1-1 123 0 0,1 1 1 0 0,-1 1-1 0 0,8-3-157 0 0,6 0 763 0 0,-8 1-123 0 0,1 1 1 0 0,-1 0 0 0 0,1 1 0 0 0,10 0-641 0 0,-5 2 527 0 0,-9 0-84 0 0,1 0 0 0 0,0 1 0 0 0,11 1-443 0 0,0 1 479 0 0,-17-2-313 0 0,0 1 0 0 0,0-1 1 0 0,0 1-1 0 0,0 1 0 0 0,0-1 0 0 0,-1 1 0 0 0,1 0 0 0 0,0 0 0 0 0,2 2-166 0 0,2 0 246 0 0,3 2 132 0 0,-13-5-366 0 0,0-1 1 0 0,1 0-1 0 0,-1 1 0 0 0,0-1 1 0 0,0 0-1 0 0,1 1 1 0 0,-1-1-1 0 0,0 0 1 0 0,0 1-1 0 0,1-1 0 0 0,-1 1 1 0 0,0-1-1 0 0,0 0 1 0 0,0 1-1 0 0,0-1 0 0 0,0 1 1 0 0,0-1-1 0 0,0 1 1 0 0,0-1-1 0 0,0 0 0 0 0,0 1 1 0 0,0-1-1 0 0,0 1 1 0 0,0-1-1 0 0,0 1 0 0 0,0-1 1 0 0,0 1-13 0 0,-1 12 292 0 0,1-12-274 0 0,0 0 0 0 0,0 0 0 0 0,0 0 0 0 0,0 0 0 0 0,0 0 0 0 0,0 0 0 0 0,0 0 0 0 0,-1 0 0 0 0,1 0 0 0 0,0 0 0 0 0,0 0 0 0 0,-1 0 0 0 0,1 0 0 0 0,-1 0 0 0 0,1 0 0 0 0,-1-1 0 0 0,1 1 0 0 0,-1 0 0 0 0,0 0-18 0 0,-3 4 76 0 0,-1-1 0 0 0,1 0-1 0 0,-1 0 1 0 0,1 0 0 0 0,-1-1-1 0 0,0 0 1 0 0,0 0-1 0 0,-2 0-75 0 0,-45 20 130 0 0,36-17-105 0 0,-12 4 62 0 0,10-3-92 0 0,0 0-1 0 0,0 1 1 0 0,-9 7 5 0 0,16-10-156 0 0,1 1 0 0 0,-1-1-1 0 0,0-1 157 0 0,-24 13-1916 0 0,19-9 151 0 0</inkml:trace>
  <inkml:trace contextRef="#ctx0" brushRef="#br0" timeOffset="2844.81">2292 1352 6448 0 0,'3'-4'585'0'0,"4"3"-216"0"0,-25 8 4861 0 0,6 0-3430 0 0,-3-2-1291 0 0,-12 5 326 0 0,2 1-1 0 0,-7 4-834 0 0,24-11 85 0 0,0 1-1 0 0,1 0 1 0 0,-1 0 0 0 0,1 1-1 0 0,0 0 1 0 0,0 0 0 0 0,1 1-1 0 0,-5 6-84 0 0,9-11 7 0 0,1 1 0 0 0,-1 0 0 0 0,1 0 0 0 0,0 0 0 0 0,0 0 0 0 0,0 0 0 0 0,0 0 0 0 0,0 0 0 0 0,1 0 0 0 0,-1 3-7 0 0,1-4 0 0 0,-1 0-1 0 0,1 0 1 0 0,0 0 0 0 0,0 0-1 0 0,0 0 1 0 0,1 0 0 0 0,-1 0-1 0 0,0-1 1 0 0,1 1 0 0 0,-1 0 0 0 0,1 0-1 0 0,0 0 1 0 0,0 0 0 0 0,-1-1-1 0 0,1 1 1 0 0,0 0 0 0 0,0-1-1 0 0,1 1 1 0 0,3 3 17 0 0,1-1-1 0 0,0 0 0 0 0,0 0 0 0 0,0-1 0 0 0,1 0 0 0 0,-1 0 0 0 0,1 0 0 0 0,0-1 0 0 0,0 0 0 0 0,6 1-16 0 0,-3 0 112 0 0,1 0 0 0 0,-1 1 1 0 0,0 0-1 0 0,4 3-112 0 0,1 0-139 0 0,-12-6 246 0 0,0 0 0 0 0,0 0 0 0 0,0 1 0 0 0,0-1 0 0 0,-1 1-1 0 0,2 1-106 0 0,-3-3 12 0 0,-1 1-1 0 0,0-1 1 0 0,0 1-1 0 0,0-1 1 0 0,0 0-1 0 0,0 1 1 0 0,0-1-1 0 0,0 0 1 0 0,0 1-1 0 0,0-1 1 0 0,0 1-1 0 0,0-1 0 0 0,0 0 1 0 0,-1 1-1 0 0,1-1 1 0 0,0 1-1 0 0,0-1 1 0 0,0 0-1 0 0,0 1 1 0 0,-1-1-1 0 0,1 0 1 0 0,0 0-1 0 0,0 1 0 0 0,-1-1 1 0 0,1 0-1 0 0,-1 1-11 0 0,-5 6 117 0 0,1-3 13 0 0,0 0-1 0 0,0 0 0 0 0,0-1 1 0 0,0 0-1 0 0,-1 0 1 0 0,0-1-1 0 0,1 0 1 0 0,-1 0-1 0 0,-4 1-129 0 0,-22 3-708 0 0,-3-2-4374 0 0,14-1-1043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43 188 6448 0 0,'0'-1'32'0'0,"0"1"-1"0"0,0-1 1 0 0,-1 1 0 0 0,1-1 0 0 0,0 1 0 0 0,0-1-1 0 0,-1 1 1 0 0,1-1 0 0 0,0 1 0 0 0,-1-1 0 0 0,1 1-1 0 0,0 0 1 0 0,-1-1 0 0 0,1 1 0 0 0,-1 0 0 0 0,1-1 0 0 0,0 1-1 0 0,-1 0 1 0 0,1-1 0 0 0,-1 1 0 0 0,1 0 0 0 0,-1 0-1 0 0,1-1 1 0 0,-1 1 0 0 0,0 0 0 0 0,1 0 0 0 0,-1 0-1 0 0,1 0 1 0 0,-1 0-32 0 0,-14 5 2777 0 0,2 0-790 0 0,13-5-1756 0 0,0 0 156 0 0,0 0-341 0 0,-1 0-1 0 0,1 0 1 0 0,0 0 0 0 0,0 0 0 0 0,0 0 0 0 0,0 0 0 0 0,0 0 0 0 0,0 0 0 0 0,0 0 0 0 0,-1 0 0 0 0,1 0 0 0 0,0 0 0 0 0,0 1 0 0 0,0-1 0 0 0,0 0-1 0 0,0 0 1 0 0,0 0 0 0 0,0 0 0 0 0,0 0 0 0 0,0 0 0 0 0,0 0 0 0 0,0 0 0 0 0,0 0 0 0 0,-1 0 0 0 0,1 1 0 0 0,0-1 0 0 0,0 0 0 0 0,0 0 0 0 0,0 0 0 0 0,0 0-1 0 0,0 0 1 0 0,0 0 0 0 0,0 0 0 0 0,0 1 0 0 0,0-1 0 0 0,0 0 0 0 0,0 0 0 0 0,0 0 0 0 0,0 0 0 0 0,0 0 0 0 0,0 0 0 0 0,0 0 0 0 0,0 1 0 0 0,1-1-1 0 0,-1 0 1 0 0,0 0 0 0 0,0 0 0 0 0,0 0 0 0 0,0 0-46 0 0,20 9 1357 0 0,1 0 0 0 0,0-2 0 0 0,12 3-1357 0 0,-3-4-322 0 0,0-1 1 0 0,10 0 321 0 0,-27-5 103 0 0,-1 0 0 0 0,1-1 0 0 0,2-1-103 0 0,26 0 172 0 0,-7 0-49 0 0,0-1 0 0 0,23-6-123 0 0,-7 1 82 0 0,-18 3-48 0 0,-1 1 0 0 0,1 2 0 0 0,0 1 0 0 0,11 3-34 0 0,-39-2-21 0 0,-1 0-4 0 0,1 0 0 0 0,-1 1-1 0 0,1-1 1 0 0,-1 1 0 0 0,0-1 0 0 0,1 1 0 0 0,-1 0 0 0 0,0 1 0 0 0,0-1 0 0 0,0 0 0 0 0,0 1 0 0 0,1 0 25 0 0,-3-1-335 0 0,-1-1-774 0 0,0 0-3222 0 0,0 0-1379 0 0</inkml:trace>
  <inkml:trace contextRef="#ctx0" brushRef="#br0" timeOffset="348.791">121 387 5528 0 0,'0'0'249'0'0,"0"0"-1"0"0,-1 0-156 0 0,41 0 9082 0 0,81-5-7618 0 0,-2 0-828 0 0,83-1-488 0 0,-152 5-112 0 0,3-3-128 0 0,-27 4-992 0 0,-25 0-133 0 0,-1 0-56 0 0,0 0-16 0 0</inkml:trace>
  <inkml:trace contextRef="#ctx0" brushRef="#br0" timeOffset="794.634">586 5 10592 0 0,'-2'-4'3614'0'0,"8"5"-2559"0"0,10 5-547 0 0,0-1 0 0 0,0 2 0 0 0,12 7-508 0 0,16 7 182 0 0,-22-13-111 0 0,168 73 253 0 0,-180-77-166 0 0,1 2 343 0 0,1-1 1 0 0,-1 2 0 0 0,6 4-502 0 0,2 2 526 0 0,-7-5-965 0 0,0 1 1 0 0,7 6 438 0 0,-16-12-6 0 0,0 0 0 0 0,-1 0 0 0 0,1 0 0 0 0,-1 0 0 0 0,1 0 0 0 0,-1 1 0 0 0,0-1 0 0 0,0 1 0 0 0,0 0-1 0 0,-1-1 1 0 0,2 4 6 0 0,-2-3 101 0 0,0 1 0 0 0,0-1-1 0 0,-1 0 1 0 0,1 0 0 0 0,-1 0-1 0 0,0 0 1 0 0,0 1-1 0 0,0-1 1 0 0,-1 0 0 0 0,1 0-1 0 0,-1 0 1 0 0,0 1 0 0 0,0-1-1 0 0,-1 0 1 0 0,1-1 0 0 0,-1 1-1 0 0,0 0 1 0 0,0 0-1 0 0,-2 3-100 0 0,-2 0 155 0 0,1 1 0 0 0,-1-1 0 0 0,0 0-1 0 0,-1-1 1 0 0,0 1 0 0 0,0-1-1 0 0,-4 2-154 0 0,-13 8 564 0 0,-19 10-564 0 0,0-1 113 0 0,23-14-111 0 0,0-1 0 0 0,-1-1-1 0 0,-5 1-1 0 0,-36 18 30 0 0,20-10 119 0 0,27-11-930 0 0,-1 0 0 0 0,-11 8 781 0 0,25-14-396 0 0,-1 1 1 0 0,1 0 0 0 0,-1 0 0 0 0,1 1 0 0 0,0-1-1 0 0,0 0 1 0 0,-1 3 395 0 0,-3 6-1431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4:5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 9216 0 0,'0'-1'706'0'0,"1"1"-679"0"0,-1-1-1 0 0,1 0 1 0 0,-1 1-1 0 0,1-1 0 0 0,-1 1 1 0 0,1-1-1 0 0,-1 1 1 0 0,1-1-1 0 0,-1 1 0 0 0,1-1 1 0 0,0 1-1 0 0,-1-1 1 0 0,1 1-1 0 0,0 0 1 0 0,0-1-1 0 0,-1 1 0 0 0,1 0 1 0 0,0 0-1 0 0,0 0 1 0 0,-1 0-1 0 0,1 0 0 0 0,0-1-26 0 0,1 1 185 0 0,-1 0 71 0 0,2 0 1311 0 0,-2 0 826 0 0,-2 1-1427 0 0,-6 1-873 0 0,1 0-1 0 0,0 0 1 0 0,-1 0-1 0 0,1-1 1 0 0,-1 0 0 0 0,0 0-1 0 0,1-1 1 0 0,-1 1-1 0 0,0-2 1 0 0,1 1-1 0 0,-1-1 1 0 0,0 0-93 0 0,2 0 0 0 0,0 1 0 0 0,0-1 0 0 0,0 1 0 0 0,0 0 1 0 0,-4 0-1 0 0,-17 0 125 0 0,17 0-37 0 0,8 0-79 0 0,-1 0-1 0 0,0 0 0 0 0,0 0 0 0 0,1-1 1 0 0,-1 1-1 0 0,0 0 0 0 0,1-1 0 0 0,-1 1 0 0 0,0-1 1 0 0,1 0-1 0 0,-1 1 0 0 0,0-2-8 0 0,0 1-6 0 0,0 1-1 0 0,1-1 1 0 0,-1 1-1 0 0,1 0 1 0 0,-1 0-1 0 0,1-1 1 0 0,-1 1-1 0 0,0 0 1 0 0,1 0-1 0 0,-1 0 1 0 0,1 0-1 0 0,-1 1 1 0 0,0-1-1 0 0,1 0 1 0 0,-1 1 0 0 0,1-1-1 0 0,-1 1 1 0 0,1 0-1 0 0,-1-1 1 0 0,1 1-1 0 0,0 0 1 0 0,-1 0 6 0 0,-4 3-14 0 0,0 1-1 0 0,1-1 1 0 0,0 1 0 0 0,-3 4 14 0 0,-6 4 184 0 0,13-13-183 0 0,1 1 0 0 0,0-1 0 0 0,-1 0-1 0 0,1 0 1 0 0,0 1 0 0 0,-1-1-1 0 0,1 0 1 0 0,0 0 0 0 0,-1 1 0 0 0,1-1-1 0 0,0 0 1 0 0,0 1 0 0 0,0-1-1 0 0,-1 0 1 0 0,1 1 0 0 0,0-1-1 0 0,0 1 1 0 0,0-1 0 0 0,0 0 0 0 0,-1 1-1 0 0,1-1 1 0 0,0 1 0 0 0,0-1-1 0 0,0 0 1 0 0,0 1 0 0 0,0-1-1 0 0,0 1 1 0 0,0-1 0 0 0,0 0 0 0 0,0 1-1 0 0,1-1 1 0 0,-1 1 0 0 0,0-1-1 0 0,0 0 1 0 0,0 1 0 0 0,0-1-1 0 0,-1 4-153 0 0,1-4 149 0 0,0 0 0 0 0,0 0 1 0 0,0 0-1 0 0,0 0 0 0 0,0 0 0 0 0,0 0 1 0 0,0 1-1 0 0,-1-1 0 0 0,1 0 0 0 0,0 0 1 0 0,0 0-1 0 0,0 0 0 0 0,0 0 0 0 0,0 0 1 0 0,0 0-1 0 0,0 1 0 0 0,0-1 0 0 0,0 0 1 0 0,0 0-1 0 0,0 0 0 0 0,0 0 0 0 0,0 0 1 0 0,-1 0-1 0 0,1 1 0 0 0,0-1 1 0 0,0 0-1 0 0,0 0 0 0 0,0 0 0 0 0,0 0 1 0 0,0 0-1 0 0,1 1 0 0 0,-1-1 0 0 0,0 0 1 0 0,0 0-1 0 0,0 0 0 0 0,0 0 0 0 0,0 0 1 0 0,0 1-1 0 0,0-1 0 0 0,0 0 4 0 0,2 24-20 0 0,-3-21 20 0 0,1 0 0 0 0,0 0 0 0 0,0 0 0 0 0,1 0 1 0 0,-1 0-1 0 0,1 0 0 0 0,-1 0 0 0 0,1 0 0 0 0,0 0 0 0 0,0 0 0 0 0,1 2 0 0 0,0-2 0 0 0,-1-1 0 0 0,-1-1 0 0 0,1 0 0 0 0,-1 1 0 0 0,1-1 0 0 0,0 1 0 0 0,0-1 0 0 0,0 0 0 0 0,0 0 0 0 0,0 0 0 0 0,0 1 0 0 0,0-1 0 0 0,0 0 0 0 0,0 0 0 0 0,0 0 0 0 0,0-1 0 0 0,1 1 0 0 0,-1 0 0 0 0,0 0 0 0 0,1-1 0 0 0,-1 1 0 0 0,1-1 0 0 0,-1 1 0 0 0,1-1 0 0 0,-1 0 0 0 0,1 1 0 0 0,-1-1 0 0 0,2 0 0 0 0,6 1 457 0 0,-1 1-1 0 0,1 0 0 0 0,7 3-456 0 0,-8-2 349 0 0,1-1 0 0 0,-1 0 0 0 0,9 1-349 0 0,-10-2-130 0 0,-1 0-1 0 0,0 1 0 0 0,0 0 1 0 0,0 0-1 0 0,0 0 1 0 0,-1 1-1 0 0,5 2 131 0 0,-3-1-267 0 0,0 0-1 0 0,0-1 1 0 0,1-1-1 0 0,2 2 268 0 0,-5-3-1 0 0,-1 0 0 0 0,0 1-1 0 0,0 0 1 0 0,0 0 0 0 0,0 0-1 0 0,0 0 1 0 0,-1 0 0 0 0,1 1-1 0 0,-1-1 1 0 0,1 1-1 0 0,-1 0 1 0 0,2 2 1 0 0,3 5 76 0 0,1 1 0 0 0,-1 0-1 0 0,2 4-75 0 0,-2-1 141 0 0,-7-12-155 0 0,1-1 0 0 0,-1 1 0 0 0,0 0-1 0 0,-1 0 1 0 0,1 0 0 0 0,0 0-1 0 0,0 0 1 0 0,-1 0 0 0 0,1 0-1 0 0,-1 0 1 0 0,0 1 0 0 0,0-1-1 0 0,0 0 1 0 0,0 0 0 0 0,0 1 14 0 0,0-2-3 0 0,0 0 0 0 0,0 0 0 0 0,0 0 1 0 0,0 1-1 0 0,0-1 0 0 0,0 0 0 0 0,-1 0 1 0 0,1 0-1 0 0,-1 0 0 0 0,1 1 0 0 0,0-1 1 0 0,-1 0-1 0 0,0 0 0 0 0,1 0 0 0 0,-1 0 0 0 0,0 0 1 0 0,1 0-1 0 0,-1 0 0 0 0,0-1 0 0 0,0 1 1 0 0,0 0-1 0 0,0 0 0 0 0,0-1 0 0 0,0 1 1 0 0,0 0-1 0 0,0-1 0 0 0,0 1 3 0 0,-1 0 17 0 0,-7 3 310 0 0,0 0 0 0 0,0 0 0 0 0,0-1 0 0 0,-1-1 0 0 0,1 1 0 0 0,-3-1-327 0 0,-15 4-34 0 0,23-5 37 0 0,0-1-1 0 0,1 1 1 0 0,-1-1-1 0 0,0 0 1 0 0,1-1 0 0 0,-1 1-1 0 0,0 0 1 0 0,0-1-3 0 0,0 0 28 0 0,0 0 0 0 0,1 1-1 0 0,-1 0 1 0 0,0 0 0 0 0,1 0 0 0 0,-1 0 0 0 0,1 0 0 0 0,-1 1 0 0 0,-1 0-28 0 0,0 0-117 0 0,1-1-1 0 0,0 0 1 0 0,0 0-1 0 0,-1 0 1 0 0,1 0-1 0 0,0-1 1 0 0,0 0-1 0 0,0 0 0 0 0,-1 0 1 0 0,1 0-1 0 0,0-1 1 0 0,-2 0 117 0 0,0 0-1326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68 426 4144 0 0,'0'0'191'0'0,"-1"1"-11"0"0,-4 8 1350 0 0,0 1 0 0 0,1 0 0 0 0,0 0 0 0 0,-2 9-1530 0 0,3-10 699 0 0,0 0 0 0 0,-1 0 0 0 0,0 0 1 0 0,0 1-700 0 0,-9 20 1674 0 0,7-12-798 0 0,5-17-749 0 0,1-1-20 0 0,0 0-3 0 0,-3 13 27 0 0,2-9 2525 0 0,4-7-2633 0 0,0 1 0 0 0,0-1-1 0 0,0 0 1 0 0,0 0 0 0 0,-1 0-1 0 0,1 0 1 0 0,-1-1 0 0 0,0 1-1 0 0,0-1 1 0 0,0 1 0 0 0,0-1-1 0 0,1-3-22 0 0,4-11 431 0 0,-1-1-1 0 0,0-2-430 0 0,-4 14-3 0 0,55-185 773 0 0,-49 162-766 0 0,1 0 0 0 0,2 0 0 0 0,1 0 0 0 0,4-2-4 0 0,28-62 0 0 0,-39 82 0 0 0,-4 9 0 0 0,0 0 0 0 0,1 0 0 0 0,-1 1 0 0 0,1-1 0 0 0,-1 0 0 0 0,1 0 0 0 0,0 1 0 0 0,0-1 0 0 0,0 1 0 0 0,1-1 0 0 0,-2 2 0 0 0,-1 1 0 0 0,0-1 0 0 0,1 1 0 0 0,-1 0 0 0 0,1-1 0 0 0,-1 1 0 0 0,1-1 0 0 0,-1 1 0 0 0,1 0 0 0 0,-1-1 0 0 0,1 1 0 0 0,-1 0 0 0 0,1-1 0 0 0,-1 1 0 0 0,1 0 0 0 0,0 0 0 0 0,-1 0 0 0 0,1-1 0 0 0,-1 1 0 0 0,1 0 0 0 0,0 0 0 0 0,-1 0 0 0 0,1 0 0 0 0,0 0 0 0 0,-1 0 0 0 0,1 0 0 0 0,-1 1 0 0 0,1-1 0 0 0,0 0 0 0 0,-1 0 0 0 0,2 1 0 0 0,6 0 16 0 0,-6 0 2 0 0,-1 0 0 0 0,0 0 0 0 0,0 0 0 0 0,0 0-1 0 0,1 0 1 0 0,-1 0 0 0 0,0 0 0 0 0,-1 1-1 0 0,1-1 1 0 0,0 0 0 0 0,0 1 0 0 0,0 0-18 0 0,2 2 48 0 0,4 6 158 0 0,0 1 0 0 0,-1-1-1 0 0,3 9-205 0 0,1 1 49 0 0,-6-12-61 0 0,-1 1 0 0 0,0 0 0 0 0,-1 0 0 0 0,0 0 0 0 0,0 0 0 0 0,-1 0 0 0 0,1 9 12 0 0,0 2 72 0 0,9 99 252 0 0,-8-87-180 0 0,2 0-1 0 0,1 2-143 0 0,-1-7 49 0 0,-3 14 60 0 0,-1-10-26 0 0,-1-24-63 0 0,-1 0-1 0 0,1 1 0 0 0,-1-1 0 0 0,0 0 1 0 0,-1 0-1 0 0,0 0 0 0 0,0 0 0 0 0,-1 0 1 0 0,0 0-20 0 0,-6 20-15 0 0,8-25 16 0 0,0 0 1 0 0,0 0-1 0 0,0 0 0 0 0,-1 1 1 0 0,1-1-1 0 0,-1 0 1 0 0,0 0-1 0 0,1-1 0 0 0,-3 2-1 0 0,3-1-35 0 0,0-1-53 0 0,-18-4-2785 0 0,12 0 1322 0 0</inkml:trace>
  <inkml:trace contextRef="#ctx0" brushRef="#br0" timeOffset="319.54">124 403 10136 0 0,'0'0'464'0'0,"0"0"-10"0"0,0 0-114 0 0,0 0 610 0 0,10-9 3771 0 0,5 3-3595 0 0,1 1 1 0 0,14-4-1127 0 0,36-9 396 0 0,-65 18-390 0 0,29-6 41 0 0,20-7-47 0 0,-6-9-1589 0 0,-28 19 682 0 0</inkml:trace>
  <inkml:trace contextRef="#ctx0" brushRef="#br0" timeOffset="676.841">554 35 2304 0 0,'0'0'607'0'0,"0"0"1707"0"0,0 0 749 0 0,0 0 147 0 0,0 0-374 0 0,7 3-1266 0 0,-2 2-1353 0 0,0-1 0 0 0,0 1 1 0 0,-1 1-1 0 0,1-1 0 0 0,-1 1 1 0 0,-1-1-1 0 0,1 1 1 0 0,-1 0-1 0 0,1 1-217 0 0,4 13 565 0 0,0 1 1 0 0,0 4-566 0 0,3 9 175 0 0,-6-19-50 0 0,-1 0 0 0 0,-1 1 0 0 0,1 12-125 0 0,2 11 186 0 0,-4-26-79 0 0,-1-1 0 0 0,-1 11-107 0 0,3 20 186 0 0,-2-31-135 0 0,0 0 0 0 0,-1 1-1 0 0,-1-1 1 0 0,0 0 0 0 0,-1 0-1 0 0,0 0 1 0 0,-2 6-51 0 0,-8 24 245 0 0,3-27-74 0 0,8-14-96 0 0,1-1 10 0 0,-13-11 224 0 0,13 10-302 0 0,-1 0-1 0 0,1-1 1 0 0,0 1-1 0 0,-1 0 1 0 0,1-1 0 0 0,0 1-1 0 0,0 0 1 0 0,-1-1-1 0 0,1 1 1 0 0,0 0-1 0 0,0-1 1 0 0,1 1-1 0 0,-1-1 1 0 0,0 1-1 0 0,0 0 1 0 0,1-1-1 0 0,-1 1 1 0 0,1 0 0 0 0,-1-1-7 0 0,12-27 13 0 0,-11 27-20 0 0,3-8-36 0 0,1 1 1 0 0,1 0-1 0 0,-1-1 1 0 0,1 2-1 0 0,1-1 1 0 0,0 1-1 0 0,0 0 0 0 0,0 0 1 0 0,1 1-1 0 0,0 0 1 0 0,1 0-1 0 0,-1 1 1 0 0,1 0-1 0 0,1 1 0 0 0,3-2 43 0 0,-10 6-6 0 0,1 0 0 0 0,-1 0 0 0 0,1 0-1 0 0,-1 0 1 0 0,1 1 0 0 0,-1-1-1 0 0,1 1 1 0 0,-1 0 0 0 0,1 0 0 0 0,0 1-1 0 0,-1-1 1 0 0,1 1 0 0 0,-1 0-1 0 0,0-1 1 0 0,1 2 0 0 0,-1-1 0 0 0,1 0-1 0 0,-1 1 1 0 0,0-1 0 0 0,0 1-1 0 0,2 1 7 0 0,2 2 24 0 0,-1 0 0 0 0,1 0 0 0 0,-1 1 0 0 0,0-1 0 0 0,-1 1-1 0 0,1 1 1 0 0,-1-1 0 0 0,3 6-24 0 0,-7-10 48 0 0,0 1 0 0 0,0 0 0 0 0,1-1 0 0 0,-2 1 0 0 0,1 0-1 0 0,0 0 1 0 0,-1 0 0 0 0,1 0 0 0 0,-1-1 0 0 0,0 1 0 0 0,0 0 0 0 0,0 0 0 0 0,0 2-48 0 0,-1 0 127 0 0,1 0 1 0 0,-1 0 0 0 0,0 0-1 0 0,-1 0 1 0 0,1 0-1 0 0,-1-1 1 0 0,0 1-128 0 0,-4 9 153 0 0,5-10-118 0 0,-1-1 0 0 0,1 0-1 0 0,0 0 1 0 0,-1 0 0 0 0,0 0 0 0 0,1 0-1 0 0,-1-1 1 0 0,0 1 0 0 0,-1 0 0 0 0,1-1-1 0 0,0 1 1 0 0,-1-1 0 0 0,1 0 0 0 0,-1 0 0 0 0,0 0-1 0 0,0 0-34 0 0,-4 2 60 0 0,1 0 6 0 0,0-1-1 0 0,0 0 0 0 0,0 0 1 0 0,-1 0-1 0 0,1-1 0 0 0,-1 0 1 0 0,0 0-1 0 0,1 0 0 0 0,-8 0-65 0 0,6-2 125 0 0,7 0-174 0 0,0 1 0 0 0,0-1 0 0 0,-1 0 1 0 0,1 0-1 0 0,0 0 0 0 0,0 0 0 0 0,0 0 0 0 0,0 0 0 0 0,0-1 0 0 0,0 1 0 0 0,-1 0 0 0 0,1 0 0 0 0,0-1 0 0 0,0 1 1 0 0,0-1-1 0 0,0 1 0 0 0,0-1 0 0 0,0 1 0 0 0,0-1 0 0 0,0 0 49 0 0,0 0-957 0 0,1 1 459 0 0,-1-1 0 0 0,0 1 0 0 0,1-1 0 0 0,-1 1 0 0 0,0-1 0 0 0,1 1 0 0 0,-1-1 0 0 0,1 0 0 0 0,-1 1 0 0 0,1-1 0 0 0,-1 0 0 0 0,1 1 0 0 0,0-1 0 0 0,-1 0 0 0 0,1 1 0 0 0,0-1 498 0 0,-1-5-6069 0 0</inkml:trace>
  <inkml:trace contextRef="#ctx0" brushRef="#br0" timeOffset="1023.736">1194 278 12320 0 0,'0'0'564'0'0,"0"0"-10"0"0,0 0-423 0 0,1 0-1 0 0,-1 0 1 0 0,0 0-1 0 0,1 0 1 0 0,-1 0-1 0 0,0 1 1 0 0,1-1 0 0 0,-1 0-1 0 0,0 0 1 0 0,0 0-1 0 0,1 0 1 0 0,-1 0-1 0 0,0 1 1 0 0,0-1-1 0 0,1 0 1 0 0,-1 0-1 0 0,0 1 1 0 0,0-1-1 0 0,0 0 1 0 0,1 0 0 0 0,-1 1-131 0 0,-1 2 200 0 0,1-1 0 0 0,-1 1 0 0 0,0 0 0 0 0,-1-1 0 0 0,1 1 0 0 0,0-1 0 0 0,-1 1 0 0 0,1-1 0 0 0,-1 1 0 0 0,0-1 0 0 0,1 0 0 0 0,-1 0 0 0 0,-2 2-200 0 0,-9 11 579 0 0,2 1-140 0 0,9-14-421 0 0,0 0 0 0 0,0 0 0 0 0,0 1-1 0 0,0-1 1 0 0,1 1 0 0 0,-1-1 0 0 0,1 1-1 0 0,0 0 1 0 0,0 0 0 0 0,0 0 0 0 0,0 0-1 0 0,0 1-17 0 0,-3 8 64 0 0,3-11-59 0 0,1 0 1 0 0,-1 0 0 0 0,1 0-1 0 0,-1 0 1 0 0,1 0 0 0 0,0 0 0 0 0,0 0-1 0 0,-1 0 1 0 0,1 0 0 0 0,0 0 0 0 0,0 1-1 0 0,0-1 1 0 0,0 0 0 0 0,0 0-1 0 0,1 0 1 0 0,-1 0 0 0 0,0 0 0 0 0,0 0-1 0 0,1 0-5 0 0,-1 3-6 0 0,2-1-1 0 0,-1 1 1 0 0,0-1 0 0 0,1 1-1 0 0,-1-1 1 0 0,1 0-1 0 0,0 0 1 0 0,0 0-1 0 0,0 0 1 0 0,1 0 0 0 0,-1 0-1 0 0,1 0 1 0 0,-1-1-1 0 0,1 1 1 0 0,0-1-1 0 0,0 0 1 0 0,0 0-1 0 0,2 1 7 0 0,21 11 124 0 0,-18-10-109 0 0,-1-1 1 0 0,1 1-1 0 0,-1-1 1 0 0,6 1-16 0 0,-8-2 0 0 0,0 0 0 0 0,0 0 0 0 0,-1 0 0 0 0,1 0 0 0 0,0 1 0 0 0,2 1 0 0 0,20 12 136 0 0,-25-15 46 0 0,-2-1-154 0 0,1 0 0 0 0,-1 1 0 0 0,0-1 0 0 0,1 0 0 0 0,-1 1 0 0 0,0-1 0 0 0,0 1 0 0 0,1-1-1 0 0,-1 0 1 0 0,0 1 0 0 0,0-1 0 0 0,0 1 0 0 0,1-1 0 0 0,-1 1 0 0 0,0-1 0 0 0,0 1 0 0 0,0-1-1 0 0,0 0 1 0 0,0 1 0 0 0,0-1 0 0 0,0 1 0 0 0,0-1 0 0 0,0 1 0 0 0,0-1 0 0 0,0 1 0 0 0,-1-1 0 0 0,1 1-1 0 0,0-1 1 0 0,0 1-28 0 0,-3 13 467 0 0,2-13-404 0 0,0 1 1 0 0,0 0-1 0 0,0-1 0 0 0,0 1 0 0 0,-1-1 0 0 0,1 1 0 0 0,0-1 0 0 0,-1 0 0 0 0,1 1 0 0 0,-1-1 0 0 0,0 0 0 0 0,0 1-63 0 0,-24 12 503 0 0,20-11-339 0 0,-2 0-18 0 0,0 0-1 0 0,1-1 0 0 0,-1 0 1 0 0,0-1-1 0 0,-6 1-145 0 0,1 0-145 0 0,-29 2-189 0 0,39-3 1 0 0,0-1-1 0 0,-1 0 1 0 0,1-1 0 0 0,0 1-1 0 0,0 0 1 0 0,0-1 0 0 0,0 0 0 0 0,0 1-1 0 0,0-1 1 0 0,0 0 0 0 0,0-1-1 0 0,-1 0 334 0 0,-2-3-1544 0 0</inkml:trace>
  <inkml:trace contextRef="#ctx0" brushRef="#br0" timeOffset="1733.779">1644 373 5984 0 0,'0'0'464'0'0,"0"0"14"0"0,0 0 1201 0 0,0 0 560 0 0,0 0 110 0 0,-2 1 465 0 0,-9 6-1783 0 0,-13 9-179 0 0,2 0-1 0 0,-1 1 0 0 0,2 2 1 0 0,0 0-1 0 0,-12 16-851 0 0,28-29 54 0 0,0 0 6 0 0,-1 0-1 0 0,1 1 0 0 0,0 0 1 0 0,1 0-1 0 0,-3 5-59 0 0,6-10 2 0 0,0 0 1 0 0,0 0-1 0 0,1 0 0 0 0,-1 0 0 0 0,1 0 1 0 0,-1 0-1 0 0,1 0 0 0 0,0 0 1 0 0,0 0-1 0 0,0 0 0 0 0,0 0 1 0 0,0 0-1 0 0,0 0 0 0 0,0 0 0 0 0,1 0 1 0 0,-1 0-1 0 0,1 0 0 0 0,-1 0 1 0 0,1 0-1 0 0,0-1 0 0 0,0 1 0 0 0,0 0 1 0 0,0 0-1 0 0,0-1 0 0 0,2 3-2 0 0,2 4 0 0 0,-4-7 0 0 0,-1 0 0 0 0,1 0 0 0 0,0 0 0 0 0,-1 0 0 0 0,1 0 0 0 0,0 0 0 0 0,0 0 0 0 0,0 0 0 0 0,0-1 0 0 0,0 1 0 0 0,0 0 0 0 0,0-1 0 0 0,0 1 0 0 0,0 0 0 0 0,0-1 0 0 0,5 3 27 0 0,0 0 1 0 0,1-1-1 0 0,-1 0 0 0 0,0 0 0 0 0,1 0 0 0 0,-1-1 0 0 0,4 0-27 0 0,-6 0 9 0 0,-1-1 0 0 0,0-1-1 0 0,0 1 1 0 0,1 0 0 0 0,-1-1 0 0 0,0 0 0 0 0,0 1-1 0 0,0-1 1 0 0,0 0 0 0 0,0-1 0 0 0,0 1 0 0 0,0-1 0 0 0,0 1-1 0 0,0-1 1 0 0,0 0 0 0 0,-1 0-9 0 0,25-17 104 0 0,-19 14-86 0 0,0 0 0 0 0,-1 0 0 0 0,0-1 0 0 0,0 0 1 0 0,0 0-1 0 0,-1-1 0 0 0,0 0 0 0 0,0 0 0 0 0,-1 0 0 0 0,4-6-18 0 0,8-18-468 0 0,2 0-1 0 0,13-15 469 0 0,-30 43-14 0 0,0 1 0 0 0,0 0 0 0 0,0 0 0 0 0,1 0 0 0 0,-1 0 1 0 0,1 0-1 0 0,-1 1 0 0 0,3-2 14 0 0,12-9-40 0 0,-15 7 40 0 0,-2 5 0 0 0,0 0 0 0 0,0 0 0 0 0,0-1 0 0 0,0 1 0 0 0,0 0 0 0 0,0 0 0 0 0,0 0 0 0 0,0-1 0 0 0,0 1 0 0 0,0 0 0 0 0,0 0 0 0 0,1-1 0 0 0,-1 1 0 0 0,0 0 0 0 0,0 0 0 0 0,0 0 0 0 0,0 0 0 0 0,1-1 0 0 0,-1 1 0 0 0,0 0 0 0 0,0 0 0 0 0,0 0 0 0 0,1 0 0 0 0,-1 0 0 0 0,0-1 0 0 0,0 1 0 0 0,0 0 0 0 0,1 0 0 0 0,-1 0 0 0 0,0 0 0 0 0,0 0 0 0 0,1 0 0 0 0,-1 0 0 0 0,6-1-6 0 0,-1 0 0 0 0,1 1-1 0 0,0 0 1 0 0,-1 0-1 0 0,1 0 1 0 0,0 1 0 0 0,-1-1-1 0 0,1 1 1 0 0,0 1-1 0 0,1 0 7 0 0,9 4 0 0 0,-11-4-11 0 0,-1-1 1 0 0,0 1 0 0 0,0 0-1 0 0,0 0 1 0 0,0 1-1 0 0,0-1 1 0 0,3 3 10 0 0,9 9-13 0 0,-9-9 19 0 0,-1 0 1 0 0,0 1 0 0 0,0-1-1 0 0,-1 2 1 0 0,2 0-7 0 0,6 10 253 0 0,-9-12-155 0 0,0 0-1 0 0,0 0 0 0 0,0 1 0 0 0,-1-1 0 0 0,0 1 0 0 0,0 0 0 0 0,0 1-97 0 0,30 70 334 0 0,-32-74 1378 0 0,-4-6-1334 0 0,-3-10-318 0 0,4 10-30 0 0,2-1-1 0 0,-1 0 0 0 0,0 0 1 0 0,1 1-1 0 0,-1-1 1 0 0,1 0-1 0 0,0 0 1 0 0,1 1-1 0 0,-1-1 0 0 0,1 0 1 0 0,-1 0-1 0 0,1 1 1 0 0,0-1-1 0 0,0 0 0 0 0,2-1-29 0 0,3-10-32 0 0,0 1 0 0 0,2 0-1 0 0,0-1 33 0 0,-7 15 0 0 0,4-8-30 0 0,0 1-1 0 0,0 0 0 0 0,1 1 1 0 0,0-1-1 0 0,1 1 0 0 0,-1 0 0 0 0,1 1 1 0 0,0 0-1 0 0,1 0 0 0 0,3-2 31 0 0,4-1-412 0 0,-1 1 1 0 0,2 0-1 0 0,-1 1 0 0 0,1 1 0 0 0,3-1 412 0 0,7 3-3110 0 0,-13 3-4009 0 0</inkml:trace>
  <inkml:trace contextRef="#ctx0" brushRef="#br0" timeOffset="2055.905">2370 329 13184 0 0,'0'0'604'0'0,"0"0"-14"0"0,7 5-352 0 0,-3 1 90 0 0,-1 0 0 0 0,0 0 0 0 0,0 0 0 0 0,0 0 0 0 0,-1 1 0 0 0,1-1 1 0 0,-2 1-1 0 0,2 2-328 0 0,4 25 897 0 0,-1 1 0 0 0,-2-1 1 0 0,-1 1-1 0 0,-2 0 0 0 0,-1 16-897 0 0,-3 43 606 0 0,3-79-551 0 0,0-1 0 0 0,2 12-55 0 0,0-13 45 0 0,-1 0 0 0 0,-1 0 0 0 0,-1 12-45 0 0,1-22 6 0 0,0-1 0 0 0,0 0 0 0 0,0 1-1 0 0,0-1 1 0 0,0 0 0 0 0,1 0 0 0 0,-1 1 0 0 0,1-1-6 0 0,0 0 6 0 0,-1 0 0 0 0,1 0 0 0 0,-1 0 0 0 0,0 0 0 0 0,0 0 0 0 0,0-1 0 0 0,0 1 0 0 0,0 0 0 0 0,0 0 0 0 0,0 0 0 0 0,-1 1-6 0 0,1-3 3 0 0,0 0-1 0 0,0 1 1 0 0,0-1 0 0 0,0 0-1 0 0,0 0 1 0 0,0 0-1 0 0,0 0 1 0 0,0 1-1 0 0,0-1 1 0 0,0 0-1 0 0,0 0 1 0 0,0 0 0 0 0,0 1-1 0 0,0-1 1 0 0,0 0-1 0 0,0 0 1 0 0,0 0-1 0 0,-1 0 1 0 0,1 0-1 0 0,0 1 1 0 0,0-1 0 0 0,0 0-1 0 0,0 0 1 0 0,0 0-1 0 0,-1 0 1 0 0,1 0-1 0 0,0 0 1 0 0,0 1 0 0 0,0-1-1 0 0,0 0 1 0 0,-1 0-1 0 0,1 0 1 0 0,0 0-1 0 0,0 0 1 0 0,0 0-1 0 0,0 0 1 0 0,-1 0 0 0 0,1 0-1 0 0,0 0 1 0 0,0 0-1 0 0,0 0 1 0 0,-1 0-1 0 0,1 0 1 0 0,0 0-3 0 0,-8-8-345 0 0,-4-18-691 0 0,7 8-604 0 0,1 1-1 0 0,0-1 1 0 0,1 0-1 0 0,1-2 1641 0 0,1-13-2165 0 0</inkml:trace>
  <inkml:trace contextRef="#ctx0" brushRef="#br0" timeOffset="2355.048">2405 357 11976 0 0,'0'0'266'0'0,"1"0"44"0"0,2 0-250 0 0,-1 0 1 0 0,0 0 0 0 0,0 0 0 0 0,0 0 0 0 0,1 0 0 0 0,-1-1-1 0 0,0 1 1 0 0,0-1 0 0 0,0 1 0 0 0,0-1 0 0 0,0 0 0 0 0,1 0-61 0 0,20-6 47 0 0,-16 7 155 0 0,0 0 0 0 0,-1 1 0 0 0,1 0 0 0 0,-1 0 0 0 0,0 0 1 0 0,1 1-1 0 0,-1 0 0 0 0,0 0 0 0 0,0 0 0 0 0,0 1 0 0 0,0 0 0 0 0,4 2-202 0 0,7 6 831 0 0,0 1 0 0 0,-1 0 0 0 0,7 7-831 0 0,-18-14 227 0 0,0-1 1 0 0,-1 1-1 0 0,0 0 0 0 0,0 0 0 0 0,0 0 0 0 0,0 1 0 0 0,-1-1 0 0 0,0 1 0 0 0,3 5-227 0 0,-5-9 95 0 0,-1 0 0 0 0,1 1 0 0 0,0-1 0 0 0,-1 0 1 0 0,1 0-1 0 0,-1 1 0 0 0,0-1 0 0 0,1 0 0 0 0,-1 1 1 0 0,0-1-1 0 0,-1 0 0 0 0,1 0 0 0 0,0 1 0 0 0,-1-1 1 0 0,1 0-1 0 0,-1 0 0 0 0,0 1 0 0 0,1-1 0 0 0,-1 0 1 0 0,0 0-1 0 0,-1 0 0 0 0,1 0 0 0 0,0 0 0 0 0,0 0 1 0 0,-1 0-1 0 0,1-1 0 0 0,-1 1 0 0 0,0 0 0 0 0,0 0-95 0 0,-4 2 171 0 0,0 1-1 0 0,0-1 0 0 0,-1 0 1 0 0,0-1-1 0 0,0 1 0 0 0,0-1 1 0 0,0-1-1 0 0,0 1 0 0 0,-7 0-170 0 0,-11 2 161 0 0,0-1 0 0 0,-9-1-161 0 0,21-1 37 0 0,-2-1-34 0 0,0 0 1 0 0,0-1-1 0 0,-1-1 0 0 0,-10-2-3 0 0,18 2-106 0 0,1 0 0 0 0,-1-1 0 0 0,1 0 0 0 0,0-1 0 0 0,-1 1 0 0 0,1-2 0 0 0,0 1-1 0 0,1-1 1 0 0,-1 0 0 0 0,-2-2 106 0 0,9 6-58 0 0,-1 0-1 0 0,1-1 1 0 0,-1 1 0 0 0,1 0-1 0 0,0-1 1 0 0,-1 1-1 0 0,1-1 1 0 0,0 1-1 0 0,-1 0 1 0 0,1-1-1 0 0,0 1 1 0 0,-1-1 0 0 0,1 1-1 0 0,0-1 1 0 0,0 1-1 0 0,0-1 1 0 0,0 1-1 0 0,0-1 1 0 0,-1 1 0 0 0,1-1-1 0 0,0 0 1 0 0,0 1-1 0 0,0-1 1 0 0,0 1-1 0 0,0-1 1 0 0,0 1 0 0 0,1-1-1 0 0,-1 1 1 0 0,0-1-1 0 0,0 0 59 0 0,1-6-1133 0 0,-3-1-293 0 0</inkml:trace>
  <inkml:trace contextRef="#ctx0" brushRef="#br0" timeOffset="2605.818">2866 87 12440 0 0,'0'0'138'0'0,"0"0"0"0"0,-1 0 0 0 0,1 0 0 0 0,0 1 0 0 0,0-1 0 0 0,0 0 0 0 0,-1 0 0 0 0,1 1 0 0 0,0-1 0 0 0,0 0 1 0 0,0 0-1 0 0,0 1 0 0 0,0-1 0 0 0,0 0 0 0 0,-1 0 0 0 0,1 1 0 0 0,0-1 0 0 0,0 0 0 0 0,0 0 0 0 0,0 1 0 0 0,0-1 1 0 0,0 0-1 0 0,0 1 0 0 0,0-1 0 0 0,0 0 0 0 0,0 0 0 0 0,0 1 0 0 0,1-1 0 0 0,-1 0 0 0 0,0 0 0 0 0,0 1 0 0 0,0-1 0 0 0,0 0 1 0 0,0 0-1 0 0,0 1 0 0 0,1-1 0 0 0,-1 0 0 0 0,0 0 0 0 0,0 1-138 0 0,9 20 1217 0 0,0-2-964 0 0,0 15 715 0 0,-1-1 0 0 0,-2 1 0 0 0,-1 2-968 0 0,-3-20 200 0 0,4 72 1024 0 0,-2-46-842 0 0,-3-24-136 0 0,1 0 0 0 0,1 0 0 0 0,4 11-246 0 0,-5-20 13 0 0,-1 0 0 0 0,1 0 0 0 0,-1 5-13 0 0,1 8 45 0 0,-2-18-68 0 0,1-1 0 0 0,-1 1 0 0 0,0 0 0 0 0,0 0 0 0 0,0-1-1 0 0,0 1 1 0 0,0 0 0 0 0,-1 0 0 0 0,0-1 0 0 0,0 1 0 0 0,0-1 0 0 0,0 1 0 0 0,-1-1-1 0 0,1 1 1 0 0,-1-1 0 0 0,0 0 0 0 0,0 1 0 0 0,0-1 0 0 0,0 0 0 0 0,-1 0 23 0 0,-12-8-7836 0 0,1 3 715 0 0</inkml:trace>
  <inkml:trace contextRef="#ctx0" brushRef="#br0" timeOffset="2958.955">2804 373 15664 0 0,'0'0'356'0'0,"11"-3"993"0"0,118-6 1568 0 0,-57 13-1830 0 0,23 1-1021 0 0,-88-5-518 0 0,0 1 0 0 0,1-1 0 0 0,-1 1 0 0 0,5 2 452 0 0,-9-2-144 0 0,5 4 128 0 0,-8-5 16 0 0,1 1 0 0 0,0-1 0 0 0,0 1 0 0 0,-1-1 0 0 0,1 1 0 0 0,0-1 0 0 0,-1 1 0 0 0,1-1 0 0 0,0 1 0 0 0,-1 0 0 0 0,1-1 0 0 0,-1 1 0 0 0,1 0 0 0 0,-1 0 0 0 0,0-1 0 0 0,1 1 0 0 0,-1 0 0 0 0,0 0 0 0 0,1-1 0 0 0,-1 1 0 0 0,0 0 0 0 0,1 2 0 0 0,0 0-4 0 0,0 1-1 0 0,1-1 0 0 0,-1 1 0 0 0,-1-1 0 0 0,1 1 1 0 0,0 0-1 0 0,-1-1 0 0 0,0 1 0 0 0,0 0 0 0 0,0 0 0 0 0,0-1 1 0 0,-1 1-1 0 0,1 0 0 0 0,-1-1 0 0 0,0 1 0 0 0,0 1 5 0 0,-1 1 193 0 0,1 0-1 0 0,0 1 0 0 0,0-1 0 0 0,1 0 0 0 0,0 5-192 0 0,0-1 349 0 0,0-1-1 0 0,0 1 0 0 0,-2 6-348 0 0,0-7 301 0 0,2 0-1 0 0,-1 1 1 0 0,1-1-1 0 0,0 0 0 0 0,1 1 1 0 0,0-1-1 0 0,1 3-300 0 0,-3-4 1 0 0,1-3-220 0 0,4-5 285 0 0,-3 0-106 0 0,-1 0 0 0 0,1-1 0 0 0,-1 1 0 0 0,0 0 0 0 0,1-1 0 0 0,-1 1 1 0 0,1 0-1 0 0,-1-1 0 0 0,0 1 0 0 0,1-1 0 0 0,-1 1 0 0 0,0 0 0 0 0,0-1 0 0 0,1 1 0 0 0,-1-1 0 0 0,0 1 0 0 0,0-1 0 0 0,1 1 0 0 0,-1-1 0 0 0,0 1 0 0 0,0-1 0 0 0,0 1 0 0 0,0-1 0 0 0,0 1 0 0 0,0-1 0 0 0,0 1 0 0 0,0-1 0 0 0,0 1 0 0 0,0-1 40 0 0,1-10-1361 0 0,5-13-153 0 0,9-2-20 0 0</inkml:trace>
  <inkml:trace contextRef="#ctx0" brushRef="#br0" timeOffset="3232.547">3294 140 17215 0 0,'10'-7'396'0'0,"-8"6"52"0"0,-2 1 28 0 0,0 0-60 0 0,-4 14-400 0 0,4-13 2 0 0,-1-1 0 0 0,1 1 0 0 0,0 0 0 0 0,-1 0 0 0 0,1 0 0 0 0,0 0 0 0 0,0 0 0 0 0,0-1 0 0 0,0 1-1 0 0,0 0 1 0 0,0 0 0 0 0,0 0 0 0 0,0 0 0 0 0,0 0 0 0 0,0-1 0 0 0,0 1 0 0 0,1 0 0 0 0,-1 0 0 0 0,0 0-1 0 0,1 0 1 0 0,-1 0-18 0 0,1 0-41 0 0,6 34-2827 0 0,-5-27-3142 0 0</inkml:trace>
  <inkml:trace contextRef="#ctx0" brushRef="#br0" timeOffset="3722.406">3568 312 14656 0 0,'-49'50'1934'0'0,"1"0"-311"0"0,42-43-1258 0 0,0 0-1 0 0,0 0 1 0 0,1 1 0 0 0,0 0 0 0 0,0 0 0 0 0,-2 5-365 0 0,-2 4 589 0 0,8-15-542 0 0,0 1 0 0 0,0 0 0 0 0,0 0-1 0 0,1 0 1 0 0,-1 0 0 0 0,1 0 0 0 0,0 0-1 0 0,0 0 1 0 0,0 0 0 0 0,0 0 0 0 0,1 0 0 0 0,-1 0-1 0 0,1 0-46 0 0,1 4-13 0 0,-2-6 11 0 0,1-1 0 0 0,-1 1-1 0 0,0-1 1 0 0,0 1 0 0 0,1-1 0 0 0,-1 1-1 0 0,0-1 1 0 0,1 1 0 0 0,-1-1 0 0 0,1 0-1 0 0,-1 1 1 0 0,0-1 0 0 0,1 1 0 0 0,-1-1-1 0 0,1 0 1 0 0,-1 0 0 0 0,1 1 0 0 0,-1-1 0 0 0,1 0-1 0 0,0 0 1 0 0,-1 1 0 0 0,1-1 0 0 0,-1 0-1 0 0,1 0 1 0 0,-1 0 0 0 0,1 0 2 0 0,8 3 23 0 0,-7-2 148 0 0,3-2-47 0 0,-1 0 1 0 0,1 0-1 0 0,0-1 0 0 0,0 0 0 0 0,-1 0 1 0 0,1 0-1 0 0,-1 0 0 0 0,2-2-124 0 0,-6 4 26 0 0,9-5 92 0 0,-1-1 1 0 0,0 1-1 0 0,0-2 1 0 0,0 1-1 0 0,-1-1 1 0 0,5-5-119 0 0,8-12-1105 0 0,8-13 1105 0 0,-13 16-414 0 0,1 1-1 0 0,10-10 415 0 0,-24 27 0 0 0,1 0 0 0 0,1 0 0 0 0,-1 1 0 0 0,0-1 0 0 0,1 1 0 0 0,-1 0 0 0 0,1 0 0 0 0,0 0 0 0 0,0 0 0 0 0,1 0 0 0 0,-3 2 0 0 0,0-1 0 0 0,0 1 0 0 0,1 0 0 0 0,-1-1 0 0 0,0 1 0 0 0,0 0 0 0 0,1 0 0 0 0,-1 1 0 0 0,0-1 0 0 0,0 0 0 0 0,0 1 0 0 0,1-1 0 0 0,-1 1 0 0 0,0 0 0 0 0,0 0 0 0 0,0 0 0 0 0,0 0 0 0 0,0 0 0 0 0,0 0 0 0 0,1 1 0 0 0,5 5 0 0 0,-1 1 0 0 0,1 0 0 0 0,-1 0 0 0 0,0 0 0 0 0,-1 1 0 0 0,0 0 0 0 0,2 5 0 0 0,12 17 167 0 0,-15-23-9 0 0,0 0-1 0 0,-1 0 1 0 0,0 1 0 0 0,2 5-158 0 0,-3-7 97 0 0,-1 0 0 0 0,1 0 1 0 0,1-1-1 0 0,-1 0 0 0 0,1 1 1 0 0,0-1-1 0 0,2 1-97 0 0,1 6 192 0 0,-6-12-173 0 0,-1 0 0 0 0,0-1-1 0 0,1 1 1 0 0,-1 0 0 0 0,0 0 0 0 0,1 0-1 0 0,0 0 1 0 0,-1 0 0 0 0,1-1 0 0 0,-1 1-1 0 0,1 0 1 0 0,0 0 0 0 0,0-1 0 0 0,-1 1-1 0 0,1 0-18 0 0,-1-1 3 0 0,0 0 0 0 0,1 0-1 0 0,-1 0 1 0 0,0 0 0 0 0,0 0 0 0 0,0 0-1 0 0,0 0 1 0 0,0 0 0 0 0,0 0-1 0 0,0 0 1 0 0,0 0 0 0 0,0 0 0 0 0,1 1-1 0 0,-1-1 1 0 0,0 0 0 0 0,0 0 0 0 0,0 0-1 0 0,0 0 1 0 0,0 0 0 0 0,0 0-1 0 0,0 0 1 0 0,0 0 0 0 0,1 0 0 0 0,-1 0-1 0 0,0 0 1 0 0,0 0 0 0 0,0 0-1 0 0,0 0 1 0 0,0 0 0 0 0,0-1 0 0 0,0 1-1 0 0,1 0 1 0 0,-1 0 0 0 0,0 0-1 0 0,0 0 1 0 0,0 0 0 0 0,0 0 0 0 0,0 0-1 0 0,0 0 1 0 0,0 0 0 0 0,0 0-1 0 0,0 0 1 0 0,0 0 0 0 0,1 0 0 0 0,-1-1-1 0 0,0 1 1 0 0,0 0 0 0 0,0 0 0 0 0,0 0-1 0 0,0 0 1 0 0,0 0 0 0 0,0 0-1 0 0,0 0 1 0 0,0-1 0 0 0,0 1 0 0 0,0 0-1 0 0,0 0 1 0 0,0 0-3 0 0,-1-10 163 0 0,1 2 143 0 0,9-43 465 0 0,-7 44-751 0 0,0-1 0 0 0,0 0 0 0 0,1 1 0 0 0,0-1 0 0 0,4-6-20 0 0,4-13 9 0 0,-9 23-21 0 0,0 0-1 0 0,0 0 1 0 0,1 0-1 0 0,-1 1 1 0 0,1-1 0 0 0,0 1-1 0 0,0-1 1 0 0,0 1-1 0 0,0 0 1 0 0,1 0 0 0 0,3-2 12 0 0,-2 1 89 0 0,1 0 0 0 0,0 1 0 0 0,0 0 0 0 0,0 0 0 0 0,0 0 0 0 0,1 0 0 0 0,2 0-89 0 0,-6 3-23 0 0,0-1 1 0 0,0 1 0 0 0,0-1 0 0 0,0 1 0 0 0,0 0 0 0 0,0 0 0 0 0,0 0 0 0 0,0 1 0 0 0,0-1 0 0 0,0 1 0 0 0,0 0 0 0 0,0-1 0 0 0,-1 1 0 0 0,1 1 0 0 0,0-1 0 0 0,0 0 0 0 0,-1 1 0 0 0,1-1 0 0 0,-1 1 0 0 0,1 0-1 0 0,-1 0 1 0 0,2 1 22 0 0,5 6-156 0 0,-1 0 0 0 0,0 1-1 0 0,0 0 1 0 0,-1 0-1 0 0,0 1 157 0 0,15 20-174 0 0,33 50-859 0 0,-43-59-1231 0 0,-11-19 1089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10800 0 0,'0'0'241'0'0,"0"0"38"0"0,0 0 13 0 0,-1 0-26 0 0,-1-3-83 0 0,1 3 284 0 0,1 0 143 0 0,0 0 29 0 0,0 0-4 0 0,0 0-49 0 0,-9 10 1063 0 0,5-2-1387 0 0,1 1 0 0 0,0 1-1 0 0,0-1 1 0 0,1 0 0 0 0,0 1 0 0 0,0-1-1 0 0,1 1 1 0 0,1-1 0 0 0,0 1-1 0 0,0 7-261 0 0,4 18 445 0 0,1 0 0 0 0,4 12-445 0 0,2 18 475 0 0,6 66 263 0 0,-14-105-586 0 0,0 1 400 0 0,0 20-552 0 0,2 7-353 0 0,-5-53 182 0 0,0-1-49 0 0,8-2-384 0 0,-7 1 420 0 0,0 1-1 0 0,0-1 1 0 0,1 0-1 0 0,-1 1 1 0 0,0-1 0 0 0,0 0-1 0 0,0 0 1 0 0,0 0-1 0 0,0 0 1 0 0,0 1-1 0 0,0-1 1 0 0,0-1-1 0 0,-1 1 1 0 0,1 0-1 0 0,0 0 1 0 0,0-1 184 0 0,4-4-798 0 0,3-6-600 0 0</inkml:trace>
  <inkml:trace contextRef="#ctx0" brushRef="#br0" timeOffset="345.977">96 107 5528 0 0,'-1'-2'62'0'0,"0"0"0"0"0,1 0 0 0 0,-1 0 0 0 0,1 0 0 0 0,-1 0 0 0 0,1 0 0 0 0,0 0 1 0 0,0 0-1 0 0,0 0 0 0 0,0 0 0 0 0,0-1 0 0 0,0 1 0 0 0,1 0 0 0 0,-1 0 0 0 0,1 0 0 0 0,-1 0 0 0 0,1 0 1 0 0,0 0-63 0 0,0-1 428 0 0,1 0 1 0 0,0 0-1 0 0,0 0 1 0 0,0 0 0 0 0,0 0-1 0 0,0 1 1 0 0,1-1-1 0 0,-1 1 1 0 0,1 0 0 0 0,2-2-429 0 0,1 0 742 0 0,0 0 1 0 0,1 0 0 0 0,0 0 0 0 0,-1 1-1 0 0,1 0 1 0 0,1 0-743 0 0,22-4-211 0 0,-11 4 472 0 0,1 2 0 0 0,-1 0 0 0 0,0 2 0 0 0,1 0 0 0 0,8 2-261 0 0,-21-2 89 0 0,0 1 0 0 0,0 0 0 0 0,0 0 0 0 0,0 1 0 0 0,0 0 0 0 0,-1 0 0 0 0,1 0 0 0 0,1 3-89 0 0,3 0 195 0 0,0 2 0 0 0,-1 0-1 0 0,0 0 1 0 0,3 3-195 0 0,-11-8 34 0 0,1 0-1 0 0,-1 0 1 0 0,0 0 0 0 0,0 1 0 0 0,0-1-1 0 0,0 0 1 0 0,0 1 0 0 0,-1-1 0 0 0,0 1 0 0 0,1 0-1 0 0,-1 0 1 0 0,0 1-34 0 0,-1-2 36 0 0,1-1-1 0 0,-1 1 1 0 0,0-1-1 0 0,0 1 1 0 0,0-1-1 0 0,0 1 1 0 0,0 0 0 0 0,-1-1-1 0 0,1 1 1 0 0,-1-1-1 0 0,1 0 1 0 0,-1 1-1 0 0,0-1 1 0 0,0 0-1 0 0,0 1 1 0 0,0-1 0 0 0,-1 0-1 0 0,0 2-35 0 0,-6 5 206 0 0,3-3-84 0 0,0 1 0 0 0,0-1 0 0 0,-1-1 0 0 0,0 1 0 0 0,0-1 0 0 0,-1 0-1 0 0,1 0 1 0 0,-3 0-122 0 0,-10 6 125 0 0,0-1 0 0 0,0-1-1 0 0,-1-1 1 0 0,0-1-125 0 0,0 0 35 0 0,7-2-87 0 0,-1-1 0 0 0,0 0 0 0 0,0-1-1 0 0,0 0 1 0 0,0-1 0 0 0,0-1 0 0 0,0 0-1 0 0,-7-1 53 0 0,5 0-421 0 0,12 0 149 0 0,0 0 0 0 0,-1 0 0 0 0,1 0 0 0 0,0-1 0 0 0,-1 1 0 0 0,1-1 0 0 0,0 0 0 0 0,0-1 0 0 0,-1 1 0 0 0,-2-2 272 0 0,1-2-831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1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 13504 0 0,'0'0'306'0'0,"-10"-11"745"0"0,4 7-945 0 0,-1 1 0 0 0,0 0 1 0 0,0 1-1 0 0,0-1 0 0 0,0 1 0 0 0,0 1 0 0 0,0-1 1 0 0,-1 1-1 0 0,1 0 0 0 0,-1 1 0 0 0,1 0 1 0 0,-3 0-107 0 0,4 1 90 0 0,0 0 0 0 0,0 0 0 0 0,0 0 0 0 0,0 1 0 0 0,0 0 0 0 0,0 0 0 0 0,1 1 0 0 0,-1-1 0 0 0,1 1 0 0 0,0 0 0 0 0,0 1 1 0 0,0-1-1 0 0,0 1 0 0 0,1 0 0 0 0,-1 0 0 0 0,1 1 0 0 0,0-1 0 0 0,0 1 0 0 0,0 0 0 0 0,1 0 0 0 0,0 0 0 0 0,0 0 0 0 0,-1 4-90 0 0,-2 4 21 0 0,4-8-14 0 0,-1 0 1 0 0,1 0 0 0 0,0 1 0 0 0,1-1 0 0 0,-1 1-1 0 0,1-1 1 0 0,0 1 0 0 0,0 5-8 0 0,1-5 8 0 0,0 0 0 0 0,0-1 0 0 0,1 1 1 0 0,0 0-1 0 0,0-1 0 0 0,0 1 0 0 0,1 0 0 0 0,0-1-8 0 0,-1-3 11 0 0,0 1-1 0 0,0-1 1 0 0,0 0 0 0 0,1 0-1 0 0,-1 0 1 0 0,1 0-1 0 0,-1 0 1 0 0,1 0 0 0 0,0-1-1 0 0,0 1 1 0 0,0-1-1 0 0,0 1 1 0 0,0-1 0 0 0,0 1-1 0 0,0-1 1 0 0,0 0 0 0 0,0 0-1 0 0,1 0 1 0 0,-1 0-1 0 0,1-1-10 0 0,0 1 18 0 0,0-1 0 0 0,0-1-1 0 0,0 1 1 0 0,0 0 0 0 0,1-1-1 0 0,-1 1 1 0 0,0-1-1 0 0,0 0 1 0 0,0 0 0 0 0,0 0-1 0 0,0 0 1 0 0,0-1-1 0 0,0 0-17 0 0,4-1 43 0 0,3-2-73 0 0,0 0-1 0 0,-1-1 1 0 0,1-1-1 0 0,-1 0 1 0 0,-1 0-1 0 0,1-1 1 0 0,-1 0-1 0 0,0 0 1 0 0,-1-1-1 0 0,0 0 0 0 0,0-1 31 0 0,7-16-114 0 0,-12 21 103 0 0,0 0 1 0 0,0 1-1 0 0,0 0 0 0 0,1-1 1 0 0,0 1-1 0 0,0 0 11 0 0,11-14-16 0 0,-13 15 13 0 0,1 0-1 0 0,-1 1 1 0 0,1-1-1 0 0,0 0 1 0 0,0 1 0 0 0,0 0-1 0 0,0 0 1 0 0,1-1 0 0 0,-1 1-1 0 0,1 1 1 0 0,-1-1-1 0 0,1 0 1 0 0,-1 1 0 0 0,1-1-1 0 0,0 1 1 0 0,0 0-1 0 0,2-1 4 0 0,-5 2 0 0 0,1 0-1 0 0,-1-1 1 0 0,1 1-1 0 0,-1 0 1 0 0,0 0-1 0 0,1 0 1 0 0,-1 0-1 0 0,1 0 1 0 0,-1 0-1 0 0,0 0 0 0 0,1 0 1 0 0,-1 0-1 0 0,1 0 1 0 0,-1 1-1 0 0,1-1 1 0 0,-1 0-1 0 0,0 0 1 0 0,1 0-1 0 0,-1 0 1 0 0,0 1-1 0 0,1-1 1 0 0,-1 0-1 0 0,0 0 0 0 0,1 1 1 0 0,-1-1-1 0 0,0 0 1 0 0,1 0-1 0 0,-1 1 1 0 0,0-1-1 0 0,0 0 1 0 0,1 1-1 0 0,-1-1 1 0 0,0 1 0 0 0,0-1-5 0 0,3 3-5 0 0,0 0 0 0 0,0 0 0 0 0,-1 1-1 0 0,1-1 1 0 0,-1 1 0 0 0,0 0 0 0 0,0-1 0 0 0,0 1 0 0 0,-1 0 0 0 0,1 0 0 0 0,-1 0 0 0 0,0 1 10 0 0,3 11-38 0 0,-1 0-1 0 0,1 8 39 0 0,18 187 228 0 0,-20-192-168 0 0,-1 0 0 0 0,0 0 0 0 0,-1 0 0 0 0,-1 0 0 0 0,-2 12-60 0 0,-1-8 97 0 0,4-16-57 0 0,-1 0 0 0 0,-1 0-1 0 0,1 0 1 0 0,-1-1 0 0 0,-1 3-40 0 0,2-6 54 0 0,-1-1 0 0 0,1 1 1 0 0,-1-1-1 0 0,1 1 0 0 0,-1-1 1 0 0,0 1-1 0 0,0-1 0 0 0,0 0 1 0 0,0 0-1 0 0,0 0 0 0 0,-1 0 1 0 0,1-1-1 0 0,-1 1 0 0 0,-1 1-54 0 0,-3 0 126 0 0,0 0 0 0 0,1-1 0 0 0,-1 1 0 0 0,0-1 0 0 0,0-1-1 0 0,-7 2-125 0 0,-18 4 284 0 0,26-6-256 0 0,1 0 0 0 0,-1 0 0 0 0,1-1 0 0 0,-1 1 0 0 0,1-1 0 0 0,-1 0 0 0 0,0-1 0 0 0,1 0 0 0 0,-5 0-28 0 0,-5-3 85 0 0,-1 0 1 0 0,-11-6-86 0 0,23 9 28 0 0,0-1 1 0 0,0 0 0 0 0,1 0 0 0 0,-1 0-1 0 0,0 0 1 0 0,1-1 0 0 0,0 1 0 0 0,0-1-1 0 0,0 0 1 0 0,0 0 0 0 0,0 0 0 0 0,0-1-1 0 0,1 1 1 0 0,-1-1 0 0 0,1 1 0 0 0,0-1-1 0 0,0 0 1 0 0,0 0-29 0 0,2 2 14 0 0,0 1 0 0 0,0 0 0 0 0,0 0 0 0 0,0-1 0 0 0,0 1 0 0 0,0 0 0 0 0,1-1 0 0 0,-1 1 0 0 0,0 0 0 0 0,1 0 0 0 0,-1-1 0 0 0,0 1 0 0 0,1 0 0 0 0,0 0 0 0 0,-1 0 0 0 0,1 0 0 0 0,0-1 0 0 0,-1 1 0 0 0,1 0 0 0 0,0 0 0 0 0,0 0 0 0 0,0 1 0 0 0,1-2-14 0 0,2-2-92 0 0,0 1 0 0 0,1-1 0 0 0,-1 1-1 0 0,5-2 93 0 0,13-5-554 0 0,1 0 1 0 0,0 2-1 0 0,0 1 0 0 0,6-1 554 0 0,-26 7-163 0 0,20-4-999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1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141 683 11520 0 0,'-2'0'528'0'0,"-3"1"-259"0"0,-1 1 0 0 0,0 0 0 0 0,1 1 0 0 0,-1-1 0 0 0,1 1 0 0 0,0 0 0 0 0,0 0 0 0 0,0 0 0 0 0,0 1 1 0 0,1 0-1 0 0,-1 0 0 0 0,1 0 0 0 0,0 0 0 0 0,0 1 0 0 0,0-1 0 0 0,1 1 0 0 0,-2 3-269 0 0,-26 34 1552 0 0,31-42-1519 0 0,0 1 0 0 0,-1-1 0 0 0,1 1 0 0 0,0-1 0 0 0,0 0 0 0 0,-1 1 0 0 0,1-1 0 0 0,0 1 0 0 0,0-1 0 0 0,0 0 0 0 0,0 1 0 0 0,0-1 0 0 0,0 1 0 0 0,-1-1 0 0 0,1 1 0 0 0,0-1 0 0 0,0 1 0 0 0,1-1 0 0 0,-1 1 0 0 0,0-1 0 0 0,0 0 0 0 0,0 1 0 0 0,0-1 0 0 0,0 1 0 0 0,0-1 0 0 0,0 1 0 0 0,1-1 0 0 0,-1 0 0 0 0,0 1 0 0 0,0-1 0 0 0,1 1 0 0 0,-1-1-33 0 0,1 1 33 0 0,0-1 0 0 0,0 1 0 0 0,0 0 0 0 0,0-1 1 0 0,0 1-1 0 0,1-1 0 0 0,-1 1 0 0 0,0-1 0 0 0,0 0 0 0 0,0 1 0 0 0,1-1 0 0 0,0 0-33 0 0,3 0 50 0 0,0 1 0 0 0,0-1 0 0 0,1-1-1 0 0,-1 1 1 0 0,0-1 0 0 0,2 0-50 0 0,10-3 106 0 0,-13 4-87 0 0,0-1-1 0 0,0 0 1 0 0,0 0 0 0 0,0 0-1 0 0,0-1 1 0 0,0 0-1 0 0,0 1 1 0 0,3-3-19 0 0,0-1 23 0 0,0 0 11 0 0,1 0-1 0 0,-1 0 1 0 0,0-1-1 0 0,0 0 1 0 0,6-8-34 0 0,-11 12 7 0 0,-1 0-1 0 0,0 0 1 0 0,1 0 0 0 0,-1 0 0 0 0,0 0-1 0 0,0-1 1 0 0,0 1 0 0 0,0-1 0 0 0,0 1-1 0 0,-1-1 1 0 0,1 1 0 0 0,-1-1 0 0 0,0 1-1 0 0,1-1 1 0 0,-1 1 0 0 0,-1-1 0 0 0,1 1 0 0 0,0-1-1 0 0,0 1 1 0 0,-1-1 0 0 0,1 1 0 0 0,-1-1-1 0 0,-1-1-6 0 0,1 2 3 0 0,0 0-1 0 0,0 0 1 0 0,-1 1-1 0 0,1-1 1 0 0,0 0-1 0 0,-1 1 1 0 0,0-1-1 0 0,1 1 1 0 0,-1 0-1 0 0,0-1 0 0 0,1 1 1 0 0,-1 0-1 0 0,0 0 1 0 0,0 0-1 0 0,0 0 1 0 0,0 0-1 0 0,0 1 1 0 0,-2-1-3 0 0,-41-9-125 0 0,41 9 97 0 0,-8-1-196 0 0,-1 0 1 0 0,0 1-1 0 0,1 1 0 0 0,-1 0 0 0 0,-1 1 224 0 0,-17 6-6182 0 0,24-4 528 0 0</inkml:trace>
  <inkml:trace contextRef="#ctx0" brushRef="#br0" timeOffset="322.29">359 491 10592 0 0,'0'0'818'0'0,"16"0"-394"0"0,54-3 3228 0 0,-46 1-2619 0 0,0 1 0 0 0,1 1 0 0 0,23 3-1033 0 0,26 2 488 0 0,-15-2-426 0 0,-25-2-1158 0 0,-17-1-160 0 0</inkml:trace>
  <inkml:trace contextRef="#ctx0" brushRef="#br0" timeOffset="781.366">958 197 6448 0 0,'0'0'498'0'0,"0"0"-70"0"0,0 0 926 0 0,6 6 2320 0 0,-1-1-3195 0 0,-1 1-1 0 0,1-1 1 0 0,-1 1-1 0 0,-1-1 1 0 0,1 1-1 0 0,-1 0 1 0 0,0 0-1 0 0,1 5-478 0 0,-2-8 266 0 0,0 1 1 0 0,0-1-1 0 0,0 1 0 0 0,1-1 1 0 0,-1 0-1 0 0,1 0 0 0 0,0 0 1 0 0,0 0-1 0 0,2 2-266 0 0,17 19 510 0 0,-5-2-823 0 0,11 17 415 0 0,16 32-102 0 0,-37-59 111 0 0,-1 1 0 0 0,0 1 0 0 0,0-1 0 0 0,-2 1 0 0 0,1 0 0 0 0,-2 0 0 0 0,2 13-111 0 0,-4-19 82 0 0,-1 0-1 0 0,0 0 1 0 0,-1 0-1 0 0,-1 5-81 0 0,1-2-6 0 0,1-9 12 0 0,-1 0-1 0 0,1 0 0 0 0,-1 0 1 0 0,0-1-1 0 0,0 1 0 0 0,1 0 1 0 0,-1 0-1 0 0,0-1 0 0 0,0 1 1 0 0,-1-1-1 0 0,1 1 0 0 0,0-1 1 0 0,0 1-1 0 0,-1-1 0 0 0,1 0 0 0 0,-1 0 1 0 0,1 1-1 0 0,-1-1 0 0 0,0 0-5 0 0,-1 1 23 0 0,0-1 0 0 0,1 1 0 0 0,-1-1 0 0 0,0 0 0 0 0,0 0-1 0 0,0 0 1 0 0,-1 0 0 0 0,1 0 0 0 0,0-1 0 0 0,0 0-1 0 0,-2 1-22 0 0,-19-1 160 0 0,8-1-52 0 0,12-2-97 0 0,2 1 4 0 0,-4-1-3 0 0,-1 0 17 0 0,1-1 1 0 0,-1 0-1 0 0,1 0 0 0 0,0 0 1 0 0,-5-5-30 0 0,9 7 8 0 0,0 0 0 0 0,0 0 1 0 0,1 0-1 0 0,-1-1 0 0 0,1 1 1 0 0,-1 0-1 0 0,1-1 1 0 0,0 1-1 0 0,0-1 0 0 0,0 0 1 0 0,0 1-1 0 0,1-1 0 0 0,-1 0 1 0 0,1 1-1 0 0,-1-1 0 0 0,1 0 1 0 0,0 0-1 0 0,0 0-8 0 0,1-6 9 0 0,0-1-1 0 0,1 0 0 0 0,0 1 1 0 0,0 0-1 0 0,1-1 1 0 0,3-5-9 0 0,3-10 13 0 0,-5 16-5 0 0,0 0-1 0 0,1 0 1 0 0,0 0 0 0 0,1 0 0 0 0,0 1-1 0 0,0 0 1 0 0,6-6-8 0 0,20-27-1 0 0,-13 16 22 0 0,0 1 0 0 0,2 0-1 0 0,3-1-20 0 0,29-34 18 0 0,23-41 726 0 0,-70 92-727 0 0,0-1 0 0 0,0-1 0 0 0,-1 1 0 0 0,0-1 0 0 0,-1 1 0 0 0,0-1 0 0 0,-1-1-1 0 0,0 1 1 0 0,1-7-17 0 0,-3 13-54 0 0,-1 3-232 0 0,-9-5-6325 0 0,5 6 99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1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11976 0 0,'0'0'922'0'0,"0"0"-472"0"0,0 0 246 0 0,0 0 174 0 0,0 1 33 0 0,5 11 20 0 0,-3-7-889 0 0,0-1 0 0 0,0 1 1 0 0,-1 0-1 0 0,1 0 0 0 0,-1 3-34 0 0,12 39 424 0 0,-11-19 130 0 0,0 1-1 0 0,-2 10-553 0 0,0-10 447 0 0,1 0-1 0 0,3 11-446 0 0,4 18 406 0 0,-3 0-1 0 0,-2 14-405 0 0,-3-70 7 0 0,0 3 27 0 0,0 1-1 0 0,-1-1 1 0 0,0 1-1 0 0,0-1 1 0 0,0 1-1 0 0,-2 3-33 0 0,0-2 212 0 0,-1-11-277 0 0,-1-10-221 0 0,1-2-390 0 0,0-1-234 0 0,3-22-4873 0 0,1 18 233 0 0</inkml:trace>
  <inkml:trace contextRef="#ctx0" brushRef="#br0" timeOffset="227.809">32 81 4608 0 0,'1'-8'475'0'0,"-1"5"-148"0"0,1-1 0 0 0,0 1 1 0 0,1 0-1 0 0,-1 0 1 0 0,0 0-1 0 0,1 0 1 0 0,0 0-1 0 0,0 0 0 0 0,0 0 1 0 0,0 0-1 0 0,0 1 1 0 0,0-1-1 0 0,1 1 1 0 0,-1 0-1 0 0,1-1 0 0 0,0 1 1 0 0,0 0-1 0 0,0 0-327 0 0,2 0 362 0 0,0-1 0 0 0,0 0 0 0 0,1 1 0 0 0,-1 0 0 0 0,1 0 0 0 0,0 1 0 0 0,0 0 0 0 0,-1 0 0 0 0,1 0 0 0 0,0 0-362 0 0,-4 1 47 0 0,4 0 154 0 0,0-1-1 0 0,0 1 0 0 0,-1 0 0 0 0,1 0 0 0 0,0 1 0 0 0,0-1 0 0 0,-1 1 1 0 0,1 1-1 0 0,0-1 0 0 0,0 1-200 0 0,59 19 1257 0 0,-33-12-334 0 0,18 9-923 0 0,-35-11 487 0 0,1 0 0 0 0,11 9-487 0 0,-27-16 20 0 0,1 1 0 0 0,-1-1 0 0 0,1 1 0 0 0,-1-1 0 0 0,1 1 1 0 0,-1-1-1 0 0,1 1 0 0 0,-1-1 0 0 0,0 1 0 0 0,1 0 0 0 0,-1-1 0 0 0,0 1 0 0 0,0 0 0 0 0,1-1 0 0 0,-1 1 0 0 0,0-1 0 0 0,0 1 0 0 0,0 0 0 0 0,0 0 0 0 0,0-1 0 0 0,0 1 0 0 0,0 0 0 0 0,0-1 0 0 0,0 1 0 0 0,0 0 0 0 0,0-1 0 0 0,0 1 0 0 0,0 0-20 0 0,-1 0 14 0 0,1 1 1 0 0,-1-1-1 0 0,1 1 1 0 0,-1-1-1 0 0,1 1 1 0 0,-1-1-1 0 0,0 0 1 0 0,0 1-1 0 0,0-1 1 0 0,-1 1-15 0 0,-4 5 75 0 0,-1-1 1 0 0,1 0-1 0 0,-2 0 1 0 0,1-1-1 0 0,-1 0 1 0 0,-2 1-76 0 0,-74 39 339 0 0,1 1-1503 0 0,26-19-4997 0 0,44-20 141 0 0</inkml:trace>
  <inkml:trace contextRef="#ctx0" brushRef="#br0" timeOffset="647.68">612 413 14368 0 0,'0'0'330'0'0,"-7"4"437"0"0,-16 9-261 0 0,-18 13-506 0 0,-9 6-27 0 0,43-28 55 0 0,0 0 1 0 0,0 0 0 0 0,0 1 0 0 0,1 0 0 0 0,-1 0 0 0 0,1 1 0 0 0,1 0 0 0 0,-1 0 0 0 0,1 0 0 0 0,0 1 0 0 0,0-1 0 0 0,1 1 0 0 0,0 0-29 0 0,3-3-1 0 0,0-1 1 0 0,0 1 0 0 0,0-1 0 0 0,0 0 0 0 0,1 1-1 0 0,0-1 1 0 0,0 1 0 0 0,0 0 0 0 0,0-1 0 0 0,0 1-1 0 0,1-1 1 0 0,0 0 0 0 0,-1 1 0 0 0,1-1 0 0 0,1 1-1 0 0,-1-1 1 0 0,0 0 0 0 0,1 0 0 0 0,-1 0 0 0 0,1 0-1 0 0,0 0 1 0 0,1 1 0 0 0,6 8 12 0 0,1 0 1 0 0,0-1-1 0 0,0 0 0 0 0,7 4-12 0 0,-14-12 9 0 0,12 14 981 0 0,-15-16-891 0 0,1 0-1 0 0,-1-1 0 0 0,1 1 1 0 0,-1 0-1 0 0,1 0 0 0 0,-1 0 0 0 0,1 0 1 0 0,-1 0-1 0 0,0 0 0 0 0,0 0 1 0 0,1 0-1 0 0,-1 0 0 0 0,0 0 1 0 0,0 0-1 0 0,0 0 0 0 0,0 0 0 0 0,0 0 1 0 0,0 1-99 0 0,-2 5-303 0 0,1-6 289 0 0,1 0 1 0 0,0-1 0 0 0,0 1-1 0 0,0 0 1 0 0,-1 0-1 0 0,1 0 1 0 0,-1-1-1 0 0,1 1 1 0 0,0 0-1 0 0,-1 0 1 0 0,1-1-1 0 0,-1 1 1 0 0,0 0 0 0 0,1-1-1 0 0,-1 1 1 0 0,1-1-1 0 0,-1 1 1 0 0,0-1-1 0 0,0 1 1 0 0,1-1-1 0 0,-2 1 14 0 0,-11 6 199 0 0,0-1-1 0 0,0-1 1 0 0,-1 0-1 0 0,-14 3-198 0 0,13-4 48 0 0,8-2-8 0 0,1 0-1 0 0,-1-1 1 0 0,0 0 0 0 0,-6 0-40 0 0,11-1-204 0 0,1 0 1 0 0,-1 0-1 0 0,0 0 0 0 0,0 0 1 0 0,0 0-1 0 0,0 0 0 0 0,1-1 1 0 0,-1 1-1 0 0,0-1 0 0 0,0 1 1 0 0,1-1-1 0 0,-1 0 0 0 0,0 0 1 0 0,1 0-1 0 0,-1 0 0 0 0,0 0 1 0 0,1 0-1 0 0,0 0 0 0 0,-2-1 204 0 0,0-4-1334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5984 0 0,'0'0'273'0'0,"0"0"-5"0"0,1-1-172 0 0,5-2 463 0 0,-1 1 0 0 0,1 0 0 0 0,-1 0 1 0 0,6-1-560 0 0,-5 2 508 0 0,-1-1 1 0 0,1 0 0 0 0,-1 0 0 0 0,5-3-509 0 0,-7 4 134 0 0,-1 0-1 0 0,1 0 1 0 0,-1 0-1 0 0,1 0 1 0 0,0 0 0 0 0,-1 1-1 0 0,1-1 1 0 0,0 1 0 0 0,-1 0-1 0 0,2 0-133 0 0,8-2 475 0 0,42-5 1039 0 0,1 2 1 0 0,-1 2-1 0 0,5 2-1514 0 0,66-2 160 0 0,-68 0-216 0 0,-55 3-242 0 0,-2 0-137 0 0,0 0-1043 0 0,0 0-4022 0 0</inkml:trace>
  <inkml:trace contextRef="#ctx0" brushRef="#br0" timeOffset="277.864">169 123 10392 0 0,'0'0'48'0'0,"-1"1"0"0"0,0-1 0 0 0,1 0 1 0 0,-1 1-1 0 0,0-1 0 0 0,1 0 0 0 0,-1 1 1 0 0,0-1-1 0 0,1 0 0 0 0,-1 0 0 0 0,0 0 0 0 0,0 1 1 0 0,1-1-1 0 0,-1 0 0 0 0,0 0 0 0 0,0 0 1 0 0,1 0-1 0 0,-1 0 0 0 0,0-1 0 0 0,0 1 1 0 0,1 0-1 0 0,-1 0 0 0 0,0-1-48 0 0,1 1 0 0 0,0 0 0 0 0,-1 0 0 0 0,1 0 1 0 0,0 0-1 0 0,0 0 0 0 0,0 0 0 0 0,0 0 0 0 0,0 0 0 0 0,0 0 0 0 0,0 0 0 0 0,0 0 1 0 0,0 0-1 0 0,0 0 0 0 0,0 0 0 0 0,0 0 0 0 0,0 0 0 0 0,0 0 0 0 0,-1 0 1 0 0,1 0-1 0 0,0 0 0 0 0,0 0 0 0 0,0 0 0 0 0,0 0 0 0 0,0 0 0 0 0,0 0 0 0 0,0 0 1 0 0,0 0-1 0 0,0 0 0 0 0,0 0 0 0 0,0 0 0 0 0,0 0 0 0 0,0 0 0 0 0,-1 0 1 0 0,1 0-1 0 0,0 0 0 0 0,0 0 0 0 0,0 0 0 0 0,0 1 0 0 0,0-1 0 0 0,0 0 1 0 0,0 0-1 0 0,0 0 0 0 0,0 0 0 0 0,0 0 0 0 0,0 0 0 0 0,0 0 0 0 0,0 0 0 0 0,0 0 1 0 0,0 0-1 0 0,0 0 0 0 0,0 0 0 0 0,0 0 0 0 0,0 0 0 0 0,0 1 0 0 0,0-1 1 0 0,0 0-1 0 0,0 0 0 0 0,0 0 0 0 0,0 0 0 0 0,0 0 0 0 0,0 0 0 0 0,0 0 0 0 0,0 0 1 0 0,0 0-1 0 0,0 0 0 0 0,0 0 0 0 0,0 0 0 0 0,0 1 0 0 0,5 2 2227 0 0,43 2-797 0 0,-32-2-766 0 0,0-1 1 0 0,10-1-665 0 0,78 4 1387 0 0,-52-2-897 0 0,45-3-490 0 0,-57-2-370 0 0,-18 2 118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1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1913 1 4608 0 0,'0'0'353'0'0,"0"0"-123"0"0,0 0 343 0 0,0 0 177 0 0,9-1 1670 0 0,-23 4 4995 0 0,-9 1-6681 0 0,0-1 1 0 0,-6-1-735 0 0,-11 0 575 0 0,0 2 0 0 0,-25 6-575 0 0,-21 2 287 0 0,-16-6 46 0 0,-7-3-333 0 0,17-2 115 0 0,15 1-4 0 0,-267 3 98 0 0,224-2-68 0 0,21 1-106 0 0,-100 4-19 0 0,-23 2-38 0 0,111-3 28 0 0,64-3-5 0 0,-16 1-14 0 0,55-6 199 0 0,-1-1-3613 0 0,9 2-2767 0 0</inkml:trace>
  <inkml:trace contextRef="#ctx0" brushRef="#br0" timeOffset="533.693">613 170 2760 0 0,'1'1'207'0'0,"1"0"252"0"0,1 0 1 0 0,-1 1 0 0 0,0-1 0 0 0,0 0-1 0 0,0 1 1 0 0,0-1 0 0 0,-1 1-1 0 0,1 0 1 0 0,0 0 0 0 0,-1-1 0 0 0,2 3-460 0 0,3 3 1497 0 0,17 18 1505 0 0,15 23-3002 0 0,-10-13 293 0 0,-4 0 92 0 0,-19-27-202 0 0,0 0 1 0 0,1 1 0 0 0,4 3-184 0 0,-3-3 151 0 0,0 0 0 0 0,0 0 0 0 0,-1 0 1 0 0,-1 1-152 0 0,14 19 347 0 0,-8-11-115 0 0,-1 0 0 0 0,0 1 0 0 0,-1 0 0 0 0,-2 0 0 0 0,0 1 0 0 0,1 5-232 0 0,-5-13 171 0 0,-1 0 1 0 0,0 0-1 0 0,-1 0 1 0 0,0 0-1 0 0,-1 0 1 0 0,0 0-1 0 0,-1 0 1 0 0,0 0-1 0 0,-3 10-171 0 0,1-14 80 0 0,0 0 0 0 0,-1 0-1 0 0,1 0 1 0 0,-2 0-1 0 0,1-1 1 0 0,-1 0-1 0 0,0 0 1 0 0,0 0-1 0 0,-2 0-79 0 0,3-3 90 0 0,-1 1 0 0 0,0-1 0 0 0,0-1 0 0 0,-1 1 0 0 0,1-1 0 0 0,-1 0 0 0 0,0 0 0 0 0,1 0 0 0 0,-1-1 0 0 0,-2 1-90 0 0,6-3 29 0 0,0 1-1 0 0,0-1 1 0 0,0 1-1 0 0,0-1 1 0 0,0 0-1 0 0,0 1 1 0 0,-1-1-1 0 0,1 0 1 0 0,0-1-1 0 0,0 1 1 0 0,0 0-1 0 0,0-1 1 0 0,0 1-1 0 0,0-1 0 0 0,0 1 1 0 0,0-1-1 0 0,0 0 1 0 0,0 0-1 0 0,1 0 1 0 0,-1 0-1 0 0,0 0 1 0 0,0 0-1 0 0,1-1 1 0 0,-1 1-1 0 0,1 0 1 0 0,-1-1-1 0 0,1 0 1 0 0,0 1-1 0 0,-1-1 1 0 0,1 0-1 0 0,0 1 0 0 0,0-1 1 0 0,0 0-1 0 0,0-1-28 0 0,1 2 0 0 0,0 0 0 0 0,0 0 0 0 0,0 1 0 0 0,-1-1 0 0 0,1 0 0 0 0,1 0 0 0 0,-1 0 0 0 0,0 1 0 0 0,0-1 0 0 0,0 0 0 0 0,0 0 0 0 0,0 0-1 0 0,1 1 1 0 0,-1-1 0 0 0,0 0 0 0 0,1 1 0 0 0,-1-1 0 0 0,1 0 0 0 0,-1 1 0 0 0,1-1 0 0 0,0 0 0 0 0,4-11 23 0 0,-3 4 25 0 0,1 1 0 0 0,0-1 0 0 0,0 1 0 0 0,0 0 0 0 0,1 0 0 0 0,0 0 0 0 0,0 0 0 0 0,1 1 0 0 0,0-1 0 0 0,2 0-48 0 0,14-16 113 0 0,2 0 0 0 0,1 2-113 0 0,-3 1 112 0 0,41-33 518 0 0,16-7-630 0 0,-63 48 162 0 0,6-4-50 0 0,52-40 690 0 0,51-27-802 0 0,-111 73 85 0 0,0 0 1 0 0,0 0-1 0 0,-1-1 1 0 0,-1-1 0 0 0,9-10-86 0 0,-2 2-218 0 0,-17 19 12 0 0,1-1 0 0 0,-1 0-1 0 0,1 1 1 0 0,-1-1-1 0 0,0 0 1 0 0,0 0 0 0 0,0 0-1 0 0,0 0 1 0 0,0 0 206 0 0,0-8-7578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 10800 0 0,'0'0'241'0'0,"0"0"38"0"0,0 0 13 0 0,0 0-26 0 0,-3-3-83 0 0,3 3 284 0 0,0 0 143 0 0,0 0 29 0 0,0 0-4 0 0,0 0-49 0 0,-10 9 1063 0 0,7 0-1387 0 0,-1 0 0 0 0,1 0-1 0 0,0 1 1 0 0,1-1 0 0 0,0 0 0 0 0,1 1-1 0 0,0 0 1 0 0,0-1 0 0 0,1 1-1 0 0,1 7-261 0 0,2 18 445 0 0,2-1 0 0 0,4 14-445 0 0,3 17 475 0 0,4 66 263 0 0,-13-105-586 0 0,0 1 400 0 0,0 20-552 0 0,3 7-353 0 0,-6-53 182 0 0,0-1-49 0 0,7-3-384 0 0,-6 3 420 0 0,1-1-1 0 0,-1 1 1 0 0,0-1-1 0 0,0 0 1 0 0,0 1 0 0 0,0-1-1 0 0,0 0 1 0 0,0 0-1 0 0,0 0 1 0 0,0 0-1 0 0,0 0 1 0 0,0 0-1 0 0,0 0 1 0 0,0 0-1 0 0,-1 0 1 0 0,2-1 184 0 0,2-5-798 0 0,5-4-600 0 0</inkml:trace>
  <inkml:trace contextRef="#ctx0" brushRef="#br0" timeOffset="1">97 108 5528 0 0,'0'-2'62'0'0,"-1"0"0"0"0,0 0 0 0 0,1 0 0 0 0,-1 0 0 0 0,1 0 0 0 0,-1 0 0 0 0,1 0 1 0 0,0 0-1 0 0,0-1 0 0 0,0 1 0 0 0,0 0 0 0 0,1 0 0 0 0,-1 0 0 0 0,0 0 0 0 0,1 0 0 0 0,0 0 0 0 0,-1 0 1 0 0,1 0-63 0 0,1-1 428 0 0,-1 0 1 0 0,1 0-1 0 0,0 0 1 0 0,0 0 0 0 0,0 0-1 0 0,1 1 1 0 0,-1-1-1 0 0,1 1 1 0 0,-1-1 0 0 0,3 0-429 0 0,1-2 742 0 0,1 1 1 0 0,-1 1 0 0 0,1-1 0 0 0,0 1-1 0 0,0 0 1 0 0,0 0-743 0 0,23-5-211 0 0,-11 6 472 0 0,1 1 0 0 0,-1 0 0 0 0,1 1 0 0 0,-1 1 0 0 0,9 2-261 0 0,-21-1 89 0 0,0 0 0 0 0,1 0 0 0 0,-1 0 0 0 0,-1 1 0 0 0,1-1 0 0 0,0 2 0 0 0,-1-1 0 0 0,3 2-89 0 0,2 2 195 0 0,-1 1 0 0 0,1-1-1 0 0,-2 2 1 0 0,4 2-195 0 0,-10-8 34 0 0,-1 0-1 0 0,0 0 1 0 0,1 0 0 0 0,-1 0 0 0 0,0 1-1 0 0,-1-1 1 0 0,1 1 0 0 0,-1-1 0 0 0,1 1 0 0 0,-1 0-1 0 0,0-1 1 0 0,0 3-34 0 0,0-3 36 0 0,-1-1-1 0 0,0 1 1 0 0,1-1-1 0 0,-1 1 1 0 0,0-1-1 0 0,-1 1 1 0 0,1-1 0 0 0,0 1-1 0 0,-1-1 1 0 0,1 1-1 0 0,-1-1 1 0 0,0 1-1 0 0,0-1 1 0 0,0 0-1 0 0,0 1 1 0 0,0-1 0 0 0,0 0-1 0 0,-2 2-35 0 0,-4 4 206 0 0,2-1-84 0 0,0-1 0 0 0,-1 0 0 0 0,0 0 0 0 0,0 0 0 0 0,0-1 0 0 0,0 0-1 0 0,-1 0 1 0 0,-2 0-122 0 0,-9 6 125 0 0,-1-1 0 0 0,0-1-1 0 0,-1-1 1 0 0,0-1-125 0 0,0-1 35 0 0,6-1-87 0 0,1 0 0 0 0,-1-1 0 0 0,0-1-1 0 0,0 0 1 0 0,0-1 0 0 0,-1-1 0 0 0,1 0-1 0 0,-7-1 53 0 0,6-1-421 0 0,11 2 149 0 0,-1-1 0 0 0,1 0 0 0 0,-1-1 0 0 0,1 1 0 0 0,0-1 0 0 0,-1 0 0 0 0,1 0 0 0 0,0 0 0 0 0,0 0 0 0 0,-3-2 272 0 0,0-2-831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37 13504 0 0,'0'0'306'0'0,"-10"-12"745"0"0,3 8-945 0 0,0 1 0 0 0,1 0 1 0 0,-1 1-1 0 0,0-1 0 0 0,-1 1 0 0 0,1 1 0 0 0,0-1 1 0 0,0 1-1 0 0,-1 1 0 0 0,1-1 0 0 0,-1 1 1 0 0,-2 0-107 0 0,4 1 90 0 0,0 0 0 0 0,0 0 0 0 0,0 1 0 0 0,0-1 0 0 0,0 1 0 0 0,1 0 0 0 0,-1 1 0 0 0,1-1 0 0 0,-1 1 0 0 0,1 0 0 0 0,0 1 1 0 0,0-1-1 0 0,1 1 0 0 0,-1 0 0 0 0,1 0 0 0 0,-1 1 0 0 0,1-1 0 0 0,0 1 0 0 0,1 0 0 0 0,-1 0 0 0 0,1 0 0 0 0,0 0 0 0 0,-1 4-90 0 0,-1 4 21 0 0,2-8-14 0 0,1 0 1 0 0,0 0 0 0 0,0 1 0 0 0,0-1 0 0 0,1 1-1 0 0,-1-1 1 0 0,1 1 0 0 0,0 5-8 0 0,1-5 8 0 0,0 0 0 0 0,1 0 0 0 0,-1-1 1 0 0,1 1-1 0 0,0 0 0 0 0,1-1 0 0 0,-1 1 0 0 0,1-1-8 0 0,-1-2 11 0 0,0-1-1 0 0,0 0 1 0 0,1 0 0 0 0,-1 0-1 0 0,1 0 1 0 0,-1 0-1 0 0,1 0 1 0 0,-1 0 0 0 0,1-1-1 0 0,0 1 1 0 0,0 0-1 0 0,0-1 1 0 0,0 1 0 0 0,0-1-1 0 0,0 0 1 0 0,1 0 0 0 0,-1 0-1 0 0,0 0 1 0 0,0 0-1 0 0,1 0-10 0 0,0-1 18 0 0,0 0 0 0 0,0 0-1 0 0,1-1 1 0 0,-1 1 0 0 0,0 0-1 0 0,0-1 1 0 0,0 0-1 0 0,0 0 1 0 0,0 0 0 0 0,0 0-1 0 0,0 0 1 0 0,0-1-1 0 0,0 1-17 0 0,4-2 43 0 0,3-3-73 0 0,0 1-1 0 0,0-1 1 0 0,-1-1-1 0 0,0 0 1 0 0,0 0-1 0 0,-1 0 1 0 0,0-1-1 0 0,0-1 1 0 0,-1 1-1 0 0,0-1 0 0 0,1-2 31 0 0,5-15-114 0 0,-11 21 103 0 0,0 1 1 0 0,0-1-1 0 0,1 1 0 0 0,-1 0 1 0 0,1 0-1 0 0,0-1 11 0 0,11-13-16 0 0,-13 15 13 0 0,1 0-1 0 0,0 1 1 0 0,-1-1-1 0 0,1 1 1 0 0,0-1 0 0 0,1 1-1 0 0,-1 0 1 0 0,0 0 0 0 0,0 0-1 0 0,1 0 1 0 0,0 0-1 0 0,-1 0 1 0 0,1 1 0 0 0,0-1-1 0 0,-1 1 1 0 0,1 0-1 0 0,2-1 4 0 0,-4 2 0 0 0,-1 0-1 0 0,1 0 1 0 0,-1 0-1 0 0,0 0 1 0 0,1-1-1 0 0,-1 1 1 0 0,1 0-1 0 0,-1 0 1 0 0,0 0-1 0 0,1 0 0 0 0,-1 1 1 0 0,1-1-1 0 0,-1 0 1 0 0,1 0-1 0 0,-1 0 1 0 0,0 0-1 0 0,1 0 1 0 0,-1 0-1 0 0,0 1 1 0 0,1-1-1 0 0,-1 0 1 0 0,1 0-1 0 0,-1 1 0 0 0,0-1 1 0 0,1 0-1 0 0,-1 0 1 0 0,0 1-1 0 0,0-1 1 0 0,1 0-1 0 0,-1 1 1 0 0,0-1-1 0 0,0 0 1 0 0,1 1 0 0 0,-1-1-5 0 0,3 3-5 0 0,0 0 0 0 0,-1 1 0 0 0,1-1-1 0 0,-1 1 1 0 0,0-1 0 0 0,0 1 0 0 0,0 0 0 0 0,0-1 0 0 0,0 1 0 0 0,-1 0 0 0 0,0 0 0 0 0,0 1 10 0 0,3 11-38 0 0,0 0-1 0 0,-1 8 39 0 0,19 187 228 0 0,-20-192-168 0 0,0 0 0 0 0,-1 0 0 0 0,-2 0 0 0 0,0 0 0 0 0,-2 12-60 0 0,0-8 97 0 0,2-16-57 0 0,0 0 0 0 0,0 0-1 0 0,-1 0 1 0 0,0 0 0 0 0,-1 1-40 0 0,2-5 54 0 0,0-1 0 0 0,-1 1 1 0 0,1 0-1 0 0,-1-1 0 0 0,0 0 1 0 0,1 1-1 0 0,-1-1 0 0 0,-1 0 1 0 0,1 0-1 0 0,0 0 0 0 0,0 0 1 0 0,-1 0-1 0 0,1-1 0 0 0,-3 2-54 0 0,-2 0 126 0 0,1 0 0 0 0,-1 0 0 0 0,0-1 0 0 0,0 0 0 0 0,0 0-1 0 0,-7 0-125 0 0,-18 5 284 0 0,27-6-256 0 0,-1 0 0 0 0,1 0 0 0 0,-1 0 0 0 0,1-1 0 0 0,-1 0 0 0 0,0 0 0 0 0,1-1 0 0 0,-1 1 0 0 0,-3-2-28 0 0,-7-2 85 0 0,1 0 1 0 0,-13-5-86 0 0,24 7 28 0 0,1 0 1 0 0,-1 1 0 0 0,0-2 0 0 0,0 1-1 0 0,1 0 1 0 0,-1-1 0 0 0,1 1 0 0 0,0-1-1 0 0,0 0 1 0 0,0 0 0 0 0,0 0 0 0 0,1-1-1 0 0,-1 1 1 0 0,1-1 0 0 0,0 1 0 0 0,0-1-1 0 0,0 0 1 0 0,0 0-29 0 0,2 3 14 0 0,0-1 0 0 0,-1 1 0 0 0,1 0 0 0 0,1-1 0 0 0,-1 1 0 0 0,0 0 0 0 0,0 0 0 0 0,0-1 0 0 0,1 1 0 0 0,-1 0 0 0 0,0 0 0 0 0,1-1 0 0 0,-1 1 0 0 0,1 0 0 0 0,0 0 0 0 0,-1 0 0 0 0,1 0 0 0 0,0 0 0 0 0,0 0 0 0 0,0 0 0 0 0,0 0 0 0 0,-1 0 0 0 0,2-1-14 0 0,2-1-92 0 0,1-1 0 0 0,-1 1 0 0 0,1-1-1 0 0,3-1 93 0 0,14-5-554 0 0,1 1 1 0 0,0 0-1 0 0,1 2 0 0 0,5-1 554 0 0,-26 7-163 0 0,20-4-999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4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141 683 11520 0 0,'-2'0'528'0'0,"-3"1"-259"0"0,-1 1 0 0 0,0 0 0 0 0,1 1 0 0 0,-1-1 0 0 0,1 1 0 0 0,0 0 0 0 0,0 0 0 0 0,0 0 0 0 0,0 1 1 0 0,1 0-1 0 0,-1 0 0 0 0,1 0 0 0 0,0 0 0 0 0,0 1 0 0 0,0-1 0 0 0,1 1 0 0 0,-2 3-269 0 0,-26 34 1552 0 0,31-42-1519 0 0,0 1 0 0 0,-1-1 0 0 0,1 1 0 0 0,0-1 0 0 0,0 0 0 0 0,-1 1 0 0 0,1-1 0 0 0,0 1 0 0 0,0-1 0 0 0,0 0 0 0 0,0 1 0 0 0,0-1 0 0 0,0 1 0 0 0,-1-1 0 0 0,1 1 0 0 0,0-1 0 0 0,0 1 0 0 0,1-1 0 0 0,-1 1 0 0 0,0-1 0 0 0,0 0 0 0 0,0 1 0 0 0,0-1 0 0 0,0 1 0 0 0,0-1 0 0 0,0 1 0 0 0,1-1 0 0 0,-1 0 0 0 0,0 1 0 0 0,0-1 0 0 0,1 1 0 0 0,-1-1-33 0 0,1 1 33 0 0,0-1 0 0 0,0 1 0 0 0,0 0 0 0 0,0-1 1 0 0,0 1-1 0 0,1-1 0 0 0,-1 1 0 0 0,0-1 0 0 0,0 0 0 0 0,0 1 0 0 0,1-1 0 0 0,0 0-33 0 0,3 0 50 0 0,0 1 0 0 0,0-1 0 0 0,1-1-1 0 0,-1 1 1 0 0,0-1 0 0 0,2 0-50 0 0,10-3 106 0 0,-13 4-87 0 0,0-1-1 0 0,0 0 1 0 0,0 0 0 0 0,0 0-1 0 0,0-1 1 0 0,0 0-1 0 0,0 1 1 0 0,3-3-19 0 0,0-1 23 0 0,0 0 11 0 0,1 0-1 0 0,-1 0 1 0 0,0-1-1 0 0,0 0 1 0 0,6-8-34 0 0,-11 12 7 0 0,-1 0-1 0 0,0 0 1 0 0,1 0 0 0 0,-1 0 0 0 0,0 0-1 0 0,0-1 1 0 0,0 1 0 0 0,0-1 0 0 0,0 1-1 0 0,-1-1 1 0 0,1 1 0 0 0,-1-1 0 0 0,0 1-1 0 0,1-1 1 0 0,-1 1 0 0 0,-1-1 0 0 0,1 1 0 0 0,0-1-1 0 0,0 1 1 0 0,-1-1 0 0 0,1 1 0 0 0,-1-1-1 0 0,-1-1-6 0 0,1 2 3 0 0,0 0-1 0 0,0 0 1 0 0,-1 1-1 0 0,1-1 1 0 0,0 0-1 0 0,-1 1 1 0 0,0-1-1 0 0,1 1 1 0 0,-1 0-1 0 0,0-1 0 0 0,1 1 1 0 0,-1 0-1 0 0,0 0 1 0 0,0 0-1 0 0,0 0 1 0 0,0 0-1 0 0,0 1 1 0 0,-2-1-3 0 0,-41-9-125 0 0,41 9 97 0 0,-8-1-196 0 0,-1 0 1 0 0,0 1-1 0 0,1 1 0 0 0,-1 0 0 0 0,-1 1 224 0 0,-17 6-6182 0 0,24-4 528 0 0</inkml:trace>
  <inkml:trace contextRef="#ctx0" brushRef="#br0" timeOffset="1">359 491 10592 0 0,'0'0'818'0'0,"16"0"-394"0"0,54-3 3228 0 0,-46 1-2619 0 0,0 1 0 0 0,1 1 0 0 0,23 3-1033 0 0,26 2 488 0 0,-15-2-426 0 0,-25-2-1158 0 0,-17-1-160 0 0</inkml:trace>
  <inkml:trace contextRef="#ctx0" brushRef="#br0" timeOffset="2">958 197 6448 0 0,'0'0'498'0'0,"0"0"-70"0"0,0 0 926 0 0,6 6 2320 0 0,-1-1-3195 0 0,-1 1-1 0 0,1-1 1 0 0,-1 1-1 0 0,-1-1 1 0 0,1 1-1 0 0,-1 0 1 0 0,0 0-1 0 0,1 5-478 0 0,-2-8 266 0 0,0 1 1 0 0,0-1-1 0 0,0 1 0 0 0,1-1 1 0 0,-1 0-1 0 0,1 0 0 0 0,0 0 1 0 0,0 0-1 0 0,2 2-266 0 0,17 19 510 0 0,-5-2-823 0 0,11 17 415 0 0,16 32-102 0 0,-37-59 111 0 0,-1 1 0 0 0,0 1 0 0 0,0-1 0 0 0,-2 1 0 0 0,1 0 0 0 0,-2 0 0 0 0,2 13-111 0 0,-4-19 82 0 0,-1 0-1 0 0,0 0 1 0 0,-1 0-1 0 0,-1 5-81 0 0,1-2-6 0 0,1-9 12 0 0,-1 0-1 0 0,1 0 0 0 0,-1 0 1 0 0,0-1-1 0 0,0 1 0 0 0,1 0 1 0 0,-1 0-1 0 0,0-1 0 0 0,0 1 1 0 0,-1-1-1 0 0,1 1 0 0 0,0-1 1 0 0,0 1-1 0 0,-1-1 0 0 0,1 0 0 0 0,-1 0 1 0 0,1 1-1 0 0,-1-1 0 0 0,0 0-5 0 0,-1 1 23 0 0,0-1 0 0 0,1 1 0 0 0,-1-1 0 0 0,0 0 0 0 0,0 0-1 0 0,0 0 1 0 0,-1 0 0 0 0,1 0 0 0 0,0-1 0 0 0,0 0-1 0 0,-2 1-22 0 0,-19-1 160 0 0,8-1-52 0 0,12-2-97 0 0,2 1 4 0 0,-4-1-3 0 0,-1 0 17 0 0,1-1 1 0 0,-1 0-1 0 0,1 0 0 0 0,0 0 1 0 0,-5-5-30 0 0,9 7 8 0 0,0 0 0 0 0,0 0 1 0 0,1 0-1 0 0,-1-1 0 0 0,1 1 1 0 0,-1 0-1 0 0,1-1 1 0 0,0 1-1 0 0,0-1 0 0 0,0 0 1 0 0,0 1-1 0 0,1-1 0 0 0,-1 0 1 0 0,1 1-1 0 0,-1-1 0 0 0,1 0 1 0 0,0 0-1 0 0,0 0-8 0 0,1-6 9 0 0,0-1-1 0 0,1 0 0 0 0,0 1 1 0 0,0 0-1 0 0,1-1 1 0 0,3-5-9 0 0,3-10 13 0 0,-5 16-5 0 0,0 0-1 0 0,1 0 1 0 0,0 0 0 0 0,1 0 0 0 0,0 1-1 0 0,0 0 1 0 0,6-6-8 0 0,20-27-1 0 0,-13 16 22 0 0,0 1 0 0 0,2 0-1 0 0,3-1-20 0 0,29-34 18 0 0,23-41 726 0 0,-70 92-727 0 0,0-1 0 0 0,0-1 0 0 0,-1 1 0 0 0,0-1 0 0 0,-1 1 0 0 0,0-1 0 0 0,-1-1-1 0 0,0 1 1 0 0,1-7-17 0 0,-3 13-54 0 0,-1 3-232 0 0,-9-5-6325 0 0,5 6 99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11976 0 0,'0'0'922'0'0,"0"0"-472"0"0,0 0 246 0 0,0 0 174 0 0,1 2 33 0 0,4 9 20 0 0,-3-6-889 0 0,0-1 0 0 0,-1 1 1 0 0,1 0-1 0 0,-1 0 0 0 0,1 3-34 0 0,10 39 424 0 0,-9-18 130 0 0,-2-1-1 0 0,0 12-553 0 0,-1-12 447 0 0,1 1-1 0 0,2 11-446 0 0,5 18 406 0 0,-3 1-1 0 0,-2 13-405 0 0,-3-71 7 0 0,0 4 27 0 0,0 1-1 0 0,0 0 1 0 0,-1-1-1 0 0,0 1 1 0 0,0-1-1 0 0,-2 5-33 0 0,-1-4 212 0 0,0-9-277 0 0,0-11-221 0 0,0-3-390 0 0,-1 0-234 0 0,5-21-4873 0 0,0 16 233 0 0</inkml:trace>
  <inkml:trace contextRef="#ctx0" brushRef="#br0" timeOffset="1">33 83 4608 0 0,'1'-8'475'0'0,"0"5"-148"0"0,0-1 0 0 0,0 1 1 0 0,0 0-1 0 0,0 0 1 0 0,1 0-1 0 0,-1 0 1 0 0,1 0-1 0 0,0 0 0 0 0,0 0 1 0 0,0 0-1 0 0,0 1 1 0 0,1-1-1 0 0,-1 1 1 0 0,1 0-1 0 0,0 0 0 0 0,-1 0 1 0 0,1 0-1 0 0,0 0-327 0 0,2-1 362 0 0,1 0 0 0 0,-1 1 0 0 0,0-1 0 0 0,1 1 0 0 0,0 1 0 0 0,-1-1 0 0 0,1 1 0 0 0,0 0 0 0 0,0 0 0 0 0,0 1-362 0 0,-4-1 47 0 0,3 1 154 0 0,1-1-1 0 0,0 1 0 0 0,0 0 0 0 0,0 0 0 0 0,-1 1 0 0 0,1 0 0 0 0,0 0 1 0 0,0 0-1 0 0,-1 0 0 0 0,1 1-200 0 0,59 19 1257 0 0,-32-12-334 0 0,16 9-923 0 0,-33-11 487 0 0,-1 1 0 0 0,12 7-487 0 0,-26-14 20 0 0,-1-1 0 0 0,1 0 0 0 0,-1 1 0 0 0,1-1 0 0 0,-1 1 1 0 0,1 0-1 0 0,-1-1 0 0 0,0 1 0 0 0,1-1 0 0 0,-1 1 0 0 0,0-1 0 0 0,1 1 0 0 0,-1 0 0 0 0,0-1 0 0 0,0 1 0 0 0,0 0 0 0 0,1-1 0 0 0,-1 1 0 0 0,0 0 0 0 0,0-1 0 0 0,0 1 0 0 0,0 0 0 0 0,0 0 0 0 0,0-1 0 0 0,0 1 0 0 0,-1 0 0 0 0,1-1 0 0 0,0 1-20 0 0,0 1 14 0 0,-1-1 1 0 0,1 1-1 0 0,-1-1 1 0 0,1 0-1 0 0,-1 1 1 0 0,0-1-1 0 0,0 1 1 0 0,1-1-1 0 0,-1 0 1 0 0,-1 2-15 0 0,-5 3 75 0 0,1 0 1 0 0,-1 0-1 0 0,0 0 1 0 0,-1-1-1 0 0,1 0 1 0 0,-4 2-76 0 0,-72 38 339 0 0,-1 0-1503 0 0,28-18-4997 0 0,43-19 141 0 0</inkml:trace>
  <inkml:trace contextRef="#ctx0" brushRef="#br0" timeOffset="2">613 415 14368 0 0,'0'0'330'0'0,"-7"4"437"0"0,-16 9-261 0 0,-17 13-506 0 0,-10 6-27 0 0,42-28 55 0 0,1 0 1 0 0,0 1 0 0 0,1-1 0 0 0,-1 1 0 0 0,1 1 0 0 0,0-1 0 0 0,0 1 0 0 0,1 0 0 0 0,-1 0 0 0 0,1 1 0 0 0,1 0 0 0 0,-1-1 0 0 0,1 2-29 0 0,3-5-1 0 0,0 0 1 0 0,0 1 0 0 0,0-1 0 0 0,1 1 0 0 0,0-1-1 0 0,-1 1 1 0 0,1-1 0 0 0,0 1 0 0 0,0-1 0 0 0,1 1-1 0 0,-1-1 1 0 0,1 1 0 0 0,0-1 0 0 0,0 1 0 0 0,0-1-1 0 0,0 0 1 0 0,1 0 0 0 0,-1 1 0 0 0,1-1 0 0 0,0 0-1 0 0,0 0 1 0 0,0 0 0 0 0,7 9 12 0 0,1 0 1 0 0,0-1-1 0 0,1 0 0 0 0,5 4-12 0 0,-13-12 9 0 0,12 14 981 0 0,-14-16-891 0 0,-1 0-1 0 0,1 0 0 0 0,-1-1 1 0 0,1 1-1 0 0,-1 0 0 0 0,1 0 0 0 0,-1 0 1 0 0,0 0-1 0 0,1 0 0 0 0,-1 0 1 0 0,0 0-1 0 0,0 0 0 0 0,0 0 1 0 0,0 0-1 0 0,0 0 0 0 0,0 0 0 0 0,0 0 1 0 0,0 1-99 0 0,-2 5-303 0 0,2-6 289 0 0,0 0 1 0 0,-1 0 0 0 0,1-1-1 0 0,0 1 1 0 0,0 0-1 0 0,-1 0 1 0 0,1 0-1 0 0,-1-1 1 0 0,1 1-1 0 0,-1 0 1 0 0,1 0-1 0 0,-1-1 1 0 0,1 1 0 0 0,-1-1-1 0 0,1 1 1 0 0,-1 0-1 0 0,0-1 1 0 0,1 1-1 0 0,-1-1 1 0 0,0 1-1 0 0,0-1 14 0 0,-12 7 199 0 0,-1-1-1 0 0,1-1 1 0 0,-1 0-1 0 0,-14 3-198 0 0,13-3 48 0 0,9-4-8 0 0,-1 1-1 0 0,0-1 1 0 0,1 0 0 0 0,-7 0-40 0 0,11-1-204 0 0,0 1 1 0 0,0-1-1 0 0,0 0 0 0 0,0-1 1 0 0,1 1-1 0 0,-1 0 0 0 0,0-1 1 0 0,0 1-1 0 0,0-1 0 0 0,1 1 1 0 0,-1-1-1 0 0,0 0 0 0 0,1 1 1 0 0,-1-1-1 0 0,0 0 0 0 0,1 0 1 0 0,-1-1-1 0 0,1 1 0 0 0,-1-1 204 0 0,-1-4-1334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2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13824 0 0,'0'0'629'0'0,"0"0"-12"0"0,0 0-319 0 0,0 0 103 0 0,1 2 88 0 0,2 3-96 0 0,0-1 0 0 0,-1 2 0 0 0,1-1 0 0 0,-1 0 0 0 0,0 0 0 0 0,0 1 0 0 0,-1-1 0 0 0,0 2-393 0 0,7 48 2227 0 0,-5-35-1857 0 0,1 12 69 0 0,2-1 0 0 0,2 1-1 0 0,5 15-438 0 0,-2-26 83 0 0,-10-20-18 0 0,-1-1-33 0 0,0 0-133 0 0,0 0-56 0 0,13-4-1394 0 0,-12 3 1172 0 0,0 0-1 0 0,0 0 1 0 0,0 0-1 0 0,0 0 1 0 0,-1 0-1 0 0,1-1 1 0 0,0 1-1 0 0,0 0 1 0 0,-1 0-1 0 0,1-1 380 0 0,2-7-6667 0 0</inkml:trace>
  <inkml:trace contextRef="#ctx0" brushRef="#br0" timeOffset="249.146">55 16 13824 0 0,'0'0'629'0'0,"-9"-5"238"0"0,4 1-786 0 0,4 3 338 0 0,-5-3 1055 0 0,5 2-960 0 0,5 5-1563 0 0,2 2-5014 0 0</inkml:trace>
  <inkml:trace contextRef="#ctx0" brushRef="#br0" timeOffset="506.114">474 67 15664 0 0,'-2'1'196'0'0,"-37"23"1303"0"0,-16 16-1499 0 0,50-37 24 0 0,1 1 0 0 0,0 0 0 0 0,0 0 0 0 0,0 1 0 0 0,0-1 0 0 0,1 1 0 0 0,0 0 0 0 0,0 0 0 0 0,0 0-1 0 0,0 0 1 0 0,1 0 0 0 0,0 0 0 0 0,-2 6-24 0 0,4-10 6 0 0,0 1 1 0 0,0 0-1 0 0,0-1 0 0 0,0 1 1 0 0,0-1-1 0 0,0 1 0 0 0,1 0 1 0 0,-1-1-1 0 0,1 1 0 0 0,-1-1 0 0 0,1 1 1 0 0,-1-1-1 0 0,1 1 0 0 0,0-1 1 0 0,-1 0-1 0 0,1 1 0 0 0,0-1 1 0 0,0 0-1 0 0,1 2-6 0 0,23 20-306 0 0,-22-21 364 0 0,41 27 379 0 0,-31-22-358 0 0,-1 1 0 0 0,0 1 1 0 0,4 3-80 0 0,8 5 308 0 0,-21-15-245 0 0,0 0 0 0 0,0 0 0 0 0,0 0 0 0 0,0 0 0 0 0,0 0 0 0 0,0 1 0 0 0,0-1 0 0 0,-1 1 0 0 0,1 0 0 0 0,-1 0 0 0 0,0 0 0 0 0,0 0 0 0 0,0 0 0 0 0,0 0 0 0 0,0 2-63 0 0,-2-4 81 0 0,0 0 0 0 0,0 0 1 0 0,0 0-1 0 0,0 0 0 0 0,-1 0 0 0 0,1 1 0 0 0,0-1 0 0 0,-1 0 1 0 0,1 0-1 0 0,0 0 0 0 0,-1 0 0 0 0,1 0 0 0 0,-1 0 1 0 0,0 0-1 0 0,1 0 0 0 0,-1-1 0 0 0,0 1 0 0 0,1 0 0 0 0,-1 0 1 0 0,0 0-1 0 0,0-1 0 0 0,0 1 0 0 0,0 0 0 0 0,0-1 0 0 0,0 1 1 0 0,0 0-82 0 0,-3 1 112 0 0,-1 1 1 0 0,1-1-1 0 0,0 0 1 0 0,-1 0-1 0 0,-1 0-112 0 0,-17 3 206 0 0,-1-1 1 0 0,1-1-1 0 0,-1-1 0 0 0,0-1 0 0 0,-8-1-206 0 0,9-1-1716 0 0,0-1 0 0 0,-19-5 1716 0 0,29 3-1079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4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5984 0 0,'0'0'273'0'0,"0"0"-5"0"0,2-1-172 0 0,3-1 463 0 0,0 0 0 0 0,1-1 0 0 0,0 2 1 0 0,4-2-560 0 0,-4 1 508 0 0,0 1 1 0 0,-1-1 0 0 0,1 0 0 0 0,4-3-509 0 0,-8 4 134 0 0,1 0-1 0 0,-1 0 1 0 0,1 0-1 0 0,-1 0 1 0 0,1 0 0 0 0,0 1-1 0 0,-1-1 1 0 0,1 1 0 0 0,0 0-1 0 0,1 0-133 0 0,8-2 475 0 0,42-5 1039 0 0,0 1 1 0 0,1 3-1 0 0,4 3-1514 0 0,65-4 160 0 0,-66 2-216 0 0,-57 2-242 0 0,-1 0-137 0 0,0 0-1043 0 0,0 0-4022 0 0</inkml:trace>
  <inkml:trace contextRef="#ctx0" brushRef="#br0" timeOffset="1">171 123 10392 0 0,'-1'1'48'0'0,"0"-1"0"0"0,1 1 0 0 0,-1-1 1 0 0,0 0-1 0 0,1 1 0 0 0,-1-1 0 0 0,0 0 1 0 0,1 1-1 0 0,-1-1 0 0 0,0 0 0 0 0,1 0 0 0 0,-1 0 1 0 0,0 0-1 0 0,0 0 0 0 0,1 0 0 0 0,-1 0 1 0 0,0 0-1 0 0,0 0 0 0 0,1 0 0 0 0,-1 0 1 0 0,0 0-1 0 0,0 0 0 0 0,0-1-48 0 0,1 1 0 0 0,0 0 0 0 0,0 0 0 0 0,0 0 1 0 0,0 0-1 0 0,0 0 0 0 0,0 0 0 0 0,0 0 0 0 0,0 0 0 0 0,-1 0 0 0 0,1 0 0 0 0,0 0 1 0 0,0 0-1 0 0,0 0 0 0 0,0 0 0 0 0,0 0 0 0 0,0 0 0 0 0,0 0 0 0 0,0 0 1 0 0,0 0-1 0 0,0 0 0 0 0,0 0 0 0 0,0 0 0 0 0,-1 0 0 0 0,1 0 0 0 0,0 0 0 0 0,0 0 1 0 0,0 0-1 0 0,0 0 0 0 0,0 0 0 0 0,0 0 0 0 0,0 0 0 0 0,0 0 0 0 0,0 0 1 0 0,0 0-1 0 0,0 0 0 0 0,0 0 0 0 0,0 0 0 0 0,0 0 0 0 0,0 0 0 0 0,0 0 1 0 0,-1 0-1 0 0,1 0 0 0 0,0 1 0 0 0,0-1 0 0 0,0 0 0 0 0,0 0 0 0 0,0 0 0 0 0,0 0 1 0 0,0 0-1 0 0,0 0 0 0 0,0 0 0 0 0,0 0 0 0 0,0 0 0 0 0,0 0 0 0 0,0 0 1 0 0,0 0-1 0 0,0 0 0 0 0,0 1 0 0 0,0-1 0 0 0,0 0 0 0 0,0 0 0 0 0,0 0 0 0 0,0 0 1 0 0,0 0-1 0 0,0 0 0 0 0,0 0 0 0 0,0 0 0 0 0,1 0 0 0 0,3 3 2227 0 0,45 3-797 0 0,-34-4-766 0 0,1 0 1 0 0,10 0-665 0 0,79 2 1387 0 0,-53 0-897 0 0,44-4-490 0 0,-56-2-370 0 0,-18 2 118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7:4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1914 2 4608 0 0,'0'0'353'0'0,"0"0"-123"0"0,0 0 343 0 0,0 0 177 0 0,8-1 1670 0 0,-22 4 4995 0 0,-8 1-6681 0 0,-1-1 1 0 0,-6-1-735 0 0,-12 0 575 0 0,1 2 0 0 0,-24 5-575 0 0,-23 4 287 0 0,-14-7 46 0 0,-8-4-333 0 0,16 0 115 0 0,16 0-4 0 0,-266 2 98 0 0,223 0-68 0 0,21 0-106 0 0,-101 4-19 0 0,-21 2-38 0 0,109-3 28 0 0,66-3-5 0 0,-18 0-14 0 0,57-5 199 0 0,-2 0-3613 0 0,9 1-2767 0 0</inkml:trace>
  <inkml:trace contextRef="#ctx0" brushRef="#br0" timeOffset="1">613 171 2760 0 0,'2'1'207'0'0,"0"0"252"0"0,0 0 1 0 0,0 0 0 0 0,0 1 0 0 0,0-1-1 0 0,0 1 1 0 0,0-1 0 0 0,0 1-1 0 0,0-1 1 0 0,-1 1 0 0 0,1 0 0 0 0,1 2-460 0 0,3 3 1497 0 0,17 18 1505 0 0,15 23-3002 0 0,-10-13 293 0 0,-5-1 92 0 0,-17-25-202 0 0,-1-1 1 0 0,1 0 0 0 0,4 5-184 0 0,-3-5 151 0 0,0 1 0 0 0,-1 0 0 0 0,0 1 1 0 0,0 0-152 0 0,13 19 347 0 0,-8-11-115 0 0,-1 0 0 0 0,0 1 0 0 0,-2 0 0 0 0,0 0 0 0 0,-1 0 0 0 0,1 7-232 0 0,-6-14 171 0 0,1 0 1 0 0,-1 0-1 0 0,-1 0 1 0 0,0 0-1 0 0,-1 0 1 0 0,-1 0-1 0 0,1 0 1 0 0,-2 0-1 0 0,-2 10-171 0 0,2-14 80 0 0,-2 0 0 0 0,1 0-1 0 0,-1 0 1 0 0,0-1-1 0 0,0 1 1 0 0,-1-1-1 0 0,0 0 1 0 0,-1 0-1 0 0,0 0-79 0 0,1-3 90 0 0,1 0 0 0 0,-1 0 0 0 0,-1 0 0 0 0,1 0 0 0 0,0-1 0 0 0,-1 0 0 0 0,0 0 0 0 0,0 0 0 0 0,0-1 0 0 0,-2 0-90 0 0,6-1 29 0 0,0 0-1 0 0,0-1 1 0 0,0 1-1 0 0,0-1 1 0 0,0 0-1 0 0,0 0 1 0 0,0 0-1 0 0,0 0 1 0 0,0 0-1 0 0,0 0 1 0 0,0 0-1 0 0,0-1 1 0 0,0 1-1 0 0,0-1 0 0 0,0 0 1 0 0,0 1-1 0 0,0-1 1 0 0,0 0-1 0 0,0 0 1 0 0,1 0-1 0 0,-1 0 1 0 0,0-1-1 0 0,1 1 1 0 0,-1 0-1 0 0,1-1 1 0 0,-1 1-1 0 0,1-1 1 0 0,-1 1-1 0 0,1-1 1 0 0,0 0-1 0 0,0 0 0 0 0,0 1 1 0 0,0-1-1 0 0,0-2-28 0 0,1 4 0 0 0,-1-1 0 0 0,1 0 0 0 0,0 0 0 0 0,0 0 0 0 0,0 1 0 0 0,0-1 0 0 0,0 0 0 0 0,0 0 0 0 0,1 1 0 0 0,-1-1 0 0 0,0 0 0 0 0,0 0-1 0 0,0 0 1 0 0,1 1 0 0 0,-1-1 0 0 0,0 0 0 0 0,1 1 0 0 0,-1-1 0 0 0,1 0 0 0 0,-1 1 0 0 0,1-2 0 0 0,5-9 23 0 0,-4 3 25 0 0,1 1 0 0 0,-1-1 0 0 0,1 1 0 0 0,1 0 0 0 0,0-1 0 0 0,0 2 0 0 0,0-1 0 0 0,1 0 0 0 0,0 1 0 0 0,2-2-48 0 0,14-15 113 0 0,1 1 0 0 0,2 1-113 0 0,-2 1 112 0 0,40-33 518 0 0,16-8-630 0 0,-63 50 162 0 0,6-5-50 0 0,52-40 690 0 0,51-27-802 0 0,-111 73 85 0 0,0 0 1 0 0,0 0-1 0 0,-1-1 1 0 0,-1-1 0 0 0,9-11-86 0 0,-2 4-218 0 0,-17 17 12 0 0,1 1 0 0 0,-1-1-1 0 0,0 0 1 0 0,1 1-1 0 0,-1-1 1 0 0,0 0 0 0 0,0 0-1 0 0,0 0 1 0 0,0 0 206 0 0,0-8-7578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2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173 350 13824 0 0,'-16'0'1128'0'0,"11"-1"-1068"0"0,0 1-1 0 0,0 0 0 0 0,0 0 0 0 0,0 1 1 0 0,0-1-1 0 0,0 1 0 0 0,0 0 1 0 0,0 0-1 0 0,0 1 0 0 0,0 0 0 0 0,0 0 1 0 0,-1 0-60 0 0,-10 6 75 0 0,12-6-110 0 0,0 0 0 0 0,0 0 0 0 0,0 0 1 0 0,0 0-1 0 0,0 1 0 0 0,1 0 1 0 0,-3 1 34 0 0,3-1 60 0 0,-1 1 0 0 0,1-1 1 0 0,0 1-1 0 0,0 0 0 0 0,0 0 1 0 0,0 0-1 0 0,1 0 0 0 0,-1 0 1 0 0,1 1-1 0 0,0-1 0 0 0,0 1 1 0 0,1-1-1 0 0,0 1 0 0 0,-1 0 1 0 0,1 3-61 0 0,-1 5 253 0 0,1 0 1 0 0,0 0-1 0 0,1 9-253 0 0,0-18 13 0 0,0 0 0 0 0,1-1 0 0 0,-1 1 0 0 0,1 0 0 0 0,0 0 0 0 0,0-1 0 0 0,0 1 0 0 0,1 0 0 0 0,-1-1 0 0 0,1 1 0 0 0,0-1 0 0 0,0 0 0 0 0,0 0 0 0 0,1 2-13 0 0,0-2 0 0 0,-1-1 0 0 0,1 1 0 0 0,-1-1 0 0 0,1 1 0 0 0,0-1 0 0 0,0 0 0 0 0,0 0 0 0 0,0-1 0 0 0,0 1 0 0 0,-1-1 0 0 0,1-1 0 0 0,-1 1 0 0 0,0-1 0 0 0,1 1 0 0 0,-1-1 0 0 0,1 0 0 0 0,-1 0 0 0 0,0 0 0 0 0,1 0 0 0 0,-1-1 0 0 0,0 1 0 0 0,1 0 0 0 0,-1-1 0 0 0,1 0 0 0 0,1 0 116 0 0,1-1 0 0 0,0 0-1 0 0,-1 0 1 0 0,0 0-1 0 0,1-1 1 0 0,-1 1-1 0 0,0-1 1 0 0,0 0-1 0 0,0 0 1 0 0,-1-1 0 0 0,1 1-1 0 0,-1-1 1 0 0,0 0-1 0 0,0 0 1 0 0,0 0-1 0 0,0 0 1 0 0,-1 0-1 0 0,2-3-115 0 0,18-27-94 0 0,-15 25-336 0 0,-1 0 0 0 0,0-1 0 0 0,3-8 430 0 0,21-39-565 0 0,-29 55 789 0 0,-1 2 89 0 0,0 0 27 0 0,0 0-20 0 0,1 0-288 0 0,0 0 0 0 0,0 0-1 0 0,0 0 1 0 0,-1-1-1 0 0,1 1 1 0 0,0 0-1 0 0,0 0 1 0 0,0 0-1 0 0,-1 0 1 0 0,1 0 0 0 0,0 0-1 0 0,0 0 1 0 0,0 1-1 0 0,0-1 1 0 0,-1 0-1 0 0,1 0 1 0 0,0 1-1 0 0,0-1-31 0 0,0 2 12 0 0,1-1-1 0 0,0 1 1 0 0,-1 0 0 0 0,1 0-1 0 0,-1-1 1 0 0,1 1-1 0 0,-1 0 1 0 0,0 1-1 0 0,0-1 1 0 0,0 0-1 0 0,0 0 1 0 0,0 0-1 0 0,-1 1 1 0 0,1-1-1 0 0,-1 0 1 0 0,1 1-12 0 0,5 41-31 0 0,-6-33 45 0 0,3 16 270 0 0,3 35 1394 0 0,-2 17-1678 0 0,-5-77-115 0 0,1-1 0 0 0,1 1 0 0 0,-1 0-1 0 0,0 0 1 0 0,0 0 0 0 0,1 0 0 0 0,-1 0 0 0 0,1 0 0 0 0,0 0 0 0 0,0 0 0 0 0,-1-1 0 0 0,1 1 0 0 0,0 0 0 0 0,0-1 0 0 0,1 1 0 0 0,-1-1 0 0 0,1 2 115 0 0,-2-3-1196 0 0,0 0-275 0 0,2-1-837 0 0,5-4-3146 0 0</inkml:trace>
  <inkml:trace contextRef="#ctx0" brushRef="#br0" timeOffset="477.197">569 431 13104 0 0,'0'0'597'0'0,"0"0"-9"0"0,-9 6 28 0 0,-11 4-59 0 0,16-8-370 0 0,0 0-1 0 0,0 0 1 0 0,0 0-1 0 0,1 1 1 0 0,-1-1-1 0 0,1 1 0 0 0,-2 1-186 0 0,-4 4 471 0 0,0 0-1 0 0,-1-1 1 0 0,-3 2-471 0 0,4-3 307 0 0,0 0 0 0 0,1 1 0 0 0,-1 0 0 0 0,-5 7-307 0 0,-7 7 18 0 0,17-17-19 0 0,-1 1 1 0 0,1-1 0 0 0,0 1 0 0 0,0-1 0 0 0,0 1 0 0 0,1 1-1 0 0,-2 1 1 0 0,-1 2 0 0 0,6-9 0 0 0,-1 1 0 0 0,1 0 0 0 0,-1-1 0 0 0,1 1 0 0 0,-1 0 0 0 0,1-1 0 0 0,-1 1 0 0 0,1 0 0 0 0,0-1 0 0 0,-1 1 0 0 0,1 0 0 0 0,0 0 0 0 0,0-1 0 0 0,-1 1 0 0 0,1 0 0 0 0,0 0 0 0 0,0-1 0 0 0,0 1 0 0 0,0 0 0 0 0,0 0 0 0 0,0 0 0 0 0,0-1 0 0 0,0 1 0 0 0,0 0 0 0 0,1 0 0 0 0,-1-1 0 0 0,0 0 0 0 0,0 1 0 0 0,0-1 0 0 0,0 0 0 0 0,0 0 0 0 0,0 1 0 0 0,0-1 0 0 0,0 0 0 0 0,0 0 0 0 0,0 1 0 0 0,0-1 0 0 0,0 0 0 0 0,0 0 0 0 0,0 0 0 0 0,0 1 0 0 0,1-1 0 0 0,-1 0 0 0 0,0 0 0 0 0,0 0 0 0 0,0 1 0 0 0,0-1 0 0 0,1 0 0 0 0,-1 0 0 0 0,0 0-1 0 0,0 0 1 0 0,0 1 0 0 0,1-1 0 0 0,-1 0 0 0 0,0 0 0 0 0,0 0 0 0 0,0 0 0 0 0,1 0 0 0 0,-1 0 0 0 0,0 0 0 0 0,0 0 0 0 0,1 0 0 0 0,-1 0 0 0 0,0 0 0 0 0,0 0 1 0 0,1 0-1 0 0,-1 0 1 0 0,0 0-1 0 0,0 0 0 0 0,1 1 1 0 0,-1-1-1 0 0,0 0 1 0 0,1 0-1 0 0,-1 0 1 0 0,0 0-1 0 0,0 0 1 0 0,1 0-1 0 0,-1 1 1 0 0,0-1-1 0 0,0 0 1 0 0,0 0-1 0 0,1 0 1 0 0,-1 0-1 0 0,0 1 1 0 0,0-1-1 0 0,0 0 1 0 0,0 0-1 0 0,1 1 1 0 0,-1-1-1 0 0,0 0 1 0 0,0 0-1 0 0,0 1 1 0 0,0-1-1 0 0,0 0 1 0 0,0 0-1 0 0,0 1 1 0 0,0-1-1 0 0,0 0 1 0 0,0 0-1 0 0,0 1 0 0 0,1-1 10 0 0,0 0-1 0 0,0 1 0 0 0,-1-1 0 0 0,1 0 0 0 0,0 0 1 0 0,0 0-1 0 0,-1 0 0 0 0,1 0 0 0 0,0 0 1 0 0,0 0-1 0 0,-1 0 0 0 0,1 0 0 0 0,0 0 0 0 0,0 0 1 0 0,0-1-10 0 0,-1 1 12 0 0,15-2 19 0 0,-1-2 0 0 0,1 0 0 0 0,-1-1 0 0 0,-1 0 0 0 0,1-1 0 0 0,-1 0 0 0 0,11-8-31 0 0,-19 11 20 0 0,-1 1-1 0 0,-1-1 1 0 0,1 0-1 0 0,0 0 1 0 0,-1-1-1 0 0,1 1 1 0 0,-1-1-1 0 0,0 0 1 0 0,0 0-1 0 0,0-1-19 0 0,3-6 13 0 0,0-1 0 0 0,-1 1 0 0 0,0-3-13 0 0,10-20-218 0 0,-11 22 135 0 0,1 0 1 0 0,-1 0-1 0 0,-1 0 0 0 0,1-10 83 0 0,7-21 3 0 0,-9 32-3 0 0,0 0 0 0 0,0-1 0 0 0,-1 1 0 0 0,0-1 0 0 0,-1-2 0 0 0,2-21 0 0 0,0 1 0 0 0,-2-11 0 0 0,0 51 0 0 0,-1 0 0 0 0,0 0 0 0 0,-1 0 0 0 0,1 0 0 0 0,-3 5 0 0 0,-6 24 0 0 0,7 16 511 0 0,3 7-511 0 0,-2 30-296 0 0,3-35 317 0 0,1-17 361 0 0,-1-14-568 0 0,1 0 0 0 0,2 10 186 0 0,1-1-230 0 0,6 2 230 0 0,-9-26 0 0 0,3-2-144 0 0,-4-5-53 0 0,0 0 1 0 0,0 1-1 0 0,0-1 0 0 0,0 0 0 0 0,0 0 0 0 0,0 0 0 0 0,1 0 0 0 0,-1 0 0 0 0,0 0 0 0 0,0 0 0 0 0,0 0 0 0 0,1 0 0 0 0,-1 0 1 0 0,0-1 196 0 0,1 1-934 0 0,7-2-4863 0 0</inkml:trace>
  <inkml:trace contextRef="#ctx0" brushRef="#br0" timeOffset="1035.17">969 354 11976 0 0,'0'0'86'0'0,"0"1"0"0"0,0 0-1 0 0,0 0 1 0 0,0-1 0 0 0,0 1 0 0 0,0 0 0 0 0,0 0 0 0 0,0 0 0 0 0,0-1 0 0 0,0 1 0 0 0,0 0 0 0 0,0 0 0 0 0,0-1 0 0 0,-1 1 0 0 0,1 0 0 0 0,0-1 0 0 0,-1 1 0 0 0,1 0 0 0 0,0-1-1 0 0,-1 1 1 0 0,1 0 0 0 0,-1-1 0 0 0,1 1 0 0 0,-1-1-86 0 0,-18 10 2092 0 0,17-9-2174 0 0,-47 19 3081 0 0,-23 14-2999 0 0,63-29 52 0 0,0 0 0 0 0,1 1 0 0 0,-1 0-1 0 0,1 0 1 0 0,1 1 0 0 0,-1-1 0 0 0,1 2-1 0 0,0-1 1 0 0,1 1 0 0 0,-3 4-52 0 0,5-7 124 0 0,-25 38 104 0 0,26-39-271 0 0,1 0 0 0 0,1 0 0 0 0,-1 0 0 0 0,0 0 0 0 0,1 0 0 0 0,0 1 0 0 0,0-1 0 0 0,0 0 0 0 0,1 1 0 0 0,-1 1 43 0 0,4 11 0 0 0,2-11 0 0 0,-3-5 0 0 0,0 1 20 0 0,-1-1 0 0 0,1 0 0 0 0,0 1 0 0 0,0-1 0 0 0,0 0 0 0 0,0 0 0 0 0,0-1 0 0 0,0 1 0 0 0,0 0 0 0 0,0-1 0 0 0,0 1-1 0 0,0-1 1 0 0,0 1 0 0 0,1-1 0 0 0,-1 0 0 0 0,0 0 0 0 0,0 0 0 0 0,0 0 0 0 0,0 0 0 0 0,1-1 0 0 0,-1 1 0 0 0,0-1 0 0 0,0 1 0 0 0,2-2-20 0 0,5-1 115 0 0,-1 0 0 0 0,1-1 0 0 0,0 0 0 0 0,-1-1 0 0 0,2-1-115 0 0,-8 5 3 0 0,0 0 1 0 0,0-1-1 0 0,0 1 1 0 0,0-1-1 0 0,0 1 1 0 0,0-1-1 0 0,0 1 1 0 0,-1-1-1 0 0,1 0 1 0 0,-1 0-1 0 0,1 0 1 0 0,-1 0-1 0 0,0 0 1 0 0,0 0-1 0 0,1-1 1 0 0,-2 1-1 0 0,1 0 1 0 0,0 0-1 0 0,0-2-3 0 0,1 0 1 0 0,-1 0-1 0 0,1 1 0 0 0,0-1 0 0 0,0 1 0 0 0,0 0 1 0 0,0-1-1 0 0,1 1 0 0 0,0 0 0 0 0,-1 0 1 0 0,3-1-1 0 0,12-16-41 0 0,3-10-928 0 0,16-16 969 0 0,-31 39-110 0 0,8-12-394 0 0,-1 0 0 0 0,-1 0 0 0 0,-1-1 0 0 0,3-7 504 0 0,-10 19-27 0 0,2-5 19 0 0,0 0 0 0 0,2-13 8 0 0,4-10 0 0 0,-10 31 0 0 0,0-1 0 0 0,0 1 0 0 0,0-1 0 0 0,0 1 0 0 0,-1-1 0 0 0,0-5 0 0 0,1-14 0 0 0,-1 24 0 0 0,0 0-1 0 0,0 1 1 0 0,0-1-1 0 0,0 0 0 0 0,0 0 1 0 0,-1 0-1 0 0,1 1 0 0 0,0-1 1 0 0,0 0-1 0 0,-1 0 0 0 0,1 0 1 0 0,-1 1-1 0 0,1-1 1 0 0,0 0-1 0 0,-1 1 0 0 0,1-1 1 0 0,-1 0 0 0 0,-3-1 402 0 0,4 8 1180 0 0,3 8-1531 0 0,-1 1 0 0 0,0 0 0 0 0,-1-1-1 0 0,-1 1 1 0 0,-1 0 0 0 0,0 8-51 0 0,-1 25 623 0 0,2-25-479 0 0,1-13-71 0 0,-1 0-1 0 0,-1 0 0 0 0,1 0 1 0 0,-2 0-1 0 0,1 0 0 0 0,-2 2-72 0 0,-1 9 83 0 0,1-1-1 0 0,1 1 0 0 0,1-1 0 0 0,0 1 0 0 0,2 0 1 0 0,0-1-1 0 0,1 1 0 0 0,1-1 0 0 0,3 6-82 0 0,-6-24-68 0 0,4 3 4 0 0,-4-4 61 0 0,0-1-1 0 0,1 1 0 0 0,-1-1 0 0 0,0 0 1 0 0,0 1-1 0 0,1-1 0 0 0,-1 1 0 0 0,0-1 1 0 0,1 0-1 0 0,-1 1 0 0 0,0-1 1 0 0,1 0-1 0 0,-1 0 0 0 0,0 1 0 0 0,1-1 1 0 0,-1 0-1 0 0,1 0 0 0 0,-1 0 0 0 0,0 1 1 0 0,1-1-1 0 0,-1 0 0 0 0,1 0 0 0 0,-1 0 1 0 0,1 0-1 0 0,-1 0 0 0 0,1 0 0 0 0,-1 0 1 0 0,1 0-1 0 0,-1 0 0 0 0,0 0 1 0 0,1 0-1 0 0,-1 0 0 0 0,1 0 0 0 0,-1 0 1 0 0,1-1-1 0 0,-1 1 0 0 0,1 0 4 0 0,0 0-71 0 0,1-1-300 0 0,0 0 0 0 0,1 1 0 0 0,-1-1 0 0 0,1 0 0 0 0,-1 0 0 0 0,0-1 0 0 0,0 1 0 0 0,0 0 0 0 0,0-1 0 0 0,0 1 0 0 0,1-2 371 0 0,7-7-1549 0 0</inkml:trace>
  <inkml:trace contextRef="#ctx0" brushRef="#br0" timeOffset="1288.835">1159 362 10592 0 0,'1'0'818'0'0,"0"1"-696"0"0,-1-1 0 0 0,1 1 0 0 0,0 0 0 0 0,-1-1 0 0 0,1 1 0 0 0,-1 0 0 0 0,1-1 0 0 0,-1 1 0 0 0,1 0 0 0 0,-1 0 0 0 0,0 0 0 0 0,1-1 0 0 0,-1 1 0 0 0,0 0 0 0 0,0 0 0 0 0,0 0 0 0 0,1 0 0 0 0,-1 0 0 0 0,0 0 0 0 0,0 0-1 0 0,0 0-121 0 0,0 0 355 0 0,0 1-72 0 0,0-1 0 0 0,0 1-1 0 0,0 0 1 0 0,0 0 0 0 0,0-1-1 0 0,0 1 1 0 0,0 0 0 0 0,0-1-1 0 0,-1 1 1 0 0,1 0 0 0 0,-1 0-283 0 0,0-1 67 0 0,1 0 1 0 0,0 1 0 0 0,-1-1 0 0 0,1 0 0 0 0,0 0 0 0 0,0 0 0 0 0,0 0 0 0 0,0 0 0 0 0,0 1 0 0 0,0-1 0 0 0,0 0 0 0 0,0 0 0 0 0,0 0 0 0 0,0 0 0 0 0,1 1-1 0 0,-1-1 1 0 0,1 0 0 0 0,-1 0 0 0 0,0 0 0 0 0,1 0 0 0 0,0 1-68 0 0,2 4 332 0 0,0 1-1 0 0,-1 0 1 0 0,0 0-1 0 0,0 0 1 0 0,0 0-1 0 0,-1 4-331 0 0,3 6 524 0 0,0 3 189 0 0,-3-10-248 0 0,2 0 0 0 0,-1-1 0 0 0,3 6-465 0 0,-3-11 2 0 0,-1 0 0 0 0,0 0 0 0 0,0 1-1 0 0,0-1 1 0 0,-1 0 0 0 0,1 0 0 0 0,-1 3-2 0 0,3 28-1 0 0,-3-35-5 0 0,0 0-1 0 0,0 0 1 0 0,0 0-1 0 0,0 0 1 0 0,0-1-1 0 0,0 1 0 0 0,-1 0 1 0 0,1 0-1 0 0,0 0 1 0 0,0 0-1 0 0,0 0 1 0 0,0 0-1 0 0,-1 0 1 0 0,1 0-1 0 0,0 0 1 0 0,0 0-1 0 0,0 0 0 0 0,0 0 1 0 0,-1-1-1 0 0,1 1 1 0 0,0 0-1 0 0,0 0 1 0 0,0 0-1 0 0,-1 1 1 0 0,1-1-1 0 0,0 0 0 0 0,0 0 1 0 0,0 0-1 0 0,-1 0 1 0 0,1 0-1 0 0,0 0 1 0 0,0 0-1 0 0,0 0 1 0 0,0 0-1 0 0,0 0 1 0 0,-1 0-1 0 0,1 0 0 0 0,0 1 1 0 0,0-1-1 0 0,0 0 1 0 0,0 0-1 0 0,0 0 1 0 0,-1 0-1 0 0,1 0 1 0 0,0 1-1 0 0,0-1 1 0 0,0 0-1 0 0,0 0 0 0 0,0 0 1 0 0,0 0-1 0 0,0 1 1 0 0,0-1-1 0 0,0 0 1 0 0,0 0-1 0 0,0 0 1 0 0,0 1-1 0 0,0-1 0 0 0,0 0 1 0 0,0 0-1 0 0,0 0 1 0 0,0 0-1 0 0,0 1 1 0 0,0-1-1 0 0,0 0 1 0 0,0 0-1 0 0,0 0 1 0 0,0 1-1 0 0,0-1 0 0 0,0 0 1 0 0,0 0 6 0 0,-2-2-7052 0 0,4-5 171 0 0</inkml:trace>
  <inkml:trace contextRef="#ctx0" brushRef="#br0" timeOffset="1572.53">1318 151 14832 0 0,'0'0'320'0'0,"0"0"72"0"0,0-6 16 0 0,6 4 8 0 0,0-4-329 0 0,-6 6-87 0 0,0 0 0 0 0,7-6 0 0 0,-2 0 192 0 0,2 1 32 0 0,-4 0 0 0 0,-3 5 0 0 0,6-3-224 0 0,4 0 0 0 0,-1 3 0 0 0,-9 0-4591 0 0,-9 0-961 0 0</inkml:trace>
  <inkml:trace contextRef="#ctx0" brushRef="#br0" timeOffset="1781.605">1455 192 9672 0 0,'5'2'197'0'0,"9"5"400"0"0,-14-7-591 0 0,0 0 0 0 0,0 1-1 0 0,0-1 1 0 0,1 0 0 0 0,-1 0 0 0 0,0 1 0 0 0,0-1-1 0 0,0 0 1 0 0,0 1 0 0 0,0-1 0 0 0,0 0 0 0 0,0 1-1 0 0,0-1 1 0 0,0 0 0 0 0,0 0 0 0 0,0 1 0 0 0,0-1-1 0 0,0 0 1 0 0,0 1 0 0 0,0-1 0 0 0,0 0 0 0 0,0 1-1 0 0,0-1 1 0 0,-1 0 0 0 0,1 0 0 0 0,0 1 0 0 0,0-1-1 0 0,0 0 1 0 0,0 1 0 0 0,-1-1 0 0 0,1 0 0 0 0,0 0-1 0 0,0 0 1 0 0,-1 1 0 0 0,1-1 0 0 0,0 0-1 0 0,0 0 1 0 0,-1 0 0 0 0,1 1 0 0 0,0-1 0 0 0,-1 0-6 0 0,0 0 47 0 0,1 1 0 0 0,-1 0 0 0 0,0 0 0 0 0,0-1 0 0 0,1 1 0 0 0,-1 0 1 0 0,0 0-1 0 0,1 0 0 0 0,-1 0 0 0 0,1 0 0 0 0,-1 0 0 0 0,1 0 0 0 0,-1 0 0 0 0,1 0 0 0 0,0 0 1 0 0,0 0-1 0 0,-1 0 0 0 0,1 0 0 0 0,0 0 0 0 0,0 0 0 0 0,0 0 0 0 0,0 1 0 0 0,0-1-47 0 0,1 2 294 0 0,0 0 0 0 0,0 0 0 0 0,0 0 0 0 0,0 0 0 0 0,1 0 0 0 0,-1-1-1 0 0,1 2-293 0 0,7 15 1158 0 0,-8-18-1087 0 0,1 7 381 0 0,0-1 0 0 0,-1 0 1 0 0,1 1-1 0 0,-1 4-452 0 0,-1-9 80 0 0,0-1 0 0 0,0 0 0 0 0,-1 0 0 0 0,1 1 0 0 0,-1-1 0 0 0,1 0 0 0 0,-1 0-1 0 0,1 0 1 0 0,-1 0 0 0 0,0 0 0 0 0,0 0 0 0 0,0 0 0 0 0,-1 0 0 0 0,1 0 0 0 0,0 0 0 0 0,-2 1-80 0 0,2-1 82 0 0,-1 0-1 0 0,0 0 1 0 0,0 0 0 0 0,1 0-1 0 0,0 1 1 0 0,-1-1 0 0 0,1 0 0 0 0,0 1-1 0 0,0-1 1 0 0,0 1 0 0 0,0-1-1 0 0,1 1-81 0 0,-1 2 139 0 0,1-1 0 0 0,0 0-1 0 0,1 0 1 0 0,-1 1-1 0 0,1-1 1 0 0,0 0-1 0 0,0 2-138 0 0,1 10 209 0 0,0 1 0 0 0,-1 0 0 0 0,-1 0 0 0 0,-1 5-209 0 0,1 8 8 0 0,0-26 5 0 0,-3 14-11 0 0,3-17-53 0 0,0-1-1 0 0,0 1 1 0 0,-1 0-1 0 0,1-1 1 0 0,0 1-1 0 0,0-1 1 0 0,0 1-1 0 0,0 0 1 0 0,-1-1 0 0 0,1 1-1 0 0,0-1 1 0 0,-1 1-1 0 0,1-1 1 0 0,0 1-1 0 0,-1-1 1 0 0,1 1-1 0 0,-1-1 1 0 0,1 1-1 0 0,-1-1 1 0 0,1 1 0 0 0,-1-1-1 0 0,1 0 1 0 0,-1 1-1 0 0,1-1 1 0 0,-1 0-1 0 0,1 1 1 0 0,-1-1-1 0 0,0 0 1 0 0,1 0-1 0 0,-1 0 1 0 0,1 0 0 0 0,-1 1 50 0 0,0-2-393 0 0,0 1 0 0 0,0-1-1 0 0,0 1 1 0 0,0-1-1 0 0,0 1 1 0 0,0-1 0 0 0,0 0-1 0 0,0 0 1 0 0,0 1-1 0 0,0-1 1 0 0,0 0 0 0 0,1 0-1 0 0,-1 0 1 0 0,0 0-1 0 0,1 0 1 0 0,-1 0 394 0 0,-3-7-5613 0 0</inkml:trace>
  <inkml:trace contextRef="#ctx0" brushRef="#br0" timeOffset="2012.374">1402 356 10136 0 0,'8'-1'79'0'0,"-6"1"-36"0"0,0 0 0 0 0,0-1 0 0 0,0 1 0 0 0,0 0 0 0 0,0-1 1 0 0,0 1-1 0 0,0-1 0 0 0,0 1 0 0 0,0-1 0 0 0,0 0 0 0 0,-1 0 0 0 0,1 0 1 0 0,0 0-1 0 0,-1 0 0 0 0,1-1 0 0 0,1 0-43 0 0,-3 1 112 0 0,1 0-100 0 0,-1 0 0 0 0,1 0 0 0 0,-1 1 0 0 0,1-1 0 0 0,0 0-1 0 0,-1 0 1 0 0,1 1 0 0 0,0-1 0 0 0,-1 0 0 0 0,1 1 0 0 0,0-1-1 0 0,0 1 1 0 0,0-1 0 0 0,-1 1 0 0 0,1-1 0 0 0,0 1 0 0 0,0-1-1 0 0,0 1 1 0 0,0 0 0 0 0,0 0 0 0 0,0-1 0 0 0,0 1 0 0 0,0 0-1 0 0,0 0 1 0 0,0 0 0 0 0,0 0 0 0 0,0 0-12 0 0,21-3 2743 0 0,-18 4-2351 0 0,0 0 0 0 0,-1 0 0 0 0,0 0 0 0 0,1 1 1 0 0,-1-1-1 0 0,0 1 0 0 0,1 0 0 0 0,0 0-392 0 0,16 8 566 0 0,-11-6-234 0 0,0-1 0 0 0,0 1 0 0 0,-1 1 0 0 0,4 2-332 0 0,-11-6 36 0 0,1-1 1 0 0,-1 1-1 0 0,0 0 0 0 0,0 0 1 0 0,1 0-1 0 0,-1 0 1 0 0,0 0-1 0 0,0 0 0 0 0,0 0 1 0 0,0 0-1 0 0,0 0 1 0 0,-1 0-1 0 0,1 0 0 0 0,0 1 1 0 0,0-1-1 0 0,-1 0 1 0 0,1 1-1 0 0,-1-1 1 0 0,1 1-1 0 0,-1-1 0 0 0,0 0 1 0 0,1 1-1 0 0,-1-1 1 0 0,0 1-1 0 0,0-1 0 0 0,0 1 1 0 0,0-1-1 0 0,0 1 1 0 0,0-1-1 0 0,-1 1 0 0 0,1 0-36 0 0,-1 0 32 0 0,1-1 0 0 0,-1 1 0 0 0,1-1 0 0 0,0 1 0 0 0,-1-1 0 0 0,1 1 0 0 0,0-1 0 0 0,0 1-1 0 0,0-1 1 0 0,0 1 0 0 0,1-1 0 0 0,-1 1 0 0 0,0-1 0 0 0,1 1 0 0 0,-1-1 0 0 0,1 1 0 0 0,-1-1-1 0 0,1 1 1 0 0,0-1 0 0 0,-1 0 0 0 0,1 1 0 0 0,1 0-32 0 0,2 3 106 0 0,1 1 0 0 0,0-1 0 0 0,0 0 0 0 0,4 3-106 0 0,-4-4 19 0 0,0 1-1 0 0,0 0 1 0 0,-1-1-1 0 0,2 4-18 0 0,6 12 372 0 0,-2 0-1 0 0,0 1 0 0 0,-1 1 0 0 0,-1-1 0 0 0,-1 2-371 0 0,-7-23-199 0 0,1 3 569 0 0,-1-1-7851 0 0,0-2 600 0 0</inkml:trace>
  <inkml:trace contextRef="#ctx0" brushRef="#br0" timeOffset="2344.429">1783 281 13936 0 0,'-28'-8'1261'0'0,"25"5"-966"0"0,3 2 85 0 0,0 1 78 0 0,-9 0 477 0 0,0-1-765 0 0,-6 0 556 0 0,15 3-563 0 0,10 2-394 0 0,13 7-331 0 0,-14-6 510 0 0,-16 1 52 0 0</inkml:trace>
  <inkml:trace contextRef="#ctx0" brushRef="#br0" timeOffset="2635.852">1973 311 11976 0 0,'0'0'19'0'0,"1"0"0"0"0,-1 0 0 0 0,1 0 0 0 0,-1 0 0 0 0,1 0 0 0 0,-1 0 0 0 0,0 0 0 0 0,1 1 0 0 0,-1-1 0 0 0,1 0 0 0 0,-1 0 0 0 0,0 0 0 0 0,1 0 0 0 0,-1 1 0 0 0,0-1 0 0 0,1 0 0 0 0,-1 0 0 0 0,0 1 0 0 0,1-1 0 0 0,-1 0 0 0 0,0 1 0 0 0,1-1 0 0 0,-1 1-19 0 0,-7 4 613 0 0,-1 0-463 0 0,2-1-23 0 0,0 1 1 0 0,0 0 0 0 0,1 1 0 0 0,0 0 0 0 0,0-1 0 0 0,-2 5-128 0 0,-16 18 1283 0 0,15-21-902 0 0,1 2 0 0 0,0-1 0 0 0,1 1-1 0 0,0 0 1 0 0,0 0-381 0 0,3-4 21 0 0,0 0 1 0 0,1 0-1 0 0,0 0 0 0 0,0 1 1 0 0,0-1-1 0 0,1 0 0 0 0,0 1 1 0 0,0-1-1 0 0,0 1 0 0 0,0 3-21 0 0,2-6 2 0 0,-1-2 1 0 0,0 0-1 0 0,0 0 1 0 0,0 0-1 0 0,0-1 0 0 0,0 1 1 0 0,0 0-1 0 0,0 0 1 0 0,0 0-1 0 0,-1 0 1 0 0,1-1-1 0 0,0 1 0 0 0,0 0 1 0 0,-1 0-1 0 0,1-1 1 0 0,0 1-1 0 0,-1 0 0 0 0,1 0 1 0 0,-1-1-3 0 0,1 1 21 0 0,0-1 1 0 0,0 0 0 0 0,0 0-1 0 0,0 0 1 0 0,0 1 0 0 0,0-1-1 0 0,0 0 1 0 0,0 0 0 0 0,0 0-1 0 0,0 1 1 0 0,0-1 0 0 0,0 0-1 0 0,0 0 1 0 0,0 0 0 0 0,0 1-1 0 0,0-1 1 0 0,0 0 0 0 0,0 0-1 0 0,0 0 1 0 0,0 1 0 0 0,0-1-1 0 0,0 0 1 0 0,0 0 0 0 0,0 0-1 0 0,1 1 1 0 0,-1-1 0 0 0,0 0-1 0 0,0 0 1 0 0,0 0 0 0 0,0 0-1 0 0,0 0 1 0 0,1 1 0 0 0,-1-1-1 0 0,0 0 1 0 0,0 0 0 0 0,0 0-1 0 0,1 0 1 0 0,-1 0 0 0 0,0 0-1 0 0,0 0 1 0 0,0 0 0 0 0,1 0-1 0 0,-1 0 1 0 0,0 0 0 0 0,0 1-1 0 0,0-1 1 0 0,1 0 0 0 0,-1-1-1 0 0,0 1 1 0 0,0 0 0 0 0,0 0-1 0 0,1 0 1 0 0,-1 0 0 0 0,0 0-1 0 0,0 0 1 0 0,0 0 0 0 0,1 0-1 0 0,-1 0 1 0 0,0 0 0 0 0,0 0-22 0 0,11-3 470 0 0,-7 1-445 0 0,-1 0 1 0 0,0-1-1 0 0,1 1 0 0 0,-1-1 0 0 0,-1 0 0 0 0,1 0 0 0 0,0 0 0 0 0,-1 0 0 0 0,1-1-25 0 0,9-10 6 0 0,0-3-6 0 0,4-3 12 0 0,-7 12 16 0 0,-4 3-6 0 0,1 0-1 0 0,-1 0 0 0 0,0 0 1 0 0,3-4-22 0 0,-5 5 1 0 0,1 0 0 0 0,0 0 0 0 0,0 0 0 0 0,0 1 0 0 0,0-1 0 0 0,0 1 0 0 0,1 0 0 0 0,0 0 0 0 0,-1 1 0 0 0,1 0 0 0 0,1-1-1 0 0,11-3 0 0 0,0 0-1 0 0,11-1 1 0 0,-20 4 0 0 0,-2 2-20 0 0,-7 4-9 0 0,1-3 27 0 0,0 0-1 0 0,0 0 1 0 0,-1 1-1 0 0,1-1 1 0 0,0 0 0 0 0,0 1-1 0 0,0-1 1 0 0,-1 0-1 0 0,1 1 1 0 0,0-1-1 0 0,0 1 1 0 0,0-1 0 0 0,0 0-1 0 0,0 1 1 0 0,0-1-1 0 0,0 0 1 0 0,0 1 0 0 0,0-1-1 0 0,0 1 1 0 0,0-1-1 0 0,0 0 1 0 0,0 1-1 0 0,0-1 1 0 0,0 0 0 0 0,0 1-1 0 0,0-1 1 0 0,0 1-1 0 0,1-1 1 0 0,-1 0 0 0 0,0 1-1 0 0,0-1 1 0 0,0 0-1 0 0,1 1 1 0 0,-1-1 0 0 0,0 0-1 0 0,0 0 1 0 0,1 1 2 0 0,3 2-11 0 0,0 0 1 0 0,0-1 0 0 0,0 1-1 0 0,0-1 1 0 0,1 0-1 0 0,0 0 11 0 0,1 1-3 0 0,-1-1-1 0 0,1 1 0 0 0,-1 0 0 0 0,4 4 4 0 0,-4-3 8 0 0,0 0 0 0 0,0 1 0 0 0,-1 0-1 0 0,0 0 1 0 0,0 0 0 0 0,0 1 0 0 0,-1-1 0 0 0,0 1-1 0 0,0 0 1 0 0,1 3-8 0 0,0 3-1 0 0,0 0-1 0 0,0 0 1 0 0,-2 1-1 0 0,2 10 2 0 0,-4-19 5 0 0,0-1 0 0 0,0 0 0 0 0,0 1 0 0 0,0-1 0 0 0,-1 0 0 0 0,1 0 0 0 0,-1 1 0 0 0,0-1 0 0 0,0 0 0 0 0,0 0 0 0 0,-1 0-1 0 0,1 0 1 0 0,-2 2-5 0 0,2-4 323 0 0,1-1 76 0 0,0 0 7 0 0,-1-1-352 0 0,1 1 0 0 0,-1-1 0 0 0,0 0-1 0 0,1 0 1 0 0,-1 1 0 0 0,1-1 0 0 0,-1 0 0 0 0,1 0-1 0 0,-1 0 1 0 0,1 0 0 0 0,0 0 0 0 0,-1 0-54 0 0,10-27 174 0 0,-8 18-190 0 0,0 1 0 0 0,1-1 0 0 0,0 1-1 0 0,1 0 1 0 0,0 0 0 0 0,0 0 0 0 0,1 0-1 0 0,0 0 1 0 0,0 1 0 0 0,1-1 0 0 0,0 1-1 0 0,0 1 1 0 0,1-1 0 0 0,0 1 0 0 0,1 0-1 0 0,4-5 17 0 0,-7 9 11 0 0,-1 1 0 0 0,1-1 0 0 0,0 0 0 0 0,0 1 0 0 0,0 0 0 0 0,0 0 0 0 0,0 0 0 0 0,0 0 0 0 0,1 1 0 0 0,-1 0 0 0 0,0-1 0 0 0,1 2 0 0 0,-1-1 0 0 0,2 0-11 0 0,-1 3-55 0 0,-1-1 0 0 0,0 1 1 0 0,0 0-1 0 0,0 0 1 0 0,0 0-1 0 0,0 0 0 0 0,0 1 1 0 0,0-1-1 0 0,-1 1 1 0 0,2 1 54 0 0,0 0 8 0 0,-4-3-4 0 0,41 33-26 0 0,-39-31 33 0 0,0 1 1 0 0,0-1-1 0 0,0 1 0 0 0,0-1 1 0 0,-1 1-1 0 0,1 0 0 0 0,-1 0 0 0 0,0 0 1 0 0,0 0-1 0 0,0 1-11 0 0,0 1 20 0 0,0-1 0 0 0,0 0-1 0 0,0 0 1 0 0,1 0 0 0 0,0 0 0 0 0,0-1-1 0 0,3 5-19 0 0,-4-6-485 0 0,1-1 0 0 0,0 1-1 0 0,0 0 1 0 0,-1-1-1 0 0,1 0 1 0 0,0 0-1 0 0,3 2 486 0 0,6 1-6482 0 0</inkml:trace>
  <inkml:trace contextRef="#ctx0" brushRef="#br0" timeOffset="3176.017">2844 301 10136 0 0,'0'0'464'0'0,"0"0"-10"0"0,-16-3-84 0 0,12 4 303 0 0,0 0 1 0 0,0 1 0 0 0,1-1-1 0 0,-1 1 1 0 0,1 0 0 0 0,-3 2-674 0 0,-4 4 887 0 0,1 0 0 0 0,-8 8-887 0 0,-10 8 411 0 0,18-17-172 0 0,0 1 0 0 0,0 0-1 0 0,1 1 1 0 0,-3 3-239 0 0,9-9 3 0 0,-1 0-1 0 0,1 0 0 0 0,0 0 1 0 0,0 1-1 0 0,0-1 0 0 0,0 1 1 0 0,1 0-1 0 0,-1-1 1 0 0,1 1-1 0 0,0 0 0 0 0,0 0 1 0 0,0 0-1 0 0,1 0 0 0 0,-1 1-2 0 0,-4 26 0 0 0,4-31 2 0 0,1 1-1 0 0,0-1 0 0 0,0 0 0 0 0,0 0 0 0 0,0 1 1 0 0,0-1-1 0 0,0 0 0 0 0,0 0 0 0 0,0 1 1 0 0,0-1-1 0 0,0 0 0 0 0,0 0 0 0 0,0 1 0 0 0,0-1 1 0 0,1 0-1 0 0,-1 0 0 0 0,0 1 0 0 0,0-1 0 0 0,0 0 1 0 0,0 0-1 0 0,0 1 0 0 0,0-1 0 0 0,1 0 0 0 0,-1 0 1 0 0,0 0-1 0 0,0 1 0 0 0,0-1 0 0 0,1 0 0 0 0,-1 0 1 0 0,0 0-1 0 0,0 0 0 0 0,0 0 0 0 0,1 1 1 0 0,-1-1-1 0 0,0 0 0 0 0,0 0 0 0 0,1 0 0 0 0,-1 0 1 0 0,0 0-1 0 0,1 0 0 0 0,-1 0 0 0 0,0 0 0 0 0,0 0 1 0 0,1 0-1 0 0,-1 0 0 0 0,0 0 0 0 0,1 0-1 0 0,6-3 18 0 0,49-40-1197 0 0,-48 37 1157 0 0,0 0 0 0 0,0 1 0 0 0,4-2 22 0 0,-6 3 225 0 0,-1 1-1 0 0,1-1 0 0 0,-1 0 1 0 0,1 0-1 0 0,-1 0 0 0 0,2-4-224 0 0,-5 6-39 0 0,-1 0 0 0 0,1 0-1 0 0,0 0 1 0 0,0 1-1 0 0,0-1 1 0 0,0 0 0 0 0,1 1-1 0 0,-1 0 1 0 0,0-1-1 0 0,1 1 1 0 0,-1 0-1 0 0,1 0 1 0 0,-1 0 0 0 0,1 1-1 0 0,-1-1 1 0 0,2 0 39 0 0,-3 1-242 0 0,0 1 213 0 0,-1 0 0 0 0,1 0-1 0 0,0 0 1 0 0,0 0 0 0 0,-1 0-1 0 0,1 0 1 0 0,0 0-1 0 0,0-1 1 0 0,0 1 0 0 0,0 0-1 0 0,0 0 1 0 0,0-1 0 0 0,0 1 29 0 0,3 2 76 0 0,0 1 7 0 0,-1 0 0 0 0,0 0-1 0 0,0 1 1 0 0,0-1 0 0 0,0 1 0 0 0,-1 0-1 0 0,1 0 1 0 0,-1 0 0 0 0,0 0 0 0 0,-1 0-1 0 0,1 0 1 0 0,-1 1 0 0 0,0-1 0 0 0,-1 1-1 0 0,1 0-82 0 0,-5 6 23 0 0,4-11-22 0 0,-1-1 1 0 0,1 1 0 0 0,0-1 0 0 0,0 1 0 0 0,-1-1 0 0 0,1 0 0 0 0,0 1-1 0 0,0-1 1 0 0,0 1 0 0 0,0-1 0 0 0,-1 1 0 0 0,1-1 0 0 0,0 1 0 0 0,0-1-1 0 0,0 1 1 0 0,0 0 0 0 0,0-1 0 0 0,0 1 0 0 0,0-1 0 0 0,1 1-1 0 0,-1-1 1 0 0,0 1 0 0 0,0-1 0 0 0,0 1 0 0 0,0-1 0 0 0,1 0 0 0 0,-1 1-1 0 0,0-1 1 0 0,0 1 0 0 0,1-1 0 0 0,-1 1 0 0 0,0-1 0 0 0,1 0 0 0 0,-1 1-1 0 0,0-1 1 0 0,1 0 0 0 0,0 1-2 0 0,3 2 84 0 0,0 0-1 0 0,1 0 1 0 0,-1-1 0 0 0,1 0-1 0 0,0 0 1 0 0,0 0 0 0 0,0 0-1 0 0,0-1 1 0 0,0 1 0 0 0,0-1-1 0 0,0-1 1 0 0,1 1-1 0 0,-1-1 1 0 0,0 0 0 0 0,0 0-1 0 0,1 0 1 0 0,-1-1 0 0 0,0 0-1 0 0,0 0 1 0 0,0 0 0 0 0,0 0-1 0 0,0-1 1 0 0,0 0-1 0 0,0 0 1 0 0,0 0 0 0 0,-1-1-1 0 0,1 0 1 0 0,-1 0 0 0 0,0 0-1 0 0,4-3-83 0 0,10-11 0 0 0,-12 12 0 0 0,0-1 0 0 0,-1 1 0 0 0,1-1 0 0 0,-1 0 0 0 0,-1 0 0 0 0,1 0 0 0 0,0-2 0 0 0,3-12-109 0 0,0 1-1 0 0,-2-1 1 0 0,0-1-1 0 0,-1 1 1 0 0,-1-1 0 0 0,1-17 109 0 0,2-11-424 0 0,7-21-107 0 0,-4 23 182 0 0,3-40 349 0 0,-12 67 0 0 0,-11 62 0 0 0,1-9 0 0 0,-4 27 418 0 0,3 1 0 0 0,3 0 0 0 0,2 0 0 0 0,4 61-418 0 0,2-107 31 0 0,1 0 0 0 0,0 0-1 0 0,2 0 1 0 0,-1 0 0 0 0,2 0-1 0 0,3 6-30 0 0,-6-17-128 0 0,0-1-1 0 0,0 1 1 0 0,0-1 0 0 0,1 0-1 0 0,-1 0 1 0 0,1 0-1 0 0,0 0 1 0 0,0 0-1 0 0,0-1 1 0 0,1 1-1 0 0,-1-1 1 0 0,1 0 0 0 0,-1 0-1 0 0,1 0 1 0 0,0 0-1 0 0,-1-1 1 0 0,1 1-1 0 0,0-1 1 0 0,0 0 0 0 0,0 0-1 0 0,2 0 129 0 0,8 1-1023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68 291 4032 0 0,'0'0'183'0'0,"0"0"79"0"0,0 0 232 0 0,0 0 96 0 0,0 0 18 0 0,0 0-11 0 0,0 0-73 0 0,-15 1 2122 0 0,7 1-2240 0 0,0-1 0 0 0,0 0 1 0 0,0 0-1 0 0,0-1 1 0 0,-1 0-407 0 0,9 0 206 0 0,0 0 29 0 0,0 0 12 0 0,0 0 1 0 0,-1 1-31 0 0,-1 0-121 0 0,1-1-17 0 0,1 0 34 0 0,2 2-72 0 0,-1-1 1 0 0,1 0-1 0 0,0 0 0 0 0,-1 0 1 0 0,1 0-1 0 0,0-1 0 0 0,0 1 1 0 0,-1 0-1 0 0,3-1-41 0 0,3 2 37 0 0,0-1-1 0 0,-1-1 1 0 0,1 1 0 0 0,0-1 0 0 0,2 0-37 0 0,29 1-248 0 0,-13 2 294 0 0,1-1 1 0 0,0-1-47 0 0,28 2 584 0 0,-40-3-547 0 0,1 0 1 0 0,10-1-38 0 0,12-1 56 0 0,64-1-45 0 0,-34 0 1 0 0,10 4-12 0 0,26 2 114 0 0,35 2-88 0 0,-20-3 196 0 0,-37-2 138 0 0,52 0-702 0 0,-48-2 599 0 0,43-1-450 0 0,-45-1 521 0 0,16 5-328 0 0,-47 0 0 0 0,32-6 0 0 0,-27 2 0 0 0,15-4 0 0 0,-39 3 0 0 0,25 1 0 0 0,-55 3 0 0 0,64 0 0 0 0,66-9 0 0 0,82-13 0 0 0,-97 17 0 0 0,-11 2 0 0 0,145-11-364 0 0,-171 11 354 0 0,11 5 10 0 0,55-2-40 0 0,-91-3 29 0 0,-24 0 11 0 0,0 2 1 0 0,31 3-1 0 0,1 2 310 0 0,50-5-310 0 0,-48 0-289 0 0,45 5 289 0 0,-80-3 12 0 0,0-1-1 0 0,25-3-11 0 0,23-1 284 0 0,112-3-239 0 0,-174 6-13 0 0,59-1 131 0 0,-26 1-153 0 0,-32 2-40 0 0,-1-1 0 0 0,0-1 0 0 0,4-2 30 0 0,-5 2 0 0 0,-1 0 0 0 0,1 1 0 0 0,-1 1 0 0 0,10 1 0 0 0,23 1 0 0 0,164-3 544 0 0,-171-6-1015 0 0,-32 6-154 0 0</inkml:trace>
  <inkml:trace contextRef="#ctx0" brushRef="#br0" timeOffset="331.215">4602 1 10592 0 0,'0'0'818'0'0,"1"0"-532"0"0,8 0-125 0 0,0 1-1 0 0,0 0 1 0 0,-1 1 0 0 0,1 0 0 0 0,0 0 0 0 0,-1 1 0 0 0,8 3-161 0 0,11 7 2760 0 0,18 11-2760 0 0,-43-23 103 0 0,5 4 190 0 0,0 0 0 0 0,-1 0 0 0 0,0 0 0 0 0,0 1 0 0 0,0 0 0 0 0,-1 0 0 0 0,5 7-293 0 0,10 11 543 0 0,-14-16-374 0 0,0-1-1 0 0,0 1 0 0 0,-1 1 0 0 0,0-1 0 0 0,1 2-168 0 0,-4-5 62 0 0,0-1 0 0 0,0 0 0 0 0,0 1-1 0 0,-1-1 1 0 0,0 1 0 0 0,1 0 0 0 0,-2-1-1 0 0,1 1 1 0 0,0 0 0 0 0,-1 0-1 0 0,0 2-61 0 0,-1-2 80 0 0,0 0 0 0 0,-1 0 0 0 0,1 1-1 0 0,-1-2 1 0 0,0 1 0 0 0,-1 0 0 0 0,1 0-1 0 0,-1-1 1 0 0,0 1 0 0 0,0-1-1 0 0,0 0 1 0 0,0 1 0 0 0,-1-2 0 0 0,0 1-1 0 0,0 0 1 0 0,0-1 0 0 0,-2 1-80 0 0,-11 9 62 0 0,-1-1 1 0 0,-1-2-1 0 0,-13 7-62 0 0,14-8-148 0 0,1-1-49 0 0,-1 0-1 0 0,0-1 1 0 0,-13 3 197 0 0,-29 4-5513 0 0,11-6-976 0 0</inkml:trace>
  <inkml:trace contextRef="#ctx0" brushRef="#br0" timeOffset="5543.201">830 686 6448 0 0,'3'-3'164'0'0,"-1"1"-1"0"0,1 0 1 0 0,-1-1 0 0 0,0 0 0 0 0,0 1 0 0 0,0-1 0 0 0,0 0-1 0 0,-1 0 1 0 0,1 0 0 0 0,-1 0 0 0 0,0-1 0 0 0,0 1 0 0 0,0 0-1 0 0,0 0 1 0 0,0-1 0 0 0,-1 0-164 0 0,1-7 940 0 0,-1-10 1260 0 0,0 20-2082 0 0,0 0-1 0 0,1 1 1 0 0,-1-1 0 0 0,0 0 0 0 0,0 1-1 0 0,0-1 1 0 0,0 0 0 0 0,1 1 0 0 0,-1-1-1 0 0,0 0 1 0 0,1 1 0 0 0,-1-1 0 0 0,0 1-1 0 0,1-1 1 0 0,-1 1 0 0 0,1-1 0 0 0,-1 0-1 0 0,1 1 1 0 0,-1 0 0 0 0,1-1 0 0 0,-1 1 0 0 0,1-1-118 0 0,0 1 704 0 0,-1 0 0 0 0,0 0-11 0 0,0 0-43 0 0,0 0-11 0 0,0 0-6 0 0,1 13 982 0 0,0 2-1447 0 0,0-1 0 0 0,-1 0-1 0 0,0 0 1 0 0,-1 0 0 0 0,0 0 0 0 0,-2 2-168 0 0,-1 25 34 0 0,-5 52-34 0 0,6-58-78 0 0,0-14 340 0 0,1-1 1 0 0,2 1-1 0 0,0-1 0 0 0,1 1 1 0 0,1 0-1 0 0,3 10-262 0 0,-5-29 256 0 0,2 0-42 0 0,-1 0-215 0 0,0-1 1 0 0,0 1 0 0 0,1-1-1 0 0,-1 1 1 0 0,1-1 0 0 0,-1 0-1 0 0,1 1 1 0 0,0-1 0 0 0,1 1 0 0 0,6-2-218 0 0,-5-1 68 0 0,-1 1-42 0 0,1 0-1 0 0,-1-1 1 0 0,0 0 0 0 0,1 0-1 0 0,-1 0 1 0 0,0 0 0 0 0,0-1-1 0 0,1 1 1 0 0,-1-1 0 0 0,0 0-1 0 0,-1 1 1 0 0,1-1 0 0 0,0-1-1 0 0,0 1 1 0 0,-1 0 0 0 0,1-1 192 0 0,7-7-1012 0 0,-1-1 0 0 0,0 0 0 0 0,2-3 1012 0 0,-4 2-846 0 0,0 0 1 0 0,5-11 845 0 0,-7 12-436 0 0,1 0-1 0 0,0 1 1 0 0,6-8 436 0 0,6-9-379 0 0,-15 21 456 0 0,0 0-1 0 0,1 1 1 0 0,0-1-1 0 0,0 1 1 0 0,1-1-77 0 0,-5 6 18 0 0,0 0 0 0 0,0 0 0 0 0,0-1 0 0 0,1 1 0 0 0,-1 0-1 0 0,0 0 1 0 0,0 0 0 0 0,1-1 0 0 0,-1 1 0 0 0,0 0 0 0 0,0 0 0 0 0,1 0 0 0 0,-1 0 0 0 0,0 0 0 0 0,0 0 0 0 0,1 0 0 0 0,-1-1 0 0 0,0 1 0 0 0,1 0 0 0 0,-1 0-1 0 0,0 0 1 0 0,0 0 0 0 0,1 0 0 0 0,-1 0 0 0 0,0 0 0 0 0,1 0-18 0 0,5 0 2336 0 0,-9 13-1541 0 0,-1 76 554 0 0,4-80-1302 0 0,-1-1 0 0 0,1 1-1 0 0,0 0 1 0 0,1 0 0 0 0,0 0-1 0 0,0-1 1 0 0,1 1 0 0 0,0 0-1 0 0,1-1 1 0 0,1 3-47 0 0,3 2 13 0 0,2-3-13 0 0,-8-9-1 0 0,0 0 0 0 0,0-1 0 0 0,0 1 0 0 0,0 0-1 0 0,1-1 1 0 0,-1 1 0 0 0,0-1 0 0 0,0 0 0 0 0,1 1-1 0 0,-1-1 1 0 0,0 0 0 0 0,1 0 0 0 0,-1 0 0 0 0,0 0 0 0 0,1 0-1 0 0,-1 0 1 0 0,0 0 0 0 0,1 0 0 0 0,-1-1 0 0 0,0 1-1 0 0,0 0 1 0 0,1-1 0 0 0,-1 1 0 0 0,0-1 0 0 0,0 1-1 0 0,0-1 1 0 0,1 0 0 0 0,-1 0 0 0 0,0 1 0 0 0,0-1-1 0 0,0 0 1 0 0,0 0 0 0 0,0 0 0 0 0,-1 0 0 0 0,1 0 0 0 0,0 0-1 0 0,0-1 2 0 0,2-1 152 0 0,-1-1 0 0 0,1 0-1 0 0,-1 0 1 0 0,0 0-1 0 0,0 0 1 0 0,0 0 0 0 0,-1 0-1 0 0,1 0 1 0 0,-1 0-1 0 0,1-5-151 0 0,-1 0 111 0 0,-1 0-1 0 0,0 0 0 0 0,0 0 0 0 0,-1-1 0 0 0,0 1 1 0 0,-2-8-111 0 0,3 14-3 0 0,-1 0 1 0 0,0 0 0 0 0,0 1 0 0 0,1-1 0 0 0,-2 1-1 0 0,1-1 1 0 0,0 1 0 0 0,0-1 0 0 0,-1 1-1 0 0,1-1 1 0 0,-1 1 0 0 0,0 0 0 0 0,0 0 0 0 0,0 0-1 0 0,0 0 1 0 0,0 0 0 0 0,0 1 0 0 0,0-1-1 0 0,-1 0 1 0 0,1 1 0 0 0,0 0 0 0 0,-1-1 0 0 0,0 1-1 0 0,-1 0 3 0 0,-3-1 30 0 0,5 1-158 0 0,1 1-1 0 0,0-1 1 0 0,-1 1 0 0 0,1-1 0 0 0,0 1-1 0 0,0 0 1 0 0,-1-1 0 0 0,1 1 0 0 0,-1 0-1 0 0,1 0 1 0 0,0 0 0 0 0,-1 0 0 0 0,1 0 0 0 0,0 1-1 0 0,-1-1 1 0 0,1 0 0 0 0,0 1 0 0 0,-1-1-1 0 0,1 1 1 0 0,0-1 0 0 0,0 1 0 0 0,-1-1-1 0 0,0 2 129 0 0,2 0-5538 0 0,0-2-75 0 0</inkml:trace>
  <inkml:trace contextRef="#ctx0" brushRef="#br0" timeOffset="5868.585">1320 694 13792 0 0,'0'0'314'0'0,"-3"3"428"0"0,-10 14-259 0 0,11-15-454 0 0,0 0 1 0 0,0 1-1 0 0,0-1 1 0 0,0 1-1 0 0,1-1 1 0 0,-1 1-1 0 0,1 0 1 0 0,0 0-1 0 0,-1 0 1 0 0,1-1 0 0 0,0 3-30 0 0,-3 10 109 0 0,3-13-104 0 0,1 1-1 0 0,-1 0 0 0 0,0 0 1 0 0,1 0-1 0 0,-1-1 1 0 0,1 1-1 0 0,0 0 0 0 0,0 0 1 0 0,0 0-1 0 0,0 0 0 0 0,1 0 1 0 0,-1 0-1 0 0,1-1 0 0 0,-1 1 1 0 0,1 0-1 0 0,0 0 1 0 0,1 0-5 0 0,-1 0-1 0 0,1 0 1 0 0,0 0 0 0 0,0-1 0 0 0,0 1-1 0 0,1-1 1 0 0,-1 1 0 0 0,3 1 0 0 0,13 15 18 0 0,-7-4 106 0 0,-9-13-78 0 0,0 0 0 0 0,0 1 0 0 0,0-1 0 0 0,-1 0 1 0 0,1 1-1 0 0,-1-1 0 0 0,0 1 0 0 0,0 0 0 0 0,1 0 0 0 0,-2-1 0 0 0,2 2-46 0 0,1 7 161 0 0,-2-11-141 0 0,-1 1-1 0 0,0-1 1 0 0,1 1 0 0 0,-1-1 0 0 0,0 1 0 0 0,0 0 0 0 0,1-1 0 0 0,-1 1-1 0 0,0-1 1 0 0,0 1 0 0 0,0 0 0 0 0,0-1 0 0 0,0 1 0 0 0,0 0 0 0 0,0-1-1 0 0,0 1 1 0 0,0-1 0 0 0,0 1 0 0 0,0 0 0 0 0,0-1 0 0 0,0 1 0 0 0,-1 0-1 0 0,1-1 1 0 0,0 1 0 0 0,0-1 0 0 0,-1 1 0 0 0,1-1 0 0 0,0 1-1 0 0,-1 0-19 0 0,-2 2 195 0 0,-1 1-1 0 0,1 0 1 0 0,-1-1-1 0 0,1 0 1 0 0,-1 0-1 0 0,0 0 1 0 0,0 0-1 0 0,0-1 1 0 0,-1 0-1 0 0,-1 1-194 0 0,-49 20 237 0 0,45-20-593 0 0,1-2-444 0 0,8-1-4436 0 0,1 0-377 0 0</inkml:trace>
  <inkml:trace contextRef="#ctx0" brushRef="#br0" timeOffset="6157.831">1653 753 11144 0 0,'-3'-2'119'0'0,"0"1"0"0"0,0 0-1 0 0,0 0 1 0 0,-1 1 0 0 0,1-1 0 0 0,0 1 0 0 0,-1 0 0 0 0,1 0 0 0 0,-1 0 0 0 0,1 0 0 0 0,0 0 0 0 0,-1 1 0 0 0,-2 0-119 0 0,-2 2 349 0 0,0 0 1 0 0,0 0-1 0 0,0 1 1 0 0,-5 3-350 0 0,5-2 396 0 0,-4 1-34 0 0,7-3-311 0 0,0-1 0 0 0,0 0 1 0 0,1 1-1 0 0,-1 0 0 0 0,1 0 0 0 0,0 0 0 0 0,-1 1 0 0 0,2 0 0 0 0,-1-1 0 0 0,0 1 0 0 0,-2 4-51 0 0,1 0-23 0 0,4-6 108 0 0,-1 0 1 0 0,1 0-1 0 0,0 0 0 0 0,0 0 1 0 0,0 0-1 0 0,0 0 1 0 0,1 0-1 0 0,-1 1 1 0 0,0-1-1 0 0,1 0 1 0 0,0 0-1 0 0,-1 1 0 0 0,1-1 1 0 0,0 1-86 0 0,0-1 0 0 0,0 0 1 0 0,0 0-1 0 0,1 0 1 0 0,-1 0-1 0 0,1 0 1 0 0,-1 0-1 0 0,1 0 1 0 0,0 0-1 0 0,-1 0 0 0 0,1 0 1 0 0,0-1-1 0 0,0 1 1 0 0,0 0-1 0 0,1 0 1 0 0,-1-1-1 0 0,0 1 1 0 0,1 0-1 0 0,4 3 12 0 0,-1-1-1 0 0,1 0 1 0 0,0 0 0 0 0,2 2-12 0 0,19 12 158 0 0,-13-5 111 0 0,-12-12-117 0 0,0 1 96 0 0,-2-2-227 0 0,0 0 0 0 0,1 0-1 0 0,-1 0 1 0 0,0 0 0 0 0,0 1 0 0 0,0-1-1 0 0,1 0 1 0 0,-1 0 0 0 0,0 0 0 0 0,0 0 0 0 0,0 0-1 0 0,0 0 1 0 0,1 0 0 0 0,-1 1 0 0 0,0-1-1 0 0,0 0 1 0 0,0 0 0 0 0,0 0 0 0 0,0 0-1 0 0,0 1 1 0 0,1-1 0 0 0,-1 0 0 0 0,0 0-1 0 0,0 0 1 0 0,0 1 0 0 0,0-1 0 0 0,0 0-1 0 0,0 0 1 0 0,0 0 0 0 0,0 1 0 0 0,0-1-1 0 0,0 0-20 0 0,-1 2 68 0 0,0 0-1 0 0,0 1 0 0 0,-1-1 0 0 0,1 0 0 0 0,-1 0 0 0 0,1-1 0 0 0,-1 1 0 0 0,0 0 1 0 0,0-1-1 0 0,1 1 0 0 0,-1-1 0 0 0,0 1 0 0 0,-1-1 0 0 0,-1 1-67 0 0,-4 2 99 0 0,-1 0 0 0 0,1-1 0 0 0,-5 1-99 0 0,5-2 7 0 0,0 0 0 0 0,1 1-1 0 0,0 0 1 0 0,-7 4-7 0 0,9-3-117 0 0,-25 12 300 0 0,29-15-282 0 0,1-1 0 0 0,-1 1 0 0 0,0-1 0 0 0,0 0 0 0 0,0 1 0 0 0,0-1 0 0 0,-1 0 0 0 0,1 0 1 0 0,0 1-1 0 0,0-1 0 0 0,0 0 0 0 0,0 0 0 0 0,0 0 0 0 0,0 0 0 0 0,0-1 0 0 0,0 1 0 0 0,0 0 0 0 0,0 0 0 0 0,0-1 0 0 0,0 1 0 0 0,0 0 1 0 0,0-1-1 0 0,0 1 0 0 0,0-1 0 0 0,0 1 0 0 0,0-1 99 0 0,-3-4-6133 0 0</inkml:trace>
  <inkml:trace contextRef="#ctx0" brushRef="#br0" timeOffset="6639.936">1781 901 1840 0 0,'-16'-2'160'0'0,"16"2"-160"0"0,0 0 0 0 0,0 0 0 0 0</inkml:trace>
  <inkml:trace contextRef="#ctx0" brushRef="#br0" timeOffset="6984.872">1818 893 9584 0 0,'0'0'216'0'0,"0"0"32"0"0,0 0 12 0 0,2 1 66 0 0,2-1-10 0 0,0 1 0 0 0,0-1-1 0 0,0 0 1 0 0,0 0 0 0 0,0 0-1 0 0,1 0 1 0 0,-1-1 0 0 0,0 1-1 0 0,0-1 1 0 0,-1 0 0 0 0,1-1-1 0 0,2 0-315 0 0,11-4 797 0 0,0-1 0 0 0,3-3-797 0 0,-14 7 144 0 0,0 0 1 0 0,0 0 0 0 0,-1-1-1 0 0,0 0 1 0 0,1 0 0 0 0,-1-1 0 0 0,0 1-1 0 0,-1-1 1 0 0,4-4-145 0 0,-8 9 1 0 0,0 0 0 0 0,1-1 0 0 0,-1 1 0 0 0,0 0 0 0 0,0 0 0 0 0,0 0 0 0 0,0-1 0 0 0,1 1 0 0 0,-1 0-1 0 0,0 0 1 0 0,0-1 0 0 0,0 1 0 0 0,0 0 0 0 0,0 0 0 0 0,1-1 0 0 0,-1 1 0 0 0,0 0 0 0 0,0 0 0 0 0,0-1 0 0 0,0 1 0 0 0,0 0 0 0 0,0-1 0 0 0,0 1-1 0 0,0 0 1 0 0,0 0 0 0 0,0-1 0 0 0,0 1 0 0 0,0 0 0 0 0,-1-1 0 0 0,1 1 0 0 0,0 0 0 0 0,0 0 0 0 0,0-1 0 0 0,0 1 0 0 0,0 0 0 0 0,0 0 0 0 0,-1-1-1 0 0,1 1 1 0 0,0 0-1 0 0,-3-1-3 0 0,-5-3 1 0 0,7 3 23 0 0,1 1-1 0 0,-1-1 1 0 0,1 1 0 0 0,-1 0 0 0 0,1-1 0 0 0,-1 1 0 0 0,0 0 0 0 0,1 0 0 0 0,-1-1 0 0 0,0 1 0 0 0,1 0 0 0 0,-1 0 0 0 0,0 0-1 0 0,1 0 1 0 0,-1 0 0 0 0,0 0 0 0 0,1 0 0 0 0,-1 0 0 0 0,0 0 0 0 0,1 0 0 0 0,-1 0 0 0 0,0 1-21 0 0,-10 0 152 0 0,1 2 0 0 0,-1-1-1 0 0,1 2 1 0 0,0-1 0 0 0,0 1 0 0 0,1 1 0 0 0,-1 0 0 0 0,1 0 0 0 0,0 1 0 0 0,0 0 0 0 0,1 1 0 0 0,-1-1-1 0 0,0 3-151 0 0,3-4 37 0 0,-22 21 201 0 0,26-23-277 0 0,0-1 1 0 0,0 1-1 0 0,0-1 0 0 0,0 1 1 0 0,1 0-1 0 0,-1-1 0 0 0,1 1 1 0 0,0 0-1 0 0,-1 0 0 0 0,1 2 39 0 0,1-1 14 0 0,0 0 0 0 0,0 0 0 0 0,1-1-1 0 0,0 1 1 0 0,-1-1 0 0 0,1 1 0 0 0,0 0-1 0 0,1-1 1 0 0,-1 0 0 0 0,1 1-14 0 0,0-2 26 0 0,-1-1 1 0 0,1 1-1 0 0,0-1 1 0 0,0 0-1 0 0,-1 1 1 0 0,1-1-1 0 0,0 0 0 0 0,0 0 1 0 0,0-1-1 0 0,0 1 1 0 0,1 0-1 0 0,-1-1 1 0 0,0 1-1 0 0,0-1 1 0 0,0 1-1 0 0,0-1 1 0 0,1 0-1 0 0,-1 0-26 0 0,43-2-766 0 0,-45 2 749 0 0,31-6-738 0 0,-19 2-551 0 0,11 0-4983 0 0</inkml:trace>
  <inkml:trace contextRef="#ctx0" brushRef="#br0" timeOffset="7441.266">2381 733 13560 0 0,'-4'-3'658'0'0,"2"2"-562"0"0,0 1 0 0 0,0 0 0 0 0,0 0 0 0 0,0 0 0 0 0,0 0 0 0 0,0 0 0 0 0,0 0 0 0 0,0 1 0 0 0,0-1 0 0 0,1 1-1 0 0,-1-1 1 0 0,0 1 0 0 0,0 0 0 0 0,0 0 0 0 0,1-1 0 0 0,-1 1 0 0 0,0 0 0 0 0,1 1 0 0 0,-1-1 0 0 0,1 0 0 0 0,-2 1-96 0 0,1 0 85 0 0,-1 0 1 0 0,1 0-1 0 0,0 0 1 0 0,-1 1 0 0 0,1-1-1 0 0,0 1 1 0 0,0-1-1 0 0,1 1 1 0 0,-1 0-1 0 0,1-1 1 0 0,-1 1-1 0 0,1 0 1 0 0,-1 3-86 0 0,1-3 2 0 0,1 0-1 0 0,-1 0 1 0 0,1 0 0 0 0,0 0 0 0 0,0 0-1 0 0,0 0 1 0 0,0 0 0 0 0,0 0 0 0 0,1 0-1 0 0,0 0 1 0 0,-1 0 0 0 0,1 0-1 0 0,0 0-1 0 0,4 9 0 0 0,-4-10 0 0 0,0 1 0 0 0,-1-1 0 0 0,1 0 0 0 0,0 0 0 0 0,0 0 0 0 0,0-1 0 0 0,1 1 0 0 0,-1 0 0 0 0,0 0 0 0 0,1 0 0 0 0,65 62 74 0 0,-66-63 302 0 0,-1-1 113 0 0,0 2-397 0 0,0 0 0 0 0,0-1-1 0 0,-1 1 1 0 0,1 0 0 0 0,-1 0-1 0 0,1-1 1 0 0,-1 1 0 0 0,1 0 0 0 0,-1-1-1 0 0,0 1 1 0 0,0 0 0 0 0,0-1 0 0 0,0 1-1 0 0,0-1 1 0 0,0 1 0 0 0,0-1-1 0 0,-1 0 1 0 0,1 0 0 0 0,0 1 0 0 0,-1-1-1 0 0,1 0 1 0 0,-1 0 0 0 0,1 0 0 0 0,-1 0-1 0 0,0-1 1 0 0,1 1 0 0 0,-1 0-1 0 0,0-1 1 0 0,-1 1-92 0 0,-7 2 121 0 0,-1 0-1 0 0,0-1 0 0 0,1 0 1 0 0,-7 0-121 0 0,12-1 93 0 0,-1 0-142 0 0,-30 3 244 0 0,-12-1-195 0 0,35-2-1050 0 0,-1-2 1 0 0,1 0-1 0 0,-3-1 1050 0 0,7-1-1405 0 0,2-1-16 0 0</inkml:trace>
  <inkml:trace contextRef="#ctx0" brushRef="#br0" timeOffset="8060.226">3142 855 8288 0 0,'-49'8'381'0'0,"49"-8"-367"0"0,-1 0 0 0 0,0 0 0 0 0,0 0 0 0 0,0 0 0 0 0,1 0-1 0 0,-1 0 1 0 0,0 0 0 0 0,0 1 0 0 0,1-1 0 0 0,-1 0 0 0 0,0 1 0 0 0,1-1 0 0 0,-1 0 0 0 0,0 1-1 0 0,1-1 1 0 0,-1 1 0 0 0,0-1 0 0 0,1 1 0 0 0,-1-1 0 0 0,1 1 0 0 0,-1-1 0 0 0,1 1 0 0 0,-1 0-1 0 0,1-1 1 0 0,-1 1 0 0 0,1 0 0 0 0,0-1 0 0 0,-1 1 0 0 0,1 0 0 0 0,0 0 0 0 0,0-1-1 0 0,-1 2-13 0 0,-3 8 79 0 0,-6-1 165 0 0,9-8-152 0 0,-1 0-1 0 0,0 0 1 0 0,1 0-1 0 0,0 1 0 0 0,-1-1 1 0 0,1 0-1 0 0,0 1 1 0 0,-1 0-1 0 0,1-1 1 0 0,0 1-1 0 0,-1 1-91 0 0,2 0 167 0 0,0-2-83 0 0,0 0 1 0 0,0 0-1 0 0,0 0 1 0 0,-1-1-1 0 0,1 1 1 0 0,0 0-1 0 0,0 0 0 0 0,-1 0 1 0 0,1 0-1 0 0,-1 0 1 0 0,1 0-1 0 0,0-1 1 0 0,-1 1-1 0 0,0 0 1 0 0,1 0-1 0 0,-1-1 0 0 0,1 1 1 0 0,-1 0-1 0 0,0-1 1 0 0,0 1-1 0 0,1-1 1 0 0,-1 1-1 0 0,0-1 1 0 0,0 1-85 0 0,-1 0 829 0 0,2-1 10 0 0,0 0-10 0 0,0 0-44 0 0,0 0-17 0 0,0 0-7 0 0,16-4 634 0 0,-12 3-1236 0 0,0-1 0 0 0,0 0 0 0 0,0 0 0 0 0,-1 0 1 0 0,1-1-1 0 0,0 1 0 0 0,-1-1 0 0 0,0 0 0 0 0,1 0 0 0 0,-1 0 0 0 0,-1 0 0 0 0,1-1 0 0 0,0 1 0 0 0,-1-1 1 0 0,1 0-1 0 0,-1 0 0 0 0,0 0-159 0 0,5-12 24 0 0,0 0 0 0 0,-1-1 1 0 0,3-12-25 0 0,2-9-23 0 0,6-14 348 0 0,0-13-325 0 0,5-17-3 0 0,-16 63 3 0 0,0 2 0 0 0,4-8 0 0 0,-10 25 1 0 0,0-1-1 0 0,0 0 1 0 0,0 1-1 0 0,1-1 1 0 0,-1 1 0 0 0,0-1-1 0 0,0 1 1 0 0,1-1-1 0 0,-1 1 1 0 0,0-1-1 0 0,1 1 1 0 0,-1-1-1 0 0,0 1 1 0 0,1-1-1 0 0,-1 1 1 0 0,1-1-1 0 0,-1 1 1 0 0,1 0-1 0 0,-1-1 1 0 0,1 1-1 0 0,-1 0 1 0 0,1-1 0 0 0,-1 1-1 0 0,1 0 1 0 0,-1 0-1 0 0,3-4-199 0 0,-2 4 96 0 0,1 1 98 0 0,0-1 0 0 0,-1 1-1 0 0,1 0 1 0 0,-1-1 0 0 0,1 1-1 0 0,-1 0 1 0 0,0 0 0 0 0,1 0-1 0 0,-1 0 1 0 0,0 0 0 0 0,0 0-1 0 0,1 1 1 0 0,-1-1 0 0 0,0 0-1 0 0,0 1 1 0 0,0-1 0 0 0,-1 0-1 0 0,2 2 6 0 0,1 2-8 0 0,10 19 8 0 0,0 1 0 0 0,-2 0 0 0 0,5 16 0 0 0,-14-37 0 0 0,24 50 0 0 0,-17-36 0 0 0,0-1 0 0 0,3 13 0 0 0,-8-21 0 0 0,0 0 0 0 0,1 1 0 0 0,0-2 0 0 0,0 1 0 0 0,1-1 0 0 0,0 0 0 0 0,1 0 0 0 0,0 0 0 0 0,0-1 0 0 0,0 0 0 0 0,4 2 0 0 0,-7-5 4 0 0,0 0-1 0 0,0 0 0 0 0,-1 1 0 0 0,0 0 0 0 0,1 0-3 0 0,-2-1 21 0 0,1 0-1 0 0,0 0 0 0 0,-1-1 0 0 0,2 1 1 0 0,1 2-21 0 0,10 10 7 0 0,-14-14-15 0 0,1 0-1 0 0,0 1 1 0 0,-1-2-1 0 0,1 1 1 0 0,0 0-1 0 0,0 0 0 0 0,0 0 1 0 0,0-1-1 0 0,2 2 9 0 0,-4-3 0 0 0,0 0 0 0 0,0 0 0 0 0,1 0 0 0 0,-1 0 0 0 0,0 0 0 0 0,0 0 0 0 0,0 0 0 0 0,0 0 0 0 0,1 0-1 0 0,-1 0 1 0 0,0 0 0 0 0,0 0 0 0 0,0 0 0 0 0,0 0 0 0 0,0 0 0 0 0,1 1 0 0 0,-1-1 0 0 0,0 0 0 0 0,0 0 0 0 0,0 0 0 0 0,0 0-1 0 0,0 0 1 0 0,0 0 0 0 0,0 1 0 0 0,0-1 0 0 0,1 0 0 0 0,-1 0 0 0 0,0 0 0 0 0,0 0 0 0 0,0 0 0 0 0,0 1 0 0 0,0-1 0 0 0,0 0-1 0 0,0 0 1 0 0,0 0 0 0 0,0 0 0 0 0,0 1 0 0 0,0-1 0 0 0,0 0 0 0 0,0 0 0 0 0,0 0 0 0 0,0 0 0 0 0,0 1 0 0 0,0-1-1 0 0,0 0 1 0 0,0 0 0 0 0,-1 0 0 0 0,1 0 0 0 0,0 1 0 0 0,0-1 0 0 0,0 0 0 0 0,0 0 0 0 0,0 0 0 0 0,0 0 0 0 0,0 0 0 0 0,0 0-1 0 0,-1 1 1 0 0,1-1 0 0 0,0 0 0 0 0,0 0 0 0 0,0 0 0 0 0,-11 4 75 0 0,10-3-3 0 0,-8 1 61 0 0,0 0 0 0 0,-1 0-1 0 0,1 0 1 0 0,0-1 0 0 0,0 0 0 0 0,-5-1-133 0 0,-62-4 458 0 0,13 1-71 0 0,27 1-434 0 0,0-1 0 0 0,-30-7 47 0 0,64 10-549 0 0,-14-2 1216 0 0,11 0-2498 0 0,5-3-3819 0 0,2 0-1196 0 0</inkml:trace>
  <inkml:trace contextRef="#ctx0" brushRef="#br0" timeOffset="8544.304">3603 508 11976 0 0,'-11'-2'588'0'0,"11"1"-77"0"0,10 1-241 0 0,-9 0-204 0 0,-1-1 0 0 0,1 1 0 0 0,0 0 0 0 0,-1 0 0 0 0,1 0-1 0 0,-1-1 1 0 0,1 1 0 0 0,0 0 0 0 0,-1-1 0 0 0,1 1 0 0 0,-1 0 0 0 0,1-1 0 0 0,-1 1 0 0 0,0-1 0 0 0,1 1 0 0 0,-1-1 0 0 0,1 1 0 0 0,-1-1 0 0 0,0 0-66 0 0,1 1 155 0 0,0-1 0 0 0,-1 0 0 0 0,1 0 0 0 0,0 0 0 0 0,-1 1 0 0 0,1-1 0 0 0,0 0 0 0 0,0 1 0 0 0,0-1-1 0 0,0 1 1 0 0,-1-1 0 0 0,1 1 0 0 0,0 0 0 0 0,0-1-155 0 0,6 0 311 0 0,-5 0-123 0 0,1 0 1 0 0,-1 0-1 0 0,1 1 1 0 0,0-1-1 0 0,-1 1 1 0 0,1 0-1 0 0,0 0 1 0 0,-1 0-1 0 0,1 0 1 0 0,0 0-1 0 0,0 0 1 0 0,-1 1-1 0 0,1 0 1 0 0,2 0-189 0 0,3 2 197 0 0,-1 0 0 0 0,1 0 0 0 0,-1 0 0 0 0,1 1-1 0 0,-1 1 1 0 0,0-1 0 0 0,0 1-197 0 0,6 4 64 0 0,-9-6-34 0 0,1 0 0 0 0,-1 0 0 0 0,0 1 0 0 0,0-1 0 0 0,0 1 0 0 0,-1 0 0 0 0,1 0 0 0 0,2 4-30 0 0,-4-4 16 0 0,1-1 0 0 0,0 0 0 0 0,0 0-1 0 0,0 0 1 0 0,3 2-16 0 0,-3-2 0 0 0,0-1 1 0 0,0 1-1 0 0,0 0 0 0 0,0 1 0 0 0,-1-1 0 0 0,2 3 0 0 0,28 36 0 0 0,-24-31 0 0 0,0-1 0 0 0,0 1 0 0 0,-1 0 0 0 0,4 8 0 0 0,-4-5 75 0 0,1 0 0 0 0,1 0-1 0 0,7 8-74 0 0,-7-10 166 0 0,0 0 0 0 0,-1 1-1 0 0,-1 0 1 0 0,3 7-166 0 0,-4-6 223 0 0,-1-4-197 0 0,0 0 0 0 0,-1 0 0 0 0,-1 0 0 0 0,0 1 1 0 0,0 0-1 0 0,-1-1 0 0 0,-1 1 0 0 0,1 2-26 0 0,-1 1-238 0 0,-1-13 242 0 0,1 1-1 0 0,-1-1 1 0 0,0 1 0 0 0,0-1 0 0 0,0 1-1 0 0,0 0 1 0 0,0-1 0 0 0,0 1-1 0 0,0-1 1 0 0,-1 1 0 0 0,1-1-1 0 0,-1 1 1 0 0,1-1 0 0 0,-1 1 0 0 0,1-1-1 0 0,-1 1-3 0 0,-1 1 9 0 0,2-2 11 0 0,-1 0-1 0 0,1-1 0 0 0,0 1 1 0 0,0-1-1 0 0,0 1 1 0 0,-1 0-1 0 0,1-1 1 0 0,-1 1-1 0 0,1-1 0 0 0,0 1 1 0 0,-1-1-1 0 0,1 1 1 0 0,-1-1-1 0 0,1 1 1 0 0,-1-1-1 0 0,1 1 0 0 0,-1-1 1 0 0,1 0-1 0 0,-1 1 1 0 0,0-1-1 0 0,1 0 0 0 0,-1 1 1 0 0,1-1-1 0 0,-1 0 1 0 0,0 0-1 0 0,1 0 1 0 0,-1 0-1 0 0,0 1 0 0 0,1-1 1 0 0,-1 0-1 0 0,0 0 1 0 0,1 0-1 0 0,-1 0 0 0 0,0-1 1 0 0,1 1-1 0 0,-1 0 1 0 0,0 0-1 0 0,1 0 1 0 0,-1 0-1 0 0,0-1 0 0 0,1 1 1 0 0,-1 0-1 0 0,0-1-19 0 0,-17-4 250 0 0,1 0 0 0 0,-15-8-250 0 0,26 10 134 0 0,1-1 0 0 0,-1 0-1 0 0,1 0 1 0 0,0-1 0 0 0,0 1-1 0 0,0-1 1 0 0,1 0 0 0 0,-1-1-1 0 0,1 1 1 0 0,1-1 0 0 0,-1 0-1 0 0,1 0-133 0 0,1 3 11 0 0,1-1 1 0 0,0 0-1 0 0,1 1 0 0 0,-1-1 1 0 0,0 0-1 0 0,1 0 0 0 0,0 1 0 0 0,0-1 1 0 0,0 0-1 0 0,1-2-11 0 0,-1-23 295 0 0,-2 22-226 0 0,2 0-1 0 0,-1 0 1 0 0,1 0-1 0 0,0 0 1 0 0,0 0-1 0 0,0 0 1 0 0,1 0-1 0 0,2-7-68 0 0,-1 8 23 0 0,-1-2 15 0 0,0 1 0 0 0,1-1 0 0 0,1 1 0 0 0,-1 0-1 0 0,1 0 1 0 0,0 0 0 0 0,1 0 0 0 0,0 1 0 0 0,0-1 0 0 0,0 1 0 0 0,1 0 0 0 0,0-1-38 0 0,6-3 86 0 0,-5 4-69 0 0,0 0-1 0 0,1 0 1 0 0,0 0 0 0 0,0 1 0 0 0,0 0 0 0 0,0 1 0 0 0,9-4-17 0 0,-8 3-198 0 0,0 1 1 0 0,1-2 0 0 0,-1 1 0 0 0,-1-1 0 0 0,1 0 0 0 0,4-5 197 0 0,-4 3-308 0 0,0 1 0 0 0,0 0 0 0 0,1 1 0 0 0,0 0 0 0 0,6-3 308 0 0,7-2-5932 0 0,0-1-2042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3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48 137 6448 0 0,'0'-1'35'0'0,"1"0"0"0"0,-1 0-1 0 0,1 0 1 0 0,0 0 0 0 0,-1 0 0 0 0,0 0 0 0 0,1-1 0 0 0,-1 1 0 0 0,0 0 0 0 0,0 0-1 0 0,1 0 1 0 0,-1 0 0 0 0,0-1 0 0 0,0 1 0 0 0,0 0 0 0 0,0 0 0 0 0,-1 0 0 0 0,1-1-35 0 0,-1-10 4886 0 0,2 8-1904 0 0,2 8-426 0 0,2 7-1363 0 0,3 17-540 0 0,-1-1 0 0 0,-1 1 0 0 0,-2 1 0 0 0,0-1 0 0 0,-2 7-653 0 0,-1-10 165 0 0,-2 0 0 0 0,-1 3-165 0 0,0 24 151 0 0,1-31-47 0 0,0-1 0 0 0,-2 1-104 0 0,-2 30 91 0 0,2-17 43 0 0,-4 14-134 0 0,0 7 175 0 0,2-38-102 0 0,3-14-162 0 0,1 0 1 0 0,0 1-1 0 0,0-1 1 0 0,0 1 0 0 0,0 0-1 0 0,1-1 1 0 0,-1 1-1 0 0,1 0 1 0 0,0-1 0 0 0,0 1-1 0 0,1 2 89 0 0,2-17-2096 0 0,1-1-3535 0 0,-2 1-589 0 0</inkml:trace>
  <inkml:trace contextRef="#ctx0" brushRef="#br0" timeOffset="392.324">35 143 7368 0 0,'-3'-5'-83'0'0,"-2"0"895"0"0,0-1 0 0 0,1 0 1 0 0,0 0-1 0 0,0 0 1 0 0,-2-6-813 0 0,6 11 120 0 0,-1-1 0 0 0,1 1 1 0 0,-1 0-1 0 0,1 0 1 0 0,0-1-1 0 0,-1 1 0 0 0,1 0 1 0 0,0-1-1 0 0,0 1 1 0 0,0 0-1 0 0,0-1 1 0 0,0 1-1 0 0,0 0 0 0 0,0-1 1 0 0,1 1-1 0 0,-1 0 1 0 0,0-1-1 0 0,1 1 1 0 0,-1 0-1 0 0,1 0 0 0 0,-1 0 1 0 0,1-1-1 0 0,0 1 1 0 0,-1 0-1 0 0,1 0 0 0 0,0 0 1 0 0,0 0-1 0 0,0 0 1 0 0,0 0-1 0 0,0 0 1 0 0,0 0-1 0 0,0 1 0 0 0,0-1 1 0 0,1 0-121 0 0,16-9 646 0 0,2 0 0 0 0,-1 2 0 0 0,1 0 0 0 0,0 1 0 0 0,11-1-646 0 0,-24 7 103 0 0,1-1-1 0 0,-1 1 0 0 0,1 1 0 0 0,0 0 0 0 0,-1 0 0 0 0,2 0-102 0 0,25 0 371 0 0,-26 1-270 0 0,1-1-1 0 0,-1 1 0 0 0,0 0 0 0 0,0 1 1 0 0,1 0-1 0 0,3 2-100 0 0,15 3 254 0 0,-17-5-159 0 0,-1 1 0 0 0,0 1-1 0 0,0 0 1 0 0,0 0-1 0 0,2 2-94 0 0,10 4 175 0 0,-16-7-159 0 0,0 0-1 0 0,-1 0 1 0 0,0 1 0 0 0,1-1-1 0 0,-1 1 1 0 0,0 0-1 0 0,-1 0 1 0 0,1 0-1 0 0,-1 1 1 0 0,1-1-1 0 0,-2 1 1 0 0,1 0 0 0 0,0 0-1 0 0,-1 0 1 0 0,0 0-1 0 0,0 0 1 0 0,0 1-1 0 0,-1 0-15 0 0,0-3 17 0 0,-1 0-1 0 0,1 0 1 0 0,-1 0-1 0 0,0 1 1 0 0,0-1-1 0 0,0 0 1 0 0,-1 0-1 0 0,1 0 1 0 0,-1 1-1 0 0,0-1 1 0 0,1 0-1 0 0,-1 0 0 0 0,-1 0 1 0 0,1 0-1 0 0,0 0 1 0 0,-1 0-1 0 0,0-1 1 0 0,1 1-1 0 0,-1 0 1 0 0,-1 0-17 0 0,-6 8 200 0 0,0-1 1 0 0,0 1 0 0 0,-1-2-1 0 0,-2 2-200 0 0,-8 5 41 0 0,0-1-1 0 0,-2-1 1 0 0,-12 6-41 0 0,16-11-288 0 0,1-1 0 0 0,-1-1 0 0 0,-1-1 0 0 0,-4 1 288 0 0,0 0-599 0 0,-32 4-2635 0 0,24-5 580 0 0,25-5 768 0 0</inkml:trace>
  <inkml:trace contextRef="#ctx0" brushRef="#br0" timeOffset="1300.411">541 634 11720 0 0,'0'0'264'0'0,"0"0"34"0"0,0 0 22 0 0,0 0-32 0 0,2 0-189 0 0,4 0-8 0 0,-5 0 323 0 0,-1 0 141 0 0,0 0 21 0 0,5 5 525 0 0,-4-2-943 0 0,0 0 1 0 0,-1-1-1 0 0,0 1 0 0 0,1 0 0 0 0,-1-1 0 0 0,0 1 1 0 0,0 0-1 0 0,0 0 0 0 0,-1-1 0 0 0,1 1 0 0 0,-1 2-158 0 0,-11 30 1333 0 0,-16 9-253 0 0,25-38-973 0 0,-1 1-1 0 0,0-1 0 0 0,-1 0 0 0 0,1 0 0 0 0,-1 0 1 0 0,-1 0-1 0 0,-3 3-106 0 0,-17 19 344 0 0,18-19-262 0 0,0-1-1 0 0,0 0 0 0 0,-1 0 1 0 0,-1-1-1 0 0,0 1-81 0 0,-17 13 93 0 0,19-14-59 0 0,1-1-1 0 0,-1 0 0 0 0,0 0 1 0 0,-1-1-1 0 0,1 0 0 0 0,-1 0 1 0 0,0-1-1 0 0,0 0 0 0 0,-4 1-33 0 0,11-5 14 0 0,0 1 0 0 0,0-1 1 0 0,0 0-1 0 0,0 0 0 0 0,0 1 0 0 0,0-1 0 0 0,0 0 0 0 0,0-1 0 0 0,0 1 0 0 0,0 0 0 0 0,0-1 0 0 0,0 1 0 0 0,0-1 0 0 0,1 1 0 0 0,-1-1 0 0 0,0 0 0 0 0,0 0 0 0 0,1 0 0 0 0,-1 0 1 0 0,0 0-1 0 0,1 0 0 0 0,-1 0 0 0 0,1 0 0 0 0,-1-1 0 0 0,1 1 0 0 0,0-1 0 0 0,-1 1 0 0 0,1-1 0 0 0,0 0 0 0 0,0 1 0 0 0,0-1 0 0 0,0 0 0 0 0,0 0-14 0 0,0-2 30 0 0,1 1 1 0 0,-1 0-1 0 0,1 0 0 0 0,0-1 0 0 0,-1 1 0 0 0,2 0 0 0 0,-1-1 0 0 0,0 1 1 0 0,1 0-1 0 0,-1-1 0 0 0,1 1 0 0 0,0 0 0 0 0,0 0 0 0 0,0 0 0 0 0,1 0 0 0 0,-1 0 1 0 0,1 0-1 0 0,-1 0 0 0 0,1 0 0 0 0,0 0 0 0 0,0 1 0 0 0,1-1 0 0 0,-1 1 0 0 0,0-1 1 0 0,1 1-1 0 0,-1 0 0 0 0,1 0 0 0 0,0 0 0 0 0,0 1 0 0 0,2-2-30 0 0,-1 1 95 0 0,2-1-107 0 0,0 0 0 0 0,1 1 0 0 0,-1-1 0 0 0,1 1-1 0 0,0 0 1 0 0,-1 1 0 0 0,1 0 0 0 0,0 0 0 0 0,0 1 0 0 0,0-1 0 0 0,0 1 0 0 0,5 1 12 0 0,-2 1 39 0 0,-1 0 1 0 0,1 0-1 0 0,-1 1 1 0 0,0 0-1 0 0,0 1 1 0 0,6 3-40 0 0,-10-4 19 0 0,-1 0-1 0 0,1 1 1 0 0,-1-1 0 0 0,1 1-1 0 0,-1 0 1 0 0,0 0 0 0 0,0 1-1 0 0,-1-1 1 0 0,1 1 0 0 0,-1 0-1 0 0,3 4-18 0 0,-1 1 0 0 0,1 0 0 0 0,-2 0 0 0 0,1 1 0 0 0,-1-1 0 0 0,-1 1 0 0 0,0 0 0 0 0,0 0 0 0 0,-1 0 0 0 0,-1 0 0 0 0,0 1 0 0 0,0 6 0 0 0,-1-2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10136 0 0,'0'0'777'0'0,"8"-1"4973"0"0,26-3-4676 0 0,-25 3-696 0 0,0 0 0 0 0,0 0 0 0 0,0-1 0 0 0,8-3-378 0 0,-7 3 76 0 0,0-1 1 0 0,1 1-1 0 0,4 1-76 0 0,61-9 1463 0 0,-33 4-1141 0 0,26-6-128 0 0,-41 6-365 0 0,29-2 171 0 0,-36 5-134 0 0,-18 2-261 0 0,1 1 0 0 0,-1-1-1 0 0,0 1 1 0 0,1 0 0 0 0,-1 0 0 0 0,1 0-1 0 0,-1 0 1 0 0,2 1 395 0 0,-4-1-1718 0 0,-1 0-10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13824 0 0,'0'0'629'0'0,"0"0"-12"0"0,2 0-393 0 0,69-2 3672 0 0,63-10-3896 0 0,-82 3 286 0 0,10-5-286 0 0,40-7-4191 0 0,-78 18 2610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31 8752 0 0,'0'0'673'0'0,"-1"13"6287"0"0,2-6-6926 0 0,4 6 752 0 0,-4-10-615 0 0,1 0 0 0 0,-1 1 0 0 0,0-1 1 0 0,0 0-1 0 0,-1 0 0 0 0,1 1 0 0 0,-1-1 0 0 0,1 2-171 0 0,8 140 2351 0 0,-7-76-1767 0 0,0-34-211 0 0,-1 1-1 0 0,-2 0-372 0 0,-3 25 1281 0 0,3 50-1281 0 0,1-93-58 0 0,0 0-1 0 0,-2 0 0 0 0,0-1 1 0 0,-1 1-1 0 0,-1-1 0 0 0,-3 10 59 0 0,7-26-16 0 0,0-1 0 0 0,0 1 0 0 0,0-1 0 0 0,-1 1 0 0 0,1-1-1 0 0,0 0 1 0 0,0 1 0 0 0,0-1 0 0 0,0 1 0 0 0,-1-1 0 0 0,1 1 0 0 0,0-1-1 0 0,0 0 1 0 0,-1 1 0 0 0,1-1 0 0 0,0 0 0 0 0,0 1 0 0 0,-1-1 0 0 0,1 0 0 0 0,-1 1-1 0 0,1-1 1 0 0,0 0 0 0 0,-1 1 0 0 0,1-1 0 0 0,-1 0 0 0 0,1 0 0 0 0,-1 0 16 0 0,1 0-52 0 0,-1 0 0 0 0,1 0 0 0 0,0-1 0 0 0,-1 1 1 0 0,1 0-1 0 0,-1 0 0 0 0,1-1 0 0 0,-1 1 0 0 0,1-1 1 0 0,0 1-1 0 0,-1 0 0 0 0,1-1 0 0 0,0 1 0 0 0,-1-1 1 0 0,1 1-1 0 0,0-1 0 0 0,0 1 0 0 0,-1-1 0 0 0,1 1 52 0 0,-2-5-335 0 0,0 1 0 0 0,1-1 0 0 0,-1 1 0 0 0,1-1-1 0 0,0-3 336 0 0,-9-65-5649 0 0,7 50 195 0 0</inkml:trace>
  <inkml:trace contextRef="#ctx0" brushRef="#br0" timeOffset="273.093">10 208 9328 0 0,'-1'-2'33'0'0,"1"0"12"0"0,-1 0-1 0 0,0 0 0 0 0,1 0 0 0 0,-1 0 1 0 0,1 0-1 0 0,-1 0 0 0 0,1 0 1 0 0,0 0-1 0 0,0 0 0 0 0,0 0 0 0 0,0-1 1 0 0,0 1-1 0 0,1 0 0 0 0,-1 0 1 0 0,1 0-1 0 0,-1 0 0 0 0,1 0 1 0 0,0 0-1 0 0,0 0 0 0 0,0 0 0 0 0,0 1 1 0 0,1-3-45 0 0,8-12 545 0 0,-7 11-155 0 0,1 0 0 0 0,-1 0 0 0 0,1 1 0 0 0,0-1 1 0 0,2-2-391 0 0,12-10 1588 0 0,-15 13-1312 0 0,1 0-1 0 0,0 0 0 0 0,1 0 1 0 0,-1 1-1 0 0,1-1 0 0 0,-1 1 1 0 0,5-2-276 0 0,-1 2 153 0 0,-1 0 1 0 0,1 0 0 0 0,0 1 0 0 0,0 0-1 0 0,0 1 1 0 0,0 0 0 0 0,0 0 0 0 0,0 1 0 0 0,0 0-1 0 0,0 0 1 0 0,0 1 0 0 0,0 0 0 0 0,0 0 0 0 0,0 1-1 0 0,0 0 1 0 0,0 0 0 0 0,0 1 0 0 0,-1 0 0 0 0,1 0-1 0 0,5 4-153 0 0,2 2 537 0 0,1-1 0 0 0,9 3-537 0 0,-6-3 540 0 0,-1 0-1 0 0,7 6-539 0 0,-21-12 58 0 0,0 1 0 0 0,0 0 1 0 0,0 0-1 0 0,0 0 0 0 0,0 1 0 0 0,-1-1 0 0 0,0 1 0 0 0,1 0 0 0 0,-1 0 0 0 0,-1 0 0 0 0,3 3-58 0 0,-3-2 113 0 0,0-1-1 0 0,0 0 1 0 0,-1 1 0 0 0,1-1-1 0 0,0 5-112 0 0,-2-7 27 0 0,0-1 0 0 0,1 1 0 0 0,-1-1-1 0 0,0 1 1 0 0,0-1 0 0 0,-1 1 0 0 0,1-1 0 0 0,0 1-1 0 0,0-1 1 0 0,-1 0 0 0 0,1 1 0 0 0,-1-1 0 0 0,1 1-1 0 0,-1-1 1 0 0,0 0 0 0 0,1 0 0 0 0,-1 1-1 0 0,0-1 1 0 0,0 1-27 0 0,-6 5 35 0 0,0 0 0 0 0,0-1 0 0 0,0 0-1 0 0,0 0 1 0 0,-1-1 0 0 0,0 0 0 0 0,-6 3-35 0 0,-11 4 248 0 0,-25 8-248 0 0,28-12 164 0 0,-1-1-174 0 0,1-1 0 0 0,0-1 0 0 0,-1-1 0 0 0,-9-1 10 0 0,-30 6-1104 0 0,-3 5-1264 0 0,36-8 1152 0 0</inkml:trace>
  <inkml:trace contextRef="#ctx0" brushRef="#br0" timeOffset="2466.795">522 569 11976 0 0,'3'-3'120'0'0,"-2"2"-80"0"0,-1 1 0 0 0,1-1 1 0 0,0 1-1 0 0,0-1 0 0 0,-1 1 0 0 0,1-1 0 0 0,0 1 1 0 0,0-1-1 0 0,-1 1 0 0 0,1 0 0 0 0,0-1 0 0 0,0 1 0 0 0,0 0 1 0 0,0 0-1 0 0,0 0-40 0 0,14-5 551 0 0,-14 4-455 0 0,1 1-1 0 0,-1-1 1 0 0,1 1-1 0 0,-1 0 1 0 0,1-1-1 0 0,-1 1 1 0 0,1 0-1 0 0,-1 0 1 0 0,1 0 0 0 0,-1 0-1 0 0,1 0 1 0 0,-1 0-1 0 0,1 1 1 0 0,-1-1-1 0 0,1 0 1 0 0,-1 1-1 0 0,2 0-95 0 0,-2-1 879 0 0,19 0 453 0 0,-18 0-1187 0 0,10 3 1140 0 0,3-1-860 0 0,1 0 0 0 0,0-1 0 0 0,-1-1-1 0 0,1 0 1 0 0,0-1 0 0 0,5-1-425 0 0,10-1-34 0 0,-24 2 97 0 0,0 0-1 0 0,0-1 1 0 0,0 0-1 0 0,-1-1 1 0 0,1 1 0 0 0,0-1-63 0 0,19-7-81 0 0,-18 8 31 0 0,55-17-1391 0 0,-24 3-2306 0 0,-23 8-2260 0 0</inkml:trace>
  <inkml:trace contextRef="#ctx0" brushRef="#br0" timeOffset="3181.178">1396 137 10136 0 0,'26'-5'464'0'0,"-26"5"-452"0"0,0 0 0 0 0,0 0-1 0 0,0 0 1 0 0,0 0 0 0 0,0 0 0 0 0,1 0 0 0 0,-1 0 0 0 0,0-1 0 0 0,0 1 0 0 0,0 0 0 0 0,0 0 0 0 0,0 0 0 0 0,0 0 0 0 0,0 0-1 0 0,0 0 1 0 0,0 0 0 0 0,0 0 0 0 0,1 0 0 0 0,-1 0 0 0 0,0-1 0 0 0,0 1 0 0 0,0 0 0 0 0,0 0 0 0 0,0 0 0 0 0,0 0 0 0 0,0 0 0 0 0,0 0-1 0 0,0-1 1 0 0,0 1 0 0 0,0 0 0 0 0,0 0 0 0 0,0 0 0 0 0,0 0 0 0 0,0 0 0 0 0,0 0 0 0 0,0-1 0 0 0,0 1 0 0 0,0 0 0 0 0,0 0-1 0 0,0 0 1 0 0,0 0 0 0 0,0 0 0 0 0,0 0 0 0 0,-1 0 0 0 0,1 0 0 0 0,0-1 0 0 0,0 1 0 0 0,0 0 0 0 0,0 0 0 0 0,0 0-12 0 0,0 0 7 0 0,-1-1 1 0 0,1 1 0 0 0,0 0-1 0 0,0-1 1 0 0,-1 1 0 0 0,1 0-1 0 0,0 0 1 0 0,-1-1 0 0 0,1 1-1 0 0,-1 0 1 0 0,1 0 0 0 0,0 0 0 0 0,-1-1-1 0 0,1 1 1 0 0,-1 0 0 0 0,1 0-1 0 0,0 0 1 0 0,-1 0 0 0 0,1 0-1 0 0,-1 0 1 0 0,1 0-8 0 0,-1 0 648 0 0,1 0 215 0 0,0 0 38 0 0,8 5 1327 0 0,-8-4-2206 0 0,-1-1 0 0 0,1 0 1 0 0,0 0-1 0 0,-1 0 0 0 0,1 0 0 0 0,0 0 1 0 0,-1 1-1 0 0,1-1 0 0 0,0 0 0 0 0,-1 0 1 0 0,1 1-1 0 0,0-1 0 0 0,0 0 0 0 0,-1 0 1 0 0,1 1-1 0 0,0-1 0 0 0,0 0 0 0 0,0 1 1 0 0,-1-1-1 0 0,1 0 0 0 0,0 1 0 0 0,0-1 1 0 0,0 0-1 0 0,0 1 0 0 0,0-1 0 0 0,0 0 1 0 0,0 1-1 0 0,0-1 0 0 0,0 1 0 0 0,0-1 1 0 0,0 0-1 0 0,0 1 0 0 0,0-1 0 0 0,0 0 1 0 0,0 1-1 0 0,0-1 0 0 0,0 0 0 0 0,0 1 1 0 0,0-1-1 0 0,0 0 0 0 0,1 1 0 0 0,-1-1 1 0 0,0 0-1 0 0,0 1 0 0 0,0-1 0 0 0,1 0 1 0 0,-1 1-1 0 0,0-1 0 0 0,0 0 0 0 0,1 0 1 0 0,-1 1-1 0 0,0-1 0 0 0,1 0 0 0 0,-1 0 1 0 0,0 0-23 0 0,1 1 5 0 0,-1-1 0 0 0,1 0 0 0 0,-1 1 0 0 0,1-1 0 0 0,-1 1 1 0 0,0-1-1 0 0,1 1 0 0 0,-1-1 0 0 0,0 1 0 0 0,1-1 0 0 0,-1 1 1 0 0,0-1-1 0 0,0 1 0 0 0,1-1 0 0 0,-1 1 0 0 0,0-1 0 0 0,0 1 1 0 0,0 0-1 0 0,0-1 0 0 0,0 1 0 0 0,0-1 0 0 0,0 1 0 0 0,0-1 0 0 0,0 1 1 0 0,0 0-1 0 0,0-1 0 0 0,0 1 0 0 0,0-1 0 0 0,0 1 0 0 0,-1 0-5 0 0,-19 34 484 0 0,-2 9 1040 0 0,17-35-1217 0 0,0 0 1 0 0,1 0-1 0 0,0 1 0 0 0,1-1 0 0 0,-2 4-307 0 0,4-8 71 0 0,-1 0 0 0 0,0 0-1 0 0,0-1 1 0 0,0 0 0 0 0,-1 1-1 0 0,0-1 1 0 0,0 0 0 0 0,0 0-71 0 0,0 1 1 0 0,0-1 1 0 0,0 0 0 0 0,0 1 0 0 0,1-1 0 0 0,-1 1 0 0 0,1 0 0 0 0,-1 4-2 0 0,0 7 29 0 0,2-10-25 0 0,-1 0-1 0 0,1-1 1 0 0,-1 1-1 0 0,0 0 0 0 0,0-1 1 0 0,-1 1-1 0 0,0 0-3 0 0,-1 1 0 0 0,0 0 0 0 0,0 1 0 0 0,1 0 0 0 0,0-1 0 0 0,1 1 0 0 0,-1 0 0 0 0,1 1 0 0 0,1-4 0 0 0,-1 0-1 0 0,0 0 0 0 0,0 0 1 0 0,0 0-1 0 0,-3 3 1 0 0,3-4 10 0 0,0-1 1 0 0,0 1-1 0 0,1 0 0 0 0,-1-1 1 0 0,1 1-1 0 0,0 0 0 0 0,0 0 0 0 0,0 0 1 0 0,0 1-11 0 0,1-2 29 0 0,-1-1 0 0 0,0 1 0 0 0,1-1 0 0 0,-1 1 1 0 0,0-1-1 0 0,0 0 0 0 0,0 0 0 0 0,-1 1 0 0 0,1-1 1 0 0,0 0-1 0 0,-1 0 0 0 0,-1 2-29 0 0,-9 13-154 0 0,12-15 4 0 0,-4-4 88 0 0,4 2 73 0 0,0 0-1 0 0,0 0 1 0 0,0 0 0 0 0,0 0-1 0 0,-1 0 1 0 0,1 0-1 0 0,0 0 1 0 0,0 0 0 0 0,0 0-1 0 0,0 0 1 0 0,-1 0 0 0 0,1 0-1 0 0,0 0 1 0 0,0 0-1 0 0,0 0 1 0 0,0 0 0 0 0,0 0-1 0 0,-1 0 1 0 0,1 0-1 0 0,0 0 1 0 0,0-1 0 0 0,0 1-1 0 0,0 0 1 0 0,0 0 0 0 0,-1 0-1 0 0,1 0 1 0 0,0 0-1 0 0,0 0 1 0 0,0-1 0 0 0,0 1-1 0 0,0 0 1 0 0,0 0-1 0 0,0 0 1 0 0,0 0 0 0 0,0-1-1 0 0,0 1 1 0 0,0 0 0 0 0,0 0-1 0 0,0 0 1 0 0,0 0-1 0 0,0-1 1 0 0,0 1 0 0 0,0 0-1 0 0,0 0 1 0 0,0 0-1 0 0,0 0 1 0 0,0-1 0 0 0,0 1-1 0 0,0 0 1 0 0,0 0 0 0 0,0 0-1 0 0,0 0 1 0 0,0-1-1 0 0,0 1 1 0 0,0 0 0 0 0,0 0-1 0 0,0 0 1 0 0,1 0-1 0 0,-1 0 1 0 0,0 0 0 0 0,0-1-1 0 0,0 1-10 0 0,8-25-284 0 0,-7 20 215 0 0,1 0 1 0 0,0-1 0 0 0,-1 1-1 0 0,2 0 1 0 0,-1 0 0 0 0,1-1 68 0 0,49-84-495 0 0,-48 85 331 0 0,-1-1-1 0 0,-1 0 0 0 0,1 0 1 0 0,-1 0-1 0 0,0 0 1 0 0,0-3 164 0 0,-1 3-102 0 0,1-1 0 0 0,1 1 0 0 0,-1-1 0 0 0,1 1 0 0 0,0 0 0 0 0,0 0 102 0 0,1-1-2 0 0,0-1 0 0 0,-1 1-1 0 0,1-1 1 0 0,-2 0 0 0 0,1 1-1 0 0,-1-1 1 0 0,0-7 2 0 0,10-28 0 0 0,-11 40 0 0 0,0-1 0 0 0,1 1 0 0 0,-1-1 0 0 0,0 0 0 0 0,0 0 0 0 0,0 0 0 0 0,0 0 0 0 0,-1 0 0 0 0,0 0 0 0 0,0 0 0 0 0,0 0 0 0 0,0-3 0 0 0,0 6 0 0 0,0 0 0 0 0,-1 0 0 0 0,1 0 0 0 0,1 0 0 0 0,-1 0 0 0 0,0-1 0 0 0,0 1 0 0 0,0 0 0 0 0,0 0 0 0 0,1 0 0 0 0,-1 0 0 0 0,1 0 0 0 0,-1 0 0 0 0,0 0 0 0 0,1 0 0 0 0,0 1 0 0 0,-1-1 0 0 0,1 0 0 0 0,0 0 0 0 0,0 0 0 0 0,8-14 0 0 0,-3 10 0 0 0,3 5 0 0 0,5 6 0 0 0,-7 2 0 0 0,28 80 327 0 0,-15-48-486 0 0,2-1 0 0 0,6 5 159 0 0,11 19-1 0 0,-30-47 252 0 0,0 0 0 0 0,0 1 0 0 0,-2 0 0 0 0,2 8-251 0 0,-3-16 345 0 0,-6-8-318 0 0,1 0 0 0 0,-1-1-1 0 0,1 1 1 0 0,-1-1 0 0 0,0 1-1 0 0,1 0 1 0 0,-1-1 0 0 0,1 1-1 0 0,-1 0 1 0 0,0 0 0 0 0,0-1-1 0 0,1 1 1 0 0,-1 0 0 0 0,0 0 0 0 0,0-1-1 0 0,0 1 1 0 0,0 0 0 0 0,0 0-1 0 0,0 0 1 0 0,0-1 0 0 0,0 1-1 0 0,0 0 1 0 0,-1 0 0 0 0,1 0-27 0 0,-2 9 11 0 0,2-10-11 0 0,0 1 0 0 0,0-1 0 0 0,0 1 0 0 0,0-1 0 0 0,0 1 0 0 0,0-1 0 0 0,0 1 0 0 0,0-1 0 0 0,0 1 0 0 0,0-1 0 0 0,0 1 0 0 0,-1-1 0 0 0,1 0 0 0 0,0 1 0 0 0,0-1 0 0 0,0 1 0 0 0,-1-1 0 0 0,1 1 0 0 0,0-1 0 0 0,-1 0 0 0 0,1 1 0 0 0,0-1 0 0 0,-1 0 0 0 0,1 1 0 0 0,-1-1 0 0 0,1 0 0 0 0,-1 1-1 0 0,1-1 1 0 0,0 0 0 0 0,-1 0 0 0 0,1 0 0 0 0,-1 0 0 0 0,0 1 0 0 0,-14 4 0 0 0,0 0 0 0 0,0-1 0 0 0,-1 0 0 0 0,-12 0 0 0 0,2 1 0 0 0,-66 3 214 0 0,78-7-56 0 0,0 0 1 0 0,0-1-1 0 0,0-1 1 0 0,-7-1-159 0 0,-5-1-284 0 0,17 2 214 0 0,0 0-1 0 0,0-1 0 0 0,0 0 0 0 0,0-1 0 0 0,-1 0 71 0 0,-4-2 216 0 0,13 5-212 0 0,1 0 1 0 0,-1 0-1 0 0,1 0 1 0 0,-1 0 0 0 0,1 0-1 0 0,-1 0 1 0 0,1 0 0 0 0,-1 0-1 0 0,1-1 1 0 0,0 1-1 0 0,-1 0 1 0 0,1 0 0 0 0,-1 0-1 0 0,1-1 1 0 0,-1 1-1 0 0,1 0 1 0 0,0-1 0 0 0,-1 1-1 0 0,1 0 1 0 0,0-1-1 0 0,-1 1 1 0 0,1 0 0 0 0,0-1-1 0 0,-1 1 1 0 0,1-1 0 0 0,0 1-1 0 0,0-1 1 0 0,0 1-1 0 0,-1 0 1 0 0,1-1 0 0 0,0 1-1 0 0,0-1 1 0 0,0 1-1 0 0,0-1 1 0 0,0 1 0 0 0,0-1-5 0 0,1 0-134 0 0,-1-1 1 0 0,1 1-1 0 0,0 0 1 0 0,0 0-1 0 0,-1 0 1 0 0,1 0-1 0 0,0-1 1 0 0,0 1-1 0 0,1 1 1 0 0,-1-2 133 0 0,6-6-854 0 0,-2-3-1333 0 0,6-2-4356 0 0</inkml:trace>
  <inkml:trace contextRef="#ctx0" brushRef="#br0" timeOffset="3457.405">1839 1 15664 0 0,'0'0'356'0'0,"0"0"49"0"0,0 0 21 0 0,3 11 106 0 0,-6 23-536 0 0,1-25 23 0 0,1-1 0 0 0,1 1-1 0 0,-1 0 1 0 0,2 2-19 0 0,3 35 1173 0 0,-2 0-1 0 0,-3 25-1172 0 0,-3 3 840 0 0,2-1 0 0 0,5 15-840 0 0,-2-60-10 0 0,-2 16 10 0 0,0-25 57 0 0,1-1 1 0 0,0 1 0 0 0,1-1-1 0 0,2 6-57 0 0,-2-18 177 0 0,-3-8-598 0 0,-3-11-1376 0 0,3-3-318 0 0</inkml:trace>
  <inkml:trace contextRef="#ctx0" brushRef="#br0" timeOffset="3726.672">1785 147 11256 0 0,'-1'-7'172'0'0,"0"0"1"0"0,1 0-1 0 0,-1 0 1 0 0,1 0-1 0 0,0 0 1 0 0,1 0-1 0 0,0-4-172 0 0,0 8 129 0 0,0-1 0 0 0,0 0 1 0 0,1 1-1 0 0,-1-1 0 0 0,1 1 0 0 0,-1-1 0 0 0,1 1 1 0 0,0 0-1 0 0,1-1 0 0 0,-1 1 0 0 0,0 0 0 0 0,1 0 0 0 0,0 1 1 0 0,0-2-130 0 0,0 3 67 0 0,-1-1 1 0 0,0 1 0 0 0,1 0 0 0 0,-1-1 0 0 0,1 1-1 0 0,-1 0 1 0 0,1 0 0 0 0,-1 1 0 0 0,1-1 0 0 0,0 0-1 0 0,-1 1 1 0 0,1 0 0 0 0,0 0 0 0 0,0 0 0 0 0,1 0-68 0 0,4 0 242 0 0,1 1 0 0 0,-1 0 1 0 0,1 1-1 0 0,4 1-242 0 0,-5-1 219 0 0,1 1 0 0 0,-1 0 0 0 0,0 1 0 0 0,0 0 0 0 0,0 1 0 0 0,-1-1 0 0 0,5 5-219 0 0,-2-3 321 0 0,0-1 0 0 0,1 0 0 0 0,4 2-321 0 0,-5-3 163 0 0,-1 0 1 0 0,0 1-1 0 0,1 0 0 0 0,4 5-163 0 0,17 12-13 0 0,-20-15 222 0 0,-1 0 1 0 0,0 1 0 0 0,0 1 0 0 0,0 0 0 0 0,-1 0 0 0 0,0 0 0 0 0,6 10-210 0 0,-11-13 239 0 0,-1-1-1 0 0,0 0 0 0 0,0 1 1 0 0,0-1-1 0 0,-1 1 0 0 0,0 0 1 0 0,1 4-239 0 0,-2-7 52 0 0,-1-1 0 0 0,0 1 0 0 0,1 0 0 0 0,-2-1 0 0 0,1 1 0 0 0,0 0-1 0 0,0 0 1 0 0,-1-1 0 0 0,1 1 0 0 0,-1 0 0 0 0,0-1 0 0 0,0 1 0 0 0,0-1 0 0 0,0 1 0 0 0,-1-1 0 0 0,1 1 0 0 0,0-1 0 0 0,-1 0 0 0 0,0 0-52 0 0,-1 2 0 0 0,0-1 0 0 0,0 0-1 0 0,0 0 1 0 0,-1 0 0 0 0,1-1 0 0 0,-1 1-1 0 0,0-1 1 0 0,0 0 0 0 0,0 0 0 0 0,0 0-1 0 0,-4 0 1 0 0,-9 4 13 0 0,-1-1-1 0 0,-4 0-12 0 0,10-2 24 0 0,-9 1 223 0 0,0-1 0 0 0,-1 0 0 0 0,1-2 0 0 0,-1 0 0 0 0,1-2 0 0 0,-11-1-247 0 0,-11-4-178 0 0,0-2-1 0 0,-27-8 179 0 0,46 9-2043 0 0,-3 2-6148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12096 0 0,'0'0'273'0'0,"0"0"40"0"0,0 0 21 0 0,0 0-44 0 0,0 0-128 0 0,0 0 171 0 0,0 0 92 0 0,1 1 21 0 0,0-1-405 0 0,4 1 272 0 0,-1 0 1 0 0,1 0-1 0 0,0 0 1 0 0,-1 0-1 0 0,1-1 1 0 0,0 0-1 0 0,0 0 1 0 0,3-1-314 0 0,10 1 712 0 0,-16 1-626 0 0,0-1 1 0 0,1 0-1 0 0,-1 0 0 0 0,0 0 1 0 0,1 0-1 0 0,-1 0 0 0 0,1 0 0 0 0,0-1-86 0 0,26-5 494 0 0,1 2 0 0 0,-1 1 0 0 0,1 1 0 0 0,15 1-494 0 0,32-1-20 0 0,-46 1-917 0 0,-10 4-2684 0 0,-14-1-2352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5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11432 0 0,'0'0'521'0'0,"0"0"-10"0"0,13 5 263 0 0,24-5 1718 0 0,-24 0-1637 0 0,0 0 0 0 0,0 0 0 0 0,11-3-855 0 0,0-2 902 0 0,-17 4-846 0 0,1-1 1 0 0,-1 1 0 0 0,0 0-1 0 0,6 0-56 0 0,70 0-3714 0 0,60-9 3714 0 0,-102 5-1357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2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3224 0 0,'0'0'613'0'0,"0"0"1368"0"0,0 0 606 0 0,0 0 121 0 0,0 0-249 0 0,0 0-1125 0 0,0 0-491 0 0,1 2-98 0 0,6 11 13 0 0,1 0 0 0 0,-2 1 0 0 0,0 0 0 0 0,-1 0 0 0 0,0 0 0 0 0,0 3-758 0 0,14 40 397 0 0,-13-43-428 0 0,6 15 239 0 0,-2-1-1 0 0,6 23-207 0 0,-8-21 592 0 0,2 0 0 0 0,6 8-592 0 0,-4-7-92 0 0,-1 1-1 0 0,0 3 93 0 0,9 39-287 0 0,-5-23 513 0 0,0 10-226 0 0,-9-21 294 0 0,-6-38-188 0 0,0-2 12 0 0,0 0 2 0 0,0 0-136 0 0,0 0-570 0 0,-3-19-7030 0 0,3 5 1067 0 0</inkml:trace>
  <inkml:trace contextRef="#ctx0" brushRef="#br0" timeOffset="320.185">175 393 13824 0 0,'0'0'314'0'0,"6"-6"428"0"0,4-3-330 0 0,-10 7-410 0 0,1 1 1 0 0,0 0-1 0 0,0 0 0 0 0,0 0 1 0 0,0 0-1 0 0,1 1 0 0 0,-1-1 0 0 0,0 0 1 0 0,0 0-1 0 0,0 1 0 0 0,1-1 1 0 0,-1 1-1 0 0,0-1 0 0 0,1 1 0 0 0,-1-1 1 0 0,0 1-1 0 0,1 0 0 0 0,-1 0 1 0 0,2 0-3 0 0,2-1-4 0 0,1 1-1 0 0,0 0 1 0 0,-1 1 0 0 0,1-1 0 0 0,0 1 0 0 0,-1 0 0 0 0,1 1 0 0 0,-1-1 0 0 0,0 1 0 0 0,1 0 0 0 0,0 1 4 0 0,10 5 253 0 0,0 1 1 0 0,12 9-254 0 0,-6-4 788 0 0,-16-9-539 0 0,1-1 0 0 0,-1 1 0 0 0,0 1 0 0 0,0-1 0 0 0,0 1 0 0 0,-1 0 0 0 0,0 0-1 0 0,0 1 1 0 0,-1-1 0 0 0,0 1 0 0 0,0 0 0 0 0,0 0 0 0 0,1 4-249 0 0,-4-7 55 0 0,0-1 0 0 0,0 1 0 0 0,0-1 0 0 0,0 1 0 0 0,-1-1 0 0 0,1 1 0 0 0,-1-1 0 0 0,0 1 0 0 0,0 0 0 0 0,0-1 0 0 0,0 1 0 0 0,-1 0 0 0 0,0-1 0 0 0,0 1 0 0 0,0-1 0 0 0,0 1 0 0 0,0-1 0 0 0,0 0 0 0 0,-1 1 0 0 0,0-1 0 0 0,0 0 0 0 0,0 0 0 0 0,0 0-1 0 0,0 0 1 0 0,0-1 0 0 0,-1 1 0 0 0,0 0 0 0 0,1-1 0 0 0,-1 0 0 0 0,-1 1-55 0 0,-5 3 0 0 0,0 0 0 0 0,0 0 0 0 0,-1-1 0 0 0,0 0 0 0 0,0-1 0 0 0,0 0 0 0 0,0 0 0 0 0,-1-1 0 0 0,-3 0 0 0 0,-2 0 0 0 0,1-1 0 0 0,0-1 0 0 0,-1 0 0 0 0,1-2 0 0 0,0 1 0 0 0,-5-2 0 0 0,12 1-9 0 0,1-1 0 0 0,-1 1 0 0 0,1-1 0 0 0,0-1 0 0 0,0 1 0 0 0,0-1 0 0 0,-6-3 9 0 0,9 4-248 0 0,0-1 1 0 0,1 1-1 0 0,-1-1 1 0 0,1 1 0 0 0,-1-1-1 0 0,1 0 1 0 0,0 0-1 0 0,0-1 1 0 0,1 1-1 0 0,-1-1 1 0 0,0 1-1 0 0,1-1 1 0 0,0 0-1 0 0,0-1 248 0 0,-5-10-6543 0 0</inkml:trace>
  <inkml:trace contextRef="#ctx0" brushRef="#br0" timeOffset="651.531">502 108 13736 0 0,'0'0'629'0'0,"0"0"-13"0"0,0 0-340 0 0,0 0 41 0 0,8 15 1228 0 0,-5-4-966 0 0,-1 1-1 0 0,0 0 0 0 0,0 7-578 0 0,13 69 1921 0 0,-10-53-1614 0 0,2-1-1 0 0,1 1 0 0 0,7 14-306 0 0,34 83 259 0 0,-46-125-344 0 0,0-1 0 0 0,0 0 0 0 0,0 0 0 0 0,4 5 85 0 0,5 9 76 0 0,-9-15 57 0 0,0 0 0 0 0,0-1 0 0 0,1 0 1 0 0,0 1-1 0 0,0-1 0 0 0,3 2-133 0 0,10 11 687 0 0,-16-16-728 0 0,0 0 0 0 0,0 0-1 0 0,0 0 1 0 0,0 0 0 0 0,0-1 0 0 0,0 1-1 0 0,1 0 1 0 0,-1-1 0 0 0,0 1-1 0 0,1-1 1 0 0,-1 1 0 0 0,1-1 41 0 0,12 2-3182 0 0,-5-2-3980 0 0</inkml:trace>
  <inkml:trace contextRef="#ctx0" brushRef="#br0" timeOffset="1002.221">1124 323 11056 0 0,'0'0'63'0'0,"1"0"1"0"0,0 0-1 0 0,-1-1 0 0 0,1 1 1 0 0,-1 0-1 0 0,1-1 1 0 0,0 1-1 0 0,-1 0 1 0 0,1-1-1 0 0,-1 1 0 0 0,1-1 1 0 0,-1 1-1 0 0,1-1 1 0 0,-1 1-1 0 0,0-1 1 0 0,1 0-64 0 0,-1 1 16 0 0,0-1 0 0 0,0 1 0 0 0,0-1 0 0 0,-1 1 0 0 0,1 0 0 0 0,0-1 0 0 0,0 1 1 0 0,0-1-1 0 0,-1 1 0 0 0,1 0 0 0 0,0-1 0 0 0,0 1 0 0 0,-1 0 0 0 0,1-1 0 0 0,0 1 0 0 0,-1 0 1 0 0,1-1-1 0 0,-1 1 0 0 0,1 0 0 0 0,0 0 0 0 0,-1-1-16 0 0,0 0 916 0 0,-11 6 2734 0 0,-6 2-2759 0 0,0 0-1 0 0,1 1 0 0 0,0 0 0 0 0,0 1 1 0 0,-7 6-891 0 0,6-4 44 0 0,7-4 1 0 0,1 1 0 0 0,0 1-1 0 0,0-1 1 0 0,1 2-1 0 0,0-1 1 0 0,1 1-1 0 0,0 1 1 0 0,0-1 0 0 0,-4 10-45 0 0,-8 11-243 0 0,16-27 267 0 0,0 0 0 0 0,1 1 1 0 0,0 0-1 0 0,0 0 0 0 0,0 0 0 0 0,1 0 0 0 0,-1 0 1 0 0,1 1-1 0 0,0-1 0 0 0,1 1 0 0 0,0 0 0 0 0,0-1 1 0 0,0 1-25 0 0,3 5-266 0 0,-1-1 146 0 0,5-1 96 0 0,7 2 24 0 0,-7-10 0 0 0,-4-2 0 0 0,1 2 82 0 0,0 0 0 0 0,0-1 0 0 0,0 1 0 0 0,0-1 0 0 0,0 0 0 0 0,0 0 0 0 0,0 0 0 0 0,0-1 0 0 0,0 1 0 0 0,0 0 0 0 0,0-1 0 0 0,0 0 0 0 0,-1 0 0 0 0,1 0 0 0 0,0 0 0 0 0,0 0 0 0 0,-1-1 0 0 0,1 1 0 0 0,-1-1 0 0 0,1 1 0 0 0,-1-1 0 0 0,0 0 0 0 0,1 0 0 0 0,-1-1-82 0 0,7-5-228 0 0,-1 0 0 0 0,0 0 0 0 0,-1-1 0 0 0,0 0 0 0 0,0 0 0 0 0,1-4 228 0 0,-5 7-189 0 0,3-3 204 0 0,-1 0 1 0 0,0-1-1 0 0,0 0 1 0 0,-1 0-1 0 0,1-5-15 0 0,-3 7 32 0 0,1 0 0 0 0,0 0 0 0 0,0 0 0 0 0,1 0 0 0 0,0 1 0 0 0,2-4-32 0 0,-3 5-12 0 0,-3 5-52 0 0,0 1-25 0 0,7 6 6 0 0,0 2 20 0 0,0 0-1 0 0,-1 0 0 0 0,1 1 0 0 0,-2-1 1 0 0,4 7 63 0 0,3 5 13 0 0,-4-7-30 0 0,1-1 0 0 0,1 0 0 0 0,0 0 0 0 0,0-1 0 0 0,1 0 0 0 0,0-1 0 0 0,4 2 17 0 0,-12-9-194 0 0,1-1 0 0 0,-1 0 0 0 0,1 0 0 0 0,-1 0-1 0 0,1-1 1 0 0,0 1 0 0 0,-1-1 0 0 0,1 0 0 0 0,0 0-1 0 0,0 0 1 0 0,0 0 0 0 0,0-1 0 0 0,0 1 0 0 0,1-1 194 0 0,6-3-6825 0 0</inkml:trace>
  <inkml:trace contextRef="#ctx0" brushRef="#br0" timeOffset="1435.645">1479 304 15664 0 0,'0'0'356'0'0,"-9"14"1007"0"0,0 9-1115 0 0,8-19-59 0 0,0-1-1 0 0,0 1 1 0 0,0 0-1 0 0,-1-1 1 0 0,0 1-1 0 0,0-1 1 0 0,0 1-1 0 0,0-1 0 0 0,-1 1-188 0 0,-4 6 370 0 0,0 1 0 0 0,1-1 0 0 0,0 1-1 0 0,0 1 1 0 0,1-1 0 0 0,0 3-370 0 0,-9 19 405 0 0,8-21-110 0 0,0 0-1 0 0,-2 0 0 0 0,1-1-294 0 0,7-10 6 0 0,0-1 0 0 0,-1 1 0 0 0,1 0 0 0 0,0-1 0 0 0,1 1 0 0 0,-1 0 0 0 0,0-1-1 0 0,0 1 1 0 0,0-1 0 0 0,0 1 0 0 0,0 0 0 0 0,1-1 0 0 0,-1 1 0 0 0,0 0 0 0 0,1-1 0 0 0,-1 1-6 0 0,1 0 12 0 0,2 21-2 0 0,-2-19-10 0 0,0 1 0 0 0,0 0-1 0 0,0-1 1 0 0,0 1 0 0 0,1-1 0 0 0,0 1 0 0 0,4 11 20 0 0,-6-14 0 0 0,1 0 0 0 0,-1 0 0 0 0,1 0 1 0 0,-1 0-1 0 0,1-1 0 0 0,0 1 0 0 0,-1 0 0 0 0,1 0 0 0 0,0-1 0 0 0,0 1 0 0 0,0-1 1 0 0,-1 1-1 0 0,1-1 0 0 0,0 1 0 0 0,0-1 0 0 0,0 1 0 0 0,0-1 0 0 0,1 1-20 0 0,6 3 154 0 0,0-1-155 0 0,0 1 0 0 0,1-1-1 0 0,-1-1 1 0 0,1 0 0 0 0,-1 0 0 0 0,1 0 0 0 0,4-1 1 0 0,-1 1-31 0 0,27-2 45 0 0,-26 1 8 0 0,1 0 0 0 0,-1-1 0 0 0,3-1-22 0 0,11 1 54 0 0,47-10 104 0 0,-51 10-187 0 0,-1-1-1 0 0,17-3 30 0 0,-4-5-6614 0 0,-23 5-716 0 0</inkml:trace>
  <inkml:trace contextRef="#ctx0" brushRef="#br0" timeOffset="1809.323">1897 489 8288 0 0,'0'0'381'0'0,"1"1"-6"0"0,2 4-242 0 0,-3-4-93 0 0,0 0 0 0 0,0 0 0 0 0,0 0 0 0 0,0 0-1 0 0,1-1 1 0 0,-1 1 0 0 0,0 0 0 0 0,0 0 0 0 0,1 0 0 0 0,-1-1 0 0 0,1 1 0 0 0,-1 0-1 0 0,1 0 1 0 0,-1-1 0 0 0,1 1 0 0 0,-1 0 0 0 0,1-1 0 0 0,0 1 0 0 0,-1-1 0 0 0,1 1-1 0 0,0-1 1 0 0,-1 1 0 0 0,1-1 0 0 0,0 1 0 0 0,0-1 0 0 0,0 0 0 0 0,-1 1 0 0 0,1-1-1 0 0,0 0-39 0 0,9 7 1100 0 0,-7-5-872 0 0,0 0-1 0 0,1 0 1 0 0,-1 0-1 0 0,1-1 1 0 0,-1 1-1 0 0,1-1 1 0 0,0 0 0 0 0,-1 0-1 0 0,1 0 1 0 0,0 0-1 0 0,0-1 1 0 0,0 1-1 0 0,2-1-227 0 0,12 0 1115 0 0,0 0 0 0 0,5-1-1115 0 0,-20 0 85 0 0,8 0 130 0 0,0-1 0 0 0,0 0-1 0 0,0-1 1 0 0,0 0 0 0 0,0-1-1 0 0,4-2-214 0 0,14-7 1235 0 0,17-13-1235 0 0,-44 26 7 0 0,-1-1 0 0 0,1 0 0 0 0,0 0-1 0 0,-1 0 1 0 0,1 0 0 0 0,-1-1 0 0 0,0 1 0 0 0,1 0 0 0 0,-1-1 0 0 0,0 1 0 0 0,0-1 0 0 0,0 1 0 0 0,0-1 0 0 0,0 1 0 0 0,0-1 0 0 0,0 0 0 0 0,0 1 0 0 0,-1-1-1 0 0,1 0 1 0 0,-1 0 0 0 0,1 0 0 0 0,-1 1 0 0 0,0-1 0 0 0,0 0 0 0 0,0 0 0 0 0,0 0 0 0 0,0 0 0 0 0,0 0 0 0 0,0 1 0 0 0,0-1 0 0 0,-1 0 0 0 0,1 0 0 0 0,-1 0-1 0 0,0 1 1 0 0,1-1 0 0 0,-1 0 0 0 0,0 1 0 0 0,0-1 0 0 0,0 0 0 0 0,0 1 0 0 0,0-1 0 0 0,0 1 0 0 0,-1 0 0 0 0,1-1 0 0 0,-1 0-7 0 0,-1 0-2 0 0,0-1 1 0 0,0 1-1 0 0,0 0 0 0 0,0 0 1 0 0,-1 0-1 0 0,1 0 0 0 0,-1 1 1 0 0,1-1-1 0 0,-1 1 1 0 0,1 0-1 0 0,-1 0 0 0 0,0 0 1 0 0,0 0-1 0 0,1 1 1 0 0,-1 0-1 0 0,0 0 0 0 0,0 0 1 0 0,0 0-1 0 0,1 0 0 0 0,-1 1 1 0 0,0 0-1 0 0,0-1 1 0 0,1 1-1 0 0,-1 1 0 0 0,1-1 1 0 0,-1 0-1 0 0,1 1 1 0 0,-1 0-1 0 0,1 0 0 0 0,0 0 1 0 0,0 0-1 0 0,0 0 1 0 0,0 1-1 0 0,0 0 0 0 0,0-1 1 0 0,1 1-1 0 0,-1 0 0 0 0,1 1 2 0 0,-8 10-39 0 0,2 0-1 0 0,0 1 1 0 0,-4 11 39 0 0,10-20 137 0 0,0 0-1 0 0,0 0 1 0 0,0 0-1 0 0,1 1 1 0 0,0-1-1 0 0,0 0 1 0 0,1 1 0 0 0,0-1-1 0 0,0 0 1 0 0,0 1-1 0 0,1 2-136 0 0,0-6 12 0 0,0 0 0 0 0,0 0-1 0 0,0 0 1 0 0,0 0 0 0 0,1 0-1 0 0,-1 0 1 0 0,1 0 0 0 0,-1-1-1 0 0,1 1 1 0 0,0 0 0 0 0,0-1-1 0 0,0 0 1 0 0,1 1 0 0 0,-1-1-1 0 0,1 0 1 0 0,-1 0 0 0 0,1 0-1 0 0,-1-1 1 0 0,1 1 0 0 0,0-1-1 0 0,0 1 1 0 0,0-1 0 0 0,0 0-1 0 0,1 0-11 0 0,20 1-232 0 0,0-1-1 0 0,0-1 1 0 0,0-2-1 0 0,18-2 233 0 0,17-8-6147 0 0,-28 4 89 0 0</inkml:trace>
  <inkml:trace contextRef="#ctx0" brushRef="#br0" timeOffset="2336.351">2662 332 4608 0 0,'8'-1'148'0'0,"3"1"68"0"0,-11 1-13 0 0,-7 2 127 0 0,-4 1 1368 0 0,5-1 104 0 0,-1-1-1 0 0,0 1 0 0 0,1 0 1 0 0,0 1-1 0 0,-4 1-1801 0 0,-13 10 1857 0 0,17-12-1621 0 0,0 0 0 0 0,0 1-1 0 0,1 0 1 0 0,0 0 0 0 0,-3 3-236 0 0,-10 10 170 0 0,9-9-54 0 0,0 1 0 0 0,0 1 1 0 0,1-1-1 0 0,0 1 0 0 0,0 1 0 0 0,-5 9-116 0 0,10-14 111 0 0,0 1 0 0 0,1-1 0 0 0,-1 1 1 0 0,1-1-1 0 0,1 1 0 0 0,-1-1 0 0 0,1 1-111 0 0,1-4 18 0 0,-1-1-1 0 0,1 0 1 0 0,0 0-1 0 0,0 1 1 0 0,1-1-1 0 0,-1 0 1 0 0,0 0-1 0 0,1 0 1 0 0,-1 1-1 0 0,1-1 1 0 0,0 0-1 0 0,-1 0 1 0 0,1 0-1 0 0,0 0 1 0 0,0 0-1 0 0,1 0 1 0 0,-1 0-1 0 0,0-1 1 0 0,1 1-1 0 0,-1 0 1 0 0,1-1-1 0 0,-1 1 1 0 0,1-1-1 0 0,1 2-17 0 0,0-2 2 0 0,1 1 0 0 0,-1-1 0 0 0,1 1 0 0 0,-1-1 0 0 0,1 0 0 0 0,0 0 0 0 0,0-1 0 0 0,-1 1 0 0 0,1-1 0 0 0,0 0 0 0 0,0 0 0 0 0,0 0 0 0 0,-1 0 0 0 0,1-1 0 0 0,0 1 0 0 0,0-1-1 0 0,-1 0 1 0 0,2-1-2 0 0,4 0 19 0 0,0-1 0 0 0,-1 0 0 0 0,1-1 0 0 0,-1 0 0 0 0,1 0 0 0 0,-1-1 0 0 0,1-1-19 0 0,13-10-7 0 0,-13 11-143 0 0,-1-1 0 0 0,0 0 0 0 0,0-1 0 0 0,0 1 0 0 0,-1-1 0 0 0,0-1 0 0 0,2-2 150 0 0,-2 0-281 0 0,1 1-1 0 0,0 1 1 0 0,5-4 281 0 0,-7 7-154 0 0,0 0 0 0 0,-1-1 0 0 0,1 0 0 0 0,-1 0 0 0 0,-1 0 0 0 0,1 0 0 0 0,-1-1-1 0 0,0 0 1 0 0,0-1 154 0 0,16-49-1512 0 0,-4 9-467 0 0,-8 20 406 0 0,0 1 0 0 0,-1-5 1573 0 0,1 0-1586 0 0,6-18 1586 0 0,-8 33 736 0 0,-2-1 0 0 0,0 1 0 0 0,-1-1 1 0 0,-1 0-1 0 0,-1-1-736 0 0,0 2 2590 0 0,-2 28 768 0 0,2 90-1836 0 0,-1-91-1525 0 0,-1 0-1 0 0,0 0 0 0 0,-2 4 4 0 0,1-4-341 0 0,1 0 1 0 0,-1 1-1 0 0,2 4 341 0 0,-3 37-158 0 0,2-35 464 0 0,0-1-1 0 0,1 0 1 0 0,0 1-1 0 0,2-1 0 0 0,0 2-305 0 0,30 123 1899 0 0,-30-131-1881 0 0,0-1 1 0 0,1 1-1 0 0,0 0 0 0 0,1-1 1 0 0,0 0-1 0 0,0 0 1 0 0,1 0-1 0 0,1 0 0 0 0,4 5-18 0 0,-4-6 0 0 0,4 0 0 0 0,-6 0 0 0 0,-2-5 0 0 0,0 0-1042 0 0,-2-2-4384 0 0,-3 1-1889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15664 0 0,'0'0'356'0'0,"0"0"49"0"0,0 0 21 0 0,0 0-42 0 0,1 1-250 0 0,0 0-123 0 0,0 0 0 0 0,1 0 1 0 0,-1 1-1 0 0,0-1 0 0 0,0 0 1 0 0,0 0-1 0 0,0 1 0 0 0,-1-1 1 0 0,1 1-1 0 0,0-1 0 0 0,0 1 1 0 0,-1-1-1 0 0,1 1 0 0 0,-1-1 0 0 0,0 1 1 0 0,1 0-1 0 0,-1-1 0 0 0,0 1 1 0 0,0 0-1 0 0,0-1 0 0 0,0 1-11 0 0,1 3 213 0 0,-1-1-68 0 0,1 0-1 0 0,0-1 0 0 0,0 1 1 0 0,1-1-1 0 0,-1 1 0 0 0,2 1-144 0 0,5 19 573 0 0,-4 3-403 0 0,-2 16-170 0 0,2 8 438 0 0,-3-25-89 0 0,-1 1-1 0 0,-2-1 0 0 0,0 0 1 0 0,-6 24-349 0 0,-3 38 106 0 0,9-45-26 0 0,0-6-79 0 0,-5 32-1 0 0,7-67-1 0 0,0-1-3 0 0,0 0 0 0 0,0-1 1 0 0,0 1-1 0 0,0-1 0 0 0,0 1 0 0 0,0-1 1 0 0,0 1-1 0 0,0-1 0 0 0,-1 1 1 0 0,1-1-1 0 0,0 1 0 0 0,0 0 1 0 0,0-1-1 0 0,-1 0 0 0 0,1 1 0 0 0,0-1 1 0 0,-1 1-1 0 0,1-1 0 0 0,-1 1 4 0 0,-1-16-1154 0 0,1 8 859 0 0,0-5-1623 0 0,1 1-1 0 0,1-1 0 0 0,1-10 1919 0 0,-2 18-426 0 0,1-12-1558 0 0</inkml:trace>
  <inkml:trace contextRef="#ctx0" brushRef="#br0" timeOffset="286.22">40 178 3224 0 0,'6'-11'106'0'0,"-4"9"-94"0"0,-1 0 0 0 0,1-1 0 0 0,-1 1 0 0 0,0-1 1 0 0,0 1-1 0 0,0-1 0 0 0,0 0 0 0 0,0 0 0 0 0,0 1 0 0 0,-1-1 0 0 0,1 0 1 0 0,-1 0-1 0 0,0 0 0 0 0,0 0 0 0 0,0-2-12 0 0,-9-19 2602 0 0,7 21-2078 0 0,0 0 1 0 0,1-1-1 0 0,-1 1 0 0 0,1 0 1 0 0,0-1-1 0 0,0 1 0 0 0,0-1 1 0 0,1 1-1 0 0,-1-1 0 0 0,1 0 1 0 0,0 1-1 0 0,0-1 0 0 0,0 0 1 0 0,0 1-1 0 0,1-1 0 0 0,0 1 1 0 0,-1-1-525 0 0,1 2 108 0 0,-1 0 1 0 0,1 1 0 0 0,0-1 0 0 0,-1 0 0 0 0,1 0 0 0 0,0 1 0 0 0,0-1 0 0 0,0 0 0 0 0,0 1 0 0 0,0-1 0 0 0,1 1 0 0 0,-1-1 0 0 0,0 1 0 0 0,1 0-1 0 0,-1 0 1 0 0,1-1 0 0 0,-1 1 0 0 0,1 0 0 0 0,0 0 0 0 0,-1 1 0 0 0,1-1 0 0 0,0 0 0 0 0,0 0 0 0 0,0 1 0 0 0,-1-1 0 0 0,1 1 0 0 0,0 0 0 0 0,0 0 0 0 0,0-1-1 0 0,1 1-108 0 0,45 2 416 0 0,-1 2 0 0 0,0 1-1 0 0,29 9-415 0 0,-68-13 112 0 0,1 1-1 0 0,-1 0 1 0 0,0 0-1 0 0,1 1 1 0 0,-1 0 0 0 0,-1 1-1 0 0,1-1 1 0 0,0 1-1 0 0,-1 1 1 0 0,4 2-112 0 0,-7 1 61 0 0,-6 10 148 0 0,0-7-130 0 0,1-8-58 0 0,0-1-1 0 0,0 1 0 0 0,0 0 0 0 0,-1 0 0 0 0,1 0 0 0 0,0-1 1 0 0,-1 1-1 0 0,0-1 0 0 0,0 1 0 0 0,0-1 0 0 0,0 0 0 0 0,0 1 1 0 0,0-1-1 0 0,0 0 0 0 0,-1-1 0 0 0,-2 3-20 0 0,-8 4 64 0 0,0 0 1 0 0,-12 6-65 0 0,16-10-12 0 0,-29 16 10 0 0,4-1-77 0 0,-26 9 79 0 0,2 0-1207 0 0,41-19-486 0 0,8-4 320 0 0,5 2-16 0 0</inkml:trace>
  <inkml:trace contextRef="#ctx0" brushRef="#br0" timeOffset="639.384">359 518 15344 0 0,'-4'1'103'0'0,"1"-1"1"0"0,0 1-1 0 0,0 0 1 0 0,0 0-1 0 0,0 1 1 0 0,0-1-1 0 0,0 1 1 0 0,0-1 0 0 0,0 1-1 0 0,1 0 1 0 0,-1 0-1 0 0,1 0 1 0 0,-1 1-1 0 0,1-1 1 0 0,0 0-1 0 0,0 1 1 0 0,0 0-1 0 0,-2 2-103 0 0,2-1 14 0 0,1 0 0 0 0,-1 0-1 0 0,1 1 1 0 0,0-1-1 0 0,0 0 1 0 0,0 1-1 0 0,0-1 1 0 0,1 1-1 0 0,0-1 1 0 0,0 1-1 0 0,0-1 1 0 0,0 1-1 0 0,1-1-13 0 0,-1-2 0 0 0,1-1 0 0 0,-1 1 0 0 0,1-1 0 0 0,-1 1 0 0 0,1-1 0 0 0,0 1 0 0 0,0-1 0 0 0,0 0 0 0 0,0 1 0 0 0,0-1 0 0 0,0 0 0 0 0,1 1 0 0 0,-1-1 0 0 0,0 0 0 0 0,0 1 0 0 0,0-1 0 0 0,0 0 0 0 0,0 1 0 0 0,0-1 0 0 0,-1 0 0 0 0,1 1 0 0 0,0-1 0 0 0,-1 1 0 0 0,1-1 0 0 0,-1 1 0 0 0,1 0 0 0 0,0 1 0 0 0,-1-1 0 0 0,1 0 0 0 0,0 0 0 0 0,0 1 0 0 0,1-1 0 0 0,-1 0 0 0 0,0 0 0 0 0,1 0 0 0 0,-1 0 0 0 0,1 0 0 0 0,0 0 0 0 0,10 14 98 0 0,-8-11-40 0 0,0 0 0 0 0,0 0 0 0 0,0-1 1 0 0,1 1-1 0 0,4 3-58 0 0,4 4-5 0 0,-4-4-112 0 0,-8-8 111 0 0,0 1 1 0 0,0 0-1 0 0,0-1 1 0 0,-1 1-1 0 0,1 0 1 0 0,0 0 0 0 0,-1 0-1 0 0,1-1 1 0 0,0 1-1 0 0,-1 0 1 0 0,1 0-1 0 0,-1 0 1 0 0,1 1 5 0 0,-1-1 40 0 0,0 0 1 0 0,-1 0-1 0 0,1-1 1 0 0,0 1-1 0 0,0 0 1 0 0,-1 0-1 0 0,1 0 1 0 0,0 0-1 0 0,-1 0 1 0 0,1 0-1 0 0,-1-1 1 0 0,1 1-1 0 0,-1 0 1 0 0,0 0-1 0 0,1-1 0 0 0,-1 1 1 0 0,0 0-1 0 0,0 0-40 0 0,-9 16 1198 0 0,10-15-1148 0 0,-1-1 0 0 0,1 1 0 0 0,-1-1 0 0 0,0 0 0 0 0,0 1 0 0 0,1-1 0 0 0,-1 0 0 0 0,0 1 0 0 0,0-1 0 0 0,0 0-1 0 0,0 0 1 0 0,-1 0 0 0 0,1 0 0 0 0,0 0 0 0 0,0 0 0 0 0,-1 0 0 0 0,0 0-50 0 0,-8 3 102 0 0,0 0 0 0 0,-1-2 0 0 0,1 1 0 0 0,0-1 0 0 0,-1-1 0 0 0,1 0 0 0 0,-1 0 0 0 0,-4-1-102 0 0,-9 2-983 0 0,12-2 354 0 0,1 0 0 0 0,0-1 0 0 0,0 0 0 0 0,-2-1 629 0 0,-1 1-512 0 0,-20-3-1055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5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57 123 9672 0 0,'0'0'68'0'0,"20"2"4049"0"0,-18-2-3998 0 0,0 1 0 0 0,0-1 0 0 0,1 1 1 0 0,-1 0-1 0 0,-1-1 0 0 0,1 1 0 0 0,0 0 0 0 0,0 1 1 0 0,0-1-1 0 0,0 0 0 0 0,-1 0 0 0 0,1 1 0 0 0,-1-1 1 0 0,1 1-1 0 0,1 1-119 0 0,10 13 273 0 0,-5-8-96 0 0,-1 1 0 0 0,0 0 0 0 0,0 0 0 0 0,-1 1 0 0 0,0-1 0 0 0,-1 1 0 0 0,0 1 0 0 0,0-1 0 0 0,-1 2-177 0 0,5 20 494 0 0,4 9-786 0 0,3 30 292 0 0,-14-58 221 0 0,0 0 0 0 0,-1 0-1 0 0,-1 1 1 0 0,0-1 0 0 0,0 0-1 0 0,-2 0 1 0 0,-1 9-221 0 0,1-14 36 0 0,0 0 0 0 0,0 0 0 0 0,-1-1 0 0 0,0 1 0 0 0,-4 5-36 0 0,6-10-1 0 0,-1 0 0 0 0,0 0 0 0 0,0 0 0 0 0,0 0 0 0 0,-1-1 0 0 0,1 1 0 0 0,0-1 0 0 0,-1 1 0 0 0,0-1 0 0 0,1 0 0 0 0,-1 0 0 0 0,0 0 0 0 0,0-1 0 0 0,0 1 0 0 0,-1 0 1 0 0,0-1 0 0 0,0 1 0 0 0,1-1 0 0 0,-1 1 0 0 0,0-1 0 0 0,0 0 0 0 0,0-1 0 0 0,0 1 0 0 0,0-1 0 0 0,0 1 0 0 0,0-1 0 0 0,0 0 0 0 0,0-1 0 0 0,0 1 0 0 0,0-1 0 0 0,0 0 0 0 0,0 0 0 0 0,0 0 0 0 0,0 0 0 0 0,-3-2 0 0 0,-25-14 5 0 0,30 16 33 0 0,0-1 1 0 0,0 0-1 0 0,0 1 1 0 0,0-1-1 0 0,0 0 0 0 0,0 0 1 0 0,1 0-1 0 0,-1 0 1 0 0,0 0-1 0 0,1-1 0 0 0,0 1 1 0 0,-1-2-39 0 0,-8-16 368 0 0,9 17-343 0 0,-1 0 1 0 0,1 0-1 0 0,-1 0 0 0 0,1 0 1 0 0,0 0-1 0 0,0 0 1 0 0,0 0-1 0 0,0 0 1 0 0,1-1-1 0 0,-1 1 0 0 0,1 0 1 0 0,0 0-1 0 0,0-1 1 0 0,0 1-1 0 0,0 0 0 0 0,1-1-25 0 0,4-19 76 0 0,2 0 0 0 0,1 0 0 0 0,0 1 0 0 0,2 0 0 0 0,1 0 0 0 0,11-16-76 0 0,-7 13 90 0 0,-7 13-38 0 0,0-1-1 0 0,0 2 1 0 0,1-1-1 0 0,8-7-51 0 0,4-1 0 0 0,-1-1 0 0 0,14-8 0 0 0,28-27 64 0 0,-47 45-64 0 0,0-2 0 0 0,-2 1 0 0 0,6-8 0 0 0,-17 18 1 0 0,0 0-1 0 0,0-1 0 0 0,0 1 0 0 0,-1 0 0 0 0,1-1 0 0 0,-1 1 1 0 0,0-1-1 0 0,0 0 0 0 0,1-2 0 0 0,-2 5 0 0 0,0-1-1 0 0,1 1 1 0 0,-1 0-1 0 0,0-1 1 0 0,0 1-1 0 0,0-1 1 0 0,0 1 0 0 0,-1-1-1 0 0,1 1 1 0 0,0-1-1 0 0,0 1 1 0 0,0 0-1 0 0,0-1 1 0 0,0 1 0 0 0,0-1-1 0 0,-1 1 1 0 0,1 0-1 0 0,0-1 1 0 0,0 1-1 0 0,-1 0 1 0 0,1-1-1 0 0,0 1 1 0 0,0 0 0 0 0,-1-1-1 0 0,1 1 1 0 0,0 0-1 0 0,-1-1 1 0 0,1 1-1 0 0,-1 0 1 0 0,1 0 0 0 0,0 0-1 0 0,-1-1 1 0 0,1 1-1 0 0,-1 0 1 0 0,1 0-1 0 0,0 0 1 0 0,-1 0 0 0 0,1 0-1 0 0,-1 0 1 0 0,1 0-1 0 0,-1 0 1 0 0,1 0-1 0 0,-1 0 1 0 0,1 0 0 0 0,0 0-1 0 0,-1 0 1 0 0,0 0 0 0 0,-14 11-1112 0 0,-7-2-4888 0 0,10-4-181 0 0</inkml:trace>
  <inkml:trace contextRef="#ctx0" brushRef="#br0" timeOffset="277.437">572 325 13472 0 0,'0'0'620'0'0,"0"0"-16"0"0,9-10 1601 0 0,-6 7-2007 0 0,0 0 0 0 0,0 0 1 0 0,0 1-1 0 0,1-1 0 0 0,-1 1 1 0 0,1 0-1 0 0,-1 0 0 0 0,1 0 1 0 0,0 0-1 0 0,0 1 0 0 0,0 0 1 0 0,0-1-1 0 0,4 1-198 0 0,7-1-44 0 0,0 0 1 0 0,0 1-1 0 0,4 1 44 0 0,26-3 83 0 0,-34 3-109 0 0,1-1-1 0 0,-1 2 0 0 0,0-1 0 0 0,0 2 1 0 0,0-1-1 0 0,0 2 0 0 0,0-1 0 0 0,5 3 27 0 0,-3-1-194 0 0,-7-3 30 0 0,0 0 0 0 0,0 0 0 0 0,1 0 0 0 0,-1-1 0 0 0,0 0 0 0 0,6-1 164 0 0,8 0-512 0 0</inkml:trace>
  <inkml:trace contextRef="#ctx0" brushRef="#br0" timeOffset="862.983">1392 43 14312 0 0,'0'0'322'0'0,"0"0"45"0"0,0 0 21 0 0,0 0-33 0 0,-3 6-99 0 0,-4 8 640 0 0,5-9-562 0 0,-1 0 1 0 0,1 0-1 0 0,-1 0 0 0 0,-1 0 0 0 0,1 0 0 0 0,0-1 0 0 0,-5 5-334 0 0,-15 9-104 0 0,18-14 92 0 0,0 0-1 0 0,-1 0 1 0 0,2 0-1 0 0,-1 1 0 0 0,0 0 1 0 0,1 0-1 0 0,0 0 1 0 0,0 0-1 0 0,0 1 13 0 0,-73 116 561 0 0,51-78-612 0 0,9-15 570 0 0,-12 28-519 0 0,21-41-21 0 0,-1 0 0 0 0,-1 0 0 0 0,0-1 0 0 0,-2 1 21 0 0,11-15 284 0 0,1-1-73 0 0,0 0-324 0 0,0 0-141 0 0,1-4 100 0 0,-1 0 0 0 0,1 1-1 0 0,0-1 1 0 0,0 1-1 0 0,1-1 1 0 0,-1 1 0 0 0,1-2 154 0 0,2-3-245 0 0,5-12-1165 0 0,1 0 0 0 0,4-6 1410 0 0,6-11-2256 0 0,-15 28 1686 0 0,1-3-173 0 0,-1 1 0 0 0,1-1 1 0 0,-2 0-1 0 0,0 0 0 0 0,2-11 743 0 0,-5 18-338 0 0,1 0-1 0 0,-1 0 0 0 0,1 0 0 0 0,0 0 0 0 0,0 1 0 0 0,0-1 1 0 0,1 1-1 0 0,-1 0 0 0 0,1-1 0 0 0,0 1 0 0 0,1 0 1 0 0,-1 1-1 0 0,0-1 0 0 0,1 0 0 0 0,0 1 339 0 0,6-7-587 0 0,8-10 741 0 0,-13 14 693 0 0,0 0 1 0 0,1 0 0 0 0,0 0 0 0 0,0 1-1 0 0,0 0 1 0 0,1 0 0 0 0,6-4-848 0 0,-12 9 198 0 0,0-1 1 0 0,1 1-1 0 0,-1 0 0 0 0,0 0 0 0 0,1-1 0 0 0,-1 1 1 0 0,0 0-1 0 0,0 0 0 0 0,1 0 0 0 0,-1 1 1 0 0,0-1-1 0 0,1 0 0 0 0,-1 0 0 0 0,0 1 1 0 0,0-1-1 0 0,0 0 0 0 0,1 1 0 0 0,-1-1 0 0 0,0 1 1 0 0,0 0-1 0 0,0-1 0 0 0,0 1 0 0 0,0 0 1 0 0,0 0-199 0 0,24 22 602 0 0,-22-19-490 0 0,6 7-109 0 0,0 1 0 0 0,-2 0 1 0 0,1 1-1 0 0,-2-1 0 0 0,1 1 0 0 0,-2 1 1 0 0,1 2-4 0 0,20 63 990 0 0,-11-28-262 0 0,-13-48-703 0 0,-1-1 0 0 0,0 1-1 0 0,1 0 1 0 0,-1 0 0 0 0,1-1-1 0 0,0 1 1 0 0,0-1 0 0 0,0 1 0 0 0,0-1-1 0 0,1 0 1 0 0,-1 0 0 0 0,0 0-1 0 0,3 1-24 0 0,-4-2 0 0 0,0 0 0 0 0,-1-1 0 0 0,1 1 0 0 0,-1-1 0 0 0,1 1-1 0 0,-1 0 1 0 0,1-1 0 0 0,-1 1 0 0 0,1 0 0 0 0,-1 0-1 0 0,0-1 1 0 0,1 1 0 0 0,-1 0 0 0 0,0 0 0 0 0,0 0 0 0 0,0 0-1 0 0,1-1 1 0 0,-1 1 0 0 0,0 0 0 0 0,0 0 0 0 0,0 0-1 0 0,0 0 1 0 0,0-1 0 0 0,-1 1 0 0 0,1 0 0 0 0,0 0 0 0 0,0 0-1 0 0,-1 0 1 0 0,1-1 0 0 0,0 1 0 0 0,-1 0 0 0 0,1 0-1 0 0,-1-1 1 0 0,1 1 0 0 0,-1 0 0 0 0,0 0 0 0 0,0 1 7 0 0,-1 0-1 0 0,1 0 1 0 0,-1 0 0 0 0,0 0 0 0 0,0 0 0 0 0,1-1-1 0 0,-1 1 1 0 0,-1-1 0 0 0,1 1 0 0 0,0-1-1 0 0,0 0 1 0 0,-1 1-7 0 0,-17 4 249 0 0,-1 0-1 0 0,0-1 1 0 0,0-1 0 0 0,0 0-1 0 0,-1-2 1 0 0,1-1 0 0 0,-1 0-1 0 0,-12-3-248 0 0,18 2 0 0 0,1 0 0 0 0,-11 3 0 0 0,-19-1 0 0 0,14 3 288 0 0,17-3-1551 0 0,0-1-4172 0 0,13-1-178 0 0</inkml:trace>
  <inkml:trace contextRef="#ctx0" brushRef="#br0" timeOffset="1446.573">1670 74 9672 0 0,'3'-6'1004'0'0,"2"1"-875"0"0,-4 4 394 0 0,-1 1 166 0 0,19 0 1182 0 0,-15 0-1712 0 0,-1 1 0 0 0,0-1 1 0 0,1 1-1 0 0,-1 0 0 0 0,1-1 1 0 0,-1 2-1 0 0,0-1 0 0 0,0 0 1 0 0,0 1-1 0 0,0-1 1 0 0,0 1-1 0 0,0 0-159 0 0,34 27 1373 0 0,-20-14-928 0 0,-4-2-183 0 0,0 0 0 0 0,-1 0-1 0 0,-1 1 1 0 0,0 1 0 0 0,-1 0 0 0 0,3 7-262 0 0,-11-18 11 0 0,0 0 0 0 0,0 0-1 0 0,-1 0 1 0 0,0 0 0 0 0,0 0 0 0 0,0 0 0 0 0,0 0 0 0 0,-1 0 0 0 0,1 0 0 0 0,-1 1-11 0 0,0-1 7 0 0,0 0 1 0 0,1 0 0 0 0,0 0 0 0 0,-1 0-1 0 0,2 0 1 0 0,-1 0 0 0 0,0 0-1 0 0,2 3-7 0 0,3 5 7 0 0,0-1-1 0 0,-1 1 1 0 0,-1 0-1 0 0,0 1 0 0 0,0-1 1 0 0,-1 1-1 0 0,-1-1 1 0 0,0 1-1 0 0,-1 0 0 0 0,0 3-6 0 0,1 4 0 0 0,-1-17 0 0 0,0 0 0 0 0,-1 0 0 0 0,0 0 0 0 0,1 0 0 0 0,-1 0 0 0 0,0 0 0 0 0,-1 0 0 0 0,1 0 0 0 0,0 0 0 0 0,-1 0 0 0 0,0 2 0 0 0,-4 9 0 0 0,4-10 0 0 0,0 0 0 0 0,0 0 0 0 0,-1 0 0 0 0,1-1 0 0 0,-1 1 0 0 0,0-1 0 0 0,0 1 0 0 0,0-1 0 0 0,0 0 0 0 0,-1 1 0 0 0,1-1 0 0 0,-1 0 0 0 0,0 0 0 0 0,0-1 0 0 0,-2 2 0 0 0,-4 1 104 0 0,0 0-1 0 0,0-1 0 0 0,0-1 0 0 0,-1 0 1 0 0,1 0-1 0 0,-1-1 0 0 0,0 0 0 0 0,0 0 0 0 0,0-1 1 0 0,0 0-1 0 0,0-1 0 0 0,-9-1-103 0 0,16 1 11 0 0,1 0 0 0 0,0-1 1 0 0,0 1-1 0 0,-1 0 0 0 0,1-1 0 0 0,0 0 0 0 0,0 1 0 0 0,0-1 1 0 0,-1 0-1 0 0,1 0 0 0 0,0 0 0 0 0,0-1 0 0 0,0 1 1 0 0,1 0-1 0 0,-1-1 0 0 0,0 1 0 0 0,0-1 0 0 0,1 0 0 0 0,-1 1 1 0 0,1-1-1 0 0,0 0 0 0 0,-1 0 0 0 0,1-1-11 0 0,-1-1 25 0 0,0 0 0 0 0,1-1-1 0 0,0 1 1 0 0,0 0 0 0 0,0-1 0 0 0,0 1-1 0 0,1-1 1 0 0,0 1 0 0 0,0-1 0 0 0,0 1-1 0 0,1-3-24 0 0,0-3 30 0 0,1-1-1 0 0,0 1 1 0 0,0 0 0 0 0,1 0-1 0 0,1 1 1 0 0,0-1-1 0 0,0 0 1 0 0,1 1-1 0 0,0 0 1 0 0,0 0 0 0 0,7-7-30 0 0,10-11 490 0 0,2 1 1 0 0,22-21-491 0 0,-8 10 856 0 0,-4 1-641 0 0,-11 12-818 0 0,1 0 0 0 0,0 1 1 0 0,19-12 602 0 0,54-36 1758 0 0,-91 67-1822 0 0,-5 4-273 0 0,-1 0-138 0 0,0 0-942 0 0,0 0-3824 0 0,0 0-1640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5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238 199 5984 0 0,'1'-2'464'0'0,"28"-57"1661"0"0,-26 55-1629 0 0,-1-1 0 0 0,0 0 0 0 0,0 1 0 0 0,0-1 0 0 0,-1-2-496 0 0,9-19 1577 0 0,-10 25-1508 0 0,1 0-1 0 0,-1 1 1 0 0,0-1-1 0 0,0 0 1 0 0,0 0 0 0 0,1 0-1 0 0,-1 0 1 0 0,0 0-1 0 0,0 0 1 0 0,0 0-1 0 0,-1 0 1 0 0,1 0-1 0 0,0 1 1 0 0,0-1-1 0 0,0 0 1 0 0,-1 0 0 0 0,1 0-1 0 0,-1 0-68 0 0,1 0 62 0 0,-1 0 1 0 0,1-1-1 0 0,0 1 0 0 0,-1 0 0 0 0,1 0 1 0 0,0 0-1 0 0,0 0 0 0 0,0-1 0 0 0,0 1 1 0 0,0 0-1 0 0,0 0 0 0 0,0 0 0 0 0,0 0 1 0 0,0-1-63 0 0,1 1 73 0 0,-1 0 1 0 0,0 0-1 0 0,0 0 1 0 0,0 0-1 0 0,0 0 1 0 0,0 0-1 0 0,0 0 1 0 0,-1-1-1 0 0,1 1 1 0 0,0 0-1 0 0,0 0 1 0 0,-1 0-1 0 0,1 0 1 0 0,-1 0-1 0 0,1 0 1 0 0,-1 1-1 0 0,1-1 1 0 0,-1 0-1 0 0,1 0 1 0 0,-1 0-1 0 0,0 0 1 0 0,0 0-1 0 0,1 1 1 0 0,-1-1-1 0 0,0 0 1 0 0,0 1-1 0 0,0-1 1 0 0,0 1-1 0 0,0-1 1 0 0,0 1-74 0 0,-4-3 195 0 0,1 0 1 0 0,-1 1 0 0 0,0 0 0 0 0,0 0-1 0 0,-4-1-195 0 0,2 1 34 0 0,-1 1 0 0 0,0 0 0 0 0,0 0 0 0 0,0 1 0 0 0,0 0 0 0 0,0 1 0 0 0,0-1 0 0 0,0 2 0 0 0,1-1 0 0 0,-1 1 0 0 0,0 0 0 0 0,1 0 0 0 0,-1 1 0 0 0,1 0 0 0 0,0 1 0 0 0,0 0 0 0 0,0 0 0 0 0,-6 4-34 0 0,6-3 55 0 0,0 1 0 0 0,0-1 1 0 0,0 1-1 0 0,1 1 0 0 0,-1-1 1 0 0,1 1-1 0 0,1 0 0 0 0,0 0 0 0 0,0 1 1 0 0,0-1-1 0 0,1 1 0 0 0,0 0 1 0 0,0 0-1 0 0,1 1 0 0 0,0-1 0 0 0,-1 8-55 0 0,4-5 0 0 0,3 6 1 0 0,0-15 4 0 0,-1-1 1 0 0,-1 1 2 0 0,1-1-1 0 0,0 1 1 0 0,0-1-1 0 0,0 1 0 0 0,0-1 1 0 0,1 0-1 0 0,-1 0 1 0 0,1 1-8 0 0,0-1 12 0 0,-1-1 1 0 0,1 1-1 0 0,-1-1 0 0 0,0 0 0 0 0,1 1 0 0 0,-1-1 0 0 0,0 0 1 0 0,1-1-1 0 0,-1 1 0 0 0,0 0 0 0 0,1-1 0 0 0,-1 1 0 0 0,0-1 1 0 0,1 0-13 0 0,8-2 56 0 0,-2 1 20 0 0,1 0 0 0 0,-1-1 0 0 0,8-3-76 0 0,1-1 57 0 0,-1 0-149 0 0,-1-1-1 0 0,-1 0 1 0 0,8-6 92 0 0,2-1-208 0 0,-17 10 201 0 0,-1 0 0 0 0,0-1 0 0 0,0 0-1 0 0,1-1 8 0 0,24-19 2 0 0,-26 23-2 0 0,-4 2 0 0 0,-1 0 0 0 0,1 1 0 0 0,-1-1 0 0 0,1 0 0 0 0,-1 0 0 0 0,0 0 0 0 0,1 0 0 0 0,-1-1 0 0 0,0 1 0 0 0,0 0 0 0 0,1-1 0 0 0,-4 1 0 0 0,2 1 0 0 0,-1 1 0 0 0,1-1 0 0 0,0 0 0 0 0,0 0 0 0 0,-1 0 0 0 0,1 1 0 0 0,0-1 0 0 0,0 0 0 0 0,-1 0 0 0 0,1 0 0 0 0,0 1 0 0 0,0-1 0 0 0,0 0 0 0 0,0 1 0 0 0,-1-1 0 0 0,1 0 0 0 0,0 0 0 0 0,0 1 0 0 0,0-1 0 0 0,0 0 0 0 0,0 1 0 0 0,0-1 0 0 0,0 0 0 0 0,0 1 0 0 0,0-1 0 0 0,0 0 0 0 0,0 1 0 0 0,0-1 0 0 0,0 0 0 0 0,0 0 0 0 0,0 1 0 0 0,0-1 0 0 0,0 0 0 0 0,0 1 0 0 0,0-1 0 0 0,1 0 0 0 0,-1 1 0 0 0,0-1 0 0 0,0 0 0 0 0,0 0 0 0 0,1 1 0 0 0,-1-1 0 0 0,1 9 0 0 0,1 0 0 0 0,-1 0 0 0 0,-1 0 0 0 0,0 0 0 0 0,0 0 0 0 0,-1 4 0 0 0,-11 54 0 0 0,2-10 0 0 0,10-57 0 0 0,-14 96 0 0 0,11-80 0 0 0,-1-1 0 0 0,-1 1 0 0 0,0 0 0 0 0,-8 13 0 0 0,-18 18 360 0 0,29-42-286 0 0,-1 0-1 0 0,0 0 0 0 0,-1-1 0 0 0,1 1 0 0 0,-2 0-73 0 0,4-4 20 0 0,0 1 0 0 0,-1-1 0 0 0,1 0 0 0 0,0 0 1 0 0,0 0-1 0 0,-1 0 0 0 0,1-1 0 0 0,0 1 0 0 0,-1 0 0 0 0,1 0 0 0 0,-1-1 0 0 0,1 1 1 0 0,-1-1-1 0 0,1 1 0 0 0,-1-1 0 0 0,0 0 0 0 0,1 0 0 0 0,-1 0 0 0 0,1 0 0 0 0,-1 0-20 0 0,-14-1 198 0 0,14 1-166 0 0,0 0 0 0 0,0 0 0 0 0,1 0 0 0 0,-1 0 0 0 0,0 0 0 0 0,0 0 0 0 0,0-1 0 0 0,1 1 0 0 0,-1-1 0 0 0,0 1 0 0 0,1-1 0 0 0,-1 0 0 0 0,0 0 0 0 0,1 0 0 0 0,-1 1 0 0 0,1-1 0 0 0,-1-1 0 0 0,1 1 0 0 0,-1 0 0 0 0,1 0 0 0 0,0-1 0 0 0,0 1 0 0 0,0 0 0 0 0,-1-1-32 0 0,-1-2 50 0 0,0 0-1 0 0,0 0 1 0 0,-1 1 0 0 0,1-1 0 0 0,-1 1 0 0 0,0 0 0 0 0,0 0 0 0 0,-2-1-50 0 0,2 2 40 0 0,1 0 0 0 0,-1 0 0 0 0,1-1 0 0 0,0 1 0 0 0,0-1 1 0 0,0 0-1 0 0,1 0 0 0 0,-1 0 0 0 0,0 0 0 0 0,1 0 1 0 0,0-1-1 0 0,0 1 0 0 0,0-2-40 0 0,-18-47 929 0 0,19 50-967 0 0,0 0 0 0 0,1-1-1 0 0,0 1 1 0 0,-1 0 0 0 0,1 0-1 0 0,0-1 1 0 0,0 1-1 0 0,0 0 39 0 0,0 0-8 0 0,0-1-1 0 0,0 1 1 0 0,0 0-1 0 0,-1 0 0 0 0,1 0 1 0 0,0 0-1 0 0,-1 0 0 0 0,0-1 9 0 0,1 2 12 0 0,0 0 0 0 0,0 1 1 0 0,0-1-1 0 0,0 0 0 0 0,0 0 0 0 0,0 0 0 0 0,0 0 0 0 0,0 0 0 0 0,0 0 0 0 0,1 0 0 0 0,-1 1 0 0 0,0-1 0 0 0,1 0 0 0 0,-1 0 0 0 0,0 0 1 0 0,1 0-1 0 0,-1 1 0 0 0,1-1 0 0 0,-1 0 0 0 0,1 0 0 0 0,0 1 0 0 0,-1-1 0 0 0,1 1 0 0 0,0-1 0 0 0,-1 0 0 0 0,1 1 0 0 0,0-1 0 0 0,0 1 1 0 0,-1-1-1 0 0,1 1-12 0 0,27-15-439 0 0,-27 15 423 0 0,4-2-197 0 0,0 1 0 0 0,0 0-1 0 0,1 0 1 0 0,-1 0-1 0 0,0 1 1 0 0,1-1 0 0 0,-1 1-1 0 0,1 0 1 0 0,-1 1 213 0 0,47 6-3445 0 0,-30 1 1855 0 0</inkml:trace>
  <inkml:trace contextRef="#ctx0" brushRef="#br0" timeOffset="336.942">565 388 8752 0 0,'0'0'23'0'0,"1"0"0"0"0,-1 1 1 0 0,0-1-1 0 0,0 0 0 0 0,0 0 0 0 0,0 1 1 0 0,0-1-1 0 0,0 0 0 0 0,0 0 1 0 0,0 1-1 0 0,0-1 0 0 0,0 0 0 0 0,0 0 1 0 0,0 1-1 0 0,0-1 0 0 0,0 0 0 0 0,0 1 1 0 0,0-1-1 0 0,0 0 0 0 0,0 0 1 0 0,0 1-1 0 0,0-1 0 0 0,-1 0 0 0 0,1 0 1 0 0,0 1-1 0 0,0-1 0 0 0,0 0 1 0 0,0 0-1 0 0,0 0 0 0 0,-1 1 0 0 0,1-1 1 0 0,0 0-1 0 0,0 0 0 0 0,-1 0 0 0 0,1 0 1 0 0,0 1-1 0 0,0-1 0 0 0,-1 0 1 0 0,1 0-1 0 0,0 0-23 0 0,-15 6-11 0 0,3-1 160 0 0,-14 10 1828 0 0,-37 27 892 0 0,55-36-2439 0 0,0 1 0 0 0,0 1 0 0 0,0 0 0 0 0,1 0 0 0 0,-6 8-430 0 0,3 6 513 0 0,6-17-484 0 0,12-2-9 0 0,-1-1 44 0 0,1-1 0 0 0,0 1-1 0 0,0-2 1 0 0,0 1-1 0 0,0-1 1 0 0,0 0 0 0 0,-1-1-1 0 0,1 0 1 0 0,0 0-1 0 0,3-2-63 0 0,-6 1 50 0 0,0 0 0 0 0,0-1 0 0 0,0 1 0 0 0,0-1 0 0 0,0 0 0 0 0,-1-1 0 0 0,1 1 0 0 0,-1-1 0 0 0,0 0 0 0 0,0 0 0 0 0,-1 0 0 0 0,1 0 0 0 0,-1-1 0 0 0,0 1 0 0 0,0-1 0 0 0,0 0 0 0 0,-1 0 0 0 0,0 0 0 0 0,0 0 0 0 0,1-2-50 0 0,-3 5 16 0 0,0 1 0 0 0,1-1 0 0 0,-1 0 0 0 0,0 0-1 0 0,0 0 1 0 0,0 1 0 0 0,0-1 0 0 0,0 0 0 0 0,-1 0-1 0 0,1 0 1 0 0,-1 1 0 0 0,1-1 0 0 0,-1 0 0 0 0,1 1-1 0 0,-1-1 1 0 0,0 0 0 0 0,0 1 0 0 0,0-1 0 0 0,0 1-16 0 0,-1-2 32 0 0,1 1 1 0 0,-1 0 0 0 0,0 1-1 0 0,0-1 1 0 0,-1 0 0 0 0,1 1-1 0 0,0-1 1 0 0,-1 1 0 0 0,1-1 0 0 0,-1 1-1 0 0,-1-1-32 0 0,-3 0-111 0 0,0 0 0 0 0,0 0 0 0 0,0 1 0 0 0,-1 0 0 0 0,1 0 0 0 0,0 1 0 0 0,0 0 0 0 0,0 0-1 0 0,-3 1 112 0 0,1 1-1686 0 0,1 1-4495 0 0</inkml:trace>
  <inkml:trace contextRef="#ctx0" brushRef="#br0" timeOffset="623.561">777 287 13072 0 0,'0'0'597'0'0,"0"0"-9"0"0,16-3-277 0 0,-10 1 336 0 0,1 0 0 0 0,-1 1 0 0 0,1-1 0 0 0,5 1-647 0 0,-3-1 499 0 0,52-1 1093 0 0,-45 1-1565 0 0,0 1 0 0 0,0 0-1 0 0,0 1 1 0 0,0 0 0 0 0,0 2-1 0 0,1 0-26 0 0,25 4-1720 0 0,-28-6-4631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8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2304 0 0,'9'-1'179'0'0,"-5"0"5220"0"0,-6-1-2707 0 0,0 2-2208 0 0,2 0-58 0 0,0 0-30 0 0,0 0-4 0 0,2 0-34 0 0,12 1 374 0 0,-1 0-1 0 0,1-1 1 0 0,12-1-732 0 0,9 0 487 0 0,31 1-468 0 0,4 1 1417 0 0,40-6-1436 0 0,-43 0 616 0 0,45-6-624 0 0,18 0 120 0 0,-2 1 326 0 0,-68 6-316 0 0,92-2-538 0 0,-110 5 228 0 0,31 3 188 0 0,4 0 4 0 0,507-13 1014 0 0,-305 1-2020 0 0,-196 9 1009 0 0,-27 1 881 0 0,30-5-888 0 0,2-3 215 0 0,42 4-215 0 0,-57 3 413 0 0,1-3 0 0 0,6-5-413 0 0,-15-6-433 0 0,-55 13 410 0 0,0-2 23 0 0,-2 3 15 0 0,-5 1 44 0 0,12-5-30 0 0,-13 5 46 0 0,-2 0 21 0 0,0 0 6 0 0,0 0-218 0 0,0 0-925 0 0,0 0-402 0 0</inkml:trace>
  <inkml:trace contextRef="#ctx0" brushRef="#br0" timeOffset="8120.532">1245 464 4144 0 0,'-16'-10'218'0'0,"-6"-3"-28"0"0,10 7 1366 0 0,11 5-1277 0 0,0 0 1 0 0,0 0 0 0 0,0 0 0 0 0,-1 0-1 0 0,1 1 1 0 0,0-1 0 0 0,-1 1 0 0 0,1-1 0 0 0,0 1-1 0 0,-1-1 1 0 0,0 1-280 0 0,-14-4 3922 0 0,27 6-392 0 0,-3 0-3364 0 0,0 0 1 0 0,0 1-1 0 0,0 0 1 0 0,0 1-1 0 0,-1 0 1 0 0,1 0-1 0 0,0 1-166 0 0,14 10 1268 0 0,12 12-1268 0 0,-15-12-548 0 0,1 1 275 0 0,-2 2 1 0 0,0 0-1 0 0,-1 1 0 0 0,2 4 273 0 0,-6-6 32 0 0,-1 0 0 0 0,-1 1 0 0 0,1 3-32 0 0,-7-12 106 0 0,-1 0 0 0 0,0 0 0 0 0,-1 1-1 0 0,0 0 1 0 0,0-1 0 0 0,-1 1-1 0 0,1 6-105 0 0,-2-6 98 0 0,-1 1-1 0 0,0-1 0 0 0,-1 1 1 0 0,0-1-1 0 0,0 0 0 0 0,-1 1 1 0 0,0-1-1 0 0,-1 0 0 0 0,-1 2-97 0 0,2-9 25 0 0,1-1-1 0 0,-1 1 1 0 0,1 0-1 0 0,-1-1 1 0 0,0 0-1 0 0,0 1 1 0 0,0-1-1 0 0,0 0 1 0 0,0 0-1 0 0,-2 1-24 0 0,2-1-17 0 0,-1 0-1 0 0,1 0 1 0 0,0 0 0 0 0,0 0-1 0 0,0 1 1 0 0,0-1-1 0 0,0 1 1 0 0,0 0-1 0 0,0 2 18 0 0,0-3-2 0 0,1 1 0 0 0,0-1 0 0 0,-1 0-1 0 0,1 0 1 0 0,-1 1 0 0 0,1-1-1 0 0,-1 0 1 0 0,0 0 0 0 0,0-1 0 0 0,0 1-1 0 0,0 0 1 0 0,-2 0 2 0 0,-30 15 245 0 0,20-11-149 0 0,10-5-74 0 0,0 1 0 0 0,0-1 0 0 0,0 0 1 0 0,0 0-1 0 0,-1-1 0 0 0,1 1 0 0 0,0-1 0 0 0,0 0 0 0 0,-1 0 1 0 0,1 0-1 0 0,0-1 0 0 0,-1 0 0 0 0,1 0 0 0 0,0 0 1 0 0,0 0-1 0 0,0 0 0 0 0,0-1 0 0 0,-2-1-22 0 0,2 2 70 0 0,1-1-1 0 0,0 0 0 0 0,0 0 1 0 0,0 0-1 0 0,0 0 1 0 0,0 0-1 0 0,1 0 1 0 0,-1-1-1 0 0,1 0 0 0 0,-1 1 1 0 0,1-1-1 0 0,0 0 1 0 0,0 0-1 0 0,0 0 0 0 0,1 0 1 0 0,-1-1-1 0 0,1 1 1 0 0,-1 0-1 0 0,1-1 1 0 0,0 1-1 0 0,1-1 0 0 0,-1-1-69 0 0,-1-13-56 0 0,0 10 205 0 0,1 0 1 0 0,0 1 0 0 0,1-1-1 0 0,0 0 1 0 0,0 0 0 0 0,1 0-1 0 0,0 0 1 0 0,0 0 0 0 0,1 0-1 0 0,1-5-149 0 0,9-15 412 0 0,-4 6-634 0 0,2 1 0 0 0,0 1 0 0 0,7-11 222 0 0,10-11-45 0 0,39-57 48 0 0,-23 36 187 0 0,17-21 244 0 0,2-2-991 0 0,-59 82 661 0 0,1-1 0 0 0,-1 0 0 0 0,0-1 0 0 0,-1 1 0 0 0,1 0 0 0 0,-1-1 0 0 0,1-4-104 0 0,-1 3 77 0 0,-1 6-106 0 0,0-1 0 0 0,0 0 0 0 0,0 0-1 0 0,0 1 1 0 0,0-1 0 0 0,0 1 0 0 0,1-1-1 0 0,-1 1 1 0 0,0-1 0 0 0,1 1 0 0 0,-1 0 0 0 0,1 0-1 0 0,0-1 30 0 0,-3 2-142 0 0,-1-1-1 0 0,0 1 0 0 0,0-1 0 0 0,0 1 0 0 0,1-1 1 0 0,-1 1-1 0 0,0-1 0 0 0,1 0 0 0 0,-1 0 1 0 0,0 0-1 0 0,1 0 0 0 0,0 0 0 0 0,-2-1 143 0 0,8 1-497 0 0,-3 2-4825 0 0,-2 6 3626 0 0</inkml:trace>
  <inkml:trace contextRef="#ctx0" brushRef="#br0" timeOffset="8590.269">1626 585 5528 0 0,'5'-1'1348'0'0,"0"-1"1"0"0,0 1-1 0 0,0 0 1 0 0,0 1-1 0 0,1-1-1348 0 0,45 2 4075 0 0,-21 0-2959 0 0,22-2-163 0 0,32-4-953 0 0,-60 2-728 0 0,-1 2 0 0 0,10 1 728 0 0,-6 0-6078 0 0</inkml:trace>
  <inkml:trace contextRef="#ctx0" brushRef="#br0" timeOffset="9501.556">2319 300 4144 0 0,'0'0'191'0'0,"0"0"286"0"0,0 0 1099 0 0,0 0 478 0 0,0 0 98 0 0,0 0-218 0 0,0 0-1006 0 0,0 0-443 0 0,0 0-90 0 0,0 0-45 0 0,0 0-139 0 0,0 0-62 0 0,12 12 1063 0 0,-10-10-1088 0 0,0 1 0 0 0,0-1 1 0 0,-1 1-1 0 0,1 0 0 0 0,0-1 0 0 0,-1 1 0 0 0,0 0 0 0 0,1 0 0 0 0,-1 3-124 0 0,11 5 0 0 0,-7-5 1883 0 0,-5-6-1878 0 0,0 0-1 0 0,1 0 1 0 0,-1 0-1 0 0,0 0 1 0 0,1 0-1 0 0,-1 0 0 0 0,0 0 1 0 0,0 0-1 0 0,1 0 1 0 0,-1 0-1 0 0,0-1 1 0 0,1 1-1 0 0,-1 0 1 0 0,0 0-1 0 0,1 0 1 0 0,-1 0-1 0 0,0 0 1 0 0,0-1-1 0 0,1 1 1 0 0,-1 0-1 0 0,0 0 1 0 0,0 0-1 0 0,1-1 1 0 0,-1 1-1 0 0,0 0 1 0 0,0 0-1 0 0,0-1 1 0 0,1 1-1 0 0,-1 0 1 0 0,0-1-1 0 0,0 1 1 0 0,0 0-1 0 0,0 0 1 0 0,0-1-1 0 0,0 1 1 0 0,0 0-1 0 0,1-1 0 0 0,-1 1 1 0 0,0 0-1 0 0,0-1-4 0 0,1-8-14 0 0,2 4 58 0 0,-2 4 182 0 0,-1 1 66 0 0,0 0 10 0 0,0 0-38 0 0,0-1-170 0 0,2-3-52 0 0,-1 3 120 0 0,-1 1 36 0 0,0 0 2 0 0,-9-2 24 0 0,6 0-263 0 0,6 1-32 0 0,-2 3 53 0 0,1 0 0 0 0,-1 0 0 0 0,0 0 0 0 0,0 0 0 0 0,0 0 0 0 0,0 0 0 0 0,0 1 0 0 0,0-1 0 0 0,-1 1 18 0 0,1 0-5 0 0,-1 0 1 0 0,0 1-1 0 0,0-1 0 0 0,-1 0 0 0 0,1 0 0 0 0,-1 0 0 0 0,1 0 0 0 0,-1 2 5 0 0,-2 7 43 0 0,2-8-24 0 0,1 0-1 0 0,-1 0 1 0 0,0-1-1 0 0,0 1 0 0 0,-1 0 1 0 0,1-1-1 0 0,-1 1 1 0 0,0-1-1 0 0,0 1 0 0 0,0-1 1 0 0,0 0-1 0 0,-1 0 1 0 0,1 0-1 0 0,-1 0 0 0 0,-1 1-18 0 0,2-1 0 0 0,1-1 0 0 0,0 1 0 0 0,-1 0 0 0 0,1-1 0 0 0,0 1 0 0 0,0 0 0 0 0,1 0 0 0 0,-1 0 0 0 0,0 0 0 0 0,1 0 0 0 0,0 0 0 0 0,0 0 0 0 0,0 0 0 0 0,0 0 0 0 0,0 0 0 0 0,1 0 0 0 0,-1 0 0 0 0,1 1 0 0 0,1 17 0 0 0,-6 89 0 0 0,1-94 0 0 0,3-13-1 0 0,-1-1 0 0 0,1 0-1 0 0,-1 0 1 0 0,1 0 0 0 0,0 0-1 0 0,0 0 1 0 0,0 0 0 0 0,0 1-1 0 0,0-1 1 0 0,0 0 0 0 0,1 0-1 0 0,-1 0 1 0 0,1 0 0 0 0,-1 0-1 0 0,1 0 1 0 0,1 2 1 0 0,-2-2-101 0 0,0-2 1 0 0,0 0 46 0 0,0 0 141 0 0,0 0 13 0 0,4-8-11 0 0,-1 1-96 0 0,0 0-1 0 0,0 0 1 0 0,0 0-1 0 0,-1-1 1 0 0,-1 1-1 0 0,1-1 1 0 0,-1 1-1 0 0,0-1 1 0 0,-1 0-1 0 0,0-2 8 0 0,2-15-237 0 0,3-57-337 0 0,-4 41-292 0 0,5-21 866 0 0,-4 48-138 0 0,0 3 121 0 0,-1-1 0 0 0,2 0 0 0 0,0 1 0 0 0,0-1-1 0 0,2-1 18 0 0,-5 11 0 0 0,0 1 0 0 0,0 1 0 0 0,0-1 0 0 0,0 1 0 0 0,0 0 0 0 0,0-1 0 0 0,0 1 0 0 0,0-1 0 0 0,0 1 0 0 0,0-1 0 0 0,0 1 0 0 0,0 0 0 0 0,0-1 0 0 0,0 1 0 0 0,1 0 0 0 0,-1-1 0 0 0,0 1 0 0 0,0 0 0 0 0,1-1 0 0 0,-1 1 0 0 0,0 0 0 0 0,0-1 0 0 0,1 1 0 0 0,-1 0 0 0 0,4-4 0 0 0,-4 4 2 0 0,1 0-1 0 0,-1-1 1 0 0,1 1-1 0 0,-1 0 1 0 0,1 0-1 0 0,-1 0 1 0 0,1-1-1 0 0,0 1 0 0 0,-1 0 1 0 0,1 0-1 0 0,-1 0 1 0 0,1 0-1 0 0,0 0 1 0 0,-1 0-1 0 0,1 0 1 0 0,-1 0-1 0 0,1 0 0 0 0,-1 0 1 0 0,1 0-1 0 0,0 0 1 0 0,-1 0-1 0 0,1 1 1 0 0,-1-1-1 0 0,1 0 0 0 0,0 1 0 0 0,2 0 53 0 0,-2-1-54 0 0,-1 0-1 0 0,1 0 0 0 0,0 0 1 0 0,-1 0-1 0 0,1 0 1 0 0,-1 0-1 0 0,1 0 1 0 0,0 0-1 0 0,-1 0 1 0 0,1 0-1 0 0,-1 1 0 0 0,1-1 1 0 0,-1 0-1 0 0,1 0 1 0 0,-1 1-1 0 0,1-1 1 0 0,-1 0-1 0 0,1 1 0 0 0,-1-1 1 0 0,1 0-1 0 0,-1 1 1 0 0,1-1-1 0 0,-1 1 1 0 0,0-1-1 0 0,1 1 1 0 0,-1-1-1 0 0,0 1 0 0 0,1-1 1 0 0,-1 1-1 0 0,0 0 1 0 0,1 1-14 0 0,10 14-64 0 0,-1 0 0 0 0,0 2 0 0 0,-1 0 78 0 0,7 11-98 0 0,-1 5 149 0 0,-12-26-29 0 0,0 0-1 0 0,1 0 1 0 0,0-1 0 0 0,0 1 0 0 0,1-1 0 0 0,1 2-22 0 0,46 50-243 0 0,-51-57 258 0 0,0 0 0 0 0,0 0-1 0 0,0-1 1 0 0,0 1 0 0 0,0 0 0 0 0,0 0 0 0 0,0 0-1 0 0,-1 0 1 0 0,1 0-15 0 0,-1 0 15 0 0,1 1-1 0 0,0-1 0 0 0,0 0 1 0 0,-1 0-1 0 0,1 0 0 0 0,1 0 1 0 0,-1 0-1 0 0,0 0-14 0 0,28 30 13 0 0,-28-23-10 0 0,-1-1 49 0 0,0-8-50 0 0,0 0-1 0 0,0 0 1 0 0,0 0-1 0 0,0 0 1 0 0,0 0 0 0 0,0 0-1 0 0,0 0 1 0 0,0 0 0 0 0,0 0-1 0 0,0 1 1 0 0,0-1-1 0 0,0 0 1 0 0,0 0 0 0 0,0 0-1 0 0,0 0 1 0 0,0 0-1 0 0,0 0 1 0 0,0 0 0 0 0,0 0-1 0 0,0 0 1 0 0,0 0 0 0 0,0 0-1 0 0,0 0 1 0 0,0 0-1 0 0,0 0 1 0 0,0 0 0 0 0,0 0-1 0 0,0 1 1 0 0,1-1-1 0 0,-1 0 1 0 0,0 0 0 0 0,0 0-1 0 0,0 0 1 0 0,0 0 0 0 0,0 0-1 0 0,0 0 1 0 0,0 0-1 0 0,0 0 1 0 0,0 0 0 0 0,0 0-1 0 0,0 0 1 0 0,0 0-1 0 0,1 0 1 0 0,-1 0 0 0 0,0 0-1 0 0,0 0 1 0 0,0 0 0 0 0,0 0-1 0 0,0 0 1 0 0,0 0-1 0 0,0-1 1 0 0,0 1 0 0 0,0 0-1 0 0,0 0 1 0 0,0 0-1 0 0,0 0 1 0 0,0 0-2 0 0,-8 4 62 0 0,-1 0-1 0 0,0 0 1 0 0,0-1 0 0 0,0-1 0 0 0,0 0-1 0 0,-1 0 1 0 0,1 0 0 0 0,-1-1-1 0 0,1-1 1 0 0,-7 0-62 0 0,1 1 146 0 0,-1 0 0 0 0,1 1 0 0 0,-11 3-146 0 0,15-3 170 0 0,-1 0 0 0 0,1-1-1 0 0,-1 0 1 0 0,-9-1-170 0 0,-18 1-450 0 0,4-3-613 0 0,35 2 743 0 0,0 0-169 0 0,0 0-78 0 0,4-6-4991 0 0,2-1 5 0 0</inkml:trace>
  <inkml:trace contextRef="#ctx0" brushRef="#br0" timeOffset="9974.819">2827 281 12384 0 0,'0'0'281'0'0,"0"0"40"0"0,0 0 21 0 0,9 0 55 0 0,-6 1-343 0 0,0 0 0 0 0,-1-1 0 0 0,1 1 0 0 0,0 0 0 0 0,-1 1 0 0 0,1-1 0 0 0,0 0 0 0 0,-1 1 0 0 0,0-1 0 0 0,1 1 0 0 0,-1 0 0 0 0,0 0 0 0 0,0 0 0 0 0,0 0 0 0 0,0 0 1 0 0,0 1-1 0 0,0-1 0 0 0,-1 0 0 0 0,1 1 0 0 0,-1-1 0 0 0,1 3-54 0 0,6 8 190 0 0,4 5 319 0 0,0 0 0 0 0,-2 1 0 0 0,0 1-1 0 0,-1 0 1 0 0,3 12-509 0 0,-6-11 313 0 0,-1 0 0 0 0,-1 0 0 0 0,-1 1 0 0 0,-1-1 0 0 0,-1 4-313 0 0,0 4 116 0 0,-1 0 0 0 0,-3 23-116 0 0,2-49 56 0 0,0 1-1 0 0,0-1 1 0 0,-1 0 0 0 0,1 1-1 0 0,-1-1 1 0 0,1 0-1 0 0,-1 0 1 0 0,0 0-1 0 0,0 0 1 0 0,-1 0-1 0 0,1 0 1 0 0,0-1-1 0 0,-1 1 1 0 0,0-1 0 0 0,1 1-1 0 0,-3 0-55 0 0,3-2 51 0 0,1 0 0 0 0,-1 0 0 0 0,1 0 0 0 0,0 0 0 0 0,-1 0 0 0 0,0 0 0 0 0,1 0 0 0 0,-1-1 0 0 0,1 1 0 0 0,-1-1 0 0 0,0 1 0 0 0,1-1 1 0 0,-1 0-1 0 0,0 1 0 0 0,0-1 0 0 0,1 0 0 0 0,-1 0 0 0 0,0 0 0 0 0,0-1 0 0 0,1 1 0 0 0,-1 0 0 0 0,0-1 0 0 0,1 1 0 0 0,-1-1 0 0 0,0 1 0 0 0,1-1 0 0 0,-1 0 0 0 0,1 0 0 0 0,-1 1 0 0 0,1-1 0 0 0,-1 0 0 0 0,1-1 0 0 0,0 1 0 0 0,-1 0-51 0 0,2 1 2 0 0,-6-7 192 0 0,0 1 0 0 0,1-1 1 0 0,-1 0-1 0 0,-2-5-194 0 0,7 9 53 0 0,-1-1-1 0 0,1 1 1 0 0,0-1 0 0 0,0 1 0 0 0,0-1-1 0 0,0 1 1 0 0,0-1 0 0 0,1 1-1 0 0,0-1 1 0 0,0 0 0 0 0,0 1 0 0 0,0-1-1 0 0,0 0-52 0 0,4-18 23 0 0,0-1 0 0 0,1 1-1 0 0,2 0 1 0 0,0 1 0 0 0,1 0-1 0 0,1 0 1 0 0,1 0 0 0 0,1 1-1 0 0,0 1 1 0 0,2 0 0 0 0,4-4-23 0 0,-2 2 65 0 0,1 1 0 0 0,1 1 1 0 0,1 0-1 0 0,5-3-65 0 0,-10 11 6 0 0,0 1 0 0 0,0 0 0 0 0,1 1 0 0 0,1 0-1 0 0,-1 2 1 0 0,1-1 0 0 0,4 0-6 0 0,15-7 162 0 0,10-3-1620 0 0,-29 12-4083 0 0,-4-1-1853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28 184 12464 0 0,'0'0'39'0'0,"0"0"0"0"0,0 0 0 0 0,-1 0 0 0 0,1 0 0 0 0,0 1 0 0 0,0-1 1 0 0,-1 0-1 0 0,1 0 0 0 0,0 0 0 0 0,0 0 0 0 0,0 0 0 0 0,-1 1 0 0 0,1-1 1 0 0,0 0-1 0 0,0 0 0 0 0,0 0 0 0 0,0 1 0 0 0,0-1 0 0 0,-1 0 0 0 0,1 0 1 0 0,0 1-1 0 0,0-1 0 0 0,0 0 0 0 0,0 0 0 0 0,0 1 0 0 0,0-1 0 0 0,0 0 1 0 0,0 0-1 0 0,0 1 0 0 0,0-1 0 0 0,0 0 0 0 0,0 0 0 0 0,0 1 0 0 0,0-1 1 0 0,0 0-1 0 0,0 0 0 0 0,0 1-39 0 0,2 15-105 0 0,0-1 171 0 0,0 8 403 0 0,0 0 0 0 0,1 0 0 0 0,3 6-469 0 0,-1-6 365 0 0,-2 1 0 0 0,0-1-1 0 0,-1 7-364 0 0,-2-17-145 0 0,0 12 870 0 0,-1 0-1 0 0,0 0 1 0 0,-2 0-1 0 0,-2 4-724 0 0,4-25-69 0 0,0-1-1 0 0,0 1 0 0 0,0 0 1 0 0,-1-1-1 0 0,1 1 1 0 0,-1-1-1 0 0,0 1 0 0 0,0-1 1 0 0,-1 0-1 0 0,1 0 0 0 0,0 0 1 0 0,-1 0-1 0 0,-2 1 70 0 0,3-6 71 0 0,0-1 0 0 0,0 1 1 0 0,1-1-1 0 0,-1 0 0 0 0,1 0 0 0 0,-1 0 0 0 0,1 0 0 0 0,0-2-71 0 0,0 2 60 0 0,1 0-1 0 0,-1 0 1 0 0,1 0-1 0 0,0 0 1 0 0,0 0-1 0 0,1 0 1 0 0,-1 0-1 0 0,1 0 1 0 0,-1 0-1 0 0,1 0 0 0 0,0 0 1 0 0,1-1-60 0 0,18-37 458 0 0,-8 18-454 0 0,-8 14 33 0 0,1 0 0 0 0,-1 0-1 0 0,2 1 1 0 0,0 0 0 0 0,0 0-1 0 0,1-1-36 0 0,-5 6 6 0 0,1 0-1 0 0,0 1 0 0 0,0-1 0 0 0,-1 1 1 0 0,1 0-1 0 0,1 0 0 0 0,-1 0 0 0 0,0 0 1 0 0,0 0-1 0 0,1 1 0 0 0,-1-1 1 0 0,1 1-1 0 0,-1 0 0 0 0,1 0 0 0 0,0 0 1 0 0,-1 1-1 0 0,1-1 0 0 0,0 1-5 0 0,17 1 16 0 0,-1 1-1 0 0,1 1 0 0 0,-1 1 1 0 0,0 0-1 0 0,6 4-15 0 0,-21-7 0 0 0,0 0 0 0 0,1-1 0 0 0,-1 1 0 0 0,0-1 0 0 0,4 0 0 0 0,2-1 0 0 0,-9 2 0 0 0,-1-1 0 0 0,1 0 0 0 0,0 0 0 0 0,0-1 0 0 0,-1 1 0 0 0,1 0 0 0 0,0-1 0 0 0,-1 1 0 0 0,1-1 0 0 0,0 1 0 0 0,-1-1 0 0 0,1 0 0 0 0,-1 1 0 0 0,2-2 0 0 0,1 0 0 0 0,5-4 11 0 0,-8 5 1 0 0,0-1 1 0 0,0 1-1 0 0,0-1 0 0 0,0 1 0 0 0,0-1 1 0 0,-1 0-1 0 0,1 0 0 0 0,0 1 1 0 0,-1-1-1 0 0,0 0 0 0 0,1 0 0 0 0,-1 1 1 0 0,0-2-13 0 0,0-27 141 0 0,-1 15-71 0 0,0 10-61 0 0,0 1 0 0 0,-1 0 1 0 0,0-1-1 0 0,0 1 0 0 0,0 0 1 0 0,0 0-1 0 0,-1 0 0 0 0,1 0 1 0 0,-1 0-1 0 0,0 1 0 0 0,0-1 1 0 0,-1 1-1 0 0,1 0 0 0 0,-2-1-9 0 0,5 3 2 0 0,-1 1-1 0 0,1-1 1 0 0,-1 1-1 0 0,1 0 1 0 0,-1-1-1 0 0,1 1 1 0 0,-1 0-1 0 0,1 0 0 0 0,-1-1 1 0 0,1 1-1 0 0,-1 0 1 0 0,0 0-1 0 0,1 0 1 0 0,-1 0-1 0 0,0 0 1 0 0,1 0-1 0 0,-1 0 0 0 0,1 0 1 0 0,-1 0-1 0 0,0 0 1 0 0,1 0-1 0 0,-1 0 1 0 0,1 0-1 0 0,-1 0 1 0 0,0 1-1 0 0,1-1 0 0 0,-1 0 1 0 0,1 0-1 0 0,-1 1 1 0 0,1-1-1 0 0,-1 0 1 0 0,1 1-1 0 0,-1-1 1 0 0,1 1-1 0 0,-1-1 1 0 0,1 0-1 0 0,0 1 0 0 0,-1-1 1 0 0,1 1-1 0 0,0-1 1 0 0,-1 1-1 0 0,1 0 1 0 0,0-1-1 0 0,-1 1 1 0 0,1-1-1 0 0,0 1 0 0 0,0-1 1 0 0,0 2-2 0 0,-1 0-6 0 0,-8 13 79 0 0,1 1 0 0 0,0 1 0 0 0,2-1 0 0 0,-5 16-73 0 0,8-22 89 0 0,1 0-1 0 0,0-1 1 0 0,1 1-1 0 0,0 0 0 0 0,1 0 1 0 0,0-1-1 0 0,0 1 1 0 0,1 0-1 0 0,2 8-88 0 0,2 10-49 0 0,-5-21 49 0 0,1 0 0 0 0,0-1 0 0 0,0 1 0 0 0,1-1-1 0 0,0 1 1 0 0,0-1 0 0 0,0 0 0 0 0,1 1 0 0 0,0-1 0 0 0,0-1 0 0 0,1 1 0 0 0,0 0 0 0 0,0-1 0 0 0,0 0 0 0 0,0 0 0 0 0,1 0 0 0 0,1 1 0 0 0,-5-6 10 0 0,0 1 0 0 0,0 0 0 0 0,0-1 0 0 0,0 1-1 0 0,0 0 1 0 0,0-1 0 0 0,0 1 0 0 0,0-1 0 0 0,0 1 0 0 0,0-1 0 0 0,0 0 0 0 0,0 0 0 0 0,0 1 0 0 0,1-1 0 0 0,-1 0 0 0 0,0 0 0 0 0,0 0 0 0 0,0 0 0 0 0,0 0 0 0 0,1 0 0 0 0,-1-1 0 0 0,0 1 0 0 0,0 0 0 0 0,0-1 0 0 0,0 1 0 0 0,0 0-10 0 0,4-3 1 0 0,0 1 0 0 0,0-1 0 0 0,-1 0 0 0 0,1 0 0 0 0,1-2-1 0 0,7-4-47 0 0,-6 4-188 0 0,-1 0 0 0 0,0 0 0 0 0,0-1 0 0 0,0 0 0 0 0,0 0 0 0 0,3-6 235 0 0,13-23-6228 0 0,-12 13-44 0 0</inkml:trace>
  <inkml:trace contextRef="#ctx0" brushRef="#br0" timeOffset="296.438">584 1 13072 0 0,'0'0'597'0'0,"0"0"-9"0"0,-1 0-501 0 0,1 0 0 0 0,-1 0 0 0 0,1 0 0 0 0,-1 0 0 0 0,1 0 0 0 0,-1 0 0 0 0,0 0 0 0 0,1 1 0 0 0,-1-1 0 0 0,1 0 0 0 0,-1 0 0 0 0,1 1 0 0 0,-1-1 0 0 0,1 0 0 0 0,-1 1 0 0 0,1-1-87 0 0,-2 27 3633 0 0,-4 16-3440 0 0,-2 11-114 0 0,2 11 730 0 0,0-6-298 0 0,3 0 0 0 0,2 29-511 0 0,2-35 314 0 0,-2-38-241 0 0,1 0 0 0 0,0-1 0 0 0,2 1-1 0 0,0 0 1 0 0,3 14-73 0 0,-3-21-50 0 0,-1-4 11 0 0,0-1 0 0 0,0 0-1 0 0,0 0 1 0 0,0 0 0 0 0,1 0 0 0 0,1 3 39 0 0,-3-5-49 0 0,1 0-1 0 0,-1-1 1 0 0,1 1 0 0 0,-1-1 0 0 0,1 1-1 0 0,0 0 1 0 0,-1-1 0 0 0,1 1-1 0 0,0-1 1 0 0,0 0 0 0 0,-1 1 0 0 0,1-1-1 0 0,0 1 1 0 0,0-1 0 0 0,0 0-1 0 0,-1 0 1 0 0,1 1 0 0 0,0-1 0 0 0,0 0-1 0 0,0 0 1 0 0,0 0 0 0 0,-1 0-1 0 0,1 0 1 0 0,0 0 0 0 0,0 0 0 0 0,0-1-1 0 0,0 1 1 0 0,0 0 0 0 0,0 0 49 0 0,5-2-651 0 0,0-1 0 0 0,0 1 0 0 0,-1-1 0 0 0,1 0 1 0 0,0-1-1 0 0,-1 1 0 0 0,0-1 0 0 0,3-2 651 0 0,7-8-2238 0 0</inkml:trace>
  <inkml:trace contextRef="#ctx0" brushRef="#br0" timeOffset="590.492">833 222 14336 0 0,'3'-1'27'0'0,"-3"1"3"0"0,0 0 0 0 0,0 0 0 0 0,0 0 0 0 0,0 0 1 0 0,1 0-1 0 0,-1 0 0 0 0,0 0 0 0 0,0 0 0 0 0,0 0 0 0 0,0 0 0 0 0,1 0 0 0 0,-1 0 0 0 0,0 0 1 0 0,0 0-1 0 0,0 0 0 0 0,0 0 0 0 0,0 0 0 0 0,1 0 0 0 0,-1 0 0 0 0,0-1 0 0 0,0 1 0 0 0,0 0 1 0 0,0 0-1 0 0,0 0 0 0 0,0 0 0 0 0,1 0 0 0 0,-1 0 0 0 0,0-1 0 0 0,0 1 0 0 0,0 0 0 0 0,0 0 1 0 0,0 0-1 0 0,0 0 0 0 0,0-1 0 0 0,0 1 0 0 0,0 0 0 0 0,0 0 0 0 0,0 0 0 0 0,0 0 0 0 0,0-1 1 0 0,0 1-1 0 0,0 0 0 0 0,0 0 0 0 0,0 0 0 0 0,0 0 0 0 0,0-1 0 0 0,0 1-30 0 0,-16 13 626 0 0,14-9-453 0 0,-1-1 0 0 0,1 2 0 0 0,0-1 0 0 0,0 0 0 0 0,0 0 0 0 0,1 1 0 0 0,-1-1 0 0 0,1 1-173 0 0,-10 22 610 0 0,-18 27 743 0 0,-1 8-1353 0 0,22-42 64 0 0,0 1 0 0 0,1 0 0 0 0,1 0 0 0 0,-2 19-64 0 0,7-38 18 0 0,1 1 0 0 0,0-1 0 0 0,0 1 0 0 0,-1-1 0 0 0,1 1 0 0 0,1-1 0 0 0,-1 1 0 0 0,0-1 0 0 0,1 0 0 0 0,-1 1 0 0 0,1-1 0 0 0,0 2-18 0 0,2-5 11 0 0,-1 0-1 0 0,0 0 0 0 0,1-1 1 0 0,-1 1-1 0 0,0-1 0 0 0,0 1 0 0 0,1-1-10 0 0,8-9 69 0 0,-1-1-1 0 0,0 0 0 0 0,0 0 0 0 0,-1-1 1 0 0,0-2-69 0 0,-1 2 36 0 0,-1 1 1 0 0,0-1 0 0 0,-1-1-1 0 0,4-11-36 0 0,-7 17 0 0 0,-3 7 0 0 0,0 1 0 0 0,0 0 0 0 0,0 0 0 0 0,0 0 0 0 0,0-1 0 0 0,0 1 0 0 0,0 0 0 0 0,0 0 0 0 0,1 0 0 0 0,-1-1 0 0 0,0 1 0 0 0,0 0 0 0 0,0 0 0 0 0,0 0 0 0 0,0 0 0 0 0,0 0 0 0 0,0-1 0 0 0,1 1 0 0 0,-1 0 0 0 0,0 0 0 0 0,0 0 0 0 0,0 0 0 0 0,0 0 0 0 0,1 0 0 0 0,-1 0 0 0 0,0-1 0 0 0,0 1 0 0 0,0 0 0 0 0,0 0 0 0 0,1 0 0 0 0,-1 0 0 0 0,0 0 0 0 0,0 0 0 0 0,0 0 0 0 0,1 0 0 0 0,-1 0 0 0 0,0 0 0 0 0,0 0 0 0 0,0 0 0 0 0,1 0 0 0 0,-1 0 0 0 0,0 0 0 0 0,0 0 0 0 0,0 0 0 0 0,1 1 0 0 0,-1-1 0 0 0,0 0 0 0 0,0 0 0 0 0,0 0 0 0 0,1 3 0 0 0,-1-2 3 0 0,0 0 0 0 0,1 0 0 0 0,-1 0 0 0 0,0 0 0 0 0,-1 0 0 0 0,1 0 0 0 0,0 0-1 0 0,0 0 1 0 0,0 1 0 0 0,-1-1 0 0 0,1 0 0 0 0,-1 0 0 0 0,1 0-3 0 0,-3 12 88 0 0,4 39 338 0 0,4-18-190 0 0,-1-12-136 0 0,-3-13-78 0 0,2 0-1 0 0,-1 1 0 0 0,4 5-21 0 0,0 3 54 0 0,-6-17-52 0 0,1 0 0 0 0,-1 0 0 0 0,1 0 1 0 0,-1 0-1 0 0,1 0 0 0 0,-1 0 0 0 0,1 0 1 0 0,0 0-1 0 0,0 0 0 0 0,0 0 0 0 0,-1 0 0 0 0,1 0 1 0 0,0 0-1 0 0,0-1 0 0 0,0 1 0 0 0,0 0 1 0 0,0-1-1 0 0,0 1 0 0 0,1-1 0 0 0,-1 1 1 0 0,0-1-1 0 0,0 0 0 0 0,0 1 0 0 0,0-1 1 0 0,1 0-1 0 0,-1 0 0 0 0,0 0 0 0 0,0 0 0 0 0,1 0 1 0 0,-1 0-1 0 0,0 0 0 0 0,0 0 0 0 0,0 0 1 0 0,1 0-1 0 0,-1-1 0 0 0,0 1 0 0 0,1-1-2 0 0,4-1-77 0 0,0 0 0 0 0,-1-1 0 0 0,1 1 0 0 0,-1-1 0 0 0,0 0 0 0 0,0-1 0 0 0,0 1 0 0 0,0-1 0 0 0,0 0 0 0 0,-1 0 0 0 0,0-1 0 0 0,3-2 77 0 0,5-8-1364 0 0,-1-1-1 0 0,0 0 1 0 0,2-7 1364 0 0,0 3-6206 0 0</inkml:trace>
  <inkml:trace contextRef="#ctx0" brushRef="#br0" timeOffset="857.389">1120 111 12608 0 0,'0'0'578'0'0,"0"0"-14"0"0,1 1-505 0 0,-1-1 0 0 0,1 0 0 0 0,-1 1-1 0 0,1-1 1 0 0,-1 0 0 0 0,1 1 0 0 0,-1-1-1 0 0,1 1 1 0 0,-1-1 0 0 0,0 1 0 0 0,1-1-1 0 0,-1 1 1 0 0,0 0 0 0 0,1-1 0 0 0,-1 1-59 0 0,3 36 2414 0 0,-2-24-1914 0 0,0 0-1 0 0,0-1 1 0 0,-2 6-500 0 0,0 7 695 0 0,2 1 0 0 0,2 19-695 0 0,-1-15 392 0 0,-1 29-392 0 0,-10 52 288 0 0,8-108-307 0 0,1 0 0 0 0,-1 0-1 0 0,0 1 1 0 0,0-1-1 0 0,0 0 1 0 0,-1 0-1 0 0,0 3 20 0 0,-3 4-425 0 0,4-9-1156 0 0,1-1-5084 0 0</inkml:trace>
  <inkml:trace contextRef="#ctx0" brushRef="#br0" timeOffset="1161.15">1098 366 13016 0 0,'0'0'297'0'0,"9"1"392"0"0,47 12-59 0 0,25 12-630 0 0,-74-24 68 0 0,1 1 0 0 0,-1-1 1 0 0,1-1-1 0 0,0 1 0 0 0,-1-2 1 0 0,1 1-1 0 0,0-1-68 0 0,12 1 187 0 0,13-5 1267 0 0,-28 21-484 0 0,-3-11-727 0 0,0 1 0 0 0,-1-1-1 0 0,0 1 1 0 0,0-1 0 0 0,-1 1 0 0 0,0-1 0 0 0,1 1 0 0 0,-2-1 0 0 0,1 1 0 0 0,-1-1 0 0 0,0 1-1 0 0,0 0-242 0 0,-3 30 868 0 0,4-26-727 0 0,0 0-1 0 0,-2-1 1 0 0,1 1 0 0 0,-1-1-1 0 0,0 1 1 0 0,-1-1-1 0 0,-2 4-140 0 0,3-8 78 0 0,1-4-10 0 0,1-2-155 0 0,-1 1 0 0 0,1 0 1 0 0,0-1-1 0 0,-1 1 1 0 0,1-1-1 0 0,0 1 1 0 0,0-1-1 0 0,0 1 0 0 0,-1 0 1 0 0,1-1-1 0 0,0 1 1 0 0,0-1-1 0 0,0 1 1 0 0,0-1-1 0 0,0 1 0 0 0,0-1 1 0 0,0 1-1 0 0,0-1 1 0 0,0 1-1 0 0,0-1 0 0 0,0 1 1 0 0,0-1-1 0 0,0 1 1 0 0,0-1-1 0 0,0 1 1 0 0,1-1-1 0 0,-1 1 0 0 0,0-1 87 0 0,1-4-1611 0 0,0-4-5242 0 0</inkml:trace>
  <inkml:trace contextRef="#ctx0" brushRef="#br0" timeOffset="1447.558">1457 156 13824 0 0,'0'0'608'0'0,"0"0"128"0"0,-2 5-584 0 0,2 1-152 0 0,2-3 0 0 0,5 2 0 0 0,-11 4 0 0 0,8-1-96 0 0,-2-2 8 0 0,5 2 8 0 0,-4 0 80 0 0,0 0 96 0 0,4-2-16 0 0,-2 5-8 0 0,2 5-264 0 0,-4-2-48 0 0,-3-2-16 0 0,7-2-5616 0 0</inkml:trace>
  <inkml:trace contextRef="#ctx0" brushRef="#br0" timeOffset="1905.898">1585 419 8752 0 0,'0'16'936'0'0,"-1"8"1089"0"0,-1 0 0 0 0,-2 1-2025 0 0,2-10 795 0 0,0 0 0 0 0,1 1 0 0 0,0-1 1 0 0,1 0-1 0 0,1 0 0 0 0,1 4-795 0 0,-2-18 47 0 0,0 0 1 0 0,0-1 0 0 0,0 1-1 0 0,0 0 1 0 0,1 0-1 0 0,-1-1 1 0 0,0 1 0 0 0,0 0-1 0 0,1-1 1 0 0,-1 1-1 0 0,0 0 1 0 0,1-1 0 0 0,-1 1-1 0 0,0 0 1 0 0,1-1 0 0 0,-1 1-1 0 0,1-1 1 0 0,-1 1-1 0 0,1-1 1 0 0,-1 1 0 0 0,1-1-1 0 0,0 1 1 0 0,-1-1-1 0 0,1 0 1 0 0,0 1 0 0 0,-1-1-1 0 0,1 0 1 0 0,0 1-1 0 0,-1-1 1 0 0,1 0 0 0 0,0 0-1 0 0,0 0 1 0 0,-1 0 0 0 0,2 0-48 0 0,-1 0 31 0 0,1 0 0 0 0,-1-1 0 0 0,1 1 0 0 0,0-1 1 0 0,-1 1-1 0 0,1-1 0 0 0,-1 0 0 0 0,1 0 1 0 0,-1 0-1 0 0,1 1 0 0 0,-1-2 0 0 0,0 1 1 0 0,0 0-1 0 0,1 0 0 0 0,-1 0 0 0 0,0-1-31 0 0,6-6 73 0 0,-1-1 0 0 0,-1 0-1 0 0,0 0 1 0 0,0 0 0 0 0,0 0-1 0 0,1-6-72 0 0,11-22-8 0 0,-10 23 8 0 0,-3 6-15 0 0,0 0 1 0 0,0 0-1 0 0,1 1 0 0 0,0 0 0 0 0,0-1 0 0 0,1 2 1 0 0,0-1-1 0 0,0 1 0 0 0,4-4 15 0 0,-8 9-14 0 0,-1 0-1 0 0,1 1 1 0 0,-1-1 0 0 0,1 0-1 0 0,-1 1 1 0 0,1-1-1 0 0,0 1 1 0 0,-1 0 0 0 0,1-1-1 0 0,-1 1 1 0 0,1 0 0 0 0,0 0-1 0 0,0 0 1 0 0,-1 0 0 0 0,1 0-1 0 0,0 0 1 0 0,-1 1-1 0 0,1-1 1 0 0,-1 1 0 0 0,1-1-1 0 0,0 1 1 0 0,-1-1 0 0 0,1 1-1 0 0,0 0 15 0 0,4 3-35 0 0,0-1-1 0 0,-1 1 1 0 0,1 0-1 0 0,-1 0 0 0 0,2 3 36 0 0,42 29 0 0 0,-43-32 18 0 0,-1 0 0 0 0,1 0 0 0 0,-1-1 0 0 0,1 0 1 0 0,0 0-1 0 0,0-1 0 0 0,1 1 0 0 0,-1-1 0 0 0,0-1 0 0 0,1 1 0 0 0,-1-1 0 0 0,7 0-18 0 0,-7 0 28 0 0,-1-1 0 0 0,1 0 0 0 0,-1 0 0 0 0,1-1 0 0 0,-1 0 1 0 0,0 0-1 0 0,1 0 0 0 0,-1-1 0 0 0,0 1 0 0 0,0-1 0 0 0,0 0 1 0 0,0-1-1 0 0,0 0 0 0 0,0 1 0 0 0,4-4-28 0 0,-4 1 80 0 0,0 1 0 0 0,0-1 0 0 0,0 0 0 0 0,0 0 0 0 0,-1 0 0 0 0,0 0 0 0 0,2-4-80 0 0,-5 7 20 0 0,1 0 0 0 0,-1-1 0 0 0,0 1 0 0 0,0 0-1 0 0,-1-1 1 0 0,1 1 0 0 0,0-1 0 0 0,-1 1 0 0 0,1-1 0 0 0,-1 1 0 0 0,0-1-1 0 0,0 1 1 0 0,0-1 0 0 0,0 1 0 0 0,0-1 0 0 0,-1 1 0 0 0,1-1 0 0 0,-1 1 0 0 0,0-1-1 0 0,1 1 1 0 0,-2-1-20 0 0,-3-15-15 0 0,-5-11 78 0 0,9 28-68 0 0,0 0 0 0 0,1 0 0 0 0,-1 0 1 0 0,0-1-1 0 0,0 1 0 0 0,0 0 0 0 0,1 1 1 0 0,-1-1-1 0 0,0 0 0 0 0,-1 0 0 0 0,1 0 0 0 0,0 1 1 0 0,0-1-1 0 0,0 0 0 0 0,0 1 0 0 0,0-1 1 0 0,-1 1-1 0 0,1-1 0 0 0,0 1 0 0 0,-2 0 5 0 0,0-1-26 0 0,1 1 1 0 0,-1 0-1 0 0,0 0 0 0 0,0 0 0 0 0,0 0 0 0 0,0 1 0 0 0,0-1 0 0 0,0 1 0 0 0,0 0 1 0 0,1 0-1 0 0,-1 0 0 0 0,0 0 0 0 0,1 0 0 0 0,-1 0 0 0 0,1 1 0 0 0,-1-1 0 0 0,1 1 1 0 0,-1 0-1 0 0,1 0 0 0 0,0 0 0 0 0,0 0 0 0 0,0 0 0 0 0,0 0 0 0 0,0 1 1 0 0,1-1-1 0 0,-1 0 0 0 0,1 1 26 0 0,-6 9 2 0 0,1 0 1 0 0,1 0-1 0 0,0 1 1 0 0,0-1 0 0 0,1 5-3 0 0,2-12 61 0 0,-1 7-24 0 0,1 0-1 0 0,1 0 1 0 0,-1 0 0 0 0,2 0-1 0 0,0 0 1 0 0,0 1-1 0 0,2 3-36 0 0,-1-9 51 0 0,0 0 0 0 0,0 0 0 0 0,1 0 0 0 0,0 0 0 0 0,1 0 0 0 0,-1-1-1 0 0,1 1-50 0 0,-1-4 3 0 0,-1-1 0 0 0,0 1 0 0 0,1-1 0 0 0,-1 0 0 0 0,1 1 0 0 0,0-1 0 0 0,-1 0-1 0 0,1 0 1 0 0,0 0 0 0 0,1 0 0 0 0,-1-1 0 0 0,0 1 0 0 0,0-1 0 0 0,1 1 0 0 0,-1-1-1 0 0,1 0 1 0 0,-1 1 0 0 0,1-1 0 0 0,0-1-3 0 0,9 3 185 0 0,0-1-1 0 0,0-1 1 0 0,0 0-1 0 0,0-1 1 0 0,0 0-1 0 0,0-1 1 0 0,0-1 0 0 0,6-1-185 0 0,11-3 127 0 0,0-2 1 0 0,22-9-128 0 0,-41 12-3377 0 0,-7 2 25 0 0,4 0-3965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15664 0 0,'0'0'0'0'0,"1"0"58"0"0,0 0 1 0 0,1 1-1 0 0,-1-1 1 0 0,0 1-1 0 0,0-1 1 0 0,0 1-1 0 0,0 0 1 0 0,0-1-1 0 0,0 1 0 0 0,0 0 1 0 0,0 0-1 0 0,0 0 1 0 0,0 0-1 0 0,0 0 1 0 0,0 0-1 0 0,-1 0 1 0 0,1 0-1 0 0,0 0 1 0 0,-1 0-1 0 0,1 0 1 0 0,-1 1-1 0 0,1-1 1 0 0,-1 0-1 0 0,0 0 1 0 0,1 1-1 0 0,-1-1 1 0 0,0 0-1 0 0,0 0 0 0 0,0 1-58 0 0,2 3 0 0 0,-1-1 0 0 0,1 1 0 0 0,0-1 0 0 0,0 0 0 0 0,0 0 0 0 0,0 0 0 0 0,1 0 0 0 0,0 1 0 0 0,1 1 0 0 0,0 0 0 0 0,-1-1 0 0 0,0 1 0 0 0,2 4 0 0 0,7 29 171 0 0,-1 1 0 0 0,-1 1-171 0 0,-6-21 535 0 0,-1 1-1 0 0,-1-1 1 0 0,-1 1-1 0 0,-1 20-534 0 0,0 40 1476 0 0,-3-54-1276 0 0,2-6-95 0 0,-2-1 0 0 0,-2 8-105 0 0,2-13-2 0 0,0-4-49 0 0,0 1 0 0 0,1-1 0 0 0,0 1 0 0 0,1 5 51 0 0,1-15 0 0 0,0-1-1 0 0,-1 0 1 0 0,1 0 0 0 0,0 0-1 0 0,0 0 1 0 0,-1 0-1 0 0,1 0 1 0 0,-1 0-1 0 0,1 0 1 0 0,-1 0 0 0 0,0 0-1 0 0,1 0 1 0 0,-1 0-1 0 0,0 0 1 0 0,1 0-1 0 0,-1-1 1 0 0,0 1 0 0 0,0 0-1 0 0,0-1 1 0 0,0 1-1 0 0,0 0 1 0 0,-1 0 11 0 0,1 0 0 0 0,-1 0-1 0 0,0 0 1 0 0,0 0 0 0 0,1-1-1 0 0,-1 1 1 0 0,0-1-1 0 0,0 1 1 0 0,0-1 0 0 0,0 0-1 0 0,-1 1-10 0 0,2-1-99 0 0,-1 0 0 0 0,1-1-1 0 0,-1 1 1 0 0,0 0 0 0 0,1-1 0 0 0,-1 1-1 0 0,1-1 1 0 0,0 1 0 0 0,-1-1-1 0 0,1 0 1 0 0,-1 1 0 0 0,1-1 0 0 0,0 0-1 0 0,-1 0 1 0 0,1 0 0 0 0,0 0-1 0 0,0 0 1 0 0,-1-1 99 0 0,-9-13-6344 0 0,2 4 512 0 0</inkml:trace>
  <inkml:trace contextRef="#ctx0" brushRef="#br0" timeOffset="232.249">135 103 6912 0 0,'2'-4'272'0'0,"0"1"0"0"0,1-1 0 0 0,-1 1 0 0 0,1 0 0 0 0,0 0 0 0 0,0 0 0 0 0,0 0 0 0 0,0 1 0 0 0,0-1 0 0 0,1 1 0 0 0,-1 0 0 0 0,1 0 0 0 0,0 0 0 0 0,-1 1 0 0 0,1-1 0 0 0,0 1 0 0 0,0 0 0 0 0,0 0 0 0 0,0 0 0 0 0,0 0 0 0 0,0 1 0 0 0,1-1 0 0 0,-1 1 0 0 0,0 0 0 0 0,0 1 0 0 0,0-1 0 0 0,0 1 0 0 0,4 1-272 0 0,0-1 477 0 0,-4 0-325 0 0,-1 0-1 0 0,1-1 1 0 0,0 1-1 0 0,-1 1 1 0 0,1-1-1 0 0,-1 0 1 0 0,1 1-1 0 0,-1 0 1 0 0,0 0-1 0 0,0 0 1 0 0,0 0-1 0 0,1 1-151 0 0,12 10 533 0 0,-11-9-259 0 0,0 0 0 0 0,0 1 0 0 0,0-1 0 0 0,3 6-274 0 0,-6-8 52 0 0,-1 0-1 0 0,1 0 1 0 0,-1 1 0 0 0,0-1-1 0 0,0 1 1 0 0,0-1 0 0 0,0 1-1 0 0,-1-1 1 0 0,1 1 0 0 0,0-1-1 0 0,-1 1 1 0 0,0 0 0 0 0,0-1-1 0 0,0 2-51 0 0,0 1 95 0 0,-1-1 0 0 0,0 1 0 0 0,0 0 0 0 0,0-1 0 0 0,0 1 0 0 0,-1-1 0 0 0,0 1 0 0 0,0-1 0 0 0,0 0 0 0 0,-1 0-1 0 0,1 0 1 0 0,-1 0 0 0 0,0 0 0 0 0,0 0 0 0 0,0-1 0 0 0,-1 0 0 0 0,1 1 0 0 0,-3 0-95 0 0,-6 6 114 0 0,0-1 0 0 0,-1 0 1 0 0,-1-1-1 0 0,1-1 0 0 0,-2 1-114 0 0,1-2-146 0 0,-1-1 1 0 0,1 0-1 0 0,-1-1 0 0 0,1 0 0 0 0,-1-1 0 0 0,0-1 0 0 0,0-1 0 0 0,0 0 0 0 0,-2-1 146 0 0,-5-3-2452 0 0,12 1 1050 0 0</inkml:trace>
  <inkml:trace contextRef="#ctx0" brushRef="#br0" timeOffset="1681.221">619 122 10136 0 0,'-4'2'96'0'0,"0"0"0"0"0,0 1 0 0 0,0-1 0 0 0,1 1 1 0 0,-1 0-1 0 0,1 0 0 0 0,-1 0 0 0 0,1 0 0 0 0,0 1 0 0 0,0-1 0 0 0,1 1 1 0 0,-1 0-1 0 0,1 0 0 0 0,-1 0 0 0 0,1 0 0 0 0,-1 4-96 0 0,0-3 211 0 0,0-1-1 0 0,0 1 0 0 0,-1 0 1 0 0,1-1-1 0 0,-1 0 1 0 0,0 0-1 0 0,-4 3-210 0 0,-9 10 549 0 0,-33 44 1499 0 0,47-57-1862 0 0,1 1 0 0 0,-1-1 0 0 0,1 0 0 0 0,-1 1 0 0 0,1-1 0 0 0,1 1 0 0 0,-2 3-186 0 0,2-7 29 0 0,1 1-1 0 0,-1 0 1 0 0,1-1 0 0 0,0 1 0 0 0,0 0-1 0 0,-1-1 1 0 0,1 1 0 0 0,0 0 0 0 0,0-1-1 0 0,0 1 1 0 0,1 0 0 0 0,-1-1-1 0 0,0 1 1 0 0,1 0 0 0 0,-1-1 0 0 0,1 1-1 0 0,-1-1 1 0 0,1 1 0 0 0,0-1 0 0 0,-1 1-1 0 0,1-1 1 0 0,1 2-29 0 0,-1-2 331 0 0,20 1 521 0 0,-18-1-810 0 0,0-1 0 0 0,0 1 0 0 0,0-1 0 0 0,0 0 0 0 0,1 0 0 0 0,-1 0 0 0 0,0 0 0 0 0,0-1 0 0 0,2 0-42 0 0,16-3 141 0 0,-15 3-138 0 0,1 0 0 0 0,-1-1 0 0 0,1 1-1 0 0,-1-1 1 0 0,1-1 0 0 0,-1 1-1 0 0,0-1 1 0 0,0 0 0 0 0,0-1-1 0 0,4-2-2 0 0,6-6 0 0 0,-12 10 0 0 0,0-1 0 0 0,0 1 0 0 0,0-1 0 0 0,0-1 0 0 0,-1 1 0 0 0,1 0 0 0 0,-1-1 0 0 0,2-3 0 0 0,12-15-35 0 0,-12 15 146 0 0,0 1 1 0 0,0-1-1 0 0,3-7-111 0 0,-7 12 54 0 0,0-1 0 0 0,1 0 0 0 0,-1 0 0 0 0,-1-1 0 0 0,1 1 1 0 0,0 0-1 0 0,-1 0 0 0 0,0 0 0 0 0,1 0 0 0 0,-1-1 0 0 0,-1 1 0 0 0,1-1-54 0 0,-1-2 8 0 0,0 1-1 0 0,-1-1 1 0 0,0 0-1 0 0,0 0 1 0 0,0 1-1 0 0,0-1 1 0 0,-1 1-1 0 0,0 0 1 0 0,0 0-1 0 0,-1 0 1 0 0,0 0 0 0 0,1 1-1 0 0,-1-1 1 0 0,-1 1-1 0 0,1 0 1 0 0,-1 0-1 0 0,1 0 1 0 0,-1 1-1 0 0,0 0 1 0 0,-1 0-1 0 0,1 0 1 0 0,0 0-1 0 0,-1 1 1 0 0,0 0-1 0 0,1 0 1 0 0,-1 1-1 0 0,0-1 1 0 0,0 1-1 0 0,0 0 1 0 0,-5 1-8 0 0,-40-6-575 0 0,50 6 328 0 0,3 0 247 0 0,1 1 0 0 0,-1-1-1 0 0,0 0 1 0 0,0 0-1 0 0,1 0 1 0 0,-1 0-1 0 0,0 0 1 0 0,0 0-1 0 0,1-1 1 0 0,-1 1 0 0 0,0-1 0 0 0,10-1 204 0 0,79-9 34 0 0,29-10-238 0 0,-106 18 107 0 0,14-3-153 0 0,0 1 0 0 0,0 2 0 0 0,18 0 46 0 0,-45 2 2 0 0,0 1 0 0 0,-1 0 1 0 0,1 0-1 0 0,0 0 0 0 0,0 0 0 0 0,0 0 0 0 0,-1 1 1 0 0,1-1-1 0 0,0 0 0 0 0,0 0 0 0 0,-1 0 0 0 0,1 1 0 0 0,0-1 1 0 0,0 0-1 0 0,-1 1 0 0 0,1-1 0 0 0,0 1 0 0 0,-1-1 1 0 0,1 1-1 0 0,-1-1 0 0 0,1 1 0 0 0,0-1 0 0 0,-1 1 1 0 0,1 0-1 0 0,-1-1 0 0 0,0 1 0 0 0,1-1 0 0 0,-1 1 0 0 0,1 0 1 0 0,-1 0-1 0 0,0-1 0 0 0,0 1 0 0 0,1 0 0 0 0,-1 0 1 0 0,0 0-3 0 0,0 3 14 0 0,0 0 1 0 0,0 0-1 0 0,0 0 1 0 0,-1 0-1 0 0,1 0 1 0 0,-2 4-15 0 0,0-2 31 0 0,0-1 1 0 0,0 1-1 0 0,0-1 1 0 0,-1 0-1 0 0,0 1 0 0 0,-3 3-31 0 0,2-3 49 0 0,0 0-1 0 0,1 1 0 0 0,0-1 0 0 0,0 1-48 0 0,1-3 32 0 0,0 1-1 0 0,0-1 1 0 0,0 0-1 0 0,-1 0 0 0 0,-1 3-31 0 0,1-4 22 0 0,1 1 0 0 0,-1-1 0 0 0,1 1 0 0 0,0 0 0 0 0,1 0-1 0 0,-2 3-21 0 0,2-2 25 0 0,-3 6-2 0 0,1 1 0 0 0,0 0-1 0 0,1 0 1 0 0,0-1 0 0 0,1 4-23 0 0,1-13 53 0 0,1-2 17 0 0,0 1-61 0 0,0-1 0 0 0,0 0 0 0 0,0 0 1 0 0,0 1-1 0 0,0-1 0 0 0,1 0 0 0 0,-1 0 0 0 0,0 0 1 0 0,0 0-1 0 0,0-1 0 0 0,0 1 0 0 0,0 0 0 0 0,0 0 1 0 0,0 0-1 0 0,0-1 0 0 0,0 1 0 0 0,0-1 0 0 0,0 1 1 0 0,0-1-1 0 0,0 1 0 0 0,0-1 0 0 0,0 1 0 0 0,0-1 1 0 0,-1 0-1 0 0,1 0 0 0 0,0 1 0 0 0,0-1 0 0 0,-1 0 1 0 0,1 0-1 0 0,0 0-9 0 0,3-4 38 0 0,18-13 64 0 0,-15 13-121 0 0,1-1 1 0 0,-1 0 0 0 0,-1 0 0 0 0,1-1-1 0 0,-1 1 1 0 0,-1-1 0 0 0,4-6 18 0 0,-6 9 40 0 0,0 0 0 0 0,0 0 0 0 0,0 1 1 0 0,0-1-1 0 0,1 1 0 0 0,3-3-40 0 0,-4 3 2 0 0,0 1-1 0 0,0-1 0 0 0,0 0 0 0 0,-1 0 1 0 0,1 0-1 0 0,-1 0 0 0 0,0 0 1 0 0,0 0-1 0 0,2-3-1 0 0,-4 5-5 0 0,1-1-1 0 0,0 1 1 0 0,0 0-1 0 0,0-1 1 0 0,0 1-1 0 0,0 0 1 0 0,0 0-1 0 0,0 0 1 0 0,1 0-1 0 0,-1 0 1 0 0,0 0-1 0 0,0 0 1 0 0,1 0-1 0 0,-1 0 1 0 0,1 1-1 0 0,-1-1 1 0 0,1 1-1 0 0,-1-1 1 0 0,1 1-1 0 0,-1-1 1 0 0,1 1 5 0 0,5-1-17 0 0,0 0 1 0 0,-1 0-1 0 0,1 1 1 0 0,1 0 16 0 0,-5 0-9 0 0,-1 0 1 0 0,0 0 0 0 0,0 1 0 0 0,1-1-1 0 0,-1 0 1 0 0,0 1 0 0 0,0 0 0 0 0,0-1-1 0 0,0 1 1 0 0,0 0 0 0 0,0 0 0 0 0,0 0-1 0 0,0 1 1 0 0,0-1 0 0 0,0 0 0 0 0,0 1-1 0 0,-1-1 1 0 0,1 1 8 0 0,1 1-17 0 0,-1 0 1 0 0,0 0-1 0 0,0 0 1 0 0,0 0-1 0 0,0 0 0 0 0,-1 0 1 0 0,1 1-1 0 0,-1-1 1 0 0,0 1-1 0 0,0 1 17 0 0,1 0 20 0 0,0 0-1 0 0,1 0 1 0 0,-1 0 0 0 0,1 0-1 0 0,0 0 1 0 0,3 2-20 0 0,9 19 23 0 0,-12-19-23 0 0,1 0 0 0 0,-1-1 0 0 0,1 1 0 0 0,1-1 0 0 0,-1 0 0 0 0,1 0 0 0 0,2 2 0 0 0,-6-7 0 0 0,-1-1 0 0 0,0 0 0 0 0,0 1 0 0 0,1-1 0 0 0,-1 0 0 0 0,0 0 0 0 0,1 1 0 0 0,-1-1 0 0 0,0 0 0 0 0,1 0 0 0 0,-1 1 0 0 0,0-1 0 0 0,1 0 0 0 0,-1 0 0 0 0,1 0 0 0 0,-1 0 0 0 0,0 1 0 0 0,1-1 0 0 0,-1 0 0 0 0,1 0 0 0 0,-1 0 0 0 0,0 0 0 0 0,1 0 0 0 0,-1 0 0 0 0,1 0 0 0 0,-1 0 0 0 0,1 0 0 0 0,-1 0 0 0 0,0 0 0 0 0,1-1 0 0 0,-1 1 0 0 0,1 0 0 0 0,0 0 0 0 0,-1 0 0 0 0,1-1 0 0 0,-1 1 0 0 0,1 0 0 0 0,-1-1 0 0 0,1 1 0 0 0,-1 0 0 0 0,1-1 0 0 0,-1 1 0 0 0,1 0 0 0 0,-1-1 0 0 0,0 1 0 0 0,1-1 0 0 0,-1 1 0 0 0,0-1 0 0 0,1 1 0 0 0,-1-1 0 0 0,0 1 0 0 0,0-1 0 0 0,1 0 0 0 0,-1 1 0 0 0,0-1 0 0 0,0 1 0 0 0,0-1 0 0 0,0 0 0 0 0,0 1 0 0 0,0-1 0 0 0,0 1 0 0 0,0-1 0 0 0,0 0 0 0 0,0 1 0 0 0,0-1 0 0 0,0 0 0 0 0,0 1 0 0 0,-1-15-2 0 0,0 12 43 0 0,1 1 1 0 0,-1-1 0 0 0,1 1 0 0 0,0-1 0 0 0,0 1 0 0 0,1 0-1 0 0,-1-1 1 0 0,0 1 0 0 0,1-1 0 0 0,-1 1 0 0 0,1-1-42 0 0,2-5 185 0 0,-1 1 1 0 0,-1-1-1 0 0,1 0 1 0 0,-1 1-1 0 0,-1-9-185 0 0,1 10-145 0 0,-1-1 0 0 0,1 1 0 0 0,0-1 0 0 0,0 1 0 0 0,0 0 0 0 0,1-1 0 0 0,0 1 0 0 0,0 0 0 0 0,2-1 145 0 0,-1 0 67 0 0,1 1 214 0 0,14 4 35 0 0,-15 3-323 0 0,0-1-1 0 0,0 1 1 0 0,0 0 0 0 0,0 0-1 0 0,0 0 1 0 0,0 0-1 0 0,-1 0 1 0 0,1 1-1 0 0,0-1 1 0 0,-1 1 0 0 0,1 0-1 0 0,-1-1 1 0 0,1 1-1 0 0,-1 1 1 0 0,0-1 0 0 0,0 0 7 0 0,2 1-38 0 0,0 1 1 0 0,-1-1 0 0 0,1-1-1 0 0,0 1 1 0 0,4 2 37 0 0,108 45-37 0 0,-110-49 19 0 0,0 1 0 0 0,0-1 0 0 0,-1 0 0 0 0,1 0 0 0 0,0-1 0 0 0,0 1 0 0 0,0-1-1 0 0,0-1 1 0 0,2 1 18 0 0,56-11 688 0 0,-53 9-629 0 0,1-1 0 0 0,-1 0 0 0 0,0-1-1 0 0,11-5-58 0 0,-19 8 9 0 0,0-1 0 0 0,0 0 0 0 0,1 0 0 0 0,-1 0 0 0 0,-1-1 0 0 0,1 1 0 0 0,0-1 0 0 0,-1 1 0 0 0,1-1 0 0 0,-1 0 0 0 0,0 0 0 0 0,1 0 0 0 0,-2 0 0 0 0,1-1 0 0 0,0 1 0 0 0,-1 0 0 0 0,1-2-9 0 0,5-12 48 0 0,-5 12-51 0 0,0 1 0 0 0,-1 0 1 0 0,1 0-1 0 0,-1-1 1 0 0,0 1-1 0 0,0-3 3 0 0,1-3-67 0 0,-2 9 56 0 0,1 0 0 0 0,-1 0 0 0 0,0 0 1 0 0,0 0-1 0 0,1 0 0 0 0,-1 0 0 0 0,0 0 1 0 0,0 0-1 0 0,0 0 0 0 0,0 0 0 0 0,0 0 1 0 0,-1 0-1 0 0,1 0 0 0 0,0-1 0 0 0,0 1 1 0 0,-1 0-1 0 0,1 0 0 0 0,-1 0 0 0 0,1 0 0 0 0,-1 0 1 0 0,1 1-1 0 0,-1-2 11 0 0,-1 0-29 0 0,0-1 0 0 0,0 1 0 0 0,-1-1-1 0 0,1 1 1 0 0,-1 0 0 0 0,1 0 0 0 0,-1 0 0 0 0,0 0 0 0 0,0 0-1 0 0,0 1 1 0 0,-2-2 29 0 0,4 3-14 0 0,-1 0 0 0 0,1-1-1 0 0,-1 1 1 0 0,1 0-1 0 0,0 0 1 0 0,-1 0 0 0 0,1 0-1 0 0,0 0 1 0 0,-1 1 0 0 0,1-1-1 0 0,0 0 1 0 0,-1 1 0 0 0,1-1-1 0 0,0 1 1 0 0,-1-1-1 0 0,1 1 1 0 0,0-1 0 0 0,0 1-1 0 0,0 0 1 0 0,-1 0 0 0 0,1-1-1 0 0,0 1 1 0 0,0 0-1 0 0,0 0 1 0 0,0 0 0 0 0,1 0-1 0 0,-1 1 1 0 0,0-1 0 0 0,0 1 14 0 0,-5 7-17 0 0,0 1 1 0 0,1-1 0 0 0,0 1 0 0 0,0 0 0 0 0,1 1-1 0 0,-1 5 17 0 0,0 9 0 0 0,4-20 0 0 0,1 1 0 0 0,-2-1 0 0 0,1 0 0 0 0,-1 0 0 0 0,1 0 0 0 0,-1 0 0 0 0,-2 3 0 0 0,0-2 2 0 0,3-4-7 0 0,0 0 1 0 0,0-1 0 0 0,0 1 0 0 0,0 0 0 0 0,0 0 0 0 0,0 0 0 0 0,0 0-1 0 0,0 1 1 0 0,1-1 0 0 0,-1 0 0 0 0,1 0 0 0 0,0 0 0 0 0,0 0 0 0 0,-1 1-1 0 0,1-1 1 0 0,1 0 0 0 0,-1 0 0 0 0,0 2 4 0 0,2 10-12 0 0,-1-11 12 0 0,-1 1 0 0 0,1-1-1 0 0,-1 0 1 0 0,1 1 0 0 0,0-1 0 0 0,0 1-1 0 0,1-1 1 0 0,-1 0 0 0 0,1 0 0 0 0,-1 0 0 0 0,1 0-1 0 0,2 2 1 0 0,5 10 0 0 0,-9-13 0 0 0,1-1 0 0 0,0 1 0 0 0,-1-1 0 0 0,1 1 0 0 0,0-1 0 0 0,0 1 0 0 0,0-1 0 0 0,0 0 0 0 0,0 1 0 0 0,1-1 0 0 0,-1 0 0 0 0,0 0 0 0 0,1 0 0 0 0,-1 0 0 0 0,1 0 0 0 0,-1 0 0 0 0,1 0 0 0 0,1 0 0 0 0,4 0 121 0 0,1 0 0 0 0,-1-1 0 0 0,1 0 0 0 0,0 0 0 0 0,-1-1 0 0 0,1 0 0 0 0,-1 0 0 0 0,6-2-121 0 0,-12 3 4 0 0,2-1 72 0 0,1 0-1 0 0,-1-1 1 0 0,1 1-1 0 0,-1-1 1 0 0,0 1 0 0 0,1-1-1 0 0,-1 0 1 0 0,0 0-1 0 0,2-3-75 0 0,27-25 338 0 0,-10 9-360 0 0,-9 9 22 0 0,34-32 0 0 0,-45 42 3 0 0,-1 0 0 0 0,0 0-1 0 0,1-1 1 0 0,-1 1-1 0 0,0-1 1 0 0,0 1 0 0 0,0-1-1 0 0,0 1 1 0 0,0-1-1 0 0,-1 1 1 0 0,1-1 0 0 0,-1-1-3 0 0,0 2-33 0 0,0 1 0 0 0,0-1 0 0 0,1 0 0 0 0,-1 0 0 0 0,0 1 0 0 0,1-1 0 0 0,-1 0 0 0 0,1 1 0 0 0,0-1 0 0 0,-1 0 0 0 0,1 1 0 0 0,0-1 0 0 0,0 1 0 0 0,0-1 0 0 0,0 1 0 0 0,0 0 0 0 0,1-1 0 0 0,-1 1 0 0 0,0 0 0 0 0,1 0 0 0 0,-1 0 0 0 0,0 0 0 0 0,1 0 0 0 0,-1 0 0 0 0,1 0 0 0 0,0 1 0 0 0,-1-1 0 0 0,1 0 33 0 0,4-1-137 0 0,0 1-1 0 0,0 0 1 0 0,0 0-1 0 0,0 0 1 0 0,0 1-1 0 0,0 0 1 0 0,0 0-1 0 0,2 0 138 0 0,6 4-16 0 0,-12-3 16 0 0,0 1 0 0 0,0 0 0 0 0,0 0 0 0 0,-1 0 0 0 0,1 0 0 0 0,-1 0 0 0 0,1 0 0 0 0,-1 0 0 0 0,0 1 0 0 0,0-1 0 0 0,0 1 0 0 0,4 5 0 0 0,-1 0 0 0 0,0 1 0 0 0,-1-1 0 0 0,0 1 0 0 0,-1 0 0 0 0,1 0 0 0 0,-2 0 0 0 0,1 0 0 0 0,-1 7 0 0 0,5 20 0 0 0,-4-26 4 0 0,0 0 4 0 0,0-1 1 0 0,-1 1-1 0 0,0-1 1 0 0,0 1-9 0 0,-1-8 198 0 0,2 3 386 0 0,-1-2 25 0 0,3-6-258 0 0,0-2-211 0 0,0-1 0 0 0,0 1 0 0 0,0-1 0 0 0,-1 0 0 0 0,0 0 0 0 0,0-1 0 0 0,1-5-140 0 0,10-20-441 0 0,2 3 406 0 0,-10 17 235 0 0,0-1 0 0 0,1 2 0 0 0,1-1 0 0 0,0 1 0 0 0,0 0 0 0 0,2-1-200 0 0,18-15 18 0 0,0 2-1 0 0,13-8-17 0 0,-34 29-146 0 0,-1 1 0 0 0,0 0 0 0 0,1 0 0 0 0,0 0-1 0 0,0 1 1 0 0,0 0 0 0 0,4 0 146 0 0,-10 1-97 0 0,1 1 0 0 0,-1 0 0 0 0,1 0 0 0 0,-1 0 0 0 0,1 0 0 0 0,-1 0-1 0 0,1 0 1 0 0,-1 0 0 0 0,1 0 0 0 0,0 1 97 0 0,6 1-2583 0 0,-8-2-4862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1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14976 0 0,'0'0'686'0'0,"7"14"251"0"0,-3 6-893 0 0,-2-12 61 0 0,0-1 0 0 0,0 1 0 0 0,-1 0 0 0 0,-1 0-1 0 0,1 0-104 0 0,1 20 423 0 0,-1-21-178 0 0,0 0 0 0 0,-1 0 0 0 0,0 0 0 0 0,0 0 0 0 0,-1 4-245 0 0,-2 12 1362 0 0,1 0 0 0 0,1 8-1362 0 0,-2 22 1474 0 0,3-38-1186 0 0,-3 9 66 0 0,2-22-358 0 0,1-1-1 0 0,0 1 1 0 0,-1-1-1 0 0,1 1 1 0 0,0-1-1 0 0,0 1 1 0 0,0-1-1 0 0,0 1 1 0 0,0-1-1 0 0,1 1 5 0 0,-1 6-1 0 0,0-7 129 0 0,0-1 80 0 0,0 0 14 0 0,4-11-907 0 0,-4 2-1302 0 0,0-2-5796 0 0</inkml:trace>
  <inkml:trace contextRef="#ctx0" brushRef="#br0" timeOffset="315.978">51 1 9672 0 0,'0'0'183'0'0,"0"0"1"0"0,0 0 0 0 0,0 0 0 0 0,0 0 0 0 0,0 0-1 0 0,0 0 1 0 0,0 0 0 0 0,0 0 0 0 0,0 0-1 0 0,0 0 1 0 0,0 0 0 0 0,1 0 0 0 0,-1 0 0 0 0,0 0-1 0 0,0 0 1 0 0,0 0 0 0 0,0 0 0 0 0,0 0-1 0 0,0 0 1 0 0,0 0 0 0 0,0 0 0 0 0,0 0-1 0 0,0 0 1 0 0,0 0 0 0 0,0 0 0 0 0,0 0 0 0 0,0 0-1 0 0,0 0 1 0 0,0 0 0 0 0,0 0-184 0 0,4 12 2085 0 0,3 9-1928 0 0,18 29 783 0 0,-21-42-1681 0 0,1 0-1 0 0,-1 1 0 0 0,-1 0 0 0 0,0-1 0 0 0,0 1 0 0 0,-1 0 0 0 0,1 5 742 0 0,-3 0-1534 0 0</inkml:trace>
  <inkml:trace contextRef="#ctx0" brushRef="#br0" timeOffset="645.402">247 289 5064 0 0,'0'1'-12'0'0,"1"2"68"0"0,0 0 1 0 0,-1 0-1 0 0,1 0 1 0 0,-1 0-1 0 0,0 0 1 0 0,0 0-1 0 0,0 0 0 0 0,0 0 1 0 0,0 2-57 0 0,-2-2 352 0 0,1 0 0 0 0,0 0 0 0 0,0 0 0 0 0,0 0 0 0 0,0 0 0 0 0,1 0 0 0 0,-1 0 0 0 0,1 4-352 0 0,0-4 921 0 0,-1 1 0 0 0,1 0 1 0 0,-1-1-1 0 0,0 1 0 0 0,0-1 1 0 0,0 1-1 0 0,0-1 0 0 0,-1 2-921 0 0,-1 0 440 0 0,0 0-1 0 0,0-1 1 0 0,-1 1 0 0 0,0-1-1 0 0,0 0 1 0 0,0 0-1 0 0,-4 3-439 0 0,7-6 506 0 0,1-1 4 0 0,-5-7 903 0 0,5 7-1401 0 0,-1 0 0 0 0,1-1 0 0 0,0 1 1 0 0,-1 0-1 0 0,1-1 0 0 0,0 1 0 0 0,-1 0 0 0 0,1-1 1 0 0,0 1-1 0 0,0 0 0 0 0,-1-1 0 0 0,1 1 1 0 0,0-1-1 0 0,0 1 0 0 0,0-1 0 0 0,0 1 0 0 0,0 0 1 0 0,0-1-1 0 0,-1 1 0 0 0,1-1 0 0 0,0 1 0 0 0,0-1 1 0 0,0 1-13 0 0,0-5 6 0 0,1-1 0 0 0,-1 1 1 0 0,1 0-1 0 0,0 0 0 0 0,0 0 1 0 0,0 1-1 0 0,0-1 0 0 0,1 0 1 0 0,0 0-1 0 0,0 1 0 0 0,1-1 1 0 0,2-4-7 0 0,10-16-86 0 0,-8 13 85 0 0,0 0 0 0 0,1 1 0 0 0,0 0 0 0 0,5-5 1 0 0,4-3 0 0 0,-10 10 0 0 0,1 1 0 0 0,-1 0 0 0 0,1 1 0 0 0,8-6 0 0 0,-14 11 0 0 0,0 1 0 0 0,0 0 0 0 0,1-1 0 0 0,-1 1 0 0 0,1 0 0 0 0,-1 0 0 0 0,1 0 0 0 0,-1 0 0 0 0,1 1 0 0 0,-1-1 0 0 0,1 1 0 0 0,0 0 0 0 0,-1-1 0 0 0,1 1 0 0 0,-1 0 0 0 0,1 1 0 0 0,0-1 0 0 0,-1 0 0 0 0,1 1 0 0 0,0-1 0 0 0,1 2 0 0 0,-1-1 0 0 0,-1 0 0 0 0,1 0 0 0 0,-1 0 0 0 0,1 1 0 0 0,-1-1 0 0 0,1 1 0 0 0,-1-1 0 0 0,0 1 0 0 0,0 0 0 0 0,0 0 0 0 0,0 0 0 0 0,0 0 0 0 0,0 1 0 0 0,-1-1 0 0 0,1 0 0 0 0,-1 1 0 0 0,2 2 0 0 0,0 3 0 0 0,0 0 0 0 0,-1 0 0 0 0,0 1 0 0 0,0-1 0 0 0,-1 3 0 0 0,5 18 0 0 0,-4-18 0 0 0,-1 0 0 0 0,0 0 0 0 0,-1 1 0 0 0,0-1 0 0 0,-1 0 0 0 0,0 0 0 0 0,-1 3 0 0 0,-1 22 0 0 0,1-26-710 0 0,1 0 0 0 0,-1 0-1 0 0,0 0 1 0 0,-3 5 710 0 0,2-7-1023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199 214 3224 0 0,'0'0'143'0'0,"2"-6"26"0"0,-1 6-63 0 0,-1-1 1 0 0,0 1-1 0 0,1-1 1 0 0,-1 1-1 0 0,0 0 1 0 0,0-1-1 0 0,0 1 1 0 0,1-1-1 0 0,-1 0 1 0 0,0 1-1 0 0,0-1 1 0 0,0 1-1 0 0,0-1 1 0 0,0 1-1 0 0,0-1 1 0 0,0 1-1 0 0,0-1 1 0 0,0 1-1 0 0,0-1 1 0 0,0 1-1 0 0,0-1 1 0 0,0 1-1 0 0,0-1 1 0 0,-1 1-1 0 0,1-1 1 0 0,0 1-1 0 0,0-1 1 0 0,-1 1-1 0 0,1-1 1 0 0,0 1-1 0 0,-1-1 1 0 0,1 1-1 0 0,0-1 1 0 0,-1 1-1 0 0,1 0 1 0 0,-1-1-1 0 0,1 1 1 0 0,-1 0-107 0 0,-1-3 1569 0 0,1 2 1555 0 0,1 1-332 0 0,-12-3-462 0 0,10 3-2271 0 0,1-1 0 0 0,0 1 0 0 0,-1-1 1 0 0,1 1-1 0 0,-1 0 0 0 0,1 0 0 0 0,-1 0 0 0 0,1 0 0 0 0,-1 0 0 0 0,1 0 0 0 0,-1 0 0 0 0,1 1 1 0 0,-1-1-1 0 0,1 0 0 0 0,-1 1 0 0 0,1-1 0 0 0,0 1 0 0 0,-1 0 0 0 0,1 0-59 0 0,-27 17 527 0 0,18-11-182 0 0,3-1-239 0 0,-1 0 0 0 0,2 0 0 0 0,-1 1 0 0 0,1 0 0 0 0,0 0 0 0 0,0 1 0 0 0,-1 2-106 0 0,-6 10 120 0 0,2 0-1 0 0,-4 11-119 0 0,10-22 51 0 0,1 2 0 0 0,0-1-1 0 0,1 0 1 0 0,-2 11-51 0 0,4-16 37 0 0,1 1 0 0 0,-1 0-1 0 0,1 0 1 0 0,0 0 0 0 0,0 0-1 0 0,0 0 1 0 0,1-1 0 0 0,0 1-1 0 0,1 5-36 0 0,0-5 68 0 0,-1-2-20 0 0,1 0 0 0 0,-1 0 0 0 0,0 0 0 0 0,1 0 0 0 0,0 0 0 0 0,0 0 0 0 0,0-1 0 0 0,0 1 0 0 0,1-1 0 0 0,1 3-48 0 0,-3-6-1 0 0,3 6 31 0 0,1-1 0 0 0,-1-1 0 0 0,1 1 1 0 0,1-1-1 0 0,-1 0 0 0 0,1 0 0 0 0,5 3-30 0 0,-4-4 27 0 0,-1 0 0 0 0,1-1 0 0 0,0 0 0 0 0,0 0 0 0 0,1-1 0 0 0,-1 0 0 0 0,0 0 0 0 0,0 0 0 0 0,6-1-27 0 0,-1 0 45 0 0,1-1 0 0 0,-1 0 0 0 0,0-1 0 0 0,0-1 0 0 0,5-1-45 0 0,-2-1 5 0 0,0 0 0 0 0,-1-1 1 0 0,1-1-1 0 0,-1-1 0 0 0,-1 1 1 0 0,0-2-1 0 0,0 0 0 0 0,0-1-5 0 0,-9 7-1 0 0,7-6-891 0 0,0 0 0 0 0,8-9 892 0 0,-17 15-283 0 0,1 0 1 0 0,-1 0-1 0 0,1 0 1 0 0,-1 0-1 0 0,0-1 1 0 0,0 1-1 0 0,-1-1 1 0 0,1 1-1 0 0,-1-1 1 0 0,0 1-1 0 0,1-1 0 0 0,-1-3 283 0 0,4-31-4118 0 0,-5 37 3353 0 0,0 0 42 0 0,0-4 10 0 0</inkml:trace>
  <inkml:trace contextRef="#ctx0" brushRef="#br0" timeOffset="459.076">395 1 3224 0 0,'0'0'143'0'0,"2"7"26"0"0,-4 34 4061 0 0,1 18 3450 0 0,2-16-6459 0 0,-1-21 150 0 0,3 19-1371 0 0,0-8 481 0 0,-2 1-1 0 0,-2-1 0 0 0,-2 13-480 0 0,0 37 535 0 0,2-68-469 0 0,1 0-1 0 0,-2 0 1 0 0,0 0 0 0 0,-1 0-66 0 0,3 2 61 0 0,1-15-51 0 0,-1-1 1 0 0,0 0-1 0 0,0 0 1 0 0,0 0-1 0 0,0 0 1 0 0,0 1-1 0 0,0-1 1 0 0,0 0-1 0 0,0 0 1 0 0,0 0-1 0 0,0 0 1 0 0,-1 1-1 0 0,1-1 1 0 0,0 0-1 0 0,-1 0-10 0 0,1 0 72 0 0,0-1 0 0 0,0 0 2 0 0,0 0 4 0 0,8-28 226 0 0,-8 23-288 0 0,1 0 0 0 0,-1 0 0 0 0,1-1 0 0 0,0 1 0 0 0,0 0 0 0 0,1 0 0 0 0,0 0 0 0 0,-1 1 0 0 0,1-1 0 0 0,1 0 0 0 0,-1 1 0 0 0,1-1-16 0 0,0-1 0 0 0,0 0 0 0 0,0 0 0 0 0,0-1 0 0 0,-1 1 0 0 0,0-1 0 0 0,0-1 0 0 0,0 1 0 0 0,0 0 0 0 0,0 0 0 0 0,1 0 0 0 0,0 1 0 0 0,2-5 0 0 0,-2 7 2 0 0,0-1 0 0 0,0 0 0 0 0,-1-1-1 0 0,1 1 1 0 0,-1 0 0 0 0,0-4-2 0 0,0 6 7 0 0,-1 0 0 0 0,1 0 0 0 0,-1 0 0 0 0,1 0 0 0 0,0 0 0 0 0,0 0 0 0 0,0 1 0 0 0,0-1 0 0 0,1 1 0 0 0,-1-1 0 0 0,1 1 0 0 0,0 0-1 0 0,-1 0 1 0 0,2-1-7 0 0,1-1-77 0 0,-4 4 71 0 0,1-1-1 0 0,-1 0 1 0 0,0 1-1 0 0,0-1 1 0 0,0 0-1 0 0,1 1 1 0 0,-1 0 0 0 0,0-1-1 0 0,0 1 1 0 0,1 0-1 0 0,-1-1 1 0 0,0 1 0 0 0,1 0-1 0 0,-1 0 1 0 0,0 0-1 0 0,1 0 1 0 0,-1 1-1 0 0,0-1 1 0 0,1 0 0 0 0,-1 0-1 0 0,0 1 1 0 0,1-1-1 0 0,-1 1 1 0 0,0-1-1 0 0,0 1 1 0 0,0 0 0 0 0,1-1-1 0 0,-1 1 1 0 0,0 0-1 0 0,0 0 1 0 0,0 0 0 0 0,0 0-1 0 0,0-1 1 0 0,-1 2-1 0 0,2-1 7 0 0,0 2 2 0 0,1 0-1 0 0,-1 0 1 0 0,0 0-1 0 0,0 0 1 0 0,0 0-1 0 0,0 0 1 0 0,-1 0-1 0 0,1 1 1 0 0,-1-1-1 0 0,0 0 1 0 0,0 1-1 0 0,0 2-1 0 0,0-1 21 0 0,0 0 0 0 0,0-1 0 0 0,0 1 0 0 0,1 0 0 0 0,0 0-21 0 0,6 24 175 0 0,-3-1-85 0 0,-3-21-90 0 0,0 0-1 0 0,-1 1 1 0 0,0-1-1 0 0,0 5 1 0 0,-1-2 17 0 0,0 1 0 0 0,1 0 0 0 0,0-1-1 0 0,0 1 1 0 0,2-1 0 0 0,-1 1 0 0 0,2 3-17 0 0,-3-13-19 0 0,-1-1 1 0 0,1 1 0 0 0,0 0-1 0 0,-1 0 1 0 0,1 0 0 0 0,0-1 0 0 0,-1 1-1 0 0,1 0 1 0 0,0 0 0 0 0,0-1-1 0 0,0 1 1 0 0,0-1 0 0 0,-1 1-1 0 0,1-1 1 0 0,0 1 0 0 0,0-1 0 0 0,0 0-1 0 0,0 1 1 0 0,0-1 0 0 0,0 0-1 0 0,0 0 1 0 0,0 0 0 0 0,0 0-1 0 0,0 0 1 0 0,0 0 0 0 0,0 0 0 0 0,0 0-1 0 0,0 0 1 0 0,0 0 0 0 0,0 0-1 0 0,0-1 1 0 0,0 1 0 0 0,1-1 18 0 0,3 0-286 0 0,1-1 0 0 0,-1 0 0 0 0,0 0 0 0 0,0 0 0 0 0,4-3 286 0 0,3-4-963 0 0,0 0-1 0 0,0-1 0 0 0,-1-1 0 0 0,-1 0 0 0 0,0-1 0 0 0,8-11 964 0 0,-15 20-196 0 0,12-17-972 0 0</inkml:trace>
  <inkml:trace contextRef="#ctx0" brushRef="#br0" timeOffset="1118.017">947 186 10448 0 0,'-12'-5'1117'0'0,"10"5"-1008"0"0,0 0 0 0 0,0 0 0 0 0,0 0-1 0 0,0 1 1 0 0,0-1 0 0 0,0 1 0 0 0,1-1 0 0 0,-1 1 0 0 0,0-1-1 0 0,0 1 1 0 0,0 0 0 0 0,1 0 0 0 0,-1 0 0 0 0,0 0 0 0 0,1 0 0 0 0,-1 1-1 0 0,1-1 1 0 0,-2 1-109 0 0,-24 29 2877 0 0,24-27-2751 0 0,-6 9 294 0 0,0 0-1 0 0,1 1 1 0 0,1-1-1 0 0,0 1 1 0 0,1 1-1 0 0,-2 7-419 0 0,-5 18 1309 0 0,-5 33-1309 0 0,17-67 27 0 0,-1 1 15 0 0,0 0-1 0 0,0 1 1 0 0,1-1 0 0 0,0 0 0 0 0,1 1 0 0 0,-1-1-1 0 0,2 0 1 0 0,-1 1 0 0 0,1-1 0 0 0,0 0-1 0 0,0 1-41 0 0,2-4 11 0 0,-3-3 48 0 0,2-2 31 0 0,6-8 56 0 0,0 0 0 0 0,-1-1 0 0 0,0 0 1 0 0,0 0-1 0 0,-1-1 0 0 0,0 1 0 0 0,3-10-146 0 0,11-19-255 0 0,-6 17 314 0 0,-9 15-40 0 0,0-1 0 0 0,-1 1 1 0 0,0-1-1 0 0,-1 0 0 0 0,1-2-19 0 0,-3 8-12 0 0,-1 1 0 0 0,1 0 0 0 0,-1 0 0 0 0,1 0 0 0 0,0 0 0 0 0,-1 0 0 0 0,1 0 0 0 0,0 0 0 0 0,0 0 0 0 0,0 0 0 0 0,0 0 0 0 0,0 0 0 0 0,0 0 0 0 0,0 0 0 0 0,0 1 0 0 0,0-1 0 0 0,0 0 0 0 0,0 1 0 0 0,0-1 0 0 0,0 1 0 0 0,2-1 12 0 0,-2 1-7 0 0,-1-1 0 0 0,1 1 0 0 0,0-1 0 0 0,0 1 0 0 0,0 0 0 0 0,0 0 0 0 0,0-1 0 0 0,0 1 0 0 0,0 0 0 0 0,0 0 0 0 0,0 0 0 0 0,0 0 0 0 0,0 0 0 0 0,0 0 0 0 0,0 0 0 0 0,-1 0 0 0 0,1 0 0 0 0,0 1 0 0 0,0-1 0 0 0,0 0 0 0 0,1 1 7 0 0,-1 0-1 0 0,-1-1 0 0 0,1 1 0 0 0,-1-1 0 0 0,1 1 1 0 0,-1 0-1 0 0,1 0 0 0 0,-1-1 0 0 0,1 1 0 0 0,-1 0 0 0 0,0 0 1 0 0,1-1-1 0 0,-1 1 0 0 0,0 0 0 0 0,0 0 1 0 0,2 3-49 0 0,5 10-13 0 0,-1 0 0 0 0,-1 1 0 0 0,0-1 0 0 0,-1 1 0 0 0,0 0 0 0 0,-1 3 62 0 0,1 10 87 0 0,-1 0 0 0 0,-1 0 0 0 0,-2 0-87 0 0,0-21 51 0 0,3 33 694 0 0,-3-42-727 0 0,1 1 0 0 0,-1-1 0 0 0,1 1-1 0 0,-1 0 1 0 0,1-1 0 0 0,0 1 0 0 0,0 0 0 0 0,0-1-1 0 0,0 1 1 0 0,0 0 0 0 0,0 0 0 0 0,0 0-1 0 0,0 0 1 0 0,1-1-18 0 0,1-1 43 0 0,1-3-25 0 0,0 0 0 0 0,0-1 0 0 0,-1 1 1 0 0,0-1-1 0 0,0 0 0 0 0,-1 0 0 0 0,1 0 0 0 0,-1-3-18 0 0,6-14-169 0 0,1-4 51 0 0,-7 20 99 0 0,0 1 0 0 0,1 1 0 0 0,0-1 0 0 0,0 0 0 0 0,0 1 0 0 0,1-1 19 0 0,5-9-121 0 0,-9 13 66 0 0,1 1-1 0 0,0 0 0 0 0,0 0 0 0 0,1-1 0 0 0,-1 1 0 0 0,0 0 0 0 0,1 0 0 0 0,-1 0 0 0 0,1 1 0 0 0,0-1 0 0 0,-1 0 0 0 0,1 1 0 0 0,0-1 0 0 0,2-1 56 0 0,22-8-341 0 0,-25 11 341 0 0,-1 0-1 0 0,0 0 0 0 0,1-1 1 0 0,-1 1-1 0 0,1 0 1 0 0,-1 0-1 0 0,1 0 1 0 0,-1 0-1 0 0,0 0 1 0 0,1 0-1 0 0,-1 0 1 0 0,1 0-1 0 0,-1 0 1 0 0,1 0-1 0 0,-1 0 1 0 0,1 0-1 0 0,-1 0 1 0 0,0 0-1 0 0,1 0 1 0 0,-1 0-1 0 0,1 0 1 0 0,-1 0-1 0 0,0 0 1 0 0,1 1-1 0 0,-1-1 1 0 0,1 0-1 0 0,-1 0 1 0 0,0 1-1 0 0,1-1 1 0 0,-1 0-1 0 0,0 0 1 0 0,1 1-1 0 0,-1-1 1 0 0,1 1-8 0 0,1 0-1 0 0,0 0-1 0 0,0 0 1 0 0,-1 0 0 0 0,1 0 0 0 0,0 0 0 0 0,-1 0-1 0 0,1 0 1 0 0,-1 1 0 0 0,1-1 0 0 0,-1 1 0 0 0,1-1-1 0 0,-1 1 1 0 0,0 0 0 0 0,0-1 0 0 0,0 1 0 0 0,0 0 0 0 0,0 0-1 0 0,0 1 10 0 0,2 2-19 0 0,0 0 9 0 0,-1 0 0 0 0,0 0 1 0 0,0 0-1 0 0,0 0 0 0 0,0 0 0 0 0,-1 1 0 0 0,0-1 0 0 0,1 4 10 0 0,4 9 163 0 0,-5-17-147 0 0,0 1 1 0 0,-1-1-1 0 0,1 1 0 0 0,0-1 1 0 0,-1 1-1 0 0,1-1 1 0 0,-1 1-1 0 0,1-1 1 0 0,-1 1-1 0 0,0-1 1 0 0,0 1-1 0 0,0-1 1 0 0,0 1-1 0 0,0 0-16 0 0,-3 7 143 0 0,3-8-124 0 0,-1 0 0 0 0,1 0 0 0 0,0 0 0 0 0,-1 0 0 0 0,1-1 0 0 0,0 1 0 0 0,0 0 0 0 0,0 0 0 0 0,0 0 0 0 0,-1 0 0 0 0,1 0 0 0 0,0 0 0 0 0,1-1 0 0 0,-1 1 0 0 0,0 0 0 0 0,0 0 1 0 0,0 0-1 0 0,0 0 0 0 0,1 0 0 0 0,-1-1 0 0 0,0 1 0 0 0,1 0 0 0 0,-1 0 0 0 0,1 0 0 0 0,-1-1 0 0 0,1 1 0 0 0,-1 0 0 0 0,1-1 0 0 0,-1 1 0 0 0,1 0 0 0 0,0 0-19 0 0,0-1 19 0 0,0 1 0 0 0,0 0 0 0 0,-1 0 0 0 0,1 0-1 0 0,0-1 1 0 0,-1 1 0 0 0,1 0 0 0 0,-1 0 0 0 0,1 0-1 0 0,-1 0 1 0 0,1 0 0 0 0,-1 0 0 0 0,0 0 0 0 0,1 0-1 0 0,-1 0 1 0 0,0 0 0 0 0,0 0 0 0 0,0 0 0 0 0,0 0-1 0 0,0 1-18 0 0,1-1 10 0 0,-1 0-1 0 0,0 0 0 0 0,1 1 1 0 0,-1-1-1 0 0,1 0 0 0 0,-1 0 1 0 0,1 0-1 0 0,0 0 0 0 0,-1 0 1 0 0,1 1-1 0 0,0-1 0 0 0,0-1 0 0 0,0 1 1 0 0,0 0-1 0 0,0 0 0 0 0,0 0 1 0 0,1 0-10 0 0,-1 0 36 0 0,-3 2 103 0 0,1-1 116 0 0,2-6-100 0 0,-1 4-144 0 0,0-1-1 0 0,0 0 1 0 0,1 1-1 0 0,-1-1 1 0 0,0 0-1 0 0,0 0 1 0 0,0 1-1 0 0,0-1 1 0 0,0 0-1 0 0,0 1 1 0 0,0-1-1 0 0,0 0 1 0 0,0 0-1 0 0,0 1 1 0 0,0-1-1 0 0,0 0 1 0 0,-1 1-1 0 0,1-1 1 0 0,0 0-1 0 0,0 1-10 0 0,-3-8 70 0 0,3 8-66 0 0,0-1-1 0 0,0 1 0 0 0,0 0 0 0 0,0-1 0 0 0,0 1 1 0 0,0-1-1 0 0,0 1 0 0 0,0-1 0 0 0,0 1 1 0 0,1-1-1 0 0,-1 1 0 0 0,0 0 0 0 0,0-1 1 0 0,0 1-1 0 0,0-1 0 0 0,1 1 0 0 0,-1 0 1 0 0,0-1-1 0 0,0 1 0 0 0,1 0 0 0 0,-1-1 0 0 0,0 1 1 0 0,1 0-1 0 0,-1-1 0 0 0,0 1 0 0 0,1 0 1 0 0,-1 0-1 0 0,1-1 0 0 0,-1 1 0 0 0,0 0 1 0 0,1 0-1 0 0,-1 0 0 0 0,1 0 0 0 0,-1-1-3 0 0,1 1 3 0 0,-1 0 0 0 0,1 0 0 0 0,-1 0 0 0 0,1 0 0 0 0,-1-1-1 0 0,1 1 1 0 0,-1 0 0 0 0,0-1 0 0 0,1 1 0 0 0,-1 0 0 0 0,1-1 0 0 0,-1 1-1 0 0,0 0 1 0 0,1-1 0 0 0,-1 1 0 0 0,0-1 0 0 0,1 1 0 0 0,-1 0 0 0 0,0-1-1 0 0,0 1 1 0 0,0-1 0 0 0,1 1 0 0 0,-1-1 0 0 0,0 1 0 0 0,0-1-3 0 0,-1-8-13 0 0,1 8 8 0 0,-1 1 0 0 0,1-1 0 0 0,0 1 0 0 0,0-1-1 0 0,0 1 1 0 0,0-1 0 0 0,0 1 0 0 0,0-1 0 0 0,0 1 0 0 0,0-1 0 0 0,0 1 0 0 0,0-1-1 0 0,0 1 1 0 0,0-1 0 0 0,1 1 0 0 0,-1-1 0 0 0,0 1 0 0 0,0-1 0 0 0,0 1 0 0 0,1-1 0 0 0,-1 1-1 0 0,0 0 1 0 0,1-1 0 0 0,-1 1 0 0 0,0-1 0 0 0,1 1 0 0 0,-1 0 0 0 0,0-1 0 0 0,1 1 0 0 0,-1 0-1 0 0,1-1 1 0 0,-1 1 0 0 0,1 0 0 0 0,-1 0 0 0 0,1 0 0 0 0,-1-1 0 0 0,1 1 0 0 0,-1 0 0 0 0,1 0 5 0 0,15-9-210 0 0,-8 4-257 0 0,0 0-1 0 0,1 1 0 0 0,-1 0 0 0 0,1 1 1 0 0,0 0 467 0 0,-8 3-124 0 0,0 0 1 0 0,0-1 0 0 0,-1 1-1 0 0,1 0 1 0 0,0 0 0 0 0,0 0 0 0 0,-1 0-1 0 0,1-1 1 0 0,0 1 0 0 0,-1 0-1 0 0,1-1 1 0 0,-1 1 0 0 0,1 0-1 0 0,0-1 1 0 0,-1 1 0 0 0,1-1-1 0 0,-1 1 1 0 0,1-1 0 0 0,-1 1 0 0 0,1-1-1 0 0,-1 0 1 0 0,1 1 0 0 0,-1-1-1 0 0,0 1 1 0 0,1-1 0 0 0,-1 0-1 0 0,0 1 1 0 0,0-1 0 0 0,1 0 123 0 0,-1-1-1845 0 0</inkml:trace>
  <inkml:trace contextRef="#ctx0" brushRef="#br0" timeOffset="1969.487">1668 192 11600 0 0,'-7'-5'1053'0'0,"7"5"-1047"0"0,0 0 0 0 0,0 0 0 0 0,0 0 0 0 0,0 0 0 0 0,0 0-1 0 0,0 0 1 0 0,0 0 0 0 0,0 0 0 0 0,0 0 0 0 0,0 1 0 0 0,0-1 0 0 0,0 0 0 0 0,0 0 0 0 0,0 0 0 0 0,0 0 0 0 0,0 0-1 0 0,0 0 1 0 0,0 0 0 0 0,0 0 0 0 0,0 0 0 0 0,0 1 0 0 0,0-1 0 0 0,0 0 0 0 0,0 0 0 0 0,0 0 0 0 0,0 0 0 0 0,0 0 0 0 0,0 0-1 0 0,0 0 1 0 0,0 0 0 0 0,0 0 0 0 0,0 0 0 0 0,0 1 0 0 0,0-1 0 0 0,0 0 0 0 0,-1 0 0 0 0,1 0 0 0 0,0 0 0 0 0,0 0-1 0 0,0 0 1 0 0,0 0 0 0 0,0 0 0 0 0,0 0 0 0 0,0 0 0 0 0,0 0 0 0 0,0 0 0 0 0,0 0 0 0 0,0 0 0 0 0,-1 0 0 0 0,1 0 0 0 0,0 0-1 0 0,0 0 1 0 0,0 0 0 0 0,0 0 0 0 0,0 0 0 0 0,0 0 0 0 0,0 0 0 0 0,0 0 0 0 0,0 0 0 0 0,-1 0 0 0 0,1 0 0 0 0,0 0-6 0 0,-13 7 895 0 0,-14 4 376 0 0,24-10-1166 0 0,1 1 0 0 0,0-1 1 0 0,-1 1-1 0 0,1-1 0 0 0,0 1 0 0 0,0 0 0 0 0,0-1 0 0 0,0 1 0 0 0,0 0 0 0 0,0 1 1 0 0,0-1-1 0 0,1 0 0 0 0,-1 0-105 0 0,-1 2 141 0 0,1 0 0 0 0,-1-1 0 0 0,-1 1 0 0 0,1-1 0 0 0,-2 1-141 0 0,-8 5 238 0 0,10-7-159 0 0,0-1 1 0 0,0 1-1 0 0,0 0 0 0 0,1 0 1 0 0,-1 1-1 0 0,1-1 0 0 0,-1 1 1 0 0,1-1-1 0 0,0 1 0 0 0,0 0 1 0 0,0-1-1 0 0,0 1 0 0 0,-1 2-79 0 0,1-1 71 0 0,0-1-1 0 0,0 1 0 0 0,0-1 0 0 0,0 0 1 0 0,-1 1-1 0 0,0-1 0 0 0,0 0 0 0 0,0 0-70 0 0,1-2 20 0 0,0 1-1 0 0,0 0 0 0 0,0 0 1 0 0,0 0-1 0 0,1 0 1 0 0,-1 0-1 0 0,1 0 0 0 0,-1 1 1 0 0,1-1-1 0 0,0 0 0 0 0,0 1 1 0 0,0-1-1 0 0,0 1 1 0 0,0 0-1 0 0,0-1 0 0 0,1 1 1 0 0,0-1-1 0 0,-1 3-19 0 0,1 3 91 0 0,1-7-67 0 0,-1 1 0 0 0,0-1 0 0 0,0 1 0 0 0,0-1 0 0 0,0 1 0 0 0,0-1 0 0 0,-1 1 0 0 0,1-1 0 0 0,0 1 0 0 0,-1-1 0 0 0,1 1 0 0 0,-1 0-24 0 0,0-2 13 0 0,1 1 0 0 0,-1 0 0 0 0,1 0 0 0 0,-1-1 1 0 0,1 1-1 0 0,0 0 0 0 0,-1 0 0 0 0,1 0 0 0 0,0 0 1 0 0,-1 0-1 0 0,1 0 0 0 0,0-1 0 0 0,0 1 0 0 0,0 0 1 0 0,0 0-1 0 0,0 0 0 0 0,0 0 0 0 0,0 0 0 0 0,0 0 0 0 0,0 0 1 0 0,0 0-1 0 0,1 0 0 0 0,-1 0 0 0 0,0-1 0 0 0,1 1 1 0 0,-1 0-1 0 0,1 0 0 0 0,-1 0 0 0 0,0 0 0 0 0,1-1 0 0 0,0 1 1 0 0,-1 0-1 0 0,1-1 0 0 0,0 1 0 0 0,-1 0 0 0 0,1 0-13 0 0,0-1 1 0 0,-1 0 0 0 0,0 0 0 0 0,0 0-1 0 0,0 0 1 0 0,0 0 0 0 0,1 0-1 0 0,-1 1 1 0 0,0-1 0 0 0,0 0 0 0 0,0 0-1 0 0,0 0 1 0 0,0 0 0 0 0,0 1 0 0 0,0-1-1 0 0,0 0 1 0 0,0 0 0 0 0,1 0-1 0 0,-1 0 1 0 0,0 1 0 0 0,0-1 0 0 0,0 0-1 0 0,0 0 1 0 0,0 0 0 0 0,0 1 0 0 0,0-1-1 0 0,0 0 1 0 0,0 0 0 0 0,0 0-1 0 0,0 1 1 0 0,0-1 0 0 0,0 0 0 0 0,-1 0-1 0 0,1 0 1 0 0,0 0 0 0 0,0 1-1 0 0,0-1 3 0 0,0 0 0 0 0,0 0-1 0 0,-1 0 1 0 0,1 0 0 0 0,0 0 0 0 0,0 1 0 0 0,0-1 0 0 0,0 0 0 0 0,-1 0 0 0 0,1 0 0 0 0,0 1-1 0 0,0-1 1 0 0,0 0 0 0 0,0 0 0 0 0,0 0 0 0 0,0 1 0 0 0,0-1 0 0 0,-1 0 0 0 0,1 0 0 0 0,0 1 0 0 0,0-1-1 0 0,0 0 1 0 0,0 0 0 0 0,0 1 0 0 0,0-1 0 0 0,0 0 0 0 0,0 0 0 0 0,0 0 0 0 0,0 1 0 0 0,0-1 0 0 0,1 0-1 0 0,-1 0 1 0 0,0 1 0 0 0,0-1 0 0 0,0 0 0 0 0,0 0 0 0 0,0 0 0 0 0,0 1 0 0 0,0-1 0 0 0,1 0 0 0 0,-1 0-1 0 0,0 0 1 0 0,0 1 0 0 0,0-1 0 0 0,0 0 0 0 0,1 0 0 0 0,-1 0 0 0 0,0 0 0 0 0,0 0 0 0 0,0 0 0 0 0,1 1-1 0 0,-1-1 1 0 0,0 0 0 0 0,0 0 0 0 0,1 0 0 0 0,-1 0 0 0 0,0 0 0 0 0,0 0-3 0 0,1 0 7 0 0,-1 0 0 0 0,1 0 1 0 0,-1 0-1 0 0,1 0 0 0 0,-1 0 0 0 0,1 0 1 0 0,-1 0-1 0 0,1 0 0 0 0,-1 0 1 0 0,1 0-1 0 0,-1 0 0 0 0,1 0 0 0 0,-1 0 1 0 0,1 0-1 0 0,-1-1 0 0 0,0 1 1 0 0,1 0-1 0 0,-1 0 0 0 0,1-1 0 0 0,-1 1 1 0 0,1 0-1 0 0,-1-1 0 0 0,0 1 1 0 0,1 0-1 0 0,-1-1 0 0 0,0 1 0 0 0,1 0 1 0 0,-1-1-8 0 0,0 0 17 0 0,1 0 1 0 0,0 0-1 0 0,-1 1 0 0 0,1-1 1 0 0,0 0-1 0 0,-1 0 1 0 0,1 1-1 0 0,0-1 1 0 0,0 0-1 0 0,-1 1 1 0 0,1-1-1 0 0,0 1 0 0 0,0-1 1 0 0,0 1-1 0 0,0-1 1 0 0,0 1-1 0 0,0-1-17 0 0,0 1 8 0 0,0 0 0 0 0,-1 0 0 0 0,1 0 0 0 0,0-1 0 0 0,-1 1 0 0 0,1 0 0 0 0,0-1 0 0 0,-1 1 0 0 0,1 0-1 0 0,-1-1 1 0 0,1 1 0 0 0,-1-1 0 0 0,1 1 0 0 0,-1-1 0 0 0,1 1 0 0 0,-1-1 0 0 0,1 1 0 0 0,-1-1 0 0 0,0 0 0 0 0,1 1 0 0 0,-1-1-1 0 0,0 0 1 0 0,0 1 0 0 0,1-1-8 0 0,-2-4 53 0 0,1 4-49 0 0,0 0 0 0 0,0 1 1 0 0,0-1-1 0 0,0 1 0 0 0,0-1 1 0 0,0 1-1 0 0,0-1 0 0 0,0 1 0 0 0,0-1 1 0 0,0 0-1 0 0,0 1 0 0 0,0-1 1 0 0,1 1-1 0 0,-1-1 0 0 0,0 1 1 0 0,0-1-1 0 0,1 1 0 0 0,-1-1 1 0 0,0 1-1 0 0,0-1 0 0 0,1 1 0 0 0,-1-1 1 0 0,1 1-1 0 0,-1 0 0 0 0,0-1-4 0 0,10-6 54 0 0,-8 5-44 0 0,0 1 0 0 0,0-1 0 0 0,1 0 0 0 0,-1 0 0 0 0,0 0 0 0 0,-1 0 0 0 0,1 0 0 0 0,0 0 0 0 0,0-2-10 0 0,1 1-6 0 0,1-1-1 0 0,-1 1 1 0 0,1 0-1 0 0,-1 0 1 0 0,1 0-1 0 0,0 0 1 0 0,1 1-1 0 0,-1-1 1 0 0,0 1-1 0 0,2 0 7 0 0,10-7-159 0 0,-14 8 156 0 0,0 0-1 0 0,0 0 0 0 0,1 0 0 0 0,-1 0 1 0 0,1 0-1 0 0,-1 1 0 0 0,1-1 0 0 0,-1 1 1 0 0,1 0-1 0 0,-1 0 0 0 0,1 0 1 0 0,0 0-1 0 0,-1 0 0 0 0,1 0 0 0 0,-1 1 4 0 0,14 13 264 0 0,-15-13-270 0 0,0 0 0 0 0,0 0 0 0 0,0 0 0 0 0,0 0 0 0 0,0 0 0 0 0,-1 0 0 0 0,1 1-1 0 0,0-1 1 0 0,-1 0 0 0 0,1 0 0 0 0,0 1 0 0 0,-1-1 0 0 0,0 1 0 0 0,1-1 0 0 0,-1 0 0 0 0,0 1-1 0 0,1-1 1 0 0,-1 1 0 0 0,0-1 0 0 0,0 1 0 0 0,0-1 0 0 0,-1 1 0 0 0,1-1 0 0 0,0 1 6 0 0,-1 1-73 0 0,1-1 1 0 0,0 0 0 0 0,0 0 0 0 0,0 1-1 0 0,1-1 1 0 0,-1 0 0 0 0,0 0 0 0 0,1 1-1 0 0,-1-1 1 0 0,2 2 72 0 0,-1-1-61 0 0,1-1 0 0 0,-1 1 0 0 0,1 0 0 0 0,-1 0 0 0 0,0 0 0 0 0,0 0 0 0 0,-1 0 0 0 0,1 0 0 0 0,0 0 0 0 0,-1 0 0 0 0,0 0 0 0 0,0 0 0 0 0,0 0 0 0 0,0 0 0 0 0,0 0-1 0 0,-1 0 1 0 0,1 0 0 0 0,-2 3 61 0 0,2-2-1 0 0,-1 0-1 0 0,1-1 0 0 0,0 1 0 0 0,0 0 0 0 0,1 0 1 0 0,-1-1-1 0 0,1 1 0 0 0,0 0 0 0 0,0-1 0 0 0,0 1 1 0 0,0-1-1 0 0,1 1 0 0 0,1 2 2 0 0,-1 0 102 0 0,1 1 0 0 0,-1 0 1 0 0,0-1-1 0 0,0 6-102 0 0,4 19 618 0 0,-3-22-510 0 0,-1-1 0 0 0,-1 1 0 0 0,0 0 0 0 0,0 0 0 0 0,0 0 0 0 0,-1 0 0 0 0,-1 0 0 0 0,1 0 0 0 0,-2 2-108 0 0,-1 1 0 0 0,0 0 0 0 0,1 0 0 0 0,0 1 0 0 0,0 11 0 0 0,2-19 15 0 0,0 0-1 0 0,-1 1 1 0 0,0-1-1 0 0,0 0 1 0 0,0 0-1 0 0,-1 0 1 0 0,0 0-1 0 0,0-1 1 0 0,0 1-1 0 0,-1 0 1 0 0,1-1-1 0 0,-3 4-14 0 0,-7 12 404 0 0,11-18-365 0 0,0-1 1 0 0,0 1-1 0 0,0 0 1 0 0,0-1-1 0 0,-1 1 1 0 0,1-1-1 0 0,0 1 1 0 0,-1-1-1 0 0,1 0 1 0 0,-1 0-1 0 0,0 1 1 0 0,1-1-1 0 0,-1 0 1 0 0,0-1-1 0 0,1 1 1 0 0,-1 0-1 0 0,0 0 1 0 0,-1 0-40 0 0,-10 4 126 0 0,11-4-45 0 0,-17-2 457 0 0,19 0-523 0 0,-1 1 0 0 0,1 0 1 0 0,0 0-1 0 0,-1-1 1 0 0,1 1-1 0 0,0 0 0 0 0,0-1 1 0 0,-1 1-1 0 0,1 0 1 0 0,0 0-1 0 0,0-1 0 0 0,-1 1 1 0 0,1 0-1 0 0,0-1 1 0 0,0 1-1 0 0,0-1 1 0 0,0 1-1 0 0,0 0 0 0 0,0-1 1 0 0,0 1-1 0 0,0 0 1 0 0,0-1-1 0 0,0 1 0 0 0,0-1 1 0 0,0 1-1 0 0,0 0 1 0 0,0-1-1 0 0,0 1 0 0 0,0-1 1 0 0,0 1-1 0 0,0 0 1 0 0,0-1-1 0 0,0 1 0 0 0,1 0-15 0 0,-1-4 113 0 0,-4-10 57 0 0,3 13-157 0 0,1 0 1 0 0,-1-1 0 0 0,1 1 0 0 0,-1-1-1 0 0,1 1 1 0 0,-1 0 0 0 0,1-1 0 0 0,0 1-1 0 0,0-1 1 0 0,0 1 0 0 0,0 0 0 0 0,0-1-1 0 0,0 1 1 0 0,0-2-14 0 0,4-8 60 0 0,-3 9-51 0 0,0 0 1 0 0,-1 0-1 0 0,1 0 0 0 0,0 0 1 0 0,-1 0-1 0 0,1 0 0 0 0,-1-1 1 0 0,0 1-1 0 0,0-1-9 0 0,-3-10 45 0 0,3 11-39 0 0,-1 0 1 0 0,0 0 0 0 0,1 0-1 0 0,0 0 1 0 0,-1 0 0 0 0,1 0-1 0 0,0 0 1 0 0,0 0-1 0 0,0 0 1 0 0,0 0 0 0 0,1-1-7 0 0,8-23 11 0 0,-6 20-11 0 0,-1 0 0 0 0,1-1-1 0 0,-2 1 1 0 0,1-2 0 0 0,0-4 0 0 0,-1 5 0 0 0,0 1 0 0 0,1-1 0 0 0,-1 1 0 0 0,1 0 0 0 0,0-1 0 0 0,1 1 0 0 0,0-1 0 0 0,5-6 0 0 0,-5 8-2 0 0,0 0 0 0 0,0 0 0 0 0,-1 0 0 0 0,0 0 0 0 0,2-5 2 0 0,-1-4-27 0 0,-2 10 16 0 0,-1 0 0 0 0,1 1 0 0 0,0-1 0 0 0,0 1 0 0 0,0-1 0 0 0,1 1 0 0 0,-1-1 0 0 0,1 1 0 0 0,2-3 11 0 0,8-11-42 0 0,-3 5-15 0 0,-1 0-1 0 0,0-1 1 0 0,-1 0-1 0 0,1-3 58 0 0,-2 4-55 0 0,1 1-1 0 0,1-1 1 0 0,0 1 0 0 0,1 0-1 0 0,0 1 1 0 0,0 0 0 0 0,1 1-1 0 0,0-1 1 0 0,1 2 55 0 0,-7 5-12 0 0,2-3-26 0 0,0-1 1 0 0,-1 1-1 0 0,0-1 1 0 0,0 0 37 0 0,0 1-37 0 0,-1 0 1 0 0,1 0-1 0 0,1 0 1 0 0,3-3 36 0 0,10-6-23 0 0,-14 12 4 0 0,1-1 0 0 0,-1 0 0 0 0,0-1 0 0 0,-1 1 0 0 0,1-1 0 0 0,-1 0 0 0 0,0 0 0 0 0,0 0 0 0 0,2-5 19 0 0,12-18-16 0 0,-18 28 16 0 0,0-1 0 0 0,0 1 0 0 0,0-1 0 0 0,0 1 0 0 0,0-1 0 0 0,0 1 0 0 0,0-1 0 0 0,0 1 0 0 0,0-1 0 0 0,0 1 0 0 0,0-1 0 0 0,-1 1 0 0 0,1-1 0 0 0,0 1 0 0 0,0 0 0 0 0,0-1 0 0 0,-1 1 0 0 0,1-1 0 0 0,0 1 0 0 0,0 0 0 0 0,-1-1 0 0 0,1 1 0 0 0,0-1 0 0 0,-1 1 0 0 0,1 0 0 0 0,-1-1 0 0 0,1 1 0 0 0,0 0 0 0 0,-1 0 0 0 0,1-1 0 0 0,-9-1 0 0 0,6 2-8 0 0,0 0-1 0 0,1 0 1 0 0,-1 1 0 0 0,0 0-1 0 0,1-1 1 0 0,-1 1-1 0 0,1 0 1 0 0,-1 0 0 0 0,1 0-1 0 0,-1 1 1 0 0,1-1-1 0 0,0 0 1 0 0,-1 1 0 0 0,1 0-1 0 0,0-1 1 0 0,0 1-1 0 0,0 0 1 0 0,0 0 0 0 0,1 0-1 0 0,-2 2 9 0 0,0 2-18 0 0,-1-1 0 0 0,1 1 0 0 0,-1-1 0 0 0,0 1 0 0 0,-1-1 0 0 0,-1 0 18 0 0,3-1-7 0 0,-1-1 0 0 0,1 1 1 0 0,0 0-1 0 0,0 0 0 0 0,0 0 0 0 0,1 0 0 0 0,-1 0 0 0 0,1 1 0 0 0,0-1 0 0 0,0 1 0 0 0,0 0 7 0 0,1 7 0 0 0,1-10 0 0 0,0 0 0 0 0,0 0 0 0 0,0-1 0 0 0,0 1 0 0 0,-1 0 0 0 0,1 0 0 0 0,-1 0 0 0 0,1-1 0 0 0,-1 1 0 0 0,0 0 0 0 0,0-1 0 0 0,1 1 0 0 0,-2 0 0 0 0,-6 8 0 0 0,6-8 0 0 0,1-1 0 0 0,-1 1 0 0 0,1-1 0 0 0,-1 1 0 0 0,1 0 0 0 0,0 0 0 0 0,0-1 0 0 0,0 1 0 0 0,0 0 0 0 0,0 0 0 0 0,1 0 0 0 0,-1 0 0 0 0,0 0 0 0 0,1 0 0 0 0,0 0 0 0 0,-1 0 0 0 0,1 0 0 0 0,0 0 0 0 0,0 0 0 0 0,0 0 0 0 0,0 1 0 0 0,1 0 0 0 0,-1 1 0 0 0,0 0 0 0 0,0 0 0 0 0,0-1 0 0 0,0 1 0 0 0,-1 0 0 0 0,1 0 0 0 0,-1 0 0 0 0,0 0 0 0 0,0-1 0 0 0,0-1 0 0 0,1 1 0 0 0,-1-1 0 0 0,1 1 0 0 0,-1 0 0 0 0,1-1 0 0 0,0 1 0 0 0,0 0 0 0 0,0-1 0 0 0,1 1 0 0 0,-1-1 0 0 0,1 1 0 0 0,-1 0 0 0 0,1-1 0 0 0,0 1 0 0 0,0-1 0 0 0,0 1 0 0 0,-1-3 0 0 0,0 1 0 0 0,1-1 0 0 0,-1 0 0 0 0,0 1 0 0 0,0-1 0 0 0,0 1 0 0 0,0-1 0 0 0,0 1 0 0 0,0-1 0 0 0,0 1 0 0 0,0-1 0 0 0,0 1 0 0 0,0-1 0 0 0,0 1 0 0 0,0-1 0 0 0,0 1 0 0 0,0-1 0 0 0,0 0 0 0 0,0 1 0 0 0,-1-1 0 0 0,1 1 0 0 0,0-1 0 0 0,0 1 0 0 0,0-1 0 0 0,0 0 0 0 0,0 0 0 0 0,-1 1 0 0 0,1-1 0 0 0,0 0 0 0 0,0 0 0 0 0,0 1 0 0 0,0-1 0 0 0,0 0 0 0 0,0 1 0 0 0,0-1 0 0 0,0 0 0 0 0,0 0 0 0 0,0 1 0 0 0,0-1 0 0 0,1 0 0 0 0,-1 1 0 0 0,0-1 0 0 0,0 0 0 0 0,0 0 0 0 0,0 1 0 0 0,0-1 0 0 0,0 0 0 0 0,1 0 0 0 0,-1 1 0 0 0,0-1 0 0 0,0 0 0 0 0,0 0 0 0 0,1 0 0 0 0,-1 1 0 0 0,0-1 0 0 0,0 0 0 0 0,0 0 0 0 0,1 0 0 0 0,-1 0 0 0 0,0 1 0 0 0,0-1 0 0 0,1 0 0 0 0,-1 0 0 0 0,0 0 0 0 0,1 0 0 0 0,-1 0 0 0 0,0 0 0 0 0,0 0 0 0 0,1 0 0 0 0,-1 0 0 0 0,0 0 0 0 0,14 4-101 0 0,0-1 1 0 0,0-1-1 0 0,0 0 0 0 0,0-1 0 0 0,0 0 0 0 0,0-1 0 0 0,0-1 1 0 0,14-2 100 0 0,-5 0-1506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12064 0 0,'0'0'33'0'0,"-1"0"0"0"0,1 0 0 0 0,0 0 0 0 0,0 0 0 0 0,-1 0 0 0 0,1 0 0 0 0,0-1 0 0 0,0 1 1 0 0,-1 0-1 0 0,1 0 0 0 0,0 0 0 0 0,0 0 0 0 0,-1-1 0 0 0,1 1 0 0 0,0 0 0 0 0,0 0 0 0 0,0-1 0 0 0,-1 1 1 0 0,1 0-1 0 0,0 0 0 0 0,0-1 0 0 0,0 1 0 0 0,0 0 0 0 0,0 0 0 0 0,0-1 0 0 0,0 1 0 0 0,-1 0 1 0 0,1 0-1 0 0,0-1 0 0 0,0 1 0 0 0,0 0 0 0 0,0-1 0 0 0,0 1 0 0 0,0 0 0 0 0,0-1 0 0 0,0 1 0 0 0,1 0-33 0 0,10-8 1296 0 0,-11 8-1292 0 0,11-5 587 0 0,0 1 0 0 0,0 0 1 0 0,0 0-1 0 0,0 1 1 0 0,0 1-1 0 0,7-1-591 0 0,24-2 1686 0 0,8 1-1686 0 0,20-1 711 0 0,74-11 171 0 0,124 4-882 0 0,-248 14 24 0 0,7 0-504 0 0,-15 9-761 0 0,-8-2 171 0 0,-3-3-3778 0 0,-1-5-1096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2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 8720 0 0,'0'0'398'0'0,"1"1"-3"0"0,0 0-271 0 0,0 0 0 0 0,0 1 0 0 0,0-1 0 0 0,1 1 0 0 0,-2-1 1 0 0,1 1-1 0 0,0-1 0 0 0,0 1 0 0 0,-1 0 0 0 0,1-1 0 0 0,0 1 0 0 0,-1 0 0 0 0,0 0 0 0 0,1-1 0 0 0,-1 1 0 0 0,0 0 0 0 0,0 0 0 0 0,0 0 1 0 0,0 1-125 0 0,0-1 149 0 0,-1-1 1 0 0,2 1-1 0 0,-1-1 1 0 0,0 1 0 0 0,0 0-1 0 0,0-1 1 0 0,1 1-1 0 0,-1-1 1 0 0,1 2-150 0 0,0 0 171 0 0,0 1 1 0 0,0-1-1 0 0,0 0 0 0 0,-1 0 0 0 0,1 1 1 0 0,-1-1-1 0 0,0 1 0 0 0,0-1 1 0 0,0 0-1 0 0,0 1 0 0 0,-1-1 0 0 0,1 0-171 0 0,-1 2 246 0 0,1 0-1 0 0,-1 0 0 0 0,1-1 0 0 0,1 1 0 0 0,-1 3-245 0 0,1-2 305 0 0,0 0-1 0 0,-1-1 0 0 0,0 1 1 0 0,0 0-1 0 0,-1 0 0 0 0,0 5-304 0 0,-2 19 378 0 0,-2 44-706 0 0,0-24 529 0 0,-6 49 515 0 0,7-63-382 0 0,0-3 56 0 0,-3 10-390 0 0,5-33 42 0 0,1-4 55 0 0,-3-15-437 0 0,1-5-379 0 0,0 1 0 0 0,0-1 1 0 0,2 0-1 0 0,-1-11 719 0 0,-2-22-1531 0 0,0 0-445 0 0,2 0 1 0 0,2 1-1 0 0,2-12 1976 0 0,-4 14-1458 0 0,1 36 1395 0 0,1-1 1 0 0,-1 0 0 0 0,2 0 0 0 0,-1 1 0 0 0,1-2 62 0 0,1 1 294 0 0,0 0-1 0 0,0 0 1 0 0,1 0 0 0 0,0 0 0 0 0,0 1 0 0 0,5-9-294 0 0,-6 13 137 0 0,1 0 1 0 0,0 0-1 0 0,0 0 1 0 0,0 1-1 0 0,0-1 1 0 0,0 1-1 0 0,1 0 1 0 0,0 0-1 0 0,-1 0 1 0 0,1 0-1 0 0,0 0 1 0 0,1 1-1 0 0,-1 0 1 0 0,1-1-138 0 0,12-3 454 0 0,-1 1 0 0 0,1 0 1 0 0,1 1-1 0 0,-1 1 1 0 0,0 1-1 0 0,1 0 1 0 0,-1 1-1 0 0,1 1 0 0 0,0 1 1 0 0,-1 0-1 0 0,1 1 1 0 0,-1 1-1 0 0,0 1 1 0 0,0 1-1 0 0,0 0 0 0 0,-1 1 1 0 0,3 1-455 0 0,-14-5 13 0 0,0 1-1 0 0,0 0 1 0 0,0 0 0 0 0,0 0 0 0 0,-1 0 0 0 0,1 1-1 0 0,-1 0 1 0 0,0 0 0 0 0,0 0 0 0 0,0 0-1 0 0,1 4-12 0 0,-3-6 52 0 0,-1-1-1 0 0,0 1 0 0 0,0 0 0 0 0,-1 0 0 0 0,1-1 0 0 0,0 1 0 0 0,0 0 0 0 0,-1 0 1 0 0,0 0-1 0 0,1 0 0 0 0,-1 0 0 0 0,0 0 0 0 0,0 0 0 0 0,0 0 0 0 0,0 0 0 0 0,0 0 0 0 0,0 0 1 0 0,0 0-1 0 0,-1 0 0 0 0,1 0 0 0 0,-1 0 0 0 0,0 0 0 0 0,1 0 0 0 0,-1-1 0 0 0,0 1 0 0 0,0 0 1 0 0,0 0-1 0 0,0-1 0 0 0,-1 1 0 0 0,1-1 0 0 0,0 1 0 0 0,-1-1 0 0 0,1 1 0 0 0,-1-1-51 0 0,-7 6 112 0 0,0 0 0 0 0,0-1 0 0 0,-1 0 0 0 0,0-1 0 0 0,0 0 0 0 0,0 0 0 0 0,0-1 0 0 0,-1 0-1 0 0,0-1 1 0 0,0 0 0 0 0,0-1 0 0 0,0-1 0 0 0,-2 1-112 0 0,-22 1 13 0 0,0-2 1 0 0,0-1-1 0 0,-19-3-13 0 0,45 2-193 0 0,1 1 0 0 0,0-2 0 0 0,0 1 0 0 0,0-1 1 0 0,1 0-1 0 0,-6-3 193 0 0,-3-1-1198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3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15464 0 0,'-6'-3'745'0'0,"-1"0"-550"0"0,7 3-181 0 0,0 0 0 0 0,-1 0 0 0 0,1 0 0 0 0,0 0 0 0 0,0 0 0 0 0,0 0 1 0 0,0 0-1 0 0,-1 0 0 0 0,1 0 0 0 0,0 0 0 0 0,0 0 0 0 0,0 0 0 0 0,0 0 0 0 0,-1 0 0 0 0,1 0 0 0 0,0 0 0 0 0,0 0 0 0 0,0 0 0 0 0,0 0 0 0 0,-1-1 0 0 0,1 1 0 0 0,0 0 0 0 0,0 0 1 0 0,0 0-1 0 0,0 0 0 0 0,0 0 0 0 0,0 0 0 0 0,0-1 0 0 0,-1 1 0 0 0,1 0 0 0 0,0 0 0 0 0,0 0 0 0 0,0 0 0 0 0,0-1 0 0 0,0 1 0 0 0,0 0 0 0 0,0 0 0 0 0,0 0-14 0 0,16-7 281 0 0,-14 7 29 0 0,-2 0 99 0 0,0 0 20 0 0,0 0-37 0 0,5 13 128 0 0,-10 121 1615 0 0,1-81-2088 0 0,2 1 1 0 0,3-1 0 0 0,3 13-48 0 0,-2-56 22 0 0,-1 0 0 0 0,2 0 0 0 0,-1-1 0 0 0,1 1 0 0 0,1-1 0 0 0,0 1 0 0 0,0-1 0 0 0,5 7-22 0 0,-6-11 25 0 0,0 0-1 0 0,1 0 0 0 0,-1-1 0 0 0,1 1 0 0 0,0-1 0 0 0,1 0 0 0 0,-1 0 0 0 0,1-1 1 0 0,0 1-1 0 0,-1-1 0 0 0,1 0 0 0 0,1 0 0 0 0,-1-1 0 0 0,0 1 0 0 0,5 0-24 0 0,0 0 120 0 0,0-1 0 0 0,-1 0 0 0 0,1-1 0 0 0,0 0 0 0 0,0 0 0 0 0,0-1 0 0 0,0-1 0 0 0,0 1 0 0 0,1-2-120 0 0,4-1-296 0 0,0 0-1 0 0,0-1 1 0 0,0-1-1 0 0,0 0 1 0 0,6-4 296 0 0,-21 9-9 0 0,17-8-66 0 0,0 0-1 0 0,11-8 76 0 0,-23 13-127 0 0,0-1-1 0 0,0 0 1 0 0,0-1 0 0 0,0 1-1 0 0,0-1 1 0 0,-1 0 0 0 0,0 0 0 0 0,0-1-1 0 0,1-1 128 0 0,0-2-311 0 0,1 0 0 0 0,-1 0 1 0 0,0 0-1 0 0,-1-1 0 0 0,0 0 0 0 0,-1 0 0 0 0,0 0 0 0 0,0 0 0 0 0,-1-2 311 0 0,-2 9 47 0 0,0 0 0 0 0,0 1 0 0 0,-1-1-1 0 0,1 1 1 0 0,-1-1 0 0 0,1 0 0 0 0,-1 1 0 0 0,0-1 0 0 0,0 1 0 0 0,0-1 0 0 0,0 1 0 0 0,-1 0 0 0 0,1 0 0 0 0,-1-1-1 0 0,1 1 1 0 0,-1 0 0 0 0,0 0 0 0 0,1 0 0 0 0,-1 1 0 0 0,0-1 0 0 0,-1 0 0 0 0,1 1 0 0 0,0-1 0 0 0,0 1 0 0 0,-1 0 0 0 0,1-1-1 0 0,-3 1-46 0 0,0 0 38 0 0,-1 0 0 0 0,1 0 0 0 0,0 1 0 0 0,-1 0 0 0 0,1 1-1 0 0,-1-1 1 0 0,1 1 0 0 0,-1 0 0 0 0,1 0 0 0 0,0 0 0 0 0,-1 1-1 0 0,1 0 1 0 0,0 0 0 0 0,0 0 0 0 0,1 1 0 0 0,-4 1-38 0 0,-20 15 765 0 0,-22 16 312 0 0,45-32-1056 0 0,1 1 0 0 0,0 1 0 0 0,0-1 0 0 0,0 0 0 0 0,0 1 0 0 0,0 0 0 0 0,1 0 0 0 0,-2 4-21 0 0,-1 3 0 0 0,4-9 0 0 0,0 0 0 0 0,1 0 0 0 0,-1 0 0 0 0,1 0 0 0 0,0 0 0 0 0,0 1 0 0 0,0-1 0 0 0,0 1 0 0 0,0-1 0 0 0,1 0 0 0 0,0 1 0 0 0,-1-1 0 0 0,2 4 0 0 0,1 34 0 0 0,-1-39 0 0 0,-1-1 0 0 0,1 1 0 0 0,-1-1 0 0 0,1 0 0 0 0,0 1 0 0 0,-1-1 0 0 0,1 0 0 0 0,0 1 0 0 0,0-1 0 0 0,0 0 0 0 0,0 0 0 0 0,0 0 0 0 0,0 0 0 0 0,1 0 0 0 0,-1 0 0 0 0,0 0 0 0 0,0 0 0 0 0,1 0 0 0 0,-1-1 0 0 0,1 1 0 0 0,4 2 0 0 0,0 0 0 0 0,0 0 0 0 0,0-1 0 0 0,4 2 0 0 0,-4-3 0 0 0,0-1-1 0 0,0 1 0 0 0,0-1 1 0 0,0 0-1 0 0,0 0 1 0 0,0-1-1 0 0,0 1 0 0 0,0-1 1 0 0,0-1-1 0 0,1 0 1 0 0,6-2 26 0 0,1 0 0 0 0,0-1 0 0 0,10-6-26 0 0,-18 8 152 0 0,-1 0-1 0 0,1-1 0 0 0,-1 1 1 0 0,0-1-1 0 0,0-1 0 0 0,0 1 1 0 0,-1 0-1 0 0,0-1 0 0 0,1 0 1 0 0,-1 0-1 0 0,-1-1 0 0 0,1 1 1 0 0,1-5-152 0 0,3-6 2 0 0,-2-1 0 0 0,0 0 0 0 0,0 0 0 0 0,-1-5-2 0 0,-4 20-2 0 0,-1 2 1 0 0,1-1 1 0 0,-1 1-1 0 0,0 0 0 0 0,0-1 0 0 0,0 1 0 0 0,1-1 0 0 0,-1 1 0 0 0,0-1 1 0 0,0 1-1 0 0,0-1 0 0 0,0 1 0 0 0,0-1 0 0 0,0 1 0 0 0,0-1 0 0 0,0 1 1 0 0,0-1-1 0 0,0 1 0 0 0,0-1 0 0 0,0 1 0 0 0,0-1 0 0 0,0 1 1 0 0,-1-1-1 0 0,1 1 0 0 0,0 0 0 0 0,0-1 0 0 0,-1 1 0 0 0,1-1 0 0 0,0 1 1 0 0,0-1 0 0 0,-1 0-144 0 0,1 1-70 0 0,0 0-11 0 0,0 0-12 0 0,-1 4 60 0 0,-1-1 1 0 0,1 0-1 0 0,0 1 1 0 0,0-1 0 0 0,0 1-1 0 0,1 0 177 0 0,-2 4 45 0 0,1-4-51 0 0,-1-1 0 0 0,1 1 0 0 0,0 0 0 0 0,0 0 0 0 0,0-1 0 0 0,1 1 0 0 0,0 0 0 0 0,-1 0-1 0 0,1 0 1 0 0,1-1 0 0 0,-1 1 0 0 0,0 0 0 0 0,1 0 0 0 0,0 0 0 0 0,0-1 0 0 0,0 1 0 0 0,0 0-1 0 0,1-1 1 0 0,1 4 6 0 0,-2-5 16 0 0,1 1 0 0 0,-1 0 0 0 0,1-1 0 0 0,-1 0 0 0 0,1 1 0 0 0,0-1 0 0 0,0 0 0 0 0,0 0 0 0 0,0 0 0 0 0,1 0 0 0 0,-1 0 0 0 0,0-1 0 0 0,1 1 0 0 0,-1-1 0 0 0,1 0 0 0 0,0 1 0 0 0,-1-1 0 0 0,1 0 0 0 0,0 0 0 0 0,0-1 0 0 0,0 1 0 0 0,-1-1 0 0 0,1 1 0 0 0,0-1 0 0 0,0 0 0 0 0,0 0 0 0 0,0 0 0 0 0,0-1 0 0 0,1 1-16 0 0,10-3-165 0 0,0 0-1 0 0,-1-1 1 0 0,1 0 0 0 0,-1-1 0 0 0,9-5 165 0 0,7-1-2212 0 0,-6 3 616 0 0,0-1-17 0 0</inkml:trace>
  <inkml:trace contextRef="#ctx0" brushRef="#br0" timeOffset="989.516">882 197 6912 0 0,'-26'2'528'0'0,"26"-2"-457"0"0,0 1 0 0 0,0-1-1 0 0,0 0 1 0 0,-1 0 0 0 0,1 0 0 0 0,0 0 0 0 0,0 0 0 0 0,0 1 0 0 0,0-1 0 0 0,0 0-1 0 0,0 0 1 0 0,-1 0 0 0 0,1 0 0 0 0,0 1 0 0 0,0-1 0 0 0,0 0 0 0 0,0 0 0 0 0,0 0-1 0 0,0 0 1 0 0,0 1 0 0 0,0-1 0 0 0,0 0 0 0 0,0 0 0 0 0,0 0 0 0 0,0 1 0 0 0,0-1-1 0 0,0 0 1 0 0,0 0 0 0 0,0 0 0 0 0,0 1 0 0 0,0-1 0 0 0,0 0 0 0 0,0 0 0 0 0,0 0 0 0 0,0 1-1 0 0,0-1 1 0 0,1 0 0 0 0,-1 0 0 0 0,0 0 0 0 0,0 0 0 0 0,0 0 0 0 0,0 1 0 0 0,0-1-1 0 0,0 0 1 0 0,1 0-71 0 0,5 11 4038 0 0,-5-10-3612 0 0,6 11-267 0 0,-1-1-1 0 0,1-1 1 0 0,1 1 0 0 0,4 3-159 0 0,-10-11 90 0 0,-1 0 1 0 0,1-1-1 0 0,-1 1 1 0 0,1 0-1 0 0,-1 0 1 0 0,0 0-1 0 0,0 0 1 0 0,-1 0-1 0 0,1 0 1 0 0,-1 0-1 0 0,1 0 1 0 0,-1 1-1 0 0,0 1-90 0 0,5 24 333 0 0,28 89 3201 0 0,-33-117-3512 0 0,1 0-1 0 0,-1 0 0 0 0,0 0 1 0 0,0 1-1 0 0,0-1 1 0 0,0 0-1 0 0,0 0 0 0 0,-1 0 1 0 0,1 0-1 0 0,0 0 0 0 0,0 0 1 0 0,-1 0-1 0 0,1 0 1 0 0,-1 0-1 0 0,1 0 0 0 0,-1 0 1 0 0,1 0-1 0 0,-1 0 0 0 0,1 0 1 0 0,-1-1-1 0 0,0 1 1 0 0,1 0-1 0 0,-1 0 0 0 0,0-1 1 0 0,0 1-1 0 0,0 0 0 0 0,0-1 1 0 0,0 1-1 0 0,0-1 1 0 0,0 1-1 0 0,1-1 0 0 0,-1 1 1 0 0,-1-1-1 0 0,1 0 0 0 0,0 1-21 0 0,-4 0-9 0 0,0 1 0 0 0,-1-1-1 0 0,1 0 1 0 0,0 0 0 0 0,-1-1-1 0 0,-4 0 10 0 0,-95-5 969 0 0,-14 0-1202 0 0,136 6 19 0 0,-1 1-1 0 0,1 0 1 0 0,2 2 214 0 0,25 3 19 0 0,-25-6-19 0 0,0-1 0 0 0,0-1 0 0 0,0 0 0 0 0,0-2 0 0 0,1 0 0 0 0,3 0 0 0 0,31-8 0 0 0,48-14 0 0 0,-48 10 0 0 0,-50 14 0 0 0,149-41 0 0 0,-144 39 4 0 0,-1-1 0 0 0,1 0 0 0 0,-1 0-1 0 0,0 0 1 0 0,-1-1 0 0 0,1 0 0 0 0,4-5-4 0 0,3-3-335 0 0,-1-1 1 0 0,0 0-1 0 0,-1-1 335 0 0,-6 6-112 0 0,0 0 0 0 0,-1 0 0 0 0,0-1 1 0 0,-1 1-1 0 0,0-1 0 0 0,0 0 0 0 0,-1-1 0 0 0,-1 1 0 0 0,1-1 0 0 0,0-10 112 0 0,-3 18 0 0 0,-1 0 0 0 0,0 0-1 0 0,0 0 1 0 0,-1 1-1 0 0,1-1 1 0 0,-1 0 0 0 0,1 0-1 0 0,-1 0 1 0 0,0 1 0 0 0,0-1-1 0 0,0 0 1 0 0,0 1-1 0 0,-1-1 1 0 0,1 1 0 0 0,-1-1-1 0 0,0 1 1 0 0,1 0-1 0 0,-1-1 1 0 0,0 1 0 0 0,0 0-1 0 0,0 0 1 0 0,-1 1 0 0 0,1-1-1 0 0,0 0 1 0 0,-1 1-1 0 0,1-1 1 0 0,-1 1 0 0 0,0 0-1 0 0,1 0 1 0 0,-1 0-1 0 0,-1 0 1 0 0,2-1-13 0 0,-1 1-4 0 0,-10 3-13 0 0,10-1 62 0 0,1 0 0 0 0,-1 0 0 0 0,1 0 0 0 0,-1 0-1 0 0,1 1 1 0 0,0-1 0 0 0,-1 1 0 0 0,1-1-1 0 0,0 1 1 0 0,0 0 0 0 0,0 0 0 0 0,0 0 0 0 0,1 0-1 0 0,-1 0 1 0 0,0 0 0 0 0,1 1 0 0 0,0-1-1 0 0,-2 3-31 0 0,0 1 101 0 0,0 0-1 0 0,1 1 0 0 0,-1-1 0 0 0,1 1 0 0 0,1-1 1 0 0,-2 8-101 0 0,0 1 410 0 0,-15-8 38 0 0,16-5-448 0 0,1 0 0 0 0,-1 0 0 0 0,0 0 0 0 0,1 0 0 0 0,0 0 0 0 0,-1 0 0 0 0,1 0 0 0 0,0 0 0 0 0,0 1 0 0 0,0-1 0 0 0,1 1 0 0 0,-1-1 0 0 0,1 0 0 0 0,-1 1 0 0 0,1-1 0 0 0,0 1 0 0 0,-1 1 0 0 0,0 7 0 0 0,-6 10 115 0 0,5-18-47 0 0,2-2 5 0 0,0 1-29 0 0,0 12 116 0 0,0-1 0 0 0,1 0 0 0 0,1 1 0 0 0,2 5-160 0 0,-4-15 5 0 0,2 0 0 0 0,-1 0-1 0 0,0 0 1 0 0,1 0 0 0 0,-1 0-1 0 0,1 0 1 0 0,0-1 0 0 0,1 1-1 0 0,-1-1 1 0 0,1 0 0 0 0,-1 1-1 0 0,1-1 1 0 0,0 0 0 0 0,0 0-1 0 0,0-1 1 0 0,3 2-5 0 0,-3-1 42 0 0,1-1-1 0 0,-1 1 1 0 0,1-1-1 0 0,0 0 1 0 0,0-1 0 0 0,0 1-1 0 0,0-1 1 0 0,0 0-1 0 0,0 0 1 0 0,1 0-1 0 0,-1 0 1 0 0,0-1 0 0 0,0 1-1 0 0,1-1 1 0 0,-1 0-1 0 0,0-1 1 0 0,1 1 0 0 0,-1-1-1 0 0,0 0 1 0 0,0 0-1 0 0,4-1-41 0 0,3-4 20 0 0,-1 0-1 0 0,-1 0 1 0 0,1-1 0 0 0,-1 0-1 0 0,-1-1 1 0 0,1 0-1 0 0,-1 0 1 0 0,0-1 0 0 0,2-3-20 0 0,26-28-9 0 0,21-12 9 0 0,-55 50-1 0 0,0 0-1 0 0,0 0 0 0 0,0 0 1 0 0,1 1-1 0 0,-1-1 1 0 0,1 0-1 0 0,-1 1 0 0 0,1 0 1 0 0,2-1 1 0 0,-5 1-4 0 0,1 1 1 0 0,0-1-1 0 0,-1 1 1 0 0,1 0-1 0 0,0-1 1 0 0,0 1-1 0 0,-1 0 1 0 0,1 0-1 0 0,0-1 1 0 0,0 1-1 0 0,-1 0 1 0 0,1 0-1 0 0,0 0 1 0 0,0 0-1 0 0,0 0 1 0 0,-1 0 0 0 0,1 0-1 0 0,0 0 1 0 0,0 0 3 0 0,1 1 6 0 0,-1-1-4 0 0,1 1 0 0 0,-1-1 0 0 0,0 0 0 0 0,0 1 0 0 0,0-1 0 0 0,0 0 0 0 0,0 1 0 0 0,0-1 1 0 0,0 1-1 0 0,0 0 0 0 0,0-1 0 0 0,0 1 0 0 0,0 0 0 0 0,0 0 0 0 0,0 0 0 0 0,-1-1 0 0 0,1 1 0 0 0,0 0 1 0 0,0 0-1 0 0,-1 0 0 0 0,1 0 0 0 0,-1 0 0 0 0,1 1 0 0 0,-1-1 0 0 0,1 0 0 0 0,-1 0 0 0 0,0 0 0 0 0,0 0 1 0 0,1 1-4 0 0,0 2 7 0 0,6 13-168 0 0,-1 1-1 0 0,-1 0 1 0 0,-1 1-1 0 0,-1-1 1 0 0,0 3 162 0 0,1 4 44 0 0,-3-15 8 0 0,-1 1-1 0 0,0 0 0 0 0,0-1 1 0 0,-3 11-52 0 0,2-4 282 0 0,1-19-257 0 0,0 0 0 0 0,1-1-1 0 0,-1 1 1 0 0,1-1 0 0 0,0 1-1 0 0,0 0 1 0 0,0 0 0 0 0,0-1-1 0 0,0 1 1 0 0,0 0 0 0 0,1 0-1 0 0,-1 0 1 0 0,2-2-25 0 0,26-26-22 0 0,-13 15 35 0 0,-2-2-4 0 0,-1-1 1 0 0,7-12-10 0 0,10-13-220 0 0,-28 40-285 0 0,1-1 0 0 0,-1 0 0 0 0,0 0 0 0 0,0 0 0 0 0,1-3 505 0 0,3-8-2534 0 0,3 4-4285 0 0</inkml:trace>
  <inkml:trace contextRef="#ctx0" brushRef="#br0" timeOffset="1306.006">911 161 11720 0 0,'0'0'901'0'0,"5"-2"10"0"0,-4 3 3848 0 0,-2 7-4544 0 0,0 0-1 0 0,0 0 0 0 0,0 0 1 0 0,-1 0-1 0 0,-1-1 1 0 0,1 1-1 0 0,-1-1 0 0 0,0 1 1 0 0,-1-1-1 0 0,0 0 0 0 0,0 0 1 0 0,0 0-1 0 0,-1-1 0 0 0,0 1 1 0 0,0-1-1 0 0,-1 0 0 0 0,0-1 1 0 0,-1 2-215 0 0,-18 13 278 0 0,0-1 1 0 0,-2 0 0 0 0,-27 13-279 0 0,44-26 229 0 0,-30 20-3093 0 0,-21 17 2864 0 0,39-26-1152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182 234 8288 0 0,'0'0'381'0'0,"0"0"-6"0"0,0 0-171 0 0,0 0 176 0 0,0 0 106 0 0,0 0 24 0 0,0 0 2 0 0,-7 14 1024 0 0,2-1-1073 0 0,0-1 0 0 0,1 1 0 0 0,1 0 1 0 0,0 0-1 0 0,0 0 0 0 0,1 3-463 0 0,0-1-51 0 0,-2 11 653 0 0,4-19-360 0 0,-1 0-1 0 0,0 0 1 0 0,-1-1 0 0 0,1 1-1 0 0,-3 6-241 0 0,1-5 21 0 0,0 1-1 0 0,1 0 1 0 0,1 0 0 0 0,-1 0-1 0 0,1 0 1 0 0,1 0 0 0 0,0 0-1 0 0,0 2-20 0 0,0-11 9 0 0,0 0-1 0 0,0 0 0 0 0,0 0 0 0 0,0 1 0 0 0,0-1 0 0 0,0 0 0 0 0,0 0 0 0 0,0 0 0 0 0,1 0 0 0 0,-1 0 1 0 0,0 0-1 0 0,0 0 0 0 0,0 0 0 0 0,0 1 0 0 0,0-1 0 0 0,0 0 0 0 0,0 0 0 0 0,0 0 0 0 0,0 0 0 0 0,1 0 1 0 0,-1 0-1 0 0,0 0 0 0 0,0 0 0 0 0,0 0 0 0 0,0 0 0 0 0,0 0 0 0 0,0 0 0 0 0,0 0 0 0 0,1 0 1 0 0,-1 0-1 0 0,0 0 0 0 0,0 0 0 0 0,0 0 0 0 0,0 0 0 0 0,0 0 0 0 0,0 0 0 0 0,1 0 0 0 0,-1 0 0 0 0,0 0 1 0 0,0 0-1 0 0,0 0 0 0 0,0 0 0 0 0,0 0 0 0 0,0 0 0 0 0,0 0 0 0 0,1 0 0 0 0,-1 0 0 0 0,0 0 0 0 0,0 0 1 0 0,0-1-1 0 0,0 1 0 0 0,0 0 0 0 0,0 0 0 0 0,0 0 0 0 0,0 0 0 0 0,0 0 0 0 0,0 0 0 0 0,0 0 0 0 0,1 0 1 0 0,-1-1-1 0 0,0 1-8 0 0,6-6 436 0 0,-2 0-130 0 0,0-1 0 0 0,0 0 1 0 0,-1 1-1 0 0,0-2 0 0 0,0 1 0 0 0,0 0 0 0 0,-1-3-306 0 0,12-57 978 0 0,-1 2-934 0 0,10-25-44 0 0,6-50 0 0 0,-25 117 0 0 0,6-18 0 0 0,-10 41 0 0 0,0 0 0 0 0,0-1 0 0 0,0 1 0 0 0,0 0 0 0 0,0 0 0 0 0,0 0 0 0 0,1 0 0 0 0,-1-1 0 0 0,0 1 0 0 0,0 0 0 0 0,0 0 0 0 0,0 0 0 0 0,0 0 0 0 0,0 0 0 0 0,1 0 0 0 0,-1-1 0 0 0,0 1 0 0 0,0 0 0 0 0,0 0 0 0 0,0 0 0 0 0,0 0 0 0 0,1 0 0 0 0,-1 0 0 0 0,0 0 0 0 0,0 0 0 0 0,0 0 0 0 0,1 0 0 0 0,-1 0 0 0 0,0 0 0 0 0,0 0 0 0 0,0 0 0 0 0,0 0 0 0 0,1 0 0 0 0,-1 0 0 0 0,0 0 0 0 0,0 0 0 0 0,0 0 0 0 0,1 0 0 0 0,-1 0 0 0 0,0 0 0 0 0,0 0 0 0 0,0 0 0 0 0,0 0 0 0 0,0 0 0 0 0,1 1 0 0 0,-1-1 0 0 0,0 0 0 0 0,0 0 0 0 0,0 0 0 0 0,0 0 0 0 0,0 0 0 0 0,1 0 0 0 0,-1 1 0 0 0,0-1 0 0 0,0 0 0 0 0,0 0 0 0 0,0 0 0 0 0,0 0 0 0 0,0 1 0 0 0,0-1 0 0 0,0 0 0 0 0,0 0 0 0 0,0 0 0 0 0,10 30 0 0 0,-6-22 0 0 0,0 0 0 0 0,-1 0 0 0 0,2 8 0 0 0,-2-9 0 0 0,-1 1 0 0 0,1-1 0 0 0,0 0 0 0 0,1 0 0 0 0,-1 0 0 0 0,1-1 0 0 0,16 30 0 0 0,-15-25 0 0 0,1-1 0 0 0,-1 0 0 0 0,3 1 0 0 0,36 58 0 0 0,-42-65 0 0 0,0-1 0 0 0,0 1 0 0 0,0 0 0 0 0,0 0 0 0 0,0 0 0 0 0,-1 0 0 0 0,1 1 0 0 0,-1-1 0 0 0,0 0 0 0 0,1 0 0 0 0,-1-1 0 0 0,1 1 0 0 0,0-1 0 0 0,0 1 0 0 0,0-1 0 0 0,1 0 0 0 0,-1 1 0 0 0,1-3 0 0 0,-1 2 0 0 0,3 14 0 0 0,-6-9 0 0 0,-2-4 41 0 0,0 0 0 0 0,-1-1 0 0 0,1 0-1 0 0,-1 1 1 0 0,0-1 0 0 0,0 0-1 0 0,0-1 1 0 0,-1 1 0 0 0,1-1 0 0 0,0 0-1 0 0,-4 1-40 0 0,-26 8-82 0 0,-1-2-1 0 0,-32 5 83 0 0,1-1 113 0 0,-10 1 107 0 0,65-12-247 0 0,0-1 1 0 0,0 1-1 0 0,-6-2 27 0 0,-13 3 14 0 0,0-5-309 0 0,29 2-105 0 0,1 0-16 0 0,22-9-3143 0 0,-10 2 1856 0 0</inkml:trace>
  <inkml:trace contextRef="#ctx0" brushRef="#br0" timeOffset="614.008">584 21 11976 0 0,'0'0'546'0'0,"0"0"-10"0"0,0 0-284 0 0,0 0 78 0 0,6 6 486 0 0,-4-1-692 0 0,-1-1 1 0 0,1 1-1 0 0,-1-1 1 0 0,0 1-1 0 0,0 0 0 0 0,-1 0 1 0 0,1-1-1 0 0,-1 1-124 0 0,1 8 181 0 0,1 7 161 0 0,-1-1 0 0 0,-1 1 0 0 0,-1 7-342 0 0,-1 15 552 0 0,-4 35 524 0 0,4-25-115 0 0,-3 6-961 0 0,-1 6 512 0 0,1-3-89 0 0,2-32-368 0 0,1 1 1 0 0,1-1 0 0 0,2 13-56 0 0,-1-21 67 0 0,0-16 48 0 0,4-16-183 0 0,-2-1-297 0 0,0 0-1 0 0,-1-1 0 0 0,0 1 0 0 0,-1 0 0 0 0,0-1 0 0 0,-3-10 366 0 0,3 17-221 0 0,-6-38-1123 0 0,3 27 568 0 0,1 1 1 0 0,1-12 775 0 0,-6-121-4842 0 0,1 90 3763 0 0,3 34 766 0 0,0-20 313 0 0,2 7 796 0 0,0 21 399 0 0,1 1-1 0 0,1-14-1194 0 0,-1 25 396 0 0,1-1 1 0 0,0 1-1 0 0,1-1 0 0 0,-1 1 1 0 0,1 0-1 0 0,0-1 0 0 0,0 1 1 0 0,1 0-1 0 0,0 0 0 0 0,0-1-396 0 0,-1 5 56 0 0,-1-1 0 0 0,1 1-1 0 0,0 0 1 0 0,-1 0 0 0 0,1 0-1 0 0,0 0 1 0 0,0 0 0 0 0,0 0-1 0 0,-1 0 1 0 0,1 0 0 0 0,0 1-1 0 0,0-1 1 0 0,1 0-56 0 0,27-4 561 0 0,-9 4-305 0 0,0 0 0 0 0,1 2 0 0 0,-1 0 0 0 0,0 2 0 0 0,9 2-256 0 0,-19-3 80 0 0,0 1-1 0 0,0 1 0 0 0,0-1 0 0 0,-1 2 0 0 0,1-1 0 0 0,-1 1 0 0 0,0 1 0 0 0,-1 0 0 0 0,4 3-79 0 0,-11-7 41 0 0,0-1 1 0 0,1 1-1 0 0,-1 0 0 0 0,0 0 0 0 0,0 1 0 0 0,-1-1 0 0 0,1 0 0 0 0,0 1 0 0 0,-1-1 0 0 0,1 1 0 0 0,-1-1 0 0 0,0 1 0 0 0,0 0 1 0 0,0-1-1 0 0,0 1 0 0 0,0 0 0 0 0,-1 0 0 0 0,1 0 0 0 0,-1 0 0 0 0,0-1 0 0 0,0 1 0 0 0,0 0 0 0 0,0 0 0 0 0,-1 0 0 0 0,1 0 1 0 0,-1 0-1 0 0,1 0 0 0 0,-1-1 0 0 0,0 1 0 0 0,0 0 0 0 0,0-1 0 0 0,0 1 0 0 0,-1 0 0 0 0,1-1 0 0 0,-1 0 0 0 0,0 1 0 0 0,0-1-41 0 0,-13 19 551 0 0,10-14-537 0 0,0 1 1 0 0,-1-2-1 0 0,0 1 0 0 0,-4 3-14 0 0,-8 4 5 0 0,-2 0-1 0 0,1-1 0 0 0,-2-1 0 0 0,0 0-4 0 0,-10 5-103 0 0,9-6-299 0 0,0 0 0 0 0,-4-1 402 0 0,-25 13-2430 0 0,28-14 981 0 0,-2 2-13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2304 0 0,'0'0'101'0'0,"2"0"1"0"0,2 0 234 0 0,-3 0 1296 0 0,-8 5 2857 0 0,4-3-3798 0 0,0 0 1 0 0,0 1-1 0 0,0-1 1 0 0,0 1-1 0 0,0-1 1 0 0,0 1-1 0 0,1 0 1 0 0,-2 1-692 0 0,5 12 1342 0 0,3-13-1171 0 0,0 0-1 0 0,0 0 0 0 0,0-1 1 0 0,0 1-1 0 0,1-1 1 0 0,-1 0-1 0 0,1 0 1 0 0,-1-1-1 0 0,1 1 0 0 0,0-1 1 0 0,0 0-1 0 0,0 0 1 0 0,-1-1-1 0 0,1 1 1 0 0,2-1-171 0 0,12 0 350 0 0,1-1 1 0 0,-1 0 0 0 0,7-2-351 0 0,88-14 558 0 0,-106 16-671 0 0,0 0 0 0 0,1 1-1 0 0,-1 0 1 0 0,0 0 0 0 0,1 1 0 0 0,-1 0 0 0 0,0 0 0 0 0,0 1 0 0 0,0 0 0 0 0,0 0 0 0 0,4 3 113 0 0,-12-5-32 0 0,0 0 0 0 0,0 0 0 0 0,1 0 0 0 0,-1 0 0 0 0,0 0 0 0 0,0 0 0 0 0,0 0 1 0 0,0 0-1 0 0,1 1 0 0 0,-1-1 0 0 0,0 0 0 0 0,0 0 0 0 0,0 0 0 0 0,0 0 0 0 0,0 0 0 0 0,1 0 1 0 0,-1 1-1 0 0,0-1 0 0 0,0 0 0 0 0,0 0 0 0 0,0 0 0 0 0,0 1 0 0 0,0-1 0 0 0,0 0 0 0 0,0 0 0 0 0,0 0 1 0 0,0 0-1 0 0,0 1 0 0 0,0-1 0 0 0,0 0 0 0 0,0 0 0 0 0,0 0 0 0 0,0 1 0 0 0,0-1 0 0 0,0 0 0 0 0,0 0 1 0 0,0 0-1 0 0,0 1 0 0 0,0-1 0 0 0,0 0 0 0 0,0 0 0 0 0,0 0 0 0 0,0 0 0 0 0,0 1 0 0 0,-1-1 0 0 0,1 0 1 0 0,0 0-1 0 0,0 0 0 0 0,0 0 0 0 0,0 0 0 0 0,0 1 0 0 0,-1-1 0 0 0,1 0 0 0 0,0 0 0 0 0,0 0 1 0 0,0 0-1 0 0,0 0 0 0 0,-1 0 0 0 0,1 0 0 0 0,0 0 0 0 0,0 0 0 0 0,0 0 0 0 0,-1 0 32 0 0,-1 2-449 0 0,-2 7-821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13504 0 0,'0'0'306'0'0,"0"0"46"0"0,0 0 22 0 0,0 0-49 0 0,2 0-112 0 0,13-3 859 0 0,0 1 0 0 0,1 0 0 0 0,-1 1 0 0 0,4 1-1072 0 0,28-3 1003 0 0,63-7-589 0 0,0 5 1 0 0,55 6-415 0 0,-152-1-5142 0 0,-10 0-1758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5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8288 0 0,'0'0'190'0'0,"0"0"28"0"0,0 0 7 0 0,-1 1-33 0 0,-3 0-153 0 0,10 0-39 0 0,2-2 51 0 0,-3 1 61 0 0,-1 0 0 0 0,1 0-1 0 0,-1 0 1 0 0,1 1-1 0 0,-1 0 1 0 0,4 0-112 0 0,-5 0 84 0 0,-1 0 0 0 0,0-1-1 0 0,0 1 1 0 0,1-1 0 0 0,-1 0-1 0 0,0 0 1 0 0,0 0 0 0 0,1 0 0 0 0,-1 0-1 0 0,0 0 1 0 0,0-1-84 0 0,13 0 294 0 0,5 2 162 0 0,-13 0-137 0 0,-1-1 1 0 0,1 0 0 0 0,0 0 0 0 0,0 0-1 0 0,5-2-319 0 0,22-4 848 0 0,0 1-1 0 0,13 1-847 0 0,10-1 575 0 0,23 0-33 0 0,0 3 0 0 0,6 3-542 0 0,68 0 1353 0 0,215-1-596 0 0,-155 2-1497 0 0,-119-1 1813 0 0,87-1-2347 0 0,50 0 2076 0 0,8 0-1838 0 0,-73-6 1399 0 0,59-3 950 0 0,-121 4-1691 0 0,61-6 544 0 0,-117 7-167 0 0,43 3 1 0 0,-33 1 15 0 0,2-3-15 0 0,-14-2 174 0 0,20-1-8 0 0,1 2 0 0 0,65 5-166 0 0,-49 3 79 0 0,20-5-79 0 0,-33 0 79 0 0,3 1 35 0 0,11-1 478 0 0,16 5-592 0 0,-30-2 317 0 0,0-2-1 0 0,12-5-316 0 0,63 0 303 0 0,97-2 5 0 0,-162 4-30 0 0,16-1 34 0 0,190-4 1102 0 0,-137 2-1414 0 0,-84 2 0 0 0,153-2 0 0 0,-3-6 0 0 0,-148 6 0 0 0,-14 2 0 0 0,3-1 0 0 0,0 2 0 0 0,2 3 0 0 0,-26 0 137 0 0,1-1 0 0 0,6-2-137 0 0,1-1 230 0 0,4 2-230 0 0,-41 2 17 0 0,0 0-1 0 0,1-1 0 0 0,-1 1 0 0 0,0-1 1 0 0,0 0-1 0 0,0-1 0 0 0,0 1 1 0 0,0-1-1 0 0,2-1-16 0 0,-5 3-75 0 0,-1 0-45 0 0,-1-4-1580 0 0,-4 0-3414 0 0,-1 1-2263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5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10568 0 0,'0'0'233'0'0,"0"0"39"0"0,0 0 17 0 0,0 0-27 0 0,0 0-125 0 0,0 15 726 0 0,5 22 3074 0 0,-2 0 1 0 0,-2 32-3938 0 0,-3-9 1403 0 0,-6 26-1403 0 0,0-8 236 0 0,5-23-140 0 0,3-40-18 0 0,0-15-83 0 0,0 0 0 0 0,0 1 0 0 0,1-1 0 0 0,-1 0 0 0 0,0 0 0 0 0,0 1 0 0 0,0-1 0 0 0,0 0 0 0 0,0 0 0 0 0,1 1 0 0 0,-1-1 0 0 0,0 0 0 0 0,0 0 0 0 0,0 1 0 0 0,1-1 0 0 0,-1 0 0 0 0,0 0 0 0 0,0 0 0 0 0,1 0 0 0 0,-1 1 0 0 0,0-1 0 0 0,0 0 0 0 0,1 0 0 0 0,-1 0 0 0 0,0 0 5 0 0,1 0-66 0 0,0 0 1 0 0,0 0-1 0 0,0-1 0 0 0,0 1 0 0 0,-1 0 1 0 0,1-1-1 0 0,0 1 0 0 0,0-1 1 0 0,0 1-1 0 0,-1-1 0 0 0,1 1 0 0 0,0-1 1 0 0,-1 0-1 0 0,1 1 0 0 0,0-1 0 0 0,-1 0 1 0 0,1 1-1 0 0,-1-1 0 0 0,1 0 1 0 0,-1 0-1 0 0,1 1 0 0 0,-1-1 0 0 0,1-1 66 0 0,2-4-977 0 0,0-1-1 0 0,0-1 1 0 0,0 1-1 0 0,-1 0 1 0 0,2-8 977 0 0,1-4-1980 0 0</inkml:trace>
  <inkml:trace contextRef="#ctx0" brushRef="#br0" timeOffset="245.966">63 101 9072 0 0,'0'-4'119'0'0,"1"1"1"0"0,0 0-1 0 0,1-1 1 0 0,-1 1-1 0 0,0 0 0 0 0,1 0 1 0 0,0 0-1 0 0,0 0 1 0 0,0 0-1 0 0,0 0 1 0 0,0 0-1 0 0,1 1 1 0 0,-1-1-1 0 0,1 1 1 0 0,-1 0-1 0 0,1-1 0 0 0,0 1 1 0 0,0 0-1 0 0,0 1 1 0 0,0-1-1 0 0,0 1 1 0 0,1-1-1 0 0,-1 1 1 0 0,0 0-1 0 0,1 0 1 0 0,-1 0-1 0 0,2 0-119 0 0,5-1 356 0 0,-1 0 0 0 0,1 1 0 0 0,0 0-1 0 0,0 0 1 0 0,0 1 0 0 0,-1 0 0 0 0,1 1 0 0 0,0 0 0 0 0,0 0 0 0 0,0 1 0 0 0,-1 1-1 0 0,2 0-355 0 0,23 8 805 0 0,-22-8-550 0 0,-1 1 1 0 0,1 1-1 0 0,-1-1 0 0 0,0 2 1 0 0,0-1-1 0 0,0 1 0 0 0,4 5-255 0 0,-10-7 370 0 0,1 1-1 0 0,-1 0 0 0 0,0 1 1 0 0,0-1-1 0 0,0 1 0 0 0,2 4-369 0 0,-6-9 204 0 0,0 1 1 0 0,0-1-1 0 0,0 0 0 0 0,-1 0 0 0 0,1 1 0 0 0,0-1 0 0 0,-1 0 0 0 0,1 1 0 0 0,-1-1 0 0 0,1 1 0 0 0,-1-1 1 0 0,0 1-1 0 0,0-1 0 0 0,1 1-204 0 0,-2-1 52 0 0,1 0 1 0 0,-1 0 0 0 0,1 0-1 0 0,-1 0 1 0 0,1 0 0 0 0,-1 0-1 0 0,0-1 1 0 0,1 1 0 0 0,-1 0-1 0 0,0 0 1 0 0,0 0 0 0 0,0-1-1 0 0,1 1 1 0 0,-1-1 0 0 0,0 1-1 0 0,0 0 1 0 0,0-1 0 0 0,0 1-1 0 0,0-1 1 0 0,-1 0-53 0 0,-8 4 34 0 0,-1 0 0 0 0,0-1 0 0 0,0 0-1 0 0,0-1 1 0 0,0 0 0 0 0,-1-1 0 0 0,1 0 0 0 0,-11-1-34 0 0,14 0 2 0 0,-39 2-664 0 0,-55 2-5708 0 0,62-4-1589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79 13824 0 0,'-1'0'274'0'0,"-33"-11"934"0"0,30 10-1113 0 0,0 0 0 0 0,0 0 1 0 0,0 0-1 0 0,0 1 0 0 0,0 0 0 0 0,0-1 1 0 0,0 2-1 0 0,0-1 0 0 0,0 0 0 0 0,-2 1-95 0 0,-10 4 675 0 0,9-4-469 0 0,1 1 0 0 0,-1 0 1 0 0,1 0-1 0 0,0 0 0 0 0,0 1 0 0 0,0 0 0 0 0,0 0 1 0 0,0 1-1 0 0,1 0 0 0 0,-1 0 0 0 0,1 0 0 0 0,-2 2-206 0 0,-8 9 54 0 0,0 1-1 0 0,0 1 0 0 0,2 0 0 0 0,0 0 0 0 0,1 1 0 0 0,-6 14-53 0 0,10-17 373 0 0,6-11-254 0 0,-1 1 0 0 0,1 0 0 0 0,-1 0-1 0 0,1 0 1 0 0,1 0 0 0 0,-1 1 0 0 0,1-1 0 0 0,0 0 0 0 0,0 1-1 0 0,1-1-118 0 0,0-4 9 0 0,0 1 1 0 0,1-1-1 0 0,-1 0 0 0 0,1 0 0 0 0,-1 0 0 0 0,1 1 0 0 0,0-1 0 0 0,-1 0 1 0 0,1 0-1 0 0,0 0 0 0 0,0 0 0 0 0,0 0 0 0 0,0 0 0 0 0,0-1 0 0 0,0 1 1 0 0,0 0-1 0 0,0 0 0 0 0,0-1 0 0 0,0 1 0 0 0,0 0-9 0 0,1 0-1 0 0,0 0 0 0 0,-1 0 0 0 0,1 0 0 0 0,0-1-1 0 0,0 1 1 0 0,0 0 0 0 0,0-1 0 0 0,0 1 0 0 0,0-1 0 0 0,0 0 0 0 0,0 1-1 0 0,0-1 1 0 0,1 0 1 0 0,1-1 0 0 0,1 0 0 0 0,-1 0 0 0 0,1-1 0 0 0,-1 1 0 0 0,0-1 0 0 0,1 0 0 0 0,-1 0 0 0 0,0 0 0 0 0,0-1 0 0 0,-1 0 0 0 0,1 1 0 0 0,-1-1 0 0 0,1-1 0 0 0,-1 1 0 0 0,0 0 0 0 0,2-3 0 0 0,4-7 0 0 0,0 0 0 0 0,-1-1 0 0 0,-1 0 0 0 0,1-4 0 0 0,-1 3 0 0 0,0 1 0 0 0,1 1 0 0 0,8-12 0 0 0,-4 13 0 0 0,-12 12 0 0 0,1 0 0 0 0,0-1 0 0 0,-1 1 0 0 0,1 0 0 0 0,0 0 0 0 0,-1-1 0 0 0,1 1 0 0 0,0 0 0 0 0,-1 0 0 0 0,1 0 0 0 0,0 0 0 0 0,0 0 0 0 0,-1 0 0 0 0,1 0 0 0 0,0 0 0 0 0,-1 0 0 0 0,1 0 0 0 0,0 1 0 0 0,-1-1 0 0 0,1 0 0 0 0,0 0 0 0 0,-1 1 0 0 0,1-1 0 0 0,0 0 0 0 0,-1 1 0 0 0,1-1 0 0 0,0 0 0 0 0,-1 1 0 0 0,1-1 0 0 0,-1 1 0 0 0,1-1 0 0 0,-1 1 0 0 0,0 0 0 0 0,1-1 0 0 0,-1 1 0 0 0,1-1 0 0 0,-1 1 0 0 0,0 0 0 0 0,1 0 0 0 0,-1-1 0 0 0,5 7-1 0 0,-1 0 0 0 0,0 1 0 0 0,0-1-1 0 0,-1 1 1 0 0,0-1 0 0 0,0 1-1 0 0,-1 0 1 0 0,0 0 0 0 0,-1 0 0 0 0,1 6 1 0 0,1 17 63 0 0,-1-1-1 0 0,-2 8-62 0 0,0-26 55 0 0,-1 8 71 0 0,-1 1 0 0 0,-1-1-1 0 0,0 1 1 0 0,-1-1 0 0 0,-3 4-126 0 0,-35 99 317 0 0,39-115-279 0 0,-1 3 50 0 0,-1 0 0 0 0,0-1 1 0 0,0 0-1 0 0,-2 1 0 0 0,1-2 0 0 0,-1 1 0 0 0,-8 8-88 0 0,12-15 52 0 0,0 0 0 0 0,0 0 0 0 0,0 0 0 0 0,0 0 0 0 0,-1-1 0 0 0,1 1 1 0 0,-1-1-1 0 0,0 0 0 0 0,1 0 0 0 0,-1 0 0 0 0,0-1 0 0 0,0 1 0 0 0,-1-1 0 0 0,1 0 0 0 0,0 0 0 0 0,0 0 0 0 0,-1-1 0 0 0,1 1 1 0 0,0-1-1 0 0,0 0 0 0 0,-1-1 0 0 0,1 1 0 0 0,-1-1-52 0 0,-5-1 117 0 0,-1 0-1 0 0,1-1 1 0 0,-5-3-117 0 0,11 5 12 0 0,0-1 0 0 0,1 0 0 0 0,-1 0 0 0 0,1 0 0 0 0,0-1 0 0 0,0 1 0 0 0,0-1-1 0 0,0 0 1 0 0,0 1 0 0 0,0-1 0 0 0,1-1-12 0 0,-7-7 91 0 0,1 0 0 0 0,1 0 1 0 0,0-1-1 0 0,1 0 0 0 0,-3-8-91 0 0,7 15 15 0 0,0 0-1 0 0,0-1 1 0 0,1 1 0 0 0,0 0 0 0 0,0-1 0 0 0,0 1 0 0 0,1-1 0 0 0,0 1 0 0 0,0-1 0 0 0,0 1 0 0 0,1-1-1 0 0,-1 1 1 0 0,1-1 0 0 0,2-4-15 0 0,-2 8-74 0 0,-1 1-1 0 0,1-1 0 0 0,0 0 0 0 0,0 1 1 0 0,0-1-1 0 0,0 1 0 0 0,0-1 0 0 0,1 1 1 0 0,-1-1-1 0 0,0 1 0 0 0,1 0 1 0 0,-1 0-1 0 0,1 0 0 0 0,-1 0 0 0 0,1 0 1 0 0,0 0-1 0 0,-1 0 0 0 0,1 0 1 0 0,0 0-1 0 0,0 1 75 0 0,4-2-914 0 0,-1 1 0 0 0,1 0 0 0 0,-1 0 1 0 0,1 0-1 0 0,-1 1 0 0 0,4 0 914 0 0,6 0-6918 0 0</inkml:trace>
  <inkml:trace contextRef="#ctx0" brushRef="#br0" timeOffset="324.231">406 508 5984 0 0,'17'9'464'0'0,"-3"-1"-269"0"0,-13-4-149 0 0,-1-2 51 0 0,0 3 344 0 0,1 0-1 0 0,0-1 0 0 0,-1 1 0 0 0,0-1 0 0 0,0 1 0 0 0,0 0 0 0 0,-1-1 0 0 0,0 2-440 0 0,0 18 1865 0 0,0-18-1286 0 0,0 1 0 0 0,0-1 0 0 0,0 1 0 0 0,-2 3-579 0 0,-3 19 1396 0 0,-3 46 941 0 0,9-72-2265 0 0,-1 1 76 0 0,1 1 0 0 0,0-1 0 0 0,0 0 0 0 0,0 1 0 0 0,0-1 0 0 0,1 3-148 0 0,0-6 9 0 0,-1 1 0 0 0,0-1-1 0 0,1 0 1 0 0,-1 0 0 0 0,1 0-1 0 0,-1 0 1 0 0,1 0 0 0 0,0 0-1 0 0,-1 0 1 0 0,1 0 0 0 0,0-1-1 0 0,0 1 1 0 0,-1 0 0 0 0,1 0-1 0 0,0 0 1 0 0,0-1 0 0 0,0 1-1 0 0,0-1 1 0 0,0 1 0 0 0,0 0-1 0 0,0-1 1 0 0,0 0 0 0 0,1 1-1 0 0,-1-1 1 0 0,0 0 0 0 0,0 1-1 0 0,0-1-8 0 0,5 0 132 0 0,-1 1-1 0 0,0-1 0 0 0,0 0 0 0 0,1 0 0 0 0,-1-1 0 0 0,0 1 1 0 0,0-1-1 0 0,0 0 0 0 0,0-1 0 0 0,0 1 0 0 0,0-1 0 0 0,4-2-131 0 0,2-1 123 0 0,0-1-1 0 0,0-1 1 0 0,-1 0-1 0 0,10-8-122 0 0,-17 12 1 0 0,0 0 0 0 0,0 0 0 0 0,-1 0 0 0 0,1 0 0 0 0,-1 0-1 0 0,0-1 1 0 0,0 1 0 0 0,0-1 0 0 0,-1 1 0 0 0,1-1 0 0 0,-1 0-1 0 0,1 0 1 0 0,-1 0 0 0 0,-1 0 0 0 0,1 0 0 0 0,0 0 0 0 0,-1 0-1 0 0,0 0 1 0 0,0 0 0 0 0,0 0 0 0 0,-1 0 0 0 0,1 0 0 0 0,-1 0 0 0 0,0 0-1 0 0,0 1 1 0 0,0-1 0 0 0,0 0 0 0 0,-1 0 0 0 0,0 1 0 0 0,0-1-1 0 0,0 1 1 0 0,0-1 0 0 0,0 1 0 0 0,-1 0 0 0 0,1 0 0 0 0,-1 0-1 0 0,0 0 1 0 0,-3-2-1 0 0,1 1 18 0 0,0 0 0 0 0,0 0-1 0 0,0 1 1 0 0,-1 0-1 0 0,0 0 1 0 0,1 0 0 0 0,-1 1-1 0 0,0 0 1 0 0,0 0-1 0 0,0 0 1 0 0,-1 1 0 0 0,1 0-1 0 0,0 0 1 0 0,0 0-1 0 0,-5 1-17 0 0,-2 0-258 0 0,4-1-60 0 0,1 1 0 0 0,-1 1 0 0 0,1-1 0 0 0,-5 2 318 0 0,12-2-1454 0 0,1 0-67 0 0,0 0-13 0 0</inkml:trace>
  <inkml:trace contextRef="#ctx0" brushRef="#br0" timeOffset="584.241">784 359 13824 0 0,'8'3'1056'0'0,"19"3"8"0"0,22 0-1064 0 0,2 1 1847 0 0,-30-4-1054 0 0,1-2 0 0 0,0 0-793 0 0,13 1 46 0 0,-22-3-462 0 0,0 1 0 0 0,-1-1-1 0 0,1-1 1 0 0,0 0-1 0 0,0-1 1 0 0,-1 0-1 0 0,0-1 1 0 0,1-1 0 0 0,3-2 416 0 0,13-3-5796 0 0</inkml:trace>
  <inkml:trace contextRef="#ctx0" brushRef="#br0" timeOffset="900.635">1370 98 11976 0 0,'37'6'901'0'0,"-37"-6"-888"0"0,0 0 1 0 0,1 0-1 0 0,-1 0 0 0 0,0 0 1 0 0,1 0-1 0 0,-1 0 0 0 0,0 0 1 0 0,1 0-1 0 0,-1 0 0 0 0,0 0 1 0 0,1 1-1 0 0,-1-1 0 0 0,0 0 1 0 0,1 0-1 0 0,-1 0 0 0 0,0 1 1 0 0,0-1-1 0 0,1 0 0 0 0,-1 0 1 0 0,0 1-1 0 0,0-1 0 0 0,1 0 1 0 0,-1 1-1 0 0,0-1 0 0 0,0 0 1 0 0,0 1-1 0 0,0-1 0 0 0,1 0 1 0 0,-1 1-1 0 0,0-1 0 0 0,0 0 1 0 0,0 1-1 0 0,0-1-13 0 0,0 12-60 0 0,0-9 91 0 0,1-1 34 0 0,0 0 0 0 0,-1 0 0 0 0,1 1 0 0 0,1-1 0 0 0,-1 0 0 0 0,0 0 1 0 0,0 0-1 0 0,1 0 0 0 0,-1 0 0 0 0,1 0 0 0 0,0-1 0 0 0,-1 1 1 0 0,1 0-1 0 0,0-1 0 0 0,1 1-65 0 0,10 12 607 0 0,-9-8-336 0 0,-1 0 0 0 0,1 0 1 0 0,-2 0-1 0 0,1 1 1 0 0,1 3-272 0 0,-3-4 177 0 0,2 0 1 0 0,-1 0 0 0 0,1 0 0 0 0,0-1 0 0 0,0 1-1 0 0,3 4-177 0 0,6 6 633 0 0,0 2-1 0 0,-2 0 1 0 0,3 6-633 0 0,1 2 214 0 0,-9-15-211 0 0,0 1 0 0 0,-1-1 0 0 0,-1 1 0 0 0,0-1 0 0 0,0 2-3 0 0,2 8 1 0 0,-4-16 11 0 0,0 1 0 0 0,0-1-1 0 0,0 1 1 0 0,-1 0 0 0 0,0-1-1 0 0,0 1 1 0 0,-1-1 0 0 0,0 1-1 0 0,0 2-11 0 0,-3 9 660 0 0,-1 0 0 0 0,-3 5-660 0 0,4-8 607 0 0,3-12-605 0 0,1-1-1 0 0,-1 0 0 0 0,1 1 1 0 0,-1-1-1 0 0,1 0 1 0 0,-1 0-1 0 0,0 0 0 0 0,0 1 1 0 0,0-1-1 0 0,1 0 1 0 0,-1 0-1 0 0,0 0 0 0 0,0 0 1 0 0,0-1-1 0 0,-1 1 0 0 0,1 0 1 0 0,0 0-1 0 0,0 0 1 0 0,0-1-1 0 0,-1 1 0 0 0,1-1 1 0 0,-1 1-2 0 0,0-1-3 0 0,-1 1 0 0 0,1-1 0 0 0,0 0 1 0 0,0 0-1 0 0,-1 0 0 0 0,1 0 0 0 0,0 0 1 0 0,0-1-1 0 0,-1 1 0 0 0,1-1 0 0 0,0 0 1 0 0,0 1-1 0 0,-1-2 3 0 0,-2 0 23 0 0,1 0 1 0 0,-1 0-1 0 0,1-1 1 0 0,0 1-1 0 0,0-1 1 0 0,-1-1-1 0 0,2 1 1 0 0,-1 0-1 0 0,0-1 0 0 0,1 0 1 0 0,0 0-1 0 0,-2-1-23 0 0,-7-13 426 0 0,10 16-385 0 0,0-1-1 0 0,0 1 0 0 0,0-1 1 0 0,1 1-1 0 0,-1-1 0 0 0,1 0 1 0 0,0 0-1 0 0,0 1 0 0 0,0-1 1 0 0,0 0-1 0 0,0 0 1 0 0,0 0-1 0 0,1 0-40 0 0,-6-78 352 0 0,6 72-273 0 0,0 0 1 0 0,1 0-1 0 0,0 0 1 0 0,1 0-1 0 0,2-7-79 0 0,3-19 64 0 0,-6 27-86 0 0,0 1-1 0 0,0-1 1 0 0,1 1-1 0 0,1 0 1 0 0,-1-1-1 0 0,1 1 0 0 0,0 0 1 0 0,1 0-1 0 0,0 1 1 0 0,0-1-1 0 0,5-6 23 0 0,2-1 0 0 0,-4 4 0 0 0,1 0 0 0 0,0 0 0 0 0,0 0 0 0 0,1 2 0 0 0,7-6 0 0 0,14-11 1 0 0,-20 16-6 0 0,1 1 1 0 0,0 0-1 0 0,3-1 5 0 0,9-5-101 0 0,-15 8-98 0 0,0 1-1 0 0,0 0 1 0 0,1 1-1 0 0,0 0 1 0 0,0 0-1 0 0,0 1 1 0 0,8-2 199 0 0,0 2-5288 0 0,-2 0-1785 0 0</inkml:trace>
  <inkml:trace contextRef="#ctx0" brushRef="#br0" timeOffset="1156.048">1807 411 14424 0 0,'19'-1'398'0'0,"-1"-1"0"0"0,1-1 1 0 0,-1 0-1 0 0,1-2 0 0 0,1-1-398 0 0,9-2 1870 0 0,19-2-1870 0 0,-29 7 338 0 0,82-10 1634 0 0,-85 12-1751 0 0,1 0 0 0 0,-1 1 0 0 0,1 1 0 0 0,14 2-221 0 0,-6 0-41 0 0,5 2-359 0 0,-6-2-811 0 0,-11-3 55 0 0</inkml:trace>
  <inkml:trace contextRef="#ctx0" brushRef="#br0" timeOffset="1989.677">2687 48 7656 0 0,'-20'-5'349'0'0,"52"-20"2551"0"0,-30 23-1855 0 0,4-5 887 0 0,-3 6 3697 0 0,-2 2-5626 0 0,-1-1 0 0 0,1 1 0 0 0,-1-1-1 0 0,1 1 1 0 0,0 0 0 0 0,-1-1-1 0 0,1 1 1 0 0,-1 0 0 0 0,0-1 0 0 0,1 1-1 0 0,-1 0 1 0 0,1 0 0 0 0,-1 0 0 0 0,0-1-1 0 0,0 1 1 0 0,0 0 0 0 0,1 0-1 0 0,-1 0 1 0 0,0 0 0 0 0,0-1 0 0 0,0 1-1 0 0,0 1-2 0 0,0 1 4 0 0,1 26-73 0 0,0 0 0 0 0,-3 26 69 0 0,0 9 612 0 0,1-43-187 0 0,-1 0 1 0 0,-1 1-1 0 0,-2 4-425 0 0,1-6-36 0 0,0 1-1 0 0,2 0 0 0 0,1 4 37 0 0,-2-1 102 0 0,1-16 94 0 0,1 0-1 0 0,0 0 1 0 0,1 0-1 0 0,0 4-195 0 0,-6-82 1204 0 0,7 22-1188 0 0,2 0 0 0 0,3 0 0 0 0,1 0 0 0 0,14-45-16 0 0,-6 55 0 0 0,-8 23 0 0 0,-7 15-2 0 0,0-1 0 0 0,0 0 0 0 0,0 0 0 0 0,1 0 0 0 0,-1 0 0 0 0,1 1 0 0 0,-1-1 0 0 0,0 0 0 0 0,1 0 0 0 0,-1 1 0 0 0,1-1 0 0 0,-1 0 0 0 0,1 1 0 0 0,0-1 0 0 0,-1 1 0 0 0,1-1 0 0 0,0 1 0 0 0,-1-1-1 0 0,1 1 1 0 0,0-1 0 0 0,0 1 0 0 0,-1 0 0 0 0,1-1 0 0 0,0 1 0 0 0,0 0 0 0 0,0 0 0 0 0,0-1 0 0 0,-1 1 0 0 0,1 0 0 0 0,0 0 0 0 0,0 0 0 0 0,0 0 0 0 0,0 0 0 0 0,0 0 0 0 0,-1 0 0 0 0,1 1 0 0 0,0-1 0 0 0,0 0 0 0 0,0 0 0 0 0,-1 1 0 0 0,1-1-1 0 0,0 0 1 0 0,0 1 0 0 0,0-1 0 0 0,-1 1 0 0 0,1-1 2 0 0,2 2 17 0 0,0 1-1 0 0,0-1 1 0 0,-1 0-1 0 0,1 1 1 0 0,-1-1-1 0 0,0 1 1 0 0,0 0-1 0 0,0 0 1 0 0,0 0-1 0 0,1 3-16 0 0,91 193-551 0 0,-80-163 548 0 0,-11-26 29 0 0,1-1 0 0 0,0 0 0 0 0,0 0-1 0 0,1 1-25 0 0,60 96-132 0 0,-61-96 130 0 0,-7-7 7 0 0,3-3 3 0 0,-1 2-4 0 0,1-1-1 0 0,-1 0 1 0 0,0 0 0 0 0,1 0-1 0 0,-1 0 1 0 0,0 0-1 0 0,0 0 1 0 0,0 0 0 0 0,0 0-1 0 0,0 0 1 0 0,0-1 0 0 0,0 1-1 0 0,0 0 1 0 0,0-1-1 0 0,0 1 1 0 0,0-1 0 0 0,-1 1-1 0 0,1-1 1 0 0,0 1 0 0 0,0-1-1 0 0,-1 0 1 0 0,0 1-4 0 0,-35 3 156 0 0,23-3-17 0 0,-12 0-55 0 0,-1 0 0 0 0,0-2 0 0 0,-23-4-84 0 0,34 3 18 0 0,-21 2 4 0 0,-6 0 15 0 0,40-1-76 0 0,0 1-1 0 0,1 0 1 0 0,-1-1 0 0 0,0 0 0 0 0,0 0 0 0 0,1 0-1 0 0,-1 0 1 0 0,0 0 0 0 0,1 0 0 0 0,-1-1 0 0 0,1 1-1 0 0,-1-1 40 0 0,2 1-193 0 0,1 0-1 0 0,-1 0 0 0 0,1 0 1 0 0,0 0-1 0 0,-1 0 0 0 0,1 0 1 0 0,0 0-1 0 0,0 0 0 0 0,0 0 0 0 0,-1-1 1 0 0,1 1-1 0 0,0 0 0 0 0,1 0 1 0 0,-1 0-1 0 0,0-1 194 0 0,5-11-7322 0 0</inkml:trace>
  <inkml:trace contextRef="#ctx0" brushRef="#br0" timeOffset="2421.206">3098 1 13936 0 0,'-9'1'192'0'0,"7"2"126"0"0,11 6 391 0 0,1 1-400 0 0,-9-8-293 0 0,1 0 0 0 0,-1 0 0 0 0,1 0 0 0 0,0-1 1 0 0,0 1-1 0 0,0 0 0 0 0,0-1 0 0 0,0 0 1 0 0,0 1-17 0 0,0-1 23 0 0,0-1 1 0 0,-1 1 0 0 0,1 1 0 0 0,-1-1 0 0 0,1 0 0 0 0,-1 0 0 0 0,0 0 0 0 0,0 1 0 0 0,1-1 0 0 0,-1 1 0 0 0,0-1 0 0 0,0 1 0 0 0,1 1-24 0 0,1 13 243 0 0,3 3 19 0 0,31 36 687 0 0,-20-19-159 0 0,-2 0 0 0 0,0 1 0 0 0,-2 4-790 0 0,-7-22 241 0 0,-2 0 0 0 0,0 0 0 0 0,-1 1 0 0 0,-1 0-1 0 0,-1-1 1 0 0,-1 1 0 0 0,0 2-241 0 0,-1-17 44 0 0,0 0-1 0 0,0 1 1 0 0,0-1-1 0 0,-1 0 0 0 0,1 1 1 0 0,-1-1-1 0 0,-1 0 1 0 0,0 1-44 0 0,2-4 72 0 0,0 1 1 0 0,-1-1 0 0 0,1 0 0 0 0,-1 1 0 0 0,0-1-1 0 0,0 0 1 0 0,1 0 0 0 0,-2 0 0 0 0,1 0 0 0 0,0 0-1 0 0,0-1 1 0 0,0 1 0 0 0,-1 0 0 0 0,1-1 0 0 0,-1 0-1 0 0,0 1-72 0 0,2-2 7 0 0,0 0 0 0 0,0 1-1 0 0,0-1 1 0 0,0 0 0 0 0,0 0 0 0 0,0 0-1 0 0,0 0 1 0 0,-1 0 0 0 0,1 0-1 0 0,0 0 1 0 0,0 0 0 0 0,0-1-1 0 0,0 1 1 0 0,0 0 0 0 0,0-1 0 0 0,0 1-1 0 0,1 0 1 0 0,-1-1 0 0 0,0 1-1 0 0,0-1 1 0 0,0 1 0 0 0,0-2-7 0 0,-1 1 19 0 0,0-1 1 0 0,1 0-1 0 0,-1 0 1 0 0,1 0-1 0 0,-1 0 0 0 0,1 0 1 0 0,0 0-1 0 0,0 0 1 0 0,0 0-1 0 0,0-1-19 0 0,-2-5 49 0 0,1-1-1 0 0,0 1 0 0 0,0-1 1 0 0,1 1-1 0 0,-1-3-48 0 0,2-3 4 0 0,1 0 0 0 0,0 0 0 0 0,1 0-1 0 0,0 0 1 0 0,1 0 0 0 0,1-1-4 0 0,-1 5 21 0 0,2-5 214 0 0,0 0 1 0 0,1 0-1 0 0,1 0 0 0 0,1 1 0 0 0,4-6-235 0 0,4-10 36 0 0,-11 21-36 0 0,1 1-1 0 0,0 0 1 0 0,0 0-1 0 0,0 0 1 0 0,1 1-1 0 0,0 0 1 0 0,0 0-1 0 0,1 0 1 0 0,0 1-1 0 0,0 1 1 0 0,0-1-1 0 0,5 0 1 0 0,1-2-353 0 0,1 1-1 0 0,0 1 1 0 0,0 1-1 0 0,1 0 0 0 0,0 1 1 0 0,0 1-1 0 0,3 0 354 0 0,30-7-2984 0 0,-23 6 1449 0 0</inkml:trace>
  <inkml:trace contextRef="#ctx0" brushRef="#br0" timeOffset="3153.629">3455 877 6880 0 0,'-14'-1'256'0'0,"12"1"-98"0"0,3-1 86 0 0,14 1 600 0 0,-12-9 3686 0 0,-4 8-4419 0 0,0 0 1 0 0,0 0 0 0 0,0 1 0 0 0,0-1 0 0 0,0 0-1 0 0,-1 0 1 0 0,1 1 0 0 0,0-1 0 0 0,0 0 0 0 0,0 1-1 0 0,-1-1 1 0 0,1 1 0 0 0,0 0 0 0 0,0-1 0 0 0,-1 1-1 0 0,1 0 1 0 0,0 0 0 0 0,-1 0 0 0 0,1 0 0 0 0,0 0-1 0 0,-2 0-110 0 0,-31 2 10 0 0,31-2 111 0 0,-55 8 1321 0 0,-19 1-904 0 0,43-5 39 0 0,0 0-1 0 0,-5 4-577 0 0,-42 6 451 0 0,21-8-355 0 0,0-2 0 0 0,-12-2-96 0 0,23-2 301 0 0,-41 7-301 0 0,16-1 191 0 0,-191 2-225 0 0,126-3 311 0 0,-1 6-277 0 0,-87 5-397 0 0,41-2 479 0 0,89-4 844 0 0,-31-5-926 0 0,47-1 391 0 0,1 3 0 0 0,0 4-391 0 0,-75 6 146 0 0,-139 11-146 0 0,180-22 0 0 0,37-3 0 0 0,-61-6 0 0 0,11 0 0 0 0,-41-3 0 0 0,149 6 0 0 0,-1 0 0 0 0,-10 3 0 0 0,-23 0 0 0 0,6 5-1758 0 0,47-8 748 0 0</inkml:trace>
  <inkml:trace contextRef="#ctx0" brushRef="#br0" timeOffset="3986.206">818 1238 1840 0 0,'19'-5'133'0'0,"-18"4"-71"0"0,-4 1 214 0 0,3 0-276 0 0,-1 0 1610 0 0,1 0 551 0 0,0 0 102 0 0,0 0-218 0 0,0 0-978 0 0,3 1-859 0 0,-1-1-1 0 0,1 1 1 0 0,-1 0 0 0 0,0 0 0 0 0,1 0-1 0 0,-1 0 1 0 0,0 0 0 0 0,1 0 0 0 0,1 2-208 0 0,1 0 142 0 0,8 4 288 0 0,-1 2-1 0 0,0 0 1 0 0,0 0 0 0 0,-1 1 0 0 0,0 0 0 0 0,9 12-430 0 0,-12-14 194 0 0,-1 1 1 0 0,0 1 0 0 0,0 0 0 0 0,-1 0 0 0 0,0 0 0 0 0,0 0-1 0 0,-1 2-194 0 0,9 18 600 0 0,-10-23-494 0 0,-1-1 0 0 0,0 1 0 0 0,0 0 0 0 0,0 0 0 0 0,-1 0 0 0 0,0 0 0 0 0,-1 1 0 0 0,1-1 0 0 0,-1 6-106 0 0,-1-7 24 0 0,1-3-3 0 0,-1 1 0 0 0,0-1 1 0 0,0 1-1 0 0,0-1 0 0 0,0 1 1 0 0,-1-1-1 0 0,0 1 0 0 0,1-1 1 0 0,-1 1-1 0 0,0-1 0 0 0,0 0 1 0 0,-1 0-1 0 0,1 1 0 0 0,-1-1 1 0 0,0 0-1 0 0,0 0 0 0 0,0 1-21 0 0,-2 0 47 0 0,0 0 0 0 0,-1 0 0 0 0,1 0 0 0 0,-1 0 0 0 0,1-1 0 0 0,-1 1 0 0 0,0-1 0 0 0,-1 0 0 0 0,1-1-1 0 0,0 1 1 0 0,-3 0-47 0 0,-1-1 157 0 0,1 0-1 0 0,0-1 0 0 0,-1 0 0 0 0,1 0 0 0 0,-1-1 0 0 0,1 0 0 0 0,-1 0 0 0 0,1-1 0 0 0,-1 0 1 0 0,0-1-157 0 0,2 1 21 0 0,1-1 1 0 0,0 0-1 0 0,-1 0 1 0 0,1 0-1 0 0,0 0 1 0 0,0-1-1 0 0,0 0 1 0 0,0-1 0 0 0,1 1-1 0 0,-1-1 1 0 0,1 0-1 0 0,0 0 1 0 0,0-1-22 0 0,2 2 18 0 0,1 0 0 0 0,-1 0 0 0 0,1-1 0 0 0,0 1 0 0 0,1 0 0 0 0,-1-1 0 0 0,0 1 0 0 0,1-1 0 0 0,0 1 0 0 0,0-1 0 0 0,0 0 0 0 0,0 1 0 0 0,1-1 0 0 0,-1 0 0 0 0,1 0 0 0 0,0 0 0 0 0,0 1 0 0 0,0-1 0 0 0,1 0 0 0 0,-1 0 0 0 0,1 0 0 0 0,0 1 0 0 0,0-1 0 0 0,0 0 0 0 0,1 1 0 0 0,-1-1 0 0 0,1 1 0 0 0,0 0 0 0 0,0-1 0 0 0,0 1 0 0 0,0 0 0 0 0,1 0 0 0 0,1-2-18 0 0,21-22 204 0 0,0 0 0 0 0,2 1 0 0 0,1 2 0 0 0,1 1 0 0 0,1 1-204 0 0,-11 6-495 0 0,-16 13 409 0 0,0 1-1 0 0,0-1 1 0 0,1 1 0 0 0,-1-1-1 0 0,0 1 1 0 0,1 0-1 0 0,0 0 87 0 0,6-4-931 0 0,-3 2-941 0 0,-1 2-2916 0 0,1 0-1516 0 0</inkml:trace>
  <inkml:trace contextRef="#ctx0" brushRef="#br0" timeOffset="4379.213">1240 1441 10656 0 0,'0'0'488'0'0,"0"0"-12"0"0,11 2 2385 0 0,-4-1-2271 0 0,1 0-1 0 0,0 1 1 0 0,-1-1-1 0 0,1 1 1 0 0,-1 1 0 0 0,3 1-590 0 0,30 7 1308 0 0,2-2-354 0 0,-16-3-332 0 0,1-2 1 0 0,17 1-623 0 0,22-1 505 0 0,1-3-1 0 0,22-5-504 0 0,-66 5-544 0 0,-18-1-116 0 0,0 0 0 0 0,-1 0 0 0 0,1 0 0 0 0,0 0 0 0 0,2-2 660 0 0,-1 1-6867 0 0</inkml:trace>
  <inkml:trace contextRef="#ctx0" brushRef="#br0" timeOffset="5946.597">2284 1205 6448 0 0,'24'0'872'0'0,"-25"0"-562"0"0,-1 1 0 0 0,1 0 1 0 0,0 0-1 0 0,-1-1 0 0 0,1 1 0 0 0,0 0 1 0 0,-1 0-1 0 0,1 1 0 0 0,0-1 1 0 0,0 0-1 0 0,0 0 0 0 0,0 0 0 0 0,0 1 1 0 0,0-1-1 0 0,1 1 0 0 0,-1-1 1 0 0,0 0-1 0 0,1 1 0 0 0,-1 0-310 0 0,-5 8 883 0 0,-19 31 2173 0 0,21-37-2892 0 0,1 1-1 0 0,-1-1 1 0 0,1 1 0 0 0,0 0-1 0 0,0 0 1 0 0,1 0 0 0 0,-1 0-1 0 0,1 1 1 0 0,0-1 0 0 0,1 1-1 0 0,-1-1 1 0 0,1 1 0 0 0,0-1-1 0 0,1 1 1 0 0,-1 0 0 0 0,1 0-164 0 0,0-4 48 0 0,0 0 0 0 0,-1-1 0 0 0,1 1 0 0 0,0 0 0 0 0,-1-1 0 0 0,0 1 0 0 0,1-1 1 0 0,-1 1-1 0 0,0-1 0 0 0,0 1 0 0 0,1-1 0 0 0,-1 1 0 0 0,0-1 0 0 0,-1 0-48 0 0,1 1 62 0 0,0 0 0 0 0,-1 0 0 0 0,1 0 0 0 0,0 0 0 0 0,0 0 0 0 0,0 0 0 0 0,0 0 0 0 0,0 1-62 0 0,1 2 37 0 0,-1-1 0 0 0,0 1 0 0 0,0-1 0 0 0,-1 1 0 0 0,1-1 0 0 0,-1 0 0 0 0,0 0 0 0 0,0 0 0 0 0,-1 0 0 0 0,1 0 0 0 0,-1 0 0 0 0,0 0 0 0 0,0-1-37 0 0,-27 41 16 0 0,27-37-16 0 0,2-1-21 0 0,1-5-84 0 0,11-12-381 0 0,-10 10 436 0 0,0 1 0 0 0,-1-1 0 0 0,1 1 0 0 0,0-1 0 0 0,0 0 0 0 0,-1 1 0 0 0,1-1 0 0 0,0 0 0 0 0,-1 0 0 0 0,1 1 0 0 0,-1-1 0 0 0,1 0 0 0 0,-1 0 0 0 0,1 0 0 0 0,-1 0 0 0 0,0 0 0 0 0,1 0 0 0 0,-1 0 0 0 0,0 0 0 0 0,0 0 0 0 0,0 1 0 0 0,0-2 50 0 0,1-5-419 0 0,0 1 0 0 0,0-1 0 0 0,0 1-1 0 0,1 0 1 0 0,0 0 0 0 0,2-5 419 0 0,6-26-1439 0 0,-5 7 229 0 0,2 0 0 0 0,0 1 1 0 0,5-7 1209 0 0,-9 11-240 0 0,-3 23 240 0 0,0 0 0 0 0,0 1 0 0 0,0-1 0 0 0,0 0 0 0 0,1 0 0 0 0,-1 1 0 0 0,0-1 0 0 0,1 0 0 0 0,-1 1 0 0 0,1-1 0 0 0,0 0 0 0 0,-1 1 0 0 0,1-1 0 0 0,0 1 0 0 0,0-1 0 0 0,0 1 0 0 0,0-1 0 0 0,0 1 0 0 0,0 0 0 0 0,0 0 0 0 0,2-1 0 0 0,-3 1 11 0 0,0 1 1 0 0,1 0-1 0 0,-1 0 1 0 0,1-1-1 0 0,-1 1 1 0 0,0 0-1 0 0,1-1 1 0 0,-1 1-1 0 0,0 0 1 0 0,0-1-1 0 0,1 1 1 0 0,-1 0-1 0 0,0-1 1 0 0,0 1-1 0 0,1 0 1 0 0,-1-1-1 0 0,0 1 1 0 0,0-1-1 0 0,0 1 1 0 0,0-1-1 0 0,0 1 1 0 0,0 0-1 0 0,0-1 1 0 0,0 1-1 0 0,0-1 1 0 0,0 1-1 0 0,0-1 1 0 0,0 1-1 0 0,0-1 1 0 0,0 1-1 0 0,0 0 1 0 0,0-1-12 0 0,10-3 698 0 0,-10 4-685 0 0,0 0-1 0 0,0 0 0 0 0,1 0 0 0 0,-1 0 0 0 0,0 0 1 0 0,0 0-1 0 0,0 0 0 0 0,0 0 0 0 0,1 0 1 0 0,-1 0-1 0 0,0 0 0 0 0,0 0 0 0 0,0 0 1 0 0,0 0-1 0 0,0 0 0 0 0,1 0 0 0 0,-1 0 1 0 0,0 0-1 0 0,0 0 0 0 0,0 0 0 0 0,0 0 1 0 0,0 0-1 0 0,0-1 0 0 0,1 1 0 0 0,-1 0 0 0 0,0 0 1 0 0,0 0-1 0 0,0 0 0 0 0,0 0 0 0 0,0 0 1 0 0,0 0-1 0 0,0-1 0 0 0,0 1 0 0 0,1 0 1 0 0,-1 0-1 0 0,0 0 0 0 0,0 0 0 0 0,0 0 1 0 0,0-1-1 0 0,0 1 0 0 0,0 0 0 0 0,0 0 1 0 0,0 0-1 0 0,0 0 0 0 0,0 0 0 0 0,0-1 0 0 0,0 1 1 0 0,0 0-1 0 0,0 0 0 0 0,0 0 0 0 0,0 0 1 0 0,0 0-1 0 0,0-1 0 0 0,0 1 0 0 0,-1 0 1 0 0,1 0-1 0 0,0 0 0 0 0,0 0 0 0 0,0 0 1 0 0,0-1-1 0 0,0 1 0 0 0,0 0 0 0 0,0 0 1 0 0,0 0-1 0 0,-1 0 0 0 0,1 0 0 0 0,0 0-12 0 0,-10-5 891 0 0,9 5-267 0 0,1 0 16 0 0,0 0 6 0 0,0 0-84 0 0,0 2-511 0 0,0 0 0 0 0,0 1 0 0 0,0-1 0 0 0,0 0 0 0 0,1 1 0 0 0,-1-1 0 0 0,1 0 0 0 0,0 1 0 0 0,-1-1 1 0 0,1 0-1 0 0,0 0 0 0 0,1 0 0 0 0,0 2-51 0 0,-1-1 142 0 0,1-1 0 0 0,-1 0 1 0 0,0 1-1 0 0,0-1 0 0 0,-1 1 1 0 0,1 0-1 0 0,0 0-142 0 0,0 0 99 0 0,0 1 0 0 0,0-1 0 0 0,0 0 0 0 0,0 0 0 0 0,0 0 0 0 0,2 1-99 0 0,2 4 3 0 0,0 0 0 0 0,1-1-1 0 0,0 0 1 0 0,0 0 0 0 0,1-1-1 0 0,3 3-2 0 0,-6-5 0 0 0,0 1 0 0 0,0-1 0 0 0,0 0 0 0 0,-1 1 0 0 0,2 3 0 0 0,9 10 0 0 0,-10-12 3 0 0,0 0 0 0 0,0 0 0 0 0,0 1 0 0 0,0 2-3 0 0,0-2 61 0 0,-1-1 0 0 0,1 1 0 0 0,0-1 0 0 0,1 1-61 0 0,2 0 102 0 0,0 0 0 0 0,0 0 0 0 0,1-1 0 0 0,7 5-102 0 0,23 22 448 0 0,-36-31-378 0 0,0 1-1 0 0,0-1 0 0 0,0 0 1 0 0,0 1-1 0 0,0 0 0 0 0,0-1 1 0 0,-1 1-1 0 0,1 0 0 0 0,-1 1-69 0 0,4 0 246 0 0,-3-3-213 0 0,-2-1-33 0 0,0 0 1 0 0,0 0-1 0 0,1 0 1 0 0,-1 0-1 0 0,0 0 0 0 0,0 1 1 0 0,0-1-1 0 0,1 0 0 0 0,-1 0 1 0 0,0 0-1 0 0,0 0 1 0 0,0 1-1 0 0,0-1 0 0 0,1 0 1 0 0,-1 0-1 0 0,0 0 1 0 0,0 1-1 0 0,0-1 0 0 0,0 0 1 0 0,0 0-1 0 0,0 1 0 0 0,0-1 1 0 0,0 0-1 0 0,0 0 1 0 0,0 1-1 0 0,0-1 0 0 0,0 0 1 0 0,0 0-1 0 0,0 1 1 0 0,0-1-1 0 0,0 0 0 0 0,0 0 1 0 0,0 1-1 0 0,0-1 0 0 0,0 0 1 0 0,0 0-1 0 0,0 0 1 0 0,0 1-1 0 0,0-1 0 0 0,-1 0 1 0 0,1 0-1 0 0,0 0 1 0 0,0 1-1 0 0,0-1 0 0 0,0 0 1 0 0,0 0-1 0 0,-1 0 0 0 0,1 0 1 0 0,0 1-1 0 0,0-1 1 0 0,0 0-1 0 0,-1 0 0 0 0,1 0 1 0 0,0 0-1 0 0,0 0 1 0 0,-1 0-1 0 0,1 0 0 0 0,0 0 1 0 0,0 1-1 0 0,-1-1 0 0 0,1 0 1 0 0,0 0-1 0 0,0 0 1 0 0,0 0-1 0 0,-1 0 0 0 0,1 0 0 0 0,-3 2 19 0 0,0 0 0 0 0,0 0 0 0 0,-1 0 0 0 0,1-1 0 0 0,0 1 0 0 0,-1-1 0 0 0,1 0 0 0 0,-1 0 0 0 0,0 0 0 0 0,1 0 0 0 0,-1-1 0 0 0,-3 1-19 0 0,-10 0 546 0 0,0-1 1 0 0,-6-1-547 0 0,-3 0 570 0 0,-121-5-885 0 0,126 5 217 0 0,1-1 0 0 0,-9-2 98 0 0,27 3-30 0 0,-1 1 0 0 0,1-1 0 0 0,0 0 0 0 0,0 0 0 0 0,-1 0 0 0 0,1 0 0 0 0,0-1 0 0 0,0 1 30 0 0,-7-4-453 0 0,12-6-1852 0 0,0 4-2180 0 0,3-1-2131 0 0</inkml:trace>
  <inkml:trace contextRef="#ctx0" brushRef="#br0" timeOffset="6412.311">2506 1169 10880 0 0,'0'0'248'0'0,"0"-1"-192"0"0,0 0 1 0 0,0 1-1 0 0,1-1 1 0 0,-1 0-1 0 0,0 0 1 0 0,1 1-1 0 0,-1-1 1 0 0,1 0-1 0 0,-1 1 1 0 0,1-1 0 0 0,-1 0-1 0 0,1 1 1 0 0,-1-1-1 0 0,1 1 1 0 0,0-1-57 0 0,13-5 197 0 0,-13 6 287 0 0,-1 0 165 0 0,0 0 30 0 0,0 0-2 0 0,7-2 581 0 0,-2 1-971 0 0,-1 1 1 0 0,1 0 0 0 0,0 0 0 0 0,-1 1 0 0 0,1-1 0 0 0,-1 1-1 0 0,1 0 1 0 0,-1 0 0 0 0,1 1 0 0 0,2 1-288 0 0,9 4 516 0 0,0 0 1 0 0,3 4-517 0 0,4 2 78 0 0,-8-5 30 0 0,-1 1 0 0 0,0 0 0 0 0,-1 1 0 0 0,0 0 1 0 0,0 1-1 0 0,-1 1 0 0 0,-1 0 0 0 0,0 1 0 0 0,0 0 1 0 0,-1 0-1 0 0,-1 1 0 0 0,-1 0 0 0 0,0 1 0 0 0,4 11-108 0 0,-8-16 19 0 0,-1 1 0 0 0,0 0 0 0 0,-1 0 0 0 0,0 0 0 0 0,0 0-1 0 0,-2 0 1 0 0,1 5-19 0 0,-2-7 82 0 0,0 1 0 0 0,0 0-1 0 0,-1-1 1 0 0,-2 6-82 0 0,3-13 13 0 0,1 0-2 0 0,-1 0-1 0 0,0-1 0 0 0,1 1 1 0 0,-1-1-1 0 0,0 1 0 0 0,0 0 1 0 0,0-1-1 0 0,-1 0 0 0 0,1 1-10 0 0,0-1 12 0 0,0 0-1 0 0,0 0 1 0 0,0 1 0 0 0,0-1-1 0 0,1 0 1 0 0,-1 1-1 0 0,0-1 1 0 0,1 0 0 0 0,-1 2-12 0 0,1-2 8 0 0,0 0 0 0 0,0-1 1 0 0,0 1-1 0 0,0 0 0 0 0,-1-1 0 0 0,1 1 1 0 0,0 0-1 0 0,0-1 0 0 0,0 1 1 0 0,-1 0-1 0 0,1-1 0 0 0,0 1 1 0 0,-1 0-1 0 0,1-1 0 0 0,0 1 0 0 0,-1-1 1 0 0,1 1-1 0 0,-1-1 0 0 0,1 1 1 0 0,-1-1-1 0 0,1 1 0 0 0,-1-1 0 0 0,1 1 1 0 0,-1-1-1 0 0,0 0 0 0 0,1 1 1 0 0,-1-1-1 0 0,0 0 0 0 0,1 0 1 0 0,-1 1-1 0 0,0-1 0 0 0,1 0 0 0 0,-1 0 1 0 0,0 0-1 0 0,1 0 0 0 0,-1 0-8 0 0,-3 1 58 0 0,0-1-1 0 0,0 1 1 0 0,0-1-1 0 0,0 0 0 0 0,1 0 1 0 0,-1 0-1 0 0,0-1 1 0 0,0 1-1 0 0,-3-2-57 0 0,5 2 25 0 0,1 0 0 0 0,-1-1-1 0 0,1 1 1 0 0,0-1 0 0 0,-1 1-1 0 0,1-1 1 0 0,0 1 0 0 0,-1-1 0 0 0,1 0-1 0 0,0 0 1 0 0,0 0 0 0 0,0 0 0 0 0,-1 1-1 0 0,1-1 1 0 0,0-1 0 0 0,0 1 0 0 0,0 0-1 0 0,1 0 1 0 0,-1 0 0 0 0,0 0 0 0 0,0-1-1 0 0,1 1 1 0 0,-1 0 0 0 0,1-1 0 0 0,-1 1-1 0 0,0-1-24 0 0,0-15 152 0 0,0-1 0 0 0,1 1 0 0 0,1 0 0 0 0,0 0 0 0 0,1 0 0 0 0,1 0 0 0 0,1 1 0 0 0,0-1 0 0 0,6-12-152 0 0,-1 3 59 0 0,2 1 0 0 0,0 0-1 0 0,5-5-58 0 0,-5 11 2 0 0,11-18 35 0 0,13-17-37 0 0,-27 43 15 0 0,1 1-1 0 0,-1 0 1 0 0,2 0 0 0 0,-1 1-1 0 0,1 1 1 0 0,11-9-15 0 0,25-14 241 0 0,-41 24-350 0 0,-2 2-1983 0 0,-1 3-4027 0 0,-2 2-1272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5064 0 0,'0'0'232'0'0,"4"15"1677"0"0,7 43 5639 0 0,-5-3-5506 0 0,-3-1 1 0 0,-3 1 0 0 0,-5 50-2043 0 0,-4-58 337 0 0,5-30-154 0 0,1 1-1 0 0,0 8-182 0 0,1-10 116 0 0,-1 0-1 0 0,0-1 0 0 0,-2 4-115 0 0,-1 4 118 0 0,2-10-60 0 0,-1-1 0 0 0,0 1-1 0 0,-1-1 1 0 0,-1-1-1 0 0,-6 11-57 0 0,13-22-8 0 0,-1 0 0 0 0,1 0 1 0 0,0 1-1 0 0,0-1 0 0 0,0 0 0 0 0,-1 1 0 0 0,1-1 0 0 0,0 0 0 0 0,0 1 0 0 0,-1-1 0 0 0,1 0 0 0 0,0 0 0 0 0,0 0 0 0 0,-1 1 1 0 0,1-1-1 0 0,0 0 0 0 0,-1 0 0 0 0,1 0 0 0 0,0 0 0 0 0,-1 1 0 0 0,1-1 0 0 0,0 0 0 0 0,-1 0 0 0 0,1 0 0 0 0,-1 0 0 0 0,1 0 1 0 0,0 0-1 0 0,-1 0 0 0 0,1 0 0 0 0,0 0 0 0 0,-1 0 0 0 0,1 0 0 0 0,0 0 0 0 0,-1-1 0 0 0,1 1 0 0 0,0 0 0 0 0,-1 0 0 0 0,1 0 1 0 0,0 0-1 0 0,-1-1 0 0 0,1 1 0 0 0,0 0 0 0 0,-1 0 0 0 0,1 0 0 0 0,0-1 0 0 0,0 1 0 0 0,-1 0 0 0 0,1-1 0 0 0,0 1 0 0 0,0 0 1 0 0,0 0-1 0 0,-1-1 0 0 0,1 1 0 0 0,0 0 0 0 0,0-1 0 0 0,0 1 0 0 0,0-1 0 0 0,0 1 8 0 0,-9-20-809 0 0,8 16 572 0 0,-3-12-1354 0 0,0 1-1 0 0,1-1 1 0 0,1 0 0 0 0,0-14 1591 0 0,2 8-2003 0 0,0-3-11 0 0</inkml:trace>
  <inkml:trace contextRef="#ctx0" brushRef="#br0" timeOffset="307.89">4 154 6912 0 0,'9'-17'470'0'0,"-7"13"-210"0"0,0 0 0 0 0,0 0 0 0 0,0 1-1 0 0,1-1 1 0 0,-1 0 0 0 0,1 1-1 0 0,0-1 1 0 0,0 1 0 0 0,0 0 0 0 0,1 0-1 0 0,-1 0 1 0 0,1 1 0 0 0,-1-1-1 0 0,2 0-259 0 0,10-4 625 0 0,1 1 0 0 0,-1 0-1 0 0,1 0 1 0 0,1 2 0 0 0,-1 0-1 0 0,1 1 1 0 0,-1 1-1 0 0,5 0-624 0 0,-11 1 196 0 0,-1 1 0 0 0,1 0-1 0 0,-1 1 1 0 0,1 0-1 0 0,-1 1 1 0 0,1-1-1 0 0,-1 2 1 0 0,0-1-1 0 0,0 1 1 0 0,0 1 0 0 0,0 0-1 0 0,-1 0 1 0 0,1 1-1 0 0,-1 0 1 0 0,2 1-196 0 0,-8-4 20 0 0,0-1 0 0 0,0 1 1 0 0,0 0-1 0 0,-1-1 0 0 0,1 1 1 0 0,0 0-1 0 0,-1 0 1 0 0,1 0-1 0 0,-1 0 0 0 0,0 0 1 0 0,0 0-1 0 0,0 0 0 0 0,0 1 1 0 0,0-1-1 0 0,0 0 0 0 0,0 1 1 0 0,-1-1-1 0 0,1 0 0 0 0,-1 1 1 0 0,0-1-1 0 0,0 1 0 0 0,0 0-20 0 0,0 1 42 0 0,-1 0 0 0 0,0 0 0 0 0,0-1 0 0 0,0 1 0 0 0,-1-1 0 0 0,1 1 1 0 0,-1-1-1 0 0,0 1 0 0 0,1-1 0 0 0,-2 0 0 0 0,1 0 0 0 0,0 0 0 0 0,-1 0 0 0 0,0 0-42 0 0,-6 7 171 0 0,0-1 1 0 0,0 1 0 0 0,-1-2 0 0 0,0 0 0 0 0,-1 0-1 0 0,-9 5-171 0 0,-57 29 128 0 0,34-16-185 0 0,27-15-1590 0 0,-1-2-3350 0 0,5-3-1221 0 0</inkml:trace>
  <inkml:trace contextRef="#ctx0" brushRef="#br0" timeOffset="530.694">472 434 13824 0 0,'0'0'629'0'0,"-8"2"212"0"0,1 1-590 0 0,0 1 0 0 0,0-1 0 0 0,0 1 0 0 0,0 1 0 0 0,1-1 0 0 0,0 1 0 0 0,-3 2-251 0 0,-18 13 1252 0 0,24-18-1232 0 0,1 0 0 0 0,-1 0 0 0 0,1 0 0 0 0,-1 0 0 0 0,1 1 0 0 0,0-1 0 0 0,0 1 0 0 0,0-1 0 0 0,0 1 0 0 0,0 0 0 0 0,0 0 0 0 0,1 0 0 0 0,-1 0 0 0 0,1 0 0 0 0,0 0 0 0 0,0 0 0 0 0,0 0 0 0 0,1 0 0 0 0,-1 1 0 0 0,1-1 0 0 0,-1 0 0 0 0,1 0 0 0 0,0 1 0 0 0,0-1 0 0 0,1 0 0 0 0,-1 1 0 0 0,1-1 0 0 0,0 0 0 0 0,-1 0 0 0 0,1 0 0 0 0,1 1 0 0 0,0 1-20 0 0,4 4 39 0 0,1-1-1 0 0,0 1 0 0 0,0-1 0 0 0,1-1 0 0 0,0 0 0 0 0,0 0 0 0 0,5 3-38 0 0,-5-4 137 0 0,0 0-1 0 0,-1 0 1 0 0,1 1 0 0 0,-2 0-1 0 0,1 1 1 0 0,-1-1 0 0 0,0 1-1 0 0,2 4-136 0 0,-7-11 51 0 0,0 1 0 0 0,0-1-1 0 0,0 0 1 0 0,-1 0 0 0 0,1 1-1 0 0,-1-1 1 0 0,1 0-1 0 0,-1 1 1 0 0,1-1 0 0 0,-1 0-1 0 0,0 1 1 0 0,0-1 0 0 0,0 1-1 0 0,0-1 1 0 0,0 1-1 0 0,0-1 1 0 0,0 1 0 0 0,0-1-1 0 0,0 0 1 0 0,-1 1 0 0 0,1-1-1 0 0,0 1 1 0 0,-1-1-1 0 0,1 0 1 0 0,-1 0 0 0 0,0 1-1 0 0,1-1 1 0 0,-1 0 0 0 0,0 0-1 0 0,0 1 1 0 0,0-1-1 0 0,0 0 1 0 0,0 0-51 0 0,-5 4 46 0 0,0 0-1 0 0,0-1 1 0 0,0 1-1 0 0,0-1 1 0 0,0-1-1 0 0,-1 1 1 0 0,0-1 0 0 0,-7 2-46 0 0,12-4 20 0 0,-13 5-106 0 0,-1-1-1 0 0,0 0 1 0 0,0-2-1 0 0,0 0 1 0 0,0 0-1 0 0,-1-2 1 0 0,1 0-1 0 0,-1-1 1 0 0,1 0-1 0 0,-6-2 87 0 0,6-1-996 0 0,0-3-47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87 5528 0 0,'0'-6'-25'0'0,"-1"1"1479"0"0,0-4 8418 0 0,10 16-9502 0 0,-7-4-249 0 0,-1 0 0 0 0,1 1 0 0 0,-1-1 0 0 0,1 0 0 0 0,-1 1-1 0 0,0 0 1 0 0,0-1 0 0 0,-1 1 0 0 0,1 1-121 0 0,2 10 440 0 0,2 8-137 0 0,0 0 0 0 0,-2 0-1 0 0,-1 0 1 0 0,-1 0 0 0 0,0 11-303 0 0,0 5 740 0 0,0-23-542 0 0,-1-1-1 0 0,0 1 1 0 0,-2 13-198 0 0,0 11 195 0 0,2-31-137 0 0,0 1 0 0 0,0-1 0 0 0,-2 6-58 0 0,-1 10 95 0 0,2-19-67 0 0,1 0-1 0 0,-1 0 0 0 0,0 0 1 0 0,-1 0-1 0 0,1 0 0 0 0,-1-1 0 0 0,0 1 1 0 0,-1 0-1 0 0,1-1 0 0 0,-1 1-27 0 0,1 0 1 0 0,2-5-4 0 0,0-1-1 0 0,0 1 0 0 0,0 0 0 0 0,0 0 1 0 0,0-1-1 0 0,-1 1 0 0 0,1 0 0 0 0,0 0 0 0 0,0-1 1 0 0,-1 1-1 0 0,1 0 0 0 0,-1 0 0 0 0,1-1 0 0 0,0 1 1 0 0,-1-1-1 0 0,1 1 0 0 0,-1 0 0 0 0,0-1 0 0 0,1 1 1 0 0,-1-1 3 0 0,0 0 3 0 0,1 0 1 0 0,-1 0-1 0 0,1 0 1 0 0,-1 0-1 0 0,0-1 1 0 0,1 1-1 0 0,-1 0 1 0 0,1-1-1 0 0,-1 1 1 0 0,1 0-1 0 0,-1-1 1 0 0,1 1-1 0 0,0-1 1 0 0,-1 1-1 0 0,1 0 1 0 0,-1-1-1 0 0,1 1 1 0 0,0-1-1 0 0,-1 0-3 0 0,1 0-30 0 0,-1 0 0 0 0,1 0 0 0 0,-1-1 0 0 0,1 1 0 0 0,0 0 0 0 0,-1 0 0 0 0,1-1-1 0 0,0 1 1 0 0,0 0 0 0 0,0 0 0 0 0,0-1 0 0 0,0 0 30 0 0,-1-13-499 0 0,-4-6-528 0 0,2-1 0 0 0,0 0 0 0 0,1 0 0 0 0,1-4 1027 0 0,1 10-668 0 0,0-42-2148 0 0,1 35 1224 0 0,-1 1-1 0 0,-2-7 1593 0 0,1 7-627 0 0,1 1 1 0 0,0 0-1 0 0,2-1 0 0 0,1 1 0 0 0,0 0 627 0 0,0 10 62 0 0,0 0 0 0 0,0 0 0 0 0,2-3-62 0 0,2-5 950 0 0,-4 14-607 0 0,-1 1 0 0 0,1-1 0 0 0,0 1 0 0 0,0 0 0 0 0,0 0 0 0 0,1 0 1 0 0,-1 0-1 0 0,1 1 0 0 0,4-4-343 0 0,8-8 1321 0 0,-13 12-1195 0 0,0 1 0 0 0,-1-1 0 0 0,1 1 0 0 0,0 0 0 0 0,0 0 0 0 0,0 0 1 0 0,1 0-1 0 0,-1 1 0 0 0,0-1 0 0 0,1 1 0 0 0,-1 0 0 0 0,1 0 0 0 0,-1 0 0 0 0,1 0 0 0 0,0 1 0 0 0,-1-1 1 0 0,1 1-1 0 0,0 0 0 0 0,-1 0 0 0 0,4 1-126 0 0,3 0 172 0 0,-1 1 1 0 0,1 0 0 0 0,-1 1-1 0 0,0 0 1 0 0,0 1 0 0 0,0 0-1 0 0,5 3-172 0 0,-8-4 93 0 0,-1 0 0 0 0,1 0 0 0 0,-1 1-1 0 0,0 0 1 0 0,0 0 0 0 0,0 0-1 0 0,0 1 1 0 0,-1 0 0 0 0,0 0 0 0 0,0 0-1 0 0,0 0 1 0 0,0 0 0 0 0,-1 1-1 0 0,0 0 1 0 0,0-1 0 0 0,-1 1-1 0 0,1 2-92 0 0,-3-6 33 0 0,1 0 0 0 0,-1 0 0 0 0,0 0 0 0 0,0-1 0 0 0,0 1 0 0 0,0 0 0 0 0,0 0 0 0 0,0 0 0 0 0,-1 0-1 0 0,1-1 1 0 0,-1 1 0 0 0,1 0 0 0 0,-1 0 0 0 0,0-1 0 0 0,0 1 0 0 0,1 0 0 0 0,-1-1 0 0 0,0 1 0 0 0,-1-1 0 0 0,1 1-1 0 0,0-1 1 0 0,0 1 0 0 0,-1-1 0 0 0,1 0 0 0 0,0 0-33 0 0,-4 4 130 0 0,0-2 0 0 0,0 1-1 0 0,0 0 1 0 0,0-1 0 0 0,-1 0 0 0 0,-3 2-130 0 0,-8 1 224 0 0,-1 1 0 0 0,0-2 0 0 0,0-1 0 0 0,-7 2-224 0 0,-74 6 25 0 0,95-12-30 0 0,-3 1-182 0 0,0-1 0 0 0,0-1-1 0 0,0 1 1 0 0,-6-3 187 0 0,-5 1-1403 0 0,8 0-3234 0 0,6-2-1443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5984 0 0,'0'0'273'0'0,"0"0"-5"0"0,0 0-8 0 0,0 0 600 0 0,0 0 277 0 0,0 0 58 0 0,-2 6 2356 0 0,11-2-2420 0 0,-7-3-965 0 0,-1 0-1 0 0,1 0 1 0 0,0 0-1 0 0,-1-1 1 0 0,1 1-1 0 0,0-1 1 0 0,-1 1-1 0 0,1-1 1 0 0,0 0-1 0 0,0 1 0 0 0,1-1-164 0 0,21 2 1209 0 0,8 0-593 0 0,24-7 459 0 0,1-3-1076 0 0,179-22 832 0 0,-214 27-934 0 0,1 2 0 0 0,21 1 102 0 0,-7 6-3142 0 0,-36-6-3031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49:5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5064 0 0,'0'0'389'0'0,"0"0"66"0"0,0 0 1202 0 0,0 0 558 0 0,0 0 110 0 0,2 2 423 0 0,8 4-1836 0 0,11-2-56 0 0,0-1 0 0 0,0-1 0 0 0,0 0 0 0 0,0-2 0 0 0,0 0 0 0 0,9-3-856 0 0,28-2 1406 0 0,26 2-1406 0 0,30-2 288 0 0,-78 3 346 0 0,16 2-634 0 0,-12 0-1140 0 0,0-2-4627 0 0,-18 0-1251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2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12840 0 0,'1'0'28'0'0,"-1"0"1"0"0,0 0 0 0 0,0 0 0 0 0,1-1-1 0 0,-1 1 1 0 0,0 0 0 0 0,0 0 0 0 0,1 0-1 0 0,-1-1 1 0 0,0 1 0 0 0,0 0 0 0 0,0 0-1 0 0,0-1 1 0 0,1 1 0 0 0,-1 0 0 0 0,0 0-1 0 0,0-1 1 0 0,0 1 0 0 0,0 0 0 0 0,0 0-1 0 0,0-1 1 0 0,0 1 0 0 0,0 0 0 0 0,0-1-1 0 0,0 1 1 0 0,0 0 0 0 0,0-1 0 0 0,0 1-1 0 0,0 0 1 0 0,0 0 0 0 0,0-1 0 0 0,0 1-1 0 0,0 0 1 0 0,0-1 0 0 0,0 1 0 0 0,0 0-1 0 0,0 0 1 0 0,0-1 0 0 0,-1 1-29 0 0,1-1 23 0 0,-1 0 1 0 0,1 1 0 0 0,-1-1-1 0 0,1 0 1 0 0,0 0-1 0 0,-1 0 1 0 0,1 1 0 0 0,0-1-1 0 0,0 0 1 0 0,-1 0-1 0 0,1 0 1 0 0,0 0-1 0 0,0 0 1 0 0,0 1 0 0 0,0-1-1 0 0,0-1-23 0 0,0 24 6681 0 0,1 5-5069 0 0,0 40-1718 0 0,0-60 276 0 0,0 0 1 0 0,1-1-1 0 0,-1 1 1 0 0,1 0 0 0 0,2 4-171 0 0,0 2-287 0 0,-2-9 273 0 0,-1 0 0 0 0,1 0 0 0 0,0 0 0 0 0,1 0 0 0 0,-1 0 0 0 0,0-1 0 0 0,1 1 0 0 0,1 0 14 0 0,-3-2 252 0 0,6 4 612 0 0,-4-4-2389 0 0,-1 0-5083 0 0,-2-4-258 0 0</inkml:trace>
  <inkml:trace contextRef="#ctx0" brushRef="#br0" timeOffset="281.365">11 50 13304 0 0,'0'0'605'0'0,"0"0"-9"0"0,4-7 453 0 0,-4 6-970 0 0,1 0-1 0 0,0 0 0 0 0,0 0 1 0 0,0 1-1 0 0,0-1 0 0 0,0 0 0 0 0,0 1 1 0 0,1-1-1 0 0,-1 1 0 0 0,0-1 1 0 0,0 1-1 0 0,0 0 0 0 0,0 0 1 0 0,1-1-1 0 0,-1 1 0 0 0,0 0 1 0 0,0 0-1 0 0,0 0 0 0 0,1 0 1 0 0,-1 0-1 0 0,0 0 0 0 0,0 0 1 0 0,2 1-79 0 0,1-1 272 0 0,0 1-1 0 0,0 0 1 0 0,0 0 0 0 0,0 0 0 0 0,-1 0-1 0 0,1 0 1 0 0,2 2-272 0 0,-2-1-71 0 0,-1 0 0 0 0,1 1 0 0 0,0-1 1 0 0,-1 1-1 0 0,0 0 0 0 0,0 0 0 0 0,0 1 0 0 0,0-1 0 0 0,0 1 0 0 0,-1-1 1 0 0,2 4 70 0 0,-2-4-308 0 0,7 8-1120 0 0</inkml:trace>
  <inkml:trace contextRef="#ctx0" brushRef="#br0" timeOffset="555.56">279 383 11376 0 0,'-6'11'857'0'0,"4"-9"-828"0"0,1 1 0 0 0,0 0 0 0 0,0-1 0 0 0,0 1 0 0 0,0 0-1 0 0,0 0 1 0 0,0-1 0 0 0,1 1 0 0 0,0 0 0 0 0,-1 0 0 0 0,1 0 0 0 0,0 0-29 0 0,-3 21 1296 0 0,0-13 1572 0 0,5-19-319 0 0,6-20-1932 0 0,7 0-902 0 0,13-26 1117 0 0,-26 50-864 0 0,0 0 1 0 0,1 0-1 0 0,-1 0 1 0 0,1 0-1 0 0,-1 0 1 0 0,1 0-1 0 0,0 1 1 0 0,1-1-1 0 0,-1 1 1 0 0,0 0-1 0 0,1 0 1 0 0,0 0-1 0 0,0 0 1 0 0,0 1-1 0 0,0 0 1 0 0,0 0-1 0 0,0 0 1 0 0,1 0-1 0 0,-1 0 0 0 0,1 1 1 0 0,-1 0-1 0 0,1 0 1 0 0,-1 0-1 0 0,1 1 1 0 0,0 0-1 0 0,0-1 1 0 0,-1 1-1 0 0,1 1 1 0 0,0-1-1 0 0,3 2 32 0 0,-6-2 0 0 0,-1 1 0 0 0,1-1 0 0 0,-1 1 0 0 0,1 0 0 0 0,-1 0 0 0 0,1 0 0 0 0,-1 0 0 0 0,1 0 0 0 0,-1 0 0 0 0,0 0 0 0 0,2 1 0 0 0,6 6 0 0 0,-4-4 32 0 0,0 0 1 0 0,0 0-1 0 0,-1 0 0 0 0,1 0 0 0 0,-1 1 0 0 0,0 0 0 0 0,-1 0 0 0 0,2 3-32 0 0,25 44-289 0 0,-29-49 291 0 0,1-1 0 0 0,0 1-1 0 0,0-1 1 0 0,0 0-1 0 0,0 0 1 0 0,0 0-1 0 0,0 0 1 0 0,3 1-2 0 0,10 12-153 0 0,-12-12-7 0 0,-2-1-10 0 0,0-1-1 0 0,1 1 0 0 0,-1 0 1 0 0,1-1-1 0 0,0 1 0 0 0,-1-1 1 0 0,1 1-1 0 0,0-1 0 0 0,1 1 171 0 0,9 4-1012 0 0</inkml:trace>
  <inkml:trace contextRef="#ctx0" brushRef="#br0" timeOffset="820.673">972 192 11976 0 0,'0'0'922'0'0,"-1"-1"-600"0"0,-2 0-122 0 0,0 1 0 0 0,0-1 1 0 0,0 1-1 0 0,1 0 0 0 0,-1 0 1 0 0,0 0-1 0 0,0 0 0 0 0,0 1 1 0 0,1-1-1 0 0,-1 1 1 0 0,0-1-1 0 0,0 1 0 0 0,1 0 1 0 0,-1 0-1 0 0,0 0 0 0 0,1 1 1 0 0,-1-1-1 0 0,1 1 0 0 0,-2 1-200 0 0,-11 4 399 0 0,6 0-369 0 0,7-3 29 0 0,-1 1 0 0 0,1 0 1 0 0,-1 0-1 0 0,1 0 0 0 0,1 0 0 0 0,-2 5-59 0 0,2-8-1 0 0,1 0 0 0 0,-1 0 0 0 0,1 1 1 0 0,0-1-1 0 0,0 0 0 0 0,0 0 0 0 0,0 1 1 0 0,0-1-1 0 0,0 0 0 0 0,0 0 0 0 0,1 1 1 0 0,-1-1-1 0 0,1 0 0 0 0,0 0 0 0 0,0 0 1 0 0,0 0-1 0 0,0 1 1 0 0,7 7 23 0 0,0-2 0 0 0,0 1 1 0 0,1-1-1 0 0,0-1 0 0 0,0 0 0 0 0,1 0 1 0 0,0 0-1 0 0,10 3-23 0 0,15 12-369 0 0,9 11 202 0 0,-43-33 167 0 0,-1 0 0 0 0,1 1 0 0 0,-1-1 0 0 0,1 1 0 0 0,0-1 0 0 0,-1 1 0 0 0,1-1 0 0 0,-1 1 0 0 0,0 0 0 0 0,1-1 0 0 0,-1 1 0 0 0,1-1 0 0 0,-1 1 0 0 0,0 0 0 0 0,1-1 0 0 0,-1 1 0 0 0,0 0 0 0 0,6 9 0 0 0,-1-6 63 0 0,-17 8 1242 0 0,4-8-1044 0 0,0-1-1 0 0,-1 0 1 0 0,0 0-1 0 0,1 0 1 0 0,-1-1-1 0 0,0-1 1 0 0,0 1-1 0 0,0-1 1 0 0,-6-1-261 0 0,-16 3 175 0 0,11 0-125 0 0,0-1-1 0 0,-1-1 1 0 0,-3-1-50 0 0,15-1-56 0 0,1 1 0 0 0,-1-1 1 0 0,1-1-1 0 0,-1 0 1 0 0,1 0-1 0 0,0 0 1 0 0,-1-1-1 0 0,-3-2 56 0 0,5-10-1624 0 0,-3 6 288 0 0,7 1-287 0 0</inkml:trace>
  <inkml:trace contextRef="#ctx0" brushRef="#br0" timeOffset="1132.263">1215 208 6912 0 0,'-7'-1'360'0'0,"1"1"-88"0"0,11 1-168 0 0,-4-1 163 0 0,0 1 0 0 0,1-1 0 0 0,-1 1 0 0 0,1-1 0 0 0,-1 1 0 0 0,0 0 0 0 0,0 0 0 0 0,1-1 0 0 0,-1 1 0 0 0,0 0 0 0 0,0 0 0 0 0,0 0 0 0 0,0 0 0 0 0,0 0 0 0 0,0 0 0 0 0,0 1 1 0 0,0-1-268 0 0,13 24 5808 0 0,-12-21-5534 0 0,-2-2-191 0 0,1-1 1 0 0,-1 1-1 0 0,1-1 0 0 0,-1 1 1 0 0,0 0-1 0 0,0-1 0 0 0,0 1 1 0 0,1-1-1 0 0,-2 1 0 0 0,1-1 0 0 0,0 1 1 0 0,0 0-1 0 0,0-1 0 0 0,-1 2-83 0 0,0-1 114 0 0,1 0-1 0 0,0 1 0 0 0,0-1 1 0 0,-1 0-1 0 0,1 0 1 0 0,0 1-1 0 0,1-1 0 0 0,-1 2-113 0 0,1 1 117 0 0,0-1-18 0 0,0-1 1 0 0,0 1-1 0 0,-1 0 1 0 0,1-1-1 0 0,-1 1 0 0 0,0 0 1 0 0,0 0-1 0 0,0 0 1 0 0,-1-1-1 0 0,1 2-99 0 0,-1-3 2 0 0,1 1-1 0 0,0-1 1 0 0,0 0-1 0 0,0 1 1 0 0,0-1-1 0 0,1 0 1 0 0,-1 1 0 0 0,1-1-1 0 0,0 1-1 0 0,1 15 49 0 0,-2-14 15 0 0,1 9 225 0 0,-2-1 1 0 0,0 0-1 0 0,0 1 0 0 0,-1 2-289 0 0,2-4 25 0 0,10 0 22 0 0,-9-10-27 0 0,0 0 0 0 0,0 0 0 0 0,0 0-1 0 0,0 0 1 0 0,0 0 0 0 0,0 0 0 0 0,0 0 0 0 0,0 0-1 0 0,0 0 1 0 0,-1 1 0 0 0,1-1 0 0 0,0 0 0 0 0,-1 1-1 0 0,1-1-19 0 0,-10-1 142 0 0,4 1-262 0 0,10-5-134 0 0,-3 3 0 0 0,0-1 0 0 0,0 1 0 0 0,-1-1 0 0 0,1 1-1 0 0,0-1 1 0 0,-1 0 0 0 0,1 0 0 0 0,-1 0 0 0 0,0 0 0 0 0,0 0-1 0 0,0 0 1 0 0,0 0 0 0 0,0 0 0 0 0,0 0 0 0 0,0 0-1 0 0,-1-1 1 0 0,1 1 0 0 0,-1 0 0 0 0,0-1 0 0 0,1 1 0 0 0,-1 0-1 0 0,0-1 1 0 0,0 1 0 0 0,-1 0 0 0 0,1-2 254 0 0,-7-20-2093 0 0</inkml:trace>
  <inkml:trace contextRef="#ctx0" brushRef="#br0" timeOffset="1435.923">1262 158 11976 0 0,'0'0'546'0'0,"-1"-1"-10"0"0,-2-4-344 0 0,8 1-108 0 0,-3 3 15 0 0,-1 0 1 0 0,1 1-1 0 0,-1-1 0 0 0,1 1 0 0 0,0-1 0 0 0,-1 1 0 0 0,1 0 0 0 0,-1-1 0 0 0,1 1 1 0 0,-1 0-1 0 0,1 0 0 0 0,0 0 0 0 0,-1 0 0 0 0,1 1 0 0 0,-1-1 0 0 0,1 0 0 0 0,0 1-99 0 0,24 9 170 0 0,45 37-465 0 0,-58-39 73 0 0</inkml:trace>
  <inkml:trace contextRef="#ctx0" brushRef="#br0" timeOffset="1863.425">1805 202 13824 0 0,'-2'0'314'0'0,"-5"-2"-191"0"0,1 2 0 0 0,-1-1 0 0 0,0 1 0 0 0,0 0 0 0 0,1 0 0 0 0,-1 1 0 0 0,0 0 0 0 0,1 0 0 0 0,-1 1 0 0 0,-1 0-123 0 0,-11 4 644 0 0,0 0-1 0 0,-17 10-643 0 0,13-5 389 0 0,0 1-1 0 0,1 1 0 0 0,1 1 1 0 0,0 1-1 0 0,0 1 0 0 0,2 0 1 0 0,0 2-1 0 0,-11 13-388 0 0,20-20-88 0 0,5-6 45 0 0,1 0 0 0 0,-1 0 0 0 0,1 0-1 0 0,-2 5 44 0 0,5-9-1 0 0,0 0 0 0 0,1 0 0 0 0,-1 0 0 0 0,1 0 0 0 0,-1 0 0 0 0,1 0 0 0 0,0 0-1 0 0,-1 0 1 0 0,1 0 0 0 0,0 0 0 0 0,0 1 0 0 0,0-1 0 0 0,0 0 0 0 0,0 0 0 0 0,0 0 0 0 0,0 0 0 0 0,0 0-1 0 0,0 1 1 0 0,0-1 0 0 0,1 0 0 0 0,-1 0 0 0 0,1 0 0 0 0,-1 0 0 0 0,0 0 0 0 0,1 0 0 0 0,0 0-1 0 0,0 1 2 0 0,2 2-4 0 0,-2-2 37 0 0,0-1 0 0 0,0 1 1 0 0,1 0-1 0 0,-1-1 1 0 0,1 1-1 0 0,-1-1 0 0 0,1 0 1 0 0,-1 0-1 0 0,1 1 0 0 0,0-1 1 0 0,0 0-1 0 0,-1 0 1 0 0,1 0-1 0 0,0-1 0 0 0,0 1 1 0 0,1 0-34 0 0,0 0-14 0 0,-1 0-1 0 0,1 0 1 0 0,-1 0 0 0 0,1 0 0 0 0,0-1 0 0 0,0 1 0 0 0,0-1 0 0 0,-1 0 0 0 0,1 0-1 0 0,0 0 1 0 0,0 0 0 0 0,0 0 0 0 0,-1-1 0 0 0,1 1 0 0 0,0-1 0 0 0,-1 1-1 0 0,1-1 1 0 0,0 0 0 0 0,-1 0 0 0 0,1-1 14 0 0,35-13 710 0 0,-21 9-613 0 0,-1-1-1 0 0,0 0 1 0 0,2-2-97 0 0,-13 5 3 0 0,1 1-1 0 0,-1-1 1 0 0,0 0-1 0 0,0-1 1 0 0,-1 1-1 0 0,1-1 1 0 0,-1 0-1 0 0,0 0 1 0 0,0 0-1 0 0,2-4-2 0 0,9-14-120 0 0,13-15 120 0 0,-16 23-144 0 0,-1 0 0 0 0,-1 0-1 0 0,0-1 1 0 0,7-18 144 0 0,-15 29-36 0 0,6-14-116 0 0,0 0 1 0 0,-2-1-1 0 0,0 0 0 0 0,-1-4 152 0 0,3-7-91 0 0,-5 22 68 0 0,-1 0 1 0 0,0 0-1 0 0,-1 0 1 0 0,0 0-1 0 0,0-3 23 0 0,-1 9 28 0 0,-1 2-21 0 0,1 0 1 0 0,0 0 0 0 0,0 0 0 0 0,0 0 0 0 0,0 0 0 0 0,0 0 0 0 0,0 0 0 0 0,0 0 0 0 0,0 1-1 0 0,0-1 1 0 0,1 0 0 0 0,-1 0 0 0 0,0 0 0 0 0,0 0 0 0 0,1 0 0 0 0,-1 1 0 0 0,1-1 0 0 0,-1 0-1 0 0,0 0 1 0 0,1 1 0 0 0,0-1 0 0 0,-1 0 0 0 0,1 0 0 0 0,-1 1 0 0 0,1-1 0 0 0,0 1 0 0 0,0-1 0 0 0,-1 1-1 0 0,1-1-7 0 0,-2 4 120 0 0,-1 1 0 0 0,1-1 0 0 0,0 0 0 0 0,0 1 0 0 0,0 0 0 0 0,0-1 0 0 0,1 1-120 0 0,-1-3 22 0 0,-16 110-862 0 0,12-72 874 0 0,3-24-39 0 0,0-6 73 0 0,1 0 0 0 0,0 0-1 0 0,0 0 1 0 0,1 1-1 0 0,0-1 1 0 0,1 0 0 0 0,0 0-1 0 0,2 6-67 0 0,2 14 153 0 0,-5-24-197 0 0,1-1 0 0 0,-1 1 1 0 0,1 0-1 0 0,0 0 0 0 0,1-1 1 0 0,-1 1-1 0 0,1-1 0 0 0,0 1 1 0 0,0-1-1 0 0,0 0 0 0 0,3 3 44 0 0,1 1 7 0 0,0 0-1 0 0,1-1 0 0 0,0 0 1 0 0,1-1-1 0 0,0 0 0 0 0,0 0 0 0 0,0 0 1 0 0,0-1-1 0 0,1 0 0 0 0,0-1 1 0 0,0 0-1 0 0,0-1 0 0 0,1 1 1 0 0,-1-2-1 0 0,1 1 0 0 0,-1-1 0 0 0,1-1 1 0 0,9 1-7 0 0,-14-3 200 0 0,0 1 1 0 0,0-1 0 0 0,-1 0-1 0 0,1 0 1 0 0,0-1 0 0 0,4-1-201 0 0,6-3 201 0 0,-12 5-194 0 0,1 0 0 0 0,-1-1 0 0 0,1 0 0 0 0,-1 0 0 0 0,0 0 1 0 0,0-1-1 0 0,1 1 0 0 0,-2-1 0 0 0,1 1 0 0 0,0-1 0 0 0,-1 0 0 0 0,1 0 0 0 0,-1 0 0 0 0,0 0 0 0 0,0-1 0 0 0,0 1 1 0 0,0 0-1 0 0,-1-1 0 0 0,1 0 0 0 0,-1 1 0 0 0,0-2-7 0 0,1-2-139 0 0,0 1 1 0 0,0-1-1 0 0,-1 1 1 0 0,0-1-1 0 0,-1 0 1 0 0,0 0-1 0 0,0 0 1 0 0,0 1-1 0 0,0-1 1 0 0,-1 0-1 0 0,-2-4 139 0 0,2 7-42 0 0,0 1 0 0 0,-1-1-1 0 0,1 1 1 0 0,-1 0 0 0 0,0 0-1 0 0,0 0 1 0 0,0 0-1 0 0,0 0 1 0 0,-1 0 0 0 0,-2-2 42 0 0,4 4-8 0 0,1 0 0 0 0,-1 0 0 0 0,0 0 0 0 0,0 0 0 0 0,-1 0 0 0 0,1 1 0 0 0,0-1 0 0 0,0 0 0 0 0,0 1 0 0 0,0-1 0 0 0,-1 1 0 0 0,1-1 0 0 0,0 1 0 0 0,0 0 0 0 0,-1-1-1 0 0,1 1 1 0 0,0 0 0 0 0,-1 0 0 0 0,1 0 0 0 0,0 0 0 0 0,-1 0 0 0 0,1 0 0 0 0,0 0 0 0 0,0 1 0 0 0,-1-1 0 0 0,1 0 0 0 0,0 1 0 0 0,-1-1 0 0 0,1 1 0 0 0,-1 0 8 0 0,-2 3 39 0 0,0-1 0 0 0,1 1-1 0 0,-1 0 1 0 0,1 1 0 0 0,0-1-1 0 0,-1 2-38 0 0,2-2 0 0 0,1-1 0 0 0,-1 1 0 0 0,1 0 0 0 0,0 0 0 0 0,0-1 0 0 0,1 1 0 0 0,-1 0 0 0 0,1 0 0 0 0,0 0 0 0 0,0 0 0 0 0,0 0 0 0 0,0 0 0 0 0,1 0 0 0 0,0 0 0 0 0,0-1 0 0 0,0 1 0 0 0,0 0 0 0 0,0 0 0 0 0,1-1 0 0 0,-1 1 0 0 0,1-1 0 0 0,5 12 16 0 0,-5-10 25 0 0,-1-1 1 0 0,1 0-1 0 0,0 0 1 0 0,0 0-1 0 0,1 0 1 0 0,-1 0-1 0 0,1-1 1 0 0,0 1-1 0 0,0-1 1 0 0,0 0-1 0 0,1 1 1 0 0,0-1-42 0 0,3 2 92 0 0,1 0 0 0 0,0 0 0 0 0,0 0 0 0 0,0-1 1 0 0,0-1-1 0 0,1 1 0 0 0,0-1 0 0 0,0-1 0 0 0,0 0 0 0 0,0 0 1 0 0,0 0-1 0 0,0-1 0 0 0,0-1 0 0 0,0 0 0 0 0,1 0 0 0 0,3-1-92 0 0,41-3-1604 0 0,-25 2-5499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6 267 6448 0 0,'0'0'141'0'0,"0"0"23"0"0,0 0 13 0 0,-5 0 261 0 0,5-1 3330 0 0,4 0-3504 0 0,1-1 0 0 0,-1 1 0 0 0,1 0 0 0 0,-1 0 0 0 0,1 1 0 0 0,-1 0 0 0 0,1-1 0 0 0,1 1-264 0 0,13-1 474 0 0,10-4 1132 0 0,19-6-1606 0 0,-35 9 291 0 0,1-1 0 0 0,0 2 1 0 0,2 0-292 0 0,-2 0 336 0 0,0-1 0 0 0,-1 0 0 0 0,2-1-336 0 0,14-3 67 0 0,0 1 1 0 0,9 1-68 0 0,-4 0 473 0 0,14-4-473 0 0,16-3 1656 0 0,22 0-1656 0 0,-61 8-51 0 0,4 0 51 0 0,-1 0 0 0 0,21-5 0 0 0,-26 5 0 0 0,-1 1 0 0 0,1 0 0 0 0,5 2 0 0 0,7-1 0 0 0,150-11 2001 0 0,-45 2-1954 0 0,-68 4-47 0 0,26 0 0 0 0,-36 2 0 0 0,0-2 0 0 0,37-3 0 0 0,-22 1 0 0 0,-63 7 0 0 0,0 0 0 0 0,0 1 0 0 0,1 1 0 0 0,0-1 0 0 0,0 0 0 0 0,15-2 0 0 0,120-12 0 0 0,-46 5 0 0 0,-40 5 171 0 0,-25 1 1690 0 0,17-3-1861 0 0,-1 1 18 0 0,-3 2-20 0 0,19 2 2 0 0,-41-5-328 0 0,-28 7 309 0 0,-1-1-1 0 0,0 0 1 0 0,0 0-1 0 0,0 0 1 0 0,1-1-1 0 0,-1 1 1 0 0,0 0-1 0 0,0 0 1 0 0,0-1-1 0 0,0 1 1 0 0,1-1-1 0 0,-1 1 0 0 0,0-1 1 0 0,0 1-1 0 0,0-1 1 0 0,0 0-1 0 0,0 1 1 0 0,0-1-1 0 0,0 0 1 0 0,0 0-1 0 0,-1 0 1 0 0,1 0-1 0 0,0 1 1 0 0,0-1-1 0 0,0-1 20 0 0,1-1-204 0 0,-1 2-311 0 0,0 0 0 0 0,0-1 0 0 0,0 1 0 0 0,0 0 0 0 0,-1-1 0 0 0,1 1 0 0 0,0-1 0 0 0,-1 1 0 0 0,1-1 0 0 0,-1 0 0 0 0,1 1 1 0 0,-1-2 514 0 0,0 1-6128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0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374 172 10136 0 0,'-1'-2'63'0'0,"-1"0"0"0"0,1 0 0 0 0,-1 0 0 0 0,1 0 0 0 0,0-1 0 0 0,0 1 0 0 0,0-1 0 0 0,0 1 0 0 0,0-1-63 0 0,0 0 74 0 0,0 0-1 0 0,-1 0 0 0 0,1 0 1 0 0,-1 0-1 0 0,1 0 1 0 0,-2-1-74 0 0,-7-7 52 0 0,7 8-52 0 0,1 0-1 0 0,-1 1 0 0 0,1-1 1 0 0,0 0-1 0 0,0 0 1 0 0,0 0-1 0 0,1-1 1 0 0,-2-2 0 0 0,1 0 269 0 0,-1 1 0 0 0,0-1 1 0 0,1 1-1 0 0,-2-1 0 0 0,1 1 1 0 0,-1 0-1 0 0,1 0 0 0 0,-1 1 1 0 0,-1-1-1 0 0,1 1 0 0 0,-1 0 1 0 0,1 0-1 0 0,-1 0 0 0 0,0 1 1 0 0,-6-3-270 0 0,11 6 33 0 0,-3-2 125 0 0,1 1 0 0 0,-1 0 0 0 0,0 0 0 0 0,0 0 0 0 0,0 0 0 0 0,0 0-1 0 0,1 1 1 0 0,-1 0 0 0 0,0-1 0 0 0,0 1 0 0 0,0 0 0 0 0,0 0 0 0 0,0 0 0 0 0,0 1 0 0 0,0-1-1 0 0,-2 1-157 0 0,-7 2 560 0 0,0 0-1 0 0,1 1 0 0 0,-4 2-559 0 0,10-4 155 0 0,0 0 0 0 0,0 0 0 0 0,1 1 0 0 0,-1 0 0 0 0,1 0 0 0 0,0 0 0 0 0,0 0-1 0 0,0 1 1 0 0,0-1-155 0 0,-22 24 589 0 0,19-21-586 0 0,1 1 1 0 0,-1 0-1 0 0,1 0 0 0 0,0 1 0 0 0,1-1 0 0 0,-3 6-3 0 0,2-1 0 0 0,0 0 0 0 0,1 1 0 0 0,1 0 0 0 0,0 0 0 0 0,0 1 0 0 0,1-1 0 0 0,1 1 0 0 0,0 0 0 0 0,1 5 0 0 0,1-13 0 0 0,0 0 0 0 0,0 1 0 0 0,1-1 0 0 0,0 0 0 0 0,0 0 0 0 0,1 0 0 0 0,-1-1 0 0 0,2 2 0 0 0,-3-5 0 0 0,1 1 0 0 0,0-1 0 0 0,0 0 0 0 0,0 0 0 0 0,0 0 0 0 0,0 0 0 0 0,1 0 0 0 0,-1 0 0 0 0,1 0 0 0 0,-1 0 0 0 0,1 0 0 0 0,0-1 0 0 0,0 1 0 0 0,-1-1 0 0 0,1 1 0 0 0,0-1 0 0 0,0 0 0 0 0,1 1 0 0 0,-1-1 0 0 0,0 0 0 0 0,0 0 0 0 0,3 0 0 0 0,-1 0 0 0 0,1 0 0 0 0,0 0 0 0 0,-1-1 0 0 0,1 0 0 0 0,0 1 0 0 0,-1-2 0 0 0,1 1 0 0 0,0 0 0 0 0,-1-1 0 0 0,1 0 0 0 0,-1 0 0 0 0,4-1 0 0 0,1-1 0 0 0,-4 2 94 0 0,0-1 1 0 0,0 0-1 0 0,-1 0 0 0 0,1 0 0 0 0,-1 0 0 0 0,1-1 0 0 0,-1 0 0 0 0,0 1 1 0 0,0-2-1 0 0,0 1 0 0 0,0 0 0 0 0,-1-1 0 0 0,0 0 0 0 0,1 1 0 0 0,-1-2 0 0 0,0 1 1 0 0,-1 0-1 0 0,1 0 0 0 0,-1-1 0 0 0,2-3-94 0 0,1-3 45 0 0,1 0 0 0 0,1 1 0 0 0,0-1-1 0 0,3-2-44 0 0,-2 2-4 0 0,0 0-1 0 0,-1-1 0 0 0,5-10 5 0 0,-7 13 0 0 0,0-1 0 0 0,1 2 0 0 0,-1-1 0 0 0,2 1 0 0 0,4-6 0 0 0,-11 14 0 0 0,0 0 0 0 0,0 0 0 0 0,1 0 0 0 0,-1 0 0 0 0,0-1 0 0 0,0 1 0 0 0,0 0 0 0 0,0 0 0 0 0,0 0 0 0 0,1 0 0 0 0,-1 0 0 0 0,0 0 0 0 0,0 0 0 0 0,0 0 0 0 0,0 0 0 0 0,1 0 0 0 0,-1-1 0 0 0,0 1 0 0 0,0 0 0 0 0,0 0 0 0 0,1 0 0 0 0,-1 0 0 0 0,0 0 0 0 0,0 0 0 0 0,0 0 0 0 0,1 0 0 0 0,-1 1 0 0 0,0-1 0 0 0,0 0 0 0 0,0 0 0 0 0,2 1 0 0 0,0 0 0 0 0,-1 0 0 0 0,1 0 0 0 0,-1 1 0 0 0,0-1 0 0 0,1 0 0 0 0,-1 1 0 0 0,0-1 0 0 0,0 1 0 0 0,0-1 0 0 0,0 1 0 0 0,0 0 0 0 0,0-1 0 0 0,-1 1 0 0 0,1 0 0 0 0,0 0 0 0 0,-1 1 0 0 0,7 34 0 0 0,-6-26 0 0 0,3 24 0 0 0,-2 0 0 0 0,-2 0 0 0 0,-1 0 0 0 0,-1 0 0 0 0,-4 6 0 0 0,-4 24 0 0 0,-4-2 0 0 0,-8 22 0 0 0,4-5 0 0 0,14-60 0 0 0,2-14 0 0 0,-1 0 0 0 0,1 0 0 0 0,-1 0 0 0 0,0 0 0 0 0,0-1 0 0 0,0 1 0 0 0,-2 0 0 0 0,0 2 0 0 0,2-5 0 0 0,0 0 0 0 0,0 1 0 0 0,0-2 0 0 0,0 1 0 0 0,0 0 0 0 0,-1-1 0 0 0,1 1 0 0 0,-1-1 0 0 0,1 0 0 0 0,-1 0 0 0 0,0-1 0 0 0,0 1 0 0 0,0-1 0 0 0,0 0 0 0 0,0 0 0 0 0,0 0 0 0 0,-1 0 0 0 0,1-1 0 0 0,0 1 0 0 0,0-1 0 0 0,0 0 0 0 0,-1-1 0 0 0,0 1 0 0 0,-12-4 0 0 0,5 0 0 0 0,10 2 0 0 0,0 0 0 0 0,0 0 0 0 0,0-1 0 0 0,0 1 0 0 0,0-1 0 0 0,1 0 0 0 0,-1 1 0 0 0,1-1 0 0 0,0 0 0 0 0,0 0 0 0 0,0 0 0 0 0,0 0 0 0 0,0 0 0 0 0,0-3 0 0 0,0-6 0 0 0,0 0 0 0 0,0 0 0 0 0,1-3 0 0 0,0 8 0 0 0,0 4 53 0 0,1 0 0 0 0,-1 0 0 0 0,1 0 0 0 0,0 0-1 0 0,-1 0 1 0 0,1 0 0 0 0,1-1-53 0 0,-1 1 97 0 0,0 1 1 0 0,0 0-1 0 0,0-1 0 0 0,-1 1 1 0 0,1-1-1 0 0,-1 1 0 0 0,1 0 0 0 0,-1-1 1 0 0,0 1-1 0 0,0-1 0 0 0,0 0-97 0 0,-1 1 31 0 0,1 0-1 0 0,-1 0 0 0 0,1 0 1 0 0,0 0-1 0 0,0 0 1 0 0,0 0-1 0 0,0 0 0 0 0,0 0 1 0 0,0 0-1 0 0,0 0 1 0 0,1 0-1 0 0,-1 0 0 0 0,1 0 1 0 0,0 0-1 0 0,-1 0 1 0 0,1 1-1 0 0,0-1 0 0 0,0 0 1 0 0,0 0-1 0 0,1 0-30 0 0,6-11 0 0 0,-7 11 0 0 0,0 0 0 0 0,0 0 0 0 0,1 1 0 0 0,-1-1 0 0 0,0 0 0 0 0,1 1 0 0 0,-1-1 0 0 0,1 1 0 0 0,0-1 0 0 0,-1 1 0 0 0,1 0 0 0 0,0 0 0 0 0,0 0 0 0 0,0 0 0 0 0,0 0 0 0 0,-1 0 0 0 0,2 0 0 0 0,-1 1 0 0 0,0-1 0 0 0,3-1 0 0 0,0 0 0 0 0,0 0 0 0 0,0 1 0 0 0,0 0 0 0 0,1 0 0 0 0,2 0 0 0 0,1 1 0 0 0,0 0 0 0 0,-1 1 0 0 0,1 0 0 0 0,0 1 0 0 0,3 1 0 0 0,13 0-178 0 0,-20-2-23 0 0,0-1 0 0 0,0 1 0 0 0,0 0 0 0 0,0 0 0 0 0,0 1 0 0 0,1 0 201 0 0,1-1-784 0 0,1 0 0 0 0,-1 0 0 0 0,1 0 0 0 0,-1-1 0 0 0,1 0-1 0 0,-1 0 1 0 0,1-1 0 0 0,0 0 784 0 0,4-2-2046 0 0</inkml:trace>
  <inkml:trace contextRef="#ctx0" brushRef="#br0" timeOffset="254.938">559 471 11976 0 0,'47'0'576'0'0,"-47"0"-544"0"0,1-1 1 0 0,-1 1 0 0 0,0 0 0 0 0,1-1 0 0 0,-1 1 0 0 0,0 0 0 0 0,0-1-1 0 0,0 1 1 0 0,1 0 0 0 0,-1-1 0 0 0,0 1 0 0 0,0 0 0 0 0,0-1-1 0 0,0 1 1 0 0,0-1 0 0 0,0 1 0 0 0,0 0 0 0 0,0-1 0 0 0,0 1-33 0 0,3-2 57 0 0,2-2 136 0 0,-5 3 527 0 0,0 1 250 0 0,0 0 43 0 0,-6 14 1665 0 0,-2 7-2084 0 0,7-19-591 0 0,-1 1 0 0 0,1 0-1 0 0,0-1 1 0 0,0 1 0 0 0,0 0 0 0 0,0 0 0 0 0,0 0-1 0 0,1 1-2 0 0,-4 46 1440 0 0,4-50-1423 0 0,0 0-1 0 0,0 1 0 0 0,0-1 0 0 0,0 1 0 0 0,0-1 0 0 0,0 0 0 0 0,-1 1 0 0 0,1-1 1 0 0,0 0-1 0 0,0 1 0 0 0,0-1 0 0 0,0 0 0 0 0,0 1 0 0 0,1-1 0 0 0,-1 0 1 0 0,0 1-1 0 0,0-1 0 0 0,0 1 0 0 0,0-1 0 0 0,0 0 0 0 0,0 1 0 0 0,0-1 1 0 0,1 0-1 0 0,-1 0 0 0 0,0 1 0 0 0,0-1 0 0 0,1 0 0 0 0,-1 1 0 0 0,0-1-16 0 0,11 15 140 0 0,1-2-140 0 0,-12-12 0 0 0,0-1 0 0 0,1 0 0 0 0,-1 1 0 0 0,0-1 0 0 0,0 0 0 0 0,1 0 0 0 0,-1 0 0 0 0,0 1 0 0 0,1-1 0 0 0,-1 0 0 0 0,0 0 0 0 0,1 0 0 0 0,-1 0 0 0 0,0 1 0 0 0,1-1 0 0 0,-1 0 0 0 0,0 0 0 0 0,1 0 0 0 0,-1 0 0 0 0,0 0 0 0 0,1 0 0 0 0,-1 0 0 0 0,0 0 0 0 0,1 0 0 0 0,-1 0 0 0 0,1 0 0 0 0,-1 0 0 0 0,0 0 0 0 0,1 0 0 0 0,-1-1 0 0 0,0 1 0 0 0,1 0 0 0 0,-1 0 0 0 0,0 0 0 0 0,0 0 0 0 0,1-1 0 0 0,-1 1 0 0 0,0 0 0 0 0,1 0 0 0 0,-1-1 0 0 0,3 0 3 0 0,0-1 0 0 0,0 1 0 0 0,0-1-1 0 0,-1 0 1 0 0,1 0 0 0 0,0 0 0 0 0,-1 0-1 0 0,0 0 1 0 0,1 0 0 0 0,-1-1 0 0 0,0 1-1 0 0,0-1 1 0 0,0 1 0 0 0,0-3-3 0 0,1 1 205 0 0,-1-1 0 0 0,0 1 0 0 0,0-1-1 0 0,0 0 1 0 0,-1 0 0 0 0,1 0 0 0 0,-1 0 0 0 0,0 0 0 0 0,-1 0-205 0 0,-1-51 165 0 0,1 53-162 0 0,1 0-1 0 0,-2-1 1 0 0,1 1-1 0 0,0 0 1 0 0,-1 0-1 0 0,1 0 1 0 0,-1 0-1 0 0,0 0 1 0 0,0 0-1 0 0,-1 0 1 0 0,1 0-1 0 0,0 0 1 0 0,-1 0-1 0 0,-1-2-2 0 0,2 3-15 0 0,0 1-1 0 0,0 0 1 0 0,0-1-1 0 0,0 1 1 0 0,0 0-1 0 0,0-1 0 0 0,-1 1 1 0 0,1 0-1 0 0,0 0 1 0 0,-1 0-1 0 0,1 0 0 0 0,-1 0 1 0 0,1 1-1 0 0,-1-1 1 0 0,1 0-1 0 0,-1 1 0 0 0,1-1 1 0 0,-1 1-1 0 0,0-1 1 0 0,1 1-1 0 0,-1 0 1 0 0,0 0-1 0 0,1-1 0 0 0,-1 1 1 0 0,0 0-1 0 0,1 1 1 0 0,-1-1-1 0 0,0 0 16 0 0,-1 1-226 0 0,0 0 0 0 0,0 0 0 0 0,0 0 0 0 0,0 0 0 0 0,0 1 0 0 0,1-1 0 0 0,-1 1 0 0 0,1 0 0 0 0,-1 0 0 0 0,1 0 0 0 0,-1 0 0 0 0,1 0 1 0 0,0 0-1 0 0,0 1 0 0 0,0-1 0 0 0,0 1 0 0 0,1-1 0 0 0,-1 1 0 0 0,0 1 226 0 0,0 6-6825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297 115 1840 0 0,'1'-1'6'0'0,"-1"1"1"0"0,1 0-1 0 0,-1 0 0 0 0,0 0 1 0 0,1-1-1 0 0,-1 1 1 0 0,1 0-1 0 0,-1-1 0 0 0,0 1 1 0 0,1 0-1 0 0,-1-1 1 0 0,0 1-1 0 0,1-1 0 0 0,-1 1 1 0 0,0-1-1 0 0,1 1 0 0 0,-1 0 1 0 0,0-1-1 0 0,0 1 1 0 0,0-1-1 0 0,1 1 0 0 0,-1-1 1 0 0,0 1-1 0 0,0-1 1 0 0,0 1-1 0 0,0-1-6 0 0,-4-13 116 0 0,0-3 4140 0 0,4 15-3946 0 0,0 0-1 0 0,-1 1 0 0 0,1-1 1 0 0,0 1-1 0 0,-1-1 0 0 0,1 0 1 0 0,-1 1-1 0 0,0-1 0 0 0,0 1 0 0 0,1-1 1 0 0,-1 1-1 0 0,0 0 0 0 0,0-1 1 0 0,0 1-1 0 0,0 0 0 0 0,-1 0 0 0 0,1 0 1 0 0,0 0-1 0 0,0 0 0 0 0,-1 0 1 0 0,1 0-1 0 0,-1 0 0 0 0,1 0 0 0 0,-1 0-309 0 0,0 0 238 0 0,-1 0-1 0 0,1 0 1 0 0,-1 0-1 0 0,1 0 0 0 0,-1 1 1 0 0,0-1-1 0 0,1 0 0 0 0,-1 1 1 0 0,0 0-1 0 0,1 0 1 0 0,-1 0-1 0 0,0 0 0 0 0,1 0 1 0 0,-1 1-1 0 0,0-1-237 0 0,-7 2 150 0 0,1 1 0 0 0,-1 0 1 0 0,1 0-1 0 0,-1 1 0 0 0,1 0 0 0 0,0 1 0 0 0,1 0 0 0 0,-8 6-150 0 0,4-2 46 0 0,-1 1 79 0 0,0 0 0 0 0,1 2 0 0 0,0-1 0 0 0,1 2 0 0 0,0-1 0 0 0,-5 10-125 0 0,7-9 70 0 0,5-9-45 0 0,0 1 0 0 0,1 0 0 0 0,0 0 0 0 0,0 0 0 0 0,0 0 0 0 0,1 1 0 0 0,0-1 1 0 0,0 1-1 0 0,0 0 0 0 0,1-1 0 0 0,-1 1 0 0 0,1 6-25 0 0,1-10 21 0 0,0 1 0 0 0,0 0-1 0 0,0 0 1 0 0,0-1 0 0 0,0 1 0 0 0,1 0 0 0 0,0-1-1 0 0,-1 1 1 0 0,1 0 0 0 0,0-1 0 0 0,0 1-1 0 0,1 0-20 0 0,-1-2 12 0 0,0 0-1 0 0,0 0 1 0 0,0 0-1 0 0,0 0 1 0 0,1 0-1 0 0,-1 0 1 0 0,0-1-1 0 0,0 1 1 0 0,1 0-1 0 0,-1-1 1 0 0,0 1-1 0 0,1-1 0 0 0,-1 0 1 0 0,0 1-1 0 0,1-1 1 0 0,-1 0-1 0 0,0 0 1 0 0,1 0-1 0 0,-1 0 1 0 0,1 0-1 0 0,-1 0 1 0 0,0 0-1 0 0,1-1 1 0 0,-1 1-1 0 0,1 0-11 0 0,5-2-46 0 0,0 0 0 0 0,-1 1 0 0 0,1-2 1 0 0,-1 1-1 0 0,0-1 0 0 0,0 0 0 0 0,0 0 0 0 0,1-2 46 0 0,44-32 149 0 0,-27 17 666 0 0,-19 16-668 0 0,1-1 1 0 0,-1 0-1 0 0,-1 0 0 0 0,2-3-147 0 0,-2 3 4 0 0,0 1 0 0 0,1-1 0 0 0,-1 1-1 0 0,1-1 1 0 0,1 0-4 0 0,4-2 0 0 0,0-1 0 0 0,7-9 0 0 0,17-12 0 0 0,-30 23 0 0 0,-3 6 0 0 0,-1-1 0 0 0,1 0 0 0 0,-1 1 0 0 0,1-1 0 0 0,-1 1 0 0 0,1-1 0 0 0,-1 1 0 0 0,1-1 0 0 0,0 1 0 0 0,-1-1 0 0 0,1 1 0 0 0,0 0 0 0 0,-1-1 0 0 0,1 1 0 0 0,0-1 0 0 0,0 1-3 0 0,-1 0 0 0 0,0 0-1 0 0,1 0 1 0 0,-1 0-1 0 0,0-1 1 0 0,1 1-1 0 0,-1 0 1 0 0,1 0 0 0 0,-1 0-1 0 0,0 0 1 0 0,1 0-1 0 0,-1 0 1 0 0,1 0 0 0 0,-1 0-1 0 0,1 0 1 0 0,-1 0-1 0 0,0 0 1 0 0,1 0 0 0 0,-1 0-1 0 0,1 1 1 0 0,-1-1-1 0 0,0 0 1 0 0,1 0 0 0 0,-1 0-1 0 0,0 0 1 0 0,1 1-1 0 0,-1-1 1 0 0,0 0 0 0 0,1 0-1 0 0,-1 1 1 0 0,0-1-1 0 0,1 0 1 0 0,-1 1-1 0 0,0-1 1 0 0,0 0 0 0 0,1 1-1 0 0,-1-1 1 0 0,0 0-1 0 0,0 1 1 0 0,0-1 0 0 0,0 1-1 0 0,1-1 4 0 0,-1 0-9 0 0,1 3-34 0 0,0-1-1 0 0,0 1 1 0 0,0 0-1 0 0,-1-1 0 0 0,1 1 1 0 0,0 0-1 0 0,-1 0 1 0 0,0-1-1 0 0,0 1 0 0 0,0 0 1 0 0,0 0-1 0 0,0 0 1 0 0,0-1-1 0 0,-1 1 0 0 0,0 0 44 0 0,0 20-31 0 0,2 1 8 0 0,-1 0-1 0 0,-2 1 1 0 0,-1 6 23 0 0,0 2 3 0 0,0 12-3 0 0,3-6 15 0 0,-2 1 0 0 0,-2-1 0 0 0,-2 0 0 0 0,-1-1 0 0 0,-8 23-15 0 0,7-36 108 0 0,-1 0 0 0 0,-10 17-108 0 0,15-32 114 0 0,-2 0 0 0 0,1-1-1 0 0,-1 0 1 0 0,-1 0-1 0 0,0-1 1 0 0,0 1 0 0 0,0-1-1 0 0,-2-1-113 0 0,5-3 35 0 0,0 0 0 0 0,-1-1 0 0 0,1 0 0 0 0,-1 0 0 0 0,0 0 0 0 0,0 0 0 0 0,0-1 0 0 0,-3 1-35 0 0,6-2 21 0 0,-1-1 1 0 0,1 1-1 0 0,0-1 0 0 0,-1 0 0 0 0,1 1 0 0 0,-1-1 1 0 0,1 0-1 0 0,0-1 0 0 0,-1 1 0 0 0,1 0 1 0 0,0-1-1 0 0,-1 1 0 0 0,1-1 0 0 0,0 0 0 0 0,-1 1 1 0 0,1-1-1 0 0,0 0 0 0 0,0 0 0 0 0,0-1 0 0 0,0 1 1 0 0,-1-1-22 0 0,-3-3 99 0 0,1 0 0 0 0,0 0 0 0 0,0-1 0 0 0,0 1 0 0 0,0-1 0 0 0,1-1 0 0 0,0 1 1 0 0,0 0-1 0 0,1-1 0 0 0,0 0 0 0 0,0 0 0 0 0,0 0 0 0 0,1 0 0 0 0,0 0 0 0 0,0-6-99 0 0,-1-5 90 0 0,1 1-1 0 0,0-1 0 0 0,1 0 1 0 0,2 0-1 0 0,0 1 0 0 0,0-3-89 0 0,0 14 1 0 0,0 0 0 0 0,0 0 0 0 0,1 0 0 0 0,0 1 0 0 0,0-1 0 0 0,0 0 0 0 0,0 1 0 0 0,1 0 0 0 0,0-1 0 0 0,0 1 0 0 0,0 0 0 0 0,4-3-1 0 0,5-6-43 0 0,-10 11-112 0 0,0 1 1 0 0,0-1-1 0 0,0 1 0 0 0,1 0 1 0 0,-1 0-1 0 0,0 0 1 0 0,1 0-1 0 0,0 0 0 0 0,-1 0 1 0 0,1 0-1 0 0,0 1 0 0 0,0 0 1 0 0,0-1-1 0 0,0 1 1 0 0,3-1 154 0 0,6 0-5462 0 0,-3-1-1729 0 0</inkml:trace>
  <inkml:trace contextRef="#ctx0" brushRef="#br0" timeOffset="364.568">520 586 3680 0 0,'0'0'167'0'0,"0"3"-7"0"0,0 1-99 0 0,0 0 1 0 0,0 0-1 0 0,0 0 1 0 0,-1 0-1 0 0,1 0 1 0 0,-1 0-1 0 0,0 0 1 0 0,-1 1-62 0 0,-4 24 4306 0 0,4-15-2491 0 0,0-1-1 0 0,-1 0 1 0 0,-1 0-1 0 0,0 0-1814 0 0,0-2 223 0 0,1 0 0 0 0,0 0-1 0 0,1 0 1 0 0,0 1 0 0 0,1-1-1 0 0,0 1-222 0 0,1-3 182 0 0,0-7-20 0 0,2-1-2 0 0,0 1-122 0 0,-1 0 0 0 0,1-1 0 0 0,0 1 0 0 0,0-1 0 0 0,0 0 0 0 0,0 0 0 0 0,0 0-1 0 0,0 0 1 0 0,1 0 0 0 0,-1 0 0 0 0,0-1 0 0 0,0 1 0 0 0,1 0 0 0 0,-1-1-1 0 0,0 0 1 0 0,1 0 0 0 0,-1 0 0 0 0,1 0 0 0 0,-1 0 0 0 0,0 0 0 0 0,1 0 0 0 0,-1-1-1 0 0,0 1 1 0 0,1-1 0 0 0,-1 0 0 0 0,0 0 0 0 0,0 0 0 0 0,0 0 0 0 0,0 0-1 0 0,1 0-37 0 0,8-6 156 0 0,-7 5-111 0 0,-1 0 0 0 0,1 0 1 0 0,-1 0-1 0 0,0-1 1 0 0,1 0-1 0 0,-1 1 1 0 0,0-1-1 0 0,2-3-45 0 0,0-1 56 0 0,-1 1-1 0 0,0-1 0 0 0,0 0 1 0 0,-1 0-1 0 0,0 0 1 0 0,0 0-1 0 0,0 0 1 0 0,-1-1-1 0 0,0 1 1 0 0,0-3-56 0 0,-2 7 36 0 0,0 0 0 0 0,0 0 0 0 0,0 0 0 0 0,0 0 0 0 0,0 1 0 0 0,0-1 0 0 0,-1 0 0 0 0,1 0 0 0 0,-1 0 0 0 0,0 0 0 0 0,0 0 0 0 0,0 1 0 0 0,0-1 0 0 0,-1 0 0 0 0,1 1 0 0 0,-1-1 1 0 0,1 1-1 0 0,-1-1 0 0 0,0 1 0 0 0,0 0 0 0 0,0 0 0 0 0,0 0 0 0 0,0 0 0 0 0,-1 0 0 0 0,1 0 0 0 0,0 1 0 0 0,-1-1 0 0 0,-2 0-36 0 0,-1-1 4 0 0,0 1-1 0 0,0-1 1 0 0,-1 2-1 0 0,1-1 1 0 0,-1 1 0 0 0,1-1-1 0 0,-1 2 1 0 0,-1-1-4 0 0,-8 0-36 0 0,0 1 0 0 0,-14 2 36 0 0,29-1-138 0 0,-19 1 327 0 0,6 4-3898 0 0,8-3 2416 0 0</inkml:trace>
  <inkml:trace contextRef="#ctx0" brushRef="#br0" timeOffset="689.96">840 367 15344 0 0,'-18'-7'704'0'0,"15"6"-327"0"0,4 1-65 0 0,7-4-68 0 0,-8 4-214 0 0,0 0 1 0 0,1-1 0 0 0,-1 1-1 0 0,0-1 1 0 0,0 1-1 0 0,1 0 1 0 0,-1-1 0 0 0,0 1-1 0 0,1 0 1 0 0,-1 0-1 0 0,0-1 1 0 0,1 1-1 0 0,-1 0 1 0 0,0 0 0 0 0,1-1-1 0 0,-1 1 1 0 0,1 0-1 0 0,-1 0 1 0 0,0 0 0 0 0,1 0-1 0 0,-1 0 1 0 0,1 0-1 0 0,-1 0 1 0 0,1 0 0 0 0,-1 0-1 0 0,0 0 1 0 0,1 0-1 0 0,-1 0 1 0 0,1 0-31 0 0,2 0 229 0 0,-1 0 355 0 0,-2 0-23 0 0,7-3 268 0 0,8-1-419 0 0,1 1-1 0 0,-1 0 1 0 0,1 1-1 0 0,0 1 0 0 0,4 1-409 0 0,80 3 577 0 0,-80-2-850 0 0,25 2 677 0 0,13-3-404 0 0,-41-1-2153 0 0,0 0-1 0 0,16-4 2154 0 0,-20 1-6831 0 0</inkml:trace>
  <inkml:trace contextRef="#ctx0" brushRef="#br0" timeOffset="1036.986">1387 1 10592 0 0,'0'0'818'0'0,"8"11"942"0"0,-7-9-1624 0 0,-1 0-1 0 0,1-1 1 0 0,0 1 0 0 0,0-1-1 0 0,0 1 1 0 0,-1-1-1 0 0,1 1 1 0 0,1-1-1 0 0,-1 0 1 0 0,0 1 0 0 0,0-1-1 0 0,0 0 1 0 0,2 1-136 0 0,10 13 432 0 0,-11-10-328 0 0,1 0 0 0 0,0-1 0 0 0,0 0 1 0 0,0 0-1 0 0,1 0 0 0 0,0 0 0 0 0,2 2-104 0 0,-2-2 85 0 0,-1 1 0 0 0,0-1 0 0 0,1 1 0 0 0,-2-1 0 0 0,1 1 0 0 0,-1 0 0 0 0,1 0 0 0 0,0 3-85 0 0,-1-2 139 0 0,0 0 0 0 0,1-1 1 0 0,0 1-1 0 0,0-1 1 0 0,0 0-1 0 0,2 2-139 0 0,-1-3 122 0 0,-1 0 0 0 0,1 1 0 0 0,-1-1 0 0 0,0 0 0 0 0,-1 1 0 0 0,1 0 0 0 0,-1-1 0 0 0,0 1 0 0 0,0 0-1 0 0,-1 0 1 0 0,2 4-122 0 0,-1-1 154 0 0,1-1 0 0 0,0 0 0 0 0,1 0 0 0 0,-1-1-1 0 0,2 1-153 0 0,-2-1 91 0 0,1 0-1 0 0,-1 0 0 0 0,0 0 0 0 0,-1 1 0 0 0,1-1 0 0 0,-1 1 0 0 0,0 1-90 0 0,1 12 105 0 0,-2-14-67 0 0,0 0 1 0 0,0 1-1 0 0,0-1 1 0 0,1 0 0 0 0,0 0-1 0 0,0 0 1 0 0,3 4-39 0 0,-3-7 9 0 0,0 0 0 0 0,-1 0 0 0 0,1 0 0 0 0,0 0 0 0 0,-1 1 0 0 0,0-1 0 0 0,0 0 0 0 0,0 1 0 0 0,0-1 0 0 0,0 1 0 0 0,-1-1 0 0 0,1 1 0 0 0,-1 0 0 0 0,0-1 0 0 0,0 1 0 0 0,-1-1 0 0 0,1 3-9 0 0,0-4 8 0 0,0 0 0 0 0,0 0 0 0 0,0 0 0 0 0,0 0 0 0 0,0 0 0 0 0,1 0-1 0 0,-1 0 1 0 0,1 0 0 0 0,-1 0 0 0 0,1-1 0 0 0,0 1 0 0 0,0 0 0 0 0,1 1-8 0 0,-2-1 3 0 0,1-1 0 0 0,0 0 1 0 0,0 1-1 0 0,-1-1 0 0 0,1 1 0 0 0,-1-1 1 0 0,1 1-1 0 0,-1-1 0 0 0,0 1 1 0 0,0-1-1 0 0,1 1 0 0 0,-1-1 1 0 0,0 1-1 0 0,0-1 0 0 0,0 1 1 0 0,-1-1-1 0 0,1 1-3 0 0,-1 1 14 0 0,-1 1-1 0 0,0-1 1 0 0,1-1-1 0 0,-1 1 1 0 0,0 0 0 0 0,-1 0-1 0 0,1-1 1 0 0,0 1-1 0 0,-3 1-13 0 0,2-1 85 0 0,-1 1 0 0 0,1 0-1 0 0,0 0 1 0 0,0 0-1 0 0,0 1-84 0 0,1-3 31 0 0,0 1 0 0 0,0-1 0 0 0,0 0-1 0 0,-1 0 1 0 0,1 0 0 0 0,0 0 0 0 0,-1 0-1 0 0,0 0 1 0 0,1 0 0 0 0,-1-1 0 0 0,0 1-1 0 0,0-1 1 0 0,0 0 0 0 0,1 0 0 0 0,-2 0-1 0 0,1 0 1 0 0,0-1 0 0 0,0 1 0 0 0,-1-1-31 0 0,-3 1 44 0 0,-1 0 0 0 0,1-1 1 0 0,0 0-1 0 0,0 0 0 0 0,-1-1 1 0 0,1 0-1 0 0,-6-1-44 0 0,7 0 86 0 0,0-1 1 0 0,0 0-1 0 0,0 0 0 0 0,1 0 1 0 0,-1 0-1 0 0,1-1 1 0 0,0 0-1 0 0,0 0 0 0 0,-3-4-86 0 0,7 7 18 0 0,0 0 0 0 0,1 0-1 0 0,-1 0 1 0 0,0 0 0 0 0,1 0 0 0 0,-1 0-1 0 0,1 0 1 0 0,0 0 0 0 0,-1 0 0 0 0,1 0-1 0 0,0 0 1 0 0,-1 0 0 0 0,1 0 0 0 0,0 0-1 0 0,0-1 1 0 0,0 1 0 0 0,0 0 0 0 0,0 0-1 0 0,0 0-17 0 0,0-1 35 0 0,0 0 1 0 0,0 0-1 0 0,0 0 0 0 0,0 0 0 0 0,0 0 1 0 0,-1 1-1 0 0,1-1 0 0 0,-1 0 0 0 0,1 0 1 0 0,-1 0-36 0 0,-1-1 34 0 0,1 1 0 0 0,0-1 0 0 0,-1 0 1 0 0,1 0-1 0 0,0 0 0 0 0,1 0 1 0 0,-1 0-1 0 0,0 0 0 0 0,1 0 1 0 0,0 0-1 0 0,-1 0 0 0 0,1 0 0 0 0,0 0 1 0 0,1 0-1 0 0,-1 0 0 0 0,1 0 1 0 0,-1 0-1 0 0,1-2-34 0 0,8-37 110 0 0,-8 33-92 0 0,1 1-1 0 0,0-1 1 0 0,0 0 0 0 0,0 1 0 0 0,1-1 0 0 0,1 1 0 0 0,3-7-18 0 0,1 1 32 0 0,-1-1 0 0 0,6-15-32 0 0,-8 18 2 0 0,-1 5-2 0 0,1 0 0 0 0,-1 0 0 0 0,2 0 0 0 0,-1 1 0 0 0,1-1 0 0 0,0 1 0 0 0,0 1 0 0 0,1-1 0 0 0,2-1 0 0 0,15-14 0 0 0,-12 11 0 0 0,1 0 0 0 0,0 0 0 0 0,0 1 0 0 0,1 0 0 0 0,6-2 0 0 0,14-5 0 0 0,29-9 0 0 0,60-11-32 0 0,-122 36-124 0 0,4-2-85 0 0,-11 2-4011 0 0,-3 2 2821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20 4144 0 0,'0'0'191'0'0,"-1"-6"26"0"0,1 6-79 0 0,0-1-1 0 0,0 1 1 0 0,0-1-1 0 0,0 1 1 0 0,0-1 0 0 0,0 0-1 0 0,-1 1 1 0 0,1-1 0 0 0,0 1-1 0 0,0-1 1 0 0,-1 1 0 0 0,1-1-1 0 0,0 1 1 0 0,-1-1 0 0 0,1 1-1 0 0,0-1 1 0 0,-1 1 0 0 0,1-1-1 0 0,-1 1 1 0 0,1 0 0 0 0,0-1-1 0 0,-1 1 1 0 0,1 0 0 0 0,-1-1-1 0 0,0 1 1 0 0,1 0 0 0 0,-1 0-1 0 0,1-1 1 0 0,-1 1 0 0 0,1 0-1 0 0,-1 0 1 0 0,1 0-1 0 0,-1 0 1 0 0,0 0 0 0 0,1 0-1 0 0,-1 0 1 0 0,1 0 0 0 0,-1 0-1 0 0,0 0 1 0 0,1 0 0 0 0,-1 0-1 0 0,1 0 1 0 0,-1 1 0 0 0,1-1-138 0 0,-2 1 588 0 0,1-1-1 0 0,-1 1 1 0 0,1 0 0 0 0,0 0 0 0 0,-1 0 0 0 0,1 0 0 0 0,0 0 0 0 0,0 0 0 0 0,0 0 0 0 0,0 1-1 0 0,0-1-587 0 0,-3 5 306 0 0,1-1-1 0 0,-1 0 1 0 0,0-1 0 0 0,0 1-1 0 0,-2 0-305 0 0,3-1 89 0 0,0-1 0 0 0,-1 0 1 0 0,1 1-1 0 0,0 0 0 0 0,1 0 0 0 0,-1 0 1 0 0,1 0-1 0 0,0 0 0 0 0,-2 5-89 0 0,-4 9 134 0 0,-1 0 1 0 0,0 0-1 0 0,-1-1 1 0 0,-10 12-135 0 0,3-4 917 0 0,-7 16-917 0 0,7-8 225 0 0,-40 72 152 0 0,39-74-377 0 0,2 1 0 0 0,-13 33 0 0 0,23-54 0 0 0,5-9 0 0 0,0-1 0 0 0,-1 1 0 0 0,2 0 0 0 0,-1-1 0 0 0,0 1 0 0 0,0 0 0 0 0,0 0 0 0 0,1 0 0 0 0,-1 0 0 0 0,1-1 0 0 0,0 1 0 0 0,-1 0 0 0 0,1 0 0 0 0,0 1 0 0 0,0-2 7 0 0,0-1 0 0 0,0 0 0 0 0,0 0 0 0 0,0 0 0 0 0,0 1 0 0 0,0-1 1 0 0,0 0-1 0 0,0 0 0 0 0,0 1 0 0 0,0-1 0 0 0,0 0 0 0 0,0 0 0 0 0,0 1 0 0 0,0-1 0 0 0,0 0 0 0 0,0 0 0 0 0,1 0 0 0 0,-1 1 0 0 0,0-1 0 0 0,0 0 0 0 0,0 0 0 0 0,0 0 0 0 0,0 1 0 0 0,1-1 0 0 0,-1 0 0 0 0,0 0 0 0 0,0 0 0 0 0,0 0 0 0 0,1 1 0 0 0,-1-1 0 0 0,0 0 0 0 0,0 0 0 0 0,0 0 0 0 0,1 0 0 0 0,-1 0 0 0 0,0 0 0 0 0,0 0 0 0 0,1 0 0 0 0,-1 0 0 0 0,0 0 0 0 0,0 0 0 0 0,1 0 0 0 0,-1 0 0 0 0,0 0 0 0 0,0 0 0 0 0,1 0 0 0 0,-1 0 0 0 0,0 0 0 0 0,0 0 0 0 0,1 0 0 0 0,-1 0 0 0 0,0 0 0 0 0,0 0 1 0 0,0-1-1 0 0,1 1 0 0 0,-1 0 0 0 0,0 0 0 0 0,0 0 0 0 0,0 0 0 0 0,0-1 0 0 0,1 1 0 0 0,-1 0 0 0 0,0 0 0 0 0,0 0-7 0 0,8-5 148 0 0,-1-1 1 0 0,0 1-1 0 0,-1-1 1 0 0,1 0-1 0 0,-1-1 1 0 0,0 1-1 0 0,2-4-148 0 0,10-15-1298 0 0,6-12 1298 0 0,-22 34 7 0 0,30-56-620 0 0,-22 37-133 0 0,14-19 746 0 0,-12 22-273 0 0,-2 0-1 0 0,0 0 1 0 0,-2-1 0 0 0,0 0-1 0 0,4-15 274 0 0,-10 28-51 0 0,1 0 0 0 0,1 0 0 0 0,-1 1 0 0 0,1-1 0 0 0,0 1 0 0 0,5-5 51 0 0,-4 5-7 0 0,-1 0-1 0 0,0 0 0 0 0,0 0 1 0 0,-1 0-1 0 0,0-1 0 0 0,0 1 0 0 0,1-4 8 0 0,-3 5 2 0 0,-1 4-1 0 0,1 0 0 0 0,-1-1 0 0 0,1 1 0 0 0,-1 0 1 0 0,1-1-1 0 0,0 1 0 0 0,-1 0 0 0 0,1 0 0 0 0,0 0 0 0 0,0 0 1 0 0,0-1-1 0 0,0 1 0 0 0,0 1 0 0 0,0-1 0 0 0,1-1-1 0 0,-1 1 91 0 0,16 8 367 0 0,-15-5-443 0 0,1 0-1 0 0,-1 0 0 0 0,1 1 1 0 0,-1-1-1 0 0,0 1 0 0 0,0-1 1 0 0,0 1-1 0 0,0 0 0 0 0,0 0 1 0 0,-1 0-1 0 0,1 0 0 0 0,-1 0 1 0 0,0 0-1 0 0,0 0 0 0 0,0 1 0 0 0,0-1 1 0 0,-1 0-1 0 0,1 1 0 0 0,-1-1-14 0 0,1 1 0 0 0,0-1 0 0 0,0 0 0 0 0,0 1 0 0 0,1-1 0 0 0,-1 0 0 0 0,1 0 0 0 0,1 2 0 0 0,9 20 0 0 0,10 52 27 0 0,3-2 0 0 0,15 28-27 0 0,-39-101 1 0 0,4 9 1 0 0,0 1 0 0 0,0 0 0 0 0,-1 0 0 0 0,-1 0-1 0 0,0 1-1 0 0,1-1-1 0 0,-3-10 9 0 0,0 0 0 0 0,-1 0-1 0 0,1 0 1 0 0,0 0 0 0 0,-1 0 0 0 0,0 1-1 0 0,1-1 1 0 0,-1 0 0 0 0,0 0 0 0 0,0 0-1 0 0,0 2-7 0 0,-1-3 13 0 0,1 0-1 0 0,0 0 0 0 0,-1 0 1 0 0,1 0-1 0 0,-1 0 0 0 0,1 0 1 0 0,-1 0-1 0 0,0 0 0 0 0,1-1 1 0 0,-1 1-1 0 0,0 0 0 0 0,1 0 0 0 0,-1-1 1 0 0,0 1-1 0 0,0 0 0 0 0,0-1 1 0 0,0 1-1 0 0,0-1 0 0 0,0 1 1 0 0,0-1-1 0 0,0 0 0 0 0,0 1 1 0 0,0-1-1 0 0,0 0 0 0 0,0 0 1 0 0,0 1-1 0 0,0-1-12 0 0,-4 1 52 0 0,-1 0 0 0 0,1 0 0 0 0,-1 0-1 0 0,-3-1-51 0 0,-85-3 128 0 0,-40-10-128 0 0,35-1 0 0 0,73 9-105 0 0,26 4 7 0 0,0 1 0 0 0,0-1 0 0 0,0 1 0 0 0,0-1 0 0 0,0 1 0 0 0,0 0 0 0 0,0-1 0 0 0,0 1 0 0 0,1-1-1 0 0,-1 1 1 0 0,0 0 0 0 0,0-1 0 0 0,0 1 0 0 0,1-1 0 0 0,-1 1 0 0 0,0 0 0 0 0,1-1 0 0 0,-1 1 0 0 0,0 0 0 0 0,1 0 0 0 0,-1-1 0 0 0,0 1 98 0 0,9-5-1154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0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11976 0 0,'13'-11'1745'0'0,"-1"17"-224"0"0,5 2-1063 0 0,0 0-1 0 0,0 1 1 0 0,-1 1-1 0 0,0 1 1 0 0,-1 0-1 0 0,0 1 0 0 0,-1 0 1 0 0,0 2-1 0 0,4 5-457 0 0,-7-5 134 0 0,0 0-1 0 0,-1 1 0 0 0,0 0 0 0 0,-2 1 0 0 0,0 0 1 0 0,0 0-1 0 0,-2 1 0 0 0,0 0 0 0 0,-1 0 0 0 0,-1 1 1 0 0,2 15-134 0 0,-5-31 2 0 0,6 40 67 0 0,-2 0 0 0 0,0 27-69 0 0,-5-58 33 0 0,0 1 0 0 0,-1 0 0 0 0,0-1 0 0 0,-1 1 0 0 0,0-1 0 0 0,-1 0 0 0 0,0 0 1 0 0,0 0-1 0 0,-2 0 0 0 0,1 0 0 0 0,-1-1 0 0 0,-1 1-33 0 0,-1 2 39 0 0,6-12-36 0 0,0 1 1 0 0,1-1-1 0 0,-1 0 1 0 0,0 1-1 0 0,0-1 1 0 0,0 0-1 0 0,0 1 0 0 0,0-1 1 0 0,0 0-1 0 0,0 0 1 0 0,0 0-1 0 0,0 0 0 0 0,-1 0 1 0 0,1 0-1 0 0,0-1 1 0 0,-1 1-1 0 0,1 0 0 0 0,-1-1 1 0 0,1 1-1 0 0,0-1 1 0 0,-1 1-1 0 0,1-1 0 0 0,-1 1-3 0 0,-8 1-7 0 0,0 1-1 0 0,1-2 0 0 0,-1 1 1 0 0,0-1-1 0 0,-4 0 8 0 0,11-1 28 0 0,0-1-1 0 0,0 1 1 0 0,0 0-1 0 0,0-1 1 0 0,1 0 0 0 0,-1 1-1 0 0,0-1 1 0 0,0 0-1 0 0,1 0 1 0 0,-1-1-1 0 0,0 1 1 0 0,1-1 0 0 0,0 1-1 0 0,-1-1 1 0 0,1 0-1 0 0,0 0 1 0 0,0 0-1 0 0,0 0 1 0 0,0 0 0 0 0,-2-2-28 0 0,1-2 83 0 0,-1 1 1 0 0,1-1-1 0 0,0 0 0 0 0,0 0 1 0 0,1 0-1 0 0,0-1 1 0 0,0 1-1 0 0,1 0 1 0 0,-1-1-1 0 0,1 1 1 0 0,1-1-1 0 0,-1 0 1 0 0,1 1-1 0 0,0-1 1 0 0,2-5-85 0 0,1-11 80 0 0,2-1 0 0 0,0 0 0 0 0,7-16-79 0 0,4-17 14 0 0,-14 48 3 0 0,1 1-1 0 0,0-1 0 0 0,0 1 1 0 0,1 0-1 0 0,0 0 0 0 0,1 0 0 0 0,-1 0 1 0 0,6-5-17 0 0,7-7 53 0 0,0 1 1 0 0,10-7-54 0 0,-17 16-35 0 0,1 2 1 0 0,7-6 34 0 0,-9 9-18 0 0,-1-1 0 0 0,0-1 1 0 0,0 0-1 0 0,0 0 0 0 0,5-7 18 0 0,-9 10 0 0 0,1-1 0 0 0,-1 1 0 0 0,1-1 0 0 0,0 1 0 0 0,1 1 0 0 0,-1-1 0 0 0,1 1 0 0 0,0 0 0 0 0,0 0 0 0 0,3 0 0 0 0,-1-1 0 0 0,0 0 0 0 0,1 0 0 0 0,-2-1 0 0 0,1 0 0 0 0,0-1 0 0 0,-4 0 14 0 0,1-5-84 0 0,-5 11-218 0 0,0 0-88 0 0,-12 8-1965 0 0,6-2 626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37 127 5064 0 0,'-13'-6'384'0'0,"11"5"-104"0"0,-1-1-1 0 0,0 1 1 0 0,0-1-1 0 0,1 1 1 0 0,-1-1 0 0 0,1 0-1 0 0,-1 0-279 0 0,2 1 182 0 0,1 1-1 0 0,0 0 1 0 0,0 0 0 0 0,0 0-1 0 0,0-1 1 0 0,-1 1 0 0 0,1 0-1 0 0,0 0 1 0 0,0 0 0 0 0,0-1-1 0 0,0 1 1 0 0,0 0-1 0 0,0 0 1 0 0,0-1 0 0 0,0 1-1 0 0,0 0 1 0 0,-1 0 0 0 0,1-1-1 0 0,0 1 1 0 0,0 0 0 0 0,0 0-1 0 0,1-1 1 0 0,-1 1 0 0 0,0 0-1 0 0,0 0 1 0 0,0-1-1 0 0,0 1 1 0 0,0 0 0 0 0,0 0-1 0 0,0-1 1 0 0,0 1 0 0 0,0 0-1 0 0,1 0 1 0 0,-1 0 0 0 0,0-1-1 0 0,0 1-181 0 0,11-4 2427 0 0,20 3-1747 0 0,-26 1 52 0 0,36-1 803 0 0,-21 0-1149 0 0,-1 0 1 0 0,0 2-1 0 0,1 1 0 0 0,1 0-386 0 0,-11-1 153 0 0,0 0-1 0 0,0-1 0 0 0,1 0 0 0 0,3-1-152 0 0,12 0-1 0 0,25-1 1 0 0,19-4 0 0 0,31-2 0 0 0,-65 6 72 0 0,44 0 1888 0 0,34-8-1960 0 0,0-1 140 0 0,57 4-140 0 0,-50 3 1316 0 0,78 1-708 0 0,-127 2-608 0 0,29 4 0 0 0,-45 0 0 0 0,1-3 0 0 0,42-5 0 0 0,-46 0 0 0 0,-20 3 0 0 0,-1-2 0 0 0,0-2 0 0 0,2 2 0 0 0,9-3 0 0 0,-7 2 0 0 0,-12 2 0 0 0,-20 0 0 0 0,-4 3-60 0 0,1 0-1 0 0,-1 0 1 0 0,0 0-1 0 0,1-1 1 0 0,-1 1-1 0 0,1 0 1 0 0,-1 0-1 0 0,1 0 1 0 0,-1 0-1 0 0,1 0 1 0 0,-1 0-1 0 0,1 0 0 0 0,-1 0 1 0 0,1 0-1 0 0,-1 0 1 0 0,0 0-1 0 0,1 0 1 0 0,-1 0-1 0 0,1 0 1 0 0,-1 1-1 0 0,1-1 1 0 0,-1 0-1 0 0,0 0 1 0 0,1 0 60 0 0,8 3-1727 0 0,-2 0-3352 0 0,2 2-2366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10944 0 0,'0'0'248'0'0,"3"-15"704"0"0,-2 13-870 0 0,0 0 0 0 0,0 0 0 0 0,0-1 1 0 0,0 1-1 0 0,1 0 0 0 0,-1 0 1 0 0,1 0-1 0 0,0 0 0 0 0,-1 0 0 0 0,1 0 1 0 0,0 1-1 0 0,0-1 0 0 0,0 1 1 0 0,0-1-1 0 0,0 1 0 0 0,3-1-82 0 0,-1 0 323 0 0,1 0 0 0 0,-1 1 0 0 0,1 0 0 0 0,-1 0 0 0 0,1 0 0 0 0,-1 0 0 0 0,1 1 0 0 0,0-1 0 0 0,0 1-322 0 0,8 1 721 0 0,1 0 1 0 0,-1 1-1 0 0,0 0 1 0 0,-1 1 0 0 0,1 1-1 0 0,4 1-722 0 0,9 5 168 0 0,0 0 0 0 0,-1 1 0 0 0,0 1 0 0 0,-1 2 0 0 0,-1 0-1 0 0,0 2 1 0 0,-1 0 0 0 0,0 3-168 0 0,-5-5 192 0 0,-1 1 0 0 0,-1 1-1 0 0,0 0 1 0 0,7 13-192 0 0,-17-22 2 0 0,0 0 0 0 0,-1 1 0 0 0,0 0 0 0 0,-1-1 0 0 0,0 2 0 0 0,0-1 0 0 0,0 0 0 0 0,-1 0 0 0 0,0 1 0 0 0,-1-1 0 0 0,0 1 0 0 0,0 0 0 0 0,-1 1-2 0 0,0-2-37 0 0,0 0-1 0 0,-1 1 0 0 0,0-1 0 0 0,-1 0 0 0 0,1 0 1 0 0,-2 1-1 0 0,1-1 38 0 0,0-4 13 0 0,1 0 0 0 0,-1 0 0 0 0,0 0 0 0 0,0 0 1 0 0,-1-1-1 0 0,1 1 0 0 0,-1-1 0 0 0,0 0 0 0 0,0 0 1 0 0,0 0-1 0 0,0 0 0 0 0,0 0 0 0 0,-1 0 0 0 0,-1 0-13 0 0,4-2 3 0 0,-7 4 30 0 0,0 1 1 0 0,-1-1 0 0 0,1-1 0 0 0,-1 0 0 0 0,-1 0 0 0 0,1 0-1 0 0,0-1 1 0 0,-1-1 0 0 0,-2 1-34 0 0,6-2 20 0 0,1-1 1 0 0,-1 1-1 0 0,0-1 1 0 0,1-1-1 0 0,-1 1 1 0 0,1-1-1 0 0,-1 0 1 0 0,1 0-1 0 0,-1 0 1 0 0,1-1-1 0 0,0 0 1 0 0,-1 0-1 0 0,1 0 1 0 0,0-1-1 0 0,-4-3-20 0 0,6 4 34 0 0,-1 0 0 0 0,1-1-1 0 0,0 0 1 0 0,0 0 0 0 0,0 0-1 0 0,1 0 1 0 0,-1 0 0 0 0,1 0-1 0 0,-1-1 1 0 0,1 1 0 0 0,0-1-1 0 0,1 0 1 0 0,-1 1 0 0 0,0-1-1 0 0,1 0 1 0 0,0 0 0 0 0,0 0 0 0 0,0 0-1 0 0,1 0 1 0 0,-1 0 0 0 0,1-4-34 0 0,1-7-24 0 0,0 1 0 0 0,1 0 0 0 0,0-1 0 0 0,1 1 1 0 0,1 0-1 0 0,0 0 0 0 0,1 1 0 0 0,3-4 24 0 0,11-25-294 0 0,25-36 294 0 0,-31 56-13 0 0,78-130 13 0 0,-85 142 97 0 0,0 0-1 0 0,1 1 0 0 0,1 0 0 0 0,0 0 0 0 0,0 0 1 0 0,7-5-97 0 0,2-6-226 0 0,1-1-118 0 0,-3 4 54 0 0,-15 21-3085 0 0,7 8 1118 0 0,-1-3 124 0 0</inkml:trace>
  <inkml:trace contextRef="#ctx0" brushRef="#br0" timeOffset="273.102">762 344 11976 0 0,'0'0'546'0'0,"0"0"-10"0"0,0 0-202 0 0,2 0 418 0 0,9 3 108 0 0,-1-1 0 0 0,1-1 0 0 0,-1 0 1 0 0,1-1-1 0 0,8 0-860 0 0,59-7 2082 0 0,-11 1-730 0 0,32-2-408 0 0,-33 3-790 0 0,4 2-154 0 0,-48 3-264 0 0,-14 0-4092 0 0,-8 0 2902 0 0</inkml:trace>
  <inkml:trace contextRef="#ctx0" brushRef="#br0" timeOffset="522.16">1049 184 10568 0 0,'-12'-3'481'0'0,"9"2"-6"0"0,2 1-306 0 0,-1 0-52 0 0,2 0 393 0 0,-7 29 1860 0 0,4-12-2226 0 0,1-7 384 0 0,1-1 1 0 0,-1 0-1 0 0,1 1 1 0 0,1-1-1 0 0,0 1 1 0 0,0-1 0 0 0,1 1-1 0 0,1 1-528 0 0,1 4 236 0 0,-1 0 0 0 0,-1-1 0 0 0,0 1-1 0 0,-1 0 1 0 0,-1 8-236 0 0,-3 20 1453 0 0,-4 9-1453 0 0,-1 5-223 0 0,11-31-2423 0 0,-2-26-4179 0 0</inkml:trace>
  <inkml:trace contextRef="#ctx0" brushRef="#br0" timeOffset="1085.501">1658 0 15664 0 0,'0'0'356'0'0,"-4"8"475"0"0,4-6-793 0 0,0-1 0 0 0,-1 0 0 0 0,1 1-1 0 0,0-1 1 0 0,0 1 0 0 0,-1-1-1 0 0,1 1 1 0 0,1-1 0 0 0,-1 0-1 0 0,0 1 1 0 0,0-1 0 0 0,0 1 0 0 0,1-1-1 0 0,-1 1-37 0 0,3 13 4 0 0,-4-2 157 0 0,-1 1 0 0 0,0-1-1 0 0,-1 0 1 0 0,0 1 0 0 0,-1-1-1 0 0,0 0 1 0 0,-1-1 0 0 0,-4 8-161 0 0,3-4 463 0 0,0 0 0 0 0,-3 17-463 0 0,6-18 204 0 0,-1-1 0 0 0,-1 1-1 0 0,0-1 1 0 0,-2 1-204 0 0,-101 192 1069 0 0,107-205-1065 0 0,0-1-1 0 0,0 1 0 0 0,1-1 1 0 0,-1 1-1 0 0,0 0 1 0 0,1-1-1 0 0,0 1 0 0 0,-1 0 1 0 0,1-1-1 0 0,0 1 0 0 0,0 0 1 0 0,0 0-1 0 0,0-1 1 0 0,0 1-1 0 0,0 0 0 0 0,1 0 1 0 0,-1-1-1 0 0,0 1 0 0 0,1 0-3 0 0,-1 7 83 0 0,1-5 102 0 0,7-9-45 0 0,-5 2-173 0 0,-1 0 0 0 0,1 0 0 0 0,-1 0 0 0 0,0 0 0 0 0,0 0 0 0 0,0-1 0 0 0,-1 1 0 0 0,1-1 0 0 0,-1 1 0 0 0,0-1 0 0 0,0 0 0 0 0,0 1 0 0 0,0-1 0 0 0,0-3 33 0 0,6-22-274 0 0,17-35-2439 0 0,11-55 2713 0 0,-10 46-1016 0 0,-14 43 961 0 0,6-29 55 0 0,-17 57 118 0 0,1 0 0 0 0,-1 0 0 0 0,1 0 0 0 0,-1 0 0 0 0,1 0-1 0 0,0 0 1 0 0,0 0 0 0 0,0 0 0 0 0,0 0-118 0 0,0 1 32 0 0,-1 1-1 0 0,0 0 1 0 0,0 0-1 0 0,0 0 1 0 0,0 0 0 0 0,1 0-1 0 0,-1 0 1 0 0,0-1-1 0 0,0 1 1 0 0,0 0 0 0 0,0 0-1 0 0,1 0 1 0 0,-1 0-1 0 0,0 0 1 0 0,0 0 0 0 0,0 0-1 0 0,1 0 1 0 0,-1 0-1 0 0,0 0 1 0 0,0 0 0 0 0,0 0-1 0 0,1 0 1 0 0,-1 0-1 0 0,0 0 1 0 0,0 0 0 0 0,0 0-1 0 0,1 0 1 0 0,-1 0-1 0 0,0 1 1 0 0,0-1 0 0 0,0 0-32 0 0,9 9-49 0 0,11 17 49 0 0,-15-19 0 0 0,1 0 0 0 0,-1 0 0 0 0,-1 0 0 0 0,3 5 0 0 0,7 20 251 0 0,9 31-251 0 0,-23-62 3 0 0,4 11 14 0 0,1-1 0 0 0,0-1 0 0 0,4 5-17 0 0,-4-5 10 0 0,1 1 1 0 0,-1 0-1 0 0,0 1-10 0 0,29 75 0 0 0,-25-54-102 0 0,-8-32 96 0 0,-1 0 1 0 0,0 0-1 0 0,1 0 1 0 0,-1 0-1 0 0,0 0 1 0 0,0 1-1 0 0,1-1 1 0 0,-1 0-1 0 0,0 0 1 0 0,0 0-1 0 0,0 0 1 0 0,0 0-1 0 0,-1 1 1 0 0,1-1-1 0 0,0 0 1 0 0,0 0-1 0 0,-1 0 1 0 0,1 0-1 0 0,-1 0 1 0 0,1 0-1 0 0,-1 0 1 0 0,1 0-1 0 0,-1 0 1 0 0,1 0-1 0 0,-1 0 1 0 0,0 0-1 0 0,0 0 1 0 0,1 0-1 0 0,-1 0 1 0 0,0-1-1 0 0,0 1 1 0 0,0 0-1 0 0,0-1 1 0 0,-1 1 5 0 0,-4 3 136 0 0,-1 0 0 0 0,0-1 0 0 0,0 0 0 0 0,0 0 0 0 0,-1-1-136 0 0,-1 1 315 0 0,-6 1-190 0 0,0 0 0 0 0,-1-2 0 0 0,1 0 0 0 0,-1 0 0 0 0,0-2-125 0 0,-21 3 99 0 0,0-3-1 0 0,-19-3-98 0 0,15-5 80 0 0,39 8-100 0 0,1 0-1 0 0,-1 0 0 0 0,0 0 1 0 0,1 0-1 0 0,-1-1 0 0 0,1 1 1 0 0,-1-1-1 0 0,0 1 0 0 0,1-1 1 0 0,-1 0-1 0 0,1 0 0 0 0,0 1 0 0 0,-1-1 1 0 0,1 0-1 0 0,0 0 21 0 0,0 0-126 0 0,0 0 1 0 0,1 0-1 0 0,-1 0 1 0 0,1 0-1 0 0,-1 0 0 0 0,1 0 1 0 0,0 0-1 0 0,-1 0 0 0 0,1 0 1 0 0,0 0-1 0 0,0 0 0 0 0,0 0 1 0 0,-1 0-1 0 0,1-1 1 0 0,0 1-1 0 0,1 0 0 0 0,-1 0 1 0 0,0 0-1 0 0,0 0 0 0 0,0 0 1 0 0,1 0-1 0 0,-1 0 0 0 0,1-1 126 0 0,5-16-1528 0 0,6 2-7 0 0</inkml:trace>
  <inkml:trace contextRef="#ctx0" brushRef="#br0" timeOffset="1535.304">1926 97 10592 0 0,'11'-8'788'0'0,"-10"7"-580"0"0,0 0 0 0 0,0 0 0 0 0,1-1 0 0 0,-1 1 0 0 0,0 0 0 0 0,1 1 0 0 0,-1-1 0 0 0,1 0 0 0 0,-1 0 0 0 0,1 1 0 0 0,-1-1 0 0 0,1 0 0 0 0,-1 1 0 0 0,1 0 0 0 0,0-1 0 0 0,-1 1 0 0 0,1 0 0 0 0,0 0 0 0 0,-1 0 0 0 0,1 0 0 0 0,0 0 0 0 0,-1 0 0 0 0,1 0 0 0 0,-1 1 0 0 0,1-1-1 0 0,0 1 1 0 0,0-1-208 0 0,10 6 386 0 0,0-1 0 0 0,0 1 0 0 0,-1 1 0 0 0,1 0 0 0 0,-1 1 0 0 0,-1 0-386 0 0,7 3 227 0 0,-12-8-154 0 0,0 0 0 0 0,-1 1-1 0 0,1-1 1 0 0,-1 1 0 0 0,0 0 0 0 0,0 0-1 0 0,1 2-72 0 0,23 27 411 0 0,-18-23-211 0 0,-1 1-1 0 0,-1 1 0 0 0,1-1 0 0 0,3 9-199 0 0,-5-7 209 0 0,2 0 1 0 0,4 5-210 0 0,-6-9 95 0 0,-1 0 0 0 0,0 0 0 0 0,0 1 0 0 0,-1 0 0 0 0,3 6-95 0 0,-5-9 29 0 0,-1 0 0 0 0,0-1 0 0 0,0 1 0 0 0,0 0 0 0 0,-1 0 0 0 0,0 0 0 0 0,-1 0-1 0 0,1 0 1 0 0,-1 0 0 0 0,0 0 0 0 0,-1 1 0 0 0,0-1 0 0 0,0 0 0 0 0,-1-1 0 0 0,0 1-29 0 0,-2 11 131 0 0,-2-1 1 0 0,0 1-1 0 0,-5 6-131 0 0,6-16 122 0 0,1 1 0 0 0,-1-1 0 0 0,-1 0 0 0 0,0-1 0 0 0,0 1 0 0 0,0-1 0 0 0,-4 3-122 0 0,8-9 27 0 0,0 0 0 0 0,0 0 0 0 0,0 0 0 0 0,0 0 0 0 0,0 0 0 0 0,0 0 0 0 0,0-1 0 0 0,-1 1 0 0 0,1-1 0 0 0,0 1 0 0 0,0-1 0 0 0,0 0 0 0 0,-1 0 0 0 0,1 0 0 0 0,0 0 0 0 0,0 0 0 0 0,0-1 0 0 0,-1 1 0 0 0,1-1 0 0 0,0 1-1 0 0,0-1 1 0 0,0 0 0 0 0,0 0 0 0 0,0 0 0 0 0,0 0 0 0 0,0 0 0 0 0,-1 0-27 0 0,0-3 41 0 0,2 3 2 0 0,-1-1 0 0 0,1 1 1 0 0,-1-1-1 0 0,1 1 0 0 0,0-1 0 0 0,0 0 0 0 0,0 1 0 0 0,0-1 0 0 0,0 0 1 0 0,0 0-1 0 0,0 0 0 0 0,1 0 0 0 0,-1 0 0 0 0,1 0 0 0 0,-1-1-43 0 0,-6-21 256 0 0,6 20-254 0 0,-1 1 1 0 0,1-1 0 0 0,0 1 0 0 0,0-1-1 0 0,1 0 1 0 0,-1 0 0 0 0,1-2-3 0 0,0-2 21 0 0,-1 3-17 0 0,1-1 0 0 0,0 1 0 0 0,1-1 0 0 0,0 1 0 0 0,-1-1 0 0 0,2 1 0 0 0,-1-1 0 0 0,2-3-4 0 0,28-70 0 0 0,-15 39 0 0 0,19-38 0 0 0,-28 65 0 0 0,0 0 0 0 0,2 1 0 0 0,-1 0 0 0 0,1 1 0 0 0,1-1 0 0 0,0 2 0 0 0,10-9 0 0 0,7-1 0 0 0,-19 14 0 0 0,0 0 0 0 0,0 0 0 0 0,0-1 0 0 0,-1 0 0 0 0,0 0 0 0 0,0-1 0 0 0,-1 0 0 0 0,-3 3 1 0 0,1 0 0 0 0,0 1-1 0 0,0 0 1 0 0,0 0 0 0 0,0 0-1 0 0,0 0 1 0 0,1 1 0 0 0,3-3-1 0 0,43-20-16 0 0,-14 8-382 0 0,-6 7-2122 0 0,-21 5-5671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11 291 11976 0 0,'0'0'266'0'0,"0"0"44"0"0,0 0 15 0 0,0 0-26 0 0,-1 1-198 0 0,-3 1-20 0 0,2-1 285 0 0,2-1 120 0 0,0 0 24 0 0,0 0 2 0 0,-3-26 2047 0 0,4 19-2403 0 0,0 0 0 0 0,0 0-1 0 0,1 0 1 0 0,0 1 0 0 0,0-1-1 0 0,1 0 1 0 0,0 1-1 0 0,0-1 1 0 0,0 1 0 0 0,3-3-156 0 0,5-11 75 0 0,2 0-20 0 0,-10 17 91 0 0,-1-1 0 0 0,0 1 0 0 0,0 0 0 0 0,0-1 0 0 0,0 1 0 0 0,0-3-146 0 0,1 2 115 0 0,-1-1 0 0 0,0 1 1 0 0,1-1-1 0 0,0 1 0 0 0,0 0 0 0 0,1 0 0 0 0,-1 1 1 0 0,1-1-1 0 0,-1 1 0 0 0,2-1-115 0 0,1-1-6 0 0,0 0 0 0 0,0 1 1 0 0,0 0-1 0 0,1 0 0 0 0,-1 1 0 0 0,5-2 6 0 0,-4 3 0 0 0,-1 0 0 0 0,0 0 0 0 0,1 0 0 0 0,0 1 0 0 0,-1 0 0 0 0,4 0 0 0 0,-7 1 0 0 0,0 0 0 0 0,0 1 0 0 0,1-1 0 0 0,-1 0 0 0 0,0 1 0 0 0,0 0 0 0 0,0 0 0 0 0,0 0 0 0 0,0 0 0 0 0,0 0 0 0 0,0 0 0 0 0,-1 1 0 0 0,1-1 0 0 0,1 2 0 0 0,-1-1 0 0 0,12 9 0 0 0,-1 0 0 0 0,0 1 0 0 0,0 0 0 0 0,-1 1 0 0 0,4 6 0 0 0,9 12 72 0 0,28 27-72 0 0,-52-57 118 0 0,0 1 0 0 0,0-1 0 0 0,0 1-1 0 0,0-1 1 0 0,0 0 0 0 0,0 0 0 0 0,1 0-1 0 0,-1 0 1 0 0,0 0 0 0 0,0 0 0 0 0,1-1-1 0 0,-1 1 1 0 0,1-1 0 0 0,-1 0 0 0 0,1 1-1 0 0,-1-1 1 0 0,1 0-118 0 0,2-1-3 0 0,-1 1 0 0 0,1-1-1 0 0,-1 1 1 0 0,1-1 0 0 0,-1 0 0 0 0,1-1-1 0 0,-1 1 1 0 0,2-2 3 0 0,5-3 0 0 0,-1-1 0 0 0,1 0 0 0 0,-1-1 0 0 0,-1 0 0 0 0,0-1 0 0 0,0 0 0 0 0,3-3 0 0 0,28-39 0 0 0,-15 24 889 0 0,-6 6-1706 0 0,21-18 817 0 0,-26 24-401 0 0,-7 6-2856 0 0,-6 8 1233 0 0,-1 1-21 0 0</inkml:trace>
  <inkml:trace contextRef="#ctx0" brushRef="#br0" timeOffset="449.037">151 597 10136 0 0,'0'0'230'0'0,"-13"-3"548"0"0,11 2-764 0 0,1 0 0 0 0,-1 0 1 0 0,1 0-1 0 0,-1 0 0 0 0,1 0 1 0 0,0-1-1 0 0,-1 1 0 0 0,1 0 1 0 0,0 0-1 0 0,0-1 0 0 0,0 1 1 0 0,-1-2-15 0 0,1 0 249 0 0,1 0 0 0 0,-1 1 1 0 0,1-1-1 0 0,-1 0 0 0 0,1 0 1 0 0,0 1-1 0 0,0-4-249 0 0,1 2 324 0 0,0-1 0 0 0,0 1 0 0 0,0 0-1 0 0,1 0 1 0 0,-1-1 0 0 0,1 1 0 0 0,0 0 0 0 0,0 0 0 0 0,0 1 0 0 0,1-1 0 0 0,-1 0 0 0 0,1 1-1 0 0,3-3-323 0 0,5-6 269 0 0,1 1 0 0 0,0 0 0 0 0,1 1 0 0 0,0 1 0 0 0,1 0 0 0 0,0 0 0 0 0,0 2 0 0 0,15-7-269 0 0,-18 10 0 0 0,0 0 0 0 0,0 1-1 0 0,5 0 1 0 0,-13 2 120 0 0,1 1 1 0 0,0-1-1 0 0,0 1 0 0 0,-1 0 0 0 0,1 0 0 0 0,0 1 0 0 0,0-1 0 0 0,-1 1 0 0 0,1-1 0 0 0,0 1 0 0 0,-1 1 0 0 0,1-1-120 0 0,17 7 592 0 0,-18-7-590 0 0,-1 0 0 0 0,0 0-1 0 0,0 0 1 0 0,0 0 0 0 0,0 1-1 0 0,0-1 1 0 0,0 1 0 0 0,0-1-1 0 0,1 2-1 0 0,11 10 1 0 0,16 14 71 0 0,-29-26 299 0 0,7 9 1218 0 0,1 0-1572 0 0,-7-9-18 0 0,10 3 1 0 0,-9-3 0 0 0,1 0 0 0 0,-1 0 0 0 0,0 0 0 0 0,1-1 0 0 0,-1 1 0 0 0,1-1 0 0 0,-1 0 0 0 0,1 0 0 0 0,-1 0 0 0 0,1-1 0 0 0,-1 1 0 0 0,1-1 0 0 0,1-1 0 0 0,7-1 0 0 0,-1-1 0 0 0,0-1 0 0 0,4-3 0 0 0,18-6 0 0 0,13-6 38 0 0,-26 11-948 0 0,-1 1 0 0 0,4 0 910 0 0,-7 3-1011 0 0,-1-4-12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116 172 13824 0 0,'0'0'314'0'0,"0"0"46"0"0,0 0 22 0 0,0 0-50 0 0,-10 8-208 0 0,-3 14 2101 0 0,-8 17-2225 0 0,2-3 1254 0 0,13-21-1496 0 0,0 0 0 0 0,0 1 0 0 0,1 0 0 0 0,1-1 0 0 0,1 3 242 0 0,-7 20-174 0 0,7-22 403 0 0,0-1 0 0 0,1 7-229 0 0,0-9 418 0 0,-1 40 698 0 0,3-52-1116 0 0,1-1 0 0 0,-1 0 0 0 0,0 1 0 0 0,0-1 0 0 0,0 0 0 0 0,0 1 0 0 0,1-1 0 0 0,-1 0 0 0 0,0 1 0 0 0,0-1 0 0 0,0 0 0 0 0,1 0 0 0 0,-1 1 0 0 0,0-1 0 0 0,1 0 0 0 0,-1 0 0 0 0,0 1 0 0 0,0-1 0 0 0,1 0 0 0 0,-1 0 0 0 0,0 0 0 0 0,1 0 0 0 0,-1 0 0 0 0,1 1 0 0 0,-1-1 0 0 0,0 0 0 0 0,1 0 0 0 0,-1 0 0 0 0,0 0 0 0 0,1 0 0 0 0,-1 0 0 0 0,0 0 0 0 0,1 0 0 0 0,-1 0 0 0 0,0 0 0 0 0,1-1 0 0 0,-1 1 0 0 0,1 0 0 0 0,-1 0 0 0 0,0 0 0 0 0,2-1 0 0 0,0 1 0 0 0,0-1 0 0 0,0 1 0 0 0,-1-1 0 0 0,1 0 0 0 0,0 0 0 0 0,-1 0 0 0 0,1 0 0 0 0,-1 0 0 0 0,1 0 0 0 0,-1 0 0 0 0,1 0 0 0 0,-1-1 0 0 0,0 1 0 0 0,0-1 0 0 0,1 1 0 0 0,-1-1 0 0 0,0 0 0 0 0,18-34 0 0 0,-13 23 0 0 0,-2 4 0 0 0,0-1 0 0 0,-1 1 0 0 0,0-1 0 0 0,1-9 0 0 0,5-18 0 0 0,2-10 0 0 0,-10 37 0 0 0,1 1 0 0 0,0-1 0 0 0,1 1 0 0 0,0-1 0 0 0,1 1 0 0 0,1-3 0 0 0,20-41 0 0 0,-23 43 0 0 0,-2 9 0 0 0,0 1 0 0 0,0 0 0 0 0,0 0 0 0 0,0 0 0 0 0,0 0 0 0 0,0 0 0 0 0,0-1 0 0 0,0 1 0 0 0,0 0 0 0 0,0 0 0 0 0,0 0 0 0 0,0 0 0 0 0,0 0 0 0 0,0-1 0 0 0,0 1 0 0 0,0 0 0 0 0,0 0 0 0 0,0 0 0 0 0,0 0 0 0 0,1 0 0 0 0,-1 0 0 0 0,0 0 0 0 0,0-1 0 0 0,0 1 0 0 0,0 0 0 0 0,0 0 0 0 0,0 0 0 0 0,1 0 0 0 0,-1 0 0 0 0,0 0 0 0 0,0 0 0 0 0,0 0 0 0 0,0 0 0 0 0,0 0 0 0 0,1 0 0 0 0,-1 0 0 0 0,0 0 0 0 0,0 0 0 0 0,0 0 0 0 0,0 0 0 0 0,0 0 0 0 0,1 0 0 0 0,-1 0 0 0 0,0 0 0 0 0,0 0 0 0 0,0 0 0 0 0,1 0 0 0 0,-1 1 0 0 0,0-1 0 0 0,1 1 0 0 0,-1-1 0 0 0,1 1 0 0 0,-1-1 0 0 0,0 1 0 0 0,0-1 0 0 0,1 1 0 0 0,-1-1 0 0 0,0 1 0 0 0,0-1 0 0 0,0 1 0 0 0,1-1 0 0 0,-1 1 0 0 0,0 0 0 0 0,0-1 0 0 0,0 1 0 0 0,2 7 0 0 0,0 0 0 0 0,0 0 0 0 0,1-1 0 0 0,2 5 0 0 0,5 14 0 0 0,-3-6 0 0 0,0 0 0 0 0,2-1 0 0 0,0 0 0 0 0,2-1 0 0 0,0 0 0 0 0,3 3 0 0 0,6 6 0 0 0,-6-7 0 0 0,1-1 0 0 0,10 9 0 0 0,-17-19 156 0 0,0 1-1 0 0,-1-1 0 0 0,0 1 0 0 0,-1 1 0 0 0,3 4-155 0 0,-8-13 4 0 0,-1-1-1 0 0,1 0 1 0 0,0 1-1 0 0,-1-1 1 0 0,1 0-1 0 0,-1 1 1 0 0,1-1-1 0 0,-1 1 0 0 0,0-1 1 0 0,0 1-1 0 0,1-1 1 0 0,-1 1-1 0 0,0-1 1 0 0,0 1-1 0 0,-1-1 1 0 0,1 1-1 0 0,0-1 1 0 0,0 1-1 0 0,-1-1 0 0 0,1 0 1 0 0,-1 1-1 0 0,1-1 1 0 0,-1 1-1 0 0,0-1 1 0 0,1 0-1 0 0,-1 0 1 0 0,0 1-1 0 0,0-1 0 0 0,0 0 1 0 0,0 0-1 0 0,0 0 1 0 0,0 0-1 0 0,0 0 1 0 0,-1 0-4 0 0,-8 4 62 0 0,0-1 1 0 0,0 0 0 0 0,-1 0 0 0 0,0-2-1 0 0,0 1 1 0 0,0-1 0 0 0,0-1 0 0 0,-3 1-63 0 0,7-1 26 0 0,-30 4 49 0 0,-1-2 0 0 0,0-1 0 0 0,0-2 0 0 0,-4-2-75 0 0,10-4 249 0 0,16 0-1455 0 0,4-3-4549 0 0,12 9-454 0 0</inkml:trace>
  <inkml:trace contextRef="#ctx0" brushRef="#br0" timeOffset="793.618">459 180 5984 0 0,'0'-19'777'0'0,"-3"2"2791"0"0,3 16-3260 0 0,0-1 0 0 0,0 1 0 0 0,0-1 1 0 0,1 1-1 0 0,-1 0 0 0 0,0-1 0 0 0,1 1 0 0 0,-1-1 0 0 0,1 1 1 0 0,0 0-1 0 0,-1-1 0 0 0,1 1 0 0 0,0 0 0 0 0,0 0 0 0 0,0-1 0 0 0,0 1 1 0 0,0 0-1 0 0,0 0 0 0 0,0 0 0 0 0,0 0 0 0 0,0 0 0 0 0,1 1 0 0 0,-1-1-308 0 0,3-2-146 0 0,-3 2 475 0 0,11-2 406 0 0,-5 2-594 0 0,-1 0 0 0 0,1 0 0 0 0,-1 0 0 0 0,1 1 0 0 0,-1 0 0 0 0,1 1-141 0 0,9-1 282 0 0,3 17 151 0 0,-16-15-403 0 0,1-1 1 0 0,-1 1-1 0 0,0 0 0 0 0,1-1 0 0 0,-1 0 0 0 0,1 0-30 0 0,19 8-5 0 0,-1 6 41 0 0,-1 1-1 0 0,-1 1 0 0 0,0 1 0 0 0,-1 1 0 0 0,0 2-35 0 0,25 40 0 0 0,-30-43 30 0 0,-1 1 0 0 0,-1 0 0 0 0,-1 0 0 0 0,-1 1 0 0 0,-1 1 0 0 0,0-1 0 0 0,-1 2 0 0 0,-1 3-30 0 0,-5-18 13 0 0,-1 0 0 0 0,0 1 0 0 0,0-1-1 0 0,-1 1 1 0 0,0-1 0 0 0,-1 4-13 0 0,1 6 3 0 0,0-14 10 0 0,0-1 0 0 0,-1 1-1 0 0,1 0 1 0 0,-1 0 0 0 0,1-1-1 0 0,-1 1 1 0 0,0 0 0 0 0,0-1-1 0 0,0 1 1 0 0,0-1 0 0 0,-1 1-1 0 0,1-1 1 0 0,-1 0 0 0 0,1 1-1 0 0,-1-1 1 0 0,0 0 0 0 0,0 0-1 0 0,0 0 1 0 0,0 0 0 0 0,0-1-1 0 0,-1 1 1 0 0,-1 1-13 0 0,-1-1 49 0 0,1 1-1 0 0,-1-1 1 0 0,0 0 0 0 0,0 0 0 0 0,0 0-1 0 0,-1-1 1 0 0,1 0 0 0 0,0 0 0 0 0,0 0-1 0 0,-1-1 1 0 0,-2 0-49 0 0,5 1 32 0 0,0-1 0 0 0,0 0-1 0 0,0-1 1 0 0,0 1 0 0 0,0 0 0 0 0,0-1 0 0 0,0 0-1 0 0,0 0 1 0 0,0 1 0 0 0,0-2 0 0 0,1 1 0 0 0,-1 0 0 0 0,0-1-1 0 0,1 1 1 0 0,-1-1 0 0 0,1 0 0 0 0,-1 0 0 0 0,1 0-1 0 0,0 0 1 0 0,0 0 0 0 0,0 0 0 0 0,0 0 0 0 0,0-1-1 0 0,1 1 1 0 0,-1-1 0 0 0,1 0 0 0 0,-1 1 0 0 0,1-1-1 0 0,0 0 1 0 0,0 0 0 0 0,0 0 0 0 0,0 0 0 0 0,1 0-1 0 0,-1 0 1 0 0,1-1-32 0 0,-1-4 98 0 0,0-1 0 0 0,1 1 0 0 0,0 0 0 0 0,0 0 0 0 0,1-1 0 0 0,0 1 0 0 0,0 0 0 0 0,3-6-98 0 0,3-17 257 0 0,-1 7-60 0 0,0 0 1 0 0,4-5-198 0 0,15-30 318 0 0,3 0 0 0 0,27-40-318 0 0,1-3 198 0 0,-47 88-188 0 0,-5 9-10 0 0,-1-1 0 0 0,1 0 0 0 0,-1 0 0 0 0,0 0 0 0 0,-1 0 0 0 0,2-3 0 0 0,-4 4-16 0 0,0 4-182 0 0,-1 1-31 0 0,0 1 1 0 0,0-1 0 0 0,0 0 0 0 0,0 1-1 0 0,1-1 1 0 0,-1 1 0 0 0,0-1-1 0 0,0 1 1 0 0,0-1 0 0 0,1 1 0 0 0,-1 0-1 0 0,0-1 1 0 0,1 1 228 0 0,-2 0-892 0 0,-4 5-6689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2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3 206 5064 0 0,'0'0'232'0'0,"0"-1"-14"0"0,-1-5-1706 0 0,0 2 4975 0 0,1 4-3359 0 0,0 0 1 0 0,0 0-1 0 0,0 0 0 0 0,0 0 1 0 0,0 0-1 0 0,0 0 1 0 0,0 0-1 0 0,0 0 1 0 0,0 0-1 0 0,0 0 1 0 0,0 0-1 0 0,0 0 0 0 0,0 0 1 0 0,0 0-1 0 0,0 0 1 0 0,0 0-1 0 0,0 0 1 0 0,0 0-1 0 0,1 0 0 0 0,-1 0 1 0 0,0 0-1 0 0,0 0 1 0 0,0 0-1 0 0,0 0 1 0 0,0 0-1 0 0,0 0 1 0 0,0 0-1 0 0,0 0 0 0 0,0 0 1 0 0,0 0-1 0 0,0 0 1 0 0,0 0-1 0 0,0 0 1 0 0,0 0-1 0 0,0 0 0 0 0,0 0 1 0 0,0 0-1 0 0,0 0 1 0 0,0 0-1 0 0,0 0 1 0 0,0 0-1 0 0,0 0 1 0 0,0 0-1 0 0,0 0 0 0 0,0 0 1 0 0,0 0-1 0 0,0 0 1 0 0,0 0-1 0 0,0 0 1 0 0,0 0-1 0 0,0 0 0 0 0,0 0 1 0 0,0-1-1 0 0,0 1 1 0 0,0 0-1 0 0,0 0 1 0 0,0 0-1 0 0,0 0 1 0 0,0 0-1 0 0,0 0 0 0 0,0 0 1 0 0,0 0-1 0 0,0 0-128 0 0,3 0 282 0 0,3 1 61 0 0,-1 0-1 0 0,1 0 1 0 0,-1 0-1 0 0,0 0 0 0 0,0 1 1 0 0,0 0-1 0 0,0 0 1 0 0,0 1-1 0 0,4 2-342 0 0,0 0-131 0 0,-1 1 0 0 0,0-1-1 0 0,0 1 1 0 0,0 1-1 0 0,0 1 132 0 0,17 17 28 0 0,20 22 376 0 0,-37-35-318 0 0,0-1 0 0 0,-1 2-1 0 0,0-1 1 0 0,-1 1-1 0 0,4 9-85 0 0,0 7 145 0 0,0 0 0 0 0,-2 1-145 0 0,-5-13 102 0 0,-1 0 1 0 0,0 0-1 0 0,-1 0 0 0 0,-1 0 1 0 0,-1 2-103 0 0,1 8 18 0 0,0-20 2 0 0,-1 0 0 0 0,0 0-1 0 0,0 0 1 0 0,0 0-1 0 0,-1-1 1 0 0,0 1-1 0 0,0 0 1 0 0,-1-1-1 0 0,0 1 1 0 0,0-1-1 0 0,0 0 1 0 0,-1 0 0 0 0,0 0-1 0 0,0 0 1 0 0,-5 4-20 0 0,8-9 12 0 0,0 0 0 0 0,0 1 0 0 0,0-1 0 0 0,0-1 0 0 0,0 1 0 0 0,0 0 0 0 0,0 0 0 0 0,-1 0 0 0 0,1-1 0 0 0,0 1 0 0 0,0 0 0 0 0,-1-1 0 0 0,1 1 0 0 0,0-1 0 0 0,-1 0 0 0 0,1 1 0 0 0,-1-1 0 0 0,1 0 0 0 0,0 0 0 0 0,-1 0 0 0 0,1 0 0 0 0,-1 0 1 0 0,1 0-1 0 0,0 0 0 0 0,-1 0 0 0 0,1-1 0 0 0,-1 1 0 0 0,1-1 0 0 0,0 1 0 0 0,-1-1 0 0 0,1 1 0 0 0,0-1 0 0 0,0 0 0 0 0,0 1 0 0 0,-1-1 0 0 0,0-1-12 0 0,-1-1 29 0 0,0 1 0 0 0,0-1 0 0 0,0 0 0 0 0,0 0-1 0 0,1-1 1 0 0,-1 1 0 0 0,1 0 0 0 0,0-1 0 0 0,0 0 0 0 0,0 1 0 0 0,1-1 0 0 0,-1-1-29 0 0,0 0 74 0 0,0 0 0 0 0,0 0 0 0 0,1-1 1 0 0,0 1-1 0 0,0-1 0 0 0,0 1 1 0 0,1-1-1 0 0,0 1 0 0 0,0-1 0 0 0,1-3-74 0 0,2-16 249 0 0,-2 13-175 0 0,1-1 1 0 0,1 0-1 0 0,3-11-74 0 0,11-24 467 0 0,2 1 0 0 0,24-42-467 0 0,-24 58 302 0 0,1 1 1 0 0,7-7-303 0 0,4-4 372 0 0,-23 31-308 0 0,1-1 0 0 0,6-5-64 0 0,11-12 87 0 0,-21 22-82 0 0,8-10 138 0 0,-1-1 0 0 0,10-16-143 0 0,-19 27 25 0 0,0-1 0 0 0,0 1-1 0 0,-1 0 1 0 0,0-1 0 0 0,0 1 0 0 0,0-1-1 0 0,-1 0 1 0 0,0 1 0 0 0,0-1-1 0 0,-1-5-24 0 0,0 11-61 0 0,0 1-47 0 0,-7-2-577 0 0,6 1 533 0 0,1 1 1 0 0,-1 0-1 0 0,1 0 1 0 0,-1-1-1 0 0,1 1 1 0 0,-1 0 0 0 0,0 0-1 0 0,1 0 1 0 0,-1 0-1 0 0,1 0 1 0 0,-1 0-1 0 0,0-1 1 0 0,1 2 0 0 0,-1-1-1 0 0,0 0 1 0 0,1 0-1 0 0,-1 0 1 0 0,1 0 0 0 0,-1 0-1 0 0,0 0 1 0 0,0 1 151 0 0,-14 5-2016 0 0,1 0-22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313 150 10136 0 0,'5'-6'490'0'0,"-3"5"-414"0"0,1-1 0 0 0,0 1 0 0 0,0-1 1 0 0,0 1-1 0 0,0 0 0 0 0,2-1-76 0 0,14-4 109 0 0,-11-2 2974 0 0,-8 7-2872 0 0,0 1 0 0 0,0-1 0 0 0,1 1 1 0 0,-1-1-1 0 0,0 1 0 0 0,1-1 0 0 0,-1 1 0 0 0,0-1 1 0 0,1 1-1 0 0,-1 0 0 0 0,1-1 0 0 0,-1 1 0 0 0,1 0 0 0 0,-1-1 1 0 0,1 1-1 0 0,-1 0 0 0 0,1-1 0 0 0,-1 1 0 0 0,1 0-211 0 0,-12-3 1330 0 0,10 3-1265 0 0,0-1-1 0 0,0 1 1 0 0,0 0-1 0 0,-1-1 1 0 0,1 1 0 0 0,0 0-1 0 0,0 0 1 0 0,0 0-1 0 0,0-1 1 0 0,0 1-1 0 0,-1 1-64 0 0,-4-1 115 0 0,1 1-1 0 0,-1 0 1 0 0,1 0-1 0 0,-1 1 0 0 0,1 0 1 0 0,0 0-1 0 0,0 0 1 0 0,0 1-1 0 0,0-1 0 0 0,-2 3-114 0 0,-34 19-5 0 0,27-16 72 0 0,0 0-1 0 0,-13 11-66 0 0,-83 80 1450 0 0,74-66-1205 0 0,31-28-308 0 0,0 1 0 0 0,0-1 0 0 0,1 1 0 0 0,0 0 1 0 0,0 0-1 0 0,1 0 0 0 0,-1 0 0 0 0,1 0 0 0 0,0 1 0 0 0,1 0 0 0 0,0-1 0 0 0,-1 6 63 0 0,3-10 3 0 0,-1-1 0 0 0,1 1-1 0 0,0 0 1 0 0,0 0 0 0 0,0 0-1 0 0,0 0 1 0 0,1 0 0 0 0,-1-1-1 0 0,0 1 1 0 0,1 0 0 0 0,-1 0 0 0 0,1 0-1 0 0,0-1 1 0 0,0 1 0 0 0,0 0-1 0 0,-1-1 1 0 0,1 1 0 0 0,1 0-3 0 0,0 0 12 0 0,0 1 0 0 0,1-1 0 0 0,-1 0 0 0 0,0 0 1 0 0,1 0-1 0 0,0 0 0 0 0,0-1 0 0 0,-1 1 0 0 0,1-1 0 0 0,1 1-12 0 0,9 3 61 0 0,-1-2 0 0 0,1 1-1 0 0,0-1 1 0 0,12 0-61 0 0,-16-1 15 0 0,6-1-63 0 0,0 1-1 0 0,1-2 1 0 0,-1 0-1 0 0,0-1 1 0 0,1-1-1 0 0,5-1 49 0 0,26-7-1926 0 0,18-7 1926 0 0,-6 1-1513 0 0,-26 7 592 0 0,0-2 0 0 0,0-1 0 0 0,-1-1 0 0 0,-1-2 0 0 0,0-2 1 0 0,18-12 920 0 0,-49 29-2 0 0,19-15-285 0 0,-18 15 372 0 0,0-1 0 0 0,0 0 0 0 0,-1 0 0 0 0,1 0 0 0 0,0 0 0 0 0,0 0 0 0 0,-1 0 0 0 0,1 0 0 0 0,0 0 0 0 0,-1 0 0 0 0,1 0 0 0 0,-1-1 0 0 0,0 1 0 0 0,1 0 0 0 0,-1 0 0 0 0,0 0 0 0 0,0-1-85 0 0,-16 8 1978 0 0,-100 35 901 0 0,87-29-2588 0 0,0 2 1 0 0,1 1-1 0 0,0 2-291 0 0,22-13 45 0 0,0-1 23 0 0,1 0 0 0 0,-1 0-1 0 0,1 1 1 0 0,0 0-1 0 0,0 0 1 0 0,0 1-1 0 0,0-1 1 0 0,1 1 0 0 0,0 0-1 0 0,0 0 1 0 0,0 1-1 0 0,-2 3-67 0 0,3-3 0 0 0,5 2 0 0 0,-1-7 9 0 0,1 0-1 0 0,-1 0 0 0 0,1 0 1 0 0,0 0-1 0 0,-1 0 1 0 0,1 0-1 0 0,0 0 0 0 0,0-1 1 0 0,0 1-1 0 0,-1-1 1 0 0,1 1-1 0 0,0-1 0 0 0,0 0 1 0 0,0 0-1 0 0,0 0 0 0 0,0 0 1 0 0,0 0-1 0 0,0 0 1 0 0,0 0-1 0 0,0-1-8 0 0,5 0 5 0 0,1 0-1 0 0,-1 0 1 0 0,1-1 0 0 0,4-2-5 0 0,15-6 91 0 0,1-2 0 0 0,0-2-91 0 0,-17 8 69 0 0,1-1 1 0 0,-2 0 0 0 0,1-1 0 0 0,-1 0 0 0 0,9-9-70 0 0,36-30 82 0 0,-54 47-82 0 0,-1 0 0 0 0,0 0 0 0 0,1 0 0 0 0,-1-1 0 0 0,1 1 0 0 0,-1 0 0 0 0,0 0 0 0 0,1 0 0 0 0,-1 0 0 0 0,1 0 0 0 0,-1 0 0 0 0,1 0 0 0 0,-1 0 0 0 0,0 0 0 0 0,1 0 0 0 0,-1 0 0 0 0,1 0 0 0 0,-1 0 0 0 0,1 0 0 0 0,-1 0 0 0 0,0 0 0 0 0,1 0 0 0 0,-1 0 0 0 0,1 1 0 0 0,-1-1 0 0 0,0 0 0 0 0,1 0 0 0 0,-1 1 0 0 0,0-1 0 0 0,1 0 0 0 0,-1 0 0 0 0,0 1 0 0 0,1-1 0 0 0,-1 0 0 0 0,0 1 0 0 0,0-1 0 0 0,1 0 0 0 0,-1 1 0 0 0,0-1 0 0 0,0 1 0 0 0,1 0 0 0 0,1 1-2 0 0,0 0 1 0 0,0 0-1 0 0,0 0 0 0 0,0 0 0 0 0,-1 1 0 0 0,1-1 0 0 0,-1 1 0 0 0,1-1 0 0 0,-1 1 0 0 0,0 0 0 0 0,0 0 2 0 0,9 34-48 0 0,-5-12 53 0 0,-1-12 36 0 0,10 29 50 0 0,-13-40-86 0 0,0 1 0 0 0,1 0 0 0 0,-1-1-1 0 0,1 0 1 0 0,0 1 0 0 0,-1-1 0 0 0,1 0 0 0 0,0 0 0 0 0,0 1-1 0 0,0-2 1 0 0,1 1 0 0 0,-1 0 0 0 0,1 0-5 0 0,10 6 305 0 0,-11-6-276 0 0,0-1 1 0 0,0 1-1 0 0,0-1 0 0 0,1 0 1 0 0,-1 1-1 0 0,0-1 0 0 0,0 0 1 0 0,1-1-1 0 0,-1 1 1 0 0,1 0-1 0 0,-1-1 0 0 0,1 1 1 0 0,-1-1-1 0 0,1 0 0 0 0,-1 0 1 0 0,1 0-1 0 0,-1 0 0 0 0,2 0-29 0 0,3-1 18 0 0,-1 0 0 0 0,0-1 0 0 0,1 0 1 0 0,-1 0-1 0 0,0 0 0 0 0,0-1 0 0 0,0 0 0 0 0,0 0 0 0 0,-1 0 0 0 0,1-1 0 0 0,-1 0 0 0 0,0 0 0 0 0,0 0 0 0 0,0 0 0 0 0,-1-1 0 0 0,0 0 0 0 0,0 0 0 0 0,0 0 1 0 0,0-1-1 0 0,2-3-18 0 0,5-15 33 0 0,-1-1 1 0 0,-1 0 0 0 0,3-16-34 0 0,-10 34-51 0 0,1-2-2 0 0,3 5 42 0 0,-6 4 11 0 0,0 0 0 0 0,0 0 0 0 0,0 0 0 0 0,1 0 0 0 0,-1 0 0 0 0,0 0 0 0 0,0 0 0 0 0,1 0 0 0 0,-1 0 0 0 0,0 0 0 0 0,0 1 0 0 0,0-1 0 0 0,1 0 0 0 0,-1 0 0 0 0,0 0 0 0 0,0 0 0 0 0,0 0 0 0 0,0 0 0 0 0,1 0 0 0 0,-1 1 0 0 0,0-1 0 0 0,0 0 0 0 0,0 0 0 0 0,0 0 0 0 0,1 0 0 0 0,-1 1 0 0 0,0-1 0 0 0,0 0 0 0 0,0 0 0 0 0,0 0 0 0 0,0 1 0 0 0,1 2 0 0 0,24 53-20 0 0,3-3 0 0 0,3 2 20 0 0,-30-54 0 0 0,1 1 0 0 0,-1-1 0 0 0,0 1 0 0 0,1-1 0 0 0,-1 1 0 0 0,0-1 0 0 0,1 0 0 0 0,0 0 0 0 0,-1 0 0 0 0,1 0 0 0 0,0 0 0 0 0,0 0 0 0 0,-1 0 0 0 0,1-1 0 0 0,0 1 0 0 0,0-1 0 0 0,0 1 0 0 0,0-1 0 0 0,0 1 0 0 0,0-1 0 0 0,0 0 0 0 0,-1 1 0 0 0,1-1 0 0 0,0 1 0 0 0,-1 0 0 0 0,1 0 0 0 0,-1 0 0 0 0,1-1 0 0 0,-1 1 0 0 0,1 0 0 0 0,-1 1 0 0 0,1-1 0 0 0,-1 0 0 0 0,0 0 0 0 0,0 1 0 0 0,0-1 0 0 0,0 0 0 0 0,0 1 0 0 0,0-1 0 0 0,0 0 0 0 0,0 0 0 0 0,0 1 0 0 0,0-1 0 0 0,0 0 0 0 0,0-1 0 0 0,0 1 0 0 0,0 0 0 0 0,1 0 0 0 0,-1 0 0 0 0,0-1 0 0 0,0 1 0 0 0,1 0 0 0 0,-1-1 0 0 0,0 1 0 0 0,1-1 0 0 0,-1 0 0 0 0,0 1 0 0 0,1-1 0 0 0,-1 0 0 0 0,1 0 0 0 0,1 0 0 0 0,0 0 0 0 0,1 0 0 0 0,0 0 0 0 0,0-1 0 0 0,0 0 0 0 0,0 1 0 0 0,-1-1 0 0 0,1 0 0 0 0,2-1 0 0 0,-4 0 5 0 0,1 0 1 0 0,0 1-1 0 0,0-1 0 0 0,-1 0 0 0 0,1 0 0 0 0,-1 0 0 0 0,0 0 0 0 0,1-1 1 0 0,-1 1-1 0 0,0-1 0 0 0,0 1 0 0 0,-1-1 0 0 0,1 0 0 0 0,0 0 1 0 0,-1 0-1 0 0,0 1 0 0 0,0-1 0 0 0,1-3-5 0 0,2-8 29 0 0,-1 1 0 0 0,-1 0-1 0 0,1-13-28 0 0,-2 20-3 0 0,-1-1-4 0 0,0-1 0 0 0,0 1-1 0 0,-1 0 1 0 0,0-1 0 0 0,-1-6 7 0 0,-4-26 228 0 0,5 26-303 0 0,0 1 1 0 0,-1-1-1 0 0,-1 0 0 0 0,-2-3 75 0 0,5 17-5 0 0,0 0-18 0 0,0-1 0 0 0,0 1 0 0 0,0 0 0 0 0,-1-1 0 0 0,1 1 0 0 0,0 0 0 0 0,0-1 0 0 0,0 1 0 0 0,0-1-1 0 0,0 1 1 0 0,0 0 0 0 0,0-1 0 0 0,0 1 0 0 0,0-1 0 0 0,0 1 0 0 0,0 0 0 0 0,0-1 0 0 0,1 1 0 0 0,-1-1 0 0 0,0 1 0 0 0,0 0-1 0 0,0-1 1 0 0,0 1 0 0 0,1 0 0 0 0,-1-1 0 0 0,0 1 23 0 0,11-1-1896 0 0,-3 1 1068 0 0,10 0-2169 0 0,-9 2 1463 0 0</inkml:trace>
  <inkml:trace contextRef="#ctx0" brushRef="#br0" timeOffset="215.749">1520 262 11976 0 0,'2'5'307'0'0,"-1"2"-59"0"0,-1 6 3237 0 0,0-1-2237 0 0,-1-1 1 0 0,-1 0-1 0 0,0 0-1248 0 0,0-2 239 0 0,1-1 0 0 0,0 1 0 0 0,0 0-1 0 0,1-1 1 0 0,0 1 0 0 0,1 2-239 0 0,0 23 784 0 0,1 7 413 0 0,-1-38-1205 0 0,1 0 1 0 0,-1 0-1 0 0,1 1 0 0 0,-1-2 0 0 0,1 1 0 0 0,0 0 1 0 0,0 0-1 0 0,1 0 0 0 0,-1-1 0 0 0,0 0 0 0 0,4 3 8 0 0,-2-1 262 0 0,-3-3-192 0 0,15-9-2754 0 0,-7 4-4821 0 0</inkml:trace>
  <inkml:trace contextRef="#ctx0" brushRef="#br0" timeOffset="463.44">1779 0 13360 0 0,'0'0'1026'0'0,"0"0"-508"0"0,0 0 347 0 0,0 0 225 0 0,1 2 44 0 0,3 5-702 0 0,0 1 1 0 0,-1 0 0 0 0,0 0-1 0 0,-1 0 1 0 0,1 0 0 0 0,-1 0-1 0 0,-1 0 1 0 0,0 3-433 0 0,0-9 1 0 0,20 140 1059 0 0,-5 16-164 0 0,-16-155-899 0 0,3 67 38 0 0,-3-61 36 0 0,-1-1 0 0 0,0 0 0 0 0,0 1 0 0 0,0-1-1 0 0,-1 0 1 0 0,-1 0 0 0 0,0 2-71 0 0,3-10-23 0 0,0 0 1 0 0,0 0-1 0 0,0 1 0 0 0,0-1 0 0 0,0 0 0 0 0,0 0 1 0 0,0 1-1 0 0,-1-1 0 0 0,1 0 0 0 0,0 0 0 0 0,0 1 0 0 0,0-1 1 0 0,0 0-1 0 0,-1 0 0 0 0,1 0 0 0 0,0 1 0 0 0,0-1 1 0 0,0 0-1 0 0,-1 0 0 0 0,1 0 0 0 0,0 0 0 0 0,0 1 0 0 0,-1-1 1 0 0,1 0-1 0 0,0 0 0 0 0,0 0 0 0 0,-1 0 0 0 0,1 0 0 0 0,0 0 1 0 0,0 0-1 0 0,-1 0 0 0 0,1 0 23 0 0,-4-1-3211 0 0,1 1-65 0 0,-3-1-3918 0 0</inkml:trace>
  <inkml:trace contextRef="#ctx0" brushRef="#br0" timeOffset="1045.35">1701 367 7832 0 0,'0'0'356'0'0,"0"-1"-7"0"0,1-4-221 0 0,-1 4 173 0 0,1-1 1 0 0,-1 1-1 0 0,1 0 0 0 0,0 0 1 0 0,-1 0-1 0 0,1 0 0 0 0,0-1 1 0 0,0 1-1 0 0,0 0 0 0 0,0 0 1 0 0,0 1-1 0 0,0-1 0 0 0,0 0 1 0 0,0 0-1 0 0,1 0 0 0 0,-1 1 1 0 0,0-1-1 0 0,0 1 0 0 0,1-1 1 0 0,-1 1-1 0 0,0-1 0 0 0,1 1 1 0 0,-1 0-1 0 0,0-1 0 0 0,2 1-301 0 0,3-1 423 0 0,4-1-110 0 0,0 0 0 0 0,1 1 0 0 0,-1 0 0 0 0,0 1 0 0 0,1 0 0 0 0,-1 1-1 0 0,1 0 1 0 0,1 0-313 0 0,23 2 294 0 0,0 0-293 0 0,-21-1 135 0 0,0-1 0 0 0,-1-1-1 0 0,1 0 1 0 0,0-1 0 0 0,9-2-136 0 0,21-4 749 0 0,17-3-193 0 0,-54 8-538 0 0,-1 0 1 0 0,1 0 0 0 0,0-1 0 0 0,-1 0-1 0 0,0 0 1 0 0,0 0 0 0 0,4-3-19 0 0,5-2 81 0 0,-11 7-17 0 0,-1 5-48 0 0,-1 2-40 0 0,0 0-1 0 0,-1 0 0 0 0,1 1 0 0 0,-1-1 1 0 0,-1 1-1 0 0,1 1 25 0 0,-1-1-4 0 0,0-1 0 0 0,1 1 0 0 0,0-1 0 0 0,1 0 0 0 0,-1 0 0 0 0,1 1 0 0 0,2 2 4 0 0,-3-6 0 0 0,0 0 0 0 0,1 1 0 0 0,0-1 0 0 0,-1 0 0 0 0,1-1 0 0 0,0 1 0 0 0,0 0 0 0 0,1 0 0 0 0,-1-1 0 0 0,1 0 0 0 0,-1 1 0 0 0,1-1 0 0 0,0 0 0 0 0,-1 0 0 0 0,1 0 0 0 0,0-1 0 0 0,0 1 0 0 0,1-1 0 0 0,-1 1 0 0 0,0-1 0 0 0,0 0 0 0 0,1 0 0 0 0,-1-1 0 0 0,1 1 0 0 0,-1-1 0 0 0,0 0 0 0 0,4 0 0 0 0,0 0-9 0 0,3 1 63 0 0,-1-1 0 0 0,1-1 0 0 0,0 0 0 0 0,0 0 1 0 0,3-2-55 0 0,15-4-158 0 0,-18 5 177 0 0,0-1-1 0 0,-1 0 0 0 0,1 0 1 0 0,7-5-19 0 0,91-56-38 0 0,-105 62 76 0 0,0 1-33 0 0,-1-1-1 0 0,1 1 1 0 0,0 0 0 0 0,-1-1 0 0 0,1 2 0 0 0,0-1 0 0 0,0 0-1 0 0,0 0 1 0 0,0 1 0 0 0,0-1 0 0 0,1 1-5 0 0,-3 1-32 0 0,1 0 0 0 0,0 0 1 0 0,0 0-1 0 0,0 1 0 0 0,0-1 0 0 0,-1 0 0 0 0,2 2 32 0 0,-2-1 0 0 0,0-1 0 0 0,0 1 0 0 0,0 0 0 0 0,0-1 0 0 0,0 1 0 0 0,-1 0 0 0 0,1-1 0 0 0,0 1 0 0 0,-1 0 0 0 0,0 0 0 0 0,1 0 0 0 0,-1-1 0 0 0,0 1 0 0 0,0 0 0 0 0,0 0 0 0 0,-3 31 0 0 0,1-22 0 0 0,-4 30-37 0 0,-2 0 1 0 0,-5 10 36 0 0,1-2-7 0 0,1 7 7 0 0,8-42 24 0 0,0 0-1 0 0,-5 9-23 0 0,4-10 8 0 0,1-1 1 0 0,0 0-1 0 0,-1 5-8 0 0,3-8-8 0 0,-1-1 0 0 0,0 1-1 0 0,-3 6 9 0 0,-4 12 433 0 0,9-25-339 0 0,-1 0 0 0 0,0 0-1 0 0,0 0 1 0 0,0 0 0 0 0,0-1-1 0 0,0 1 1 0 0,0 0-1 0 0,-1 0 1 0 0,1-1 0 0 0,-1 1-1 0 0,1 0 1 0 0,-1-1 0 0 0,1 0-1 0 0,-1 1 1 0 0,0-1 0 0 0,0 0-1 0 0,-1 1-93 0 0,0-1 17 0 0,0 1-1 0 0,0-1 1 0 0,0-1-1 0 0,0 1 1 0 0,0 0-1 0 0,0-1 1 0 0,0 1-1 0 0,0-1 1 0 0,0 0-1 0 0,0 0 0 0 0,0 0 1 0 0,0 0-1 0 0,0-1 1 0 0,-2 0-17 0 0,-48-11 282 0 0,45 10-259 0 0,-68-19 233 0 0,54 13-216 0 0,12 4-762 0 0,-1 1 1 0 0,0 0-1 0 0,-6-1 722 0 0,10 4-1211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2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36 9584 0 0,'0'-16'1022'0'0,"0"15"-903"0"0,0 0-1 0 0,1 0 1 0 0,-1-1-1 0 0,0 1 1 0 0,0 0-1 0 0,1 0 1 0 0,-1 0-1 0 0,0-1 1 0 0,1 1-1 0 0,-1 0 0 0 0,1 0 1 0 0,0 0-1 0 0,-1 0 1 0 0,1 0-1 0 0,0 0 1 0 0,0-1-119 0 0,1 2 2956 0 0,-6 9-1616 0 0,-5 7 418 0 0,8-13-1634 0 0,-1 0 0 0 0,1 0-1 0 0,-1 0 1 0 0,0 0 0 0 0,0 0 0 0 0,0-1 0 0 0,-1 1-124 0 0,-5 5-268 0 0,0 0 0 0 0,0-1-1 0 0,0 0 1 0 0,-10 5 268 0 0,-14 11 170 0 0,23-16-136 0 0,1-1 1 0 0,-1 0-1 0 0,-2 1-34 0 0,-24 14 1 0 0,2 2 0 0 0,-16 14-1 0 0,16-12 9 0 0,-44 30 186 0 0,76-54-193 0 0,-5 2-1 0 0,1 0 0 0 0,0 1 0 0 0,0 0 1 0 0,0 0-1 0 0,1 0 0 0 0,-1 0 0 0 0,0 3-1 0 0,4-7 17 0 0,1 1-1 0 0,-1-1 0 0 0,1 1 1 0 0,0 0-1 0 0,-1-1 0 0 0,1 1 0 0 0,0 0 1 0 0,-1-1-1 0 0,1 1 0 0 0,0 0 1 0 0,0-1-1 0 0,0 1 0 0 0,0 0 0 0 0,0-1 1 0 0,0 1-1 0 0,0 0 0 0 0,0 0 1 0 0,0-1-1 0 0,0 1 0 0 0,0 0 1 0 0,0-1-1 0 0,0 1 0 0 0,1 0 0 0 0,-1 0 1 0 0,0-1-1 0 0,0 1 0 0 0,1-1 1 0 0,-1 1-1 0 0,1 0 0 0 0,-1-1-16 0 0,2 2 65 0 0,-1-1-1 0 0,1 1 1 0 0,0-1 0 0 0,-1 0-1 0 0,1 0 1 0 0,0 0-1 0 0,0 0 1 0 0,1 0-65 0 0,6 4 154 0 0,6 6 259 0 0,1-1 0 0 0,9 4-413 0 0,-2-1 615 0 0,0 1 0 0 0,12 10-615 0 0,-6 4-7 0 0,-25-23 35 0 0,1 0 0 0 0,-1 0 0 0 0,1-1 0 0 0,0 0 0 0 0,0 0-1 0 0,2 1-27 0 0,2 1 129 0 0,2 5-130 0 0,1 0-39 0 0,-11-11-197 0 0,0 1 0 0 0,-1-1 1 0 0,1 0-1 0 0,0 1 0 0 0,0-1 0 0 0,0 0 0 0 0,0 1 0 0 0,0-1 0 0 0,0 0 0 0 0,0 0 0 0 0,0 0 0 0 0,0 0 0 0 0,0 0 0 0 0,0 0 1 0 0,0 0-1 0 0,0 0 0 0 0,-1 0 0 0 0,1-1 0 0 0,0 1 0 0 0,0 0 0 0 0,0-1 0 0 0,0 1 237 0 0,1-1-526 0 0,7-2-5647 0 0</inkml:trace>
  <inkml:trace contextRef="#ctx0" brushRef="#br0" timeOffset="429.605">806 75 8752 0 0,'4'-1'306'0'0,"12"-6"125"0"0,-15 7-375 0 0,-1-1 0 0 0,1 1 0 0 0,-1 0 0 0 0,1-1-1 0 0,0 1 1 0 0,-1-1 0 0 0,0 1 0 0 0,1 0 0 0 0,-1-1-1 0 0,1 1 1 0 0,-1-1 0 0 0,1 0 0 0 0,-1 1 0 0 0,0-1 0 0 0,0 1-1 0 0,1-1 1 0 0,-1 0 0 0 0,0 1 0 0 0,0-1 0 0 0,0 1-1 0 0,1-1 1 0 0,-1 0 0 0 0,0 0-56 0 0,0 0 1209 0 0,0 1 58 0 0,0 0-118 0 0,0 0-541 0 0,0 0-236 0 0,0 0-48 0 0,0 0-40 0 0,-10 14 82 0 0,2-2 47 0 0,8-11-315 0 0,-1 1 0 0 0,0 0 0 0 0,0-1 0 0 0,-1 1 1 0 0,1-1-1 0 0,0 1 0 0 0,0-1 0 0 0,-1 0 0 0 0,1 0 0 0 0,-1 1-98 0 0,-55 31 1636 0 0,39-20-1501 0 0,-1-2 0 0 0,0 0-135 0 0,-24 15-277 0 0,-135 88-1052 0 0,161-102 1432 0 0,0 1 0 0 0,-2 4-103 0 0,4-3-5 0 0,14-14-5 0 0,0 1 30 0 0,0-1 1 0 0,0 1 0 0 0,0 0 0 0 0,0 0 0 0 0,0 0-1 0 0,1 0 1 0 0,-1 0 0 0 0,0 0 0 0 0,0 0-1 0 0,1 0 1 0 0,-1 0 0 0 0,0 1 0 0 0,1-1 0 0 0,0 0-1 0 0,-1 0 1 0 0,1 1 0 0 0,-1-1 0 0 0,1 0-1 0 0,0 1-20 0 0,1 1 27 0 0,0-1 0 0 0,0 1 0 0 0,0-1 0 0 0,1 0-1 0 0,-1 0 1 0 0,0 0 0 0 0,1 1 0 0 0,0-1-1 0 0,0-1 1 0 0,-1 1 0 0 0,1 0 0 0 0,0 0-1 0 0,0-1 1 0 0,1 1 0 0 0,0 0-27 0 0,9 5 531 0 0,-1-1-1 0 0,10 4-530 0 0,-10-5 268 0 0,110 59 401 0 0,-112-59-669 0 0,-9-4 2 0 0,1-1 0 0 0,-1 1-1 0 0,1-1 1 0 0,-1 1 0 0 0,1-1-1 0 0,-1 1 1 0 0,1-1 0 0 0,-1 1-1 0 0,1-1 1 0 0,-1 0 0 0 0,1 1-1 0 0,0-1 1 0 0,-1 0 0 0 0,1 0-1 0 0,0 1 1 0 0,-1-1 0 0 0,1 0 0 0 0,0 0-1 0 0,-1 0 1 0 0,1 0 0 0 0,0 0-2 0 0,-1 0-1 0 0,1 0 0 0 0,0 0 1 0 0,0 0-1 0 0,0 1 0 0 0,0-1 1 0 0,0 0-1 0 0,-1 0 0 0 0,1 1 1 0 0,0-1-1 0 0,0 0 0 0 0,0 1 1 0 0,-1-1-1 0 0,1 1 0 0 0,0-1 1 0 0,0 1-1 0 0,-1-1 0 0 0,1 1 1 0 0,0-1-1 0 0,-1 1 1 0 0,5 1-185 0 0,5 2-403 0 0,-6-2-5125 0 0,-4-2-551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3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7656 0 0,'0'0'349'0'0,"0"0"-2"0"0,7-1 207 0 0,15-3 396 0 0,-15 2-518 0 0,1 1 0 0 0,-1 0 0 0 0,1 0 0 0 0,2 0-432 0 0,3 0 612 0 0,1 0 1 0 0,0-1 0 0 0,0-1-613 0 0,33-3 914 0 0,29 3 137 0 0,5 1 627 0 0,1-4-1 0 0,53-11-1677 0 0,-40 3 1834 0 0,68-1-1834 0 0,-5 1 1007 0 0,-101 7-628 0 0,175-16 98 0 0,-154 20-452 0 0,-27 2 27 0 0,-1-2-1 0 0,44-10-51 0 0,-50 7 43 0 0,34-1-43 0 0,-7 1 32 0 0,-36 3-255 0 0,0 1 1 0 0,0 2-1 0 0,24 3 223 0 0,-37 5-2845 0 0,-24-6 1285 0 0,-10 9-877 0 0,2 1-3287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3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331 184 6912 0 0,'1'-2'528'0'0,"7"-17"-172"0"0,-8 18 409 0 0,-6-7 1323 0 0,4 7-1962 0 0,1 0 1 0 0,-1 0-1 0 0,0 0 0 0 0,0 0 1 0 0,0 0-1 0 0,0 0 0 0 0,-1 0 0 0 0,1 0 1 0 0,0 1-1 0 0,0-1 0 0 0,0 1 1 0 0,-1 0-1 0 0,1 0 0 0 0,0 0 1 0 0,0 0-1 0 0,0 0 0 0 0,-1 0 1 0 0,1 0-1 0 0,0 1 0 0 0,0-1 0 0 0,-2 1-126 0 0,-6 2 167 0 0,1 0 0 0 0,0 0-1 0 0,-1 1 1 0 0,-1 2-167 0 0,-12 5 319 0 0,0 1 1 0 0,1 1 0 0 0,1 0 0 0 0,0 2-1 0 0,1 1 1 0 0,-9 9-320 0 0,13-9 244 0 0,9-11-171 0 0,1 1 1 0 0,0 0-1 0 0,0 1 0 0 0,0-1 1 0 0,1 1-1 0 0,0 1 0 0 0,0-1 1 0 0,1 0-1 0 0,0 1 0 0 0,-1 3-73 0 0,5-10 45 0 0,-1 0-1 0 0,1 0 0 0 0,0 0 0 0 0,-1 0 0 0 0,1 0 0 0 0,0 1 1 0 0,0-1-1 0 0,0 0 0 0 0,0 0 0 0 0,0 0 0 0 0,0 0 0 0 0,0 0 1 0 0,0 0-1 0 0,0 0 0 0 0,0 1 0 0 0,1-1 0 0 0,-1 0 0 0 0,0 0 1 0 0,1 1-45 0 0,0-2 9 0 0,-1 1 1 0 0,1-1 0 0 0,0 1-1 0 0,0 0 1 0 0,-1-1-1 0 0,1 0 1 0 0,0 1 0 0 0,0-1-1 0 0,-1 1 1 0 0,1-1 0 0 0,0 0-1 0 0,0 0 1 0 0,0 1 0 0 0,0-1-1 0 0,0 0 1 0 0,-1 0-1 0 0,1 0 1 0 0,0 0 0 0 0,0 0-1 0 0,0 0 1 0 0,0 0 0 0 0,0 0-1 0 0,0 0 1 0 0,0-1-1 0 0,0 1-9 0 0,16-4 109 0 0,-1-1-1 0 0,0-1 1 0 0,0 0-1 0 0,-1-1-108 0 0,-2 1 2 0 0,30-19 91 0 0,-15 9-51 0 0,0 0 15 0 0,23-11 3 0 0,-45 25-60 0 0,0 0 0 0 0,0 0 0 0 0,0 0 0 0 0,0 1 0 0 0,1 0 0 0 0,-1 0 0 0 0,0 0 0 0 0,1 1 0 0 0,3 0 0 0 0,-9 0-2 0 0,0 0 0 0 0,-1 0-1 0 0,1-1 1 0 0,0 1-1 0 0,-1 0 1 0 0,1 0-1 0 0,0 0 1 0 0,-1 0 0 0 0,1 0-1 0 0,0 1 1 0 0,-1-1-1 0 0,1 0 1 0 0,0 0 0 0 0,-1 0-1 0 0,1 1 1 0 0,-1-1-1 0 0,1 0 1 0 0,0 0-1 0 0,-1 1 1 0 0,1-1 0 0 0,-1 1-1 0 0,1-1 1 0 0,-1 0-1 0 0,1 1 1 0 0,-1-1 0 0 0,1 1 1 0 0,1 2-20 0 0,2 0 10 0 0,0 0-1 0 0,0 1 1 0 0,0-1-1 0 0,-1 1 0 0 0,0 0 1 0 0,0 0-1 0 0,0 0 0 0 0,0 0 1 0 0,0 1-1 0 0,-1-1 0 0 0,0 1 1 0 0,0 0-1 0 0,0 0 1 0 0,0-1-1 0 0,-1 1 0 0 0,0 1 12 0 0,4 16-23 0 0,-2 0-1 0 0,0 0 1 0 0,-1 4 23 0 0,-2-20-4 0 0,0 7 18 0 0,-1 0-1 0 0,0 1 0 0 0,-1-1 0 0 0,-1 3-13 0 0,-1 10 77 0 0,1-9-18 0 0,-1 0 0 0 0,-1 0 0 0 0,-1-1 0 0 0,0 0 1 0 0,-2 0-60 0 0,1 2 46 0 0,-40 85 898 0 0,44-96-885 0 0,-1-1 1 0 0,0 1-1 0 0,0-1 0 0 0,-1 0 0 0 0,0-1 0 0 0,0 1 0 0 0,0-1 0 0 0,-1 0 0 0 0,1 0 0 0 0,-1 0 0 0 0,0-1 0 0 0,-1 0 0 0 0,0 0-59 0 0,6-4 30 0 0,-1 1-1 0 0,0-1 0 0 0,1 0 0 0 0,-1 0 0 0 0,0 1 1 0 0,0-1-1 0 0,1-1 0 0 0,-1 1 0 0 0,0 0 0 0 0,1 0 0 0 0,-1 0 1 0 0,0-1-1 0 0,1 1 0 0 0,-1-1 0 0 0,0 0 0 0 0,1 1 1 0 0,-1-1-1 0 0,1 0 0 0 0,-1 0 0 0 0,1 0 0 0 0,-1 0 1 0 0,1 0-1 0 0,0 0 0 0 0,0 0 0 0 0,-1-1 0 0 0,1 1 0 0 0,0 0 1 0 0,0-1-1 0 0,0 1 0 0 0,0-1 0 0 0,1 1 0 0 0,-1-1 1 0 0,0 1-1 0 0,1-1 0 0 0,-1 0 0 0 0,1 1 0 0 0,-1-2-29 0 0,-1-9 218 0 0,0 7-157 0 0,1 0 1 0 0,0-1-1 0 0,1 1 1 0 0,-1 0-1 0 0,1 0 1 0 0,0-1-1 0 0,0 1 1 0 0,2-5-62 0 0,1-5 43 0 0,0 0 0 0 0,2 0 0 0 0,0 1 0 0 0,0-1 0 0 0,2 1 0 0 0,-1 0 0 0 0,2 1 1 0 0,0 0-1 0 0,2-2-43 0 0,12-7-188 0 0,-1 2-90 0 0,-19 18 87 0 0,0 1 0 0 0,0-1-1 0 0,0 0 1 0 0,0 1 0 0 0,0 0 0 0 0,1-1-1 0 0,-1 1 1 0 0,0 0 0 0 0,1 0 0 0 0,-1 0-1 0 0,1 1 1 0 0,-1-1 0 0 0,3 0 191 0 0,8-1-1298 0 0</inkml:trace>
  <inkml:trace contextRef="#ctx0" brushRef="#br0" timeOffset="252.226">503 780 14600 0 0,'13'5'664'0'0,"-13"-5"-611"0"0,0 1 1 0 0,0 0 0 0 0,0 0-1 0 0,0-1 1 0 0,0 1 0 0 0,0 0-1 0 0,0 0 1 0 0,0 0 0 0 0,0-1 0 0 0,-1 1-1 0 0,1 0 1 0 0,0 0 0 0 0,-1-1-1 0 0,1 1 1 0 0,0 0 0 0 0,-1 0-54 0 0,0 0 61 0 0,1 1-58 0 0,0-1 0 0 0,0 0 0 0 0,0 1 0 0 0,0-1 0 0 0,0 0 0 0 0,0 1 0 0 0,1-1 0 0 0,-1 0 0 0 0,0 1 1 0 0,1-1-1 0 0,-1 0 0 0 0,1 0 0 0 0,-1 1-3 0 0,1-1 20 0 0,-1 0 0 0 0,1 0 0 0 0,-1 0 0 0 0,0 0 0 0 0,1 0 0 0 0,-1 0 0 0 0,0 0 0 0 0,0 0 0 0 0,0 0 0 0 0,0 0 0 0 0,0 0 0 0 0,0 0 0 0 0,0 0 0 0 0,0 0 0 0 0,0 0-1 0 0,0 1-19 0 0,-1-1 48 0 0,0 1-1 0 0,0 0 0 0 0,1 0 0 0 0,-1 0 1 0 0,1 0-1 0 0,0 0 0 0 0,-1 0 0 0 0,1 0 1 0 0,0 0-1 0 0,0 0 0 0 0,0 0 0 0 0,1 0 1 0 0,-1-1-1 0 0,1 3-47 0 0,-3 17 774 0 0,1-10-404 0 0,1-9-193 0 0,-1 5 143 0 0,1-6-317 0 0,0-1-1 0 0,0 0 1 0 0,0 1 0 0 0,0-1-1 0 0,0 0 1 0 0,0 0 0 0 0,0 1-1 0 0,0-1 1 0 0,0 0 0 0 0,0 1-1 0 0,0-1 1 0 0,0 0 0 0 0,0 1-1 0 0,1-1 1 0 0,-1 0 0 0 0,0 0-1 0 0,0 1 1 0 0,0-1 0 0 0,0 0-1 0 0,1 0 1 0 0,-1 1 0 0 0,0-1 0 0 0,0 0-1 0 0,0 0 1 0 0,1 1 0 0 0,-1-1-1 0 0,0 0 1 0 0,0 0 0 0 0,1 0-1 0 0,-1 0 1 0 0,0 0 0 0 0,0 1-1 0 0,1-1 1 0 0,-1 0 0 0 0,0 0-1 0 0,1 0 1 0 0,-1 0 0 0 0,0 0-1 0 0,1 0 1 0 0,-1 0 0 0 0,0 0-1 0 0,0 0 1 0 0,1 0-3 0 0,14-1 469 0 0,-14 1-412 0 0,5-1 15 0 0,0-1-1 0 0,0 0 1 0 0,0 0-1 0 0,0-1 0 0 0,-1 0 1 0 0,1 0-1 0 0,-1 0 1 0 0,0-1-1 0 0,0 0 0 0 0,0 0 1 0 0,1-1-72 0 0,9-6 33 0 0,-14 10-30 0 0,0 0 0 0 0,0 0 1 0 0,0 0-1 0 0,0 0 0 0 0,0 0 0 0 0,0 0 0 0 0,-1 0 0 0 0,1 0 0 0 0,0 0 1 0 0,-1-1-1 0 0,1 1 0 0 0,-1 0 0 0 0,1 0 0 0 0,-1-1 0 0 0,1 1 1 0 0,-1-1-4 0 0,1 0 7 0 0,-1 0 0 0 0,1 0 0 0 0,0 0 0 0 0,0 0 0 0 0,0 0 0 0 0,0 0 0 0 0,0 0 0 0 0,0 0-7 0 0,6-6 12 0 0,-6 7-6 0 0,0 0 0 0 0,0 0 0 0 0,0 0 0 0 0,0 0 0 0 0,0 0 0 0 0,-1 0 0 0 0,1 0 0 0 0,0-1 0 0 0,-1 1 0 0 0,1 0 0 0 0,0-1 0 0 0,-1 1 0 0 0,1 0 0 0 0,-1-1 0 0 0,0 1 0 0 0,0-1 0 0 0,1 1 0 0 0,-1 0 0 0 0,0-1 0 0 0,0 1 0 0 0,0-1 0 0 0,0 1 0 0 0,-1-1 0 0 0,1 1 0 0 0,0-1 0 0 0,-1 1 0 0 0,1 0 0 0 0,0-1 0 0 0,-1 1-6 0 0,-3-15 42 0 0,4 15-36 0 0,0-1 0 0 0,0 1 0 0 0,0-1-1 0 0,0 1 1 0 0,-1-1 0 0 0,1 1 0 0 0,0-1-1 0 0,-1 1 1 0 0,0-1 0 0 0,1 1 0 0 0,-1 0-1 0 0,0-1 1 0 0,0 1 0 0 0,1 0 0 0 0,-1 0-1 0 0,0-1 1 0 0,0 1 0 0 0,0 0 0 0 0,-1 0-1 0 0,1 0 1 0 0,0 0-6 0 0,-30-13 13 0 0,26 12-36 0 0,0 0 0 0 0,0 1 0 0 0,0-1 0 0 0,0 1 0 0 0,0 0 0 0 0,0 0 0 0 0,-1 1 0 0 0,1-1 0 0 0,0 1 23 0 0,-23 1-1666 0 0,3 2-4248 0 0,18-1 310 0 0</inkml:trace>
  <inkml:trace contextRef="#ctx0" brushRef="#br0" timeOffset="482.044">724 353 13328 0 0,'0'0'24'0'0,"-1"0"0"0"0,1 0 1 0 0,0 0-1 0 0,-1 0 0 0 0,1 0 1 0 0,0 0-1 0 0,-1 0 0 0 0,1 0 1 0 0,0 0-1 0 0,-1 0 0 0 0,1 0 1 0 0,0 0-1 0 0,-1 0 0 0 0,1 0 1 0 0,0 0-1 0 0,0 0 0 0 0,-1-1 1 0 0,1 1-1 0 0,0 0 0 0 0,0 0 1 0 0,-1 0-1 0 0,1 0 0 0 0,0-1 1 0 0,0 1-1 0 0,-1 0 0 0 0,1 0 1 0 0,0-1-1 0 0,0 1 0 0 0,0 0 1 0 0,-1 0-1 0 0,1-1 0 0 0,0 1 1 0 0,0 0-25 0 0,10-5 498 0 0,20-2-269 0 0,-28 7-176 0 0,11-1 694 0 0,0 0 0 0 0,0 1-1 0 0,0 0 1 0 0,7 1-747 0 0,-14 0 65 0 0,-1 0 0 0 0,1-1 0 0 0,-1 0-1 0 0,1 0 1 0 0,0 0-65 0 0,28-1 145 0 0,43 1-1635 0 0,-58 0-4563 0 0</inkml:trace>
  <inkml:trace contextRef="#ctx0" brushRef="#br0" timeOffset="965.408">1227 98 6448 0 0,'-19'-5'297'0'0,"16"5"-9"0"0,1 3 439 0 0,2-3-686 0 0,0 1 0 0 0,0-1-1 0 0,-1 0 1 0 0,1 0-1 0 0,0 0 1 0 0,0 0-1 0 0,0 1 1 0 0,0-1 0 0 0,0 0-1 0 0,0 0 1 0 0,0 1-1 0 0,0-1 1 0 0,-1 0 0 0 0,1 0-1 0 0,0 0 1 0 0,0 1-1 0 0,0-1 1 0 0,0 0 0 0 0,0 0-1 0 0,0 1 1 0 0,0-1-1 0 0,0 0 1 0 0,0 0 0 0 0,1 0-1 0 0,-1 1 1 0 0,0-1-1 0 0,0 0 1 0 0,0 0 0 0 0,0 0-1 0 0,0 1 1 0 0,0-1-1 0 0,0 0 1 0 0,0 0-1 0 0,1 0 1 0 0,-1 1-41 0 0,4 4 573 0 0,-3-4-412 0 0,0 1 1 0 0,-1-1-1 0 0,1 1 1 0 0,0-1-1 0 0,0 0 1 0 0,0 1-1 0 0,-1 0 1 0 0,1-1-1 0 0,-1 1 1 0 0,1-1-1 0 0,-1 1 0 0 0,0 0 1 0 0,0-1-1 0 0,0 1-161 0 0,1 0 73 0 0,0 0-1 0 0,-1 0 0 0 0,1 0 1 0 0,0 0-1 0 0,0 0 0 0 0,0 0 1 0 0,0 0-1 0 0,1-1 0 0 0,-1 1 1 0 0,0 0-1 0 0,1-1 0 0 0,-1 1 1 0 0,1-1-73 0 0,9 12 434 0 0,38 74 1630 0 0,-47-84-2001 0 0,-1 0 0 0 0,0 0 0 0 0,1 0 0 0 0,-2 1 0 0 0,1-1-1 0 0,0 0 1 0 0,0 1 0 0 0,-1-1 0 0 0,0 0 0 0 0,0 3-63 0 0,4 21 429 0 0,0-12-200 0 0,0-4 47 0 0,-1 0 0 0 0,-1 1-1 0 0,2 8-275 0 0,-1 14 498 0 0,-1-19-323 0 0,-1 1 0 0 0,0-1 0 0 0,-1 0-1 0 0,-1 1 1 0 0,0 1-175 0 0,-4 44 402 0 0,3-44-57 0 0,2-14-309 0 0,0-1 0 0 0,0 1-1 0 0,-1-1 1 0 0,1 1 0 0 0,-1-1 0 0 0,1 0 0 0 0,-1 1 0 0 0,0-1 0 0 0,0 0-1 0 0,0 0 1 0 0,0 1 0 0 0,0-1 0 0 0,0 0 0 0 0,-1 0 0 0 0,1 0 0 0 0,-1 0-1 0 0,-1 1-35 0 0,2-2 9 0 0,0-1-1 0 0,0 1 0 0 0,1-1 1 0 0,-1 1-1 0 0,0-1 0 0 0,0 1 0 0 0,0-1 1 0 0,0 1-1 0 0,0-1 0 0 0,0 0 0 0 0,0 0 1 0 0,0 1-1 0 0,0-1 0 0 0,0 0 1 0 0,0 0-1 0 0,0 0 0 0 0,0 0 0 0 0,0 0 1 0 0,0 0-1 0 0,0 0 0 0 0,0-1 1 0 0,0 1-1 0 0,0 0 0 0 0,0 0 0 0 0,0-1 1 0 0,-1 0-9 0 0,1 1 18 0 0,0-1 0 0 0,-1 1 0 0 0,1-1 0 0 0,0 0 0 0 0,0 1 0 0 0,-1-1 0 0 0,1 0 0 0 0,0 0 0 0 0,0 0 0 0 0,0 0 0 0 0,0 0 0 0 0,0 0 0 0 0,1 0 0 0 0,-1 0 0 0 0,0 0 0 0 0,0-1 0 0 0,1 1 0 0 0,-1 0 0 0 0,1 0 0 0 0,-1-1-18 0 0,0-4 95 0 0,-1 0 0 0 0,2 0-1 0 0,-1 0 1 0 0,1 0 0 0 0,0 0-1 0 0,0 0 1 0 0,0 1 0 0 0,1-1-1 0 0,0 0 1 0 0,0 0 0 0 0,2-4-95 0 0,2-6 7 0 0,-2 6-47 0 0,0 0 0 0 0,0 0 0 0 0,1 0-1 0 0,1 1 1 0 0,-1-1 0 0 0,6-6 40 0 0,-7 11 0 0 0,-1 1 0 0 0,1-1 0 0 0,-1 1 0 0 0,0-1 0 0 0,-1 0 0 0 0,1-1 0 0 0,0 1 0 0 0,-1 0 0 0 0,2-1 0 0 0,-1 1 0 0 0,2-3 0 0 0,20-37 48 0 0,-16 29 24 0 0,0 0-1 0 0,1 1 1 0 0,7-8-72 0 0,-12 18 30 0 0,-1-1 0 0 0,0 1-1 0 0,1-1 1 0 0,-2 0 0 0 0,1 0 0 0 0,-1 0-1 0 0,1-2-29 0 0,-2 4 17 0 0,1 0 1 0 0,0 1 1 0 0,-1-1-1 0 0,1 1 0 0 0,1 0 0 0 0,-1-1 0 0 0,0 1 0 0 0,1 0 1 0 0,0 0-19 0 0,0 0 10 0 0,-1 1 1 0 0,1-1-1 0 0,-1 0 1 0 0,0 0-1 0 0,0-1 1 0 0,0 1-1 0 0,-1 0 1 0 0,1-1-1 0 0,0 0-10 0 0,1-3 0 0 0,0 0-1 0 0,0 1 0 0 0,0-1 1 0 0,1 1-1 0 0,0 0 0 0 0,3-3 1 0 0,12-18 58 0 0,-8 14-10 0 0,-10 12-42 0 0,0 0-1 0 0,0 1 0 0 0,0-1 0 0 0,-1 0 0 0 0,1 0 1 0 0,0 1-1 0 0,-1-1 0 0 0,1 0 0 0 0,0 0 0 0 0,-1 0 1 0 0,1 0-1 0 0,-1 0 0 0 0,1 0 0 0 0,-1 0 0 0 0,0 0 1 0 0,1 0-1 0 0,-1 0 0 0 0,0 0 0 0 0,0 0 0 0 0,0 0 1 0 0,0 0-1 0 0,0 0 0 0 0,0 0 0 0 0,0 0 0 0 0,0-1-5 0 0,-1-9 72 0 0,1 9-79 0 0,-1 1 0 0 0,1-1 0 0 0,0 1 0 0 0,0-1 0 0 0,-1 1 0 0 0,1-1-1 0 0,-1 1 1 0 0,1 0 0 0 0,-1-1 0 0 0,1 1 0 0 0,-1-1 0 0 0,0 1-1 0 0,0 0 1 0 0,0-1 7 0 0,-3-8-595 0 0,3 6-1010 0 0,-1 0-5742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256 181 6448 0 0,'4'-7'216'0'0,"-2"5"-176"0"0,0-1 1 0 0,0 0 0 0 0,-1 1 0 0 0,1-1 0 0 0,-1 0 0 0 0,0 0 0 0 0,0 0 0 0 0,0 0 0 0 0,0 0 0 0 0,0 0 0 0 0,-1 0 0 0 0,1 0 0 0 0,-1 0 0 0 0,0-1 0 0 0,0 1 0 0 0,0 0 0 0 0,0-1-41 0 0,-1 1 310 0 0,0 1 0 0 0,1 0-1 0 0,0-1 1 0 0,0 1 0 0 0,0 0 0 0 0,0-1 0 0 0,0 1 0 0 0,0 0 0 0 0,0-1 0 0 0,1 1 0 0 0,-1 0 0 0 0,1-1-1 0 0,0 1 1 0 0,0-1-310 0 0,-1 2 117 0 0,0 0-1 0 0,0 0 0 0 0,1 0 0 0 0,-1 0 1 0 0,0-1-1 0 0,0 1 0 0 0,0 0 1 0 0,0 0-1 0 0,0 0 0 0 0,-1 0 0 0 0,1 0 1 0 0,0-1-1 0 0,-1 1 0 0 0,1 0 1 0 0,0 0-1 0 0,-1 0 0 0 0,0-1-116 0 0,1 1 10 0 0,-1 0 0 0 0,0-1 0 0 0,1 1 0 0 0,0-1 0 0 0,-1 1-1 0 0,1-1 1 0 0,0 1 0 0 0,-1-1 0 0 0,1 1 0 0 0,0-1 0 0 0,0 1 0 0 0,1-1 0 0 0,-1 1-10 0 0,-1-12 53 0 0,-1-7-25 0 0,1 20-9 0 0,0-1 0 0 0,1 0 0 0 0,-1 1 0 0 0,0-1 0 0 0,0 1 0 0 0,1-1 0 0 0,-1 1 0 0 0,0-1 0 0 0,0 1 0 0 0,0 0 0 0 0,0-1 1 0 0,0 1-1 0 0,0 0 0 0 0,1 0 0 0 0,-1-1 0 0 0,0 1 0 0 0,0 0 0 0 0,0 0 0 0 0,0 0-19 0 0,0 0 33 0 0,-2-1 27 0 0,1 1 0 0 0,-1-1 0 0 0,0 1 0 0 0,1 0 0 0 0,-1 0 0 0 0,0 0 0 0 0,0 0 0 0 0,1 0 0 0 0,-1 1 0 0 0,0-1 0 0 0,1 1 0 0 0,-1-1 0 0 0,0 1 0 0 0,0 1-60 0 0,-9 2 99 0 0,-1 1 0 0 0,2 1 0 0 0,-1 0 0 0 0,1 0 0 0 0,0 1 0 0 0,0 1 0 0 0,1 0 0 0 0,0 0 0 0 0,0 1 0 0 0,1 0 0 0 0,0 1 0 0 0,0 0 0 0 0,1 0-1 0 0,1 1 1 0 0,0 0 0 0 0,-1 2-99 0 0,1 1 87 0 0,-18 37 96 0 0,23-47-167 0 0,0 0-1 0 0,1 1 0 0 0,0-1 1 0 0,0 1-1 0 0,0-1 1 0 0,0 1-1 0 0,1-1 1 0 0,-1 1-1 0 0,1 0 0 0 0,1 1-15 0 0,0 11 57 0 0,-2-15-19 0 0,1 0 0 0 0,0 1 0 0 0,1-1 0 0 0,-1 1 0 0 0,0-1 0 0 0,1 1 0 0 0,-1-1 0 0 0,1 1 0 0 0,0-1 0 0 0,0 0 0 0 0,0 0 0 0 0,0 1 0 0 0,0-1 0 0 0,0 0 0 0 0,0 0-1 0 0,2 1-37 0 0,-2-1 6 0 0,0-1 0 0 0,1 1 0 0 0,-1-1-1 0 0,1 0 1 0 0,-1 0 0 0 0,1 0 0 0 0,-1 0-1 0 0,1 0 1 0 0,0 0 0 0 0,-1 0 0 0 0,1-1-1 0 0,0 1 1 0 0,0 0 0 0 0,-1-1 0 0 0,1 1-1 0 0,0-1 1 0 0,0 0 0 0 0,0 0 0 0 0,0 0-1 0 0,0 0 1 0 0,0 0 0 0 0,-1 0 0 0 0,1 0 0 0 0,0-1-1 0 0,0 1 1 0 0,0-1 0 0 0,0 1 0 0 0,-1-1-1 0 0,1 1 1 0 0,0-1 0 0 0,1-1-6 0 0,6-1 51 0 0,5-1-7 0 0,0-1 0 0 0,0-1 1 0 0,-1 0-1 0 0,0-1 0 0 0,0 0 1 0 0,-1-1-1 0 0,0 0 0 0 0,7-6-44 0 0,14-11 0 0 0,-27 22 0 0 0,-1-1 0 0 0,1 0 0 0 0,-1 0 0 0 0,1-1 0 0 0,-1 0 0 0 0,-1 0 0 0 0,5-5 0 0 0,-4 4-10 0 0,0 0 0 0 0,1 1 0 0 0,0 0 0 0 0,0 0 0 0 0,0 0 0 0 0,1 1 0 0 0,-1 0 0 0 0,7-3 10 0 0,-12 6-5 0 0,0 1 0 0 0,0-1-1 0 0,0 1 1 0 0,0 0 0 0 0,0-1-1 0 0,0 1 1 0 0,0 0 0 0 0,0 0-1 0 0,0-1 1 0 0,0 1 0 0 0,0 0-1 0 0,0 0 1 0 0,0 0 0 0 0,0 0-1 0 0,0 1 1 0 0,0-1 0 0 0,0 0-1 0 0,0 0 1 0 0,0 1 0 0 0,0-1-1 0 0,0 0 1 0 0,0 1 0 0 0,0-1-1 0 0,0 1 1 0 0,0-1 0 0 0,-1 1-1 0 0,1 0 1 0 0,0-1 0 0 0,0 1-1 0 0,-1 0 1 0 0,1-1 0 0 0,0 1-1 0 0,-1 0 1 0 0,1 0 0 0 0,0 0-1 0 0,-1 0 6 0 0,2 2-2 0 0,-1 1 0 0 0,0-1 0 0 0,1 0 0 0 0,0 0 0 0 0,-1-1 0 0 0,1 1 0 0 0,1 0 2 0 0,-1 0 95 0 0,0 0 0 0 0,0 0 0 0 0,0 0 1 0 0,-1 0-1 0 0,1 0 0 0 0,-1 0 0 0 0,1 1-95 0 0,9 40 954 0 0,-9-39-953 0 0,-1 0 0 0 0,0 0 0 0 0,0 0 0 0 0,0 0 0 0 0,-1 1 0 0 0,0-1 1 0 0,0 0-1 0 0,0 0 0 0 0,0 0 0 0 0,-2 3-1 0 0,-1 11 1 0 0,-2 0-1 0 0,-1 4 0 0 0,-1 0 9 0 0,-7 43 55 0 0,12-62-80 0 0,1 0 0 0 0,-1 0 1 0 0,1 0-1 0 0,-1-1 0 0 0,0 1 0 0 0,-1 0 16 0 0,1-1-79 0 0,0 1 0 0 0,0-1 1 0 0,1 1-1 0 0,-1-1 0 0 0,1 1 0 0 0,0-1 0 0 0,-1 3 79 0 0,2-1-96 0 0,-1-1 9 0 0,1 1-1 0 0,-1-1 1 0 0,0 1-1 0 0,-1-1 1 0 0,1 0-1 0 0,-1 1 1 0 0,1-1-1 0 0,-3 3 88 0 0,2-4 28 0 0,0 0-1 0 0,1 0 1 0 0,-1 0-1 0 0,1 0 1 0 0,0 1 0 0 0,0-1-1 0 0,0 0 1 0 0,0 0-1 0 0,1 1 1 0 0,-1-1-1 0 0,1 2-27 0 0,-1-2 26 0 0,1 0 0 0 0,-1 0-1 0 0,0 0 1 0 0,0-1 0 0 0,0 1 0 0 0,0 0 0 0 0,-1-1-1 0 0,1 1 1 0 0,-1-1 0 0 0,1 1 0 0 0,-1-1 0 0 0,0 0-1 0 0,0 0 1 0 0,0 0 0 0 0,0 0 0 0 0,0 0 0 0 0,0 0-1 0 0,-1 0 1 0 0,1-1 0 0 0,-2 1-26 0 0,-1 1 30 0 0,0 0 0 0 0,-1 0 0 0 0,0-1 0 0 0,1 0 0 0 0,-1 0 0 0 0,0-1 0 0 0,0 1-1 0 0,0-1 1 0 0,-1 0-30 0 0,1 0 29 0 0,-1-1 0 0 0,1 0 0 0 0,0 0-1 0 0,0 0 1 0 0,0-1 0 0 0,0 0-1 0 0,0 0 1 0 0,0 0 0 0 0,0-1-1 0 0,0 0 1 0 0,1 0 0 0 0,-1-1 0 0 0,1 1-1 0 0,-1-1 1 0 0,1 0 0 0 0,0-1-1 0 0,-3-1-28 0 0,5 3 27 0 0,1 0 0 0 0,-1 0-1 0 0,1-1 1 0 0,-1 1 0 0 0,1 0-1 0 0,0-1 1 0 0,0 1 0 0 0,0-1-1 0 0,0 0 1 0 0,1 0 0 0 0,-1 1-1 0 0,1-1 1 0 0,-1 0 0 0 0,1-1-1 0 0,0 1 1 0 0,0 0 0 0 0,0 0-1 0 0,1 0 1 0 0,-1-3-27 0 0,1 5 7 0 0,0 0-1 0 0,0 0 1 0 0,0 0 0 0 0,0 0-1 0 0,0-1 1 0 0,0 1 0 0 0,-1 0-1 0 0,1 0 1 0 0,0 0 0 0 0,-1 0-1 0 0,1 0 1 0 0,-1 0 0 0 0,1 0-1 0 0,-1 0 1 0 0,0 0 0 0 0,0-1-7 0 0,-1-3 22 0 0,2 4-127 0 0,0 0 0 0 0,1 0-1 0 0,-1 0 1 0 0,0 0 0 0 0,1 0-1 0 0,-1 0 1 0 0,0 0 0 0 0,1 0-1 0 0,-1 1 1 0 0,1-1 0 0 0,0 0-1 0 0,-1 0 1 0 0,1 1 0 0 0,0-1-1 0 0,-1 0 1 0 0,1 1 0 0 0,0-1-1 0 0,0 1 1 0 0,-1-1 0 0 0,1 1-1 0 0,0-1 1 0 0,0 1 0 0 0,0 0-1 0 0,0-1 1 0 0,0 1 0 0 0,0 0-1 0 0,0 0 1 0 0,0-1 0 0 0,-1 1-1 0 0,1 0 1 0 0,0 0 0 0 0,0 0-1 0 0,0 0 1 0 0,1 0 105 0 0,3-1-1081 0 0,8-1-4844 0 0</inkml:trace>
  <inkml:trace contextRef="#ctx0" brushRef="#br0" timeOffset="361.955">603 467 12816 0 0,'0'0'289'0'0,"0"0"40"0"0,-7 5 333 0 0,-12 26-526 0 0,16-28-67 0 0,0 1 1 0 0,1-1 0 0 0,0 1 0 0 0,0-1 0 0 0,0 1 0 0 0,0-1 0 0 0,-1 4-70 0 0,3-5 72 0 0,-1-1-1 0 0,1 1 1 0 0,0-1-1 0 0,-1 1 1 0 0,1-1-1 0 0,0 1 1 0 0,0-1-1 0 0,0 1 1 0 0,0-1-1 0 0,0 1 1 0 0,1-1 0 0 0,-1 1-1 0 0,0-1 1 0 0,1 0-1 0 0,-1 1 1 0 0,1-1-1 0 0,-1 1 1 0 0,1-1-1 0 0,0 0 1 0 0,-1 1 0 0 0,1-1-1 0 0,0 0 1 0 0,0 0-1 0 0,0 1-71 0 0,1-1 104 0 0,1 1 0 0 0,-1 0-1 0 0,0-1 1 0 0,0 1 0 0 0,1-1-1 0 0,-1 0 1 0 0,1 0 0 0 0,-1 0 0 0 0,1 0-1 0 0,0 0 1 0 0,-1 0 0 0 0,1-1-1 0 0,0 0 1 0 0,-1 1 0 0 0,1-1-1 0 0,0 0 1 0 0,0 0 0 0 0,-1 0 0 0 0,1-1-1 0 0,0 1 1 0 0,1-1-104 0 0,2 0 85 0 0,-1 0 1 0 0,0-1-1 0 0,0 1 0 0 0,1-1 0 0 0,-2-1 1 0 0,1 1-1 0 0,0 0 0 0 0,0-1 0 0 0,-1 0 1 0 0,5-3-86 0 0,14-10 144 0 0,-20 14-130 0 0,0 1 1 0 0,0-1-1 0 0,0 0 0 0 0,-1 0 1 0 0,1 0-1 0 0,0-1 0 0 0,-1 1 1 0 0,1-1-1 0 0,-1 1 0 0 0,0-1 1 0 0,0 0-1 0 0,0 0 0 0 0,0 0-14 0 0,1-3 24 0 0,0 1 0 0 0,1 0 0 0 0,0 0 0 0 0,1-2-24 0 0,-2 4 16 0 0,0-1-1 0 0,0 1 1 0 0,0-1 0 0 0,-1 0-1 0 0,0 0 1 0 0,1 0 0 0 0,0-4-16 0 0,8-10 63 0 0,-10 18-59 0 0,0-1 0 0 0,0 0 1 0 0,0 0-1 0 0,0 0 1 0 0,-1 0-1 0 0,1 0 0 0 0,0 0 1 0 0,-1 0-1 0 0,1-1 1 0 0,0 1-1 0 0,-1 0 1 0 0,1 0-1 0 0,-1 0 0 0 0,0-1 1 0 0,0 1-1 0 0,1 0 1 0 0,-1 0-1 0 0,0-1 0 0 0,0 1 1 0 0,0 0-1 0 0,0 0 1 0 0,0-2-5 0 0,-4-9 52 0 0,3 11-53 0 0,1 0 0 0 0,0 0 0 0 0,0-1-1 0 0,-1 1 1 0 0,1 0 0 0 0,-1 0-1 0 0,1 0 1 0 0,-1 0 0 0 0,1 0-1 0 0,-1 0 1 0 0,0 0 0 0 0,0 0-1 0 0,1 0 1 0 0,-1 0 0 0 0,0 0-1 0 0,0 0 1 0 0,0 0 0 0 0,0 0-1 0 0,0 1 1 0 0,0-1 0 0 0,0 0 0 0 0,0 1-1 0 0,0-1 1 0 0,0 1 0 0 0,-1-1-1 0 0,1 1 1 0 0,0 0 0 0 0,0-1-1 0 0,0 1 1 0 0,-1 0 0 0 0,0 0 1 0 0,-7 0-419 0 0,0 0 1 0 0,-1 1 0 0 0,1 0 0 0 0,0 1-1 0 0,0-1 1 0 0,0 2 0 0 0,-7 2 418 0 0,13-4-215 0 0,1 0 0 0 0,-1 1 0 0 0,0-1-1 0 0,1 0 1 0 0,0 1 0 0 0,-1-1 0 0 0,1 1 0 0 0,0 0 0 0 0,0 0 0 0 0,0 0 0 0 0,0 0 0 0 0,0 0 0 0 0,0 0 0 0 0,1 1 215 0 0,-5 4-497 0 0,-15 15-1308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7832 0 0,'6'-11'833'0'0,"-4"9"-783"0"0,0 0 1 0 0,0 1-1 0 0,0 0 1 0 0,-1-1-1 0 0,2 1 0 0 0,-1 0 1 0 0,0 0-1 0 0,0 0 1 0 0,0 0-1 0 0,0 0 0 0 0,2 0-50 0 0,30-7 2674 0 0,-24 6-1638 0 0,75-12 2506 0 0,2 4 1 0 0,51 1-3543 0 0,85-8 1307 0 0,14-3-213 0 0,-88 10-920 0 0,-97 5-316 0 0,-1 3 0 0 0,39 3 142 0 0,-89-1-201 0 0,1 1 0 0 0,0-1 1 0 0,-1 0-1 0 0,1 0 1 0 0,-1 1-1 0 0,1-1 1 0 0,-1 0-1 0 0,1 1 0 0 0,-1 0 1 0 0,0-1-1 0 0,1 1 1 0 0,-1 0-1 0 0,0 0 0 0 0,1 0 1 0 0,-1-1-1 0 0,0 2 1 0 0,0-1-1 0 0,1 1 201 0 0,-1-1-1367 0 0</inkml:trace>
  <inkml:trace contextRef="#ctx0" brushRef="#br0" timeOffset="562.251">460 318 11488 0 0,'0'0'528'0'0,"0"0"-16"0"0,1 1-326 0 0,38 32-120 0 0,-15-14 612 0 0,-1 1 0 0 0,-1 1 0 0 0,6 10-678 0 0,-15-17 568 0 0,-1 1-1 0 0,-1 1 0 0 0,0 0 1 0 0,-1 1-1 0 0,-1 0 1 0 0,0 0-1 0 0,-1 3-567 0 0,-1-1-37 0 0,-1 0-1 0 0,-2 0 1 0 0,0 1 0 0 0,0-1-1 0 0,-2 1 1 0 0,-1 0 0 0 0,0-1-1 0 0,-2 9 38 0 0,1-21 68 0 0,-2 1-1 0 0,1-1 0 0 0,-1 0 0 0 0,0 0 0 0 0,0 0 0 0 0,-1 0 0 0 0,0-1 0 0 0,0 1 0 0 0,0-1 0 0 0,-1 0 0 0 0,-4 5-67 0 0,2-3 124 0 0,0 0 0 0 0,-1-1 0 0 0,0 0 0 0 0,0-1 0 0 0,0 1 0 0 0,-1-1 0 0 0,0-1 0 0 0,-5 3-124 0 0,6-3 56 0 0,-1 0 1 0 0,0-1 0 0 0,0 0 0 0 0,0-1-1 0 0,0 0 1 0 0,0 0 0 0 0,-1-1 0 0 0,1 0-1 0 0,-1 0 1 0 0,0-1 0 0 0,-8 1-57 0 0,11-2 24 0 0,0 0 0 0 0,0-1 0 0 0,0 1 1 0 0,0-1-1 0 0,0 0 0 0 0,0-1 0 0 0,-3-1-24 0 0,8 3 7 0 0,-1-1 0 0 0,0 0-1 0 0,1 0 1 0 0,-1 1 0 0 0,1-1 0 0 0,0 0-1 0 0,-1 0 1 0 0,1-1 0 0 0,0 1 0 0 0,-1 0-1 0 0,1 0 1 0 0,0-1 0 0 0,0 1 0 0 0,0 0 0 0 0,0-1-1 0 0,0 1 1 0 0,1-1 0 0 0,-1 0 0 0 0,0 1-1 0 0,1-1 1 0 0,-1 1 0 0 0,1-1 0 0 0,-1 0-1 0 0,1 0 1 0 0,0 1 0 0 0,0-1 0 0 0,0 0-1 0 0,0 0-6 0 0,-1-6 44 0 0,1 0 0 0 0,1 1-1 0 0,-1-1 1 0 0,1 0 0 0 0,1 1 0 0 0,-1-1-1 0 0,1 1 1 0 0,1 0 0 0 0,0-3-44 0 0,9-15 34 0 0,1 1 1 0 0,0 1-1 0 0,2 0 1 0 0,1 1-1 0 0,0 1 1 0 0,2 0-1 0 0,0 2 1 0 0,2 0-1 0 0,18-14-34 0 0,31-23 116 0 0,-12 11 327 0 0,50-51-443 0 0,-94 82 51 0 0,74-72 238 0 0,-77 76-263 0 0,-1 0 0 0 0,-1 0 0 0 0,0-1-1 0 0,0 0 1 0 0,5-12-26 0 0,-11 20-12 0 0,-1-1 0 0 0,0 0 0 0 0,0 0 0 0 0,0 0 0 0 0,0 0 0 0 0,0 0 0 0 0,-1 0 0 0 0,0 0 0 0 0,0 0 0 0 0,0 0 0 0 0,0 0 0 0 0,-1-1 12 0 0,-5-15-6401 0 0,-1 9-641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0:4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160 152 8208 0 0,'0'-13'957'0'0,"0"13"-598"0"0,0 0 119 0 0,0 0 24 0 0,0 0-24 0 0,-6 7 532 0 0,-5 9-326 0 0,9-13-569 0 0,0 0 1 0 0,0 0-1 0 0,0 1 0 0 0,0-1 0 0 0,0 1 1 0 0,0 0-116 0 0,-3 12 394 0 0,-13 38 1642 0 0,-18 36-2036 0 0,28-71 233 0 0,1 1-1 0 0,0 1 1 0 0,-1 13-233 0 0,-9 28 578 0 0,10-34-311 0 0,-5 11 215 0 0,9-25-234 0 0,3-12-161 0 0,0-2-14 0 0,0 0-1 0 0,0 0 4 0 0,0 0 18 0 0,0 0 8 0 0,0 0 2 0 0,1-8 146 0 0,5-18 238 0 0,2 0 0 0 0,2-1-488 0 0,9-31-74 0 0,25-73 313 0 0,-29 90-270 0 0,5-12 31 0 0,-20 49 0 0 0,2-3 0 0 0,0 0 0 0 0,0 0 0 0 0,0 0 0 0 0,1 1 0 0 0,0-1 0 0 0,0 1 0 0 0,3-5 0 0 0,-6 11 0 0 0,0 0 0 0 0,0 0 0 0 0,1-1 0 0 0,-1 1 0 0 0,0 0 0 0 0,0 0 0 0 0,0 0 0 0 0,1 0 0 0 0,-1-1 0 0 0,0 1 0 0 0,0 0 0 0 0,0 0 0 0 0,1 0 0 0 0,-1 0 0 0 0,0 0 0 0 0,0 0 0 0 0,1 0 0 0 0,-1 0 0 0 0,0 0 0 0 0,0 0 0 0 0,1 0 0 0 0,-1 0 0 0 0,0 0 0 0 0,0 0 0 0 0,1 0 0 0 0,-1 0 0 0 0,0 0 0 0 0,0 0 0 0 0,1 0 0 0 0,-1 0 0 0 0,0 0 0 0 0,0 0 0 0 0,0 0 0 0 0,1 1 0 0 0,-1-1 0 0 0,0 0 0 0 0,0 0 0 0 0,0 0 0 0 0,1 0 0 0 0,-1 1 0 0 0,0-1 0 0 0,0 0 0 0 0,0 0 0 0 0,0 0 0 0 0,0 1 0 0 0,1-1 0 0 0,-1 0 0 0 0,0 0 0 0 0,0 0 0 0 0,0 1 0 0 0,0-1 0 0 0,4 5-1 0 0,0-1-1 0 0,0 1 0 0 0,-1 0 0 0 0,0 0 0 0 0,0 1 0 0 0,0-1 0 0 0,-1 1 1 0 0,1-1-1 0 0,-1 2 2 0 0,7 15-184 0 0,11 26-450 0 0,-13-30 579 0 0,1 0 0 0 0,4 6 55 0 0,4 7 10 0 0,-12-21 40 0 0,1 0-1 0 0,1 0 0 0 0,-1-1 0 0 0,2 0 1 0 0,-1 0-1 0 0,2 0-49 0 0,103 119 622 0 0,-111-128-622 0 0,1 0 0 0 0,-1 0 0 0 0,0 0 0 0 0,0 1 0 0 0,0-1 0 0 0,1 0 0 0 0,-1 0 0 0 0,0 0 0 0 0,0 1 0 0 0,0-1 0 0 0,0 0 0 0 0,0 0 0 0 0,0 0 0 0 0,0 1 0 0 0,1-1 0 0 0,-1 0 0 0 0,0 0 0 0 0,0 1 0 0 0,0-1 0 0 0,0 0 0 0 0,0 0 0 0 0,0 1 0 0 0,0-1 0 0 0,0 0 0 0 0,0 0 0 0 0,0 1 0 0 0,0-1 0 0 0,0 0 0 0 0,0 0 0 0 0,-1 1 0 0 0,1-1 0 0 0,0 0 0 0 0,0 0 0 0 0,0 1 0 0 0,0-1 0 0 0,0 0 0 0 0,0 0 0 0 0,0 0 0 0 0,-1 1 0 0 0,1-1 0 0 0,0 0 0 0 0,0 0 0 0 0,0 0 0 0 0,-1 0 0 0 0,1 0 0 0 0,0 1 0 0 0,0-1 0 0 0,0 0 0 0 0,-1 0 0 0 0,1 0 0 0 0,0 0 0 0 0,0 0 0 0 0,-1 0 0 0 0,1 0 0 0 0,0 0 0 0 0,0 0 0 0 0,-6 3 0 0 0,0 0 0 0 0,-1-1 0 0 0,1 0 0 0 0,0 0 0 0 0,-1-1 0 0 0,1 0 0 0 0,0 0 0 0 0,-1 0 0 0 0,1-1 0 0 0,-1 0 0 0 0,-8 1 0 0 0,-10 0 0 0 0,-22-2 0 0 0,22 0 0 0 0,-21 2 0 0 0,30 0-6 0 0,-1-1 0 0 0,1 0 0 0 0,-1-1 0 0 0,1-1-1 0 0,-1 0 1 0 0,-13-5 6 0 0,25 6 127 0 0,-8-4-1247 0 0,13 5 1056 0 0,-1 0 0 0 0,1-1 0 0 0,0 1-1 0 0,0 0 1 0 0,-1-1 0 0 0,1 1 0 0 0,0 0-1 0 0,0-1 1 0 0,0 1 0 0 0,0-1 0 0 0,0 1-1 0 0,0 0 1 0 0,0-1 0 0 0,0 1 0 0 0,0-1-1 0 0,0 1 1 0 0,0 0 0 0 0,0-1 0 0 0,0 1-1 0 0,0-1 1 0 0,0 1 0 0 0,0 0 0 0 0,0-1-1 0 0,0 1 1 0 0,0-1 0 0 0,1 1 0 0 0,-1 0-1 0 0,0-1 1 0 0,0 1 0 0 0,0 0 0 0 0,1-1 0 0 0,-1 1-1 0 0,0 0 1 0 0,0 0 0 0 0,1-1 64 0 0,5-5-1323 0 0,0-2-11 0 0</inkml:trace>
  <inkml:trace contextRef="#ctx0" brushRef="#br0" timeOffset="459.228">528 80 3224 0 0,'1'-3'864'0'0,"8"-8"6970"0"0,-7 11-7729 0 0,0-1-1 0 0,0 1 1 0 0,1-1-1 0 0,-1 1 1 0 0,0 0-1 0 0,0 0 0 0 0,1 0 1 0 0,-1 0-1 0 0,0 0 1 0 0,0 0-1 0 0,1 1 1 0 0,-1-1-1 0 0,0 1 1 0 0,0 0-1 0 0,0-1 1 0 0,0 1-1 0 0,0 0 0 0 0,0 0 1 0 0,0 0-1 0 0,1 1-104 0 0,6 3 175 0 0,-1 1 0 0 0,0 0 0 0 0,7 6-175 0 0,16 17 448 0 0,-1 1 0 0 0,-2 1 1 0 0,-2 2-1 0 0,0 0 1 0 0,-3 2-1 0 0,16 30-448 0 0,-31-48 445 0 0,0 1 0 0 0,-1 0-1 0 0,3 13-444 0 0,-8-24 233 0 0,-1-3-225 0 0,0 0 1 0 0,0 0 0 0 0,-1 0 0 0 0,1 0-1 0 0,-1 0 1 0 0,0 0 0 0 0,0 0-1 0 0,0 0 1 0 0,0 0 0 0 0,-1 0-1 0 0,0 0 1 0 0,1 0 0 0 0,-2 0-1 0 0,1 0 1 0 0,0-1 0 0 0,-1 1 0 0 0,0 1-9 0 0,0-2-1 0 0,0 0 0 0 0,1-1 0 0 0,-1 0 0 0 0,0 1 0 0 0,0-1 0 0 0,0 0 0 0 0,-1 0 0 0 0,1 0 1 0 0,0 0-1 0 0,-1-1 0 0 0,1 1 0 0 0,-1-1 0 0 0,0 1 0 0 0,1-1 0 0 0,-1 0 0 0 0,0 0 1 0 0,0 0-1 0 0,0 0 0 0 0,0-1 0 0 0,0 1 0 0 0,0-1 0 0 0,0 0 0 0 0,0 0 0 0 0,0 0 1 0 0,-2 0 22 0 0,0 0-1 0 0,1-1 1 0 0,-1 0-1 0 0,1 0 0 0 0,-1 0 1 0 0,1-1-1 0 0,0 0 1 0 0,-1 1-1 0 0,1-1 0 0 0,0-1 1 0 0,0 1-1 0 0,0-1 1 0 0,1 1-1 0 0,-1-1 0 0 0,0 0 1 0 0,1 0-1 0 0,0-1 1 0 0,0 1-22 0 0,-2-2 23 0 0,1 0 1 0 0,0-1 0 0 0,1 1 0 0 0,-1 0 0 0 0,1-1 0 0 0,0 0 0 0 0,1 0 0 0 0,-1 0 0 0 0,1 0 0 0 0,0 0-1 0 0,1-1 1 0 0,-1-2-24 0 0,1-6 45 0 0,0 0 0 0 0,1 1 0 0 0,0-1-1 0 0,1 0 1 0 0,1 1 0 0 0,0-1 0 0 0,2 0-45 0 0,3-13 65 0 0,1 1 0 0 0,2 0 1 0 0,2-3-66 0 0,-4 13 37 0 0,1 1 0 0 0,9-13-37 0 0,0 2 52 0 0,-13 17-38 0 0,1 0 0 0 0,1 1 0 0 0,0 0-1 0 0,0 1 1 0 0,1-1 0 0 0,0 1 0 0 0,0 0-1 0 0,1 1 1 0 0,0 0 0 0 0,1 0-14 0 0,2-1 9 0 0,-9 6-9 0 0,1-1 0 0 0,0 1 0 0 0,0-1 1 0 0,0 1-1 0 0,0 0 0 0 0,1 1 0 0 0,-1-1 0 0 0,0 1 0 0 0,4-1 0 0 0,-5 1 28 0 0,-1 1 0 0 0,0 0-1 0 0,0-1 1 0 0,1 1 0 0 0,-1 0-1 0 0,0 0 1 0 0,1 0 0 0 0,0 1-28 0 0,4 3-1159 0 0,-2 7-3938 0 0,-4-3-1068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5T08:51:11.8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43,'2'-7,"2"-2,-1 0,-1 2,0 2,-1 1,0 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13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47 5064 0 0,'0'0'232'0'0,"6"-11"32"0"0,-8 7-120 0 0,1 3 41 0 0,0 0 0 0 0,0 0 0 0 0,0 0 0 0 0,-1 1 0 0 0,1-1 0 0 0,0 0 0 0 0,-1 1 0 0 0,1-1 0 0 0,-1 1 0 0 0,1-1 0 0 0,0 1 0 0 0,-1 0 0 0 0,1 0 0 0 0,-1-1-185 0 0,1 1 54 0 0,0 0 1 0 0,0 0-1 0 0,1 0 0 0 0,-1 0 1 0 0,0 0-1 0 0,0 0 1 0 0,1 0-1 0 0,-1 0 0 0 0,0 0 1 0 0,1-1-1 0 0,-1 1 1 0 0,0 0-1 0 0,1 0 1 0 0,-1-1-1 0 0,0 1 0 0 0,1-1 1 0 0,-1 1-1 0 0,1 0 1 0 0,-1-1-1 0 0,0 1 0 0 0,1-1 1 0 0,-1 0-1 0 0,1 1 1 0 0,0-1-1 0 0,-1 1 0 0 0,1-1 1 0 0,-1 0-1 0 0,1 1 1 0 0,0-1-55 0 0,0 0 40 0 0,0 1-1 0 0,-1 0 1 0 0,1-1 0 0 0,0 1 0 0 0,0 0 0 0 0,0 0 0 0 0,0-1 0 0 0,0 1 0 0 0,0 0-1 0 0,-1 0 1 0 0,1-1 0 0 0,0 1 0 0 0,0 0 0 0 0,0 0 0 0 0,0 0 0 0 0,-1-1-1 0 0,1 1 1 0 0,0 0 0 0 0,0 0 0 0 0,-1 0 0 0 0,1 0 0 0 0,0-1 0 0 0,0 1 0 0 0,-1 0-1 0 0,1 0 1 0 0,0 0-40 0 0,-1 0 30 0 0,1 0 0 0 0,0 0-1 0 0,0 0 1 0 0,0 0-1 0 0,0 0 1 0 0,0 0 0 0 0,-1 0-1 0 0,1 0 1 0 0,0 0-1 0 0,0 0 1 0 0,0 0 0 0 0,0 0-1 0 0,0-1 1 0 0,0 1-1 0 0,-1 0 1 0 0,1 0 0 0 0,0 0-1 0 0,0 0 1 0 0,0 0-1 0 0,0 0 1 0 0,0 0 0 0 0,0 0-1 0 0,0-1 1 0 0,0 1-1 0 0,0 0 1 0 0,0 0 0 0 0,-1 0-1 0 0,1 0 1 0 0,0 0-1 0 0,0 0 1 0 0,0-1 0 0 0,0 1-1 0 0,0 0 1 0 0,0 0-1 0 0,0 0 1 0 0,0 0 0 0 0,0 0-1 0 0,0-1 1 0 0,0 1-1 0 0,0 0 1 0 0,0 0 0 0 0,0 0-1 0 0,0 0 1 0 0,0 0-1 0 0,1-1 1 0 0,-1 1 0 0 0,0 0-1 0 0,0 0 1 0 0,0 0-1 0 0,0 0 1 0 0,0 0 0 0 0,0 0-1 0 0,0-1 1 0 0,0 1-1 0 0,0 0 1 0 0,0 0 0 0 0,1 0-1 0 0,-1 0 1 0 0,0 0-1 0 0,0 0 1 0 0,0 0 0 0 0,0 0-30 0 0,1-1 584 0 0,-1 1-100 0 0,0 0-42 0 0,0 0-8 0 0,0 0-38 0 0,17 0 184 0 0,6 1-398 0 0,-1 1 1 0 0,3 1-183 0 0,-2 0 53 0 0,1-1 1 0 0,2-1-54 0 0,28 2 139 0 0,-30-1-60 0 0,1-2 0 0 0,3 0-79 0 0,43-5 671 0 0,0 3 0 0 0,14 4-671 0 0,152 3 1548 0 0,-233-5-1430 0 0,-7-1 39 0 0,-11-1-76 0 0,-42 1-767 0 0,-50 2-3087 0 0,84-1 2145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1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37 10512 0 0,'-48'-3'1882'0'0,"-8"2"-1882"0"0,54 1 406 0 0,-1 0 1514 0 0,129-6 754 0 0,87-2-789 0 0,-190 7-1757 0 0,0-1 0 0 0,0-1-128 0 0,24-3 88 0 0,74 0-218 0 0,89 6 130 0 0,-203 1 31 0 0,16 2 222 0 0,-22-3-71 0 0,1 1-47 0 0,4-1-90 0 0,1 2-1306 0 0,-7-2 1238 0 0,0 0-1 0 0,0 0 1 0 0,0 1 0 0 0,0-1-1 0 0,0 0 1 0 0,0 0 0 0 0,0 0 0 0 0,0 1-1 0 0,0-1 1 0 0,0 0 0 0 0,0 0-1 0 0,-1 0 1 0 0,1 0 0 0 0,0 1 0 0 0,0-1-1 0 0,0 0 1 0 0,0 0 0 0 0,0 0-1 0 0,0 0 1 0 0,-1 1 0 0 0,1-1 0 0 0,0 0-1 0 0,0 0 1 0 0,0 0 0 0 0,-1 0-1 0 0,1 0 1 0 0,0 0 0 0 0,0 0 0 0 0,0 0-1 0 0,-1 1 1 0 0,1-1 0 0 0,0 0-1 0 0,0 0 1 0 0,0 0 0 0 0,-1 0-1 0 0,1 0 24 0 0,-6 3-512 0 0</inkml:trace>
  <inkml:trace contextRef="#ctx0" brushRef="#br0" timeOffset="295.644">518 16 2304 0 0,'0'0'200'0'0,"0"0"-200"0"0,0 0 0 0 0,0 0 0 0 0,12 0 1344 0 0,-12 0 232 0 0,0 0 48 0 0,0 0-4280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2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10136 0 0,'0'0'230'0'0,"0"0"30"0"0,0 0 19 0 0,-2 0-40 0 0,0 0-206 0 0,1-1-29 0 0,0 1 1 0 0,0 0 0 0 0,0 0-1 0 0,0 0 1 0 0,1 0-1 0 0,-1 0 1 0 0,0 0 0 0 0,0 0-1 0 0,0 0 1 0 0,0 0-1 0 0,0 0 1 0 0,1 1 0 0 0,-1-1-1 0 0,0 0 1 0 0,0 0 0 0 0,0 1-1 0 0,1-1 1 0 0,-1 1-1 0 0,0-1 1 0 0,0 1-5 0 0,1-1 246 0 0,-1 0 0 0 0,1 0 0 0 0,0 0 0 0 0,-1 0 1 0 0,1 0-1 0 0,-1 0 0 0 0,1 0 0 0 0,-1 0 0 0 0,1 0 0 0 0,0 0 0 0 0,-1 1 0 0 0,1-1 0 0 0,-1 0 1 0 0,1 0-1 0 0,0 1 0 0 0,-1-1 0 0 0,1 0 0 0 0,0 0 0 0 0,-1 1 0 0 0,1-1 0 0 0,0 0 0 0 0,-1 1 1 0 0,1-1-1 0 0,0 1 0 0 0,0-1 0 0 0,-1 1-246 0 0,14-1 1826 0 0,24-4-1897 0 0,197-37 1954 0 0,-109 19-1718 0 0,-117 22-165 0 0,-3 0 0 0 0,-6-1 0 0 0,-57 11 0 0 0,19-8 678 0 0,0 2-1 0 0,1 1 1 0 0,-16 6-678 0 0,-4 0 15 0 0,38-9-15 0 0,0 0 0 0 0,-1-1 0 0 0,-23 2 0 0 0,33-3 0 0 0,11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0,5-5 0 0 0,8-5 0 0 0,-4 6-49 0 0,0 0-1 0 0,1 1 1 0 0,-1 0-1 0 0,0 1 1 0 0,1 0-1 0 0,6 0 50 0 0,24-7-2391 0 0,-21 3 877 0 0,3 3-20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3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80 300 1376 0 0,'-16'-1'295'0'0,"10"1"1091"0"0,1-1 1 0 0,-1 1 0 0 0,0 0 0 0 0,0 0-1 0 0,-4 1-1386 0 0,-9 0 1900 0 0,18-1-1252 0 0,1 0-42 0 0,-3 0-337 0 0,1 0 402 0 0,3 0 3573 0 0,69-2-3377 0 0,-26 0-1101 0 0,30 3 234 0 0,-44 0 560 0 0,18-2-560 0 0,18 0 232 0 0,-41 1-62 0 0,0-1-1 0 0,14-3-169 0 0,-8 1 309 0 0,16 1-309 0 0,142-6 496 0 0,-49 5-237 0 0,-21 0 8 0 0,-43-1-781 0 0,-52 1 485 0 0,-19 2 29 0 0,1 0 0 0 0,-1 1 1 0 0,0-1-1 0 0,0 1 0 0 0,1 0 0 0 0,-1 1 0 0 0,4 0 0 0 0,0 0 0 0 0,0 0 0 0 0,0 0 0 0 0,0-1 0 0 0,0-1 0 0 0,0 1 0 0 0,0-1 0 0 0,0-1 0 0 0,0 0 0 0 0,28-1 1368 0 0,-36 3-993 0 0,-1 0-576 0 0,0 0-250 0 0,0 0-49 0 0,0 0-79 0 0,0 0-286 0 0,-9-2-2100 0 0,-1 4-2832 0 0</inkml:trace>
  <inkml:trace contextRef="#ctx0" brushRef="#br0" timeOffset="644.725">227 446 3680 0 0,'0'0'167'0'0,"-5"0"757"0"0,2 0 3433 0 0,-1 0-4331 0 0,-7 0 4160 0 0,9 0-512 0 0,18 0-3337 0 0,35-1 879 0 0,1-2-1216 0 0,-26 3 107 0 0,6 0 16 0 0,31-6 101 0 0,-22 3-62 0 0,44-3 118 0 0,-42 3-225 0 0,-1 1-1 0 0,2 2-54 0 0,3 1-93 0 0,22-5 93 0 0,-51 3 67 0 0,0 1 0 0 0,12 2-67 0 0,-14-1 115 0 0,0-1-1 0 0,1 0 1 0 0,3-2-115 0 0,23 2 44 0 0,-2 0-14 0 0,10-2 16 0 0,-37 2-184 0 0,0 0-1 0 0,-1-1 1 0 0,1 0-1 0 0,8-3 139 0 0,-12 2 36 0 0,0 0-1 0 0,1 1 0 0 0,-1 1 0 0 0,4 0-35 0 0,20-2 511 0 0,13-8-765 0 0,-43 10 653 0 0,5-5-341 0 0,-9 5-112 0 0,1 0 0 0 0,-1-1 1 0 0,0 1-1 0 0,0 0 0 0 0,1 0 0 0 0,-1-1 1 0 0,0 1-1 0 0,0 0 0 0 0,1-1 0 0 0,-1 1 1 0 0,0 0-1 0 0,0-1 0 0 0,0 1 0 0 0,0 0 0 0 0,1-1 1 0 0,-1 1-1 0 0,0 0 0 0 0,0-1 0 0 0,0 1 1 0 0,0-1-1 0 0,0 1 0 0 0,0 0 0 0 0,0-1 0 0 0,0 1 1 0 0,0 0-1 0 0,0-1 0 0 0,0 1 0 0 0,0-1 1 0 0,-1 1-1 0 0,1 0 0 0 0,0-1 54 0 0,-2-5-4875 0 0,-1 1-1081 0 0</inkml:trace>
  <inkml:trace contextRef="#ctx0" brushRef="#br0" timeOffset="1144.21">994 2 8752 0 0,'0'0'673'0'0,"0"0"-437"0"0,-2-1-103 0 0,2 0 417 0 0,0 1 172 0 0,0 0 29 0 0,0 0-28 0 0,0 0-151 0 0,0 0-70 0 0,0 0-12 0 0,0 0-9 0 0,0 0-26 0 0,0 0-9 0 0,0 0-4 0 0,0 0-44 0 0,1 1-350 0 0,0-1-1 0 0,0 1 0 0 0,0-1 1 0 0,0 1-1 0 0,0 0 1 0 0,0-1-1 0 0,0 1 1 0 0,0 0-1 0 0,-1 0 0 0 0,1-1 1 0 0,0 1-1 0 0,0 0 1 0 0,-1 0-48 0 0,9 8 574 0 0,11 2-162 0 0,-1 1 0 0 0,2 2-412 0 0,25 16-414 0 0,49 31 164 0 0,-80-52 631 0 0,1-1 0 0 0,4 2-381 0 0,10 5 323 0 0,-23-11-229 0 0,-1 1 1 0 0,0 0-1 0 0,0 0 0 0 0,5 6-94 0 0,4 3 70 0 0,14 8 62 0 0,-15-10 121 0 0,1 0 0 0 0,9 11-253 0 0,-21-20 48 0 0,0-1 1 0 0,-1 1-1 0 0,1-1 0 0 0,-1 1 0 0 0,0 0 0 0 0,0 0 0 0 0,0 0 0 0 0,0 1 0 0 0,0-1 0 0 0,-1 0 0 0 0,1 1 0 0 0,-1-1 0 0 0,0 1 0 0 0,0-1 0 0 0,0 1 1 0 0,-1-1-1 0 0,1 1 0 0 0,-1 0-48 0 0,0-1 78 0 0,0 0 0 0 0,-1 0 0 0 0,1 0 1 0 0,0 0-1 0 0,-1 0 0 0 0,0 0 0 0 0,0 0 0 0 0,0 0 1 0 0,0-1-1 0 0,0 1 0 0 0,0 0 0 0 0,-1-1 0 0 0,0 1 1 0 0,1-1-1 0 0,-1 1 0 0 0,0-1 0 0 0,0 0 0 0 0,0 0 1 0 0,0 0-1 0 0,-1 0 0 0 0,1 0 0 0 0,0 0 0 0 0,-2 0-78 0 0,-7 6 347 0 0,-1 0-1 0 0,0-1 1 0 0,-8 3-347 0 0,-15 10 592 0 0,-22 10-219 0 0,29-16-298 0 0,1-1 397 0 0,-1 0 0 0 0,-16 3-472 0 0,12-2 0 0 0,15-4-197 0 0,15-9-836 0 0,2-1-394 0 0,0 0-1281 0 0,0 0-4798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212 204 5984 0 0,'-1'-4'138'0'0,"0"3"-119"0"0,1 0 1 0 0,0 0-1 0 0,-1 0 1 0 0,1 0 0 0 0,-1 0-1 0 0,1 0 1 0 0,-1 0 0 0 0,1 0-1 0 0,-1 0 1 0 0,1 1-1 0 0,-1-1 1 0 0,0 0 0 0 0,1 0-1 0 0,-1 1 1 0 0,0-1 0 0 0,0 0-1 0 0,0 1 1 0 0,0-1-1 0 0,0 1 1 0 0,1-1 0 0 0,-1 1-1 0 0,0-1 1 0 0,0 1 0 0 0,0 0-1 0 0,0 0 1 0 0,-1-1-20 0 0,1 1 202 0 0,-1 0 1 0 0,0 0 0 0 0,1 0-1 0 0,-1 0 1 0 0,0 0-1 0 0,1 1 1 0 0,-1-1-1 0 0,0 0 1 0 0,1 1-1 0 0,-1-1 1 0 0,1 1 0 0 0,-1 0-1 0 0,1-1 1 0 0,-1 1-1 0 0,1 0 1 0 0,0 0-203 0 0,-25 17 4749 0 0,22-14-4209 0 0,-9 7-232 0 0,0 0-1 0 0,1 1 0 0 0,1 0 1 0 0,0 1-1 0 0,1 1 0 0 0,0-1 0 0 0,1 2 1 0 0,0-1-1 0 0,1 1 0 0 0,1 1 1 0 0,1-1-1 0 0,-3 9-307 0 0,7-18 44 0 0,1 0 0 0 0,0 0 0 0 0,0 0-1 0 0,0 1 1 0 0,1-1 0 0 0,0 6-44 0 0,0-10 9 0 0,0 0-1 0 0,0 1 1 0 0,0-1 0 0 0,1 0 0 0 0,-1 0-1 0 0,1 0 1 0 0,0 0 0 0 0,-1 0-1 0 0,1 1 1 0 0,0-2 0 0 0,0 1 0 0 0,1 0-1 0 0,-1 0 1 0 0,0 0 0 0 0,0 0 0 0 0,1-1-1 0 0,-1 1 1 0 0,1 0 0 0 0,0-1-1 0 0,1 2-8 0 0,-1-3 20 0 0,0 1-1 0 0,-1 0 1 0 0,1-1-1 0 0,0 1 0 0 0,0-1 1 0 0,0 0-1 0 0,0 0 0 0 0,0 0 1 0 0,0 0-1 0 0,0 0 0 0 0,0 0 1 0 0,0 0-1 0 0,-1 0 1 0 0,1-1-1 0 0,0 1 0 0 0,0-1 1 0 0,0 0-1 0 0,0 1 0 0 0,1-2-19 0 0,5-1 99 0 0,0-1 0 0 0,0-1-1 0 0,4-3-98 0 0,38-31-329 0 0,-41 32 210 0 0,1-1-1 0 0,-1 0 0 0 0,2-3 120 0 0,8-7-77 0 0,-15 13 13 0 0,-4 5 62 0 0,0 0 0 0 0,0 0 1 0 0,0 0-1 0 0,1-1 0 0 0,-1 1 0 0 0,0 0 0 0 0,0 0 1 0 0,0 0-1 0 0,0 0 0 0 0,0 0 0 0 0,0-1 0 0 0,0 1 1 0 0,0 0-1 0 0,1 0 0 0 0,-1 0 0 0 0,0 0 0 0 0,0 0 0 0 0,0 0 1 0 0,0 0-1 0 0,0 0 0 0 0,1 0 0 0 0,-1-1 0 0 0,0 1 1 0 0,0 0-1 0 0,0 0 0 0 0,0 0 0 0 0,1 0 0 0 0,-1 0 1 0 0,0 0-1 0 0,0 0 0 0 0,0 0 0 0 0,1 0 0 0 0,-1 0 1 0 0,0 0-1 0 0,0 0 0 0 0,0 0 0 0 0,0 0 0 0 0,1 1 0 0 0,-1-1 1 0 0,0 0-1 0 0,0 0 0 0 0,0 0 0 0 0,0 0 0 0 0,0 0 1 0 0,1 0-1 0 0,-1 0 0 0 0,0 0 0 0 0,0 0 0 0 0,0 1 1 0 0,0-1-1 0 0,0 0 0 0 0,0 0 0 0 0,0 0 0 0 0,1 0 1 0 0,-1 0-1 0 0,0 1 0 0 0,0-1 0 0 0,0 0 0 0 0,0 0 0 0 0,0 0 1 0 0,0 0-1 0 0,0 1 2 0 0,3 10-24 0 0,-3-10 29 0 0,17 35 9 0 0,-12-24 35 0 0,-2-6-10 0 0,-1 1-1 0 0,0 0 1 0 0,0 0 0 0 0,-1 1-1 0 0,1 2-38 0 0,-2-6 13 0 0,1 0 0 0 0,0 0-1 0 0,0-1 1 0 0,0 1 0 0 0,0-1-1 0 0,1 1 1 0 0,-1-1 0 0 0,1 1-1 0 0,0-1 1 0 0,0 0-1 0 0,0 0 1 0 0,0 0 0 0 0,1 0-1 0 0,-1 0 1 0 0,1 0 0 0 0,0-1-1 0 0,0 1 1 0 0,0-1 0 0 0,0 0-1 0 0,0 0 1 0 0,0 0 0 0 0,0 0-1 0 0,1 0 1 0 0,-1-1-1 0 0,1 0 1 0 0,0 1 0 0 0,2-1-13 0 0,-1 0-188 0 0,0-1-1 0 0,-1 1 1 0 0,1-1 0 0 0,0-1 0 0 0,-1 1 0 0 0,1-1 0 0 0,0 1-1 0 0,-1-1 1 0 0,1-1 0 0 0,-1 1 0 0 0,1-1 0 0 0,-1 1 0 0 0,1-1-1 0 0,-1-1 1 0 0,2 0 188 0 0,6-7-1078 0 0</inkml:trace>
  <inkml:trace contextRef="#ctx0" brushRef="#br0" timeOffset="513.84">647 56 13216 0 0,'0'0'298'0'0,"-1"2"46"0"0,-1 10-66 0 0,-1 0-1 0 0,2 0 0 0 0,-1 13-277 0 0,-2 18-26 0 0,-2 9 162 0 0,1-1 0 0 0,3 29-136 0 0,3-65 172 0 0,1 0 0 0 0,0 0 0 0 0,1-1 0 0 0,3 10-172 0 0,-5-21 44 0 0,0 0 0 0 0,1-1 0 0 0,-1 1 0 0 0,1 0 0 0 0,-1 0 0 0 0,1-1 0 0 0,0 1 0 0 0,0-1 0 0 0,0 1 0 0 0,0-1 0 0 0,1 0 0 0 0,1 1-44 0 0,0 1 52 0 0,1-1 0 0 0,0 0 0 0 0,0 0 0 0 0,0 0 0 0 0,0 0 0 0 0,3 0-52 0 0,-4-2 25 0 0,0 1 0 0 0,1-1 0 0 0,-1-1 0 0 0,0 1 0 0 0,0-1 0 0 0,1 0 0 0 0,-1 0 0 0 0,1 0 0 0 0,-1 0 0 0 0,0-1 0 0 0,0 1 0 0 0,1-1 0 0 0,-1-1 0 0 0,0 1 0 0 0,0 0 1 0 0,0-1-1 0 0,0 0 0 0 0,0 0 0 0 0,0 0 0 0 0,0-1-25 0 0,3-1 23 0 0,-1 0 16 0 0,1 0 0 0 0,-1 0-1 0 0,1 0 1 0 0,-1-1 0 0 0,0 0 0 0 0,-1-1-1 0 0,0 1 1 0 0,4-6-39 0 0,-3 3 48 0 0,-3 5-48 0 0,-1 0 1 0 0,0-1 0 0 0,0 1 0 0 0,0 0 0 0 0,-1-1 0 0 0,1 1-1 0 0,0-3 0 0 0,0-1-3 0 0,0 1 95 0 0,-1 0 0 0 0,1 0 0 0 0,-1 0 0 0 0,0 0-1 0 0,0-5-91 0 0,-1 9-10 0 0,0 0-1 0 0,0 0 1 0 0,0 1-1 0 0,-1-1 0 0 0,1 0 1 0 0,0 0-1 0 0,-1 0 0 0 0,1 0 1 0 0,-1 1-1 0 0,0-1 1 0 0,1 0-1 0 0,-1 1 0 0 0,0-1 1 0 0,0 0-1 0 0,0 1 0 0 0,0-1 1 0 0,-1 1-1 0 0,1-1 1 0 0,0 1-1 0 0,0 0 0 0 0,-1 0 1 0 0,1-1-1 0 0,-1 1 0 0 0,1 0 1 0 0,-1 0-1 0 0,0 1 1 0 0,0-1 10 0 0,-4-2 62 0 0,1 2 1 0 0,-1-1 0 0 0,0 1 0 0 0,-1-1 0 0 0,1 2-1 0 0,-6-1-62 0 0,-1-1 108 0 0,6 2-84 0 0,0 0 0 0 0,0 0-1 0 0,0 0 1 0 0,1 1 0 0 0,-1 0 0 0 0,-3 1-24 0 0,-27 2 78 0 0,35-4-70 0 0,0 1 0 0 0,0-1 0 0 0,0 1-1 0 0,0-1 1 0 0,0 1 0 0 0,0 0 0 0 0,0-1 0 0 0,0 1-1 0 0,1 0 1 0 0,-1 0 0 0 0,0 1 0 0 0,0-1-8 0 0,1 0 1 0 0,-1 0 0 0 0,1 0 0 0 0,-1 0 0 0 0,0 0 0 0 0,1 0 0 0 0,-1 0 0 0 0,0 0 0 0 0,0-1 0 0 0,1 1 0 0 0,-1-1-1 0 0,0 0 1 0 0,0 1-1 0 0,1-1-64 0 0,1 0-176 0 0,0 0-618 0 0,0 0-239 0 0</inkml:trace>
  <inkml:trace contextRef="#ctx0" brushRef="#br0" timeOffset="880.955">1174 153 2304 0 0,'-10'0'200'0'0,"-2"1"2288"0"0,0 0-1 0 0,0 1 1 0 0,0 1 0 0 0,-9 2-2488 0 0,12-3 465 0 0,0 1-139 0 0,0 1 1 0 0,0-1 0 0 0,0 1 0 0 0,0 1 0 0 0,0 0 0 0 0,1 0 0 0 0,-7 5-327 0 0,13-8 43 0 0,0 0 1 0 0,1-1 0 0 0,-1 1-1 0 0,0 0 1 0 0,1 0 0 0 0,-1 0 0 0 0,1 0-1 0 0,0 0 1 0 0,0 0 0 0 0,-1 1-1 0 0,1-1 1 0 0,1 0 0 0 0,-1 1 0 0 0,0-1-1 0 0,0 2-43 0 0,1-3 6 0 0,0 1 0 0 0,0-1 0 0 0,0 1 0 0 0,0 0 0 0 0,1-1 0 0 0,-1 1 0 0 0,0-1 0 0 0,1 1 0 0 0,-1-1 0 0 0,1 1 0 0 0,-1-1 0 0 0,1 1 0 0 0,0-1 0 0 0,0 1 0 0 0,-1-1 0 0 0,1 0-1 0 0,0 1 1 0 0,0-1 0 0 0,0 0 0 0 0,1 0 0 0 0,-1 0 0 0 0,0 0 0 0 0,0 0 0 0 0,1 1-6 0 0,77 51 189 0 0,-47-32-184 0 0,-27-17 12 0 0,-1-1 1 0 0,0 1 0 0 0,0 0 0 0 0,3 3-18 0 0,14 13 292 0 0,-21-19-224 0 0,1 1 0 0 0,0-1 0 0 0,0 1 0 0 0,-1-1 0 0 0,1 1-1 0 0,-1-1 1 0 0,1 1 0 0 0,-1-1 0 0 0,0 1 0 0 0,1 0-1 0 0,-1-1 1 0 0,0 1 0 0 0,0 0 0 0 0,0-1 0 0 0,0 1 0 0 0,-1 0-1 0 0,1-1 1 0 0,0 1 0 0 0,-1 0 0 0 0,1-1 0 0 0,-1 1-1 0 0,0-1-67 0 0,-7 5 42 0 0,0-1-1 0 0,0 0 0 0 0,-1-1 1 0 0,0 0-1 0 0,0-1 0 0 0,0 1 1 0 0,0-2-1 0 0,0 1 0 0 0,-1-1 1 0 0,1-1-1 0 0,-1 0 0 0 0,0 0 1 0 0,-8-1-42 0 0,8-2-992 0 0,1-1-58 0 0</inkml:trace>
  <inkml:trace contextRef="#ctx0" brushRef="#br0" timeOffset="1450.645">1580 157 10136 0 0,'-9'0'918'0'0,"2"2"-680"0"0,0 0 1 0 0,0 0-1 0 0,1 1 0 0 0,-1 0 0 0 0,1 0 0 0 0,-1 0 0 0 0,1 1 0 0 0,1 0 0 0 0,-6 4-238 0 0,-24 15 960 0 0,15-12-830 0 0,1 0-1 0 0,0 2 1 0 0,1 0 0 0 0,1 1 0 0 0,0 0 0 0 0,-11 13-130 0 0,26-25 38 0 0,1 0 0 0 0,-1 0 0 0 0,0 0 0 0 0,1 0 0 0 0,0 1 0 0 0,-1-1 0 0 0,1 0 0 0 0,0 0 0 0 0,0 1 0 0 0,0-1 0 0 0,0 1 0 0 0,0-1 0 0 0,0 3-38 0 0,1-1 58 0 0,0 0 0 0 0,0 0 1 0 0,1 0-1 0 0,-1 0 0 0 0,1 0 0 0 0,0 0 0 0 0,0 0 1 0 0,0 1-59 0 0,0-4 19 0 0,0-1 0 0 0,0 1 0 0 0,0 0 0 0 0,-1-1 0 0 0,1 1 1 0 0,0-1-1 0 0,0 1 0 0 0,0-1 0 0 0,0 0 0 0 0,0 1 0 0 0,0-1 0 0 0,0 0 1 0 0,1 1-20 0 0,1-1 57 0 0,1 2 11 0 0,1 0 0 0 0,0-1 0 0 0,-1 1 0 0 0,1-1 0 0 0,0 0 1 0 0,0-1-1 0 0,0 1 0 0 0,0-1 0 0 0,0 0 0 0 0,0 0 0 0 0,-1-1 0 0 0,1 1 0 0 0,0-1 0 0 0,0 0 0 0 0,0 0 0 0 0,-1-1 0 0 0,1 0 0 0 0,3-1-68 0 0,7-5 92 0 0,1-1-1 0 0,-1 0 0 0 0,-1-1 0 0 0,10-9-91 0 0,-11 8 18 0 0,1 1 0 0 0,1 0 0 0 0,0 1-1 0 0,2-1-17 0 0,-11 8 7 0 0,0-1-1 0 0,-1 1 0 0 0,1 0 0 0 0,0 1 0 0 0,0 0 0 0 0,0 0 0 0 0,0 0 0 0 0,0 0 0 0 0,1 1 0 0 0,-1 0 0 0 0,3 1-6 0 0,-7-1 6 0 0,6 3 2 0 0,4 11-9 0 0,-9-8 55 0 0,0 0 0 0 0,0 0 0 0 0,0 0 0 0 0,-1 1-1 0 0,0-1 1 0 0,0 0 0 0 0,-1 1 0 0 0,0-1-1 0 0,0 4-53 0 0,5 21 648 0 0,-5-29-569 0 0,-1-1 0 0 0,-1 0 0 0 0,1 1-1 0 0,0-1 1 0 0,0 0 0 0 0,0 1-1 0 0,-1-1 1 0 0,1 0 0 0 0,0 1 0 0 0,-1-1-1 0 0,0 1-78 0 0,-1 4 200 0 0,2-4-23 0 0,0-2-8 0 0,-1 0-134 0 0,0 0 0 0 0,0 0 0 0 0,-1-1 0 0 0,1 1 0 0 0,0 0 0 0 0,0 0 0 0 0,0-1-1 0 0,0 1 1 0 0,0-1 0 0 0,0 1 0 0 0,0-1 0 0 0,0 1 0 0 0,0-1 0 0 0,0 0 0 0 0,0 1-1 0 0,0-1 1 0 0,0 0 0 0 0,1 0 0 0 0,-1 0 0 0 0,0 1 0 0 0,1-1 0 0 0,-1 0 0 0 0,0 0-1 0 0,1 0 1 0 0,-1 0 0 0 0,1 0 0 0 0,-1-1-35 0 0,1 0 37 0 0,-1 1 1 0 0,1-1-1 0 0,-1 0 1 0 0,1 1-1 0 0,0-1 0 0 0,0 0 1 0 0,0 1-1 0 0,0-1 0 0 0,0 0 1 0 0,0 1-1 0 0,0-1 1 0 0,0 0-1 0 0,1 1 0 0 0,-1-1 1 0 0,1 1-1 0 0,-1-1 1 0 0,1 1-1 0 0,0-1 0 0 0,0 0-37 0 0,25-47 204 0 0,-14 32-271 0 0,1 0 1 0 0,0 2-1 0 0,1-1 0 0 0,1 2 0 0 0,1 0 0 0 0,0 0 0 0 0,1 2 0 0 0,0 0 0 0 0,1 1 0 0 0,0 1 0 0 0,11-5 67 0 0,-11 8-714 0 0,1 0 1 0 0,-1 0-1 0 0,10 0 714 0 0,-20 5-453 0 0,-1 1 1 0 0,1 0-1 0 0,0 0 1 0 0,-1 1-1 0 0,1 0 1 0 0,0 1-1 0 0,0-1 1 0 0,-1 1-1 0 0,1 1 1 0 0,1 0 452 0 0,4 2-1181 0 0</inkml:trace>
  <inkml:trace contextRef="#ctx0" brushRef="#br0" timeOffset="1945.449">2238 153 3680 0 0,'0'-1'184'0'0,"0"0"0"0"0,0 0 0 0 0,0-1 0 0 0,-1 1 0 0 0,1 0 0 0 0,0 0 0 0 0,0 0 0 0 0,-1 0 0 0 0,1 0 0 0 0,-1 0 0 0 0,1 0 0 0 0,-1 0 0 0 0,1 0 0 0 0,-1 0 0 0 0,0 0 0 0 0,0-1-184 0 0,-1 0 1257 0 0,2 1 22 0 0,0 1-401 0 0,0 0-168 0 0,0 0-36 0 0,0 0-26 0 0,0 0-73 0 0,0 0-30 0 0,0 0-7 0 0,0 0-13 0 0,-4 5 870 0 0,1 3-1040 0 0,0 1 0 0 0,1 0 1 0 0,-1 4-356 0 0,-8 27 381 0 0,5-21 124 0 0,1 0-1 0 0,1 0 1 0 0,-1 17-505 0 0,-6 26 798 0 0,1-18-794 0 0,3 1 0 0 0,1-1 0 0 0,2 1 0 0 0,2 7-4 0 0,3-33 0 0 0,1 0 0 0 0,1 6 0 0 0,2 12 0 0 0,4-5 0 0 0,-6-24 0 0 0,-3-7 0 0 0,0-1 0 0 0,0 0 0 0 0,0 0 0 0 0,1 0 0 0 0,-1 1 0 0 0,0-1 0 0 0,0 0 0 0 0,0 0 0 0 0,0 0 0 0 0,0 1 0 0 0,1-1 0 0 0,-1 0 0 0 0,0 0 0 0 0,0 0 0 0 0,0 0 0 0 0,1 0 0 0 0,-1 0 0 0 0,0 1 0 0 0,0-1 0 0 0,1 0 0 0 0,-1 0 0 0 0,0 0 0 0 0,0 0 0 0 0,0 0 0 0 0,1 0 0 0 0,-1 0 0 0 0,0 0 0 0 0,0 0 0 0 0,1 0 0 0 0,-1 0 0 0 0,0 0 0 0 0,0 0 0 0 0,1 0 0 0 0,-1 0 0 0 0,0 0 0 0 0,0 0 0 0 0,1 0 0 0 0,-1-1 0 0 0,1-1 0 0 0,0-1 19 0 0,0 1-1 0 0,-1-1 0 0 0,1 1 0 0 0,-1-1 0 0 0,0 0 0 0 0,1 1 0 0 0,-1-1 0 0 0,-1 0 1 0 0,1 1-1 0 0,0-1 0 0 0,-1-2-18 0 0,0-9-6 0 0,-6-61-1708 0 0,2 19 154 0 0,2 40 907 0 0,2 1 0 0 0,0-1 0 0 0,1-7 653 0 0,1-19-1152 0 0,0 20 356 0 0,0 0 0 0 0,2-7 796 0 0,-2 22-139 0 0,1-1 1 0 0,0 1 0 0 0,0 0 0 0 0,1-1 0 0 0,0 1 0 0 0,0 0 0 0 0,0 0-1 0 0,4-3 139 0 0,-2 0 133 0 0,2 2-1 0 0,-1-1 0 0 0,1 0 1 0 0,1 1-1 0 0,-1 1 1 0 0,1-1-1 0 0,1 1 0 0 0,5-3-132 0 0,-10 7 79 0 0,1 0-1 0 0,-1 1 0 0 0,1 0 0 0 0,0 0 0 0 0,-1 0 1 0 0,1 0-1 0 0,0 1 0 0 0,0 0 0 0 0,0 0 1 0 0,0 0-1 0 0,0 1 0 0 0,0 0 0 0 0,1 0 0 0 0,-1 0 1 0 0,0 0-1 0 0,0 1 0 0 0,0 0 0 0 0,0 0 1 0 0,2 1-79 0 0,3 1 316 0 0,-1 0 1 0 0,1 1-1 0 0,-1 1 1 0 0,0-1-1 0 0,0 1 1 0 0,-1 1 0 0 0,1-1-1 0 0,1 3-316 0 0,-6-4 126 0 0,1 0 0 0 0,-1 0 0 0 0,0 1 0 0 0,0-1 0 0 0,0 1 0 0 0,-1 0 0 0 0,0 0 0 0 0,0 0 0 0 0,0 1 0 0 0,0-1 0 0 0,-1 0 0 0 0,0 1 0 0 0,0 0-1 0 0,1 4-125 0 0,-3-7 84 0 0,1 0-1 0 0,-1 1 1 0 0,0-1-1 0 0,1 0 0 0 0,-1 0 1 0 0,-1 0-1 0 0,1 0 0 0 0,0 1 1 0 0,-1-1-1 0 0,0 0 1 0 0,1 0-1 0 0,-1 0 0 0 0,-1 0 1 0 0,1 0-1 0 0,0 0 1 0 0,-1-1-1 0 0,1 1 0 0 0,-2 1-83 0 0,1-1 42 0 0,-1 0-1 0 0,1-1 0 0 0,-1 1 0 0 0,0-1 1 0 0,0 1-1 0 0,0-1 0 0 0,-1 0 0 0 0,1 0 1 0 0,0 0-1 0 0,-1-1 0 0 0,1 1 1 0 0,-1-1-1 0 0,0 0 0 0 0,1 0 0 0 0,-2 0-41 0 0,-15 3 330 0 0,0 0-1 0 0,0-2 0 0 0,-1-1 1 0 0,1 0-1 0 0,-1-1 0 0 0,-8-2-329 0 0,5 0-340 0 0,-12-1-323 0 0,10-4-5305 0 0,11 2-276 0 0</inkml:trace>
  <inkml:trace contextRef="#ctx0" brushRef="#br0" timeOffset="2452.191">2703 1 13560 0 0,'0'0'306'0'0,"0"0"46"0"0,0 0 23 0 0,0 1-44 0 0,5 13-95 0 0,0 0 1 0 0,-1 1 0 0 0,-1-1 0 0 0,0 1 0 0 0,-1-1 0 0 0,0 2-237 0 0,1 34 2612 0 0,-3 8-2612 0 0,-2-21 736 0 0,-2 0 0 0 0,-2 0 0 0 0,-5 19-736 0 0,10-51 26 0 0,-3 15 71 0 0,3-11-12 0 0,-1 1 0 0 0,-1 0 0 0 0,-3 8-85 0 0,6-16 64 0 0,0-2 0 0 0,0 0 0 0 0,0 0-32 0 0,0 0-122 0 0,0 0-10 0 0,0 0 73 0 0,-1 0 1 0 0,1-1-1 0 0,0 1 1 0 0,0 0 0 0 0,-1 0-1 0 0,1-1 1 0 0,0 1-1 0 0,0 0 1 0 0,-1 0-1 0 0,1 0 1 0 0,0-1 0 0 0,0 1-1 0 0,0 0 1 0 0,0-1-1 0 0,0 1 1 0 0,-1 0-1 0 0,1 0 1 0 0,0-1-1 0 0,0 1 1 0 0,0 0 0 0 0,0-1-1 0 0,0 1 1 0 0,0 0-1 0 0,0-1 1 0 0,0 1-1 0 0,0 0 1 0 0,0-1 0 0 0,0 1-1 0 0,0 0 1 0 0,0-1-1 0 0,0 1 1 0 0,0 0-1 0 0,1-1 27 0 0,1-12-615 0 0,-2 12 476 0 0,2-23-1259 0 0,1-6-163 0 0,0 17 1166 0 0,2 0 0 0 0,-1 1-1 0 0,2-1 1 0 0,0 1 0 0 0,0 0-1 0 0,1 1 1 0 0,0-1 0 0 0,3-1 395 0 0,-5 7 13 0 0,0 0 1 0 0,0 0 0 0 0,1 0 0 0 0,0 1-1 0 0,0 0 1 0 0,0 0 0 0 0,1 0 0 0 0,-1 1-1 0 0,1 0 1 0 0,0 0 0 0 0,0 1-1 0 0,0 0 1 0 0,1 0 0 0 0,4 0-14 0 0,-9 2 135 0 0,1 0 0 0 0,-1 0 0 0 0,1 1 0 0 0,0 0 1 0 0,-1 0-1 0 0,1 0 0 0 0,-1 0 0 0 0,1 0 0 0 0,0 1 0 0 0,-1 0 0 0 0,1 0 1 0 0,-1 0-1 0 0,1 0 0 0 0,-1 0 0 0 0,0 1 0 0 0,0-1 0 0 0,1 1 0 0 0,-1 0 0 0 0,0 0 1 0 0,0 0-1 0 0,-1 0 0 0 0,1 1 0 0 0,0-1 0 0 0,-1 1 0 0 0,1-1 0 0 0,-1 1 1 0 0,2 3-136 0 0,0 1 182 0 0,1 1 1 0 0,-1-1-1 0 0,-1 1 1 0 0,1 0-1 0 0,-1 1 1 0 0,-1-1 0 0 0,0 1-1 0 0,0-1 1 0 0,0 1-1 0 0,0 7-182 0 0,0 10 988 0 0,1 0 0 0 0,3 8-988 0 0,4-4 0 0 0,-5-24 23 0 0,-4-5 92 0 0,-1-1 27 0 0,0 0-992 0 0,1-1-4177 0 0,7-4-1783 0 0</inkml:trace>
  <inkml:trace contextRef="#ctx0" brushRef="#br0" timeOffset="2678.171">3161 60 10136 0 0,'0'0'896'0'0,"0"0"-712"0"0,0 0-184 0 0,0 0 0 0 0,0 0 728 0 0,0 0 104 0 0,6 2 32 0 0,0 4 0 0 0,1 2-688 0 0,-1 0-176 0 0,-3 0 0 0 0,3 1-5856 0 0</inkml:trace>
  <inkml:trace contextRef="#ctx0" brushRef="#br0" timeOffset="3092.812">3405 226 7832 0 0,'-14'-3'833'0'0,"8"4"-595"0"0,0 0 0 0 0,0-1 0 0 0,0 2 1 0 0,0-1-1 0 0,1 1 0 0 0,-1 0 0 0 0,0 0 0 0 0,-1 1-238 0 0,-45 25 4135 0 0,37-19-3690 0 0,1 1 0 0 0,-1 0 0 0 0,-2 4-445 0 0,12-10 251 0 0,0 1-1 0 0,0-1 0 0 0,1 1 1 0 0,0 0-1 0 0,0 0 0 0 0,0 1 1 0 0,1-1-1 0 0,0 1 0 0 0,0 0 0 0 0,-1 1-250 0 0,4-5 524 0 0,0-1-497 0 0,0 0-1 0 0,0 1 0 0 0,1-1 0 0 0,-1 0 1 0 0,0 1-1 0 0,1-1 0 0 0,-1 1 0 0 0,1-1 0 0 0,-1 0 1 0 0,1 0-1 0 0,0 1 0 0 0,0 0-26 0 0,0-2 10 0 0,0 1 0 0 0,0-1 0 0 0,0 1 1 0 0,0-1-1 0 0,0 1 0 0 0,0-1 0 0 0,0 0 0 0 0,1 1 0 0 0,-1-1 0 0 0,0 0 0 0 0,0 0 0 0 0,0 0 0 0 0,0 0 1 0 0,0 0-1 0 0,0 0 0 0 0,0 0 0 0 0,1 0-10 0 0,23-6-213 0 0,-13 3-205 0 0,-2 0 304 0 0,1-1-1 0 0,-1 0 1 0 0,0-1 0 0 0,0 0-1 0 0,-1 0 1 0 0,1-1-1 0 0,3-4 115 0 0,12-8 77 0 0,-10 6-49 0 0,1 1 0 0 0,0 1-1 0 0,12-5-27 0 0,-18 10-43 0 0,4-2 12 0 0,0 1-1 0 0,10-2 32 0 0,-20 7-9 0 0,0 0 1 0 0,0 0-1 0 0,0 0 1 0 0,0 1-1 0 0,0-1 1 0 0,0 1-1 0 0,0 0 1 0 0,1 0-1 0 0,-1 1 1 0 0,0-1-1 0 0,3 2 9 0 0,-6-2-8 0 0,0 1 0 0 0,0-1-1 0 0,0 1 1 0 0,0 0 0 0 0,0 0 0 0 0,0-1 0 0 0,0 1-1 0 0,0 0 1 0 0,0 0 0 0 0,-1 0 0 0 0,1 0 0 0 0,0 0-1 0 0,-1 0 1 0 0,1 0 0 0 0,0 0 0 0 0,-1 0-1 0 0,1 1 9 0 0,1 1-7 0 0,-1 1 7 0 0,1-1 0 0 0,-1 1 0 0 0,1-1 0 0 0,-1 1 0 0 0,0-1 0 0 0,0 1 0 0 0,0 0 0 0 0,-1 0 0 0 0,1-1 0 0 0,-1 1 0 0 0,0 0 0 0 0,0 0 0 0 0,-1-1 0 0 0,1 3 0 0 0,0 20 0 0 0,1-6 49 0 0,-1 0 0 0 0,-2 14-49 0 0,0 11 589 0 0,2-44-410 0 0,0-1 11 0 0,0 0 2 0 0,0 0 4 0 0,0 0 18 0 0,0 0 8 0 0,0 0 2 0 0,0 0-21 0 0,2-3-172 0 0,0 0 0 0 0,0 0 0 0 0,-1 0 0 0 0,1 0 0 0 0,-1 0 0 0 0,1 0 0 0 0,-1 0 0 0 0,0 0 0 0 0,0-1 0 0 0,-1 1-31 0 0,9-22 59 0 0,-4 17-55 0 0,1-1 1 0 0,0 1-1 0 0,0 1 0 0 0,0-1 0 0 0,1 1 0 0 0,0 0 0 0 0,1 0 0 0 0,6-4-4 0 0,-1 1-29 0 0,2 1 0 0 0,-1 0 0 0 0,1 1-1 0 0,12-5 30 0 0,-23 12-5 0 0,-1 0-1 0 0,0 0 1 0 0,1 1-1 0 0,-1-1 0 0 0,0 1 1 0 0,1 0-1 0 0,-1 0 1 0 0,1 0-1 0 0,-1 0 0 0 0,0 0 1 0 0,1 1-1 0 0,-1 0 1 0 0,0 0-1 0 0,1 0 1 0 0,-1 0-1 0 0,0 0 0 0 0,0 0 1 0 0,0 1-1 0 0,0 0 1 0 0,0-1-1 0 0,0 1 6 0 0,0 1-28 0 0,-1 0-1 0 0,1 0 1 0 0,-1 0-1 0 0,0 0 1 0 0,1 0-1 0 0,-2 0 1 0 0,1 1-1 0 0,0-1 1 0 0,-1 1-1 0 0,1 0 29 0 0,4 7-175 0 0,0 3-1317 0 0,1 0-5142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14768 0 0,'0'0'332'0'0,"2"9"457"0"0,-5 15-296 0 0,2-20-491 0 0,0 0-1 0 0,1 1 1 0 0,0-1-1 0 0,-1 1 1 0 0,1-1 0 0 0,1 5-2 0 0,7 72-10 0 0,-3-24 166 0 0,0 53 516 0 0,-4-83-73 0 0,-3 20-599 0 0,0 1 285 0 0,2-29-174 0 0,0 1-14 0 0,0 0 0 0 0,3 12-97 0 0,-3-17 74 0 0,-1-14-61 0 0,1 0 1 0 0,0 0-1 0 0,0 0 0 0 0,0 0 1 0 0,0-1-1 0 0,0 1 1 0 0,0 0-1 0 0,0 0 0 0 0,0 0 1 0 0,0 0-1 0 0,0 0 1 0 0,0-1-1 0 0,1 1 0 0 0,-1 0 1 0 0,0 0-1 0 0,1 0 1 0 0,-1-1-1 0 0,0 1 0 0 0,1 0 1 0 0,-1-1-1 0 0,1 1 0 0 0,-1 0-13 0 0,3 4 106 0 0,-3-4-29 0 0,4-35-250 0 0,3-19-967 0 0,-6 36 410 0 0,0 0-1 0 0,2 1 1 0 0,2-10 730 0 0,-2 10-775 0 0,0-1 0 0 0,-1 0 0 0 0,0-9 775 0 0,-2 14-321 0 0,1 1-1 0 0,0 0 1 0 0,0 0 0 0 0,1 0-1 0 0,1 0 1 0 0,0 0 0 0 0,2-5 321 0 0,7-21-748 0 0,-6 19 506 0 0,0 0 1 0 0,7-14 241 0 0,-6 19-66 0 0,0-2 560 0 0,1 1-1 0 0,4-7-493 0 0,-9 17 182 0 0,0 0-1 0 0,1 0 1 0 0,-1 0 0 0 0,1 0 0 0 0,0 1 0 0 0,0-1 0 0 0,0 1-1 0 0,0 0 1 0 0,4-2-182 0 0,-3 3 252 0 0,1-2 43 0 0,0 1 1 0 0,0 0-1 0 0,0 0 1 0 0,1 1-1 0 0,3-2-295 0 0,-9 4 30 0 0,0 0 0 0 0,1-1 0 0 0,-1 1 0 0 0,0 0 0 0 0,1 0 0 0 0,-1 0 0 0 0,0 0 1 0 0,1 0-1 0 0,-1 0 0 0 0,1 0 0 0 0,-1 1 0 0 0,0-1 0 0 0,1 0 0 0 0,-1 1 0 0 0,0-1 0 0 0,0 1 0 0 0,1-1 0 0 0,-1 1 0 0 0,0 0 0 0 0,0-1 0 0 0,0 1 0 0 0,1 0 0 0 0,-1 0 0 0 0,0 0 0 0 0,0 0 0 0 0,-1 0 0 0 0,1 0 0 0 0,0 0 0 0 0,0 1-30 0 0,10 12 424 0 0,-9-12-342 0 0,1 1 1 0 0,-1-1-1 0 0,0 1 0 0 0,-1 0 0 0 0,1 0 0 0 0,0 0 0 0 0,-1 0 1 0 0,0 0-1 0 0,1 0 0 0 0,-1 0 0 0 0,0 1-82 0 0,0 5 211 0 0,1 0-1 0 0,0-1 0 0 0,1 1 0 0 0,1 4-210 0 0,-3-5 139 0 0,0-1 0 0 0,0 1 0 0 0,-1-1 0 0 0,0 1-1 0 0,-1 0 1 0 0,0-1 0 0 0,0 1 0 0 0,0-1-1 0 0,-1 2-138 0 0,0 2 221 0 0,1-7-155 0 0,-1 0 1 0 0,1 0-1 0 0,0-1 1 0 0,-1 1-1 0 0,0 0 1 0 0,0-1-1 0 0,0 1 1 0 0,0-1-1 0 0,-3 3-66 0 0,-25 27 506 0 0,24-28-438 0 0,0-1 1 0 0,0 0 0 0 0,0 0 0 0 0,0 0-1 0 0,0-1 1 0 0,-1 0 0 0 0,-2 1-69 0 0,-48 15 289 0 0,51-18-266 0 0,0 0 1 0 0,0 0-1 0 0,0 0 0 0 0,0-1 0 0 0,0 0 0 0 0,-4 0-23 0 0,7 0-63 0 0,0-1 1 0 0,0 1-1 0 0,0-1 0 0 0,0 1 1 0 0,0-1-1 0 0,0 0 0 0 0,0 0 1 0 0,0 0-1 0 0,0-1 0 0 0,0 1 1 0 0,1-1-1 0 0,-1 0 0 0 0,-1 0 63 0 0,-1-5-784 0 0,3 0-4209 0 0,-1-1-977 0 0</inkml:trace>
  <inkml:trace contextRef="#ctx0" brushRef="#br0" timeOffset="425.282">525 1 11520 0 0,'9'0'335'0'0,"5"0"72"0"0,-14 0-397 0 0,-1 0 0 0 0,1 0-1 0 0,0 0 1 0 0,0 0 0 0 0,0 0-1 0 0,0 0 1 0 0,0 0-1 0 0,0 0 1 0 0,0 0 0 0 0,0 0-1 0 0,0 0 1 0 0,0 0 0 0 0,0 0-1 0 0,0 0 1 0 0,0 0-1 0 0,0 0 1 0 0,0 1 0 0 0,-1-1-1 0 0,1 0 1 0 0,0 0 0 0 0,0 0-1 0 0,0 0 1 0 0,0 0-1 0 0,0 0 1 0 0,0 0 0 0 0,0 0-1 0 0,0 0 1 0 0,0 0 0 0 0,0 0-1 0 0,0 1 1 0 0,0-1-1 0 0,0 0 1 0 0,0 0 0 0 0,0 0-1 0 0,0 0 1 0 0,0 0 0 0 0,1 0-1 0 0,-1 0 1 0 0,0 0-1 0 0,0 0 1 0 0,0 0 0 0 0,0 0-1 0 0,0 1 1 0 0,0-1 0 0 0,0 0-1 0 0,0 0 1 0 0,0 0-1 0 0,0 0 1 0 0,0 0 0 0 0,0 0-10 0 0,0 0 20 0 0,-1 0 0 0 0,1 1 0 0 0,0-1 1 0 0,-1 0-1 0 0,1 1 0 0 0,0-1 1 0 0,-1 1-1 0 0,1-1 0 0 0,0 0 0 0 0,0 1 1 0 0,-1-1-1 0 0,1 1 0 0 0,0-1 0 0 0,0 1 1 0 0,0-1-1 0 0,-1 0 0 0 0,1 1 1 0 0,0-1-1 0 0,0 1 0 0 0,0-1 0 0 0,0 1 1 0 0,0-1-1 0 0,0 1 0 0 0,0-1 1 0 0,0 1-1 0 0,0 0-20 0 0,-2 10 794 0 0,-1-4-443 0 0,-1 0 0 0 0,0-1 0 0 0,-1 1 0 0 0,0-1-351 0 0,1 0 77 0 0,0 0 0 0 0,0 0 1 0 0,0 0-1 0 0,-1 5-77 0 0,2-5 21 0 0,0-1 1 0 0,0 1-1 0 0,0-1 0 0 0,0 0 0 0 0,-1 0 1 0 0,0 0-1 0 0,0 0 0 0 0,-1 0 0 0 0,-1 0-21 0 0,0 2 31 0 0,2-2 0 0 0,-1 1 1 0 0,2 0 0 0 0,-1-1 0 0 0,1 1 0 0 0,0 1 0 0 0,-2 4-32 0 0,-14 25 137 0 0,17-33-128 0 0,0-1 2 0 0,0 0-1 0 0,1 0 1 0 0,-1 1 0 0 0,0-1 0 0 0,1 1-1 0 0,0-1 1 0 0,-1 1 0 0 0,1-1 0 0 0,0 1-1 0 0,1 0 1 0 0,-1 0 0 0 0,0 0 0 0 0,1-1-1 0 0,-1 1 1 0 0,1 0 0 0 0,0 0-11 0 0,0-2 2 0 0,1 1 1 0 0,-1-1-1 0 0,0 0 0 0 0,0 0 1 0 0,0 0-1 0 0,0 1 1 0 0,0-1-1 0 0,0 0 0 0 0,0 0 1 0 0,0 0-1 0 0,-1 1 1 0 0,1-1-1 0 0,0 0 0 0 0,-1 0 1 0 0,1 0-1 0 0,-1 0 1 0 0,1 0-1 0 0,-1 0 0 0 0,0 0 1 0 0,0 0-1 0 0,1 0 1 0 0,-1 0-1 0 0,0 0 0 0 0,0 0 1 0 0,0 0-3 0 0,-1 1 10 0 0,2-2-6 0 0,0 0 0 0 0,-1 0-1 0 0,1 0 1 0 0,0 0 0 0 0,0 1-1 0 0,0-1 1 0 0,0 0 0 0 0,0 0-1 0 0,-1 0 1 0 0,1 0 0 0 0,0 0-1 0 0,0 0 1 0 0,0 0-1 0 0,0 0 1 0 0,0 0 0 0 0,0 1-1 0 0,-1-1 1 0 0,1 0 0 0 0,0 0-1 0 0,0 0 1 0 0,0 0 0 0 0,0 0-1 0 0,0 1 1 0 0,0-1-1 0 0,0 0 1 0 0,0 0 0 0 0,0 0-1 0 0,0 0 1 0 0,0 0 0 0 0,0 1-1 0 0,0-1 1 0 0,0 0 0 0 0,0 0-1 0 0,0 0 1 0 0,0 0-1 0 0,0 1 1 0 0,0-1 0 0 0,0 0-1 0 0,0 0 1 0 0,0 0 0 0 0,0 0-1 0 0,0 1 1 0 0,0-1 0 0 0,0 0-1 0 0,0 0 1 0 0,0 0-1 0 0,1 0 1 0 0,-1 0 0 0 0,0 0-1 0 0,0 1 1 0 0,0-1 0 0 0,0 0-1 0 0,0 0 1 0 0,0 0 0 0 0,0 0-1 0 0,1 0 1 0 0,-1 0 0 0 0,0 0-1 0 0,0 0 1 0 0,0 0-1 0 0,0 1 1 0 0,1-1 0 0 0,-1 0-1 0 0,0 0 1 0 0,0 0 0 0 0,0 0-1 0 0,0 0-3 0 0,8-1 91 0 0,-7 1-79 0 0,-1-1-1 0 0,0 1 0 0 0,0 0 1 0 0,0-1-1 0 0,1 1 1 0 0,-1-1-1 0 0,0 1 1 0 0,0-1-1 0 0,0 1 1 0 0,0-1-1 0 0,0 1 0 0 0,0 0 1 0 0,0-1-1 0 0,0 1 1 0 0,0-1-1 0 0,0 1 1 0 0,0-1-1 0 0,0 1 0 0 0,0-1 1 0 0,0 1-12 0 0,0-1 36 0 0,0 0-15 0 0,0 1-1 0 0,1-1 0 0 0,-1 0 0 0 0,0 0 0 0 0,1 0 1 0 0,-1 0-1 0 0,1 1 0 0 0,-1-1 0 0 0,1 0 0 0 0,0 0 1 0 0,-1 1-1 0 0,1-1 0 0 0,0 0 0 0 0,0 1 0 0 0,-1-1 1 0 0,1 1-1 0 0,0-1 0 0 0,0 1 0 0 0,0-1-20 0 0,0 1 19 0 0,0-1 0 0 0,0 1 0 0 0,0-1 0 0 0,0 0 0 0 0,0 0 0 0 0,0 1 0 0 0,0-1 0 0 0,0 0 0 0 0,-1 0 0 0 0,1 0 0 0 0,0 0 0 0 0,0 0 0 0 0,-1 0 0 0 0,1 0-1 0 0,0-1-18 0 0,-1 0-10 0 0,1-1-1 0 0,0 0 0 0 0,0 1 0 0 0,1-1 0 0 0,-1 1 1 0 0,0 0-1 0 0,1-1 0 0 0,-1 1 0 0 0,1 0 0 0 0,0 0 0 0 0,0 0 1 0 0,0 0-1 0 0,0 0 0 0 0,0 1 0 0 0,0-1 0 0 0,1 1 0 0 0,0-2 11 0 0,5-3-35 0 0,0 0 0 0 0,-1-1 0 0 0,3-4 35 0 0,-3 4 0 0 0,0 0 1 0 0,0 1-1 0 0,0 0 0 0 0,6-3 0 0 0,-1 1 0 0 0,-7 6 0 0 0,-1 0 0 0 0,0-1 0 0 0,0 0 0 0 0,0 1 0 0 0,-1-2 0 0 0,4-2 0 0 0,-5 5 11 0 0,0 0 1 0 0,-1 0-1 0 0,1 0 0 0 0,0 0 0 0 0,0 0 0 0 0,0 0 0 0 0,0 0 0 0 0,0 1 0 0 0,0-1 0 0 0,0 1 0 0 0,0-1 0 0 0,0 1 0 0 0,0 0 0 0 0,0 0 0 0 0,0 0 0 0 0,0 0 0 0 0,0 0-11 0 0,-1 0 3 0 0,0 0 70 0 0,3 8 18 0 0,-4-7-88 0 0,1-1 1 0 0,-1 0-1 0 0,0 1 1 0 0,1-1-1 0 0,-1 1 1 0 0,0-1 0 0 0,0 1-1 0 0,1-1 1 0 0,-1 1-1 0 0,0-1 1 0 0,0 0-1 0 0,0 1 1 0 0,0-1 0 0 0,0 1-1 0 0,1 0 1 0 0,-1-1-1 0 0,0 1 1 0 0,0-1-1 0 0,0 1 1 0 0,0-1 0 0 0,-1 1-1 0 0,1-1 1 0 0,0 1-1 0 0,0-1 1 0 0,0 1-1 0 0,0-1 1 0 0,0 1 0 0 0,-1-1-1 0 0,1 1 1 0 0,0-1-4 0 0,-1 2 70 0 0,0 0 0 0 0,1-1 0 0 0,-1 1 0 0 0,1 0 1 0 0,-1 0-1 0 0,1-1 0 0 0,0 1 0 0 0,0 0 0 0 0,0 0 0 0 0,0 0 0 0 0,0 0 1 0 0,0-1-1 0 0,1 2-70 0 0,-1-1 54 0 0,0 0 0 0 0,0 1 0 0 0,0-1 0 0 0,0 0 0 0 0,0 1 0 0 0,0-1 0 0 0,-1 0 0 0 0,1 1 0 0 0,-1 0-54 0 0,0 0 1 0 0,1 0 0 0 0,0-1 0 0 0,-1 1 0 0 0,1 0 0 0 0,0 0 0 0 0,1-1 0 0 0,-1 1 0 0 0,0 0 0 0 0,1-1-1 0 0,0 1 1 0 0,-1 0 0 0 0,1-1 0 0 0,0 1 0 0 0,1 0-1 0 0,-1 1 0 0 0,1 0 0 0 0,-1 0 0 0 0,0 0 0 0 0,0 0 0 0 0,-1 1-1 0 0,1 1 1 0 0,3 4 0 0 0,4-1 0 0 0,-10-4-37 0 0,19 6-1918 0 0,-16-10-4332 0 0</inkml:trace>
  <inkml:trace contextRef="#ctx0" brushRef="#br0" timeOffset="701.288">825 1 13248 0 0,'0'0'604'0'0,"-2"0"-14"0"0,0 0-412 0 0,-13 6-118 0 0,12-4-33 0 0,0-1 1 0 0,0 1 0 0 0,0 0 0 0 0,0 0 0 0 0,0 0 0 0 0,0 1-1 0 0,1-1 1 0 0,-1 1 0 0 0,1-1 0 0 0,0 1 0 0 0,-1 0-1 0 0,1 0 1 0 0,1 0 0 0 0,-1 0 0 0 0,0 0 0 0 0,1 0 0 0 0,-1 0-1 0 0,1 1 1 0 0,0-1 0 0 0,0 0 0 0 0,0 1 0 0 0,1-1 0 0 0,-1 1-28 0 0,1-3 0 0 0,0 1 0 0 0,0-1 0 0 0,-1 0 0 0 0,1 0 0 0 0,-1 1 0 0 0,1-1 0 0 0,-1 0 0 0 0,1 0 0 0 0,-1 0 0 0 0,0 0 0 0 0,0 0 0 0 0,1 0 0 0 0,-2 1 0 0 0,1-1 0 0 0,0-1 0 0 0,1 1 0 0 0,-1 0 0 0 0,0 0 0 0 0,1 0 0 0 0,-1 0 0 0 0,1 0 0 0 0,-1 0 0 0 0,1 0 0 0 0,0 0 0 0 0,-1 0 0 0 0,1 0 0 0 0,0 0 0 0 0,0 0 0 0 0,-1 0 0 0 0,1 0 0 0 0,3 15 0 0 0,-3-13 0 0 0,1-1 0 0 0,-1 0 0 0 0,1 0 0 0 0,-1 1 0 0 0,0-1 0 0 0,0 0 0 0 0,0 1 0 0 0,0-1 0 0 0,0 0 0 0 0,0 0 0 0 0,0-1 0 0 0,0 1 0 0 0,0-1 0 0 0,0 1 0 0 0,0-1 0 0 0,0 0 0 0 0,1 1 0 0 0,-1-1 0 0 0,1 1 0 0 0,-1-1 0 0 0,1 0 0 0 0,0 0 0 0 0,-1 1 0 0 0,1-1 0 0 0,0 0 0 0 0,0 0 0 0 0,0 0 0 0 0,0 1 0 0 0,0-1 0 0 0,0 0 0 0 0,0-1 0 0 0,1 2 0 0 0,-1-1 0 0 0,0 0 0 0 0,1 1 0 0 0,-1-1 0 0 0,0 0 0 0 0,0 1 0 0 0,0-1 0 0 0,0 1 0 0 0,0-1 0 0 0,0 1 0 0 0,0 0 0 0 0,-1-1 0 0 0,1 2 0 0 0,0-1-1 0 0,0-1 1 0 0,-1 1 0 0 0,1-1 0 0 0,0 1 0 0 0,0-1 0 0 0,0 1 0 0 0,0-1 0 0 0,0 0 0 0 0,1 0 0 0 0,-1 1 0 0 0,0-1 0 0 0,1 0 0 0 0,-1 0-1 0 0,0 0 1 0 0,1 0 0 0 0,-1 0 0 0 0,1-1 0 0 0,0 1 0 0 0,-1 0 0 0 0,1-1 0 0 0,-1 1 0 0 0,1-1 0 0 0,1 1 0 0 0,14 6 75 0 0,-11-4 162 0 0,0 1-1 0 0,1-2 1 0 0,-1 1 0 0 0,1-1 0 0 0,0 0-1 0 0,0-1 1 0 0,-1 1 0 0 0,6-1-237 0 0,-2 1 795 0 0,0 0-1 0 0,1 0 1 0 0,6 4-795 0 0,-12-4-177 0 0,0-1-1 0 0,0 1 1 0 0,0-1-1 0 0,0 1 1 0 0,1-2-1 0 0,-1 1 1 0 0,4 0 177 0 0,-8-1-31 0 0,0 0 0 0 0,-1 1 1 0 0,1-1-1 0 0,-1 0 0 0 0,1 1 1 0 0,0-1-1 0 0,-1 1 0 0 0,1-1 1 0 0,-1 1-1 0 0,1-1 0 0 0,-1 1 1 0 0,1-1-1 0 0,-1 1 0 0 0,1-1 1 0 0,-1 1-1 0 0,0 0 0 0 0,1-1 1 0 0,-1 1-1 0 0,0 0 0 0 0,0-1 1 0 0,1 1-1 0 0,-1 0 0 0 0,0 0 1 0 0,0-1-1 0 0,0 1 0 0 0,0 0 1 0 0,0 0-1 0 0,0-1 0 0 0,0 1 1 0 0,0 0-1 0 0,0-1 0 0 0,0 2 31 0 0,-3 0 17 0 0,1-1 0 0 0,-1 1 0 0 0,1 0 0 0 0,-1-1-1 0 0,0 0 1 0 0,0 1 0 0 0,1-1 0 0 0,-1 0-1 0 0,0-1 1 0 0,0 1 0 0 0,0 0 0 0 0,-2-1-17 0 0,-19 7 438 0 0,-16 4-112 0 0,29-9-328 0 0,1 1-1 0 0,-1 0 1 0 0,-9 4 2 0 0,-19 4-1383 0 0,34-10 839 0 0</inkml:trace>
  <inkml:trace contextRef="#ctx0" brushRef="#br0" timeOffset="1019.986">1183 13 11520 0 0,'-28'0'1040'0'0,"28"-1"-1028"0"0,-1 1 0 0 0,0 0 1 0 0,1 0-1 0 0,-1 0 0 0 0,0 0 1 0 0,0 0-1 0 0,1 0 0 0 0,-1 0 1 0 0,0 0-1 0 0,0 0 0 0 0,1 0 0 0 0,-1 0 1 0 0,0 1-1 0 0,1-1 0 0 0,-1 0 1 0 0,0 0-1 0 0,1 1 0 0 0,-1-1 1 0 0,0 0-1 0 0,0 1-12 0 0,-2 1 95 0 0,-1 0 105 0 0,3-2-101 0 0,0 0 1 0 0,0 1-1 0 0,-1-1 0 0 0,1 1 0 0 0,0-1 0 0 0,0 1 0 0 0,0-1 0 0 0,0 1 1 0 0,0-1-1 0 0,0 1 0 0 0,0 0 0 0 0,0 0 0 0 0,0-1 0 0 0,0 1 1 0 0,0 0-1 0 0,1 0 0 0 0,-1 0 0 0 0,0 0 0 0 0,1 0 0 0 0,-1 0 0 0 0,0 0 1 0 0,1 0-1 0 0,0 0 0 0 0,-1 1-99 0 0,-1 4 208 0 0,0 0 1 0 0,0-1-1 0 0,-1 1 0 0 0,0-1 0 0 0,0 1 1 0 0,-3 2-209 0 0,2-2-14 0 0,1 0 0 0 0,0 0 0 0 0,-1 0 0 0 0,2 0 0 0 0,-1 1 0 0 0,1-1 14 0 0,2-4 0 0 0,0 0 0 0 0,-1-1 0 0 0,1 1 0 0 0,0-1 0 0 0,1 1 0 0 0,-1 0 0 0 0,0-1 0 0 0,0 1 0 0 0,1 0 0 0 0,-1-1 0 0 0,1 1 0 0 0,-1-1 0 0 0,1 1 0 0 0,0-1 0 0 0,-1 1 0 0 0,1-1 0 0 0,0 1 0 0 0,0-1 0 0 0,0 0 0 0 0,0 0 0 0 0,0 1 0 0 0,1-1 0 0 0,-1 0 0 0 0,0 0 0 0 0,1 1 0 0 0,0 0 0 0 0,-1-1 0 0 0,1 1 0 0 0,-1 0 0 0 0,1 0 0 0 0,-1 1 0 0 0,0-1 0 0 0,0 0 0 0 0,0 1 0 0 0,3 8 2 0 0,-4-8-8 0 0,1 0 0 0 0,0 0 0 0 0,0 0 0 0 0,0 0 0 0 0,1 0 0 0 0,-1-1-1 0 0,0 1 1 0 0,1 0 0 0 0,1 1 6 0 0,3 4-2 0 0,-1 0-1 0 0,0 0 1 0 0,0 1-1 0 0,1 5 3 0 0,-4-10 0 0 0,-1-2-4 0 0,0 0 1 0 0,0-1-1 0 0,1 1 1 0 0,-1 0 0 0 0,0-1-1 0 0,1 1 1 0 0,-1-1 0 0 0,1 0-1 0 0,-1 1 1 0 0,1-1 3 0 0,-1 0 37 0 0,1 0 0 0 0,-1 0 0 0 0,0 0 0 0 0,0 0 0 0 0,0 0 0 0 0,0 0 0 0 0,0 0 0 0 0,0 0 0 0 0,-1 0 0 0 0,1 1 0 0 0,0-1 0 0 0,0 0 0 0 0,-1 1 0 0 0,1-1 0 0 0,-1 0 0 0 0,1 1 0 0 0,-1-1-37 0 0,0 0 80 0 0,1 0 0 0 0,-1 0 0 0 0,1 0 0 0 0,-1 0 0 0 0,1 0 0 0 0,-1 0 0 0 0,1 0 0 0 0,-1-1 0 0 0,1 1 0 0 0,0 0 0 0 0,0 0 0 0 0,-1-1-1 0 0,1 1 1 0 0,0-1 0 0 0,0 1 0 0 0,0 0 0 0 0,0-1 0 0 0,0 1-80 0 0,0-1 19 0 0,0 0-1 0 0,-1 1 1 0 0,1-1-1 0 0,0 1 1 0 0,0-1-1 0 0,-1 1 1 0 0,1 0 0 0 0,0-1-1 0 0,-1 1 1 0 0,1-1-1 0 0,0 1 1 0 0,-1 0-1 0 0,1 0 1 0 0,-1-1-1 0 0,1 1 1 0 0,-1 0 0 0 0,1 0-1 0 0,-1 0 1 0 0,0 0-1 0 0,0 0 1 0 0,1-1-1 0 0,-1 1 1 0 0,0 0-1 0 0,0 1-18 0 0,2 10-413 0 0,-2-12 422 0 0,1 1 0 0 0,-1-1 1 0 0,0 1-1 0 0,0-1 0 0 0,0 1 0 0 0,0-1 0 0 0,0 1 1 0 0,1-1-1 0 0,-1 1 0 0 0,0-1 0 0 0,0 1 1 0 0,0-1-1 0 0,-1 1 0 0 0,1-1 0 0 0,0 1 0 0 0,0-1 1 0 0,0 1-1 0 0,0-1 0 0 0,0 0 0 0 0,0 1 0 0 0,-1-1 1 0 0,1 1-1 0 0,0-1 0 0 0,0 1 0 0 0,-1-1 1 0 0,1 0-1 0 0,0 1 0 0 0,-1-1 0 0 0,1 1 0 0 0,0-1 1 0 0,-1 0-1 0 0,1 0 0 0 0,-1 1 0 0 0,1-1 1 0 0,-1 0-1 0 0,1 0 0 0 0,0 1 0 0 0,-1-1 0 0 0,1 0 1 0 0,-1 0-1 0 0,1 0 0 0 0,-1 0 0 0 0,1 0 0 0 0,-1 0-9 0 0,-22 11 251 0 0,-1-1 0 0 0,0-2-1 0 0,-1 0-250 0 0,-19 2-5546 0 0,16-6-587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3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263 294 5528 0 0,'1'-4'51'0'0,"0"0"1"0"0,0 1 0 0 0,1-1-1 0 0,-1 1 1 0 0,1-1-1 0 0,0 1 1 0 0,0-1 0 0 0,0 1-1 0 0,0 0 1 0 0,1-1-52 0 0,13-21 1124 0 0,-14 21-552 0 0,0 0 0 0 0,1 1 0 0 0,-1-1 0 0 0,1 1 0 0 0,3-3-572 0 0,-4 3 194 0 0,1 1 0 0 0,-1-1 1 0 0,0 0-1 0 0,0 1 1 0 0,0-1-1 0 0,0 0 1 0 0,0 0-1 0 0,-1 0 0 0 0,0-1 1 0 0,1 1-1 0 0,-1-1-194 0 0,0 1 270 0 0,0 0-1 0 0,-1 0 1 0 0,1 1-1 0 0,-1-1 1 0 0,0 0-1 0 0,0 0 1 0 0,0 0 0 0 0,0-1-270 0 0,0 3 93 0 0,-1 1 0 0 0,1-1 0 0 0,0 1 0 0 0,0-1 0 0 0,0 1 0 0 0,0 0 0 0 0,-1-1 0 0 0,1 1 0 0 0,0-1 0 0 0,-1 1 0 0 0,1 0 0 0 0,0-1 0 0 0,-1 1 0 0 0,1 0 0 0 0,0-1 1 0 0,-1 1-1 0 0,1 0 0 0 0,0-1 0 0 0,-1 1 0 0 0,0 0-93 0 0,0-1 61 0 0,0 1 0 0 0,0 0-1 0 0,0 0 1 0 0,0 0 0 0 0,0 0 0 0 0,0-1 0 0 0,0 1 0 0 0,0 1 0 0 0,0-1 0 0 0,0 0 0 0 0,0 0 0 0 0,0 0-1 0 0,-1 1-60 0 0,-24 7 349 0 0,0 2 0 0 0,1 1 0 0 0,0 1 0 0 0,1 1-1 0 0,-8 7-348 0 0,28-17 1 0 0,0-1-1 0 0,0 1 0 0 0,0 0 0 0 0,1 0 0 0 0,-1 0 0 0 0,1 1 0 0 0,0-1 0 0 0,0 1 0 0 0,0 0 0 0 0,0 0 1 0 0,0 1-1 0 0,2-3-1 0 0,0 0 1 0 0,0-1-1 0 0,1 1 1 0 0,-1 0-1 0 0,0 0 0 0 0,1 0 1 0 0,-1-1-1 0 0,1 1 1 0 0,0 0-1 0 0,0 0 1 0 0,0 0-1 0 0,0 0 1 0 0,0 0-1 0 0,0 0 1 0 0,0-1-1 0 0,1 1 1 0 0,-1 0-1 0 0,1 0 1 0 0,-1 0-1 0 0,1-1 1 0 0,0 1-1 0 0,-1 0 1 0 0,1-1-1 0 0,0 1 1 0 0,0 0-1 0 0,0-1 1 0 0,0 1-1 0 0,2 0 1 0 0,5 6-34 0 0,1 0 1 0 0,0-1-1 0 0,1 0 0 0 0,-1-1 0 0 0,1 0 0 0 0,11 5 34 0 0,-6-3-28 0 0,-1 0 0 0 0,8 6 28 0 0,-19-11-3 0 0,1 0-1 0 0,-1 1 0 0 0,0-1 1 0 0,0 0-1 0 0,2 4 4 0 0,0-1-35 0 0,-5-5 34 0 0,1-1 0 0 0,0 1 0 0 0,-1 0 1 0 0,1 0-1 0 0,-1 0 0 0 0,1 0 0 0 0,-1 0 0 0 0,1 0 0 0 0,-1 0 0 0 0,0 0 0 0 0,0 0 0 0 0,1 0 0 0 0,-1 0 1 0 0,-2 4 2 0 0,1-4-3 0 0,-1 3 2 0 0,2-1 17 0 0,-1-1 1 0 0,0 0 0 0 0,0 1-1 0 0,0-1 1 0 0,0 0 0 0 0,0 0-1 0 0,0 0 1 0 0,0 0 0 0 0,-1 0-1 0 0,1 0 1 0 0,-1 0-1 0 0,1 0 1 0 0,-1-1 0 0 0,0 1-1 0 0,0 0-18 0 0,-19 13 182 0 0,12-7-95 0 0,0-1-1 0 0,-1-1 0 0 0,1 1 0 0 0,-2-2 0 0 0,1 1 0 0 0,-4 0-86 0 0,-95 33 117 0 0,96-35-113 0 0,8-2-84 0 0,0 0 0 0 0,0-1-1 0 0,-1 1 1 0 0,1-1 0 0 0,0 0 0 0 0,-2-1 80 0 0,4-3-1095 0 0,-1-2 459 0 0</inkml:trace>
  <inkml:trace contextRef="#ctx0" brushRef="#br0" timeOffset="343.94">516 250 13360 0 0,'0'0'1026'0'0,"0"0"-555"0"0,1 2 150 0 0,11 13 1033 0 0,-9-13-1630 0 0,-1 1 1 0 0,0-1-1 0 0,0 1 1 0 0,0-1-1 0 0,0 1 1 0 0,-1 0 0 0 0,1 0-1 0 0,-1 0 1 0 0,0 0-1 0 0,1 0 1 0 0,-1 0-1 0 0,-1 0 1 0 0,1 0-1 0 0,0 0 1 0 0,-1 0-1 0 0,1 0 1 0 0,-1 1-25 0 0,-1 7 165 0 0,0 0 0 0 0,0 0 1 0 0,-1-1-1 0 0,-1 5-165 0 0,0 3 218 0 0,3-15-179 0 0,0 0 0 0 0,0 0 1 0 0,-1 0-1 0 0,1 0 1 0 0,-1 0-1 0 0,0 0 0 0 0,0 1-39 0 0,-8 23 232 0 0,8-21-214 0 0,0-1-1 0 0,-1 1 0 0 0,1-1 1 0 0,-1 0-1 0 0,-1 0 0 0 0,1 0 1 0 0,-1 0-1 0 0,0 0 0 0 0,0 0 1 0 0,0-1-1 0 0,0 1 0 0 0,-2 0-17 0 0,-2 1-1714 0 0,7-6 141 0 0</inkml:trace>
  <inkml:trace contextRef="#ctx0" brushRef="#br0" timeOffset="684.876">678 244 6912 0 0,'0'0'528'0'0,"0"0"-96"0"0,2 1 862 0 0,1 2-764 0 0,-1-1-1 0 0,1 0 1 0 0,0 1-1 0 0,-1-1 0 0 0,0 1 1 0 0,0 0-1 0 0,0 0 1 0 0,0 0-1 0 0,0 0 0 0 0,0 0-529 0 0,16 37 452 0 0,-10-22-447 0 0,-4-8 87 0 0,-1-1 0 0 0,-1 1 0 0 0,0-1 1 0 0,0 1-1 0 0,0 0 0 0 0,-1 8-92 0 0,1 7 267 0 0,-2-19-168 0 0,0 0 0 0 0,0 1 0 0 0,-1-1 1 0 0,0 1-1 0 0,0-1 0 0 0,-1 0 0 0 0,0 0 0 0 0,0 1 1 0 0,0-1-1 0 0,-2 1-99 0 0,4-6 85 0 0,0-1-12 0 0,-1 1-1 0 0,0 3 4 0 0,0-3 16 0 0,1-1-1 0 0,3-2-53 0 0,-1 0-1 0 0,1 0 1 0 0,-1 0 0 0 0,0 0-1 0 0,0 0 1 0 0,2-2-38 0 0,-1 0 3 0 0,36-33 61 0 0,19-11-64 0 0,-52 44 47 0 0,0 0 0 0 0,0 1 0 0 0,1-1 0 0 0,-1 1 0 0 0,1 1-1 0 0,6-3-46 0 0,17-6 1373 0 0,-28 11-1514 0 0,1 0 0 0 0,-1 0 1 0 0,1 0-1 0 0,-1 0 1 0 0,0 1-1 0 0,1 0 0 0 0,1 0 141 0 0,-3-1-102 0 0,1 1 81 0 0,0 0-1 0 0,0 0 1 0 0,0 0 0 0 0,0 0 0 0 0,-1 0-1 0 0,1 0 1 0 0,0 1 0 0 0,0-1-1 0 0,-1 1 1 0 0,1-1 0 0 0,-1 1-1 0 0,1 0 1 0 0,-1-1 0 0 0,0 1-1 0 0,1 0 1 0 0,-1 0 21 0 0,0 1 39 0 0,1-1 0 0 0,-1 1 0 0 0,0 0 0 0 0,1 0 0 0 0,-1 0 0 0 0,-1 0 0 0 0,1 0 0 0 0,0 0 0 0 0,-1 0 0 0 0,1 2-39 0 0,8 39 243 0 0,-7-38-201 0 0,-1-5-35 0 0,-1 1-1 0 0,1-1 1 0 0,0 1-1 0 0,-1-1 1 0 0,0 1-1 0 0,1-1 1 0 0,-1 1-1 0 0,0-1 1 0 0,0 1-1 0 0,0-1 1 0 0,0 1-1 0 0,0-1 1 0 0,0 1-1 0 0,0 0-6 0 0,0-1-11 0 0,0 1 0 0 0,0-1 0 0 0,0 0 0 0 0,0 0 0 0 0,0 0-1 0 0,0 0 1 0 0,0 0 0 0 0,1 0 0 0 0,-1 0 0 0 0,0 0-1 0 0,1 0 1 0 0,-1 0 0 0 0,1 0 0 0 0,-1 0 0 0 0,1 0 0 0 0,-1 0-1 0 0,1 0 1 0 0,0-1 0 0 0,-1 1 0 0 0,1 0 0 0 0,0 0-1 0 0,0-1 1 0 0,0 2 11 0 0,10 2-5085 0 0,-10-3-580 0 0</inkml:trace>
  <inkml:trace contextRef="#ctx0" brushRef="#br0" timeOffset="1494.001">1286 314 7832 0 0,'0'0'602'0'0,"-9"-11"980"0"0,8 10-1367 0 0,0 1 1 0 0,1-1-1 0 0,-1 1 1 0 0,0 0-1 0 0,0-1 1 0 0,0 1-1 0 0,1 0 0 0 0,-1-1 1 0 0,0 1-1 0 0,0 0 1 0 0,0 0-1 0 0,0 0 1 0 0,0-1-1 0 0,0 1 1 0 0,0 0-1 0 0,0 0 1 0 0,1 0-1 0 0,-1 1 1 0 0,0-1-1 0 0,0 0-215 0 0,-2 1 387 0 0,0-1-1 0 0,0 1 1 0 0,0 1-1 0 0,0-1 0 0 0,0 0 1 0 0,-2 2-387 0 0,-2 1 404 0 0,0 1 0 0 0,1-1 0 0 0,-1 2-1 0 0,-4 3-403 0 0,0 3 129 0 0,1 1 0 0 0,0 0-1 0 0,1 0 1 0 0,0 1 0 0 0,1 0-1 0 0,-3 9-128 0 0,-6 3 96 0 0,16-23-160 0 0,2-2 64 0 0,-1 0-1 0 0,0 0 1 0 0,0 0-1 0 0,1-1 1 0 0,-1 1 0 0 0,0 0-1 0 0,1 0 1 0 0,-1-1-1 0 0,1 1 1 0 0,-1 0-1 0 0,1-1 1 0 0,-1 1-1 0 0,1-1 1 0 0,0 1-1 0 0,-1-1 1 0 0,1 1-1 0 0,0-1 1 0 0,-1 1-1 0 0,1-1 1 0 0,0 1-1 0 0,0-1 1 0 0,-1 0-1 0 0,1 1 1 0 0,0-1-1 0 0,0 0 1 0 0,-1 0-1 0 0,1 0 1 0 0,0 0-1 0 0,0 1 1 0 0,0-1 0 0 0,1 0-2 0 0,3 1 11 0 0,0 0-1 0 0,1 0 1 0 0,-1-1-1 0 0,0 0 1 0 0,0 0-1 0 0,1 0 1 0 0,-1-1-1 0 0,0 1 1 0 0,0-1-1 0 0,0 0 0 0 0,1-1 1 0 0,0 0-9 0 0,2 0 7 0 0,0 0-1 0 0,0 1 1 0 0,1 0-1 0 0,2 0-6 0 0,-5 0 0 0 0,-1 1 0 0 0,1 0 0 0 0,-1 1 0 0 0,1-1 0 0 0,-1 1 0 0 0,0 0 0 0 0,1 0 0 0 0,-1 1 0 0 0,0 0 0 0 0,0 0 0 0 0,0 0 0 0 0,0 0 0 0 0,0 1 0 0 0,-1 0 0 0 0,1 0 0 0 0,-1 0 0 0 0,1 1 0 0 0,-1-1 0 0 0,0 1 0 0 0,8 9 9 0 0,-10-11-16 0 0,1 0-1 0 0,-1 1 1 0 0,1 0-1 0 0,-1-1 1 0 0,0 1-1 0 0,0 0 1 0 0,0 0-1 0 0,0 0 1 0 0,-1 1-1 0 0,1-1 1 0 0,-1 0-1 0 0,0 0 0 0 0,1 1 1 0 0,-2-1-1 0 0,1 1 8 0 0,6 25-77 0 0,-5-21 77 0 0,0-1-1 0 0,0 0 1 0 0,-1 1-1 0 0,0-1 0 0 0,-1 6 1 0 0,0-7-3 0 0,1 8 12 0 0,-1-1 1 0 0,-1 1 0 0 0,0 0-1 0 0,-1-1 1 0 0,-1 1 0 0 0,0-1-1 0 0,-1 2-9 0 0,-1-1 29 0 0,0 0-1 0 0,-1 0 0 0 0,-1-1 1 0 0,-1 0-1 0 0,1 0 0 0 0,-2-1 1 0 0,0 0-1 0 0,-6 6-28 0 0,13-15 47 0 0,-1-1-1 0 0,0 0 0 0 0,0 1 1 0 0,0-1-1 0 0,0 0 1 0 0,0-1-1 0 0,-1 1 0 0 0,1 0 1 0 0,0-1-1 0 0,-2 1-46 0 0,4-2 16 0 0,0 0-1 0 0,0 1 0 0 0,0-1 1 0 0,0 0-1 0 0,0 0 0 0 0,0 1 1 0 0,-1-1-1 0 0,1 0 0 0 0,0 0 1 0 0,0 0-1 0 0,0 0 0 0 0,0 0 1 0 0,0-1-1 0 0,0 1 0 0 0,0 0 1 0 0,0 0-1 0 0,0-1 1 0 0,0 1-1 0 0,0-1 0 0 0,0 1 1 0 0,0-1-1 0 0,0 1 0 0 0,0-1 1 0 0,0 1-1 0 0,1-1 0 0 0,-1 0 1 0 0,0 1-1 0 0,0-1 0 0 0,1 0 1 0 0,-1 0-1 0 0,0 0 0 0 0,1 0 1 0 0,-1 0-1 0 0,1 1 0 0 0,-1-2-15 0 0,-1-2 2 0 0,1 0 0 0 0,0 0-1 0 0,0 0 1 0 0,0 0 0 0 0,0 0-1 0 0,1-1 1 0 0,0 1 0 0 0,0 0-1 0 0,0 0 1 0 0,1-5-2 0 0,1-3 21 0 0,0 0 0 0 0,1 0-1 0 0,1-1-20 0 0,4-15 13 0 0,0 3-13 0 0,1 0 0 0 0,2 1 0 0 0,0 0 0 0 0,1 1 0 0 0,5-6 0 0 0,17-23-108 0 0,2 2 0 0 0,24-25 108 0 0,-30 39-88 0 0,44-51-1616 0 0,17-9 1704 0 0,8-18-104 0 0,-91 106 104 0 0,0 0 0 0 0,-1-1 0 0 0,0 0 0 0 0,0 0 0 0 0,-1-1 0 0 0,0 1 0 0 0,0-1 0 0 0,2-7 0 0 0,-8 16 6 0 0,0 1 0 0 0,0-1-1 0 0,0 0 1 0 0,1 1 0 0 0,-1-1-1 0 0,0 1 1 0 0,0-1 0 0 0,0 1-1 0 0,0-1 1 0 0,0 0 0 0 0,0 1-1 0 0,0-1 1 0 0,0 1 0 0 0,0-1-1 0 0,-1 0 1 0 0,1 1-1 0 0,0-1 1 0 0,0 1 0 0 0,0-1-1 0 0,-1 1 1 0 0,1-1 0 0 0,0 1-1 0 0,0-1 1 0 0,-1 1 0 0 0,1-1-1 0 0,-1 1 1 0 0,1-1 0 0 0,0 1-1 0 0,-1 0 1 0 0,1-1 0 0 0,-1 1-1 0 0,1 0 1 0 0,-1-1-1 0 0,1 1 1 0 0,-1 0 0 0 0,1 0-1 0 0,-1-1 1 0 0,1 1 0 0 0,-1 0-1 0 0,0 0 1 0 0,1 0 0 0 0,-1 0-1 0 0,1 0 1 0 0,-1-1 0 0 0,1 1-1 0 0,-1 0 1 0 0,0 1-6 0 0,-1-2 33 0 0,-1 1 1 0 0,1 0-1 0 0,-1 0 0 0 0,1 0 1 0 0,-1 1-1 0 0,1-1 0 0 0,0 1 0 0 0,-1-1 1 0 0,1 1-1 0 0,0 0 0 0 0,-3 1-33 0 0,-8 4 13 0 0,0 2-1 0 0,0-1 1 0 0,1 2-1 0 0,0-1 1 0 0,1 2-1 0 0,-1 0 1 0 0,2 0-1 0 0,0 1 0 0 0,-1 1-12 0 0,-4 7-10 0 0,2-2 25 0 0,1 0 0 0 0,0 0 0 0 0,2 1-1 0 0,-1 0 1 0 0,2 2-15 0 0,3-7 0 0 0,1 0 0 0 0,0 1 0 0 0,1 0 0 0 0,0 1 0 0 0,0 4 0 0 0,3-11 4 0 0,-1 4-21 0 0,1-1 0 0 0,0 1 0 0 0,1 0 0 0 0,0 0 0 0 0,1 3 17 0 0,0-12-3 0 0,-1 0 0 0 0,1 0 0 0 0,-1-1 0 0 0,1 1 0 0 0,0 0 0 0 0,0 0 0 0 0,0-1 0 0 0,1 1 0 0 0,-1-1-1 0 0,0 1 1 0 0,1-1 0 0 0,0 1 0 0 0,0-1 0 0 0,-1 0 0 0 0,1 0 0 0 0,0 0 0 0 0,1 0 0 0 0,-1 0 0 0 0,0 0 0 0 0,1-1 0 0 0,-1 1 0 0 0,1-1 0 0 0,-1 0 0 0 0,1 1 3 0 0,2-1-7 0 0,0 1 1 0 0,0-1-1 0 0,0 0 0 0 0,0 0 1 0 0,0-1-1 0 0,0 1 1 0 0,0-1-1 0 0,1 0 1 0 0,-1-1-1 0 0,0 1 0 0 0,4-2 7 0 0,9-2 146 0 0,0 0 0 0 0,10-6-146 0 0,-20 8 87 0 0,10-5-62 0 0,-2-1 0 0 0,1-1 0 0 0,-1-1-1 0 0,0 0 1 0 0,-1-1 0 0 0,0 0 0 0 0,0-1-25 0 0,-8 5 27 0 0,1-1 1 0 0,-2 0 0 0 0,6-7-28 0 0,15-16 145 0 0,-17 20-93 0 0,-1 0 0 0 0,0 0 1 0 0,0-1-1 0 0,-1 0-52 0 0,-6 8 449 0 0,-8 12-293 0 0,-6 13-54 0 0,11-15-101 0 0,-1 1 1 0 0,0-1 0 0 0,0 0 0 0 0,0 0 0 0 0,-1 0-1 0 0,-3 6-1 0 0,4-8 3 0 0,0-1 0 0 0,1 1 0 0 0,-1 0-1 0 0,1 0 1 0 0,0 0 0 0 0,1 0 0 0 0,-1 0 0 0 0,0 2-3 0 0,-5 24 41 0 0,4-24-41 0 0,1 1 0 0 0,0-1-1 0 0,0 0 1 0 0,1 1 0 0 0,0-1 0 0 0,0 1-1 0 0,0-1 1 0 0,1 6 0 0 0,1 16 96 0 0,-2-27-87 0 0,1 1 0 0 0,-1-1 0 0 0,0 1 0 0 0,1-1 0 0 0,-1 1 1 0 0,1-1-1 0 0,-1 0 0 0 0,1 1 0 0 0,0-1 0 0 0,0 0 0 0 0,0 1 0 0 0,-1-1 1 0 0,1 0-1 0 0,0 0 0 0 0,1 0 0 0 0,-1 0 0 0 0,0 0 0 0 0,0 0 1 0 0,0 0-1 0 0,1 0-9 0 0,31 17 10 0 0,-21-12-66 0 0,-9-5 9 0 0,1 0 0 0 0,-1 1-1 0 0,0-1 1 0 0,1-1 0 0 0,-1 1 0 0 0,1 0 0 0 0,-1-1-1 0 0,1 0 1 0 0,0 0 0 0 0,-1 0 0 0 0,1 0 0 0 0,1-1 47 0 0,16-2-3297 0 0,-15 2 1112 0 0,13-1-4173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11864 0 0,'0'-1'93'0'0,"-1"-1"1"0"0,1 0 0 0 0,0 1 0 0 0,0-1 0 0 0,-1 1 0 0 0,1-1-1 0 0,1 0 1 0 0,-1 1 0 0 0,0-1 0 0 0,0 0 0 0 0,0 1 0 0 0,1-1-1 0 0,-1 1 1 0 0,1-1 0 0 0,-1 1 0 0 0,1-1 0 0 0,0 0-94 0 0,1 0 152 0 0,0 1 1 0 0,0-1-1 0 0,0 1 1 0 0,0-1 0 0 0,0 1-1 0 0,0 0 1 0 0,0 0-1 0 0,0 0 1 0 0,0 0-1 0 0,0 0 1 0 0,3 0-153 0 0,14-8 1103 0 0,-14 6-838 0 0,-1 1 0 0 0,1 0 0 0 0,0 0 1 0 0,0 0-1 0 0,0 1 0 0 0,2-1-265 0 0,38-4 1420 0 0,0 1-1 0 0,41 2-1419 0 0,42-4 895 0 0,1 1-321 0 0,146 9-466 0 0,-226-4-97 0 0,-23 0 6 0 0,0 1 1 0 0,1 1 0 0 0,6 2-18 0 0,92 17-3564 0 0,-124-20 3414 0 0,0 0-1 0 0,-1 0 0 0 0,1 0 0 0 0,-1 0 1 0 0,1 1-1 0 0,0-1 0 0 0,-1 0 0 0 0,1 0 1 0 0,-1 0-1 0 0,1 1 0 0 0,-1-1 0 0 0,1 0 1 0 0,-1 1-1 0 0,1-1 0 0 0,-1 1 0 0 0,1-1 0 0 0,-1 0 1 0 0,1 1-1 0 0,-1-1 0 0 0,1 1 0 0 0,-1-1 1 0 0,0 1-1 0 0,1-1 0 0 0,-1 1 0 0 0,0 0 1 0 0,0-1-1 0 0,1 1 151 0 0,-1 0-2093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5528 0 0,'0'0'422'0'0,"0"0"-88"0"0,0 0 656 0 0,0 0 318 0 0,0 0 62 0 0,0 0-36 0 0,0 0-172 0 0,0 0-77 0 0,0 0-18 0 0,3 9 481 0 0,-2-3-1290 0 0,-1 0 1 0 0,1 0 0 0 0,-1 0 0 0 0,-1 0 0 0 0,1 3-259 0 0,-1 24 613 0 0,2-24-405 0 0,-1 0 0 0 0,-1 0 0 0 0,0 6-208 0 0,-1 15 408 0 0,1 16 510 0 0,-3 1-918 0 0,1-23 113 0 0,1 0-1 0 0,1 0 0 0 0,2 0 1 0 0,0 0-1 0 0,1 0 0 0 0,3 5-112 0 0,-4-21 1 0 0,0-5 0 0 0,-1 0 1 0 0,1 0-1 0 0,0 0 1 0 0,0 0-1 0 0,0 0 1 0 0,0 0-1 0 0,1 0-1 0 0,-2-2 28 0 0,0-1-96 0 0,0 0-48 0 0,0 0-11 0 0,5-22-2879 0 0,-4-4 1410 0 0,-1-1-17 0 0</inkml:trace>
  <inkml:trace contextRef="#ctx0" brushRef="#br0" timeOffset="322.851">1 18 10136 0 0,'0'-1'58'0'0,"1"0"1"0"0,0 0-1 0 0,-1 0 0 0 0,1 0 1 0 0,0 0-1 0 0,0 0 1 0 0,0 0-1 0 0,0 0 1 0 0,0 0-1 0 0,0 0 0 0 0,0 1 1 0 0,0-1-1 0 0,1 0 1 0 0,-1 1-1 0 0,0-1 1 0 0,0 1-1 0 0,0-1 0 0 0,1 1-58 0 0,2-1 118 0 0,0 0-1 0 0,-1 1 0 0 0,1 0 0 0 0,0-1 0 0 0,-1 1 0 0 0,1 0 0 0 0,1 1-117 0 0,9 1 456 0 0,-1 1 0 0 0,1 0 0 0 0,6 3-456 0 0,-19-6 49 0 0,26 9 893 0 0,-1 2 1 0 0,2 2-943 0 0,11 5 896 0 0,-29-14-607 0 0,0 0 0 0 0,0 0 0 0 0,-1 2 0 0 0,1-1 0 0 0,-1 1 0 0 0,-1 0 0 0 0,1 1 0 0 0,-1 0 0 0 0,0 0 0 0 0,4 6-289 0 0,-11-12 37 0 0,0 0 0 0 0,0 0 0 0 0,0 0 0 0 0,-1 0 0 0 0,1 0 0 0 0,0 1 0 0 0,-1-1 0 0 0,1 0 0 0 0,-1 0 0 0 0,1 1 0 0 0,-1-1 0 0 0,0 0 0 0 0,0 1 0 0 0,1-1 0 0 0,-1 1 0 0 0,0-1 0 0 0,0 0 0 0 0,0 1 0 0 0,0-1 0 0 0,-1 0 0 0 0,1 1-37 0 0,-1 0 33 0 0,1 0 0 0 0,-1 0 0 0 0,0-1 0 0 0,0 1-1 0 0,0 0 1 0 0,0-1 0 0 0,-1 1 0 0 0,1-1 0 0 0,0 1-1 0 0,-1-1 1 0 0,1 0 0 0 0,0 1 0 0 0,-2 0-33 0 0,-4 2 47 0 0,0 0 1 0 0,0 0-1 0 0,0 0 1 0 0,-1-1-1 0 0,0 0 0 0 0,-4 1-47 0 0,-27 7-896 0 0,-1-1 0 0 0,0-1-1 0 0,-27 0 897 0 0,41-6-1087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68 12896 0 0,'0'0'997'0'0,"-1"2"-656"0"0,-45 52 1345 0 0,-70 115-5 0 0,56-81-1125 0 0,47-64-497 0 0,12-19-24 0 0,-1-1 0 0 0,-1 0 0 0 0,1 0-1 0 0,0 0 1 0 0,-2 1-35 0 0,-20 34 257 0 0,23-39-182 0 0,1 0-3 0 0,8-14 95 0 0,-2 0-177 0 0,49-71-1718 0 0,-43 67 909 0 0,-1-1-1 0 0,-1 0 0 0 0,1-5 820 0 0,20-35-1464 0 0,22-36 293 0 0,-47 86 1094 0 0,-3 4 173 0 0,0 0 0 0 0,0 0 0 0 0,0 1-1 0 0,1-1 1 0 0,0 1 0 0 0,0 0 0 0 0,0 0-1 0 0,0 1 1 0 0,4-3-96 0 0,-7 6 60 0 0,0-1 1 0 0,0 1-1 0 0,0 0 0 0 0,0 0 0 0 0,0 1 1 0 0,0-1-1 0 0,0 0 0 0 0,1 0 0 0 0,-1 0 0 0 0,0 1 1 0 0,0-1-1 0 0,0 1 0 0 0,0-1 0 0 0,0 1 0 0 0,0-1 1 0 0,0 1-1 0 0,-1-1 0 0 0,1 1 0 0 0,0 0 0 0 0,0 0 1 0 0,0 0-61 0 0,3 2 215 0 0,2 1-103 0 0,-1 0 0 0 0,0 1 0 0 0,0-1 0 0 0,0 1 0 0 0,0 1 0 0 0,-1-1 1 0 0,0 1-1 0 0,1 1-112 0 0,28 50 566 0 0,-8-8-716 0 0,-9-17 247 0 0,0 0-1 0 0,15 17-96 0 0,31 29 334 0 0,-58-73-332 0 0,9 10 501 0 0,-13-14-399 0 0,0-1 0 0 0,1 1 0 0 0,-1 0 0 0 0,1-1 1 0 0,-1 1-1 0 0,0 0 0 0 0,0-1 0 0 0,1 1 0 0 0,-1 0 0 0 0,0-1 1 0 0,0 1-1 0 0,0 0 0 0 0,0 0 0 0 0,0-1 0 0 0,0 1 0 0 0,0 0 0 0 0,0 0 1 0 0,0-1-1 0 0,0 1 0 0 0,0 0 0 0 0,0 0-104 0 0,-1 0 70 0 0,0 0 0 0 0,0 1-1 0 0,0-1 1 0 0,0 0 0 0 0,0 0 0 0 0,0 0 0 0 0,-1 0-1 0 0,1-1 1 0 0,0 1 0 0 0,-1 0 0 0 0,1 0 0 0 0,0-1-1 0 0,-2 1-69 0 0,-21 7-21 0 0,19-6-62 0 0,-33 7-109 0 0,0-1 0 0 0,0-2 0 0 0,-25 0 192 0 0,17-2-15 0 0,4 0 33 0 0,0-2 0 0 0,0-2-1 0 0,-3-1-17 0 0,20-4 182 0 0,23 1-524 0 0,5-6-4328 0 0,3 1-1491 0 0</inkml:trace>
  <inkml:trace contextRef="#ctx0" brushRef="#br0" timeOffset="319.145">728 40 13560 0 0,'0'0'621'0'0,"0"0"-12"0"0,-4 15-367 0 0,-4 13 234 0 0,0 0 1 0 0,-4 5-477 0 0,-9 25 233 0 0,8-6 386 0 0,1 0-1 0 0,2 13-618 0 0,1-20 370 0 0,5-30-282 0 0,1 1-1 0 0,0 1 1 0 0,1-1-1 0 0,1 2-87 0 0,2 11 190 0 0,2 17-190 0 0,-3-44 9 0 0,0-1-5 0 0,0 0-1 0 0,0-1 1 0 0,1 1 0 0 0,-1 0-1 0 0,0 0 1 0 0,0 0 0 0 0,1-1-1 0 0,-1 1 1 0 0,0 0-1 0 0,1 0 1 0 0,-1-1 0 0 0,1 1-1 0 0,-1 0 1 0 0,1-1 0 0 0,-1 1-1 0 0,1-1 1 0 0,0 1-1 0 0,0 0-3 0 0,-1-1 6 0 0,1 0 0 0 0,-1 1 0 0 0,0-1-1 0 0,1 0 1 0 0,-1 0 0 0 0,1 0 0 0 0,-1 1-1 0 0,1-1 1 0 0,-1 0 0 0 0,1 0-1 0 0,-1 0 1 0 0,0 0 0 0 0,1 0 0 0 0,-1 0-1 0 0,1 0 1 0 0,-1 0 0 0 0,1 0 0 0 0,-1 0-1 0 0,1 0 1 0 0,-1 0 0 0 0,1 0-1 0 0,-1 0 1 0 0,0-1 0 0 0,1 1 0 0 0,-1 0-1 0 0,1 0 1 0 0,-1 0 0 0 0,1-1-1 0 0,-1 1 1 0 0,1 0-6 0 0,10-8 84 0 0,-8 5 6 0 0,-1 0 0 0 0,1 0-1 0 0,-1 0 1 0 0,0 0-1 0 0,0 0 1 0 0,0-1 0 0 0,0 1-1 0 0,0-1 1 0 0,-1 1 0 0 0,1-3-90 0 0,10-38-1582 0 0,-12 43 1329 0 0,6-21-2304 0 0</inkml:trace>
  <inkml:trace contextRef="#ctx0" brushRef="#br0" timeOffset="630.401">746 54 3680 0 0,'12'-21'63'0'0,"-11"18"511"0"0,2 0-1 0 0,-1 0 0 0 0,0 0 1 0 0,1 0-1 0 0,-1 1 0 0 0,1-1 1 0 0,0 1-1 0 0,1-2-573 0 0,-3 3 197 0 0,1 1 0 0 0,0-1 0 0 0,-1 0 0 0 0,1 0 0 0 0,0 1 0 0 0,-1-1 0 0 0,1 1 0 0 0,0-1 0 0 0,-1 1 0 0 0,1 0 0 0 0,0-1 0 0 0,0 1-1 0 0,0 0 1 0 0,-1 0 0 0 0,1 0 0 0 0,0 1 0 0 0,0-1 0 0 0,0 0 0 0 0,-1 1 0 0 0,1-1 0 0 0,0 1 0 0 0,-1 0 0 0 0,1-1 0 0 0,0 1 0 0 0,-1 0 0 0 0,1 0 0 0 0,-1 0 0 0 0,1 0 0 0 0,-1 0 0 0 0,0 0 0 0 0,1 1-197 0 0,13 11 1057 0 0,0 1 1 0 0,-2 1 0 0 0,1 1 0 0 0,-2 0 0 0 0,3 4-1058 0 0,-13-16-57 0 0,0-1 1 0 0,-1 1-1 0 0,1 0 1 0 0,-1 0 0 0 0,1-1-1 0 0,-1 1 1 0 0,-1 0-1 0 0,1 0 1 0 0,0 0 0 0 0,-1 0-1 0 0,0 1 57 0 0,0-2 61 0 0,0 0-1 0 0,0 1 1 0 0,0-1-1 0 0,0 0 1 0 0,-1 0-1 0 0,1 0 1 0 0,-1 0-1 0 0,0 0 1 0 0,0 0-1 0 0,0 0 1 0 0,0 0-1 0 0,0 0 1 0 0,-1 0-1 0 0,0 1-60 0 0,-10 9 78 0 0,0-1-1 0 0,-1-1 0 0 0,0 0 0 0 0,-1-1 0 0 0,0-1 0 0 0,-1 0 0 0 0,1 0 1 0 0,-4 0-78 0 0,-16 9-74 0 0,-6 0-871 0 0,15-7-4051 0 0,4 0-1262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12464 0 0,'0'0'572'0'0,"0"0"-11"0"0,0 0-509 0 0,0-1 1 0 0,-1 1-1 0 0,1-1 0 0 0,0 0 1 0 0,0 1-1 0 0,0-1 1 0 0,0 0-1 0 0,0 1 0 0 0,0-1 1 0 0,0 1-1 0 0,0-1 1 0 0,0 0-1 0 0,0 1 0 0 0,1-1 1 0 0,-1 1-1 0 0,0-1 1 0 0,0 0-53 0 0,3-1 135 0 0,-1 0 1 0 0,0 0-1 0 0,1 0 1 0 0,0 0-1 0 0,-1 1 1 0 0,1-1-1 0 0,0 1 1 0 0,0 0-1 0 0,0-1 1 0 0,-1 1-1 0 0,1 1 1 0 0,0-1 0 0 0,1 0-1 0 0,0 1-135 0 0,9-2 548 0 0,1 1-1 0 0,10 1-547 0 0,0-1 509 0 0,22-3-58 0 0,-22 1-351 0 0,0 1-1 0 0,-1 1 0 0 0,4 2-99 0 0,38-2-1343 0 0,-46 1 555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14888 0 0,'0'0'332'0'0,"0"0"50"0"0,0 0 26 0 0,9 0 87 0 0,27-2 812 0 0,33-5-1307 0 0,17-2 1179 0 0,-37 6-1071 0 0,-21 0-137 0 0,1 2 1 0 0,-1 1 0 0 0,10 2 28 0 0,-11 1-87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14336 0 0,'0'0'640'0'0,"9"-5"128"0"0,4 1-616 0 0,-1 4-152 0 0,3 0 0 0 0,4 0 0 0 0,3 0 112 0 0,-1 0-8 0 0,1 0 0 0 0,0 0 0 0 0,0-2 239 0 0,4-1 41 0 0,-2 0 16 0 0,5 1 0 0 0,-5-2-240 0 0,7 2-40 0 0,-2 0-16 0 0,-2 2-7391 0 0</inkml:trace>
  <inkml:trace contextRef="#ctx0" brushRef="#br0" timeOffset="544.641">970 129 2304 0 0,'14'-1'513'0'0,"-12"0"1318"0"0,-2 1 579 0 0,0 0 112 0 0,0 0-233 0 0,0 0-1081 0 0,1 0-1143 0 0,-1 1-1 0 0,0-1 1 0 0,1 0-1 0 0,-1 0 1 0 0,0 0 0 0 0,1 1-1 0 0,-1-1 1 0 0,0 0 0 0 0,0 1-1 0 0,1-1 1 0 0,-1 0-1 0 0,0 1 1 0 0,0-1 0 0 0,0 0-1 0 0,1 1 1 0 0,-1-1-1 0 0,0 0 1 0 0,0 1 0 0 0,0-1-1 0 0,0 1 1 0 0,0-1 0 0 0,0 0-1 0 0,0 1 1 0 0,0-1-1 0 0,0 0 1 0 0,0 1 0 0 0,0-1-1 0 0,0 1 1 0 0,0-1-65 0 0,-1 14 878 0 0,1-13-698 0 0,-1 18 1259 0 0,1-14-1267 0 0,0 0 0 0 0,0 0 0 0 0,-1 0 0 0 0,1-1 0 0 0,-1 1 0 0 0,0 0 0 0 0,-1 0-1 0 0,1-1 1 0 0,-1 1 0 0 0,0 0-172 0 0,-2 1 34 0 0,1 0-1 0 0,0 0 0 0 0,0 0 1 0 0,1 0-1 0 0,0 1 0 0 0,0-1 1 0 0,0 4-34 0 0,1-7 46 0 0,-1 0 1 0 0,1 1-1 0 0,0-2 1 0 0,-1 1 0 0 0,1 0-1 0 0,-1 0 1 0 0,0 0-1 0 0,0-1 1 0 0,0 1-1 0 0,0-1 1 0 0,-1 1 0 0 0,0 0-47 0 0,-13 15 271 0 0,12-11-202 0 0,-1 0-1 0 0,0-1 1 0 0,-1 1-1 0 0,0-2 0 0 0,0 1 1 0 0,0 0-1 0 0,0-1 1 0 0,-1 0-1 0 0,0-1 0 0 0,-7 4-68 0 0,-12 8 61 0 0,18-10 6 0 0,-1 0 0 0 0,0-1 0 0 0,-1 0 0 0 0,1 0 0 0 0,-1-1 0 0 0,0 0 1 0 0,0-1-1 0 0,-10 2-67 0 0,9-3 228 0 0,6-1-178 0 0,1-1 0 0 0,-1 1 0 0 0,0-1 0 0 0,0 0 0 0 0,0 0 0 0 0,-3 0-50 0 0,7-1 0 0 0,0 1-1 0 0,-1 0 1 0 0,1-1 0 0 0,0 1 0 0 0,0-1 0 0 0,-1 1 0 0 0,1-1 0 0 0,0 0 0 0 0,0 1 0 0 0,0-1 0 0 0,0 0 0 0 0,0 0 0 0 0,0 0 0 0 0,0 0 0 0 0,0 0 0 0 0,0 0 0 0 0,0 0 0 0 0,1 0 0 0 0,-1 0 0 0 0,0 0 0 0 0,1 0 0 0 0,-1-1-1 0 0,1 1 1 0 0,-1 0 0 0 0,1 0 0 0 0,-1-1 0 0 0,0-2-14 0 0,0 0 0 0 0,0 0 0 0 0,0 0 0 0 0,0 0 0 0 0,1 0-1 0 0,-1 0 1 0 0,1 0 0 0 0,0 0 0 0 0,0 0 0 0 0,1 0 0 0 0,-1-1-1 0 0,1 1 1 0 0,0 0 14 0 0,0-1-25 0 0,0 0 1 0 0,0 1-1 0 0,-1-1 0 0 0,1 0 0 0 0,-1-4 25 0 0,-1 5-18 0 0,1 1 1 0 0,0 0-1 0 0,0-1 1 0 0,1 1-1 0 0,-1 0 1 0 0,1 0-1 0 0,0-1 1 0 0,0 1-1 0 0,0 0 1 0 0,0 0-1 0 0,0 0 1 0 0,1 0-1 0 0,-1-1 18 0 0,6-5-56 0 0,-5 6 39 0 0,0 0 1 0 0,0 0-1 0 0,0 0 0 0 0,0 0 1 0 0,-1 0-1 0 0,1 0 1 0 0,-1 0-1 0 0,0-1 17 0 0,0 2-7 0 0,-1 0 0 0 0,1 0 1 0 0,0 1-1 0 0,0-1 0 0 0,0 0 0 0 0,0 1 0 0 0,0-1 0 0 0,0 1 1 0 0,0-1-1 0 0,0 1 0 0 0,0 0 0 0 0,1-1 0 0 0,-1 1 1 0 0,1 0-1 0 0,-1 0 0 0 0,1 0 0 0 0,-1 0 0 0 0,1 0 0 0 0,-1 0 1 0 0,3 0 6 0 0,2-1-23 0 0,1 0 0 0 0,-1 0 0 0 0,1 1 1 0 0,-1 0-1 0 0,2 0 23 0 0,7-1-43 0 0,-9 2 29 0 0,-1-1 0 0 0,1 2 1 0 0,-1-1-1 0 0,1 1 0 0 0,-1 0 0 0 0,0 0 1 0 0,1 0-1 0 0,-1 1 0 0 0,0 0 0 0 0,0 0 1 0 0,0 0-1 0 0,3 2 14 0 0,6 2-9 0 0,-9-3 2 0 0,1 0 0 0 0,-1 0 0 0 0,0 0 0 0 0,0 1-1 0 0,3 2 8 0 0,14 11-28 0 0,-18-14 35 0 0,-1-1-1 0 0,1 1 0 0 0,-1 0 1 0 0,1 1-1 0 0,-1-1 1 0 0,0 1-1 0 0,0-1 0 0 0,-1 1 1 0 0,2 2-7 0 0,-1-1 1 0 0,1 0 0 0 0,0 0 1 0 0,0 0-1 0 0,0 0 0 0 0,1-1-1 0 0,-2-2 6 0 0,-1 1 0 0 0,1-1 0 0 0,-1 0-1 0 0,1 1 1 0 0,-1 0 0 0 0,0 0 0 0 0,0 0-1 0 0,0 0 1 0 0,0 0 0 0 0,-1 0 0 0 0,1 0-1 0 0,-1 0 1 0 0,1 2-6 0 0,0 0 13 0 0,1 0-1 0 0,1 0 1 0 0,-1-1 0 0 0,1 0-1 0 0,0 1 1 0 0,0-1 0 0 0,0 0 0 0 0,0-1-1 0 0,3 3-12 0 0,5 5 14 0 0,-9-9-167 0 0,0 1 0 0 0,0 0 0 0 0,1-1 0 0 0,-1 0-1 0 0,1 0 1 0 0,-1 0 0 0 0,1 0 0 0 0,0 0 0 0 0,0-1 0 0 0,-1 1 0 0 0,1-1 0 0 0,3 0 153 0 0,1 1-6909 0 0</inkml:trace>
  <inkml:trace contextRef="#ctx0" brushRef="#br0" timeOffset="5707.553">1245 63 7920 0 0,'-6'-14'856'0'0,"7"13"-842"0"0,-1 1 0 0 0,0 0 0 0 0,0-1 0 0 0,0 1 0 0 0,0 0 0 0 0,0 0 0 0 0,0-1 1 0 0,0 1-1 0 0,0 0 0 0 0,0-1 0 0 0,0 1 0 0 0,0 0 0 0 0,0-1 0 0 0,0 1 0 0 0,0 0 0 0 0,0 0 1 0 0,0-1-1 0 0,0 1 0 0 0,0 0 0 0 0,0-1 0 0 0,-1 1 0 0 0,1 0 0 0 0,0 0 0 0 0,0-1 0 0 0,0 1 1 0 0,0 0-1 0 0,-1 0 0 0 0,1-1 0 0 0,0 1 0 0 0,0 0 0 0 0,-1 0 0 0 0,1 0 0 0 0,0 0 0 0 0,0-1 1 0 0,-1 1-1 0 0,1 0 0 0 0,0 0 0 0 0,0 0 0 0 0,-1 0 0 0 0,1 0 0 0 0,0 0 0 0 0,-1 0 0 0 0,1 0 1 0 0,0 0-1 0 0,0 0 0 0 0,-1 0-14 0 0,1 0 12 0 0,0 0 1 0 0,0 0 0 0 0,-1 0-1 0 0,1 0 1 0 0,0 0 0 0 0,0 0-1 0 0,0 0 1 0 0,0 0-1 0 0,-1 0 1 0 0,1 0 0 0 0,0 0-1 0 0,0 0 1 0 0,0-1 0 0 0,0 1-1 0 0,-1 0 1 0 0,1 0-1 0 0,0 0 1 0 0,0 0 0 0 0,0 0-1 0 0,0 0 1 0 0,0 0 0 0 0,0 0-1 0 0,-1 0 1 0 0,1 0-1 0 0,0-1 1 0 0,0 1 0 0 0,0 0-1 0 0,0 0 1 0 0,0 0 0 0 0,0 0-1 0 0,0 0 1 0 0,0-1-1 0 0,0 1 1 0 0,-1 0 0 0 0,1 0-1 0 0,0 0 1 0 0,0 0 0 0 0,0 0-1 0 0,0-1 1 0 0,0 1 0 0 0,0 0-1 0 0,0 0 1 0 0,0 0-1 0 0,0 0 1 0 0,0-1 0 0 0,0 1-1 0 0,0 0 1 0 0,0 0 0 0 0,0 0-1 0 0,1 0 1 0 0,-1-1-1 0 0,0 1 1 0 0,0 0 0 0 0,0 0-1 0 0,0 0 1 0 0,0 0 0 0 0,0 0-1 0 0,0-1 1 0 0,0 1-1 0 0,0 0 1 0 0,1 0 0 0 0,-1 0-13 0 0,0-1 122 0 0,1 1 0 0 0,0-1 0 0 0,-1 0 1 0 0,1 1-1 0 0,-1-1 0 0 0,1 0 0 0 0,-1 0 0 0 0,1 0 1 0 0,-1 1-1 0 0,0-1 0 0 0,1 0 0 0 0,-1 0 1 0 0,0 0-1 0 0,0 0 0 0 0,0 0 0 0 0,1 0 0 0 0,-1 0 1 0 0,0 0-123 0 0,0 1 45 0 0,0-1 0 0 0,0 1 0 0 0,0-1 0 0 0,0 1 1 0 0,1 0-1 0 0,-1-1 0 0 0,0 1 0 0 0,0-1 0 0 0,1 1 1 0 0,-1 0-1 0 0,0-1 0 0 0,1 1 0 0 0,-1 0 0 0 0,0-1 1 0 0,1 1-1 0 0,-1 0 0 0 0,1-1 0 0 0,-1 1 0 0 0,0 0 0 0 0,1 0 1 0 0,-1 0-1 0 0,1-1 0 0 0,-1 1 0 0 0,1 0 0 0 0,-1 0 1 0 0,1 0-1 0 0,-1 0 0 0 0,1 0 0 0 0,-1 0-45 0 0,1 0 69 0 0,-1 0-1 0 0,1 0 1 0 0,-1 0 0 0 0,1-1-1 0 0,-1 1 1 0 0,1 0 0 0 0,0 0-1 0 0,-1 0 1 0 0,1-1 0 0 0,-1 1-1 0 0,0 0 1 0 0,1-1-1 0 0,-1 1 1 0 0,1 0 0 0 0,-1-1-1 0 0,1 1 1 0 0,-1 0 0 0 0,0-1-1 0 0,1 1 1 0 0,-1-1 0 0 0,0 0-69 0 0,0 1 256 0 0,0 0-2 0 0,0 0-6 0 0,0 0-6 0 0,0 0-2 0 0,-7 0 1298 0 0,7 0-1520 0 0,1 0 0 0 0,-1 0-1 0 0,1 0 1 0 0,-1 0 0 0 0,1 0 0 0 0,-1 0-1 0 0,1 0 1 0 0,-1 0 0 0 0,1 0 0 0 0,-1 1-1 0 0,1-1 1 0 0,-1 0 0 0 0,1 0 0 0 0,-1 1-1 0 0,1-1 1 0 0,-1 0 0 0 0,1 0-1 0 0,-1 1 1 0 0,1-1 0 0 0,-1 0 0 0 0,0 1-1 0 0,1-1 1 0 0,-1 1 0 0 0,0-1 0 0 0,1 0-1 0 0,-1 1-17 0 0,10 16 9 0 0,0 0 182 0 0,-9-17-185 0 0,-1 0 0 0 0,0 1 0 0 0,1-1 0 0 0,-1 1 0 0 0,0-1 0 0 0,0 1 0 0 0,1-1 0 0 0,-1 1 0 0 0,0-1 0 0 0,0 1 0 0 0,1-1 0 0 0,-1 1 0 0 0,0-1-1 0 0,0 1 1 0 0,0-1 0 0 0,0 1 0 0 0,0-1 0 0 0,0 1 0 0 0,0 0 0 0 0,0-1 0 0 0,0 1 0 0 0,0-1 0 0 0,0 1 0 0 0,0-1 0 0 0,-1 1 0 0 0,1-1 0 0 0,0 1 0 0 0,0 0-7 0 0,-1-1 11 0 0,1 1 0 0 0,0 0 0 0 0,0 0 0 0 0,-1 0 0 0 0,1 0-1 0 0,0 0 1 0 0,0 0 0 0 0,0 0 0 0 0,0 0 0 0 0,0 0 0 0 0,0 0-1 0 0,1 1-9 0 0,4 11 85 0 0,-4-12-74 0 0,-1 0 0 0 0,1 1 0 0 0,-1-1 0 0 0,1 0-1 0 0,-1 1 1 0 0,1-1 0 0 0,-1 1 0 0 0,0-1 0 0 0,1 0 0 0 0,-1 1-1 0 0,0-1 1 0 0,0 1 0 0 0,0-1 0 0 0,0 1 0 0 0,-1-1 0 0 0,1 1-1 0 0,0-1 1 0 0,-1 0 0 0 0,1 1-11 0 0,-1 0 8 0 0,1 0-1 0 0,0-1 1 0 0,-1 1 0 0 0,1 0 0 0 0,0 0-1 0 0,0 0 1 0 0,0-1 0 0 0,0 1-1 0 0,0 0 1 0 0,0 0 0 0 0,1 0-1 0 0,-1-1 1 0 0,1 1 0 0 0,-1 0 0 0 0,1 0-1 0 0,0-1 1 0 0,0 2-8 0 0,0 0 25 0 0,-1-2-19 0 0,1 0-1 0 0,-1 0 0 0 0,0-1 1 0 0,0 1-1 0 0,0 0 1 0 0,0 0-1 0 0,0 0 1 0 0,0 0-1 0 0,0 0 1 0 0,0-1-1 0 0,0 1 0 0 0,-1 0 1 0 0,1 0-1 0 0,0 0 1 0 0,-1-1-1 0 0,1 1 1 0 0,0 0-1 0 0,-1 0 1 0 0,1-1-1 0 0,-1 1 1 0 0,1 0-1 0 0,-1-1 0 0 0,1 1 1 0 0,-1 0-6 0 0,0 0 6 0 0,0 0 0 0 0,1-1 0 0 0,-1 1 1 0 0,1 0-1 0 0,-1 0 0 0 0,1 0 0 0 0,-1 0 0 0 0,1 0 0 0 0,0 0 0 0 0,-1 0 1 0 0,1-1-1 0 0,0 1 0 0 0,0 0 0 0 0,-1 0 0 0 0,1 0 0 0 0,0 1-6 0 0,3 12 94 0 0,-2-12-83 0 0,-1-1 0 0 0,1 1 0 0 0,-1-1 0 0 0,0 1 0 0 0,1-1 0 0 0,-1 1 0 0 0,0-1 0 0 0,0 1 0 0 0,0 0 0 0 0,0-1 0 0 0,0 1 0 0 0,-1-1 0 0 0,1 1 0 0 0,-1 1-11 0 0,0 0 19 0 0,0-1-1 0 0,1 1 0 0 0,-1 0 0 0 0,1 0 1 0 0,0 0-1 0 0,0 0 0 0 0,0 0 0 0 0,0 0 0 0 0,0-1 1 0 0,0 1-1 0 0,1 0 0 0 0,0 0 0 0 0,-1 0 1 0 0,1 0-1 0 0,0-1 0 0 0,0 1 0 0 0,1 0 0 0 0,0 1-18 0 0,-1-3 7 0 0,-1 0-1 0 0,0 0 0 0 0,1 0 0 0 0,-1 0 1 0 0,0 0-1 0 0,0 1 0 0 0,0-1 0 0 0,1 0 1 0 0,-1 0-1 0 0,0 0 0 0 0,-1 0 1 0 0,1 0-1 0 0,0 0 0 0 0,0 0 0 0 0,0 0 1 0 0,-1 1-7 0 0,1-1 4 0 0,0 0 1 0 0,-1 0 0 0 0,1 0 0 0 0,0 0-1 0 0,0 0 1 0 0,0 0 0 0 0,0 0 0 0 0,0 0 0 0 0,0 0-1 0 0,0 0 1 0 0,0 0 0 0 0,0 0 0 0 0,1 0-1 0 0,-1 0 1 0 0,0 0 0 0 0,1 0 0 0 0,-1 0-5 0 0,1 1 3 0 0,0-1 0 0 0,0 1 0 0 0,0 0 0 0 0,-1-1 0 0 0,1 1 0 0 0,0 0 0 0 0,-1 0 0 0 0,0-1 0 0 0,1 1 0 0 0,-1 0 1 0 0,0 0-1 0 0,0 0 0 0 0,0 0 0 0 0,0-1 0 0 0,0 1 0 0 0,0 0 0 0 0,-1 0 0 0 0,1 0 0 0 0,-1-1 0 0 0,1 1 0 0 0,-1 0 0 0 0,0 0 0 0 0,0 1-3 0 0,0-1 6 0 0,0 0 0 0 0,1 0-1 0 0,-1 0 1 0 0,1 1 0 0 0,0-1 0 0 0,-1 0-1 0 0,1 1 1 0 0,0-1 0 0 0,0 0-1 0 0,1 1 1 0 0,-1 0-6 0 0,1-1 6 0 0,-1 0 1 0 0,0 0-1 0 0,0 0 1 0 0,0 0-1 0 0,0 0 1 0 0,0 0-1 0 0,0 0 0 0 0,-1 0 1 0 0,1 0-1 0 0,-1 0 1 0 0,1 0-1 0 0,-1 0 1 0 0,0 0-1 0 0,1 0 1 0 0,-1 0-1 0 0,0 0 0 0 0,-1 0-6 0 0,1-1 8 0 0,1-1-1 0 0,-1 1 1 0 0,0 0-1 0 0,1 0 1 0 0,-1-1-1 0 0,1 1 1 0 0,-1 0-1 0 0,1 0 0 0 0,-1 0 1 0 0,1 0-1 0 0,-1 0 1 0 0,1 0-1 0 0,0 0 1 0 0,0 0-1 0 0,0-1 1 0 0,-1 1-1 0 0,1 0 0 0 0,0 0 1 0 0,0 0-1 0 0,0 0 1 0 0,0 0-1 0 0,0 0 1 0 0,1 0-1 0 0,-1 0 1 0 0,0 0-1 0 0,0 0 0 0 0,1 0 1 0 0,-1 0-1 0 0,1 0-7 0 0,-1 0 3 0 0,0-1-1 0 0,0 1 0 0 0,1-1 0 0 0,-1 1 0 0 0,0-1 1 0 0,0 1-1 0 0,0-1 0 0 0,0 0 0 0 0,0 1 0 0 0,0-1 0 0 0,0 1 1 0 0,0-1-1 0 0,0 1 0 0 0,0-1 0 0 0,0 1 0 0 0,0-1 1 0 0,0 1-1 0 0,0-1 0 0 0,-1 0 0 0 0,1 1 0 0 0,0-1 1 0 0,0 1-1 0 0,0-1 0 0 0,-1 1 0 0 0,1-1 0 0 0,0 0 0 0 0,0 1 1 0 0,-1-1-1 0 0,1 1-2 0 0,-4 4 12 0 0,5-4 45 0 0,-1-1-53 0 0,0 0 0 0 0,0 1 0 0 0,1-1 0 0 0,-1 1 0 0 0,0-1 1 0 0,1 0-1 0 0,-1 1 0 0 0,0-1 0 0 0,1 0 0 0 0,-1 1 0 0 0,0-1 1 0 0,1 0-1 0 0,-1 0 0 0 0,1 0 0 0 0,-1 1 0 0 0,1-1 1 0 0,-1 0-1 0 0,0 0 0 0 0,1 0 0 0 0,-1 0 0 0 0,1 0 0 0 0,-1 0 1 0 0,1 0-1 0 0,-1 0 0 0 0,1 0 0 0 0,-1 0 0 0 0,1 0 1 0 0,-1 0-1 0 0,1 0-4 0 0,27-2 274 0 0,-26 2-146 0 0,0-1 10 0 0,0 1-84 0 0,1-1 0 0 0,-1 0 0 0 0,0 0 0 0 0,1 0 0 0 0,-1 0 1 0 0,0 0-1 0 0,0 0 0 0 0,0-1 0 0 0,0 1 0 0 0,0-1 0 0 0,1 0-54 0 0,5-5 155 0 0,9 0-159 0 0,-1 0 96 0 0,-6 2-41 0 0,14-9 38 0 0,-20 11-81 0 0,1 0 1 0 0,-1 1-1 0 0,1 0 0 0 0,-1 0 0 0 0,1 0 0 0 0,0 0 0 0 0,0 1 0 0 0,0-1 0 0 0,0 1 1 0 0,0 1-1 0 0,2-1-8 0 0,21-4 5 0 0,42-9 47 0 0,-40 8-51 0 0,26-8-351 0 0,-30 7-5666 0 0,-12 4-1001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10680 0 0,'0'0'241'0'0,"0"0"38"0"0,0 0 11 0 0,0 0-28 0 0,1 0-169 0 0,4 0-25 0 0,73 8 4701 0 0,-5-2-2813 0 0,-50-6-1681 0 0,97-3 811 0 0,-109 3-1085 0 0,1 0 0 0 0,0 1-1 0 0,3 1 0 0 0,22 0-23 0 0,-26-1-547 0 0,-1 0 1 0 0,1 0-1 0 0,0 1 1 0 0,-1 0-1 0 0,6 3 570 0 0,-6-3-1402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283 308 7832 0 0,'29'-2'602'0'0,"-29"1"-594"0"0,0 1 0 0 0,0 0 0 0 0,0 0 0 0 0,0-1 0 0 0,0 1 0 0 0,0 0 0 0 0,0-1 0 0 0,0 1 0 0 0,0 0 0 0 0,0 0 0 0 0,0-1 0 0 0,0 1 0 0 0,0 0 0 0 0,-1 0 0 0 0,1-1 0 0 0,0 1 0 0 0,0 0 0 0 0,0 0 0 0 0,0-1 0 0 0,-1 1 0 0 0,1 0 0 0 0,0 0 0 0 0,0 0 0 0 0,0-1 0 0 0,-1 1 0 0 0,1 0 0 0 0,0 0 0 0 0,0 0 0 0 0,-1 0-8 0 0,-6-10 211 0 0,8 5 429 0 0,-1 4-513 0 0,0 0 0 0 0,0 0 0 0 0,0 0 0 0 0,0 1 0 0 0,0-1 1 0 0,0 0-1 0 0,0 0 0 0 0,0 1 0 0 0,0-1 0 0 0,0 0 0 0 0,0 0 1 0 0,-1 1-1 0 0,1-1 0 0 0,0 0 0 0 0,-1 1 0 0 0,1-1 0 0 0,0 0 0 0 0,-1 1 1 0 0,1-1-1 0 0,-1 0 0 0 0,1 1 0 0 0,-1-1 0 0 0,1 1 0 0 0,-1-1 0 0 0,1 1 1 0 0,-1-1-1 0 0,0 1 0 0 0,1-1 0 0 0,-1 1 0 0 0,0 0 0 0 0,1-1 1 0 0,-1 1-1 0 0,0 0 0 0 0,1-1 0 0 0,-1 1 0 0 0,0 0 0 0 0,0 0 0 0 0,1 0 1 0 0,-1 0-128 0 0,-10-2 800 0 0,1 0 1 0 0,-1 1-1 0 0,1 0 1 0 0,-1 0-1 0 0,-5 2-800 0 0,9-1 31 0 0,1 0 61 0 0,0 1 1 0 0,-1 1-1 0 0,1-1 1 0 0,0 1-1 0 0,0 0 1 0 0,1 0-1 0 0,-1 1 0 0 0,0-1 1 0 0,1 1-1 0 0,-1 1 1 0 0,1-1-1 0 0,0 1 1 0 0,0 0-1 0 0,0 0 1 0 0,1 0-1 0 0,0 1 1 0 0,-1-1-1 0 0,1 1 1 0 0,1 0-1 0 0,-2 2-92 0 0,4-5 8 0 0,0 1 1 0 0,1-1-1 0 0,-1 0 0 0 0,0 1 1 0 0,1 0-1 0 0,-1-1 0 0 0,1 1 1 0 0,0-1-1 0 0,-1 1 1 0 0,1-1-1 0 0,1 1 0 0 0,-1 0 1 0 0,0-1-1 0 0,1 1 0 0 0,-1-1 1 0 0,1 1-1 0 0,0-1 0 0 0,0 1 1 0 0,0 0-9 0 0,1 2-1 0 0,1-1 1 0 0,0 0-1 0 0,0 1 0 0 0,0-1 1 0 0,0 0-1 0 0,1-1 1 0 0,-1 1-1 0 0,1 0 0 0 0,2 1 1 0 0,11 6 0 0 0,0 0 0 0 0,0-1 0 0 0,1-1 0 0 0,9 3 0 0 0,-13-5 0 0 0,1 1 0 0 0,0 0 0 0 0,0 1 0 0 0,1 3 0 0 0,12 4-8 0 0,-23-14 109 0 0,0 0 1 0 0,-1 0-1 0 0,0 1 0 0 0,1-1 0 0 0,-1 1 0 0 0,0 0 1 0 0,0 1-1 0 0,-1-1 0 0 0,3 3-101 0 0,-5-5 8 0 0,-1-1-1 0 0,1 1 1 0 0,-1 0 0 0 0,0-1-1 0 0,1 1 1 0 0,-1-1 0 0 0,0 1-1 0 0,0 0 1 0 0,1-1-1 0 0,-1 1 1 0 0,0 0 0 0 0,0-1-1 0 0,0 1 1 0 0,0 0 0 0 0,0-1-1 0 0,0 1 1 0 0,0 0 0 0 0,0-1-1 0 0,0 1 1 0 0,0 0 0 0 0,0-1-1 0 0,-1 1 1 0 0,1 0-1 0 0,0-1 1 0 0,0 1 0 0 0,-1-1-1 0 0,1 1 1 0 0,0 0 0 0 0,-1-1-1 0 0,1 1 1 0 0,0-1 0 0 0,-1 1-1 0 0,1-1 1 0 0,-1 1-1 0 0,1-1 1 0 0,-1 1 0 0 0,1-1-1 0 0,-1 0 1 0 0,0 1 0 0 0,1-1-1 0 0,-1 0 1 0 0,1 1 0 0 0,-1-1-1 0 0,0 0-7 0 0,-4 3 129 0 0,-1-1 0 0 0,1 0 0 0 0,-1 0 0 0 0,-5 1-129 0 0,8-2 117 0 0,-28 9 49 0 0,16-6-74 0 0,1 1 1 0 0,-1-2-1 0 0,1 0 0 0 0,-1-1 1 0 0,0 0-1 0 0,-4-1-92 0 0,-23 0 26 0 0,-28 1 28 0 0,62-3-67 0 0,0 0 0 0 0,0 0-1 0 0,0 0 1 0 0,0-1 0 0 0,0 0-1 0 0,0-1 1 0 0,-1 0 13 0 0,8 3-168 0 0,0-1 1 0 0,-1 1-1 0 0,1-1 0 0 0,0 0 0 0 0,-1 1 1 0 0,1-1-1 0 0,0 0 0 0 0,0 0 0 0 0,0 0 1 0 0,-1 1-1 0 0,1-1 0 0 0,0-1 1 0 0,0 1-1 0 0,0 0 0 0 0,0 0 168 0 0,1-1-5108 0 0,3 0-1558 0 0</inkml:trace>
  <inkml:trace contextRef="#ctx0" brushRef="#br0" timeOffset="784.068">517 513 10136 0 0,'0'0'464'0'0,"1"0"-10"0"0,1 2-167 0 0,0 0-1 0 0,1 0 1 0 0,-1 0-1 0 0,1-1 1 0 0,-1 0-1 0 0,1 1 1 0 0,-1-1-1 0 0,1 0 1 0 0,0 0-1 0 0,-1 0 0 0 0,1 0 1 0 0,0-1-1 0 0,0 1 1 0 0,0-1-1 0 0,0 0 1 0 0,-1 0-1 0 0,1 0 1 0 0,3 0-287 0 0,5-2 705 0 0,-1 1 0 0 0,1-2-1 0 0,-1 1 1 0 0,3-2-705 0 0,-3 1 96 0 0,-3 1-56 0 0,0-1-1 0 0,-1 0 0 0 0,1 0 1 0 0,0 0-1 0 0,-1 0 1 0 0,0-1-1 0 0,0-1 1 0 0,0 1-1 0 0,0-1 1 0 0,-1 1-1 0 0,0-2 1 0 0,0 1-1 0 0,0 0 1 0 0,-1-1-1 0 0,2-2-39 0 0,-4 3-7 0 0,0 0-1 0 0,0 0 1 0 0,-1 0 0 0 0,1-1-1 0 0,-1-4 8 0 0,4-9 366 0 0,-5 17-377 0 0,0 0 0 0 0,1 0 0 0 0,-1 0 0 0 0,0 0 0 0 0,0-1-1 0 0,0 1 1 0 0,-1 0 0 0 0,1 0 0 0 0,-1 0 0 0 0,1 0 0 0 0,-1 0 0 0 0,1 0-1 0 0,-1 0 1 0 0,0 0 0 0 0,0 0 0 0 0,0 0 11 0 0,-20-29 22 0 0,18 27 84 0 0,3 3-95 0 0,-1 1 1 0 0,1-1-1 0 0,-1 0 1 0 0,1 0-1 0 0,-1 1 1 0 0,0-1-1 0 0,1 0 1 0 0,-1 0 0 0 0,0 1-1 0 0,1-1 1 0 0,-1 1-1 0 0,0-1 1 0 0,0 1-1 0 0,1-1 1 0 0,-1 1 0 0 0,0-1-1 0 0,0 1 1 0 0,0 0-1 0 0,0-1 1 0 0,0 1-1 0 0,0 0 1 0 0,0 0-1 0 0,1 0 1 0 0,-1 0 0 0 0,0 0-1 0 0,0 0 1 0 0,0 0-1 0 0,0 0 1 0 0,0 0-1 0 0,0 0 1 0 0,0 0-1 0 0,0 1 1 0 0,0-1 0 0 0,0 0-1 0 0,0 1 1 0 0,1-1-1 0 0,-1 0 1 0 0,0 1-1 0 0,0 0-11 0 0,-1-1-17 0 0,0 1 0 0 0,0 0-1 0 0,1 0 1 0 0,-1 0 0 0 0,0 1 0 0 0,1-1-1 0 0,-1 0 1 0 0,1 1 0 0 0,-1-1-1 0 0,1 1 1 0 0,0-1 0 0 0,0 1-1 0 0,-1 0 1 0 0,1 0 17 0 0,-12 27-590 0 0,6-11 618 0 0,5-11-28 0 0,0 1 0 0 0,0-1 0 0 0,1 1 0 0 0,0 0 0 0 0,1 0 0 0 0,0 0 0 0 0,0-1 0 0 0,1 1 0 0 0,0 0-1 0 0,0 0 1 0 0,0-1 0 0 0,1 1 0 0 0,1-1 0 0 0,0 2 0 0 0,-1-2 73 0 0,1-1-1 0 0,1 1 1 0 0,-1-1-1 0 0,1 0 1 0 0,0 0-1 0 0,1 0 1 0 0,0 0-1 0 0,0-1 1 0 0,5 5-73 0 0,-8-8 4 0 0,0 0 1 0 0,1 0-1 0 0,-1 0 1 0 0,1-1-1 0 0,-1 1 1 0 0,1-1-1 0 0,-1 0 1 0 0,1 0-1 0 0,0 0 1 0 0,0 0 0 0 0,0 0-1 0 0,-1-1 1 0 0,1 1-1 0 0,0-1 1 0 0,0 0-1 0 0,0 1 1 0 0,0-1-1 0 0,0-1 1 0 0,0 1-1 0 0,0 0 1 0 0,0-1 0 0 0,-1 0-1 0 0,1 1 1 0 0,0-1-1 0 0,0 0 1 0 0,0-1-5 0 0,3-1 18 0 0,-1 0 0 0 0,1 0 0 0 0,-1-1 0 0 0,0 0 0 0 0,0 0 0 0 0,-1 0 0 0 0,1 0 0 0 0,1-3-18 0 0,14-12-40 0 0,-15 14-99 0 0,-1 0 0 0 0,1-1 1 0 0,-1 1-1 0 0,0-1 1 0 0,0 0-1 0 0,1-4 139 0 0,13-19-166 0 0,-10 19 125 0 0,0 1-1 0 0,1 0 0 0 0,-1 0 0 0 0,2 1 1 0 0,-1 0-1 0 0,2 0 42 0 0,-10 8-7 0 0,1-1 0 0 0,-1 0 0 0 0,1 0 0 0 0,-1 1 1 0 0,1-1-1 0 0,0 1 0 0 0,-1-1 0 0 0,1 1 0 0 0,0 0 1 0 0,-1 0-1 0 0,1 0 0 0 0,0 0 0 0 0,-1 0 0 0 0,1 0 0 0 0,0 0 1 0 0,-1 0-1 0 0,1 1 0 0 0,0-1 7 0 0,1 1-14 0 0,0 0 0 0 0,-1-1 0 0 0,1 2-1 0 0,-1-1 1 0 0,1 0 0 0 0,-1 0 0 0 0,1 1 0 0 0,-1-1 0 0 0,0 1 0 0 0,2 1 14 0 0,6 7-31 0 0,-1 1 0 0 0,0 0 1 0 0,4 8 30 0 0,4 5 6 0 0,-11-17 61 0 0,0 0-1 0 0,-1 1 0 0 0,0 0 0 0 0,-1 0 0 0 0,0 0 0 0 0,0 0 0 0 0,0 0 0 0 0,-1 1 1 0 0,-1 0-1 0 0,1 0 0 0 0,-1 0 0 0 0,-1 0 0 0 0,0 0 0 0 0,0 0 0 0 0,-1 0-66 0 0,-1-2 452 0 0,-3-8 51 0 0,3 1-481 0 0,1-1 0 0 0,-1 0 0 0 0,1 1 0 0 0,-1-1 0 0 0,1 0 0 0 0,0 0 0 0 0,-1 1 0 0 0,1-1-1 0 0,0 0 1 0 0,0 0 0 0 0,-1 0 0 0 0,1 0 0 0 0,0 1 0 0 0,0-1 0 0 0,0 0 0 0 0,0-1-22 0 0,-1-18 231 0 0,1 13-290 0 0,-1 0 0 0 0,1 0 1 0 0,1 0-1 0 0,-1 0 0 0 0,1 0 0 0 0,1 0 1 0 0,0-3 58 0 0,2-2-205 0 0,1-1 1 0 0,0 1-1 0 0,1 0 1 0 0,0 0 0 0 0,1 0-1 0 0,4-4 205 0 0,-9 14-12 0 0,0 0 0 0 0,0 0 0 0 0,0 0 0 0 0,0 0 0 0 0,1 0 0 0 0,-1 0 0 0 0,1 1 0 0 0,-1-1 0 0 0,1 1 0 0 0,0 0 1 0 0,-1 0-1 0 0,1 0 0 0 0,0 0 0 0 0,0 0 0 0 0,0 0 0 0 0,0 1 0 0 0,0-1 0 0 0,0 1 0 0 0,0 0 0 0 0,0 0 0 0 0,0 0 0 0 0,0 0 0 0 0,0 1 0 0 0,0-1 0 0 0,-1 1 0 0 0,1 0 0 0 0,0 0 0 0 0,0 0 0 0 0,0 0 0 0 0,-1 0 0 0 0,3 2 12 0 0,1 0 25 0 0,1 1-1 0 0,-1 1 1 0 0,1-1-1 0 0,-1 1 1 0 0,-1 0-1 0 0,3 3-24 0 0,10 9 62 0 0,-13-12-57 0 0,0 0 0 0 0,0 0 1 0 0,-1 0-1 0 0,3 3-5 0 0,21 29-51 0 0,-21-28 413 0 0,0-1 0 0 0,0 2 0 0 0,-1-1 1 0 0,0 1-1 0 0,2 6-362 0 0,-6-13-1 0 0,0 1 1 0 0,0 0 0 0 0,0-1 0 0 0,0 0 0 0 0,1 1-1 0 0,-1-1 1 0 0,1 0 0 0 0,0 0 0 0 0,0 0 0 0 0,0-1-1 0 0,0 1 1 0 0,0-1 0 0 0,1 1 0 0 0,-3-3-79 0 0,0 0 0 0 0,-1 0 1 0 0,1 0-1 0 0,0 0 0 0 0,0 0 0 0 0,-1-1 0 0 0,1 1 0 0 0,0 0 1 0 0,0 0-1 0 0,-1-1 0 0 0,1 1 0 0 0,0 0 0 0 0,-1-1 0 0 0,1 1 1 0 0,0 0-1 0 0,-1-1 0 0 0,1 1 0 0 0,0-1 0 0 0,-1 1 0 0 0,1-1 1 0 0,-1 0-1 0 0,1 1 0 0 0,-1-1 0 0 0,1 1 0 0 0,-1-1 0 0 0,1 0 79 0 0,1-1-635 0 0,6-9-891 0 0,-2-3-9 0 0</inkml:trace>
  <inkml:trace contextRef="#ctx0" brushRef="#br0" timeOffset="1323.38">1869 308 8288 0 0,'-16'0'1097'0'0,"10"0"88"0"0,-1 0-1 0 0,1 1 1 0 0,0 0-1 0 0,-1 0 1 0 0,-2 2-1185 0 0,-1 0 599 0 0,1 0 0 0 0,0 1 0 0 0,-3 2-599 0 0,-5 4 201 0 0,0 1-1 0 0,0 0 0 0 0,-3 5-200 0 0,18-14 73 0 0,0 0-1 0 0,-1 0 1 0 0,1 0 0 0 0,0 0-1 0 0,1 0 1 0 0,-1 1 0 0 0,0-1-1 0 0,1 1 1 0 0,-1-1-1 0 0,1 1 1 0 0,0-1 0 0 0,0 1-1 0 0,0 0 1 0 0,0 0 0 0 0,0 0-1 0 0,1 0 1 0 0,-1-1 0 0 0,1 1-1 0 0,0 0 1 0 0,0 0-1 0 0,0 0-72 0 0,1-1 15 0 0,0 0-1 0 0,-1 0 0 0 0,1 0 0 0 0,0-1 0 0 0,0 1 1 0 0,1 0-1 0 0,-1-1 0 0 0,0 1 0 0 0,1 0-14 0 0,0 1 22 0 0,4 3-21 0 0,0-1 1 0 0,0 1-1 0 0,0-1 0 0 0,1 0 1 0 0,-1 0-1 0 0,1-1 1 0 0,6 3-2 0 0,4 3 0 0 0,-3-2 63 0 0,7 5 316 0 0,0 1-1 0 0,0 1 1 0 0,-1 1 0 0 0,1 3-379 0 0,-14-11 496 0 0,-6-8-494 0 0,-1 1 1 0 0,0-1 0 0 0,1 0 0 0 0,-1 0 0 0 0,0 1 0 0 0,1-1-1 0 0,-1 0 1 0 0,0 1 0 0 0,0-1 0 0 0,0 0 0 0 0,1 1-1 0 0,-1-1 1 0 0,0 0 0 0 0,0 1 0 0 0,0-1 0 0 0,0 0-1 0 0,1 1 1 0 0,-1-1 0 0 0,0 1 0 0 0,0-1 0 0 0,0 0 0 0 0,0 1-1 0 0,0-1 1 0 0,0 1 0 0 0,0-1 0 0 0,0 0 0 0 0,0 1-1 0 0,0-1 1 0 0,0 1 0 0 0,0-1 0 0 0,-1 0 0 0 0,1 1-1 0 0,0-1 1 0 0,0 0 0 0 0,0 1 0 0 0,0-1 0 0 0,-1 0-1 0 0,1 1 1 0 0,0-1 0 0 0,0 0 0 0 0,-1 1 0 0 0,1-1-3 0 0,-12 5 265 0 0,11-5-198 0 0,-14 7 537 0 0,11-5-495 0 0,1 0 1 0 0,-1 0-1 0 0,1-1 0 0 0,-1 0 1 0 0,0 1-1 0 0,0-2 1 0 0,0 1-1 0 0,1 0 0 0 0,-3-1-109 0 0,-45 6 12 0 0,40-4-69 0 0,0 0 1 0 0,0-1 0 0 0,1 0-1 0 0,-1-1 1 0 0,0 0-1 0 0,0-1 1 0 0,0 0 0 0 0,0 0-1 0 0,-9-3 57 0 0,18 3 54 0 0,0 0-300 0 0,0 1-1 0 0,0-1 1 0 0,0 0-1 0 0,0 0 1 0 0,-1 0-1 0 0,1 0 1 0 0,1 0-1 0 0,-1 0 1 0 0,0 0-1 0 0,0-1 1 0 0,0 1-1 0 0,1 0 1 0 0,-2-3 246 0 0,0-2-1498 0 0</inkml:trace>
  <inkml:trace contextRef="#ctx0" brushRef="#br0" timeOffset="1683.937">1991 453 11976 0 0,'-2'1'922'0'0,"-7"4"-600"0"0,8-4-245 0 0,0 1 0 0 0,1-1 0 0 0,-1 0 0 0 0,1 1 0 0 0,0-1 0 0 0,-1 0 0 0 0,1 1 0 0 0,0-1 0 0 0,0 0 0 0 0,-1 1 0 0 0,1-1 0 0 0,0 1 0 0 0,1-1 0 0 0,-1 1 0 0 0,0-1 0 0 0,0 0 0 0 0,1 1 0 0 0,-1-1 0 0 0,0 0 0 0 0,1 1 0 0 0,-1-1 0 0 0,1 0 0 0 0,0 1 0 0 0,0 0-77 0 0,20 31 3107 0 0,-17-28-2635 0 0,0 0 139 0 0,0 1-1 0 0,0 0 1 0 0,-1 0-1 0 0,1 1-610 0 0,-3-5 94 0 0,-1-1 0 0 0,1 0-1 0 0,-1 1 1 0 0,1-1 0 0 0,-1 0-1 0 0,1 1 1 0 0,-1-1 0 0 0,0 1-1 0 0,0-1 1 0 0,0 0 0 0 0,0 1-1 0 0,0-1 1 0 0,0 1 0 0 0,0-1-1 0 0,-1 0 1 0 0,1 1 0 0 0,0-1-1 0 0,-1 0 1 0 0,1 1 0 0 0,-1-1-1 0 0,1 0 1 0 0,-1 1-94 0 0,0-1 74 0 0,0 0-1 0 0,0 0 1 0 0,0 0-1 0 0,1 0 1 0 0,-1 0-1 0 0,0 0 1 0 0,1 0 0 0 0,-1 0-1 0 0,1 1 1 0 0,-1-1-1 0 0,1 0 1 0 0,0 0 0 0 0,-1 0-1 0 0,1 1 1 0 0,0-1-1 0 0,0 0 1 0 0,0 0 0 0 0,0 1-1 0 0,0-1 1 0 0,0 0-1 0 0,0 0 1 0 0,0 1-1 0 0,1-1 1 0 0,-1 0 0 0 0,0 0-1 0 0,1 1-73 0 0,0-1 368 0 0,-1 0-238 0 0,0 0-132 0 0,1-1 1 0 0,-1 1 0 0 0,0 0 0 0 0,0-1-1 0 0,1 1 1 0 0,-1-1 0 0 0,0 1 0 0 0,0-1 0 0 0,0 1-1 0 0,0 0 1 0 0,0-1 0 0 0,0 1 0 0 0,0-1-1 0 0,0 1 1 0 0,0 0 0 0 0,0-1 0 0 0,-1 1 0 0 0,1-1-1 0 0,0 1 1 0 0,0 0 0 0 0,0-1 0 0 0,-1 1-1 0 0,1-1 1 0 0,0 1 0 0 0,-1-1 0 0 0,1 1 0 0 0,0-1-1 0 0,-1 1 1 0 0,1-1 0 0 0,-1 0 0 0 0,1 1-1 0 0,-1-1 1 0 0,1 0 0 0 0,-1 1 0 0 0,1-1 0 0 0,-1 0-1 0 0,1 1 1 0 0,-1-1 0 0 0,1 0 0 0 0,-1 0-1 0 0,1 0 1 0 0,-1 1 0 0 0,0-1 0 0 0,1 0 0 0 0,-1 0-1 0 0,1 0 1 0 0,-1 0 0 0 0,0 0 0 0 0,1 0-1 0 0,-1 0 2 0 0,-12-3-68 0 0,13 3 66 0 0,0 0 1 0 0,0 0-1 0 0,0 0 1 0 0,0 0-1 0 0,-1-1 1 0 0,1 1-1 0 0,0 0 1 0 0,0 0-1 0 0,0 0 1 0 0,0 0-1 0 0,0-1 1 0 0,0 1-1 0 0,-1 0 1 0 0,1 0-1 0 0,0 0 1 0 0,0 0-1 0 0,0-1 1 0 0,0 1-1 0 0,0 0 1 0 0,0 0-1 0 0,0 0 1 0 0,0-1-1 0 0,0 1 1 0 0,0 0-1 0 0,0 0 1 0 0,0 0-1 0 0,0-1 1 0 0,0 1-1 0 0,0 0 1 0 0,0 0 0 0 0,0 0-1 0 0,0-1 1 0 0,0 1-1 0 0,0 0 1 0 0,1 0-1 0 0,-1 0 1 0 0,0-1-1 0 0,0 1 1 0 0,0 0-1 0 0,0 0 1 0 0,0 0-1 0 0,0 0 1 0 0,1 0-1 0 0,-1-1 1 0 0,0 1-1 0 0,0 0 1 0 0,0 0 1 0 0,19-14-2482 0 0,-17 6 970 0 0</inkml:trace>
  <inkml:trace contextRef="#ctx0" brushRef="#br0" timeOffset="1969.677">2022 122 14280 0 0,'-5'-4'1485'0'0,"-1"1"-1462"0"0,-22-13 1634 0 0,27 15-767 0 0,2 0-700 0 0,1-1 0 0 0,0 1 0 0 0,0 0 0 0 0,0 0 0 0 0,0 0 0 0 0,0 1 0 0 0,0-1 0 0 0,0 0-190 0 0,-1 1 92 0 0,3-2 34 0 0,-3 2-109 0 0,-1 0 0 0 0,1 0 0 0 0,-1 0 1 0 0,1 0-1 0 0,-1 0 0 0 0,1 0 0 0 0,-1 0 0 0 0,0 0 0 0 0,1 0 1 0 0,-1-1-1 0 0,1 1 0 0 0,-1 0 0 0 0,1 0 0 0 0,-1-1 0 0 0,0 1 0 0 0,1 0 1 0 0,-1 0-1 0 0,0-1 0 0 0,1 1 0 0 0,-1 0 0 0 0,0-1 0 0 0,1 1 1 0 0,-1-1-1 0 0,0 1 0 0 0,0 0 0 0 0,0-1 0 0 0,1 1 0 0 0,-1-1 0 0 0,0 1 1 0 0,0-1-1 0 0,0 1 0 0 0,0-1 0 0 0,0 1 0 0 0,0 0 0 0 0,0-1 1 0 0,0 1-1 0 0,0-1 0 0 0,0 1 0 0 0,0-1-17 0 0,0 0 12 0 0,0 1-1 0 0,1-1 1 0 0,-1 1 0 0 0,0-1-1 0 0,0 1 1 0 0,1 0 0 0 0,-1-1 0 0 0,0 1-1 0 0,0-1 1 0 0,1 1 0 0 0,-1 0-1 0 0,0-1 1 0 0,1 1 0 0 0,-1 0-1 0 0,1-1 1 0 0,-1 1 0 0 0,1 0-1 0 0,-1-1 1 0 0,0 1 0 0 0,1 0 0 0 0,-1 0-1 0 0,1 0 1 0 0,-1-1 0 0 0,1 1-1 0 0,-1 0 1 0 0,1 0 0 0 0,-1 0-1 0 0,1 0 1 0 0,-1 0-12 0 0,19-2 176 0 0,-15 2-114 0 0,47-6-4856 0 0,-30 1 2989 0 0</inkml:trace>
  <inkml:trace contextRef="#ctx0" brushRef="#br0" timeOffset="1970.677">2306 125 12784 0 0,'2'12'251'0'0,"0"0"0"0"0,0 0 0 0 0,-1 0 0 0 0,-1 0 0 0 0,0 0 0 0 0,-2 11-251 0 0,-2 41 3271 0 0,2-1-1 0 0,6 43-3270 0 0,-4-97 254 0 0,6 78 132 0 0,-10-59-386 0 0,4-27-48 0 0,0-1 0 0 0,0 0 0 0 0,0 0 0 0 0,-1 1-1 0 0,1-1 1 0 0,0 0 0 0 0,0 0 0 0 0,-1 1 0 0 0,1-1 0 0 0,0 0-1 0 0,-1 0 1 0 0,1 0 0 0 0,0 1 0 0 0,-1-1 0 0 0,1 0-1 0 0,0 0 1 0 0,-1 0 0 0 0,1 0 0 0 0,0 0 0 0 0,-1 0 0 0 0,1 0-1 0 0,-1 0 1 0 0,1 0 0 0 0,0 0 0 0 0,-1 0 0 0 0,1 0 0 0 0,0 0-1 0 0,-1 0 1 0 0,1 0 0 0 0,0 0 0 0 0,-1 0 0 0 0,1-1-1 0 0,0 1 1 0 0,-1 0 0 0 0,1 0 0 0 0,0 0 0 0 0,-1-1 48 0 0,-5-4-1010 0 0</inkml:trace>
  <inkml:trace contextRef="#ctx0" brushRef="#br0" timeOffset="2327.481">2184 386 13824 0 0,'-8'-6'946'0'0,"15"3"-200"0"0,-1 1-896 0 0,-5 2 388 0 0,2-1-109 0 0,-1 0 1 0 0,0 0 0 0 0,0 0 0 0 0,0 1 0 0 0,1-1 0 0 0,-1 1 0 0 0,1-1-130 0 0,48-2 1409 0 0,0 1 0 0 0,26 5-1409 0 0,8-1-4 0 0,56-5 148 0 0,-127 3-144 0 0,-11-1 0 0 0,-1 1 0 0 0,1 0 0 0 0,0 0 0 0 0,-1 0 0 0 0,1 0 0 0 0,0 0 0 0 0,-1 0 0 0 0,3 1 0 0 0,-5 0 4 0 0,-1 0-1 0 0,1 0 0 0 0,0 0 0 0 0,0 0 0 0 0,-1 0 0 0 0,1 0 0 0 0,0 0 0 0 0,0-1 0 0 0,0 1 1 0 0,0 0-1 0 0,0 0 0 0 0,0 0 0 0 0,0 0 0 0 0,1 0 0 0 0,-1 0 0 0 0,0 0 0 0 0,0 0 0 0 0,1-1 1 0 0,-1 1-1 0 0,1 0 0 0 0,-1 0-3 0 0,13 35 1769 0 0,-11-31-1744 0 0,-1 1 0 0 0,1-1 1 0 0,-1 1-1 0 0,1-1 0 0 0,-2 1 0 0 0,1-1 1 0 0,0 5-26 0 0,1 14 316 0 0,-1-19-187 0 0,-1-1 0 0 0,0 1 0 0 0,0 0 0 0 0,-1 0-1 0 0,1-1 1 0 0,-1 1 0 0 0,0 0 0 0 0,0-1 0 0 0,-2 4-129 0 0,2-3 59 0 0,0 0-1 0 0,-1 0 1 0 0,1-1 0 0 0,1 1 0 0 0,-1 0 0 0 0,1 0 0 0 0,0 0 0 0 0,0 0 0 0 0,0 1-59 0 0,2 3 7 0 0,0-1 0 0 0,0 1 1 0 0,0-1-1 0 0,1 1 0 0 0,1-1 1 0 0,2 7-8 0 0,-6-15 8 0 0,0 0 0 0 0,0 0 0 0 0,1 0 0 0 0,-1 0 0 0 0,0 1 0 0 0,0-1 0 0 0,0 0-1 0 0,0 0 1 0 0,0 0 0 0 0,0 0 0 0 0,0 0 0 0 0,0 1 0 0 0,0-1 0 0 0,0 0 0 0 0,0 0 0 0 0,0 0 0 0 0,1 0 0 0 0,-1 0 0 0 0,0 1 0 0 0,0-1 0 0 0,0 0 0 0 0,0 0 0 0 0,0 0 0 0 0,1 0 0 0 0,-1 0 0 0 0,0 0 0 0 0,0 0 0 0 0,0 0 0 0 0,0 0 0 0 0,0 0 0 0 0,1 0 0 0 0,-1 0 0 0 0,0 0 0 0 0,0 0 0 0 0,0 0 0 0 0,0 0 0 0 0,1 0 0 0 0,-1 0 0 0 0,0 0 0 0 0,0 0 0 0 0,0 0 0 0 0,1 0 0 0 0,-1 0 0 0 0,0 0 0 0 0,0 0 0 0 0,0 0 0 0 0,0 0 0 0 0,1 0-8 0 0,3-11-671 0 0,-2-17-1848 0 0,-2 15 1496 0 0</inkml:trace>
  <inkml:trace contextRef="#ctx0" brushRef="#br0" timeOffset="2529.556">2692 125 15664 0 0,'-7'-2'133'0'0,"-10"-1"495"0"0,-3 5 330 0 0,20-2-951 0 0,0 0 0 0 0,0 0 0 0 0,0 0 0 0 0,0 0 0 0 0,0 0 0 0 0,0 0 0 0 0,0 0 0 0 0,0 0-1 0 0,0 0 1 0 0,0 0 0 0 0,0 0 0 0 0,0 0 0 0 0,0 1 0 0 0,0-1 0 0 0,0 0 0 0 0,0 0 0 0 0,0 0 0 0 0,-1 0-1 0 0,1 0 1 0 0,0 0 0 0 0,0 0 0 0 0,0 0 0 0 0,0 0 0 0 0,0 0 0 0 0,0 0 0 0 0,1 0 0 0 0,-1 0-1 0 0,0 0 1 0 0,0 0 0 0 0,0 0 0 0 0,0 0 0 0 0,0 0 0 0 0,0 0 0 0 0,0 0 0 0 0,0 0 0 0 0,0 1-1 0 0,0-1 1 0 0,0 0 0 0 0,0 0 0 0 0,0 0 0 0 0,0 0 0 0 0,0 0 0 0 0,0 0 0 0 0,0 0 0 0 0,0 0 0 0 0,0 0-1 0 0,0 0 1 0 0,0 0 0 0 0,0 0 0 0 0,0 0 0 0 0,0 0 0 0 0,0 0-7 0 0,-6 4 318 0 0,0 0 812 0 0,7-4-1129 0 0,0 0-31 0 0,0 0-1 0 0,-1 0 1 0 0,1 0 0 0 0,0 0-1 0 0,0 0 1 0 0,-1 0 0 0 0,1 0-1 0 0,0 0 1 0 0,-1 0 0 0 0,1 0-1 0 0,0 1 1 0 0,-1-1 0 0 0,1 0-1 0 0,0 1 1 0 0,-1-1 0 0 0,1 0-1 0 0,0 1 1 0 0,-1-1 0 0 0,1 1-1 0 0,-1-1 1 0 0,1 1 0 0 0,-1-1-1 0 0,1 1 1 0 0,-1-1 0 0 0,0 1-1 0 0,1 0 1 0 0,-1-1 0 0 0,1 1-1 0 0,-1-1 1 0 0,0 1 0 0 0,0 0-1 0 0,1-1 1 0 0,-1 1 0 0 0,0 0-1 0 0,0 0 1 0 0,0-1-1 0 0,0 1 1 0 0,0 0 30 0 0,0-1-19 0 0,1 1-1 0 0,-1 0 1 0 0,0-1-1 0 0,0 1 1 0 0,0 0-1 0 0,1-1 1 0 0,-1 1-1 0 0,0-1 1 0 0,1 1-1 0 0,-1-1 1 0 0,1 1-1 0 0,-1-1 1 0 0,1 1-1 0 0,-1-1 1 0 0,1 1-1 0 0,-1-1 1 0 0,1 1-1 0 0,-1-1 1 0 0,1 0-1 0 0,-1 1 1 0 0,1-1-1 0 0,0 0 1 0 0,-1 0-1 0 0,1 1 1 0 0,0-1-1 0 0,-1 0 1 0 0,1 0 19 0 0,-1 0 0 0 0,1 0 1 0 0,0 0-1 0 0,-1 0 1 0 0,1 1-1 0 0,-1-1 1 0 0,1 0-1 0 0,-1 0 1 0 0,1 0-1 0 0,-1 1 1 0 0,0-1-1 0 0,1 0 0 0 0,-1 1 1 0 0,1-1-1 0 0,-1 0 1 0 0,1 1-1 0 0,-1-1 1 0 0,0 0-1 0 0,1 1 1 0 0,-1-1-1 0 0,0 1 1 0 0,1-1-1 0 0,-1 1 1 0 0,0-1-1 0 0,0 1 1 0 0,0-1-1 0 0,1 1 1 0 0,-1-1-1 0 0,0 1 1 0 0,0-1-1 0 0,0 1 1 0 0,0-1-1 0 0,0 1 0 0 0,0 0 0 0 0,-6 7 0 0 0</inkml:trace>
  <inkml:trace contextRef="#ctx0" brushRef="#br0" timeOffset="2723.577">2814 361 6912 0 0,'1'1'314'0'0,"6"18"361"0"0,-1 0-1 0 0,-1 0-674 0 0,14 40 6121 0 0,-3-16-1782 0 0,8 41-4339 0 0,-23-83 35 0 0,-1 1 0 0 0,1-1 0 0 0,0 1 0 0 0,0-1 0 0 0,-1 0-1 0 0,1 1 1 0 0,0-1 0 0 0,0 0 0 0 0,0 0 0 0 0,0 1 0 0 0,1-1 0 0 0,0 0-35 0 0,7 11 339 0 0,-9-12-300 0 0,1 1 1 0 0,-1-1 0 0 0,1 1-1 0 0,-1-1 1 0 0,1 0-1 0 0,-1 1 1 0 0,1-1 0 0 0,-1 0-1 0 0,1 1 1 0 0,0-1-1 0 0,-1 0 1 0 0,1 0 0 0 0,-1 0-1 0 0,1 0 1 0 0,0 1-1 0 0,-1-1 1 0 0,1 0 0 0 0,0 0-1 0 0,-1 0 1 0 0,1 0-1 0 0,0 0 1 0 0,-1 0 0 0 0,1-1-1 0 0,-1 1 1 0 0,1 0-1 0 0,0 0 1 0 0,-1 0 0 0 0,1-1-1 0 0,0 1-39 0 0,16-7 488 0 0,-16 6-451 0 0,0 0 1 0 0,0 0 0 0 0,0 0-1 0 0,-1 0 1 0 0,1 0 0 0 0,0 0-1 0 0,0 0 1 0 0,-1 0 0 0 0,1 0-1 0 0,0 0 1 0 0,-1-1 0 0 0,1 1-1 0 0,-1 0 1 0 0,0 0 0 0 0,1-1-1 0 0,-1 1 1 0 0,0 0 0 0 0,0 0-1 0 0,0-1 1 0 0,0 1-38 0 0,0 0 64 0 0,1-1 0 0 0,-1 1 0 0 0,0 0 1 0 0,0 0-1 0 0,0 0 0 0 0,1 0 0 0 0,-1-1 0 0 0,0 1 0 0 0,1 0 0 0 0,-1 0 0 0 0,2-1-64 0 0,-2 2 14 0 0,1-2 17 0 0,1 0 0 0 0,-1 0 1 0 0,1 0-1 0 0,-1 0 0 0 0,0 0 1 0 0,0 0-1 0 0,0-1 0 0 0,0 1 0 0 0,0 0 1 0 0,0 0-1 0 0,0-1 0 0 0,-1 1 1 0 0,0-1-1 0 0,1 1 0 0 0,-1-1 0 0 0,0 1 1 0 0,0 0-1 0 0,0-1 0 0 0,-1-2-31 0 0,1-1 0 0 0,0 0 0 0 0,0 0 0 0 0,0 0 0 0 0,1 0 0 0 0,-1 0 0 0 0,1 0 0 0 0,1 0 0 0 0,-1 0 0 0 0,1 1 0 0 0,2-6 0 0 0,-1 4 0 0 0,0-1 0 0 0,-1 1 0 0 0,0-1 0 0 0,-1 0 0 0 0,0 0 0 0 0,0-3 0 0 0,-1-2-11 0 0,0 10 28 0 0,-1 0 1 0 0,1-1 0 0 0,0 1-1 0 0,0 0 1 0 0,1 0-1 0 0,-1 0 1 0 0,1-1 0 0 0,-1 1-1 0 0,1 0 1 0 0,0 0 0 0 0,0 0-1 0 0,0 0 1 0 0,1 0-1 0 0,-1 1 1 0 0,1-1 0 0 0,0 0-1 0 0,1-1-17 0 0,2-3 47 0 0,-3 5-50 0 0,0 0 1 0 0,0 0-1 0 0,-1 0 1 0 0,1 0-1 0 0,-1-1 1 0 0,0 1-1 0 0,1-1 1 0 0,-1 1-1 0 0,0-1 0 0 0,0 1 1 0 0,0-2 2 0 0,-1 3-31 0 0,0 0-1 0 0,1 1 1 0 0,-1-1 0 0 0,0 0 0 0 0,1 0 0 0 0,-1 0-1 0 0,1 1 1 0 0,-1-1 0 0 0,1 0 0 0 0,0 1-1 0 0,-1-1 1 0 0,1 0 0 0 0,0 1 0 0 0,-1-1-1 0 0,1 1 1 0 0,0-1 0 0 0,0 0 31 0 0,10-8-709 0 0,-7 3-300 0 0,0-2-758 0 0,2 0 1 0 0,-1 1-1 0 0,7-7 1767 0 0,7-2-2357 0 0</inkml:trace>
  <inkml:trace contextRef="#ctx0" brushRef="#br0" timeOffset="3001.514">3260 369 11976 0 0,'14'58'3704'0'0,"-3"2"1"0"0,1 24-3705 0 0,-7-49 2233 0 0,-3-24-1524 0 0,0-1 0 0 0,-1 1 0 0 0,0 2-709 0 0,-1-6 452 0 0,0-13-832 0 0,0-14-6419 0 0,0 7-523 0 0</inkml:trace>
  <inkml:trace contextRef="#ctx0" brushRef="#br0" timeOffset="3202.836">3357 1 13360 0 0,'0'0'1026'0'0,"0"0"-503"0"0,0 0 370 0 0,0 0 236 0 0,0 0 45 0 0,0 0-125 0 0,5 4-101 0 0,12 22-688 0 0,-14-22-337 0 0,1 0 1 0 0,-1 1-1 0 0,0 0 1 0 0,-1-1-1 0 0,1 1 1 0 0,-1 0 0 0 0,0 0-1 0 0,1 2 77 0 0,-1 0-21 0 0,1 0 0 0 0,0 0 0 0 0,0 0 1 0 0,1-1-1 0 0,3 5 21 0 0,13 14-3505 0 0,-10-17 2004 0 0</inkml:trace>
  <inkml:trace contextRef="#ctx0" brushRef="#br0" timeOffset="3422.257">3644 205 11976 0 0,'3'1'83'0'0,"-1"1"0"0"0,1 0 0 0 0,-1-1 0 0 0,1 1 0 0 0,-1 0 0 0 0,0 0 0 0 0,0 0 0 0 0,0 1 0 0 0,1 0-83 0 0,-2-1 38 0 0,0 0 0 0 0,-1 0-1 0 0,1 0 1 0 0,0 0 0 0 0,-1 0-1 0 0,0 0 1 0 0,1 0-1 0 0,-1 0 1 0 0,0 0 0 0 0,0 0-1 0 0,0 0 1 0 0,0 0 0 0 0,0 0-1 0 0,0 0-37 0 0,-1 4 332 0 0,0 0 0 0 0,1 0 0 0 0,0 0 0 0 0,0 1 1 0 0,1-1-1 0 0,-1 0 0 0 0,2 0 0 0 0,-1 0 0 0 0,0 0 0 0 0,3 6-332 0 0,4 15 1086 0 0,1 32 267 0 0,0-10-452 0 0,-6-30-373 0 0,1 0 0 0 0,2 4-528 0 0,-1-1 402 0 0,-4-14-353 0 0,0-1 0 0 0,1 1 0 0 0,1-1 0 0 0,0 2-49 0 0,-3-8 358 0 0,-15-6 651 0 0,-9-10-4205 0 0,20 13 2777 0 0,-8-6-1115 0 0</inkml:trace>
  <inkml:trace contextRef="#ctx0" brushRef="#br0" timeOffset="3938.222">3579 372 6912 0 0,'8'-2'188'0'0,"1"0"0"0"0,-1 1 1 0 0,1 0-1 0 0,0 1 0 0 0,7 0-188 0 0,3-2 1414 0 0,12 2 2363 0 0,-2 3-2287 0 0,-5 0 639 0 0,20 5-2129 0 0,-33-6 352 0 0,1 0 0 0 0,0-1 0 0 0,-1 0 0 0 0,11-1-352 0 0,-4 0 343 0 0,-5 0-57 0 0,-1 0-1 0 0,1-1 0 0 0,12-2-285 0 0,60-18 190 0 0,-74 18-131 0 0,-5 1-62 0 0,0 1 1 0 0,-1 0-1 0 0,1 0 0 0 0,0 1 0 0 0,0-1 3 0 0,-5 2 21 0 0,0-1 1 0 0,-1 1-1 0 0,1-1 0 0 0,0 1 1 0 0,-1-1-1 0 0,1 1 1 0 0,-1 0-1 0 0,1-1 1 0 0,-1 1-1 0 0,1 0 1 0 0,-1-1-1 0 0,1 1 0 0 0,-1 0 1 0 0,0 0-1 0 0,1-1 1 0 0,-1 1-1 0 0,0 0-21 0 0,7 16 302 0 0,-7-16-256 0 0,3 10 233 0 0,0 1-1 0 0,-1-1 1 0 0,0 0 0 0 0,0 7-279 0 0,5 30 317 0 0,-5-40-313 0 0,0 0 1 0 0,1 0-1 0 0,0 0 0 0 0,0 0 1 0 0,1-1-1 0 0,1 3-4 0 0,-4-9 40 0 0,0 1-1 0 0,0 0 0 0 0,0 0 0 0 0,1-1 1 0 0,-1 1-1 0 0,1 0 0 0 0,-1-1 0 0 0,1 0 1 0 0,-1 1-1 0 0,1-1 0 0 0,0 0 0 0 0,0 0 1 0 0,0 0-1 0 0,0 0 0 0 0,-1 0 0 0 0,1 0 1 0 0,0 0-1 0 0,1-1 0 0 0,-1 1 1 0 0,0-1-1 0 0,0 1 0 0 0,0-1 0 0 0,0 0 1 0 0,0 0-1 0 0,0 0 0 0 0,0 0 0 0 0,1 0-39 0 0,2-2 55 0 0,1 0-1 0 0,-1 0 1 0 0,0 0-1 0 0,0 0 0 0 0,0-1 1 0 0,0 0-1 0 0,-1 0 1 0 0,1 0-1 0 0,-1 0 1 0 0,1-1-1 0 0,0-1-54 0 0,23-16 193 0 0,-16 13-216 0 0,-9 5 8 0 0,1 1 0 0 0,-1-1-1 0 0,1 1 1 0 0,-1 0 0 0 0,1 1-1 0 0,0-1 1 0 0,0 1 0 0 0,0-1 0 0 0,0 1-1 0 0,3 0 16 0 0,1-1-12 0 0,-7 2 7 0 0,0 0-1 0 0,0 0 1 0 0,-1 1-1 0 0,1-1 1 0 0,0 0-1 0 0,0 0 1 0 0,0 1-1 0 0,-1-1 1 0 0,1 0-1 0 0,0 1 1 0 0,0-1-1 0 0,-1 1 1 0 0,1-1 0 0 0,0 1-1 0 0,-1-1 1 0 0,1 1-1 0 0,0 0 1 0 0,-1-1 5 0 0,11 12-35 0 0,-11-12 34 0 0,6 7-8 0 0,-1 0 0 0 0,-1 0 1 0 0,1 1-1 0 0,-1-1 0 0 0,-1 1 1 0 0,1 0-1 0 0,-1-1 0 0 0,-1 2 1 0 0,1-1-1 0 0,-2 0 0 0 0,1 0 1 0 0,-1 1-1 0 0,0-1 0 0 0,0 5 9 0 0,3 27 283 0 0,-3-31-301 0 0,0 0 0 0 0,0 0 0 0 0,-1 0 1 0 0,0 0-1 0 0,-1 6 18 0 0,-3 18-231 0 0,1-3 451 0 0,-2-1 0 0 0,-5 14-220 0 0,9-37 5 0 0,-19 56-103 0 0,17-54 79 0 0,0 0 0 0 0,-1 0 0 0 0,0-1 0 0 0,0 1 0 0 0,-1-1 0 0 0,-1 1 19 0 0,2-3-23 0 0,0 0 1 0 0,0-1-1 0 0,0 0 0 0 0,-1 0 0 0 0,1 0 0 0 0,-1 0 0 0 0,0-1 0 0 0,-1 1 1 0 0,1-2-1 0 0,0 1 0 0 0,-1 0 0 0 0,0-1 0 0 0,1 0 0 0 0,-2 0 23 0 0,-12 2 25 0 0,16-3-19 0 0,0 0 0 0 0,1 0-1 0 0,-1 0 1 0 0,0-1 0 0 0,0 1-1 0 0,0-1 1 0 0,0 0 0 0 0,0 0-1 0 0,0 0 1 0 0,1 0 0 0 0,-1 0-1 0 0,0-1 1 0 0,0 1 0 0 0,0-1-1 0 0,0 0 1 0 0,1 0 0 0 0,-1 0-1 0 0,0 0 1 0 0,1 0 0 0 0,-1 0-1 0 0,0-1-5 0 0,2 0-199 0 0,-1 1 0 0 0,0-1 0 0 0,1 0 0 0 0,0 1 0 0 0,-1-1 0 0 0,1 0 0 0 0,0 0 0 0 0,0 0 0 0 0,0 0 0 0 0,0-1 0 0 0,0 1 0 0 0,0 0 0 0 0,1 0 0 0 0,-1 0 0 0 0,0-2 199 0 0,1-4-1047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5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9216 0 0,'0'0'706'0'0,"0"0"-280"0"0,2 0 544 0 0,10-3 743 0 0,16-4 82 0 0,1 1 0 0 0,25-2-1795 0 0,1 3 2132 0 0,5-1-2726 0 0,13 3 594 0 0,88 0-160 0 0,-130 3 144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0,'0'0'353'0'0,"0"0"1737"0"0,-1 5 9819 0 0,2-3-13127 0 0,-1-1 1507 0 0,5 6 550 0 0,-3-5-741 0 0,0-1 0 0 0,0 1 0 0 0,0 0 0 0 0,1-1 0 0 0,-1 1 1 0 0,1-1-1 0 0,-1 0 0 0 0,1 0 0 0 0,0 0 0 0 0,-1 0 0 0 0,4 1-98 0 0,32 2 398 0 0,-29-4-371 0 0,1 1 0 0 0,-1 1-1 0 0,4 0-26 0 0,29 3 59 0 0,-25-4-58 0 0,0 1-602 0 0,1-1 0 0 0,13-2 601 0 0,-22 0-1691 0 0,0 0 0 0 0,-1 0 1 0 0,9-3 1690 0 0,-1 0-1773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1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42 6448 0 0,'0'0'297'0'0,"0"0"-9"0"0,0 0 79 0 0,-1 2 1026 0 0,-24 46 4758 0 0,-12 44-4774 0 0,23-62-273 0 0,-1 1 0 0 0,-19 26-1104 0 0,1-1 838 0 0,1-9-244 0 0,13-19-528 0 0,-2-1 16 0 0,20-26 8 0 0,8-15 86 0 0,-1-1-230 0 0,41-95-590 0 0,-19 42 389 0 0,-18 42 137 0 0,1 1 0 0 0,5-8 118 0 0,1-4-78 0 0,-14 28 30 0 0,0 1 0 0 0,1-1 1 0 0,1 1-1 0 0,4-7 48 0 0,-6 10-13 0 0,-3 4 9 0 0,0 0 1 0 0,1 0-1 0 0,-1 0 1 0 0,1 0-1 0 0,-1 0 1 0 0,1 0-1 0 0,-1 0 0 0 0,1 0 1 0 0,0 0-1 0 0,0 0 1 0 0,-1 0-1 0 0,1 1 1 0 0,0-1-1 0 0,0 0 4 0 0,0 1 2 0 0,-1 0 1 0 0,1 0-1 0 0,-1 0 0 0 0,1 0 0 0 0,-1 0 1 0 0,1 0-1 0 0,-1 0 0 0 0,1 0 1 0 0,-1 0-1 0 0,1 0 0 0 0,-1 0 0 0 0,1 1 1 0 0,-1-1-1 0 0,1 0 0 0 0,-1 0 0 0 0,0 1 1 0 0,1-1-3 0 0,0 1 2 0 0,12 6-1 0 0,-11-3 3 0 0,-2-2 2 0 0,13 21 76 0 0,-1 0 0 0 0,-1 0-1 0 0,5 19-81 0 0,12 24-42 0 0,14 12 164 0 0,5 16 41 0 0,-41-86-107 0 0,-4-6-40 0 0,0 0 0 0 0,0 0 1 0 0,-1 0-1 0 0,1-1 1 0 0,-1 2-1 0 0,1-1 0 0 0,-1 0 1 0 0,1 2-17 0 0,1 6 11 0 0,-5-6-13 0 0,2-4 3 0 0,-1 2 21 0 0,-1-1-1 0 0,1 1 0 0 0,0-1 0 0 0,0 0 0 0 0,-1 1 0 0 0,1-1 0 0 0,-1 0 0 0 0,1 0 1 0 0,-1 0-1 0 0,1 0 0 0 0,-1 0 0 0 0,0 0 0 0 0,1 0 0 0 0,-1-1 0 0 0,0 1 0 0 0,0 0 1 0 0,0-1-1 0 0,1 0 0 0 0,-1 1 0 0 0,0-1 0 0 0,-2 0-21 0 0,-9 1 121 0 0,0 0 0 0 0,-12-1-121 0 0,13 0 42 0 0,-225-10 102 0 0,223 8 154 0 0,3 0-1571 0 0,5 2-4154 0 0,6 0-626 0 0</inkml:trace>
  <inkml:trace contextRef="#ctx0" brushRef="#br0" timeOffset="510.844">656 28 10136 0 0,'0'0'464'0'0,"0"0"-10"0"0,1-1-294 0 0,0 1-125 0 0,0 0-1 0 0,0-1 1 0 0,0 1-1 0 0,1 0 1 0 0,-1 0-1 0 0,0-1 1 0 0,0 1 0 0 0,0 0-1 0 0,0 0 1 0 0,0 0-1 0 0,0 1 1 0 0,0-1-1 0 0,1 0 1 0 0,-1 0-1 0 0,0 1 1 0 0,1-1-35 0 0,2 1 535 0 0,3 1-29 0 0,-1 0 0 0 0,0 0-1 0 0,1 0 1 0 0,-1 0-1 0 0,0 1 1 0 0,0 0 0 0 0,0 1-1 0 0,2 2-505 0 0,45 34 752 0 0,-43-31-508 0 0,3 3 162 0 0,0 2-1 0 0,-2-1 0 0 0,1 2 1 0 0,-2-1-1 0 0,0 1 0 0 0,8 17-405 0 0,10 14 726 0 0,-3-5-224 0 0,-2 2 0 0 0,-2 0 0 0 0,4 16-502 0 0,-20-47 42 0 0,0 1 0 0 0,-1 0-1 0 0,-1 0 1 0 0,1 8-42 0 0,-3-15 14 0 0,0-1 0 0 0,-1 1 0 0 0,0-1 0 0 0,0 1 0 0 0,0 0 1 0 0,-1-1-1 0 0,0 1 0 0 0,0-1 0 0 0,0 1 0 0 0,-1-1 0 0 0,1 0 0 0 0,-2 3-14 0 0,2-6 13 0 0,0 0 0 0 0,-1-1 0 0 0,1 1 0 0 0,0 0 0 0 0,-1 0 0 0 0,1-1 0 0 0,-1 1 0 0 0,1-1 0 0 0,-1 0 0 0 0,0 1 0 0 0,1-1 0 0 0,-1 0 0 0 0,0 0 0 0 0,0 0 0 0 0,0 0 0 0 0,0 0 0 0 0,0-1 0 0 0,0 1 0 0 0,0-1 0 0 0,0 1 0 0 0,0-1 0 0 0,-1 0 0 0 0,1 1 0 0 0,0-1 0 0 0,0 0 0 0 0,0-1 0 0 0,0 1 0 0 0,-1 0-13 0 0,-1-1 29 0 0,0 1-1 0 0,0-1 1 0 0,0 0 0 0 0,0 0 0 0 0,1 0 0 0 0,-1-1 0 0 0,0 1 0 0 0,1-1 0 0 0,-1 0 0 0 0,1 0 0 0 0,-1 0-1 0 0,1-1 1 0 0,0 1 0 0 0,-2-3-29 0 0,2 3 12 0 0,1-1 0 0 0,-1 1-1 0 0,1-1 1 0 0,0 0-1 0 0,0 1 1 0 0,0-1 0 0 0,0 0-1 0 0,0 0 1 0 0,1 0 0 0 0,0 0-1 0 0,-1-1 1 0 0,1 1 0 0 0,0 0-1 0 0,0 0 1 0 0,1-1-1 0 0,-1 1 1 0 0,1-1 0 0 0,0 1-1 0 0,0 0 1 0 0,0-1 0 0 0,0 1-1 0 0,0-2-11 0 0,2-7 17 0 0,0 0 0 0 0,0 1 0 0 0,1-1-1 0 0,1 0 1 0 0,1-1-17 0 0,6-21 55 0 0,-8 24-15 0 0,0 0 0 0 0,0 0 0 0 0,1 1 0 0 0,4-7-40 0 0,7-10 147 0 0,2-1 1 0 0,0 2 0 0 0,15-15-148 0 0,-10 14 9 0 0,-10 11-9 0 0,1 0 1 0 0,1 1-1 0 0,0 0 0 0 0,1 1 0 0 0,4-2 0 0 0,11-8 136 0 0,26-26-136 0 0,-30 25 24 0 0,-24 22-86 0 0,1-1 0 0 0,-1 1 0 0 0,0-1 0 0 0,0 1 0 0 0,0-1 0 0 0,0-2 62 0 0,3-3-769 0 0,3-1-394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379 209 10592 0 0,'-4'-1'74'0'0,"0"0"0"0"0,0 1 1 0 0,0-1-1 0 0,1 1 0 0 0,-1-1 1 0 0,0 1-1 0 0,0 0 1 0 0,0 1-1 0 0,0-1 0 0 0,0 1 1 0 0,0 0-1 0 0,0-1 0 0 0,1 2 1 0 0,-1-1-1 0 0,0 0 0 0 0,1 1 1 0 0,-1 0-1 0 0,1 0 1 0 0,-1 0-1 0 0,1 0 0 0 0,0 0 1 0 0,-3 3-75 0 0,-2 1 343 0 0,0 0 0 0 0,0-1 0 0 0,0 0 0 0 0,-5 1-343 0 0,5-2 67 0 0,1-1 1 0 0,0 1 0 0 0,1 1 0 0 0,-1-1 0 0 0,1 1-1 0 0,0 0 1 0 0,-3 3-68 0 0,0 1 16 0 0,-6 6-47 0 0,15-14 26 0 0,0-1 0 0 0,-1 1 0 0 0,1-1 0 0 0,0 1-1 0 0,-1 0 1 0 0,1-1 0 0 0,0 1 0 0 0,0 0 0 0 0,0-1 0 0 0,0 1-1 0 0,0 0 1 0 0,0-1 0 0 0,0 1 0 0 0,0 0 0 0 0,0-1-1 0 0,0 1 1 0 0,0 0 0 0 0,0-1 0 0 0,0 1 0 0 0,0 0 0 0 0,0-1-1 0 0,1 1 1 0 0,-1-1 0 0 0,0 1 0 0 0,1 0 0 0 0,-1-1 0 0 0,0 1 5 0 0,1 0-5 0 0,-1 0-1 0 0,1 0 1 0 0,-1 0 0 0 0,1 0 0 0 0,-1 0 0 0 0,0 0 0 0 0,1 0 0 0 0,-1 0 0 0 0,0 0 0 0 0,0 0 0 0 0,0 0 0 0 0,0 0 0 0 0,0 0 0 0 0,0 1 0 0 0,0-1 5 0 0,-1 1 4 0 0,1-1 1 0 0,0 0 0 0 0,0 0 0 0 0,0 1-1 0 0,0-1 1 0 0,0 0 0 0 0,1 0 0 0 0,-1 1-1 0 0,0-1 1 0 0,1 0 0 0 0,-1 0 0 0 0,0 0-1 0 0,1 1 1 0 0,0 0-5 0 0,2 2 10 0 0,0 0 0 0 0,1 0 0 0 0,0 0 0 0 0,-1 0 0 0 0,1-1 0 0 0,2 2-10 0 0,7 7 6 0 0,-5-6-5 0 0,0 1 1 0 0,1-1 0 0 0,-1 0-1 0 0,1-1 1 0 0,0 0 0 0 0,1-1-1 0 0,-1 0 1 0 0,3 1-2 0 0,-8-3 11 0 0,0 0 1 0 0,0 0-1 0 0,0 0 0 0 0,0 1 0 0 0,1 1-11 0 0,-1-2 20 0 0,-1 1-1 0 0,1-1 1 0 0,0 1-1 0 0,-1-1 0 0 0,5 1-19 0 0,6 2 162 0 0,-1 1 1 0 0,0 0-1 0 0,1 1-162 0 0,-10-5 332 0 0,-1 0 0 0 0,1 1 0 0 0,-1-1 0 0 0,0 1 0 0 0,1 0 0 0 0,-1 0 0 0 0,0 0 0 0 0,-1 0 0 0 0,1 0 0 0 0,-1 0 0 0 0,1 1 0 0 0,-1 0 0 0 0,1 1-332 0 0,-3-5 51 0 0,0 1 1 0 0,0 0 0 0 0,0 0-1 0 0,1 0 1 0 0,-1-1-1 0 0,0 1 1 0 0,0 0 0 0 0,0 0-1 0 0,-1 0 1 0 0,1-1-1 0 0,0 1 1 0 0,0 0 0 0 0,0 0-1 0 0,-1-1 1 0 0,1 1 0 0 0,0 0-1 0 0,-1 0 1 0 0,1-1-1 0 0,0 1 1 0 0,-1 0 0 0 0,1-1-1 0 0,-1 1 1 0 0,1 0-52 0 0,-6 10-639 0 0,6-8 552 0 0,-1-1-1 0 0,0 0 1 0 0,0 0 0 0 0,0 0 0 0 0,0 0 0 0 0,0 0-1 0 0,0 0 1 0 0,0 0 0 0 0,0 0 0 0 0,-1 0 0 0 0,1 0-1 0 0,-1-1 1 0 0,0 1 0 0 0,1-1 0 0 0,-1 1 0 0 0,0-1-1 0 0,0 1 88 0 0,-8 4 104 0 0,0 0 0 0 0,-10 5-104 0 0,5-3-60 0 0,1-1 94 0 0,0-1-1 0 0,-1-1 0 0 0,0 0 1 0 0,0-1-1 0 0,-5 1-33 0 0,-4 1 2 0 0,7-3 37 0 0,-1-1 0 0 0,1 0 0 0 0,-1-1 0 0 0,1-1-1 0 0,-6-1-38 0 0,-10 0 408 0 0,24 1-798 0 0,0 0 1 0 0,0-1-1 0 0,1 0 1 0 0,-1 0-1 0 0,1-1 1 0 0,-1 0-1 0 0,1 0 1 0 0,-4-3 389 0 0,0 0-1237 0 0</inkml:trace>
  <inkml:trace contextRef="#ctx0" brushRef="#br0" timeOffset="689.823">375 620 6448 0 0,'-2'-1'215'0'0,"7"1"37"0"0,18 4 461 0 0,35 3 2459 0 0,45-7-518 0 0,-96 0-2444 0 0,1 0-1 0 0,0-1 1 0 0,-1-1-1 0 0,1 1 0 0 0,0-1 1 0 0,-1 0-1 0 0,0-1 1 0 0,1 0-1 0 0,-1 0 1 0 0,0 0-1 0 0,-1-1 1 0 0,7-5-210 0 0,4-3 225 0 0,-13 11-182 0 0,-1-1 1 0 0,0-1 0 0 0,0 1 0 0 0,0 0-1 0 0,0-1 1 0 0,-1 1 0 0 0,1-1 0 0 0,-1 0-1 0 0,0 0 1 0 0,2-2-44 0 0,5-9 150 0 0,-7 12-130 0 0,-1 0 1 0 0,0 0 0 0 0,0 0 0 0 0,1 0 0 0 0,-1 0 0 0 0,0 0 0 0 0,0 0 0 0 0,-1 0 0 0 0,1-1-1 0 0,0 1 1 0 0,-1 0 0 0 0,0-1 0 0 0,1 1 0 0 0,-1 0 0 0 0,0-2-21 0 0,0-4 36 0 0,0 0 0 0 0,0-1 0 0 0,0 0 0 0 0,-1 0 0 0 0,0 1 0 0 0,0-1 0 0 0,-1 0 0 0 0,-2-5-36 0 0,2 8 16 0 0,-1 1 0 0 0,1-1 0 0 0,-1 1 0 0 0,-2-3-16 0 0,4 6 5 0 0,-1 0 1 0 0,1 0-1 0 0,-1 1 1 0 0,1-1-1 0 0,-1 0 1 0 0,0 1-1 0 0,0 0 0 0 0,0-1 1 0 0,0 1-1 0 0,0 0 1 0 0,0 0-1 0 0,-2-1-5 0 0,-2 0 304 0 0,1 0 0 0 0,-1-1 0 0 0,0 2 0 0 0,-1-1 0 0 0,-2 0-304 0 0,7 2 12 0 0,1 0-1 0 0,-1 0 1 0 0,0 0 0 0 0,1 0 0 0 0,-1 0 0 0 0,1 0 0 0 0,-1 1 0 0 0,1-1 0 0 0,-1 0 0 0 0,1 1 0 0 0,-1 0 0 0 0,1-1-1 0 0,-1 1 1 0 0,1 0 0 0 0,-1-1 0 0 0,1 1 0 0 0,0 0 0 0 0,0 0 0 0 0,-1 0 0 0 0,1 0 0 0 0,0 0 0 0 0,0 1-1 0 0,-1 0-11 0 0,1-1-35 0 0,0 1-1 0 0,-1-1 0 0 0,0 1 0 0 0,1-1 0 0 0,-1 0 0 0 0,0 0 0 0 0,0 1 1 0 0,0-1-1 0 0,0 0 36 0 0,1-1-50 0 0,-1 1 0 0 0,1-1 1 0 0,0 1-1 0 0,0 0 0 0 0,0-1 0 0 0,0 1 1 0 0,0 0-1 0 0,0 0 0 0 0,0 0 0 0 0,0-1 1 0 0,0 1-1 0 0,0 0 0 0 0,1 0 0 0 0,-1 0 1 0 0,0 1-1 0 0,1-1 0 0 0,-1 0 0 0 0,1 0 1 0 0,-1 0-1 0 0,1 0 0 0 0,-1 1 0 0 0,1-1 1 0 0,0 0-1 0 0,-1 0 0 0 0,1 1 0 0 0,0-1 50 0 0,-3 20-545 0 0,2-16 539 0 0,0 0 0 0 0,0 1 0 0 0,1-1 0 0 0,-1 1 0 0 0,1 0 0 0 0,0-1 0 0 0,1 1 0 0 0,0-1 0 0 0,-1 1 0 0 0,3 3 6 0 0,0 0 340 0 0,0 0-1 0 0,-1 0 1 0 0,0 1 0 0 0,1 6-340 0 0,-2-12-33 0 0,0 1 1 0 0,1-1-1 0 0,0 0 1 0 0,0 0-1 0 0,0 0 1 0 0,0 0-1 0 0,1 0 1 0 0,-1-1-1 0 0,1 1 1 0 0,0-1-1 0 0,1 2 33 0 0,3 2-349 0 0,-4-3 314 0 0,0-1-1 0 0,0 0 0 0 0,1 0 1 0 0,-1 0-1 0 0,1-1 1 0 0,0 1-1 0 0,0-1 0 0 0,0 0 1 0 0,0 0-1 0 0,0 0 1 0 0,0-1-1 0 0,0 1 0 0 0,2-1 36 0 0,-4-1 41 0 0,0 1-1 0 0,0-2 1 0 0,0 1 0 0 0,0 0-1 0 0,0 0 1 0 0,0-1-1 0 0,0 1 1 0 0,0-1-1 0 0,0 1 1 0 0,0-1-1 0 0,1 0-40 0 0,1 0 74 0 0,3-2-52 0 0,-1 0-1 0 0,0 0 1 0 0,0-1 0 0 0,0 1-1 0 0,0-1 1 0 0,0-1-1 0 0,4-4-21 0 0,3-1-40 0 0,-4 2-35 0 0,0-1 0 0 0,0 0 0 0 0,-1-1 1 0 0,5-7 74 0 0,1 0-174 0 0,5-10-202 0 0,-15 19 258 0 0,1 1 1 0 0,0 0 0 0 0,1 0-1 0 0,3-2 118 0 0,7-8-202 0 0,-15 16 193 0 0,0-1-1 0 0,1 1 1 0 0,0 0 0 0 0,-1 0 0 0 0,1 1 0 0 0,0-1-1 0 0,-1 0 1 0 0,1 0 0 0 0,0 1 0 0 0,0-1 0 0 0,-1 1-1 0 0,1 0 1 0 0,0-1 0 0 0,0 1 0 0 0,0 0 9 0 0,0 0-5 0 0,-1 0 0 0 0,0 0 0 0 0,0 0 0 0 0,0 0 1 0 0,0 1-1 0 0,0-1 0 0 0,0 0 0 0 0,0 1 0 0 0,1-1 1 0 0,-1 0-1 0 0,0 1 0 0 0,0-1 0 0 0,0 1 0 0 0,0 0 0 0 0,0-1 1 0 0,-1 1-1 0 0,1 0 0 0 0,0-1 0 0 0,0 1 0 0 0,0 0 0 0 0,-1 0 1 0 0,1 0-1 0 0,0 0 0 0 0,-1 0 0 0 0,1 0 5 0 0,4 7 127 0 0,-1 0 0 0 0,0 0 0 0 0,0 1 0 0 0,-1 0 0 0 0,0 0 0 0 0,-1 0 0 0 0,0 0-1 0 0,0 0 1 0 0,-1 0 0 0 0,0 0 0 0 0,-1 3-127 0 0,4 38 1100 0 0,-4-48-1008 0 0,0-2-11 0 0,0 0-1 0 0,0 0 4 0 0,0 0 18 0 0,0-9 120 0 0,5-9-95 0 0,1 1-1 0 0,0 0 0 0 0,2 0 0 0 0,0 1 0 0 0,0-1 0 0 0,10-11-126 0 0,-12 17-13 0 0,2 0 13 0 0,0 0 0 0 0,1 0 0 0 0,0 1 0 0 0,10-8 0 0 0,-9 8 0 0 0,-9 9-19 0 0,1 0-1 0 0,-1 0 0 0 0,1 0 0 0 0,0 0 1 0 0,-1 1-1 0 0,1-1 0 0 0,0 0 0 0 0,-1 1 1 0 0,1-1-1 0 0,0 1 0 0 0,0 0 0 0 0,-1-1 1 0 0,1 1-1 0 0,0 0 0 0 0,0 0 0 0 0,-1 0 1 0 0,1 1-1 0 0,0-1 0 0 0,1 0 20 0 0,-1 1-20 0 0,0-1 0 0 0,1 1 0 0 0,-1-1 0 0 0,0 1 0 0 0,0 0 0 0 0,1 0 0 0 0,-1 0 0 0 0,0 0 0 0 0,0 0 0 0 0,0 0 0 0 0,0 0 0 0 0,0 1-1 0 0,-1-1 1 0 0,2 2 20 0 0,36 56 480 0 0,-35-52-477 0 0,1 2 0 0 0,-1-1 0 0 0,0 0 0 0 0,2 8-3 0 0,2 5-117 0 0,1 9 30 0 0,-7-22 95 0 0,0-1-1 0 0,1 0 0 0 0,0 1 0 0 0,1 0-7 0 0,-3-5-777 0 0,1 0-1 0 0,0 0 1 0 0,0 0 0 0 0,0-1-1 0 0,0 1 1 0 0,1-1-1 0 0,0 1 778 0 0,6 6-6122 0 0</inkml:trace>
  <inkml:trace contextRef="#ctx0" brushRef="#br0" timeOffset="1024.219">1692 261 17071 0 0,'-17'1'1298'0'0,"13"0"-1228"0"0,-1 1 0 0 0,0-1 1 0 0,0 1-1 0 0,0 0 0 0 0,1 0 1 0 0,-1 1-1 0 0,1 0 0 0 0,0-1 1 0 0,-2 3-71 0 0,-5 4 39 0 0,1 0 1 0 0,-8 11-40 0 0,11-11 2 0 0,1 0 1 0 0,0 1 0 0 0,1 0-1 0 0,0 0 1 0 0,-2 6-3 0 0,2-6 1 0 0,3-5 7 0 0,1-1 0 0 0,-1 0 0 0 0,1 1 1 0 0,0-1-1 0 0,0 1 0 0 0,0 0 0 0 0,1-1 0 0 0,-1 1 0 0 0,1 0 0 0 0,0-1 0 0 0,1 1 0 0 0,-1-1 0 0 0,1 1 0 0 0,0 0 0 0 0,0 0-8 0 0,0-2-4 0 0,0 0 1 0 0,1 0-1 0 0,-1 0 1 0 0,0 0 0 0 0,1 0-1 0 0,0 0 1 0 0,-1 0-1 0 0,1-1 1 0 0,0 1-1 0 0,1-1 1 0 0,-1 0-1 0 0,0 1 1 0 0,1-1 0 0 0,-1 0-1 0 0,1 0 1 0 0,-1 0-1 0 0,1-1 1 0 0,0 1-1 0 0,0-1 1 0 0,0 0-1 0 0,3 2 4 0 0,11 2-241 0 0,1 0 0 0 0,18 2 241 0 0,-15-5-96 0 0,-20-2 180 0 0,-1 1-15 0 0,-1 0-1 0 0,1 0 1 0 0,-1 0 0 0 0,0 0 0 0 0,1 0 0 0 0,-1 0-1 0 0,0-1 1 0 0,0 1 0 0 0,1 0 0 0 0,-1 0 0 0 0,0 0-1 0 0,0-1 1 0 0,0 1 0 0 0,0 0 0 0 0,0-1 0 0 0,0 1 0 0 0,0-1-1 0 0,0 1 1 0 0,-1-1-69 0 0,-22 9 562 0 0,-23 4 78 0 0,17-6-401 0 0,-16 7-239 0 0,18-8-107 0 0,25-6-171 0 0,0 0 0 0 0,-1 1 0 0 0,1 0 0 0 0,0-1 0 0 0,-1 1 0 0 0,1 0 0 0 0,0 1 0 0 0,-2 0 278 0 0,4-2-1147 0 0,1 0-5 0 0</inkml:trace>
  <inkml:trace contextRef="#ctx0" brushRef="#br0" timeOffset="1281.854">1842 429 12440 0 0,'0'0'957'0'0,"1"13"482"0"0,5 0 485 0 0,2 8 306 0 0,0 3-1463 0 0,-7-21-564 0 0,1 1 0 0 0,-1 0-1 0 0,0 0 1 0 0,0 0 0 0 0,0 0 0 0 0,-1 0 0 0 0,1 2-203 0 0,0-1 232 0 0,-1 0 1 0 0,1 0-1 0 0,1 0 1 0 0,-1 0-1 0 0,1 0 1 0 0,0-1-1 0 0,0 1 1 0 0,1 2-233 0 0,4 17 716 0 0,-4-15-623 0 0,-3-7-12 0 0,0 0-3 0 0,-2 3-6 0 0,2-4 13 0 0,0-1-16 0 0,0 0-96 0 0,-1 0-1 0 0,1 0 1 0 0,-1-1-1 0 0,1 1 1 0 0,0 0-1 0 0,-1 0 1 0 0,1-1-1 0 0,0 1 1 0 0,-1 0-1 0 0,1-1 1 0 0,0 1-1 0 0,0 0 1 0 0,-1-1-1 0 0,1 1 1 0 0,0 0-1 0 0,0-1 1 0 0,0 1-1 0 0,-1 0 1 0 0,1-1 27 0 0,1-5-921 0 0,0-4-4970 0 0,-1-1-1374 0 0</inkml:trace>
  <inkml:trace contextRef="#ctx0" brushRef="#br0" timeOffset="1462.518">1866 126 9672 0 0,'0'0'14'0'0,"-9"-28"1339"0"0,8 26-1084 0 0,1 1 0 0 0,0 0 0 0 0,0 0 1 0 0,0 0-1 0 0,0-1 0 0 0,0 1 0 0 0,0 0 0 0 0,0 0 0 0 0,0 0 0 0 0,0-1 0 0 0,0 1 1 0 0,1 0-1 0 0,-1 0 0 0 0,0 0 0 0 0,1 0 0 0 0,-1 0 0 0 0,1 0 0 0 0,-1 0 0 0 0,1-1 0 0 0,0 2 1 0 0,-1-1-1 0 0,1 0 0 0 0,1-1-269 0 0,-2 2 115 0 0,1-1 0 0 0,-1 1 1 0 0,1-1-1 0 0,0 1 0 0 0,-1 0 1 0 0,1-1-1 0 0,0 1 0 0 0,-1 0 0 0 0,1-1 1 0 0,0 1-1 0 0,-1 0 0 0 0,1 0 1 0 0,0 0-1 0 0,-1-1 0 0 0,1 1-115 0 0,0 0-308 0 0,1 1 175 0 0,6 3-1158 0 0,-2 2-4879 0 0</inkml:trace>
  <inkml:trace contextRef="#ctx0" brushRef="#br0" timeOffset="1744.359">2082 38 8288 0 0,'0'0'638'0'0,"0"0"-190"0"0,0 1 739 0 0,5 14 598 0 0,-2 0 0 0 0,0 0 0 0 0,0 2-1785 0 0,2 32 1296 0 0,-2 1-1296 0 0,0-7 1523 0 0,11 148 685 0 0,-7-42-1606 0 0,-5-129-389 0 0,2 18-70 0 0,-4-32 154 0 0,0-4-5568 0 0,-3-7 3736 0 0</inkml:trace>
  <inkml:trace contextRef="#ctx0" brushRef="#br0" timeOffset="2020.3">2173 425 4608 0 0,'1'-3'71'0'0,"-1"-1"1"0"0,1 1-1 0 0,1-1 1 0 0,-1 1 0 0 0,0 0-1 0 0,1 0 1 0 0,0-1-1 0 0,0 1 1 0 0,0 0-1 0 0,0 1 1 0 0,0-1-1 0 0,0 0 1 0 0,1 0-1 0 0,-1 1 1 0 0,1 0-1 0 0,0-1 1 0 0,0 1-72 0 0,0 0 619 0 0,0 0 0 0 0,0 0 0 0 0,1 0 1 0 0,-1 1-1 0 0,0-1 0 0 0,1 1 0 0 0,-1 0 0 0 0,1 0 0 0 0,0 0 1 0 0,2 0-620 0 0,3-1 541 0 0,1 2 0 0 0,0-1 1 0 0,-1 1-1 0 0,1 1 0 0 0,-1 0 1 0 0,1 0-1 0 0,-1 1 0 0 0,1 0 0 0 0,-1 1 1 0 0,0 0-1 0 0,0 0 0 0 0,6 4-541 0 0,-8-4 226 0 0,-1 0 0 0 0,1 1 0 0 0,-1 0 0 0 0,0 0 0 0 0,0 1 0 0 0,-1 0 0 0 0,1 0 0 0 0,-1 0 0 0 0,0 0 0 0 0,0 1 0 0 0,-1 0 0 0 0,0 0 0 0 0,0 0 0 0 0,0 1 0 0 0,-1-1 0 0 0,1 3-226 0 0,31 90 1863 0 0,-23-54-1505 0 0,-10-34-274 0 0,1 0 0 0 0,0 0-1 0 0,2 1-83 0 0,-5-10 75 0 0,0-2-4 0 0,0 0-1 0 0,0 0 2 0 0,0 0 0 0 0,0 0-38 0 0,0 0-165 0 0,0-14-685 0 0,0-6-1613 0 0,0 6 1003 0 0</inkml:trace>
  <inkml:trace contextRef="#ctx0" brushRef="#br0" timeOffset="2286.672">2559 135 13328 0 0,'0'0'612'0'0,"0"0"-15"0"0,1-1-508 0 0,-1 1 0 0 0,1 0 0 0 0,0-1 0 0 0,-1 1 0 0 0,1 0 0 0 0,-1 0 0 0 0,1-1 0 0 0,0 1 0 0 0,0 0 0 0 0,-1 0 0 0 0,1 0 0 0 0,0 0 0 0 0,-1 0 1 0 0,1 0-90 0 0,4 4 30 0 0,-1 1 0 0 0,0-1 1 0 0,0 1-1 0 0,0 0 1 0 0,-1 0-1 0 0,0 0 1 0 0,0 1-1 0 0,0-1 0 0 0,-1 1 1 0 0,1 0-1 0 0,-1-1 1 0 0,-1 1-1 0 0,1 0 1 0 0,-1 0-1 0 0,0 0 0 0 0,0 1 1 0 0,-1 0-31 0 0,3 40-1372 0 0,0-30-3989 0 0</inkml:trace>
  <inkml:trace contextRef="#ctx0" brushRef="#br0" timeOffset="2583.469">2690 506 10104 0 0,'1'8'918'0'0,"0"-2"-697"0"0,0-1 0 0 0,0 0 0 0 0,0 0 0 0 0,1 0 0 0 0,0 0 0 0 0,0 0 0 0 0,0 0-1 0 0,1 0 1 0 0,0-1 0 0 0,-1 1 0 0 0,2-1 0 0 0,2 4-221 0 0,4 5 1282 0 0,-9-11-1077 0 0,0 0 0 0 0,1 0 0 0 0,-1-1 0 0 0,0 1 0 0 0,1-1 0 0 0,-1 1 0 0 0,1-1 0 0 0,-1 1-1 0 0,3 0-204 0 0,-2 0 205 0 0,1 0 0 0 0,0-1-1 0 0,-1 1 1 0 0,1 0-1 0 0,0-1 1 0 0,0 0-1 0 0,0 0 1 0 0,1 0-1 0 0,-1 0 1 0 0,0 0-1 0 0,0-1 1 0 0,0 1-1 0 0,1-1 1 0 0,-1 0-1 0 0,0 0 1 0 0,0 0-1 0 0,1 0 1 0 0,-1-1-1 0 0,0 1 1 0 0,0-1-1 0 0,0 0 1 0 0,1 0-1 0 0,-1 0-204 0 0,3-1 84 0 0,0-1 0 0 0,0 0 0 0 0,0 0 0 0 0,-1 0-1 0 0,1 0 1 0 0,-1-1 0 0 0,0 0 0 0 0,0 0-1 0 0,0 0 1 0 0,0-1 0 0 0,-1 0 0 0 0,1 0-84 0 0,0-3 77 0 0,1 0 0 0 0,-1 0 1 0 0,0 0-1 0 0,-1-1 1 0 0,0 0-1 0 0,0 0 0 0 0,1-8-77 0 0,0-2 23 0 0,-1 0-1 0 0,0 0 1 0 0,-2-1 0 0 0,0 1-1 0 0,-2-1 1 0 0,0 0 0 0 0,-3-16-23 0 0,-1 7-256 0 0,2 21 132 0 0,1 0 0 0 0,0-1-1 0 0,0 1 1 0 0,0 0 0 0 0,1 0-1 0 0,1-6 125 0 0,0 8-393 0 0,3-12 9 0 0,1 6-3485 0 0,-5 12 2212 0 0</inkml:trace>
  <inkml:trace contextRef="#ctx0" brushRef="#br0" timeOffset="2888.122">3117 317 3224 0 0,'1'1'240'0'0,"7"9"1016"0"0,-5-7 328 0 0,0 1 0 0 0,0-1-1 0 0,0 1 1 0 0,-1 0 0 0 0,0 0 0 0 0,1 0-1 0 0,-1 0 1 0 0,-1 1-1584 0 0,4 7 691 0 0,3 14 655 0 0,0 6 180 0 0,-6-24-1244 0 0,0-1 0 0 0,-1 1 0 0 0,1 0 0 0 0,-2-1 0 0 0,1 3-282 0 0,2 9 215 0 0,-2-16-190 0 0,-1-1 1 0 0,1 1-1 0 0,-1 0 0 0 0,0-1 0 0 0,1 1 0 0 0,-1-1 1 0 0,0 1-1 0 0,-1 0 0 0 0,1-1 0 0 0,0 1 0 0 0,-1 1-25 0 0,1-4 64 0 0,0 0-25 0 0,0 0-98 0 0,0 0-9 0 0,0 0-185 0 0,0 0-795 0 0,0-13-1811 0 0,0 10 1387 0 0</inkml:trace>
  <inkml:trace contextRef="#ctx0" brushRef="#br0" timeOffset="2889.122">3408 1 16615 0 0,'0'0'762'0'0,"0"0"-18"0"0,1 1-479 0 0,3 1-145 0 0,0 0 0 0 0,0 1 0 0 0,0-1 0 0 0,0 1-1 0 0,-1 0 1 0 0,1 0 0 0 0,-1 1 0 0 0,0-1 0 0 0,0 1 0 0 0,0-1-1 0 0,-1 1 1 0 0,1 0 0 0 0,-1 0 0 0 0,0 0 0 0 0,0 1 0 0 0,0-1 0 0 0,0 0-1 0 0,-1 1-119 0 0,7 30 921 0 0,-3-18-476 0 0,-1 1 0 0 0,-1-1 0 0 0,-1 7-445 0 0,4 35 487 0 0,-2-17 330 0 0,-1 15-817 0 0,6 15 0 0 0,-3 55-2664 0 0,-7-118-2631 0 0,-2-1-1657 0 0</inkml:trace>
  <inkml:trace contextRef="#ctx0" brushRef="#br0" timeOffset="3523.94">3307 267 13360 0 0,'17'-8'357'0'0,"1"1"0"0"0,-1 1 0 0 0,1 0 0 0 0,0 1 1 0 0,0 1-1 0 0,1 1 0 0 0,2 0-357 0 0,-9 1 501 0 0,29 0 710 0 0,-8 1-368 0 0,-11 1-291 0 0,1 0-1 0 0,0 2 1 0 0,12 2-552 0 0,-32-4 28 0 0,32 5 163 0 0,-11-1 195 0 0,0-2 0 0 0,23 0-386 0 0,-46-1 6 0 0,0-1 1 0 0,0-1-1 0 0,0 1 1 0 0,-1 0-1 0 0,1 0 1 0 0,0 0 0 0 0,0 0-1 0 0,0 0 1 0 0,-1-1-1 0 0,1 1 1 0 0,0 0-1 0 0,0-1 1 0 0,-1 1-1 0 0,1-1 1 0 0,0 1-1 0 0,-1 0 1 0 0,1-1 0 0 0,-1 1-1 0 0,1-1 1 0 0,0 0-1 0 0,-1 1 1 0 0,1-1-1 0 0,-1 0 1 0 0,0 1-1 0 0,1-1 1 0 0,-1 0 0 0 0,1 1-1 0 0,-1-1 1 0 0,0 0-1 0 0,0 0 1 0 0,1 1-1 0 0,-1-1 1 0 0,0 0-1 0 0,0 0 1 0 0,0 0 0 0 0,0 1-1 0 0,0-1 1 0 0,0 0-1 0 0,0 0 1 0 0,0 0-1 0 0,0 0-6 0 0,-1-3-62 0 0,1 0 0 0 0,-1 0 0 0 0,0 0 0 0 0,0 1 0 0 0,0-1 0 0 0,-1 0 0 0 0,0-1 62 0 0,1-2-147 0 0,1 6 132 0 0,0 1 0 0 0,0-1 0 0 0,0 1 0 0 0,0-1 0 0 0,0 0-1 0 0,0 1 1 0 0,0-1 0 0 0,0 1 0 0 0,0-1 0 0 0,0 1 0 0 0,-1-1 0 0 0,1 1 0 0 0,0-1-1 0 0,0 1 1 0 0,0 0 0 0 0,-1-1 0 0 0,1 1 0 0 0,0-1 0 0 0,0 1 0 0 0,-1-1 0 0 0,1 1-1 0 0,0 0 1 0 0,-1-1 0 0 0,1 1 0 0 0,-1 0 0 0 0,1-1 0 0 0,0 1 0 0 0,-1 0 15 0 0,1 14-276 0 0,2 18 159 0 0,-3-26 176 0 0,1 1 1 0 0,0-1-1 0 0,1 1 1 0 0,0 4-60 0 0,1 0 86 0 0,-1-4-21 0 0,1 0 1 0 0,-1 0-1 0 0,1 0 1 0 0,1 0-1 0 0,-1 0 1 0 0,4 6-66 0 0,-4-11 15 0 0,0 1 0 0 0,0-1 0 0 0,0 0 0 0 0,0 0 0 0 0,0 0 0 0 0,1 0 0 0 0,-1 0 0 0 0,1-1 0 0 0,-1 1 0 0 0,1-1 0 0 0,0 1 1 0 0,-1-1-1 0 0,1 0 0 0 0,0 0 0 0 0,0 0 0 0 0,0-1 0 0 0,0 1 0 0 0,0-1 0 0 0,0 1 0 0 0,0-1 0 0 0,0 0 0 0 0,0 0-15 0 0,11-1 73 0 0,-1 0 0 0 0,1-1 0 0 0,-1-1 0 0 0,7-1-73 0 0,8-2 495 0 0,-15 3-420 0 0,1-1-1 0 0,0 0 1 0 0,-1-1 0 0 0,1-1-75 0 0,-3 1-6 0 0,0 1 1 0 0,0 0 0 0 0,1 1 0 0 0,-1 0-1 0 0,12-1 6 0 0,-9 2-1 0 0,-11 1 0 0 0,1 1 0 0 0,-1 0 0 0 0,1-1 0 0 0,0 1-1 0 0,0 0 1 0 0,-1 1 0 0 0,1-1 0 0 0,0 1 0 0 0,-1-1 0 0 0,1 1 0 0 0,-1 0-1 0 0,1 1 1 0 0,0-1 1 0 0,0 1-3 0 0,0 1-1 0 0,-1-1 0 0 0,1 1 0 0 0,-1 0 1 0 0,1-1-1 0 0,-1 2 0 0 0,0-1 0 0 0,0 0 0 0 0,0 0 1 0 0,-1 1-1 0 0,1 0 0 0 0,1 3 4 0 0,3 7 71 0 0,0 1 0 0 0,4 13-71 0 0,-8-19-33 0 0,0 1 33 0 0,0 1 0 0 0,-2-1 0 0 0,1 1 0 0 0,-1-1 0 0 0,-1 8 0 0 0,3 13 0 0 0,-2-5 0 0 0,-1 0 0 0 0,0 0 0 0 0,-4 17 0 0 0,-2 40 0 0 0,-3 87 0 0 0,6-75 0 0 0,-5 4 0 0 0,8-97-9 0 0,0 0 0 0 0,0 0 0 0 0,0 0 0 0 0,-1 0 0 0 0,1 0 0 0 0,-1 0 0 0 0,1 0 0 0 0,-1-1 0 0 0,0 1 0 0 0,0 0 0 0 0,0 0 0 0 0,0-1 0 0 0,0 1 0 0 0,0-1 0 0 0,0 1 0 0 0,0-1 0 0 0,-1 1 0 0 0,1-1 0 0 0,-1 0 0 0 0,1 1 0 0 0,-1-1 0 0 0,1 0 0 0 0,-1 0 0 0 0,0 0 0 0 0,0 0 9 0 0,-1 0 0 0 0,-1 0 0 0 0,0 0 0 0 0,0 0 0 0 0,1-1 0 0 0,-1 1 0 0 0,0-1 0 0 0,0 0 0 0 0,0 0 0 0 0,0-1 0 0 0,1 1 0 0 0,-1-1 0 0 0,-2 0 0 0 0,-41-11-667 0 0,16 1-5050 0 0,9 3-945 0 0</inkml:trace>
  <inkml:trace contextRef="#ctx0" brushRef="#br0" timeOffset="3979.565">2722 506 9672 0 0,'0'0'748'0'0,"-2"-3"-864"0"0,-3-11 5316 0 0,8-11-1801 0 0,-3 23-3199 0 0,-1 0-1 0 0,1-1 0 0 0,-1 1 1 0 0,0 0-1 0 0,0-1 0 0 0,0 1 1 0 0,-1-1-200 0 0,-5-18 236 0 0,0-13-92 0 0,5 24-179 0 0,2 8-109 0 0,-1 0-1 0 0,1 1 1 0 0,0-1-1 0 0,-1 0 1 0 0,1 1 0 0 0,-1-1-1 0 0,0 0 1 0 0,0 1-1 0 0,1-1 1 0 0,-1 1-1 0 0,0-1 145 0 0,0 1-6847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9672 0 0,'0'0'748'0'0,"0"-1"-492"0"0,0-3-122 0 0,0 3 414 0 0,8-4 911 0 0,16-10-735 0 0,0 1 1 0 0,2 1-1 0 0,-1 2 0 0 0,3 0-724 0 0,2-3 216 0 0,0-1 0 0 0,24-17-216 0 0,-50 29 0 0 0,-1 1 1 0 0,1-1-1 0 0,-1-1 0 0 0,0 1 1 0 0,0 0-1 0 0,0-1 0 0 0,2-3 0 0 0,11-13 134 0 0,-16 20-128 0 0,0 0 0 0 0,1 0 0 0 0,-1 0 1 0 0,0-1-1 0 0,0 1 0 0 0,0 0 0 0 0,0 0 0 0 0,0 0 0 0 0,0-1 0 0 0,0 1 0 0 0,1 0 0 0 0,-1 0 0 0 0,0-1 1 0 0,0 1-1 0 0,0 0 0 0 0,0 0 0 0 0,0-1 0 0 0,0 1 0 0 0,0 0 0 0 0,0 0 0 0 0,0-1 0 0 0,-1 1 0 0 0,1 0 1 0 0,0 0-1 0 0,0-1 0 0 0,0 1 0 0 0,0 0 0 0 0,0 0 0 0 0,0 0 0 0 0,0-1 0 0 0,-1 1 0 0 0,1 0 0 0 0,0 0 1 0 0,0 0-1 0 0,0-1 0 0 0,0 1 0 0 0,-1 0-6 0 0,-7-6 378 0 0,5 5-297 0 0,-1 0 0 0 0,1 1 0 0 0,0-1 0 0 0,-1 1 0 0 0,1 0 0 0 0,-1 0 0 0 0,1 0 0 0 0,0 1 0 0 0,-1-1 0 0 0,1 1 0 0 0,0 0 0 0 0,-1 0 0 0 0,1 0 0 0 0,0 0 0 0 0,0 0 0 0 0,0 1-1 0 0,-1 0-80 0 0,-9 5 161 0 0,0 0 0 0 0,1 1 0 0 0,-4 4-161 0 0,5-3 164 0 0,1 1 0 0 0,-1 0 1 0 0,2 1-1 0 0,0 0 0 0 0,0 1 1 0 0,1 0-165 0 0,-7 8 195 0 0,11-15-173 0 0,0 0 0 0 0,0 1 1 0 0,0-1-1 0 0,1 1 0 0 0,0 0 0 0 0,0 0 0 0 0,1 0 1 0 0,-1 0-1 0 0,1 0 0 0 0,0 1 0 0 0,1-1 0 0 0,0 1 1 0 0,0-1-1 0 0,0 1 0 0 0,1-1 0 0 0,0 1 0 0 0,0 2-22 0 0,1-7 9 0 0,-1 0-1 0 0,1 0 1 0 0,-1 1-1 0 0,1-1 0 0 0,0 0 1 0 0,-1 0-1 0 0,1 0 0 0 0,0 0 1 0 0,0 0-1 0 0,1 0 0 0 0,-1 0 1 0 0,0-1-1 0 0,1 1 1 0 0,-1 0-1 0 0,1-1 0 0 0,0 2-8 0 0,1-2 21 0 0,0 1 0 0 0,-1 0-1 0 0,1-1 1 0 0,0 0-1 0 0,0 0 1 0 0,0 0 0 0 0,0 0-1 0 0,0 0 1 0 0,0-1-1 0 0,0 1 1 0 0,0-1 0 0 0,2 1-21 0 0,3-2 45 0 0,1 1 1 0 0,-1-1-1 0 0,1-1 0 0 0,-1 0 1 0 0,0 0-1 0 0,1 0 1 0 0,-1-1-1 0 0,0 0 1 0 0,-1-1-1 0 0,2 0-45 0 0,14-6 12 0 0,-11 4-42 0 0,-1 0-1 0 0,0-1 1 0 0,0 0-1 0 0,-1-1 0 0 0,0 0 1 0 0,6-6 30 0 0,25-20-185 0 0,-29 25 150 0 0,-5 3 11 0 0,0 1 1 0 0,1 0-1 0 0,7-4 24 0 0,-13 8-10 0 0,-1 0 1 0 0,0 1 0 0 0,1-1-1 0 0,-1 0 1 0 0,1 1 0 0 0,-1-1-1 0 0,1 1 1 0 0,-1 0 0 0 0,1 0-1 0 0,-1-1 1 0 0,1 1 0 0 0,-1 0-1 0 0,1 0 1 0 0,0 1 0 0 0,-1-1-1 0 0,1 0 1 0 0,-1 0 0 0 0,1 1-1 0 0,-1-1 1 0 0,1 1 0 0 0,-1-1-1 0 0,0 1 1 0 0,1 0 0 0 0,0 0 9 0 0,0 0-6 0 0,-1 0 0 0 0,1 1 0 0 0,0 0 1 0 0,0-1-1 0 0,-1 1 0 0 0,1 0 0 0 0,-1 0 0 0 0,1 0 1 0 0,-1 0-1 0 0,0 0 0 0 0,0 0 0 0 0,0 0 0 0 0,0 0 1 0 0,0 0-1 0 0,0 1 0 0 0,-1-1 0 0 0,1 0 0 0 0,-1 0 1 0 0,0 1-1 0 0,1 1 6 0 0,4 17-2 0 0,4 11-34 0 0,-7-26 75 0 0,0 1 0 0 0,0-1-1 0 0,0 1 1 0 0,1-1 0 0 0,2 5-39 0 0,-5-10 19 0 0,0-1 0 0 0,1 0 0 0 0,-1 1 0 0 0,0-1 0 0 0,0 0 0 0 0,0 0 0 0 0,0 1 0 0 0,1-1 0 0 0,-1 0 0 0 0,0 1-1 0 0,0-1 1 0 0,1 0 0 0 0,-1 0 0 0 0,0 0 0 0 0,1 1 0 0 0,-1-1 0 0 0,0 0 0 0 0,0 0 0 0 0,1 0 0 0 0,-1 0 0 0 0,0 0 0 0 0,1 1 0 0 0,-1-1 0 0 0,0 0 0 0 0,1 0 0 0 0,-1 0 0 0 0,1 0 0 0 0,-1 0 0 0 0,0 0 0 0 0,1 0 0 0 0,-1 0 0 0 0,0 0 0 0 0,1 0 0 0 0,-1 0 0 0 0,0-1 0 0 0,1 1 0 0 0,-1 0-19 0 0,1-1 28 0 0,0 1 0 0 0,0-1 0 0 0,0 0 0 0 0,0 0 0 0 0,0 0 0 0 0,0 0 1 0 0,0 0-1 0 0,0 0 0 0 0,-1 0 0 0 0,1 0 0 0 0,0-1-28 0 0,1-2 68 0 0,0 0 0 0 0,0 0 0 0 0,0 0 0 0 0,-1 0-1 0 0,1 0 1 0 0,0-4-68 0 0,0-7-294 0 0,1 1 0 0 0,3-12 294 0 0,2-1-530 0 0,-7 20 321 0 0,2 0 0 0 0,-1 0 0 0 0,1 0 0 0 0,0 1 0 0 0,0 0 0 0 0,1-1 1 0 0,0 1-1 0 0,0 1 0 0 0,1-1 0 0 0,-1 0 0 0 0,1 1 0 0 0,4-4 209 0 0,-7 8-399 0 0,-2 1-1107 0 0,0 0-4427 0 0</inkml:trace>
  <inkml:trace contextRef="#ctx0" brushRef="#br0" timeOffset="559.844">606 314 3224 0 0,'7'0'288'0'0,"18"-5"3943"0"0,-17 3-1842 0 0,0 0 0 0 0,0 1 0 0 0,7 0-2389 0 0,-12 1 201 0 0,-1 0 0 0 0,1 1 0 0 0,-1-1 0 0 0,1 1 0 0 0,-1-1 0 0 0,1 1-1 0 0,-1 0 1 0 0,1 0 0 0 0,-1 0 0 0 0,0 1 0 0 0,0-1 0 0 0,0 0 0 0 0,1 1 0 0 0,-1 0 0 0 0,-1-1 0 0 0,1 1-1 0 0,0 0 1 0 0,0 0 0 0 0,-1 0 0 0 0,1 0 0 0 0,-1 0 0 0 0,1 0-201 0 0,2 6 264 0 0,1 0 1 0 0,-1 0 0 0 0,-1 1-1 0 0,1-1 1 0 0,0 5-265 0 0,-2-2 181 0 0,0 0 1 0 0,-1 0 0 0 0,0 0 0 0 0,-1 1-1 0 0,0-1 1 0 0,-2 6-182 0 0,1 12 184 0 0,1 10 56 0 0,1-39-282 0 0,0 0-1 0 0,0 1 1 0 0,0-1 0 0 0,0 0-1 0 0,-1 0 1 0 0,1 0-1 0 0,0 0 1 0 0,0-1 0 0 0,0 1-1 0 0,0 0 1 0 0,0 0-1 0 0,0 0 1 0 0,-1-1 0 0 0,1 1-1 0 0,0 0 1 0 0,0-1 42 0 0,15-8-1835 0 0,-6 1 876 0 0</inkml:trace>
  <inkml:trace contextRef="#ctx0" brushRef="#br0" timeOffset="980.197">962 28 10136 0 0,'0'0'777'0'0,"0"0"-409"0"0,0 2 155 0 0,13 30 901 0 0,-3 1 1 0 0,1 8-1425 0 0,5 15 1027 0 0,-9-28-429 0 0,0-1 0 0 0,-2 1 1 0 0,-1 0-1 0 0,-1 0 0 0 0,-1 16-598 0 0,-1-35 145 0 0,-1 0 0 0 0,-1 0 0 0 0,0 0-1 0 0,0 0 1 0 0,0 0 0 0 0,-1 0-1 0 0,-1-1 1 0 0,0 1 0 0 0,0-1 0 0 0,0 1-1 0 0,-1-1-144 0 0,0-1-63 0 0,-2 2 323 0 0,6-9-248 0 0,0 0-1 0 0,-1 0 0 0 0,1 0 1 0 0,0 1-1 0 0,-1-1 1 0 0,1 0-1 0 0,0 0 0 0 0,-1 0 1 0 0,1 0-1 0 0,-1 0 0 0 0,1 0 1 0 0,0 0-1 0 0,-1 0 1 0 0,1 0-1 0 0,0 0 0 0 0,-1-1 1 0 0,1 1-1 0 0,-1 0 0 0 0,1 0 1 0 0,0 0-1 0 0,-1 0 0 0 0,1-1 1 0 0,0 1-1 0 0,-1 0 1 0 0,1 0-1 0 0,0 0 0 0 0,0-1-11 0 0,-1 1 12 0 0,1-1 0 0 0,-1 1 0 0 0,1-1 0 0 0,-1 1 0 0 0,1-1 0 0 0,0 0 0 0 0,0 1 0 0 0,-1-1 0 0 0,1 0 0 0 0,0 1 0 0 0,0-1 0 0 0,0 0 0 0 0,-1 1 0 0 0,1-1 0 0 0,0 0 0 0 0,0 1 0 0 0,0-1 0 0 0,0 0-1 0 0,0 0 1 0 0,0 1-12 0 0,3-19 50 0 0,-3 12-67 0 0,2-3-147 0 0,-1 0-1 0 0,1-1 1 0 0,1 1-1 0 0,0 0 0 0 0,0 0 1 0 0,5-7 164 0 0,-6 11-91 0 0,1 1 1 0 0,0-1-1 0 0,1 1 0 0 0,-1-1 1 0 0,1 1-1 0 0,0 0 1 0 0,1 1-1 0 0,-1-1 1 0 0,1 1-1 0 0,0 0 0 0 0,5-3 91 0 0,-8 5-5 0 0,0 1-1 0 0,0 0 0 0 0,0-1 0 0 0,1 1 1 0 0,-1 0-1 0 0,0 1 0 0 0,1-1 0 0 0,-1 0 0 0 0,1 1 1 0 0,-1-1-1 0 0,1 1 0 0 0,-1 0 0 0 0,1 0 1 0 0,0 0-1 0 0,-1 0 0 0 0,1 0 0 0 0,-1 0 0 0 0,1 1 1 0 0,-1-1-1 0 0,1 1 0 0 0,-1 0 0 0 0,0 0 1 0 0,1 0-1 0 0,-1 0 0 0 0,0 0 0 0 0,1 0 0 0 0,-1 1 1 0 0,0-1-1 0 0,0 1 0 0 0,0-1 0 0 0,0 1 6 0 0,7 7 199 0 0,-1 0 0 0 0,0 1 0 0 0,0 0 0 0 0,-1 0-1 0 0,6 12-198 0 0,5 5 289 0 0,-15-22-322 0 0,7 8 155 0 0,0 0 0 0 0,0 0 0 0 0,1-1 0 0 0,5 4-122 0 0,-12-13-93 0 0,0 1-1 0 0,0-1 0 0 0,1-1 1 0 0,-1 1-1 0 0,1 0 1 0 0,0-1-1 0 0,-1 0 1 0 0,1 0-1 0 0,0-1 1 0 0,0 1-1 0 0,0-1 1 0 0,0 0-1 0 0,1 0 1 0 0,-1-1-1 0 0,4 0 94 0 0,11 0-4689 0 0,1-2-1553 0 0</inkml:trace>
  <inkml:trace contextRef="#ctx0" brushRef="#br0" timeOffset="1594.55">1686 212 13760 0 0,'-13'-3'768'0'0,"11"2"-718"0"0,-1 0 1 0 0,1 1-1 0 0,0-1 1 0 0,-1 1-1 0 0,1 0 1 0 0,0-1-1 0 0,-1 1 1 0 0,1 0-1 0 0,0 0 1 0 0,-1 1-1 0 0,1-1 1 0 0,-1 1-1 0 0,1-1 1 0 0,0 1-1 0 0,0-1 1 0 0,-1 2-51 0 0,-8 3 243 0 0,1 1 0 0 0,0 0 0 0 0,0 1 0 0 0,0 0 1 0 0,1 1-1 0 0,0 0 0 0 0,1 0 0 0 0,-1 1 1 0 0,2 0-1 0 0,-1 0 0 0 0,1 1 0 0 0,1 0 0 0 0,0 1 1 0 0,0-1-1 0 0,1 1 0 0 0,0 0 0 0 0,1 0 1 0 0,0 1-1 0 0,-1 11-243 0 0,4-21 7 0 0,1 0 1 0 0,0 0-1 0 0,0 0 0 0 0,0 0 1 0 0,0 0-1 0 0,0 0 0 0 0,0 0 1 0 0,0 0-1 0 0,1 0 1 0 0,-1 0-1 0 0,1 0 0 0 0,0 0 1 0 0,-1 0-1 0 0,1 0 1 0 0,0 0-1 0 0,0-1 0 0 0,1 2-7 0 0,-1-2 8 0 0,0 0 0 0 0,0 0 0 0 0,0 0-1 0 0,0 0 1 0 0,0-1 0 0 0,0 1-1 0 0,0 0 1 0 0,0-1 0 0 0,0 1 0 0 0,0-1-1 0 0,1 1 1 0 0,-1-1 0 0 0,0 0-1 0 0,0 1 1 0 0,1-1 0 0 0,-1 0-1 0 0,0 0 1 0 0,0 0 0 0 0,1 0 0 0 0,-1 0-1 0 0,0 0 1 0 0,0 0 0 0 0,1 0-1 0 0,-1-1 1 0 0,0 1 0 0 0,0 0 0 0 0,1-1-1 0 0,-1 1 1 0 0,0-1-8 0 0,8-3 16 0 0,0 0-1 0 0,-1 0 1 0 0,1-1 0 0 0,-1 0-1 0 0,-1 0 1 0 0,1-1-1 0 0,6-6-15 0 0,2-4-185 0 0,-1-1 0 0 0,10-13 185 0 0,15-13-1176 0 0,-17 20 780 0 0,-8 12 204 0 0,-6 8 173 0 0,-5 5 22 0 0,-4-1-5 0 0,3 0 7 0 0,-1 0 0 0 0,0 0-1 0 0,0 0 1 0 0,0 1 0 0 0,0-1-1 0 0,0 1 1 0 0,0 0-1 0 0,0-1 1 0 0,-1 1 0 0 0,1 0-1 0 0,0 0 1 0 0,-1 0 0 0 0,0 0-1 0 0,1 0 1 0 0,-1 1-1 0 0,0-1 1 0 0,0 0 0 0 0,0 0-1 0 0,0 2-4 0 0,1 4 100 0 0,0-1 0 0 0,-1 0 0 0 0,0 1 0 0 0,0-1 0 0 0,-1 1 0 0 0,0 1-100 0 0,1-4 60 0 0,-1 0 1 0 0,2 0-1 0 0,-1 0 0 0 0,0 0 0 0 0,1 0 0 0 0,0 0 0 0 0,0 0 0 0 0,0-1 0 0 0,1 1 0 0 0,2 3-60 0 0,6 13 215 0 0,-9-19-150 0 0,0 1 1 0 0,-1-1-1 0 0,1 1 0 0 0,1-1 0 0 0,-1 0 0 0 0,0 0 0 0 0,0 0 0 0 0,1 0 0 0 0,-1 0 0 0 0,1-1 0 0 0,0 1 0 0 0,-1-1 0 0 0,1 0 0 0 0,0 0 0 0 0,3 1-65 0 0,-5-2 17 0 0,-1 0 0 0 0,1 0 0 0 0,0 0 0 0 0,0-1 0 0 0,0 1 0 0 0,0 0-1 0 0,-1 0 1 0 0,1-1 0 0 0,0 1 0 0 0,-1-1 0 0 0,1 1 0 0 0,0-1 0 0 0,0 1 0 0 0,-1-1-1 0 0,1 1 1 0 0,-1-1 0 0 0,1 0 0 0 0,-1 1 0 0 0,1-1 0 0 0,-1 0 0 0 0,1 0-1 0 0,-1 1 1 0 0,1-1 0 0 0,-1 0 0 0 0,0 0 0 0 0,0 1 0 0 0,1-1 0 0 0,-1 0 0 0 0,0 0-1 0 0,0 0 1 0 0,0 0 0 0 0,0 1 0 0 0,0-1 0 0 0,0 0 0 0 0,0 0-17 0 0,5-14 345 0 0,16-27 62 0 0,-2 2-543 0 0,-12 28-5 0 0,-6 9 120 0 0,0 1 0 0 0,0-1-1 0 0,1 0 1 0 0,-1 1 0 0 0,1-1 0 0 0,0 1-1 0 0,0-1 1 0 0,0 1 0 0 0,0 0-1 0 0,0 0 1 0 0,0 0 0 0 0,1 0 0 0 0,-1 0-1 0 0,1 0 1 0 0,-1 1 0 0 0,1-1-1 0 0,0 1 22 0 0,-1 0-13 0 0,-1 1-1 0 0,1-1 1 0 0,0 1-1 0 0,0-1 1 0 0,0 1-1 0 0,-1 0 1 0 0,1 0-1 0 0,0 0 1 0 0,0 0-1 0 0,0 0 1 0 0,0 0-1 0 0,-1 0 1 0 0,1 1-1 0 0,0-1 1 0 0,0 1-1 0 0,-1-1 1 0 0,1 1-1 0 0,0-1 1 0 0,-1 1-1 0 0,1 0 0 0 0,0 0 1 0 0,-1 0-1 0 0,1 0 1 0 0,-1 0-1 0 0,0 0 1 0 0,1 1-1 0 0,-1-1 1 0 0,0 0-1 0 0,1 1 14 0 0,3 5 46 0 0,0 0-1 0 0,0 0 1 0 0,0 0-1 0 0,-1 1 1 0 0,0 0-1 0 0,-1 0 1 0 0,0 0-1 0 0,0 0 1 0 0,1 6-46 0 0,0-1 234 0 0,0-1 0 0 0,1 1 0 0 0,1-1 0 0 0,0 0 0 0 0,2 2-234 0 0,-5-8 148 0 0,1-1 0 0 0,0 1-1 0 0,0-1 1 0 0,1-1 0 0 0,0 1 0 0 0,-1 0 0 0 0,1-1 0 0 0,1 0 0 0 0,-1 0 0 0 0,0-1 0 0 0,5 3-148 0 0,-8-6 15 0 0,0 1 0 0 0,0-1 0 0 0,1 1 0 0 0,-1-1 0 0 0,0 0 0 0 0,1 0 1 0 0,-1 0-1 0 0,0 0 0 0 0,1 0 0 0 0,-1 0 0 0 0,0-1 0 0 0,0 1 0 0 0,1-1 0 0 0,-1 0 0 0 0,0 1 0 0 0,0-1 0 0 0,0 0 0 0 0,0 0 1 0 0,1-1-16 0 0,2-1-129 0 0,-1 1 1 0 0,-1 0 0 0 0,1-1 0 0 0,0 0 0 0 0,-1 0 0 0 0,1 0 0 0 0,-1 0-1 0 0,0-1 1 0 0,1-1 128 0 0,8-11-2421 0 0,-3 5 1174 0 0</inkml:trace>
  <inkml:trace contextRef="#ctx0" brushRef="#br0" timeOffset="2095.925">2610 172 10800 0 0,'0'0'496'0'0,"0"0"-14"0"0,0-1-311 0 0,1-4-51 0 0,0 3 403 0 0,-1 2 167 0 0,-16 8 1336 0 0,2 2-1208 0 0,10-7-598 0 0,0-1-1 0 0,1 1 1 0 0,-1 0-1 0 0,0 0 1 0 0,1 1-1 0 0,-1-1-219 0 0,-17 21 919 0 0,-15 19 69 0 0,18-17-514 0 0,1 1 0 0 0,2 1-1 0 0,-2 4-473 0 0,16-29 35 0 0,-1 0-1 0 0,1 1 0 0 0,0-1 0 0 0,0 0 0 0 0,0 0 0 0 0,0 0 1 0 0,1 1-1 0 0,-1-1 0 0 0,1 0 0 0 0,0 1 0 0 0,0-1 0 0 0,0 1 1 0 0,1-1-1 0 0,-1 0 0 0 0,1 0 0 0 0,-1 1 0 0 0,1-1 0 0 0,0 0 1 0 0,0 0-1 0 0,1 0 0 0 0,0 1-34 0 0,0 0 45 0 0,0-1 1 0 0,1 0-1 0 0,0 0 0 0 0,-1 0 1 0 0,1 0-1 0 0,0 0 1 0 0,1 0-1 0 0,-1-1 1 0 0,0 0-1 0 0,1 0 0 0 0,-1 0 1 0 0,1 0-1 0 0,0 0 1 0 0,0 0-1 0 0,-1-1 0 0 0,5 1-45 0 0,0 0 16 0 0,0-1 0 0 0,0 0-1 0 0,0-1 1 0 0,-1 0 0 0 0,1 0 0 0 0,0 0-1 0 0,0-1 1 0 0,0-1 0 0 0,0 1-1 0 0,-1-1 1 0 0,1 0-16 0 0,7-3 81 0 0,0 0 0 0 0,0-1-1 0 0,-1-1 1 0 0,14-7-81 0 0,-18 7 3 0 0,1-1 0 0 0,-1 0 0 0 0,0 0 0 0 0,-1-1 0 0 0,0 0 0 0 0,2-3-3 0 0,9-14-119 0 0,15-23 119 0 0,-34 48-6 0 0,0-1 0 0 0,0 0 0 0 0,0 1 0 0 0,0-1 0 0 0,0 1 0 0 0,0-1 0 0 0,-1 0 0 0 0,1 0 0 0 0,-1 1 0 0 0,1-1 1 0 0,-1 0-1 0 0,0 0 0 0 0,1-1 6 0 0,2-4-23 0 0,-3 6 19 0 0,0 1 0 0 0,1-1 1 0 0,-1 1-1 0 0,0-1 0 0 0,1 1 1 0 0,-1-1-1 0 0,0 0 0 0 0,1 1 0 0 0,-1-1 1 0 0,0 1-1 0 0,0-1 0 0 0,0 0 1 0 0,0 1-1 0 0,0-1 0 0 0,1 0 1 0 0,-1 1-1 0 0,0-1 0 0 0,-1 0 4 0 0,-18 1-60 0 0,16 1 60 0 0,0 0 0 0 0,-1 0 0 0 0,1 1 0 0 0,0-1 0 0 0,-1 1 0 0 0,1 0 0 0 0,0 0 0 0 0,0 0 0 0 0,1 0 0 0 0,-1 1 0 0 0,0-1 0 0 0,1 1 0 0 0,-3 2 0 0 0,-3 6 0 0 0,1 0 0 0 0,-1 0 0 0 0,1 2 0 0 0,-5 8 0 0 0,10-19 18 0 0,1 1-1 0 0,-1 0 1 0 0,1 0-1 0 0,0 1 0 0 0,0-1 1 0 0,0 0-1 0 0,0 0 1 0 0,0 1-1 0 0,1-1 1 0 0,0 0-1 0 0,0 1 0 0 0,0-1 1 0 0,0 0-1 0 0,0 1 1 0 0,0-1-1 0 0,1 0 1 0 0,0 0-1 0 0,0 1 0 0 0,0-1 1 0 0,0 0-1 0 0,0 0 1 0 0,0 0-1 0 0,1 0 1 0 0,0 0-1 0 0,-1 0 0 0 0,1 0 1 0 0,0-1-1 0 0,1 1 1 0 0,-1-1-1 0 0,0 1 1 0 0,1-1-1 0 0,-1 0 0 0 0,1 0 1 0 0,0 0-1 0 0,-1 0 1 0 0,1 0-1 0 0,0-1 1 0 0,0 1-1 0 0,0-1 0 0 0,0 0 1 0 0,2 0-18 0 0,17 5 99 0 0,0-1 1 0 0,0-1-1 0 0,0-1 1 0 0,20 0-100 0 0,91-4-1847 0 0,-103-1 805 0 0</inkml:trace>
  <inkml:trace contextRef="#ctx0" brushRef="#br0" timeOffset="3571.652">3140 287 6912 0 0,'2'-1'209'0'0,"0"0"1"0"0,0 1-1 0 0,0 0 1 0 0,1-1-1 0 0,-1 1 1 0 0,0 0-1 0 0,0 0 1 0 0,0 0-1 0 0,1 1 1 0 0,-1-1-1 0 0,0 1 1 0 0,0-1 0 0 0,0 1-1 0 0,0-1 1 0 0,0 1-1 0 0,0 0 1 0 0,0 0-1 0 0,0 0 1 0 0,0 0-1 0 0,0 0 1 0 0,0 1-1 0 0,-1-1 1 0 0,1 1-1 0 0,0-1 1 0 0,0 2-210 0 0,3 1 489 0 0,-1 0 1 0 0,1 1-1 0 0,-1 0 1 0 0,0 0 0 0 0,0 0-1 0 0,-1 1 1 0 0,1-1-1 0 0,0 5-489 0 0,0-1 478 0 0,0 0-1 0 0,-1 1 1 0 0,0 0 0 0 0,0 0-1 0 0,-2 0 1 0 0,1 0 0 0 0,-1 0-1 0 0,0 3-477 0 0,1 2 654 0 0,-1-13-533 0 0,-1 0 0 0 0,1-1-1 0 0,-1 1 1 0 0,0 0 0 0 0,1 0 0 0 0,-1 0 0 0 0,0 0-1 0 0,0 0 1 0 0,0 0 0 0 0,-1 0 0 0 0,1 0 0 0 0,0 0-1 0 0,-1 0-120 0 0,-5-9 218 0 0,5 4-208 0 0,0 1 1 0 0,0-1-1 0 0,0 1 0 0 0,1-1 1 0 0,-1 0-1 0 0,1 0 1 0 0,0 1-1 0 0,0-1 1 0 0,0 0-1 0 0,0 0 0 0 0,0 1 1 0 0,0-1-1 0 0,1 0 1 0 0,-1 0-1 0 0,1 1 1 0 0,0-1-1 0 0,0 0-10 0 0,2-4-88 0 0,0 0-1 0 0,0-1 1 0 0,0 1 0 0 0,1 0 0 0 0,2-2 88 0 0,6-6-573 0 0,0 0 0 0 0,0 1 1 0 0,2 0-1 0 0,6-4 573 0 0,-8 6-135 0 0,-6 8 106 0 0,0 1-1 0 0,-1 0 1 0 0,1 0-1 0 0,0 0 1 0 0,0 1-1 0 0,1-1 1 0 0,-1 1-1 0 0,0 1 1 0 0,1 0-1 0 0,-1-1 0 0 0,1 2 1 0 0,0-1-1 0 0,2 1 30 0 0,-6 0-10 0 0,-1 1-1 0 0,1 0 0 0 0,-1-1 1 0 0,1 1-1 0 0,-1 0 0 0 0,1 0 1 0 0,-1 0-1 0 0,0 1 0 0 0,1-1 0 0 0,-1 0 1 0 0,0 1-1 0 0,0 0 0 0 0,0-1 1 0 0,0 1-1 0 0,0 0 0 0 0,-1 0 1 0 0,1 0-1 0 0,0 0 0 0 0,0 1 11 0 0,5 7 143 0 0,-1 1-1 0 0,1 0 0 0 0,1 4-142 0 0,-3-4 185 0 0,-1 1-1 0 0,0-1 0 0 0,-1 1 1 0 0,3 11-185 0 0,-3-11 195 0 0,-2-6 55 0 0,1 0-1 0 0,-1 0 0 0 0,0 0 0 0 0,0 4-249 0 0,-1-9 310 0 0,0-1-39 0 0,-1 0-176 0 0,0 0-89 0 0,1 0 0 0 0,-1 0 0 0 0,0 0-1 0 0,1 0 1 0 0,-1 0 0 0 0,1-1 0 0 0,-1 1 0 0 0,1 0 0 0 0,-1 0 0 0 0,1-1 0 0 0,-1 1 0 0 0,1 0 0 0 0,0-1 0 0 0,-1 1 0 0 0,1 0 0 0 0,-1-1 0 0 0,1 1 0 0 0,0-1 0 0 0,-1 1 0 0 0,1-1 0 0 0,0 1 0 0 0,0-1 0 0 0,-1 1-1 0 0,1-1 1 0 0,0 1 0 0 0,0-1 0 0 0,0 1 0 0 0,-1-1 0 0 0,1 1 0 0 0,0-1 0 0 0,0 1 0 0 0,0-1 0 0 0,0 0 0 0 0,0 1 0 0 0,0-1 0 0 0,0 1 0 0 0,0-1 0 0 0,1 1 0 0 0,-1-1-6 0 0,-1-2 24 0 0,1 0-18 0 0,-1 1 2 0 0,1-1-1 0 0,-1 1 1 0 0,1 0-1 0 0,-1-1 0 0 0,1 1 1 0 0,0-1-1 0 0,0 1 0 0 0,0 0 1 0 0,0-1-1 0 0,1 1 1 0 0,-1-1-1 0 0,1 1 0 0 0,-1 0 1 0 0,1-1-1 0 0,0 0-7 0 0,1 0-6 0 0,0-5-88 0 0,1 1 0 0 0,0-1 0 0 0,1 1 0 0 0,0 0 0 0 0,1-1 94 0 0,-4 6-33 0 0,0 0 0 0 0,1 0 0 0 0,-1 1 0 0 0,1-1 0 0 0,-1 1 0 0 0,1-1-1 0 0,0 1 1 0 0,-1 0 0 0 0,1-1 0 0 0,0 1 0 0 0,0 0 0 0 0,0 0 0 0 0,0 0 0 0 0,0 1 0 0 0,0-1 0 0 0,0 0 0 0 0,0 1 0 0 0,0-1 0 0 0,0 1-1 0 0,1 0 1 0 0,1 0 33 0 0,0 0-38 0 0,0 1 1 0 0,0-1-1 0 0,0 1 0 0 0,0 0 0 0 0,0 1 0 0 0,0-1 0 0 0,0 1 0 0 0,0-1 1 0 0,0 1-1 0 0,-1 0 0 0 0,1 0 0 0 0,1 2 38 0 0,0-1 6 0 0,-1 1 0 0 0,1 0-1 0 0,-1 0 1 0 0,0 0 0 0 0,0 1 0 0 0,0-1 0 0 0,0 1-1 0 0,1 3-5 0 0,-2-4 3 0 0,1 0-1 0 0,1 0 1 0 0,-1 0 0 0 0,0 0-1 0 0,1-1 1 0 0,0 0-1 0 0,0 0 1 0 0,0 0-1 0 0,0 0 1 0 0,2 0-3 0 0,6 4 70 0 0,-5-2-23 0 0,1 0 1 0 0,0-1-1 0 0,0 1 0 0 0,0-2 0 0 0,1 1 0 0 0,-1-1 0 0 0,1-1 0 0 0,0 0 0 0 0,7 1-47 0 0,-3-2 120 0 0,2 1 123 0 0,1-1 0 0 0,5 0-243 0 0,-18-1 22 0 0,0-1 1 0 0,0 1 0 0 0,0-1 0 0 0,-1 1 0 0 0,1-1 0 0 0,0 0 0 0 0,0-1 0 0 0,0 1 0 0 0,-1-1 0 0 0,1 1-1 0 0,-1-1 1 0 0,1 0-23 0 0,9-7 18 0 0,-6 4 20 0 0,0 0 1 0 0,0 0-1 0 0,0-1 1 0 0,4-5-39 0 0,-9 8-16 0 0,0 1 0 0 0,0-1 1 0 0,0 0-1 0 0,0 0 1 0 0,0 0-1 0 0,-1 0 1 0 0,0 0-1 0 0,0-1 0 0 0,1 1 1 0 0,-2 0-1 0 0,1-1 1 0 0,0 1-1 0 0,-1 0 1 0 0,0-1 15 0 0,1-6-274 0 0,-1 1 0 0 0,0 0 0 0 0,-1-1 0 0 0,0 1 0 0 0,-1-7 274 0 0,1 12-35 0 0,1 1 0 0 0,-1 0-1 0 0,0 1 1 0 0,0-1-1 0 0,0 0 1 0 0,-1 0 0 0 0,1 0-1 0 0,-1 0 1 0 0,1 1 0 0 0,-1-1-1 0 0,0 1 1 0 0,0-1 0 0 0,0 1-1 0 0,0 0 1 0 0,0 0-1 0 0,0 0 1 0 0,-1 0 0 0 0,1 0-1 0 0,-1 0 36 0 0,2 2-4 0 0,0 0-1 0 0,0 0 0 0 0,0 0 0 0 0,0 0 0 0 0,0-1 0 0 0,0 1 0 0 0,0 0 1 0 0,1 1-1 0 0,-1-1 0 0 0,0 0 0 0 0,0 0 0 0 0,0 0 0 0 0,0 1 0 0 0,0-1 1 0 0,0 0-1 0 0,0 1 0 0 0,0-1 0 0 0,1 0 0 0 0,-1 1 0 0 0,0 0 0 0 0,0-1 1 0 0,1 1-1 0 0,-2 0 5 0 0,-14 15-1 0 0,14-13 11 0 0,0 0 0 0 0,0 0 0 0 0,0 0 0 0 0,0 0-1 0 0,1 1 1 0 0,-1-1 0 0 0,1 0 0 0 0,0 1-1 0 0,0-1 1 0 0,0 1 0 0 0,0-1 0 0 0,1 1-1 0 0,0 0 1 0 0,-1-1 0 0 0,1 1 0 0 0,1-1 0 0 0,-1 1-1 0 0,0 0 1 0 0,1-1 0 0 0,0 1 0 0 0,0 2-10 0 0,6 12 8 0 0,-7-15 0 0 0,1 0-1 0 0,0 0 0 0 0,0 0 0 0 0,0 0 0 0 0,1 0 1 0 0,-1 0-1 0 0,0 0 0 0 0,1 0 0 0 0,0-1 0 0 0,0 1 0 0 0,0-1 1 0 0,0 1-1 0 0,0-1 0 0 0,0 0 0 0 0,1 0 0 0 0,-1 0 1 0 0,1 0-1 0 0,0 0 0 0 0,1 1-7 0 0,0-2 25 0 0,-3 0-1 0 0,1 0-1 0 0,-1 0 1 0 0,1 0 0 0 0,-1-1 0 0 0,1 1-1 0 0,-1 0 1 0 0,1-1 0 0 0,0 0-1 0 0,-1 1 1 0 0,1-1 0 0 0,0 0 0 0 0,-1 0-1 0 0,1 0 1 0 0,0 0 0 0 0,-1 0-1 0 0,1 0 1 0 0,1 0-24 0 0,8-4 63 0 0,-1 1 0 0 0,1-1 0 0 0,-1-1 0 0 0,1 0 0 0 0,-1 0 0 0 0,0-1 0 0 0,-1 0 0 0 0,0-1 0 0 0,0 0 0 0 0,2-3-63 0 0,18-12 31 0 0,-19 16-56 0 0,-1 0-1 0 0,1 0 1 0 0,0 1-1 0 0,0 1 1 0 0,1-1 25 0 0,-5 3-21 0 0,-1 0 1 0 0,0 1 0 0 0,1-1-1 0 0,-1 1 1 0 0,0 0-1 0 0,1 1 1 0 0,0-1 0 0 0,-1 1-1 0 0,1 0 1 0 0,-1 0-1 0 0,2 1 21 0 0,-5 0-11 0 0,0-1 0 0 0,0 1 0 0 0,0 0-1 0 0,-1 0 1 0 0,1 0 0 0 0,0 0 0 0 0,-1 0-1 0 0,1 0 1 0 0,-1 0 0 0 0,1 0 0 0 0,-1 1-1 0 0,0-1 1 0 0,1 0 0 0 0,-1 1 0 0 0,0-1-1 0 0,0 1 1 0 0,0 0 0 0 0,0-1 0 0 0,0 1-1 0 0,-1 0 1 0 0,1 0 0 0 0,0 0 0 0 0,0 1 11 0 0,1 7-44 0 0,0-1 0 0 0,0 1 0 0 0,-1 0 0 0 0,0 2 44 0 0,0 1-14 0 0,-1-7 88 0 0,1 1 1 0 0,0 0-1 0 0,0 0 0 0 0,0 0 0 0 0,1-1 0 0 0,0 1 0 0 0,1-1 0 0 0,-1 1 0 0 0,4 5-74 0 0,-5-11 35 0 0,0 0 0 0 0,0 0 1 0 0,0 1-1 0 0,0-1 0 0 0,0 0 0 0 0,0 0 1 0 0,1 0-1 0 0,-1 0 0 0 0,0-1 0 0 0,1 1 1 0 0,-1 0-1 0 0,0 0 0 0 0,1-1 0 0 0,-1 1 1 0 0,1-1-1 0 0,-1 1 0 0 0,1-1 0 0 0,-1 0 1 0 0,1 1-1 0 0,0-1 0 0 0,-1 0 0 0 0,1 0 1 0 0,-1 0-1 0 0,1 0 0 0 0,-1-1 0 0 0,1 1 0 0 0,0 0 1 0 0,0-1-36 0 0,4-1 32 0 0,0 0 1 0 0,0 0-1 0 0,0 0 0 0 0,-1-1 1 0 0,1 0-1 0 0,3-3-32 0 0,-7 5 12 0 0,-1 0-1 0 0,1-1 0 0 0,-1 1 1 0 0,1 0-1 0 0,-1-1 0 0 0,0 0 0 0 0,0 1 1 0 0,0-1-1 0 0,0 0 0 0 0,1 0-11 0 0,-1 0 4 0 0,0 0-1 0 0,0 0 0 0 0,1 0 1 0 0,-1 1-1 0 0,1-1 1 0 0,-1 0-1 0 0,1 1 0 0 0,0-1-3 0 0,21-18 58 0 0,-16 14-57 0 0,0 0 0 0 0,0 0 0 0 0,5-2-1 0 0,-9 6 0 0 0,0 1 0 0 0,0-1 0 0 0,0 1 0 0 0,0 0 0 0 0,0 0 0 0 0,0 0 0 0 0,1 0 0 0 0,-1 0-1 0 0,0 1 1 0 0,1-1 0 0 0,2 1 0 0 0,24-2 0 0 0,-18 4-10 0 0,22 8-204 0 0,-32-10 134 0 0,-1 2 14 0 0,8 3 52 0 0,-6-4 14 0 0,1 1 0 0 0,-1-1 0 0 0,0 1 0 0 0,1-1 0 0 0,-1 1 0 0 0,0 0 0 0 0,0 0 0 0 0,1 1 11 0 0,0-1 0 0 0,1 0 1 0 0,-1-1-1 0 0,1 1 0 0 0,-1-1 0 0 0,1 0 0 0 0,-1 0 0 0 0,1 0 0 0 0,-1-1 0 0 0,1 0 0 0 0,0 1 0 0 0,0-2 0 0 0,-1 1 1 0 0,1-1-1 0 0,-1 1 0 0 0,1-1 0 0 0,0 0 0 0 0,-1-1 0 0 0,3 0-11 0 0,-2 0 29 0 0,-1 0 0 0 0,1 0 1 0 0,-1 0-1 0 0,1-1 0 0 0,-1 1 0 0 0,0-1 0 0 0,0 0 0 0 0,0 0 1 0 0,0-1-1 0 0,-1 1 0 0 0,1-1 0 0 0,-1 0 0 0 0,0 0 1 0 0,0 0-1 0 0,0 0 0 0 0,-1 0 0 0 0,0-1 0 0 0,2-2-29 0 0,-3 2-55 0 0,0 0 0 0 0,0 0 0 0 0,0 0 0 0 0,0 0 0 0 0,-1 0 0 0 0,0-6 55 0 0,1-7-334 0 0,-1 15 221 0 0,0 0 1 0 0,-1 0-1 0 0,1-1 0 0 0,-1 1 0 0 0,1 0 0 0 0,-1 0 0 0 0,0-2 113 0 0,0 2-153 0 0,0 1 1 0 0,0-1-1 0 0,1 0 0 0 0,-1 1 1 0 0,1-1-1 0 0,0 0 1 0 0,0 0-1 0 0,0 0 0 0 0,0-2 153 0 0,1-1-276 0 0,0 0-66 0 0,0 0 1 0 0,0 0-1 0 0,0 0 1 0 0,-1 0 0 0 0,0-1-1 0 0,0 1 1 0 0,-1 0-1 0 0,0-3 342 0 0,0 0-436 0 0,0 0-1 0 0,1 0 1 0 0,0 1-1 0 0,0-1 0 0 0,1 0 1 0 0,1-6 436 0 0,2-28-724 0 0,-4 38 672 0 0,0 1 33 0 0,0 1 1 0 0,0-1 0 0 0,0 1 0 0 0,0 0-1 0 0,1-1 1 0 0,0 1 0 0 0,-1-1-1 0 0,1 1 1 0 0,0 0 0 0 0,1-2 18 0 0,-1 4 24 0 0,-1 0 0 0 0,0 0 0 0 0,1 0 0 0 0,-1 0-1 0 0,0 0 1 0 0,0 0 0 0 0,0 0 0 0 0,0 0 0 0 0,0 0 0 0 0,0 0 0 0 0,0 0 0 0 0,0 0 0 0 0,0 0 0 0 0,0 0 0 0 0,-1 0-24 0 0,1 0 249 0 0,0 1 242 0 0,-3 8 1302 0 0,1-4-1647 0 0,1 1 0 0 0,0-1 0 0 0,0 0 1 0 0,0 0-1 0 0,1 0 0 0 0,-1 0 0 0 0,1 1 0 0 0,0 0-146 0 0,-2 23 300 0 0,1-22-263 0 0,0 0-1 0 0,0 1 1 0 0,1-1 0 0 0,0 1-1 0 0,1-1 1 0 0,-1 0-1 0 0,2 4-36 0 0,1 25 224 0 0,-3-15-14 0 0,1 0 1 0 0,1 0-1 0 0,1-1 0 0 0,1 4-210 0 0,3 10 382 0 0,-5-20-152 0 0,1 0 1 0 0,0-1 0 0 0,5 13-231 0 0,3 5 299 0 0,-9-22-238 0 0,1-1-1 0 0,0 1 1 0 0,0-1 0 0 0,0 1-1 0 0,4 3-60 0 0,4 7-160 0 0,-9-13 169 0 0,1-1-1 0 0,0 1 1 0 0,0-1-1 0 0,0 1 1 0 0,0-1-1 0 0,1 0 1 0 0,-1 0-1 0 0,1-1 1 0 0,0 1-1 0 0,0-1 0 0 0,0 0 1 0 0,1 0-1 0 0,-1 0 1 0 0,1 0-1 0 0,0-1 1 0 0,0 0-1 0 0,0 0 1 0 0,0 0-1 0 0,0-1 1 0 0,0 1-9 0 0,4 0-5076 0 0,-8-1-1785 0 0</inkml:trace>
  <inkml:trace contextRef="#ctx0" brushRef="#br0" timeOffset="3861.08">4684 273 15520 0 0,'0'0'11'0'0,"9"-11"969"0"0,-8 11-968 0 0,-1 0 1 0 0,0 0-1 0 0,0 0 0 0 0,0-1 0 0 0,0 1 0 0 0,1 0 0 0 0,-1 0 0 0 0,0 0 0 0 0,0-1 1 0 0,0 1-1 0 0,0 0 0 0 0,0 0 0 0 0,0 0 0 0 0,0-1 0 0 0,0 1 0 0 0,0 0 0 0 0,1 0 1 0 0,-1-1-1 0 0,0 1 0 0 0,0 0 0 0 0,0 0 0 0 0,0-1 0 0 0,-1 1 0 0 0,1 0 0 0 0,0 0 1 0 0,0 0-1 0 0,0-1 0 0 0,0 1 0 0 0,0 0 0 0 0,0 0 0 0 0,0-1 0 0 0,0 1 0 0 0,0 0 1 0 0,0 0-1 0 0,-1 0 0 0 0,1-1 0 0 0,0 1 0 0 0,0 0 0 0 0,0 0 0 0 0,0 0 0 0 0,-1 0 0 0 0,1-1 1 0 0,0 1-1 0 0,0 0 0 0 0,0 0 0 0 0,-1 0 0 0 0,1 0 0 0 0,0 0 0 0 0,0 0 0 0 0,-1 0 1 0 0,1 0-1 0 0,0 0 0 0 0,0 0 0 0 0,0 0 0 0 0,-1 0 0 0 0,1 0 0 0 0,0 0 0 0 0,0 0 1 0 0,-1 0-1 0 0,1 0 0 0 0,0 0 0 0 0,0 0 0 0 0,-1 0 0 0 0,1 0 0 0 0,0 0 0 0 0,0 0-12 0 0,37-3 2363 0 0,-21 1-1845 0 0,0 0 0 0 0,0 1-1 0 0,2 1-517 0 0,0 2 78 0 0,37 1 64 0 0,8-2-142 0 0,66-1-952 0 0,-88 0-4001 0 0,8 0-1725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12008 0 0,'0'0'266'0'0,"0"0"44"0"0,2-1 15 0 0,131-22 5624 0 0,116-5-5949 0 0,-216 25-75 0 0,13 1-413 0 0,0 1-1 0 0,19 3 489 0 0,-45-2-1303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1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14600 0 0,'0'0'664'0'0,"0"0"-8"0"0,2 0-419 0 0,117-4 1223 0 0,-45 0 844 0 0,10 4-2304 0 0,65 0 181 0 0,-66-2-1636 0 0,46 7 1455 0 0,-98-2-512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2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5528 0 0,'0'0'249'0'0,"0"0"-1"0"0,0 0 80 0 0,0 0 909 0 0,8-2 2159 0 0,7-1-2697 0 0,1 1 0 0 0,0 0 0 0 0,-1 1 0 0 0,1 0 0 0 0,0 2 0 0 0,2 0-699 0 0,38 0 1151 0 0,207-15 1969 0 0,5 1-2898 0 0,514 10 1234 0 0,-153 26-1098 0 0,-365-4-4215 0 0,-197-11 2499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26 7368 0 0,'0'0'568'0'0,"-6"-3"-250"0"0,1 1 20 0 0,-1 0-1 0 0,1 0 1 0 0,0 0-1 0 0,-1 1 1 0 0,1 0-1 0 0,-1 0 0 0 0,0 1 1 0 0,1-1-1 0 0,-1 1 1 0 0,1 0-1 0 0,-1 1 0 0 0,0-1 1 0 0,1 1-1 0 0,-1 0 1 0 0,1 1-1 0 0,0-1 1 0 0,-3 2-338 0 0,-11 4 481 0 0,-1 1 1 0 0,2 1 0 0 0,-1 1 0 0 0,0 1-482 0 0,8-3 223 0 0,0 0-1 0 0,1 0 1 0 0,1 1-1 0 0,-1 0 0 0 0,-4 6-222 0 0,-5 6 380 0 0,14-16-283 0 0,1 0 1 0 0,0 0-1 0 0,0 1 0 0 0,1-1 1 0 0,-1 1-1 0 0,1 0 0 0 0,1 0 1 0 0,-1 0-1 0 0,1 0 0 0 0,-1 6-97 0 0,2-12 5 0 0,1 1 0 0 0,0-1 0 0 0,0 1 0 0 0,0-1 0 0 0,0 0 0 0 0,0 1-1 0 0,0-1 1 0 0,0 0 0 0 0,0 1 0 0 0,0-1 0 0 0,0 1 0 0 0,0-1 0 0 0,0 0-1 0 0,0 1 1 0 0,0-1 0 0 0,0 0 0 0 0,0 1 0 0 0,0-1 0 0 0,1 0 0 0 0,-1 1-1 0 0,0-1 1 0 0,0 0 0 0 0,0 1 0 0 0,0-1 0 0 0,1 0 0 0 0,-1 1 0 0 0,0-1-1 0 0,0 0 1 0 0,1 0 0 0 0,-1 1 0 0 0,0-1 0 0 0,1 0 0 0 0,-1 0 0 0 0,0 1-1 0 0,1-1 1 0 0,-1 0-5 0 0,0 0 11 0 0,1 1 3 0 0,1 0 0 0 0,-1 0-1 0 0,0 1 1 0 0,0-1 0 0 0,0 0 0 0 0,1-1 0 0 0,-1 1 0 0 0,0 0 0 0 0,1 0-1 0 0,-1-1 1 0 0,1 1 0 0 0,-1-1 0 0 0,1 1 0 0 0,-1-1 0 0 0,1 1 0 0 0,-1-1-1 0 0,1 0-13 0 0,2 0 31 0 0,-1 0 0 0 0,1 0 0 0 0,0 0 0 0 0,-1 0 0 0 0,1-1-1 0 0,-1 1 1 0 0,4-2-31 0 0,1-1 42 0 0,1 0-1 0 0,-1 0 0 0 0,0-1 1 0 0,0-1-1 0 0,0 1 1 0 0,0-1-42 0 0,0-2-22 0 0,-1 0 0 0 0,1 0 0 0 0,-1-1 1 0 0,-1 0-1 0 0,1 0 0 0 0,-1-1 22 0 0,10-12-187 0 0,-2 2-21 0 0,-10 14 167 0 0,0-1 0 0 0,0 1 1 0 0,0 0-1 0 0,1 1 0 0 0,0-1 41 0 0,-3 4-58 0 0,-1 1 48 0 0,1 0-1 0 0,-1 0 1 0 0,0 1 0 0 0,0-1 0 0 0,1 0 0 0 0,-1 1-1 0 0,0-1 1 0 0,1 0 0 0 0,-1 1 0 0 0,0 0-1 0 0,0-1 1 0 0,0 1 0 0 0,0 0 0 0 0,0-1 0 0 0,1 1-1 0 0,-1 0 1 0 0,-1 0 0 0 0,1 0 0 0 0,0 0 0 0 0,0 0-1 0 0,0 1 11 0 0,1 0-11 0 0,0 1-1 0 0,-1 0 0 0 0,1 0 0 0 0,-1 0 0 0 0,0 1 0 0 0,1 0 12 0 0,7 25 0 0 0,0 0 0 0 0,-2 1-1 0 0,-1-1 1 0 0,1 31 0 0 0,-5-30 43 0 0,-1-1-1 0 0,-2 1 1 0 0,-1-1 0 0 0,-2 3-43 0 0,1-10 147 0 0,-1-1 1 0 0,-1 0-1 0 0,0 0 1 0 0,-2 0-1 0 0,-9 18-147 0 0,14-34 94 0 0,-1 1 0 0 0,-1-1 0 0 0,1 0 0 0 0,-1 0 0 0 0,1-1-1 0 0,-2 1 1 0 0,-1 2-94 0 0,-8 10 225 0 0,12-15-224 0 0,0 1 1 0 0,0 0-1 0 0,0-1 1 0 0,-1 0-1 0 0,1 1 0 0 0,0-1 1 0 0,-1 0-1 0 0,0 0 1 0 0,1 0-1 0 0,-1-1 0 0 0,-2 2-1 0 0,-3 0 26 0 0,1 1-1 0 0,-1-2 1 0 0,0 1-1 0 0,0-1 1 0 0,-1 0-1 0 0,1-1-25 0 0,4-1 13 0 0,1 1 0 0 0,-1-1 0 0 0,1 0 0 0 0,0-1 0 0 0,-1 1 0 0 0,1-1 0 0 0,0 1 0 0 0,-1-1 0 0 0,1 0 0 0 0,0 0 0 0 0,0 0 0 0 0,0-1 0 0 0,0 1 0 0 0,0-1-1 0 0,0 0 1 0 0,-1-1-13 0 0,0 0 26 0 0,0 0 0 0 0,0-1 0 0 0,0 1 0 0 0,1-1 0 0 0,0 0-1 0 0,0 0 1 0 0,0 0 0 0 0,0 0 0 0 0,1-1 0 0 0,-1 1 0 0 0,1-1 0 0 0,0 1-1 0 0,1-1 1 0 0,-1 0 0 0 0,1 0 0 0 0,0 0 0 0 0,0 0 0 0 0,0-2-26 0 0,-1-1 54 0 0,0-1 0 0 0,1 0 0 0 0,0-1 0 0 0,0 1 0 0 0,1 0 0 0 0,0 0 0 0 0,1 0 0 0 0,1-7-54 0 0,-1 6 42 0 0,2 1 0 0 0,-1-1-1 0 0,1 1 1 0 0,1 0 0 0 0,0 0 0 0 0,0 0 0 0 0,1 0 0 0 0,0 0 0 0 0,4-3-42 0 0,-5 6-269 0 0,0 1 1 0 0,0 1-1 0 0,1-1 1 0 0,0 0-1 0 0,0 1 1 0 0,0 0-1 0 0,0 1 0 0 0,1-1 1 0 0,0 1-1 0 0,0 0 1 0 0,-1 0-1 0 0,2 1 1 0 0,-1-1-1 0 0,6 0 269 0 0,8-1-6554 0 0</inkml:trace>
  <inkml:trace contextRef="#ctx0" brushRef="#br0" timeOffset="372.802">493 484 10592 0 0,'0'0'488'0'0,"-2"6"157"0"0,0-2-632 0 0,0-1-1 0 0,-1 1 1 0 0,1 0-1 0 0,-1-1 1 0 0,-1 2-13 0 0,-9 13 1093 0 0,7-9 131 0 0,-2 5 492 0 0,1-1 1 0 0,-4 10-1717 0 0,10-19 118 0 0,-1 0 0 0 0,1 1 1 0 0,0-1-1 0 0,0 0 0 0 0,0 1 1 0 0,0-1-1 0 0,1 1 0 0 0,0-1 1 0 0,0 1-1 0 0,0-1 0 0 0,0 2-118 0 0,1-3 77 0 0,-1 0-1 0 0,1 0 1 0 0,0 0-1 0 0,-1 0 1 0 0,1 0-1 0 0,0-1 1 0 0,1 1-1 0 0,-1 0 1 0 0,0-1-1 0 0,1 1 1 0 0,0 0-77 0 0,-1-1 20 0 0,0-1 0 0 0,1 0 1 0 0,-1-1-1 0 0,0 1 0 0 0,0 0 1 0 0,1 0-1 0 0,-1 0 0 0 0,0-1 1 0 0,1 1-1 0 0,-1-1 0 0 0,1 1 1 0 0,-1-1-1 0 0,1 1 1 0 0,-1-1-1 0 0,1 0 0 0 0,-1 0 1 0 0,1 0-1 0 0,-1 0 0 0 0,1 0 1 0 0,-1 0-1 0 0,1 0 0 0 0,-1 0 1 0 0,1-1-21 0 0,10-1 57 0 0,-1-1 1 0 0,0 0-1 0 0,0-1 1 0 0,0-1-1 0 0,-1 1 1 0 0,1-2-1 0 0,-1 1 1 0 0,0-2-1 0 0,-1 1 1 0 0,1-1-1 0 0,-2-1 1 0 0,1 1 0 0 0,-1-2-1 0 0,6-6-57 0 0,-10 10 26 0 0,0-1-1 0 0,-1 0 1 0 0,0 0 0 0 0,0-1-1 0 0,-1 1 1 0 0,0 0 0 0 0,0-1-1 0 0,1-2-25 0 0,-3 8 0 0 0,0 0 0 0 0,-1-1 0 0 0,1 1 0 0 0,0 0 0 0 0,0 0 0 0 0,-1-1 0 0 0,1 1 0 0 0,-1 0 0 0 0,1 0 0 0 0,-1 0 0 0 0,1 0 0 0 0,-1 0 0 0 0,1 0 0 0 0,-1 0 0 0 0,0 0 0 0 0,0 0 0 0 0,0 0 0 0 0,0 0 0 0 0,1 0 0 0 0,-1 1 0 0 0,0-1 0 0 0,0 0 0 0 0,0 1 0 0 0,-1-1 0 0 0,0 0 0 0 0,-30-15 0 0 0,30 15 0 0 0,-9-3-55 0 0,1 1 0 0 0,-1 1 1 0 0,1 0-1 0 0,-1 0 0 0 0,0 1 0 0 0,0 0 0 0 0,0 1 0 0 0,1 0 0 0 0,-1 1 0 0 0,-5 1 55 0 0,-27 6-5041 0 0,42-8 2480 0 0,1 0-2471 0 0</inkml:trace>
  <inkml:trace contextRef="#ctx0" brushRef="#br0" timeOffset="664.533">778 284 11600 0 0,'0'0'530'0'0,"2"0"-7"0"0,13-6 2 0 0,0 1 0 0 0,1 1 0 0 0,-1 1 0 0 0,1 0 0 0 0,0 1 0 0 0,0 1-1 0 0,11 0-523 0 0,166 9 2933 0 0,-142-5-2634 0 0,0 2 0 0 0,0 2 1 0 0,20 7-301 0 0,54 7-1798 0 0,-103-18-4791 0 0</inkml:trace>
  <inkml:trace contextRef="#ctx0" brushRef="#br0" timeOffset="1098.008">1574 87 11544 0 0,'0'0'264'0'0,"0"0"34"0"0,0 0 20 0 0,0 0-41 0 0,1-1-181 0 0,2 0-50 0 0,-1 0 0 0 0,0 1 0 0 0,1-1 0 0 0,-1 1-1 0 0,1-1 1 0 0,-1 1 0 0 0,1 0 0 0 0,-1 0 0 0 0,1 0 0 0 0,-1 0 0 0 0,1 0 0 0 0,-1 0 0 0 0,1 1 0 0 0,-1 0-1 0 0,0-1 1 0 0,1 1 0 0 0,-1 0 0 0 0,0 0 0 0 0,1 0-46 0 0,6 3 405 0 0,0 1-1 0 0,0-1 1 0 0,0 2 0 0 0,2 1-405 0 0,2 3 577 0 0,-1 1 0 0 0,-1 0 1 0 0,10 12-578 0 0,-7-8 339 0 0,11 16 333 0 0,-1 0-1 0 0,-1 2 0 0 0,-2 1 1 0 0,6 15-672 0 0,-4-8 280 0 0,-14-24-225 0 0,0 0 0 0 0,-1 0 0 0 0,-1 1-1 0 0,-1 0 1 0 0,0 0 0 0 0,-2 1 0 0 0,0-1 0 0 0,-1 1 0 0 0,-1 0 0 0 0,0 6-55 0 0,-2-20 22 0 0,0 0 0 0 0,-1 0-1 0 0,1 0 1 0 0,-1 1 0 0 0,0-1 0 0 0,-1 0 0 0 0,1 0 0 0 0,-1 0-1 0 0,0-1 1 0 0,0 1 0 0 0,-1 0 0 0 0,-1 3-22 0 0,2-7 29 0 0,1 1 1 0 0,-1 0 0 0 0,1 0-1 0 0,-1-1 1 0 0,1 1-1 0 0,-1-1 1 0 0,0 0 0 0 0,0 1-1 0 0,0-1 1 0 0,1 0-1 0 0,-1 0 1 0 0,-1 0-1 0 0,1 0 1 0 0,0-1 0 0 0,0 1-1 0 0,0 0 1 0 0,0-1-1 0 0,0 1 1 0 0,-1-1 0 0 0,1 0-1 0 0,0 0 1 0 0,0 0-1 0 0,0 0 1 0 0,-1 0-1 0 0,1-1 1 0 0,0 1 0 0 0,0 0-1 0 0,0-1 1 0 0,-1 0-1 0 0,0 0-29 0 0,-2-1 11 0 0,0-1 0 0 0,0 1 0 0 0,0-1 0 0 0,0 0-1 0 0,1-1 1 0 0,-1 1 0 0 0,1-1 0 0 0,0 0 0 0 0,0 0-1 0 0,0 0 1 0 0,1-1 0 0 0,-1 1 0 0 0,1-1 0 0 0,0 0-1 0 0,1 0 1 0 0,-2-3-11 0 0,-4-7 15 0 0,2-2 0 0 0,0 1 0 0 0,1 0-1 0 0,-3-15-14 0 0,5 12 8 0 0,1 1 0 0 0,1 0 0 0 0,0 0 0 0 0,2-1 0 0 0,0 1 0 0 0,1 0 0 0 0,0 0 0 0 0,5-13-8 0 0,-3 18 0 0 0,1-1 0 0 0,0 1 0 0 0,1 1 0 0 0,0-1 0 0 0,1 1 0 0 0,0 0 0 0 0,3-2 0 0 0,-1 2 0 0 0,0 1 0 0 0,0 0 0 0 0,1 1 0 0 0,1-1 0 0 0,22-23 0 0 0,-21 22 0 0 0,-1 1 0 0 0,2 0 0 0 0,7-5 0 0 0,15-11 0 0 0,-14 8-840 0 0,0 2-1 0 0,2 1 1 0 0,18-10 840 0 0,-30 20-919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2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219 116 4144 0 0,'35'-23'1693'0'0,"-30"8"2490"0"0,-4 14-4123 0 0,-1 0-1 0 0,1-1 1 0 0,0 1 0 0 0,-1 0 0 0 0,1-1 0 0 0,-1 1 0 0 0,1 0-1 0 0,-1-1 1 0 0,0 1 0 0 0,0-1 0 0 0,0 1 0 0 0,1-1 0 0 0,-1 1-1 0 0,-1-1 1 0 0,1 1 0 0 0,0-1 0 0 0,0 1 0 0 0,0 0 0 0 0,-1-1-1 0 0,1 0-59 0 0,-2-2 296 0 0,0 0 0 0 0,1 1 0 0 0,-1-1 0 0 0,-1 1 0 0 0,1-1 0 0 0,0 1 0 0 0,-1 0-296 0 0,1 1 149 0 0,0 0 1 0 0,0 0 0 0 0,0 0-1 0 0,0 1 1 0 0,-1-1-1 0 0,1 1 1 0 0,0 0 0 0 0,-1 0-1 0 0,1 0 1 0 0,-1 0 0 0 0,1 0-1 0 0,-1 0 1 0 0,0 1 0 0 0,1-1-1 0 0,-1 1 1 0 0,0-1-1 0 0,1 1 1 0 0,-3 0-150 0 0,-3 0 230 0 0,1 1-1 0 0,-1 0 1 0 0,1 0-1 0 0,0 0 1 0 0,-1 1-1 0 0,-1 1-229 0 0,2-1 45 0 0,0 0 1 0 0,0 1-1 0 0,1 0 0 0 0,-1 0 0 0 0,1 0 1 0 0,0 1-1 0 0,0 0 0 0 0,0 0 0 0 0,1 1 1 0 0,-1-1-1 0 0,1 1 0 0 0,0 1 0 0 0,0-1 1 0 0,1 1-1 0 0,0-1 0 0 0,0 1 0 0 0,-1 1-45 0 0,-3 12 44 0 0,0-1-1 0 0,1 1 0 0 0,1 0 0 0 0,0 0 0 0 0,1 4-43 0 0,4-12 42 0 0,0 1-1 0 0,0 0 0 0 0,2 0 0 0 0,-1 0 0 0 0,1-1 0 0 0,1 1 0 0 0,1 3-41 0 0,-3-13 8 0 0,1-1 0 0 0,-1 1-1 0 0,1 0 1 0 0,-1-1 0 0 0,1 1-1 0 0,0 0 1 0 0,-1-1-1 0 0,1 1 1 0 0,0 0 0 0 0,0-1-1 0 0,0 0 1 0 0,0 1-1 0 0,1-1 1 0 0,-1 0 0 0 0,0 1-1 0 0,1-1 1 0 0,-1 0 0 0 0,1 0-1 0 0,-1 0 1 0 0,1 0-1 0 0,-1 0 1 0 0,1 0 0 0 0,-1-1-1 0 0,1 1 1 0 0,0-1-1 0 0,0 1 1 0 0,-1-1 0 0 0,1 1-1 0 0,0-1 1 0 0,0 0-1 0 0,0 0 1 0 0,0 0-8 0 0,1 0 22 0 0,1 0 0 0 0,-1-1 1 0 0,1 1-1 0 0,0-1 0 0 0,-1 0 0 0 0,1 0 0 0 0,-1 0 0 0 0,1 0 0 0 0,-1-1 1 0 0,0 1-1 0 0,0-1 0 0 0,0 0 0 0 0,0 0 0 0 0,0 0 0 0 0,2-2-22 0 0,9-8 89 0 0,-8 8-69 0 0,-1-1 0 0 0,0 0-1 0 0,0 1 1 0 0,0-2 0 0 0,0 1-1 0 0,-1 0 1 0 0,0-1-1 0 0,0 0 1 0 0,-1 0 0 0 0,1-2-20 0 0,41-76 488 0 0,-8 9-639 0 0,-34 69 197 0 0,-2 6-40 0 0,0-1 1 0 0,-1 0-1 0 0,1 0 0 0 0,-1 1 0 0 0,1-1 0 0 0,-1 0 0 0 0,0 0 0 0 0,1 0 0 0 0,-1 0 0 0 0,0 1 0 0 0,0-1 0 0 0,1 0 0 0 0,-1 0 0 0 0,0 0 0 0 0,0 0 0 0 0,0 0 0 0 0,0 0-6 0 0,0 0 26 0 0,0 1-122 0 0,0 0-12 0 0,2 2 123 0 0,0 0 0 0 0,-1 0 1 0 0,1 0-1 0 0,-1 0 0 0 0,1 0 1 0 0,-1 0-1 0 0,1 0 0 0 0,-1 1 1 0 0,0-1-1 0 0,0 0 0 0 0,0 1 1 0 0,-1-1-1 0 0,1 1 0 0 0,0 0-15 0 0,21 73 27 0 0,-13-42 71 0 0,-5-22-52 0 0,0 0-1 0 0,0 12-45 0 0,6 23-2 0 0,-6-32 29 0 0,-1 1 1 0 0,0-1-1 0 0,-1 5-27 0 0,0 16 64 0 0,0-16 7 0 0,-1 0 0 0 0,-2 15-71 0 0,1 42 221 0 0,-1-65-188 0 0,0 0-1 0 0,-1 0 1 0 0,-1 0-1 0 0,0 0 1 0 0,0 0 0 0 0,-2-1-1 0 0,1 0 1 0 0,-1 0-1 0 0,-3 4-32 0 0,0 0 27 0 0,5-9 23 0 0,0 0 0 0 0,-1 0 0 0 0,0 0-1 0 0,0-1 1 0 0,-1 1-50 0 0,-2 3 34 0 0,5-7-23 0 0,1 0-1 0 0,0-1 1 0 0,-1 1 0 0 0,1-1-1 0 0,-1 1 1 0 0,1-1-1 0 0,-1 0 1 0 0,1 0 0 0 0,-1 1-1 0 0,0-1-10 0 0,0-1 64 0 0,2 1-54 0 0,-1-1 1 0 0,0 0-1 0 0,0 1 0 0 0,0-1 0 0 0,0 0 0 0 0,0 0 0 0 0,0 0 0 0 0,1 1 1 0 0,-1-1-1 0 0,0 0 0 0 0,0 0 0 0 0,0-1 0 0 0,0 1 0 0 0,0 0 0 0 0,0 0 0 0 0,0 0 1 0 0,0-1-1 0 0,1 1 0 0 0,-1 0 0 0 0,0-1-10 0 0,-4-1 21 0 0,3 1-4 0 0,0-1 0 0 0,0 1 0 0 0,0 0 1 0 0,0 0-1 0 0,0-1 0 0 0,0 1 0 0 0,1-1 0 0 0,-1 0 1 0 0,0 1-1 0 0,1-1 0 0 0,0 0 0 0 0,-1 0 1 0 0,1 0-1 0 0,0 0 0 0 0,0 0 0 0 0,0 0 0 0 0,0 0 1 0 0,0-2-18 0 0,-1-1 23 0 0,1 1 1 0 0,1-1 0 0 0,-1 1 0 0 0,1-1-1 0 0,-1 1 1 0 0,1-1 0 0 0,1 1-1 0 0,-1-1 1 0 0,1 0 0 0 0,0-2-24 0 0,14-45 171 0 0,-12 44-173 0 0,-1 3 14 0 0,1 0 0 0 0,-1 0 0 0 0,1 0-1 0 0,0 1 1 0 0,0-1 0 0 0,1 1 0 0 0,1-1-12 0 0,10-16 41 0 0,-9 14-41 0 0,0-1 0 0 0,0 1 0 0 0,1 0 0 0 0,0 0 0 0 0,1 1 0 0 0,-1 0 0 0 0,1 1 0 0 0,3-3 0 0 0,1 2-227 0 0,0 1 0 0 0,1 0 0 0 0,-1 1 0 0 0,1 0 0 0 0,0 1 0 0 0,12-2 227 0 0,-20 4-414 0 0,8-2-1362 0 0</inkml:trace>
  <inkml:trace contextRef="#ctx0" brushRef="#br0" timeOffset="295.138">674 397 4608 0 0,'0'0'353'0'0,"-4"6"182"0"0,2-3 513 0 0,-18 30 8182 0 0,12-9-8018 0 0,3-2-1156 0 0,4-18 2 0 0,0-1-1 0 0,0 1 1 0 0,0 0-1 0 0,1 0 1 0 0,-1 0-1 0 0,1 0 1 0 0,0 0-1 0 0,0 0 0 0 0,1 0-57 0 0,0 3 119 0 0,0 0 0 0 0,0-1 0 0 0,1 1 0 0 0,0-1 0 0 0,0 0 0 0 0,3 5-119 0 0,-5-10 12 0 0,1 0 0 0 0,0 1 0 0 0,0-1 0 0 0,-1 0 0 0 0,1 0 0 0 0,0 0 0 0 0,0 0 0 0 0,0 0 0 0 0,0 0 0 0 0,1 0 0 0 0,-1 0 0 0 0,0 0 0 0 0,0 0 0 0 0,0-1 0 0 0,1 1-1 0 0,-1 0 1 0 0,0-1 0 0 0,1 1 0 0 0,-1-1 0 0 0,1 0 0 0 0,-1 1 0 0 0,1-1 0 0 0,-1 0 0 0 0,0 0 0 0 0,1 0 0 0 0,-1 0 0 0 0,1 0 0 0 0,-1 0 0 0 0,1 0 0 0 0,-1-1-1 0 0,1 1 1 0 0,0-1-12 0 0,7-1 99 0 0,1-1 0 0 0,-1 0 0 0 0,0-1 0 0 0,6-4-99 0 0,-11 7 34 0 0,-1-1 0 0 0,0 0-1 0 0,0-1 1 0 0,0 1 0 0 0,0-1 0 0 0,0 1-1 0 0,0-1 1 0 0,-1 0 0 0 0,1 0 0 0 0,-1 0 0 0 0,0 0-1 0 0,0 0 1 0 0,1-2-34 0 0,5-11 191 0 0,-6 13-162 0 0,0 0 0 0 0,-1 0 0 0 0,1 0 0 0 0,-1 0 0 0 0,0 0 0 0 0,0 0 0 0 0,0 0 0 0 0,0 0 0 0 0,-1-1-1 0 0,1 1 1 0 0,-1-3-29 0 0,1-15-108 0 0,0 16 102 0 0,-1 0 0 0 0,1 1 0 0 0,-1-1 0 0 0,-1 0 0 0 0,1 1 0 0 0,-1-1 0 0 0,1 1 0 0 0,-1-1 0 0 0,0 0 0 0 0,-1 1 0 0 0,1 0 0 0 0,-1-1 0 0 0,-1 0 6 0 0,0 0 7 0 0,0 0 1 0 0,0 0-1 0 0,-1 0 1 0 0,0 0 0 0 0,0 1-1 0 0,0 0 1 0 0,0 0-1 0 0,-1 0 1 0 0,0 0 0 0 0,0 0-8 0 0,2 3-4 0 0,1-1 1 0 0,-2 1 0 0 0,1-1 0 0 0,0 1 0 0 0,0 0 0 0 0,0 0 0 0 0,0 0 0 0 0,-1 0 0 0 0,1 1 0 0 0,0-1 0 0 0,-1 1 0 0 0,1 0 0 0 0,-1 0 0 0 0,1 0 0 0 0,0 1 0 0 0,-1-1 0 0 0,1 1 0 0 0,-1 0 3 0 0,-1 0-195 0 0,0 1-1 0 0,1 0 1 0 0,-1 0-1 0 0,1 0 1 0 0,-1 1 0 0 0,1-1-1 0 0,0 1 1 0 0,0 0-1 0 0,-2 2 196 0 0,-1 0-932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4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355 445 7368 0 0,'0'0'568'0'0,"11"-10"280"0"0,-8 8-436 0 0,0 0-1 0 0,-1-1 1 0 0,1 0 0 0 0,0 1 0 0 0,-1-1 0 0 0,0 0-1 0 0,1 0 1 0 0,-1-2-412 0 0,-1 4 392 0 0,-1 1 195 0 0,-7-16 2510 0 0,6 15-2870 0 0,-1-1 0 0 0,1 1 0 0 0,-1-1 0 0 0,0 1 0 0 0,1 0 0 0 0,-1 0 0 0 0,0 0 0 0 0,0 0 0 0 0,0 0 0 0 0,0 0 0 0 0,0 1 0 0 0,0-1 0 0 0,0 1 0 0 0,0-1-227 0 0,-33-3-671 0 0,28 3 544 0 0,-12 1 226 0 0,-1 1 0 0 0,0 0 0 0 0,1 2 1 0 0,0 0-1 0 0,-1 1 0 0 0,-10 4-99 0 0,13-2 224 0 0,1 0 1 0 0,1 2-1 0 0,-1-1 1 0 0,-12 10-225 0 0,18-11 59 0 0,3-1-19 0 0,1 0 0 0 0,0 1 0 0 0,0 0 1 0 0,0 0-1 0 0,1 1 0 0 0,-1 0 0 0 0,2 0 0 0 0,-1 0 0 0 0,1 0 0 0 0,-2 5-40 0 0,5-10 0 0 0,1 0 0 0 0,-1 0 0 0 0,1 0 0 0 0,-1 0 0 0 0,1 0 0 0 0,0 0 0 0 0,0 0 0 0 0,0 0 0 0 0,0 0 0 0 0,0 0 0 0 0,0 0 0 0 0,1 0 0 0 0,-1 0 0 0 0,1 0 0 0 0,-1 0 0 0 0,2 2 0 0 0,0 1 0 0 0,0 0 0 0 0,1 1 0 0 0,-1-1 0 0 0,1 0 0 0 0,2 2 0 0 0,-1-3 0 0 0,-1 0 0 0 0,1-1 0 0 0,0 1 0 0 0,0-1-1 0 0,0 0 1 0 0,0 0 0 0 0,0 0 0 0 0,1 0 0 0 0,-1-1-1 0 0,1 0 1 0 0,0 0 0 0 0,0 0 0 0 0,4 0 0 0 0,0 1 10 0 0,0-1 1 0 0,0-1 0 0 0,0 0-1 0 0,1 0 1 0 0,-1 0 0 0 0,1-2-1 0 0,1 1-10 0 0,-4-1 8 0 0,16 0 39 0 0,-1-2-1 0 0,0 0 1 0 0,0-1 0 0 0,16-6-47 0 0,-17 3 61 0 0,-1-1-1 0 0,0-1 1 0 0,3-3-61 0 0,-15 8 31 0 0,-1 0 0 0 0,0-1-1 0 0,0-1 1 0 0,0 1 0 0 0,-1-1 0 0 0,0 0-1 0 0,0 0 1 0 0,-1-1 0 0 0,3-3-31 0 0,4-9 36 0 0,-1-1 0 0 0,-1 0 0 0 0,0 0 0 0 0,-2-1 1 0 0,0-1-1 0 0,-2 1 0 0 0,3-15-36 0 0,-4 9 21 0 0,-1 0 1 0 0,-1-1-1 0 0,-2 0 0 0 0,-1 0 1 0 0,-2-12-22 0 0,-3-60 418 0 0,2 80-18 0 0,3 19-240 0 0,0 1-9 0 0,0 0-39 0 0,0 0-15 0 0,0 0-1 0 0,0 2-16 0 0,7 21-135 0 0,-1 1-1 0 0,-1 0 1 0 0,-1 1-1 0 0,0 20 56 0 0,4 24-2 0 0,-3-24 2 0 0,-4-29 0 0 0,1-1 0 0 0,0 0 0 0 0,1 1 0 0 0,1-1 0 0 0,0-1 0 0 0,2 5 0 0 0,7 18 0 0 0,-11-30 0 0 0,0-1 0 0 0,-1 0 0 0 0,2 0 0 0 0,-1 0 0 0 0,1 0 0 0 0,0 0 0 0 0,0-1 0 0 0,0 1 0 0 0,1-1 0 0 0,0 0 0 0 0,2 2 0 0 0,-4-6 0 0 0,0 0 1 0 0,-1 0-1 0 0,1 0 0 0 0,0-1 0 0 0,0 1 0 0 0,0-1 0 0 0,0 1 1 0 0,0-1-1 0 0,0 0 0 0 0,0 0 0 0 0,-1 0 0 0 0,1 0 0 0 0,0 0 1 0 0,1 0-1 0 0,2 0 13 0 0,1-1 1 0 0,-1 0 0 0 0,0 0 0 0 0,1 0 0 0 0,0-1-14 0 0,1-1 12 0 0,-1 0 0 0 0,0-1 0 0 0,1 0 0 0 0,-1 0 0 0 0,0 0-1 0 0,-1 0 1 0 0,1-1 0 0 0,-1 0 0 0 0,0 0 0 0 0,0-1 0 0 0,-1 0-1 0 0,0 1 1 0 0,0-1 0 0 0,0-1 0 0 0,0 1 0 0 0,-1-2-12 0 0,1 0 2 0 0,0-1 0 0 0,-1 1 0 0 0,0-1 1 0 0,0 0-1 0 0,-1 0 0 0 0,-1 0 0 0 0,1 0 0 0 0,-1 0 1 0 0,-1 0-1 0 0,0-1 0 0 0,0 1 0 0 0,-2-7-2 0 0,2 12 0 0 0,-2-1 0 0 0,1 1 0 0 0,0 0 0 0 0,-1 0 0 0 0,0 0 0 0 0,0 0 0 0 0,0 0 0 0 0,0-1 0 0 0,1 5 0 0 0,1-1 0 0 0,0 1 0 0 0,0-1 0 0 0,0 1 0 0 0,0 0 0 0 0,0-1 0 0 0,-1 1 0 0 0,1-1 0 0 0,0 1 0 0 0,0 0 0 0 0,-1-1 0 0 0,1 1 0 0 0,0 0 0 0 0,-1-1 0 0 0,1 1 0 0 0,0 0 0 0 0,-1 0 0 0 0,1-1 0 0 0,0 1 0 0 0,-1 0 0 0 0,1 0 0 0 0,-1 0 0 0 0,1-1 0 0 0,0 1 0 0 0,-1 0 0 0 0,1 0 0 0 0,-1 0 0 0 0,1 0 0 0 0,-1 0 0 0 0,1 0 0 0 0,-1 0 0 0 0,0 0 0 0 0,0 0 0 0 0,1 0 0 0 0,0 0 0 0 0,0-1 0 0 0,-1 1 0 0 0,1 0 0 0 0,0 0 0 0 0,-1 0 0 0 0,1 0 0 0 0,0 0 0 0 0,-1 0 0 0 0,1 0 0 0 0,0 0 0 0 0,-1 0 0 0 0,1 0 0 0 0,0 0 0 0 0,0 0 0 0 0,-1 0 0 0 0,1 0 0 0 0,0 0 0 0 0,-1 0 0 0 0,1 0 0 0 0,0 0 0 0 0,-1 0 0 0 0,1 0 0 0 0,0 1 0 0 0,0-1 0 0 0,-1 0 0 0 0,1 0 0 0 0,0 0 0 0 0,0 1 0 0 0,-1-1 0 0 0,1 0 0 0 0,0 0 0 0 0,0 0 0 0 0,0 1 0 0 0,-1-1 0 0 0,1 0 0 0 0,0 1 0 0 0,0-1 0 0 0,-2 1-1 0 0,0 1-1 0 0,0-1 0 0 0,0 0 0 0 0,1 0 0 0 0,-1 1 1 0 0,1-1-1 0 0,-1 1 0 0 0,1-1 0 0 0,0 1 1 0 0,-1-1-1 0 0,1 1 0 0 0,0 0 0 0 0,0 0 1 0 0,0 0-1 0 0,0-1 0 0 0,0 1 0 0 0,1 0 1 0 0,-1 1 1 0 0,-1 5-34 0 0,1 0 1 0 0,-1 0-1 0 0,2 0 1 0 0,-1 3 33 0 0,-2 19-144 0 0,2-24 145 0 0,1 0 1 0 0,0 0-1 0 0,0-1 1 0 0,0 1-1 0 0,0 0 1 0 0,1 0-1 0 0,0-1 1 0 0,0 1-1 0 0,0 0 1 0 0,1-1-1 0 0,0 1 1 0 0,0-1-1 0 0,1 0 1 0 0,-1 0-1 0 0,1 0 1 0 0,0 0-1 0 0,0 0 1 0 0,1 0-1 0 0,0-1 1 0 0,-1 0-1 0 0,1 1 1 0 0,1-1-1 0 0,-1-1 1 0 0,1 1-1 0 0,-1-1 0 0 0,1 0 1 0 0,0 0-1 0 0,0 0 1 0 0,0-1-1 0 0,1 1 1 0 0,-1-1-1 0 0,1 0 1 0 0,-1-1-1 0 0,1 0 1 0 0,-1 0-1 0 0,4 1-1 0 0,1-2-270 0 0,0 1-1 0 0,0-1 0 0 0,-1 0 1 0 0,1-1-1 0 0,0 0 1 0 0,-1-1-1 0 0,9-2 271 0 0,-13 2-320 0 0,-1 1-1 0 0,1-1 0 0 0,-1 0 1 0 0,1 0-1 0 0,-1-1 1 0 0,0 1-1 0 0,0-1 1 0 0,0 0-1 0 0,0 0 1 0 0,0-1-1 0 0,0 1 1 0 0,-1-1-1 0 0,0 1 1 0 0,0-1-1 0 0,0 0 1 0 0,1-2 320 0 0,2-7-6833 0 0</inkml:trace>
  <inkml:trace contextRef="#ctx0" brushRef="#br0" timeOffset="314.849">1107 4 9216 0 0,'0'-1'73'0'0,"0"1"1"0"0,0 0 0 0 0,-1 0-1 0 0,1 0 1 0 0,0 0 0 0 0,0-1-1 0 0,0 1 1 0 0,0 0 0 0 0,-1 0-1 0 0,1 0 1 0 0,0 0 0 0 0,0 0-1 0 0,0-1 1 0 0,-1 1-1 0 0,1 0 1 0 0,0 0 0 0 0,0 0-1 0 0,-1 0 1 0 0,1 0 0 0 0,0 0-1 0 0,0 0 1 0 0,-1 0 0 0 0,1 0-1 0 0,0 0 1 0 0,0 0 0 0 0,0 0-1 0 0,-1 0 1 0 0,1 0 0 0 0,0 0-1 0 0,0 0 1 0 0,-1 0 0 0 0,1 0-1 0 0,0 1 1 0 0,0-1 0 0 0,-1 0-1 0 0,1 0 1 0 0,0 0-1 0 0,0 0 1 0 0,0 0 0 0 0,0 0-1 0 0,-1 1 1 0 0,1-1 0 0 0,0 0-1 0 0,0 0 1 0 0,0 0 0 0 0,0 1-1 0 0,-1-1 1 0 0,1 0 0 0 0,0 0-1 0 0,0 0 1 0 0,0 1 0 0 0,0-1-1 0 0,0 0 1 0 0,0 0 0 0 0,0 1-1 0 0,0-1 1 0 0,0 0 0 0 0,0 0-1 0 0,0 1 1 0 0,0-1-1 0 0,0 0-73 0 0,2 22 3384 0 0,0-5-3451 0 0,1 7 719 0 0,-2-19-507 0 0,0 0 0 0 0,-1 0 1 0 0,1 0-1 0 0,-1 0 0 0 0,0 0 1 0 0,-1 1-146 0 0,0 2 152 0 0,0-1 0 0 0,1 0 1 0 0,0 1-1 0 0,0-1 0 0 0,1 1 0 0 0,0-1 1 0 0,0 0-1 0 0,1 1 0 0 0,0-1 0 0 0,1 2-152 0 0,1 7 380 0 0,-1 0 0 0 0,1 11-380 0 0,-1-10 283 0 0,-1-1 0 0 0,4 6-283 0 0,-4-13 107 0 0,-1 0 0 0 0,1 0 0 0 0,-2-1 0 0 0,1 5-107 0 0,-1-4 50 0 0,1-1-1 0 0,0 1 1 0 0,1 0-1 0 0,0 3-49 0 0,1-1 12 0 0,-1 1 0 0 0,-1-1 0 0 0,0 1-1 0 0,0 0 1 0 0,-1-1 0 0 0,-1 4-12 0 0,0 11-7 0 0,2-21 13 0 0,-1-4-2 0 0,0 1 0 0 0,0-1-1 0 0,0 0 1 0 0,-1 1 0 0 0,1-1 0 0 0,0 0-1 0 0,0 1 1 0 0,-1-1 0 0 0,1 0-1 0 0,-1 0 1 0 0,1 1 0 0 0,-1-1-1 0 0,1 0 1 0 0,-1 0 0 0 0,0 0 0 0 0,0 0-1 0 0,0 0 1 0 0,1 0 0 0 0,-1 0-1 0 0,-1 0-3 0 0,-10 9-346 0 0,7-8-2877 0 0,5-2-3599 0 0</inkml:trace>
  <inkml:trace contextRef="#ctx0" brushRef="#br0" timeOffset="679.689">1045 362 12728 0 0,'11'-4'1380'0'0,"-5"0"-1244"0"0,0 1 1 0 0,0 1 0 0 0,0-1 0 0 0,1 1 0 0 0,-1 0 0 0 0,1 0 0 0 0,0 1 0 0 0,0 0 0 0 0,0 0 0 0 0,-1 0 0 0 0,3 1-137 0 0,16 0 813 0 0,0 2 1 0 0,13 2-814 0 0,-18-1 263 0 0,1-1 1 0 0,-1-1-1 0 0,18-1-263 0 0,-15-2 126 0 0,-10 1 6 0 0,-1 0-1 0 0,1-1 0 0 0,1 0-131 0 0,-9 1 67 0 0,11-3 150 0 0,0 0 0 0 0,6-4-217 0 0,-19 7 60 0 0,1-1 0 0 0,0 1 1 0 0,-1-1-1 0 0,1 0 0 0 0,-1 0 1 0 0,0 0-1 0 0,0-1 0 0 0,0 1 0 0 0,0-1 1 0 0,0 0-1 0 0,0 1 0 0 0,1-3-60 0 0,-4 4 7 0 0,1 0 0 0 0,0 0 0 0 0,-1 0 0 0 0,1 0 0 0 0,-1 0 0 0 0,1-1 0 0 0,-1 1-1 0 0,0 0 1 0 0,1 0 0 0 0,-1 0 0 0 0,0 0 0 0 0,0-1 0 0 0,0 1 0 0 0,0 0 0 0 0,0 0-1 0 0,0 0 1 0 0,0 0 0 0 0,0-1 0 0 0,-1 1 0 0 0,1 0 0 0 0,0 0-7 0 0,-1-2 21 0 0,1 2-10 0 0,0-1 0 0 0,-1 1 0 0 0,1 0 0 0 0,0 0 1 0 0,-1 0-1 0 0,1-1 0 0 0,-1 1 0 0 0,1 0 0 0 0,-1 0 1 0 0,1 0-1 0 0,-1 0 0 0 0,0 0 0 0 0,0 0 0 0 0,0 0 1 0 0,1 0-1 0 0,-1 1 0 0 0,0-1 0 0 0,0 0 0 0 0,0 0 1 0 0,0 1-1 0 0,0-1 0 0 0,0 0 0 0 0,-1 1 0 0 0,1-1 1 0 0,0 1-1 0 0,0 0 0 0 0,0-1 0 0 0,0 1 0 0 0,-2 0-11 0 0,1-1 9 0 0,-1 1-1 0 0,0 0 1 0 0,0 0-1 0 0,0 0 1 0 0,0 0-1 0 0,0 1 1 0 0,0-1-1 0 0,0 1 1 0 0,1-1-1 0 0,-1 1 1 0 0,0 0-1 0 0,0 0-8 0 0,-2 1 0 0 0,1 0 0 0 0,-1 1 0 0 0,0-1 0 0 0,1 1 0 0 0,-1 0 0 0 0,1 0 0 0 0,0 0 0 0 0,0 0 0 0 0,-3 4 0 0 0,1 0 17 0 0,0 1-1 0 0,1 0 0 0 0,0-1 1 0 0,0 2-1 0 0,1-1 0 0 0,0 0 1 0 0,1 1-1 0 0,-1 0 0 0 0,2 0 1 0 0,-1 0-1 0 0,1 0 0 0 0,1 0 1 0 0,-1 1-1 0 0,2-1 0 0 0,-1 0 1 0 0,2 10-17 0 0,1-10 11 0 0,-1-7-11 0 0,0 0 0 0 0,0 1 0 0 0,0-1 0 0 0,-1 0-1 0 0,1 0 1 0 0,-1 1 0 0 0,1-1 0 0 0,-1 2 0 0 0,0-2 4 0 0,0-1-1 0 0,1 1 0 0 0,-1 0 0 0 0,1 0 1 0 0,-1-1-1 0 0,1 1 0 0 0,0-1 0 0 0,0 1 0 0 0,-1-1 1 0 0,1 1-1 0 0,0-1 0 0 0,0 1 0 0 0,0-1 1 0 0,1 0-1 0 0,-1 1 0 0 0,0-1 0 0 0,1 0 1 0 0,-1 0-1 0 0,0 0 0 0 0,1 0 0 0 0,-1 0 0 0 0,1 0 1 0 0,-1-1-1 0 0,1 1 0 0 0,0 0 0 0 0,0 0-3 0 0,3 0-12 0 0,0 0 0 0 0,0 0 0 0 0,0 0 0 0 0,0-1 0 0 0,0 0 0 0 0,0 0 0 0 0,0 0 0 0 0,5-1 12 0 0,10-1-569 0 0,0-2-1 0 0,-1 0 1 0 0,1-1 569 0 0,13-8-5351 0 0,-12 2-497 0 0</inkml:trace>
  <inkml:trace contextRef="#ctx0" brushRef="#br0" timeOffset="921.454">1818 309 2760 0 0,'-3'0'1037'0'0,"-1"0"1"0"0,0 0-1 0 0,0 1 0 0 0,1-1 0 0 0,-1 1 1 0 0,0 0-1 0 0,1 0 0 0 0,-2 0-1037 0 0,-5 2 3724 0 0,6-1-3423 0 0,-1-1-1 0 0,0 1 1 0 0,1 0 0 0 0,-1 0-1 0 0,1 0 1 0 0,-1 1-1 0 0,1-1 1 0 0,0 1 0 0 0,0 0-1 0 0,0 0 1 0 0,1 1-1 0 0,-1-1 1 0 0,0 1-301 0 0,-26 21 965 0 0,25-21-870 0 0,0-1 1 0 0,0 1-1 0 0,0 1 1 0 0,1-1-1 0 0,0 0 1 0 0,0 1-1 0 0,0 0 0 0 0,0 0 1 0 0,0 0-1 0 0,1 1 1 0 0,0 0-96 0 0,-12 43 284 0 0,12-40-274 0 0,4-6 6 0 0,0-1-1 0 0,0 1 0 0 0,0-1 1 0 0,0 0-1 0 0,0 1 0 0 0,0-1 1 0 0,1 0-1 0 0,-1 0 1 0 0,1 0-1 0 0,0 0 0 0 0,-1 0 1 0 0,1 0-1 0 0,0 0 0 0 0,0-1 1 0 0,0 1-1 0 0,0-1 0 0 0,1 1 1 0 0,0-1-16 0 0,5 4 119 0 0,1-1 0 0 0,0 0-1 0 0,0-1 1 0 0,1 1-119 0 0,-2-2 63 0 0,0-1 0 0 0,0 0 0 0 0,0 0 0 0 0,0 0-1 0 0,0-1 1 0 0,0 0 0 0 0,0-1 0 0 0,7 0-63 0 0,1-1 79 0 0,-14 2-80 0 0,59-7 28 0 0,-53 6-16 0 0,0-1 1 0 0,1 0 0 0 0,-1 0-1 0 0,-1-1 1 0 0,1 0 0 0 0,1-1-12 0 0,11-8-421 0 0,8-3-282 0 0,-26 14 469 0 0,0 0 0 0 0,1 1 0 0 0,-1-1 0 0 0,0-1 0 0 0,0 1 0 0 0,0 0 1 0 0,0 0-1 0 0,0-1 0 0 0,0 1 0 0 0,0-1 0 0 0,-1 0 0 0 0,1 0 0 0 0,-1 1 0 0 0,1-1 1 0 0,-1 0-1 0 0,1 0 0 0 0,-1 0 0 0 0,0 0 0 0 0,0-1 0 0 0,0 1 0 0 0,0 0 1 0 0,0-2 233 0 0,8-16-1920 0 0</inkml:trace>
  <inkml:trace contextRef="#ctx0" brushRef="#br0" timeOffset="1217.997">2106 59 14280 0 0,'25'0'1102'0'0,"-24"0"-1095"0"0,-1 0 0 0 0,0 0 0 0 0,0 0 0 0 0,0 0 0 0 0,0 0 0 0 0,1 0 0 0 0,-1 0 0 0 0,0 0 0 0 0,0 0 0 0 0,0 0 0 0 0,0 0 0 0 0,1 1 0 0 0,-1-1 0 0 0,0 0 0 0 0,0 0 0 0 0,0 0 1 0 0,0 0-1 0 0,0 0 0 0 0,1 0 0 0 0,-1 0 0 0 0,0 1 0 0 0,0-1 0 0 0,0 0 0 0 0,0 0 0 0 0,0 0 0 0 0,0 0 0 0 0,0 0 0 0 0,0 1 0 0 0,0-1 0 0 0,0 0 0 0 0,0 0 0 0 0,1 0 0 0 0,-1 0 0 0 0,0 1 0 0 0,0-1 0 0 0,0 0 0 0 0,0 0 0 0 0,0 0 0 0 0,0 1 0 0 0,0-1 0 0 0,-1 0 0 0 0,1 0 0 0 0,0 0 0 0 0,0 0 0 0 0,0 1 0 0 0,0-1 0 0 0,0 0 0 0 0,0 0 0 0 0,0 0 0 0 0,0 0 0 0 0,0 0 0 0 0,0 1 0 0 0,0-1 0 0 0,-1 0 0 0 0,1 0 0 0 0,0 0 0 0 0,0 0 0 0 0,0 0 0 0 0,0 0 0 0 0,0 0 0 0 0,-1 1-7 0 0,0 4 88 0 0,2-4-57 0 0,-1 0 0 0 0,1 0 0 0 0,0 0 0 0 0,-1 1 0 0 0,1-1 0 0 0,0 0 0 0 0,-1 0 0 0 0,0 1 0 0 0,1-1 0 0 0,-1 0 0 0 0,0 1 0 0 0,0-1 1 0 0,1 0-1 0 0,-1 1 0 0 0,0-1 0 0 0,0 0 0 0 0,-1 1 0 0 0,1-1 0 0 0,0 0 0 0 0,0 1 0 0 0,-1-1 0 0 0,1 0 0 0 0,0 1 0 0 0,-1-1 0 0 0,0 0 0 0 0,1 0-31 0 0,-1 1 118 0 0,1 0 0 0 0,-1 0 0 0 0,1 0 0 0 0,0-1 0 0 0,0 1 0 0 0,0 0 0 0 0,0 0 0 0 0,0 0 0 0 0,0 0 0 0 0,0-1 0 0 0,0 1 0 0 0,1 1-118 0 0,1 18 633 0 0,-3-16-699 0 0,0 1 0 0 0,1-1 0 0 0,-1 1 0 0 0,1-1 0 0 0,1 1 0 0 0,-1 0-1 0 0,1 0 67 0 0,0-2-51 0 0,0-1 0 0 0,0 0 0 0 0,1 0 0 0 0,-1 0-1 0 0,1 0 1 0 0,-1 0 0 0 0,1 0 0 0 0,0 0-1 0 0,0 0 1 0 0,1-1 0 0 0,-1 1 0 0 0,2 0 51 0 0,-2-1 88 0 0,0 0-1 0 0,0 0 1 0 0,-1 0 0 0 0,1 0 0 0 0,0 0 0 0 0,-1 0 0 0 0,1 1-1 0 0,-1-1 1 0 0,0 0 0 0 0,1 1 0 0 0,-1-1 0 0 0,0 1 0 0 0,-1 0-1 0 0,1-1 1 0 0,0 1 0 0 0,-1 0 0 0 0,1-1 0 0 0,-1 1-1 0 0,0 0 1 0 0,0 0 0 0 0,0-1 0 0 0,-1 1 0 0 0,1 0-88 0 0,0 1 110 0 0,0-1 1 0 0,0 0-1 0 0,1 1 0 0 0,-1-1 1 0 0,1 0-1 0 0,0 0 1 0 0,0 0-1 0 0,0 1 1 0 0,1-1-111 0 0,-1 1 52 0 0,0-1 1 0 0,0 0 0 0 0,0 1-1 0 0,0-1 1 0 0,0 1 0 0 0,-1 0-1 0 0,0 0-52 0 0,-2 12 151 0 0,2-13-125 0 0,-1 0 0 0 0,1 0-1 0 0,0 0 1 0 0,-1 0-1 0 0,1 0 1 0 0,0-1 0 0 0,1 1-1 0 0,-1 1-25 0 0,7 17 34 0 0,-6-18-31 0 0,1 0 0 0 0,-1 0 0 0 0,0 0 0 0 0,0 1 1 0 0,-1-1-1 0 0,1 0 0 0 0,-1 1 0 0 0,0-1 0 0 0,1 0 0 0 0,-1 1 0 0 0,-1 1-3 0 0,1 6 184 0 0,0-8-132 0 0,0-1 0 0 0,1 0 0 0 0,-1 0-1 0 0,-1 0 1 0 0,1 1 0 0 0,0-1 0 0 0,0 0 0 0 0,-1 0-1 0 0,1 0 1 0 0,-1 0 0 0 0,0 0 0 0 0,0 2-52 0 0,-8 1 105 0 0,4-3-40 0 0,4-2-1313 0 0,2 0 1065 0 0,-1-1-1 0 0,1 1 1 0 0,-1 0 0 0 0,0-1-1 0 0,1 1 1 0 0,-1 0 0 0 0,1-1 0 0 0,-1 1-1 0 0,0-1 1 0 0,0 1 0 0 0,1 0 0 0 0,-1-1-1 0 0,0 1 1 0 0,0-1 0 0 0,1 1 0 0 0,-1-1-1 0 0,0 1 184 0 0,-1-8-1890 0 0,3 0-19 0 0</inkml:trace>
  <inkml:trace contextRef="#ctx0" brushRef="#br0" timeOffset="1537.163">2252 292 10680 0 0,'21'-2'489'0'0,"-17"2"-8"0"0,-2-1-310 0 0,5 1 4 0 0,0 0 0 0 0,-1 0 1 0 0,1 0-1 0 0,0 1 0 0 0,4 1-175 0 0,-10-2 73 0 0,-1 0 0 0 0,0 0 0 0 0,1 1 0 0 0,-1-1 0 0 0,0 0-1 0 0,0 0 1 0 0,1 1 0 0 0,-1-1 0 0 0,0 0 0 0 0,0 1 0 0 0,0-1 0 0 0,1 0 0 0 0,-1 1 0 0 0,0-1 0 0 0,0 0 0 0 0,0 1 0 0 0,0-1 0 0 0,0 1-1 0 0,0-1 1 0 0,0 0 0 0 0,0 1 0 0 0,0-1 0 0 0,0 1-73 0 0,0 0 291 0 0,1 0-189 0 0,0 0 1 0 0,1 0-1 0 0,-1 0 1 0 0,0 0-1 0 0,0 0 1 0 0,0 0-1 0 0,1 0 0 0 0,-1 0 1 0 0,0-1-1 0 0,1 1 1 0 0,-1 0-1 0 0,1-1 1 0 0,-1 1-1 0 0,1-1 1 0 0,0 0-103 0 0,2 2 203 0 0,-3-2-139 0 0,-1 1-1 0 0,1-1 1 0 0,0 0 0 0 0,-1 1 0 0 0,1-1 0 0 0,0 1-1 0 0,-1-1 1 0 0,1 1 0 0 0,-1-1 0 0 0,1 1 0 0 0,-1 0-1 0 0,1-1 1 0 0,-1 1 0 0 0,1 0 0 0 0,-1-1 0 0 0,1 1-1 0 0,-1 0 1 0 0,0 0 0 0 0,0-1 0 0 0,1 1 0 0 0,-1 0-1 0 0,0 0 1 0 0,0 0 0 0 0,0-1 0 0 0,0 2-64 0 0,6 14 987 0 0,-4-13-878 0 0,-1-1 0 0 0,1 1-1 0 0,-1-1 1 0 0,0 1 0 0 0,0-1-1 0 0,0 1 1 0 0,0 0-1 0 0,0 0 1 0 0,-1-1 0 0 0,1 1-1 0 0,-1 0 1 0 0,0 0 0 0 0,1 0-1 0 0,-2 0 1 0 0,1-1-1 0 0,0 1 1 0 0,0 0 0 0 0,-1 0-1 0 0,0 1-108 0 0,1-2 52 0 0,0-1-1 0 0,0 1 0 0 0,-1-1 1 0 0,1 1-1 0 0,1-1 0 0 0,-1 1 1 0 0,0-1-1 0 0,0 1 0 0 0,1-1 1 0 0,-1 1-1 0 0,0-1 0 0 0,1 2-51 0 0,0-2 43 0 0,-1 0-1 0 0,1 1 1 0 0,-1-1 0 0 0,1 0 0 0 0,-1 1-1 0 0,0-1 1 0 0,0 1 0 0 0,0-1-1 0 0,0 1 1 0 0,0-1 0 0 0,0 1-1 0 0,0-1 1 0 0,0 1-43 0 0,-5 10 177 0 0,5-11-169 0 0,-1 0 0 0 0,1-1 0 0 0,0 1 0 0 0,-1 0 0 0 0,1 0-1 0 0,0 0 1 0 0,0 0 0 0 0,-1 0 0 0 0,1 0 0 0 0,0 0 0 0 0,0 0 0 0 0,0 0 0 0 0,0 0 0 0 0,0-1 0 0 0,0 1 0 0 0,1 0 0 0 0,-1 0 0 0 0,0 0 0 0 0,0 0 0 0 0,1 0 0 0 0,-1 0 0 0 0,0 0 0 0 0,1-1 0 0 0,-1 1 0 0 0,1 0 0 0 0,-1 0-8 0 0,1 1 19 0 0,0 1 0 0 0,0-1 0 0 0,0 0 0 0 0,-1 1 0 0 0,1-1 0 0 0,-1 1 0 0 0,0-1 0 0 0,0 1 0 0 0,0-1 0 0 0,0 1-19 0 0,0-1 12 0 0,0 0 0 0 0,0-1-1 0 0,0 1 1 0 0,0 0 0 0 0,0-1-1 0 0,0 1 1 0 0,1 0 0 0 0,-1 0-1 0 0,1-1 1 0 0,-1 1 0 0 0,1-1-1 0 0,-1 1 1 0 0,1 0 0 0 0,0-1-1 0 0,1 2-11 0 0,4 3 8 0 0,-6-6-6 0 0,1 0-1 0 0,-1 0 1 0 0,1 1-1 0 0,-1-1 0 0 0,1 0 1 0 0,-1 0-1 0 0,0 1 0 0 0,1-1 1 0 0,-1 0-1 0 0,0 1 0 0 0,1-1 1 0 0,-1 1-1 0 0,0-1 0 0 0,1 0 1 0 0,-1 1-1 0 0,0-1 1 0 0,0 1-1 0 0,0-1 0 0 0,1 1 1 0 0,-1-1-1 0 0,0 0 0 0 0,0 1 1 0 0,0-1-1 0 0,0 1 0 0 0,0-1 1 0 0,0 1-1 0 0,0-1 1 0 0,0 1-1 0 0,0-1 0 0 0,0 1 1 0 0,0-1-1 0 0,0 1 0 0 0,0-1 1 0 0,0 1-1 0 0,0-1 0 0 0,-1 1 1 0 0,1-1-1 0 0,0 0 0 0 0,0 1 1 0 0,-1-1-1 0 0,1 1 1 0 0,0-1-1 0 0,0 0 0 0 0,-1 1 1 0 0,1-1-1 0 0,0 0 0 0 0,-1 1-1 0 0,-1 1 13 0 0,2-2-11 0 0,5 8-5 0 0,-28-7-341 0 0,27-2 355 0 0,-4 1-31 0 0,0 0 0 0 0,0 0 1 0 0,0-1-1 0 0,0 1 0 0 0,0 0 0 0 0,0 0 1 0 0,0 0-1 0 0,-1 0 0 0 0,1 0 0 0 0,0 0 0 0 0,0 0 1 0 0,0 0-1 0 0,0 0 0 0 0,0 0 0 0 0,0 0 0 0 0,0 0 1 0 0,0 0-1 0 0,0 0 0 0 0,0 0 0 0 0,0 0 1 0 0,0 0-1 0 0,0 0 0 0 0,0 0 0 0 0,0-1 0 0 0,-1 1 1 0 0,1 0-1 0 0,0 0 0 0 0,0 0 0 0 0,0 0 0 0 0,0 0 1 0 0,0 0-1 0 0,0 0 0 0 0,0 0 0 0 0,0 0 1 0 0,0 0-1 0 0,0 0 0 0 0,0-1 0 0 0,0 1 0 0 0,0 0 1 0 0,0 0-1 0 0,0 0 0 0 0,0 0 0 0 0,0 0 1 0 0,0 0-1 0 0,1 0 0 0 0,-1 0 0 0 0,0 0 0 0 0,0 0 1 0 0,0 0-1 0 0,0-1 0 0 0,0 1 0 0 0,0 0 0 0 0,0 0 1 0 0,0 0-1 0 0,0 0 0 0 0,0 0 0 0 0,0 0 1 0 0,0 0-1 0 0,0 0 0 0 0,0 0 0 0 0,0 0 0 0 0,1 0 1 0 0,-1 0-1 0 0,0 0 0 0 0,0 0 0 0 0,0 0 0 0 0,0 0 1 0 0,0 0 19 0 0,-2-3-563 0 0,2 2 512 0 0,0 1 0 0 0,0 0 0 0 0,-1-1 1 0 0,1 1-1 0 0,0 0 0 0 0,0 0 0 0 0,0-1 0 0 0,0 1 0 0 0,0 0 0 0 0,0-1 0 0 0,0 1 1 0 0,0 0-1 0 0,0-1 0 0 0,0 1 0 0 0,0 0 0 0 0,0-1 0 0 0,0 1 0 0 0,1 0 1 0 0,-1 0-1 0 0,0-1 0 0 0,0 1 0 0 0,0 0 0 0 0,0-1 0 0 0,0 1 0 0 0,1 0 0 0 0,-1 0 1 0 0,0-1-1 0 0,0 1 0 0 0,0 0 0 0 0,1 0 0 0 0,-1 0 0 0 0,0-1 0 0 0,1 1 51 0 0,16-18-1754 0 0,-15 16 1532 0 0,-1 1 0 0 0,0-1 1 0 0,0 0-1 0 0,0-1 1 0 0,0 1-1 0 0,0 0 0 0 0,0 0 1 0 0,0-1 221 0 0</inkml:trace>
  <inkml:trace contextRef="#ctx0" brushRef="#br0" timeOffset="1538.163">2596 148 11520 0 0,'-12'-3'-685'0'0,"-9"-2"5791"0"0,19 5-2621 0 0,10 2-1713 0 0,-8-2-768 0 0,0 0-1 0 0,0 0 1 0 0,0 0 0 0 0,1 0-1 0 0,-1 0 1 0 0,0 0 0 0 0,0 0-1 0 0,0 0 1 0 0,0 0-1 0 0,0 0 1 0 0,1 0 0 0 0,-1 0-1 0 0,0 0 1 0 0,0 0 0 0 0,0 0-1 0 0,0 0 1 0 0,1 0 0 0 0,-1 0-1 0 0,0 0 1 0 0,0 0-1 0 0,0 0 1 0 0,0 0 0 0 0,0 0-1 0 0,0 1 1 0 0,1-1 0 0 0,-1 0-1 0 0,0 0 1 0 0,0 0 0 0 0,0 0-1 0 0,0 0 1 0 0,0 0-1 0 0,0 0 1 0 0,0 1 0 0 0,0-1-1 0 0,1 0 1 0 0,-1 0 0 0 0,0 0-1 0 0,0 0 1 0 0,0 0 0 0 0,0 1-1 0 0,0-1 1 0 0,0 0-1 0 0,0 0 1 0 0,0 0 0 0 0,0 0-1 0 0,0 1 1 0 0,0-1 0 0 0,0 0-1 0 0,0 0 1 0 0,0 0-4 0 0,1 1-100 0 0,7 0-422 0 0,-9 7-218 0 0,0-7 700 0 0,1 0 0 0 0,0 0 0 0 0,-1 0 0 0 0,1 0 1 0 0,0 0-1 0 0,-1 0 0 0 0,1 0 0 0 0,0 0 0 0 0,0 0 0 0 0,0 0 0 0 0,0 0 0 0 0,0 0 0 0 0,0 0 0 0 0,0 0 0 0 0,0 0 0 0 0,0 0 1 0 0,1 0-1 0 0,-1 0 0 0 0,0 0 40 0 0,2 5-875 0 0,-1 7-5006 0 0</inkml:trace>
  <inkml:trace contextRef="#ctx0" brushRef="#br0" timeOffset="2107.226">2740 295 11600 0 0,'0'0'530'0'0,"-3"2"-7"0"0,0-1-448 0 0,2 0-67 0 0,-1-1 0 0 0,1 1-1 0 0,0 0 1 0 0,-1-1-1 0 0,1 1 1 0 0,0 0-1 0 0,-1 0 1 0 0,1 0-1 0 0,0 0 1 0 0,0 0-1 0 0,0 0 1 0 0,0 0-1 0 0,0 1 1 0 0,0-1-1 0 0,0 0 1 0 0,1 0-1 0 0,-1 1 1 0 0,0-1-8 0 0,0 2 51 0 0,0-1 1 0 0,0 0-1 0 0,-1 0 0 0 0,1 0 1 0 0,-1 0-1 0 0,0 0 1 0 0,1-1-1 0 0,-1 1 1 0 0,0 0-1 0 0,0-1 1 0 0,0 1-1 0 0,0-1 1 0 0,-1 0-52 0 0,1 0 81 0 0,0 0 0 0 0,1 0 0 0 0,-1 1 0 0 0,0-1 0 0 0,1 0 0 0 0,-1 1 0 0 0,1-1 0 0 0,-1 1 0 0 0,1-1 0 0 0,0 1 0 0 0,-1-1 0 0 0,1 1 0 0 0,0 0 0 0 0,0 0 0 0 0,0 0 0 0 0,0 0 0 0 0,1 0 0 0 0,-1 0 0 0 0,0 0 0 0 0,1 0-81 0 0,0 5 213 0 0,0-6-194 0 0,0 0 1 0 0,0 0-1 0 0,0 0 1 0 0,0 0-1 0 0,0 0 0 0 0,0 0 1 0 0,0 0-1 0 0,0 0 1 0 0,-1-1-1 0 0,1 1 1 0 0,0 0-1 0 0,-1 0 1 0 0,1 0-1 0 0,0 0 0 0 0,-1-1 1 0 0,1 1-1 0 0,-1 0 1 0 0,1 0-1 0 0,-1-1 1 0 0,1 1-1 0 0,-1 0 0 0 0,0-1 1 0 0,0 1-20 0 0,-10 7 160 0 0,10-8-136 0 0,0 1 1 0 0,0 0-1 0 0,0-1 0 0 0,0 1 0 0 0,0 0 0 0 0,-1 0 0 0 0,1-1 0 0 0,1 1 0 0 0,-1 0 0 0 0,0 0 0 0 0,0 0 0 0 0,0 0 0 0 0,0 1 0 0 0,1-1 0 0 0,-1 0 0 0 0,0 0 0 0 0,1 0 0 0 0,-1 0 0 0 0,1 1 0 0 0,0-1 0 0 0,-1 0 0 0 0,1 1 0 0 0,0-1 0 0 0,0 0 0 0 0,0 1 0 0 0,0-1-24 0 0,-1 1 33 0 0,1 0 0 0 0,-1-1 0 0 0,1 1 0 0 0,-1 0 0 0 0,0-1-1 0 0,1 1 1 0 0,-1-1 0 0 0,0 1 0 0 0,0-1 0 0 0,0 1 0 0 0,0-1 0 0 0,0 1 0 0 0,-1-1 0 0 0,1 0-1 0 0,0 0 1 0 0,-1 0 0 0 0,0 1-33 0 0,0 0 17 0 0,0-1 0 0 0,1 0 0 0 0,-1 1 0 0 0,1 0 0 0 0,-1-1 0 0 0,1 1 0 0 0,0 0 0 0 0,-1 0 0 0 0,1 0 0 0 0,0 0-1 0 0,0 1-16 0 0,-1 10 1 0 0,2-12-1 0 0,0 0 1 0 0,1-1 0 0 0,-1 1-1 0 0,0 0 1 0 0,-1-1 0 0 0,1 1 0 0 0,0 0-1 0 0,0 0 1 0 0,0-1 0 0 0,0 1-1 0 0,0 0 1 0 0,-1-1 0 0 0,1 1 0 0 0,0 0-1 0 0,-1-1 1 0 0,1 1 0 0 0,0-1-1 0 0,-1 1 1 0 0,1 0 0 0 0,-1-1-1 0 0,1 1 1 0 0,-1-1 0 0 0,1 1 0 0 0,-1-1-1 0 0,1 0 1 0 0,-1 1 0 0 0,0-1-1 0 0,1 1 1 0 0,-1-1 0 0 0,0 0-1 0 0,-9 4 37 0 0,10-4-33 0 0,0 0 0 0 0,0 0 0 0 0,0 0 0 0 0,0 1 0 0 0,0-1 0 0 0,0 0 1 0 0,0 0-1 0 0,0 0 0 0 0,0 0 0 0 0,0 0 0 0 0,0 0 0 0 0,0 0 0 0 0,1 0 0 0 0,-1 0 0 0 0,0 0 0 0 0,0 0 0 0 0,0 0 0 0 0,0 0 0 0 0,0 0 0 0 0,0 0 0 0 0,0 1 0 0 0,0-1 1 0 0,0 0-1 0 0,0 0 0 0 0,0 0 0 0 0,0 0 0 0 0,0 0 0 0 0,0 0 0 0 0,0 0 0 0 0,0 0 0 0 0,0 0 0 0 0,0 0 0 0 0,0 0 0 0 0,0 0 0 0 0,0 1 0 0 0,0-1 0 0 0,-1 0 0 0 0,1 0 1 0 0,0 0-1 0 0,0 0 0 0 0,0 0 0 0 0,0 0 0 0 0,0 0 0 0 0,0 0 0 0 0,0 0 0 0 0,0 0 0 0 0,0 0 0 0 0,0 0 0 0 0,0 0 0 0 0,0 0 0 0 0,0 0 0 0 0,0 0 0 0 0,0 0 0 0 0,-1 0-3 0 0,10 7 166 0 0,-9-6-78 0 0,10-1 30 0 0,-6 1-95 0 0,0-1 0 0 0,0 0 1 0 0,0 0-1 0 0,0-1 0 0 0,0 1 0 0 0,-1-1 0 0 0,1 0 1 0 0,0 0-1 0 0,0 0 0 0 0,0 0 0 0 0,0-1 0 0 0,-1 1 0 0 0,4-3-24 0 0,16-6 73 0 0,-19 9-66 0 0,-1 0 0 0 0,0-1 1 0 0,1 1-1 0 0,-1-1 1 0 0,0 0-1 0 0,0 1 0 0 0,0-1 1 0 0,0-1-1 0 0,0 1-7 0 0,23-17 56 0 0,-21 15-60 0 0,1 1 0 0 0,-1-2 0 0 0,1 1 0 0 0,-1 0 0 0 0,-1-1 0 0 0,4-4 4 0 0,-1-1-147 0 0,1 0 0 0 0,1 1 0 0 0,0 0 0 0 0,6-5 147 0 0,-14 13-16 0 0,0 0-1 0 0,0 0 0 0 0,0 0 1 0 0,0 0-1 0 0,0 1 1 0 0,0-1-1 0 0,0 0 0 0 0,0 1 1 0 0,1-1-1 0 0,-1 1 1 0 0,0-1-1 0 0,0 1 1 0 0,1 0-1 0 0,-1-1 0 0 0,1 1 17 0 0,37-10-74 0 0,-34 9 102 0 0,-1 0-1 0 0,1 0 1 0 0,0 1-1 0 0,0-1 1 0 0,-1 1-1 0 0,1 0 1 0 0,0 0-1 0 0,4 1-27 0 0,5 3 0 0 0,-7-2 10 0 0,-4-1 7 0 0,0 0 1 0 0,0 0-1 0 0,0 0 0 0 0,0 0 1 0 0,0 0-1 0 0,-1 1 0 0 0,1-1 1 0 0,0 1-1 0 0,-1 0 0 0 0,1 0 1 0 0,-1 0-1 0 0,0 0 0 0 0,1 0 0 0 0,-1 0 1 0 0,0 1-1 0 0,0-1 0 0 0,1 3-17 0 0,9 14 249 0 0,-10-17-219 0 0,-1-1 1 0 0,1 1 0 0 0,-1-1 0 0 0,0 1 0 0 0,0 0 0 0 0,0-1 0 0 0,0 1-1 0 0,0 0 1 0 0,0 0 0 0 0,0 0 0 0 0,0 0 0 0 0,-1 0 0 0 0,1 0 0 0 0,-1 0 0 0 0,1 0-1 0 0,-1 0 1 0 0,0 0 0 0 0,0 0 0 0 0,0 2-31 0 0,0-3 18 0 0,-2 3 48 0 0,1-1 0 0 0,0 1 0 0 0,0-1 1 0 0,1 1-1 0 0,-1 0 0 0 0,1 0 0 0 0,0-1 0 0 0,0 1 0 0 0,0 1-66 0 0,0-3 20 0 0,-1 0 0 0 0,1 0 0 0 0,0 0 0 0 0,-1-1 0 0 0,1 1-1 0 0,-1 0 1 0 0,0 0 0 0 0,1 0 0 0 0,-1-1 0 0 0,0 1-20 0 0,0-1-7 0 0,0 0 0 0 0,1 0 0 0 0,-1 0 0 0 0,0 0-1 0 0,1 1 1 0 0,-1-1 0 0 0,1 0 0 0 0,0 0 0 0 0,-1 0 0 0 0,1 0 0 0 0,0 0 0 0 0,0 1 0 0 0,0-1 0 0 0,0 0 0 0 0,0 0 0 0 0,0 0 0 0 0,0 1 0 0 0,0-1 0 0 0,0 0 0 0 0,0 0 0 0 0,1 0 0 0 0,-1 1 0 0 0,0-1 0 0 0,1 0-1 0 0,-1 0 1 0 0,1 0 0 0 0,0 1 7 0 0,7 5 809 0 0,-2-2 212 0 0,-6-5-1027 0 0,0 0 0 0 0,0 0 0 0 0,0 0 0 0 0,0 0 0 0 0,0 1 0 0 0,0-1 0 0 0,0 0 0 0 0,0 0 0 0 0,0 0 0 0 0,0 0-1 0 0,0 0 1 0 0,0 0 0 0 0,0 0 0 0 0,-1 0 0 0 0,1 1 0 0 0,0-1 0 0 0,0 0 0 0 0,0 0 0 0 0,0 0 0 0 0,0 0 0 0 0,0 0 0 0 0,0 0 0 0 0,0 0 0 0 0,0 0 0 0 0,-1 0 0 0 0,1 0 0 0 0,0 0 0 0 0,0 0 0 0 0,0 0 0 0 0,0 0 0 0 0,0 0 0 0 0,0 0 0 0 0,0 0 0 0 0,-1 0 0 0 0,1 0 0 0 0,0 0 0 0 0,0 0 0 0 0,0 0 0 0 0,0 0 0 0 0,0 0 0 0 0,0 0 0 0 0,0 0 0 0 0,-1 0 0 0 0,1 0-1 0 0,0 0 1 0 0,0 0 0 0 0,0 0 0 0 0,0 0 0 0 0,0 0 0 0 0,0 0 6 0 0,0 0-3 0 0,0-1-1 0 0,1 1 0 0 0,-1 0 0 0 0,0-1 0 0 0,0 1 0 0 0,1 0 0 0 0,-1-1 0 0 0,0 1 1 0 0,0 0-1 0 0,0-1 0 0 0,1 1 0 0 0,-1-1 0 0 0,0 1 0 0 0,0 0 0 0 0,0-1 1 0 0,0 1-1 0 0,0-1 0 0 0,0 1 0 0 0,0 0 0 0 0,0-1 0 0 0,0 1 0 0 0,0-1 1 0 0,0 1-1 0 0,0 0 0 0 0,0-1 0 0 0,0 1 4 0 0,-1-12 108 0 0,1 10-99 0 0,0 0-1 0 0,0 0 1 0 0,0 1 0 0 0,0-1-1 0 0,0 0 1 0 0,0 0-1 0 0,1 0 1 0 0,-1 0-1 0 0,1 0 1 0 0,-1 1-1 0 0,1-1 1 0 0,0 0-1 0 0,0 0 1 0 0,0 1-1 0 0,0-2-8 0 0,0 1 10 0 0,0 0-1 0 0,0 0 0 0 0,0 0 0 0 0,0 0 0 0 0,-1 0 0 0 0,1 0 0 0 0,0 0 0 0 0,-1 0 0 0 0,0 0 0 0 0,1-2-9 0 0,-2 2 5 0 0,1 0 1 0 0,0 0-1 0 0,0-1 0 0 0,0 1 1 0 0,0 0-1 0 0,1 0 0 0 0,-1-1 1 0 0,1 1-1 0 0,-1 0 0 0 0,1 0 1 0 0,0 0-1 0 0,0-1 0 0 0,0 1 1 0 0,0 0-1 0 0,0 0 0 0 0,0 1 1 0 0,1-1-1 0 0,-1 0 0 0 0,1 0 1 0 0,0 0-6 0 0,15-24 8 0 0,-15 22-37 0 0,1 0-1 0 0,-1 0 1 0 0,1 0 0 0 0,0 0-1 0 0,0 1 1 0 0,0-1-1 0 0,2 0 30 0 0,4-3 1 0 0,0 0 0 0 0,0 1 0 0 0,0 0 1 0 0,0 0-1 0 0,1 1 0 0 0,8-2-1 0 0,-15 5-9 0 0,0 1 1 0 0,1 0 0 0 0,-1 0-1 0 0,0 1 1 0 0,1-1 0 0 0,-1 1-1 0 0,1-1 1 0 0,-1 1 0 0 0,1 0-1 0 0,-1 1 1 0 0,0-1 0 0 0,1 0-1 0 0,-1 1 1 0 0,1 0 0 0 0,-1 0-1 0 0,0 0 1 0 0,0 0 0 0 0,1 0-1 0 0,-1 1 1 0 0,0 0 0 0 0,0-1-1 0 0,0 1 1 0 0,1 2 8 0 0,-1-1 39 0 0,0 0 0 0 0,0 1 0 0 0,-1-1 1 0 0,1 1-1 0 0,-1-1 0 0 0,0 1 0 0 0,0 0 0 0 0,0 0 0 0 0,-1 0 0 0 0,1 0 1 0 0,-1 1-40 0 0,0-1 0 0 0,1 1 0 0 0,0-1 1 0 0,0 1-1 0 0,0-1 0 0 0,0 0 0 0 0,1 0 1 0 0,-1 0-1 0 0,1 0 0 0 0,3 3 0 0 0,-3-4 0 0 0,0 1 1 0 0,1 0-1 0 0,-1 0 0 0 0,0 1 0 0 0,-1-1 0 0 0,3 5 0 0 0,8 13-1173 0 0,-12-21 116 0 0,-1-1-51 0 0,0 0-11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11256 0 0,'-1'-1'16'0'0,"1"0"68"0"0,0 1 0 0 0,-1-1 0 0 0,1 0 0 0 0,0 1 0 0 0,-1-1 0 0 0,1 0 0 0 0,0 0 0 0 0,0 1 1 0 0,-1-1-1 0 0,1 0 0 0 0,0 0 0 0 0,0 0 0 0 0,0 1 0 0 0,0-1 0 0 0,0 0-84 0 0,0 0 275 0 0,0 1 86 0 0,0 2 14 0 0,0 29 455 0 0,-1-5 892 0 0,3 23-1722 0 0,10 84 2014 0 0,4 15-1175 0 0,-12-122-965 0 0,1 16 673 0 0,-7-11-6068 0 0,1-22-432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2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9672 0 0,'0'0'748'0'0,"0"0"-364"0"0,2 1 302 0 0,14 1 197 0 0,0-1 1 0 0,0 0-1 0 0,0-1 0 0 0,15-2-883 0 0,-16 1 226 0 0,283-23 4800 0 0,-88 5-4350 0 0,-125 13-96 0 0,36 4-580 0 0,-83 4-6033 0 0,12 4 6033 0 0,-29-4-6666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2304 0 0,'-7'3'564'0'0,"6"-3"-173"0"0,1 0 0 0 0,-1 1-1 0 0,0-1 1 0 0,0 1 0 0 0,1-1 0 0 0,-1 1 0 0 0,0-1 0 0 0,1 1-1 0 0,-1-1 1 0 0,0 1 0 0 0,1 0 0 0 0,-1-1 0 0 0,1 1 0 0 0,-1 0-1 0 0,1 0 1 0 0,-1-1 0 0 0,1 1 0 0 0,0 0 0 0 0,-1 0 0 0 0,1 0-391 0 0,0 0 224 0 0,0 0 1 0 0,0 0-1 0 0,0 0 1 0 0,0 1-1 0 0,0-1 1 0 0,0 0-1 0 0,0 0 0 0 0,1 0 1 0 0,-1 0-1 0 0,0 0 1 0 0,1 0-1 0 0,-1 0 1 0 0,1 0-1 0 0,-1 0 1 0 0,1 0-225 0 0,4 5 98 0 0,-1 1 0 0 0,2-1 0 0 0,-1-1 0 0 0,1 1 1 0 0,0-1-99 0 0,11 13 1137 0 0,14 24-134 0 0,-2 1 1 0 0,10 24-1004 0 0,-32-51 230 0 0,0-1 0 0 0,-1 2-1 0 0,-1-1 1 0 0,1 8-230 0 0,-6-23 9 0 0,11 38 303 0 0,-3 1 0 0 0,-1 0 0 0 0,-2 1 0 0 0,-1-1 0 0 0,-3 1 0 0 0,-2 23-312 0 0,0-48 46 0 0,0 1-1 0 0,-2 0 0 0 0,0-1 0 0 0,-1 1 0 0 0,-1-1 0 0 0,0 0 1 0 0,-1 0-1 0 0,-6 10-45 0 0,6-15 34 0 0,-1-1 0 0 0,0 1 0 0 0,0-1 0 0 0,-2-1 0 0 0,1 1 0 0 0,-1-1 0 0 0,-4 2-34 0 0,12-10 11 0 0,1 0 0 0 0,-1 0-1 0 0,0-1 1 0 0,0 1-1 0 0,0 0 1 0 0,0-1 0 0 0,0 1-1 0 0,-1-1 1 0 0,1 1-1 0 0,0-1 1 0 0,0 1 0 0 0,0-1-1 0 0,0 0 1 0 0,0 0-1 0 0,-1 0 1 0 0,1 1 0 0 0,0-1-1 0 0,0 0 1 0 0,0 0 0 0 0,-1-1-1 0 0,1 1 1 0 0,0 0-1 0 0,0 0 1 0 0,0-1 0 0 0,0 1-1 0 0,-1 0 1 0 0,1-1-1 0 0,0 1 1 0 0,0-1 0 0 0,0 1-1 0 0,0-1 1 0 0,0 0-1 0 0,0 0 1 0 0,0 1 0 0 0,0-1-1 0 0,1 0 1 0 0,-1 0-1 0 0,0 0 1 0 0,0 0 0 0 0,1 0-1 0 0,-1 0 1 0 0,0-1-11 0 0,-1-2 62 0 0,0 0 0 0 0,0 0 0 0 0,0 0 0 0 0,0 0-1 0 0,1 0 1 0 0,0-1 0 0 0,0 1 0 0 0,0 0 0 0 0,1-1 0 0 0,-1 1 0 0 0,1-1-62 0 0,2-22 39 0 0,0 0 0 0 0,2 1-1 0 0,2-1 1 0 0,0 1 0 0 0,1 0 0 0 0,2 1 0 0 0,0 0 0 0 0,3-2-39 0 0,1 1 57 0 0,1 1 0 0 0,3-4-57 0 0,-2 4 43 0 0,-2 4-35 0 0,1 1 0 0 0,1 0-1 0 0,1 2 1 0 0,17-17-8 0 0,78-63 73 0 0,-36 33 18 0 0,-40 36 251 0 0,27-16-342 0 0,-31 23 86 0 0,-1-1 0 0 0,21-21-86 0 0,-24 22-157 0 0,-25 21-664 0 0,-2 1-305 0 0,0 0-67 0 0,0 0-14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3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3224 0 0,'0'-6'288'0'0,"0"1"88"0"0,0 4 1570 0 0,0 1 656 0 0,0 0 118 0 0,0 0-330 0 0,0 0-1494 0 0,0 0-650 0 0,3 1-158 0 0,-1 0 0 0 0,1-1 0 0 0,-1 0 1 0 0,1 1-1 0 0,0-1 0 0 0,-1 0 1 0 0,3 0-89 0 0,-5 0 39 0 0,190-8 3574 0 0,-43 6-2990 0 0,-114 2-1094 0 0,0 2 0 0 0,13 3 471 0 0,-42-5-264 0 0,14 3-1080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3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12896 0 0,'1'-1'149'0'0,"0"0"0"0"0,1 0 0 0 0,-1 0 1 0 0,1 0-1 0 0,-1 1 0 0 0,1-1 0 0 0,-1 1 1 0 0,1-1-1 0 0,0 1 0 0 0,-1-1 1 0 0,1 1-1 0 0,0 0 0 0 0,0 0-149 0 0,28-1 1182 0 0,-19 2-607 0 0,266-7 1879 0 0,-225 4-2233 0 0,22 1-132 0 0,0 2-1300 0 0,-50-1 504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893 58 11488 0 0,'-37'-12'316'0'0,"-1"1"0"0"0,0 1 0 0 0,-1 2 0 0 0,-22 0-316 0 0,26 3 337 0 0,-1 3-1 0 0,0 0 1 0 0,0 2 0 0 0,0 2 0 0 0,0 2 0 0 0,-9 2-337 0 0,19-1 334 0 0,1 1-1 0 0,0 1 1 0 0,1 1-1 0 0,0 1 0 0 0,0 1 1 0 0,1 1-1 0 0,0 1 1 0 0,0 1-1 0 0,-1 3-333 0 0,9-5 83 0 0,1 0 1 0 0,0 1-1 0 0,1 1 0 0 0,0 0 0 0 0,1 0 1 0 0,1 2-1 0 0,0-1 0 0 0,1 1 1 0 0,1 1-1 0 0,0 0 0 0 0,1 0 0 0 0,1 1 1 0 0,0 0-1 0 0,1 0 0 0 0,1 1 0 0 0,1-1 1 0 0,0 1-1 0 0,1 0 0 0 0,1 0 0 0 0,1 3-83 0 0,1-8 31 0 0,0 0 0 0 0,1-1 0 0 0,0 1 0 0 0,1 0 0 0 0,1-1 0 0 0,-1 1 0 0 0,2-1 0 0 0,0 0 0 0 0,1 0 0 0 0,0-1 0 0 0,0 1 0 0 0,1-1 0 0 0,1 0 0 0 0,0-1 0 0 0,0 1 0 0 0,6 4-31 0 0,-1 0 31 0 0,2 0-1 0 0,0 0 1 0 0,0-1-1 0 0,1-1 1 0 0,1-1-1 0 0,0 0 1 0 0,1-1-1 0 0,0-1 0 0 0,1 0 1 0 0,0-2-1 0 0,0 0 1 0 0,1 0-1 0 0,0-2 1 0 0,0-1-1 0 0,1 0 1 0 0,-1-1-1 0 0,1-1 0 0 0,5-1-30 0 0,6 0 122 0 0,0-2-1 0 0,0-1 1 0 0,0-2 0 0 0,0-1-1 0 0,-1-1 1 0 0,0-1-1 0 0,0-2 1 0 0,0-1-1 0 0,-1-2 1 0 0,0 0-1 0 0,-1-2 1 0 0,0-1-1 0 0,8-7-121 0 0,-11 6 152 0 0,-1-2-1 0 0,0 0 1 0 0,-2-1 0 0 0,0-1-1 0 0,17-20-151 0 0,-28 27 61 0 0,-1 0 1 0 0,-1-1-1 0 0,0 0 0 0 0,-1 0 1 0 0,-1-1-1 0 0,0 0 0 0 0,0 0 0 0 0,-2-1 1 0 0,1 0-1 0 0,-2 0 0 0 0,2-12-61 0 0,-4 15 57 0 0,0 0 0 0 0,-2 0 0 0 0,1 0 0 0 0,-1-1 0 0 0,-1 1 0 0 0,0 0 0 0 0,-1 0 0 0 0,0 1 0 0 0,-1-1 0 0 0,0 0 0 0 0,-3-5-57 0 0,2 8 11 0 0,0 0 0 0 0,-1 0 0 0 0,1 0 1 0 0,-2 1-1 0 0,1-1 0 0 0,-1 1 0 0 0,-1 1 1 0 0,1-1-1 0 0,-1 1 0 0 0,0 1 0 0 0,-1-1 1 0 0,0 1-1 0 0,0 0 0 0 0,-2 0-11 0 0,-21-13-4 0 0,-10-6 13 0 0,-15-6-9 0 0,41 25-9 0 0,1 0-1 0 0,-1 0 0 0 0,0 1 0 0 0,0 1 1 0 0,-1 0-1 0 0,-1 1 10 0 0,1 1-376 0 0,-1 0 0 0 0,-1 1-1 0 0,1 0 1 0 0,0 2 0 0 0,0 0 0 0 0,-16 3 376 0 0,3 2-2368 0 0,-2 2-4865 0 0</inkml:trace>
  <inkml:trace contextRef="#ctx0" brushRef="#br0" timeOffset="214.998">312 544 18455 0 0,'2'-1'846'0'0,"2"1"-689"0"0,1-1 0 0 0,-1 0 0 0 0,1 1 0 0 0,0 0 1 0 0,-1 0-1 0 0,1 1 0 0 0,-1-1 0 0 0,4 2-157 0 0,39 10-22 0 0,-22-4 285 0 0,4 0 2 0 0,-1 1-1 0 0,0 1 1 0 0,-1 2-1 0 0,0 0 1 0 0,-1 2-1 0 0,17 12-264 0 0,-28-15-120 0 0,0 0-1 0 0,-1 0 0 0 0,0 2 1 0 0,-1-1-1 0 0,0 2 1 0 0,-1 0-1 0 0,-1 0 0 0 0,0 1 1 0 0,-1 1-1 0 0,0-1 0 0 0,1 6 121 0 0,8 22-7507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379 209 10592 0 0,'-4'-1'74'0'0,"0"0"0"0"0,0 1 1 0 0,0-1-1 0 0,1 1 0 0 0,-1-1 1 0 0,0 1-1 0 0,0 0 1 0 0,0 1-1 0 0,0-1 0 0 0,0 1 1 0 0,0 0-1 0 0,0-1 0 0 0,1 2 1 0 0,-1-1-1 0 0,0 0 0 0 0,1 1 1 0 0,-1 0-1 0 0,1 0 1 0 0,-1 0-1 0 0,1 0 0 0 0,0 0 1 0 0,-3 3-75 0 0,-2 1 343 0 0,0 0 0 0 0,0-1 0 0 0,0 0 0 0 0,-5 1-343 0 0,5-2 67 0 0,1-1 1 0 0,0 1 0 0 0,1 1 0 0 0,-1-1 0 0 0,1 1-1 0 0,0 0 1 0 0,-3 3-68 0 0,0 1 16 0 0,-6 6-47 0 0,15-14 26 0 0,0-1 0 0 0,-1 1 0 0 0,1-1 0 0 0,0 1-1 0 0,-1 0 1 0 0,1-1 0 0 0,0 1 0 0 0,0 0 0 0 0,0-1 0 0 0,0 1-1 0 0,0 0 1 0 0,0-1 0 0 0,0 1 0 0 0,0 0 0 0 0,0-1-1 0 0,0 1 1 0 0,0 0 0 0 0,0-1 0 0 0,0 1 0 0 0,0 0 0 0 0,0-1-1 0 0,1 1 1 0 0,-1-1 0 0 0,0 1 0 0 0,1 0 0 0 0,-1-1 0 0 0,0 1 5 0 0,1 0-5 0 0,-1 0-1 0 0,1 0 1 0 0,-1 0 0 0 0,1 0 0 0 0,-1 0 0 0 0,0 0 0 0 0,1 0 0 0 0,-1 0 0 0 0,0 0 0 0 0,0 0 0 0 0,0 0 0 0 0,0 0 0 0 0,0 0 0 0 0,0 1 0 0 0,0-1 5 0 0,-1 1 4 0 0,1-1 1 0 0,0 0 0 0 0,0 0 0 0 0,0 1-1 0 0,0-1 1 0 0,0 0 0 0 0,1 0 0 0 0,-1 1-1 0 0,0-1 1 0 0,1 0 0 0 0,-1 0 0 0 0,0 0-1 0 0,1 1 1 0 0,0 0-5 0 0,2 2 10 0 0,0 0 0 0 0,1 0 0 0 0,0 0 0 0 0,-1 0 0 0 0,1-1 0 0 0,2 2-10 0 0,7 7 6 0 0,-5-6-5 0 0,0 1 1 0 0,1-1 0 0 0,-1 0-1 0 0,1-1 1 0 0,0 0 0 0 0,1-1-1 0 0,-1 0 1 0 0,3 1-2 0 0,-8-3 11 0 0,0 0 1 0 0,0 0-1 0 0,0 0 0 0 0,0 1 0 0 0,1 1-11 0 0,-1-2 20 0 0,-1 1-1 0 0,1-1 1 0 0,0 1-1 0 0,-1-1 0 0 0,5 1-19 0 0,6 2 162 0 0,-1 1 1 0 0,0 0-1 0 0,1 1-162 0 0,-10-5 332 0 0,-1 0 0 0 0,1 1 0 0 0,-1-1 0 0 0,0 1 0 0 0,1 0 0 0 0,-1 0 0 0 0,0 0 0 0 0,-1 0 0 0 0,1 0 0 0 0,-1 0 0 0 0,1 1 0 0 0,-1 0 0 0 0,1 1-332 0 0,-3-5 51 0 0,0 1 1 0 0,0 0 0 0 0,0 0-1 0 0,1 0 1 0 0,-1-1-1 0 0,0 1 1 0 0,0 0 0 0 0,0 0-1 0 0,-1 0 1 0 0,1-1-1 0 0,0 1 1 0 0,0 0 0 0 0,0 0-1 0 0,-1-1 1 0 0,1 1 0 0 0,0 0-1 0 0,-1 0 1 0 0,1-1-1 0 0,0 1 1 0 0,-1 0 0 0 0,1-1-1 0 0,-1 1 1 0 0,1 0-52 0 0,-6 10-639 0 0,6-8 552 0 0,-1-1-1 0 0,0 0 1 0 0,0 0 0 0 0,0 0 0 0 0,0 0 0 0 0,0 0-1 0 0,0 0 1 0 0,0 0 0 0 0,0 0 0 0 0,-1 0 0 0 0,1 0-1 0 0,-1-1 1 0 0,0 1 0 0 0,1-1 0 0 0,-1 1 0 0 0,0-1-1 0 0,0 1 88 0 0,-8 4 104 0 0,0 0 0 0 0,-10 5-104 0 0,5-3-60 0 0,1-1 94 0 0,0-1-1 0 0,-1-1 0 0 0,0 0 1 0 0,0-1-1 0 0,-5 1-33 0 0,-4 1 2 0 0,7-3 37 0 0,-1-1 0 0 0,1 0 0 0 0,-1-1 0 0 0,1-1-1 0 0,-6-1-38 0 0,-10 0 408 0 0,24 1-798 0 0,0 0 1 0 0,0-1-1 0 0,1 0 1 0 0,-1 0-1 0 0,1-1 1 0 0,-1 0-1 0 0,1 0 1 0 0,-4-3 389 0 0,0 0-1237 0 0</inkml:trace>
  <inkml:trace contextRef="#ctx0" brushRef="#br0" timeOffset="0.998">375 620 6448 0 0,'-2'-1'215'0'0,"7"1"37"0"0,18 4 461 0 0,35 3 2459 0 0,45-7-518 0 0,-96 0-2444 0 0,1 0-1 0 0,0-1 1 0 0,-1-1-1 0 0,1 1 0 0 0,0-1 1 0 0,-1 0-1 0 0,0-1 1 0 0,1 0-1 0 0,-1 0 1 0 0,0 0-1 0 0,-1-1 1 0 0,7-5-210 0 0,4-3 225 0 0,-13 11-182 0 0,-1-1 1 0 0,0-1 0 0 0,0 1 0 0 0,0 0-1 0 0,0-1 1 0 0,-1 1 0 0 0,1-1 0 0 0,-1 0-1 0 0,0 0 1 0 0,2-2-44 0 0,5-9 150 0 0,-7 12-130 0 0,-1 0 1 0 0,0 0 0 0 0,0 0 0 0 0,1 0 0 0 0,-1 0 0 0 0,0 0 0 0 0,0 0 0 0 0,-1 0 0 0 0,1-1-1 0 0,0 1 1 0 0,-1 0 0 0 0,0-1 0 0 0,1 1 0 0 0,-1 0 0 0 0,0-2-21 0 0,0-4 36 0 0,0 0 0 0 0,0-1 0 0 0,0 0 0 0 0,-1 0 0 0 0,0 1 0 0 0,0-1 0 0 0,-1 0 0 0 0,-2-5-36 0 0,2 8 16 0 0,-1 1 0 0 0,1-1 0 0 0,-1 1 0 0 0,-2-3-16 0 0,4 6 5 0 0,-1 0 1 0 0,1 0-1 0 0,-1 1 1 0 0,1-1-1 0 0,-1 0 1 0 0,0 1-1 0 0,0 0 0 0 0,0-1 1 0 0,0 1-1 0 0,0 0 1 0 0,0 0-1 0 0,-2-1-5 0 0,-2 0 304 0 0,1 0 0 0 0,-1-1 0 0 0,0 2 0 0 0,-1-1 0 0 0,-2 0-304 0 0,7 2 12 0 0,1 0-1 0 0,-1 0 1 0 0,0 0 0 0 0,1 0 0 0 0,-1 0 0 0 0,1 0 0 0 0,-1 1 0 0 0,1-1 0 0 0,-1 0 0 0 0,1 1 0 0 0,-1 0 0 0 0,1-1-1 0 0,-1 1 1 0 0,1 0 0 0 0,-1-1 0 0 0,1 1 0 0 0,0 0 0 0 0,0 0 0 0 0,-1 0 0 0 0,1 0 0 0 0,0 0 0 0 0,0 1-1 0 0,-1 0-11 0 0,1-1-35 0 0,0 1-1 0 0,-1-1 0 0 0,0 1 0 0 0,1-1 0 0 0,-1 0 0 0 0,0 0 0 0 0,0 1 1 0 0,0-1-1 0 0,0 0 36 0 0,1-1-50 0 0,-1 1 0 0 0,1-1 1 0 0,0 1-1 0 0,0 0 0 0 0,0-1 0 0 0,0 1 1 0 0,0 0-1 0 0,0 0 0 0 0,0 0 0 0 0,0-1 1 0 0,0 1-1 0 0,0 0 0 0 0,1 0 0 0 0,-1 0 1 0 0,0 1-1 0 0,1-1 0 0 0,-1 0 0 0 0,1 0 1 0 0,-1 0-1 0 0,1 0 0 0 0,-1 1 0 0 0,1-1 1 0 0,0 0-1 0 0,-1 0 0 0 0,1 1 0 0 0,0-1 50 0 0,-3 20-545 0 0,2-16 539 0 0,0 0 0 0 0,0 1 0 0 0,1-1 0 0 0,-1 1 0 0 0,1 0 0 0 0,0-1 0 0 0,1 1 0 0 0,0-1 0 0 0,-1 1 0 0 0,3 3 6 0 0,0 0 340 0 0,0 0-1 0 0,-1 0 1 0 0,0 1 0 0 0,1 6-340 0 0,-2-12-33 0 0,0 1 1 0 0,1-1-1 0 0,0 0 1 0 0,0 0-1 0 0,0 0 1 0 0,0 0-1 0 0,1 0 1 0 0,-1-1-1 0 0,1 1 1 0 0,0-1-1 0 0,1 2 33 0 0,3 2-349 0 0,-4-3 314 0 0,0-1-1 0 0,0 0 0 0 0,1 0 1 0 0,-1 0-1 0 0,1-1 1 0 0,0 1-1 0 0,0-1 0 0 0,0 0 1 0 0,0 0-1 0 0,0 0 1 0 0,0-1-1 0 0,0 1 0 0 0,2-1 36 0 0,-4-1 41 0 0,0 1-1 0 0,0-2 1 0 0,0 1 0 0 0,0 0-1 0 0,0 0 1 0 0,0-1-1 0 0,0 1 1 0 0,0-1-1 0 0,0 1 1 0 0,0-1-1 0 0,1 0-40 0 0,1 0 74 0 0,3-2-52 0 0,-1 0-1 0 0,0 0 1 0 0,0-1 0 0 0,0 1-1 0 0,0-1 1 0 0,0-1-1 0 0,4-4-21 0 0,3-1-40 0 0,-4 2-35 0 0,0-1 0 0 0,0 0 0 0 0,-1-1 1 0 0,5-7 74 0 0,1 0-174 0 0,5-10-202 0 0,-15 19 258 0 0,1 1 1 0 0,0 0 0 0 0,1 0-1 0 0,3-2 118 0 0,7-8-202 0 0,-15 16 193 0 0,0-1-1 0 0,1 1 1 0 0,0 0 0 0 0,-1 0 0 0 0,1 1 0 0 0,0-1-1 0 0,-1 0 1 0 0,1 0 0 0 0,0 1 0 0 0,0-1 0 0 0,-1 1-1 0 0,1 0 1 0 0,0-1 0 0 0,0 1 0 0 0,0 0 9 0 0,0 0-5 0 0,-1 0 0 0 0,0 0 0 0 0,0 0 0 0 0,0 0 1 0 0,0 1-1 0 0,0-1 0 0 0,0 0 0 0 0,0 1 0 0 0,1-1 1 0 0,-1 0-1 0 0,0 1 0 0 0,0-1 0 0 0,0 1 0 0 0,0 0 0 0 0,0-1 1 0 0,-1 1-1 0 0,1 0 0 0 0,0-1 0 0 0,0 1 0 0 0,0 0 0 0 0,-1 0 1 0 0,1 0-1 0 0,0 0 0 0 0,-1 0 0 0 0,1 0 5 0 0,4 7 127 0 0,-1 0 0 0 0,0 0 0 0 0,0 1 0 0 0,-1 0 0 0 0,0 0 0 0 0,-1 0 0 0 0,0 0-1 0 0,0 0 1 0 0,-1 0 0 0 0,0 0 0 0 0,-1 3-127 0 0,4 38 1100 0 0,-4-48-1008 0 0,0-2-11 0 0,0 0-1 0 0,0 0 4 0 0,0 0 18 0 0,0-9 120 0 0,5-9-95 0 0,1 1-1 0 0,0 0 0 0 0,2 0 0 0 0,0 1 0 0 0,0-1 0 0 0,10-11-126 0 0,-12 17-13 0 0,2 0 13 0 0,0 0 0 0 0,1 0 0 0 0,0 1 0 0 0,10-8 0 0 0,-9 8 0 0 0,-9 9-19 0 0,1 0-1 0 0,-1 0 0 0 0,1 0 0 0 0,0 0 1 0 0,-1 1-1 0 0,1-1 0 0 0,0 0 0 0 0,-1 1 1 0 0,1-1-1 0 0,0 1 0 0 0,0 0 0 0 0,-1-1 1 0 0,1 1-1 0 0,0 0 0 0 0,0 0 0 0 0,-1 0 1 0 0,1 1-1 0 0,0-1 0 0 0,1 0 20 0 0,-1 1-20 0 0,0-1 0 0 0,1 1 0 0 0,-1-1 0 0 0,0 1 0 0 0,0 0 0 0 0,1 0 0 0 0,-1 0 0 0 0,0 0 0 0 0,0 0 0 0 0,0 0 0 0 0,0 0 0 0 0,0 1-1 0 0,-1-1 1 0 0,2 2 20 0 0,36 56 480 0 0,-35-52-477 0 0,1 2 0 0 0,-1-1 0 0 0,0 0 0 0 0,2 8-3 0 0,2 5-117 0 0,1 9 30 0 0,-7-22 95 0 0,0-1-1 0 0,1 0 0 0 0,0 1 0 0 0,1 0-7 0 0,-3-5-777 0 0,1 0-1 0 0,0 0 1 0 0,0 0 0 0 0,0-1-1 0 0,0 1 1 0 0,1-1-1 0 0,0 1 778 0 0,6 6-6122 0 0</inkml:trace>
  <inkml:trace contextRef="#ctx0" brushRef="#br0" timeOffset="1.998">1692 261 17071 0 0,'-17'1'1298'0'0,"13"0"-1228"0"0,-1 1 0 0 0,0-1 1 0 0,0 1-1 0 0,0 0 0 0 0,1 0 1 0 0,-1 1-1 0 0,1 0 0 0 0,0-1 1 0 0,-2 3-71 0 0,-5 4 39 0 0,1 0 1 0 0,-8 11-40 0 0,11-11 2 0 0,1 0 1 0 0,0 1 0 0 0,1 0-1 0 0,0 0 1 0 0,-2 6-3 0 0,2-6 1 0 0,3-5 7 0 0,1-1 0 0 0,-1 0 0 0 0,1 1 1 0 0,0-1-1 0 0,0 1 0 0 0,0 0 0 0 0,1-1 0 0 0,-1 1 0 0 0,1 0 0 0 0,0-1 0 0 0,1 1 0 0 0,-1-1 0 0 0,1 1 0 0 0,0 0 0 0 0,0 0-8 0 0,0-2-4 0 0,0 0 1 0 0,1 0-1 0 0,-1 0 1 0 0,0 0 0 0 0,1 0-1 0 0,0 0 1 0 0,-1 0-1 0 0,1-1 1 0 0,0 1-1 0 0,1-1 1 0 0,-1 0-1 0 0,0 1 1 0 0,1-1 0 0 0,-1 0-1 0 0,1 0 1 0 0,-1 0-1 0 0,1-1 1 0 0,0 1-1 0 0,0-1 1 0 0,0 0-1 0 0,3 2 4 0 0,11 2-241 0 0,1 0 0 0 0,18 2 241 0 0,-15-5-96 0 0,-20-2 180 0 0,-1 1-15 0 0,-1 0-1 0 0,1 0 1 0 0,-1 0 0 0 0,0 0 0 0 0,1 0 0 0 0,-1 0-1 0 0,0-1 1 0 0,0 1 0 0 0,1 0 0 0 0,-1 0 0 0 0,0 0-1 0 0,0-1 1 0 0,0 1 0 0 0,0 0 0 0 0,0-1 0 0 0,0 1 0 0 0,0-1-1 0 0,0 1 1 0 0,-1-1-69 0 0,-22 9 562 0 0,-23 4 78 0 0,17-6-401 0 0,-16 7-239 0 0,18-8-107 0 0,25-6-171 0 0,0 0 0 0 0,-1 1 0 0 0,1 0 0 0 0,0-1 0 0 0,-1 1 0 0 0,1 0 0 0 0,0 1 0 0 0,-2 0 278 0 0,4-2-1147 0 0,1 0-5 0 0</inkml:trace>
  <inkml:trace contextRef="#ctx0" brushRef="#br0" timeOffset="2.998">1842 429 12440 0 0,'0'0'957'0'0,"1"13"482"0"0,5 0 485 0 0,2 8 306 0 0,0 3-1463 0 0,-7-21-564 0 0,1 1 0 0 0,-1 0-1 0 0,0 0 1 0 0,0 0 0 0 0,0 0 0 0 0,-1 0 0 0 0,1 2-203 0 0,0-1 232 0 0,-1 0 1 0 0,1 0-1 0 0,1 0 1 0 0,-1 0-1 0 0,1 0 1 0 0,0-1-1 0 0,0 1 1 0 0,1 2-233 0 0,4 17 716 0 0,-4-15-623 0 0,-3-7-12 0 0,0 0-3 0 0,-2 3-6 0 0,2-4 13 0 0,0-1-16 0 0,0 0-96 0 0,-1 0-1 0 0,1 0 1 0 0,-1-1-1 0 0,1 1 1 0 0,0 0-1 0 0,-1 0 1 0 0,1-1-1 0 0,0 1 1 0 0,-1 0-1 0 0,1-1 1 0 0,0 1-1 0 0,0 0 1 0 0,-1-1-1 0 0,1 1 1 0 0,0 0-1 0 0,0-1 1 0 0,0 1-1 0 0,-1 0 1 0 0,1-1 27 0 0,1-5-921 0 0,0-4-4970 0 0,-1-1-1374 0 0</inkml:trace>
  <inkml:trace contextRef="#ctx0" brushRef="#br0" timeOffset="3.998">1866 126 9672 0 0,'0'0'14'0'0,"-9"-28"1339"0"0,8 26-1084 0 0,1 1 0 0 0,0 0 0 0 0,0 0 1 0 0,0 0-1 0 0,0-1 0 0 0,0 1 0 0 0,0 0 0 0 0,0 0 0 0 0,0 0 0 0 0,0-1 0 0 0,0 1 1 0 0,1 0-1 0 0,-1 0 0 0 0,0 0 0 0 0,1 0 0 0 0,-1 0 0 0 0,1 0 0 0 0,-1 0 0 0 0,1-1 0 0 0,0 2 1 0 0,-1-1-1 0 0,1 0 0 0 0,1-1-269 0 0,-2 2 115 0 0,1-1 0 0 0,-1 1 1 0 0,1-1-1 0 0,0 1 0 0 0,-1 0 1 0 0,1-1-1 0 0,0 1 0 0 0,-1 0 0 0 0,1-1 1 0 0,0 1-1 0 0,-1 0 0 0 0,1 0 1 0 0,0 0-1 0 0,-1-1 0 0 0,1 1-115 0 0,0 0-308 0 0,1 1 175 0 0,6 3-1158 0 0,-2 2-4879 0 0</inkml:trace>
  <inkml:trace contextRef="#ctx0" brushRef="#br0" timeOffset="4.998">2082 38 8288 0 0,'0'0'638'0'0,"0"0"-190"0"0,0 1 739 0 0,5 14 598 0 0,-2 0 0 0 0,0 0 0 0 0,0 2-1785 0 0,2 32 1296 0 0,-2 1-1296 0 0,0-7 1523 0 0,11 148 685 0 0,-7-42-1606 0 0,-5-129-389 0 0,2 18-70 0 0,-4-32 154 0 0,0-4-5568 0 0,-3-7 3736 0 0</inkml:trace>
  <inkml:trace contextRef="#ctx0" brushRef="#br0" timeOffset="5.998">2173 425 4608 0 0,'1'-3'71'0'0,"-1"-1"1"0"0,1 1-1 0 0,1-1 1 0 0,-1 1 0 0 0,0 0-1 0 0,1 0 1 0 0,0-1-1 0 0,0 1 1 0 0,0 0-1 0 0,0 1 1 0 0,0-1-1 0 0,0 0 1 0 0,1 0-1 0 0,-1 1 1 0 0,1 0-1 0 0,0-1 1 0 0,0 1-72 0 0,0 0 619 0 0,0 0 0 0 0,0 0 0 0 0,1 0 1 0 0,-1 1-1 0 0,0-1 0 0 0,1 1 0 0 0,-1 0 0 0 0,1 0 0 0 0,0 0 1 0 0,2 0-620 0 0,3-1 541 0 0,1 2 0 0 0,0-1 1 0 0,-1 1-1 0 0,1 1 0 0 0,-1 0 1 0 0,1 0-1 0 0,-1 1 0 0 0,1 0 0 0 0,-1 1 1 0 0,0 0-1 0 0,0 0 0 0 0,6 4-541 0 0,-8-4 226 0 0,-1 0 0 0 0,1 1 0 0 0,-1 0 0 0 0,0 0 0 0 0,0 1 0 0 0,-1 0 0 0 0,1 0 0 0 0,-1 0 0 0 0,0 0 0 0 0,0 1 0 0 0,-1 0 0 0 0,0 0 0 0 0,0 0 0 0 0,0 1 0 0 0,-1-1 0 0 0,1 3-226 0 0,31 90 1863 0 0,-23-54-1505 0 0,-10-34-274 0 0,1 0 0 0 0,0 0-1 0 0,2 1-83 0 0,-5-10 75 0 0,0-2-4 0 0,0 0-1 0 0,0 0 2 0 0,0 0 0 0 0,0 0-38 0 0,0 0-165 0 0,0-14-685 0 0,0-6-1613 0 0,0 6 1003 0 0</inkml:trace>
  <inkml:trace contextRef="#ctx0" brushRef="#br0" timeOffset="6.998">2559 135 13328 0 0,'0'0'612'0'0,"0"0"-15"0"0,1-1-508 0 0,-1 1 0 0 0,1 0 0 0 0,0-1 0 0 0,-1 1 0 0 0,1 0 0 0 0,-1 0 0 0 0,1-1 0 0 0,0 1 0 0 0,0 0 0 0 0,-1 0 0 0 0,1 0 0 0 0,0 0 0 0 0,-1 0 1 0 0,1 0-90 0 0,4 4 30 0 0,-1 1 0 0 0,0-1 1 0 0,0 1-1 0 0,0 0 1 0 0,-1 0-1 0 0,0 0 1 0 0,0 1-1 0 0,0-1 0 0 0,-1 1 1 0 0,1 0-1 0 0,-1-1 1 0 0,-1 1-1 0 0,1 0 1 0 0,-1 0-1 0 0,0 0 0 0 0,0 1 1 0 0,-1 0-31 0 0,3 40-1372 0 0,0-30-3989 0 0</inkml:trace>
  <inkml:trace contextRef="#ctx0" brushRef="#br0" timeOffset="7.998">2690 506 10104 0 0,'1'8'918'0'0,"0"-2"-697"0"0,0-1 0 0 0,0 0 0 0 0,0 0 0 0 0,1 0 0 0 0,0 0 0 0 0,0 0 0 0 0,0 0-1 0 0,1 0 1 0 0,0-1 0 0 0,-1 1 0 0 0,2-1 0 0 0,2 4-221 0 0,4 5 1282 0 0,-9-11-1077 0 0,0 0 0 0 0,1 0 0 0 0,-1-1 0 0 0,0 1 0 0 0,1-1 0 0 0,-1 1 0 0 0,1-1 0 0 0,-1 1-1 0 0,3 0-204 0 0,-2 0 205 0 0,1 0 0 0 0,0-1-1 0 0,-1 1 1 0 0,1 0-1 0 0,0-1 1 0 0,0 0-1 0 0,0 0 1 0 0,1 0-1 0 0,-1 0 1 0 0,0 0-1 0 0,0-1 1 0 0,0 1-1 0 0,1-1 1 0 0,-1 0-1 0 0,0 0 1 0 0,0 0-1 0 0,1 0 1 0 0,-1-1-1 0 0,0 1 1 0 0,0-1-1 0 0,0 0 1 0 0,1 0-1 0 0,-1 0-204 0 0,3-1 84 0 0,0-1 0 0 0,0 0 0 0 0,0 0 0 0 0,-1 0-1 0 0,1 0 1 0 0,-1-1 0 0 0,0 0 0 0 0,0 0-1 0 0,0 0 1 0 0,0-1 0 0 0,-1 0 0 0 0,1 0-84 0 0,0-3 77 0 0,1 0 0 0 0,-1 0 1 0 0,0 0-1 0 0,-1-1 1 0 0,0 0-1 0 0,0 0 0 0 0,1-8-77 0 0,0-2 23 0 0,-1 0-1 0 0,0 0 1 0 0,-2-1 0 0 0,0 1-1 0 0,-2-1 1 0 0,0 0 0 0 0,-3-16-23 0 0,-1 7-256 0 0,2 21 132 0 0,1 0 0 0 0,0-1-1 0 0,0 1 1 0 0,0 0 0 0 0,1 0-1 0 0,1-6 125 0 0,0 8-393 0 0,3-12 9 0 0,1 6-3485 0 0,-5 12 2212 0 0</inkml:trace>
  <inkml:trace contextRef="#ctx0" brushRef="#br0" timeOffset="8.998">3117 317 3224 0 0,'1'1'240'0'0,"7"9"1016"0"0,-5-7 328 0 0,0 1 0 0 0,0-1-1 0 0,0 1 1 0 0,-1 0 0 0 0,0 0 0 0 0,1 0-1 0 0,-1 0 1 0 0,-1 1-1584 0 0,4 7 691 0 0,3 14 655 0 0,0 6 180 0 0,-6-24-1244 0 0,0-1 0 0 0,-1 1 0 0 0,1 0 0 0 0,-2-1 0 0 0,1 3-282 0 0,2 9 215 0 0,-2-16-190 0 0,-1-1 1 0 0,1 1-1 0 0,-1 0 0 0 0,0-1 0 0 0,1 1 0 0 0,-1-1 1 0 0,0 1-1 0 0,-1 0 0 0 0,1-1 0 0 0,0 1 0 0 0,-1 1-25 0 0,1-4 64 0 0,0 0-25 0 0,0 0-98 0 0,0 0-9 0 0,0 0-185 0 0,0 0-795 0 0,0-13-1811 0 0,0 10 1387 0 0</inkml:trace>
  <inkml:trace contextRef="#ctx0" brushRef="#br0" timeOffset="9.998">3408 1 16615 0 0,'0'0'762'0'0,"0"0"-18"0"0,1 1-479 0 0,3 1-145 0 0,0 0 0 0 0,0 1 0 0 0,0-1 0 0 0,0 1-1 0 0,-1 0 1 0 0,1 0 0 0 0,-1 1 0 0 0,0-1 0 0 0,0 1 0 0 0,0-1-1 0 0,-1 1 1 0 0,1 0 0 0 0,-1 0 0 0 0,0 0 0 0 0,0 1 0 0 0,0-1 0 0 0,0 0-1 0 0,-1 1-119 0 0,7 30 921 0 0,-3-18-476 0 0,-1 1 0 0 0,-1-1 0 0 0,-1 7-445 0 0,4 35 487 0 0,-2-17 330 0 0,-1 15-817 0 0,6 15 0 0 0,-3 55-2664 0 0,-7-118-2631 0 0,-2-1-1657 0 0</inkml:trace>
  <inkml:trace contextRef="#ctx0" brushRef="#br0" timeOffset="10.998">3307 267 13360 0 0,'17'-8'357'0'0,"1"1"0"0"0,-1 1 0 0 0,1 0 0 0 0,0 1 1 0 0,0 1-1 0 0,1 1 0 0 0,2 0-357 0 0,-9 1 501 0 0,29 0 710 0 0,-8 1-368 0 0,-11 1-291 0 0,1 0-1 0 0,0 2 1 0 0,12 2-552 0 0,-32-4 28 0 0,32 5 163 0 0,-11-1 195 0 0,0-2 0 0 0,23 0-386 0 0,-46-1 6 0 0,0-1 1 0 0,0-1-1 0 0,0 1 1 0 0,-1 0-1 0 0,1 0 1 0 0,0 0 0 0 0,0 0-1 0 0,0 0 1 0 0,-1-1-1 0 0,1 1 1 0 0,0 0-1 0 0,0-1 1 0 0,-1 1-1 0 0,1-1 1 0 0,0 1-1 0 0,-1 0 1 0 0,1-1 0 0 0,-1 1-1 0 0,1-1 1 0 0,0 0-1 0 0,-1 1 1 0 0,1-1-1 0 0,-1 0 1 0 0,0 1-1 0 0,1-1 1 0 0,-1 0 0 0 0,1 1-1 0 0,-1-1 1 0 0,0 0-1 0 0,0 0 1 0 0,1 1-1 0 0,-1-1 1 0 0,0 0-1 0 0,0 0 1 0 0,0 0 0 0 0,0 1-1 0 0,0-1 1 0 0,0 0-1 0 0,0 0 1 0 0,0 0-1 0 0,0 0-6 0 0,-1-3-62 0 0,1 0 0 0 0,-1 0 0 0 0,0 0 0 0 0,0 1 0 0 0,0-1 0 0 0,-1 0 0 0 0,0-1 62 0 0,1-2-147 0 0,1 6 132 0 0,0 1 0 0 0,0-1 0 0 0,0 1 0 0 0,0-1 0 0 0,0 0-1 0 0,0 1 1 0 0,0-1 0 0 0,0 1 0 0 0,0-1 0 0 0,0 1 0 0 0,-1-1 0 0 0,1 1 0 0 0,0-1-1 0 0,0 1 1 0 0,0 0 0 0 0,-1-1 0 0 0,1 1 0 0 0,0-1 0 0 0,0 1 0 0 0,-1-1 0 0 0,1 1-1 0 0,0 0 1 0 0,-1-1 0 0 0,1 1 0 0 0,-1 0 0 0 0,1-1 0 0 0,0 1 0 0 0,-1 0 15 0 0,1 14-276 0 0,2 18 159 0 0,-3-26 176 0 0,1 1 1 0 0,0-1-1 0 0,1 1 1 0 0,0 4-60 0 0,1 0 86 0 0,-1-4-21 0 0,1 0 1 0 0,-1 0-1 0 0,1 0 1 0 0,1 0-1 0 0,-1 0 1 0 0,4 6-66 0 0,-4-11 15 0 0,0 1 0 0 0,0-1 0 0 0,0 0 0 0 0,0 0 0 0 0,0 0 0 0 0,1 0 0 0 0,-1 0 0 0 0,1-1 0 0 0,-1 1 0 0 0,1-1 0 0 0,0 1 1 0 0,-1-1-1 0 0,1 0 0 0 0,0 0 0 0 0,0 0 0 0 0,0-1 0 0 0,0 1 0 0 0,0-1 0 0 0,0 1 0 0 0,0-1 0 0 0,0 0 0 0 0,0 0-15 0 0,11-1 73 0 0,-1 0 0 0 0,1-1 0 0 0,-1-1 0 0 0,7-1-73 0 0,8-2 495 0 0,-15 3-420 0 0,1-1-1 0 0,0 0 1 0 0,-1-1 0 0 0,1-1-75 0 0,-3 1-6 0 0,0 1 1 0 0,0 0 0 0 0,1 1 0 0 0,-1 0-1 0 0,12-1 6 0 0,-9 2-1 0 0,-11 1 0 0 0,1 1 0 0 0,-1 0 0 0 0,1-1 0 0 0,0 1-1 0 0,0 0 1 0 0,-1 1 0 0 0,1-1 0 0 0,0 1 0 0 0,-1-1 0 0 0,1 1 0 0 0,-1 0-1 0 0,1 1 1 0 0,0-1 1 0 0,0 1-3 0 0,0 1-1 0 0,-1-1 0 0 0,1 1 0 0 0,-1 0 1 0 0,1-1-1 0 0,-1 2 0 0 0,0-1 0 0 0,0 0 0 0 0,0 0 1 0 0,-1 1-1 0 0,1 0 0 0 0,1 3 4 0 0,3 7 71 0 0,0 1 0 0 0,4 13-71 0 0,-8-19-33 0 0,0 1 33 0 0,0 1 0 0 0,-2-1 0 0 0,1 1 0 0 0,-1-1 0 0 0,-1 8 0 0 0,3 13 0 0 0,-2-5 0 0 0,-1 0 0 0 0,0 0 0 0 0,-4 17 0 0 0,-2 40 0 0 0,-3 87 0 0 0,6-75 0 0 0,-5 4 0 0 0,8-97-9 0 0,0 0 0 0 0,0 0 0 0 0,0 0 0 0 0,-1 0 0 0 0,1 0 0 0 0,-1 0 0 0 0,1 0 0 0 0,-1-1 0 0 0,0 1 0 0 0,0 0 0 0 0,0 0 0 0 0,0-1 0 0 0,0 1 0 0 0,0-1 0 0 0,0 1 0 0 0,0-1 0 0 0,-1 1 0 0 0,1-1 0 0 0,-1 0 0 0 0,1 1 0 0 0,-1-1 0 0 0,1 0 0 0 0,-1 0 0 0 0,0 0 0 0 0,0 0 9 0 0,-1 0 0 0 0,-1 0 0 0 0,0 0 0 0 0,0 0 0 0 0,1-1 0 0 0,-1 1 0 0 0,0-1 0 0 0,0 0 0 0 0,0 0 0 0 0,0-1 0 0 0,1 1 0 0 0,-1-1 0 0 0,-2 0 0 0 0,-41-11-667 0 0,16 1-5050 0 0,9 3-945 0 0</inkml:trace>
  <inkml:trace contextRef="#ctx0" brushRef="#br0" timeOffset="11.998">2722 506 9672 0 0,'0'0'748'0'0,"-2"-3"-864"0"0,-3-11 5316 0 0,8-11-1801 0 0,-3 23-3199 0 0,-1 0-1 0 0,1-1 0 0 0,-1 1 1 0 0,0 0-1 0 0,0-1 0 0 0,0 1 1 0 0,-1-1-200 0 0,-5-18 236 0 0,0-13-92 0 0,5 24-179 0 0,2 8-109 0 0,-1 0-1 0 0,1 1 1 0 0,0-1-1 0 0,-1 0 1 0 0,1 1 0 0 0,-1-1-1 0 0,0 0 1 0 0,0 1-1 0 0,1-1 1 0 0,-1 1-1 0 0,0-1 145 0 0,0 1-6847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9672 0 0,'0'0'748'0'0,"0"-1"-492"0"0,0-3-122 0 0,0 3 414 0 0,8-4 911 0 0,16-10-735 0 0,0 1 1 0 0,2 1-1 0 0,-1 2 0 0 0,3 0-724 0 0,2-3 216 0 0,0-1 0 0 0,24-17-216 0 0,-50 29 0 0 0,-1 1 1 0 0,1-1-1 0 0,-1-1 0 0 0,0 1 1 0 0,0 0-1 0 0,0-1 0 0 0,2-3 0 0 0,11-13 134 0 0,-16 20-128 0 0,0 0 0 0 0,1 0 0 0 0,-1 0 1 0 0,0-1-1 0 0,0 1 0 0 0,0 0 0 0 0,0 0 0 0 0,0 0 0 0 0,0-1 0 0 0,0 1 0 0 0,1 0 0 0 0,-1 0 0 0 0,0-1 1 0 0,0 1-1 0 0,0 0 0 0 0,0 0 0 0 0,0-1 0 0 0,0 1 0 0 0,0 0 0 0 0,0 0 0 0 0,0-1 0 0 0,-1 1 0 0 0,1 0 1 0 0,0 0-1 0 0,0-1 0 0 0,0 1 0 0 0,0 0 0 0 0,0 0 0 0 0,0 0 0 0 0,0-1 0 0 0,-1 1 0 0 0,1 0 0 0 0,0 0 1 0 0,0 0-1 0 0,0-1 0 0 0,0 1 0 0 0,-1 0-6 0 0,-7-6 378 0 0,5 5-297 0 0,-1 0 0 0 0,1 1 0 0 0,0-1 0 0 0,-1 1 0 0 0,1 0 0 0 0,-1 0 0 0 0,1 0 0 0 0,0 1 0 0 0,-1-1 0 0 0,1 1 0 0 0,0 0 0 0 0,-1 0 0 0 0,1 0 0 0 0,0 0 0 0 0,0 0 0 0 0,0 1-1 0 0,-1 0-80 0 0,-9 5 161 0 0,0 0 0 0 0,1 1 0 0 0,-4 4-161 0 0,5-3 164 0 0,1 1 0 0 0,-1 0 1 0 0,2 1-1 0 0,0 0 0 0 0,0 1 1 0 0,1 0-165 0 0,-7 8 195 0 0,11-15-173 0 0,0 0 0 0 0,0 1 1 0 0,0-1-1 0 0,1 1 0 0 0,0 0 0 0 0,0 0 0 0 0,1 0 1 0 0,-1 0-1 0 0,1 0 0 0 0,0 1 0 0 0,1-1 0 0 0,0 1 1 0 0,0-1-1 0 0,0 1 0 0 0,1-1 0 0 0,0 1 0 0 0,0 2-22 0 0,1-7 9 0 0,-1 0-1 0 0,1 0 1 0 0,-1 1-1 0 0,1-1 0 0 0,0 0 1 0 0,-1 0-1 0 0,1 0 0 0 0,0 0 1 0 0,0 0-1 0 0,1 0 0 0 0,-1 0 1 0 0,0-1-1 0 0,1 1 1 0 0,-1 0-1 0 0,1-1 0 0 0,0 2-8 0 0,1-2 21 0 0,0 1 0 0 0,-1 0-1 0 0,1-1 1 0 0,0 0-1 0 0,0 0 1 0 0,0 0 0 0 0,0 0-1 0 0,0 0 1 0 0,0-1-1 0 0,0 1 1 0 0,0-1 0 0 0,2 1-21 0 0,3-2 45 0 0,1 1 1 0 0,-1-1-1 0 0,1-1 0 0 0,-1 0 1 0 0,0 0-1 0 0,1 0 1 0 0,-1-1-1 0 0,0 0 1 0 0,-1-1-1 0 0,2 0-45 0 0,14-6 12 0 0,-11 4-42 0 0,-1 0-1 0 0,0-1 1 0 0,0 0-1 0 0,-1-1 0 0 0,0 0 1 0 0,6-6 30 0 0,25-20-185 0 0,-29 25 150 0 0,-5 3 11 0 0,0 1 1 0 0,1 0-1 0 0,7-4 24 0 0,-13 8-10 0 0,-1 0 1 0 0,0 1 0 0 0,1-1-1 0 0,-1 0 1 0 0,1 1 0 0 0,-1-1-1 0 0,1 1 1 0 0,-1 0 0 0 0,1 0-1 0 0,-1-1 1 0 0,1 1 0 0 0,-1 0-1 0 0,1 0 1 0 0,0 1 0 0 0,-1-1-1 0 0,1 0 1 0 0,-1 0 0 0 0,1 1-1 0 0,-1-1 1 0 0,1 1 0 0 0,-1-1-1 0 0,0 1 1 0 0,1 0 0 0 0,0 0 9 0 0,0 0-6 0 0,-1 0 0 0 0,1 1 0 0 0,0 0 1 0 0,0-1-1 0 0,-1 1 0 0 0,1 0 0 0 0,-1 0 0 0 0,1 0 1 0 0,-1 0-1 0 0,0 0 0 0 0,0 0 0 0 0,0 0 0 0 0,0 0 1 0 0,0 0-1 0 0,0 1 0 0 0,-1-1 0 0 0,1 0 0 0 0,-1 0 1 0 0,0 1-1 0 0,1 1 6 0 0,4 17-2 0 0,4 11-34 0 0,-7-26 75 0 0,0 1 0 0 0,0-1-1 0 0,0 1 1 0 0,1-1 0 0 0,2 5-39 0 0,-5-10 19 0 0,0-1 0 0 0,1 0 0 0 0,-1 1 0 0 0,0-1 0 0 0,0 0 0 0 0,0 0 0 0 0,0 1 0 0 0,1-1 0 0 0,-1 0 0 0 0,0 1-1 0 0,0-1 1 0 0,1 0 0 0 0,-1 0 0 0 0,0 0 0 0 0,1 1 0 0 0,-1-1 0 0 0,0 0 0 0 0,0 0 0 0 0,1 0 0 0 0,-1 0 0 0 0,0 0 0 0 0,1 1 0 0 0,-1-1 0 0 0,0 0 0 0 0,1 0 0 0 0,-1 0 0 0 0,1 0 0 0 0,-1 0 0 0 0,0 0 0 0 0,1 0 0 0 0,-1 0 0 0 0,0 0 0 0 0,1 0 0 0 0,-1 0 0 0 0,0-1 0 0 0,1 1 0 0 0,-1 0-19 0 0,1-1 28 0 0,0 1 0 0 0,0-1 0 0 0,0 0 0 0 0,0 0 0 0 0,0 0 0 0 0,0 0 1 0 0,0 0-1 0 0,0 0 0 0 0,-1 0 0 0 0,1 0 0 0 0,0-1-28 0 0,1-2 68 0 0,0 0 0 0 0,0 0 0 0 0,0 0 0 0 0,-1 0-1 0 0,1 0 1 0 0,0-4-68 0 0,0-7-294 0 0,1 1 0 0 0,3-12 294 0 0,2-1-530 0 0,-7 20 321 0 0,2 0 0 0 0,-1 0 0 0 0,1 0 0 0 0,0 1 0 0 0,0 0 0 0 0,1-1 1 0 0,0 1-1 0 0,0 1 0 0 0,1-1 0 0 0,-1 0 0 0 0,1 1 0 0 0,4-4 209 0 0,-7 8-399 0 0,-2 1-1107 0 0,0 0-4427 0 0</inkml:trace>
  <inkml:trace contextRef="#ctx0" brushRef="#br0" timeOffset="1">606 314 3224 0 0,'7'0'288'0'0,"18"-5"3943"0"0,-17 3-1842 0 0,0 0 0 0 0,0 1 0 0 0,7 0-2389 0 0,-12 1 201 0 0,-1 0 0 0 0,1 1 0 0 0,-1-1 0 0 0,1 1 0 0 0,-1-1 0 0 0,1 1-1 0 0,-1 0 1 0 0,1 0 0 0 0,-1 0 0 0 0,0 1 0 0 0,0-1 0 0 0,0 0 0 0 0,1 1 0 0 0,-1 0 0 0 0,-1-1 0 0 0,1 1-1 0 0,0 0 1 0 0,0 0 0 0 0,-1 0 0 0 0,1 0 0 0 0,-1 0 0 0 0,1 0-201 0 0,2 6 264 0 0,1 0 1 0 0,-1 0 0 0 0,-1 1-1 0 0,1-1 1 0 0,0 5-265 0 0,-2-2 181 0 0,0 0 1 0 0,-1 0 0 0 0,0 0 0 0 0,-1 1-1 0 0,0-1 1 0 0,-2 6-182 0 0,1 12 184 0 0,1 10 56 0 0,1-39-282 0 0,0 0-1 0 0,0 1 1 0 0,0-1 0 0 0,0 0-1 0 0,-1 0 1 0 0,1 0-1 0 0,0 0 1 0 0,0-1 0 0 0,0 1-1 0 0,0 0 1 0 0,0 0-1 0 0,0 0 1 0 0,-1-1 0 0 0,1 1-1 0 0,0 0 1 0 0,0-1 42 0 0,15-8-1835 0 0,-6 1 876 0 0</inkml:trace>
  <inkml:trace contextRef="#ctx0" brushRef="#br0" timeOffset="2">962 28 10136 0 0,'0'0'777'0'0,"0"0"-409"0"0,0 2 155 0 0,13 30 901 0 0,-3 1 1 0 0,1 8-1425 0 0,5 15 1027 0 0,-9-28-429 0 0,0-1 0 0 0,-2 1 1 0 0,-1 0-1 0 0,-1 0 0 0 0,-1 16-598 0 0,-1-35 145 0 0,-1 0 0 0 0,-1 0 0 0 0,0 0-1 0 0,0 0 1 0 0,0 0 0 0 0,-1 0-1 0 0,-1-1 1 0 0,0 1 0 0 0,0-1 0 0 0,0 1-1 0 0,-1-1-144 0 0,0-1-63 0 0,-2 2 323 0 0,6-9-248 0 0,0 0-1 0 0,-1 0 0 0 0,1 0 1 0 0,0 1-1 0 0,-1-1 1 0 0,1 0-1 0 0,0 0 0 0 0,-1 0 1 0 0,1 0-1 0 0,-1 0 0 0 0,1 0 1 0 0,0 0-1 0 0,-1 0 1 0 0,1 0-1 0 0,0 0 0 0 0,-1-1 1 0 0,1 1-1 0 0,-1 0 0 0 0,1 0 1 0 0,0 0-1 0 0,-1 0 0 0 0,1-1 1 0 0,0 1-1 0 0,-1 0 1 0 0,1 0-1 0 0,0 0 0 0 0,0-1-11 0 0,-1 1 12 0 0,1-1 0 0 0,-1 1 0 0 0,1-1 0 0 0,-1 1 0 0 0,1-1 0 0 0,0 0 0 0 0,0 1 0 0 0,-1-1 0 0 0,1 0 0 0 0,0 1 0 0 0,0-1 0 0 0,0 0 0 0 0,-1 1 0 0 0,1-1 0 0 0,0 0 0 0 0,0 1 0 0 0,0-1 0 0 0,0 0-1 0 0,0 0 1 0 0,0 1-12 0 0,3-19 50 0 0,-3 12-67 0 0,2-3-147 0 0,-1 0-1 0 0,1-1 1 0 0,1 1-1 0 0,0 0 0 0 0,0 0 1 0 0,5-7 164 0 0,-6 11-91 0 0,1 1 1 0 0,0-1-1 0 0,1 1 0 0 0,-1-1 1 0 0,1 1-1 0 0,0 0 1 0 0,1 1-1 0 0,-1-1 1 0 0,1 1-1 0 0,0 0 0 0 0,5-3 91 0 0,-8 5-5 0 0,0 1-1 0 0,0 0 0 0 0,0-1 0 0 0,1 1 1 0 0,-1 0-1 0 0,0 1 0 0 0,1-1 0 0 0,-1 0 0 0 0,1 1 1 0 0,-1-1-1 0 0,1 1 0 0 0,-1 0 0 0 0,1 0 1 0 0,0 0-1 0 0,-1 0 0 0 0,1 0 0 0 0,-1 0 0 0 0,1 1 1 0 0,-1-1-1 0 0,1 1 0 0 0,-1 0 0 0 0,0 0 1 0 0,1 0-1 0 0,-1 0 0 0 0,0 0 0 0 0,1 0 0 0 0,-1 1 1 0 0,0-1-1 0 0,0 1 0 0 0,0-1 0 0 0,0 1 6 0 0,7 7 199 0 0,-1 0 0 0 0,0 1 0 0 0,0 0 0 0 0,-1 0-1 0 0,6 12-198 0 0,5 5 289 0 0,-15-22-322 0 0,7 8 155 0 0,0 0 0 0 0,0 0 0 0 0,1-1 0 0 0,5 4-122 0 0,-12-13-93 0 0,0 1-1 0 0,0-1 0 0 0,1-1 1 0 0,-1 1-1 0 0,1 0 1 0 0,0-1-1 0 0,-1 0 1 0 0,1 0-1 0 0,0-1 1 0 0,0 1-1 0 0,0-1 1 0 0,0 0-1 0 0,1 0 1 0 0,-1-1-1 0 0,4 0 94 0 0,11 0-4689 0 0,1-2-1553 0 0</inkml:trace>
  <inkml:trace contextRef="#ctx0" brushRef="#br0" timeOffset="3">1686 212 13760 0 0,'-13'-3'768'0'0,"11"2"-718"0"0,-1 0 1 0 0,1 1-1 0 0,0-1 1 0 0,-1 1-1 0 0,1 0 1 0 0,0-1-1 0 0,-1 1 1 0 0,1 0-1 0 0,0 0 1 0 0,-1 1-1 0 0,1-1 1 0 0,-1 1-1 0 0,1-1 1 0 0,0 1-1 0 0,0-1 1 0 0,-1 2-51 0 0,-8 3 243 0 0,1 1 0 0 0,0 0 0 0 0,0 1 0 0 0,0 0 1 0 0,1 1-1 0 0,0 0 0 0 0,1 0 0 0 0,-1 1 1 0 0,2 0-1 0 0,-1 0 0 0 0,1 1 0 0 0,1 0 0 0 0,0 1 1 0 0,0-1-1 0 0,1 1 0 0 0,0 0 0 0 0,1 0 1 0 0,0 1-1 0 0,-1 11-243 0 0,4-21 7 0 0,1 0 1 0 0,0 0-1 0 0,0 0 0 0 0,0 0 1 0 0,0 0-1 0 0,0 0 0 0 0,0 0 1 0 0,0 0-1 0 0,1 0 1 0 0,-1 0-1 0 0,1 0 0 0 0,0 0 1 0 0,-1 0-1 0 0,1 0 1 0 0,0 0-1 0 0,0-1 0 0 0,1 2-7 0 0,-1-2 8 0 0,0 0 0 0 0,0 0 0 0 0,0 0-1 0 0,0 0 1 0 0,0-1 0 0 0,0 1-1 0 0,0 0 1 0 0,0-1 0 0 0,0 1 0 0 0,0-1-1 0 0,1 1 1 0 0,-1-1 0 0 0,0 0-1 0 0,0 1 1 0 0,1-1 0 0 0,-1 0-1 0 0,0 0 1 0 0,0 0 0 0 0,1 0 0 0 0,-1 0-1 0 0,0 0 1 0 0,0 0 0 0 0,1 0-1 0 0,-1-1 1 0 0,0 1 0 0 0,0 0 0 0 0,1-1-1 0 0,-1 1 1 0 0,0-1-8 0 0,8-3 16 0 0,0 0-1 0 0,-1 0 1 0 0,1-1 0 0 0,-1 0-1 0 0,-1 0 1 0 0,1-1-1 0 0,6-6-15 0 0,2-4-185 0 0,-1-1 0 0 0,10-13 185 0 0,15-13-1176 0 0,-17 20 780 0 0,-8 12 204 0 0,-6 8 173 0 0,-5 5 22 0 0,-4-1-5 0 0,3 0 7 0 0,-1 0 0 0 0,0 0-1 0 0,0 0 1 0 0,0 1 0 0 0,0-1-1 0 0,0 1 1 0 0,0 0-1 0 0,0-1 1 0 0,-1 1 0 0 0,1 0-1 0 0,0 0 1 0 0,-1 0 0 0 0,0 0-1 0 0,1 0 1 0 0,-1 1-1 0 0,0-1 1 0 0,0 0 0 0 0,0 0-1 0 0,0 2-4 0 0,1 4 100 0 0,0-1 0 0 0,-1 0 0 0 0,0 1 0 0 0,0-1 0 0 0,-1 1 0 0 0,0 1-100 0 0,1-4 60 0 0,-1 0 1 0 0,2 0-1 0 0,-1 0 0 0 0,0 0 0 0 0,1 0 0 0 0,0 0 0 0 0,0 0 0 0 0,0-1 0 0 0,1 1 0 0 0,2 3-60 0 0,6 13 215 0 0,-9-19-150 0 0,0 1 1 0 0,-1-1-1 0 0,1 1 0 0 0,1-1 0 0 0,-1 0 0 0 0,0 0 0 0 0,0 0 0 0 0,1 0 0 0 0,-1 0 0 0 0,1-1 0 0 0,0 1 0 0 0,-1-1 0 0 0,1 0 0 0 0,0 0 0 0 0,3 1-65 0 0,-5-2 17 0 0,-1 0 0 0 0,1 0 0 0 0,0 0 0 0 0,0-1 0 0 0,0 1 0 0 0,0 0-1 0 0,-1 0 1 0 0,1-1 0 0 0,0 1 0 0 0,-1-1 0 0 0,1 1 0 0 0,0-1 0 0 0,0 1 0 0 0,-1-1-1 0 0,1 1 1 0 0,-1-1 0 0 0,1 0 0 0 0,-1 1 0 0 0,1-1 0 0 0,-1 0 0 0 0,1 0-1 0 0,-1 1 1 0 0,1-1 0 0 0,-1 0 0 0 0,0 0 0 0 0,0 1 0 0 0,1-1 0 0 0,-1 0 0 0 0,0 0-1 0 0,0 0 1 0 0,0 0 0 0 0,0 1 0 0 0,0-1 0 0 0,0 0 0 0 0,0 0-17 0 0,5-14 345 0 0,16-27 62 0 0,-2 2-543 0 0,-12 28-5 0 0,-6 9 120 0 0,0 1 0 0 0,0-1-1 0 0,1 0 1 0 0,-1 1 0 0 0,1-1 0 0 0,0 1-1 0 0,0-1 1 0 0,0 1 0 0 0,0 0-1 0 0,0 0 1 0 0,0 0 0 0 0,1 0 0 0 0,-1 0-1 0 0,1 0 1 0 0,-1 1 0 0 0,1-1-1 0 0,0 1 22 0 0,-1 0-13 0 0,-1 1-1 0 0,1-1 1 0 0,0 1-1 0 0,0-1 1 0 0,0 1-1 0 0,-1 0 1 0 0,1 0-1 0 0,0 0 1 0 0,0 0-1 0 0,0 0 1 0 0,0 0-1 0 0,-1 0 1 0 0,1 1-1 0 0,0-1 1 0 0,0 1-1 0 0,-1-1 1 0 0,1 1-1 0 0,0-1 1 0 0,-1 1-1 0 0,1 0 0 0 0,0 0 1 0 0,-1 0-1 0 0,1 0 1 0 0,-1 0-1 0 0,0 0 1 0 0,1 1-1 0 0,-1-1 1 0 0,0 0-1 0 0,1 1 14 0 0,3 5 46 0 0,0 0-1 0 0,0 0 1 0 0,0 0-1 0 0,-1 1 1 0 0,0 0-1 0 0,-1 0 1 0 0,0 0-1 0 0,0 0 1 0 0,1 6-46 0 0,0-1 234 0 0,0-1 0 0 0,1 1 0 0 0,1-1 0 0 0,0 0 0 0 0,2 2-234 0 0,-5-8 148 0 0,1-1 0 0 0,0 1-1 0 0,0-1 1 0 0,1-1 0 0 0,0 1 0 0 0,-1 0 0 0 0,1-1 0 0 0,1 0 0 0 0,-1 0 0 0 0,0-1 0 0 0,5 3-148 0 0,-8-6 15 0 0,0 1 0 0 0,0-1 0 0 0,1 1 0 0 0,-1-1 0 0 0,0 0 0 0 0,1 0 1 0 0,-1 0-1 0 0,0 0 0 0 0,1 0 0 0 0,-1 0 0 0 0,0-1 0 0 0,0 1 0 0 0,1-1 0 0 0,-1 0 0 0 0,0 1 0 0 0,0-1 0 0 0,0 0 0 0 0,0 0 1 0 0,1-1-16 0 0,2-1-129 0 0,-1 1 1 0 0,-1 0 0 0 0,1-1 0 0 0,0 0 0 0 0,-1 0 0 0 0,1 0 0 0 0,-1 0-1 0 0,0-1 1 0 0,1-1 128 0 0,8-11-2421 0 0,-3 5 1174 0 0</inkml:trace>
  <inkml:trace contextRef="#ctx0" brushRef="#br0" timeOffset="4">2610 172 10800 0 0,'0'0'496'0'0,"0"0"-14"0"0,0-1-311 0 0,1-4-51 0 0,0 3 403 0 0,-1 2 167 0 0,-16 8 1336 0 0,2 2-1208 0 0,10-7-598 0 0,0-1-1 0 0,1 1 1 0 0,-1 0-1 0 0,0 0 1 0 0,1 1-1 0 0,-1-1-219 0 0,-17 21 919 0 0,-15 19 69 0 0,18-17-514 0 0,1 1 0 0 0,2 1-1 0 0,-2 4-473 0 0,16-29 35 0 0,-1 0-1 0 0,1 1 0 0 0,0-1 0 0 0,0 0 0 0 0,0 0 0 0 0,0 0 1 0 0,1 1-1 0 0,-1-1 0 0 0,1 0 0 0 0,0 1 0 0 0,0-1 0 0 0,0 1 1 0 0,1-1-1 0 0,-1 0 0 0 0,1 0 0 0 0,-1 1 0 0 0,1-1 0 0 0,0 0 1 0 0,0 0-1 0 0,1 0 0 0 0,0 1-34 0 0,0 0 45 0 0,0-1 1 0 0,1 0-1 0 0,0 0 0 0 0,-1 0 1 0 0,1 0-1 0 0,0 0 1 0 0,1 0-1 0 0,-1-1 1 0 0,0 0-1 0 0,1 0 0 0 0,-1 0 1 0 0,1 0-1 0 0,0 0 1 0 0,0 0-1 0 0,-1-1 0 0 0,5 1-45 0 0,0 0 16 0 0,0-1 0 0 0,0 0-1 0 0,0-1 1 0 0,-1 0 0 0 0,1 0 0 0 0,0 0-1 0 0,0-1 1 0 0,0-1 0 0 0,0 1-1 0 0,-1-1 1 0 0,1 0-16 0 0,7-3 81 0 0,0 0 0 0 0,0-1-1 0 0,-1-1 1 0 0,14-7-81 0 0,-18 7 3 0 0,1-1 0 0 0,-1 0 0 0 0,0 0 0 0 0,-1-1 0 0 0,0 0 0 0 0,2-3-3 0 0,9-14-119 0 0,15-23 119 0 0,-34 48-6 0 0,0-1 0 0 0,0 0 0 0 0,0 1 0 0 0,0-1 0 0 0,0 1 0 0 0,0-1 0 0 0,-1 0 0 0 0,1 0 0 0 0,-1 1 0 0 0,1-1 1 0 0,-1 0-1 0 0,0 0 0 0 0,1-1 6 0 0,2-4-23 0 0,-3 6 19 0 0,0 1 0 0 0,1-1 1 0 0,-1 1-1 0 0,0-1 0 0 0,1 1 1 0 0,-1-1-1 0 0,0 0 0 0 0,1 1 0 0 0,-1-1 1 0 0,0 1-1 0 0,0-1 0 0 0,0 0 1 0 0,0 1-1 0 0,0-1 0 0 0,1 0 1 0 0,-1 1-1 0 0,0-1 0 0 0,-1 0 4 0 0,-18 1-60 0 0,16 1 60 0 0,0 0 0 0 0,-1 0 0 0 0,1 1 0 0 0,0-1 0 0 0,-1 1 0 0 0,1 0 0 0 0,0 0 0 0 0,0 0 0 0 0,1 0 0 0 0,-1 1 0 0 0,0-1 0 0 0,1 1 0 0 0,-3 2 0 0 0,-3 6 0 0 0,1 0 0 0 0,-1 0 0 0 0,1 2 0 0 0,-5 8 0 0 0,10-19 18 0 0,1 1-1 0 0,-1 0 1 0 0,1 0-1 0 0,0 1 0 0 0,0-1 1 0 0,0 0-1 0 0,0 0 1 0 0,0 1-1 0 0,1-1 1 0 0,0 0-1 0 0,0 1 0 0 0,0-1 1 0 0,0 0-1 0 0,0 1 1 0 0,0-1-1 0 0,1 0 1 0 0,0 0-1 0 0,0 1 0 0 0,0-1 1 0 0,0 0-1 0 0,0 0 1 0 0,0 0-1 0 0,1 0 1 0 0,0 0-1 0 0,-1 0 0 0 0,1 0 1 0 0,0-1-1 0 0,1 1 1 0 0,-1-1-1 0 0,0 1 1 0 0,1-1-1 0 0,-1 0 0 0 0,1 0 1 0 0,0 0-1 0 0,-1 0 1 0 0,1 0-1 0 0,0-1 1 0 0,0 1-1 0 0,0-1 0 0 0,0 0 1 0 0,2 0-18 0 0,17 5 99 0 0,0-1 1 0 0,0-1-1 0 0,0-1 1 0 0,20 0-100 0 0,91-4-1847 0 0,-103-1 805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12008 0 0,'0'0'266'0'0,"0"0"44"0"0,2-1 15 0 0,131-22 5624 0 0,116-5-5949 0 0,-216 25-75 0 0,13 1-413 0 0,0 1-1 0 0,19 3 489 0 0,-45-2-1303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14600 0 0,'0'0'664'0'0,"0"0"-8"0"0,2 0-419 0 0,117-4 1223 0 0,-45 0 844 0 0,10 4-2304 0 0,65 0 181 0 0,-66-2-1636 0 0,46 7 1455 0 0,-98-2-512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5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3680 0 0,'-21'-6'643'0'0,"21"6"-546"0"0,0 0 0 0 0,-1-1 0 0 0,1 1 0 0 0,-1 0 0 0 0,1 0 0 0 0,0-1 0 0 0,-1 1 0 0 0,1 0 0 0 0,0 0 0 0 0,-1-1 0 0 0,1 1 0 0 0,0-1 0 0 0,-1 1 0 0 0,1 0 0 0 0,0-1 0 0 0,0 1 0 0 0,-1 0 0 0 0,1-1-1 0 0,0 0-96 0 0,0 1 158 0 0,0-1 0 0 0,0 1-1 0 0,0 0 1 0 0,0-1-1 0 0,1 1 1 0 0,-1-1 0 0 0,0 1-1 0 0,0-1 1 0 0,0 1-1 0 0,1 0 1 0 0,-1-1-1 0 0,0 1 1 0 0,1 0 0 0 0,-1-1-1 0 0,0 1 1 0 0,1 0-1 0 0,-1-1 1 0 0,0 1 0 0 0,1 0-1 0 0,-1-1 1 0 0,0 1-1 0 0,1 0 1 0 0,-1 0-1 0 0,1 0 1 0 0,-1-1-158 0 0,37-11 4512 0 0,-36 11-4347 0 0,0 1 1 0 0,0 0-1 0 0,1 0 1 0 0,-1 0-1 0 0,0 0 1 0 0,0 0-1 0 0,1 0 1 0 0,-1 0-1 0 0,0 0 1 0 0,0 0-1 0 0,0 0 0 0 0,1 1 1 0 0,-1-1-1 0 0,0 0 1 0 0,0 1-1 0 0,0-1 1 0 0,0 1-1 0 0,0 0 1 0 0,0-1-1 0 0,0 1-165 0 0,-4 3 659 0 0,3-4-638 0 0,-1 1-1 0 0,1-1 0 0 0,-1 0 1 0 0,1 0-1 0 0,0 1 1 0 0,-1-1-1 0 0,1 0 0 0 0,-1 1 1 0 0,1-1-1 0 0,0 1 1 0 0,0-1-1 0 0,-1 0 0 0 0,1 1 1 0 0,0-1-1 0 0,0 1 1 0 0,-1-1-1 0 0,1 0 1 0 0,0 1-1 0 0,0-1 0 0 0,0 1 1 0 0,0-1-1 0 0,0 1 1 0 0,0-1-1 0 0,0 1 0 0 0,0-1 1 0 0,0 1-1 0 0,0-1 1 0 0,0 1-1 0 0,0-1 0 0 0,0 1 1 0 0,0-1-1 0 0,0 0 1 0 0,0 1-1 0 0,0-1 0 0 0,1 1-20 0 0,1 4 17 0 0,1-1 0 0 0,1 0 0 0 0,-1 0-1 0 0,1 0 1 0 0,-1 0 0 0 0,1 0-1 0 0,0-1 1 0 0,1 1-17 0 0,11 11-2 0 0,4 5 197 0 0,-2 0-1 0 0,0 2 1 0 0,-1 0-1 0 0,-1 1 0 0 0,-2 0 1 0 0,0 2-1 0 0,-2-1 1 0 0,0 2-1 0 0,-2-1 0 0 0,7 24-194 0 0,-15-42 35 0 0,0 2-37 0 0,0 0 1 0 0,0 0 0 0 0,-1 0 0 0 0,0 0 0 0 0,0 4 1 0 0,-1-10 2 0 0,0 0-1 0 0,0-1 1 0 0,-1 1 0 0 0,1-1 0 0 0,-1 1-1 0 0,1-1 1 0 0,-1 0 0 0 0,0 1-1 0 0,0-1 1 0 0,0 0 0 0 0,-1 1-1 0 0,1-1 1 0 0,0 0 0 0 0,-1 0-1 0 0,1 0 1 0 0,-1 0 0 0 0,0 0-1 0 0,0 0 1 0 0,0-1 0 0 0,0 1-1 0 0,-1 0-1 0 0,1-1 9 0 0,0 0-1 0 0,0 0 0 0 0,1 0 0 0 0,-1 0 1 0 0,0 0-1 0 0,0-1 0 0 0,0 1 0 0 0,-1-1 1 0 0,1 0-1 0 0,0 0 0 0 0,0 1 0 0 0,0-1 0 0 0,0-1 1 0 0,0 1-1 0 0,0 0 0 0 0,0 0 0 0 0,0-1 1 0 0,0 1-1 0 0,0-1 0 0 0,0 0 0 0 0,0 1 1 0 0,0-1-9 0 0,1 0 17 0 0,0 1 0 0 0,0-1 1 0 0,1 1-1 0 0,-1-1 0 0 0,0 1 1 0 0,1-1-1 0 0,-1 0 1 0 0,0 1-1 0 0,1-1 0 0 0,-1 0 1 0 0,1 0-1 0 0,-1 1 0 0 0,1-1 1 0 0,0 0-1 0 0,-1 0 0 0 0,1 0 1 0 0,0 1-1 0 0,-1-1 0 0 0,1 0 1 0 0,0 0-1 0 0,0 0 0 0 0,0 0 1 0 0,0 0-1 0 0,0 0 1 0 0,0 1-1 0 0,0-1 0 0 0,0 0 1 0 0,0 0-1 0 0,0 0 0 0 0,1 0-17 0 0,5-25-152 0 0,-4 24 120 0 0,-1 0-1 0 0,1-1 1 0 0,-1 1 0 0 0,1 0 0 0 0,0 0 0 0 0,0 1 0 0 0,0-1 0 0 0,0 0-1 0 0,0 1 1 0 0,0-1 0 0 0,0 1 0 0 0,0-1 0 0 0,1 1 0 0 0,-1 0 0 0 0,2-1 32 0 0,39-12 28 0 0,-36 12-19 0 0,0 0 0 0 0,0 1 1 0 0,0 0-1 0 0,0 0 0 0 0,0 0 0 0 0,0 1 0 0 0,0 0 0 0 0,1 1 0 0 0,-1 0 0 0 0,0 0 0 0 0,0 0 0 0 0,0 1 0 0 0,0 0 0 0 0,0 0 0 0 0,2 2-9 0 0,16 5 57 0 0,-19-7-93 0 0,-1 0 0 0 0,1 0-1 0 0,-1 0 1 0 0,3 3 36 0 0,42 22-64 0 0,-35-19 64 0 0,-14-4 0 0 0,0-2 0 0 0,-1 0 0 0 0,1 0 0 0 0,0 0 0 0 0,0 0 0 0 0,-1 0 0 0 0,1-1 0 0 0,-1 1 0 0 0,1 0 0 0 0,-1 0 0 0 0,0 0 0 0 0,0 0 0 0 0,0 0 0 0 0,0 0 0 0 0,0 0 0 0 0,0 0 0 0 0,-1 0 0 0 0,1 0 0 0 0,-1 0 0 0 0,1 0 0 0 0,-1 0 0 0 0,0 0 0 0 0,1 0 0 0 0,-1-1 0 0 0,0 1 0 0 0,0 0 0 0 0,-1-1 0 0 0,1 1 0 0 0,0-1 0 0 0,-2 2 0 0 0,-3 2 28 0 0,-1-1 0 0 0,-1 0-1 0 0,1-1 1 0 0,0 0 0 0 0,-1 0-1 0 0,-3 1-27 0 0,1 0 269 0 0,-5 1-180 0 0,0 0-1 0 0,0-1 1 0 0,0-1 0 0 0,0 0-1 0 0,-1-1 1 0 0,1-1 0 0 0,-1 0-1 0 0,-11-2-88 0 0,-16-7 434 0 0,42 8-236 0 0,1 0-51 0 0,0 0-224 0 0,0 0-98 0 0,0 0-17 0 0,0 0 47 0 0,21 0 729 0 0,-15 0-710 0 0,0 0 0 0 0,0-1 0 0 0,0 0 0 0 0,5-2 126 0 0,-5 1-86 0 0,0 1-1 0 0,-1 0 1 0 0,1 0-1 0 0,6 0 87 0 0,102-7-76 0 0,-46 7 28 0 0,19-5 48 0 0,-59 3-20 0 0,0-1 0 0 0,-1-1 0 0 0,0-2 0 0 0,17-6 20 0 0,-22 5-55 0 0,-14 6-1 0 0,-1 0 0 0 0,0 0 0 0 0,0-1 0 0 0,0 0 0 0 0,0-1 0 0 0,0 0 0 0 0,0 0-1 0 0,-1 0 1 0 0,0-1 0 0 0,0 0 0 0 0,4-4 56 0 0,8-7-354 0 0,-14 13 195 0 0,-1 0 1 0 0,1 0 0 0 0,-1-1 0 0 0,1 1-1 0 0,-1-1 1 0 0,1-1 158 0 0,-4 4-27 0 0,1 0-1 0 0,-1 0 1 0 0,1 0-1 0 0,-1 0 1 0 0,1 0-1 0 0,-1 0 1 0 0,0 0-1 0 0,1 0 0 0 0,-1 0 1 0 0,0-1-1 0 0,0 1 1 0 0,0 0-1 0 0,0 0 1 0 0,0 0-1 0 0,0 0 1 0 0,0 0-1 0 0,-1 0 1 0 0,1 0-1 0 0,0 0 1 0 0,0 0-1 0 0,-1 0 0 0 0,1 0 1 0 0,-1 0-1 0 0,1 0 1 0 0,-1 0-1 0 0,1 0 1 0 0,-1 0-1 0 0,0 0 1 0 0,0 0 27 0 0,0-1-13 0 0,-1 0 0 0 0,0 0 0 0 0,0 0 1 0 0,0 1-1 0 0,0-1 0 0 0,0 1 0 0 0,0-1 1 0 0,0 1-1 0 0,-1 0 0 0 0,1 0 0 0 0,0 0 0 0 0,-2-1 13 0 0,-1 1 13 0 0,1 1-1 0 0,0-1 0 0 0,0 1 0 0 0,0 0 1 0 0,0 0-1 0 0,0 0 0 0 0,-1 1 1 0 0,1-1-1 0 0,0 1 0 0 0,0 0 0 0 0,0 0 1 0 0,0 0-1 0 0,0 1 0 0 0,1-1 0 0 0,-1 1 1 0 0,0 0-1 0 0,1 0 0 0 0,-1 1 0 0 0,1-1 1 0 0,-1 1-1 0 0,1-1 0 0 0,0 1 1 0 0,0 0-1 0 0,1 0 0 0 0,-1 1 0 0 0,0-1 1 0 0,1 0-1 0 0,0 1 0 0 0,0 0 0 0 0,0 0-12 0 0,-2 4 152 0 0,1-1 0 0 0,1 1-1 0 0,-1 0 1 0 0,1 0-1 0 0,1 0 1 0 0,0 0-1 0 0,0 0 1 0 0,0 6-152 0 0,1-11 7 0 0,0 0 0 0 0,1 0 0 0 0,-1 1 0 0 0,1-1 1 0 0,0 0-1 0 0,-1 0 0 0 0,2 0 0 0 0,-1 0 0 0 0,0 0 0 0 0,0-1 0 0 0,1 1 0 0 0,0 0 0 0 0,-1 0 0 0 0,1-1 1 0 0,0 1-1 0 0,0-1 0 0 0,0 0 0 0 0,1 0 0 0 0,-1 0 0 0 0,1 0 0 0 0,-1 0 0 0 0,1 0 0 0 0,2 1-7 0 0,5 2 42 0 0,1 0 0 0 0,0-1 0 0 0,0 0 0 0 0,0 0 0 0 0,0-1-1 0 0,0-1 1 0 0,0 0 0 0 0,1-1 0 0 0,5 0-42 0 0,20 0-358 0 0,0-2 0 0 0,11-3 358 0 0,-30 2-334 0 0,10-1-4626 0 0,3-2-1726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5528 0 0,'0'0'249'0'0,"0"0"-1"0"0,0 0 80 0 0,0 0 909 0 0,8-2 2159 0 0,7-1-2697 0 0,1 1 0 0 0,0 0 0 0 0,-1 1 0 0 0,1 0 0 0 0,0 2 0 0 0,2 0-699 0 0,38 0 1151 0 0,207-15 1969 0 0,5 1-2898 0 0,514 10 1234 0 0,-153 26-1098 0 0,-365-4-4215 0 0,-197-11 2499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26 7368 0 0,'0'0'568'0'0,"-6"-3"-250"0"0,1 1 20 0 0,-1 0-1 0 0,1 0 1 0 0,0 0-1 0 0,-1 1 1 0 0,1 0-1 0 0,-1 0 0 0 0,0 1 1 0 0,1-1-1 0 0,-1 1 1 0 0,1 0-1 0 0,-1 1 0 0 0,0-1 1 0 0,1 1-1 0 0,-1 0 1 0 0,1 1-1 0 0,0-1 1 0 0,-3 2-338 0 0,-11 4 481 0 0,-1 1 1 0 0,2 1 0 0 0,-1 1 0 0 0,0 1-482 0 0,8-3 223 0 0,0 0-1 0 0,1 0 1 0 0,1 1-1 0 0,-1 0 0 0 0,-4 6-222 0 0,-5 6 380 0 0,14-16-283 0 0,1 0 1 0 0,0 0-1 0 0,0 1 0 0 0,1-1 1 0 0,-1 1-1 0 0,1 0 0 0 0,1 0 1 0 0,-1 0-1 0 0,1 0 0 0 0,-1 6-97 0 0,2-12 5 0 0,1 1 0 0 0,0-1 0 0 0,0 1 0 0 0,0-1 0 0 0,0 0 0 0 0,0 1-1 0 0,0-1 1 0 0,0 0 0 0 0,0 1 0 0 0,0-1 0 0 0,0 1 0 0 0,0-1 0 0 0,0 0-1 0 0,0 1 1 0 0,0-1 0 0 0,0 0 0 0 0,0 1 0 0 0,0-1 0 0 0,1 0 0 0 0,-1 1-1 0 0,0-1 1 0 0,0 0 0 0 0,0 1 0 0 0,0-1 0 0 0,1 0 0 0 0,-1 1 0 0 0,0-1-1 0 0,0 0 1 0 0,1 0 0 0 0,-1 1 0 0 0,0-1 0 0 0,1 0 0 0 0,-1 0 0 0 0,0 1-1 0 0,1-1 1 0 0,-1 0-5 0 0,0 0 11 0 0,1 1 3 0 0,1 0 0 0 0,-1 0-1 0 0,0 1 1 0 0,0-1 0 0 0,0 0 0 0 0,1-1 0 0 0,-1 1 0 0 0,0 0 0 0 0,1 0-1 0 0,-1-1 1 0 0,1 1 0 0 0,-1-1 0 0 0,1 1 0 0 0,-1-1 0 0 0,1 1 0 0 0,-1-1-1 0 0,1 0-13 0 0,2 0 31 0 0,-1 0 0 0 0,1 0 0 0 0,0 0 0 0 0,-1 0 0 0 0,1-1-1 0 0,-1 1 1 0 0,4-2-31 0 0,1-1 42 0 0,1 0-1 0 0,-1 0 0 0 0,0-1 1 0 0,0-1-1 0 0,0 1 1 0 0,0-1-42 0 0,0-2-22 0 0,-1 0 0 0 0,1 0 0 0 0,-1-1 1 0 0,-1 0-1 0 0,1 0 0 0 0,-1-1 22 0 0,10-12-187 0 0,-2 2-21 0 0,-10 14 167 0 0,0-1 0 0 0,0 1 1 0 0,0 0-1 0 0,1 1 0 0 0,0-1 41 0 0,-3 4-58 0 0,-1 1 48 0 0,1 0-1 0 0,-1 0 1 0 0,0 1 0 0 0,0-1 0 0 0,1 0 0 0 0,-1 1-1 0 0,0-1 1 0 0,1 0 0 0 0,-1 1 0 0 0,0 0-1 0 0,0-1 1 0 0,0 1 0 0 0,0 0 0 0 0,0-1 0 0 0,1 1-1 0 0,-1 0 1 0 0,-1 0 0 0 0,1 0 0 0 0,0 0 0 0 0,0 0-1 0 0,0 1 11 0 0,1 0-11 0 0,0 1-1 0 0,-1 0 0 0 0,1 0 0 0 0,-1 0 0 0 0,0 1 0 0 0,1 0 12 0 0,7 25 0 0 0,0 0 0 0 0,-2 1-1 0 0,-1-1 1 0 0,1 31 0 0 0,-5-30 43 0 0,-1-1-1 0 0,-2 1 1 0 0,-1-1 0 0 0,-2 3-43 0 0,1-10 147 0 0,-1-1 1 0 0,-1 0-1 0 0,0 0 1 0 0,-2 0-1 0 0,-9 18-147 0 0,14-34 94 0 0,-1 1 0 0 0,-1-1 0 0 0,1 0 0 0 0,-1 0 0 0 0,1-1-1 0 0,-2 1 1 0 0,-1 2-94 0 0,-8 10 225 0 0,12-15-224 0 0,0 1 1 0 0,0 0-1 0 0,0-1 1 0 0,-1 0-1 0 0,1 1 0 0 0,0-1 1 0 0,-1 0-1 0 0,0 0 1 0 0,1 0-1 0 0,-1-1 0 0 0,-2 2-1 0 0,-3 0 26 0 0,1 1-1 0 0,-1-2 1 0 0,0 1-1 0 0,0-1 1 0 0,-1 0-1 0 0,1-1-25 0 0,4-1 13 0 0,1 1 0 0 0,-1-1 0 0 0,1 0 0 0 0,0-1 0 0 0,-1 1 0 0 0,1-1 0 0 0,0 1 0 0 0,-1-1 0 0 0,1 0 0 0 0,0 0 0 0 0,0 0 0 0 0,0-1 0 0 0,0 1 0 0 0,0-1-1 0 0,0 0 1 0 0,-1-1-13 0 0,0 0 26 0 0,0 0 0 0 0,0-1 0 0 0,0 1 0 0 0,1-1 0 0 0,0 0-1 0 0,0 0 1 0 0,0 0 0 0 0,0 0 0 0 0,1-1 0 0 0,-1 1 0 0 0,1-1 0 0 0,0 1-1 0 0,1-1 1 0 0,-1 0 0 0 0,1 0 0 0 0,0 0 0 0 0,0 0 0 0 0,0-2-26 0 0,-1-1 54 0 0,0-1 0 0 0,1 0 0 0 0,0-1 0 0 0,0 1 0 0 0,1 0 0 0 0,0 0 0 0 0,1 0 0 0 0,1-7-54 0 0,-1 6 42 0 0,2 1 0 0 0,-1-1-1 0 0,1 1 1 0 0,1 0 0 0 0,0 0 0 0 0,0 0 0 0 0,1 0 0 0 0,0 0 0 0 0,4-3-42 0 0,-5 6-269 0 0,0 1 1 0 0,0 1-1 0 0,1-1 1 0 0,0 0-1 0 0,0 1 1 0 0,0 0-1 0 0,0 1 0 0 0,1-1 1 0 0,0 1-1 0 0,0 0 1 0 0,-1 0-1 0 0,2 1 1 0 0,-1-1-1 0 0,6 0 269 0 0,8-1-6554 0 0</inkml:trace>
  <inkml:trace contextRef="#ctx0" brushRef="#br0" timeOffset="1">493 484 10592 0 0,'0'0'488'0'0,"-2"6"157"0"0,0-2-632 0 0,0-1-1 0 0,-1 1 1 0 0,1 0-1 0 0,-1-1 1 0 0,-1 2-13 0 0,-9 13 1093 0 0,7-9 131 0 0,-2 5 492 0 0,1-1 1 0 0,-4 10-1717 0 0,10-19 118 0 0,-1 0 0 0 0,1 1 1 0 0,0-1-1 0 0,0 0 0 0 0,0 1 1 0 0,0-1-1 0 0,1 1 0 0 0,0-1 1 0 0,0 1-1 0 0,0-1 0 0 0,0 2-118 0 0,1-3 77 0 0,-1 0-1 0 0,1 0 1 0 0,0 0-1 0 0,-1 0 1 0 0,1 0-1 0 0,0-1 1 0 0,1 1-1 0 0,-1 0 1 0 0,0-1-1 0 0,1 1 1 0 0,0 0-77 0 0,-1-1 20 0 0,0-1 0 0 0,1 0 1 0 0,-1-1-1 0 0,0 1 0 0 0,0 0 1 0 0,1 0-1 0 0,-1 0 0 0 0,0-1 1 0 0,1 1-1 0 0,-1-1 0 0 0,1 1 1 0 0,-1-1-1 0 0,1 1 1 0 0,-1-1-1 0 0,1 0 0 0 0,-1 0 1 0 0,1 0-1 0 0,-1 0 0 0 0,1 0 1 0 0,-1 0-1 0 0,1 0 0 0 0,-1 0 1 0 0,1-1-21 0 0,10-1 57 0 0,-1-1 1 0 0,0 0-1 0 0,0-1 1 0 0,0-1-1 0 0,-1 1 1 0 0,1-2-1 0 0,-1 1 1 0 0,0-2-1 0 0,-1 1 1 0 0,1-1-1 0 0,-2-1 1 0 0,1 1 0 0 0,-1-2-1 0 0,6-6-57 0 0,-10 10 26 0 0,0-1-1 0 0,-1 0 1 0 0,0 0 0 0 0,0-1-1 0 0,-1 1 1 0 0,0 0 0 0 0,0-1-1 0 0,1-2-25 0 0,-3 8 0 0 0,0 0 0 0 0,-1-1 0 0 0,1 1 0 0 0,0 0 0 0 0,0 0 0 0 0,-1-1 0 0 0,1 1 0 0 0,-1 0 0 0 0,1 0 0 0 0,-1 0 0 0 0,1 0 0 0 0,-1 0 0 0 0,1 0 0 0 0,-1 0 0 0 0,0 0 0 0 0,0 0 0 0 0,0 0 0 0 0,0 0 0 0 0,1 0 0 0 0,-1 1 0 0 0,0-1 0 0 0,0 0 0 0 0,0 1 0 0 0,-1-1 0 0 0,0 0 0 0 0,-30-15 0 0 0,30 15 0 0 0,-9-3-55 0 0,1 1 0 0 0,-1 1 1 0 0,1 0-1 0 0,-1 0 0 0 0,0 1 0 0 0,0 0 0 0 0,0 1 0 0 0,1 0 0 0 0,-1 1 0 0 0,-5 1 55 0 0,-27 6-5041 0 0,42-8 2480 0 0,1 0-2471 0 0</inkml:trace>
  <inkml:trace contextRef="#ctx0" brushRef="#br0" timeOffset="2">778 284 11600 0 0,'0'0'530'0'0,"2"0"-7"0"0,13-6 2 0 0,0 1 0 0 0,1 1 0 0 0,-1 1 0 0 0,1 0 0 0 0,0 1 0 0 0,0 1-1 0 0,11 0-523 0 0,166 9 2933 0 0,-142-5-2634 0 0,0 2 0 0 0,0 2 1 0 0,20 7-301 0 0,54 7-1798 0 0,-103-18-4791 0 0</inkml:trace>
  <inkml:trace contextRef="#ctx0" brushRef="#br0" timeOffset="3">1574 87 11544 0 0,'0'0'264'0'0,"0"0"34"0"0,0 0 20 0 0,0 0-41 0 0,1-1-181 0 0,2 0-50 0 0,-1 0 0 0 0,0 1 0 0 0,1-1 0 0 0,-1 1-1 0 0,1-1 1 0 0,-1 1 0 0 0,1 0 0 0 0,-1 0 0 0 0,1 0 0 0 0,-1 0 0 0 0,1 0 0 0 0,-1 0 0 0 0,1 1 0 0 0,-1 0-1 0 0,0-1 1 0 0,1 1 0 0 0,-1 0 0 0 0,0 0 0 0 0,1 0-46 0 0,6 3 405 0 0,0 1-1 0 0,0-1 1 0 0,0 2 0 0 0,2 1-405 0 0,2 3 577 0 0,-1 1 0 0 0,-1 0 1 0 0,10 12-578 0 0,-7-8 339 0 0,11 16 333 0 0,-1 0-1 0 0,-1 2 0 0 0,-2 1 1 0 0,6 15-672 0 0,-4-8 280 0 0,-14-24-225 0 0,0 0 0 0 0,-1 0 0 0 0,-1 1-1 0 0,-1 0 1 0 0,0 0 0 0 0,-2 1 0 0 0,0-1 0 0 0,-1 1 0 0 0,-1 0 0 0 0,0 6-55 0 0,-2-20 22 0 0,0 0 0 0 0,-1 0-1 0 0,1 0 1 0 0,-1 1 0 0 0,0-1 0 0 0,-1 0 0 0 0,1 0 0 0 0,-1 0-1 0 0,0-1 1 0 0,0 1 0 0 0,-1 0 0 0 0,-1 3-22 0 0,2-7 29 0 0,1 1 1 0 0,-1 0 0 0 0,1 0-1 0 0,-1-1 1 0 0,1 1-1 0 0,-1-1 1 0 0,0 0 0 0 0,0 1-1 0 0,0-1 1 0 0,1 0-1 0 0,-1 0 1 0 0,-1 0-1 0 0,1 0 1 0 0,0-1 0 0 0,0 1-1 0 0,0 0 1 0 0,0-1-1 0 0,0 1 1 0 0,-1-1 0 0 0,1 0-1 0 0,0 0 1 0 0,0 0-1 0 0,0 0 1 0 0,-1 0-1 0 0,1-1 1 0 0,0 1 0 0 0,0 0-1 0 0,0-1 1 0 0,-1 0-1 0 0,0 0-29 0 0,-2-1 11 0 0,0-1 0 0 0,0 1 0 0 0,0-1 0 0 0,0 0-1 0 0,1-1 1 0 0,-1 1 0 0 0,1-1 0 0 0,0 0 0 0 0,0 0-1 0 0,0 0 1 0 0,1-1 0 0 0,-1 1 0 0 0,1-1 0 0 0,0 0-1 0 0,1 0 1 0 0,-2-3-11 0 0,-4-7 15 0 0,2-2 0 0 0,0 1 0 0 0,1 0-1 0 0,-3-15-14 0 0,5 12 8 0 0,1 1 0 0 0,1 0 0 0 0,0 0 0 0 0,2-1 0 0 0,0 1 0 0 0,1 0 0 0 0,0 0 0 0 0,5-13-8 0 0,-3 18 0 0 0,1-1 0 0 0,0 1 0 0 0,1 1 0 0 0,0-1 0 0 0,1 1 0 0 0,0 0 0 0 0,3-2 0 0 0,-1 2 0 0 0,0 1 0 0 0,0 0 0 0 0,1 1 0 0 0,1-1 0 0 0,22-23 0 0 0,-21 22 0 0 0,-1 1 0 0 0,2 0 0 0 0,7-5 0 0 0,15-11 0 0 0,-14 8-840 0 0,0 2-1 0 0,2 1 1 0 0,18-10 840 0 0,-30 20-919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219 116 4144 0 0,'35'-23'1693'0'0,"-30"8"2490"0"0,-4 14-4123 0 0,-1 0-1 0 0,1-1 1 0 0,0 1 0 0 0,-1 0 0 0 0,1-1 0 0 0,-1 1 0 0 0,1 0-1 0 0,-1-1 1 0 0,0 1 0 0 0,0-1 0 0 0,0 1 0 0 0,1-1 0 0 0,-1 1-1 0 0,-1-1 1 0 0,1 1 0 0 0,0-1 0 0 0,0 1 0 0 0,0 0 0 0 0,-1-1-1 0 0,1 0-59 0 0,-2-2 296 0 0,0 0 0 0 0,1 1 0 0 0,-1-1 0 0 0,-1 1 0 0 0,1-1 0 0 0,0 1 0 0 0,-1 0-296 0 0,1 1 149 0 0,0 0 1 0 0,0 0 0 0 0,0 0-1 0 0,0 1 1 0 0,-1-1-1 0 0,1 1 1 0 0,0 0 0 0 0,-1 0-1 0 0,1 0 1 0 0,-1 0 0 0 0,1 0-1 0 0,-1 0 1 0 0,0 1 0 0 0,1-1-1 0 0,-1 1 1 0 0,0-1-1 0 0,1 1 1 0 0,-3 0-150 0 0,-3 0 230 0 0,1 1-1 0 0,-1 0 1 0 0,1 0-1 0 0,0 0 1 0 0,-1 1-1 0 0,-1 1-229 0 0,2-1 45 0 0,0 0 1 0 0,0 1-1 0 0,1 0 0 0 0,-1 0 0 0 0,1 0 1 0 0,0 1-1 0 0,0 0 0 0 0,0 0 0 0 0,1 1 1 0 0,-1-1-1 0 0,1 1 0 0 0,0 1 0 0 0,0-1 1 0 0,1 1-1 0 0,0-1 0 0 0,0 1 0 0 0,-1 1-45 0 0,-3 12 44 0 0,0-1-1 0 0,1 1 0 0 0,1 0 0 0 0,0 0 0 0 0,1 4-43 0 0,4-12 42 0 0,0 1-1 0 0,0 0 0 0 0,2 0 0 0 0,-1 0 0 0 0,1-1 0 0 0,1 1 0 0 0,1 3-41 0 0,-3-13 8 0 0,1-1 0 0 0,-1 1-1 0 0,1 0 1 0 0,-1-1 0 0 0,1 1-1 0 0,0 0 1 0 0,-1-1-1 0 0,1 1 1 0 0,0 0 0 0 0,0-1-1 0 0,0 0 1 0 0,0 1-1 0 0,1-1 1 0 0,-1 0 0 0 0,0 1-1 0 0,1-1 1 0 0,-1 0 0 0 0,1 0-1 0 0,-1 0 1 0 0,1 0-1 0 0,-1 0 1 0 0,1 0 0 0 0,-1-1-1 0 0,1 1 1 0 0,0-1-1 0 0,0 1 1 0 0,-1-1 0 0 0,1 1-1 0 0,0-1 1 0 0,0 0-1 0 0,0 0 1 0 0,0 0-8 0 0,1 0 22 0 0,1 0 0 0 0,-1-1 1 0 0,1 1-1 0 0,0-1 0 0 0,-1 0 0 0 0,1 0 0 0 0,-1 0 0 0 0,1 0 0 0 0,-1-1 1 0 0,0 1-1 0 0,0-1 0 0 0,0 0 0 0 0,0 0 0 0 0,0 0 0 0 0,2-2-22 0 0,9-8 89 0 0,-8 8-69 0 0,-1-1 0 0 0,0 0-1 0 0,0 1 1 0 0,0-2 0 0 0,0 1-1 0 0,-1 0 1 0 0,0-1-1 0 0,0 0 1 0 0,-1 0 0 0 0,1-2-20 0 0,41-76 488 0 0,-8 9-639 0 0,-34 69 197 0 0,-2 6-40 0 0,0-1 1 0 0,-1 0-1 0 0,1 0 0 0 0,-1 1 0 0 0,1-1 0 0 0,-1 0 0 0 0,0 0 0 0 0,1 0 0 0 0,-1 0 0 0 0,0 1 0 0 0,0-1 0 0 0,1 0 0 0 0,-1 0 0 0 0,0 0 0 0 0,0 0 0 0 0,0 0 0 0 0,0 0-6 0 0,0 0 26 0 0,0 1-122 0 0,0 0-12 0 0,2 2 123 0 0,0 0 0 0 0,-1 0 1 0 0,1 0-1 0 0,-1 0 0 0 0,1 0 1 0 0,-1 0-1 0 0,1 0 0 0 0,-1 1 1 0 0,0-1-1 0 0,0 0 0 0 0,0 1 1 0 0,-1-1-1 0 0,1 1 0 0 0,0 0-15 0 0,21 73 27 0 0,-13-42 71 0 0,-5-22-52 0 0,0 0-1 0 0,0 12-45 0 0,6 23-2 0 0,-6-32 29 0 0,-1 1 1 0 0,0-1-1 0 0,-1 5-27 0 0,0 16 64 0 0,0-16 7 0 0,-1 0 0 0 0,-2 15-71 0 0,1 42 221 0 0,-1-65-188 0 0,0 0-1 0 0,-1 0 1 0 0,-1 0-1 0 0,0 0 1 0 0,0 0 0 0 0,-2-1-1 0 0,1 0 1 0 0,-1 0-1 0 0,-3 4-32 0 0,0 0 27 0 0,5-9 23 0 0,0 0 0 0 0,-1 0 0 0 0,0 0-1 0 0,0-1 1 0 0,-1 1-50 0 0,-2 3 34 0 0,5-7-23 0 0,1 0-1 0 0,0-1 1 0 0,-1 1 0 0 0,1-1-1 0 0,-1 1 1 0 0,1-1-1 0 0,-1 0 1 0 0,1 0 0 0 0,-1 1-1 0 0,0-1-10 0 0,0-1 64 0 0,2 1-54 0 0,-1-1 1 0 0,0 0-1 0 0,0 1 0 0 0,0-1 0 0 0,0 0 0 0 0,0 0 0 0 0,0 0 0 0 0,1 1 1 0 0,-1-1-1 0 0,0 0 0 0 0,0 0 0 0 0,0-1 0 0 0,0 1 0 0 0,0 0 0 0 0,0 0 0 0 0,0 0 1 0 0,0-1-1 0 0,1 1 0 0 0,-1 0 0 0 0,0-1-10 0 0,-4-1 21 0 0,3 1-4 0 0,0-1 0 0 0,0 1 0 0 0,0 0 1 0 0,0 0-1 0 0,0-1 0 0 0,0 1 0 0 0,1-1 0 0 0,-1 0 1 0 0,0 1-1 0 0,1-1 0 0 0,0 0 0 0 0,-1 0 1 0 0,1 0-1 0 0,0 0 0 0 0,0 0 0 0 0,0 0 0 0 0,0 0 1 0 0,0-2-18 0 0,-1-1 23 0 0,1 1 1 0 0,1-1 0 0 0,-1 1 0 0 0,1-1-1 0 0,-1 1 1 0 0,1-1 0 0 0,1 1-1 0 0,-1-1 1 0 0,1 0 0 0 0,0-2-24 0 0,14-45 171 0 0,-12 44-173 0 0,-1 3 14 0 0,1 0 0 0 0,-1 0 0 0 0,1 0-1 0 0,0 1 1 0 0,0-1 0 0 0,1 1 0 0 0,1-1-12 0 0,10-16 41 0 0,-9 14-41 0 0,0-1 0 0 0,0 1 0 0 0,1 0 0 0 0,0 0 0 0 0,1 1 0 0 0,-1 0 0 0 0,1 1 0 0 0,3-3 0 0 0,1 2-227 0 0,0 1 0 0 0,1 0 0 0 0,-1 1 0 0 0,1 0 0 0 0,0 1 0 0 0,12-2 227 0 0,-20 4-414 0 0,8-2-1362 0 0</inkml:trace>
  <inkml:trace contextRef="#ctx0" brushRef="#br0" timeOffset="1">674 397 4608 0 0,'0'0'353'0'0,"-4"6"182"0"0,2-3 513 0 0,-18 30 8182 0 0,12-9-8018 0 0,3-2-1156 0 0,4-18 2 0 0,0-1-1 0 0,0 1 1 0 0,0 0-1 0 0,1 0 1 0 0,-1 0-1 0 0,1 0 1 0 0,0 0-1 0 0,0 0 0 0 0,1 0-57 0 0,0 3 119 0 0,0 0 0 0 0,0-1 0 0 0,1 1 0 0 0,0-1 0 0 0,0 0 0 0 0,3 5-119 0 0,-5-10 12 0 0,1 0 0 0 0,0 1 0 0 0,0-1 0 0 0,-1 0 0 0 0,1 0 0 0 0,0 0 0 0 0,0 0 0 0 0,0 0 0 0 0,0 0 0 0 0,1 0 0 0 0,-1 0 0 0 0,0 0 0 0 0,0 0 0 0 0,0-1 0 0 0,1 1-1 0 0,-1 0 1 0 0,0-1 0 0 0,1 1 0 0 0,-1-1 0 0 0,1 0 0 0 0,-1 1 0 0 0,1-1 0 0 0,-1 0 0 0 0,0 0 0 0 0,1 0 0 0 0,-1 0 0 0 0,1 0 0 0 0,-1 0 0 0 0,1 0 0 0 0,-1-1-1 0 0,1 1 1 0 0,0-1-12 0 0,7-1 99 0 0,1-1 0 0 0,-1 0 0 0 0,0-1 0 0 0,6-4-99 0 0,-11 7 34 0 0,-1-1 0 0 0,0 0-1 0 0,0-1 1 0 0,0 1 0 0 0,0-1 0 0 0,0 1-1 0 0,0-1 1 0 0,-1 0 0 0 0,1 0 0 0 0,-1 0 0 0 0,0 0-1 0 0,0 0 1 0 0,1-2-34 0 0,5-11 191 0 0,-6 13-162 0 0,0 0 0 0 0,-1 0 0 0 0,1 0 0 0 0,-1 0 0 0 0,0 0 0 0 0,0 0 0 0 0,0 0 0 0 0,0 0 0 0 0,-1-1-1 0 0,1 1 1 0 0,-1-3-29 0 0,1-15-108 0 0,0 16 102 0 0,-1 0 0 0 0,1 1 0 0 0,-1-1 0 0 0,-1 0 0 0 0,1 1 0 0 0,-1-1 0 0 0,1 1 0 0 0,-1-1 0 0 0,0 0 0 0 0,-1 1 0 0 0,1 0 0 0 0,-1-1 0 0 0,-1 0 6 0 0,0 0 7 0 0,0 0 1 0 0,0 0-1 0 0,-1 0 1 0 0,0 0 0 0 0,0 1-1 0 0,0 0 1 0 0,0 0-1 0 0,-1 0 1 0 0,0 0 0 0 0,0 0-8 0 0,2 3-4 0 0,1-1 1 0 0,-2 1 0 0 0,1-1 0 0 0,0 1 0 0 0,0 0 0 0 0,0 0 0 0 0,0 0 0 0 0,-1 0 0 0 0,1 1 0 0 0,0-1 0 0 0,-1 1 0 0 0,1 0 0 0 0,-1 0 0 0 0,1 0 0 0 0,0 1 0 0 0,-1-1 0 0 0,1 1 0 0 0,-1 0 3 0 0,-1 0-195 0 0,0 1-1 0 0,1 0 1 0 0,-1 0-1 0 0,1 0 1 0 0,-1 1 0 0 0,1-1-1 0 0,0 1 1 0 0,0 0-1 0 0,-2 2 196 0 0,-1 0-932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11256 0 0,'-1'-1'16'0'0,"1"0"68"0"0,0 1 0 0 0,-1-1 0 0 0,1 0 0 0 0,0 1 0 0 0,-1-1 0 0 0,1 0 0 0 0,0 0 0 0 0,0 1 1 0 0,-1-1-1 0 0,1 0 0 0 0,0 0 0 0 0,0 0 0 0 0,0 1 0 0 0,0-1 0 0 0,0 0-84 0 0,0 0 275 0 0,0 1 86 0 0,0 2 14 0 0,0 29 455 0 0,-1-5 892 0 0,3 23-1722 0 0,10 84 2014 0 0,4 15-1175 0 0,-12-122-965 0 0,1 16 673 0 0,-7-11-6068 0 0,1-22-432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9672 0 0,'0'0'748'0'0,"0"0"-364"0"0,2 1 302 0 0,14 1 197 0 0,0-1 1 0 0,0 0-1 0 0,0-1 0 0 0,15-2-883 0 0,-16 1 226 0 0,283-23 4800 0 0,-88 5-4350 0 0,-125 13-96 0 0,36 4-580 0 0,-83 4-6033 0 0,12 4 6033 0 0,-29-4-6666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2304 0 0,'-7'3'564'0'0,"6"-3"-173"0"0,1 0 0 0 0,-1 1-1 0 0,0-1 1 0 0,0 1 0 0 0,1-1 0 0 0,-1 1 0 0 0,0-1 0 0 0,1 1-1 0 0,-1-1 1 0 0,0 1 0 0 0,1 0 0 0 0,-1-1 0 0 0,1 1 0 0 0,-1 0-1 0 0,1 0 1 0 0,-1-1 0 0 0,1 1 0 0 0,0 0 0 0 0,-1 0 0 0 0,1 0-391 0 0,0 0 224 0 0,0 0 1 0 0,0 0-1 0 0,0 0 1 0 0,0 1-1 0 0,0-1 1 0 0,0 0-1 0 0,0 0 0 0 0,1 0 1 0 0,-1 0-1 0 0,0 0 1 0 0,1 0-1 0 0,-1 0 1 0 0,1 0-1 0 0,-1 0 1 0 0,1 0-225 0 0,4 5 98 0 0,-1 1 0 0 0,2-1 0 0 0,-1-1 0 0 0,1 1 1 0 0,0-1-99 0 0,11 13 1137 0 0,14 24-134 0 0,-2 1 1 0 0,10 24-1004 0 0,-32-51 230 0 0,0-1 0 0 0,-1 2-1 0 0,-1-1 1 0 0,1 8-230 0 0,-6-23 9 0 0,11 38 303 0 0,-3 1 0 0 0,-1 0 0 0 0,-2 1 0 0 0,-1-1 0 0 0,-3 1 0 0 0,-2 23-312 0 0,0-48 46 0 0,0 1-1 0 0,-2 0 0 0 0,0-1 0 0 0,-1 1 0 0 0,-1-1 0 0 0,0 0 1 0 0,-1 0-1 0 0,-6 10-45 0 0,6-15 34 0 0,-1-1 0 0 0,0 1 0 0 0,0-1 0 0 0,-2-1 0 0 0,1 1 0 0 0,-1-1 0 0 0,-4 2-34 0 0,12-10 11 0 0,1 0 0 0 0,-1 0-1 0 0,0-1 1 0 0,0 1-1 0 0,0 0 1 0 0,0-1 0 0 0,0 1-1 0 0,-1-1 1 0 0,1 1-1 0 0,0-1 1 0 0,0 1 0 0 0,0-1-1 0 0,0 0 1 0 0,0 0-1 0 0,-1 0 1 0 0,1 1 0 0 0,0-1-1 0 0,0 0 1 0 0,0 0 0 0 0,-1-1-1 0 0,1 1 1 0 0,0 0-1 0 0,0 0 1 0 0,0-1 0 0 0,0 1-1 0 0,-1 0 1 0 0,1-1-1 0 0,0 1 1 0 0,0-1 0 0 0,0 1-1 0 0,0-1 1 0 0,0 0-1 0 0,0 0 1 0 0,0 1 0 0 0,0-1-1 0 0,1 0 1 0 0,-1 0-1 0 0,0 0 1 0 0,0 0 0 0 0,1 0-1 0 0,-1 0 1 0 0,0-1-11 0 0,-1-2 62 0 0,0 0 0 0 0,0 0 0 0 0,0 0 0 0 0,0 0-1 0 0,1 0 1 0 0,0-1 0 0 0,0 1 0 0 0,0 0 0 0 0,1-1 0 0 0,-1 1 0 0 0,1-1-62 0 0,2-22 39 0 0,0 0 0 0 0,2 1-1 0 0,2-1 1 0 0,0 1 0 0 0,1 0 0 0 0,2 1 0 0 0,0 0 0 0 0,3-2-39 0 0,1 1 57 0 0,1 1 0 0 0,3-4-57 0 0,-2 4 43 0 0,-2 4-35 0 0,1 1 0 0 0,1 0-1 0 0,1 2 1 0 0,17-17-8 0 0,78-63 73 0 0,-36 33 18 0 0,-40 36 251 0 0,27-16-342 0 0,-31 23 86 0 0,-1-1 0 0 0,21-21-86 0 0,-24 22-157 0 0,-25 21-664 0 0,-2 1-305 0 0,0 0-67 0 0,0 0-14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3224 0 0,'0'-6'288'0'0,"0"1"88"0"0,0 4 1570 0 0,0 1 656 0 0,0 0 118 0 0,0 0-330 0 0,0 0-1494 0 0,0 0-650 0 0,3 1-158 0 0,-1 0 0 0 0,1-1 0 0 0,-1 0 1 0 0,1 1-1 0 0,0-1 0 0 0,-1 0 1 0 0,3 0-89 0 0,-5 0 39 0 0,190-8 3574 0 0,-43 6-2990 0 0,-114 2-1094 0 0,0 2 0 0 0,13 3 471 0 0,-42-5-264 0 0,14 3-1080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12896 0 0,'1'-1'149'0'0,"0"0"0"0"0,1 0 0 0 0,-1 0 1 0 0,1 0-1 0 0,-1 1 0 0 0,1-1 0 0 0,-1 1 1 0 0,1-1-1 0 0,0 1 0 0 0,-1-1 1 0 0,1 1-1 0 0,0 0 0 0 0,0 0-149 0 0,28-1 1182 0 0,-19 2-607 0 0,266-7 1879 0 0,-225 4-2233 0 0,22 1-132 0 0,0 2-1300 0 0,-50-1 504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2:5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893 58 11488 0 0,'-37'-12'316'0'0,"-1"1"0"0"0,0 1 0 0 0,-1 2 0 0 0,-22 0-316 0 0,26 3 337 0 0,-1 3-1 0 0,0 0 1 0 0,0 2 0 0 0,0 2 0 0 0,0 2 0 0 0,-9 2-337 0 0,19-1 334 0 0,1 1-1 0 0,0 1 1 0 0,1 1-1 0 0,0 1 0 0 0,0 1 1 0 0,1 1-1 0 0,0 1 1 0 0,0 1-1 0 0,-1 3-333 0 0,9-5 83 0 0,1 0 1 0 0,0 1-1 0 0,1 1 0 0 0,0 0 0 0 0,1 0 1 0 0,1 2-1 0 0,0-1 0 0 0,1 1 1 0 0,1 1-1 0 0,0 0 0 0 0,1 0 0 0 0,1 1 1 0 0,0 0-1 0 0,1 0 0 0 0,1 1 0 0 0,1-1 1 0 0,0 1-1 0 0,1 0 0 0 0,1 0 0 0 0,1 3-83 0 0,1-8 31 0 0,0 0 0 0 0,1-1 0 0 0,0 1 0 0 0,1 0 0 0 0,1-1 0 0 0,-1 1 0 0 0,2-1 0 0 0,0 0 0 0 0,1 0 0 0 0,0-1 0 0 0,0 1 0 0 0,1-1 0 0 0,1 0 0 0 0,0-1 0 0 0,0 1 0 0 0,6 4-31 0 0,-1 0 31 0 0,2 0-1 0 0,0 0 1 0 0,0-1-1 0 0,1-1 1 0 0,1-1-1 0 0,0 0 1 0 0,1-1-1 0 0,0-1 0 0 0,1 0 1 0 0,0-2-1 0 0,0 0 1 0 0,1 0-1 0 0,0-2 1 0 0,0-1-1 0 0,1 0 1 0 0,-1-1-1 0 0,1-1 0 0 0,5-1-30 0 0,6 0 122 0 0,0-2-1 0 0,0-1 1 0 0,0-2 0 0 0,0-1-1 0 0,-1-1 1 0 0,0-1-1 0 0,0-2 1 0 0,0-1-1 0 0,-1-2 1 0 0,0 0-1 0 0,-1-2 1 0 0,0-1-1 0 0,8-7-121 0 0,-11 6 152 0 0,-1-2-1 0 0,0 0 1 0 0,-2-1 0 0 0,0-1-1 0 0,17-20-151 0 0,-28 27 61 0 0,-1 0 1 0 0,-1-1-1 0 0,0 0 0 0 0,-1 0 1 0 0,-1-1-1 0 0,0 0 0 0 0,0 0 0 0 0,-2-1 1 0 0,1 0-1 0 0,-2 0 0 0 0,2-12-61 0 0,-4 15 57 0 0,0 0 0 0 0,-2 0 0 0 0,1 0 0 0 0,-1-1 0 0 0,-1 1 0 0 0,0 0 0 0 0,-1 0 0 0 0,0 1 0 0 0,-1-1 0 0 0,0 0 0 0 0,-3-5-57 0 0,2 8 11 0 0,0 0 0 0 0,-1 0 0 0 0,1 0 1 0 0,-2 1-1 0 0,1-1 0 0 0,-1 1 0 0 0,-1 1 1 0 0,1-1-1 0 0,-1 1 0 0 0,0 1 0 0 0,-1-1 1 0 0,0 1-1 0 0,0 0 0 0 0,-2 0-11 0 0,-21-13-4 0 0,-10-6 13 0 0,-15-6-9 0 0,41 25-9 0 0,1 0-1 0 0,-1 0 0 0 0,0 1 0 0 0,0 1 1 0 0,-1 0-1 0 0,-1 1 10 0 0,1 1-376 0 0,-1 0 0 0 0,-1 1-1 0 0,1 0 1 0 0,0 2 0 0 0,0 0 0 0 0,-16 3 376 0 0,3 2-2368 0 0,-2 2-4865 0 0</inkml:trace>
  <inkml:trace contextRef="#ctx0" brushRef="#br0" timeOffset="1">312 544 18455 0 0,'2'-1'846'0'0,"2"1"-689"0"0,1-1 0 0 0,-1 0 0 0 0,1 1 0 0 0,0 0 1 0 0,-1 0-1 0 0,1 1 0 0 0,-1-1 0 0 0,4 2-157 0 0,39 10-22 0 0,-22-4 285 0 0,4 0 2 0 0,-1 1-1 0 0,0 1 1 0 0,-1 2-1 0 0,0 0 1 0 0,-1 2-1 0 0,17 12-264 0 0,-28-15-120 0 0,0 0-1 0 0,-1 0 0 0 0,0 2 1 0 0,-1-1-1 0 0,0 2 1 0 0,-1 0-1 0 0,-1 0 0 0 0,0 1 1 0 0,-1 1-1 0 0,0-1 0 0 0,1 6 121 0 0,8 22-7507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3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269 201 5064 0 0,'0'0'389'0'0,"0"0"144"0"0,0 0 1534 0 0,1 2 2685 0 0,6 9-1211 0 0,5 25-1918 0 0,-1 0 0 0 0,-2 1 0 0 0,4 36-1623 0 0,-10-58 577 0 0,0 0 0 0 0,3 7-577 0 0,4 20 694 0 0,3 6-17 0 0,-9-35-487 0 0,-1 0-1 0 0,0 0 1 0 0,-1 1 0 0 0,0-1 0 0 0,-1 6-190 0 0,8 75 838 0 0,-9-93-885 0 0,0 0-1 0 0,0 0 0 0 0,0 0 1 0 0,0 0-1 0 0,-1 0 1 0 0,1 0-1 0 0,0 0 0 0 0,0 0 1 0 0,0 0-1 0 0,-1 0 1 0 0,1 0-1 0 0,-1 0 0 0 0,1 0 1 0 0,-1 0-1 0 0,1 0 1 0 0,-1 0-1 0 0,1 0 0 0 0,-1 0 1 0 0,0-1-1 0 0,0 1 0 0 0,1 0 1 0 0,-1 0-1 0 0,0-1 1 0 0,0 1-1 0 0,0-1 0 0 0,0 1 1 0 0,0-1-1 0 0,1 1 1 0 0,-1-1-1 0 0,-1 1 48 0 0,-1 0-463 0 0,1-1 0 0 0,-1 0 0 0 0,0 1 0 0 0,0-1 1 0 0,0 0-1 0 0,1 0 0 0 0,-1-1 0 0 0,0 1 0 0 0,0 0 0 0 0,-2-2 463 0 0,-7 0-1655 0 0</inkml:trace>
  <inkml:trace contextRef="#ctx0" brushRef="#br0" timeOffset="290.772">7 529 15200 0 0,'0'0'348'0'0,"-6"-3"831"0"0,8 2-636 0 0,-1 0-453 0 0,0 0-1 0 0,0 0 1 0 0,0 0 0 0 0,0 1 0 0 0,0-1-1 0 0,0 0 1 0 0,0 1 0 0 0,1-1-1 0 0,-1 1 1 0 0,0 0 0 0 0,1-1-90 0 0,31-1 707 0 0,-1 1 1 0 0,0 2-1 0 0,0 1 1 0 0,10 3-708 0 0,-2 0 64 0 0,1-2 0 0 0,21-2-64 0 0,-41-3-76 0 0,0-1 0 0 0,0 0 0 0 0,-1-2 0 0 0,1 0 0 0 0,-1-1-1 0 0,-1-1 1 0 0,1-1 0 0 0,7-5 76 0 0,-22 10-396 0 0,0 1 0 0 0,-1-1 0 0 0,1-1 0 0 0,-1 1 0 0 0,3-3 396 0 0,10-12-5210 0 0,-4 4-582 0 0</inkml:trace>
  <inkml:trace contextRef="#ctx0" brushRef="#br0" timeOffset="595.581">618 257 8288 0 0,'-2'8'888'0'0,"1"-6"-608"0"0,-1 0 1 0 0,1 1-1 0 0,0-1 0 0 0,0 1 1 0 0,0-1-1 0 0,0 1 1 0 0,0-1-1 0 0,0 1 0 0 0,1 0 1 0 0,-1-1-1 0 0,1 2-280 0 0,-2 30 3401 0 0,3-15-2783 0 0,0 1 0 0 0,2 0 0 0 0,0-1 1 0 0,3 9-619 0 0,25 76 1726 0 0,-10-39-611 0 0,-14-34-513 0 0,-6-23-412 0 0,1 0 0 0 0,0 0-1 0 0,1 0 1 0 0,0 0 0 0 0,0 0-190 0 0,4 14 536 0 0,-2 0 203 0 0,-7-31-672 0 0,0-1 1 0 0,1 1-1 0 0,0-1 1 0 0,0 1 0 0 0,1-1-1 0 0,0 1 1 0 0,1-1-1 0 0,0 0 1 0 0,0 1 0 0 0,3-9-68 0 0,3-8-675 0 0,1-1 0 0 0,6-12 675 0 0,-13 37-19 0 0,1 0 0 0 0,-1 1-1 0 0,0-1 1 0 0,0 0 0 0 0,1 0-1 0 0,-1 1 1 0 0,1-1 0 0 0,-1 1-1 0 0,1-1 1 0 0,0 1 0 0 0,0 0-1 0 0,0-1 20 0 0,0 1-46 0 0,20 9 494 0 0,-17-5-497 0 0,0 0 1 0 0,0 0 0 0 0,0 0 0 0 0,0 1 0 0 0,-1-1 0 0 0,0 1 0 0 0,1 0-1 0 0,-1 1 1 0 0,0 0 48 0 0,8 11-114 0 0,0 0-1 0 0,-1 2 115 0 0,20 26 319 0 0,-10-9 56 0 0,-4-8-232 0 0,-8-8-140 0 0,-8-16 2 0 0,0 0 1 0 0,0 0-1 0 0,1 0 1 0 0,-1 0-1 0 0,1-1 0 0 0,0 1 1 0 0,-1-1-1 0 0,1 1 1 0 0,0-1-1 0 0,1 0 0 0 0,-1 0 1 0 0,0 0-1 0 0,1 0 1 0 0,-1 0-1 0 0,1 0 1 0 0,2 1-6 0 0,-3-2 129 0 0,14 1 237 0 0,-15-2-396 0 0,1 0 1 0 0,-1 1 0 0 0,1-1 0 0 0,0 0-1 0 0,-1 0 1 0 0,1 0 0 0 0,0 0-1 0 0,-1 0 1 0 0,1-1 0 0 0,0 1 0 0 0,-1 0-1 0 0,1-1 1 0 0,0 1 0 0 0,-1-1-1 0 0,1 0 1 0 0,-1 1 0 0 0,1-1 0 0 0,-1 0-1 0 0,1 0 1 0 0,0 0 29 0 0,0-1-398 0 0,0 0 1 0 0,1 0-1 0 0,-1 0 0 0 0,0-1 1 0 0,0 1-1 0 0,0 0 1 0 0,-1-1-1 0 0,1 1 0 0 0,0-1 1 0 0,-1 0-1 0 0,0 1 0 0 0,1-1 1 0 0,-1-3 397 0 0,8-13-1949 0 0</inkml:trace>
  <inkml:trace contextRef="#ctx0" brushRef="#br0" timeOffset="1456.463">1086 381 13104 0 0,'5'8'198'0'0,"-3"-6"-111"0"0,-1 0 0 0 0,0 0 1 0 0,0-1-1 0 0,0 1 0 0 0,0 0 0 0 0,0 0 1 0 0,0 0-1 0 0,-1 0 0 0 0,1 1 0 0 0,-1-1 1 0 0,1 0-1 0 0,-1 0 0 0 0,0 0 1 0 0,0 1-88 0 0,0-2 0 0 0,0 1 1 0 0,1-1 0 0 0,-1 0 0 0 0,0 0 0 0 0,0 1-1 0 0,1-1 1 0 0,-1 0 0 0 0,1 0 0 0 0,-1 0-1 0 0,1 0 1 0 0,-1 0 0 0 0,1 1 0 0 0,0-1-1 0 0,6 15 31 0 0,-2 3 372 0 0,0-1-1 0 0,4 8-402 0 0,-1-6 596 0 0,-3 4 378 0 0,-4-19-728 0 0,0 0 0 0 0,0-1-1 0 0,1 1 1 0 0,-1 0 0 0 0,2 1-246 0 0,7 14 646 0 0,-2-4-81 0 0,0 0 1 0 0,-1 1 0 0 0,-1-1 0 0 0,-1 1-1 0 0,1 3-565 0 0,2 3 1030 0 0,-5-20-245 0 0,-6-16-584 0 0,-6-2-100 0 0,6 11-78 0 0,2 3-20 0 0,1 0-1 0 0,-1 1 1 0 0,1-1-1 0 0,-1 0 0 0 0,1 0 1 0 0,-1 1-1 0 0,1-1 1 0 0,0 0-1 0 0,-1 0 0 0 0,1 0 1 0 0,0 0-1 0 0,0 1 1 0 0,0-1-1 0 0,0 0 1 0 0,0 0-1 0 0,0 0-2 0 0,-1-2 28 0 0,1 1-21 0 0,0-1 0 0 0,1 1 0 0 0,-1-1-1 0 0,1 0 1 0 0,-1 1 0 0 0,1-1 0 0 0,0 1 0 0 0,0 0 0 0 0,0-1 0 0 0,0 1 0 0 0,0 0-1 0 0,0-1 1 0 0,2 0-7 0 0,-3 2-96 0 0,0 1-2 0 0,18-22-80 0 0,-16 20 176 0 0,0-1 0 0 0,1 1 1 0 0,-1 0-1 0 0,0-1 0 0 0,1 1 0 0 0,-1 0 0 0 0,1 0 0 0 0,0 1 0 0 0,0-1 2 0 0,-1 1 23 0 0,-1 0 1 0 0,1 0-1 0 0,-1 0 1 0 0,1 0-1 0 0,-1-1 0 0 0,1 1 1 0 0,-1 0-1 0 0,0-1 1 0 0,0 1-24 0 0,5-5-3 0 0,0 1 0 0 0,0 0 0 0 0,1 0 0 0 0,-1 0 0 0 0,1 1 0 0 0,3-1 3 0 0,10-10-176 0 0,-18 15 176 0 0,0-1 0 0 0,-1 1 0 0 0,1-1 0 0 0,-1 0 0 0 0,1 0 0 0 0,-1 0 0 0 0,0 1 0 0 0,1-2 0 0 0,-1 1 0 0 0,0 0 0 0 0,0 0 0 0 0,0 0 0 0 0,1 0 0 0 0,-1-1 0 0 0,-1 1 0 0 0,1 0 0 0 0,0-1 0 0 0,0 1 0 0 0,0-2 0 0 0,6-8 0 0 0,0 6 0 0 0,-6 4 0 0 0,0 1 0 0 0,-1 0 0 0 0,1-1 0 0 0,0 0 0 0 0,0 1 0 0 0,-1-1 0 0 0,1 1 0 0 0,0-1 0 0 0,-1 0 0 0 0,1 1 0 0 0,-1-1 0 0 0,1 0 0 0 0,-1 0 0 0 0,1 0 0 0 0,-1 1 0 0 0,0-1 0 0 0,1 0 0 0 0,0-3 0 0 0,0-1 0 0 0,0 1 0 0 0,1 0 0 0 0,0 0 0 0 0,0 0 0 0 0,0 1 0 0 0,0-1 0 0 0,1 0 0 0 0,-1 1 0 0 0,2-2 0 0 0,0 3 0 0 0,-1-1 0 0 0,1 1 0 0 0,-1 0 0 0 0,1 0 0 0 0,0 1 0 0 0,0-1 0 0 0,0 1 0 0 0,0 0 0 0 0,0 0 0 0 0,0 0 0 0 0,0 0 0 0 0,0 1 0 0 0,2 0 0 0 0,-2 0 0 0 0,11-6 0 0 0,5 2 0 0 0,51-9 0 0 0,-28 8 0 0 0,-30 3 0 0 0,-10 2 0 0 0,0 0 0 0 0,0-1 0 0 0,0 1 0 0 0,0-1 0 0 0,0 1 0 0 0,0-1 0 0 0,0 0 0 0 0,0 0 0 0 0,0-1 0 0 0,-1 1 0 0 0,1 0 0 0 0,0-1 0 0 0,-1 0 0 0 0,1 0 0 0 0,-1 0 0 0 0,0 0 0 0 0,1 0 0 0 0,-1 0 0 0 0,-2 1 0 0 0,1 1 0 0 0,-1 0 0 0 0,0-1 0 0 0,1 1 0 0 0,-1 0 0 0 0,0-1 0 0 0,1 1 0 0 0,-1-1 0 0 0,0 1 0 0 0,0-1 0 0 0,1 1 0 0 0,-1-1 0 0 0,0 1 0 0 0,0-1 0 0 0,0 1 0 0 0,0-1 0 0 0,0 1 0 0 0,0-1 0 0 0,0 1 0 0 0,0-1 0 0 0,0 1 0 0 0,0-1 0 0 0,0 1 0 0 0,0-1 0 0 0,0 1 0 0 0,0-1 0 0 0,0 1 0 0 0,0-1 0 0 0,-1 1 0 0 0,1-1 0 0 0,-17-8 0 0 0,10 5 0 0 0,4 3 0 0 0,0 0 0 0 0,0 0 0 0 0,0 0 0 0 0,0 0 0 0 0,0 0 0 0 0,0 0 0 0 0,0 1 0 0 0,0 0 0 0 0,-1-1 0 0 0,1 1 0 0 0,0 0 0 0 0,0 1 0 0 0,0-1 0 0 0,0 0 0 0 0,0 1 0 0 0,-1 0 0 0 0,1 0 0 0 0,0 0 0 0 0,0 0 0 0 0,-1 1 0 0 0,-1 1 0 0 0,-1-1 0 0 0,0 0 0 0 0,0 0 0 0 0,-4 1 0 0 0,7-2 0 0 0,-1 0 0 0 0,0 0 0 0 0,1 0 0 0 0,-1 0 0 0 0,1 1 0 0 0,-1 0 0 0 0,1-1 0 0 0,0 1 0 0 0,0 0 0 0 0,0 1 0 0 0,0-1 0 0 0,0 0 0 0 0,0 1 0 0 0,0 0 0 0 0,-15 14 0 0 0,15-15 0 0 0,0 1 0 0 0,1-1 0 0 0,-1 0 0 0 0,1 1 0 0 0,0-1 0 0 0,-1 1 0 0 0,1 0 0 0 0,0-1 0 0 0,1 1 0 0 0,-1 0 0 0 0,0 2 0 0 0,-12 20 0 0 0,12-22 0 0 0,0 0 0 0 0,0 0 0 0 0,0 0 0 0 0,0 0 0 0 0,1 1 0 0 0,-1-1 0 0 0,1 1 0 0 0,0-1 0 0 0,0 1 0 0 0,0-1 0 0 0,1 2 0 0 0,-1 4 0 0 0,0-1 0 0 0,1 1 0 0 0,0-1 0 0 0,1 1 0 0 0,0 0 0 0 0,1 0 0 0 0,-2 4 0 0 0,0-12 0 0 0,0 1 0 0 0,0-1 0 0 0,0 0 0 0 0,0 0 0 0 0,0 0 0 0 0,0 0 0 0 0,0 0 0 0 0,0 1 0 0 0,0-1 0 0 0,0 0 0 0 0,1 0 0 0 0,-1 0 0 0 0,1 0 0 0 0,-1 0 0 0 0,1 0 0 0 0,-1 0 0 0 0,1 0 0 0 0,-1 0 0 0 0,1 0 0 0 0,8 5 13 0 0,-8-5-10 0 0,0-1 0 0 0,0 1-1 0 0,1-1 1 0 0,-1 1 0 0 0,0 0-1 0 0,0 0 1 0 0,0-1 0 0 0,0 1-1 0 0,0 0 1 0 0,0 0 0 0 0,-1 0-1 0 0,1 0 1 0 0,0 0 0 0 0,0 0-1 0 0,-1 0 1 0 0,1 0 0 0 0,-1 1 0 0 0,1-1-1 0 0,-1 0 1 0 0,1 0 0 0 0,-1 0-1 0 0,0 1 1 0 0,1-1 0 0 0,-1 0-1 0 0,0 1-2 0 0,0-1-1 0 0,0-1 0 0 0,1 1 0 0 0,-1 0 0 0 0,0 0 0 0 0,0-1 0 0 0,1 1 0 0 0,-1 0 0 0 0,1-1 0 0 0,-1 1-1 0 0,0 0 1 0 0,1-1 0 0 0,-1 1 0 0 0,1-1 0 0 0,0 1 0 0 0,-1-1 0 0 0,1 1 0 0 0,-1-1 0 0 0,1 1 0 0 0,0-1 0 0 0,-1 0 0 0 0,1 1 0 0 0,0-1-1 0 0,0 0 1 0 0,-1 1 0 0 0,1-1 0 0 0,0 0 0 0 0,0 0 1 0 0,27 6-44 0 0,-17-4 37 0 0,3 0-13 0 0,1-1 1 0 0,0 0-1 0 0,0-1 0 0 0,0-1 0 0 0,0-1 0 0 0,0 0 1 0 0,9-2 19 0 0,25-10-2816 0 0,-40 11 1701 0 0,17-5-6047 0 0</inkml:trace>
  <inkml:trace contextRef="#ctx0" brushRef="#br0" timeOffset="1762.37">1932 351 16559 0 0,'-2'1'154'0'0,"0"-1"0"0"0,-1 1 0 0 0,1-1-1 0 0,-1 1 1 0 0,1 0 0 0 0,0 0-1 0 0,-1 0 1 0 0,1 0 0 0 0,0 1 0 0 0,0-1-1 0 0,0 0 1 0 0,-1 2-154 0 0,-6 3-45 0 0,7-5 47 0 0,1-1-1 0 0,0 1 0 0 0,0 0 0 0 0,0 0 0 0 0,0 0 0 0 0,0 0 0 0 0,0 1 0 0 0,0-1 0 0 0,0 0 1 0 0,0 0-1 0 0,0 0 0 0 0,1 1 0 0 0,-1-1 0 0 0,0 1-1 0 0,-6 9 16 0 0,5-8-8 0 0,0-1 13 0 0,0 0 0 0 0,0 1 0 0 0,0-1 0 0 0,1 1 0 0 0,-1-1 0 0 0,0 1 0 0 0,1 0 0 0 0,0-1 0 0 0,0 1 0 0 0,0 0 0 0 0,0 0 0 0 0,0 0 1 0 0,0 0-1 0 0,1 0 0 0 0,0 0 0 0 0,-1 0 0 0 0,1 0-21 0 0,0-1 17 0 0,0 0 1 0 0,0 1 0 0 0,0-1-1 0 0,-1 0 1 0 0,1 0-1 0 0,-1 0 1 0 0,0 0-1 0 0,1 0 1 0 0,-1-1 0 0 0,0 1-1 0 0,-1 2-17 0 0,-2 3 49 0 0,4-7-46 0 0,0 1 0 0 0,0 0 0 0 0,0 0 0 0 0,0 0 0 0 0,0 0 0 0 0,0-1 0 0 0,0 1 0 0 0,1 0 0 0 0,-1 0 0 0 0,0 0 0 0 0,0-1 0 0 0,1 1 0 0 0,-1 0 0 0 0,0 0 0 0 0,1-1 0 0 0,-1 1 0 0 0,1 0 0 0 0,-1-1 0 0 0,1 1 0 0 0,-1 0 0 0 0,1-1 0 0 0,-1 1 0 0 0,1-1 0 0 0,0 1 0 0 0,-1-1 0 0 0,1 1 0 0 0,0-1-3 0 0,8 11 11 0 0,-7-7 5 0 0,0 0-1 0 0,0 0 0 0 0,0 0 0 0 0,0-1 0 0 0,1 1 0 0 0,-1-1 0 0 0,1 1 1 0 0,0-1-1 0 0,0 0 0 0 0,0 0 0 0 0,3 2-15 0 0,7 4 55 0 0,0-1-1 0 0,9 5-54 0 0,7 4 52 0 0,42 32 418 0 0,-68-47-318 0 0,-1 0 0 0 0,0 0 1 0 0,0 0-1 0 0,0 0 0 0 0,0 0 0 0 0,-1 1 1 0 0,1-1-1 0 0,-1 1 0 0 0,2 2-152 0 0,-5-3 71 0 0,1 1 0 0 0,-1-1 0 0 0,0 0 1 0 0,0 1-1 0 0,0-1 0 0 0,0 0 0 0 0,0 0 0 0 0,-1 0 0 0 0,1-1 0 0 0,0 1 0 0 0,-1 0 0 0 0,0-1 0 0 0,1 0 0 0 0,-3 1-71 0 0,-1 1-96 0 0,0-1 0 0 0,-1 0 0 0 0,0-1 0 0 0,1 1 0 0 0,-1-1 0 0 0,0 0 0 0 0,1-1 0 0 0,-1 0 0 0 0,0 0 0 0 0,0 0 0 0 0,0-1 0 0 0,1 0 0 0 0,-1-1 0 0 0,-1 0 96 0 0,0-1-5120 0 0,2-5-1670 0 0</inkml:trace>
  <inkml:trace contextRef="#ctx0" brushRef="#br0" timeOffset="2170.811">2198 209 10136 0 0,'0'0'777'0'0,"-2"2"-505"0"0,-10 15 130 0 0,11-16-259 0 0,1 0 0 0 0,-1 0 0 0 0,1 0 0 0 0,-1 0 0 0 0,1 0-1 0 0,0 0 1 0 0,0 0 0 0 0,0 0 0 0 0,-1 0 0 0 0,1 0 0 0 0,0 0-1 0 0,0 0 1 0 0,0 0 0 0 0,0 0 0 0 0,1 0 0 0 0,-1 0 0 0 0,0 0 0 0 0,0 0-1 0 0,1 0 1 0 0,-1 0 0 0 0,0 0 0 0 0,1-1 0 0 0,0 2-143 0 0,21 23 3119 0 0,-18-21-3041 0 0,1 1 0 0 0,-1-1 0 0 0,0 1 0 0 0,-1 0 0 0 0,1 0 0 0 0,-1 0 0 0 0,0 1 0 0 0,0-1 0 0 0,2 6-78 0 0,-4-9-36 0 0,3 10 134 0 0,-1 1 1 0 0,0-1-1 0 0,0 1 0 0 0,-1-1 0 0 0,-1 1 0 0 0,0 5-98 0 0,1 32 511 0 0,-1-28-175 0 0,0 0 1 0 0,-2 0-1 0 0,-2 13-336 0 0,3-31 56 0 0,-1 0-1 0 0,-1 0 0 0 0,1-1 0 0 0,-1 1 0 0 0,1-1 0 0 0,-1 1 1 0 0,0 0-56 0 0,0-2 16 0 0,1 0 1 0 0,0 0 0 0 0,0 0 0 0 0,0 0 0 0 0,0 1-1 0 0,0-1 1 0 0,0 1 0 0 0,1-1 0 0 0,-1 0 0 0 0,1 1-1 0 0,-1-1 1 0 0,1 1 0 0 0,0-1 0 0 0,0 1 0 0 0,0-1 0 0 0,0 1-1 0 0,1 0-16 0 0,-2 3 0 0 0,1-3 39 0 0,5-4 92 0 0,-4 0-95 0 0,0 1 1 0 0,0-1-1 0 0,0 1 1 0 0,0-1 0 0 0,0 1-1 0 0,-1-1 1 0 0,1 0-1 0 0,0 1 1 0 0,0-1-1 0 0,-1 0 1 0 0,1 0-1 0 0,0 0-36 0 0,4-11 369 0 0,4-7 106 0 0,61-74-1231 0 0,-49 64 93 0 0,-18 23 600 0 0,0 0-1 0 0,1 1 1 0 0,-1 0-1 0 0,1 0 1 0 0,0 0-1 0 0,1 1 1 0 0,-1-1-1 0 0,1 1 1 0 0,0 0 0 0 0,0 0-1 0 0,5-2 64 0 0,-10 5-23 0 0,1 1 0 0 0,0-1 1 0 0,0 1-1 0 0,0-1 0 0 0,0 1 0 0 0,0 0 0 0 0,0-1 1 0 0,0 1-1 0 0,1 0 0 0 0,-1 0 0 0 0,0 0 0 0 0,0 0 1 0 0,0 0-1 0 0,0 0 0 0 0,0 0 0 0 0,0 0 0 0 0,0 0 1 0 0,0 1-1 0 0,0-1 0 0 0,0 0 0 0 0,0 1 0 0 0,0-1 1 0 0,0 0-1 0 0,0 1 0 0 0,1 0 23 0 0,-1 1-69 0 0,1-1 0 0 0,-1 1 1 0 0,1 0-1 0 0,-1 0 0 0 0,0 0 0 0 0,0 0 1 0 0,0 1-1 0 0,0-1 0 0 0,1 2 69 0 0,7 15 393 0 0,-5-11-203 0 0,0 0-1 0 0,-1-1 1 0 0,0 1-1 0 0,1 6-189 0 0,4 7 95 0 0,0 11 4 0 0,-6-25-72 0 0,-1-1 0 0 0,1 1 0 0 0,0 0 1 0 0,1-1-1 0 0,1 4-27 0 0,2 6 61 0 0,-6-13-90 0 0,1-1 0 0 0,-1 1 0 0 0,1-1 0 0 0,0 1 0 0 0,0-1 0 0 0,0 0 0 0 0,1 1 1 0 0,-1-1-1 0 0,0 0 0 0 0,1 0 0 0 0,-1 0 0 0 0,1 0 0 0 0,0 0 0 0 0,0 0 0 0 0,0 0 0 0 0,0-1 0 0 0,0 1 0 0 0,0-1 0 0 0,0 1 0 0 0,0-1 0 0 0,2 1 29 0 0,7 1-4954 0 0,5-3-1731 0 0</inkml:trace>
  <inkml:trace contextRef="#ctx0" brushRef="#br0" timeOffset="2556.142">2862 507 16527 0 0,'-43'3'374'0'0,"43"-3"-352"0"0,0 0 1 0 0,-1-1-1 0 0,1 1 1 0 0,-1 0-1 0 0,1 0 1 0 0,0 0-1 0 0,-1 0 1 0 0,1 0-1 0 0,-1 0 1 0 0,1 1-1 0 0,0-1 1 0 0,-1 0-1 0 0,1 0 1 0 0,-1 0-1 0 0,1 0 1 0 0,0 0-1 0 0,-1 0 1 0 0,1 1-1 0 0,0-1 1 0 0,-1 0 0 0 0,1 0-1 0 0,0 1 1 0 0,-1-1-1 0 0,1 0 1 0 0,0 0-1 0 0,0 1 1 0 0,-1-1-1 0 0,1 0 1 0 0,0 1-1 0 0,0-1 1 0 0,-1 0-1 0 0,1 1 1 0 0,0-1-1 0 0,0 1 1 0 0,0-1-1 0 0,0 0 1 0 0,0 1-1 0 0,0-1 1 0 0,0 1-1 0 0,0-1 1 0 0,0 0-1 0 0,0 1 1 0 0,0-1-1 0 0,0 0 1 0 0,0 1-1 0 0,0-1 1 0 0,0 1-1 0 0,0-1 1 0 0,0 0-1 0 0,0 1 1 0 0,0-1-1 0 0,1 1-22 0 0,-1 0 17 0 0,0-1 0 0 0,0 1 1 0 0,0 0-1 0 0,0-1 0 0 0,1 1 0 0 0,-1 0 0 0 0,0 0 0 0 0,0-1 0 0 0,0 1 0 0 0,-1 0 0 0 0,1 0 0 0 0,0-1 0 0 0,0 1 0 0 0,0 0 0 0 0,-1 0-17 0 0,-27 41 144 0 0,8-12 122 0 0,16-26-215 0 0,0 0-1 0 0,1 1 1 0 0,-1 0-1 0 0,1 0 1 0 0,0 0-1 0 0,1 0 0 0 0,0 0 1 0 0,-1 1-1 0 0,0 4-50 0 0,3-9 6 0 0,0 1-1 0 0,0-1 0 0 0,0 0 1 0 0,0 0-1 0 0,0 0 0 0 0,0 0 1 0 0,0 0-1 0 0,0 0 0 0 0,1 0 1 0 0,-1 0-1 0 0,0 0 0 0 0,1 0 1 0 0,-1 0-1 0 0,1 0 0 0 0,-1 0 1 0 0,1 0-1 0 0,-1 0 0 0 0,1 0 1 0 0,0 0-1 0 0,-1 0 0 0 0,2 0-5 0 0,6 13 52 0 0,-7-12-39 0 0,0 0 0 0 0,0 0 0 0 0,0 0 0 0 0,0 0 0 0 0,0 0 0 0 0,0-1 0 0 0,0 1 0 0 0,0 0 0 0 0,1-1 0 0 0,-1 1 0 0 0,1-1-1 0 0,-1 1 1 0 0,1-1 0 0 0,0 0 0 0 0,-1 0 0 0 0,1 1 0 0 0,1-1-13 0 0,1 1-2 0 0,0-1 0 0 0,-1 0 0 0 0,1 1-1 0 0,-1-2 1 0 0,1 1 0 0 0,0 0 0 0 0,0-1 0 0 0,0 0 0 0 0,-1 1-1 0 0,2-1 3 0 0,0-1 42 0 0,0 1-1 0 0,0 0 1 0 0,0-1-1 0 0,0 0 1 0 0,0 0-1 0 0,-1-1 1 0 0,1 1-1 0 0,0-1 1 0 0,0 0-1 0 0,-1 0 1 0 0,1-1-1 0 0,-1 0 0 0 0,0 1 1 0 0,0-1-1 0 0,3-3-41 0 0,-2 1 29 0 0,-1 0 0 0 0,0-1 0 0 0,-1 1 0 0 0,1-1 0 0 0,-1 1 0 0 0,0-1-1 0 0,-1 0 1 0 0,1 0 0 0 0,-1 0 0 0 0,0-1 0 0 0,-1 1 0 0 0,0 0 0 0 0,1-5-29 0 0,-2 8-19 0 0,1 0 1 0 0,-1-1 0 0 0,0 1 0 0 0,0-1 0 0 0,-1 1 0 0 0,1 0 0 0 0,-1-1 0 0 0,0 1-1 0 0,1 0 1 0 0,-1-1 0 0 0,-1 1 0 0 0,1 0 0 0 0,0 0 0 0 0,-1 0 0 0 0,0 0 0 0 0,0 0-1 0 0,1 0 1 0 0,-2 0 0 0 0,1 1 0 0 0,0-1 0 0 0,-1 1 0 0 0,1 0 0 0 0,-1-1 0 0 0,1 1-1 0 0,-1 0 1 0 0,-1 0 18 0 0,-1-1-28 0 0,1 0 0 0 0,-1 0 0 0 0,0 1 0 0 0,0 0 0 0 0,0 0-1 0 0,0 0 1 0 0,0 1 0 0 0,0 0 0 0 0,-1 0 0 0 0,1 0 0 0 0,0 0-1 0 0,-1 1 1 0 0,1 0 0 0 0,0 0 0 0 0,-1 0 0 0 0,-3 2 28 0 0,-46 12-5401 0 0,39-9 53 0 0</inkml:trace>
  <inkml:trace contextRef="#ctx0" brushRef="#br0" timeOffset="3080.288">3364 404 15664 0 0,'-67'76'1695'0'0,"62"-72"-1695"0"0,0 0 0 0 0,0 1 0 0 0,0-2 0 0 0,-3 2 0 0 0,2-1 0 0 0,1 0 0 0 0,-1 0 0 0 0,1 1 0 0 0,-2 1 0 0 0,-3 6 0 0 0,-13 11 0 0 0,19-20 3 0 0,0 0 0 0 0,0 0-1 0 0,0 0 1 0 0,1 0 0 0 0,-1 1-1 0 0,1-1 1 0 0,0 1 0 0 0,0 0-1 0 0,0 0 1 0 0,1 1 0 0 0,-1-1-1 0 0,1 0 1 0 0,0 1 0 0 0,0-1-1 0 0,1 1 1 0 0,0 0 0 0 0,-1-1-1 0 0,1 1 1 0 0,1 0 0 0 0,-1 0-1 0 0,1 4-2 0 0,0-7 77 0 0,-1 0 0 0 0,1 0 0 0 0,0 1 0 0 0,-1-1 0 0 0,1 0 0 0 0,-1 0 0 0 0,1 0 0 0 0,-1 0 0 0 0,0 0 0 0 0,-1 1-77 0 0,-1 4 254 0 0,3-6-237 0 0,0-1 0 0 0,0 1 0 0 0,0-1 0 0 0,0 1 0 0 0,0-1-1 0 0,0 0 1 0 0,0 1 0 0 0,0-1 0 0 0,0 1 0 0 0,1-1 0 0 0,-1 1-1 0 0,0-1 1 0 0,0 0 0 0 0,0 1 0 0 0,1-1 0 0 0,-1 1 0 0 0,0-1-1 0 0,0 0 1 0 0,1 1 0 0 0,-1-1 0 0 0,0 0 0 0 0,1 0 0 0 0,-1 1-1 0 0,0-1 1 0 0,1 0 0 0 0,-1 0 0 0 0,1 1 0 0 0,-1-1-17 0 0,17 9 130 0 0,-9-5-4 0 0,-5-2-112 0 0,0-1 0 0 0,0 0 0 0 0,1 0 0 0 0,-1 0 0 0 0,1 0 0 0 0,-1-1 0 0 0,1 1 0 0 0,-1-1 0 0 0,1 0 0 0 0,-1 0 0 0 0,1 0 0 0 0,0 0-14 0 0,3-1 20 0 0,1 0-1 0 0,-1 0 0 0 0,1-1 0 0 0,-1 0 0 0 0,2-1-19 0 0,0 1 90 0 0,-1-1 0 0 0,0-1 0 0 0,0 1 0 0 0,0-2-1 0 0,-1 1 1 0 0,0-1 0 0 0,1 0 0 0 0,-2 0-1 0 0,1-1 1 0 0,-1 0 0 0 0,1 0 0 0 0,-2 0-1 0 0,1-1 1 0 0,-1 0 0 0 0,0 0 0 0 0,0 0 0 0 0,-1-1-1 0 0,3-5-89 0 0,26-73-682 0 0,-4-2-1 0 0,8-47 683 0 0,-34 125-93 0 0,-1 0 70 0 0,0 0 1 0 0,-1 0 0 0 0,0 0-1 0 0,-1 0 1 0 0,0 0 0 0 0,0 0-1 0 0,-1 0 1 0 0,-1 0-1 0 0,0-1 23 0 0,2 4-8 0 0,0 0 0 0 0,0 0 0 0 0,0 0 0 0 0,1 0 0 0 0,0 0-1 0 0,0 0 1 0 0,1 0 0 0 0,0-1 8 0 0,0 0-16 0 0,0-1 0 0 0,0 1 0 0 0,-1 0 0 0 0,0-5 16 0 0,0-6-13 0 0,-1 14 36 0 0,0 1-1 0 0,1-1 0 0 0,-1 1 1 0 0,-1-1-1 0 0,1 1 0 0 0,-1 0 0 0 0,0-1 1 0 0,0 1-1 0 0,0-1-22 0 0,1 5 8 0 0,0 0-1 0 0,0 0 1 0 0,0 0 0 0 0,0-1-1 0 0,0 1 1 0 0,0 0-1 0 0,0 0 1 0 0,-1 0 0 0 0,1 0-1 0 0,0 0 1 0 0,0-1 0 0 0,0 1-1 0 0,0 0 1 0 0,0 0-1 0 0,0 0 1 0 0,-1 0 0 0 0,1 0-1 0 0,0 0 1 0 0,0 0-1 0 0,0 0 1 0 0,0 0 0 0 0,0 0-1 0 0,-1-1 1 0 0,1 1 0 0 0,0 0-1 0 0,0 0 1 0 0,0 0-1 0 0,0 0 1 0 0,-1 0 0 0 0,1 0-1 0 0,0 0 1 0 0,0 0-1 0 0,0 0 1 0 0,0 0 0 0 0,-1 0-1 0 0,1 0 1 0 0,0 0 0 0 0,0 1-1 0 0,0-1 1 0 0,0 0-1 0 0,0 0 1 0 0,-1 0 0 0 0,1 0-1 0 0,0 0 1 0 0,0 0 0 0 0,0 0-1 0 0,0 0 1 0 0,0 0-8 0 0,-7 7 44 0 0,7-6-75 0 0,-8 10 88 0 0,1 0 0 0 0,0 1 0 0 0,1 0 0 0 0,0 0 0 0 0,1 0 0 0 0,-1 4-57 0 0,-5 11 696 0 0,2-3-528 0 0,1 1-1 0 0,1 0 0 0 0,1 0 0 0 0,2 1 1 0 0,-2 16-168 0 0,1 28 229 0 0,3 33-229 0 0,3-83 328 0 0,1 0 0 0 0,1-1 0 0 0,0 1 1 0 0,1-1-1 0 0,5 13-328 0 0,-7-27 107 0 0,0 0 0 0 0,0-1 0 0 0,0 1 0 0 0,1 0-1 0 0,0-1 1 0 0,0 0 0 0 0,0 1 0 0 0,0-1 0 0 0,0 0 0 0 0,1-1 0 0 0,0 1 0 0 0,0-1 0 0 0,0 1 0 0 0,0-1-1 0 0,1 0 1 0 0,-1-1 0 0 0,1 1-107 0 0,-1-1 16 0 0,-1 0 6 0 0,0-1-1 0 0,0 1 1 0 0,0-1-1 0 0,0 0 1 0 0,0 0-1 0 0,0 0 0 0 0,0 0 1 0 0,0-1-1 0 0,1 1 1 0 0,-1-1-1 0 0,2 0-21 0 0,3 1 57 0 0,-6 0-46 0 0,0-1-1 0 0,0 0 1 0 0,1 0-1 0 0,-1 0 1 0 0,0 0-1 0 0,0-1 1 0 0,0 1-1 0 0,1 0 1 0 0,-1-1-1 0 0,0 0 1 0 0,0 1-1 0 0,0-1 1 0 0,0 0-1 0 0,1-1-10 0 0,39-17-3157 0 0,-34 16-5073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4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132 106 10160 0 0,'2'-1'464'0'0,"5"-1"-54"0"0,-9 6 275 0 0,-15 11 648 0 0,11-9-1113 0 0,-10 10 282 0 0,1 1 0 0 0,0 1 0 0 0,-1 3-502 0 0,-12 15 588 0 0,26-34-562 0 0,0 0 0 0 0,1 0 0 0 0,-1 0 0 0 0,0 0 0 0 0,1 0 0 0 0,0 0 0 0 0,-1 0 0 0 0,1 1 0 0 0,0-1 0 0 0,0 0 0 0 0,0 1 0 0 0,1-1 0 0 0,-1 1 0 0 0,0-1 0 0 0,1 1 0 0 0,0-1 0 0 0,-1 1 0 0 0,1-1 0 0 0,0 1 0 0 0,1 1-26 0 0,-1-2 26 0 0,0 1-1 0 0,0-1 0 0 0,0 0 1 0 0,-1 1-1 0 0,1-1 0 0 0,0 0 1 0 0,-1 1-1 0 0,0-1 1 0 0,0 1-26 0 0,1-1 17 0 0,-1 0 1 0 0,1 0-1 0 0,-1 0 1 0 0,1 0 0 0 0,-1 1-1 0 0,1-1 1 0 0,0 0 0 0 0,0 0-1 0 0,0 0 1 0 0,0 0 0 0 0,1 0-1 0 0,-1 3-17 0 0,2 0 34 0 0,0 1 0 0 0,0-1 0 0 0,1 0 1 0 0,0 1-1 0 0,1 1-34 0 0,-3-4 9 0 0,1-1 0 0 0,-1 0 0 0 0,1 0-1 0 0,0 0 1 0 0,0 0 0 0 0,-1 0 0 0 0,1 0 0 0 0,0-1 0 0 0,1 1 0 0 0,-1 0 0 0 0,0-1 0 0 0,0 0 0 0 0,2 1-9 0 0,1 0 18 0 0,1 0 45 0 0,0 1 0 0 0,0-2 0 0 0,1 1 0 0 0,-1 0 0 0 0,1-1 0 0 0,-1-1-1 0 0,4 1-62 0 0,5-1 101 0 0,-2 1 13 0 0,0-1 0 0 0,0-1-1 0 0,0 0 1 0 0,0-1 0 0 0,0 0-1 0 0,2-2-113 0 0,-2 0 126 0 0,-1-1-1 0 0,1 0 1 0 0,2-2-126 0 0,-11 5 37 0 0,0 0 0 0 0,-1 0 0 0 0,1-1 0 0 0,0 1 0 0 0,-1-1 0 0 0,1 0 0 0 0,-1 0 0 0 0,0 0 0 0 0,0 0 0 0 0,0-1 0 0 0,0 0-37 0 0,-1 1 23 0 0,0-1-1 0 0,0 1 1 0 0,0 0-1 0 0,-1-1 1 0 0,1 1-1 0 0,-1-1 1 0 0,0 1 0 0 0,0-1-1 0 0,0 0 1 0 0,-1 0-1 0 0,1 1 1 0 0,-1-4-23 0 0,0 0 41 0 0,0 1-1 0 0,0 0 1 0 0,-1 0 0 0 0,0 0 0 0 0,0 0 0 0 0,-1 0-1 0 0,-1-3-40 0 0,2 5 20 0 0,-1 0 0 0 0,0 1 0 0 0,0-1-1 0 0,0 1 1 0 0,-1 0 0 0 0,1 0 0 0 0,-1-1-1 0 0,0 2 1 0 0,0-1 0 0 0,0 0 0 0 0,0 1-1 0 0,0-1-19 0 0,-9-5-37 0 0,-1 0-1 0 0,-10-4 38 0 0,15 7 41 0 0,-6-2-12 0 0,11 5-36 0 0,0 0 1 0 0,0 0-1 0 0,0 0 0 0 0,0 1 0 0 0,0 0 0 0 0,-1-1 0 0 0,1 1 0 0 0,-1 0 0 0 0,1 1 0 0 0,0-1 0 0 0,-4 0 7 0 0,6 1 3 0 0,1 0-333 0 0,0 0-146 0 0,0 0-32 0 0,0 0-156 0 0,0 0-638 0 0,0 0-282 0 0,0 0-59 0 0,0 0-11 0 0</inkml:trace>
  <inkml:trace contextRef="#ctx0" brushRef="#br0" timeOffset="531.256">615 148 4608 0 0,'0'0'353'0'0,"0"0"3"0"0,0 0 876 0 0,0 0 411 0 0,-3 7 1609 0 0,-2 0-2894 0 0,-1-1 1 0 0,1 0 0 0 0,-1 0-1 0 0,-4 4-358 0 0,4-5 163 0 0,0 0 0 0 0,1 1 0 0 0,-1 0 0 0 0,1 0 0 0 0,0 0 0 0 0,1 1-163 0 0,-25 48 870 0 0,28-54-851 0 0,1-1 0 0 0,-1 1 0 0 0,1 0 0 0 0,0 0 0 0 0,-1 0 0 0 0,1 0 1 0 0,0 0-1 0 0,0 0 0 0 0,0 0 0 0 0,-1 0 0 0 0,1 0 0 0 0,0 0 0 0 0,0 0 0 0 0,1 0 0 0 0,-1 0 0 0 0,0-1 0 0 0,0 2-19 0 0,0 11 254 0 0,0-11-220 0 0,-1-1 0 0 0,1 1 0 0 0,0-1 1 0 0,0 1-1 0 0,-1-1 0 0 0,1 1 0 0 0,0-1 1 0 0,0 1-1 0 0,0-1 0 0 0,1 1 0 0 0,-1-1 1 0 0,0 1-1 0 0,1 0-34 0 0,0 0 85 0 0,0 1 1 0 0,1-1-1 0 0,-1 1 1 0 0,1-1-1 0 0,0 0 1 0 0,0 0 0 0 0,1 2-86 0 0,2 1 162 0 0,-1-1 1 0 0,1 1 0 0 0,0-1 0 0 0,1 0 0 0 0,-1-1 0 0 0,2 2-163 0 0,-4-4 4 0 0,0 1 1 0 0,0-1-1 0 0,0 0 1 0 0,0 0-1 0 0,1 0 1 0 0,-1 0-1 0 0,0 0 1 0 0,0-1-1 0 0,1 1 1 0 0,-1-1-1 0 0,0 0 1 0 0,0 0-1 0 0,3-1-4 0 0,21-1 28 0 0,-20 2 9 0 0,0-1 0 0 0,0 1 1 0 0,-1-1-1 0 0,1-1 0 0 0,0 1 0 0 0,-1-1 0 0 0,1 0 0 0 0,-1-1 0 0 0,0 1 0 0 0,1-1 0 0 0,2-3-37 0 0,-5 4 157 0 0,0 0-1 0 0,0 0 0 0 0,0 0 0 0 0,0 0 0 0 0,1 1 0 0 0,-1-1-156 0 0,-1 1 65 0 0,1 0 0 0 0,-1 0 1 0 0,0 0-1 0 0,0-1 0 0 0,0 1 0 0 0,0-1 0 0 0,0 0 0 0 0,0 0 0 0 0,0 0 0 0 0,0-1-65 0 0,2-2-7 0 0,0 0-1 0 0,0 0 0 0 0,0-1 0 0 0,-1 0 0 0 0,0 0 0 0 0,0 0 0 0 0,-1 0 0 0 0,1 0 1 0 0,-1-1-1 0 0,0-1 8 0 0,-1 4-29 0 0,0 0 0 0 0,0 0 1 0 0,1 0-1 0 0,-1 1 0 0 0,1-1 0 0 0,0 0 1 0 0,1 1-1 0 0,-1 0 0 0 0,0 0 1 0 0,1 0-1 0 0,1-1 29 0 0,-1 2-6 0 0,-1-1-1 0 0,1 0 1 0 0,-1 0 0 0 0,0 0-1 0 0,0 0 1 0 0,0 0 0 0 0,-1-1-1 0 0,1 1 1 0 0,-1-1 0 0 0,0 0-1 0 0,2-2 7 0 0,0-8 0 0 0,-2 8 0 0 0,0 1 0 0 0,0-1 0 0 0,0 1 0 0 0,1-1 0 0 0,-1 1 0 0 0,3-3 0 0 0,-1 2 0 0 0,0-1 0 0 0,-1 0 0 0 0,0 0 0 0 0,0 0 0 0 0,0-1 0 0 0,1-7 0 0 0,1-4 0 0 0,-4 18 3 0 0,-1-1 0 0 0,0 1-1 0 0,0 0 1 0 0,0 0 0 0 0,0-1-1 0 0,0 1 1 0 0,0 0 0 0 0,0-1-1 0 0,0 1 1 0 0,0 0 0 0 0,0 0-1 0 0,-1-1 1 0 0,1 1 0 0 0,-1 0-1 0 0,1 0 1 0 0,-1 0 0 0 0,1-1-1 0 0,-1 1 1 0 0,0 0-3 0 0,1 0 20 0 0,-1 0 1 0 0,0 0-1 0 0,1-1 1 0 0,-1 1-1 0 0,1 0 1 0 0,-1-1-1 0 0,1 1 1 0 0,0 0-1 0 0,-1-1 1 0 0,1 1-1 0 0,0 0 1 0 0,0-1-1 0 0,0 1 1 0 0,0-2-21 0 0,1 1 54 0 0,-1 2-52 0 0,0-1 0 0 0,1 1 0 0 0,-1-1 0 0 0,0 1 0 0 0,0 0 0 0 0,0-1 0 0 0,0 1 0 0 0,0 0 0 0 0,0-1 0 0 0,0 1 0 0 0,0-1 0 0 0,0 1 0 0 0,0 0 0 0 0,0-1 0 0 0,-1 1 0 0 0,1 0 0 0 0,0-1 0 0 0,0 1 1 0 0,0 0-1 0 0,0-1 0 0 0,0 1 0 0 0,-1 0 0 0 0,1-1 0 0 0,0 1 0 0 0,0 0 0 0 0,-1-1 0 0 0,1 1 0 0 0,0 0 0 0 0,0 0 0 0 0,-1-1 0 0 0,1 1 0 0 0,0 0 0 0 0,-1 0-2 0 0,1-1-75 0 0,0 1-45 0 0,0 0-9 0 0,0 0 4 0 0,0 0 38 0 0,-1 18-97 0 0,0 1 117 0 0,1-16 48 0 0,1 0-1 0 0,-1 0 0 0 0,-1-1 1 0 0,1 1-1 0 0,0 0 0 0 0,-1 0 1 0 0,1 0-1 0 0,-2 2 20 0 0,0 0-46 0 0,1-3 14 0 0,0-1-1 0 0,0 1 1 0 0,1 0 0 0 0,-1-1 0 0 0,0 1 0 0 0,1 0-1 0 0,-1-1 1 0 0,1 1 0 0 0,0 0 0 0 0,0 0 0 0 0,0 0-1 0 0,0-1 1 0 0,0 1 0 0 0,0 0 0 0 0,0 0-1 0 0,0-1 1 0 0,1 1 0 0 0,-1 0 0 0 0,0 0 0 0 0,1-1-1 0 0,0 2 33 0 0,4 13 107 0 0,0 1 0 0 0,-1 0 0 0 0,-1 0 0 0 0,0 0 0 0 0,-2 1 0 0 0,0-1-1 0 0,-1 7-106 0 0,0 7 363 0 0,-2 0 0 0 0,-5 27-363 0 0,7-58-25 0 0,0 0 1 0 0,0 1-1 0 0,0-1 1 0 0,0 0 0 0 0,0 1-1 0 0,0-1 1 0 0,0 0-1 0 0,0 1 1 0 0,0-1-1 0 0,0 0 1 0 0,0 1-1 0 0,-1-1 1 0 0,1 0-1 0 0,0 1 1 0 0,0-1 0 0 0,0 0-1 0 0,0 0 1 0 0,-1 1-1 0 0,1-1 1 0 0,0 0-1 0 0,0 0 1 0 0,-1 0-1 0 0,1 1 1 0 0,0-1 0 0 0,0 0-1 0 0,-1 0 1 0 0,1 0-1 0 0,0 0 1 0 0,-1 1-1 0 0,1-1 1 0 0,0 0-1 0 0,-1 0 1 0 0,1 0 0 0 0,0 0-1 0 0,-1 0 1 0 0,1 0-1 0 0,0 0 1 0 0,-1 0 24 0 0,-7-3-4715 0 0,2 1-1114 0 0</inkml:trace>
  <inkml:trace contextRef="#ctx0" brushRef="#br0" timeOffset="816.082">812 134 5528 0 0,'0'0'422'0'0,"0"-3"-236"0"0,2 2 2628 0 0,26-14 1848 0 0,-2 3-2540 0 0,-9 9-1720 0 0,0 2 1 0 0,-1-1-1 0 0,11 2-402 0 0,2 0 210 0 0,31-2-819 0 0,26 4 609 0 0,-70-2-942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6448 0 0,'23'3'2470'0'0,"-28"2"3462"0"0,33-2-5230 0 0,11-1-789 0 0,-21-3 465 0 0,-1-1 1 0 0,1 0-1 0 0,-1-2 0 0 0,0 0 1 0 0,9-4-379 0 0,-6 2 82 0 0,24-9 819 0 0,-40 13-783 0 0,-1 0 1 0 0,1 0 0 0 0,-1 0-1 0 0,1 0 1 0 0,-1-1-1 0 0,0 1 1 0 0,0-1 0 0 0,0 0-1 0 0,2-2-118 0 0,2-9 18 0 0,-7 13-18 0 0,1-1 0 0 0,-1 1 0 0 0,1 0-1 0 0,-1-1 1 0 0,1 1 0 0 0,-1 0 0 0 0,1 0 0 0 0,0 0 0 0 0,0-1 0 0 0,0 1 0 0 0,0 0-1 0 0,0 0 1 0 0,6-5 0 0 0,-6 6 0 0 0,0 0 0 0 0,-1-1 0 0 0,1 1 0 0 0,-1 0 0 0 0,1-1 0 0 0,-1 1 0 0 0,1-1 0 0 0,-1 1 0 0 0,1-1 0 0 0,-1 1 0 0 0,1-1 0 0 0,-1 1 0 0 0,1-1 0 0 0,-1 1 0 0 0,0-1 0 0 0,1 1 0 0 0,-1-1 0 0 0,0 0 0 0 0,1 1 0 0 0,-1-1 0 0 0,0 0 0 0 0,0 1 0 0 0,0-1 0 0 0,0 0 0 0 0,0 1 0 0 0,0-1 0 0 0,0 0 0 0 0,0 1 0 0 0,0-1 0 0 0,0 0 0 0 0,0 1 0 0 0,0-1 0 0 0,0 0 0 0 0,0 0 0 0 0,-1 1 3 0 0,1-1 0 0 0,0 0-1 0 0,0 1 1 0 0,0-1-1 0 0,0 1 1 0 0,0-1-1 0 0,0 0 1 0 0,1 1-1 0 0,-1-1 1 0 0,0 1 0 0 0,0-1-1 0 0,0 0 1 0 0,0 1-1 0 0,1-1 1 0 0,-1 1-1 0 0,0-1 1 0 0,1 1-1 0 0,-1-1 1 0 0,0 1 0 0 0,1-1-1 0 0,-1 1 1 0 0,1-1-3 0 0,0 0 6 0 0,-1 0 0 0 0,1 0 1 0 0,0 1-1 0 0,-1-1 0 0 0,1 0 0 0 0,-1 0 1 0 0,0 0-1 0 0,1 0 0 0 0,-1 0 0 0 0,0 0 1 0 0,1 0-1 0 0,-1 0 0 0 0,0 0 0 0 0,0 0-6 0 0,0 0 3 0 0,0 0 0 0 0,0 1-1 0 0,0-1 1 0 0,-1 0 0 0 0,1 1-1 0 0,0-1 1 0 0,0 1 0 0 0,-1-1 0 0 0,1 0-1 0 0,0 1 1 0 0,-1-1 0 0 0,1 1-1 0 0,0-1 1 0 0,-1 1 0 0 0,1-1-1 0 0,-1 1 1 0 0,1-1 0 0 0,-1 1-1 0 0,1 0 1 0 0,-1-1 0 0 0,0 1-1 0 0,1 0 1 0 0,-1-1 0 0 0,1 1-1 0 0,-1 0 1 0 0,0 0 0 0 0,1-1-1 0 0,-1 1 1 0 0,0 0 0 0 0,1 0-1 0 0,-1 0 1 0 0,0 0 0 0 0,0 0-3 0 0,-27-1-20 0 0,20 2 15 0 0,3-1-14 0 0,0 0 0 0 0,-1 1 0 0 0,1 0-1 0 0,0 0 1 0 0,0 0 0 0 0,0 1 0 0 0,0-1-1 0 0,-4 3 20 0 0,7-3 0 0 0,-1 0 0 0 0,0 1-1 0 0,1-1 1 0 0,-1 1-1 0 0,1-1 1 0 0,0 1 0 0 0,0 0-1 0 0,0 0 1 0 0,0 0 0 0 0,0 0-1 0 0,0 1 1 0 0,0-1 0 0 0,0 0-1 0 0,1 1 1 0 0,0-1-1 0 0,-1 1 1 0 0,-6 13 0 0 0,0 0 0 0 0,-1-1 0 0 0,-1 0 0 0 0,-2 1 0 0 0,-8 14 0 0 0,19-29 0 0 0,1 0 0 0 0,-1 1 0 0 0,0-1 0 0 0,1 0 0 0 0,-1 1 0 0 0,1-1 0 0 0,0 1 0 0 0,0-1 0 0 0,-1 1 0 0 0,1-1 0 0 0,0 0 0 0 0,0 1 0 0 0,0-1 0 0 0,1 1 0 0 0,-1-1 0 0 0,0 1 0 0 0,0-1 0 0 0,1 1 0 0 0,-1-1 0 0 0,1 0 0 0 0,0 2 0 0 0,3 12 0 0 0,-4-14 0 0 0,0 0 0 0 0,1 0 0 0 0,-1 0 0 0 0,0-1 0 0 0,1 1 0 0 0,-1 0 0 0 0,1 0 0 0 0,-1-1 0 0 0,1 1 0 0 0,-1 0 0 0 0,1-1 0 0 0,-1 1 0 0 0,1-1 0 0 0,0 1 0 0 0,-1-1 0 0 0,1 1 0 0 0,0-1 0 0 0,0 1 0 0 0,18 8 0 0 0,-6-3 0 0 0,-9-3 0 0 0,0-1 0 0 0,0 1 0 0 0,1-1 0 0 0,-1 0 0 0 0,1-1 0 0 0,-1 1 0 0 0,1-1 0 0 0,-1 0 0 0 0,1 0 0 0 0,0 0 0 0 0,2 0 0 0 0,-3-1 0 0 0,2 0 0 0 0,0 0 0 0 0,0 0 0 0 0,0-1 0 0 0,0 0 0 0 0,0 0 0 0 0,-1 0 0 0 0,1-1 0 0 0,2 0 0 0 0,59-13 816 0 0,-42 8-504 0 0,-15 4-268 0 0,1 0 0 0 0,-1 0 0 0 0,0-1 0 0 0,0-1 0 0 0,0 0 0 0 0,-1 0 0 0 0,1-1-44 0 0,-2 1 19 0 0,0-1 0 0 0,0 1-1 0 0,0 1 1 0 0,1 0 0 0 0,0 0-1 0 0,0 1 1 0 0,7-3-19 0 0,0 3-168 0 0,-12 4 170 0 0,-1 1-15 0 0,-1-2 8 0 0,0 1 0 0 0,1 0-1 0 0,-1-1 1 0 0,0 1 0 0 0,0 0-1 0 0,0 0 1 0 0,0 1-1 0 0,0-1 1 0 0,0 0 0 0 0,0 1-1 0 0,0-1 1 0 0,0 1 0 0 0,0-1-1 0 0,-1 1 1 0 0,1 0-1 0 0,-1 0 1 0 0,1 0 0 0 0,-1 0-1 0 0,0 0 1 0 0,1 0 0 0 0,-1 0-1 0 0,-1 0 1 0 0,1 1-1 0 0,0-1 1 0 0,0 0 0 0 0,-1 1-1 0 0,1-1 1 0 0,-1 0 0 0 0,0 1-1 0 0,0-1 1 0 0,0 1-1 0 0,0-1 1 0 0,0 0 0 0 0,0 1-1 0 0,-1 0 6 0 0,1 3 0 0 0,0 0 0 0 0,0 0 0 0 0,1 0 0 0 0,-1 0 0 0 0,1 0 0 0 0,1 2 0 0 0,1 11 0 0 0,-1-12 15 0 0,4 7 154 0 0,-5-13-78 0 0,-1-1-22 0 0,0 0 6 0 0,1-1-50 0 0,0 0 0 0 0,0 0 0 0 0,0 0 1 0 0,0 0-1 0 0,0 0 0 0 0,0 0 0 0 0,0 0 0 0 0,0 0 0 0 0,1 0 0 0 0,-1 1 1 0 0,0-1-1 0 0,1 0-25 0 0,5-3 73 0 0,61-58-59 0 0,10 5 40 0 0,-75 55-49 0 0,-1 0 1 0 0,1 1-1 0 0,-1-1 1 0 0,1 1-1 0 0,0 0 1 0 0,-1 0-1 0 0,1 0 1 0 0,0 0-1 0 0,0 0 1 0 0,0 1-1 0 0,0-1 1 0 0,0 1-1 0 0,-1 0 0 0 0,1 0 1 0 0,0 0-1 0 0,2 0-5 0 0,1 1-4 0 0,-1 0 0 0 0,0 0-1 0 0,0 1 1 0 0,0 0 0 0 0,0 0-1 0 0,-1 0 1 0 0,1 0 0 0 0,0 1-1 0 0,0 0 5 0 0,8 6-31 0 0,-1 1 0 0 0,0 0 0 0 0,0 1 0 0 0,-1 0 0 0 0,8 10 31 0 0,-9-8-69 0 0,-2-4 96 0 0,-1 0 1 0 0,2 0-1 0 0,4 4-27 0 0,-11-12-8 0 0,7 11-210 0 0,-8-11-969 0 0,2-1-450 0 0,12-3-99 0 0,-11 3-21 0 0</inkml:trace>
  <inkml:trace contextRef="#ctx0" brushRef="#br0" timeOffset="539.89">1514 57 13824 0 0,'0'0'629'0'0,"0"0"-12"0"0,-2 1-393 0 0,-13 5 278 0 0,-1 1-1 0 0,1 0 1 0 0,0 1-1 0 0,0 1 1 0 0,1 0-1 0 0,-1 2-501 0 0,7-6 301 0 0,0 0-1 0 0,1 1 0 0 0,-1 0 0 0 0,1 1 1 0 0,0 0-1 0 0,1 0 0 0 0,0 0 1 0 0,0 1-1 0 0,0 0 0 0 0,-3 7-300 0 0,6-10 15 0 0,0 1 0 0 0,1 0 0 0 0,-1 0 0 0 0,1 0 0 0 0,0 1 0 0 0,1-1 0 0 0,-1 0 0 0 0,1 1 0 0 0,0-1 0 0 0,1 1 0 0 0,0 0 0 0 0,0 0-15 0 0,0-4-1 0 0,1 1 0 0 0,-1 0 1 0 0,1 0-1 0 0,0 0 0 0 0,0-1 1 0 0,1 1-1 0 0,-1-1 0 0 0,1 1 1 0 0,0-1-1 0 0,0 1 0 0 0,0-1 1 0 0,0 0-1 0 0,0 0 0 0 0,1 0 0 0 0,-1 0 1 0 0,1-1-1 0 0,0 1 0 0 0,0 0 1 0 0,0-1-1 0 0,0 0 0 0 0,1 1 1 0 0,3 1 77 0 0,0 0-1 0 0,0-1 1 0 0,0 1-1 0 0,0-1 0 0 0,1-1 1 0 0,0 0-1 0 0,-1 0 1 0 0,1 0-1 0 0,4 0-76 0 0,-1-1 227 0 0,0-1-1 0 0,0 0 1 0 0,0-1 0 0 0,0 0 0 0 0,0-1-1 0 0,7-1-226 0 0,1-1-96 0 0,63-16-129 0 0,-69 16-334 0 0,-1-1 0 0 0,0 1 0 0 0,0-2-1 0 0,-1 0 1 0 0,5-3 559 0 0,3-5-1299 0 0</inkml:trace>
  <inkml:trace contextRef="#ctx0" brushRef="#br0" timeOffset="943.559">1798 1 13824 0 0,'-3'0'82'0'0,"1"0"27"0"0,0 0 0 0 0,0 0 0 0 0,0 0-1 0 0,0 0 1 0 0,-1 0 0 0 0,1 1 0 0 0,0-1-1 0 0,0 1 1 0 0,0-1 0 0 0,0 1 0 0 0,0 0 0 0 0,-1 0-109 0 0,6 20 124 0 0,0 12 614 0 0,0 8 21 0 0,2-1 0 0 0,1 0 0 0 0,11 36-759 0 0,-6-32 548 0 0,-7-26-70 0 0,1-1 0 0 0,6 17-478 0 0,-5-17 572 0 0,-5-14-496 0 0,0 0 0 0 0,0 0 0 0 0,0 0 0 0 0,0 0-1 0 0,0-1 1 0 0,1 1 0 0 0,-1 0 0 0 0,1 0 0 0 0,0-1 0 0 0,0 1 0 0 0,0-1 0 0 0,0 1 0 0 0,0-1 0 0 0,2 1-76 0 0,-3-2 213 0 0,10-10 559 0 0,-6-1-625 0 0,0 0 0 0 0,0 0-1 0 0,-1-1 1 0 0,-1 1 0 0 0,1-1 0 0 0,-2 0-1 0 0,2-9-146 0 0,-2 8-254 0 0,1 0-1 0 0,0 0 1 0 0,1 0-1 0 0,0 0 1 0 0,1 0-1 0 0,2-3 255 0 0,-4 9-257 0 0,-2 4 266 0 0,-1 0-1 0 0,1 1 1 0 0,-1-1 0 0 0,1 1-1 0 0,0-1 1 0 0,0 1-1 0 0,0 0 1 0 0,0-1-1 0 0,0 1 1 0 0,0 0 0 0 0,0 0-1 0 0,0-1 1 0 0,0 1-1 0 0,1 0 1 0 0,-1 0 0 0 0,0 0-1 0 0,1 0 1 0 0,-1 1-9 0 0,0 0-18 0 0,1 0 0 0 0,-1 0 0 0 0,1 1 0 0 0,-1-1 1 0 0,0 0-1 0 0,1 1 0 0 0,-1-1 0 0 0,0 1 0 0 0,0 0 1 0 0,1-1-1 0 0,-1 1 0 0 0,0 0 0 0 0,0 0 0 0 0,0 0 1 0 0,0 0-1 0 0,0 0 0 0 0,0 0 0 0 0,0 0 0 0 0,0 0 1 0 0,-1 0-1 0 0,2 1 18 0 0,14 30 49 0 0,-8-14-70 0 0,0-3 21 0 0,2 2 0 0 0,0-1 0 0 0,9 12 0 0 0,-16-24 0 0 0,1 0 0 0 0,0 0 0 0 0,-1 0 0 0 0,1-1 0 0 0,0 1 0 0 0,1-1 0 0 0,-1 0 0 0 0,1 0 0 0 0,-1-1 0 0 0,1 1 0 0 0,0-1 0 0 0,0 0 0 0 0,7 2 417 0 0,0 0 0 0 0,0-1 1 0 0,11 1-418 0 0,-17-3-217 0 0,0-1 0 0 0,0 0 1 0 0,0 0-1 0 0,0-1 0 0 0,0 0 1 0 0,-1 0-1 0 0,1 0 0 0 0,0-1 1 0 0,1 0 216 0 0,9-4-1510 0 0</inkml:trace>
  <inkml:trace contextRef="#ctx0" brushRef="#br0" timeOffset="1678.713">2549 101 16727 0 0,'0'0'382'0'0,"-2"0"54"0"0,-3 1-344 0 0,0-1 1 0 0,0 1 0 0 0,0 1-1 0 0,0-1 1 0 0,0 0 0 0 0,0 1-1 0 0,0 0 1 0 0,1 0-1 0 0,-1 1 1 0 0,1-1 0 0 0,-3 3-93 0 0,-15 7 198 0 0,16-8-126 0 0,1 0 0 0 0,0 0 0 0 0,0 0 0 0 0,0 1 0 0 0,1-1-1 0 0,-1 1 1 0 0,1 0 0 0 0,1 1 0 0 0,-2 0-72 0 0,-10 14-10 0 0,7-9 212 0 0,0 0-1 0 0,1 0 0 0 0,0 0 0 0 0,1 1 0 0 0,0 0 1 0 0,1 1-1 0 0,0-1 0 0 0,1 1 0 0 0,0 0 0 0 0,1 3-201 0 0,3-16 1 0 0,0 1 0 0 0,0-1 0 0 0,-1 1 0 0 0,1-1 0 0 0,0 1 0 0 0,0-1 0 0 0,0 1 0 0 0,0 0 0 0 0,0-1 0 0 0,0 1 0 0 0,0-1 0 0 0,0 1 0 0 0,0-1 0 0 0,1 1 0 0 0,-1-1 0 0 0,0 1 0 0 0,0-1 0 0 0,0 1 0 0 0,1-1 0 0 0,-1 1 0 0 0,0-1 0 0 0,0 1 0 0 0,1-1 0 0 0,-1 1 0 0 0,0-1 0 0 0,1 0 0 0 0,-1 1 0 0 0,1-1 0 0 0,-1 0 0 0 0,1 1 0 0 0,-1-1 0 0 0,0 0 0 0 0,1 1 0 0 0,-1-1 0 0 0,1 0 0 0 0,-1 0 0 0 0,1 0 0 0 0,0 1 0 0 0,-1-1-1 0 0,1 0 1 0 0,15-1-5 0 0,-10-2 9 0 0,0 0-1 0 0,-1 0 0 0 0,1 0 1 0 0,0-1-1 0 0,-1 0 0 0 0,0-1 1 0 0,0 1-1 0 0,0-1 0 0 0,2-3-4 0 0,0 1 52 0 0,10-10 112 0 0,-5 4-334 0 0,1 0-1 0 0,0 1 1 0 0,1 0 0 0 0,1 1 0 0 0,0 1 0 0 0,1 0 170 0 0,-3 2-163 0 0,-11 6 154 0 0,1 0-1 0 0,0 0 0 0 0,0 1 0 0 0,0-1 0 0 0,0 1 0 0 0,0 0 0 0 0,0 0 0 0 0,2 0 10 0 0,-4 0-23 0 0,1 1 0 0 0,-1 1 0 0 0,1-1 0 0 0,-1 0 1 0 0,1 0-1 0 0,-1 0 0 0 0,1 1 0 0 0,-1-1 0 0 0,1 1 0 0 0,-1-1 0 0 0,0 1 0 0 0,1-1 0 0 0,-1 1 1 0 0,0 0-1 0 0,0 0 0 0 0,1 0 0 0 0,-1 0 0 0 0,0 0 0 0 0,0 0 0 0 0,0 0 0 0 0,0 0 0 0 0,0 1 23 0 0,2 1-52 0 0,0 1 0 0 0,0 0-1 0 0,-1 1 1 0 0,0-1 0 0 0,1 0-1 0 0,-2 1 1 0 0,1-1 0 0 0,0 1-1 0 0,-1 1 53 0 0,10 48 72 0 0,-6-29-105 0 0,10 22 326 0 0,-2-9 774 0 0,-4-1-475 0 0,-9-38-591 0 0,0 1-1 0 0,0 0 0 0 0,0 0 1 0 0,0 0-1 0 0,0 0 0 0 0,0 0 1 0 0,0 0-1 0 0,0 0 0 0 0,0 0 0 0 0,0 0 1 0 0,1 0-1 0 0,-1 0 0 0 0,0 0 1 0 0,0 0-1 0 0,0 0 0 0 0,0 0 1 0 0,0 0-1 0 0,0 0 0 0 0,0 0 1 0 0,0 0-1 0 0,0 0 0 0 0,0 0 0 0 0,0 0 1 0 0,0 0-1 0 0,0 0 0 0 0,0 0 1 0 0,1 0-1 0 0,-1 0 0 0 0,0 0 1 0 0,0 0-1 0 0,0 0 0 0 0,0 0 1 0 0,0 0-1 0 0,0 0 0 0 0,0 0 1 0 0,0 0-1 0 0,0 0 0 0 0,0 0 0 0 0,0 0 1 0 0,0 0-1 0 0,0 0 0 0 0,0 0 1 0 0,0 1-1 0 0,0-1 0 0 0,0 0 1 0 0,0 0-1 0 0,0 0 0 0 0,1 0 1 0 0,-1 0-1 0 0,0 0 0 0 0,2-12 2 0 0,3-11-4 0 0,18-22 1422 0 0,-15 26-1061 0 0,10-14-1454 0 0,21-31 1095 0 0,-38 62-30 0 0,1 0 0 0 0,-1 0-1 0 0,1 1 1 0 0,0-1-1 0 0,0 0 1 0 0,0 1 0 0 0,0-1-1 0 0,0 1 1 0 0,0 0-1 0 0,0-1 1 0 0,1 1 0 0 0,-1 0-1 0 0,0 0 1 0 0,1 1-1 0 0,-1-1 31 0 0,0 1 2 0 0,-1 0-1 0 0,1 1 1 0 0,0-1-1 0 0,-1 1 0 0 0,1-1 1 0 0,-1 1-1 0 0,1 0 1 0 0,-1 0-1 0 0,1 0 1 0 0,-1 0-1 0 0,0 0 0 0 0,0 0 1 0 0,1 0-1 0 0,-1 0 1 0 0,0 0-1 0 0,0 0 1 0 0,0 1-2 0 0,2 1-40 0 0,0 1 1 0 0,-1-1 0 0 0,0 1 0 0 0,1-1-1 0 0,0 4 40 0 0,38 107 0 0 0,-29-83 64 0 0,-11-30 274 0 0,12-6 1236 0 0,-9 2-1570 0 0,0 0-1 0 0,0 0 0 0 0,-1 0 0 0 0,1-1 1 0 0,2-2-4 0 0,9-10-1 0 0,-12 12 1 0 0,0 1 0 0 0,0-1 0 0 0,0 0 0 0 0,-1 0 0 0 0,1 0 0 0 0,1-4 0 0 0,12-17 0 0 0,-10 19 0 0 0,0 0 0 0 0,1 1 0 0 0,-1 0 0 0 0,1 0 0 0 0,1 0 0 0 0,-1 1 0 0 0,1 0 0 0 0,-1 0 0 0 0,1 1 0 0 0,0 0 0 0 0,1 1 0 0 0,-1 0 0 0 0,0 0 0 0 0,2 0 0 0 0,-8 2-6 0 0,0 0 0 0 0,1 0 0 0 0,-1 0 0 0 0,0 0 0 0 0,1 1 0 0 0,-1-1 0 0 0,0 1 0 0 0,1 0 0 0 0,-1-1 0 0 0,0 1 0 0 0,0 0 0 0 0,0 0 0 0 0,0 1 1 0 0,0-1-1 0 0,0 0 0 0 0,1 1 6 0 0,5 5-95 0 0,1 0 1 0 0,-2 0-1 0 0,2 2 95 0 0,4 4-41 0 0,-2-1 12 0 0,0 0 0 0 0,-1 0-1 0 0,1 4 30 0 0,21 24 218 0 0,-8-19 308 0 0,-9-14-1581 0 0,-15-6 673 0 0,1-1-1 0 0,0 0 1 0 0,0 0 0 0 0,0 0-1 0 0,-1 0 1 0 0,1 0 0 0 0,0 0-1 0 0,0 0 1 0 0,0 0-1 0 0,-1 0 1 0 0,1 0 0 0 0,0-1-1 0 0,0 1 1 0 0,0 0 0 0 0,-1 0-1 0 0,1-1 383 0 0,6-4-7126 0 0</inkml:trace>
  <inkml:trace contextRef="#ctx0" brushRef="#br0" timeOffset="2139.905">3683 101 9672 0 0,'15'-11'440'0'0,"-13"9"-203"0"0,-3 1-40 0 0,-6 1-41 0 0,10-1 155 0 0,-39 24 7589 0 0,16-11-7770 0 0,0 1-1 0 0,0 1 1 0 0,2 1-1 0 0,-13 12-129 0 0,19-14-92 0 0,4-6 338 0 0,1 0 0 0 0,0 0 0 0 0,1 1-1 0 0,0 0 1 0 0,0 0 0 0 0,1 1 0 0 0,0-1 0 0 0,-1 3-246 0 0,4-7 10 0 0,0 0-1 0 0,1 0 1 0 0,-1 1 0 0 0,1-1 0 0 0,0 0-1 0 0,0 1 1 0 0,0-1 0 0 0,1 1 0 0 0,-1-1-1 0 0,1 1 1 0 0,0 0 0 0 0,1-1-1 0 0,-1 1 1 0 0,1-1 0 0 0,0 1 0 0 0,0-1-1 0 0,1 4-9 0 0,0-5 0 0 0,0-1 0 0 0,0 0 0 0 0,0 1 0 0 0,0-1 0 0 0,0 0 0 0 0,0 0 0 0 0,0 0 0 0 0,1 0 0 0 0,-1 0 0 0 0,1-1 0 0 0,0 1 0 0 0,-1-1 0 0 0,1 0 0 0 0,0 1 0 0 0,0-1 0 0 0,0 0 0 0 0,19 3 127 0 0,-1-1-1 0 0,1 0 1 0 0,-1-2 0 0 0,1 0-1 0 0,0-1 1 0 0,0-2-1 0 0,-1 0 1 0 0,1-1-1 0 0,-1-1 1 0 0,0-1-1 0 0,20-8-126 0 0,-31 9-42 0 0,0-1 0 0 0,0 1 0 0 0,-1-2 0 0 0,1 0-1 0 0,-1 0 1 0 0,2-2 42 0 0,51-46 522 0 0,-52 45-367 0 0,-5 4-189 0 0,1 0-1 0 0,-1 0 0 0 0,0-1 1 0 0,0 0-1 0 0,-1 0 0 0 0,0 0 1 0 0,0 0-1 0 0,0-1 0 0 0,-1 0 35 0 0,0 2 22 0 0,-25 16 455 0 0,4 1-623 0 0,13-9 113 0 0,0 1 1 0 0,1-1 0 0 0,-1 1 0 0 0,1-1-1 0 0,0 2 1 0 0,0-1 0 0 0,-3 3 32 0 0,1 2-1 0 0,-1 0 0 0 0,1 1 1 0 0,1-1-1 0 0,-1 1 0 0 0,2 1 0 0 0,-3 6 1 0 0,6-15-7 0 0,0 0 0 0 0,1 1 0 0 0,-1-1 0 0 0,1 1 1 0 0,-1-1-1 0 0,1 1 0 0 0,0-1 0 0 0,0 1 0 0 0,0-1 0 0 0,1 1 0 0 0,-1-1 0 0 0,0 0 1 0 0,1 1-1 0 0,0-1 0 0 0,-1 1 0 0 0,1-1 0 0 0,0 0 0 0 0,0 1 0 0 0,0-1 0 0 0,1 0 0 0 0,-1 0 1 0 0,0 0-1 0 0,1 0 0 0 0,0 0 0 0 0,-1 0 0 0 0,1-1 0 0 0,0 1 0 0 0,0 0 0 0 0,0-1 0 0 0,0 1 1 0 0,0-1-1 0 0,2 1 7 0 0,-2 0 7 0 0,6 3 58 0 0,1-1 1 0 0,-1 1 0 0 0,1-1-1 0 0,-1-1 1 0 0,1 1 0 0 0,0-2-1 0 0,5 2-65 0 0,43 4-1606 0 0,-23-7 596 0 0</inkml:trace>
  <inkml:trace contextRef="#ctx0" brushRef="#br0" timeOffset="2696.06">4625 188 14744 0 0,'0'0'53'0'0,"0"-1"1"0"0,0 1-1 0 0,1 0 1 0 0,-1-1-1 0 0,0 1 1 0 0,0 0-1 0 0,0-1 1 0 0,1 1-1 0 0,-1 0 1 0 0,0-1-1 0 0,0 1 1 0 0,0 0-1 0 0,0-1 1 0 0,0 1 0 0 0,0-1-1 0 0,0 1 1 0 0,0 0-1 0 0,0-1 1 0 0,0 1-1 0 0,0 0 1 0 0,0-1-1 0 0,0 1 1 0 0,0-1-1 0 0,0 1 1 0 0,0 0-1 0 0,0-1-53 0 0,-10 2 1182 0 0,1 2-768 0 0,-23 4-77 0 0,0 2 0 0 0,1 2 0 0 0,0 1 0 0 0,1 1-1 0 0,-22 13-336 0 0,35-15 49 0 0,0 1 0 0 0,1 0-1 0 0,0 2 1 0 0,1 0 0 0 0,0 0-1 0 0,-2 5-48 0 0,13-15 64 0 0,0 0 0 0 0,0 0 0 0 0,1 1 0 0 0,-1-1 0 0 0,1 1 0 0 0,0 0 0 0 0,0 0 0 0 0,1 0 0 0 0,0 0 0 0 0,-1 0 0 0 0,2 1 0 0 0,-1-1 0 0 0,1 1 0 0 0,0-1 0 0 0,0 1 0 0 0,0-1 0 0 0,1 1 0 0 0,-1 0 0 0 0,2 1-64 0 0,-1-6 10 0 0,0 0 0 0 0,0 0 1 0 0,1 0-1 0 0,-1 1 0 0 0,1-1 0 0 0,-1 0 0 0 0,1 0 0 0 0,0 0 0 0 0,-1 0 0 0 0,1 0 0 0 0,0 0 0 0 0,0 0 0 0 0,-1 0 0 0 0,1 0 0 0 0,0 0 0 0 0,0-1 0 0 0,0 1 0 0 0,0 0 0 0 0,0-1 0 0 0,0 1 0 0 0,0 0 0 0 0,1-1 1 0 0,-1 1-1 0 0,0-1 0 0 0,0 0 0 0 0,0 1 0 0 0,1-1 0 0 0,-1 0 0 0 0,0 0-10 0 0,5 1 53 0 0,0 0 0 0 0,0-1 0 0 0,0 0-1 0 0,0 0 1 0 0,3 0-53 0 0,8-1 4 0 0,-1-1 0 0 0,1 0 0 0 0,-1-1 0 0 0,0-1 0 0 0,1 0 0 0 0,-2-1 0 0 0,1-1 0 0 0,-1 0 0 0 0,1-2 0 0 0,11-7-4 0 0,-23 12 1 0 0,15-8 38 0 0,-1-2-1 0 0,-1 0 1 0 0,0-2-1 0 0,0 0 1 0 0,12-15-39 0 0,-13 8-109 0 0,0-2 0 0 0,-1 1 0 0 0,-2-2 0 0 0,-1 0 0 0 0,0 0 0 0 0,-2-1 0 0 0,1-9 109 0 0,-7 24-235 0 0,-1-1 1 0 0,0 1-1 0 0,-1-1 1 0 0,0-1 234 0 0,-2 8 27 0 0,1 1 0 0 0,-1 0 0 0 0,0-1 0 0 0,0 1 0 0 0,-1 0 0 0 0,1 0 0 0 0,-1-1-1 0 0,0 1 1 0 0,0 0 0 0 0,0 0 0 0 0,-1 0 0 0 0,-1-4-27 0 0,2 8 60 0 0,0 0 0 0 0,-1-1 0 0 0,1 1 0 0 0,0 0 0 0 0,0 0 0 0 0,0 0 0 0 0,0 0 0 0 0,0 0 0 0 0,-1 0 0 0 0,1 0 0 0 0,0 0 0 0 0,0 1 0 0 0,0-1 0 0 0,0 0 0 0 0,0 1 0 0 0,0-1 0 0 0,-1 1 0 0 0,1 0-60 0 0,-4 2 4 0 0,2 1 0 0 0,-1 0 0 0 0,0 1 0 0 0,1-1 1 0 0,0 0-1 0 0,0 1 0 0 0,0 0 0 0 0,0 0 0 0 0,0 2-4 0 0,-5 11-18 0 0,-4 20 18 0 0,-3 6-179 0 0,-22 61 253 0 0,32-90-67 0 0,1 0 0 0 0,1 1 0 0 0,-2 9-7 0 0,-7 32-104 0 0,8-39 163 0 0,1 0-1 0 0,0 1 1 0 0,2-1-1 0 0,0 1 1 0 0,1 16-59 0 0,0-26 50 0 0,0-6 52 0 0,0-1 0 0 0,0 0 0 0 0,1 0 0 0 0,-1 0 1 0 0,0 0-1 0 0,1 0 0 0 0,0 0 0 0 0,-1 0 0 0 0,1 0 1 0 0,0 0-1 0 0,0 0 0 0 0,0 0 0 0 0,0-1 0 0 0,1 1 1 0 0,-1 0-1 0 0,0-1 0 0 0,1 1-102 0 0,-1-1-232 0 0,-1-1-227 0 0,0 0-42 0 0,0 0-64 0 0,0 0-233 0 0,0 0-104 0 0,0 0-24 0 0,0 0-2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3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192 195 5528 0 0,'-6'-9'568'0'0,"6"9"-504"0"0,0 0 1 0 0,-1 0-1 0 0,1-1 0 0 0,0 1 1 0 0,0 0-1 0 0,0 0 0 0 0,0-1 1 0 0,0 1-1 0 0,0 0 1 0 0,0 0-1 0 0,0-1 0 0 0,-1 1 1 0 0,1 0-1 0 0,0 0 0 0 0,0-1 1 0 0,0 1-1 0 0,0 0 0 0 0,0-1 1 0 0,0 1-1 0 0,0 0 1 0 0,1 0-1 0 0,-1-1 0 0 0,0 1 1 0 0,0 0-1 0 0,0 0 0 0 0,0-1 1 0 0,0 1-65 0 0,0 0 80 0 0,0 0 0 0 0,0 0 0 0 0,0-1 1 0 0,1 1-1 0 0,-1 0 0 0 0,0 0 0 0 0,0 0 0 0 0,0-1 0 0 0,0 1 1 0 0,0 0-1 0 0,0 0 0 0 0,0 0 0 0 0,0-1 0 0 0,0 1 0 0 0,0 0 1 0 0,0 0-1 0 0,0 0 0 0 0,0-1 0 0 0,-1 1 0 0 0,1 0 1 0 0,0 0-1 0 0,0 0 0 0 0,0-1 0 0 0,0 1 0 0 0,0 0 0 0 0,0 0 1 0 0,0 0-1 0 0,0 0 0 0 0,-1-1 0 0 0,1 1 0 0 0,0 0 0 0 0,0 0 1 0 0,0 0-81 0 0,-1-1 1456 0 0,1 1-470 0 0,-1 0-879 0 0,1 0 0 0 0,0 0 1 0 0,0-1-1 0 0,-1 1 0 0 0,1 0 0 0 0,0 0 0 0 0,-1 0 0 0 0,1 0 0 0 0,0 0 0 0 0,-1 0 0 0 0,1 0 0 0 0,0 0 0 0 0,0 0 1 0 0,-1 0-1 0 0,1 0 0 0 0,0 0 0 0 0,-1 1 0 0 0,1-1 0 0 0,0 0 0 0 0,0 0 0 0 0,-1 0 0 0 0,1 0 0 0 0,0 0 0 0 0,-1 1 0 0 0,1-1 1 0 0,0 0-1 0 0,0 0 0 0 0,0 0 0 0 0,-1 1 0 0 0,1-1 0 0 0,0 0 0 0 0,0 0-107 0 0,-10 7 1826 0 0,-2 4-1456 0 0,1 0 0 0 0,0 0-1 0 0,1 1 1 0 0,0 0-1 0 0,1 0 1 0 0,0 1 0 0 0,1 1-1 0 0,1-1 1 0 0,0 1-1 0 0,0 2-369 0 0,-3 8 214 0 0,-3 7 185 0 0,1 0 0 0 0,-5 24-399 0 0,14-42 49 0 0,0-1 0 0 0,1 1 0 0 0,1-1 0 0 0,0 6-49 0 0,1-10 5 0 0,0-4 2 0 0,0 1 0 0 0,0 0 1 0 0,1 0-1 0 0,0 0 1 0 0,0 0-1 0 0,0-1 0 0 0,1 2-7 0 0,-2-4-50 0 0,0-2 106 0 0,17-10 285 0 0,-12 8-303 0 0,-1-1 0 0 0,1 0 0 0 0,-1-1 0 0 0,1 1 0 0 0,-1-1 0 0 0,0 0 0 0 0,0 0 0 0 0,0 0-1 0 0,-1 0 1 0 0,0-1 0 0 0,0 0 0 0 0,0 0 0 0 0,1-2-38 0 0,0 1 7 0 0,-1 0 0 0 0,1 0 0 0 0,0 1 0 0 0,0-1 1 0 0,1 1-1 0 0,-1 0 0 0 0,5-3-7 0 0,-5 4-57 0 0,-1 0 0 0 0,0 0 0 0 0,0-1-1 0 0,0 1 1 0 0,-1-1 0 0 0,2-4 57 0 0,6-9-99 0 0,-3-3 120 0 0,-7 19-13 0 0,1 1 0 0 0,-1-1 0 0 0,1 0 1 0 0,-1 0-1 0 0,1 0 0 0 0,0 1 0 0 0,0-1 0 0 0,0 0 1 0 0,0 1-1 0 0,0-2-8 0 0,-1 3 7 0 0,0 0 0 0 0,0 0 0 0 0,0 0 0 0 0,0 0-1 0 0,0 0 1 0 0,0 0 0 0 0,0 1 0 0 0,0-1 0 0 0,-1 0 0 0 0,1 0 0 0 0,0 0 0 0 0,0 0 0 0 0,0 0 0 0 0,0 0 0 0 0,0 0-1 0 0,0 0 1 0 0,0 0 0 0 0,0 0 0 0 0,0 0 0 0 0,0 0 0 0 0,0 0 0 0 0,0 0 0 0 0,0 0 0 0 0,0 0 0 0 0,0 0-1 0 0,0 0 1 0 0,0 1 0 0 0,0-1 0 0 0,0 0 0 0 0,0 0 0 0 0,0 0 0 0 0,0 0 0 0 0,0 0 0 0 0,0 0 0 0 0,0 0-1 0 0,0 0 1 0 0,0 0 0 0 0,0 0 0 0 0,0 0 0 0 0,0 0 0 0 0,0 1 0 0 0,0-1 0 0 0,0 0 0 0 0,0 0 0 0 0,0 0-7 0 0,2 1 2 0 0,0 0 0 0 0,0 0 0 0 0,-1 0 0 0 0,1 1 0 0 0,0-1 0 0 0,-1 0 0 0 0,1 1 0 0 0,0 0 0 0 0,-1-1 0 0 0,0 1 0 0 0,1 0 0 0 0,-1 0 1 0 0,0-1-1 0 0,0 1 0 0 0,0 0 0 0 0,0 0 0 0 0,0 0 0 0 0,-1 1-2 0 0,3 5 23 0 0,-1 0 1 0 0,0 0-1 0 0,0 0 0 0 0,-1 3-23 0 0,0-8 0 0 0,0 0 0 0 0,0-1 0 0 0,0 1 0 0 0,0-1 0 0 0,0 1 0 0 0,0-1 0 0 0,1 1 0 0 0,0 0 0 0 0,9 20 0 0 0,-8-14 83 0 0,0 0-1 0 0,1-1 0 0 0,0 1 1 0 0,1 0-83 0 0,-5-9 20 0 0,1 1 0 0 0,0-1 1 0 0,0 1-1 0 0,0 0 1 0 0,-1-1-1 0 0,1 0 1 0 0,0 1-1 0 0,0-1 0 0 0,0 1 1 0 0,0-1-1 0 0,0 0 1 0 0,0 0-1 0 0,0 0 1 0 0,0 1-1 0 0,0-1 1 0 0,0 0-1 0 0,0 0 0 0 0,0 0 1 0 0,0 0-1 0 0,0-1 1 0 0,0 1-1 0 0,-1 0 1 0 0,1 0-1 0 0,0-1-20 0 0,2 1 10 0 0,0-1-1 0 0,0 1 1 0 0,0-1 0 0 0,-1 0 0 0 0,1 0-1 0 0,0 0 1 0 0,1-2-10 0 0,6-5-8 0 0,1 0-1 0 0,-2-1 0 0 0,1-1 0 0 0,-2 1 1 0 0,1-2-1 0 0,-1 1 0 0 0,4-8 9 0 0,-6 8-828 0 0,0-1 0 0 0,0 0 0 0 0,-1-1 0 0 0,0 1 0 0 0,-1-3 828 0 0,3-13-1879 0 0</inkml:trace>
  <inkml:trace contextRef="#ctx0" brushRef="#br0" timeOffset="496.355">479 0 11976 0 0,'0'0'266'0'0,"0"0"44"0"0,0 0 15 0 0,0 14 86 0 0,-3 120 3244 0 0,0-100-2922 0 0,2-24-353 0 0,1 1-1 0 0,-1 0 1 0 0,2 9-380 0 0,2 36 974 0 0,-2-36-362 0 0,0 1 0 0 0,4 16-612 0 0,0-9 376 0 0,-3-11-148 0 0,2 0-1 0 0,0 1 0 0 0,4 5-227 0 0,-6-17 46 0 0,0-1-1 0 0,0 0 0 0 0,1 0 1 0 0,0 0-1 0 0,0 0 0 0 0,1 0 1 0 0,-1-1-1 0 0,1 0 0 0 0,0 1 1 0 0,0-1-1 0 0,0-1 0 0 0,3 3-45 0 0,-4-4 54 0 0,1 1 0 0 0,-1-1-1 0 0,1 0 1 0 0,-1 0-1 0 0,1 0 1 0 0,0-1 0 0 0,-1 1-1 0 0,1-1 1 0 0,0 0-1 0 0,0 0 1 0 0,0 0 0 0 0,0-1-1 0 0,0 1 1 0 0,1-1-1 0 0,2 0-53 0 0,-3-1 119 0 0,1 0-1 0 0,0 0 1 0 0,-1 0-1 0 0,1 0 1 0 0,-1-1-1 0 0,0 0 1 0 0,0 0-1 0 0,0 0 0 0 0,1-1 1 0 0,-2 1-1 0 0,1-1 1 0 0,0 0-1 0 0,2-2-118 0 0,-1 0 241 0 0,-3 4-223 0 0,-1 0 1 0 0,1 0-1 0 0,-1 0 0 0 0,1-1 1 0 0,-1 1-1 0 0,0-1 0 0 0,1 1 1 0 0,-1-1-1 0 0,0 0 1 0 0,0 1-1 0 0,0-1 0 0 0,0 0 1 0 0,0 0-1 0 0,-1 1 0 0 0,1-1 1 0 0,0 0-1 0 0,-1 0 0 0 0,0 0 1 0 0,1 0-1 0 0,-1-1-18 0 0,5-14-38 0 0,-4 15 16 0 0,0 0 0 0 0,-1 1 0 0 0,1-1 0 0 0,-1 0 0 0 0,1 0 1 0 0,-1 0-1 0 0,0 0 0 0 0,1 0 0 0 0,-1 0 0 0 0,0 0 0 0 0,0 0 0 0 0,-1 0 0 0 0,1 0 0 0 0,0-1 22 0 0,-2-4-5 0 0,0 1 0 0 0,0 0-1 0 0,0-1 1 0 0,0 1 0 0 0,-1 0 0 0 0,0 0-1 0 0,-1 1 1 0 0,1-1 0 0 0,-1 1 0 0 0,-4-5 5 0 0,6 7 11 0 0,-2-1 9 0 0,1-1 0 0 0,-1 1 0 0 0,0 1-1 0 0,0-1 1 0 0,0 0 0 0 0,0 1 0 0 0,-1 0-1 0 0,1 0 1 0 0,-1 0-20 0 0,-14-9 131 0 0,16 10-173 0 0,0 0 0 0 0,-1 0 0 0 0,1 0 0 0 0,-1 0 0 0 0,1 1-1 0 0,-1-1 1 0 0,1 1 0 0 0,-1 0 0 0 0,-2-1 42 0 0,-4-1-749 0 0,13 0-2577 0 0,17-2-2798 0 0,-15 4 6473 0 0,14-3-2450 0 0</inkml:trace>
  <inkml:trace contextRef="#ctx0" brushRef="#br0" timeOffset="1464.57">922 209 8288 0 0,'-5'6'676'0'0,"1"1"1"0"0,0 0 0 0 0,0 0-1 0 0,1 1 1 0 0,0-1-1 0 0,1 1 1 0 0,-1-1 0 0 0,1 1-1 0 0,0 6-676 0 0,-10 27 1889 0 0,10-33-1608 0 0,-1 1 0 0 0,2-1 0 0 0,-1 1 0 0 0,1-1 0 0 0,0 1 0 0 0,1-1 0 0 0,0 1 0 0 0,1 2-281 0 0,-1 5 483 0 0,0-9-342 0 0,1 0 1 0 0,1-1 0 0 0,-1 1-1 0 0,1-1 1 0 0,0 1 0 0 0,0-1-1 0 0,1 1 1 0 0,0-1-1 0 0,3 4-141 0 0,-5-7 61 0 0,1-1-1 0 0,0 1 0 0 0,0-1 0 0 0,0 0 0 0 0,0 1 1 0 0,0-1-1 0 0,1 0 0 0 0,-1-1 0 0 0,1 1 0 0 0,-1 0 1 0 0,1-1-1 0 0,0 1 0 0 0,-1-1 0 0 0,1 0 1 0 0,0 0-1 0 0,0 0 0 0 0,0 0 0 0 0,3 0-60 0 0,3 0 85 0 0,1 0 0 0 0,-1 0 0 0 0,0-1 1 0 0,1-1-1 0 0,6 0-85 0 0,-13 0 67 0 0,0 0 0 0 0,0 1 0 0 0,-1-1 1 0 0,1 0-1 0 0,0 0 0 0 0,-1 0 0 0 0,1-1 1 0 0,-1 1-1 0 0,1-1 0 0 0,-1 1 0 0 0,1-1 1 0 0,-1 0-1 0 0,0 0 0 0 0,0 0 0 0 0,0 0 1 0 0,0 0-1 0 0,0-1 0 0 0,-1 1 0 0 0,1-1 1 0 0,-1 1-1 0 0,1-1 0 0 0,-1 1 0 0 0,1-3-67 0 0,-1 0-30 0 0,5-26-407 0 0,-6 30 431 0 0,0-1 0 0 0,0 0 0 0 0,0 0 0 0 0,0 0-1 0 0,0 0 1 0 0,-1 0 0 0 0,1 1 0 0 0,0-1 0 0 0,-1 0-1 0 0,0 0 1 0 0,1 1 0 0 0,-1-1 0 0 0,0 0 0 0 0,0 1-1 0 0,0-1 7 0 0,-9-13 14 0 0,8 11-4 0 0,0 1 1 0 0,0 0-1 0 0,0 0 0 0 0,0 0 0 0 0,-1 0 0 0 0,1 0 0 0 0,-1 0 0 0 0,0 1 0 0 0,0-1 1 0 0,0 1-1 0 0,-1-1-10 0 0,0 1 1 0 0,1 0 1 0 0,0 0-1 0 0,0 0 1 0 0,0-1-1 0 0,0 1 1 0 0,1-1-1 0 0,-1 0 0 0 0,0 0 1 0 0,1 0-1 0 0,0 0 1 0 0,0 0-1 0 0,0 0 1 0 0,0 0-1 0 0,1-1 1 0 0,-1 1-1 0 0,1-1 1 0 0,0 1-1 0 0,-1-3-1 0 0,2 4 3 0 0,0 1 0 0 0,-1-1-1 0 0,1 1 1 0 0,0-1-1 0 0,0 1 1 0 0,1 0 0 0 0,-1-1-1 0 0,0 1 1 0 0,0-1 0 0 0,1 1-1 0 0,-1 0 1 0 0,1-1-1 0 0,-1 1 1 0 0,1 0 0 0 0,0-1-1 0 0,-1 1 1 0 0,1 0 0 0 0,0 0-1 0 0,0 0 1 0 0,0 0-1 0 0,0-1 1 0 0,0 1 0 0 0,0 0-1 0 0,0 1 1 0 0,0-1 0 0 0,0 0-1 0 0,0 0 1 0 0,1 0-1 0 0,-1 1 1 0 0,1-1-3 0 0,0 0-30 0 0,0 0 1 0 0,1 0 0 0 0,-1 0-1 0 0,0 1 1 0 0,0-1-1 0 0,0 1 1 0 0,0-1-1 0 0,1 1 1 0 0,0 0 29 0 0,-1 0-7 0 0,1 0 1 0 0,-1-1 0 0 0,1 1-1 0 0,-1-1 1 0 0,0 1 0 0 0,1-1-1 0 0,-1 0 1 0 0,1 0 6 0 0,16-9-63 0 0,0 1 1 0 0,1 1-1 0 0,0 1 1 0 0,15-4 62 0 0,10 0-905 0 0,28-2 905 0 0,-50 9 0 0 0,-6 1 0 0 0,1 0 0 0 0,-1 1 0 0 0,0 1 0 0 0,0 1 0 0 0,1 0 0 0 0,5 2 0 0 0,-23-2 0 0 0,1 1 0 0 0,-1-1 0 0 0,0 0 0 0 0,1 1 0 0 0,-1-1 0 0 0,0 1 0 0 0,1-1 0 0 0,-1 1 0 0 0,0-1 0 0 0,1 1 0 0 0,-1 0 0 0 0,0-1 0 0 0,0 1 0 0 0,0-1 0 0 0,0 1 0 0 0,0-1 0 0 0,1 1 0 0 0,-1 0 0 0 0,0-1 0 0 0,0 1 0 0 0,0-1 0 0 0,0 1 0 0 0,-1 0 0 0 0,1-1 0 0 0,0 1 0 0 0,0-1 0 0 0,0 1 0 0 0,0 0 0 0 0,-1-1 0 0 0,1 1 0 0 0,-1 1 0 0 0,-1 1 0 0 0,1 0 0 0 0,-1-1 0 0 0,0 1 0 0 0,0-1 0 0 0,0 0 0 0 0,0 1 0 0 0,-14 18 0 0 0,11-9 0 0 0,3-5 0 0 0,-1-1 0 0 0,0 0 0 0 0,-1 0 0 0 0,1 0 0 0 0,-1 0 0 0 0,-3 3 0 0 0,4-5 0 0 0,0 1 0 0 0,0 0 0 0 0,0 0 0 0 0,0 0 0 0 0,0 1 0 0 0,-10 19 0 0 0,12-24 0 0 0,0 1 0 0 0,0-1 0 0 0,0 1 0 0 0,0-1 0 0 0,0 1 0 0 0,0-1 0 0 0,0 1 0 0 0,0 0 0 0 0,1-1 0 0 0,-1 1 0 0 0,1 0 0 0 0,-1-1 0 0 0,1 1 0 0 0,0 0 0 0 0,0 0 0 0 0,0-1 0 0 0,0 1 0 0 0,0 0 0 0 0,0 0 0 0 0,0-1 0 0 0,0 1 0 0 0,1 0 0 0 0,-1 0 0 0 0,1-1 0 0 0,-1 1 0 0 0,1 0 0 0 0,0-1 0 0 0,-1 0 0 0 0,0 0 0 0 0,0 0 0 0 0,1 0 0 0 0,-1 0 0 0 0,0 0 0 0 0,0 0 0 0 0,0 0 0 0 0,0 0 0 0 0,0 0 0 0 0,0 0 0 0 0,0-1 0 0 0,-1 1 0 0 0,1 0 0 0 0,0 0 0 0 0,0 0 0 0 0,-1 0 0 0 0,1 0 0 0 0,0 0 0 0 0,-1 0 0 0 0,1 0 0 0 0,0 0 0 0 0,0 0 0 0 0,0 0 0 0 0,0 0 0 0 0,0 0 0 0 0,0 0 0 0 0,0 0 0 0 0,0 0 0 0 0,0-1 0 0 0,0 1 0 0 0,0 1 0 0 0,17 31 402 0 0,-16-33-304 0 0,0 1 1 0 0,0 0-1 0 0,1-1 1 0 0,-1 1-1 0 0,0 0 1 0 0,0-1-1 0 0,0 1 1 0 0,1-1-1 0 0,-1 0 1 0 0,0 1 0 0 0,0-1-1 0 0,1 0 1 0 0,-1 0-1 0 0,0 0 1 0 0,1 0-1 0 0,-1 0 1 0 0,1 0-99 0 0,-1 0-85 0 0,6 1 85 0 0,19 1 0 0 0,-22-2 0 0 0,0-1 0 0 0,0 0 0 0 0,0 0 0 0 0,-1 0 0 0 0,1 0 0 0 0,0-1 0 0 0,0 1 0 0 0,8-4-22 0 0,-7 3-55 0 0,0 0 1 0 0,0 0 0 0 0,0-1-1 0 0,0 1 1 0 0,1-2 76 0 0,19-10-282 0 0,-22 13 275 0 0,1 0 11 0 0,-1-1 1 0 0,1 1 0 0 0,-1-1-1 0 0,0 1 1 0 0,0-1-1 0 0,1 0 1 0 0,-1 0 0 0 0,0-1-1 0 0,-1 1 1 0 0,1 0-1 0 0,0-1 1 0 0,-1 0-1 0 0,0 1 1 0 0,2-4-5 0 0,-1 3 4 0 0,-1 0 0 0 0,1 1-1 0 0,0-1 1 0 0,0 0 0 0 0,0 1 0 0 0,0 0 0 0 0,0 0-1 0 0,1 0 1 0 0,0-1-4 0 0,0 1-27 0 0,0 0 0 0 0,-1-1 0 0 0,1 1 0 0 0,0-1 0 0 0,-1 0 0 0 0,0 0 0 0 0,1-2 27 0 0,6-7-85 0 0,-5 5 18 0 0,0 0-1 0 0,1 1 0 0 0,5-5 68 0 0,-10 10-6 0 0,-1 1 0 0 0,0-1 0 0 0,1 1 0 0 0,-1-1 0 0 0,0 1 0 0 0,1-1 0 0 0,-1 1 0 0 0,0-1 0 0 0,0 1 0 0 0,0-1 0 0 0,1 1 0 0 0,-1-1 0 0 0,0 1 0 0 0,0-1 0 0 0,0 1-1 0 0,0-1 1 0 0,0 0 0 0 0,0 1 0 0 0,0-1 0 0 0,0 1 0 0 0,0-1 0 0 0,0 1 0 0 0,0-1 0 0 0,-1 0 0 0 0,1 1 6 0 0,0 0-9 0 0,0-1 0 0 0,0 1 0 0 0,0 0 0 0 0,0-1 0 0 0,0 1 0 0 0,0 0 0 0 0,-1-1 0 0 0,1 1 0 0 0,0 0 0 0 0,0-1 0 0 0,0 1 0 0 0,0 0 0 0 0,0-1 0 0 0,0 1 0 0 0,1 0 0 0 0,-1-1 0 0 0,0 1 1 0 0,0 0-1 0 0,0-1 0 0 0,0 1 0 0 0,0 0 0 0 0,0 0 0 0 0,1-1 0 0 0,-1 1 0 0 0,0 0 0 0 0,0 0 0 0 0,0-1 0 0 0,1 1 0 0 0,-1 0 0 0 0,0 0 0 0 0,0-1 0 0 0,1 1 0 0 0,-1 0 0 0 0,0 0 0 0 0,1 0 9 0 0,2-1-13 0 0,0 0-1 0 0,0 1 1 0 0,1-1 0 0 0,-1 1-1 0 0,1 0 1 0 0,-1 0-1 0 0,0 0 1 0 0,1 1 0 0 0,1 0 13 0 0,31 7 184 0 0,-34-8-204 0 0,-1 1 0 0 0,0 0 0 0 0,0-1 0 0 0,1 1 0 0 0,-1 0 0 0 0,0 0 0 0 0,0 0 0 0 0,0 0 0 0 0,0 0 0 0 0,0 0 0 0 0,0 0 0 0 0,0 0 0 0 0,-1 0 0 0 0,1 0 0 0 0,0 1 20 0 0,0 0-18 0 0,0 0 1 0 0,0-1-1 0 0,1 1 1 0 0,-1-1-1 0 0,0 1 0 0 0,0-1 1 0 0,1 0-1 0 0,-1 0 0 0 0,1 1 18 0 0,9 3 16 0 0,-9-4 7 0 0,0 0-1 0 0,0-1 1 0 0,-1 1-1 0 0,1 0 1 0 0,0 0 0 0 0,-1 0-1 0 0,1 0 1 0 0,-1 0-1 0 0,0 0 1 0 0,1 1 0 0 0,-1-1-1 0 0,0 0 1 0 0,0 1-1 0 0,1 0-22 0 0,1 2-21 0 0,0 0 0 0 0,0-1 0 0 0,1 1 0 0 0,-1-1 1 0 0,1 0-1 0 0,-1 0 0 0 0,1 0 0 0 0,0 0 0 0 0,0-1 21 0 0,14 11-196 0 0,-16-11 241 0 0,1 0-1 0 0,0-1 0 0 0,-1 1 1 0 0,1-1-1 0 0,0 0 1 0 0,0 0-1 0 0,0 0 0 0 0,-1 0 1 0 0,1 0-1 0 0,0-1 0 0 0,1 1 1 0 0,-1-1-1 0 0,0 0 0 0 0,0 0 1 0 0,0 0-1 0 0,0 0 1 0 0,0 0-1 0 0,0-1 0 0 0,0 1-44 0 0,10-3 247 0 0,-1-1 1 0 0,0 0-1 0 0,0 0 0 0 0,1-2-247 0 0,12-3 30 0 0,-10 2-166 0 0,-15 7 125 0 0,0 0 0 0 0,1-1 0 0 0,-1 1 0 0 0,1 0 0 0 0,-1-1 0 0 0,0 1 0 0 0,1 0 1 0 0,-1-1-1 0 0,0 1 0 0 0,1-1 0 0 0,-1 1 0 0 0,0 0 0 0 0,0-1 0 0 0,1 1 0 0 0,-1-1 1 0 0,0 1-1 0 0,0-1 0 0 0,0 1 0 0 0,0-1 0 0 0,1 1 0 0 0,-1-1 0 0 0,0 0 0 0 0,0 1 11 0 0,0-3-24 0 0,3-6 95 0 0,-1 0 1 0 0,-1-1-1 0 0,1 1 0 0 0,-1 0 0 0 0,-1-1 1 0 0,0 1-1 0 0,0-3-71 0 0,0 4-68 0 0,0 7 60 0 0,-1-1 0 0 0,1 1 0 0 0,-1-1 0 0 0,0 0 0 0 0,1 1 0 0 0,-1-1 0 0 0,0 1 0 0 0,0-1 0 0 0,0 1 0 0 0,0 0 0 0 0,0-1 0 0 0,0 1 0 0 0,0 0 0 0 0,-1 0 0 0 0,1 0 0 0 0,0-1 0 0 0,-1 1 0 0 0,1 1 0 0 0,0-1 0 0 0,-1 0 0 0 0,0 0 8 0 0,0 0 24 0 0,0-1 1 0 0,-1 0 0 0 0,1 1-1 0 0,0-1 1 0 0,0 0 0 0 0,0 0-1 0 0,0 0 1 0 0,0-1-25 0 0,1 2 5 0 0,0 0-1 0 0,-1 0 1 0 0,1 0-1 0 0,-1 0 1 0 0,0 0-1 0 0,1 1 1 0 0,-1-1 0 0 0,0 0-1 0 0,1 1 1 0 0,-1-1-1 0 0,0 1 1 0 0,0 0-1 0 0,1 0 1 0 0,-1 0 0 0 0,0-1-1 0 0,0 2 1 0 0,-1-1-5 0 0,-5-1 3 0 0,7 1-3 0 0,0 0 0 0 0,0 0 0 0 0,0 0 0 0 0,0 0 0 0 0,0 0 0 0 0,0 0 0 0 0,0 0 0 0 0,0 0 0 0 0,0 0 0 0 0,0 1 0 0 0,0-1 0 0 0,0 0 0 0 0,0 1 0 0 0,0-1 0 0 0,0 1 0 0 0,0-1 0 0 0,0 1 0 0 0,0-1 0 0 0,0 1 0 0 0,1 0 0 0 0,-1-1 0 0 0,0 2 0 0 0,-3 1 0 0 0,3-2 0 0 0,-1 0 0 0 0,1 0 0 0 0,0 0 0 0 0,0 0 0 0 0,-1 0 0 0 0,1 1 0 0 0,0-1 0 0 0,0 1 0 0 0,0-1 0 0 0,0 1 0 0 0,0-1 0 0 0,1 1 0 0 0,-1 0 0 0 0,0-1 0 0 0,1 1 0 0 0,-1 0 0 0 0,1-1 0 0 0,0 1 0 0 0,0 0 0 0 0,-8 22 0 0 0,-1-10 0 0 0,6-10 0 0 0,1 0 0 0 0,0 0 0 0 0,-1 0 0 0 0,1 1 0 0 0,1-1 0 0 0,-1 0 0 0 0,1 1 0 0 0,-1 4 0 0 0,-7 25-42 0 0,7-29 24 0 0,0 1-1 0 0,1 0 1 0 0,-1 0-1 0 0,1 0 0 0 0,1 0 1 0 0,-1 0-1 0 0,1 0 1 0 0,0 0-1 0 0,0 1 19 0 0,1 0-51 0 0,0 1 0 0 0,-1 0 0 0 0,0 0 0 0 0,0 0 0 0 0,-1 6 51 0 0,1-12 4 0 0,0 0 0 0 0,0 1 0 0 0,0-1-1 0 0,0 0 1 0 0,1 0 0 0 0,-1 0 0 0 0,1 0 0 0 0,0-1-1 0 0,-1 1 1 0 0,1 0 0 0 0,0 0 0 0 0,0 0 0 0 0,0 0-1 0 0,1 1-3 0 0,22 24 110 0 0,-10-10-41 0 0,-10-14-61 0 0,0 1-1 0 0,0-1 1 0 0,0 0 0 0 0,0 0-1 0 0,0 0 1 0 0,1-1-1 0 0,-1 1 1 0 0,1-1 0 0 0,0 0-1 0 0,0-1 1 0 0,-1 1-1 0 0,1-1 1 0 0,0 0 0 0 0,1 0-8 0 0,0 1-27 0 0,3 0 98 0 0,-1-1-1 0 0,1 0 0 0 0,0 0 1 0 0,0-1-1 0 0,0 0 0 0 0,5-1-70 0 0,21-4-1019 0 0,0 0-4756 0 0,-2-3-1532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3:3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52 10136 0 0,'0'0'230'0'0,"0"0"30"0"0,0 0 19 0 0,0-1-96 0 0,3-5-79 0 0,4 1 1516 0 0,0-2-251 0 0,-6 3-894 0 0,-1 3-312 0 0,0 0 1 0 0,0 0 0 0 0,-1 0-1 0 0,1 0 1 0 0,0 0 0 0 0,-1 0-1 0 0,1 1 1 0 0,-1-1 0 0 0,0 0-1 0 0,1 0 1 0 0,-1 0 0 0 0,0 0-1 0 0,1 1 1 0 0,-1-1 0 0 0,0 0-1 0 0,0 0 1 0 0,0 1 0 0 0,1-1-1 0 0,-1 1 1 0 0,0-1 0 0 0,0 1-1 0 0,0-1 1 0 0,0 1 0 0 0,0 0-1 0 0,0-1 1 0 0,0 1 0 0 0,-1 0-165 0 0,-31-7 297 0 0,7 6 7 0 0,0 0 1 0 0,-9 2-304 0 0,-5 0 466 0 0,14 0-287 0 0,0 1 0 0 0,-15 4-179 0 0,27-3 86 0 0,11-3-51 0 0,0 1-1 0 0,0 0 0 0 0,1-1 0 0 0,-1 1 0 0 0,1 0 0 0 0,-1 1 1 0 0,0-1-1 0 0,1 0 0 0 0,0 1 0 0 0,-1 0 0 0 0,1-1 1 0 0,0 1-1 0 0,0 0 0 0 0,0 0 0 0 0,0 0 0 0 0,0 0 0 0 0,0 1 1 0 0,1-1-1 0 0,-1 0 0 0 0,1 1 0 0 0,-1-1 0 0 0,1 1-34 0 0,-4 10 117 0 0,4-11-94 0 0,0 0 1 0 0,0 0-1 0 0,0 0 1 0 0,0 0 0 0 0,1 0-1 0 0,-1 0 1 0 0,1 0-1 0 0,0 0 1 0 0,-1 0-1 0 0,1 2-23 0 0,-1 21 99 0 0,1-13-100 0 0,-1 0-1 0 0,3 10 2 0 0,0 4 0 0 0,-2-14 0 0 0,2 0 0 0 0,-1 0 0 0 0,3 5 0 0 0,-2-8 19 0 0,-1 0 0 0 0,0 0-1 0 0,0 1 1 0 0,-1-1-1 0 0,0 5-18 0 0,2 30 97 0 0,6 8 331 0 0,0 32-428 0 0,6 10 538 0 0,-7-14 265 0 0,-3 18-162 0 0,-2-77-551 0 0,-2-18-82 0 0,1 0 0 0 0,-1 0 0 0 0,1 1 0 0 0,-1-1 1 0 0,0 0-1 0 0,0 0 0 0 0,-1 0 0 0 0,1 1 0 0 0,-1 1-8 0 0,-3 9 16 0 0,3-8 0 0 0,0-1 0 0 0,-1 1 0 0 0,1-1 0 0 0,-1 0 0 0 0,0 0 0 0 0,-1 1 0 0 0,1-2 0 0 0,-1 1 0 0 0,0 0 0 0 0,0 0 0 0 0,-1-1 0 0 0,1 0 0 0 0,-1 0 0 0 0,-1 1-16 0 0,4-4-58 0 0,1-1 0 0 0,-1 1 0 0 0,0-1 0 0 0,0 0 0 0 0,0 0 0 0 0,0 1 0 0 0,0-1 1 0 0,0 0-1 0 0,0 0 0 0 0,0 0 0 0 0,0 0 0 0 0,1 0 0 0 0,-1 0 0 0 0,0 0 0 0 0,0 0 0 0 0,0 0 0 0 0,0-1 0 0 0,0 1 0 0 0,0 0 0 0 0,0 0 1 0 0,0-1-1 0 0,1 1 0 0 0,-1-1 0 0 0,0 1 0 0 0,0-1 0 0 0,0 1 0 0 0,1-1 0 0 0,-1 1 0 0 0,0-1 0 0 0,1 0 0 0 0,-1 0 58 0 0,-8-5-2797 0 0,0 1 1259 0 0</inkml:trace>
  <inkml:trace contextRef="#ctx0" brushRef="#br0" timeOffset="918.581">2 579 9672 0 0,'-2'1'2562'0'0,"8"-1"-1372"0"0,12-1-444 0 0,-11 0-579 0 0,1-1-1 0 0,0 1 1 0 0,-1 0-1 0 0,2 1-166 0 0,12-2 532 0 0,17-2 170 0 0,1 2 1 0 0,1 1-703 0 0,4 1 345 0 0,19-4-345 0 0,23-6 225 0 0,109-14 273 0 0,-151 15-767 0 0,-15 4 300 0 0,-24 4 125 0 0,-8 2 127 0 0,-8 4-168 0 0,0-1 0 0 0,1 1 0 0 0,0 1 0 0 0,0 0 0 0 0,0 1 0 0 0,1-1 1 0 0,0 2-1 0 0,0-1 0 0 0,0 2 0 0 0,1-1 0 0 0,1 1 0 0 0,-1 0 0 0 0,2 0 0 0 0,-1 1 0 0 0,1 0 0 0 0,0 0 0 0 0,-1 7-115 0 0,4-12 40 0 0,1 1-1 0 0,0 0 1 0 0,0 0-1 0 0,0 0 1 0 0,1 1 0 0 0,0-1-1 0 0,0 0 1 0 0,0 5-40 0 0,1-9 8 0 0,0 0 0 0 0,0 0 1 0 0,0 0-1 0 0,1 0 0 0 0,-1 0 1 0 0,0 0-1 0 0,1 0 0 0 0,0 0 1 0 0,-1 0-1 0 0,1 0 0 0 0,0-1 1 0 0,0 1-1 0 0,0 0 0 0 0,0 0 0 0 0,0-1 1 0 0,0 1-1 0 0,0-1 0 0 0,1 1 1 0 0,-1-1-1 0 0,1 1 0 0 0,-1-1 1 0 0,1 0-1 0 0,-1 0 0 0 0,1 0 0 0 0,0 0 1 0 0,-1 0-1 0 0,1 0 0 0 0,1 0-8 0 0,1 1 37 0 0,1-1 0 0 0,-1 0 0 0 0,1 0 0 0 0,-1-1 0 0 0,1 1 0 0 0,0-1 0 0 0,-1 0 0 0 0,1 0 0 0 0,-1 0 0 0 0,1-1 0 0 0,-1 0 0 0 0,1 0 0 0 0,-1 0 0 0 0,1 0 0 0 0,-1-1 0 0 0,0 1 0 0 0,1-1 0 0 0,-1 0 0 0 0,4-3-37 0 0,-2 1 67 0 0,0 0 0 0 0,0-1 1 0 0,-1 0-1 0 0,1 0 0 0 0,-1 0 0 0 0,0 0 0 0 0,-1-1 0 0 0,1 0 0 0 0,-1 0 0 0 0,0 0 0 0 0,-1-1 0 0 0,2-1-67 0 0,5-12 0 0 0,-7 14 0 0 0,0 0 0 0 0,0 0 0 0 0,0-1 0 0 0,-1 1 0 0 0,1-4 0 0 0,7-38 318 0 0,-10 56-298 0 0,0-1 1 0 0,1 1-1 0 0,-1 0 1 0 0,2-1 0 0 0,-1 1-1 0 0,1-1 1 0 0,0 0-1 0 0,0 0 1 0 0,1 1 0 0 0,0-1-1 0 0,2 3-20 0 0,-3-7 0 0 0,-1 0-1 0 0,1 0 1 0 0,0-1-1 0 0,-1 1 0 0 0,1-1 1 0 0,0 1-1 0 0,1-1 1 0 0,0 2 0 0 0,-1-3 4 0 0,0 0 0 0 0,-1 0 0 0 0,1 0 0 0 0,0-1 0 0 0,0 1 1 0 0,0 0-1 0 0,0-1 0 0 0,0 1 0 0 0,0-1 0 0 0,0 0 0 0 0,0 1 0 0 0,0-1 1 0 0,0 0-1 0 0,1 0-4 0 0,5-1 22 0 0,0 0 0 0 0,0 0 0 0 0,0-1 0 0 0,0 0 0 0 0,-1 0 1 0 0,1 0-1 0 0,0-1 0 0 0,-1-1 0 0 0,0 1 0 0 0,0-1 0 0 0,0 0 1 0 0,0-1-1 0 0,-1 0 0 0 0,1 0 0 0 0,-1 0 0 0 0,0 0 0 0 0,-1-1 1 0 0,0 0-1 0 0,1-1 0 0 0,-2 1 0 0 0,1-1 0 0 0,-1 0 0 0 0,0 0 1 0 0,2-7-23 0 0,11-14-270 0 0,-9 18 210 0 0,-8 9 54 0 0,0 1 0 0 0,0-1 0 0 0,1 1 0 0 0,-1-1 0 0 0,0 0 0 0 0,0 1 0 0 0,1-1 0 0 0,-1 1-1 0 0,1-1 1 0 0,-1 1 0 0 0,0 0 0 0 0,1-1 0 0 0,-1 1 0 0 0,1-1 0 0 0,-1 1 0 0 0,1 0 0 0 0,-1-1 0 0 0,1 1 0 0 0,-1 0-1 0 0,1-1 1 0 0,-1 1 0 0 0,1 0 0 0 0,0 0 6 0 0,1-1-20 0 0,-2 1 18 0 0,0 0 0 0 0,1 0-1 0 0,-1-1 1 0 0,0 1 0 0 0,0 0 0 0 0,0 0-1 0 0,1 0 1 0 0,-1-1 0 0 0,0 1-1 0 0,1 0 1 0 0,-1 0 0 0 0,0 0 0 0 0,0 0-1 0 0,1 0 1 0 0,-1 0 0 0 0,0 0-1 0 0,1 0 1 0 0,-1-1 0 0 0,0 1-1 0 0,1 0 1 0 0,-1 0 0 0 0,0 0 0 0 0,1 1-1 0 0,-1-1 1 0 0,0 0 0 0 0,0 0-1 0 0,1 0 1 0 0,-1 0 0 0 0,0 0 0 0 0,1 0-1 0 0,-1 0 1 0 0,0 0 0 0 0,0 1-1 0 0,1-1 1 0 0,-1 0 0 0 0,0 0 0 0 0,0 0-1 0 0,1 1 1 0 0,-1-1 0 0 0,0 0-1 0 0,0 0 1 0 0,0 0 0 0 0,1 1 0 0 0,-1-1-1 0 0,0 0 1 0 0,0 1 0 0 0,0-1-1 0 0,0 0 1 0 0,0 1 2 0 0,1-1-12 0 0,16 30-240 0 0,-14-27 252 0 0,-1 0 0 0 0,-1 1 0 0 0,1-1 0 0 0,0 1 0 0 0,-1-1 0 0 0,0 1 0 0 0,0 0 0 0 0,0-1 0 0 0,0 1 0 0 0,-1 0 0 0 0,1 2 0 0 0,2 13 0 0 0,-1-2-1 0 0,-2-15 6 0 0,0 0 0 0 0,1-1 0 0 0,-1 1 0 0 0,0 0 0 0 0,0 0-1 0 0,1 0 1 0 0,-1 0 0 0 0,1-1 0 0 0,0 1 0 0 0,-1 0 0 0 0,1 0-1 0 0,0-1 1 0 0,0 1 0 0 0,0 0-5 0 0,16 19 13 0 0,-9-16 5 0 0,-6-5-2 0 0,-1 0 1 0 0,1 0 0 0 0,0 0 0 0 0,-1 0 0 0 0,1 0-1 0 0,0-1 1 0 0,-1 1 0 0 0,1 0 0 0 0,-1-1 0 0 0,1 0-1 0 0,0 1 1 0 0,-1-1 0 0 0,1 0 0 0 0,-1 0 0 0 0,0 0-1 0 0,1 0 1 0 0,-1 0 0 0 0,0 0 0 0 0,1 0 0 0 0,-1 0-1 0 0,0 0 1 0 0,0-1 0 0 0,1 0-17 0 0,1-3 52 0 0,1 0 1 0 0,-1 0-1 0 0,0 0 0 0 0,-1-1 1 0 0,3-4-53 0 0,0-6 17 0 0,-4 13-18 0 0,-1 1 1 0 0,1-1 0 0 0,0 1 0 0 0,0 0-1 0 0,0-1 1 0 0,0 1 0 0 0,1 0 0 0 0,-1 0-1 0 0,1-1 1 0 0,4-6 0 0 0,0 0 0 0 0,-1 0 0 0 0,2-6 0 0 0,12-20 0 0 0,-7 15 31 0 0,-10 16-12 0 0,0 0 0 0 0,1 0 0 0 0,-1 0 0 0 0,1 0 0 0 0,0 1 0 0 0,0-1 0 0 0,0 1 0 0 0,1-1 0 0 0,-1 1 0 0 0,1 0 0 0 0,-1 0-1 0 0,1 1 1 0 0,0-1 0 0 0,4-1-19 0 0,7-3 19 0 0,-12 5-78 0 0,-1 0 0 0 0,1 1 0 0 0,-1 0-1 0 0,1-1 1 0 0,0 1 0 0 0,-1 0-1 0 0,1 0 1 0 0,0 1 0 0 0,0-1 0 0 0,0 1-1 0 0,0-1 1 0 0,-1 1 0 0 0,1 0 0 0 0,0 0-1 0 0,0 0 1 0 0,1 0 59 0 0,6 2-721 0 0,2-1-29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3:4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137 219 8752 0 0,'0'0'673'0'0,"-12"0"767"0"0,5 1 2305 0 0,-11 38-311 0 0,13-27-2924 0 0,0 0-1 0 0,-8 11-509 0 0,9-16 169 0 0,0 0 0 0 0,0 0 0 0 0,0 1 0 0 0,1 0 0 0 0,0-1 0 0 0,1 1 0 0 0,-1 3-169 0 0,-1 0 241 0 0,0 0 1 0 0,0 0-1 0 0,-2 1-241 0 0,1-2 200 0 0,1 0 0 0 0,0 0 0 0 0,-2 9-200 0 0,1 8 197 0 0,1 0 1 0 0,2 0-1 0 0,0 0 0 0 0,2 4-197 0 0,0-30 7 0 0,0 0-1 0 0,0 0 1 0 0,0 0 0 0 0,0 0-1 0 0,1 1 1 0 0,-1-1-1 0 0,0 0 1 0 0,1 0-1 0 0,-1 0 1 0 0,1 0-1 0 0,-1 0 1 0 0,1 0-1 0 0,-1 0 1 0 0,1 0-1 0 0,0 0 1 0 0,-1 0 0 0 0,1-1-1 0 0,0 1 1 0 0,0 0-1 0 0,0 0 1 0 0,-1-1-1 0 0,1 1 1 0 0,0 0-1 0 0,0-1 1 0 0,0 1-1 0 0,0-1 1 0 0,0 1 0 0 0,0-1-1 0 0,0 0 1 0 0,1 1-1 0 0,-1-1 1 0 0,0 0-1 0 0,0 0 1 0 0,0 0-1 0 0,0 1 1 0 0,0-1-1 0 0,0-1 1 0 0,1 1 0 0 0,-1 0-1 0 0,0 0 1 0 0,0 0-1 0 0,0 0 1 0 0,0-1-1 0 0,0 1-6 0 0,10-6 53 0 0,-1 1-1 0 0,0-2 1 0 0,0 0 0 0 0,0 0-1 0 0,-1 0 1 0 0,0-1-1 0 0,1-3-52 0 0,12-16-523 0 0,10-19 523 0 0,-7 11-261 0 0,-10 13-42 0 0,-9 12 145 0 0,0 1-1 0 0,1 1 1 0 0,0-1-1 0 0,0 1 0 0 0,5-3 159 0 0,-11 10-74 0 0,0 2 15 0 0,2 1 78 0 0,-1 0 0 0 0,0 0 0 0 0,1 0 0 0 0,-1 1 0 0 0,0-1 0 0 0,0 0-1 0 0,0 1 1 0 0,-1 0 0 0 0,1-1 0 0 0,-1 1 0 0 0,1 0 0 0 0,-1 0 0 0 0,0 0 0 0 0,1 2-19 0 0,2 10 285 0 0,-1 0 1 0 0,1 11-286 0 0,2 7 215 0 0,0-7-184 0 0,-6-20-15 0 0,1 0 0 0 0,0 0 0 0 0,1 0 0 0 0,0 0 0 0 0,0 0 0 0 0,0-1 0 0 0,0 1 1 0 0,1 0-1 0 0,0-1 0 0 0,4 5-16 0 0,-6-8 13 0 0,1 0 1 0 0,-1 0 0 0 0,1 0-1 0 0,0 0 1 0 0,0 0-1 0 0,0-1 1 0 0,0 1 0 0 0,0-1-1 0 0,1 0 1 0 0,-1 1 0 0 0,0-1-1 0 0,1 0-13 0 0,-1-1-99 0 0,0 0-1 0 0,0 1 1 0 0,0-1-1 0 0,0 0 1 0 0,0-1-1 0 0,0 1 1 0 0,0 0-1 0 0,0 0 1 0 0,0-1 0 0 0,0 1-1 0 0,0-1 1 0 0,0 0-1 0 0,0 0 1 0 0,-1 1-1 0 0,1-1 1 0 0,1-1 99 0 0,8-6-915 0 0,0-5-12 0 0</inkml:trace>
  <inkml:trace contextRef="#ctx0" brushRef="#br0" timeOffset="434.334">547 0 13824 0 0,'0'0'1061'0'0,"-1"2"-692"0"0,-3 9 350 0 0,1 0 1 0 0,0 1-1 0 0,1 0 0 0 0,0 0 0 0 0,1-1 0 0 0,0 1 1 0 0,1 1-720 0 0,1 24 341 0 0,5 23-341 0 0,-3-22 297 0 0,0 16-297 0 0,-2-10 282 0 0,2 0-1 0 0,3 8-281 0 0,-1-29 152 0 0,1-1 1 0 0,1 1-1 0 0,8 17-152 0 0,-10-29-45 0 0,0 0 0 0 0,0-1 0 0 0,1 0 0 0 0,2 3 45 0 0,-5-9 17 0 0,0 1 0 0 0,1-1 0 0 0,-1 0 0 0 0,1 0 0 0 0,0 0 0 0 0,0 0 1 0 0,0-1-1 0 0,1 0 0 0 0,4 3-17 0 0,4 2 35 0 0,-10-6-20 0 0,1-1 0 0 0,-1 1-1 0 0,0 0 1 0 0,1-1 0 0 0,-1 0-1 0 0,1 0 1 0 0,-1 0 0 0 0,1 0 0 0 0,-1 0-15 0 0,0-1 6 0 0,10 2 41 0 0,0-1 0 0 0,0 0 0 0 0,0-1 0 0 0,11-1-47 0 0,-21 0 6 0 0,0 1-1 0 0,0-1 0 0 0,0 1 0 0 0,0-1 1 0 0,0 0-1 0 0,0 0 0 0 0,0-1 1 0 0,-1 1-1 0 0,1 0 0 0 0,-1-1 1 0 0,1 0-6 0 0,5-2 1 0 0,-4 3-1 0 0,-3 0 0 0 0,0 1 0 0 0,0-1 0 0 0,0 1 0 0 0,0-1 0 0 0,0 1 0 0 0,-1-1 0 0 0,1 1 0 0 0,0-1 0 0 0,0 0 0 0 0,-1 0 0 0 0,1 1 0 0 0,0-1 0 0 0,-1 0 0 0 0,1 0 0 0 0,-1 0 0 0 0,1 0 0 0 0,0 0 0 0 0,12-11 4 0 0,-12 11 1 0 0,1 0 0 0 0,0 0 0 0 0,-1 0-1 0 0,0 0 1 0 0,1 0 0 0 0,-1-1 0 0 0,0 1 0 0 0,1-1-1 0 0,-1 1 1 0 0,0-1 0 0 0,0 1 0 0 0,0-1 0 0 0,0 1-1 0 0,-1-1 1 0 0,1 0 0 0 0,0 1 0 0 0,0-3-5 0 0,-3-4 40 0 0,2 7-37 0 0,-1 0 1 0 0,1 0-1 0 0,0 0 0 0 0,0 0 1 0 0,0-1-1 0 0,0 1 1 0 0,-1 0-1 0 0,1 0 0 0 0,1 0 1 0 0,-1 0-1 0 0,0-1-3 0 0,0 1 2 0 0,1-1-1 0 0,-1 1 1 0 0,1 0 0 0 0,-1 0 0 0 0,0 0-1 0 0,0-1 1 0 0,1 1 0 0 0,-1 0-1 0 0,0 0 1 0 0,0-1 0 0 0,0 1 0 0 0,-1 0-1 0 0,1 0 1 0 0,0-1 0 0 0,0 1 0 0 0,-1 0-1 0 0,1 0 1 0 0,-1 0 0 0 0,1 0-1 0 0,-1-1 1 0 0,1 1 0 0 0,-1 0 0 0 0,0 0-1 0 0,1 0 1 0 0,-1 0 0 0 0,0 0-1 0 0,0 0 1 0 0,0 1 0 0 0,0-1 0 0 0,1 0-1 0 0,-2 0-1 0 0,-9-9 17 0 0,0 0 0 0 0,0 1 0 0 0,-1 1 0 0 0,0 0 0 0 0,0 0 0 0 0,-1 1 0 0 0,0 1 0 0 0,-9-3-17 0 0,1 0 0 0 0,-1 0 0 0 0,1-2 0 0 0,1 0 0 0 0,-4-5 0 0 0,19 14-1 0 0,5 2 1 0 0,-1 0 0 0 0,1 0-1 0 0,-1 0 1 0 0,1 0 0 0 0,-1 0-1 0 0,1 0 1 0 0,-1 0 0 0 0,1 0-1 0 0,0-1 1 0 0,-1 1 0 0 0,1 0 0 0 0,-1 0-1 0 0,1-1 1 0 0,0 1 0 0 0,-1 0-1 0 0,1-1 1 0 0,0 1 0 0 0,-1 0-1 0 0,1-1 1 0 0,0 1 0 0 0,0 0-1 0 0,-1-1 1 0 0,1 1 0 0 0,0-1-1 0 0,0 1 1 0 0,0 0 0 0 0,-1-1 0 0 0,1 1-1 0 0,0-1 1 0 0,0 1 0 0 0,0-1-1 0 0,0 1 1 0 0,0-1 0 0 0,0 1-1 0 0,0 0 1 0 0,0-1 0 0 0,0 1-1 0 0,0-1 1 0 0,0 1 0 0 0,0-1-1 0 0,0 1 1 0 0,1-1 0 0 0,-1 1 0 0 0,0 0-1 0 0,0-1 1 0 0,0 1 0 0 0,1-1-1 0 0,-1 1 1 0 0,1-1-37 0 0,0 0-1 0 0,0 0 1 0 0,0 0 0 0 0,0 0-1 0 0,1 0 1 0 0,-1 0-1 0 0,0 1 1 0 0,0-1 0 0 0,1 0-1 0 0,-1 1 1 0 0,1-1 37 0 0,3-1-1361 0 0,1-1-291 0 0</inkml:trace>
  <inkml:trace contextRef="#ctx0" brushRef="#br0" timeOffset="833.814">1020 325 7368 0 0,'0'0'568'0'0,"-15"4"1658"0"0,15-4-1930 0 0,0 1 0 0 0,0 0 0 0 0,-1 0 0 0 0,1 0 0 0 0,-1 0 0 0 0,1 0 0 0 0,-1-1 0 0 0,1 1 0 0 0,-1 0 0 0 0,1 0 0 0 0,-1-1 0 0 0,0 1 0 0 0,1-1 0 0 0,-1 1 0 0 0,0 0 0 0 0,0 0-296 0 0,0 0 213 0 0,-1-1-1 0 0,1 1 1 0 0,0 1 0 0 0,0-1 0 0 0,0 0 0 0 0,0 0 0 0 0,0 0 0 0 0,1 0-1 0 0,-1 1 1 0 0,0-1 0 0 0,0 0 0 0 0,1 1 0 0 0,-1 0-213 0 0,-6 15 327 0 0,6-15-284 0 0,0 0 1 0 0,0 0-1 0 0,0 0 0 0 0,0 0 0 0 0,1 0 1 0 0,-1 0-1 0 0,1 0 0 0 0,-1 0 0 0 0,1 0 1 0 0,-1 0-1 0 0,1 1 0 0 0,0-1 0 0 0,0 0 1 0 0,0 0-1 0 0,1 2-43 0 0,2 2 155 0 0,-2-5-125 0 0,0 0 0 0 0,-1 0 0 0 0,1 0-1 0 0,-1 0 1 0 0,1 0 0 0 0,-1 0-1 0 0,1 1 1 0 0,-1-1 0 0 0,0 0-1 0 0,1 0 1 0 0,-1 0 0 0 0,0 0-1 0 0,0 1 1 0 0,0-1 0 0 0,0 0-1 0 0,0 0-29 0 0,-3 9 168 0 0,3-9-151 0 0,-1-1 1 0 0,1 1-1 0 0,0 0 0 0 0,0 0 1 0 0,-1-1-1 0 0,1 1 0 0 0,0 0 0 0 0,0 0 1 0 0,0 0-1 0 0,0-1 0 0 0,0 1 1 0 0,0 0-1 0 0,0 0 0 0 0,0 0 1 0 0,0 0-1 0 0,0-1 0 0 0,0 1 1 0 0,1 0-1 0 0,-1 0 0 0 0,0-1 0 0 0,0 1 1 0 0,1 0-1 0 0,-1 0 0 0 0,1-1 1 0 0,-1 1-1 0 0,1 0 0 0 0,-1-1 1 0 0,1 1-1 0 0,-1 0 0 0 0,1-1 1 0 0,-1 1-1 0 0,1-1 0 0 0,0 1 1 0 0,-1-1-1 0 0,1 1 0 0 0,0-1 0 0 0,0 0-17 0 0,12 11 257 0 0,-6-5-124 0 0,0-1 0 0 0,0 1 0 0 0,1-1 0 0 0,0-1 0 0 0,1 1-133 0 0,14 6 183 0 0,-12-5-70 0 0,0-1 1 0 0,0-1-1 0 0,1 0 1 0 0,-1 0-1 0 0,9 1-113 0 0,-15-3 53 0 0,-4-2-40 0 0,0 0 1 0 0,0 1-1 0 0,0-1 1 0 0,0 0-1 0 0,0 1 0 0 0,0-1 1 0 0,0 0-1 0 0,0 0 0 0 0,0 0 1 0 0,1 0-1 0 0,-1 0 0 0 0,0 0 1 0 0,0 0-1 0 0,0 0 1 0 0,0-1-1 0 0,0 1 0 0 0,0 0 1 0 0,0-1-14 0 0,2 1-4 0 0,0 0 0 0 0,-1-1 1 0 0,1 0-1 0 0,-1 1 1 0 0,1-1-1 0 0,-1 0 0 0 0,1 0 1 0 0,-1 0-1 0 0,0-1 1 0 0,1 1-1 0 0,-1-1 0 0 0,0 1 1 0 0,0-1-1 0 0,0 0 1 0 0,0 1-1 0 0,0-1 0 0 0,0-2 4 0 0,9-6 0 0 0,-11 10 3 0 0,1-1 1 0 0,0 1 0 0 0,0 0-1 0 0,-1-1 1 0 0,1 1 0 0 0,0-1-1 0 0,-1 0 1 0 0,1 1-1 0 0,-1-1 1 0 0,1 0 0 0 0,-1 1-1 0 0,1-1 1 0 0,-1 0 0 0 0,1 1-1 0 0,-1-1 1 0 0,0 0-1 0 0,1 0 1 0 0,-1 1 0 0 0,0-1-1 0 0,1-1-3 0 0,-3-8 80 0 0,2 8-65 0 0,0 0 1 0 0,-1 0-1 0 0,1 0 0 0 0,0 0 0 0 0,0 0 0 0 0,0 0 0 0 0,0 1 0 0 0,1-1 0 0 0,-1-1-15 0 0,1 1 8 0 0,0 0-1 0 0,-1 0 1 0 0,1 0-1 0 0,-1 0 1 0 0,0 0-1 0 0,1 0 1 0 0,-1 0-1 0 0,0 0 1 0 0,0 0-1 0 0,0 0 1 0 0,0 0 0 0 0,-1 0-1 0 0,1 0 1 0 0,-1 0-1 0 0,1 0 1 0 0,-1 0-1 0 0,0 1 1 0 0,1-1-1 0 0,-1 0 1 0 0,0 0-1 0 0,0 0 1 0 0,-1 0-8 0 0,2 1 5 0 0,-1 0 0 0 0,1-1 0 0 0,0 1 0 0 0,-1 0 0 0 0,1 0 0 0 0,0-1 1 0 0,0 1-1 0 0,0 0 0 0 0,0-1 0 0 0,0 1 0 0 0,0-1-5 0 0,1 1 1 0 0,-1 0-1 0 0,0 0 1 0 0,0 0-1 0 0,0 0 1 0 0,0 0-1 0 0,0 0 1 0 0,0 0-1 0 0,-1 0 1 0 0,1 0 0 0 0,0 0-1 0 0,0 0 1 0 0,-1 0-1 0 0,1 0 1 0 0,-1 0-1 0 0,1 0 1 0 0,-1 0-1 0 0,1 0 1 0 0,-1 0-1 0 0,0 0 0 0 0,-9-9 0 0 0,-1 1 0 0 0,-1 0 0 0 0,0 0 0 0 0,-3-1 0 0 0,-2 3 0 0 0,12 5 0 0 0,1 0 0 0 0,-1 0 0 0 0,1-1 0 0 0,0 1 0 0 0,-2-2 0 0 0,4 2 1 0 0,-1 0-1 0 0,0 1 0 0 0,0-1 1 0 0,0 1-1 0 0,0-1 0 0 0,0 1 1 0 0,0 0-1 0 0,-1 0 0 0 0,-1 0 0 0 0,1 0-9 0 0,0 0 0 0 0,0 0-1 0 0,0 0 1 0 0,1-1-1 0 0,-1 0 1 0 0,1 1 0 0 0,-1-1-1 0 0,0-1 10 0 0,-1-2 0 0 0,7 2 0 0 0,-2 3-9 0 0,1 0-1 0 0,-1-1 1 0 0,1 1-1 0 0,-1 0 1 0 0,0-1-1 0 0,1 1 1 0 0,-1 0-1 0 0,1 0 1 0 0,-1-1-1 0 0,1 1 1 0 0,-1 0 0 0 0,1 0-1 0 0,-1 0 1 0 0,1 0-1 0 0,-1 0 1 0 0,1 0-1 0 0,-1 0 1 0 0,1 0-1 0 0,-1 0 1 0 0,1 0 9 0 0,8 1-6548 0 0,-3 1-202 0 0</inkml:trace>
  <inkml:trace contextRef="#ctx0" brushRef="#br0" timeOffset="1613.784">1476 306 13416 0 0,'-4'6'1216'0'0,"3"-5"-1204"0"0,0 1 1 0 0,0-1-1 0 0,0 0 1 0 0,0 0 0 0 0,0 1-1 0 0,1-1 1 0 0,-1 0 0 0 0,0 1-1 0 0,1-1 1 0 0,-1 1 0 0 0,1-1-1 0 0,-1 1 1 0 0,1-1-1 0 0,0 1 1 0 0,-1-1 0 0 0,1 1-1 0 0,0-1 1 0 0,0 1 0 0 0,0 1-13 0 0,0-2 36 0 0,0 1 0 0 0,0-1 1 0 0,-1 0-1 0 0,1 1 1 0 0,-1-1-1 0 0,1 1 1 0 0,-1-1-1 0 0,1 0 0 0 0,-1 0 1 0 0,0 1-1 0 0,0-1 1 0 0,1 0-1 0 0,-1 0 1 0 0,0 0-1 0 0,0 0 1 0 0,0 0-1 0 0,-1 1-36 0 0,1-2 84 0 0,0 1 1 0 0,0 0-1 0 0,1 0 0 0 0,-1 0 1 0 0,0 0-1 0 0,0 0 0 0 0,0 0 1 0 0,1 0-1 0 0,-1 0 1 0 0,1 0-1 0 0,-1 0 0 0 0,1 0 1 0 0,-1 1-1 0 0,1-1 0 0 0,0 0 1 0 0,-1 0-1 0 0,1 1 0 0 0,0-1 1 0 0,0 0-1 0 0,0 0 1 0 0,0 1-1 0 0,0-1 0 0 0,0 0 1 0 0,0 0-1 0 0,0 1 0 0 0,1-1 1 0 0,-1 1-85 0 0,1 2 162 0 0,0 0 1 0 0,0 0 0 0 0,-1 0 0 0 0,0 0-1 0 0,0 0 1 0 0,0 0 0 0 0,0 0-1 0 0,-1 2-162 0 0,1-3 7 0 0,-1 0-1 0 0,1 1 0 0 0,0-1 1 0 0,0 0-1 0 0,0 1 0 0 0,1-1 1 0 0,-1 0-1 0 0,1 0 0 0 0,-1 1 0 0 0,1-1 1 0 0,0 0-1 0 0,1 1-6 0 0,2 3 73 0 0,-3-6-33 0 0,0 1 0 0 0,0 0 0 0 0,0 0-1 0 0,0 0 1 0 0,0 0 0 0 0,-1-1 0 0 0,1 1 0 0 0,0 0-1 0 0,-1 1 1 0 0,1-1 0 0 0,-1 0 0 0 0,0 0 0 0 0,0 2-40 0 0,0 2 85 0 0,-1-4-49 0 0,1 0-1 0 0,-1-1 1 0 0,1 1-1 0 0,0 0 0 0 0,0 0 1 0 0,0 0-1 0 0,0 0 1 0 0,0 0-1 0 0,1 0 1 0 0,-1 0-1 0 0,0 0 1 0 0,1 0-1 0 0,0 0 0 0 0,-1 0 1 0 0,1 0-1 0 0,0 0 1 0 0,0 0-1 0 0,0-1 1 0 0,0 1-1 0 0,0 0 1 0 0,0-1-1 0 0,2 1-35 0 0,-2 1 40 0 0,1-1 0 0 0,-1 0 0 0 0,1 1 0 0 0,-1-1 0 0 0,0 1 0 0 0,0-1 1 0 0,0 1-1 0 0,0-1 0 0 0,0 3-40 0 0,5 12 195 0 0,-5-15-170 0 0,-1-1 1 0 0,1 0-1 0 0,-1 1 1 0 0,1-1-1 0 0,-1 0 0 0 0,0 1 1 0 0,0-1-1 0 0,1 0 1 0 0,-1 1-1 0 0,0 0-25 0 0,0-2 8 0 0,-1 0 1 0 0,1 1-1 0 0,0-1 0 0 0,0 0 0 0 0,0 0 0 0 0,0 1 1 0 0,0-1-1 0 0,0 0 0 0 0,0 0 0 0 0,0 1 1 0 0,0-1-1 0 0,1 0 0 0 0,-1 0 0 0 0,0 1 0 0 0,0-1 1 0 0,0 0-1 0 0,0 0 0 0 0,0 0 0 0 0,0 1 1 0 0,0-1-1 0 0,1 0 0 0 0,-1 0 0 0 0,0 0 0 0 0,0 1 1 0 0,0-1-1 0 0,0 0 0 0 0,1 0 0 0 0,-1 0 0 0 0,0 0 1 0 0,0 0-1 0 0,0 1 0 0 0,1-1 0 0 0,-1 0 1 0 0,0 0-1 0 0,0 0 0 0 0,0 0 0 0 0,1 0 0 0 0,-1 0 1 0 0,0 0-1 0 0,0 0 0 0 0,1 0 0 0 0,-1 0 1 0 0,0 0-1 0 0,0 0 0 0 0,1 0 0 0 0,-1 0 0 0 0,0 0 1 0 0,0 0-1 0 0,1 0 0 0 0,-1 0 0 0 0,0 0-8 0 0,2 0 115 0 0,-1-2-98 0 0,-1 0-1 0 0,1 1 1 0 0,-1-1-1 0 0,1 0 1 0 0,0 1-1 0 0,-1-1 1 0 0,1 1 0 0 0,0-1-1 0 0,0 1 1 0 0,0-1-1 0 0,1 1 1 0 0,-1 0-1 0 0,0-1 1 0 0,0 1 0 0 0,1 0-1 0 0,0-1-16 0 0,7-8 71 0 0,2-17 126 0 0,-10 23-173 0 0,1 0 0 0 0,-1 0-1 0 0,1 0 1 0 0,0 1 0 0 0,0-1 0 0 0,0 0 0 0 0,0 1 0 0 0,1-1-24 0 0,-1 2 1 0 0,-1 0 0 0 0,1 0 0 0 0,0-1-1 0 0,0 1 1 0 0,-1 0 0 0 0,0-1 0 0 0,1 1 0 0 0,-1-1 0 0 0,0 1 0 0 0,0-1 0 0 0,0 0-1 0 0,-1 1 1 0 0,1-1 0 0 0,-1 0 0 0 0,1 0 0 0 0,-1 0 0 0 0,0 1 0 0 0,0-1-1 0 0,0 0 1 0 0,-1-1-1 0 0,1 2-3 0 0,0-1 0 0 0,0 1 0 0 0,1-1-1 0 0,-1 1 1 0 0,0 0 0 0 0,1-1-1 0 0,-1 1 1 0 0,1 0 0 0 0,0-1 0 0 0,0 1-1 0 0,1-2 4 0 0,-1 2-8 0 0,0 0-1 0 0,0-1 0 0 0,0 1 0 0 0,0 0 0 0 0,-1-1 0 0 0,1 1 0 0 0,-1-1 0 0 0,0 1 0 0 0,1-1 9 0 0,-6-27-157 0 0,3 24 113 0 0,1 0 0 0 0,0 0 1 0 0,0 0-1 0 0,0-3 44 0 0,1 8-15 0 0,0 0 0 0 0,0-1 1 0 0,0 1-1 0 0,0 0 0 0 0,-1-1 0 0 0,1 1 0 0 0,0 0 0 0 0,-1 0 0 0 0,1-1 0 0 0,-1 1 0 0 0,1 0 0 0 0,-1 0 0 0 0,1 0 0 0 0,-1 0 0 0 0,0 0 1 0 0,0 0-1 0 0,0 0 0 0 0,0 0 0 0 0,1 0 0 0 0,-1 0 0 0 0,-1 0 0 0 0,1 0 15 0 0,0 0-36 0 0,1 1 26 0 0,-1 0-1 0 0,1-1 0 0 0,0 1 0 0 0,0 0 1 0 0,0 0-1 0 0,-1 0 0 0 0,1 0 0 0 0,0-1 1 0 0,0 1-1 0 0,0 0 0 0 0,0 0 1 0 0,-1 0-1 0 0,1-1 0 0 0,0 1 0 0 0,0 0 1 0 0,0 0-1 0 0,0 0 0 0 0,0-1 0 0 0,0 1 1 0 0,0 0-1 0 0,0 0 0 0 0,0-1 1 0 0,0 1-1 0 0,0 0 0 0 0,0 0 0 0 0,0-1 1 0 0,0 1-1 0 0,0 0 0 0 0,0 0 0 0 0,0-1 1 0 0,0 1-1 0 0,0 0 0 0 0,0 0 1 0 0,0 0-1 0 0,0-1 0 0 0,0 1 0 0 0,1 0 1 0 0,-1 0-1 0 0,0 0 0 0 0,0-1 0 0 0,0 1 1 0 0,0 0-1 0 0,1 0 11 0 0,-1 0-4 0 0,0 0 0 0 0,0 0-1 0 0,0-1 1 0 0,0 1 0 0 0,0 0 0 0 0,0 0 0 0 0,0 0 0 0 0,0 0-1 0 0,0 0 1 0 0,0 0 0 0 0,0 0 0 0 0,1 0 0 0 0,-1 0-1 0 0,0-1 1 0 0,0 1 0 0 0,0 0 0 0 0,0 0 0 0 0,0 0 0 0 0,0 0-1 0 0,0 0 1 0 0,0 0 0 0 0,0 0 0 0 0,0-1 0 0 0,0 1 0 0 0,0 0-1 0 0,0 0 1 0 0,0 0 0 0 0,0 0 0 0 0,0 0 0 0 0,0 0 0 0 0,0-1-1 0 0,-1 1 1 0 0,1 0 0 0 0,0 0 0 0 0,0 0 0 0 0,0 0-1 0 0,0 0 1 0 0,0 0 0 0 0,0 0 0 0 0,0 0 0 0 0,0 0 0 0 0,0-1-1 0 0,0 1 1 0 0,0 0 0 0 0,0 0 0 0 0,-1 0 0 0 0,1 0 0 0 0,0 0-1 0 0,0 0 1 0 0,0 0 0 0 0,0 0 0 0 0,0 0 0 0 0,0 0 0 0 0,0 0-1 0 0,-1 0 1 0 0,1 0 0 0 0,0 0 0 0 0,0 0 0 0 0,0 0-1 0 0,0 0 1 0 0,0 0 4 0 0,-1 0 79 0 0,3 0 10 0 0,9 3-140 0 0,1 0 0 0 0,-1 0 0 0 0,0 1 0 0 0,0 1-1 0 0,6 3 52 0 0,-6-1-56 0 0,6 4-42 0 0,0-1 1 0 0,17 8 97 0 0,-27-16 23 0 0,0 1-1 0 0,0-1 1 0 0,0 0 0 0 0,0 0 0 0 0,0-1-1 0 0,0 0 1 0 0,0-1 0 0 0,0 1 0 0 0,1-1-1 0 0,0-1-22 0 0,128-18 145 0 0,-135 19-146 0 0,9-3 3 0 0,-1 0-1 0 0,0 0 1 0 0,0 0-1 0 0,0-2 1 0 0,0 1-1 0 0,-1-1 1 0 0,7-5-2 0 0,-13 9 10 0 0,0-1-1 0 0,0-1 0 0 0,0 1 1 0 0,-1 0-1 0 0,1 0 1 0 0,-1-1-1 0 0,1 1 1 0 0,-1-1-1 0 0,0 1 1 0 0,0-1-1 0 0,0 0 1 0 0,0 0-1 0 0,0 1 1 0 0,-1-1-1 0 0,1 0 1 0 0,-1 0-1 0 0,0-1-9 0 0,0 3 3 0 0,0 0 1 0 0,-1-1-1 0 0,1 1 0 0 0,0 0 0 0 0,-1 0 0 0 0,0 0 0 0 0,1 0 0 0 0,-1 0 0 0 0,1 1 1 0 0,-1-1-1 0 0,0 0 0 0 0,0 0 0 0 0,0 0 0 0 0,1 0 0 0 0,-1 1 0 0 0,0-1 0 0 0,0 0 0 0 0,0 1 1 0 0,0-1-1 0 0,0 1 0 0 0,-1-1-3 0 0,-25-11-8 0 0,26 12 10 0 0,-4-2-13 0 0,-1 1 0 0 0,1 0 0 0 0,0 0 0 0 0,-1 0 0 0 0,1 1 0 0 0,-1-1 0 0 0,1 1 0 0 0,-1 1 0 0 0,1-1 0 0 0,-1 1 0 0 0,1 0 0 0 0,-1 0 11 0 0,-3 1-15 0 0,1 1 0 0 0,-1 0-1 0 0,0 0 1 0 0,1 1 0 0 0,0 0-1 0 0,-7 5 16 0 0,14-8 2 0 0,1-1 1 0 0,-1 1-1 0 0,0-1 0 0 0,0 1 0 0 0,1 0 0 0 0,-1-1 0 0 0,1 1 0 0 0,-1 0 0 0 0,1-1 1 0 0,-1 1-1 0 0,1 0 0 0 0,-1 0 0 0 0,1 0 0 0 0,-1 0 0 0 0,1-1 0 0 0,0 1 0 0 0,0 0 1 0 0,-1 0-1 0 0,1 0 0 0 0,0 0 0 0 0,0 0 0 0 0,0 0 0 0 0,0 0-2 0 0,0 0 8 0 0,0 1 0 0 0,0-1 0 0 0,-1 1 0 0 0,1-1 0 0 0,0 1 0 0 0,-1-1 0 0 0,1 0 0 0 0,-1 1-1 0 0,0-1 1 0 0,0 1-8 0 0,-4 5 31 0 0,2-2-1 0 0,0 0 0 0 0,0-1-1 0 0,0 1 1 0 0,1 0 0 0 0,0 0 0 0 0,-2 5-30 0 0,-8 17 146 0 0,10-24-132 0 0,0 1 1 0 0,0 0 0 0 0,0 0 0 0 0,1-1-1 0 0,-1 1 1 0 0,1 0 0 0 0,0 0 0 0 0,0 1-1 0 0,0 1-14 0 0,1 7 52 0 0,0-8-34 0 0,0-1 0 0 0,0 1 0 0 0,-1-1 0 0 0,0 0 0 0 0,0 1 0 0 0,0-1-18 0 0,1-2 4 0 0,-1 0 0 0 0,0 0-1 0 0,1 0 1 0 0,0 0 0 0 0,-1 0-1 0 0,1 1 1 0 0,0-1 0 0 0,0 0-1 0 0,0 0 1 0 0,0 0 0 0 0,1 0-1 0 0,-1 0 1 0 0,0 0 0 0 0,1 0-1 0 0,0 0 1 0 0,-1 0 0 0 0,1 0-1 0 0,0 0 1 0 0,0 0-1 0 0,0 0-2 0 0,2 1 7 0 0,-1 0 0 0 0,1 0 0 0 0,-1 0 1 0 0,1 0-1 0 0,0-1 0 0 0,0 0 0 0 0,0 1 1 0 0,1-1-1 0 0,-1 0 0 0 0,3 1-8 0 0,10 3 34 0 0,-1 0-1 0 0,0-1 0 0 0,1 0 0 0 0,14 1-33 0 0,-28-6 3 0 0,47 7-924 0 0,-1-1 0 0 0,1-3 0 0 0,0-3 0 0 0,14-2 921 0 0,-7-1-1376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206 130 12440 0 0,'-1'1'3425'0'0,"0"5"-869"0"0,1-1-2549 0 0,0 1 0 0 0,0 0 0 0 0,1-1 0 0 0,-1 1-1 0 0,1 1-6 0 0,4 13 353 0 0,-1 0 0 0 0,1 15-353 0 0,5 25 710 0 0,-2-11-234 0 0,-8-38-373 0 0,2-1 0 0 0,0 1 0 0 0,0 0 0 0 0,3 6-103 0 0,21 60 411 0 0,-2 4-411 0 0,-20-63 77 0 0,-1 1 0 0 0,-1-1 0 0 0,-1 0 0 0 0,-1 1 0 0 0,0 0 0 0 0,-1-1 0 0 0,-3 13-77 0 0,3-23 23 0 0,-1 0 1 0 0,-1 1-1 0 0,1-1 1 0 0,-1 0 0 0 0,0-1-1 0 0,-1 1 1 0 0,0 0-1 0 0,0-1 1 0 0,-1 0 0 0 0,-3 4-24 0 0,5-7 24 0 0,-1 1 0 0 0,0-1 0 0 0,0 0 1 0 0,0-1-1 0 0,0 1 0 0 0,0-1 0 0 0,-1 1 1 0 0,1-1-1 0 0,-1-1 0 0 0,0 1 0 0 0,0-1 1 0 0,0 0-1 0 0,0 0 0 0 0,-1 0 0 0 0,1 0 1 0 0,-5 0-25 0 0,5-2 16 0 0,0 0 1 0 0,0-1-1 0 0,0 1 1 0 0,0-1 0 0 0,0 0-1 0 0,0 0 1 0 0,1-1-1 0 0,-1 1 1 0 0,-2-2-17 0 0,-5-2 32 0 0,-1-1 0 0 0,-10-6-32 0 0,15 6 5 0 0,1 0 1 0 0,-1 0-1 0 0,1 0 0 0 0,0-1 1 0 0,0 0-1 0 0,1 0 0 0 0,0-1 1 0 0,0 0-1 0 0,1 0 0 0 0,-3-5-5 0 0,-1-14 0 0 0,10 19 0 0 0,0 3-9 0 0,0 1 0 0 0,1 0-1 0 0,0-1 1 0 0,0 1-1 0 0,1 0 1 0 0,-1 0 0 0 0,1 0-1 0 0,0 1 1 0 0,-1-1-1 0 0,2 1 1 0 0,-1-1 0 0 0,0 1-1 0 0,1 0 1 0 0,-1 0-1 0 0,1 1 1 0 0,0-1 0 0 0,0 1-1 0 0,0 0 1 0 0,0 0-1 0 0,1 0 1 0 0,3-1 9 0 0,0 0-18 0 0,0 1 0 0 0,1-1 0 0 0,-1 2 1 0 0,1-1-1 0 0,-1 1 0 0 0,1 0 0 0 0,0 1 0 0 0,3 0 18 0 0,2 2-27 0 0,0 1-1 0 0,0 0 1 0 0,-1 1-1 0 0,1 1 0 0 0,11 5 28 0 0,-13-5 23 0 0,0 0-1 0 0,-1-1 1 0 0,1 0-1 0 0,1-1 0 0 0,-1 0 1 0 0,0-1-1 0 0,1-1 1 0 0,-1 0-23 0 0,7-1 7 0 0,-3 1-5 0 0,1-2 0 0 0,5 0-2 0 0,-17 0 0 0 0,0 0 0 0 0,0 0 0 0 0,0 0 0 0 0,0-1 0 0 0,-1 1 0 0 0,1-1-1 0 0,0 0 1 0 0,-1 0 0 0 0,4-3 0 0 0,8-5 0 0 0,-9 5 0 0 0,0 0 0 0 0,0 0 0 0 0,0 0 0 0 0,-1-1 0 0 0,0 1 0 0 0,0-2 0 0 0,1 0 0 0 0,4-5 1 0 0,-9 10-7 0 0,0 0 0 0 0,-1 1 0 0 0,1-1 0 0 0,0 0 0 0 0,-1 0 0 0 0,0 0 0 0 0,1 0 0 0 0,-1 0 0 0 0,0 0 0 0 0,0 0 0 0 0,0-1 6 0 0,5-8-99 0 0,-5 9 79 0 0,0 1 0 0 0,0 0 0 0 0,0-1-1 0 0,0 1 1 0 0,0-1 0 0 0,-1 1 0 0 0,1-1 0 0 0,0 1 0 0 0,-1-1 0 0 0,0 1-1 0 0,1-1 1 0 0,-1 0 0 0 0,0 1 0 0 0,0-1 0 0 0,0 0 0 0 0,0 1 0 0 0,0-2 20 0 0,-8 19 218 0 0,0-4-288 0 0,3 7 109 0 0,0-1 1 0 0,1 0 0 0 0,0 1-1 0 0,2 0 1 0 0,0 0 0 0 0,1 0-1 0 0,1-1 1 0 0,3 19-40 0 0,-3-34-1 0 0,0 1 0 0 0,1 0 0 0 0,-1 0 0 0 0,1-1 0 0 0,0 1 0 0 0,0 0-1 0 0,0-1 1 0 0,1 1 0 0 0,-1-1 0 0 0,1 0 0 0 0,0 1 0 0 0,0-1 0 0 0,0 0 0 0 0,0 0 0 0 0,0 0 0 0 0,1 0 0 0 0,-1-1 0 0 0,1 1-1 0 0,0-1 1 0 0,0 1 0 0 0,2 1 1 0 0,-3-4 12 0 0,-1 1-1 0 0,0-1 1 0 0,1 0-1 0 0,-1 1 0 0 0,1-1 1 0 0,-1 0-1 0 0,0 0 0 0 0,1 0 1 0 0,-1 0-1 0 0,1 0 1 0 0,-1 0-1 0 0,1 0 0 0 0,-1 0 1 0 0,0-1-1 0 0,1 1 1 0 0,-1 0-1 0 0,0-1 0 0 0,1 0 1 0 0,-1 1-1 0 0,0-1 1 0 0,0 1-1 0 0,1-1 0 0 0,-1 0 1 0 0,0 0-1 0 0,0 0 1 0 0,0 0-1 0 0,0 0 0 0 0,0 0 1 0 0,0 0-12 0 0,5-5 51 0 0,1-1 0 0 0,-1 0 1 0 0,4-7-52 0 0,-10 14 1 0 0,11-14-70 0 0,-2 0 0 0 0,0-1 1 0 0,0-1-1 0 0,-2 1 0 0 0,0-1 1 0 0,1-4 68 0 0,-8 18-8 0 0,1 0 0 0 0,-1 1 1 0 0,1-1-1 0 0,0 1 0 0 0,-1-1 1 0 0,1 0-1 0 0,0 1 0 0 0,0 0 1 0 0,0-1-1 0 0,0 1 0 0 0,0 0 1 0 0,1-1-1 0 0,-1 1 0 0 0,0 0 1 0 0,1 0-1 0 0,-1 0 0 0 0,0 0 1 0 0,1 0-1 0 0,-1 0 0 0 0,1 0 1 0 0,0 1-1 0 0,-1-1 0 0 0,1 1 1 0 0,-1-1-1 0 0,1 1 0 0 0,0-1 1 0 0,0 1-1 0 0,0 0 8 0 0,0 0-107 0 0,-2 0-22 0 0,0 0 114 0 0,0 1 0 0 0,1-1 1 0 0,-1 1-1 0 0,0 0 0 0 0,1 0 0 0 0,-1-1 0 0 0,0 1 0 0 0,0 0 1 0 0,1-1-1 0 0,-1 1 0 0 0,0 0 0 0 0,0 0 0 0 0,0-1 0 0 0,0 1 1 0 0,0 0-1 0 0,0 0 0 0 0,0-1 0 0 0,0 1 0 0 0,-1 0 15 0 0,1 1 0 0 0,0-1 0 0 0,0 0 0 0 0,0 0 0 0 0,0 0 0 0 0,0 1 1 0 0,0-1-1 0 0,0 0 0 0 0,0 0 0 0 0,1 0 0 0 0,-1 0 0 0 0,0 1 0 0 0,1-1 0 0 0,15 34-1 0 0,-11-24 120 0 0,0 1 0 0 0,1-1 0 0 0,0 0 0 0 0,1-1 0 0 0,4 5-119 0 0,-8-10 17 0 0,2 0 0 0 0,-1 0 0 0 0,1-1-1 0 0,-1 1 1 0 0,1-1 0 0 0,0-1 0 0 0,1 1-1 0 0,-1-1 1 0 0,1 0-17 0 0,-4-2 13 0 0,1 0-1 0 0,0 0 1 0 0,-1 0 0 0 0,1 0-1 0 0,0-1 1 0 0,-1 1 0 0 0,1-1-1 0 0,0 0 1 0 0,0 0-1 0 0,-1 0 1 0 0,1 0 0 0 0,0-1-1 0 0,-1 1 1 0 0,1-1 0 0 0,0 1-1 0 0,-1-1 1 0 0,1 0-1 0 0,0 0 1 0 0,-1 0 0 0 0,1-1-1 0 0,1 0-12 0 0,8-6 62 0 0,-1 0-1 0 0,0 0 0 0 0,-1-1 1 0 0,0-1-1 0 0,0 0 0 0 0,0-2-61 0 0,-2 2-109 0 0,0-1-1 0 0,-1-1 0 0 0,0 0 1 0 0,-1 1-1 0 0,-1-2 1 0 0,0 1-1 0 0,3-10 110 0 0,11-27-1427 0 0,-13 27 195 0 0,-2 6-4357 0 0,-2 7-427 0 0</inkml:trace>
  <inkml:trace contextRef="#ctx0" brushRef="#br0" timeOffset="456.174">1351 454 12840 0 0,'-7'1'160'0'0,"1"1"1"0"0,-1-1-1 0 0,1 1 0 0 0,0 0 1 0 0,-1 1-1 0 0,1-1 1 0 0,0 1-1 0 0,0 0 1 0 0,1 1-1 0 0,-1 0 1 0 0,-3 3-161 0 0,-5 2 580 0 0,2-2-28 0 0,1 1 1 0 0,0 0-1 0 0,0 1 1 0 0,1 0-1 0 0,0 1 1 0 0,1 0-1 0 0,0 1 1 0 0,-7 11-553 0 0,14-18 39 0 0,0 0 0 0 0,0 0 0 0 0,1 0 0 0 0,-1 0 0 0 0,1 0 0 0 0,0 0 0 0 0,0 0 0 0 0,0 0 0 0 0,1 1 0 0 0,0-1 0 0 0,-1 0 0 0 0,2 1 0 0 0,-1-1 0 0 0,0 0 0 0 0,1 1 0 0 0,0-1 0 0 0,0 0 0 0 0,0 0 0 0 0,0 0 0 0 0,1 0 0 0 0,-1 0 0 0 0,1 0 0 0 0,0 0 0 0 0,1 0 0 0 0,-1-1 0 0 0,0 1 0 0 0,3 2-39 0 0,4 2 52 0 0,0-1 0 0 0,0 0 0 0 0,0 0 0 0 0,2 0-52 0 0,54 35 69 0 0,-62-41-31 0 0,-1 1 0 0 0,1 0-1 0 0,-1-1 1 0 0,0 1-1 0 0,0 0 1 0 0,1 1 0 0 0,-1-1-1 0 0,-1 0 1 0 0,1 0-1 0 0,1 3-37 0 0,-3-4 184 0 0,-1 4 184 0 0,-2-3-312 0 0,0 0 0 0 0,0 0 0 0 0,0 0-1 0 0,0 0 1 0 0,-1-1 0 0 0,1 0 0 0 0,0 0 0 0 0,-1 0-1 0 0,1 0 1 0 0,-1 0 0 0 0,-2 0-56 0 0,-15 4 137 0 0,3 1-354 0 0,1-2 1 0 0,-1 0-1 0 0,1-1 0 0 0,-1 0 1 0 0,0-2-1 0 0,-10 0 217 0 0,12-1-1547 0 0</inkml:trace>
  <inkml:trace contextRef="#ctx0" brushRef="#br0" timeOffset="1467.232">224 28 7368 0 0,'6'-14'656'0'0,"-6"14"-528"0"0,-2-3-128 0 0,-5-2 0 0 0,1 1 1984 0 0,6 4 360 0 0,0 0 80 0 0,0 0 7 0 0,-7-2-2431 0 0,7 2-392 0 0,0 0-128 0 0,0 0-23 0 0,0 0 87 0 0,0 0 16 0 0,0 0 8 0 0</inkml:trace>
  <inkml:trace contextRef="#ctx0" brushRef="#br0" timeOffset="1957.383">1497 235 16847 0 0,'2'2'180'0'0,"-1"0"0"0"0,0-1-1 0 0,0 1 1 0 0,0 0-1 0 0,0 0 1 0 0,0 0-1 0 0,0 0 1 0 0,-1 0-1 0 0,1 0 1 0 0,-1 0 0 0 0,1 0-1 0 0,-1 1-179 0 0,12 41 33 0 0,-3 12 611 0 0,-2 0-1 0 0,-3 1 0 0 0,-2 22-643 0 0,-2-65 19 0 0,0 50 473 0 0,-2-1-1 0 0,-10 53-491 0 0,9-89-216 0 0,-2 10-62 0 0,-2-14-5773 0 0,6-22-579 0 0</inkml:trace>
  <inkml:trace contextRef="#ctx0" brushRef="#br0" timeOffset="2134.442">1453 524 12896 0 0,'0'0'576'0'0,"0"0"112"0"0,0 0-552 0 0,0 0-136 0 0,0 0 0 0 0,0 0 0 0 0,10 0 672 0 0,2 3 96 0 0,3-1 31 0 0,-2 2 1 0 0,0-2-640 0 0,3 0-160 0 0,6 2 0 0 0,-1-2 0 0 0,0 2 0 0 0,5 1 0 0 0,2 0 0 0 0,6-1-7015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3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90 154 10136 0 0,'0'0'777'0'0,"0"0"-276"0"0,6 5 2307 0 0,11 23 683 0 0,0 19-2558 0 0,-6-17-220 0 0,6 17 2201 0 0,7 32-2914 0 0,-18-57 300 0 0,-2 1-1 0 0,0 0 1 0 0,-2 0-1 0 0,0 18-299 0 0,-2-27 45 0 0,0 0 0 0 0,-2-1 1 0 0,-2 14-46 0 0,3-22 11 0 0,0-1 0 0 0,0 1 0 0 0,-1-1 0 0 0,1 0 0 0 0,-1 1 0 0 0,0-1 0 0 0,-1 0 0 0 0,1 0 0 0 0,-1 0 0 0 0,1 0 0 0 0,-1-1 0 0 0,0 1 0 0 0,-3 1-11 0 0,4-3-202 0 0,1-1 0 0 0,-1 0 0 0 0,0 0 0 0 0,0 0-1 0 0,0 0 1 0 0,0 0 0 0 0,0 0 0 0 0,0 0 0 0 0,0-1 0 0 0,0 1 0 0 0,0-1 0 0 0,0 0 0 0 0,-1 1-1 0 0,1-1 1 0 0,0 0 0 0 0,0 0 0 0 0,-2-1 202 0 0,-8-2-2283 0 0</inkml:trace>
  <inkml:trace contextRef="#ctx0" brushRef="#br0" timeOffset="278.444">1 353 12384 0 0,'0'0'564'0'0,"3"-6"186"0"0,-1 4-666 0 0,0 0-1 0 0,1-1 1 0 0,0 1-1 0 0,-1 0 1 0 0,1 0 0 0 0,0 1-1 0 0,0-1 1 0 0,0 0-1 0 0,0 1 1 0 0,0 0-1 0 0,1 0 1 0 0,-1 0 0 0 0,0 0-1 0 0,0 0 1 0 0,1 1-1 0 0,1-1-83 0 0,11 0 568 0 0,1 0 0 0 0,0 1 0 0 0,-1 1-568 0 0,24 0 222 0 0,27-2 313 0 0,-38 1-881 0 0,-1-1 1 0 0,16-2 345 0 0,-31 2-925 0 0</inkml:trace>
  <inkml:trace contextRef="#ctx0" brushRef="#br0" timeOffset="569.483">453 154 2760 0 0,'-4'5'248'0'0,"1"8"1529"0"0,7 12 5277 0 0,-1-8-3905 0 0,0 2-2233 0 0,1 0 0 0 0,2 8-916 0 0,3 8 606 0 0,-4-15 296 0 0,1 0 0 0 0,8 15-902 0 0,7 25 1353 0 0,-6 0 855 0 0,1 22-2208 0 0,-16-74 233 0 0,-4-9 379 0 0,-4-12-209 0 0,6 5-398 0 0,1 0 0 0 0,-1-1 0 0 0,2 1 0 0 0,-1-1 0 0 0,1 0 0 0 0,1 1 0 0 0,-1-1 0 0 0,2-4-5 0 0,1-6-172 0 0,1 2 1 0 0,1-1 0 0 0,4-9 171 0 0,5-4-222 0 0,-10 26 158 0 0,-2 5 53 0 0,-1-1-1 0 0,1 1 1 0 0,0 0-1 0 0,0 0 1 0 0,-1 0-1 0 0,1 0 0 0 0,0 0 1 0 0,0 0-1 0 0,-1 0 1 0 0,1 0-1 0 0,0 1 1 0 0,-1-1-1 0 0,1 1 1 0 0,0-1-1 0 0,-1 1 0 0 0,1 0 1 0 0,-1-1-1 0 0,1 1 12 0 0,6 5-16 0 0,0-1-1 0 0,-1 1 1 0 0,1 1 0 0 0,-1 0-1 0 0,-1 0 1 0 0,1 0-1 0 0,3 6 17 0 0,20 22 226 0 0,5 5 129 0 0,-26-28-214 0 0,1-1 1 0 0,0 0 0 0 0,0-1-1 0 0,6 4-141 0 0,-9-9 15 0 0,-1 0 0 0 0,1 0-1 0 0,0-1 1 0 0,1 0 0 0 0,-1-1-1 0 0,1 1 1 0 0,-1-1 0 0 0,1-1-1 0 0,0 0 1 0 0,0 0 0 0 0,0 0-1 0 0,7 0-14 0 0,-11-2 38 0 0,5 1-412 0 0,0 0 1 0 0,1 0-1 0 0,-1-1 1 0 0,0 0-1 0 0,0-1 1 0 0,0 0-1 0 0,3 0 374 0 0,4-2-1471 0 0</inkml:trace>
  <inkml:trace contextRef="#ctx0" brushRef="#br0" timeOffset="1164.905">1054 284 6448 0 0,'0'0'498'0'0,"0"0"-78"0"0,0 2 891 0 0,-1 2-558 0 0,0 0 0 0 0,0 0 1 0 0,1 1-1 0 0,-1-1 0 0 0,1 1 0 0 0,0-1 0 0 0,1 0 0 0 0,-1 1 1 0 0,1 0-754 0 0,18 91 4817 0 0,-8-48-3577 0 0,-3 0 0 0 0,0 6-1240 0 0,-5-28 206 0 0,-1-9-143 0 0,0-4 812 0 0,1-28-381 0 0,1-12-352 0 0,1 1 0 0 0,7-18-142 0 0,-9 33-118 0 0,1 1-1 0 0,0 0 1 0 0,1 0 0 0 0,0 0 0 0 0,0 0 0 0 0,1 1-1 0 0,6-7 119 0 0,-9 12-66 0 0,1 0 1 0 0,-1 0-1 0 0,1 1 0 0 0,0-1 0 0 0,0 1 1 0 0,0 0-1 0 0,0 1 0 0 0,1-1 0 0 0,-1 1 0 0 0,1-1 1 0 0,0 1-1 0 0,-1 1 0 0 0,1-1 0 0 0,0 1 0 0 0,4-1 66 0 0,2 1-21 0 0,0 0-1 0 0,0 1 1 0 0,0 0-1 0 0,0 1 1 0 0,0 0-1 0 0,8 2 22 0 0,6 1-31 0 0,0-1 0 0 0,21-1 31 0 0,-34-2-2 0 0,1 0-1 0 0,-1-2 1 0 0,0 1 0 0 0,0-1 0 0 0,0-1-1 0 0,11-4 3 0 0,-21 6 2 0 0,1 0-1 0 0,-1 0 0 0 0,0 0 0 0 0,0 0 1 0 0,0 0-1 0 0,0-1 0 0 0,0 1 1 0 0,0-1-1 0 0,0 0 0 0 0,0 1 1 0 0,-1-1-1 0 0,1 0 0 0 0,-1 0 0 0 0,1 0 1 0 0,-1 0-1 0 0,0-1 0 0 0,0 1 1 0 0,1-1-2 0 0,-2 1 3 0 0,1 1 1 0 0,-1-1 0 0 0,0 1 0 0 0,1-1-1 0 0,-1 1 1 0 0,0-1 0 0 0,0 1 0 0 0,0-1-1 0 0,0 1 1 0 0,0-1 0 0 0,-1 1 0 0 0,1-1-1 0 0,0 1 1 0 0,-1-1 0 0 0,1 1 0 0 0,-1-1-1 0 0,0 1 1 0 0,1 0 0 0 0,-1-1 0 0 0,0 1-1 0 0,0 0 1 0 0,0-1 0 0 0,0 1 0 0 0,0 0 0 0 0,0 0-1 0 0,0 0 1 0 0,0 0 0 0 0,0 0 0 0 0,0 0-1 0 0,-1 0-3 0 0,-2-1-14 0 0,1 0 0 0 0,-1 0-1 0 0,1 1 1 0 0,-1-1 0 0 0,1 1-1 0 0,-1 0 1 0 0,0 0 0 0 0,0 0 0 0 0,0 0-1 0 0,1 1 1 0 0,-1 0 0 0 0,0-1-1 0 0,0 1 1 0 0,0 1 0 0 0,0-1-1 0 0,0 1 1 0 0,1-1 0 0 0,-1 1-1 0 0,0 0 1 0 0,0 0 0 0 0,1 1-1 0 0,-1-1 1 0 0,-1 2 14 0 0,-2 0-6 0 0,1 1 1 0 0,-1-1-1 0 0,1 2 0 0 0,0-1 1 0 0,0 1-1 0 0,1-1 0 0 0,-1 2 1 0 0,1-1-1 0 0,0 0 0 0 0,0 1 1 0 0,1 0-1 0 0,-1 1 6 0 0,2-1 13 0 0,1 1-1 0 0,-1-1 1 0 0,1 0-1 0 0,0 1 1 0 0,0 5-13 0 0,-3 7 44 0 0,4-16-41 0 0,0 1 0 0 0,0 0-1 0 0,1 0 1 0 0,-1 0 0 0 0,1 0 0 0 0,0 0 0 0 0,0 0 0 0 0,0 0 0 0 0,1 0 0 0 0,-1 0 0 0 0,1-1 0 0 0,0 1 0 0 0,0 0 0 0 0,1 0 0 0 0,-1-1 0 0 0,1 1 0 0 0,0 0 0 0 0,-1-1 0 0 0,2 0 0 0 0,-1 1 0 0 0,0-1-1 0 0,1 0 1 0 0,-1 0 0 0 0,2 1-3 0 0,3 1 7 0 0,1 0-1 0 0,0 0 0 0 0,0-1 1 0 0,0 0-1 0 0,0 0 0 0 0,0-1 1 0 0,1 0-1 0 0,0-1 0 0 0,-1 0 1 0 0,1 0-1 0 0,0-1 0 0 0,1 0-6 0 0,4 2-328 0 0,1-2 0 0 0,0 0 0 0 0,-1-1 0 0 0,1 0 0 0 0,0-1 0 0 0,0-1 0 0 0,14-3 328 0 0,-2 0-2080 0 0</inkml:trace>
  <inkml:trace contextRef="#ctx0" brushRef="#br0" timeOffset="1497.083">2003 300 6448 0 0,'-32'-1'-228'0'0,"19"2"1584"0"0,1 0 0 0 0,-1 1 0 0 0,-1 1-1356 0 0,5-2 751 0 0,1 1-1 0 0,0 1 1 0 0,0 0 0 0 0,0 0-1 0 0,0 1 1 0 0,1-1-1 0 0,0 2 1 0 0,-1-1-1 0 0,1 1-750 0 0,-18 20 675 0 0,24-24-626 0 0,0 0 1 0 0,0 0-1 0 0,1 0 0 0 0,-1 1 1 0 0,0-1-1 0 0,1 0 0 0 0,-1 0 1 0 0,1 0-1 0 0,-1 1 0 0 0,1-1 1 0 0,-1 0-1 0 0,1 1 0 0 0,0-1 1 0 0,0 0-1 0 0,-1 1 0 0 0,1-1 1 0 0,0 0-1 0 0,0 1 0 0 0,1-1 1 0 0,-1 0-1 0 0,0 1 0 0 0,0-1 1 0 0,1 0-1 0 0,-1 1 0 0 0,1-1-49 0 0,0 3 68 0 0,0-1 0 0 0,0 0 0 0 0,1 1 0 0 0,-1-1 0 0 0,1 0 0 0 0,0 0 0 0 0,0 0 0 0 0,2 2-68 0 0,12 12 255 0 0,1-1-1 0 0,1-1 0 0 0,14 10-254 0 0,23 18 219 0 0,-50-38-208 0 0,16 13 221 0 0,-2 0-1 0 0,16 20-231 0 0,-32-34 123 0 0,0 0-1 0 0,0 0 0 0 0,0 0 0 0 0,-1 1 0 0 0,1-1 0 0 0,-1 1 0 0 0,0-1 1 0 0,1 5-123 0 0,-3-8 32 0 0,0 0 0 0 0,0 0 0 0 0,0 0 0 0 0,1 0 0 0 0,-2 1 0 0 0,1-1 0 0 0,0 0 0 0 0,0 0 0 0 0,0 0 0 0 0,0 1 0 0 0,-1-1 0 0 0,1 0 0 0 0,0 0 0 0 0,-1 0 0 0 0,1 0 0 0 0,-1 0 0 0 0,0 0 0 0 0,1 0 0 0 0,-1 0 0 0 0,0 0 0 0 0,0 0 0 0 0,1 0 0 0 0,-1 0 0 0 0,0 0 0 0 0,0-1 0 0 0,0 1 0 0 0,0 0 0 0 0,0-1 0 0 0,0 1 0 0 0,0 0 0 0 0,0-1 0 0 0,0 1 0 0 0,0-1 0 0 0,-1 0 0 0 0,1 1 0 0 0,0-1 0 0 0,0 0 0 0 0,0 0-32 0 0,-8 2 26 0 0,1 0 0 0 0,0-1 0 0 0,0 0 0 0 0,-1 0 0 0 0,1-1 0 0 0,-1 0 0 0 0,1 0 0 0 0,-1-1 0 0 0,1 0 1 0 0,0-1-1 0 0,0 1 0 0 0,-1-2 0 0 0,1 1 0 0 0,-3-3-26 0 0,-30-14-3464 0 0,25 13-3862 0 0</inkml:trace>
  <inkml:trace contextRef="#ctx0" brushRef="#br0" timeOffset="1966.656">2237 22 11976 0 0,'1'1'55'0'0,"0"0"1"0"0,-1 0 0 0 0,1 0-1 0 0,-1-1 1 0 0,1 1 0 0 0,-1 0-1 0 0,1 0 1 0 0,-1 0 0 0 0,1 0-1 0 0,-1 0 1 0 0,0 0 0 0 0,0 0-1 0 0,0 1 1 0 0,1-1 0 0 0,-1 0-1 0 0,0 0 1 0 0,0 0 0 0 0,0 0-1 0 0,-1 0 1 0 0,1 0 0 0 0,0 0-1 0 0,0 0 1 0 0,-1 0 0 0 0,1 0-1 0 0,-1 0-55 0 0,0 7 21 0 0,-14 80 3432 0 0,3 45-2370 0 0,10-107-728 0 0,-2 123 1869 0 0,4-146-2180 0 0,1 0 0 0 0,-1 0-1 0 0,1-1 1 0 0,0 1 0 0 0,0 0-1 0 0,0-1 1 0 0,0 1 0 0 0,0 0-44 0 0,3 7 146 0 0,-3-8-10 0 0,-1-2-9 0 0,0 0-40 0 0,6 4 179 0 0,1-9-166 0 0,1-4 15 0 0,-4 4-79 0 0,-1 0 1 0 0,1 1-1 0 0,0-1 0 0 0,1 1 1 0 0,-1 0-1 0 0,3-2-36 0 0,12-12-138 0 0,-18 18 137 0 0,45-48-953 0 0,-39 43 747 0 0,-1-1 0 0 0,0 1 0 0 0,1 1 0 0 0,0 0 0 0 0,0-1 0 0 0,0 2 0 0 0,1-1 207 0 0,-7 4-6 0 0,0-1 1 0 0,0 1-1 0 0,0 0 0 0 0,0-1 0 0 0,0 1 0 0 0,0 0 1 0 0,1 0-1 0 0,-1 0 0 0 0,0 0 0 0 0,0 0 1 0 0,0 0-1 0 0,0 0 0 0 0,0 1 0 0 0,0-1 1 0 0,0 0-1 0 0,0 0 0 0 0,0 1 0 0 0,0-1 1 0 0,0 1-1 0 0,0-1 0 0 0,0 1 0 0 0,-1-1 1 0 0,1 1 5 0 0,1 0 4 0 0,0 1 0 0 0,0 0 1 0 0,-1 0-1 0 0,1 0 1 0 0,0 0-1 0 0,-1 0 1 0 0,0 0-1 0 0,1 0 1 0 0,-1 0-1 0 0,0 1-4 0 0,3 6 120 0 0,-1 1 1 0 0,1 0-1 0 0,-2 0 0 0 0,1 4-120 0 0,1 0 243 0 0,1 0 0 0 0,0 0-1 0 0,0 0 1 0 0,2-1 0 0 0,0 0-1 0 0,1 2-242 0 0,-4-10-31 0 0,0 1-1 0 0,0-1 0 0 0,1 1 1 0 0,-1-1-1 0 0,1-1 0 0 0,0 1 1 0 0,1-1-1 0 0,-1 1 0 0 0,1-2 1 0 0,-1 1-1 0 0,1-1 0 0 0,0 1 1 0 0,1-2-1 0 0,-1 1 0 0 0,0-1 0 0 0,1 0 1 0 0,0 0-1 0 0,-1-1 0 0 0,1 1 1 0 0,0-2-1 0 0,6 1 32 0 0,6-3-1995 0 0,-1-6-4836 0 0</inkml:trace>
  <inkml:trace contextRef="#ctx0" brushRef="#br0" timeOffset="2257.922">2892 344 16128 0 0,'-9'3'219'0'0,"0"0"1"0"0,0 1 0 0 0,0 0 0 0 0,1 1-1 0 0,-1 0 1 0 0,1 0 0 0 0,0 1 0 0 0,1 0-1 0 0,-1 0 1 0 0,1 1 0 0 0,-3 4-220 0 0,7-7 100 0 0,1 1-1 0 0,0-1 1 0 0,0 1 0 0 0,0 0 0 0 0,1-1 0 0 0,-1 1-1 0 0,1 0 1 0 0,0 0 0 0 0,1 0 0 0 0,-1 0-100 0 0,-2 15 208 0 0,2-13-138 0 0,0 0 0 0 0,1 0 1 0 0,0 0-1 0 0,0 0 0 0 0,0-1 0 0 0,1 1 0 0 0,0 0 0 0 0,1 0 0 0 0,-1 0 0 0 0,1-1 0 0 0,0 1 0 0 0,1-1 0 0 0,2 5-70 0 0,-3-8 27 0 0,-1 0 0 0 0,1 0 0 0 0,0-1 0 0 0,0 1 0 0 0,0 0-1 0 0,0-1 1 0 0,1 0 0 0 0,-1 1 0 0 0,1-1 0 0 0,-1 0 0 0 0,1 0 0 0 0,0-1 0 0 0,0 1 0 0 0,0 0 0 0 0,0-1-1 0 0,2 1-26 0 0,4 2 95 0 0,1-1-1 0 0,0 0 0 0 0,1-1 0 0 0,6 1-94 0 0,-6-1 74 0 0,0-1 0 0 0,-1-1 0 0 0,1 0 0 0 0,4 0-74 0 0,-12 0 16 0 0,1-1 0 0 0,0 1 0 0 0,-1-1-1 0 0,1 0 1 0 0,-1 0 0 0 0,1 0 0 0 0,-1 0-1 0 0,1-1 1 0 0,-1 1 0 0 0,0-1 0 0 0,0 0 0 0 0,0 0-1 0 0,0 0 1 0 0,0 0-16 0 0,1-1 15 0 0,-1 0-1 0 0,0 0 1 0 0,-1-1 0 0 0,1 1-1 0 0,0-1 1 0 0,-1 1 0 0 0,0-1-1 0 0,0 0 1 0 0,0 0 0 0 0,0 1-1 0 0,-1-1 1 0 0,0-1 0 0 0,1 1-1 0 0,-1 0 1 0 0,-1 0 0 0 0,1 0-1 0 0,-1-1 1 0 0,1 1 0 0 0,-1 0-1 0 0,-1-4-14 0 0,1-5-222 0 0,-1 0-1 0 0,-1 0 0 0 0,0 0 1 0 0,0 1-1 0 0,-4-9 223 0 0,1 7-1372 0 0,0 0 1 0 0,-1 1-1 0 0,0-1 1 0 0,-7-8 1371 0 0,4 6-1536 0 0</inkml:trace>
  <inkml:trace contextRef="#ctx0" brushRef="#br0" timeOffset="2559.705">3236 0 13504 0 0,'-3'6'161'0'0,"1"0"0"0"0,1 0 0 0 0,-1 1 0 0 0,1-1 0 0 0,0 0 0 0 0,0 0 1 0 0,0 1-162 0 0,-3 21 336 0 0,3-21-228 0 0,1 0-1 0 0,-1-1 1 0 0,1 1 0 0 0,0-1 0 0 0,1 1 0 0 0,-1-1 0 0 0,1 1 0 0 0,1 2-108 0 0,3 27 585 0 0,-1 38 4022 0 0,14 67-4607 0 0,-13-117 320 0 0,1-1 0 0 0,2 1 0 0 0,0-1 0 0 0,11 19-320 0 0,-15-32 42 0 0,1-1 0 0 0,1 1-1 0 0,0-1 1 0 0,0 0 0 0 0,1-1 0 0 0,0 0-1 0 0,1 0 1 0 0,3 3-42 0 0,-6-7-144 0 0,0 0 0 0 0,0 0 0 0 0,0-1 0 0 0,0 0 0 0 0,0 0 0 0 0,1 0 0 0 0,0-1 0 0 0,-1 1 0 0 0,1-1 0 0 0,0-1 0 0 0,0 1 0 0 0,0-1 0 0 0,0 0 0 0 0,0-1 0 0 0,3 1 144 0 0,-6-1-333 0 0,0-1 1 0 0,0 1 0 0 0,0 0 0 0 0,-1-1 0 0 0,1 0-1 0 0,0 0 1 0 0,0 0 0 0 0,-1 0 0 0 0,1 0-1 0 0,-1 0 1 0 0,1-1 0 0 0,0 0 332 0 0,3-2-1157 0 0,12-7-4768 0 0</inkml:trace>
  <inkml:trace contextRef="#ctx0" brushRef="#br0" timeOffset="3136.911">3697 375 16208 0 0,'0'0'743'0'0,"-3"8"244"0"0,-3 12-731 0 0,0 0 0 0 0,2 0-1 0 0,0 0 1 0 0,2 1 0 0 0,0-1 0 0 0,1 17-256 0 0,1-31 74 0 0,0 2 26 0 0,0 0 0 0 0,0 0 0 0 0,1 0 1 0 0,0 0-1 0 0,1 0 0 0 0,0 1-100 0 0,-2-7 22 0 0,1 0 0 0 0,0 0 0 0 0,0 0 1 0 0,-1-1-1 0 0,1 1 0 0 0,0 0 0 0 0,1-1 0 0 0,-1 1 0 0 0,0 0 0 0 0,0-1 0 0 0,1 0 0 0 0,-1 1 0 0 0,1-1 1 0 0,-1 0-1 0 0,1 1 0 0 0,-1-1 0 0 0,1 0 0 0 0,0 0 0 0 0,0-1 0 0 0,-1 1 0 0 0,1 0 0 0 0,0 0 0 0 0,0-1 0 0 0,0 1 1 0 0,0-1-1 0 0,0 0 0 0 0,1 0-22 0 0,3 0 53 0 0,1 0 1 0 0,-1-1-1 0 0,1 0 1 0 0,0 0 0 0 0,-1 0-1 0 0,0-1 1 0 0,3-1-54 0 0,5-1 71 0 0,-10 3-54 0 0,0-1 0 0 0,0 1-1 0 0,-1-1 1 0 0,1 1 0 0 0,-1-1-1 0 0,1 0 1 0 0,-1-1 0 0 0,0 1-1 0 0,0-1 1 0 0,0 1 0 0 0,0-1-1 0 0,2-2-16 0 0,3-5 41 0 0,-1-1 0 0 0,1 0-1 0 0,0-3-40 0 0,6-8 73 0 0,-11 16-44 0 0,1-1-1 0 0,-1 1 1 0 0,-1-1 0 0 0,1 1-1 0 0,-1-1 1 0 0,0 0 0 0 0,0 0-1 0 0,-1 0 1 0 0,0 0 0 0 0,0-4-29 0 0,0-13 1 0 0,-2 0 1 0 0,-1-11-2 0 0,1 17-213 0 0,0 8 128 0 0,-1 1-1 0 0,0-1 1 0 0,0 1 0 0 0,-3-6 85 0 0,-1-7-115 0 0,-30-92 3 0 0,34 83 31 0 0,0 6 22 0 0,2 23 57 0 0,-1-1 1 0 0,0 1 1 0 0,1-1-1 0 0,-1 0 0 0 0,1 0 1 0 0,0 0-1 0 0,0 1 1 0 0,0-1-1 0 0,0 0 0 0 0,0 0 1 0 0,1 0-1 0 0,-1 1 1 0 0,1-1-1 0 0,-1 0 1 0 0,1 1-1 0 0,0-1 0 0 0,1-1 1 0 0,0 1 0 0 0,-1 0 0 0 0,1 0 0 0 0,1 0 0 0 0,-1 0 0 0 0,0 0 0 0 0,1 0 0 0 0,-1 1 0 0 0,1-1 0 0 0,-1 1 0 0 0,-1 1 17 0 0,0 0 1 0 0,1-1-1 0 0,-1 1 0 0 0,0-1 0 0 0,0 1 0 0 0,0-1 0 0 0,0 1 0 0 0,-1-1 0 0 0,1 0 0 0 0,0 1 0 0 0,0-2-17 0 0,-1 3 95 0 0,0-3 568 0 0,0 9-481 0 0,-1 27-186 0 0,1 29 240 0 0,7 58-236 0 0,-1-65 163 0 0,-5-34-54 0 0,1 0 0 0 0,0 0-1 0 0,2 0 1 0 0,1 0 0 0 0,0-1 0 0 0,5 9-109 0 0,8 17 346 0 0,-13-32-250 0 0,0 0 0 0 0,1 0 0 0 0,1 0 0 0 0,0-1 0 0 0,1 0 0 0 0,0 0 0 0 0,1-1 0 0 0,4 4-96 0 0,-4-7-19 0 0,0 0 1 0 0,1 0 0 0 0,0-2-1 0 0,0 1 1 0 0,1-1 0 0 0,0 0-1 0 0,0-1 1 0 0,4 1 18 0 0,-6-7-2501 0 0,-7 0-5316 0 0</inkml:trace>
  <inkml:trace contextRef="#ctx0" brushRef="#br0" timeOffset="3429.225">3918 369 8288 0 0,'-2'-7'686'0'0,"2"6"-205"0"0,0 0-1 0 0,0 1 1 0 0,0-1-1 0 0,0 0 1 0 0,0 1-1 0 0,0-1 1 0 0,0 1-1 0 0,-1-1 1 0 0,1 0-1 0 0,0 1 1 0 0,-1-1-1 0 0,1 1 1 0 0,0-1-1 0 0,-1 1 1 0 0,1-1-1 0 0,0 1 1 0 0,-1-1-1 0 0,0 1-480 0 0,-5-1 635 0 0,-14 7 644 0 0,1 0 0 0 0,0 1 0 0 0,-5 3-1279 0 0,-40 14-732 0 0,40-16-4418 0 0,-1 3-1815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13 378 7832 0 0,'1'-1'28'0'0,"0"1"0"0"0,-1 0 0 0 0,1-1 0 0 0,0 1 1 0 0,-1-1-1 0 0,1 1 0 0 0,-1 0 0 0 0,1-1 0 0 0,-1 1 1 0 0,1-1-1 0 0,-1 0 0 0 0,1 1 0 0 0,-1-1 0 0 0,1 1 0 0 0,-1-1 1 0 0,0 0-1 0 0,1 1 0 0 0,-1-1 0 0 0,0 0 0 0 0,1 1 1 0 0,-1-1-1 0 0,0 0 0 0 0,0 0 0 0 0,0 1 0 0 0,0-1 0 0 0,0 0-28 0 0,0-1 39 0 0,-1 0 0 0 0,0 1-1 0 0,1-1 1 0 0,-1 0 0 0 0,0 1-1 0 0,0-1 1 0 0,0 1 0 0 0,0-1-1 0 0,-1 1 1 0 0,1 0-39 0 0,-6-8 675 0 0,6 8-528 0 0,1 0-1 0 0,-1 0 0 0 0,0 0 0 0 0,1 0 1 0 0,-1 0-1 0 0,1 0 0 0 0,-1 0 1 0 0,1 0-1 0 0,0 0 0 0 0,-1 0 0 0 0,1-1 1 0 0,0 1-1 0 0,0 0 0 0 0,0 0 0 0 0,0 0 1 0 0,0 0-1 0 0,0-1 0 0 0,0 1 0 0 0,0 0 1 0 0,0 0-147 0 0,1-2 290 0 0,0 0 1 0 0,1 0 0 0 0,-1 0-1 0 0,1 0 1 0 0,-1 1 0 0 0,3-3-291 0 0,-4 4 68 0 0,1 0 0 0 0,-1 1 0 0 0,0-1 0 0 0,1 0 0 0 0,-1 0 0 0 0,0 0 0 0 0,1 1 0 0 0,-1-1 1 0 0,0 0-1 0 0,0 0 0 0 0,0 0 0 0 0,0 0 0 0 0,0 1 0 0 0,0-1 0 0 0,0 0 0 0 0,0 0 0 0 0,0 0 1 0 0,0 0-1 0 0,0 1 0 0 0,-1-1 0 0 0,1 0 0 0 0,0 0 0 0 0,-1 0 0 0 0,1 0-68 0 0,1 0 181 0 0,0 0-1 0 0,0-1 1 0 0,0 1-1 0 0,0 0 0 0 0,1 0 1 0 0,-1 0-1 0 0,0 0 1 0 0,1 0-1 0 0,-1 0 1 0 0,2 0-181 0 0,-3 1 43 0 0,10-5 126 0 0,-1 1 0 0 0,0 1 0 0 0,1-1-1 0 0,0 2 1 0 0,0-1 0 0 0,0 1 0 0 0,0 1 0 0 0,0 0 0 0 0,1 0-1 0 0,-1 1 1 0 0,0 0 0 0 0,9 2-169 0 0,12 2 104 0 0,0 2 0 0 0,-1 1-1 0 0,17 6-103 0 0,-20-3 3 0 0,0 2 0 0 0,0 1 0 0 0,-1 0-1 0 0,13 11-2 0 0,-22-14 1 0 0,33 23-195 0 0,0 3 0 0 0,-3 1 0 0 0,8 11 194 0 0,-46-40 49 0 0,-1 2 1 0 0,1-1 0 0 0,-1 1 0 0 0,-1 0-1 0 0,0 1 1 0 0,-1 0 0 0 0,1 0 0 0 0,-2 0-1 0 0,2 5-49 0 0,3 10-147 0 0,-2 1-1 0 0,0 0 0 0 0,2 18 148 0 0,-5-18 503 0 0,2 26-503 0 0,-7-45-37 0 0,0 0 0 0 0,0-1 0 0 0,0 1 0 0 0,-1 0 0 0 0,0-1 0 0 0,0 1 0 0 0,-1-1 0 0 0,0 1 0 0 0,-1 1 37 0 0,2-6 0 0 0,-1 0 0 0 0,0-1-1 0 0,1 1 1 0 0,-1-1-1 0 0,0 0 1 0 0,0 1-1 0 0,0-1 1 0 0,-1 0-1 0 0,1 0 1 0 0,-1 0 0 0 0,1 0-1 0 0,-1-1 1 0 0,-36 21 692 0 0,10-6-135 0 0,23-13-508 0 0,1 0-1 0 0,-1-1 0 0 0,0 1 0 0 0,0-1 0 0 0,0 0 0 0 0,-1-1 0 0 0,1 0 1 0 0,0 0-1 0 0,0 0 0 0 0,-4 0-48 0 0,5-1-3 0 0,0 0-1 0 0,0 0 1 0 0,0-1 0 0 0,0 1-1 0 0,0-1 1 0 0,0 0 0 0 0,0 0-1 0 0,0-1 1 0 0,0 0 0 0 0,0 0 0 0 0,0 0-1 0 0,1 0 1 0 0,-3-2 3 0 0,2 1 125 0 0,0 0 0 0 0,0-1 0 0 0,0 0 1 0 0,1 0-1 0 0,-1 0 0 0 0,1 0 0 0 0,0-1 0 0 0,0 0 0 0 0,0 0 0 0 0,1 0 1 0 0,0 0-1 0 0,0 0 0 0 0,0-1 0 0 0,-1-5-125 0 0,-1-1 177 0 0,1 0-1 0 0,0-1 1 0 0,2 0 0 0 0,-1 0 0 0 0,1 0-1 0 0,1 0 1 0 0,1 0 0 0 0,-1 0-1 0 0,2 0 1 0 0,0 0 0 0 0,1 0 0 0 0,0 0-1 0 0,1-1-176 0 0,11-42 36 0 0,3 1 0 0 0,2 1 0 0 0,6-9-36 0 0,-19 50 0 0 0,5-12 0 0 0,9-25 0 0 0,-14 35 0 0 0,0 0 0 0 0,2 1 0 0 0,-1 0 0 0 0,2 0 0 0 0,0 1 0 0 0,5-6 0 0 0,0 0 0 0 0,-1 0 0 0 0,4-11 0 0 0,34-59 0 0 0,-34 58 0 0 0,-8 16 0 0 0,-1 0 0 0 0,1-4 0 0 0,-7 14-364 0 0,0 1 0 0 0,-1-1 0 0 0,0 0 0 0 0,0 0 0 0 0,0 1 0 0 0,0-1 0 0 0,-1 0 0 0 0,0-4 364 0 0,0 9-8191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88 13792 0 0,'0'-58'1570'0'0,"-1"57"-1499"0"0,1 0 0 0 0,0 0 1 0 0,-1 0-1 0 0,1 0 0 0 0,-1-1 0 0 0,1 1 0 0 0,-1 0 0 0 0,0 0 0 0 0,1 0 1 0 0,-1 1-1 0 0,0-1 0 0 0,0 0 0 0 0,1 0 0 0 0,-1 0 0 0 0,0 0 0 0 0,0 1 1 0 0,0-1-1 0 0,0 0 0 0 0,0 1 0 0 0,0-1 0 0 0,0 1 0 0 0,0-1 0 0 0,0 1 1 0 0,-1 0-1 0 0,1-1-71 0 0,-28-6 234 0 0,10 6-6 0 0,1 1 0 0 0,-1 0-1 0 0,0 2 1 0 0,1 0-1 0 0,-1 1 1 0 0,1 1-1 0 0,0 1 1 0 0,0 0-1 0 0,-4 3-227 0 0,4-1 122 0 0,1 1 0 0 0,0 1 0 0 0,0 1-1 0 0,0 0 1 0 0,2 1 0 0 0,-1 0 0 0 0,1 2-1 0 0,1 0 1 0 0,0 0 0 0 0,-3 6-122 0 0,-57 75 790 0 0,69-86-826 0 0,0 0-1 0 0,1 1 0 0 0,0-1 1 0 0,1 1-1 0 0,0 0 0 0 0,0 0 1 0 0,1 1-1 0 0,0-1 0 0 0,1 0 1 0 0,0 1-1 0 0,0-1 0 0 0,1 4 37 0 0,0-11 2 0 0,0 1 0 0 0,1 0 0 0 0,-1 0 0 0 0,1-1 0 0 0,0 1 0 0 0,0 0 0 0 0,0-1 1 0 0,0 1-1 0 0,0-1 0 0 0,0 1 0 0 0,1-1 0 0 0,-1 0 0 0 0,1 0 0 0 0,0 1 0 0 0,0-1 0 0 0,-1 0 0 0 0,1 0 0 0 0,1-1 0 0 0,-1 1 0 0 0,0 0 0 0 0,0-1 0 0 0,1 1 0 0 0,-1-1 0 0 0,0 0 0 0 0,1 0 0 0 0,0 0 0 0 0,-1 0 0 0 0,1 0 0 0 0,0 0 0 0 0,-1-1 0 0 0,1 1 0 0 0,0-1 0 0 0,-1 0 0 0 0,1 0 0 0 0,2 0-2 0 0,9-1 52 0 0,0 0-1 0 0,0-2 1 0 0,-1 1-1 0 0,1-1 1 0 0,0-1-1 0 0,-1-1 1 0 0,0 0 0 0 0,0 0-1 0 0,1-2-51 0 0,18-10 83 0 0,0-2-1 0 0,26-19-82 0 0,-45 27-40 0 0,0-1 0 0 0,0 0-1 0 0,-1-1 1 0 0,8-12 40 0 0,8-7-3 0 0,-2 0 1 0 0,-20 23 45 0 0,0 1 1 0 0,1 1-1 0 0,0-1 1 0 0,0 1-1 0 0,3-2-43 0 0,-7 6 18 0 0,-1 3-12 0 0,-1-1-1 0 0,0 0 1 0 0,0 0-1 0 0,0 0 1 0 0,0 0-1 0 0,0 0 0 0 0,0 0 1 0 0,-1 0-1 0 0,1 0 1 0 0,0 0-1 0 0,0 0 1 0 0,-1 0-1 0 0,1-1-5 0 0,-1 1-1 0 0,1 0 0 0 0,-1 1 0 0 0,0-1 1 0 0,0 1-1 0 0,0 0 0 0 0,0-1 1 0 0,0 1-1 0 0,0 0 0 0 0,1-1 1 0 0,-1 1-1 0 0,0 0 0 0 0,0 0 1 0 0,1-1-1 0 0,-1 1 0 0 0,0 0 1 0 0,0 0-1 0 0,1-1 0 0 0,-1 1 0 0 0,0 0 1 0 0,1 0-1 0 0,-1 0 0 0 0,0-1 1 0 0,1 1-1 0 0,-1 0 0 0 0,0 0 1 0 0,1 0-1 0 0,-1 0 0 0 0,0 0 1 0 0,1 0-1 0 0,-1 0 1 0 0,1-1-101 0 0,-1 1 1 0 0,1 2 25 0 0,0 1 74 0 0,0 0-1 0 0,0 1 1 0 0,-1-1 0 0 0,1 0-1 0 0,-1 1 1 0 0,0-1 0 0 0,0 1-1 0 0,0-1 1 0 0,0 0 0 0 0,0 1-1 0 0,-1-1 1 0 0,0 1 1 0 0,-12 44 2 0 0,5-25-3 0 0,3 0 15 0 0,1 1 0 0 0,-1 17-14 0 0,-4 22 52 0 0,4-30-85 0 0,1 0 0 0 0,1 30 33 0 0,1-43-4 0 0,-1-1 0 0 0,0 0 0 0 0,-2 0 0 0 0,-4 13 4 0 0,2-10 5 0 0,2 0 0 0 0,0 0 1 0 0,1 4-6 0 0,-1 23 206 0 0,-8 31-206 0 0,10-65 38 0 0,-1 0 1 0 0,0-1-1 0 0,-2 1 0 0 0,1-1 1 0 0,-2 0-1 0 0,0-1 0 0 0,-4 6-38 0 0,5-10 14 0 0,0 1 0 0 0,-1-1 0 0 0,0 0 0 0 0,-1-1-1 0 0,0 0 1 0 0,0 0 0 0 0,-1-1 0 0 0,0 0 0 0 0,0 0 0 0 0,0-1-1 0 0,-2 1-13 0 0,-1-1 319 0 0,0 0 0 0 0,0-1-1 0 0,-9 3-318 0 0,16-7-1 0 0,0 1 0 0 0,0-1 0 0 0,0-1-1 0 0,-1 1 1 0 0,1-1 0 0 0,0 0 0 0 0,0 0 0 0 0,0-1-1 0 0,-1 1 1 0 0,-4-2 1 0 0,7 1 13 0 0,-1 1-1 0 0,1-1 0 0 0,-1 0 1 0 0,1-1-1 0 0,0 1 0 0 0,0-1 1 0 0,-1 1-1 0 0,1-1 1 0 0,0 0-1 0 0,0 0 0 0 0,1 0 1 0 0,-1 0-1 0 0,0-1 0 0 0,1 1 1 0 0,-1-1-1 0 0,1 0 0 0 0,0 1 1 0 0,0-1-1 0 0,0 0 1 0 0,0 0-1 0 0,1-1 0 0 0,-1 1 1 0 0,1 0-1 0 0,-1 0 0 0 0,1-1 1 0 0,0 1-1 0 0,1-1 0 0 0,-1 1 1 0 0,1-1-1 0 0,-1 1 1 0 0,1-1-1 0 0,0 1 0 0 0,1-4-12 0 0,0-2 0 0 0,1 0 0 0 0,0 1 0 0 0,1-1 0 0 0,0 0 0 0 0,0 1 0 0 0,1 0 0 0 0,0 0 0 0 0,0 0 0 0 0,1 0 0 0 0,0 1 0 0 0,10-19 0 0 0,-12 20 0 0 0,0-1 0 0 0,1 1 0 0 0,0 0 0 0 0,0 1 0 0 0,5-6 0 0 0,5-4 0 0 0,-6 5 0 0 0,1 1 0 0 0,0 1 0 0 0,10-7 0 0 0,-4 3-142 0 0,-11 9-32 0 0,1-1 1 0 0,-1 0-1 0 0,1 1 1 0 0,0 0 0 0 0,0 0-1 0 0,0 1 1 0 0,0-1-1 0 0,1 1 1 0 0,-1 0-1 0 0,1 1 1 0 0,-1-1-1 0 0,4 1 174 0 0,6 0-1584 0 0,-2-1-72 0 0</inkml:trace>
  <inkml:trace contextRef="#ctx0" brushRef="#br0" timeOffset="320.069">657 895 13448 0 0,'0'8'642'0'0,"-1"-2"-550"0"0,1 0 1 0 0,-2 0-1 0 0,1 0 0 0 0,-1 0 0 0 0,0 0 0 0 0,0-1 0 0 0,0 1 0 0 0,-1-1 1 0 0,-2 4-93 0 0,4-6 13 0 0,0-1 0 0 0,0 0 0 0 0,1 0 1 0 0,-1 1-1 0 0,1-1 0 0 0,-1 0 0 0 0,1 1 1 0 0,0-1-1 0 0,0 0 0 0 0,0 1 1 0 0,0-1-1 0 0,0 0 0 0 0,1 2-13 0 0,-1 19 290 0 0,-1-21-239 0 0,1-1 0 0 0,0 0 1 0 0,-1 0-1 0 0,1 0 0 0 0,0 0 0 0 0,0 0 0 0 0,0 0 0 0 0,0 0 0 0 0,0 0 0 0 0,0 0 0 0 0,0 0 1 0 0,1 0-1 0 0,-1 0 0 0 0,0 0 0 0 0,1 0 0 0 0,-1 0 0 0 0,0 0 0 0 0,1 0 0 0 0,-1 0 0 0 0,1 0 1 0 0,0 0-1 0 0,-1 0 0 0 0,1 0 0 0 0,0 0 0 0 0,-1 0 0 0 0,1-1 0 0 0,0 1 0 0 0,0 0 0 0 0,0-1 1 0 0,0 1-1 0 0,0-1 0 0 0,-1 1 0 0 0,1-1 0 0 0,0 1 0 0 0,0-1 0 0 0,1 1-51 0 0,2 0 23 0 0,-1-1-1 0 0,1 1 1 0 0,0-1-1 0 0,-1 0 1 0 0,1 0-1 0 0,0 0 1 0 0,-1-1-1 0 0,1 1 1 0 0,0-1-1 0 0,1 0-22 0 0,4-2 552 0 0,-1 0-1 0 0,0 0 1 0 0,7-4-552 0 0,12-5 737 0 0,-19 9-479 0 0,0 0 0 0 0,0 0 0 0 0,-1-1 0 0 0,4-2-258 0 0,-8 5 35 0 0,-1 0 0 0 0,0-1 1 0 0,0 0-1 0 0,0 1 0 0 0,0-1 1 0 0,-1 0-1 0 0,1 0 0 0 0,0 0 1 0 0,-1 0-1 0 0,1 0 0 0 0,-1 0 1 0 0,0 0-1 0 0,0 0 0 0 0,0-1 1 0 0,0 1-1 0 0,0-1 0 0 0,0 0-35 0 0,11-38 0 0 0,-11 38 0 0 0,-1 1 0 0 0,0 0 0 0 0,0-1 0 0 0,0 1 0 0 0,0 0 0 0 0,0-1 0 0 0,0 1 0 0 0,-1 0 0 0 0,1-1 0 0 0,-1 1 0 0 0,1 0 0 0 0,-1 0 0 0 0,0 0 0 0 0,0 0 0 0 0,0-1 0 0 0,0 1 0 0 0,0 0 0 0 0,-1 0 0 0 0,-2-4 0 0 0,-1 0 0 0 0,1 0 0 0 0,-1 0 0 0 0,0 1 0 0 0,-2-2 0 0 0,4 4 3 0 0,0 1-1 0 0,-1 0 1 0 0,1 0 0 0 0,-1 0-1 0 0,1 0 1 0 0,-1 1-1 0 0,1-1 1 0 0,-1 1 0 0 0,0 0-1 0 0,0 0 1 0 0,0 0-1 0 0,0 1 1 0 0,0-1-1 0 0,0 1 1 0 0,1 0 0 0 0,-1 0-1 0 0,0 0 1 0 0,0 1-1 0 0,-1-1-2 0 0,-11 3-134 0 0,0 1 0 0 0,0 0 0 0 0,1 2 0 0 0,-2 0 134 0 0,-8 2-793 0 0,4 1-4118 0 0,7 2-1657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16008 0 0,'10'0'110'0'0,"-10"0"973"0"0,-6 5-437 0 0,23 2-231 0 0,17 4 827 0 0,-16-4-704 0 0,1-1-1 0 0,10 1-537 0 0,-15-3 224 0 0,1 0-1 0 0,-1 1 0 0 0,0 1 1 0 0,11 6-224 0 0,-10-5 134 0 0,-11-5-92 0 0,-1 0-1 0 0,1 0 1 0 0,-1 0-1 0 0,0 0 0 0 0,0 1 1 0 0,1-1-1 0 0,-2 1 1 0 0,1 0-1 0 0,0 0 0 0 0,0 0-41 0 0,5 6 34 0 0,-5-6-34 0 0,0-1 1 0 0,0 0-1 0 0,0 0 0 0 0,1 0 0 0 0,-1 0 0 0 0,1 0 0 0 0,-1-1 1 0 0,1 1-1 0 0,0-1 0 0 0,0 0 0 0 0,22 10-22 0 0,15 11-233 0 0,-32-18 269 0 0,0 1 1 0 0,0 0 0 0 0,0 0-1 0 0,-1 1 1 0 0,0 0-1 0 0,0 0 1 0 0,6 7-15 0 0,31 31 545 0 0,-43-41-517 0 0,1 1 0 0 0,-1-1 0 0 0,0 0-1 0 0,0 1 1 0 0,0-1 0 0 0,-1 1 0 0 0,1 0-1 0 0,-1 0 1 0 0,0 0 0 0 0,0 0-28 0 0,5 15 134 0 0,-5-17-111 0 0,-1 0-1 0 0,1 1 1 0 0,-1-1-1 0 0,0 0 1 0 0,0 0-1 0 0,0 1 1 0 0,0-1-1 0 0,-1 0 1 0 0,1 1-1 0 0,0-1 1 0 0,-1 0-1 0 0,0 0 0 0 0,1 0 1 0 0,-1 0-1 0 0,-1 2-22 0 0,0 1 76 0 0,0 0 0 0 0,-1 0 1 0 0,0-1-1 0 0,0 1 0 0 0,0-1 0 0 0,-2 2-76 0 0,-2 1 94 0 0,-1 0 0 0 0,0-1 0 0 0,0 0 1 0 0,-1-1-1 0 0,1 0 0 0 0,-8 3-94 0 0,-17 11 121 0 0,-1 1 42 0 0,0-1 0 0 0,-1-2-1 0 0,-35 12-162 0 0,64-27 7 0 0,-1 0-1 0 0,1 1 1 0 0,0 0-1 0 0,0 0 1 0 0,0 0 0 0 0,0 1-1 0 0,0 0 1 0 0,1 0-1 0 0,0 0 1 0 0,0 1-1 0 0,-4 3-6 0 0,-3 4 1 0 0,8-10-3 0 0,1-1 0 0 0,-1 0 0 0 0,0 1 0 0 0,0-1 1 0 0,0-1-1 0 0,-1 1 2 0 0,3-1-15 0 0,0-1 0 0 0,0 1 0 0 0,0-1 0 0 0,1 0 0 0 0,-1 0 1 0 0,0 0-1 0 0,0 0 0 0 0,0-1 15 0 0,2 2-19 0 0,0 0-8 0 0,-1 0-1 0 0,1-1 1 0 0,0 1-1 0 0,0 0 1 0 0,0-1-1 0 0,-1 1 1 0 0,1 0-1 0 0,0-1 0 0 0,0 1 1 0 0,0 0-1 0 0,0-1 1 0 0,-1 1-1 0 0,1 0 1 0 0,0-1-1 0 0,0 1 1 0 0,0 0-1 0 0,0-1 1 0 0,0 1-1 0 0,0-1 1 0 0,0 1-1 0 0,0 0 1 0 0,0-1-1 0 0,0 1 1 0 0,0 0-1 0 0,0-1 0 0 0,1 1 1 0 0,-1-1-1 0 0,0 1 1 0 0,0 0-1 0 0,0-1 1 0 0,0 1-1 0 0,1 0 28 0 0,7-14-2559 0 0,-5 7-2002 0 0,-2 0-2641 0 0</inkml:trace>
  <inkml:trace contextRef="#ctx0" brushRef="#br0" timeOffset="333.961">668 157 18943 0 0,'-2'-7'295'0'0,"-1"1"0"0"0,1 0-1 0 0,-1 0 1 0 0,-1 0 0 0 0,1 0-1 0 0,-1 0 1 0 0,-4-4-295 0 0,8 10 1 0 0,0-1 0 0 0,-1 1 0 0 0,1 0 0 0 0,-1 0 0 0 0,1-1 0 0 0,-1 1 0 0 0,1 0 0 0 0,-1 0 0 0 0,1 0 0 0 0,-1 0-1 0 0,1 0 1 0 0,-1-1 0 0 0,1 1 0 0 0,-1 0 0 0 0,1 0 0 0 0,-1 0 0 0 0,1 1 0 0 0,-1-1 0 0 0,1 0 0 0 0,-1 0-1 0 0,1 0 0 0 0,-1 0 0 0 0,1 0 0 0 0,-1 0 0 0 0,1 0 0 0 0,0 0 0 0 0,-1 0 0 0 0,1 0 0 0 0,-1 0 0 0 0,1 0 0 0 0,0 0-1 0 0,-1 0 1 0 0,1 0 0 0 0,-1 0 0 0 0,1 0 0 0 0,0 0 0 0 0,-1 0 0 0 0,1 0 0 0 0,-1-1 0 0 0,1 1 0 0 0,0 0 0 0 0,-1 0 0 0 0,1 0 0 0 0,0-1 0 0 0,-1 1 0 0 0,1 0 0 0 0,0-1 0 0 0,0 1 0 0 0,-1 0 0 0 0,1 0 0 0 0,0-1-1 0 0,0 1 1 0 0,-1-1 0 0 0,1 1 0 0 0,0 0 0 0 0,-1 0 44 0 0,1-1 0 0 0,-1 1 0 0 0,1 0 0 0 0,-1 0 0 0 0,1 0 0 0 0,-1 0 0 0 0,0 1 0 0 0,1-1 0 0 0,-1 0 0 0 0,1 0 0 0 0,-1 0 0 0 0,1 0 0 0 0,-1 0 0 0 0,1 1 0 0 0,-1-1 0 0 0,0 0 0 0 0,1 1 0 0 0,0-1 0 0 0,-1 0 0 0 0,1 1 0 0 0,-1-1 0 0 0,1 0 0 0 0,-1 1 0 0 0,1-1 0 0 0,0 1 0 0 0,-1-1 0 0 0,1 1 0 0 0,0-1 0 0 0,-1 1 0 0 0,1-1 0 0 0,0 1 0 0 0,0-1 0 0 0,0 1 0 0 0,-1-1 0 0 0,1 1 0 0 0,0 0 0 0 0,0-1 0 0 0,0 1-44 0 0,3 4 108 0 0,0 0 0 0 0,0-1 0 0 0,1 1-1 0 0,-1-1 1 0 0,1 0 0 0 0,0 0 0 0 0,0 0-1 0 0,0-1 1 0 0,1 0 0 0 0,0 1 0 0 0,-1-1-1 0 0,3 1-107 0 0,14 6 188 0 0,-1-1-1 0 0,13 4-187 0 0,1 1-4 0 0,-27-11 28 0 0,16 6-253 0 0,0 2 0 0 0,0 0 1 0 0,13 11 228 0 0,-30-18 207 0 0,-1 0 0 0 0,0 1 0 0 0,1 0 0 0 0,-2 0 1 0 0,1 0-1 0 0,-1 0 0 0 0,3 5-207 0 0,-6-8 12 0 0,1 0-1 0 0,-1 0 1 0 0,0 0 0 0 0,0 1 0 0 0,0-1-1 0 0,0 0 1 0 0,0 1 0 0 0,0-1-1 0 0,-1 1 1 0 0,1-1 0 0 0,-1 1 0 0 0,0-1-1 0 0,0 1 1 0 0,0-1 0 0 0,0 1-1 0 0,0-1 1 0 0,0 1 0 0 0,-1-1-1 0 0,1 1 1 0 0,-1-1 0 0 0,0 0 0 0 0,0 2-12 0 0,-2 3 32 0 0,-1 0 0 0 0,0 0 1 0 0,-1-1-1 0 0,0 0 0 0 0,0 0 0 0 0,0 0 1 0 0,0 0-1 0 0,-1-1 0 0 0,-4 4-32 0 0,-10 5 410 0 0,0 0-1 0 0,-11 4-409 0 0,9-5 276 0 0,-1 0-114 0 0,0-2 1 0 0,-13 4-163 0 0,10-4 46 0 0,0 1 0 0 0,0 2-46 0 0,-10 4 35 0 0,0-1 0 0 0,-18 5-35 0 0,6-3 2 0 0,-10 7-2 0 0,36-15-531 0 0,-21 5 531 0 0,23-9-685 0 0,1 0 1 0 0,0 2-1 0 0,-4 3 685 0 0,-1 5-919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3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19 190 5528 0 0,'0'0'422'0'0,"-10"0"1768"0"0,3 0 4444 0 0,7 1-6480 0 0,0-1 0 0 0,-1 0 0 0 0,1 0 0 0 0,0 0 0 0 0,0 1 0 0 0,0-1 0 0 0,0 0 0 0 0,0 0 0 0 0,0 0-1 0 0,0 1 1 0 0,-1-1 0 0 0,1 0 0 0 0,0 0 0 0 0,0 1 0 0 0,0-1 0 0 0,0 0 0 0 0,0 0 0 0 0,0 1 0 0 0,0-1 0 0 0,0 0 0 0 0,0 0 0 0 0,0 1-1 0 0,0-1 1 0 0,1 0 0 0 0,-1 0 0 0 0,0 1 0 0 0,0-1 0 0 0,0 0 0 0 0,0 0 0 0 0,0 0 0 0 0,0 1 0 0 0,0-1-154 0 0,7 17 883 0 0,10 20-1275 0 0,-9-23 416 0 0,-2 0-1 0 0,0 1 1 0 0,2 7-24 0 0,11 26 137 0 0,18 33 79 0 0,-32-67-189 0 0,0 0 0 0 0,-1 0 0 0 0,0 0 0 0 0,-1 0 0 0 0,-1 0 0 0 0,0 1 1 0 0,-1-1-1 0 0,-1 10-27 0 0,3 22 42 0 0,-3-37-15 0 0,0 0 0 0 0,0 0 1 0 0,-1 0-1 0 0,-1 0 0 0 0,1 0 0 0 0,-3 8-27 0 0,-1 4 90 0 0,2-13-15 0 0,0 0 0 0 0,0 0 0 0 0,0 0 0 0 0,-1-1 0 0 0,0 0-1 0 0,-1 1 1 0 0,-2 2-75 0 0,6-10 31 0 0,1 1 0 0 0,-1 0 1 0 0,0 0-1 0 0,0-1 0 0 0,1 1 0 0 0,-1 0 0 0 0,0-1 0 0 0,0 1 0 0 0,0-1 0 0 0,0 1 0 0 0,0-1 0 0 0,0 0 0 0 0,0 1 0 0 0,0-1 0 0 0,0 0 1 0 0,-1 0-33 0 0,-4 2 182 0 0,4-1 17 0 0,-5-5 178 0 0,4 2-328 0 0,1 1-1 0 0,0-1 0 0 0,-1 0 1 0 0,1 0-1 0 0,0 0 0 0 0,0-1 0 0 0,0 1 1 0 0,1-1-1 0 0,-1 1 0 0 0,0-1 1 0 0,1 1-1 0 0,0-1 0 0 0,-1 0 1 0 0,1 0-1 0 0,0 1 0 0 0,1-1 1 0 0,-1 0-1 0 0,0 0 0 0 0,1 0 0 0 0,-1-3-47 0 0,0-9 170 0 0,0 0 0 0 0,1 0 0 0 0,1-10-170 0 0,1 7 125 0 0,0-1-1 0 0,1 0 0 0 0,1 1 0 0 0,1-1 1 0 0,0 1-1 0 0,1 0 0 0 0,1 1 1 0 0,1-1-1 0 0,8-11-124 0 0,43-85 384 0 0,-41 84-325 0 0,2 1 0 0 0,0 1 0 0 0,2 1-1 0 0,1 0 1 0 0,1 2 0 0 0,25-19-59 0 0,7-5 58 0 0,-23 20-577 0 0,1 1 0 0 0,11-5 519 0 0,-26 22-1164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6912 0 0,'-15'-7'528'0'0,"15"7"-514"0"0,0 0 1 0 0,0 0-1 0 0,-1 0 0 0 0,1 0 1 0 0,0 0-1 0 0,0 0 1 0 0,0 0-1 0 0,0 0 1 0 0,0 0-1 0 0,-1-1 0 0 0,1 1 1 0 0,0 0-1 0 0,0 0 1 0 0,0 0-1 0 0,0 0 0 0 0,0 0 1 0 0,0 0-1 0 0,0-1 1 0 0,0 1-1 0 0,0 0 1 0 0,0 0-1 0 0,0 0 0 0 0,-1 0 1 0 0,1-1-1 0 0,0 1 1 0 0,0 0-1 0 0,0 0 0 0 0,0 0 1 0 0,0 0-1 0 0,0-1 1 0 0,0 1-1 0 0,0 0 1 0 0,0 0-1 0 0,1 0 0 0 0,-1 0 1 0 0,0-1-1 0 0,0 1 1 0 0,0 0-1 0 0,0 0 1 0 0,0 0-1 0 0,0 0 0 0 0,0 0 1 0 0,0-1-1 0 0,0 1 1 0 0,0 0-1 0 0,1 0 0 0 0,-1 0-14 0 0,1-6 1560 0 0,-1 6-1462 0 0,0-1 1 0 0,0 1-1 0 0,0-1 1 0 0,0 1-1 0 0,0-1 0 0 0,0 1 1 0 0,0-1-1 0 0,0 1 1 0 0,0-1-1 0 0,0 1 0 0 0,0-1 1 0 0,1 0-1 0 0,-1 1 1 0 0,0 0-1 0 0,0-1 0 0 0,1 1 1 0 0,-1-1-1 0 0,0 1 0 0 0,1-1 1 0 0,-1 1-1 0 0,0-1 1 0 0,1 1-1 0 0,-1 0 0 0 0,1-1 1 0 0,-1 1-1 0 0,1 0 1 0 0,-1-1-1 0 0,0 1 0 0 0,1 0 1 0 0,-1 0-1 0 0,1 0-98 0 0,0-1 78 0 0,0 0 0 0 0,0 0-1 0 0,0 1 1 0 0,0-1 0 0 0,0 0 0 0 0,0 0-1 0 0,-1 0 1 0 0,1 0 0 0 0,0 0 0 0 0,-1 0-1 0 0,1 0-77 0 0,0 0 102 0 0,0 1 0 0 0,0-1-1 0 0,0 1 1 0 0,0 0-1 0 0,1 0 1 0 0,-1-1 0 0 0,0 1-1 0 0,0 0 1 0 0,0 0 0 0 0,0 0-1 0 0,0 0 1 0 0,0 0 0 0 0,1 1-102 0 0,1-1 296 0 0,5-2 272 0 0,-6 2-30 0 0,0 0-122 0 0,76 8 1092 0 0,-27-1-1089 0 0,26 5 179 0 0,9 5-598 0 0,87 26 766 0 0,-169-42-741 0 0,0 0 1 0 0,0 0 0 0 0,0 1 0 0 0,0 0-1 0 0,0 0 1 0 0,0 0 0 0 0,0 1-1 0 0,-1-1 1 0 0,1 1 0 0 0,-1 0-1 0 0,2 1-25 0 0,-5-3 16 0 0,1-1-1 0 0,0 1 0 0 0,-1 0 0 0 0,1 0 0 0 0,0-1 1 0 0,-1 1-1 0 0,1 0 0 0 0,-1 0 0 0 0,0 0 1 0 0,1 0-1 0 0,-1 0 0 0 0,0 0 0 0 0,1-1 0 0 0,-1 1 1 0 0,0 0-1 0 0,0 0 0 0 0,0 0 0 0 0,0 0 0 0 0,0 0 1 0 0,0 0-1 0 0,0 0 0 0 0,0 0 0 0 0,0 0 1 0 0,0 0-1 0 0,0 0 0 0 0,-1 0 0 0 0,1 0 0 0 0,0 0 1 0 0,-1 0-1 0 0,1-1 0 0 0,-1 1 0 0 0,0 1-15 0 0,0 0 63 0 0,-1 0 0 0 0,1 1-1 0 0,-1-1 1 0 0,0 0-1 0 0,1 0 1 0 0,-1 0 0 0 0,0 0-1 0 0,0 0 1 0 0,-1-1 0 0 0,0 2-63 0 0,-16 7 231 0 0,0-1 0 0 0,0-1 0 0 0,-1-1 0 0 0,-15 4-231 0 0,-137 41 10 0 0,56-7-10 0 0,63-23 0 0 0,53-22-1 0 0,-3 1-11 0 0,1 0 0 0 0,-1 0 1 0 0,1 0-1 0 0,-1 0 0 0 0,1 0 0 0 0,0 0 1 0 0,0 1-1 0 0,0-1 0 0 0,0 1 1 0 0,0 0-1 0 0,0 0 0 0 0,0 0 0 0 0,0-1 1 0 0,1 2-1 0 0,-2 0 12 0 0,-7 9-104 0 0,1-3-835 0 0,3 3-3307 0 0,1 2 2593 0 0</inkml:trace>
  <inkml:trace contextRef="#ctx0" brushRef="#br0" timeOffset="362.51">721 344 2304 0 0,'21'-12'-505'0'0,"-12"3"4510"0"0,-3 3 1203 0 0,-1 2-1101 0 0,-5 4-4031 0 0,0-1 0 0 0,0 1 1 0 0,0 0-1 0 0,0-1 0 0 0,0 1 0 0 0,0 0 0 0 0,0 0 1 0 0,0-1-1 0 0,0 1 0 0 0,0 0 0 0 0,0-1 1 0 0,-1 1-1 0 0,1 0 0 0 0,0 0 0 0 0,0-1 0 0 0,0 1 1 0 0,0 0-1 0 0,-1 0 0 0 0,1-1 0 0 0,0 1 0 0 0,0 0 1 0 0,0 0-1 0 0,-1 0 0 0 0,1-1 0 0 0,0 1-76 0 0,-1 0 70 0 0,0-1 0 0 0,1 1 0 0 0,-1-1 0 0 0,0 1 0 0 0,0-1 0 0 0,1 1 0 0 0,-1-1 0 0 0,0 1 0 0 0,0 0 0 0 0,0 0 0 0 0,0-1 0 0 0,0 1 0 0 0,1 0-1 0 0,-2 0-69 0 0,-19 5 452 0 0,1 0 0 0 0,0 1 0 0 0,0 2-1 0 0,1 0 1 0 0,-16 9-452 0 0,-24 16 226 0 0,-7 9-226 0 0,26-16 166 0 0,18-11 32 0 0,-12 12-198 0 0,-3 2 219 0 0,24-16-112 0 0,-4 2-46 0 0,14-13-50 0 0,-1 0 22 0 0,0 1 0 0 0,-1 0-1 0 0,1 0 1 0 0,0 1 0 0 0,1-1 0 0 0,-4 4-33 0 0,2-3 36 0 0,0 0 0 0 0,-1-1 0 0 0,1 1 0 0 0,-1-1 0 0 0,0 0 0 0 0,0-1 0 0 0,0 1 0 0 0,-1-1 0 0 0,-3 0-36 0 0,0 1 60 0 0,6-1-36 0 0,-1-1 0 0 0,0 0 1 0 0,0 0-1 0 0,0-1 0 0 0,0 1 0 0 0,0-1 0 0 0,0 0 0 0 0,-4-1-24 0 0,6 1 20 0 0,0-1 1 0 0,0 1 0 0 0,0-1-1 0 0,0 0 1 0 0,0 0-1 0 0,0 0 1 0 0,1 0 0 0 0,-1 0-1 0 0,0-1 1 0 0,1 1-1 0 0,-1-1 1 0 0,1 0-1 0 0,-1 0 1 0 0,1 0 0 0 0,-1-1-21 0 0,-19-14 122 0 0,21 17-115 0 0,0-1 1 0 0,0 0-1 0 0,0 0 0 0 0,0 1 0 0 0,0-1 0 0 0,0 0 1 0 0,0 0-1 0 0,0 0 0 0 0,1 0 0 0 0,-1 0 0 0 0,0 0 0 0 0,1 0 1 0 0,-1 0-1 0 0,1-1 0 0 0,-1 1-7 0 0,-1-4 32 0 0,2 5-24 0 0,-1-1 0 0 0,1 0 0 0 0,0 1 0 0 0,-1-1 0 0 0,1 0 0 0 0,0 1 0 0 0,0-1 0 0 0,0 0 0 0 0,0 0 0 0 0,0 1 0 0 0,-1-1 1 0 0,1 0-1 0 0,1 0 0 0 0,-1 1 0 0 0,0-2-8 0 0,0 2-142 0 0,0-1 1 0 0,0 0-1 0 0,0 0 1 0 0,0 0-1 0 0,0 0 1 0 0,0 0-1 0 0,0 1 1 0 0,0-1 0 0 0,-1 0-1 0 0,1 0 1 0 0,0 0-1 0 0,0 1 1 0 0,-1-1-1 0 0,1 0 142 0 0,-3-4-7439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6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14 10136 0 0,'-56'-13'1008'0'0,"32"15"4723"0"0,-5 1-4039 0 0,24-3-1484 0 0,0 0 0 0 0,0 0 0 0 0,1 0 0 0 0,-1 1 0 0 0,0-1 0 0 0,1 1 0 0 0,-1 0 0 0 0,0 1 0 0 0,1-1 0 0 0,-1 1 0 0 0,-2 2-208 0 0,-13 7 602 0 0,15-10-589 0 0,1 1 0 0 0,0 1 1 0 0,1-1-1 0 0,-1 0 0 0 0,0 1 0 0 0,1 0 0 0 0,-1 0 0 0 0,1 0 0 0 0,-2 2-13 0 0,-36 48 1059 0 0,37-48-1026 0 0,0 1 0 0 0,1 0 0 0 0,-1 0-1 0 0,1 0 1 0 0,1 1 0 0 0,-1-1 0 0 0,1 1 0 0 0,0 0 0 0 0,0-1-1 0 0,1 1 1 0 0,0 1-33 0 0,0-5-6 0 0,1-1-1 0 0,0 1 0 0 0,0-1 0 0 0,0 0 1 0 0,0 1-1 0 0,0-1 0 0 0,0 1 1 0 0,0-1-1 0 0,1 0 0 0 0,0 1 0 0 0,-1-1 1 0 0,1 0-1 0 0,0 1 0 0 0,0-1 0 0 0,0 0 1 0 0,0 0-1 0 0,0 0 0 0 0,2 2 7 0 0,0-1 2 0 0,0 0 0 0 0,-1 0 0 0 0,1-1 0 0 0,1 1 0 0 0,-1-1 0 0 0,0 0 0 0 0,0 0 0 0 0,1 0 0 0 0,0 0 0 0 0,-1-1 0 0 0,2 1-2 0 0,7 2-12 0 0,0-1-1 0 0,1 0 1 0 0,0-1 0 0 0,0 0-1 0 0,0-1 1 0 0,11 0 12 0 0,52-9-2765 0 0,-47 7 330 0 0,0-1-4139 0 0</inkml:trace>
  <inkml:trace contextRef="#ctx0" brushRef="#br0" timeOffset="733.419">610 122 12552 0 0,'0'0'281'0'0,"0"0"40"0"0,0 0 23 0 0,-6-2 74 0 0,2 1-260 0 0,0 0 0 0 0,0 0 0 0 0,0 0 1 0 0,0 0-1 0 0,0 1 0 0 0,-1 0 0 0 0,1 0 0 0 0,0 0 1 0 0,0 0-1 0 0,0 1 0 0 0,0-1 0 0 0,0 1 1 0 0,0 0-1 0 0,0 0 0 0 0,0 1 0 0 0,-2 0-158 0 0,-2 1 274 0 0,-7 2 422 0 0,1 0 0 0 0,-1 1 0 0 0,1 1 0 0 0,-9 6-696 0 0,6-4 162 0 0,11-6-105 0 0,0 0 0 0 0,0 1-1 0 0,1-1 1 0 0,-1 1 0 0 0,1 1-1 0 0,-3 2-56 0 0,0 1 65 0 0,3-4-21 0 0,0 1 0 0 0,1-1-1 0 0,0 1 1 0 0,0 0-1 0 0,0 0 1 0 0,-2 5-44 0 0,-2 3 103 0 0,7-12-71 0 0,0 0 0 0 0,0 0-1 0 0,1 0 1 0 0,-1 0 0 0 0,0 0-1 0 0,1 1 1 0 0,-1-1 0 0 0,1 0 0 0 0,-1 0-1 0 0,1 0 1 0 0,0 1 0 0 0,-1-1 0 0 0,1 0-1 0 0,0 1 1 0 0,0-1 0 0 0,0 1-32 0 0,0-1 3 0 0,0-1 0 0 0,0 1 0 0 0,0 0 0 0 0,0-1 0 0 0,0 1 0 0 0,1 0 0 0 0,-1-1 0 0 0,0 1 1 0 0,0 0-1 0 0,1-1 0 0 0,-1 1 0 0 0,0-1 0 0 0,1 1 0 0 0,-1 0 0 0 0,0-1 0 0 0,1 1 0 0 0,-1-1 0 0 0,1 1 1 0 0,-1-1-1 0 0,1 0 0 0 0,-1 1 0 0 0,1-1 0 0 0,0 1 0 0 0,-1-1 0 0 0,1 0 0 0 0,-1 0 0 0 0,1 1 0 0 0,0-1 0 0 0,-1 0 1 0 0,1 0-1 0 0,0 0 0 0 0,-1 0 0 0 0,1 1 0 0 0,0-1 0 0 0,-1 0 0 0 0,1 0 0 0 0,0 0 0 0 0,-1-1 0 0 0,1 1 1 0 0,0 0-1 0 0,-1 0 0 0 0,1 0-3 0 0,6-1-34 0 0,0 0 0 0 0,0-1-1 0 0,0 0 1 0 0,2-1 34 0 0,0 0 149 0 0,9-3-98 0 0,-1-1 1 0 0,0-1-1 0 0,0 0 0 0 0,-1-2 0 0 0,0 0 0 0 0,4-4-51 0 0,-11 8 31 0 0,2-1-25 0 0,0-1-1 0 0,-1 0 1 0 0,0 0-1 0 0,2-3-5 0 0,-7 4 0 0 0,-4 7 0 0 0,-1-1 0 0 0,0 1 0 0 0,0-1 0 0 0,1 1 0 0 0,-1 0 0 0 0,0-1 0 0 0,1 1 0 0 0,-1 0 0 0 0,0-1 0 0 0,1 1 0 0 0,-1 0 0 0 0,0-1 0 0 0,1 1 0 0 0,-1 0 0 0 0,1 0 0 0 0,-1 0 0 0 0,0-1 0 0 0,1 1 0 0 0,-1 0 0 0 0,1 0 0 0 0,-1 0 0 0 0,1 0 0 0 0,1 0 0 0 0,6 0 0 0 0,-6 1 0 0 0,0 0 0 0 0,0 1 0 0 0,-1-1 0 0 0,1 1 0 0 0,-1-1 0 0 0,1 1 0 0 0,-1-1 0 0 0,1 1 0 0 0,-1 0 0 0 0,0-1 0 0 0,1 1 0 0 0,-1 0 0 0 0,0 0 0 0 0,-1 0 0 0 0,1 0 0 0 0,1 2 0 0 0,-1-1 0 0 0,0-1 0 0 0,0 1 0 0 0,0-1 0 0 0,0 1 0 0 0,1-1 0 0 0,0 1 0 0 0,-1-1 0 0 0,1 0 0 0 0,0 0 0 0 0,0 0 0 0 0,0 0 0 0 0,0 0 0 0 0,9 6 0 0 0,-8-5 0 0 0,1-1 0 0 0,0 1 0 0 0,0 0 0 0 0,0-1 0 0 0,0 0 0 0 0,2 0 0 0 0,-4-1 0 0 0,0 0 0 0 0,0-1 0 0 0,0 0 0 0 0,0 1 0 0 0,0-1 0 0 0,0 0 0 0 0,0 0 0 0 0,0 0 0 0 0,0 0 0 0 0,0-1 0 0 0,0 1 0 0 0,0-1 0 0 0,0 1 0 0 0,0-1 0 0 0,0 0 0 0 0,2 0 0 0 0,31-13-2 0 0,23-11 106 0 0,-19 7 96 0 0,-20 9-272 0 0,-1 0-1 0 0,0-2 0 0 0,1 0 73 0 0,-18 10 9 0 0,1 0-1 0 0,-1 0 0 0 0,1 1 1 0 0,-1-1-1 0 0,1 1 0 0 0,-1-1 1 0 0,1 1-1 0 0,-1 0 0 0 0,1-1 1 0 0,-1 1-1 0 0,1 0 0 0 0,0 0 1 0 0,-1 0-1 0 0,1 0 0 0 0,0 1-8 0 0,8-1-14 0 0,-8 0 8 0 0,0 0 0 0 0,-1 1 1 0 0,1-1-1 0 0,0 0 0 0 0,-1 1 0 0 0,1 0 1 0 0,-1-1-1 0 0,1 1 0 0 0,-1 0 0 0 0,1 0 0 0 0,-1 0 1 0 0,0 0-1 0 0,1 0 0 0 0,-1 0 0 0 0,0 0 1 0 0,0 0-1 0 0,0 1 0 0 0,1-1 0 0 0,-1 0 0 0 0,-1 1 1 0 0,1-1-1 0 0,0 1 0 0 0,0-1 0 0 0,0 2 6 0 0,1 2-9 0 0,0 0 0 0 0,0 0 0 0 0,0 0 0 0 0,-1 0 0 0 0,0 0-1 0 0,0 1 1 0 0,0-1 9 0 0,0 0-8 0 0,0 0 0 0 0,0 0 0 0 0,0 0 0 0 0,1 0 0 0 0,1 3 8 0 0,-1-4 4 0 0,0 1 0 0 0,0-1 1 0 0,-1 0-1 0 0,0 1 0 0 0,0-1 0 0 0,0 1 1 0 0,0 3-5 0 0,-2-5 7 0 0,1-3-6 0 0,0 1-1 0 0,0 0 0 0 0,0 0 0 0 0,0-1 0 0 0,0 1 0 0 0,0 0 0 0 0,0 0 0 0 0,0-1 1 0 0,0 1-1 0 0,1 0 0 0 0,-1-1 0 0 0,0 1 0 0 0,0 0 0 0 0,1-1 0 0 0,-1 1 0 0 0,0 0 1 0 0,1-1-1 0 0,-1 1 0 0 0,1-1 0 0 0,-1 1 0 0 0,1-1 0 0 0,-1 1 0 0 0,1-1 0 0 0,-1 1 0 0 0,1 0 0 0 0,-1-1 0 0 0,1 1 0 0 0,-1-1 0 0 0,1 1 0 0 0,-1-1 0 0 0,1 0 0 0 0,0 1 0 0 0,-1-1 0 0 0,1 0 0 0 0,0 1 0 0 0,-1-1 0 0 0,1 0 0 0 0,-1 0 0 0 0,1 0 0 0 0,0 1 0 0 0,-1-1 0 0 0,1 0 0 0 0,0 0 0 0 0,0 0 0 0 0,-1 0 0 0 0,1 0 0 0 0,0 0 0 0 0,-1 0 0 0 0,1-1 0 0 0,0 1 0 0 0,-1 0 0 0 0,1 0 0 0 0,0 0 0 0 0,-1-1 0 0 0,1 1 0 0 0,-1 0 0 0 0,1-1 0 0 0,0 1 0 0 0,-1-1 0 0 0,2 0 0 0 0,0 0 0 0 0,0 0 0 0 0,-1-1 0 0 0,1 1 0 0 0,0-1 0 0 0,-1 0 0 0 0,0 1 0 0 0,1-1 0 0 0,48-62 2064 0 0,-49 63-2058 0 0,2-3-73 0 0,0 0 0 0 0,0 0 0 0 0,0 0 0 0 0,1 1 0 0 0,-1-1 0 0 0,1 1 0 0 0,0 0 0 0 0,0 0 0 0 0,0 0 0 0 0,4-2 67 0 0,-2 2-215 0 0,-5 2 201 0 0,1 0 1 0 0,-1 1-1 0 0,0-1 1 0 0,1 0-1 0 0,-1 1 0 0 0,1-1 1 0 0,-1 1-1 0 0,1 0 1 0 0,-1-1-1 0 0,1 1 1 0 0,-1 0-1 0 0,1 0 1 0 0,-1 0-1 0 0,1 0 1 0 0,0 0 13 0 0,11 14-832 0 0,-10-12 824 0 0,0 0 40 0 0,0 0 1 0 0,0 1-1 0 0,0 0 0 0 0,0-1 0 0 0,0 1 0 0 0,0 0 0 0 0,-1 1 0 0 0,1-1 0 0 0,-1 0 1 0 0,0 1-1 0 0,0-1 0 0 0,0 1 0 0 0,-1 0 0 0 0,1 0 0 0 0,-1-1 0 0 0,0 2-32 0 0,0-4 53 0 0,0 1 0 0 0,-1 0 0 0 0,1-1-1 0 0,0 1 1 0 0,0 0 0 0 0,0-1 0 0 0,0 1 0 0 0,0-1-1 0 0,0 1 1 0 0,0-1 0 0 0,1 0 0 0 0,-1 1 0 0 0,0-1-1 0 0,1 0-52 0 0,1 1 87 0 0,-1 0-1 0 0,0 0 0 0 0,0 0 1 0 0,0 1-1 0 0,-1-1 0 0 0,1 0 0 0 0,0 1 1 0 0,0 1-87 0 0,2 4-1 0 0,-3-7-16 0 0,-1 0-1 0 0,1 0 1 0 0,-1 0-1 0 0,1 0 1 0 0,-1 0-1 0 0,0-1 0 0 0,1 1 1 0 0,-1 0-1 0 0,0 0 1 0 0,0 0-1 0 0,1 0 1 0 0,-1 0-1 0 0,0 0 1 0 0,0 0-1 0 0,0 0 0 0 0,0 0 1 0 0,0 0-1 0 0,-1 0 1 0 0,1 0-1 0 0,0 0 1 0 0,0 0-1 0 0,-1 0 1 0 0,1 0 17 0 0,0 0-27 0 0,0-1 1 0 0,0 0 0 0 0,1 0 0 0 0,-1 0 0 0 0,0 0 0 0 0,0 1 0 0 0,0-1 0 0 0,0 0-1 0 0,1 0 1 0 0,-1 0 0 0 0,0 0 0 0 0,0 1 0 0 0,0-1 0 0 0,1 0 0 0 0,-1 0-1 0 0,0 0 1 0 0,0 0 0 0 0,1 0 0 0 0,-1 0 0 0 0,0 0 0 0 0,0 0 0 0 0,1 0-1 0 0,-1 0 1 0 0,0 0 0 0 0,0 0 0 0 0,1 0 0 0 0,-1 0 26 0 0,3 1-6430 0 0,-3-1-451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46 10568 0 0,'-5'-6'475'0'0,"-1"0"-1"0"0,0 1 1 0 0,0-1 0 0 0,0 1 0 0 0,-1 1 0 0 0,-3-3-475 0 0,9 6 407 0 0,-14-4 985 0 0,11 5-1191 0 0,0 0 1 0 0,0 0 0 0 0,-1 0 0 0 0,1 0 0 0 0,0 1 0 0 0,0-1 0 0 0,0 1 0 0 0,0 0 0 0 0,0 0 0 0 0,0 1 0 0 0,1-1 0 0 0,-1 1 0 0 0,-2 1-202 0 0,-10 6 455 0 0,1 1-1 0 0,-8 6-454 0 0,12-8 152 0 0,1-2-41 0 0,0 1-1 0 0,1 1 1 0 0,0 0-1 0 0,0 0 1 0 0,1 0-1 0 0,0 1 1 0 0,0 0-1 0 0,1 1 1 0 0,0 0-1 0 0,-4 9-110 0 0,2-2 1 0 0,6-12 2 0 0,0 1 0 0 0,0 0 0 0 0,0 0 0 0 0,1 0 0 0 0,0 1-3 0 0,-1 5 54 0 0,0 0-1 0 0,1-1 1 0 0,0 1-1 0 0,1 0 0 0 0,1 1 1 0 0,0-1-1 0 0,1 1-53 0 0,-1-9 12 0 0,0 0-1 0 0,1 0 0 0 0,0 0 1 0 0,0 0-1 0 0,0 0 1 0 0,1 0-1 0 0,-1 0 0 0 0,1 0 1 0 0,0 0-1 0 0,0-1 0 0 0,0 1 1 0 0,0-1-1 0 0,1 1 0 0 0,0-1 1 0 0,-1 0-1 0 0,1 0 1 0 0,0 0-1 0 0,0 0 0 0 0,1-1 1 0 0,-1 1-1 0 0,1-1 0 0 0,0 0-11 0 0,1 1 28 0 0,0-1 0 0 0,0 0-1 0 0,1-1 1 0 0,-1 1 0 0 0,1-1-1 0 0,0 0 1 0 0,-1 0 0 0 0,1-1-1 0 0,0 0 1 0 0,0 0 0 0 0,-1 0-1 0 0,1 0 1 0 0,0-1 0 0 0,-1 0-1 0 0,1-1 1 0 0,-1 1 0 0 0,1-1-1 0 0,-1 0 1 0 0,5-2-28 0 0,7-4 90 0 0,0-1 1 0 0,-1 0 0 0 0,0-2-1 0 0,-1 0 1 0 0,9-8-91 0 0,-1-2 83 0 0,-1-1 0 0 0,15-20-83 0 0,-23 26 7 0 0,46-68 119 0 0,-52 74-104 0 0,0 1 1 0 0,-1-1 0 0 0,-1-1-1 0 0,3-4-22 0 0,-8 12 0 0 0,2 0 0 0 0,6-2 0 0 0,-9 3 11 0 0,1 4-6 0 0,0 0 0 0 0,-1 0 0 0 0,1 0 0 0 0,-1 1-1 0 0,1-1 1 0 0,-1 0 0 0 0,1 0 0 0 0,-1 1 0 0 0,0-1 0 0 0,0 3-5 0 0,0 3-13 0 0,1-2-22 0 0,0-1 0 0 0,0 1 0 0 0,-1 0 1 0 0,1 0-1 0 0,-2 0 0 0 0,1 0 0 0 0,0 0 0 0 0,-2 5 35 0 0,1-4-24 0 0,0-1 0 0 0,1 1 0 0 0,0 0 0 0 0,0 7 24 0 0,1-7 0 0 0,-1 1 0 0 0,0 0 0 0 0,-2 6 0 0 0,-7 24 0 0 0,6-27 0 0 0,1 1 0 0 0,-1-1 0 0 0,1 10 0 0 0,1-9 1 0 0,0 6 2 0 0,0 1 1 0 0,-2 0-1 0 0,-2 8-3 0 0,3-13 56 0 0,-1 1 1 0 0,2 0-1 0 0,0 0 1 0 0,1 1-57 0 0,-1 3 77 0 0,0 0 1 0 0,-2 7-78 0 0,1-9 0 0 0,1-1 0 0 0,0 1 0 0 0,2 10 0 0 0,-1 29 0 0 0,0-46 4 0 0,0 1 0 0 0,0-1 0 0 0,1 0-1 0 0,0 0 1 0 0,3 10-4 0 0,-3-16 21 0 0,-1 1 0 0 0,0-1 0 0 0,1 0 0 0 0,-2 1 0 0 0,1-1 0 0 0,0 0 0 0 0,-1 0 0 0 0,0 1 0 0 0,0-1 0 0 0,0 0-21 0 0,-1 2 39 0 0,1 0-1 0 0,0 0 1 0 0,0 0 0 0 0,0 4-39 0 0,1-5 24 0 0,-1-1 0 0 0,1 0-1 0 0,-1 1 1 0 0,-1-1 0 0 0,1 0 0 0 0,-1 0-1 0 0,1 0 1 0 0,-1 0 0 0 0,0 0 0 0 0,0 0-1 0 0,-1-1 1 0 0,0 2-24 0 0,-11 20 155 0 0,11-20-122 0 0,0-1-1 0 0,0 1 1 0 0,-1 0-1 0 0,1-1 0 0 0,-1 0 1 0 0,0 0-1 0 0,0 0 1 0 0,-1 0-1 0 0,1 0-32 0 0,-10 8 100 0 0,11-10-56 0 0,0 0 0 0 0,-1 1 0 0 0,1-1-1 0 0,-1-1 1 0 0,1 1 0 0 0,-1-1 0 0 0,0 1-1 0 0,0-1 1 0 0,0 0 0 0 0,1 0 0 0 0,-1-1-1 0 0,0 1 1 0 0,0-1 0 0 0,0 0 0 0 0,0 0-1 0 0,0 0 1 0 0,0 0 0 0 0,0-1 0 0 0,0 0-1 0 0,0 0 1 0 0,0 0 0 0 0,1 0 0 0 0,-1 0-1 0 0,0-1 1 0 0,1 0 0 0 0,-1 1 0 0 0,0-2-44 0 0,0 1 22 0 0,0 0 0 0 0,1-1-1 0 0,0 1 1 0 0,0-1 0 0 0,0 0 0 0 0,0 0 0 0 0,0 0 0 0 0,0 0 0 0 0,1 0 0 0 0,-1-1 0 0 0,1 1 0 0 0,0-1 0 0 0,0 1 0 0 0,0-1 0 0 0,1 0 0 0 0,-1 0 0 0 0,0-3-22 0 0,-3-11 69 0 0,4 13-47 0 0,0 1 0 0 0,0 0 0 0 0,0 0 0 0 0,0-1 0 0 0,1 1 0 0 0,0-1 0 0 0,0 1 0 0 0,0-2-22 0 0,1-8 46 0 0,0 8-42 0 0,-1-1 0 0 0,1 0 0 0 0,1 1 1 0 0,-1-1-1 0 0,1 1 0 0 0,0 0 0 0 0,1-2-4 0 0,0 0 14 0 0,1-1-22 0 0,0 0-1 0 0,0 0 0 0 0,1 1 0 0 0,0 0 0 0 0,0 0 1 0 0,1 0-1 0 0,0 0 0 0 0,1 0 9 0 0,-3 5-122 0 0,-1-1 0 0 0,1 1 0 0 0,0 0 0 0 0,0 0 0 0 0,0 0 0 0 0,1 0 0 0 0,-1 1 0 0 0,1-1 0 0 0,2 0 122 0 0,9-1-2724 0 0,3 3-3336 0 0,-6 3-524 0 0</inkml:trace>
  <inkml:trace contextRef="#ctx0" brushRef="#br0" timeOffset="307.159">642 822 11256 0 0,'-2'0'13'0'0,"1"0"27"0"0,0 0 1 0 0,0 0-1 0 0,0 0 0 0 0,1 0 1 0 0,-1 0-1 0 0,0 0 1 0 0,0 1-1 0 0,0-1 0 0 0,1 0 1 0 0,-1 1-1 0 0,0-1 0 0 0,0 0 1 0 0,1 1-1 0 0,-1-1 0 0 0,0 1 1 0 0,1-1-1 0 0,-1 1 0 0 0,0-1 1 0 0,1 1-1 0 0,-1 0 0 0 0,1-1 1 0 0,-1 1-1 0 0,1 0 1 0 0,-1-1-1 0 0,1 1 0 0 0,0 0 1 0 0,-1-1-1 0 0,1 1 0 0 0,0 0 1 0 0,-1 0-41 0 0,0 2-9 0 0,0-1 132 0 0,0 1 1 0 0,1-1-1 0 0,-1 1 1 0 0,0-1-1 0 0,1 0 1 0 0,-1 1 0 0 0,1-1-1 0 0,0 1 1 0 0,0 0-1 0 0,0-1 1 0 0,0 1-1 0 0,0-1 1 0 0,0 1-1 0 0,1-1 1 0 0,-1 1 0 0 0,2 1-124 0 0,-2-1 174 0 0,1 0 1 0 0,-1 0 0 0 0,0 0 0 0 0,1 0-1 0 0,-2 1 1 0 0,1-1 0 0 0,0 0 0 0 0,-1 3-175 0 0,0-3 113 0 0,1-1 1 0 0,0 1 0 0 0,0 0-1 0 0,-1 0 1 0 0,2 0 0 0 0,-1 0-1 0 0,0 0 1 0 0,0-1-1 0 0,1 1 1 0 0,0 2-114 0 0,0-3 77 0 0,0 1-1 0 0,0-1 0 0 0,0 1 1 0 0,-1-1-1 0 0,1 1 1 0 0,-1 0-1 0 0,0-1 0 0 0,0 1 1 0 0,0-1-1 0 0,0 1 1 0 0,0 0-1 0 0,0-1 0 0 0,-1 3-76 0 0,1-4 19 0 0,0-1 0 0 0,0 1 0 0 0,0 0 0 0 0,0 0 0 0 0,0 0-1 0 0,1-1 1 0 0,-1 1 0 0 0,0 0 0 0 0,0 0 0 0 0,1-1 0 0 0,-1 1-1 0 0,1 0 1 0 0,-1-1 0 0 0,0 1 0 0 0,1 0 0 0 0,-1-1-1 0 0,1 1 1 0 0,0 0 0 0 0,-1-1 0 0 0,1 1 0 0 0,-1-1 0 0 0,1 1-1 0 0,0-1 1 0 0,0 1-19 0 0,-1-1 12 0 0,1 0 0 0 0,0 1 0 0 0,-1-1 0 0 0,1 0 0 0 0,-1 1-1 0 0,1-1 1 0 0,-1 0 0 0 0,0 1 0 0 0,1-1 0 0 0,-1 1 0 0 0,1-1 0 0 0,-1 1 0 0 0,0-1-1 0 0,1 1 1 0 0,-1-1 0 0 0,0 1 0 0 0,0-1 0 0 0,1 1 0 0 0,-1 0 0 0 0,0-1 0 0 0,0 1-1 0 0,0-1 1 0 0,0 1 0 0 0,0 0 0 0 0,0-1 0 0 0,0 1 0 0 0,0 0 0 0 0,0-1 0 0 0,0 1-1 0 0,0 0-11 0 0,1 0 44 0 0,-1 0-1 0 0,1 0 0 0 0,0 0 1 0 0,0-1-1 0 0,-1 1 0 0 0,1 0 0 0 0,0 0 1 0 0,0 0-1 0 0,0-1 0 0 0,0 1 1 0 0,0 0-1 0 0,0-1 0 0 0,0 1 0 0 0,0-1 1 0 0,1 1-44 0 0,-1-1 68 0 0,1 0 0 0 0,-1 1 0 0 0,0-1 0 0 0,0 0 1 0 0,0 0-1 0 0,1 0 0 0 0,-1 0 0 0 0,0 0 0 0 0,0 0 0 0 0,0-1 0 0 0,0 1 1 0 0,1 0-1 0 0,-1-1 0 0 0,0 1 0 0 0,0 0 0 0 0,0-1 0 0 0,0 1 0 0 0,0-1 1 0 0,0 0-1 0 0,0 1 0 0 0,0-1-68 0 0,2-2 117 0 0,-1 1 1 0 0,1-1-1 0 0,-1 0 1 0 0,0 0-1 0 0,0 0 1 0 0,0-1-118 0 0,10-12 434 0 0,-1 1-148 0 0,-1 0-1 0 0,9-15-285 0 0,-18 27 16 0 0,0 1 0 0 0,0-1 0 0 0,0 1 0 0 0,-1-1 0 0 0,1 0 1 0 0,-1 1-1 0 0,1-1 0 0 0,-1 0 0 0 0,0 0 0 0 0,0-1-16 0 0,3-22 56 0 0,-3 23-51 0 0,1 1 0 0 0,-1-1 0 0 0,0 0 0 0 0,0 0 0 0 0,0 1-1 0 0,0-1 1 0 0,0 0 0 0 0,-1 0 0 0 0,1 1 0 0 0,-1-1 0 0 0,0 0 0 0 0,1 1-1 0 0,-2-2-4 0 0,0-1 4 0 0,0 0 0 0 0,-1-1 0 0 0,1 1 0 0 0,-1 0 0 0 0,-4-4-4 0 0,5 7 4 0 0,-1 0-1 0 0,0 0 1 0 0,0 0 0 0 0,-1 1-1 0 0,1-1 1 0 0,0 1 0 0 0,-1-1-1 0 0,1 1 1 0 0,-1 0 0 0 0,1 1 0 0 0,-3-2-4 0 0,-2 1-20 0 0,6 0-227 0 0,-1 1 0 0 0,0-1-1 0 0,0 1 1 0 0,0 0 0 0 0,0 0-1 0 0,1 0 1 0 0,-1 0 0 0 0,0 1-1 0 0,0-1 1 0 0,0 1 0 0 0,1 0-1 0 0,-1 0 1 0 0,0 0 0 0 0,1 0-1 0 0,-1 0 1 0 0,1 0 0 0 0,-1 1-1 0 0,1-1 1 0 0,0 1 0 0 0,-2 1 247 0 0,-4 5-1486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10136 0 0,'0'0'230'0'0,"0"0"30"0"0,0 0 19 0 0,1-1-40 0 0,-1 1-189 0 0,0-1 0 0 0,0 1 0 0 0,0 0-1 0 0,0 0 1 0 0,0-1 0 0 0,0 1 0 0 0,0 0 0 0 0,0-1 0 0 0,0 1 0 0 0,1 0 0 0 0,-1-1 0 0 0,0 1 0 0 0,0 0 0 0 0,0 0 0 0 0,0-1 0 0 0,1 1 0 0 0,-1 0 0 0 0,0 0 0 0 0,0-1 0 0 0,1 1 0 0 0,-1 0 0 0 0,0 0-1 0 0,0 0 1 0 0,1 0 0 0 0,-1-1 0 0 0,0 1 0 0 0,1 0 0 0 0,-1 0 0 0 0,0 0 0 0 0,1 0 0 0 0,-1 0 0 0 0,0 0 0 0 0,1 0 0 0 0,-1 0 0 0 0,0 0 0 0 0,1 0 0 0 0,-1 0 0 0 0,0 0 0 0 0,1 0 0 0 0,-1 0 0 0 0,0 0-1 0 0,1 0 1 0 0,-1 0 0 0 0,0 0 0 0 0,0 0 0 0 0,1 1 0 0 0,-1-1 0 0 0,0 0 0 0 0,1 0 0 0 0,-1 0 0 0 0,0 1 0 0 0,0-1 0 0 0,1 0 0 0 0,-1 0 0 0 0,0 0 0 0 0,0 1 0 0 0,0-1 0 0 0,1 0 0 0 0,-1 1 0 0 0,0-1-1 0 0,0 0 1 0 0,0 0 0 0 0,0 1 0 0 0,0-1 0 0 0,0 0 0 0 0,1 1 0 0 0,-1-1 0 0 0,0 0-50 0 0,8 22 692 0 0,-3 9 549 0 0,-3-22-945 0 0,0 0-1 0 0,-1-1 0 0 0,0 6-295 0 0,0 5 153 0 0,0 0 0 0 0,1 0 0 0 0,2 3-153 0 0,-2-3 558 0 0,0 1 1 0 0,-2 0-1 0 0,0 9-558 0 0,-1-2-70 0 0,-1-16 70 0 0,2-11 0 0 0,0 0 0 0 0,0 0 0 0 0,0 0 0 0 0,0 0 0 0 0,0 0 0 0 0,0 0 0 0 0,0-1 0 0 0,0 1 0 0 0,0 0 0 0 0,0 0 0 0 0,0 0 0 0 0,0 0 0 0 0,0 0 0 0 0,0 0 0 0 0,0 0 0 0 0,0 0 0 0 0,0 0 0 0 0,0-1 0 0 0,0 1 0 0 0,0 0 0 0 0,0 0 0 0 0,0 0 0 0 0,0 0 0 0 0,-1 0 0 0 0,1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0,0 0 0 0 0,0 0 0 0 0,-1 1 0 0 0,1-1 0 0 0,0 0 0 0 0,0 0 0 0 0,0 0 0 0 0,0 0 0 0 0,0 0 0 0 0,0 0 0 0 0,-2-9 0 0 0,6-15 0 0 0,2 0 0 0 0,0 0 0 0 0,8-15 0 0 0,31-66 0 0 0,-39 93 0 0 0,-4 6 0 0 0,1 1 0 0 0,0-1 0 0 0,0 1 0 0 0,1 0 0 0 0,2-2 0 0 0,-5 5 0 0 0,1 0 0 0 0,-1 1 0 0 0,0 0 0 0 0,1-1 0 0 0,-1 1 0 0 0,1 0 0 0 0,0 0 0 0 0,-1 0 0 0 0,1 0 0 0 0,0 0 0 0 0,0 0 0 0 0,0 0 0 0 0,0 1 0 0 0,0-1 0 0 0,0 1 0 0 0,0-1 0 0 0,0 1 0 0 0,1 0 0 0 0,-1 0 0 0 0,0 0 0 0 0,0 1 0 0 0,0-1 0 0 0,-1 1 0 0 0,1-1 0 0 0,0 1 0 0 0,0 0 0 0 0,-1 0 0 0 0,1 0 0 0 0,0 0 0 0 0,-1 0 0 0 0,1 0 0 0 0,-1 0 0 0 0,1 0 0 0 0,-1 1 0 0 0,1-1 0 0 0,-1 0 0 0 0,0 1 0 0 0,0-1 0 0 0,0 1 0 0 0,0 0 0 0 0,0 0 0 0 0,2 2 0 0 0,7 7-133 0 0,-3-3 506 0 0,-1 0 0 0 0,0 0 1 0 0,0 3-374 0 0,-4-9 81 0 0,-1 1 1 0 0,0-1 0 0 0,0 1-1 0 0,0 0 1 0 0,0-1 0 0 0,0 1-1 0 0,0 0 1 0 0,-1 0 0 0 0,0-1-1 0 0,1 1 1 0 0,-1 0 0 0 0,0 0-1 0 0,0 1-81 0 0,0 22 0 0 0,0-21 0 0 0,0 1 0 0 0,0-1 0 0 0,0 0 0 0 0,-1 1 0 0 0,1 0 0 0 0,-4 1 0 0 0,4-7 0 0 0,0 0 0 0 0,0 0 0 0 0,0 1 0 0 0,0-1 0 0 0,0 0 0 0 0,0 0 0 0 0,0 0 0 0 0,0 0 0 0 0,0 1 0 0 0,0-1 0 0 0,-1 0 0 0 0,1 0 0 0 0,0 0 0 0 0,0 0 0 0 0,0 0 0 0 0,0 0 0 0 0,0 0 0 0 0,0 1 0 0 0,-1-1 0 0 0,1 0 0 0 0,0 0 0 0 0,0 0 0 0 0,0 0 0 0 0,0 0 0 0 0,-1 0 0 0 0,1 0 0 0 0,0 0 0 0 0,0 0 0 0 0,0 0 0 0 0,0 0 0 0 0,-1 0 0 0 0,1 0 0 0 0,0 0 0 0 0,0 0 0 0 0,0 0 0 0 0,-1 0 0 0 0,1 0 0 0 0,0 0 0 0 0,0 0 0 0 0,0 0 0 0 0,0 0 0 0 0,0 0 0 0 0,-1 0 0 0 0,1-1 0 0 0,0 1 0 0 0,0 0 0 0 0,0 0 0 0 0,0 0 0 0 0,0 0 0 0 0,-1 0 0 0 0,0-4 0 0 0,0 0 0 0 0,1 0 0 0 0,-1 0 0 0 0,1 0 0 0 0,0 0 0 0 0,0-1 0 0 0,0 1 0 0 0,1 0 0 0 0,-1 0 0 0 0,1 0 0 0 0,0 0 0 0 0,0 0 0 0 0,0 0 0 0 0,1 0 0 0 0,0 0 0 0 0,-1 0 0 0 0,1 0 0 0 0,1 1 0 0 0,1-4 0 0 0,0 2 0 0 0,0-1 0 0 0,0 1 0 0 0,1 0 0 0 0,-1 1 0 0 0,1-1 0 0 0,0 1 0 0 0,1 0 0 0 0,-1 0 0 0 0,1 0 0 0 0,-1 1 0 0 0,6-3 0 0 0,0 1 0 0 0,1 2 0 0 0,-8 4 0 0 0,-2 1 0 0 0,3-1 0 0 0,0 0 0 0 0,-1 0 0 0 0,1 1 0 0 0,0 0 0 0 0,-1 0 0 0 0,1 0 0 0 0,-1 0 0 0 0,0 1 0 0 0,0 0 0 0 0,2 1 0 0 0,2 2 0 0 0,-1 0 0 0 0,0 1 0 0 0,-1-1 0 0 0,1 1 0 0 0,-1 2 0 0 0,7 3 0 0 0,-12-11 0 0 0,1 0 0 0 0,-1 0 0 0 0,0 1 0 0 0,1-1 0 0 0,-1 0 0 0 0,0 1 0 0 0,0-1 0 0 0,0 0 0 0 0,0 1 0 0 0,0 0 0 0 0,0-1 0 0 0,0 2 0 0 0,2 4 0 0 0,-1 0 0 0 0,1-1 0 0 0,1 1 0 0 0,-1-1 0 0 0,1 0 0 0 0,0 0 0 0 0,0 0 0 0 0,1 0 0 0 0,0-1 0 0 0,0 0 0 0 0,0 0 0 0 0,1 0 0 0 0,-1-1 0 0 0,1 1 0 0 0,0-1 0 0 0,1-1 0 0 0,-1 1 0 0 0,1-1 0 0 0,-1 0 0 0 0,1-1 0 0 0,0 1 0 0 0,0-1 0 0 0,0-1 0 0 0,0 1 0 0 0,-1-2 14 0 0,-1-1 0 0 0,0 1-1 0 0,0-1 1 0 0,0 0 0 0 0,0 0-1 0 0,0 0 1 0 0,0-1 0 0 0,0 1 0 0 0,0-1-1 0 0,3-2-13 0 0,5-1 306 0 0,2-2 10 0 0,-1 0 0 0 0,1-1 0 0 0,-1 0 0 0 0,-1-1 0 0 0,8-6-316 0 0,11-11 25 0 0,16-18-25 0 0,-45 41 39 0 0,37-39-536 0 0,-37 38 345 0 0,0 0 0 0 0,-1 1 1 0 0,1-1-1 0 0,-1-1 0 0 0,0 1 0 0 0,0 0 1 0 0,0-1-1 0 0,0 1 0 0 0,-1-1 0 0 0,1-3 152 0 0,-1 7-1 0 0,-1-1 0 0 0,0 1 1 0 0,0 0-1 0 0,0 0 0 0 0,0 0 0 0 0,0-1 0 0 0,0 1 0 0 0,0 0 0 0 0,0 0 0 0 0,-1-1 0 0 0,1 1 0 0 0,0 0 0 0 0,-1 0 0 0 0,1 0 0 0 0,-1 0 0 0 0,1-1 1 0 0,-1 2 0 0 0,1-1 0 0 0,-1 1 0 0 0,1-1 0 0 0,-1 1 0 0 0,0-1 0 0 0,1 1-1 0 0,-1-1 1 0 0,1 1 0 0 0,-1 0 0 0 0,0-1 0 0 0,1 1 0 0 0,-1 0 0 0 0,0-1 0 0 0,1 1 0 0 0,-1 0-1 0 0,0 0 1 0 0,0 0 0 0 0,1 0 0 0 0,-1 0 0 0 0,0 0 0 0 0,-2 0 0 0 0,0 0 0 0 0,0 1 0 0 0,0-1 0 0 0,0 1 1 0 0,0 0-1 0 0,0 0 0 0 0,1 0 0 0 0,-1 0 0 0 0,0 0 0 0 0,1 1 0 0 0,-3 1 0 0 0,-3 2 0 0 0,1 1 0 0 0,0 0 0 0 0,1 0 0 0 0,-1 1 0 0 0,1 0 0 0 0,0 0 0 0 0,1 1 0 0 0,0 0 0 0 0,0 0 0 0 0,0 0 0 0 0,1 0 0 0 0,1 1 0 0 0,-1-1 0 0 0,1 1 0 0 0,0 1 0 0 0,2-4 0 0 0,0 0 0 0 0,1 1 0 0 0,-1-1 0 0 0,1 0 0 0 0,0 1 0 0 0,0-1 0 0 0,1 0 0 0 0,0 1 0 0 0,0-1 0 0 0,1 0 0 0 0,0 0 0 0 0,0 0 0 0 0,2 4 0 0 0,-3-8 39 0 0,-1 0-1 0 0,2 0 1 0 0,-1 0-1 0 0,0 0 1 0 0,0 0-1 0 0,1 0 1 0 0,-1-1-1 0 0,0 1 1 0 0,1 0-1 0 0,0-1 1 0 0,-1 1-1 0 0,1-1 1 0 0,0 0-1 0 0,0 0 1 0 0,0 0-1 0 0,0 0 1 0 0,0 1-39 0 0,2-1 92 0 0,-1 0 1 0 0,1 0-1 0 0,-1 0 1 0 0,1-1-1 0 0,0 1 1 0 0,-1-1-1 0 0,1 0 1 0 0,0 0-1 0 0,-1 0 1 0 0,1 0-93 0 0,7-2 69 0 0,-1 0-1 0 0,1 0 1 0 0,-1-1 0 0 0,0 0 0 0 0,0-1-1 0 0,7-3-68 0 0,-11 3 0 0 0,-1 1 0 0 0,1-1 0 0 0,-1 0 0 0 0,0-1 0 0 0,0 1 0 0 0,0-1 0 0 0,0 0 0 0 0,3-5 0 0 0,-2 2 0 0 0,0 1 0 0 0,1 1 0 0 0,5-5 0 0 0,-1 1 0 0 0,0 1 0 0 0,5-8 0 0 0,-7 8 0 0 0,-1 0 0 0 0,1 1 0 0 0,1 0 0 0 0,0 0 0 0 0,4-2 0 0 0,-12 7 0 0 0,0 1 0 0 0,1 0 0 0 0,-1 1 0 0 0,1-1 0 0 0,-1 0 0 0 0,1 1 0 0 0,0-1 0 0 0,-1 1 0 0 0,1 0 0 0 0,0 0 0 0 0,0 0 0 0 0,0 0 0 0 0,0 1 0 0 0,2-1 0 0 0,-4 1 0 0 0,-1 0 0 0 0,1 0 0 0 0,-1 0 0 0 0,0 0 0 0 0,1 0 0 0 0,-1 0 0 0 0,1 0 0 0 0,-1 0 0 0 0,1 0 0 0 0,-1 0 0 0 0,0 0 0 0 0,1 0 0 0 0,-1 0 0 0 0,1 0 0 0 0,-1 1 0 0 0,0-1 0 0 0,1 0 0 0 0,-1 0 0 0 0,0 1 0 0 0,1-1 0 0 0,-1 0 0 0 0,0 0 0 0 0,1 1 0 0 0,-1-1 0 0 0,0 0 0 0 0,0 1 0 0 0,1-1 0 0 0,-1 0 0 0 0,0 1 0 0 0,0-1 0 0 0,1 1 0 0 0,-1-1 0 0 0,0 0 0 0 0,0 1 0 0 0,1 0 0 0 0,7 15 0 0 0,0 0 0 0 0,-1 0 0 0 0,-1 0 0 0 0,0 1 0 0 0,-1-1 0 0 0,1 10 0 0 0,4 9 0 0 0,-7-19 0 0 0,4 8 0 0 0,-8-26 0 0 0,1-1 0 0 0,0 1 0 0 0,1-1 0 0 0,-1 0 0 0 0,0 1 0 0 0,1-1 0 0 0,-1 0 0 0 0,1 1 0 0 0,0-1 0 0 0,0 1 0 0 0,0 0 0 0 0,0-1 0 0 0,0 1 0 0 0,1-1 0 0 0,4-13 0 0 0,-3 8 0 0 0,-1 0 0 0 0,1 0 0 0 0,1 1 0 0 0,-1-1 0 0 0,1 1 0 0 0,1-1 0 0 0,-1 1 0 0 0,2-1 0 0 0,-1 2 0 0 0,0 1 0 0 0,0-1 0 0 0,0 1 0 0 0,1 0 0 0 0,0 0 0 0 0,6-4 0 0 0,-12 8 0 0 0,1 1 0 0 0,-1-1 0 0 0,1 1 0 0 0,-1-1 0 0 0,1 1 0 0 0,0 0 0 0 0,-1-1 0 0 0,1 1 0 0 0,0 0 0 0 0,-1-1 0 0 0,1 1 0 0 0,0 0 0 0 0,-1 0 0 0 0,1 0 0 0 0,0 0 0 0 0,-1-1 0 0 0,1 1 0 0 0,0 0 0 0 0,0 0 0 0 0,0 0 0 0 0,1 1 0 0 0,6 1 0 0 0,-4 1 0 0 0,0 0 0 0 0,-1-1 0 0 0,0 1 0 0 0,0 1 0 0 0,0-1 0 0 0,0 0 0 0 0,0 1 0 0 0,-1-1 0 0 0,1 1 0 0 0,1 4 0 0 0,-2-4 0 0 0,1 0 0 0 0,0 1 0 0 0,0-1 0 0 0,0 0 0 0 0,1 0 0 0 0,-1-1 0 0 0,4 4 0 0 0,12 7 0 0 0,-10-6 0 0 0,1-1 0 0 0,0 0 0 0 0,4 3 0 0 0,-11-9 0 0 0,0 1 0 0 0,1-1 0 0 0,-1 0 0 0 0,0 0 0 0 0,0 0 0 0 0,0 0 0 0 0,1 0 0 0 0,-1-1 0 0 0,0 1 0 0 0,1-1 0 0 0,-1 0 0 0 0,0 0 0 0 0,1 0 0 0 0,0-1 0 0 0,1 1 0 0 0,0-1 0 0 0,-1 0 0 0 0,1 0 0 0 0,-1 0 0 0 0,1 0 0 0 0,-1-1 0 0 0,0 0 0 0 0,0 0 0 0 0,0 0 0 0 0,0-1 0 0 0,0 1 0 0 0,1-2 0 0 0,20-11-13 0 0,-19 11 104 0 0,0 1 1 0 0,-1-1-1 0 0,1 0 0 0 0,-1 0 0 0 0,2-2-91 0 0,3-4 308 0 0,5-4 333 0 0,-1-2-1 0 0,5-6-640 0 0,-8 7-104 0 0,0-1 0 0 0,-2 0 0 0 0,0 0 0 0 0,-1-1 0 0 0,0 0 0 0 0,-1 0 0 0 0,0-6 104 0 0,13-33-407 0 0,7-21 6 0 0,-13 37 219 0 0,-10 30 142 0 0,0 0 0 0 0,-1 0-1 0 0,0 0 1 0 0,0 0-1 0 0,0-7 41 0 0,3-4-82 0 0,-5 19 67 0 0,0-1-1 0 0,-1 1 0 0 0,1-1 0 0 0,0 1 0 0 0,-1-1 0 0 0,1 1 1 0 0,-1-1-1 0 0,0 1 0 0 0,1-1 0 0 0,-2 1 0 0 0,1-3 16 0 0,0 5-1 0 0,0 0 0 0 0,0-1 0 0 0,0 1 0 0 0,0 0 0 0 0,0 0 0 0 0,0 0 0 0 0,0-1 0 0 0,0 1 0 0 0,0 0 0 0 0,-1 0 0 0 0,1 0 0 0 0,0-1 0 0 0,0 1 0 0 0,0 0 0 0 0,0 0 0 0 0,0 0-1 0 0,-1 0 1 0 0,1-1 0 0 0,0 1 0 0 0,0 0 0 0 0,0 0 0 0 0,-1 0 0 0 0,1 0 0 0 0,0 0 0 0 0,0 0 0 0 0,0 0 0 0 0,-1 0 0 0 0,1 0 0 0 0,0-1 0 0 0,0 1 0 0 0,0 0 0 0 0,-1 0 0 0 0,1 0 0 0 0,0 0 0 0 0,0 0 0 0 0,-1 0-1 0 0,1 0 1 0 0,0 1 0 0 0,0-1 0 0 0,0 0 0 0 0,-1 0 0 0 0,1 0 1 0 0,-10 5 34 0 0,8-3-34 0 0,-1-1 1 0 0,1 1-1 0 0,-1 0 1 0 0,1 0 0 0 0,0 1-1 0 0,0-1 1 0 0,0 0-1 0 0,0 1 1 0 0,0-1 0 0 0,0 1-1 0 0,1-1 1 0 0,-1 1-1 0 0,1 0 1 0 0,0 0 0 0 0,0 0-1 0 0,0 0 1 0 0,0-1-1 0 0,0 2 0 0 0,-39 142 75 0 0,13-25-22 0 0,21-89-53 0 0,2 0 0 0 0,1 0 0 0 0,2 0 0 0 0,1 15 0 0 0,0-31 0 0 0,1-9 0 0 0,0-1 0 0 0,0 0 0 0 0,1 1 0 0 0,0-1 0 0 0,0 0 0 0 0,0 0 0 0 0,1 0 0 0 0,0-1 0 0 0,0 1 0 0 0,3 3 0 0 0,-5-7 0 0 0,0-1 0 0 0,0 1 0 0 0,0-1 0 0 0,0 1 0 0 0,1-1 0 0 0,-1 1 0 0 0,1-1 0 0 0,-1 0 0 0 0,1 0 0 0 0,-1 0 0 0 0,1 0 0 0 0,0 0 0 0 0,-1 0 0 0 0,1 0 0 0 0,0 0 0 0 0,0 0 0 0 0,0-1 0 0 0,0 1 0 0 0,1-1 0 0 0,1 1 0 0 0,0-1 0 0 0,0 0 0 0 0,0-1 0 0 0,0 1 0 0 0,0-1 0 0 0,0 1 0 0 0,0-1 0 0 0,3-1 0 0 0,-3 1 0 0 0,0-1 0 0 0,0 1 0 0 0,0-1 0 0 0,-1 1 0 0 0,1-1 0 0 0,0 0 0 0 0,-1-1 0 0 0,1 1 0 0 0,-1-1 0 0 0,0 1 0 0 0,0-1 0 0 0,0 0 0 0 0,0 0 0 0 0,0 0 0 0 0,0-1 0 0 0,-1 1 0 0 0,0-1 0 0 0,1 0 0 0 0,2-7-926 0 0,0 0 1 0 0,0 0-1 0 0,-1 0 0 0 0,-1 0 0 0 0,0-1 0 0 0,0 0 0 0 0,0-6 926 0 0,-2-5-6478 0 0</inkml:trace>
  <inkml:trace contextRef="#ctx0" brushRef="#br0" timeOffset="287.285">1891 243 15576 0 0,'-3'-2'91'0'0,"0"0"0"0"0,1 0 1 0 0,-2 1-1 0 0,1-1 1 0 0,0 1-1 0 0,0-1 0 0 0,0 1 1 0 0,-1 0-1 0 0,1 0 0 0 0,-1 0 1 0 0,1 1-1 0 0,0-1 1 0 0,-1 1-1 0 0,1 0 0 0 0,-1 0 1 0 0,1 0-1 0 0,-1 1 1 0 0,1-1-1 0 0,-1 1 0 0 0,-1 0-91 0 0,4 0 600 0 0,1-1 200 0 0,0 0 38 0 0,0 1-738 0 0,0 0 1 0 0,1 1 0 0 0,-1-1 0 0 0,1 0 0 0 0,0 1-1 0 0,0-1 1 0 0,-1 0 0 0 0,1 0 0 0 0,0 1-1 0 0,0-1 1 0 0,0 0 0 0 0,0 0 0 0 0,0 0-1 0 0,0 0 1 0 0,0 0 0 0 0,1-1 0 0 0,-1 1-1 0 0,0 0 1 0 0,2 0-101 0 0,1 1 150 0 0,0 1-1 0 0,0-1 1 0 0,0-1 0 0 0,0 1-1 0 0,5 1-149 0 0,24 3 466 0 0,0-2 0 0 0,0-1 0 0 0,1-2-466 0 0,100-1 174 0 0,-84-2-114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10136 0 0,'0'-8'918'0'0,"1"5"-873"0"0,-1-1 43 0 0,1-1 1 0 0,-1 1 0 0 0,1 0-1 0 0,1 0 1 0 0,-1 0-1 0 0,0 0 1 0 0,1 0 0 0 0,0 0-1 0 0,0 0 1 0 0,0 1 0 0 0,1-1-1 0 0,0-1-88 0 0,32-50 2558 0 0,-30 49-2224 0 0,1 0 0 0 0,0 0 0 0 0,0 0 1 0 0,0 0-1 0 0,1 1 0 0 0,-1 0 0 0 0,1 1 1 0 0,1-1-1 0 0,-1 1 0 0 0,1 1 1 0 0,-1-1-1 0 0,1 1 0 0 0,0 1 0 0 0,3-1-334 0 0,0 0 0 0 0,0 0 0 0 0,0 0 0 0 0,1 1 0 0 0,-1 0 0 0 0,1 1 0 0 0,1 1 0 0 0,-6-1 62 0 0,0 1 0 0 0,0 0 0 0 0,0 1-1 0 0,0-1 1 0 0,0 2 0 0 0,0-1-1 0 0,0 1 1 0 0,0 0 0 0 0,0 0 0 0 0,0 1-1 0 0,-1 0 1 0 0,1 0 0 0 0,-1 0-1 0 0,4 3-61 0 0,8 6 353 0 0,-13-9-265 0 0,-1-1 0 0 0,1 1 0 0 0,-1 0 0 0 0,0 1 0 0 0,0-1 0 0 0,0 1-1 0 0,1 1-87 0 0,48 50 243 0 0,-49-51-65 0 0,1 2-170 0 0,1 0 0 0 0,0 0 0 0 0,1-1 1 0 0,4 4-9 0 0,-9-8 68 0 0,0 1 0 0 0,0-1 0 0 0,0 0 0 0 0,1 0 0 0 0,-1 0 1 0 0,0 0-1 0 0,1-1 0 0 0,-1 1 0 0 0,0-1 0 0 0,1 1 0 0 0,-1-1 0 0 0,1 0 1 0 0,-1 0-1 0 0,0 0 0 0 0,1 0 0 0 0,-1 0 0 0 0,1-1 0 0 0,1 0-68 0 0,3 0 221 0 0,5-3-268 0 0,0 1 0 0 0,11-5 47 0 0,-20 6 21 0 0,0 1 1 0 0,0-1 0 0 0,0 1-1 0 0,0-1 1 0 0,-1 0 0 0 0,1 0-1 0 0,0 0 1 0 0,-1-1 0 0 0,0 1-1 0 0,1-1 1 0 0,-1 1 0 0 0,0-1-1 0 0,1-1-21 0 0,-2 2 28 0 0,1 0 0 0 0,-1 0 0 0 0,1 0 0 0 0,0 0 0 0 0,0 0 0 0 0,0 0 0 0 0,1-1-28 0 0,10-9-1586 0 0,-7-1-4186 0 0,-4 2-1177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17 166 13824 0 0,'0'0'314'0'0,"-2"-1"46"0"0,1 0-322 0 0,0 1-1 0 0,0-1 0 0 0,0 1 1 0 0,0-1-1 0 0,1 0 1 0 0,-1 1-1 0 0,0-1 0 0 0,0 0 1 0 0,0 0-1 0 0,1 0 0 0 0,-1 0 1 0 0,0 1-1 0 0,1-1 1 0 0,-1 0-1 0 0,1 0 0 0 0,-1 0 1 0 0,1 0-1 0 0,0 0 1 0 0,-1-1-1 0 0,1 1 0 0 0,0 0 1 0 0,0 0-1 0 0,-1 0 1 0 0,1 0-1 0 0,0 0 0 0 0,0 0 1 0 0,0 0-38 0 0,1-3 173 0 0,0 1 1 0 0,0-1-1 0 0,1 1 1 0 0,-1 0-1 0 0,1-1 0 0 0,-1 1 1 0 0,3-2-174 0 0,4-10 1069 0 0,-6 10-931 0 0,1 1-1 0 0,0 0 0 0 0,0 0 0 0 0,1 0 0 0 0,-1 0 0 0 0,1 0 0 0 0,0 1 0 0 0,0 0 0 0 0,0 0 0 0 0,0 0 0 0 0,0 0 0 0 0,2 0-137 0 0,13-7-20 0 0,0 0-1 0 0,7-1 21 0 0,-21 9 28 0 0,3-1 84 0 0,0 0 0 0 0,0 1 0 0 0,0 0 0 0 0,0 0 0 0 0,0 1 0 0 0,0 0 0 0 0,0 0 0 0 0,1 1 0 0 0,-1 0 0 0 0,0 0 0 0 0,0 1 0 0 0,8 2-112 0 0,2 1 69 0 0,0 2 0 0 0,-1 0 0 0 0,1 1-1 0 0,-1 1 1 0 0,2 2-69 0 0,5 0 0 0 0,-15-7 0 0 0,0 1 0 0 0,0 1 0 0 0,2 1 0 0 0,-5-3 3 0 0,1 0-1 0 0,-1 0 0 0 0,1 0 0 0 0,0-1 1 0 0,0 0-1 0 0,0 0 0 0 0,1 0-2 0 0,-4-1 5 0 0,0-1 1 0 0,0 1-1 0 0,0-1 0 0 0,0 0 0 0 0,0 0 1 0 0,0 0-1 0 0,0 0 0 0 0,0-1 0 0 0,0 1 1 0 0,0-1-1 0 0,0 0 0 0 0,4-2-5 0 0,27-16 217 0 0,-29 16-181 0 0,0 0 0 0 0,-1-1 0 0 0,1 0-1 0 0,3-4-35 0 0,6-3-1501 0 0,1 3-5652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45 10136 0 0,'-7'-13'769'0'0,"6"10"-698"0"0,-1 1 1 0 0,1 0-1 0 0,-1 0 0 0 0,1 0 0 0 0,-1 0 1 0 0,0 1-1 0 0,1-1 0 0 0,-1 0 0 0 0,0 1 1 0 0,0-1-1 0 0,0 1 0 0 0,-1 0 0 0 0,1-1 1 0 0,0 1-1 0 0,0 0 0 0 0,-1 0 0 0 0,1 1 1 0 0,0-1-1 0 0,-1 0 0 0 0,1 1 0 0 0,-1-1 1 0 0,1 1-1 0 0,-3 0-71 0 0,3 0 128 0 0,-5-1 79 0 0,1 1 1 0 0,-1 0-1 0 0,1 1 1 0 0,-1 0-1 0 0,1 0 1 0 0,-1 0-1 0 0,1 1 1 0 0,0 0 0 0 0,-1 0-1 0 0,1 0 1 0 0,0 1-1 0 0,-1 1-207 0 0,-15 7 119 0 0,2 2 0 0 0,-13 9-119 0 0,10-5 302 0 0,0 0 0 0 0,2 2 1 0 0,0 0-1 0 0,1 1 0 0 0,2 2 0 0 0,0-1 1 0 0,1 2-1 0 0,-5 10-302 0 0,-6 12 1609 0 0,-20 45-1609 0 0,38-67-1 0 0,1 1 0 0 0,1 0 1 0 0,1 0-1 0 0,0 0 0 0 0,2 5 1 0 0,3-21 0 0 0,-1 8 0 0 0,0 1 0 0 0,2-1 0 0 0,0 0 0 0 0,0 1 0 0 0,1-1 0 0 0,2 5 0 0 0,0-9-8 0 0,0 0 0 0 0,1-1 0 0 0,0 1 0 0 0,1-1 0 0 0,0 0-1 0 0,1 0 1 0 0,0 0 0 0 0,1 0 0 0 0,0-1 0 0 0,7 9 8 0 0,-9-14 48 0 0,0 0 0 0 0,0-1 0 0 0,1 1 1 0 0,0-1-1 0 0,0 0 0 0 0,0 0 0 0 0,0-1 0 0 0,1 1 1 0 0,-1-1-1 0 0,1 0 0 0 0,0-1 0 0 0,0 0 0 0 0,0 1 1 0 0,0-2-1 0 0,0 1 0 0 0,0-1 0 0 0,0 0 0 0 0,1 0 1 0 0,-1-1-1 0 0,0 0 0 0 0,3 0-48 0 0,10-2 152 0 0,-1 0-1 0 0,0-1 1 0 0,0-1 0 0 0,0-1-1 0 0,-1-1 1 0 0,0 0-1 0 0,0-1 1 0 0,8-5-152 0 0,0-2-19 0 0,0 0 0 0 0,-1-2 0 0 0,0-1-1 0 0,-2-1 1 0 0,2-3 19 0 0,-11 10 114 0 0,-2 0 0 0 0,1-2 0 0 0,-1 1-1 0 0,-1-2 1 0 0,-1 1 0 0 0,1-1 0 0 0,-2-1 0 0 0,0 1-1 0 0,-1-1 1 0 0,-1-1 0 0 0,0 1 0 0 0,-1-1-1 0 0,0 0 1 0 0,-2-1 0 0 0,0 1 0 0 0,0-1 0 0 0,-2 1-1 0 0,0-8-113 0 0,-1 13 0 0 0,-1-1 0 0 0,-1 1 0 0 0,0-1 0 0 0,-1 1 0 0 0,0 0 0 0 0,0 0 0 0 0,-1 0 0 0 0,-1 1 0 0 0,0-1 0 0 0,0 1 0 0 0,-1 0 0 0 0,0 0 0 0 0,-1 1 0 0 0,0 0 0 0 0,-1 0 0 0 0,1 1 0 0 0,-2 0 0 0 0,1 0 0 0 0,-5-2 0 0 0,8 6 15 0 0,0 1-1 0 0,0-1 1 0 0,0 1-1 0 0,-1 0 1 0 0,-5-1-15 0 0,10 3-32 0 0,0 1 0 0 0,-1-1-1 0 0,1 1 1 0 0,0-1 0 0 0,-1 1 0 0 0,1 0 0 0 0,0 0-1 0 0,-1 0 1 0 0,1 0 0 0 0,-1 0 0 0 0,1 0-1 0 0,0 0 1 0 0,-1 0 0 0 0,1 0 0 0 0,0 0 0 0 0,-1 1-1 0 0,1-1 1 0 0,0 1 0 0 0,-1-1 0 0 0,1 1-1 0 0,0 0 1 0 0,0-1 0 0 0,-1 1 0 0 0,1 0 0 0 0,0 0-1 0 0,0 0 1 0 0,0 0 0 0 0,-1 1 32 0 0,-12 14-3192 0 0,7-8-3970 0 0</inkml:trace>
  <inkml:trace contextRef="#ctx0" brushRef="#br0" timeOffset="330.377">372 458 13824 0 0,'-3'-5'863'0'0,"4"4"-361"0"0,7 6-180 0 0,11 13 425 0 0,47 73 813 0 0,-43-53-1025 0 0,-2 1 0 0 0,-2 1 0 0 0,2 9-535 0 0,-5-7-23 0 0,-11-26 613 0 0,1 0 0 0 0,1 0 0 0 0,2 3-590 0 0,-7-15-231 0 0,-2-4 112 0 0,0 1 0 0 0,0-1 0 0 0,0 1 0 0 0,0 0 0 0 0,1-1 0 0 0,-1 1 0 0 0,0-1 0 0 0,0 1 0 0 0,1-1 0 0 0,-1 1 0 0 0,0-1 0 0 0,1 1 0 0 0,-1-1 0 0 0,1 1 0 0 0,-1-1 0 0 0,0 1 0 0 0,1-1 0 0 0,-1 0 0 0 0,1 1 119 0 0,7 2-1023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10592 0 0,'-1'-4'165'0'0,"-1"-11"967"0"0,2 14-380 0 0,0 1 252 0 0,0 0 48 0 0,0 0-95 0 0,0 0-441 0 0,0 1-482 0 0,1-1-1 0 0,-1 0 0 0 0,1 0 1 0 0,-1 0-1 0 0,0 1 1 0 0,1-1-1 0 0,-1 0 0 0 0,0 0 1 0 0,1 1-1 0 0,-1-1 1 0 0,0 0-1 0 0,1 1 1 0 0,-1-1-1 0 0,0 0 0 0 0,1 1 1 0 0,-1-1-1 0 0,0 1 1 0 0,0-1-1 0 0,1 0 0 0 0,-1 1 1 0 0,0-1-1 0 0,0 1 1 0 0,0-1-1 0 0,0 1 0 0 0,0-1 1 0 0,0 1-1 0 0,0-1 1 0 0,0 1-34 0 0,2 13 132 0 0,-1 52 1228 0 0,-2 73 720 0 0,-4-78-1740 0 0,-2 53-119 0 0,1-23-10 0 0,7-69-952 0 0,0-7-4618 0 0,0-5-1239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13824 0 0,'0'0'314'0'0,"0"0"46"0"0,0 0 22 0 0,-2 0-50 0 0,-3 1-220 0 0,9 0-100 0 0,-1 0-32 0 0,21 4 432 0 0,0-1 0 0 0,0-1 0 0 0,1-1 0 0 0,-1-1-1 0 0,20-2-411 0 0,-4-2 973 0 0,38 2-973 0 0,-32 1 1059 0 0,9-2-1059 0 0,143-8-2 0 0,-85 6 256 0 0,69 1-1342 0 0,-181 3 1019 0 0,26 0-6593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13824 0 0,'0'0'314'0'0,"0"0"46"0"0,0 0 22 0 0,0 0-50 0 0,-1 1-220 0 0,0 0-112 0 0,1 0 1 0 0,0-1-1 0 0,-1 1 1 0 0,1-1-1 0 0,0 1 1 0 0,0 0-1 0 0,-1-1 1 0 0,1 1-1 0 0,0 0 1 0 0,0-1-1 0 0,0 1 1 0 0,0 0-1 0 0,0-1 1 0 0,0 1-1 0 0,0 0 1 0 0,0 0-1 0 0,0-1 1 0 0,0 1-1 0 0,0 0 1 0 0,0-1-1 0 0,1 1 1 0 0,-1 0-1 0 0,0-1 1 0 0,0 1-1 0 0,1 0 0 0 0,12 13-1 0 0,1 0 2 0 0,9 15-1 0 0,-17-23 0 0 0,-1 0 0 0 0,-1 0 0 0 0,1 1 0 0 0,-1-1 0 0 0,0 1 0 0 0,3 5 0 0 0,10 16 367 0 0,-13-23-154 0 0,-1 0 0 0 0,0 0 0 0 0,0 0 0 0 0,0 0-1 0 0,1 2-212 0 0,0 4 268 0 0,1 1-220 0 0,-1 0 1 0 0,0 0 0 0 0,0 0-1 0 0,-1 1 1 0 0,-1-1 0 0 0,0 1-1 0 0,0 7-48 0 0,-1 7 0 0 0,-1-16 0 0 0,1 0 0 0 0,-2 0 0 0 0,0 7 0 0 0,-1 0 288 0 0,-1 0 0 0 0,-1-1 0 0 0,0 1 0 0 0,-2-1 0 0 0,-3 8-288 0 0,2-5 492 0 0,6-16-479 0 0,-1 0 0 0 0,1 0 0 0 0,-1-1 0 0 0,1 1 0 0 0,-1 0 0 0 0,0-1 0 0 0,-1 0-1 0 0,1 1 1 0 0,-3 2-13 0 0,-10 12 0 0 0,12-14 0 0 0,0-1 0 0 0,0 1 0 0 0,0-1 0 0 0,0 1 0 0 0,0-1 0 0 0,-1 0 0 0 0,1-1 0 0 0,-1 1 0 0 0,0 0 0 0 0,0-1 0 0 0,0 0 0 0 0,-11 6 12 0 0,-16 5 21 0 0,30-12 30 0 0,-1 0 0 0 0,0-1 0 0 0,0 1 1 0 0,1-1-1 0 0,-1 0 0 0 0,0 0 1 0 0,0 1-1 0 0,0-1 0 0 0,0 0 1 0 0,0-1-1 0 0,1 1 0 0 0,-1 0 1 0 0,0 0-1 0 0,-1-1-63 0 0,-2-19 1117 0 0,5 19-1105 0 0,0 0 0 0 0,-1 0-1 0 0,1-1 1 0 0,0 1-1 0 0,0 0 1 0 0,0-1-1 0 0,0 1 1 0 0,0 0 0 0 0,0-1-1 0 0,0 1 1 0 0,1 0-1 0 0,-1-1 1 0 0,0 1 0 0 0,1 0-1 0 0,-1 0 1 0 0,1-1-1 0 0,-1 1 1 0 0,1 0 0 0 0,0 0-1 0 0,-1 0 1 0 0,1 0-1 0 0,0 0 1 0 0,1-1-12 0 0,0-1 95 0 0,-1 1 0 0 0,1 0 0 0 0,-1-1-1 0 0,0 0 1 0 0,0 1 0 0 0,1-1 0 0 0,-1 0-95 0 0,0-3 138 0 0,1 0-1 0 0,1 0 1 0 0,-1 0 0 0 0,1 0-1 0 0,0 0 1 0 0,1 0 0 0 0,-1 1-1 0 0,5-4-137 0 0,-3 0 5 0 0,1 1-1 0 0,-1-1 0 0 0,0 0 1 0 0,0-3-5 0 0,0 1-1 0 0,1 0 0 0 0,7-10 1 0 0,34-44 0 0 0,5 0 0 0 0,-33 42 0 0 0,1 2 0 0 0,2 0 0 0 0,0 1 0 0 0,13-8 0 0 0,19-14 5 0 0,-33 25-101 0 0,0 0 0 0 0,1 2 1 0 0,14-8 95 0 0,-18 16-141 0 0,-7 3-5968 0 0,-9 4-1190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10136 0 0,'1'-1'50'0'0,"0"1"0"0"0,-1-1 1 0 0,1 0-1 0 0,0 1 0 0 0,0-1 0 0 0,-1 0 1 0 0,1 0-1 0 0,-1 0 0 0 0,1 0 1 0 0,0 1-1 0 0,-1-1 0 0 0,0 0 0 0 0,1 0 1 0 0,-1 0-1 0 0,0 0 0 0 0,1 0 1 0 0,-1 0-1 0 0,0 0 0 0 0,0 0 0 0 0,0 0 1 0 0,0-1-51 0 0,0 1-7 0 0,7-8 91 0 0,-6 8 309 0 0,9 2 2153 0 0,-8 2-2350 0 0,1 1 1 0 0,-2-1 0 0 0,1 1 0 0 0,0 0 0 0 0,-1 0 0 0 0,1 0 0 0 0,-1 0 0 0 0,0 0 0 0 0,-1 0 0 0 0,1 0 0 0 0,-1 0 0 0 0,0 0-1 0 0,0 3-196 0 0,1 21 813 0 0,0-23-668 0 0,0-1-1 0 0,-1 1 1 0 0,0-1 0 0 0,0 1-1 0 0,-1 2-144 0 0,-20 157 1120 0 0,19-149-964 0 0,1 0-1 0 0,0 1 0 0 0,2-1 0 0 0,0 1 0 0 0,0-1 0 0 0,3 6-155 0 0,-3-15 112 0 0,1 0 0 0 0,1 0-1 0 0,-1 0 1 0 0,1-1 0 0 0,0 1-1 0 0,0-1 1 0 0,0 1 0 0 0,1-1 0 0 0,0 0-1 0 0,3 3-111 0 0,-5-6 0 0 0,0-1 0 0 0,-1 0 0 0 0,1 0 0 0 0,0 0 0 0 0,0 0 0 0 0,0 0 0 0 0,0 0 0 0 0,0 0 0 0 0,0 0 0 0 0,0-1 0 0 0,0 1 0 0 0,1-1 0 0 0,-1 0 0 0 0,0 1 0 0 0,1-1 0 0 0,1 0 0 0 0,0 0 0 0 0,1 0 0 0 0,-1 0 0 0 0,0-1 0 0 0,1 0 0 0 0,-1 1 0 0 0,1-2 0 0 0,-1 1-37 0 0,0-1-1 0 0,0 1 1 0 0,0-1-1 0 0,-1 0 1 0 0,1 0-1 0 0,-1-1 1 0 0,0 1-1 0 0,1-1 1 0 0,-1 0-1 0 0,0 1 1 0 0,1-3 37 0 0,4-5-549 0 0,-1 0 0 0 0,0 0 0 0 0,0-3 549 0 0,18-24-1373 0 0,6-13 829 0 0,-31 50 551 0 0,0 0 0 0 0,0-1 0 0 0,0 1 0 0 0,0 0 0 0 0,0 0 0 0 0,1 0 0 0 0,-1 0 0 0 0,0 0 0 0 0,0 0 0 0 0,0 0-1 0 0,0 0 1 0 0,0 0 0 0 0,1 0 0 0 0,-1 0 0 0 0,0 0 0 0 0,0 0 0 0 0,0 0 0 0 0,0 0 0 0 0,0 0 0 0 0,1 0 0 0 0,-1 0-1 0 0,0 0 1 0 0,0 0 0 0 0,0 0 0 0 0,0 1 0 0 0,0-1 0 0 0,0 0 0 0 0,1 0 0 0 0,-1 0 0 0 0,0 0 0 0 0,0 0 0 0 0,0 0-1 0 0,0 0 1 0 0,0 0 0 0 0,0 0 0 0 0,0 1 0 0 0,0-1 0 0 0,0 0 0 0 0,1 0 0 0 0,-1 0 0 0 0,0 0 0 0 0,0 0 0 0 0,0 1-1 0 0,0-1 1 0 0,0 0 0 0 0,0 0 0 0 0,0 0 0 0 0,0 0 0 0 0,0 0 0 0 0,0 1 0 0 0,0-1 0 0 0,0 0 0 0 0,0 0-1 0 0,0 0 1 0 0,0 0 0 0 0,0 0 0 0 0,0 1-7 0 0,4 17-247 0 0,-1 20 36 0 0,-3-33 209 0 0,0 0-1 0 0,1 0 1 0 0,-1 0-1 0 0,1 0 1 0 0,0-1-1 0 0,1 1 1 0 0,-1 0-1 0 0,1-1 1 0 0,0 1-1 0 0,0-1 1 0 0,0 1-1 0 0,1-1 1 0 0,-1 0-1 0 0,2 1 3 0 0,-2-3 18 0 0,0 0 1 0 0,0 0-1 0 0,0 0 0 0 0,0 0 0 0 0,0 0 0 0 0,1 0 1 0 0,-1-1-1 0 0,1 1 0 0 0,-1-1 0 0 0,1 1 0 0 0,0-1 1 0 0,-1 0-1 0 0,1 0 0 0 0,0 0 0 0 0,0-1 0 0 0,0 1 0 0 0,-1-1 1 0 0,1 1-1 0 0,0-1 0 0 0,0 0 0 0 0,0 0 0 0 0,0 0 1 0 0,0-1-1 0 0,0 1-18 0 0,2-1 76 0 0,0-1-1 0 0,-1 1 1 0 0,1-1 0 0 0,-1 0 0 0 0,1 0-1 0 0,-1 0 1 0 0,0 0 0 0 0,0-1-1 0 0,0 0 1 0 0,0 0 0 0 0,0 0 0 0 0,-1 0-1 0 0,1-1 1 0 0,-1 1 0 0 0,0-1 0 0 0,0 0-1 0 0,0 0 1 0 0,0 0 0 0 0,-1 0 0 0 0,0-1-1 0 0,1 0-75 0 0,-2 3 0 0 0,-1-1 0 0 0,1 0 0 0 0,-1 1 0 0 0,1-1 0 0 0,-1 1 0 0 0,0-1 0 0 0,0 0 0 0 0,0 1 0 0 0,0-1 0 0 0,0 0 0 0 0,0 1 0 0 0,-1-1 0 0 0,0 1 0 0 0,1-1 0 0 0,-1 1 0 0 0,0-1 0 0 0,0 1 0 0 0,0-1 0 0 0,-1 1 0 0 0,1 0 0 0 0,0 0 0 0 0,-1-1 0 0 0,-3-4 0 0 0,0 1 0 0 0,0 0 0 0 0,0 0 0 0 0,-1 0 0 0 0,0 0 0 0 0,-3-1 0 0 0,5 5 0 0 0,0-1 0 0 0,0 2 0 0 0,-1-1 0 0 0,1 0 0 0 0,-1 1 0 0 0,1 0 0 0 0,-1 0 0 0 0,1 0 0 0 0,-1 1 0 0 0,0-1 0 0 0,0 1 0 0 0,-3 0 0 0 0,5-1-125 0 0,0 1-1 0 0,0 0 1 0 0,0-1 0 0 0,0 1-1 0 0,0 1 1 0 0,0-1-1 0 0,0 0 1 0 0,1 1-1 0 0,-1-1 1 0 0,0 1-1 0 0,0 0 1 0 0,0 0-1 0 0,1 0 1 0 0,-1 1-1 0 0,0-1 1 0 0,1 1 0 0 0,-1-1-1 0 0,1 1 1 0 0,0 0-1 0 0,-2 1 126 0 0,0 2-6138 0 0</inkml:trace>
  <inkml:trace contextRef="#ctx0" brushRef="#br0" timeOffset="316.912">700 200 15664 0 0,'0'0'356'0'0,"0"0"49"0"0,-2 0 21 0 0,-18 1 92 0 0,11 4-504 0 0,7-3 83 0 0,0-1-1 0 0,0 1 0 0 0,0 0 0 0 0,0 0 0 0 0,1 0 1 0 0,-1 0-1 0 0,0 0 0 0 0,1 1 0 0 0,0-1 0 0 0,-1 0 1 0 0,1 1-1 0 0,0-1 0 0 0,0 1 0 0 0,1-1 0 0 0,-1 1 1 0 0,0 0-97 0 0,1 1 56 0 0,-1 0 0 0 0,1 0 0 0 0,0 0 0 0 0,0 0 0 0 0,1 1 0 0 0,-1-1 0 0 0,1 0 0 0 0,0 0 0 0 0,1 3-56 0 0,2 5 0 0 0,1 0-1 0 0,0 0 0 0 0,1-1 1 0 0,0 1-1 0 0,1-1 0 0 0,1 0 1 0 0,0 0-586 0 0,-1 0 0 0 0,-1 0 0 0 0,4 8 586 0 0,-10-17 65 0 0,1 0 1 0 0,-1-1 0 0 0,0 1-1 0 0,0 0 1 0 0,0 0-1 0 0,0-1 1 0 0,0 1-1 0 0,0 0 1 0 0,0 0 0 0 0,0-1-1 0 0,-1 1 1 0 0,1 0-1 0 0,-1 0 1 0 0,1-1-1 0 0,-1 1 1 0 0,0-1 0 0 0,0 1-1 0 0,0-1 1 0 0,0 1-1 0 0,0-1 1 0 0,0 1-1 0 0,0-1 1 0 0,0 0 0 0 0,0 1-1 0 0,-1-1 1 0 0,1 0-1 0 0,0 0 1 0 0,-1 0-1 0 0,0 0-65 0 0,-4 4-28 0 0,-1-1-1 0 0,1 0 1 0 0,-1-1-1 0 0,0 1 0 0 0,-6 1 29 0 0,2-1 15 0 0,0-1 1 0 0,0 0-1 0 0,-9 1-15 0 0,15-4-143 0 0,1 1 0 0 0,-1-1 0 0 0,0 0 0 0 0,0 0 0 0 0,0 0 0 0 0,1 0 0 0 0,-1-1 0 0 0,0 0 0 0 0,0 0 0 0 0,0 0 143 0 0,5 1-84 0 0,-1-1 0 0 0,0 1 0 0 0,1 0-1 0 0,-1 0 1 0 0,1 0 0 0 0,-1 0-1 0 0,0-1 1 0 0,1 1 0 0 0,-1 0 0 0 0,1-1-1 0 0,-1 1 1 0 0,1 0 0 0 0,-1-1-1 0 0,1 1 1 0 0,-1 0 0 0 0,1-1 0 0 0,-1 1-1 0 0,1-1 1 0 0,-1 1 0 0 0,1-1-1 0 0,0 1 1 0 0,-1-1 0 0 0,1 0-1 0 0,0 1 1 0 0,0-1 0 0 0,-1 1 0 0 0,1-1-1 0 0,0 0 1 0 0,0 1 0 0 0,0-1-1 0 0,0 1 1 0 0,0-1 0 0 0,0 0 0 0 0,0 1-1 0 0,0-1 1 0 0,0 0 0 0 0,0 1-1 0 0,0-1 1 0 0,0 0 0 0 0,0 1 0 0 0,0-1 84 0 0,4-7-1024 0 0</inkml:trace>
  <inkml:trace contextRef="#ctx0" brushRef="#br0" timeOffset="620.437">1058 131 13824 0 0,'14'-2'334'0'0,"-12"2"45"0"0,-8 0-36 0 0,2 1-298 0 0,0 1 1 0 0,0-1-1 0 0,0 1 1 0 0,1 0 0 0 0,-1 0-1 0 0,1 0 1 0 0,0 1-1 0 0,-1-1 1 0 0,1 1 0 0 0,-1 1-46 0 0,-1 1 5 0 0,-4 4 11 0 0,1-1 0 0 0,-1 0 1 0 0,0-1-1 0 0,-8 5-16 0 0,10-7 227 0 0,-1 0 0 0 0,1 0 0 0 0,0 1 0 0 0,1 0 0 0 0,-1 0-1 0 0,-4 7-226 0 0,-9 4 525 0 0,18-16-521 0 0,0 0 0 0 0,1 0 0 0 0,-1 0 0 0 0,0 0 0 0 0,1 0 0 0 0,-1 1 0 0 0,1-1 0 0 0,-1 1 0 0 0,1-1 0 0 0,0 1 0 0 0,-1-1 0 0 0,1 1 0 0 0,0 0 0 0 0,0 0 0 0 0,0 0 0 0 0,1-1 0 0 0,-1 1 0 0 0,0 0 0 0 0,1 0 0 0 0,-1 0-1 0 0,0 2-3 0 0,-1 13 0 0 0,2-15 0 0 0,-1 0 0 0 0,0 0 0 0 0,1 0 0 0 0,0 0 0 0 0,-1 0 0 0 0,1 0 0 0 0,0 0 0 0 0,0 0 0 0 0,0 0 0 0 0,1 0 0 0 0,-1 0 0 0 0,0 0 0 0 0,1 0 0 0 0,-1 0 0 0 0,1 0 0 0 0,0 0 0 0 0,-1 0 0 0 0,1-1 0 0 0,1 3 0 0 0,4 2 0 0 0,-2-2 0 0 0,0 1 0 0 0,0-1 0 0 0,-1 1 0 0 0,3 4 0 0 0,-4-6 36 0 0,0-1 0 0 0,0 1 0 0 0,0-1 0 0 0,0 1 0 0 0,1-1 0 0 0,-1 0 0 0 0,1 0 0 0 0,0 0-36 0 0,0 0 144 0 0,0 0 0 0 0,-1 0 0 0 0,1 1 0 0 0,-1-1 0 0 0,0 1 0 0 0,0-1 0 0 0,0 1 0 0 0,2 2-144 0 0,-2-3 77 0 0,-1 0 1 0 0,1 1-1 0 0,1-1 0 0 0,-1 0 0 0 0,0 0 0 0 0,0-1 0 0 0,1 1 0 0 0,1 1-77 0 0,10 8-9 0 0,-12-9 9 0 0,-1-1 0 0 0,-4 12 0 0 0,4-7 0 0 0,-1-5 0 0 0,1-1 0 0 0,-1 1 0 0 0,0-1 0 0 0,0 1 0 0 0,0-1 0 0 0,0 0 0 0 0,0 1 0 0 0,0-1 0 0 0,0 1 0 0 0,0-1 0 0 0,0 1 0 0 0,0-1 0 0 0,0 0 0 0 0,0 1 0 0 0,-1-1 0 0 0,1 1 0 0 0,0-1 0 0 0,0 0 0 0 0,0 1 0 0 0,-1-1 0 0 0,1 1 0 0 0,0-1 0 0 0,0 0 0 0 0,-1 1 0 0 0,1-1 0 0 0,0 0 0 0 0,-1 1 0 0 0,1-1 0 0 0,0 0 0 0 0,-1 0 0 0 0,1 1 0 0 0,0-1 0 0 0,-1 0 0 0 0,1 0 0 0 0,-1 0 0 0 0,1 1 0 0 0,-10 6 0 0 0,9-5 0 0 0,-1-1 0 0 0,1 0 0 0 0,-1 1 0 0 0,0-1 0 0 0,1 0 0 0 0,-1 0 0 0 0,0 0 0 0 0,0 0 0 0 0,-2 1 0 0 0,-10 2-239 0 0,-1-1 0 0 0,0 0 0 0 0,0-1 0 0 0,1-1 0 0 0,-1 0 0 0 0,0-1 0 0 0,-12-2 239 0 0,23 2-626 0 0,-1-1-1 0 0,1 0 1 0 0,0 0-1 0 0,0-1 1 0 0,0 1-1 0 0,-3-2 627 0 0,6 2-178 0 0,-19-8-1867 0 0</inkml:trace>
  <inkml:trace contextRef="#ctx0" brushRef="#br0" timeOffset="1214.484">1287 306 11976 0 0,'0'0'266'0'0,"0"0"44"0"0,0 0 15 0 0,1 0-26 0 0,1-3-198 0 0,-4 1 48 0 0,1 2 571 0 0,1 0 250 0 0,0 0 43 0 0,0 0-128 0 0,12-1-548 0 0,2-3-337 0 0,-11 2 0 0 0,100-33 2056 0 0,-99 33-2053 0 0,1 0-1 0 0,-1 0 0 0 0,0 0 0 0 0,0-1 0 0 0,0 0 1 0 0,0 1-1 0 0,0-2-2 0 0,7-4 0 0 0,-10 7-24 0 0,0 0 0 0 0,0 0 0 0 0,0 0 0 0 0,0 0 0 0 0,0 0 0 0 0,0 0 0 0 0,-1-1 0 0 0,1 1 0 0 0,0 0 0 0 0,-1 0 0 0 0,1-1 0 0 0,-1 1 0 0 0,1-1 1 0 0,-1 1-1 0 0,0 0 0 0 0,0-1 0 0 0,0 1 0 0 0,1-1 0 0 0,-1 1 0 0 0,-1-1 0 0 0,1 1 0 0 0,0 0 0 0 0,0-1 0 0 0,0 0 24 0 0,-1-5-809 0 0,1 6 795 0 0,0 1-1 0 0,0 0 1 0 0,0 0-1 0 0,0-1 0 0 0,0 1 1 0 0,0 0-1 0 0,0 0 0 0 0,0-1 1 0 0,-1 1-1 0 0,1 0 0 0 0,0 0 1 0 0,0 0-1 0 0,0-1 0 0 0,0 1 1 0 0,-1 0-1 0 0,1 0 0 0 0,0 0 1 0 0,0 0-1 0 0,-1-1 1 0 0,1 1-1 0 0,0 0 0 0 0,0 0 1 0 0,-1 0-1 0 0,1 0 0 0 0,0 0 1 0 0,0 0-1 0 0,-1 0 0 0 0,1 0 1 0 0,0 0-1 0 0,0 0 0 0 0,-1 0 1 0 0,1 0-1 0 0,0 0 1 0 0,0 0-1 0 0,-1 0 0 0 0,1 0 1 0 0,0 0-1 0 0,-1 0 15 0 0,-10-3-52 0 0,8 2 52 0 0,0 0 0 0 0,0 0 0 0 0,0 1 0 0 0,0-1 0 0 0,0 1 0 0 0,0-1 0 0 0,0 1 0 0 0,0 0 0 0 0,0 0 0 0 0,0 0 0 0 0,0 1 0 0 0,0-1 0 0 0,0 1 0 0 0,0 0 0 0 0,0-1 0 0 0,0 1 0 0 0,-2 2 0 0 0,-15 7 0 0 0,16-9 0 0 0,0 1 0 0 0,1 0 0 0 0,-1 0 0 0 0,0 0 0 0 0,1 1 0 0 0,-1-1 0 0 0,1 1 0 0 0,0 0 0 0 0,0 0 0 0 0,0 0 0 0 0,0 0 0 0 0,0 0 0 0 0,-1 3 0 0 0,1-2 0 0 0,0 0 0 0 0,0 0 0 0 0,0 0 0 0 0,0-1 0 0 0,-2 2 0 0 0,2-3 0 0 0,0 1 0 0 0,1 0 0 0 0,-1 0 0 0 0,1-1 0 0 0,0 1 0 0 0,0 1 0 0 0,0-1 0 0 0,0 0 0 0 0,-1 3 0 0 0,-27 55 0 0 0,30-60 0 0 0,0 0 0 0 0,-1 0 0 0 0,1 0 0 0 0,0 0 0 0 0,-1 1 0 0 0,1-1 0 0 0,0 0 0 0 0,0 0 0 0 0,0 0 0 0 0,0 0 0 0 0,0 0 0 0 0,0 0 0 0 0,1 0 0 0 0,-1 0 0 0 0,0 1 0 0 0,0-1 0 0 0,1 0 0 0 0,-1 0 0 0 0,1 0 0 0 0,-1 0 0 0 0,1 1 0 0 0,-1-1 0 0 0,0 0 0 0 0,0 1 0 0 0,1-1 0 0 0,-1 0 0 0 0,0 1 0 0 0,0-1 0 0 0,-1 0 0 0 0,1 1 0 0 0,0-1 0 0 0,0 1 0 0 0,-1 1 0 0 0,0-2 0 0 0,1 0 0 0 0,0 0 0 0 0,-1-1 0 0 0,1 1 0 0 0,0 0 0 0 0,0 0 0 0 0,-1 0 0 0 0,1-1 0 0 0,0 1 0 0 0,0 0 0 0 0,0 0 0 0 0,0 0 0 0 0,0 0 0 0 0,0-1 0 0 0,0 1 0 0 0,1 0 0 0 0,-1 0 0 0 0,0 0 0 0 0,0-1 0 0 0,1 1 0 0 0,-1 0 0 0 0,0 0 0 0 0,1-1 0 0 0,-1 1 0 0 0,1 0 0 0 0,-1-1 0 0 0,1 1 0 0 0,-1 0 0 0 0,1-1 0 0 0,-1 1 0 0 0,1-1 0 0 0,0 1 0 0 0,-1-1 0 0 0,1 1 0 0 0,0-1 0 0 0,-1 1 0 0 0,1-1 0 0 0,5 3 169 0 0,-1 1 0 0 0,1-1-1 0 0,0-1 1 0 0,0 1-1 0 0,0-1 1 0 0,0 0-1 0 0,0 0 1 0 0,0-1-1 0 0,1 0 1 0 0,1 0-169 0 0,11 0 153 0 0,0 0 0 0 0,19-3-153 0 0,-18 0-359 0 0,0-1 0 0 0,-1-2-1 0 0,0 0 1 0 0,14-5 359 0 0,11-4-1814 0 0,-36 11 1064 0 0,0 0 1 0 0,0 0 0 0 0,0-1-1 0 0,7-4 750 0 0,6-4-1534 0 0</inkml:trace>
  <inkml:trace contextRef="#ctx0" brushRef="#br0" timeOffset="1520.889">1760 109 13824 0 0,'-1'1'314'0'0,"-7"4"41"0"0,0-1 0 0 0,-1-1 0 0 0,-3 2-355 0 0,6-3 17 0 0,0 0-1 0 0,0 1 1 0 0,0-1-1 0 0,0 1 1 0 0,1 1-1 0 0,-1-1 1 0 0,1 1 0 0 0,-4 3-17 0 0,-16 14 225 0 0,22-19-120 0 0,-1 1 1 0 0,1-1 0 0 0,-1 1 0 0 0,1 0 0 0 0,0 0 0 0 0,1 0-1 0 0,-1 0 1 0 0,0 0 0 0 0,1 1 0 0 0,-1-1 0 0 0,1 1-1 0 0,0-1 1 0 0,1 1 0 0 0,-1 0 0 0 0,0 0 0 0 0,1 0-1 0 0,0 0-105 0 0,0-1 1 0 0,1 0 0 0 0,-1 0 0 0 0,1 0 0 0 0,0 0 0 0 0,0 0 0 0 0,0 0 0 0 0,0 0 0 0 0,1 0 0 0 0,-1 0 0 0 0,1 0 0 0 0,0 0 0 0 0,0 0 0 0 0,0 0 0 0 0,0 0 0 0 0,0 0 0 0 0,0 0 0 0 0,1-1 0 0 0,0 1-1 0 0,1 1 0 0 0,0 0 0 0 0,0-1-1 0 0,1 0 1 0 0,-1 1 0 0 0,1-1 0 0 0,0-1 0 0 0,-1 1 0 0 0,2 0 0 0 0,-1-1 0 0 0,0 0-1 0 0,2 1 1 0 0,5 2 0 0 0,19 8 0 0 0,0-1 0 0 0,8 1 0 0 0,15 5 0 0 0,-52-18 94 0 0,0 1-1 0 0,1-1 1 0 0,-1 0-1 0 0,0 0 1 0 0,0 1-1 0 0,0-1 1 0 0,0 1-1 0 0,0-1 1 0 0,0 1-1 0 0,-1-1 1 0 0,1 1-1 0 0,0-1 1 0 0,0 1-1 0 0,0 0 1 0 0,0 0-94 0 0,-2 4 918 0 0,-7 0-1191 0 0,-3 0 273 0 0,1-1 0 0 0,-1-1 0 0 0,0 0 0 0 0,0 0 0 0 0,0-1 0 0 0,-1 0 0 0 0,-13 0-646 0 0,1-1-1 0 0,-1-1 647 0 0,-5 0-6466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17503 0 0,'0'0'399'0'0,"0"0"60"0"0,0 0 21 0 0,0 0-59 0 0,0 0-411 0 0,1 1-1 0 0,0-1 1 0 0,0 0-1 0 0,-1 1 1 0 0,1-1-1 0 0,0 0 1 0 0,0 1-1 0 0,-1-1 0 0 0,1 1 1 0 0,-1-1-1 0 0,1 1 1 0 0,0-1-1 0 0,-1 1 1 0 0,1 0-1 0 0,-1-1 1 0 0,1 1-1 0 0,-1 0-9 0 0,1 2 0 0 0,-1 1 0 0 0,1-1 0 0 0,0 1 0 0 0,0-1 0 0 0,0 1 0 0 0,0-1 0 0 0,1 0 0 0 0,-1 1 0 0 0,2-1 0 0 0,-1 2 0 0 0,0 0 0 0 0,0 0 0 0 0,0 0 0 0 0,0 0 0 0 0,-1 0 0 0 0,2 12 0 0 0,2 3 0 0 0,-2 0 0 0 0,0 1 0 0 0,-1-1 0 0 0,-1 14 0 0 0,0 12 0 0 0,0-32 0 0 0,0-1 0 0 0,-1 1 0 0 0,-1 2 0 0 0,-2 12 38 0 0,2-8 364 0 0,-2 0 0 0 0,0 0 0 0 0,-1 0 0 0 0,-1 0 0 0 0,-7 18-402 0 0,9-26 4 0 0,2-9-29 0 0,1-1-1 0 0,-1 1 0 0 0,0-1 1 0 0,0 1-1 0 0,0-1 0 0 0,0 1 1 0 0,0-1-1 0 0,-2 2 26 0 0,-9-9-4001 0 0,5 2 2468 0 0</inkml:trace>
  <inkml:trace contextRef="#ctx0" brushRef="#br0" timeOffset="268.339">0 261 13824 0 0,'0'0'314'0'0,"0"0"46"0"0,0 0 22 0 0,0 0-50 0 0,0 0-150 0 0,6 14 1191 0 0,-2-9-1298 0 0,0 0-1 0 0,0-1 0 0 0,0 1 0 0 0,0-1 0 0 0,1 0 0 0 0,0 0 1 0 0,0-1-1 0 0,0 1 0 0 0,3 0-74 0 0,9 5-54 0 0,1 0 0 0 0,5 0 54 0 0,-11-4 48 0 0,-4-2-100 0 0,-1 0 0 0 0,1-1-1 0 0,-1 0 1 0 0,1-1 0 0 0,0 0-1 0 0,0 0 1 0 0,0 0 0 0 0,0-1-1 0 0,0-1 1 0 0,-1 1 0 0 0,8-2 52 0 0,27-8-5264 0 0,-24 4 296 0 0</inkml:trace>
  <inkml:trace contextRef="#ctx0" brushRef="#br0" timeOffset="749.745">427 89 11976 0 0,'0'0'546'0'0,"0"0"-10"0"0,0 1-344 0 0,0 8-74 0 0,0 0 0 0 0,1-1-1 0 0,1 1 1 0 0,1 5-118 0 0,-2-6 399 0 0,0 0-1 0 0,0 0 1 0 0,0 6-399 0 0,1 18 827 0 0,3 0-419 0 0,-2 0-1 0 0,-2 1 1 0 0,0 0 0 0 0,-4 19-408 0 0,0-26 466 0 0,-1-1-1 0 0,-1 4-465 0 0,-3-11 1101 0 0,8-18-1100 0 0,0 0-1 0 0,0 0 0 0 0,0 0 0 0 0,0 0 1 0 0,0 0-1 0 0,0 0 0 0 0,0 0 0 0 0,0 0 0 0 0,0 0 1 0 0,0 0-1 0 0,0 1 0 0 0,0-1 0 0 0,0 0 1 0 0,0 0-1 0 0,0 0 0 0 0,0 0 0 0 0,0 0 1 0 0,0 0-1 0 0,0 0 0 0 0,0 0 0 0 0,0 0 0 0 0,0 0 1 0 0,0 0-1 0 0,0 0 0 0 0,0 0 0 0 0,-1 0 1 0 0,1 0-1 0 0,0 0 0 0 0,0 0 0 0 0,0 0 0 0 0,0 0 1 0 0,0 0-1 0 0,0 0 0 0 0,0 0 0 0 0,0 0 1 0 0,0 0-1 0 0,0 0 0 0 0,0 0 0 0 0,0 0 1 0 0,0 0-1 0 0,0 0 0 0 0,0 0 0 0 0,0 0 0 0 0,0 0 1 0 0,0 0-1 0 0,-1 0 0 0 0,1 0 0 0 0,0 0 1 0 0,0 0-1 0 0,0 0 0 0 0,0 0 0 0 0,0 0 1 0 0,0-1-1 0 0,0 1 0 0 0,0 0 0 0 0,0 0 0 0 0,0 0 1 0 0,0 0-1 0 0,0 0 0 0 0,0 0 0 0 0,0 0 1 0 0,0 0-1 0 0,0 0 0 0 0,0 0 0 0 0,0 0 0 0 0,0 0 0 0 0,-3-7 3 0 0,0-6-5 0 0,3 5 2 0 0,1 1 0 0 0,0 0 0 0 0,0 0 0 0 0,0 0 0 0 0,1 0 0 0 0,1 0 0 0 0,0-3 0 0 0,-2 7 0 0 0,0 0 0 0 0,1 0 0 0 0,-1 1 0 0 0,1-1 0 0 0,-1 0 0 0 0,1 0 0 0 0,0 1 0 0 0,0-1 0 0 0,0 1 0 0 0,1 0 0 0 0,-1-1 0 0 0,0 1 0 0 0,1 0 0 0 0,-1 0 0 0 0,1 1 0 0 0,0-1 0 0 0,1 0 0 0 0,-2 1 0 0 0,0 1 0 0 0,0-1 0 0 0,1 0 0 0 0,-1 1 0 0 0,0 0 0 0 0,1 0 0 0 0,-1 0 0 0 0,1 0 0 0 0,-1 0 0 0 0,0 0 0 0 0,1 0 0 0 0,-1 1 0 0 0,0-1 0 0 0,1 1 0 0 0,-1 0 0 0 0,0 0 0 0 0,0 0 0 0 0,0 0 0 0 0,1 0 0 0 0,4 4 0 0 0,0-1 0 0 0,-1 1 0 0 0,0 1 0 0 0,6 5 0 0 0,12 10 0 0 0,12 9 0 0 0,-27-22 0 0 0,0 0 0 0 0,0-1 0 0 0,1 0 0 0 0,9 5 0 0 0,-11-8-3 0 0,2 1-1 0 0,-1-1 0 0 0,0-1 0 0 0,1 0 0 0 0,-1 0 0 0 0,10 1 4 0 0,-14-4 147 0 0,0 1-1 0 0,1-1 1 0 0,-1 0-1 0 0,0-1 1 0 0,1 1 0 0 0,-1-1-1 0 0,0 0 1 0 0,0 0 0 0 0,1 0-1 0 0,-1-1 1 0 0,0 0-1 0 0,-1 0 1 0 0,5-2-147 0 0,-5 2 7 0 0,-1 0 0 0 0,1 1 1 0 0,-1-1-1 0 0,0 0 0 0 0,0-1 0 0 0,0 1 0 0 0,0 0 1 0 0,-1-1-1 0 0,1 0 0 0 0,-1 1 0 0 0,1-1 0 0 0,-1 0 0 0 0,0 0 1 0 0,0-1-1 0 0,0 1 0 0 0,0 0 0 0 0,-1-1 0 0 0,0 1 1 0 0,1-1-1 0 0,-1 1 0 0 0,0-1 0 0 0,-1 0 0 0 0,1-1-7 0 0,-1-2 0 0 0,0 0 0 0 0,-1 0 0 0 0,0 0 0 0 0,0 0 0 0 0,0 0 0 0 0,-1 0 0 0 0,0 0 0 0 0,-1 0 0 0 0,1 1 0 0 0,-1-1 0 0 0,-3-3 0 0 0,-4-12 0 0 0,10 22 0 0 0,0 0 0 0 0,0 0 0 0 0,0 0 0 0 0,0-1 0 0 0,0 1 0 0 0,0 0 0 0 0,0 0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0,0 0 0 0 0,-1 0 0 0 0,1 0 0 0 0,0 0 0 0 0,0 1 0 0 0,0-1 0 0 0,0 0 0 0 0,0 0 0 0 0,-1 0 0 0 0,1 0 0 0 0,0 0 0 0 0,0 0 0 0 0,0 0 0 0 0,0 1 0 0 0,0-1 0 0 0,0 0 0 0 0,0 0 0 0 0,0 0 0 0 0,0 0 0 0 0,0 0 0 0 0,-1 1 0 0 0,1-1 0 0 0,0 0 0 0 0,0 0 0 0 0,0 0 0 0 0,0 0 0 0 0,0 1 0 0 0,0-1 0 0 0,-4 9 0 0 0,3-6 0 0 0,0 1 0 0 0,1-1 0 0 0,-1 1 0 0 0,1-1 0 0 0,0 1 0 0 0,0-1 0 0 0,1 1 0 0 0,-1-1 0 0 0,1 1 0 0 0,-1-1 0 0 0,1 1 0 0 0,0-1 0 0 0,0 0 0 0 0,1 3 0 0 0,3 3 0 0 0,0 1 0 0 0,0-1 0 0 0,1 0 0 0 0,2 2 0 0 0,-2-3 10 0 0,0 1-1 0 0,1-1 0 0 0,1 0 1 0 0,-1 0-1 0 0,1-1 0 0 0,1 0 1 0 0,-1-1-1 0 0,1 0 0 0 0,0 0 1 0 0,1 0-1 0 0,7 2-9 0 0,-5-3-2003 0 0,1 0 0 0 0,0-1 0 0 0,8 1 2003 0 0,7 1-6685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11976 0 0,'-2'-13'2530'0'0,"2"14"-2431"0"0,0 0 0 0 0,1 0-1 0 0,-1 0 1 0 0,1 0-1 0 0,-1 0 1 0 0,1 0 0 0 0,-1 0-1 0 0,1 0 1 0 0,-1-1 0 0 0,1 1-1 0 0,0 0 1 0 0,0 0-99 0 0,3 5 993 0 0,-8 4 1018 0 0,2-7-1608 0 0,2-1-404 0 0,0 0 0 0 0,0 0 1 0 0,0 0-1 0 0,0 0 0 0 0,0 0 0 0 0,0-1 1 0 0,1 1-1 0 0,-1 0 0 0 0,1 0 1 0 0,-1 0-1 0 0,1 0 0 0 0,0-1 0 0 0,-1 1 1 0 0,1 0-1 0 0,0-1 0 0 0,1 2 1 0 0,5 14-128 0 0,-4-9 158 0 0,-1-3 21 0 0,-1 1 0 0 0,1 0 0 0 0,-1-1 0 0 0,0 1 0 0 0,0 0 0 0 0,-1 0 0 0 0,1 0 0 0 0,-2-1 1 0 0,1 1-1 0 0,0 0 0 0 0,-1 0-51 0 0,-2 7 40 0 0,0 0 1 0 0,1 0 0 0 0,0 0 0 0 0,1 0-1 0 0,1 4-40 0 0,0-11 14 0 0,0 0 0 0 0,1 0 0 0 0,0 1-1 0 0,0-1 1 0 0,1-1 0 0 0,0 1-1 0 0,0 0 1 0 0,0 0 0 0 0,1-1-1 0 0,0 1 1 0 0,0-1 0 0 0,1 2-14 0 0,-3-5 6 0 0,1 0 1 0 0,-1 0 0 0 0,0 0-1 0 0,0 0 1 0 0,0 0 0 0 0,0 0-1 0 0,0 0 1 0 0,0 1 0 0 0,0-1-1 0 0,-1 0 1 0 0,1 1 0 0 0,-1-1-1 0 0,0 0 1 0 0,0 1 0 0 0,0-1-1 0 0,0 0 1 0 0,0 1 0 0 0,0-1-1 0 0,-1 1 1 0 0,1-1-7 0 0,0-1 4 0 0,0 1-1 0 0,0-1 1 0 0,0 0 0 0 0,0 1 0 0 0,1-1-1 0 0,-1 0 1 0 0,0 1 0 0 0,1-1-1 0 0,-1 0 1 0 0,1 0 0 0 0,0 0-1 0 0,-1 1 1 0 0,1-1 0 0 0,0 0 0 0 0,0 0-1 0 0,-1 0 1 0 0,1 0 0 0 0,0 0-1 0 0,0 0-3 0 0,0-1 3 0 0,0 1 1 0 0,-1-1-1 0 0,1 1 0 0 0,-1-1 0 0 0,1 1 0 0 0,-1 0 0 0 0,1-1 0 0 0,-1 1 0 0 0,1 0 0 0 0,-1-1 0 0 0,1 1 0 0 0,-1 0 0 0 0,0-1 0 0 0,1 1 0 0 0,-1 0 0 0 0,0 0 0 0 0,0 0 0 0 0,1-1 0 0 0,-1 1 0 0 0,0 0 0 0 0,0 0 1 0 0,0 0-1 0 0,0-1 0 0 0,0 1 0 0 0,0 0 0 0 0,0 0 0 0 0,-1 0 0 0 0,1-1 0 0 0,0 1 0 0 0,0 0 0 0 0,-1 0 0 0 0,1 0 0 0 0,0-1 0 0 0,-1 1 0 0 0,1 0 0 0 0,-1-1 0 0 0,1 1 0 0 0,-1 0 0 0 0,0 0-3 0 0,-4 4-9 0 0,-1 4 258 0 0,6-9-242 0 0,0 0 1 0 0,0 0 0 0 0,0 1-1 0 0,1-1 1 0 0,-1 0-1 0 0,0 0 1 0 0,0 0 0 0 0,0 1-1 0 0,0-1 1 0 0,0 0-1 0 0,1 0 1 0 0,-1 0-1 0 0,0 0 1 0 0,0 1 0 0 0,0-1-1 0 0,1 0 1 0 0,-1 0-1 0 0,0 0 1 0 0,0 0-1 0 0,1 0 1 0 0,-1 0 0 0 0,0 0-1 0 0,0 0 1 0 0,1 0-1 0 0,-1 0 1 0 0,0 0 0 0 0,0 0-1 0 0,1 0 1 0 0,-1 0-1 0 0,0 0 1 0 0,0 0-1 0 0,1 0 1 0 0,-1 0 0 0 0,0 0-1 0 0,0 0 1 0 0,0 0-1 0 0,1 0-7 0 0,2-7 96 0 0,0 0 0 0 0,0 1 0 0 0,1-1 0 0 0,0 1 0 0 0,1 0 0 0 0,-1 0 0 0 0,2-1-96 0 0,28-27 188 0 0,-26 25-169 0 0,1 0 1 0 0,0 1-1 0 0,0 0 1 0 0,0 0-1 0 0,1 1 0 0 0,9-5-19 0 0,-14 10-11 0 0,0 0-1 0 0,1 1 0 0 0,-1 0 0 0 0,1 0 1 0 0,-1 1-1 0 0,1 0 0 0 0,-1 0 0 0 0,1 0 1 0 0,0 0-1 0 0,-1 1 0 0 0,1 0 1 0 0,-1 0-1 0 0,0 1 0 0 0,1-1 0 0 0,3 3 12 0 0,-4-1 0 0 0,0 0 0 0 0,0 0 0 0 0,-1 1 0 0 0,1-1 0 0 0,-1 1 0 0 0,0 0 0 0 0,0 0 0 0 0,-1 1 0 0 0,1-1 0 0 0,0 2 0 0 0,-3-4 0 0 0,0 1 0 0 0,0-1 0 0 0,0 0 0 0 0,0 1 0 0 0,-1-1 0 0 0,1 1 0 0 0,-1-1 0 0 0,0 1 0 0 0,1-1 0 0 0,-1 1 0 0 0,0-1 0 0 0,-1 1 0 0 0,1 0 0 0 0,0-1 0 0 0,-1 1 0 0 0,0 2 0 0 0,1-1 0 0 0,-2 0 0 0 0,1 1 0 0 0,-1-1 0 0 0,1 0 0 0 0,-1 0 0 0 0,-2 4 0 0 0,-1-2 109 0 0,0 0 0 0 0,0 0 0 0 0,-1 0 0 0 0,1-1 0 0 0,-1 0 0 0 0,0 0 0 0 0,-1 0-1 0 0,1-1 1 0 0,-1 0 0 0 0,0 0 0 0 0,0-1 0 0 0,0 0 0 0 0,-1 0 0 0 0,1-1 0 0 0,-1 1 0 0 0,1-2-1 0 0,-1 1 1 0 0,-2-1-109 0 0,8 0-29 0 0,-1-1-1 0 0,1 0 0 0 0,0 0 1 0 0,0 0-1 0 0,0 0 1 0 0,0 0-1 0 0,0 0 0 0 0,-1 0 1 0 0,1-1-1 0 0,0 1 1 0 0,0-1-1 0 0,0 0 1 0 0,0 0-1 0 0,0 1 0 0 0,0-1 30 0 0,2 0 16 0 0,-1 0-1 0 0,0 1 0 0 0,1-1 1 0 0,0 0-1 0 0,-1 0 0 0 0,1 1 1 0 0,-1-1-1 0 0,1 0 0 0 0,0 0 1 0 0,0 1-1 0 0,-1-1 0 0 0,1 0 1 0 0,0 0-1 0 0,0 0 0 0 0,0 0 1 0 0,0 1-1 0 0,0-1 0 0 0,0 0 1 0 0,0 0-1 0 0,0 0 0 0 0,0 0 1 0 0,0 1-1 0 0,1-1 0 0 0,-1 0 1 0 0,0 0-1 0 0,1 0-15 0 0,6-19-233 0 0,-5 18 213 0 0,1-1 0 0 0,-1 0 0 0 0,0 1 0 0 0,1 0 0 0 0,-1 0 0 0 0,1 0 0 0 0,-1 0 0 0 0,1 0 0 0 0,1 0 20 0 0,-3 1-5 0 0,0 0 1 0 0,1 0-1 0 0,-1 0 1 0 0,0 0-1 0 0,0 1 1 0 0,0-1 0 0 0,1 1-1 0 0,-1-1 1 0 0,0 1-1 0 0,1-1 1 0 0,-1 1-1 0 0,0 0 1 0 0,1-1 0 0 0,-1 1-1 0 0,1 0 1 0 0,-1 0-1 0 0,0 0 1 0 0,1 0-1 0 0,0 1 5 0 0,2-1-1 0 0,1 1-2 0 0,0 0-1 0 0,0 0 1 0 0,0 0-1 0 0,0 0 1 0 0,0 1-1 0 0,0 0 1 0 0,-1 0-1 0 0,1 0 1 0 0,-1 1-1 0 0,1-1 1 0 0,-1 1-1 0 0,3 3 4 0 0,15 8-172 0 0,-19-13 168 0 0,-1 0 1 0 0,1 1-1 0 0,-1-1 1 0 0,0 1-1 0 0,0-1 1 0 0,1 1-1 0 0,-1 0 1 0 0,0 0-1 0 0,0 0 1 0 0,-1 0-1 0 0,1 1 1 0 0,0-1-1 0 0,-1 0 1 0 0,1 1-1 0 0,-1-1 1 0 0,0 1-1 0 0,0-1 1 0 0,1 3 3 0 0,-1-3 41 0 0,0-1-1 0 0,0 1 1 0 0,1 0-1 0 0,-1 0 1 0 0,0 0-1 0 0,1-1 1 0 0,0 1-1 0 0,-1-1 1 0 0,1 1-1 0 0,0-1 1 0 0,0 0-1 0 0,0 0 1 0 0,0 1-1 0 0,0-1 1 0 0,1 0-41 0 0,38 13 80 0 0,-25-9-292 0 0,-7-2 175 0 0,0-1 1 0 0,-1-1-1 0 0,1 1 1 0 0,0-1-1 0 0,0-1 0 0 0,0 1 1 0 0,0-1-1 0 0,0-1 1 0 0,0 0-1 0 0,0 0 0 0 0,0-1 1 0 0,4-1 36 0 0,0-1 22 0 0,-1-1 1 0 0,0 0 0 0 0,-1 0 0 0 0,1-1-1 0 0,-1 0 1 0 0,0-1 0 0 0,0 0 0 0 0,4-5-23 0 0,2-3 119 0 0,0-1-1 0 0,-1 0 1 0 0,0-1 0 0 0,-2-1 0 0 0,6-8-119 0 0,-6 8-32 0 0,-10 14-36 0 0,-1 0-1 0 0,1 0 1 0 0,-1-1 0 0 0,0 1-1 0 0,0-1 1 0 0,-1 0 0 0 0,2-4 68 0 0,-3 7-14 0 0,-1 1 14 0 0,0 1 0 0 0,0-1 0 0 0,0 1 0 0 0,0-1 1 0 0,0 0-1 0 0,0 1 0 0 0,1-1 0 0 0,-1 1 0 0 0,0-1 1 0 0,0 1-1 0 0,1-1 0 0 0,-1 1 0 0 0,0 0 0 0 0,1-1 1 0 0,-1 1-1 0 0,0-1 0 0 0,1 1 0 0 0,-1 0 0 0 0,1-1 1 0 0,-1 1-1 0 0,1 0 0 0 0,-1-1 0 0 0,1 1 0 0 0,0 0 0 0 0,0-1 87 0 0,-1 1 45 0 0,0 0 17 0 0,-13 11 3 0 0,11-8-177 0 0,0-1 0 0 0,0 1 1 0 0,1 0-1 0 0,-1 0 0 0 0,1 0 0 0 0,-1 1 0 0 0,1-1 0 0 0,0 0 0 0 0,0 0 0 0 0,1 1 0 0 0,-1-1 1 0 0,1 2 24 0 0,-2 43-458 0 0,2-39 502 0 0,0 2-44 0 0,1-1 0 0 0,0 0 0 0 0,1 1 0 0 0,0-1 0 0 0,1 1 0 0 0,-2-8 0 0 0,0-1 0 0 0,0 1 0 0 0,0 0 0 0 0,1-1 0 0 0,-1 1 0 0 0,1-1 0 0 0,0 0-1 0 0,-1 1 1 0 0,1-1 0 0 0,0 0 0 0 0,1 0 0 0 0,-1 0 0 0 0,0-1 0 0 0,0 1 0 0 0,1 0 0 0 0,-1-1 0 0 0,1 1-1 0 0,0-1 1 0 0,-1 0 0 0 0,1 0 0 0 0,0 0 0 0 0,0 0 0 0 0,-1-1 0 0 0,4 1 0 0 0,-1 0 13 0 0,1 0 0 0 0,0 0-1 0 0,-1-1 1 0 0,1 0 0 0 0,0 0 0 0 0,-1 0 0 0 0,1-1 0 0 0,0 0 0 0 0,-1 0 0 0 0,1 0-1 0 0,-1-1 1 0 0,1 0-13 0 0,8-5 52 0 0,-1 0-1 0 0,0-1 1 0 0,0 0-1 0 0,-1-1 1 0 0,0 0 0 0 0,-1-1-52 0 0,19-15 241 0 0,20-8-224 0 0,-47 31-32 0 0,-1 1 1 0 0,1 0-1 0 0,-1-1 0 0 0,1 1 0 0 0,0 0 0 0 0,0 0 0 0 0,-1 0 0 0 0,1 1 0 0 0,0-1 1 0 0,0 1-1 0 0,0-1 0 0 0,0 1 0 0 0,1 0 15 0 0,-3 0 7 0 0,-1 1 0 0 0,1-1 0 0 0,0 0-1 0 0,-1 1 1 0 0,1-1 0 0 0,-1 0 0 0 0,1 1 0 0 0,-1-1 0 0 0,1 1 0 0 0,-1-1-1 0 0,1 1 1 0 0,-1-1 0 0 0,1 1 0 0 0,-1 0 0 0 0,0-1 0 0 0,1 1 0 0 0,-1-1-1 0 0,0 1 1 0 0,0 0 0 0 0,1-1 0 0 0,-1 1 0 0 0,0 0 0 0 0,0-1 0 0 0,0 1-1 0 0,0 0-6 0 0,3 19-147 0 0,-4 37-85 0 0,-5 36 232 0 0,2-64 62 0 0,-1-1-1 0 0,-1 0 1 0 0,-1 0 0 0 0,-4 6-62 0 0,5-18 47 0 0,-1 0 0 0 0,0 0 0 0 0,-1-1 0 0 0,-7 9-47 0 0,11-17 62 0 0,-1-1-1 0 0,0 1 1 0 0,0-1 0 0 0,0-1-1 0 0,-1 1 1 0 0,0-1 0 0 0,0 0-1 0 0,-1 0 1 0 0,1 0 0 0 0,-1-1-1 0 0,-1 0-61 0 0,-2 0 97 0 0,0 0-1 0 0,-1 0 1 0 0,0-1-1 0 0,0 0 1 0 0,0-1-1 0 0,0 0 1 0 0,0-1-1 0 0,-6 0-96 0 0,4-2 45 0 0,0 0 0 0 0,0 0-1 0 0,0-2 1 0 0,0 1 0 0 0,0-2 0 0 0,-7-2-45 0 0,6 1-785 0 0,-1-1 1 0 0,2-1 0 0 0,-1 0-1 0 0,1-1 1 0 0,-4-3 784 0 0,-2-4-1367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4:5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10 13824 0 0,'0'-1'70'0'0,"0"1"-45"0"0,0 0 0 0 0,0-1-1 0 0,0 1 1 0 0,0-1 0 0 0,0 1 0 0 0,-1 0 0 0 0,1-1 0 0 0,0 1 0 0 0,0 0-1 0 0,0-1 1 0 0,0 1 0 0 0,0 0 0 0 0,-1-1 0 0 0,1 1 0 0 0,0 0 0 0 0,0-1-1 0 0,0 1 1 0 0,-1 0 0 0 0,1 0 0 0 0,0-1 0 0 0,0 1 0 0 0,-1 0 0 0 0,1 0-1 0 0,0 0 1 0 0,-1-1 0 0 0,1 1 0 0 0,0 0 0 0 0,-1 0 0 0 0,1 0 0 0 0,0 0-1 0 0,-1 0 1 0 0,1-1 0 0 0,0 1 0 0 0,-1 0 0 0 0,1 0 0 0 0,-1 0 0 0 0,1 0-1 0 0,0 0 1 0 0,-1 0 0 0 0,1 0 0 0 0,0 1 0 0 0,-1-1 0 0 0,1 0 0 0 0,0 0-1 0 0,-1 0 1 0 0,1 0 0 0 0,0 0 0 0 0,-1 0 0 0 0,1 1 0 0 0,0-1 0 0 0,-1 0-1 0 0,1 0 1 0 0,0 0 0 0 0,-1 1 0 0 0,1-1 0 0 0,0 0 0 0 0,0 1 0 0 0,-1-1-25 0 0,-2 5 4 0 0,-1 0 0 0 0,1 1 0 0 0,0-1 1 0 0,0 1-1 0 0,0 0 0 0 0,1 0 0 0 0,0 0 1 0 0,0 0-1 0 0,0 0 0 0 0,1 2-4 0 0,-3 12 695 0 0,1 0-1 0 0,0 14-694 0 0,-7 33 608 0 0,3-3-329 0 0,4-33 1325 0 0,0 23-1604 0 0,2-17 171 0 0,0-16-174 0 0,1 0 0 0 0,1 3 3 0 0,-1 31 293 0 0,-1-38 367 0 0,1 0 1 0 0,2 11-661 0 0,3-13-951 0 0,-5-15 304 0 0,0 0-573 0 0,0 0-253 0 0,0 0-51 0 0,0 0-10 0 0</inkml:trace>
  <inkml:trace contextRef="#ctx0" brushRef="#br0" timeOffset="269.441">397 537 13824 0 0,'0'0'629'0'0,"0"0"-12"0"0,0 7-367 0 0,1-6-193 0 0,0 0 0 0 0,-1 1 0 0 0,0-1 0 0 0,1 1 1 0 0,-1-1-1 0 0,0 0 0 0 0,0 1 0 0 0,0-1 1 0 0,0 1-1 0 0,0-1 0 0 0,0 0 0 0 0,0 1 1 0 0,0-1-1 0 0,0 1 0 0 0,-1-1 0 0 0,1 0 0 0 0,-1 1 1 0 0,1-1-1 0 0,-1 0 0 0 0,1 1 0 0 0,-1-1 1 0 0,0 0-1 0 0,1 0 0 0 0,-1 0 0 0 0,0 1 1 0 0,0-1-58 0 0,-2 1 236 0 0,0 1 0 0 0,-1-1 0 0 0,1 0 0 0 0,-1 0 0 0 0,1 0 0 0 0,-1 0 0 0 0,-3 0-236 0 0,-5 4 355 0 0,-2 0-150 0 0,0-1-1 0 0,0 0 0 0 0,-12 1-204 0 0,-12 5-5 0 0,-15 5 5 0 0,-21 1 0 0 0,60-15 0 0 0,1 0 0 0 0,0 0 0 0 0,0-1 0 0 0,-1-1 0 0 0,-9-1 0 0 0,21 1-38 0 0,1-1-1 0 0,-1 1 0 0 0,1 0 0 0 0,0-1 0 0 0,-1 1 0 0 0,1 0 0 0 0,-1-1 0 0 0,1 0 0 0 0,0 1 1 0 0,0-1-1 0 0,-1 0 0 0 0,1 0 0 0 0,0 0 0 0 0,-1 0 39 0 0,2 1-118 0 0,-1-1 0 0 0,1 1 0 0 0,0-1 0 0 0,-1 0 0 0 0,1 1 0 0 0,0-1 0 0 0,-1 1 0 0 0,1-1 0 0 0,0 0 0 0 0,0 1 0 0 0,-1-1 0 0 0,1 1 0 0 0,0-1 0 0 0,0 0 0 0 0,0 1 0 0 0,0-1 0 0 0,0 0 0 0 0,0 1 0 0 0,0-1 0 0 0,0 0 0 0 0,0 1 0 0 0,0-1 0 0 0,0 0 0 0 0,0 1 0 0 0,1-1 0 0 0,-1 0 0 0 0,0 1 0 0 0,0-1 0 0 0,1 1 0 0 0,-1-1 0 0 0,1 0 118 0 0,5-11-1533 0 0</inkml:trace>
  <inkml:trace contextRef="#ctx0" brushRef="#br0" timeOffset="494.493">549 154 13824 0 0,'1'-3'155'0'0,"-1"-1"0"0"0,1 0 0 0 0,-1 1 1 0 0,0-1-1 0 0,0 1 0 0 0,0-1 0 0 0,-1 1 1 0 0,1-1-1 0 0,-1-1-155 0 0,0 4 98 0 0,1-1 1 0 0,-1 1-1 0 0,1 0 1 0 0,-1 0-1 0 0,0 0 1 0 0,1 0 0 0 0,-1 0-1 0 0,0 0 1 0 0,0 0-1 0 0,0 0 1 0 0,1 0-1 0 0,-1 0 1 0 0,0 0-1 0 0,0 1 1 0 0,0-1-1 0 0,-1 0 1 0 0,1 1-1 0 0,0-1 1 0 0,0 0-1 0 0,0 1 1 0 0,0 0 0 0 0,-1-1-1 0 0,1 1 1 0 0,0 0-1 0 0,0-1 1 0 0,-1 1-1 0 0,1 0 1 0 0,0 0-1 0 0,0 0 1 0 0,-2 0-99 0 0,-15 2 227 0 0,0 0 1 0 0,0 1-1 0 0,0 1 0 0 0,1 0 1 0 0,-3 3-228 0 0,8-4 85 0 0,-72 22-85 0 0,23-5 0 0 0,-1-4 0 0 0,-11 0 0 0 0,46-10-231 0 0,-17 1 476 0 0,6-6-5588 0 0,38-1-695 0 0</inkml:trace>
  <inkml:trace contextRef="#ctx0" brushRef="#br0" timeOffset="777.602">1077 48 13824 0 0,'-10'-8'1056'0'0,"5"6"-980"0"0,0 0 0 0 0,0 1 1 0 0,0-1-1 0 0,-1 1 0 0 0,1 0 1 0 0,-1 0-1 0 0,1 1 1 0 0,-1-1-1 0 0,1 1 0 0 0,-1 1 1 0 0,1-1-1 0 0,-2 1-76 0 0,-12 2 707 0 0,0 0 0 0 0,-15 6-707 0 0,7-2 166 0 0,0 2 0 0 0,1 1 0 0 0,-5 3-166 0 0,21-8 189 0 0,0 1 0 0 0,0 0-1 0 0,1 0 1 0 0,0 1 0 0 0,0 0 0 0 0,0 0 0 0 0,1 1 0 0 0,0 1-1 0 0,-2 2-188 0 0,2 1 2 0 0,-1-1 0 0 0,2 1 0 0 0,0 1 0 0 0,0-1 0 0 0,2 1 0 0 0,-1 0 0 0 0,1 1 0 0 0,0 6-2 0 0,-2 3 0 0 0,1 1 0 0 0,1 0 0 0 0,1 0 0 0 0,1 0 0 0 0,1 1 0 0 0,2 13 0 0 0,0-27 0 0 0,2 27 0 0 0,3 19 0 0 0,-2-34-30 0 0,-1-1-1 0 0,-1 1 0 0 0,-2 20 31 0 0,0-30 219 0 0,-1 0 0 0 0,0 0 0 0 0,-1 0 0 0 0,0 0 0 0 0,-1-1-1 0 0,0 1 1 0 0,-3 4-219 0 0,6-14-72 0 0,-1 0-1 0 0,0 0 0 0 0,0 0 0 0 0,0 0 1 0 0,0 0-1 0 0,-1 0 0 0 0,1-1 0 0 0,-1 1 1 0 0,1-1-1 0 0,-1 0 0 0 0,0 1 0 0 0,0-1 1 0 0,0-1-1 0 0,0 1 73 0 0,1-1-178 0 0,0 0 0 0 0,0 0 1 0 0,1-1-1 0 0,-1 1 0 0 0,0-1 0 0 0,0 1 0 0 0,0-1 1 0 0,0 0-1 0 0,0 0 0 0 0,0 0 0 0 0,1 0 0 0 0,-1 0 1 0 0,0 0-1 0 0,0-1 0 0 0,0 1 0 0 0,0 0 0 0 0,0-1 1 0 0,1 0-1 0 0,-1 1 0 0 0,0-1 0 0 0,0 0 0 0 0,1 0 1 0 0,-1 0-1 0 0,1 0 0 0 0,-1 0 0 0 0,0-1 178 0 0,1 1-191 0 0,-1-1-1 0 0,1 1 1 0 0,0-1 0 0 0,-1 0-1 0 0,1 1 1 0 0,0-1 0 0 0,0 0-1 0 0,0 0 192 0 0,1 2-3 0 0</inkml:trace>
  <inkml:trace contextRef="#ctx0" brushRef="#br0" timeOffset="1086.728">494 434 13824 0 0,'0'0'314'0'0,"14"-6"872"0"0,0 2-1181 0 0,-10 2 68 0 0,1 1 1 0 0,0 0 0 0 0,-1 0 0 0 0,1 0 0 0 0,0 0 0 0 0,0 1-74 0 0,21 0 940 0 0,23 0-277 0 0,15 3-663 0 0,-45-1-144 0 0,52 5-72 0 0,-25-1-4198 0 0,-9 1-995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211 218 13824 0 0,'-14'0'1056'0'0,"10"0"-982"0"0,0 1 0 0 0,0 0 1 0 0,-1 0-1 0 0,1 0 0 0 0,0 1 1 0 0,0-1-1 0 0,0 1 0 0 0,0 0 1 0 0,0 0-1 0 0,1 0 0 0 0,-1 1 1 0 0,0-1-1 0 0,1 1 0 0 0,-1 0-74 0 0,-6 6 480 0 0,0 1 0 0 0,0 0-1 0 0,-7 10-479 0 0,4-2 97 0 0,1 1 0 0 0,0 1 0 0 0,1 0 0 0 0,1 0 0 0 0,1 1 0 0 0,1 0 0 0 0,0 4-97 0 0,6-20 79 0 0,1 0 0 0 0,0 1-1 0 0,0-1 1 0 0,0 1 0 0 0,0 0 0 0 0,1-1-1 0 0,0 1 1 0 0,0 2-79 0 0,0-6 65 0 0,1 0 0 0 0,-1 0 0 0 0,0-1-1 0 0,1 1 1 0 0,-1 0 0 0 0,1 0 0 0 0,-1-1 0 0 0,1 1 0 0 0,0 0-1 0 0,-1-1 1 0 0,1 1 0 0 0,0-1 0 0 0,0 1 0 0 0,0-1 0 0 0,1 1 0 0 0,-1-1-1 0 0,0 0 1 0 0,0 0 0 0 0,1 1 0 0 0,-1-1 0 0 0,1 0 0 0 0,-1 0 0 0 0,1 0-1 0 0,-1 0 1 0 0,1-1 0 0 0,1 1-65 0 0,-2-1 56 0 0,1 0-1 0 0,0 0 1 0 0,0 0 0 0 0,0 0-1 0 0,0-1 1 0 0,0 1 0 0 0,0-1-1 0 0,-1 1 1 0 0,1-1 0 0 0,0 0-1 0 0,0 0 1 0 0,-1 1 0 0 0,1-1-1 0 0,-1 0 1 0 0,1-1 0 0 0,-1 1 0 0 0,1 0-1 0 0,-1 0 1 0 0,2-2-56 0 0,5-4 59 0 0,-1 2-59 0 0,0 0 0 0 0,-1-1 0 0 0,0 0 0 0 0,0 0 0 0 0,0-1 0 0 0,-1 0 0 0 0,5-7 0 0 0,6-8 0 0 0,9-16 0 0 0,-21 29 0 0 0,2 0 0 0 0,-1 1 0 0 0,1 0 0 0 0,0 0 0 0 0,5-5 0 0 0,-1 3 0 0 0,-2 2 0 0 0,1 0 0 0 0,0 0 0 0 0,0 1 0 0 0,8-4 0 0 0,-11 7 0 0 0,2-1 0 0 0,1 0 0 0 0,0 1 0 0 0,0 0 0 0 0,0 0 0 0 0,6-1 0 0 0,-9 4 0 0 0,0-1 0 0 0,1 1 0 0 0,-1 0 0 0 0,1 0 0 0 0,-1 0 0 0 0,1 1 0 0 0,-1 0 0 0 0,1 0 0 0 0,-1 1 0 0 0,1 0 0 0 0,-1 0 0 0 0,0 1 0 0 0,1 0 0 0 0,-1 0 0 0 0,0 0 0 0 0,3 2 0 0 0,3 2 0 0 0,-8-5 0 0 0,1 1 0 0 0,-1 0 0 0 0,0 0 0 0 0,0 1 0 0 0,1 0 0 0 0,-2-1 0 0 0,1 1 0 0 0,0 0 0 0 0,-1 1 0 0 0,1-1 0 0 0,-1 1 0 0 0,0-1 0 0 0,0 1 0 0 0,0 0 0 0 0,0 2 0 0 0,5 8 0 0 0,-2-1 0 0 0,0 1 0 0 0,1 4 0 0 0,-5-13 0 0 0,-1-1 0 0 0,0 1 0 0 0,0-1 0 0 0,0 1 0 0 0,-1 0 0 0 0,1 0 0 0 0,-1-1 0 0 0,0 1 0 0 0,-1 0 0 0 0,1 0 0 0 0,-1-1 0 0 0,0 4 0 0 0,-2 0 0 0 0,0 0 0 0 0,0 0 0 0 0,0 0 0 0 0,-1 0 0 0 0,0-1 0 0 0,-3 4 0 0 0,6-9 0 0 0,0-1 0 0 0,-1 1 0 0 0,1 0 0 0 0,-1-1 0 0 0,1 1 0 0 0,-1-1 0 0 0,0 0 0 0 0,1 1 0 0 0,-1-1 0 0 0,0 0 0 0 0,0 0 0 0 0,0 0 0 0 0,0 0 0 0 0,1-1 0 0 0,-1 1 0 0 0,1-1 0 0 0,-1 0 0 0 0,1 0 0 0 0,-1 0 0 0 0,1 0 0 0 0,0 0 0 0 0,-1 0 0 0 0,1 0 0 0 0,-1-1 0 0 0,1 1 0 0 0,-1 0 0 0 0,1-1 0 0 0,0 1 0 0 0,-1-1 0 0 0,1 1 0 0 0,0-1 0 0 0,0 0 0 0 0,-1 0 0 0 0,1 1 0 0 0,0-2 0 0 0,-1 1 66 0 0,0-1 0 0 0,1 0 0 0 0,-1 0 0 0 0,1 1 0 0 0,0-1 0 0 0,-1 0 0 0 0,1 0 0 0 0,0-1 0 0 0,0 1 0 0 0,1 0 0 0 0,-1 0 0 0 0,0 0 0 0 0,1-1 0 0 0,-1 1 0 0 0,1 0 0 0 0,0-1 0 0 0,-1 1 0 0 0,1 0 0 0 0,1-1 0 0 0,-1 1 0 0 0,0-2-66 0 0,1-2-129 0 0,-1 1-1 0 0,1 0 1 0 0,1 0-1 0 0,-1-1 1 0 0,1 1 0 0 0,-1 0-1 0 0,1 0 1 0 0,1 1 0 0 0,1-4 129 0 0,3-4-97 0 0,1-1 86 0 0,0 1-1 0 0,0 0 1 0 0,1 0-1 0 0,1 1 1 0 0,0 0-1 0 0,5-4 12 0 0,-13 14 0 0 0,0 0 0 0 0,1-1 0 0 0,-1 1 0 0 0,0 0 0 0 0,1 0 0 0 0,-1 0 0 0 0,1 1 0 0 0,-1-1 0 0 0,1 0 0 0 0,0 1 0 0 0,-1 0 0 0 0,1 0 0 0 0,0 0 0 0 0,-1 0 0 0 0,1 0 0 0 0,-1 0 0 0 0,1 1 0 0 0,0-1 0 0 0,1 1 0 0 0,0 0 0 0 0,-1 0 0 0 0,1 0 0 0 0,0 0 0 0 0,-1 1 0 0 0,0 0 0 0 0,1-1 0 0 0,-1 1 0 0 0,0 0 0 0 0,0 1 0 0 0,0-1 0 0 0,1 1 0 0 0,8 9 0 0 0,-1 0 0 0 0,-1 1 0 0 0,1 0 0 0 0,-2 0 0 0 0,4 7 0 0 0,13 16 0 0 0,-12-19 0 0 0,-12-14 0 0 0,1 0 0 0 0,1 1 0 0 0,-1-1 0 0 0,0-1 0 0 0,1 1 0 0 0,-1 0 0 0 0,1-1 0 0 0,0 0 0 0 0,0 0 0 0 0,0 0 0 0 0,0 0 0 0 0,0 0 0 0 0,0-1 0 0 0,0 0 0 0 0,5 1 0 0 0,-3-1 0 0 0,0 0 0 0 0,0-1 0 0 0,1 0 0 0 0,-1 0 0 0 0,0 0 0 0 0,0-1 0 0 0,1 0 0 0 0,-1 0 0 0 0,0-1 0 0 0,0 1 0 0 0,1-2 0 0 0,1 0 0 0 0,-4 2 0 0 0,0 0 0 0 0,0-1 0 0 0,-1 1 0 0 0,1-1 0 0 0,0 0 0 0 0,-1 0 0 0 0,1 0 0 0 0,1-2 0 0 0,4-4-49 0 0,-3 3 228 0 0,0 0 0 0 0,0-1 0 0 0,-1 0 1 0 0,0 0-1 0 0,0 0 0 0 0,0 0 0 0 0,-1-1 0 0 0,4-6-179 0 0,-1-4 386 0 0,4-5-608 0 0,-2-1 0 0 0,4-15 222 0 0,1-18 189 0 0,1-25-189 0 0,-12 63-400 0 0,4-16-311 0 0,-5 25 671 0 0,1-1 0 0 0,-1 0-1 0 0,-1 0 1 0 0,0 0-1 0 0,0 0 1 0 0,-1 0 0 0 0,0 0-1 0 0,-1 0 1 0 0,0 0-1 0 0,-2-7 41 0 0,1 9 0 0 0,2 8 0 0 0,0 0 0 0 0,0 0 0 0 0,0-1 0 0 0,0 1 0 0 0,0 0 0 0 0,0 0 0 0 0,0 0 0 0 0,0 0 0 0 0,0-1 0 0 0,0 1 0 0 0,0 0 0 0 0,0 0 0 0 0,0 0 0 0 0,0 0 0 0 0,0 0 0 0 0,0-1 0 0 0,-1 1 0 0 0,1 0 0 0 0,0 0 0 0 0,0 0 0 0 0,0 0 0 0 0,0 0 0 0 0,0-1 0 0 0,0 1 0 0 0,0 0 0 0 0,0 0 0 0 0,-1 0 0 0 0,1 0 0 0 0,0 0 0 0 0,0 0 0 0 0,0 0 0 0 0,0 0 0 0 0,0 0 0 0 0,-1 0 0 0 0,1 0 0 0 0,0-1 0 0 0,0 1 0 0 0,0 0 0 0 0,0 0 0 0 0,-1 0 0 0 0,1 0 0 0 0,0 0 0 0 0,0 0 0 0 0,0 0 0 0 0,0 0 0 0 0,0 0 0 0 0,-1 0 0 0 0,1 0 0 0 0,0 1 0 0 0,0-1 0 0 0,0 0 0 0 0,0 0 0 0 0,-1 0 0 0 0,1 0 0 0 0,0 0 0 0 0,0 0 0 0 0,0 0 0 0 0,0 0 0 0 0,0 0 0 0 0,0 0 0 0 0,-1 1 0 0 0,1-1 0 0 0,0 0 0 0 0,0 0 0 0 0,0 0 0 0 0,0 0 0 0 0,0 1 0 0 0,-6 6 0 0 0,6-7 0 0 0,-9 18 0 0 0,1-1 0 0 0,0 2 0 0 0,2-1 0 0 0,0 1 0 0 0,1 0 0 0 0,-1 7 0 0 0,0 5 0 0 0,-4 22 0 0 0,-1 30 0 0 0,11-72 0 0 0,0 0 0 0 0,0 1 0 0 0,1-1 0 0 0,2 8 0 0 0,-2-13 0 0 0,1 0 0 0 0,-1 0 0 0 0,1 0 0 0 0,0 0 0 0 0,0 0 0 0 0,1 0 0 0 0,0-1 0 0 0,0 1 0 0 0,2 1 0 0 0,-4-5 0 0 0,0-1 0 0 0,0 1 0 0 0,0-1 0 0 0,1 0 0 0 0,-1 1 0 0 0,0-1 0 0 0,1 0 0 0 0,-1 0 0 0 0,1 0 0 0 0,0 0 0 0 0,-1 0 0 0 0,1 0 0 0 0,0 0 0 0 0,0-1 0 0 0,-1 1 0 0 0,1-1 0 0 0,0 1 0 0 0,0-1 0 0 0,0 0 0 0 0,0 0 0 0 0,0 1 0 0 0,0-2 0 0 0,1 1 0 0 0,0-1 0 0 0,-1 1 0 0 0,1-1 0 0 0,-1 0 0 0 0,1 0 0 0 0,-1 0 0 0 0,1 0 0 0 0,-1 0 0 0 0,0-1 0 0 0,1 1 0 0 0,-1-1 0 0 0,1-1 0 0 0,5-4 0 0 0,0-1 0 0 0,-1 0 0 0 0,0 0 0 0 0,0-1 0 0 0,-1 1 0 0 0,4-8 0 0 0,2-5 0 0 0,-2 3 0 0 0,1-1 0 0 0,1 2 0 0 0,1 0 0 0 0,3-2 0 0 0,1 4 0 0 0,-16 15 0 0 0,-1 0 0 0 0,0 0 0 0 0,0-1 0 0 0,0 1 0 0 0,1 0 0 0 0,-1 0 0 0 0,0 0 0 0 0,0-1 0 0 0,0 1 0 0 0,1 0 0 0 0,-1 0 0 0 0,0 0 0 0 0,1 0 0 0 0,-1-1 0 0 0,0 1 0 0 0,0 0 0 0 0,1 0 0 0 0,-1 0 0 0 0,0 0 0 0 0,1 0 0 0 0,-1 0 0 0 0,0 0 0 0 0,1 0 0 0 0,-1 0 0 0 0,0 0 0 0 0,0 0 0 0 0,1 0 0 0 0,-1 0 0 0 0,0 0 0 0 0,1 0 0 0 0,-1 0 0 0 0,0 0 0 0 0,1 0 0 0 0,-1 1 0 0 0,0-1 0 0 0,0 0 0 0 0,1 0 0 0 0,-1 0 0 0 0,0 0 0 0 0,0 1 0 0 0,1-1 0 0 0,-1 0 0 0 0,0 0 0 0 0,0 1 0 0 0,0-1 0 0 0,1 0 0 0 0,-1 0 0 0 0,0 1 0 0 0,0-1 0 0 0,0 0 0 0 0,0 0 0 0 0,0 1 0 0 0,0-1 0 0 0,1 1 0 0 0,4 6 0 0 0,-1 0 0 0 0,0 0 0 0 0,-1 0 0 0 0,1 1 0 0 0,-1-1 0 0 0,-1 1 0 0 0,0 0 0 0 0,0 0 0 0 0,0 0 0 0 0,-1 0 0 0 0,2 5 0 0 0,0-1 0 0 0,1 0 0 0 0,4 12 0 0 0,8-1 0 0 0,-1-4 0 0 0,-14-17 2 0 0,0-1-1 0 0,0 0 0 0 0,0 1 0 0 0,0-1 1 0 0,1 0-1 0 0,-1 0 0 0 0,0 0 0 0 0,0 1 1 0 0,1-1-1 0 0,-1-1 0 0 0,1 1 0 0 0,-1 0 1 0 0,1 0-1 0 0,-1-1 0 0 0,1 1 0 0 0,-1 0 1 0 0,1-1-1 0 0,0 1-1 0 0,-1-1 34 0 0,0 0-1 0 0,0 0 1 0 0,0 0 0 0 0,0 0-1 0 0,0 0 1 0 0,0 0 0 0 0,0 0-1 0 0,0 0 1 0 0,0-1 0 0 0,-1 1-1 0 0,1 0 1 0 0,0 0 0 0 0,0-1-1 0 0,0 1 1 0 0,0-1-1 0 0,0 1 1 0 0,0-1 0 0 0,-1 1-1 0 0,1-1 1 0 0,0 0-34 0 0,16-13 473 0 0,-14 11-322 0 0,39-35 188 0 0,-4 4-822 0 0,1-4 483 0 0,-36 34 1 0 0,0 1 0 0 0,1 0 0 0 0,-1 0 0 0 0,1 0 0 0 0,0 1 0 0 0,0 0 0 0 0,4-3-1 0 0,-7 5-3 0 0,1-1 0 0 0,-1 0-1 0 0,1 1 1 0 0,-1-1 0 0 0,0 1 0 0 0,1 0 0 0 0,-1 0 0 0 0,1-1 0 0 0,-1 1 0 0 0,1 0 0 0 0,-1 0-1 0 0,1 0 1 0 0,-1 0 0 0 0,1 1 0 0 0,-1-1 0 0 0,1 0 0 0 0,-1 1 0 0 0,1-1 0 0 0,-1 1-1 0 0,0-1 1 0 0,1 1 0 0 0,-1 0 0 0 0,0-1 0 0 0,1 1 0 0 0,-1 0 0 0 0,0 0 3 0 0,4 5 65 0 0,0-1 0 0 0,-1 1 0 0 0,0 0 0 0 0,-1 0 0 0 0,1 0 0 0 0,-1 1 0 0 0,0-1 1 0 0,-1 1-1 0 0,1 1-65 0 0,5 12 202 0 0,3 4-336 0 0,-3-9-103 0 0,-2 0 1 0 0,0 1-1 0 0,0 2 237 0 0,3 13 84 0 0,-2 2 1 0 0,-2-1-1 0 0,-1 1 0 0 0,-1 0 1 0 0,-2-1-1 0 0,-2 27-84 0 0,-1-44 91 0 0,-1 0 0 0 0,0 0-1 0 0,-5 11-90 0 0,7-22 29 0 0,-1 0 0 0 0,1 0 0 0 0,-1 0 0 0 0,0 0 0 0 0,-1 0 0 0 0,1 0 0 0 0,-1-1 0 0 0,1 1 0 0 0,-1-1 0 0 0,0 0 0 0 0,0 0 0 0 0,-1 0 0 0 0,1 0 0 0 0,-1 0 0 0 0,1-1 0 0 0,-1 0 0 0 0,0 1 0 0 0,0-2 0 0 0,0 1 0 0 0,0 0 0 0 0,0-1 0 0 0,0 1 0 0 0,-1-1 0 0 0,1 0 0 0 0,0-1 0 0 0,-1 1 0 0 0,1-1 0 0 0,-1 0 0 0 0,1 0 0 0 0,0 0 0 0 0,-1-1 0 0 0,-1 1-29 0 0,-18-2 76 0 0,19 2-26 0 0,0-1-1 0 0,1 1 0 0 0,-1-1 1 0 0,1 0-1 0 0,-1 0 0 0 0,1 0 1 0 0,-2-1-50 0 0,-12-4 542 0 0,9 2-810 0 0,0 1 1 0 0,0-1-1 0 0,0 0 1 0 0,1-1-1 0 0,-1 0 1 0 0,1 0-1 0 0,-6-6 268 0 0,8 7-792 0 0,-1-1-4943 0 0,4 0-1500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11 178 13824 0 0,'0'0'314'0'0,"0"15"760"0"0,-5 9-993 0 0,4-21 24 0 0,0 1 1 0 0,0 0-1 0 0,0 0 0 0 0,0 0 1 0 0,1 0-1 0 0,0 0 0 0 0,-1 0 1 0 0,2 0-1 0 0,-1 0 0 0 0,0-1 1 0 0,1 1-1 0 0,0 0 0 0 0,0 0 0 0 0,0 1-105 0 0,0-2 152 0 0,0 1 0 0 0,0-1 0 0 0,0 1 0 0 0,-1 0-1 0 0,1-1 1 0 0,-1 1 0 0 0,0 0 0 0 0,0 0-152 0 0,1 21 833 0 0,3 8-243 0 0,-4-27-513 0 0,0 1 0 0 0,1 0-1 0 0,0-1 1 0 0,1 1 0 0 0,-1-1 0 0 0,3 5-77 0 0,-4-10 53 0 0,0-1 0 0 0,1 1 0 0 0,-1 0 0 0 0,0 0 0 0 0,0 0 0 0 0,0 0-1 0 0,0 0 1 0 0,1 0 0 0 0,-1 0 0 0 0,0-1 0 0 0,0 1 0 0 0,-1 0 0 0 0,1 0 0 0 0,0 0 0 0 0,0 0 0 0 0,0 0 0 0 0,-1 0 0 0 0,1 0-53 0 0,-4 22 588 0 0,4-22-925 0 0,0-1-138 0 0,0 0-33 0 0,0 0-72 0 0,0 0-285 0 0,1-8-1146 0 0,2 0 988 0 0</inkml:trace>
  <inkml:trace contextRef="#ctx0" brushRef="#br0" timeOffset="294.453">124 32 15664 0 0,'-21'-29'1719'0'0,"20"29"-1717"0"0,1 0 0 0 0,0 0 0 0 0,0-1 0 0 0,0 1 0 0 0,-1 0 1 0 0,1 0-1 0 0,0 0 0 0 0,-1-1 0 0 0,1 1 0 0 0,0 0 0 0 0,-1 0 0 0 0,1 0 0 0 0,0 0 0 0 0,0 0 0 0 0,-1-1 0 0 0,1 1 0 0 0,-1 0 0 0 0,1 0 0 0 0,0 0 0 0 0,-1 0 0 0 0,1 0 0 0 0,0 0 0 0 0,-1 0 0 0 0,1 0 0 0 0,0 0 0 0 0,-1 1 0 0 0,1-1 0 0 0,0 0 0 0 0,-1 0 0 0 0,1 0 0 0 0,0 0 0 0 0,-1 0 0 0 0,1 0 0 0 0,0 1 0 0 0,0-1-2 0 0,-10 13 1044 0 0,8-10-727 0 0,2-1-445 0 0,-1 0-1 0 0,0-1 1 0 0,1 1-1 0 0,0 0 1 0 0,-1 0-1 0 0,1 0 1 0 0,0 0-1 0 0,0 0 1 0 0,0 0-1 0 0,0 0 0 0 0,0 0 1 0 0,0 0-1 0 0,1-1 1 0 0,-1 1-1 0 0,1 0 1 0 0,-1 0-1 0 0,1 1 129 0 0,3 6-1022 0 0</inkml:trace>
  <inkml:trace contextRef="#ctx0" brushRef="#br0" timeOffset="562.855">370 117 13824 0 0,'-7'4'1246'0'0,"-64"42"-58"0"0,57-37-708 0 0,4-2-60 0 0,-1 0 0 0 0,1 1 0 0 0,0 0 0 0 0,1 0 0 0 0,0 1 0 0 0,-6 7-420 0 0,10-9 26 0 0,1-1-1 0 0,0 1 1 0 0,0 0 0 0 0,0 0-1 0 0,0 0 1 0 0,1 0 0 0 0,0 2-26 0 0,2-6-1 0 0,0 0 0 0 0,0 1 0 0 0,1-1 1 0 0,-1 0-1 0 0,1 1 0 0 0,-1-1 0 0 0,1 0 0 0 0,0 1 1 0 0,1-1-1 0 0,-1 0 0 0 0,0 1 0 0 0,1-1 0 0 0,0 0 1 0 0,0 1-1 0 0,0-1 0 0 0,0 0 0 0 0,0 0 0 0 0,1 1 1 0 0,2 3 0 0 0,0 0 0 0 0,1-1 0 0 0,-1 0 0 0 0,2 1 0 0 0,-1-2 0 0 0,0 1 0 0 0,1 0 0 0 0,-1-2 0 0 0,24 22 0 0 0,-27-23 0 0 0,0-1 0 0 0,1 1 0 0 0,-1-1 0 0 0,0 1 0 0 0,0 0 0 0 0,-1-1 0 0 0,1 1 0 0 0,-1 0 0 0 0,1 0 0 0 0,-1 1 0 0 0,-1-3 65 0 0,0 1-1 0 0,0-1 1 0 0,0 0-1 0 0,-1 1 1 0 0,1-1-1 0 0,0 1 1 0 0,-1-1-1 0 0,1 0 1 0 0,-1 1-1 0 0,1-1 1 0 0,-1 0-1 0 0,0 0 0 0 0,1 1 1 0 0,-1-1-1 0 0,0 0 1 0 0,0 0-1 0 0,0 0 1 0 0,0 0-1 0 0,0 0 1 0 0,0 0-1 0 0,0 0 1 0 0,0 0-1 0 0,0-1 1 0 0,-1 1-1 0 0,1 0 0 0 0,0-1 1 0 0,-1 1-65 0 0,-4 2 77 0 0,0 0 0 0 0,-1 0-1 0 0,1 0 1 0 0,-7 1-77 0 0,-4-1-1323 0 0,0 0 0 0 0,-13 1 1323 0 0,16-3-6825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1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332 399 10136 0 0,'5'-5'602'0'0,"-4"4"-573"0"0,0 1 1 0 0,-1-1-1 0 0,1 1 1 0 0,0-1-1 0 0,0 1 1 0 0,0-1-1 0 0,-1 0 1 0 0,1 1-1 0 0,0-1 1 0 0,-1 0-1 0 0,1 0 1 0 0,-1 0-1 0 0,1 1 1 0 0,-1-1-1 0 0,1 0 1 0 0,-1 0-1 0 0,1 0 1 0 0,-1 0-30 0 0,0 0 72 0 0,1 0 0 0 0,-1 1 1 0 0,0-1-1 0 0,0 0 0 0 0,0 1 0 0 0,0-1 1 0 0,0 0-1 0 0,0 1 0 0 0,0-1 0 0 0,0 0 1 0 0,0 1-1 0 0,0-1 0 0 0,0 0 0 0 0,0 1 1 0 0,0-1-1 0 0,-1 0 0 0 0,1 1 0 0 0,0-1 1 0 0,0 0-1 0 0,-1 1 0 0 0,1-1 0 0 0,0 1 1 0 0,-1-1-1 0 0,1 1 0 0 0,-1-1 0 0 0,1 0 1 0 0,-1 1-1 0 0,1 0 0 0 0,-1-1 0 0 0,1 1 1 0 0,-1-1-1 0 0,1 1 0 0 0,-1 0 0 0 0,0-1 1 0 0,1 1-1 0 0,-1 0 0 0 0,1 0 0 0 0,-1-1 1 0 0,0 1-74 0 0,-2-1 167 0 0,1 0 0 0 0,-1 0 0 0 0,1 0-1 0 0,-1 1 1 0 0,0-1 0 0 0,1 1-1 0 0,-1 0 1 0 0,0 0 0 0 0,1-1 0 0 0,-1 2-166 0 0,-8 0 323 0 0,1 1 0 0 0,-1 0 0 0 0,1 1 0 0 0,0 0 0 0 0,-4 2-323 0 0,-26 10 5 0 0,27-11 230 0 0,1 0 1 0 0,0 1 0 0 0,0 0-1 0 0,-8 6-235 0 0,-6 5 661 0 0,12-8-154 0 0,0 1 0 0 0,0 0 1 0 0,1 1-1 0 0,-4 4-507 0 0,13-11 26 0 0,1 0 1 0 0,0 1-1 0 0,0-1 1 0 0,0 1-1 0 0,1-1 0 0 0,0 1 1 0 0,-1 0-1 0 0,1 0 1 0 0,0 0-1 0 0,1 0 0 0 0,-1 0 1 0 0,1 0-1 0 0,0 1 1 0 0,0-1-1 0 0,0 1 1 0 0,0-1-1 0 0,1 0 0 0 0,0 2-26 0 0,0-4 0 0 0,0-1 0 0 0,0 1 0 0 0,1 0 0 0 0,-1 0 0 0 0,1-1 0 0 0,0 1 0 0 0,-1 0 0 0 0,1 0 0 0 0,0-1 0 0 0,0 1 0 0 0,0-1 0 0 0,0 1 0 0 0,0-1 0 0 0,1 1 0 0 0,-1-1 0 0 0,0 0 0 0 0,1 0 0 0 0,-1 0 0 0 0,1 1 0 0 0,-1-1 0 0 0,1 0 0 0 0,-1-1 0 0 0,1 1 0 0 0,0 0 0 0 0,-1 0 0 0 0,1-1 0 0 0,1 1 0 0 0,0 0 0 0 0,1 0 0 0 0,0 0 0 0 0,0 0 0 0 0,0 0 0 0 0,0 0 0 0 0,0-1 0 0 0,-1 0 0 0 0,1 0 0 0 0,0 0 0 0 0,0-1 0 0 0,0 1 0 0 0,2-1 0 0 0,30-9 0 0 0,-19 6 0 0 0,-1 0 0 0 0,0-1 0 0 0,0-1 0 0 0,0-1 0 0 0,-1 0 0 0 0,3-3 0 0 0,-5 2 0 0 0,3-1 0 0 0,-1-2 0 0 0,1 0 0 0 0,-2 0 0 0 0,14-14 0 0 0,-11 8 0 0 0,-1-1 0 0 0,-1 0 0 0 0,-1-1 0 0 0,0-1 0 0 0,-2 0 0 0 0,1-3 0 0 0,0-6 0 0 0,-1 0 0 0 0,-1 0 0 0 0,-1-1 0 0 0,-2 0 0 0 0,3-22 0 0 0,-11 44 0 0 0,0 7 0 0 0,0 1 0 0 0,0 0 0 0 0,0 0 0 0 0,0 0 0 0 0,-1 0 0 0 0,1 0 0 0 0,0-1 0 0 0,0 1 0 0 0,0 0 0 0 0,0 0 0 0 0,0 0 0 0 0,0 0 0 0 0,0 0 0 0 0,0 0 0 0 0,0 0 0 0 0,-1-1 0 0 0,1 1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1 0 0 0,0-1 0 0 0,0 0 0 0 0,0 0 0 0 0,0 0 0 0 0,0 0 0 0 0,0 0 0 0 0,0 0 0 0 0,-1 1 0 0 0,1-1 0 0 0,0 0 0 0 0,0 0 0 0 0,0 0 0 0 0,0 0 0 0 0,0 0 0 0 0,0 1 0 0 0,-6 9 0 0 0,0 0 0 0 0,1 0 0 0 0,0 1 0 0 0,1 0 0 0 0,0 0 0 0 0,1 0 0 0 0,0 1 0 0 0,-1 6 0 0 0,-1 6 0 0 0,1 0 0 0 0,1 0 0 0 0,1 0 0 0 0,1 0 0 0 0,1 0 0 0 0,1 0 0 0 0,1 0 0 0 0,5 22 0 0 0,-5-38 0 0 0,-1 2 0 0 0,2-1 0 0 0,-1-1 0 0 0,1 1 0 0 0,1 0 0 0 0,3 7 0 0 0,-6-14 0 0 0,0 0 0 0 0,1 0 0 0 0,-1 0 0 0 0,0 0 0 0 0,1-1 0 0 0,-1 1 0 0 0,1-1 0 0 0,0 1 0 0 0,0-1 0 0 0,-1 1 0 0 0,1-1 0 0 0,0 0 0 0 0,0 0 0 0 0,0 0 0 0 0,0 0 0 0 0,0 0 0 0 0,1 0 0 0 0,-1-1 0 0 0,0 1 0 0 0,0-1 0 0 0,0 1 0 0 0,1-1 0 0 0,-1 0 0 0 0,0 0 0 0 0,1 0 0 0 0,1 0 0 0 0,3-1 18 0 0,1-1-1 0 0,0 1 1 0 0,-1-2-1 0 0,0 1 1 0 0,1-1-1 0 0,-1 0 1 0 0,0 0-1 0 0,0-1 1 0 0,-1 0-1 0 0,1 0 1 0 0,-1-1-1 0 0,0 0 1 0 0,0 0-1 0 0,0 0 1 0 0,3-4-18 0 0,10-14 211 0 0,0 0 1 0 0,-1-1-1 0 0,6-14-211 0 0,-8 14-57 0 0,-6 10 57 0 0,-7 10-2 0 0,1-1 0 0 0,-1 0 0 0 0,1 0 0 0 0,-1-1 0 0 0,-1 1 0 0 0,3-6 2 0 0,-4 8-20 0 0,2-1-24 0 0,2 1 16 0 0,-4 24-468 0 0,-5 34 320 0 0,2-45 177 0 0,0 1 0 0 0,2-1-1 0 0,-1 0 1 0 0,1 1 0 0 0,1-1 0 0 0,0 1 0 0 0,0-1 0 0 0,1 0 0 0 0,2 6-1 0 0,-4-15 0 0 0,0 1 0 0 0,1-1 0 0 0,-1 1 0 0 0,1-1 0 0 0,-1 1 0 0 0,1-1 0 0 0,0 0 0 0 0,-1 1 0 0 0,1-1 0 0 0,0 0 0 0 0,0 0 0 0 0,0 0 0 0 0,0 1 0 0 0,0-1 0 0 0,0 0 0 0 0,1 0 0 0 0,-1 0 0 0 0,0-1 0 0 0,0 1 0 0 0,1 0 0 0 0,-1 0 0 0 0,1-1 0 0 0,-1 1 0 0 0,0-1 0 0 0,1 1 0 0 0,-1-1 0 0 0,1 0 0 0 0,-1 1 0 0 0,1-1 0 0 0,0 0 0 0 0,-1 0 0 0 0,1 0 0 0 0,-1 0 0 0 0,1 0 0 0 0,-1-1 0 0 0,1 1 0 0 0,-1 0 0 0 0,1-1 0 0 0,-1 1 0 0 0,0-1 0 0 0,1 1 0 0 0,-1-1 0 0 0,1 0 0 0 0,-1 1 0 0 0,1-2 0 0 0,5-2 0 0 0,0-1 0 0 0,0 0 0 0 0,0 0 0 0 0,-1-1 0 0 0,1 0 0 0 0,-1 0 0 0 0,3-5 0 0 0,-3 3 99 0 0,-1 0-1 0 0,-1 0 1 0 0,1 0-1 0 0,0-2-98 0 0,-3 4-20 0 0,0 1 0 0 0,1 0-1 0 0,-1 0 1 0 0,1-1-1 0 0,1 2 1 0 0,-1-1 0 0 0,1 0-1 0 0,-1 1 1 0 0,1 0-1 0 0,1 0 1 0 0,-1 0 0 0 0,2-1 20 0 0,-5 4-6 0 0,-1 1 0 0 0,1-1 0 0 0,0 1 0 0 0,0-1 1 0 0,-1 1-1 0 0,1-1 0 0 0,0 1 0 0 0,0 0 0 0 0,-1-1 1 0 0,1 1-1 0 0,0 0 0 0 0,0 0 0 0 0,0 0 0 0 0,0-1 0 0 0,-1 1 1 0 0,1 0-1 0 0,0 0 0 0 0,0 0 0 0 0,0 0 0 0 0,0 0 1 0 0,-1 1-1 0 0,1-1 0 0 0,0 0 0 0 0,0 0 0 0 0,0 1 0 0 0,0-1 6 0 0,1 1-14 0 0,4 2 14 0 0,0-1 0 0 0,1 1 0 0 0,-2 1 0 0 0,1-1 0 0 0,0 1 0 0 0,-1 0 0 0 0,0 1 0 0 0,1-1 0 0 0,2 5 0 0 0,0-2 0 0 0,0 0 0 0 0,0 0 0 0 0,5 2 0 0 0,6 3-30 0 0,1-1 0 0 0,15 7 30 0 0,-27-15 117 0 0,1 0 0 0 0,-1 0 0 0 0,1-1 0 0 0,0 0 0 0 0,0 0 0 0 0,0-1 0 0 0,0 0 0 0 0,3-1-117 0 0,-1 1 50 0 0,1-2 0 0 0,0 1 0 0 0,0-1-1 0 0,-1-1 1 0 0,1 0 0 0 0,-1-1 0 0 0,0 0 0 0 0,0-1-1 0 0,7-3-49 0 0,-13 4 14 0 0,-1 0-1 0 0,1-1 1 0 0,-1 1-1 0 0,0-1 1 0 0,0 0-1 0 0,0 0 0 0 0,-1-1 1 0 0,1 1-1 0 0,-1-1 1 0 0,0 0-1 0 0,-1 0 1 0 0,1 0-1 0 0,-1 0 1 0 0,0 0-1 0 0,0 0 0 0 0,0 0 1 0 0,-1-1-1 0 0,0 1 1 0 0,0-1-1 0 0,0 1 1 0 0,-1-1-1 0 0,1 0 1 0 0,-1 1-1 0 0,-1-6-13 0 0,-1 5 20 0 0,0 0 1 0 0,0 1-1 0 0,0-1 1 0 0,-1 1-1 0 0,0 0 1 0 0,0-1-1 0 0,0 1 1 0 0,-1 0-1 0 0,-3-3-20 0 0,5 5 6 0 0,-1 0 0 0 0,1 0 0 0 0,-1 0 0 0 0,0 1 0 0 0,0-1 0 0 0,0 1 0 0 0,-1 0 0 0 0,1 0 0 0 0,0 0 0 0 0,-1 0 0 0 0,1 0 0 0 0,-1 1-1 0 0,0 0 1 0 0,1 0 0 0 0,-3-1-6 0 0,2 2-52 0 0,1 0 0 0 0,-1 0 0 0 0,0 0 0 0 0,1 0 0 0 0,-1 1 0 0 0,0 0 0 0 0,1 0 0 0 0,-1 0 0 0 0,1 0 0 0 0,-1 0 0 0 0,1 0 0 0 0,0 1 0 0 0,-1 0 0 0 0,1 0 0 0 0,0 0 0 0 0,0 0 0 0 0,0 0 0 0 0,-1 2 52 0 0,1-1-29 0 0,-1 0 0 0 0,1 1 0 0 0,0 0 0 0 0,0 0 0 0 0,1 0 0 0 0,-1 0 0 0 0,1 0 0 0 0,-1 0 0 0 0,2 1 0 0 0,-1-1 0 0 0,0 1 0 0 0,1 0 0 0 0,-1 2 29 0 0,-1 6-370 0 0,2-10 356 0 0,0 0 0 0 0,1 0 0 0 0,-1 0 0 0 0,1 0 0 0 0,-1 0 0 0 0,1 0 1 0 0,0 1-1 0 0,0-1 0 0 0,0 0 0 0 0,1 0 0 0 0,-1 0 0 0 0,1 0 0 0 0,-1 0 0 0 0,1 0 0 0 0,0 0 0 0 0,0 0 0 0 0,1 0 14 0 0,0 2 4 0 0,1 0-1 0 0,0 0 0 0 0,0 0 0 0 0,0-1 0 0 0,0 1 1 0 0,1-1-1 0 0,0 0 0 0 0,-1 0 0 0 0,2 0 0 0 0,-1-1 1 0 0,0 0-1 0 0,1 1 0 0 0,-1-2 0 0 0,1 1 0 0 0,0 0 1 0 0,0-1-1 0 0,0 0 0 0 0,0 0 0 0 0,1 0 0 0 0,2 0-3 0 0,2 0 253 0 0,1 0 0 0 0,0 0-1 0 0,1-1 1 0 0,-1 0 0 0 0,0-1-1 0 0,11-1-252 0 0,12-3-1174 0 0,20-5 1174 0 0,-32 4-1390 0 0</inkml:trace>
  <inkml:trace contextRef="#ctx0" brushRef="#br0" timeOffset="6637.055">1785 291 11976 0 0,'4'-6'1301'0'0,"6"4"-905"0"0,-1 0 0 0 0,1 1 1 0 0,0 0-1 0 0,0 1 0 0 0,0 0 0 0 0,0 0 1 0 0,0 1-1 0 0,0 1 0 0 0,5 1-396 0 0,34 2 462 0 0,206 2-117 0 0,-225-8 261 0 0,0-1 0 0 0,19-4-606 0 0,-41 5 68 0 0,2 0-25 0 0,-1-1 0 0 0,1 0 0 0 0,4-2-43 0 0,-12 4 5 0 0,0-1 0 0 0,0 0 0 0 0,0 1 0 0 0,-1-1 0 0 0,1 0 0 0 0,0 0 0 0 0,-1 0 0 0 0,1 0-1 0 0,-1-1 1 0 0,1 1 0 0 0,-1 0 0 0 0,0-1 0 0 0,1 1 0 0 0,-1 0 0 0 0,0-1 0 0 0,0 0 0 0 0,0 1 0 0 0,0-1 0 0 0,0 0 0 0 0,0 1-5 0 0,-1 0 5 0 0,0 1 1 0 0,0 0-1 0 0,0-1 0 0 0,0 1 1 0 0,0 0-1 0 0,0-1 0 0 0,1 1 1 0 0,-1 0-1 0 0,0 0 0 0 0,0-1 1 0 0,0 1-1 0 0,0 0 0 0 0,-1-1 1 0 0,1 1-1 0 0,0 0 0 0 0,0-1 1 0 0,0 1-1 0 0,0 0 0 0 0,0-1 1 0 0,0 1-1 0 0,0 0 0 0 0,0-1 1 0 0,-1 1-1 0 0,1 0 0 0 0,0 0 1 0 0,0-1-1 0 0,0 1 0 0 0,-1 0 1 0 0,1 0-1 0 0,0-1-5 0 0,-11-1 72 0 0,-14 5-63 0 0,10 0 83 0 0,0 2 0 0 0,0 0 0 0 0,1 0 0 0 0,-3 3-92 0 0,9-5 55 0 0,1 2 0 0 0,0-1 0 0 0,0 1 0 0 0,0 0 0 0 0,1 0 0 0 0,0 1 0 0 0,0 0 0 0 0,-3 4-55 0 0,0-1-7 0 0,7-7 11 0 0,0 0 0 0 0,0 0 1 0 0,1 0-1 0 0,-1 0 0 0 0,0 0 0 0 0,1 1 0 0 0,-1-1 1 0 0,1 0-1 0 0,-1 1 0 0 0,1 0 0 0 0,0-1 0 0 0,0 1 1 0 0,1-1-1 0 0,-1 1 0 0 0,0 0 0 0 0,1 0 0 0 0,0 0-4 0 0,0-3 1 0 0,-1 1-1 0 0,1-1 0 0 0,0 1 0 0 0,0-1 0 0 0,0 1 0 0 0,0-1 1 0 0,0 1-1 0 0,0-1 0 0 0,0 1 0 0 0,0-1 0 0 0,1 1 0 0 0,-1-1 1 0 0,0 1-1 0 0,0-1 0 0 0,0 0 0 0 0,0 1 0 0 0,1-1 0 0 0,-1 1 1 0 0,0-1-1 0 0,0 0 0 0 0,1 1 0 0 0,-1-1 0 0 0,0 0 0 0 0,1 1 0 0 0,-1-1 1 0 0,0 0-1 0 0,1 1 0 0 0,-1-1 0 0 0,1 0 0 0 0,-1 0 0 0 0,0 1 1 0 0,1-1-1 0 0,-1 0 0 0 0,1 0 0 0 0,0 1 5 0 0,2 1 28 0 0,0 0 1 0 0,0 0-1 0 0,0-1 1 0 0,0 1-1 0 0,0-1 0 0 0,0 1 1 0 0,1-1-1 0 0,-1 0 1 0 0,0 0-1 0 0,1-1 0 0 0,-1 1 1 0 0,0 0-1 0 0,1-1 1 0 0,-1 0-1 0 0,1 0 0 0 0,0 0-33 0 0,18 1 199 0 0,-13 0-134 0 0,0-1 0 0 0,-1-1 0 0 0,1 1 0 0 0,0-1 0 0 0,-1-1 0 0 0,1 0 0 0 0,-1 0-1 0 0,1-1 1 0 0,7-3-65 0 0,5-4-938 0 0,-21 10 858 0 0,0-1 1 0 0,1 1 0 0 0,-1 0-1 0 0,0 0 1 0 0,0 0 0 0 0,1-1 0 0 0,-1 1-1 0 0,0 0 1 0 0,0 0 0 0 0,0-1-1 0 0,0 1 1 0 0,1 0 0 0 0,-1 0-1 0 0,0-1 1 0 0,0 1 0 0 0,0 0 0 0 0,0-1-1 0 0,0 1 1 0 0,0 0 0 0 0,0-1-1 0 0,0 1 1 0 0,0 0 0 0 0,1-1-1 0 0,-1 1 1 0 0,-1 0 79 0 0,2-2-1023 0 0</inkml:trace>
  <inkml:trace contextRef="#ctx0" brushRef="#br0" timeOffset="7153.321">2122 0 10592 0 0,'0'0'818'0'0,"0"0"-407"0"0,0 0 266 0 0,-9 11 2662 0 0,7-8-3209 0 0,0 0 1 0 0,1 0-1 0 0,-1 0 1 0 0,1 1 0 0 0,0-1-1 0 0,0 0 1 0 0,0 1-1 0 0,0 2-130 0 0,-2 7 230 0 0,-10 38 1401 0 0,10-35-702 0 0,-1-1-1 0 0,-5 14-928 0 0,4-15 397 0 0,1 0-1 0 0,1 1 1 0 0,0 0-1 0 0,1 0 1 0 0,0 9-397 0 0,1-12 179 0 0,0-7-94 0 0,0 0 0 0 0,1 1-1 0 0,0-1 1 0 0,0 0 0 0 0,0 0 0 0 0,0 0 0 0 0,1 0 0 0 0,0 0 0 0 0,1 3-85 0 0,29 102 10 0 0,-30-106-10 0 0,0-1 0 0 0,0 0 0 0 0,1 0 0 0 0,-1 0 0 0 0,1 0 0 0 0,0 0 0 0 0,0 0 0 0 0,0 0 0 0 0,0-1 0 0 0,0 1 0 0 0,1-1 0 0 0,-1 1 0 0 0,1-1 0 0 0,-2-1 3 0 0,0 0-1 0 0,0 0 0 0 0,0 0 1 0 0,-1 0-1 0 0,1 0 0 0 0,0 1 1 0 0,-1-1-1 0 0,1 0 0 0 0,-1 0 1 0 0,0 0-1 0 0,1 0 0 0 0,-1 1 1 0 0,0-1-1 0 0,0 0 0 0 0,1 0 1 0 0,-1 1-1 0 0,0-1 0 0 0,0 0 1 0 0,0 0-1 0 0,-1 1-2 0 0,1 0 23 0 0,1 0 134 0 0,0 0 0 0 0,0 0 1 0 0,1-1-1 0 0,-1 1 0 0 0,0 0 1 0 0,1 0-1 0 0,-1-1 0 0 0,1 1 0 0 0,-1 0 1 0 0,1-1-1 0 0,0 0 0 0 0,-1 1 1 0 0,1-1-158 0 0,5 5-83 0 0,-4-3 20 0 0,0-1 0 0 0,1 1 0 0 0,-1-1 0 0 0,1 1 0 0 0,0-1 0 0 0,-1 0 0 0 0,1-1 0 0 0,2 2 63 0 0,-1-3-198 0 0,-2 0 210 0 0,13 5-40 0 0,-14-5-169 0 0,1 0 0 0 0,-1 0 0 0 0,0 0 0 0 0,1-1 0 0 0,-1 1 0 0 0,0-1 0 0 0,1 1 0 0 0,-1-1 0 0 0,0 0 0 0 0,0 0 0 0 0,2-1 197 0 0,26-13-4264 0 0,-18 7 2524 0 0,1-3-10 0 0</inkml:trace>
  <inkml:trace contextRef="#ctx0" brushRef="#br0" timeOffset="7517.554">2656 257 9672 0 0,'0'0'748'0'0,"0"0"-492"0"0,0-3-52 0 0,0 2-39 0 0,0 1 0 0 0,0-1 0 0 0,0 1 0 0 0,0-1 0 0 0,0 1 0 0 0,-1-1 0 0 0,1 1 0 0 0,0-1 0 0 0,0 1 0 0 0,0-1 0 0 0,0 1 0 0 0,-1-1 0 0 0,1 1 0 0 0,0-1 0 0 0,-1 1 0 0 0,1 0 0 0 0,0-1 0 0 0,-1 1 0 0 0,1 0 0 0 0,0-1 0 0 0,-1 1 0 0 0,1 0 0 0 0,-1-1 0 0 0,1 1 0 0 0,-1 0 0 0 0,1 0 0 0 0,0-1 0 0 0,-1 1-165 0 0,-18-2 1757 0 0,14 2-1586 0 0,-1 1-1 0 0,0 0 1 0 0,1 0 0 0 0,-1 1-1 0 0,-2 0-170 0 0,-21 10 469 0 0,1 1 0 0 0,0 1 0 0 0,1 1 0 0 0,1 2 0 0 0,-23 17-469 0 0,39-25 243 0 0,0 0 0 0 0,1 0 1 0 0,0 1-1 0 0,-7 10-243 0 0,13-16 5 0 0,0 0 1 0 0,1 0 0 0 0,-1-1-1 0 0,1 2 1 0 0,0-1 0 0 0,1 0 0 0 0,-1 0-1 0 0,1 1 1 0 0,0-1 0 0 0,0 0 0 0 0,0 1-1 0 0,0-1 1 0 0,1 1 0 0 0,0 0 0 0 0,0-1-1 0 0,0 1-5 0 0,0-3 57 0 0,1 1 0 0 0,0-1 0 0 0,0 0 0 0 0,0 0 0 0 0,-1 0-1 0 0,2 0 1 0 0,-1-1 0 0 0,0 1 0 0 0,0 0 0 0 0,1 0 0 0 0,-1-1 0 0 0,1 1-1 0 0,-1-1 1 0 0,1 1 0 0 0,0-1 0 0 0,-1 1 0 0 0,1-1 0 0 0,0 0 0 0 0,0 0-1 0 0,0 0 1 0 0,0 0 0 0 0,0 0 0 0 0,0-1 0 0 0,0 1 0 0 0,1-1 0 0 0,1 1-57 0 0,6 1 130 0 0,1 0 0 0 0,0-1 1 0 0,0 0-1 0 0,9-1-130 0 0,-4 0 72 0 0,0-1-1 0 0,1-1 1 0 0,-1-1 0 0 0,0 0-1 0 0,0-1 1 0 0,0-1-1 0 0,0-1 1 0 0,-1 0 0 0 0,0 0-1 0 0,0-2 1 0 0,-1 0-1 0 0,0-1 1 0 0,4-3-72 0 0,-15 9 106 0 0,1 0 0 0 0,-1-1 1 0 0,1 1-1 0 0,-1-1 0 0 0,-1 0 0 0 0,1 0 1 0 0,0 0-1 0 0,-1-1 0 0 0,0 1-106 0 0,-1 1-18 0 0,1 1 0 0 0,-2 0 0 0 0,1 0 0 0 0,0-1-1 0 0,0 1 1 0 0,-1 0 0 0 0,1-1 0 0 0,-1 1 0 0 0,0-1 0 0 0,0 1-1 0 0,1 0 1 0 0,-2-1 0 0 0,1 1 0 0 0,0-1 0 0 0,0 1 0 0 0,-1-1-1 0 0,0 1 1 0 0,0-2 18 0 0,-23-41 30 0 0,21 40-19 0 0,-1 1 0 0 0,1-1 1 0 0,-1 0-1 0 0,0 1 0 0 0,0 0 0 0 0,-1 0 1 0 0,1 0-1 0 0,-1 1 0 0 0,-2-2-11 0 0,-6-5 35 0 0,3 4-34 0 0,0 0 0 0 0,0 0-1 0 0,-1 1 1 0 0,0 1 0 0 0,0 0 0 0 0,-1 0 0 0 0,1 1 0 0 0,-1 0 0 0 0,1 1 0 0 0,-1 0 0 0 0,-10 1-1 0 0,9 0-127 0 0,0 1 0 0 0,0 1 0 0 0,0 0 0 0 0,0 1 1 0 0,-5 1 126 0 0,-15 8-7215 0 0,18-4-279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2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143 117 15664 0 0,'1'1'161'0'0,"1"0"0"0"0,-1 0 0 0 0,0 0 1 0 0,0 0-1 0 0,0 1 0 0 0,1-1 1 0 0,-1 0-1 0 0,0 1 0 0 0,0-1 1 0 0,-1 0-1 0 0,1 1 0 0 0,0 0 1 0 0,0-1-1 0 0,-1 1 0 0 0,1-1 0 0 0,-1 1 1 0 0,0 0-1 0 0,1-1 0 0 0,-1 1 1 0 0,0 0-1 0 0,0-1 0 0 0,0 1-161 0 0,0 6 36 0 0,0 0 1 0 0,-1 0-1 0 0,-1 0 0 0 0,0 3-36 0 0,-1 6 66 0 0,-16 76-66 0 0,4-21 895 0 0,5-30 258 0 0,1 7-1153 0 0,2 30 0 0 0,4-36 0 0 0,3-38-24 0 0,-1 0-1 0 0,0 0 1 0 0,0-1-1 0 0,-1 1 1 0 0,-1 3 24 0 0,-3 3-2671 0 0,6-10 1648 0 0</inkml:trace>
  <inkml:trace contextRef="#ctx0" brushRef="#br0" timeOffset="1023.707">3 391 15664 0 0,'0'-1'-16'0'0,"-1"1"60"0"0,1 0 0 0 0,0-1 0 0 0,0 1 1 0 0,0 0-1 0 0,-1 0 0 0 0,1-1 0 0 0,0 1 1 0 0,0 0-1 0 0,0-1 0 0 0,0 1 0 0 0,0 0 1 0 0,0-1-1 0 0,0 1 0 0 0,0 0 0 0 0,0-1 1 0 0,0 1-1 0 0,0 0 0 0 0,0-1 0 0 0,0 1 1 0 0,0 0-1 0 0,0-1 0 0 0,0 1 0 0 0,0-1-44 0 0,1 0 56 0 0,0 0-1 0 0,0 0 0 0 0,-1 1 0 0 0,1-1 1 0 0,0 0-1 0 0,0 0 0 0 0,1 0 0 0 0,-1 1 1 0 0,0-1-1 0 0,0 1 0 0 0,0-1 0 0 0,0 1 0 0 0,1-1-55 0 0,63-21 71 0 0,7 10 1733 0 0,75-21-3023 0 0,-134 29 1368 0 0,1 1 0 0 0,1 0 0 0 0,-1 1-1 0 0,0 1 1 0 0,0 1 0 0 0,1 0 0 0 0,-1 0 0 0 0,0 1-1 0 0,5 2-148 0 0,-12-2 110 0 0,0 1 1 0 0,0 0-1 0 0,0 0 0 0 0,-1 1 0 0 0,1 0 0 0 0,-1 0 0 0 0,0 1 1 0 0,0-1-1 0 0,0 1 0 0 0,0 1 0 0 0,0-1 0 0 0,-1 1 0 0 0,0 0 1 0 0,0 0-1 0 0,0 0 0 0 0,-1 1 0 0 0,1 0 0 0 0,-2 0 0 0 0,3 4-110 0 0,-1-2 0 0 0,-2 1 0 0 0,1-1 0 0 0,-1 1 0 0 0,-1 0 0 0 0,1 0 0 0 0,-1 0 0 0 0,-1 1 0 0 0,0-1 0 0 0,0 0 0 0 0,-1 0 0 0 0,0 1 0 0 0,-1-1 0 0 0,0 0 0 0 0,0 1 0 0 0,-1-1 0 0 0,-2 7 0 0 0,1-7 0 0 0,0 1 0 0 0,-1-1 0 0 0,0-1 0 0 0,0 1 0 0 0,-1-1 0 0 0,0 1 0 0 0,-1-1 0 0 0,-1 1 0 0 0,6-8 0 0 0,1 0 0 0 0,-1 0 0 0 0,0 0 0 0 0,0-1 0 0 0,0 1 0 0 0,0 0 0 0 0,0 0 0 0 0,-1-1 0 0 0,1 1 0 0 0,-1 0 0 0 0,-1 0 0 0 0,3-1 0 0 0,-1 1 0 0 0,1-1 0 0 0,-1 0 0 0 0,1 0 0 0 0,-1 0 0 0 0,1 0 0 0 0,-1 0 0 0 0,1 0 0 0 0,-1 0 0 0 0,1 0 0 0 0,-1 0 0 0 0,0 0 0 0 0,1 0 0 0 0,-1 0 0 0 0,1 0 0 0 0,-1 0 0 0 0,1 0 0 0 0,-1 0 0 0 0,1-1 0 0 0,-1 1 0 0 0,1 0 0 0 0,-1 0 0 0 0,1-1 0 0 0,-1 1 0 0 0,1 0 0 0 0,-1-1 0 0 0,1 1 0 0 0,0 0 0 0 0,-1-1 0 0 0,1 1 0 0 0,-1-1 0 0 0,1 1 0 0 0,0 0 0 0 0,0-1 0 0 0,-1 1 0 0 0,1-1 0 0 0,0 1 0 0 0,0-1 0 0 0,-1 1 0 0 0,1-1 0 0 0,0 0 0 0 0,0 1 0 0 0,0-1 0 0 0,0 1 0 0 0,0-1 0 0 0,0 1 0 0 0,0-1 0 0 0,0 1 0 0 0,0-1 0 0 0,0 0 0 0 0,0 0 0 0 0,0-4 95 0 0,-1 0-1 0 0,2 0 1 0 0,-1 0-1 0 0,0 0 1 0 0,1 0-1 0 0,0 0 1 0 0,0 0-1 0 0,1 0 1 0 0,-1 1-1 0 0,3-5-94 0 0,4-9 335 0 0,1 0-1 0 0,1-1-334 0 0,1 0-35 0 0,2 1 1 0 0,0 0-1 0 0,1 1 1 0 0,0 1 0 0 0,14-12 34 0 0,-27 27 22 0 0,61-56-538 0 0,-51 48 293 0 0,1 1 0 0 0,0 0 0 0 0,0 1 0 0 0,13-6 223 0 0,-13 8 0 0 0,1 0 0 0 0,0 1 0 0 0,0 0 0 0 0,0 1 0 0 0,0 0 0 0 0,1 1 0 0 0,13 0 0 0 0,-18 1 0 0 0,0 2 0 0 0,0-1 0 0 0,0 1 0 0 0,-1 1 0 0 0,1-1 0 0 0,0 2 0 0 0,0-1 0 0 0,-1 1 0 0 0,0 0 0 0 0,1 1 0 0 0,-1 0 0 0 0,4 3 0 0 0,-3-2-338 0 0,-1 1-1 0 0,0 0 0 0 0,0 0 1 0 0,0 1-1 0 0,-1 0 0 0 0,3 3 339 0 0,-10-10 0 0 0,0 0 0 0 0,0 0-1 0 0,0 0 1 0 0,0 1 0 0 0,0-1-1 0 0,0 0 1 0 0,0 0 0 0 0,1 0-1 0 0,-1 1 1 0 0,0-1 0 0 0,0 0-1 0 0,0 0 1 0 0,0 1 0 0 0,0-1-1 0 0,0 0 1 0 0,0 0 0 0 0,0 0-1 0 0,0 1 1 0 0,0-1 0 0 0,0 0-1 0 0,-1 0 1 0 0,1 1 0 0 0,0-1-1 0 0,0 0 1 0 0,0 0 0 0 0,0 0-1 0 0,0 1 1 0 0,0-1 0 0 0,0 0-1 0 0,0 0 1 0 0,-1 0 0 0 0,1 0-1 0 0,0 1 1 0 0,0-1 0 0 0,0 0-1 0 0,0 0 1 0 0,-1 0 0 0 0,1 0-1 0 0,0 0 1 0 0,0 0 0 0 0,0 0-1 0 0,-1 1 1 0 0,1-1 0 0 0,0 0-1 0 0,0 0 1 0 0,-1 0 0 0 0,1 0-1 0 0,0 0 1 0 0,0 0 0 0 0,0 0-1 0 0,-1 0 1 0 0,1 0 0 0 0,-12 2 2 0 0,11-2-3 0 0,-24 3 1 0 0,-33 5 0 0 0,52-7 0 0 0,0 0 0 0 0,0 1 0 0 0,1 0 0 0 0,-1 1 0 0 0,1-1 0 0 0,-1 1 0 0 0,1 0 0 0 0,-2 1 0 0 0,-17 10 0 0 0,19-12 0 0 0,0 1 0 0 0,1-1 0 0 0,-1 1 0 0 0,1 0 0 0 0,-4 4 0 0 0,0 1-7 0 0,0 0 0 0 0,0 1 0 0 0,1 0 0 0 0,1 1 0 0 0,-5 6 7 0 0,-25 54 437 0 0,32-62-210 0 0,1 0 0 0 0,0 1 0 0 0,0-1 1 0 0,1 1-1 0 0,0-1 0 0 0,0 1 0 0 0,1 1-227 0 0,1-8 0 0 0,0 0 0 0 0,0 0 0 0 0,1 0 0 0 0,-1 0 0 0 0,1 0 0 0 0,-1 0 0 0 0,1 0 0 0 0,-1 0 0 0 0,1 0 0 0 0,0 0 0 0 0,1 1 0 0 0,-2-2 0 0 0,0-1 0 0 0,0 0 0 0 0,1 1 0 0 0,-1-1 0 0 0,0 1 0 0 0,0-1 0 0 0,1 0 0 0 0,-1 1 0 0 0,0-1 0 0 0,1 0 0 0 0,-1 1 0 0 0,0-1 0 0 0,1 0 0 0 0,-1 0 0 0 0,1 1 0 0 0,-1-1 0 0 0,1 0 0 0 0,-1 0 0 0 0,0 0 0 0 0,1 1 0 0 0,-1-1 0 0 0,1 0 0 0 0,-1 0 0 0 0,1 0 0 0 0,-1 0 0 0 0,1 0 0 0 0,-1 0 0 0 0,0 0 0 0 0,1 0 0 0 0,-1 0 0 0 0,1 0 0 0 0,-1 0 0 0 0,1 0 0 0 0,-1-1 0 0 0,1 1 0 0 0,0 0 0 0 0,3-1 0 0 0,0 1 0 0 0,1-1 0 0 0,-1 0 0 0 0,0-1 0 0 0,0 1 0 0 0,0-1 0 0 0,0 0 0 0 0,-1 0 0 0 0,1 0 0 0 0,2-1 0 0 0,14-8 0 0 0,-13 7 0 0 0,1 0 0 0 0,-2-1 0 0 0,1 0 0 0 0,0 0 0 0 0,-1-1 0 0 0,1 0 0 0 0,14-12 0 0 0,12-8 0 0 0,-1-2 0 0 0,-1 0 0 0 0,10-14 0 0 0,-33 32 0 0 0,1 1 0 0 0,0 1 0 0 0,1 0 0 0 0,6-4 0 0 0,-11 8 0 0 0,1 0 0 0 0,-1 1 0 0 0,1 0 0 0 0,0 0 0 0 0,0 1 0 0 0,0-1 0 0 0,1 1 0 0 0,-1 0 0 0 0,4 0 0 0 0,-8 2 0 0 0,0 0 0 0 0,0 0 0 0 0,0 0 0 0 0,-1 1 0 0 0,1-1 0 0 0,0 0 0 0 0,0 1 0 0 0,-1-1 0 0 0,1 1 0 0 0,0 0 0 0 0,-1 0 0 0 0,1-1 0 0 0,0 1 0 0 0,-1 0 0 0 0,1 0 0 0 0,-1 1 0 0 0,0-1 0 0 0,1 0 0 0 0,-1 0 0 0 0,0 1 0 0 0,0-1 0 0 0,0 0 0 0 0,0 1 0 0 0,0-1 0 0 0,0 1 0 0 0,0 0 0 0 0,0-1 0 0 0,-1 1 0 0 0,1 0 0 0 0,0 1 0 0 0,1 3 0 0 0,0 1 0 0 0,0 0 0 0 0,0 0 0 0 0,-1 0 0 0 0,0 0 0 0 0,-1 0 0 0 0,1 1 0 0 0,-3 38 0 0 0,-3 22 0 0 0,4-51 2 0 0,1-10 15 0 0,-1-1 1 0 0,1 1 0 0 0,-1-1-1 0 0,-2 4-17 0 0,44-129 1575 0 0,-37 109-1734 0 0,0 0 0 0 0,1 1 0 0 0,0 0 0 0 0,1 0 0 0 0,0 0 0 0 0,0 1 0 0 0,1 0-1 0 0,0 0 1 0 0,1 0 0 0 0,4-4 159 0 0,-8 10 0 0 0,-1 0 0 0 0,0-1 0 0 0,1 1 0 0 0,0 0 0 0 0,-1 1 0 0 0,1-1 0 0 0,0 0 0 0 0,0 1 0 0 0,0 0 0 0 0,0 0 0 0 0,0 0 0 0 0,0 1 0 0 0,0-1 0 0 0,-1 1 0 0 0,0 0 0 0 0,0 0 0 0 0,0 1 0 0 0,-1-1 0 0 0,1 1 0 0 0,0-1 0 0 0,0 1 0 0 0,-1 0 0 0 0,1 0 0 0 0,-1 0 0 0 0,1 0 0 0 0,0 0 0 0 0,-1 1 0 0 0,0-1 0 0 0,1 1 0 0 0,-1 0 0 0 0,0 0 0 0 0,0 0 0 0 0,0 0 0 0 0,8 10 0 0 0,0-1 0 0 0,-2 2 0 0 0,1-1 0 0 0,-2 1 0 0 0,0 1 0 0 0,0-1 0 0 0,-1 1 0 0 0,-1 0 0 0 0,1 3 0 0 0,10 39 1827 0 0,-16-55-1824 0 0,0-1 0 0 0,0 0-1 0 0,0 0 1 0 0,0 0 0 0 0,0 0 0 0 0,0 1-1 0 0,0-1 1 0 0,0 0 0 0 0,0 0 0 0 0,0 0 0 0 0,0 1-1 0 0,0-1 1 0 0,0 0 0 0 0,0 0 0 0 0,1 0-1 0 0,-1 0 1 0 0,0 0 0 0 0,0 1 0 0 0,0-1 0 0 0,0 0-1 0 0,0 0 1 0 0,0 0 0 0 0,0 0 0 0 0,1 0-1 0 0,-1 1 1 0 0,0-1 0 0 0,0 0 0 0 0,0 0 0 0 0,0 0-1 0 0,1 0 1 0 0,-1 0 0 0 0,0 0 0 0 0,0 0-1 0 0,0 0 1 0 0,0 0 0 0 0,1 0 0 0 0,-1 0 0 0 0,0 0-1 0 0,0 0 1 0 0,0 0 0 0 0,1 0 0 0 0,-1 0-1 0 0,0 0 1 0 0,0 0 0 0 0,0 0 0 0 0,0 0 0 0 0,1 0-1 0 0,-1 0 1 0 0,0 0 0 0 0,0 0 0 0 0,0 0-1 0 0,0 0 1 0 0,1-1 0 0 0,-1 1 0 0 0,0 0 0 0 0,0 0-1 0 0,0 0 1 0 0,0 0 0 0 0,0 0 0 0 0,1-1-1 0 0,-1 1 1 0 0,0 0 0 0 0,0 0 0 0 0,0 0 0 0 0,0 0-3 0 0,7-9-22 0 0,-7 8 28 0 0,2-3-3 0 0,1-1-1 0 0,-1 0 1 0 0,0 0 0 0 0,0 0-1 0 0,0-2-2 0 0,8-20-146 0 0,-4 15-648 0 0,9-13-1056 0 0,-3 11-3983 0 0,1 5-604 0 0</inkml:trace>
  <inkml:trace contextRef="#ctx0" brushRef="#br0" timeOffset="1492.843">2010 247 13824 0 0,'0'0'629'0'0,"0"0"-12"0"0,-14 0-367 0 0,8 2-33 0 0,0 0 1 0 0,0 0 0 0 0,0 0-1 0 0,-3 2-217 0 0,-11 4 577 0 0,-6 2-134 0 0,0 1 0 0 0,0 2-1 0 0,1 0 1 0 0,1 2 0 0 0,0 1-1 0 0,-5 5-442 0 0,16-12 0 0 0,9-7 0 0 0,1 0 0 0 0,-1 1 0 0 0,1-1 0 0 0,-1 1 0 0 0,1-1 0 0 0,0 1 0 0 0,0 0 0 0 0,1 1 0 0 0,-1-1 0 0 0,0 0 0 0 0,1 1 0 0 0,0-1 0 0 0,0 1 0 0 0,0 0 0 0 0,0 0 0 0 0,0 2 0 0 0,1-4 0 0 0,1 0 0 0 0,-1 0 0 0 0,1 0 0 0 0,0 0 0 0 0,0 0 0 0 0,0 0 0 0 0,0 0 0 0 0,0 0 0 0 0,0 0 0 0 0,0 0 0 0 0,0 0 0 0 0,1 0 0 0 0,-1 0 0 0 0,1 1 0 0 0,0-1 0 0 0,0-1 0 0 0,1 1 0 0 0,-1-1 0 0 0,0 0 0 0 0,1 1 0 0 0,-1-1 0 0 0,0 0 0 0 0,1 0 0 0 0,0 0 0 0 0,-1 0 0 0 0,1 0 0 0 0,0 0 0 0 0,-1 0 0 0 0,1 0 0 0 0,0-1 0 0 0,0 1 0 0 0,18 6 514 0 0,0-1 0 0 0,1-1 0 0 0,13 1-514 0 0,32 8 506 0 0,-34-5-506 0 0,-27-5 0 0 0,-9-1 0 0 0,-6 1 0 0 0,9-4 0 0 0,-45 10-550 0 0,0-2-1 0 0,-1-2 0 0 0,0-2 1 0 0,-20-1 550 0 0,58-4-4769 0 0,0-4-1475 0 0</inkml:trace>
  <inkml:trace contextRef="#ctx0" brushRef="#br0" timeOffset="1757.899">2158 283 15664 0 0,'0'0'718'0'0,"0"0"-19"0"0,1 2-449 0 0,2 12 183 0 0,0 1 0 0 0,0-1 0 0 0,-1 1 0 0 0,-1 0-1 0 0,-1 10-432 0 0,-2 44 2392 0 0,2-63-2210 0 0,-1 0-1 0 0,1 0 0 0 0,1 0 1 0 0,-1 0-1 0 0,1 0 0 0 0,0 0 1 0 0,1 0-1 0 0,-1-1 0 0 0,2 3-181 0 0,-2-6-2 0 0,-1 0 1 0 0,1 1-1 0 0,-1-1 0 0 0,1 0 0 0 0,-1 0 0 0 0,0 0 1 0 0,0 1-1 0 0,0-1 0 0 0,0 0 0 0 0,0 1 2 0 0,0 5-46 0 0,0-7-291 0 0,0-1-138 0 0,0 0-33 0 0,0-2-208 0 0,-2-27-4841 0 0,2 17 3511 0 0</inkml:trace>
  <inkml:trace contextRef="#ctx0" brushRef="#br0" timeOffset="2590.457">2264 219 13824 0 0,'0'0'314'0'0,"2"0"46"0"0,8-5 171 0 0,-9 4-507 0 0,0 1 0 0 0,0-1 0 0 0,0 1 0 0 0,0-1 0 0 0,0 1 0 0 0,0-1 0 0 0,0 1 0 0 0,0-1 0 0 0,0 1 0 0 0,0 0 0 0 0,0 0-1 0 0,0-1 1 0 0,0 1 0 0 0,0 0 0 0 0,0 0 0 0 0,0 0 0 0 0,1 0 0 0 0,-1 0 0 0 0,0 1 0 0 0,0-1 0 0 0,0 0 0 0 0,0 0 0 0 0,0 1 0 0 0,0-1 0 0 0,0 1 0 0 0,0-1 0 0 0,0 1 0 0 0,0-1 0 0 0,0 1 0 0 0,0-1 0 0 0,0 2-24 0 0,15 9 1115 0 0,-12-9-1054 0 0,0 1 0 0 0,0-1 0 0 0,-1 1 0 0 0,1 0 0 0 0,-1 1 0 0 0,1-1 0 0 0,-1 0 0 0 0,2 4-61 0 0,3 5 0 0 0,-3-5 0 0 0,-1-1 0 0 0,0 2 0 0 0,0-1 0 0 0,2 7 0 0 0,-2-5 0 0 0,0 1 0 0 0,-1 0 0 0 0,1 0 0 0 0,-2 1 0 0 0,1-1 0 0 0,-1 1 0 0 0,-1 0 0 0 0,0 4 0 0 0,0-7 0 0 0,5 6 0 0 0,-6-13 0 0 0,1 0 0 0 0,-1 0 0 0 0,1 0 0 0 0,-1 0 0 0 0,1 0 0 0 0,0 0 0 0 0,-1 0 0 0 0,1 0 0 0 0,0 0 0 0 0,0 0 0 0 0,0 0 0 0 0,0 0 0 0 0,0-1 0 0 0,0 1 0 0 0,0 0 0 0 0,0 0 0 0 0,1 0 4 0 0,-1-1 0 0 0,0 1-1 0 0,-1-1 1 0 0,1 0-1 0 0,-1 1 0 0 0,1-1 1 0 0,-1 1-1 0 0,1-1 1 0 0,-1 1-1 0 0,1-1 0 0 0,-1 1 1 0 0,1-1-1 0 0,-1 1 1 0 0,0 0-1 0 0,1-1 0 0 0,-1 1 1 0 0,0-1-1 0 0,0 1 1 0 0,1 0-1 0 0,-1-1 0 0 0,0 1-3 0 0,0 0 371 0 0,0-1 117 0 0,0 6 267 0 0,0-5 3687 0 0,1-5-4440 0 0,0 0 0 0 0,1 0 0 0 0,-1 0 0 0 0,1 0 0 0 0,-1 0-1 0 0,1 0 1 0 0,0 0 0 0 0,3-2-2 0 0,1-5 1 0 0,-1-1-1 0 0,-2 6 0 0 0,0-1 0 0 0,0 1 0 0 0,0 0 0 0 0,1 0 0 0 0,0 0 0 0 0,1 0 0 0 0,-1 3 0 0 0,2 0 0 0 0,0 0 0 0 0,0-2 0 0 0,1 4 0 0 0,0 0 0 0 0,0 2-64 0 0,-6-1-273 0 0,-1 0-138 0 0,0 0-33 0 0,0 0-4 0 0,0 0 0 0 0,0 0 0 0 0,0 0-818 0 0,0 0-3439 0 0,0 0-1475 0 0</inkml:trace>
  <inkml:trace contextRef="#ctx0" brushRef="#br0" timeOffset="3227.222">2533 210 6448 0 0,'0'-4'66'0'0,"1"-1"0"0"0,0 1 0 0 0,0-1 1 0 0,0 1-1 0 0,0 0 0 0 0,2-4-66 0 0,-1 3 55 0 0,0 0 0 0 0,-1 0 0 0 0,1 0 0 0 0,-1 0 0 0 0,-1-1-55 0 0,2-4 271 0 0,0 1 0 0 0,0-1 0 0 0,0 1 0 0 0,1-1-271 0 0,0 3 363 0 0,-1-1 1 0 0,0 0-1 0 0,0 0 1 0 0,-1 0-1 0 0,0-6-363 0 0,-2 2 2753 0 0,1 19 1232 0 0,4 46-1937 0 0,-2-32-1745 0 0,-1 0-1 0 0,-1 17-302 0 0,0-18 83 0 0,-6 171 1893 0 0,-5-61-536 0 0,10-124-1372 0 0,0 0 0 0 0,-1-1 0 0 0,0 0 0 0 0,0 1-1 0 0,0-1 1 0 0,0 0 0 0 0,-3 4-68 0 0,4-9-137 0 0,1 1 1 0 0,-1-1-1 0 0,0 0 1 0 0,1 1-1 0 0,-1-1 1 0 0,1 0-1 0 0,-1 0 1 0 0,0 0-1 0 0,1 1 1 0 0,-1-1-1 0 0,0 0 1 0 0,1 0-1 0 0,-1 0 1 0 0,0 0-1 0 0,0 0 137 0 0,-1 0-6429 0 0,2 0-8 0 0</inkml:trace>
  <inkml:trace contextRef="#ctx0" brushRef="#br0" timeOffset="3590.313">2412 283 15664 0 0,'0'0'356'0'0,"0"0"49"0"0,0 0 21 0 0,1-1-42 0 0,3-4-250 0 0,-2 0-120 0 0,3 2-14 0 0,8-2 448 0 0,1 2 536 0 0,-13 3-609 0 0,8 0-1027 0 0,-1 0-7 0 0,0 0 0 0 0,0 0 0 0 0,0 1 0 0 0,0 0 0 0 0,0 1 0 0 0,4 1 659 0 0,-9-2-1024 0 0</inkml:trace>
  <inkml:trace contextRef="#ctx0" brushRef="#br0" timeOffset="3877.568">2923 0 17503 0 0,'0'0'399'0'0,"0"0"60"0"0,0 0 21 0 0,0 1-59 0 0,2 2-412 0 0,-1 0 0 0 0,0 0 0 0 0,0 0 0 0 0,0 0 0 0 0,-1 0 0 0 0,1 0 0 0 0,-1 0 0 0 0,1 0 1 0 0,-1 0-1 0 0,0 0 0 0 0,0 0 0 0 0,0 1 0 0 0,-1-1 0 0 0,1 0 0 0 0,-1 0 0 0 0,0 0 0 0 0,0 0 0 0 0,0 2-9 0 0,-2 5 70 0 0,-1 9 836 0 0,1 0-1 0 0,0 16-905 0 0,-1 0 89 0 0,-1 0 0 0 0,-1 0-89 0 0,-2 4-13 0 0,1 17 13 0 0,2-26-19 0 0,3-22 173 0 0,1 1 0 0 0,0-1 0 0 0,0 6-154 0 0,1-11 127 0 0,0 0 0 0 0,-1 0 0 0 0,1 0 0 0 0,-1 1 0 0 0,1-1 0 0 0,-1-1 0 0 0,0 1 0 0 0,-1 0 0 0 0,1 0 0 0 0,-1 1-127 0 0,-7 21-1050 0 0,-3-23-817 0 0,4 0-1130 0 0,0-4 1463 0 0</inkml:trace>
  <inkml:trace contextRef="#ctx0" brushRef="#br0" timeOffset="4656.505">2571 244 15664 0 0,'0'0'356'0'0,"0"0"49"0"0,0 0 21 0 0,2 0-42 0 0,8-1-261 0 0,0 0-1 0 0,0-1 0 0 0,7-1-122 0 0,28-5 1213 0 0,-18 7-826 0 0,150-8-166 0 0,30 4-221 0 0,-179 3-461 0 0,1-1 0 0 0,-1-1 0 0 0,1-1 0 0 0,0-2 461 0 0,6 0-985 0 0,8-3-3883 0 0,-1-2 0 0 0,25-10 4868 0 0,-55 18 107 0 0,-18 7 2918 0 0,-12 7-983 0 0,-79 54 3673 0 0,74-49-5379 0 0,0 2-1 0 0,2 1 0 0 0,0 1 0 0 0,0 0 0 0 0,-6 10-335 0 0,-4 12 278 0 0,24-31 375 0 0,41-32 464 0 0,5-5-1117 0 0,-25 16 0 0 0,1 1 0 0 0,0 1 0 0 0,15-7 0 0 0,-12 7 0 0 0,-12 6 0 0 0,-1 0 0 0 0,1 1 0 0 0,-1 0 0 0 0,1 0 0 0 0,0 0 0 0 0,-1 1 0 0 0,4-1 0 0 0,-7 2 0 0 0,0 0 0 0 0,1 0 0 0 0,-1 0 0 0 0,0 0 0 0 0,1 1 0 0 0,-1-1 0 0 0,0 1 0 0 0,1 0 0 0 0,-1 0 0 0 0,0-1 0 0 0,0 1 0 0 0,0 1 0 0 0,1-1 0 0 0,-1 0 0 0 0,0 0 0 0 0,-1 1 0 0 0,1-1 0 0 0,0 1 0 0 0,0 0 0 0 0,-1 0 0 0 0,2 0 0 0 0,-3-1 0 0 0,3 1 0 0 0,-1 0 0 0 0,0 1 0 0 0,0-1 0 0 0,0 1 0 0 0,0-1 0 0 0,0 1 0 0 0,-1-1 0 0 0,1 1 0 0 0,-1 0 0 0 0,0 0 0 0 0,0 0 0 0 0,0 0 0 0 0,0 0 0 0 0,0 0 0 0 0,0 1 0 0 0,13 59 0 0 0,-7-14 72 0 0,-7-46 99 0 0,0 0 0 0 0,0 0 0 0 0,1-1 0 0 0,-1 1 0 0 0,1 0 0 0 0,0-1 0 0 0,0 1 0 0 0,0 0-171 0 0,-1-1 443 0 0,14-17-262 0 0,-10 11-184 0 0,0 1 1 0 0,-1-1-1 0 0,0 0 0 0 0,0 0 1 0 0,0 0-1 0 0,2-3 3 0 0,22-37 0 0 0,-24 39-100 0 0,0 0 0 0 0,0 0-1 0 0,0 0 1 0 0,1 1 0 0 0,1-2 100 0 0,-2 3-166 0 0,0-1 1 0 0,0 1-1 0 0,-1-1 0 0 0,1 0 1 0 0,-1 0-1 0 0,0 0 0 0 0,0 0 1 0 0,0-1 165 0 0,-1 1-18 0 0,1 0 1 0 0,0 0 0 0 0,-1 0 0 0 0,2 1 0 0 0,-1-1-1 0 0,0 1 1 0 0,1-1 0 0 0,-1 1 0 0 0,3-2 17 0 0,5-7-11 0 0,-9 11-18 0 0,0 0-1 0 0,0 0 0 0 0,0 1 0 0 0,0-1 1 0 0,0 0-1 0 0,0 0 0 0 0,0 1 0 0 0,0-1 0 0 0,0 1 1 0 0,1-1-1 0 0,-1 1 0 0 0,0-1 0 0 0,0 1 1 0 0,1 0-1 0 0,-1 0 0 0 0,0 0 0 0 0,1-1 1 0 0,-1 1-1 0 0,0 0 0 0 0,1 1 0 0 0,-1-1 0 0 0,0 0 1 0 0,1 0-1 0 0,-1 0 0 0 0,0 1 0 0 0,0-1 1 0 0,1 1 29 0 0,5 1-256 0 0,-1 1 0 0 0,1 0 0 0 0,-1 0 1 0 0,4 2 255 0 0,-6-2 213 0 0,-2-2-128 0 0,-1 0 0 0 0,1 1 0 0 0,0-1 0 0 0,0 0 0 0 0,-1 1 0 0 0,1 0 1 0 0,-1-1-1 0 0,0 1 0 0 0,1 0-85 0 0,11 13 626 0 0,-8-11-554 0 0,-3-3-66 0 0,0 0 0 0 0,0 1 0 0 0,0-1 0 0 0,0 1-1 0 0,0 0 1 0 0,-1-1 0 0 0,1 1 0 0 0,-1 0 0 0 0,1 0-1 0 0,-1 0 1 0 0,0 0 0 0 0,0 0 0 0 0,0 0 0 0 0,0 1 0 0 0,0-1-1 0 0,0 1-5 0 0,1 1 0 0 0,-1 0-1 0 0,1 0 0 0 0,-1-1 1 0 0,1 1-1 0 0,2 2 1 0 0,-2-4 6 0 0,-1 0-1 0 0,1 1 0 0 0,-1-1 1 0 0,0 0-1 0 0,0 0 0 0 0,0 1 1 0 0,0-1-1 0 0,0 1 1 0 0,-1-1-1 0 0,1 1 0 0 0,-1-1 1 0 0,1 1-1 0 0,-1-1 0 0 0,0 1-5 0 0,-1-1 86 0 0,1 0-1 0 0,0 0 1 0 0,0-1-1 0 0,0 1 1 0 0,0 0-1 0 0,0 0 1 0 0,0 0-1 0 0,0 0 1 0 0,1-1-1 0 0,-1 1 1 0 0,1 0-1 0 0,-1 0 1 0 0,1-1-1 0 0,-1 1 1 0 0,1 0-1 0 0,1 0-85 0 0,-2-1 22 0 0,0-1-1 0 0,0 1 0 0 0,0 0 0 0 0,0-1 1 0 0,0 1-1 0 0,1 0 0 0 0,-1-1 1 0 0,0 1-1 0 0,-1-1 0 0 0,1 1 1 0 0,0 0-1 0 0,0-1 0 0 0,0 1 0 0 0,0 0 1 0 0,0-1-1 0 0,-1 1 0 0 0,1-1 1 0 0,0 1-1 0 0,0-1 0 0 0,-1 1 0 0 0,1-1 1 0 0,0 1-1 0 0,-1-1 0 0 0,1 1 1 0 0,-1-1-1 0 0,1 1 0 0 0,-1-1-21 0 0,-1 3 17 0 0,2-3-16 0 0,0 0-1 0 0,0 0 1 0 0,0 0-1 0 0,0 0 0 0 0,0 0 1 0 0,0 0-1 0 0,0 0 1 0 0,0 0-1 0 0,0 0 1 0 0,0 0-1 0 0,0 0 0 0 0,0 0 1 0 0,0 0-1 0 0,0 0 1 0 0,0 0-1 0 0,0 0 1 0 0,0 0-1 0 0,0 0 0 0 0,0 0 1 0 0,0 0-1 0 0,0 0 1 0 0,0 0-1 0 0,-1 0 1 0 0,1-1-1 0 0,0 1 0 0 0,0 0 1 0 0,0 0-1 0 0,0 0 1 0 0,0 0-1 0 0,0 0 1 0 0,0 0-1 0 0,0 0 0 0 0,0 0 1 0 0,0 0-1 0 0,0 0 1 0 0,0 0-1 0 0,0 0 1 0 0,0 0-1 0 0,0 0 0 0 0,0 0 0 0 0,-1-8-1 0 0,1 8 1 0 0,0-1 0 0 0,0 0 0 0 0,0 0 0 0 0,0 1 0 0 0,1-1 0 0 0,-1 0 0 0 0,0 0 0 0 0,0 1 0 0 0,1-1 0 0 0,-1 0 0 0 0,0 1 0 0 0,1-1 0 0 0,-1 0 0 0 0,1 1 0 0 0,-1-1 0 0 0,1 0 0 0 0,-1 1 0 0 0,1-1 0 0 0,-1 1 0 0 0,1-1 0 0 0,0 0 0 0 0,0 1 0 0 0,0-1 0 0 0,0 0 0 0 0,0 0 0 0 0,-1 1 0 0 0,1-1 0 0 0,0 0 0 0 0,0 0 0 0 0,-1 0 0 0 0,1 0 0 0 0,-1 0 0 0 0,1 0 0 0 0,-1-1 0 0 0,1 1 0 0 0,-1 0 0 0 0,0 0 0 0 0,0 0 0 0 0,1 0 0 0 0,-1 0 0 0 0,0-1 0 0 0,0 0 0 0 0,-1-1 0 0 0,1-1 0 0 0,-1 1 0 0 0,1 0 0 0 0,0 0 0 0 0,0 0 0 0 0,0-1 0 0 0,1 1 0 0 0,-1 0 0 0 0,1 0 0 0 0,0 0 0 0 0,0 0 0 0 0,0 0 0 0 0,0-1 0 0 0,4-12 0 0 0,-4 14 0 0 0,-1 0 0 0 0,1 0 0 0 0,-1 0 0 0 0,1 1 0 0 0,-1-1 0 0 0,1 0 0 0 0,0 1 0 0 0,0-1 0 0 0,0 1 0 0 0,0-1 0 0 0,0 1 0 0 0,0-1 0 0 0,0 1 0 0 0,1-1 0 0 0,-1 1 0 0 0,0 0 0 0 0,1 0 0 0 0,2-2 0 0 0,0 0 0 0 0,0 0 0 0 0,0 0 0 0 0,1 1 0 0 0,-1-1 0 0 0,1 1 0 0 0,0 0 0 0 0,0 1 0 0 0,0-1 0 0 0,3 0 0 0 0,-4 2 0 0 0,0-1 0 0 0,0 1 0 0 0,-1 1 0 0 0,1-1 0 0 0,0 0 0 0 0,0 1 0 0 0,0 0 0 0 0,-1 0 0 0 0,1 0 0 0 0,0 0 0 0 0,-1 0 0 0 0,1 1 0 0 0,3 1 0 0 0,-4 0 0 0 0,1 0 0 0 0,-1 0 0 0 0,0 0 0 0 0,1 0 0 0 0,-1 0 0 0 0,-1 0 0 0 0,1 1 0 0 0,0 0 0 0 0,3 4 0 0 0,-4-5 0 0 0,1 0 0 0 0,-1 1 0 0 0,0-1 0 0 0,-1 1 0 0 0,1-1 0 0 0,-1 1 0 0 0,1 1 0 0 0,-1-2 0 0 0,0 1 0 0 0,0-1 0 0 0,1 1 0 0 0,0-1 0 0 0,0 0 0 0 0,-1 0 0 0 0,2 0 0 0 0,1 3 0 0 0,6 10 0 0 0,-9-14 0 0 0,0 1 0 0 0,0-1 0 0 0,1 0 0 0 0,-1 0 0 0 0,0 0 0 0 0,1 0 0 0 0,-1-1 0 0 0,1 1 0 0 0,0 0 0 0 0,7 11 0 0 0,-9-12 0 0 0,0 0 0 0 0,1 0 0 0 0,-1 0 0 0 0,1 0 0 0 0,-1 0 0 0 0,1 0 0 0 0,0 0 0 0 0,-1-1 0 0 0,1 1 0 0 0,0 0 0 0 0,0 0 0 0 0,-1 0 0 0 0,1-1 0 0 0,0 1 0 0 0,0-1 0 0 0,0 1 0 0 0,0 0 0 0 0,0-1 0 0 0,0 1 0 0 0,0-1 0 0 0,1 1 0 0 0,1-1-43 0 0,1 1 0 0 0,0-1 0 0 0,-1 1 0 0 0,1-1 0 0 0,-1 0 0 0 0,1 0 0 0 0,0-1 0 0 0,1 1 43 0 0,24-1-1949 0 0,-11 0-3292 0 0,3-4-1640 0 0</inkml:trace>
  <inkml:trace contextRef="#ctx0" brushRef="#br0" timeOffset="5115.84">4502 153 15664 0 0,'-7'0'240'0'0,"0"2"0"0"0,0-1 0 0 0,0 1 0 0 0,0 0 1 0 0,0 1-1 0 0,0-1 0 0 0,1 1 0 0 0,-1 1 1 0 0,1-1-1 0 0,0 1 0 0 0,-4 3-240 0 0,-31 18 1021 0 0,34-21-1009 0 0,0-1 0 0 0,0 2 0 0 0,0-1 0 0 0,1 1 0 0 0,-1 0 0 0 0,1 0 0 0 0,0 0 0 0 0,-3 5-12 0 0,-13 14 0 0 0,18-20 0 0 0,1 0 0 0 0,-1-1 0 0 0,0 2 0 0 0,1-1 0 0 0,0 0 0 0 0,0 1 0 0 0,0-1 0 0 0,1 1 0 0 0,-1 0 0 0 0,0 3 0 0 0,2-6-2 0 0,0 0 0 0 0,0 1 0 0 0,0-1 0 0 0,0 0 0 0 0,0 0-1 0 0,-1 0 1 0 0,1-1 0 0 0,-1 1 0 0 0,0 0 0 0 0,-1 1 2 0 0,2-2 31 0 0,0 0-1 0 0,0-1 1 0 0,0 1 0 0 0,0 0-1 0 0,0 0 1 0 0,0 0 0 0 0,0 0 0 0 0,0 0-1 0 0,0 0 1 0 0,1 1 0 0 0,-1-1-1 0 0,1 0 1 0 0,-1 0 0 0 0,1 0 0 0 0,-1 1-1 0 0,1-1 1 0 0,-1 0 0 0 0,1 1-1 0 0,0-1 1 0 0,0 0 0 0 0,0 1 0 0 0,0-1-1 0 0,0 0 1 0 0,0 1 0 0 0,0-1-1 0 0,0 0 1 0 0,0 1 0 0 0,1-1 0 0 0,-1 0-1 0 0,1 1 1 0 0,-1-1-31 0 0,2 11 720 0 0,-3-12-707 0 0,1 1 1 0 0,0 0-1 0 0,0-1 0 0 0,0 1 0 0 0,0-1 1 0 0,0 1-1 0 0,0 0 0 0 0,0-1 0 0 0,0 1 1 0 0,0-1-1 0 0,1 1 0 0 0,-1 0 0 0 0,0-1 1 0 0,0 1-1 0 0,0-1 0 0 0,1 1 0 0 0,-1-1 0 0 0,0 1 1 0 0,1-1-1 0 0,-1 1 0 0 0,0-1 0 0 0,1 1 1 0 0,-1-1-1 0 0,1 1 0 0 0,-1-1 0 0 0,1 0 1 0 0,-1 1-1 0 0,1-1 0 0 0,-1 0 0 0 0,1 1-13 0 0,3 0 0 0 0,2 0 0 0 0,13 1 0 0 0,0-2 0 0 0,0 0 0 0 0,0-2 0 0 0,0 0 0 0 0,0-1 0 0 0,-1-1 0 0 0,1 0 0 0 0,-1-2 0 0 0,0 0 0 0 0,13-7 0 0 0,25-17 0 0 0,-46 24 0 0 0,0 0 0 0 0,0 0 0 0 0,-1-1 0 0 0,-1-1 0 0 0,1 0 0 0 0,-1 0 0 0 0,0 0 0 0 0,1-4 0 0 0,-8 11 0 0 0,1 0 0 0 0,-1 0 0 0 0,0-1 0 0 0,0 1 0 0 0,-1 0 0 0 0,1-1 0 0 0,0 1 0 0 0,0-1 0 0 0,-1 1 0 0 0,1-1 0 0 0,-1 1 0 0 0,1-1 0 0 0,-1 0 0 0 0,0 1 0 0 0,1-1 0 0 0,-1 1 0 0 0,0-1 0 0 0,0 0 0 0 0,0 1 0 0 0,0-1 0 0 0,-1 0 0 0 0,1 1 0 0 0,0-1 0 0 0,0-7 0 0 0,0 9 0 0 0,1 0 0 0 0,-1 0 0 0 0,0-1 0 0 0,0 1 0 0 0,0 0 0 0 0,0-1 0 0 0,1 1 0 0 0,-1 0 0 0 0,0 0 0 0 0,0-1 0 0 0,0 1 0 0 0,0 0 0 0 0,0-1 0 0 0,0 1 0 0 0,0 0 0 0 0,0-1 0 0 0,0 1 0 0 0,0 0 0 0 0,0-1 0 0 0,0 1 0 0 0,0 0 0 0 0,0-1 0 0 0,0 1 0 0 0,0 0 0 0 0,0-1 0 0 0,0 1 0 0 0,0 0 0 0 0,-1-1 0 0 0,1 1 0 0 0,0 0 0 0 0,0 0 0 0 0,0-1 0 0 0,-1 1 0 0 0,1 0 0 0 0,0 0 0 0 0,0-1 0 0 0,-1 1 0 0 0,1 0 0 0 0,0 0 0 0 0,0 0 0 0 0,-1-1 0 0 0,1 1 0 0 0,0 0 0 0 0,0 0 0 0 0,-1 0 0 0 0,1 0 0 0 0,-11 1 0 0 0,11-1 0 0 0,-3 2 0 0 0,0-1 0 0 0,1 1 0 0 0,-1-1 0 0 0,0 1 0 0 0,1 0 0 0 0,-1 0 0 0 0,1 0 0 0 0,0 1 0 0 0,0-1 0 0 0,0 0 0 0 0,0 1 0 0 0,0 0 0 0 0,0-1 0 0 0,0 3 0 0 0,-10 10 0 0 0,10-14 0 0 0,0 1 0 0 0,1-1 0 0 0,-1 1 0 0 0,1 0 0 0 0,-1 0 0 0 0,1 0 0 0 0,0 0 0 0 0,0 0 0 0 0,0 0 0 0 0,0 0 0 0 0,0 0 0 0 0,0 1 0 0 0,0-1 0 0 0,1 0 0 0 0,-1 1 0 0 0,0 3 9 0 0,0 0 0 0 0,0 0 0 0 0,-1 0 0 0 0,-2 5-9 0 0,2-7 141 0 0,0 1-1 0 0,1-1 0 0 0,0 0 1 0 0,0 0-1 0 0,0 1 1 0 0,0-1-1 0 0,1 0 0 0 0,-1 1 1 0 0,1-1-1 0 0,1 3-140 0 0,-1-4 73 0 0,0-1-1 0 0,0 0 1 0 0,0 0 0 0 0,0 1-1 0 0,-1-1 1 0 0,1 0-1 0 0,0 0 1 0 0,-1 1-73 0 0,1-2 1 0 0,-1 0 0 0 0,1 0 0 0 0,0 0 0 0 0,0 0 0 0 0,-1 0 0 0 0,1 0 0 0 0,0 0 0 0 0,0 0 0 0 0,0 0 0 0 0,0 0 0 0 0,0 0 0 0 0,1 0 0 0 0,-1 0 1 0 0,0 0-1 0 0,0 0 0 0 0,1 0 0 0 0,-1 0 0 0 0,1 0 0 0 0,-1 0 0 0 0,1 0 0 0 0,-1 0 0 0 0,1 0 0 0 0,-1 0 0 0 0,1 0 0 0 0,0 0 0 0 0,0 0-1 0 0,2 2 0 0 0,1 0 0 0 0,0 0 0 0 0,0 0 0 0 0,0 0 0 0 0,0-1 0 0 0,1 1 0 0 0,-1-1 0 0 0,1 0 0 0 0,3 1 0 0 0,43 10 0 0 0,-46-12 0 0 0,7 1 0 0 0,0-1 0 0 0,-1-1 0 0 0,1 0 0 0 0,0-1 0 0 0,0 0 0 0 0,4-1 0 0 0,5-1 0 0 0,20-3-2830 0 0,39-12 2830 0 0,-50 11-1676 0 0,12-2-5353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15664 0 0,'0'0'718'0'0,"0"0"-19"0"0,-3 5-421 0 0,-4 4-278 0 0,4-5 0 0 0,0-1 0 0 0,0 1 0 0 0,0 0 0 0 0,1 0 0 0 0,-1 0 0 0 0,1 0 0 0 0,0 0 0 0 0,-1 5 0 0 0,-7 21 998 0 0,2 0-1 0 0,1 1 0 0 0,-2 23-997 0 0,4-12 1120 0 0,1 39-1120 0 0,2-45 1839 0 0,-5 32-1839 0 0,3-35 209 0 0,3-27-215 0 0,1-1-1 0 0,-1 1 1 0 0,0-1 0 0 0,-1 1-1 0 0,1-1 1 0 0,-1 0-1 0 0,0 1 1 0 0,0-1 0 0 0,-1 0-1 0 0,0 0 7 0 0,3-4-337 0 0,0-1-138 0 0,0 0-33 0 0</inkml:trace>
  <inkml:trace contextRef="#ctx0" brushRef="#br0" timeOffset="765.702">10 125 15664 0 0,'-10'2'953'0'0,"17"4"92"0"0,0-1-1324 0 0,0 0 279 0 0,0 1 0 0 0,1-1 0 0 0,-1-1 0 0 0,1 1 0 0 0,1-1 0 0 0,-1-1 0 0 0,0 0 0 0 0,1 0 0 0 0,16 5 0 0 0,-6-2 0 0 0,0 0 0 0 0,1-1 0 0 0,-1-1 0 0 0,1-1 0 0 0,0-1 0 0 0,19 0 0 0 0,-22-3 0 0 0,-1-1 0 0 0,1 0 0 0 0,0-2 0 0 0,-1 0 0 0 0,9-3 0 0 0,-17 4 0 0 0,0 0 0 0 0,0-1 0 0 0,0 0 0 0 0,-1 0 0 0 0,1 0 0 0 0,-1-1 0 0 0,0 0 0 0 0,-1-1 0 0 0,1 0 0 0 0,-1 0 0 0 0,5-5 0 0 0,15-14-114 0 0,-22 21-46 0 0,0 1 1 0 0,0-1-1 0 0,-1 1 0 0 0,1-1 1 0 0,-1 0-1 0 0,0 0 0 0 0,0-1 1 0 0,1 0 159 0 0,-4 4-50 0 0,1 0 1 0 0,0-1-1 0 0,0 1 1 0 0,0-1 0 0 0,0 1-1 0 0,0 0 1 0 0,0 0 0 0 0,1 0-1 0 0,-1 0 1 0 0,0 0 0 0 0,1-1 49 0 0,2-1-11 0 0,-1 1 0 0 0,0-1 0 0 0,1 0 0 0 0,-1 0 0 0 0,-1 0 1 0 0,1-1 10 0 0,-3 4 0 0 0,0 0 0 0 0,0 0 0 0 0,0 0 0 0 0,0 0 0 0 0,0-1 0 0 0,0 1 0 0 0,0 0 0 0 0,0 0 0 0 0,0 0 1 0 0,0 0-1 0 0,0 0 0 0 0,0 0 0 0 0,0 0 0 0 0,0 0 0 0 0,1-1 0 0 0,-1 1 0 0 0,0 0 0 0 0,0 0 0 0 0,0 0 1 0 0,0 0-1 0 0,0 0 0 0 0,0 0 0 0 0,0 0 0 0 0,0 0 0 0 0,0 0 0 0 0,0 0 0 0 0,1 0 0 0 0,-1 0 1 0 0,0 0-1 0 0,0 0 0 0 0,0-1 0 0 0,0 1 0 0 0,0 0 0 0 0,0 0 0 0 0,0 0 0 0 0,0 0 0 0 0,1 0 0 0 0,-1 0 1 0 0,0 0-1 0 0,0 0 0 0 0,0 0 0 0 0,0 0 0 0 0,0 0 0 0 0,0 1 0 0 0,0-1 0 0 0,1 0 0 0 0,-1 0 1 0 0,0 0-1 0 0,0 0 0 0 0,0 0 0 0 0,0 0 0 0 0,0 0 0 0 0,0 0 0 0 0,0 0 0 0 0,0 0 0 0 0,0 0 0 0 0,0 0 1 0 0,1 0-1 0 0,-1 0 0 0 0,0 1 0 0 0,0-1 0 0 0,0 0 0 0 0,0 0 0 0 0,0 0 0 0 0,0 0 0 0 0,0 0 0 0 0,0 0 1 0 0,0 0-1 0 0,0 0 0 0 0,0 6 49 0 0,0-6-41 0 0,-4 8 256 0 0,-2 5 284 0 0,2 18 355 0 0,0-9-761 0 0,1 0 0 0 0,1 16-142 0 0,1-26 291 0 0,0 0 0 0 0,-2 0 0 0 0,1 0 0 0 0,-1 0-1 0 0,-1 0 1 0 0,-1 2-291 0 0,-4 16 215 0 0,3-14-211 0 0,-1 1 0 0 0,-1-1-1 0 0,0 0 1 0 0,-3 4-4 0 0,4-8 1 0 0,-7 5-6 0 0,10-14 21 0 0,1 1-1 0 0,0 0 1 0 0,0 0-1 0 0,0 0 0 0 0,-1 1-15 0 0,4-4 371 0 0,0-1 117 0 0,0 0 21 0 0,0-2-422 0 0,0 0 0 0 0,0 0 0 0 0,0 0 0 0 0,1-1 0 0 0,-1 1-1 0 0,1 0 1 0 0,0-1-87 0 0,34-51 0 0 0,-29 45 0 0 0,0 0 0 0 0,1 1 0 0 0,0-1 0 0 0,0 1 0 0 0,1 1 0 0 0,7-7 0 0 0,10-8 0 0 0,-22 18 0 0 0,1 1 0 0 0,0 0 0 0 0,-1 0 0 0 0,1 0 0 0 0,0 0 0 0 0,1 1 0 0 0,-1-1 0 0 0,0 1 0 0 0,1 0 0 0 0,-1 1 0 0 0,1-1 0 0 0,0 1 0 0 0,-3 0 0 0 0,1 1 0 0 0,0 0 0 0 0,0-1 0 0 0,0 1 0 0 0,0 0 0 0 0,-1 1 0 0 0,1-1 0 0 0,0 0 0 0 0,0 1 0 0 0,-1 0 0 0 0,1-1 0 0 0,0 1 0 0 0,-1 0 0 0 0,1 1 0 0 0,0-1 0 0 0,-1 0 0 0 0,1 1 0 0 0,-1-1 0 0 0,0 1 0 0 0,0 0 0 0 0,1 0 0 0 0,2 3 0 0 0,-1 0 0 0 0,0 0 0 0 0,0 0 0 0 0,0 0 0 0 0,0 1 0 0 0,-1-1 0 0 0,0 1 0 0 0,1 2 0 0 0,18 51 0 0 0,-20-54 0 0 0,1 4 0 0 0,1 6 0 0 0,2 1 0 0 0,0-1 0 0 0,4 4 0 0 0,-8-14 0 0 0,1-1 0 0 0,0 1 0 0 0,0-1 0 0 0,0 0 0 0 0,0-1 0 0 0,1 1 0 0 0,0 0 0 0 0,-1-1 0 0 0,1 0 0 0 0,0 0 0 0 0,1 0 0 0 0,-1 0 0 0 0,0-1 0 0 0,-1-1 26 0 0,0 0 0 0 0,0 0-1 0 0,0 0 1 0 0,0-1-1 0 0,0 1 1 0 0,0-1-1 0 0,0 0 1 0 0,0 0 0 0 0,0 0-1 0 0,0 0 1 0 0,-1 0-1 0 0,1-1 1 0 0,0 1 0 0 0,0-1-1 0 0,0 0 1 0 0,0 0-1 0 0,0 0 1 0 0,-1 0-1 0 0,1 0 1 0 0,0-1 0 0 0,-1 1-1 0 0,1-1 1 0 0,-1 0-1 0 0,0 0 1 0 0,1 1 0 0 0,0-2-26 0 0,2-2 138 0 0,1-1 0 0 0,-1 1 0 0 0,0-1 1 0 0,0 0-1 0 0,-1 0 0 0 0,0 0 0 0 0,0-1 1 0 0,0 1-1 0 0,-1-1 0 0 0,0-1-138 0 0,1-3-247 0 0,-2 1 0 0 0,0-1 0 0 0,0 0 0 0 0,0 0 0 0 0,-2 0 0 0 0,1 1 0 0 0,-1-1 0 0 0,-2-11 247 0 0,3 1-16 0 0,-1 19 16 0 0,1 0 0 0 0,-1 0 0 0 0,0 0 0 0 0,0 0 0 0 0,0-1 0 0 0,0 1 0 0 0,0 0 0 0 0,0 0 0 0 0,0 0 0 0 0,-1 0 0 0 0,1 0 0 0 0,-1 0 0 0 0,0 0 0 0 0,1 0 0 0 0,-1 0 0 0 0,0 0 0 0 0,0 1 0 0 0,-1-3 0 0 0,2 4 0 0 0,0 0 0 0 0,0-1 0 0 0,-1 1 0 0 0,1 0 0 0 0,0 0 0 0 0,0-1 0 0 0,0 1 0 0 0,0 0 0 0 0,-1 0 0 0 0,1-1 0 0 0,0 1 0 0 0,0 0 0 0 0,-1 0 0 0 0,1 0 0 0 0,0-1 0 0 0,0 1 0 0 0,-1 0 0 0 0,1 0 0 0 0,0 0 0 0 0,-1 0 0 0 0,1 0 0 0 0,0 0 0 0 0,0 0 0 0 0,-1-1 0 0 0,1 1 0 0 0,0 0 0 0 0,-1 0 0 0 0,1 0 0 0 0,0 0 0 0 0,-1 0 0 0 0,1 0 0 0 0,0 0 0 0 0,0 1 0 0 0,-1-1 0 0 0,1 0 0 0 0,0 0 0 0 0,-1 0 0 0 0,1 0 0 0 0,0 0 0 0 0,0 0 0 0 0,-1 1 0 0 0,1-1 0 0 0,0 0 0 0 0,0 0 0 0 0,-1 0 0 0 0,1 0 0 0 0,0 1 0 0 0,0-1 0 0 0,-1 0 0 0 0,1 0 0 0 0,0 1 0 0 0,0-1 0 0 0,0 0 0 0 0,0 1 0 0 0,-4 10 0 0 0,-1 19 0 0 0,4-17 0 0 0,2 0 0 0 0,0 1 0 0 0,1-1 0 0 0,0 0 0 0 0,1 0 0 0 0,0 1 0 0 0,-1-9 0 0 0,-1-1 0 0 0,1 0 0 0 0,-1 0 0 0 0,1 0 0 0 0,1 0 0 0 0,-1-1 0 0 0,0 1 0 0 0,1 0 0 0 0,0-1 0 0 0,-1 0 0 0 0,1 0 0 0 0,1 0 0 0 0,-1 0 0 0 0,0 0 0 0 0,1 0 0 0 0,0-1 0 0 0,-1 0 0 0 0,1 0 0 0 0,0 0 0 0 0,1 1 0 0 0,8 1-120 0 0,-1 1 0 0 0,1-2 0 0 0,0 1 0 0 0,0-2 0 0 0,1 0 0 0 0,-1 0 0 0 0,0-2 0 0 0,11 1 120 0 0,4-1-4986 0 0,1 1-1707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222 349 13824 0 0,'-19'-1'804'0'0,"12"0"-630"0"0,1 1 0 0 0,-1 0 0 0 0,1 0 0 0 0,-5 2-174 0 0,-5 2 256 0 0,0 1 1 0 0,1 0-1 0 0,-1 2 1 0 0,1-1-1 0 0,1 2 0 0 0,-1 0 1 0 0,1 1-1 0 0,-8 8-256 0 0,19-16 0 0 0,1 1 0 0 0,0-1 0 0 0,0 1 0 0 0,0 0 0 0 0,1 0 0 0 0,-1 0 0 0 0,0 1 0 0 0,-5 9 0 0 0,7-8 0 0 0,1-3 0 0 0,-1 0 0 0 0,0-1 0 0 0,0 1 0 0 0,0-1 0 0 0,0 1 0 0 0,0-1 0 0 0,0 1 0 0 0,0-1 0 0 0,0 1 0 0 0,1-1 0 0 0,-1 0 0 0 0,0 1 0 0 0,0-1 0 0 0,0 1 0 0 0,1-1 0 0 0,-1 0 0 0 0,0 1 0 0 0,0-1 0 0 0,1 1 0 0 0,-1-1 0 0 0,0 0 0 0 0,1 1 0 0 0,-1-1 0 0 0,0 0 0 0 0,1 0 0 0 0,-1 1 0 0 0,0-1 0 0 0,1 0 0 0 0,-1 0 0 0 0,1 1 0 0 0,-1-1 0 0 0,2 1 0 0 0,1 1 57 0 0,0 1 0 0 0,0-1 0 0 0,1 0 0 0 0,-1 0 0 0 0,0 0 0 0 0,1 0 0 0 0,0-1 0 0 0,-1 1 0 0 0,1-1 0 0 0,0 0 0 0 0,0 0 0 0 0,0 0 0 0 0,0-1 0 0 0,0 1 0 0 0,0-1 0 0 0,0 0 0 0 0,0 0 0 0 0,1 0-57 0 0,13-2 362 0 0,0 0-1 0 0,1 0 1 0 0,5-4-362 0 0,-22 6-63 0 0,13-4 63 0 0,0 0 0 0 0,-1-1 0 0 0,0 0 0 0 0,0-1 0 0 0,0-1 0 0 0,-1 0 0 0 0,6-5 0 0 0,-16 11 0 0 0,-2 0 0 0 0,1 0 0 0 0,-1 1 0 0 0,0-1 0 0 0,0 0 0 0 0,1 0 0 0 0,-1 0 0 0 0,0 0 0 0 0,0 0 0 0 0,0 0 0 0 0,0 0 0 0 0,0 0 0 0 0,0-1 0 0 0,0 1 0 0 0,0 0 0 0 0,-1 0 0 0 0,1-1 0 0 0,0 1 0 0 0,-1-1 0 0 0,1 1 0 0 0,-1-1 0 0 0,3-4 0 0 0,-3 5 0 0 0,0 1 0 0 0,0 0 0 0 0,1 0 0 0 0,-1 0 0 0 0,0-1 0 0 0,0 1 0 0 0,0 0 0 0 0,0 0 0 0 0,0-1 0 0 0,0 1 0 0 0,0 0 0 0 0,0 0 0 0 0,0 0 0 0 0,0-1 0 0 0,0 1 0 0 0,0 0 0 0 0,0 0 0 0 0,0 0 0 0 0,0-1 0 0 0,0 1 0 0 0,-1 0 0 0 0,1 0 0 0 0,0 0 0 0 0,0-1 0 0 0,0 1 0 0 0,0 0 0 0 0,0 0 0 0 0,0 0 0 0 0,-1-1 0 0 0,1 1 0 0 0,0 0 0 0 0,0 0 0 0 0,0 0 0 0 0,0 0 0 0 0,-1 0 0 0 0,1 0 0 0 0,0-1 0 0 0,0 1 0 0 0,0 0 0 0 0,-1 0 0 0 0,1 0 0 0 0,0 0 0 0 0,0 0 0 0 0,0 0 0 0 0,-1 0 0 0 0,1 0 0 0 0,0 0 0 0 0,0 0 0 0 0,-1 0 0 0 0,-10-1 0 0 0,11 1 0 0 0,-9 0 0 0 0,4 0 0 0 0,0 0 0 0 0,-1 0 0 0 0,1 1 0 0 0,0-1 0 0 0,0 1 0 0 0,0 0 0 0 0,-5 2 0 0 0,8-3 0 0 0,1 0 0 0 0,0 0 0 0 0,1 0 0 0 0,-1 0 0 0 0,0 0 0 0 0,1 0 0 0 0,-1 1 0 0 0,1-1 0 0 0,-1 0 0 0 0,0 0 0 0 0,1 0 0 0 0,-1 1 0 0 0,1-1 0 0 0,-1 0 0 0 0,0 1 0 0 0,1-1 0 0 0,-1 0 0 0 0,1 1 0 0 0,-1-1 0 0 0,1 1 0 0 0,0-1 0 0 0,-1 1 0 0 0,1-1 0 0 0,0 0 0 0 0,-1 1 0 0 0,1-1 0 0 0,0 0 0 0 0,0 0 0 0 0,0 0 0 0 0,-1 0 0 0 0,1 0 0 0 0,0 0 0 0 0,0 0 0 0 0,0 0 0 0 0,0 1 0 0 0,0-1 0 0 0,0 0 0 0 0,-1 0 0 0 0,1 0 0 0 0,0 0 0 0 0,0 0 0 0 0,0 1 0 0 0,0-1 0 0 0,0 0 0 0 0,0 0 0 0 0,0 0 0 0 0,0 1 0 0 0,0-1 0 0 0,0 0 0 0 0,0 0 0 0 0,0 0 0 0 0,0 0 0 0 0,0 1 0 0 0,0-1 0 0 0,0 0 0 0 0,0 0 0 0 0,0 0 0 0 0,0 1 0 0 0,0-1 0 0 0,0 0 0 0 0,0 0 0 0 0,0 0 0 0 0,0 0 0 0 0,0 1 0 0 0,0-1 0 0 0,0 0 0 0 0,0 0 0 0 0,1 0 0 0 0,-1 0 0 0 0,0 1 0 0 0,0-1 0 0 0,0 0 0 0 0,0 0 0 0 0,0 0 0 0 0,5 2 0 0 0,-3-1 0 0 0,1 0 0 0 0,-1 0 0 0 0,1 0 0 0 0,-1-1 0 0 0,1 1 0 0 0,0-1 0 0 0,0 1 0 0 0,-1-1 0 0 0,1 0 0 0 0,0 0 0 0 0,-1 0 0 0 0,1-1 0 0 0,0 1 0 0 0,0-1 0 0 0,7-1 0 0 0,0-1 0 0 0,0-1 0 0 0,1 0 0 0 0,16-5 0 0 0,10-2 0 0 0,0-2 0 0 0,0-1 0 0 0,-1-2 0 0 0,-1-2 0 0 0,-1 0 0 0 0,10-9 0 0 0,-24 13 0 0 0,1-1 0 0 0,-2-1 0 0 0,0-1 0 0 0,9-11 0 0 0,-18 17 0 0 0,0 0 0 0 0,-2-1 0 0 0,1 0 0 0 0,-1 0 0 0 0,-1-1 0 0 0,0 0 0 0 0,-1 0 0 0 0,2-7 0 0 0,-7 17 0 0 0,0 0 0 0 0,0 1 0 0 0,0-1 0 0 0,-1 0 0 0 0,1 0 0 0 0,-1 0 0 0 0,1 1 0 0 0,-1-1 0 0 0,0 0 0 0 0,0 0 0 0 0,-1 0 0 0 0,1 0 0 0 0,0 0 0 0 0,-1 1 0 0 0,0-1 0 0 0,-4-8 0 0 0,2 10 0 0 0,1 1 0 0 0,1-1 1 0 0,-1 0-1 0 0,0 0 0 0 0,0 0 0 0 0,0 1 1 0 0,0-1-1 0 0,-1 1 0 0 0,1-1 0 0 0,0 1 0 0 0,0 0 1 0 0,0 0-1 0 0,0 0 0 0 0,0 0 0 0 0,0 0 1 0 0,-1 1-1 0 0,1-1 0 0 0,0 0 0 0 0,0 1 0 0 0,0 0 1 0 0,0-1-1 0 0,-1 2-1 0 0,-1 0 0 0 0,1 0-1 0 0,0 0 1 0 0,0 0 0 0 0,0 0 0 0 0,0 1 0 0 0,0-1 0 0 0,1 1 0 0 0,-1 0 0 0 0,-1 1 1 0 0,-3 6 13 0 0,0 1 0 0 0,1-1 0 0 0,0 1 0 0 0,1 0 0 0 0,0 0 0 0 0,-1 7-13 0 0,-2 8 357 0 0,1-1-1 0 0,2 1 0 0 0,1 1 1 0 0,0-1-1 0 0,2 1 0 0 0,2 16-356 0 0,3 36-301 0 0,8 43 301 0 0,0-10 139 0 0,-7 6-203 0 0,-8-70-2518 0 0,2-37-4243 0 0</inkml:trace>
  <inkml:trace contextRef="#ctx0" brushRef="#br0" timeOffset="266.768">480 564 15664 0 0,'-4'-9'114'0'0,"2"5"166"0"0,0 0-1 0 0,-1 0 0 0 0,1 1 1 0 0,-1-1-1 0 0,0 0 0 0 0,-1-1-279 0 0,3 4 365 0 0,1 1 122 0 0,0 0 22 0 0,0 0-66 0 0,2 0-294 0 0,15-2-131 0 0,-13 2-18 0 0,0-1-1 0 0,0 1 1 0 0,0-1 0 0 0,1 1 0 0 0,-1 0-1 0 0,2 1 1 0 0,4 0 0 0 0,1-1 0 0 0,-1 0 0 0 0,0 0 0 0 0,0-1 0 0 0,3-1 0 0 0,30-1 0 0 0,20 1 0 0 0,37-8 0 0 0,-83 8 0 0 0,20-3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3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11976 0 0,'0'0'266'0'0,"0"0"44"0"0,0 0 15 0 0,9 1 75 0 0,-8 0-400 0 0,1-1 1 0 0,-1 1-1 0 0,1 0 1 0 0,-1 0-1 0 0,0 0 1 0 0,1 0-1 0 0,-1 0 1 0 0,0 0-1 0 0,1 0 1 0 0,-1 0-1 0 0,0 0 1 0 0,0 0-1 0 0,0 1 1 0 0,0-1-1 0 0,0 0 1 0 0,-1 1-1 0 0,1-1 1 0 0,0 1-1 0 0,9 30 16 0 0,-7-19 40 0 0,0-1 351 0 0,0 1-1 0 0,-1 0 1 0 0,-1 0-1 0 0,0 0 1 0 0,-1 0-1 0 0,0 0 1 0 0,-2 9-407 0 0,-2 4 1018 0 0,0-1 0 0 0,-2 0 0 0 0,-4 11-1018 0 0,6-24 191 0 0,2-3 35 0 0,-1 0 0 0 0,0 0 1 0 0,-1 0-1 0 0,-2 3-226 0 0,6-11 509 0 0,0-1-66 0 0,-3-9-262 0 0,3 8-182 0 0,-1 0 0 0 0,1 0-1 0 0,0 0 1 0 0,-1 0 0 0 0,1 0-1 0 0,0 0 1 0 0,0 0 0 0 0,0 0-1 0 0,-1 0 1 0 0,1 0 0 0 0,0 0-1 0 0,1 0 2 0 0,0-9 0 0 0,1 1 0 0 0,1-1 0 0 0,0 1 0 0 0,0 0 0 0 0,1 0 0 0 0,0 0 0 0 0,1 1 0 0 0,2-5 0 0 0,11-15 0 0 0,17-19 0 0 0,-31 43 0 0 0,0 0 0 0 0,0 0 0 0 0,1 1 0 0 0,-1-1 0 0 0,1 1 0 0 0,0 0 0 0 0,0 0 0 0 0,0 1 0 0 0,0-1 0 0 0,0 1 0 0 0,1 0 0 0 0,0 0 0 0 0,13-6 0 0 0,-17 7 0 0 0,-1 1 0 0 0,1-1 0 0 0,-1 1 0 0 0,1-1 0 0 0,-1 1 0 0 0,1 0 0 0 0,-1-1 0 0 0,1 1 0 0 0,0 0 0 0 0,-1 0 0 0 0,1 0 0 0 0,-1 0 0 0 0,1 0 0 0 0,-1 1 0 0 0,1-1 0 0 0,-1 0 0 0 0,1 1 0 0 0,-1-1 0 0 0,1 1 0 0 0,-1 0 0 0 0,1-1 0 0 0,-1 1 0 0 0,0 0 0 0 0,1 0 0 0 0,0 0 0 0 0,2 3 0 0 0,0 0 0 0 0,0 1 0 0 0,0-1 0 0 0,-1 1 0 0 0,0 0 0 0 0,1 1 0 0 0,5 8 0 0 0,-5-9 0 0 0,0 1 0 0 0,-1 1 0 0 0,1-1 0 0 0,-2 0 0 0 0,1 1 0 0 0,-1-1 0 0 0,0 1 0 0 0,0 0 0 0 0,-1 0 0 0 0,0 0 0 0 0,0 0 0 0 0,0-1 0 0 0,-1 1 0 0 0,0 0 0 0 0,-1 0 0 0 0,1 0 0 0 0,-1 0 0 0 0,-1 0 0 0 0,1 0 0 0 0,-1 0 0 0 0,-2 13 0 0 0,4-15 0 0 0,-1 0 0 0 0,0 0 0 0 0,0 0 0 0 0,-1-1 0 0 0,0 2 0 0 0,3-13 0 0 0,0-1 0 0 0,1 1 0 0 0,-1 0 0 0 0,2 0 0 0 0,-1-1 0 0 0,10-17 0 0 0,-3 7 0 0 0,0 1 0 0 0,0 0 0 0 0,4-3 0 0 0,-9 14 0 0 0,0 1 0 0 0,1 0 0 0 0,-1 0 0 0 0,1 1 0 0 0,0-1 0 0 0,0 1 0 0 0,1 0 0 0 0,-1 0 0 0 0,1 1 0 0 0,0 0 0 0 0,3-2 0 0 0,-8 5 0 0 0,0-1 0 0 0,1 1 0 0 0,-1 0 0 0 0,1-1 0 0 0,-1 1 0 0 0,1 0 0 0 0,-1 0 0 0 0,1 0 0 0 0,-1 0 0 0 0,1 0 0 0 0,-1 0 0 0 0,1 1 0 0 0,-1-1 0 0 0,1 0 0 0 0,-1 1 0 0 0,1-1 0 0 0,-1 1 0 0 0,0-1 0 0 0,1 1 0 0 0,-1 0 0 0 0,0 0 0 0 0,1-1 0 0 0,-1 1 0 0 0,0 0 0 0 0,0 0 0 0 0,0 0 0 0 0,0 1 0 0 0,3 1 0 0 0,-1 0 0 0 0,0 1 0 0 0,-1 0 0 0 0,1 0 0 0 0,-1 0 0 0 0,1 0 0 0 0,-1 0 0 0 0,0 1 0 0 0,41 100 0 0 0,-38-85 2 0 0,-5-16 38 0 0,1 0 0 0 0,0 0 0 0 0,0 0 0 0 0,0 0 0 0 0,1 0 1 0 0,-1 0-1 0 0,1-1 0 0 0,0 1 0 0 0,0 0 0 0 0,0-1 0 0 0,2 3-40 0 0,-3-5 488 0 0,9 0 396 0 0,-9-1-928 0 0,0 0 1 0 0,0 0 0 0 0,1 0-1 0 0,-1 0 1 0 0,0 0-1 0 0,0 0 1 0 0,0 0-1 0 0,0 0 1 0 0,1 0-1 0 0,-1-1 1 0 0,0 1-1 0 0,0 0 1 0 0,0-1-1 0 0,0 1 1 0 0,1-1 43 0 0,9-4-546 0 0,-8 3 205 0 0,0 1 0 0 0,1-1 0 0 0,-1 1 0 0 0,0-1 0 0 0,0 0 0 0 0,-1 0 0 0 0,1 0 0 0 0,0-1 1 0 0,-1 1-1 0 0,1-1 0 0 0,-1 1 0 0 0,2-3 341 0 0,3-6-4573 0 0,-1 0-1227 0 0</inkml:trace>
  <inkml:trace contextRef="#ctx0" brushRef="#br0" timeOffset="256.363">686 207 11976 0 0,'2'1'65'0'0,"0"0"1"0"0,0 0-1 0 0,-1-1 1 0 0,1 1 0 0 0,0 0-1 0 0,-1 0 1 0 0,1 1-1 0 0,-1-1 1 0 0,1 0 0 0 0,-1 0-1 0 0,0 1 1 0 0,0-1-1 0 0,1 1 1 0 0,-1-1 0 0 0,0 1-1 0 0,0 0 1 0 0,0-1-1 0 0,-1 1 1 0 0,1 0 0 0 0,0 0-66 0 0,2 9 491 0 0,1 1 0 0 0,0-1 0 0 0,1 0 0 0 0,0 0 1 0 0,3 4-492 0 0,2 4 1023 0 0,0 1 1 0 0,-1 1 0 0 0,-2-1 0 0 0,6 21-1024 0 0,-4 9 1551 0 0,-6-23-1470 0 0,-2-19-350 0 0,0-27-5072 0 0,-2 17 3296 0 0</inkml:trace>
  <inkml:trace contextRef="#ctx0" brushRef="#br0" timeOffset="571.308">871 47 11976 0 0,'0'0'266'0'0,"0"-7"769"0"0,0 5-651 0 0,0-1 0 0 0,1 1 0 0 0,-1-1 0 0 0,1 1 0 0 0,-1-1 0 0 0,1 1-1 0 0,0 0 1 0 0,0 0 0 0 0,1-1-384 0 0,2-6 1059 0 0,-4 8-547 0 0,0 1 0 0 0,0-1-478 0 0,0 1 0 0 0,0 0-1 0 0,0 0 1 0 0,0 0 0 0 0,0 0-1 0 0,0-1 1 0 0,0 1 0 0 0,0 0-1 0 0,0 0 1 0 0,0 0 0 0 0,0 0-1 0 0,0-1 1 0 0,0 1 0 0 0,1 0-1 0 0,-1 0 1 0 0,0 0 0 0 0,0 0 0 0 0,0 0-1 0 0,0-1 1 0 0,0 1 0 0 0,0 0-1 0 0,0 0 1 0 0,0 0 0 0 0,1 0-1 0 0,-1 0 1 0 0,0 0 0 0 0,0 0-1 0 0,0-1 1 0 0,0 1 0 0 0,0 0-1 0 0,1 0 1 0 0,-1 0 0 0 0,0 0-1 0 0,0 0 1 0 0,0 0 0 0 0,0 0-1 0 0,1 0 1 0 0,-1 0 0 0 0,0 0-1 0 0,0 0 1 0 0,0 0 0 0 0,1 0-1 0 0,-1 0 1 0 0,0 0 0 0 0,0 0-1 0 0,0 0 1 0 0,0 0 0 0 0,1 0-1 0 0,-1 0 1 0 0,0 0 0 0 0,0 0-1 0 0,0 1 1 0 0,0-1 0 0 0,0 0-1 0 0,1 0 1 0 0,-1 0 0 0 0,0 0-1 0 0,0 0-33 0 0,11 8 934 0 0,-9-7-1366 0 0,1 1 41 0 0,-2-2 210 0 0,-1 0 1 0 0,1 1-1 0 0,0-1 1 0 0,-1 0-1 0 0,1 1 1 0 0,-1-1-1 0 0,1 1 1 0 0,-1-1-1 0 0,1 1 1 0 0,-1-1-1 0 0,1 1 1 0 0,-1-1-1 0 0,1 1 1 0 0,-1-1-1 0 0,0 1 1 0 0,1-1-1 0 0,-1 1 1 0 0,0 0-1 0 0,1-1 1 0 0,-1 1 180 0 0,2 6-1533 0 0</inkml:trace>
  <inkml:trace contextRef="#ctx0" brushRef="#br0" timeOffset="878.331">977 128 11976 0 0,'0'0'266'0'0,"0"5"369"0"0,2 31 289 0 0,1 0 0 0 0,2-1 1 0 0,2 1-925 0 0,0 6 1725 0 0,2 33-1725 0 0,-8-52-91 0 0,1-3 799 0 0,-1-1-1 0 0,-2 1 1 0 0,-1 18-708 0 0,1-11 88 0 0,-1-35 1008 0 0,1 7-1045 0 0,1 0 0 0 0,-1 0 0 0 0,1 0 0 0 0,0 1 0 0 0,0-1 0 0 0,-1 0 0 0 0,1 0 1 0 0,0 0-1 0 0,0 0 0 0 0,0 0 0 0 0,0 0 0 0 0,0 0 0 0 0,0 0 0 0 0,0 0-51 0 0,3-13 33 0 0,1 0 0 0 0,0 0 0 0 0,1 1-1 0 0,1-1 1 0 0,3-3-33 0 0,10-27 1 0 0,-14 33-1 0 0,2-1 0 0 0,0 0 0 0 0,0 1 0 0 0,1 1 0 0 0,4-5 0 0 0,1-1 0 0 0,-7 9-3 0 0,0 0 0 0 0,1 1-1 0 0,-1 0 1 0 0,1 0 0 0 0,1 1-1 0 0,-1 0 1 0 0,1 0 0 0 0,0 1-1 0 0,0 0 1 0 0,0 0 0 0 0,1 0-1 0 0,4 0 4 0 0,8-2-173 0 0,1 0 0 0 0,-1 2-1 0 0,1 1 1 0 0,12-1 173 0 0,7 1-3659 0 0,-29 0 2284 0 0</inkml:trace>
  <inkml:trace contextRef="#ctx0" brushRef="#br0" timeOffset="1238.535">1454 219 12384 0 0,'-1'8'213'0'0,"0"0"0"0"0,0 0 0 0 0,-1 0 0 0 0,0 0 0 0 0,-1 0 0 0 0,-1 4-213 0 0,-7 25 74 0 0,-5 60 1938 0 0,13-75-1391 0 0,-3 14 801 0 0,3-12 45 0 0,3-22-1246 0 0,0-2 166 0 0,0 0 101 0 0,0 0 21 0 0,0 0-66 0 0,2-15-278 0 0,0 6-165 0 0,0-1 0 0 0,1 0 0 0 0,0 1 0 0 0,1-1 0 0 0,0 1 0 0 0,0 0 0 0 0,5-5 0 0 0,11-28 0 0 0,-9 17 0 0 0,0 1 0 0 0,16-22 0 0 0,-19 34 0 0 0,0-1 0 0 0,1 2 0 0 0,1-1 0 0 0,0 1 0 0 0,0 1 0 0 0,4-2 0 0 0,-4 3-100 0 0,1 1 0 0 0,1 0-1 0 0,-1 0 1 0 0,13-5 100 0 0,3 2-1204 0 0,1 1 0 0 0,11-2 1204 0 0,1 1-5649 0 0,-27 6 36 0 0</inkml:trace>
  <inkml:trace contextRef="#ctx0" brushRef="#br0" timeOffset="1984.722">1999 177 11976 0 0,'-12'3'1274'0'0,"-6"3"-787"0"0,1 1-1 0 0,0 1 1 0 0,1 0-1 0 0,0 1 1 0 0,0 1-1 0 0,1 0 0 0 0,-4 4-486 0 0,10-6 440 0 0,-1 0 0 0 0,2 0-1 0 0,-4 5-439 0 0,3-4 405 0 0,0 0-1 0 0,-9 7-404 0 0,11-11 112 0 0,-1 1 0 0 0,1 0-1 0 0,1 0 1 0 0,-1 1 0 0 0,-5 6-112 0 0,11-11 78 0 0,0 0-1 0 0,-1 0 1 0 0,1 0 0 0 0,0 1 0 0 0,0-1 0 0 0,0 0 0 0 0,0 0 0 0 0,0 1 0 0 0,1-1 0 0 0,-1 0 0 0 0,1 1 0 0 0,0-1 0 0 0,-1 1 0 0 0,1-1 0 0 0,0 1 0 0 0,1-1 0 0 0,-1 1-1 0 0,0-1 1 0 0,1 0 0 0 0,-1 1 0 0 0,1-1 0 0 0,-1 0 0 0 0,1 1 0 0 0,0-1 0 0 0,0 0-78 0 0,0 1-29 0 0,1-1 1 0 0,-1 0-1 0 0,0 0 0 0 0,1 1 0 0 0,-1-1 0 0 0,1 0 1 0 0,-1 0-1 0 0,1 0 0 0 0,0-1 0 0 0,0 1 1 0 0,1 0 28 0 0,-2-1 15 0 0,0 0-1 0 0,1-1 1 0 0,-1 1 0 0 0,1 0 0 0 0,-1-1 0 0 0,0 1 0 0 0,1-1 0 0 0,-1 0 0 0 0,1 0 0 0 0,-1 1-1 0 0,1-1 1 0 0,-1 0 0 0 0,1 0 0 0 0,-1 0 0 0 0,1-1 0 0 0,-1 1 0 0 0,1 0 0 0 0,-1-1-1 0 0,1 1 1 0 0,0-1-15 0 0,16-3 185 0 0,-11 2-185 0 0,0 0 0 0 0,-1 0-1 0 0,1 0 1 0 0,-1-1 0 0 0,3 0 0 0 0,-1-2 0 0 0,-2 2 0 0 0,-1 0 0 0 0,1 0 0 0 0,-1 0 0 0 0,0-1 0 0 0,0 0 0 0 0,0 0 0 0 0,0 0 0 0 0,-1-1 0 0 0,3-3 0 0 0,20-26 0 0 0,9-12 0 0 0,-29 36 0 0 0,0 0 0 0 0,1 0 0 0 0,7-6 0 0 0,-12 12 0 0 0,1 1 0 0 0,0-1 0 0 0,0 1 0 0 0,0 1 0 0 0,0-1 0 0 0,0 0 0 0 0,1 1 0 0 0,-1 0 0 0 0,1 0 0 0 0,4-1 0 0 0,-7 2-5 0 0,0 0 0 0 0,0 1 0 0 0,0 0 0 0 0,0-1 0 0 0,0 1 0 0 0,0 0 1 0 0,1 0-1 0 0,-1 0 0 0 0,0 0 0 0 0,0 0 0 0 0,0 0 0 0 0,0 1 0 0 0,0-1 0 0 0,0 1 0 0 0,1 0 0 0 0,-1-1 0 0 0,0 1 0 0 0,-1 0 0 0 0,1 0 0 0 0,0 0 0 0 0,0 0 0 0 0,0 1 0 0 0,-1-1 0 0 0,1 0 0 0 0,0 1 0 0 0,-1-1 0 0 0,1 1 0 0 0,-1 0 0 0 0,0-1 0 0 0,1 2 5 0 0,2 4 8 0 0,-1 0 0 0 0,0 0-1 0 0,-1 0 1 0 0,0 0 0 0 0,0 0 0 0 0,0 1-1 0 0,0 2-7 0 0,-1 0 106 0 0,2 9-103 0 0,-1 1 0 0 0,-1 0 1 0 0,-1-1-1 0 0,-1 6-3 0 0,0 15 0 0 0,0-26 0 0 0,0-12 0 0 0,1 0 0 0 0,0 0 0 0 0,0 0 0 0 0,0 1 0 0 0,0-1 0 0 0,0 0 0 0 0,0 0 0 0 0,0 0 0 0 0,1 1 0 0 0,-1-1 0 0 0,1 0 0 0 0,0 0 0 0 0,-1 0 0 0 0,1 0 0 0 0,1 1 0 0 0,2 3 0 0 0,-3 1 35 0 0,-1-6 142 0 0,0-1 53 0 0,0 0 8 0 0,0 0-11 0 0,-3-11 218 0 0,3 6-377 0 0,-1 0-31 0 0,1 1 0 0 0,0-1 0 0 0,1 1 1 0 0,-1-1-1 0 0,1 0 0 0 0,0 1 0 0 0,0-1 1 0 0,0 1-1 0 0,1 0 0 0 0,1-4-37 0 0,16-36 0 0 0,4 3 65 0 0,-2 3-76 0 0,5-5 11 0 0,-18 32 29 0 0,1 0 0 0 0,-1 0-1 0 0,2 1 1 0 0,-1 0 0 0 0,9-6-29 0 0,-9 10-217 0 0,1 0 0 0 0,-1 0 0 0 0,1 1 1 0 0,1 0-1 0 0,-1 1 0 0 0,1 0 1 0 0,0 0-1 0 0,0 1 0 0 0,0 1 1 0 0,0 0-1 0 0,0 1 0 0 0,0 0 0 0 0,9 0 217 0 0,-9 1-5079 0 0,2-3-1621 0 0</inkml:trace>
  <inkml:trace contextRef="#ctx0" brushRef="#br0" timeOffset="2320.505">2798 128 13792 0 0,'0'0'1'0'0,"-5"-2"165"0"0,0 1 0 0 0,0-1 0 0 0,-1 1 0 0 0,1 1 0 0 0,0-1 0 0 0,-1 1 0 0 0,1 0 0 0 0,-1 0 1 0 0,-4 1-167 0 0,1 1 122 0 0,0 0 0 0 0,0 0 1 0 0,0 1-1 0 0,0 0 1 0 0,-1 2-123 0 0,7-4 39 0 0,1 0 0 0 0,0 1 1 0 0,0-1-1 0 0,0 0 1 0 0,0 1-1 0 0,0-1 1 0 0,1 1-1 0 0,-1 0 1 0 0,0-1-1 0 0,1 1 1 0 0,-1 0-1 0 0,1 0 0 0 0,0 0 1 0 0,0 0-1 0 0,-1 1 1 0 0,1-1-1 0 0,1 0 1 0 0,-1 0-1 0 0,0 1 1 0 0,0-1-1 0 0,1 0 0 0 0,-1 2-39 0 0,0 1 47 0 0,1 0 0 0 0,-1 0 0 0 0,1 1 0 0 0,0-1-1 0 0,0 0 1 0 0,0 0 0 0 0,1 1 0 0 0,0-1-1 0 0,0 0 1 0 0,0 0 0 0 0,1 0 0 0 0,-1 0-1 0 0,3 3-46 0 0,56 122 2191 0 0,-46-101-1863 0 0,-10-23-165 0 0,-1 0 1 0 0,0-1-1 0 0,0 1 0 0 0,0 1 1 0 0,-1-1-1 0 0,0 0 0 0 0,0 0 1 0 0,-1 1-1 0 0,0-1 0 0 0,0 6-163 0 0,-1-11 31 0 0,0 0 0 0 0,0 0 0 0 0,0 0 0 0 0,0 0-1 0 0,-1 0 1 0 0,1 0 0 0 0,-1 0 0 0 0,1 0 0 0 0,0 0 0 0 0,-1 0-1 0 0,1 0 1 0 0,-1 0 0 0 0,0-1 0 0 0,1 1 0 0 0,-1 0 0 0 0,0 0-1 0 0,1-1 1 0 0,-1 1 0 0 0,0 0 0 0 0,0-1 0 0 0,0 1-1 0 0,0-1 1 0 0,0 1 0 0 0,0-1 0 0 0,1 1 0 0 0,-1-1 0 0 0,0 0-1 0 0,0 1 1 0 0,0-1 0 0 0,0 0 0 0 0,0 0 0 0 0,0 0 0 0 0,-1 0-1 0 0,1 0-30 0 0,-4 1 151 0 0,0-1 0 0 0,0 0-1 0 0,0 0 1 0 0,0-1 0 0 0,0 1-1 0 0,-3-2-150 0 0,-76-18 0 0 0,54 13-2207 0 0,10 2-2026 0 0,-5 1-3070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10136 0 0,'0'0'777'0'0,"0"0"-329"0"0,0 0 491 0 0,0 0 263 0 0,13 0 1963 0 0,-6 1-2860 0 0,0 0-1 0 0,0 0 0 0 0,0 0 0 0 0,0 1 0 0 0,0 0 1 0 0,-1 0-1 0 0,1 0 0 0 0,-1 1 0 0 0,1 0 1 0 0,-1 1-1 0 0,0-1 0 0 0,1 2-304 0 0,15 11 580 0 0,-1 1 1 0 0,11 11-581 0 0,-17-14 296 0 0,-3-3-165 0 0,-2 0-1 0 0,1 0 0 0 0,-2 1 0 0 0,7 10-130 0 0,-11-16 5 0 0,-1 1 1 0 0,0 0-1 0 0,0 0 0 0 0,-1 1 0 0 0,0-1 1 0 0,-1 1-1 0 0,1-1 0 0 0,-1 1 0 0 0,1 8-5 0 0,-2-2 9 0 0,0-6 1 0 0,0 0 0 0 0,0 0 0 0 0,-1 0 0 0 0,0 0 0 0 0,0 1 1 0 0,-1-1-1 0 0,-1 0 0 0 0,1 0 0 0 0,-1 0 0 0 0,-2 4-10 0 0,2-6 27 0 0,0 0 1 0 0,-1-1-1 0 0,0 0 1 0 0,0 1-1 0 0,0-1 0 0 0,-1 0 1 0 0,0 0-1 0 0,0-1 1 0 0,0 1-1 0 0,0-1-27 0 0,-9 8 0 0 0,10-8 0 0 0,0 0 0 0 0,0-1 0 0 0,-1 0 0 0 0,0 0 0 0 0,1 0 0 0 0,-1 0 0 0 0,-4 1 0 0 0,-5 3-4 0 0,10-5 15 0 0,0-1-1 0 0,0 1 1 0 0,-1 0-1 0 0,1-1 1 0 0,-1 0-1 0 0,1 0 1 0 0,-1 0-1 0 0,-3 1-10 0 0,-5-1 54 0 0,9 0-42 0 0,1-1-1 0 0,-1 1 1 0 0,1-1-1 0 0,-1 0 1 0 0,0 0 0 0 0,1 0-1 0 0,-1 0 1 0 0,1-1-1 0 0,-1 1 1 0 0,0-1-1 0 0,1 1 1 0 0,-1-1 0 0 0,1 0-1 0 0,0 0 1 0 0,-1 0-1 0 0,1 0 1 0 0,-2-2-12 0 0,2 3 6 0 0,1-1 1 0 0,0 0 0 0 0,0 1-1 0 0,0-1 1 0 0,0 0-1 0 0,1 0 1 0 0,-1 0-1 0 0,0 0 1 0 0,0 0-1 0 0,0 0 1 0 0,1 0-1 0 0,-1 0 1 0 0,0 0-1 0 0,1-1 1 0 0,-1 1-1 0 0,1 0 1 0 0,0 0-1 0 0,-1 0 1 0 0,1-1 0 0 0,0 1-1 0 0,0 0 1 0 0,-1 0-1 0 0,1-1 1 0 0,0 1-1 0 0,0 0 1 0 0,1-1-1 0 0,-1 1-6 0 0,-1-13 53 0 0,1 4-21 0 0,0 0-1 0 0,1-1 1 0 0,0 1 0 0 0,1 0-1 0 0,0 0 1 0 0,3-6-32 0 0,0-6 18 0 0,-1 6-18 0 0,1 0 0 0 0,1 1 0 0 0,0 0 0 0 0,1 0 0 0 0,1-2 0 0 0,45-70 0 0 0,-29 49 0 0 0,-21 33 0 0 0,1 0 0 0 0,0 0 0 0 0,0 1 0 0 0,0-1 0 0 0,1 1 0 0 0,0-1 0 0 0,21-21 0 0 0,-3 2-56 0 0,-18 19 3 0 0,0 0 0 0 0,0 0-1 0 0,-1-1 1 0 0,1 1 0 0 0,0-3 53 0 0,-3 6 17 0 0,-1 0 1 0 0,1 0 0 0 0,0 0 0 0 0,0 1-1 0 0,0-1 1 0 0,0 0 0 0 0,0 1 0 0 0,0 0-1 0 0,2-1-17 0 0,11-8-297 0 0,1 0-1636 0 0,-5 6-3100 0 0,2 1-1884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4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14168 0 0,'-5'0'-34'0'0,"-3"0"1106"0"0,7 0-354 0 0,4 2-100 0 0,-2-2 301 0 0,0 1 45 0 0,34 11-3 0 0,-33-11-1084 0 0,12 3 339 0 0,2 1 518 0 0,1-1 0 0 0,-1 0 0 0 0,1-1 0 0 0,13 0-734 0 0,-4 1 170 0 0,-18-2-143 0 0,0-1 0 0 0,0 0 0 0 0,0-1-1 0 0,1 0 1 0 0,3 0-27 0 0,1-1 15 0 0,-1 1-1 0 0,1 0 0 0 0,-1 1 1 0 0,5 1-15 0 0,24 2-619 0 0,-40-4 494 0 0,-1 0 1 0 0,1 0-1 0 0,-1 0 0 0 0,0 0 0 0 0,1 0 1 0 0,-1 1-1 0 0,0-1 0 0 0,1 0 1 0 0,-1 0-1 0 0,0 0 0 0 0,0 1 1 0 0,1-1-1 0 0,-1 0 0 0 0,0 0 0 0 0,1 1 1 0 0,-1-1-1 0 0,0 0 0 0 0,0 0 1 0 0,0 1-1 0 0,1-1 0 0 0,-1 0 0 0 0,0 1 1 0 0,0-1-1 0 0,0 0 0 0 0,0 1 1 0 0,0-1-1 0 0,1 0 0 0 0,-1 1 1 0 0,0-1-1 0 0,0 0 0 0 0,0 1 0 0 0,0-1 125 0 0,-3 6-1783 0 0</inkml:trace>
  <inkml:trace contextRef="#ctx0" brushRef="#br0" timeOffset="302.505">53 153 7368 0 0,'0'0'568'0'0,"-1"1"-374"0"0,-1-1-186 0 0,0 1 183 0 0,0 0 0 0 0,0-1 0 0 0,0 1 0 0 0,0 0 0 0 0,0 0 1 0 0,0 0-1 0 0,0 0 0 0 0,1 1 0 0 0,-1-1 0 0 0,0 0 0 0 0,1 1 0 0 0,-1-1 0 0 0,1 1 0 0 0,-2 1-191 0 0,3-3 212 0 0,-1 1-1 0 0,0 0 1 0 0,1 0 0 0 0,-1-1-1 0 0,0 1 1 0 0,0-1 0 0 0,0 1-1 0 0,0 0 1 0 0,1-1-1 0 0,-1 0 1 0 0,0 1 0 0 0,-1-1-212 0 0,1 0 89 0 0,1 1 0 0 0,-1-1-1 0 0,0 0 1 0 0,1 0 0 0 0,-1 0 0 0 0,1 1 0 0 0,-1-1 0 0 0,1 0 0 0 0,-1 1 0 0 0,1-1 0 0 0,-1 0-1 0 0,1 1 1 0 0,-1-1 0 0 0,1 1 0 0 0,-1-1 0 0 0,1 1 0 0 0,0-1 0 0 0,-1 1 0 0 0,1-1 0 0 0,0 1 0 0 0,-1-1-89 0 0,1 1 634 0 0,0-1-27 0 0,24 9 907 0 0,52 0-920 0 0,1-4 0 0 0,0-3 0 0 0,3-4-594 0 0,0 2-1039 0 0,-69 0-368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11056 0 0,'0'0'505'0'0,"0"1"-462"0"0,1-1 1 0 0,-1 0-1 0 0,1 0 1 0 0,-1 1-1 0 0,1-1 0 0 0,-1 0 1 0 0,0 0-1 0 0,1 1 1 0 0,-1-1-1 0 0,1 0 1 0 0,-1 1-1 0 0,0-1 0 0 0,1 1 1 0 0,-1-1-1 0 0,0 0 1 0 0,1 1-44 0 0,-6 2 59 0 0,5-3-43 0 0,-1 0 0 0 0,1 0-1 0 0,0 0 1 0 0,0 0 0 0 0,-1 0 0 0 0,1 1 0 0 0,0-1-1 0 0,0 0 1 0 0,-1 0 0 0 0,1 0 0 0 0,0 0 0 0 0,0 0 0 0 0,0 1-1 0 0,-1-1 1 0 0,1 0 0 0 0,0 0 0 0 0,0 0 0 0 0,0 1-1 0 0,-1-1 1 0 0,1 0 0 0 0,0 0 0 0 0,0 1 0 0 0,0-1 0 0 0,0 0-1 0 0,0 0 1 0 0,0 1 0 0 0,0-1 0 0 0,0 0 0 0 0,0 0-1 0 0,-1 1 1 0 0,1-1 0 0 0,0 0 0 0 0,0 0 0 0 0,0 1-1 0 0,1-1 1 0 0,-1 0 0 0 0,0 1 0 0 0,0-1 0 0 0,0 0 0 0 0,0 0-1 0 0,0 1 1 0 0,0-1 0 0 0,0 0 0 0 0,0 0 0 0 0,0 1-1 0 0,1-1 1 0 0,-1 0 0 0 0,0 0 0 0 0,0 0 0 0 0,0 1-1 0 0,0-1 1 0 0,1 0 0 0 0,-1 0 0 0 0,0 0-16 0 0,1 3 270 0 0,0 0-1 0 0,0-1 1 0 0,0 1 0 0 0,-1 0 0 0 0,1 0 0 0 0,-1-1-1 0 0,0 1 1 0 0,1 0 0 0 0,-1 0 0 0 0,-1 0 0 0 0,1-1-1 0 0,0 1 1 0 0,-1 1-270 0 0,1 23 474 0 0,6 18 508 0 0,-4-30-387 0 0,0 1 1 0 0,1-1-1 0 0,2 7-595 0 0,2 2 1289 0 0,2 19-1289 0 0,-9-40 60 0 0,0-2-51 0 0,0 0 0 0 0,0-1 0 0 0,0 1 0 0 0,1 0 1 0 0,-1 0-1 0 0,0 0 0 0 0,0-1 0 0 0,1 1 0 0 0,-1 0 0 0 0,1-1 1 0 0,-1 1-1 0 0,0 0 0 0 0,1 0 0 0 0,-1-1 0 0 0,1 1 0 0 0,-1-1 1 0 0,1 1-1 0 0,0 0 0 0 0,-1-1 0 0 0,1 1 0 0 0,0-1-9 0 0,0 1 96 0 0,-1-1 3 0 0,0 0-10 0 0,2-14-223 0 0,-1 11 161 0 0,0-1 1 0 0,-1 1 0 0 0,0-1 0 0 0,1 1 0 0 0,-1-1-1 0 0,-1-1-27 0 0,3-22 560 0 0,4-7-6 0 0,-4 22-431 0 0,0 0 0 0 0,1 0 0 0 0,0 0 0 0 0,2-4-123 0 0,1-5-227 0 0,-6 18 189 0 0,1 0-1 0 0,0 0 1 0 0,-1 0 0 0 0,1 0 0 0 0,0 0-1 0 0,1 1 1 0 0,0-3 38 0 0,1 0-17 0 0,0-1 0 0 0,0 1 1 0 0,1 0-1 0 0,0 0 0 0 0,0 0 0 0 0,5-4 17 0 0,-8 8-17 0 0,1 0-1 0 0,-1 0 0 0 0,1 0 0 0 0,0 0 1 0 0,-1 0-1 0 0,1 0 0 0 0,0 0 0 0 0,0 1 1 0 0,0-1-1 0 0,0 1 0 0 0,0-1 0 0 0,0 1 1 0 0,0 0-1 0 0,-1 0 0 0 0,1 0 0 0 0,0 0 1 0 0,0 0-1 0 0,0 0 0 0 0,0 0 0 0 0,0 1 1 0 0,0-1-1 0 0,0 1 0 0 0,0-1 0 0 0,1 2 18 0 0,1 0-63 0 0,1 0 0 0 0,-1 0-1 0 0,0 1 1 0 0,0 0 0 0 0,-1 0 0 0 0,1 0-1 0 0,-1 0 1 0 0,1 0 0 0 0,-1 1-1 0 0,0-1 1 0 0,0 1 0 0 0,0 0 63 0 0,8 14-12 0 0,0-1 0 0 0,1 6 12 0 0,-3-7-9 0 0,0 3 9 0 0,-1 0 0 0 0,-1 0 0 0 0,0 1 0 0 0,-5-13 17 0 0,-1 1 0 0 0,0 0 0 0 0,0 0 0 0 0,-1-1 0 0 0,0 1 0 0 0,0 7-17 0 0,-1 2 270 0 0,1-15-234 0 0,0-1 0 0 0,-1 1-1 0 0,1 0 1 0 0,-1-1 0 0 0,1 1-1 0 0,-1 0 1 0 0,1-1 0 0 0,-1 1-1 0 0,0-1 1 0 0,0 0 0 0 0,0 1-1 0 0,0-1 1 0 0,0 1 0 0 0,0-1-1 0 0,0 0 1 0 0,-1 0-1 0 0,1 0-35 0 0,0 0 14 0 0,0 0 0 0 0,0 0-1 0 0,0 0 1 0 0,0 0 0 0 0,0-1 0 0 0,0 1-1 0 0,-1 0 1 0 0,1-1 0 0 0,0 1-1 0 0,0-1 1 0 0,-1 1 0 0 0,1-1-1 0 0,0 0 1 0 0,0 1 0 0 0,-1-1-1 0 0,1 0 1 0 0,0 0 0 0 0,-1 0-1 0 0,1 0 1 0 0,-1 0 0 0 0,1 0-14 0 0,-2-1 26 0 0,0-1 1 0 0,0 1 0 0 0,1-1 0 0 0,-1 1-1 0 0,0-1 1 0 0,1 0 0 0 0,-1 0-1 0 0,1 0 1 0 0,0 0 0 0 0,0-1 0 0 0,0 1-1 0 0,0-1 1 0 0,0 1 0 0 0,0-1-1 0 0,1 0 1 0 0,-1 1 0 0 0,1-1 0 0 0,0 0-1 0 0,0 0 1 0 0,0 0 0 0 0,0 0-1 0 0,0 0 1 0 0,0 0 0 0 0,1 0 0 0 0,0-1-1 0 0,0 0-26 0 0,-3-23 0 0 0,2 21 0 0 0,0 1 0 0 0,1-1 0 0 0,0 1 0 0 0,0-1 0 0 0,0 1 0 0 0,1-6 0 0 0,0 9-1 0 0,2-18-499 0 0,1 0-1 0 0,5-10 501 0 0,-7 23-122 0 0,1 1-1 0 0,0-1 0 0 0,0 1 0 0 0,1-1 1 0 0,0 1-1 0 0,0 0 0 0 0,0 1 0 0 0,5-6 123 0 0,-7 9 0 0 0,0 1-1 0 0,0-1 0 0 0,0 1 1 0 0,0 0-1 0 0,0-1 0 0 0,0 1 0 0 0,0 0 1 0 0,0 0-1 0 0,1 0 0 0 0,-1 0 1 0 0,0 1-1 0 0,1-1 0 0 0,-1 1 1 0 0,0-1-1 0 0,1 1 0 0 0,-1 0 1 0 0,1 0-1 0 0,-1 0 0 0 0,1 0 0 0 0,-1 0 1 0 0,0 1-1 0 0,1-1 0 0 0,-1 1 1 0 0,1-1-1 0 0,-1 1 1 0 0,1 0 0 0 0,1 0 0 0 0,-1 1 0 0 0,0-1 0 0 0,0 1 0 0 0,0-1 0 0 0,-1 1 0 0 0,1 0 1 0 0,0 0-1 0 0,-1 0 0 0 0,1 1 0 0 0,-1-1 0 0 0,0 0 0 0 0,1 1 0 0 0,-1 0 0 0 0,0 0 0 0 0,-1-1 0 0 0,1 1 0 0 0,0 1 0 0 0,-1-2 0 0 0,1 1 0 0 0,-1 0 0 0 0,1-1 0 0 0,0 0 0 0 0,0 1 0 0 0,0-1 0 0 0,0 0 0 0 0,0 0 0 0 0,0 0 0 0 0,1 0 0 0 0,-1 0 0 0 0,0 1 0 0 0,1-1 0 0 0,-1 1 0 0 0,0-1 0 0 0,-1 1 0 0 0,2 2 0 0 0,7 19 2 0 0,-8-19 78 0 0,0 1 0 0 0,1-1 0 0 0,-1 0 0 0 0,1 0 0 0 0,3 5-80 0 0,0-3 196 0 0,-2 1 1 0 0,1-1 0 0 0,-1 1 0 0 0,0 0 0 0 0,-1 0 0 0 0,1 1-1 0 0,-2-1 1 0 0,2 6-197 0 0,2 5 17 0 0,3 20-18 0 0,-3-20 1 0 0,-6-18 0 0 0,0 0 0 0 0,1-1 0 0 0,-1 1 0 0 0,0-1 0 0 0,0 1 0 0 0,0-1 0 0 0,0 1 0 0 0,1-1 0 0 0,-1 1 0 0 0,0-1 0 0 0,1 1 0 0 0,-1-1 0 0 0,0 1 0 0 0,1-1 0 0 0,-1 1 0 0 0,0-1 0 0 0,1 0 0 0 0,-1 1 0 0 0,1-1 0 0 0,-1 0 0 0 0,1 1 0 0 0,-1-1 0 0 0,1 0 0 0 0,-1 1 0 0 0,1-1 0 0 0,-1 0 0 0 0,1 0 0 0 0,0 0 0 0 0,-1 0 0 0 0,1 0 0 0 0,-1 0 0 0 0,1 1 0 0 0,-1-1 0 0 0,1 0 0 0 0,0-1 0 0 0,-1 1 0 0 0,2 0-169 0 0,-1 0 0 0 0,1 0 0 0 0,-1-1 0 0 0,0 1 0 0 0,0-1-1 0 0,1 1 1 0 0,-1-1 0 0 0,0 1 0 0 0,0-1 0 0 0,1 0 0 0 0,-1 0-1 0 0,0 1 1 0 0,0-1 0 0 0,0 0 0 0 0,0 0 0 0 0,0 0 0 0 0,0 0-1 0 0,-1 0 1 0 0,1-1 0 0 0,0 1 0 0 0,0 0 0 0 0,-1 0 0 0 0,1-1 169 0 0,5-6-1422 0 0</inkml:trace>
  <inkml:trace contextRef="#ctx0" brushRef="#br0" timeOffset="664.694">958 114 8288 0 0,'-6'-1'3'0'0,"3"0"182"0"0,-1 0 0 0 0,0 0-1 0 0,1 0 1 0 0,0 0 0 0 0,-1 0 0 0 0,-2-3-185 0 0,5 4 1077 0 0,1 0 367 0 0,-7 0 1531 0 0,1 0-2516 0 0,1 1 0 0 0,-1 0 1 0 0,1 0-1 0 0,-1 0 1 0 0,1 1-1 0 0,0 0 0 0 0,0 0 1 0 0,0 0-1 0 0,0 0 1 0 0,0 1-1 0 0,0 0 0 0 0,0 0-459 0 0,-12 10 342 0 0,-1 0-1 0 0,-6 8-341 0 0,12-10 236 0 0,2-1-190 0 0,0 0 0 0 0,0 1-1 0 0,-2 5-45 0 0,-8 9-1 0 0,15-19 68 0 0,0 1 0 0 0,1-1 0 0 0,-3 7-67 0 0,-8 11 385 0 0,12-19-341 0 0,-1 1 1 0 0,1 0-1 0 0,0 1 1 0 0,0-1-1 0 0,1 0 1 0 0,0 1-1 0 0,0-1 0 0 0,0 1 1 0 0,1 0-1 0 0,0 0 1 0 0,0-1-1 0 0,1 1 1 0 0,0 0-1 0 0,0 1-44 0 0,0-6 7 0 0,0-1-1 0 0,0 1 1 0 0,1-1-1 0 0,-1 0 1 0 0,1 1-1 0 0,-1-1 1 0 0,1 1-1 0 0,-1-1 1 0 0,1 0-1 0 0,0 0 0 0 0,0 1 1 0 0,0-1-1 0 0,-1 0 1 0 0,1 0-1 0 0,0 0 1 0 0,0 0-1 0 0,1 0 1 0 0,-1 0-1 0 0,0 0 1 0 0,0 0-1 0 0,0-1 1 0 0,1 1-1 0 0,-1 0 1 0 0,0-1-1 0 0,1 1 0 0 0,-1-1 1 0 0,0 1-1 0 0,1-1 1 0 0,-1 0-1 0 0,1 1 1 0 0,0-1-7 0 0,2 1 33 0 0,0-1 1 0 0,0 1-1 0 0,0-1 1 0 0,0 0-1 0 0,0 0 1 0 0,0 0 0 0 0,0-1-1 0 0,0 0 1 0 0,-1 1-1 0 0,1-1 1 0 0,2-1-34 0 0,11-5 188 0 0,-11 5-177 0 0,0 0-1 0 0,0-1 0 0 0,0 1 0 0 0,0-2 1 0 0,-1 1-1 0 0,1-1 0 0 0,-1 1 0 0 0,5-5-10 0 0,5-4 0 0 0,-14 11 0 0 0,1 0 0 0 0,0 0 0 0 0,0 0 0 0 0,-1-1 0 0 0,1 1 0 0 0,-1-1 0 0 0,1 1 0 0 0,-1-1 0 0 0,0 1 0 0 0,1-1 0 0 0,-1 0 0 0 0,0 1 0 0 0,0-1 0 0 0,0 0 0 0 0,0 0 0 0 0,-1 0 0 0 0,1 0 0 0 0,0 0 0 0 0,-1 0 0 0 0,1-2 0 0 0,-1 1-15 0 0,0 0-1 0 0,1 0 0 0 0,0 0 1 0 0,-1 0-1 0 0,1 0 0 0 0,0 0 1 0 0,0 0-1 0 0,1 0 0 0 0,-1 0 1 0 0,1 0-1 0 0,-1 0 1 0 0,1 1-1 0 0,0-1 0 0 0,0 1 1 0 0,0-1 15 0 0,4-3-51 0 0,-2-1 0 0 0,1 0 0 0 0,-1 0 0 0 0,1 0 0 0 0,-2 0 0 0 0,1-2 51 0 0,11-20 4 0 0,-10 10-4 0 0,-5 18 0 0 0,0-1 0 0 0,0 1 0 0 0,0-1 0 0 0,1 1 0 0 0,-1-1 0 0 0,0 1 0 0 0,1-1 0 0 0,0 1 0 0 0,-1 0 0 0 0,1-1 0 0 0,0 1 0 0 0,-1 0 0 0 0,1-1 0 0 0,1 0 0 0 0,1-2 0 0 0,-15 6 0 0 0,11-1 1 0 0,0-1 1 0 0,1 0-1 0 0,-1 1 0 0 0,0-1 0 0 0,0 1 0 0 0,1-1 0 0 0,-1 1 0 0 0,0-1 0 0 0,0 1 0 0 0,1-1 0 0 0,-1 1 1 0 0,1 0-1 0 0,-1-1 0 0 0,1 1 0 0 0,-1 0 0 0 0,1 0 0 0 0,-1-1 0 0 0,1 1 0 0 0,-1 0 0 0 0,1 0 0 0 0,0 0 1 0 0,0 0-1 0 0,-1-1 0 0 0,1 2-1 0 0,1 22 228 0 0,-1-21-195 0 0,0 0 1 0 0,1 0 0 0 0,-1 1-1 0 0,0-1 1 0 0,0 0-1 0 0,-1 0 1 0 0,0 2-34 0 0,0 1-17 0 0,0-4-17 0 0,0 1-1 0 0,0-1 0 0 0,0 1 1 0 0,1-1-1 0 0,-1 1 0 0 0,1-1 1 0 0,0 1-1 0 0,0 0 1 0 0,0-1-1 0 0,0 1 0 0 0,0-1 1 0 0,0 1-1 0 0,1 0 35 0 0,0 1-9 0 0,-1-1-1 0 0,1 1 1 0 0,-1-1 0 0 0,0 1 0 0 0,0-1-1 0 0,-1 1 1 0 0,1 0 9 0 0,0 20 364 0 0,0-24-356 0 0,0 1 1 0 0,0 0 0 0 0,0 0 0 0 0,0-1 0 0 0,0 1 0 0 0,0 0 0 0 0,1-1-1 0 0,-1 1 1 0 0,0 0 0 0 0,1-1 0 0 0,-1 1 0 0 0,0 0 0 0 0,1-1-1 0 0,-1 1 1 0 0,1-1 0 0 0,-1 1 0 0 0,0-1 0 0 0,1 1 0 0 0,0-1 0 0 0,-1 1-1 0 0,1-1 1 0 0,0 1-9 0 0,14 13 4 0 0,-11-11-4 0 0,1 1 0 0 0,-1-1 0 0 0,1 0 0 0 0,0 0 0 0 0,-1-1 0 0 0,1 0 0 0 0,1 1 0 0 0,1-1 0 0 0,-2 0-25 0 0,1-1 0 0 0,0 1-1 0 0,0-2 1 0 0,0 1 0 0 0,0 0-1 0 0,0-1 1 0 0,0 0 0 0 0,4-1 25 0 0,6-1-2798 0 0,0 0 0 0 0,10-4 2798 0 0,-7 1-6665 0 0</inkml:trace>
  <inkml:trace contextRef="#ctx0" brushRef="#br0" timeOffset="1616.131">1520 125 6912 0 0,'-13'-1'275'0'0,"9"2"-195"0"0,0-1 0 0 0,-1-1 0 0 0,1 1 0 0 0,-1 0 0 0 0,1-1 1 0 0,-1 0-1 0 0,1 0 0 0 0,0-1 0 0 0,-2 0-80 0 0,-2 4 2531 0 0,4-1-1905 0 0,-28 3 2820 0 0,22-3-3108 0 0,-1 0 0 0 0,1 1 1 0 0,0 0-1 0 0,0 1 1 0 0,-1 0-1 0 0,2 1 0 0 0,-3 0-338 0 0,-13 6 448 0 0,22-9-333 0 0,-1 0-1 0 0,1 0 1 0 0,0 0-1 0 0,-1 0 1 0 0,1 1-1 0 0,0 0 1 0 0,0-1-1 0 0,0 1 1 0 0,0 0-1 0 0,0 1 0 0 0,0-1 1 0 0,1 0-1 0 0,-1 1-114 0 0,0 0 141 0 0,1 0-1 0 0,-1 0 0 0 0,0-1 0 0 0,0 1 0 0 0,0-1 0 0 0,-1 0-140 0 0,2 0 91 0 0,0-1-1 0 0,0 1 0 0 0,0 0 1 0 0,0-1-1 0 0,0 1 1 0 0,0 0-1 0 0,0 0 0 0 0,0 0 1 0 0,1 1-1 0 0,-1-1 1 0 0,1 0-1 0 0,0 1 0 0 0,-1 0-90 0 0,1-1 42 0 0,0 1 1 0 0,0-1-1 0 0,-1 0 0 0 0,1 0 0 0 0,-1 0 0 0 0,1 0 0 0 0,-1 0 0 0 0,0 0 0 0 0,-1 1-42 0 0,-5 5 117 0 0,8-7-111 0 0,0-1-1 0 0,-1 0 0 0 0,1 1 0 0 0,0-1 0 0 0,0 0 0 0 0,-1 1 0 0 0,1-1 1 0 0,0 1-1 0 0,0-1 0 0 0,0 0 0 0 0,0 1 0 0 0,0-1 0 0 0,-1 1 0 0 0,1-1 1 0 0,0 1-1 0 0,0-1 0 0 0,0 0 0 0 0,0 1 0 0 0,0-1 0 0 0,0 1 1 0 0,0-1-1 0 0,1 1 0 0 0,-1-1 0 0 0,0 1 0 0 0,0-1 0 0 0,0 1-5 0 0,0-1 0 0 0,1 1 0 0 0,-1-1 0 0 0,0 1 1 0 0,0-1-1 0 0,0 1 0 0 0,0-1 0 0 0,0 1 0 0 0,0 0 0 0 0,0-1 0 0 0,0 1 0 0 0,0-1 0 0 0,0 1 0 0 0,0-1 0 0 0,0 1 0 0 0,0-1 1 0 0,0 1-1 0 0,-1-1 0 0 0,1 1 0 0 0,0-1 0 0 0,0 1 0 0 0,-1-1 0 0 0,1 1 0 0 0,0-1 0 0 0,-1 1 0 0 0,1-1 0 0 0,-1 1 0 0 0,-1 1 0 0 0,7 9 0 0 0,-4-10 3 0 0,-1-1-1 0 0,1 1 1 0 0,0-1-1 0 0,0 1 1 0 0,-1-1 0 0 0,1 1-1 0 0,0-1 1 0 0,0 0-1 0 0,0 0 1 0 0,0 1-1 0 0,0-1 1 0 0,-1 0-1 0 0,1 0 1 0 0,0 0-1 0 0,0 0 1 0 0,0 0-1 0 0,0 0 1 0 0,0 0 0 0 0,1 0-3 0 0,23-4 148 0 0,-14 3-73 0 0,18-3-153 0 0,-18 2 151 0 0,-1 1 0 0 0,1 0 0 0 0,0 0 0 0 0,10 2-73 0 0,-17 0-21 0 0,1-1 0 0 0,0 2 0 0 0,-1-1 1 0 0,1 1-1 0 0,-1-1 0 0 0,0 1 1 0 0,1 0-1 0 0,-1 1 0 0 0,0-1 0 0 0,0 1 1 0 0,0 0-1 0 0,-1 0 0 0 0,3 2 21 0 0,5 7 80 0 0,0 0 0 0 0,0 0 0 0 0,1 4-80 0 0,-9-12-32 0 0,2 3 32 0 0,-1 0 0 0 0,0 0 0 0 0,-1 1 0 0 0,2 2 0 0 0,8 17 0 0 0,28 56-332 0 0,-39-79 375 0 0,0 0-1 0 0,-1 0 0 0 0,1 0 0 0 0,-1 1 1 0 0,0-1-1 0 0,0 0 0 0 0,-1 0 0 0 0,1 1 0 0 0,-1-1 1 0 0,0 3-43 0 0,0-1 128 0 0,0 0 1 0 0,1 0-1 0 0,0 1 0 0 0,1 3-128 0 0,-1-7 82 0 0,0 1 1 0 0,-1 0-1 0 0,1-1 0 0 0,-1 1 0 0 0,0 0 0 0 0,-1-1 0 0 0,1 1 0 0 0,0-1 1 0 0,-1 1-1 0 0,-1 3-82 0 0,-12 32 1 0 0,12-36-8 0 0,0 0 0 0 0,0 0 0 0 0,0 0 1 0 0,0-1-1 0 0,-1 1 0 0 0,1-1 0 0 0,-1 0 0 0 0,0 0 1 0 0,1 0-1 0 0,-1 0 0 0 0,0 0 0 0 0,0-1 0 0 0,0 1 0 0 0,0-1 1 0 0,-3 1 6 0 0,1 0 37 0 0,-1 0 1 0 0,1 0-1 0 0,0-1 0 0 0,-1 0 1 0 0,0 0-1 0 0,1 0 1 0 0,-1-1-1 0 0,-5 0-37 0 0,4-1 122 0 0,-1-1 0 0 0,1 0 0 0 0,-1 0-1 0 0,1-1 1 0 0,0 0 0 0 0,-4-2-122 0 0,3 1 165 0 0,4 2-106 0 0,1-1 0 0 0,-1 1 0 0 0,1-1-1 0 0,0 0 1 0 0,0 0 0 0 0,0 0 0 0 0,-1-1-59 0 0,-11-12 42 0 0,13 14-26 0 0,0 0 0 0 0,0-1-1 0 0,0 1 1 0 0,0-1 0 0 0,0 1 0 0 0,1-1 0 0 0,-1 0 0 0 0,1 0 0 0 0,0 0 0 0 0,0 0 0 0 0,-1-1-16 0 0,-7-18 107 0 0,8 20-96 0 0,-1 0 1 0 0,1 0-1 0 0,0 0 0 0 0,0 0 0 0 0,0 0 0 0 0,0 0 0 0 0,1 0 0 0 0,-1-1 1 0 0,1 1-1 0 0,-1 0 0 0 0,1-1 0 0 0,0 1 0 0 0,0 0 0 0 0,0-1 1 0 0,0 1-1 0 0,0-1-11 0 0,1-2 23 0 0,0 0 1 0 0,1 1 0 0 0,0-1-1 0 0,-1 1 1 0 0,2-1 0 0 0,-1 1-1 0 0,1-1-23 0 0,-1 0-29 0 0,1 0 0 0 0,-1-1 0 0 0,-1 1 1 0 0,2-4 28 0 0,-2 4-137 0 0,1 0 1 0 0,-1 0 0 0 0,1 0 0 0 0,0 1 0 0 0,3-5 136 0 0,59-86-1460 0 0,-59 89 1396 0 0,-1 0 0 0 0,1 0-1 0 0,0 1 1 0 0,1 0 0 0 0,-1 0-1 0 0,1 0 1 0 0,0 1 0 0 0,0-1-1 0 0,4 0 65 0 0,21-17-414 0 0,-24 16 269 0 0,1 0 0 0 0,-1 1 0 0 0,1 1-1 0 0,0-1 1 0 0,0 1 0 0 0,1 0 0 0 0,5-1 145 0 0,19-11-666 0 0,-27 12 537 0 0,0 0-1 0 0,1 1 0 0 0,-1 0 0 0 0,1 1 0 0 0,-1-1 0 0 0,3 1 130 0 0,-3 1-32 0 0,0 0-1 0 0,0 0 1 0 0,-1 1 0 0 0,1 0 0 0 0,0 0 0 0 0,0 0 0 0 0,0 1 0 0 0,0 0-1 0 0,0 0 33 0 0,1 0 15 0 0,-5-1-1 0 0,0 1-1 0 0,0-1 0 0 0,0 0 1 0 0,0 1-1 0 0,0-1 0 0 0,-1 1 1 0 0,1-1-1 0 0,0 1 0 0 0,0 0 1 0 0,0 0-1 0 0,-1 0 0 0 0,1 0 0 0 0,0 0 1 0 0,-1 0-1 0 0,1 1 0 0 0,0 0-13 0 0,19 15 465 0 0,-18-16-423 0 0,-1 0-1 0 0,1 1 1 0 0,-1-1 0 0 0,0 1 0 0 0,0 0-1 0 0,0-1 1 0 0,0 1 0 0 0,0 0 0 0 0,0 0 0 0 0,0 0-1 0 0,-1 1 1 0 0,1-1 0 0 0,-1 0 0 0 0,1 1-1 0 0,-1-1 1 0 0,0 1 0 0 0,0-1 0 0 0,0 1 0 0 0,0-1-1 0 0,0 2-41 0 0,-1 5 115 0 0,0-7-99 0 0,0-1 1 0 0,0 1 0 0 0,0-1 0 0 0,0 0 0 0 0,0 1 0 0 0,0-1-1 0 0,0 1 1 0 0,1-1 0 0 0,-1 1 0 0 0,1-1 0 0 0,-1 0 0 0 0,1 1-1 0 0,-1-1 1 0 0,1 0 0 0 0,0 1-17 0 0,1 0 5 0 0,0 1 0 0 0,0-1-1 0 0,0 0 1 0 0,-1 1 0 0 0,1-1 0 0 0,-1 1 0 0 0,0 0 0 0 0,0-1-1 0 0,0 1 1 0 0,0 0 0 0 0,0 0 0 0 0,0 0 0 0 0,-1-1-1 0 0,0 1 1 0 0,1 0 0 0 0,-1 0 0 0 0,0 0 0 0 0,0 2-5 0 0,0-3 15 0 0,0 0 1 0 0,0 1 0 0 0,0-1-1 0 0,1 0 1 0 0,-1 0 0 0 0,1 1-1 0 0,0-1 1 0 0,-1 0 0 0 0,2 1-16 0 0,-1-1 42 0 0,-1-1 1 0 0,1 1-1 0 0,-1-1 1 0 0,1 1-1 0 0,-1 0 1 0 0,1-1-1 0 0,-1 1 1 0 0,0 0-1 0 0,0-1 1 0 0,0 1-1 0 0,0 0 1 0 0,0-1-1 0 0,0 3-42 0 0,-3 7 265 0 0,2-9-215 0 0,0 0 0 0 0,0 1-1 0 0,1-1 1 0 0,-1 0 0 0 0,1 1-1 0 0,0-1 1 0 0,0 1 0 0 0,-1-1-1 0 0,2 1 1 0 0,-1-1 0 0 0,0 0-1 0 0,0 1 1 0 0,1-1 0 0 0,-1 1-1 0 0,1-1 1 0 0,0 0-50 0 0,-1-1 7 0 0,0-1 0 0 0,1 1 0 0 0,-1-1 0 0 0,0 1 0 0 0,0-1 0 0 0,0 1 0 0 0,0-1 0 0 0,1 1 0 0 0,-1-1 0 0 0,0 1 0 0 0,0-1 0 0 0,0 1 0 0 0,0 0 0 0 0,0-1 0 0 0,-1 1 0 0 0,1-1 0 0 0,0 1 0 0 0,0-1 1 0 0,0 1-1 0 0,0-1 0 0 0,0 1 0 0 0,-1-1 0 0 0,1 1-7 0 0,-1 0 8 0 0,0-1 1 0 0,0 1 0 0 0,-1 0-1 0 0,1 0 1 0 0,0-1 0 0 0,-1 1-1 0 0,1-1 1 0 0,0 1 0 0 0,-1-1 0 0 0,1 0-1 0 0,-2 1-8 0 0,3-1 0 0 0,0 0 0 0 0,0 0 0 0 0,0 0 0 0 0,0 0 0 0 0,0 0 0 0 0,0 0 0 0 0,0 0 0 0 0,-1 0 0 0 0,1-1 0 0 0,0 1 0 0 0,0 0 0 0 0,0 0 0 0 0,0 0 0 0 0,0 0 0 0 0,0 0 0 0 0,0 0 0 0 0,0 0 0 0 0,0 0 0 0 0,0 0 0 0 0,0 0 0 0 0,0-1 0 0 0,-1 1 0 0 0,1 0 0 0 0,0 0 0 0 0,0 0 0 0 0,0 0 0 0 0,0 0 0 0 0,0 0 0 0 0,0 0 0 0 0,0 0 0 0 0,0-1 0 0 0,0 1 0 0 0,0 0 0 0 0,0 0 0 0 0,0 0 0 0 0,0 0 0 0 0,0 0 0 0 0,0 0 0 0 0,0 0 0 0 0,0-1 0 0 0,0 1 0 0 0,1 0 0 0 0,-1 0 0 0 0,0 0 0 0 0,0 0 0 0 0,0 0 0 0 0,0 0 0 0 0,0 0 0 0 0,0 0 0 0 0,0 0 0 0 0,0-1 0 0 0,0 1 0 0 0,0 0 0 0 0,0 0 0 0 0,1 0 0 0 0,-1 0 0 0 0,0 0 0 0 0,0 0 0 0 0,0 0 0 0 0,5-9 0 0 0,-3 7 0 0 0,-2 1 0 0 0,0 0 0 0 0,0 0 0 0 0,0 1 0 0 0,0-1 0 0 0,0 0 0 0 0,0 0 0 0 0,0 1 0 0 0,0-1 0 0 0,0 0 0 0 0,0 0 0 0 0,0 1 0 0 0,-1-1 0 0 0,1 0 0 0 0,0 0 0 0 0,0 1 0 0 0,-1-1 0 0 0,1 0 0 0 0,0 1 0 0 0,-1-1 0 0 0,1 0 0 0 0,-1 1 0 0 0,1-1 0 0 0,-1 1 0 0 0,1-1 0 0 0,-1 0 0 0 0,1 1 0 0 0,0-1 0 0 0,-1 0 0 0 0,1 0 0 0 0,0 1 0 0 0,0-1 0 0 0,-1 0 0 0 0,1 0 0 0 0,0 1 0 0 0,0-1 0 0 0,0 0 0 0 0,0 0 0 0 0,0 1 0 0 0,0-1 0 0 0,0 0 0 0 0,0 0 0 0 0,0 1 0 0 0,1-1 0 0 0,-1 0 0 0 0,5-10 0 0 0,-4 9 0 0 0,0 0 0 0 0,0 1 0 0 0,-1-1 0 0 0,1 0 0 0 0,0 0 0 0 0,-1 0 0 0 0,1-1 0 0 0,-1 1 0 0 0,0 0 0 0 0,1 0 0 0 0,-1 0 0 0 0,0-2 0 0 0,0 1 0 0 0,0-1 0 0 0,1 1 0 0 0,-1 0 0 0 0,1-1 0 0 0,0 1 0 0 0,0 0 0 0 0,0 0 0 0 0,0 0 0 0 0,1-1 0 0 0,-1 1 0 0 0,1 1 0 0 0,0-1 0 0 0,1-1 0 0 0,-1 1 0 0 0,0 0 0 0 0,0-1 0 0 0,0 1 0 0 0,-1-1 0 0 0,1 1 0 0 0,-1-1 0 0 0,0 0 0 0 0,0 1 0 0 0,0-2 0 0 0,-1 3 0 0 0,1 0 0 0 0,-1-1 0 0 0,1 1 0 0 0,-1 0 0 0 0,1-1 0 0 0,0 1 0 0 0,-1 0 0 0 0,1 0 0 0 0,0-1 0 0 0,1 1 0 0 0,-1 0 0 0 0,0 0 0 0 0,1 0 0 0 0,-1 0 0 0 0,1 1 0 0 0,-1-1 0 0 0,1 0 0 0 0,0 1 0 0 0,0-1 0 0 0,2-1 0 0 0,-4 3 0 0 0,13-14-110 0 0,-12 12 86 0 0,0 1-1 0 0,0-1 0 0 0,0 1 0 0 0,0-1 1 0 0,0 1-1 0 0,1 0 0 0 0,-1 0 1 0 0,1 0-1 0 0,-1-1 0 0 0,1 1 0 0 0,-1 1 1 0 0,1-1-1 0 0,0 0 0 0 0,-1 0 1 0 0,1 1-1 0 0,0-1 25 0 0,1 0-11 0 0,0 1 0 0 0,0 0-1 0 0,0-1 1 0 0,-1 1 0 0 0,1 1 0 0 0,0-1 0 0 0,0 0-1 0 0,-1 1 1 0 0,1-1 0 0 0,0 1 0 0 0,0 0-1 0 0,-1 0 1 0 0,1 0 0 0 0,-1 0 0 0 0,1 0 0 0 0,-1 0-1 0 0,1 1 1 0 0,-1 0 0 0 0,0-1 0 0 0,0 1 0 0 0,0 0-1 0 0,0 0 1 0 0,0 0 0 0 0,0 0 0 0 0,0 0 0 0 0,-1 1-1 0 0,1-1 1 0 0,-1 0 0 0 0,1 1 0 0 0,-1-1 0 0 0,0 1-1 0 0,0 0 12 0 0,2 3-1 0 0,1 1 1 0 0,-1-1-1 0 0,1 0 0 0 0,1 0 0 0 0,-1 0 0 0 0,4 2 1 0 0,16 24 27 0 0,-18-22 34 0 0,-2-4 3 0 0,-1 0-1 0 0,1 0 1 0 0,-1 0 0 0 0,-1 0-1 0 0,1 0 1 0 0,-1 1 0 0 0,0-1-1 0 0,1 7-63 0 0,-3-12 15 0 0,0 1-1 0 0,1-1 1 0 0,-1 0 0 0 0,1 1-1 0 0,-1-1 1 0 0,1 0-1 0 0,0 0 1 0 0,-1 1 0 0 0,1-1-1 0 0,0 0 1 0 0,0 0-1 0 0,0 0 1 0 0,1 1-15 0 0,-1-2 7 0 0,0 1 0 0 0,-1 0 1 0 0,1 0-1 0 0,0 0 0 0 0,0 0 0 0 0,-1-1 0 0 0,1 1 1 0 0,-1 0-1 0 0,1 0 0 0 0,-1 0 0 0 0,1 0 0 0 0,-1 0 1 0 0,0 1-1 0 0,1-1 0 0 0,-1 0 0 0 0,0 0 0 0 0,0 1-7 0 0,0-1 0 0 0,1-1 0 0 0,-1 1 0 0 0,0-1 0 0 0,0 1 0 0 0,0 0 0 0 0,1-1 0 0 0,-1 1 0 0 0,0 0 0 0 0,1-1 0 0 0,-1 1 0 0 0,0-1 0 0 0,1 1 0 0 0,-1-1 0 0 0,1 1 0 0 0,-1-1 0 0 0,1 1 0 0 0,-1-1 0 0 0,1 0 0 0 0,-1 1 0 0 0,1-1 0 0 0,-1 0 0 0 0,1 1 0 0 0,-1-1 0 0 0,1 0 0 0 0,0 1 0 0 0,-1-1 0 0 0,1 0 0 0 0,0 0 0 0 0,0 0 0 0 0,-1 0 0 0 0,17 4-29 0 0,-12-6 5 0 0,-3 0 7 0 0,-1 2 12 0 0,-1 0 1 0 0,0 0-1 0 0,1 0 0 0 0,-1 0 1 0 0,0 0-1 0 0,1 0 1 0 0,-1-1-1 0 0,0 1 1 0 0,0 0-1 0 0,1 0 1 0 0,-1 0-1 0 0,0 0 1 0 0,1-1-1 0 0,-1 1 0 0 0,0 0 1 0 0,0 0-1 0 0,1-1 1 0 0,-1 1-1 0 0,0 0 1 0 0,0-1-1 0 0,0 1 1 0 0,0 0-1 0 0,1-1 0 0 0,-1 1 1 0 0,0 0-1 0 0,0-1 1 0 0,0 1-1 0 0,0 0 1 0 0,0-1-1 0 0,0 1 1 0 0,0 0-1 0 0,0-1 1 0 0,0 1-1 0 0,0 0 5 0 0,2-9-479 0 0,6-1-1254 0 0,2-1-558 0 0</inkml:trace>
  <inkml:trace contextRef="#ctx0" brushRef="#br0" timeOffset="1925.43">2194 247 7832 0 0,'2'0'356'0'0,"19"0"121"0"0,-20 0-352 0 0,0 0 0 0 0,0 0 0 0 0,1 0 0 0 0,-1 0 0 0 0,0 0 0 0 0,0 0 0 0 0,0 0 0 0 0,0 0 0 0 0,0 0 0 0 0,0 1 0 0 0,0-1 0 0 0,0 0-1 0 0,0 1 1 0 0,0-1 0 0 0,0 1 0 0 0,0-1 0 0 0,0 1 0 0 0,0 0 0 0 0,0 0-125 0 0,0-1 195 0 0,-1 1 0 0 0,0 0 1 0 0,0-1-1 0 0,0 1 0 0 0,1-1 0 0 0,-1 1 0 0 0,0 0 0 0 0,0-1 0 0 0,0 1 0 0 0,0 0 1 0 0,0-1-1 0 0,0 1 0 0 0,0 0 0 0 0,0-1 0 0 0,-1 1 0 0 0,1 0 0 0 0,0 0-195 0 0,0-1 206 0 0,0 1 0 0 0,-1-1 0 0 0,1 1 0 0 0,0 0 0 0 0,0-1 0 0 0,0 1 0 0 0,0-1 0 0 0,0 1 0 0 0,0-1 0 0 0,0 1 0 0 0,0-1 0 0 0,0 1 0 0 0,0 0 0 0 0,0-1 0 0 0,1 1 0 0 0,-1-1 0 0 0,0 1-206 0 0,11 10 1253 0 0,-10-10-1164 0 0,1 1-1 0 0,0-1 0 0 0,-1 0 1 0 0,1 1-1 0 0,-1-1 0 0 0,0 1 0 0 0,0-1 1 0 0,1 1-1 0 0,-1 0 0 0 0,0 0 0 0 0,0-1 1 0 0,-1 1-1 0 0,1 0 0 0 0,0 0 1 0 0,-1 0-1 0 0,1 0 0 0 0,-1 0 0 0 0,1 0 1 0 0,-1 2-89 0 0,0-3 49 0 0,-1 1 36 0 0,1 1-1 0 0,0-1 1 0 0,0 0-1 0 0,-1 0 1 0 0,1 0-1 0 0,0 1 1 0 0,1-1-1 0 0,-1 0 0 0 0,0 0 1 0 0,1 0-1 0 0,-1 1 1 0 0,1-1-1 0 0,0 0 1 0 0,0 0-1 0 0,-1 0 1 0 0,1 0-1 0 0,1 0 0 0 0,-1 0 1 0 0,0-1-1 0 0,1 2-84 0 0,2 3 149 0 0,0 0-1 0 0,0 1 1 0 0,-1-1-1 0 0,0 1 0 0 0,0 0 1 0 0,-1-1-1 0 0,1 4-148 0 0,9 23 1393 0 0,-10-25-1032 0 0,-2-7-343 0 0,0 1 1 0 0,0-1-1 0 0,0 1 0 0 0,0-1 1 0 0,1 1-1 0 0,-1-1 0 0 0,0 1 1 0 0,1-1-1 0 0,-1 1 1 0 0,1-1-1 0 0,0 1-18 0 0,0-1-40 0 0,-1-1 20 0 0,3-8-752 0 0,-2 6 744 0 0,2-5-1684 0 0,-2-2-3775 0 0,0-2-2032 0 0</inkml:trace>
  <inkml:trace contextRef="#ctx0" brushRef="#br0" timeOffset="2190.091">2475 12 4608 0 0,'4'-4'475'0'0,"15"0"280"0"0,-6 4 3477 0 0,-7 2 1459 0 0,1 5-4718 0 0,-3-3-288 0 0,0-1-336 0 0,0 1 0 0 0,0 0 0 0 0,0 0 0 0 0,0 0 0 0 0,-1 0 0 0 0,0 1 0 0 0,0-1 0 0 0,0 1 0 0 0,0 0 0 0 0,1 2-349 0 0,4 13 336 0 0,0-1 0 0 0,-1 5-336 0 0,2 0-44 0 0,50 162 2026 0 0,-54-169-1982 0 0,-1 0 0 0 0,2 17 0 0 0,2 11 0 0 0,-7-41-6 0 0,0 10-222 0 0,-1-13 106 0 0,-1-1 1 0 0,1 0 0 0 0,0 1-1 0 0,-1-1 1 0 0,1 0 0 0 0,-1 1-1 0 0,1-1 1 0 0,0 0 0 0 0,-1 0-1 0 0,1 1 1 0 0,-1-1 0 0 0,1 0-1 0 0,-1 0 1 0 0,1 0 0 0 0,-1 0 0 0 0,1 0-1 0 0,-1 0 1 0 0,1 0 0 0 0,-1 0-1 0 0,1 0 1 0 0,-1 0 0 0 0,1 0-1 0 0,-1 0 122 0 0,0 0-97 0 0,-19-3-2639 0 0,-1-4-3925 0 0</inkml:trace>
  <inkml:trace contextRef="#ctx0" brushRef="#br0" timeOffset="2514.163">2394 300 14944 0 0,'31'5'801'0'0,"0"-1"1"0"0,0-1 0 0 0,0-2 0 0 0,29-2-802 0 0,-10 1 1116 0 0,-27-2-921 0 0,0 0-1 0 0,15-3-194 0 0,-4-1 162 0 0,10-1 238 0 0,0-2 0 0 0,43-14-400 0 0,-67 13 50 0 0,-17 9 27 0 0,0-1 1 0 0,0 0 0 0 0,1 1 0 0 0,-1 0-1 0 0,0 0 1 0 0,1 0 0 0 0,-1 0 0 0 0,1 0-1 0 0,1 1-77 0 0,-4 0-122 0 0,-1 0-20 0 0,0 0 37 0 0,-1 15 197 0 0,0 0 1 0 0,-1 0-1 0 0,-1 0 0 0 0,-1 1-92 0 0,1-4 19 0 0,0 0 0 0 0,1 0-1 0 0,1 0 1 0 0,0 0 0 0 0,0 0-1 0 0,2 11-18 0 0,-1-22 0 0 0,0 1 0 0 0,1 0 0 0 0,-1 0 0 0 0,1-1 0 0 0,-1 1 0 0 0,1-1 0 0 0,0 1 0 0 0,0-1 0 0 0,0 1 0 0 0,0-1 0 0 0,0 1 0 0 0,0-1 0 0 0,0 0 0 0 0,0 1 0 0 0,0-1 0 0 0,1 0 0 0 0,-1 0 0 0 0,0 0 0 0 0,1 0 0 0 0,-1 0 0 0 0,1 0 0 0 0,-1-1 0 0 0,1 1 0 0 0,1 0 0 0 0,1 1 0 0 0,0-1 0 0 0,1 0 0 0 0,-1 0 0 0 0,0-1 0 0 0,1 1 0 0 0,-1-1 0 0 0,1 0 0 0 0,-1 0 0 0 0,1 0 0 0 0,2-1 0 0 0,0 0 0 0 0,0-1 0 0 0,-1 0 0 0 0,6-2 0 0 0,15-4 0 0 0,-15 3 91 0 0,0 0 0 0 0,0-1 0 0 0,-1 0 1 0 0,1-1-1 0 0,-1 0 0 0 0,-1-1 0 0 0,2-1-91 0 0,-8 6-37 0 0,0 0 0 0 0,0 1 0 0 0,0 0 0 0 0,0-1 0 0 0,0 1 0 0 0,0 1 0 0 0,0-1 0 0 0,3 0 37 0 0,-6 2-7 0 0,0 0 0 0 0,0-1 0 0 0,1 1 0 0 0,-1 0 0 0 0,0 0 0 0 0,0 0 0 0 0,1 0 0 0 0,-1 1 0 0 0,0-1 0 0 0,0 0 0 0 0,0 0 0 0 0,0 1 1 0 0,1-1-1 0 0,-1 1 0 0 0,0-1 0 0 0,0 1 0 0 0,0-1 0 0 0,0 1 0 0 0,0 0 0 0 0,0 0 0 0 0,0-1 0 0 0,0 1 0 0 0,0 0 0 0 0,0 0 0 0 0,-1 0 0 0 0,1 0 0 0 0,0 0 0 0 0,-1 0 0 0 0,1 0 0 0 0,0 0 0 0 0,-1 0 1 0 0,1 0-1 0 0,-1 0 0 0 0,1 1 7 0 0,3 8 62 0 0,0 0 1 0 0,1 0 0 0 0,0-1 0 0 0,1 0-1 0 0,0 0 1 0 0,2 1-63 0 0,-6-7 12 0 0,1 0-1 0 0,0 0 1 0 0,-1-1-1 0 0,1 1 1 0 0,0-1-1 0 0,1 0 0 0 0,-1 0 1 0 0,0 0-1 0 0,1 0 1 0 0,-1 0-1 0 0,1-1 1 0 0,-1 1-1 0 0,1-1 1 0 0,0 0-1 0 0,-1 0 1 0 0,1-1-1 0 0,0 1 1 0 0,0-1-1 0 0,1 0-11 0 0,77-1-1358 0 0,-27-4-2706 0 0,-30 2-2189 0 0</inkml:trace>
  <inkml:trace contextRef="#ctx0" brushRef="#br0" timeOffset="2959.78">3797 247 8288 0 0,'3'-20'2472'0'0,"-4"19"-2101"0"0,1 0 0 0 0,-1 0 0 0 0,0 0 0 0 0,1 0 0 0 0,-1 0 0 0 0,0 1 0 0 0,0-1 0 0 0,0 0 0 0 0,0 0 0 0 0,1 1 0 0 0,-1-1 0 0 0,0 1 0 0 0,0-1 1 0 0,0 1-1 0 0,0-1 0 0 0,-1 1-371 0 0,0 0 183 0 0,1 0 0 0 0,-1 0 0 0 0,0 0 0 0 0,1 0 0 0 0,-1 1 0 0 0,0-1 0 0 0,1 0 1 0 0,-1 1-1 0 0,0 0 0 0 0,1-1 0 0 0,-1 1 0 0 0,1 0-183 0 0,-10 4 266 0 0,2 0-1 0 0,-1 1 0 0 0,1 0 1 0 0,-1 1-1 0 0,2 0 1 0 0,-1 1-1 0 0,1 0 1 0 0,0 0-1 0 0,1 0 1 0 0,-3 4-266 0 0,-8 14 48 0 0,0 1 0 0 0,2 0 0 0 0,0 4-48 0 0,12-23 11 0 0,-3 5-66 0 0,0 0 1 0 0,-2 9 54 0 0,8-19-6 0 0,0 1 0 0 0,0 0 1 0 0,0-1-1 0 0,0 1 1 0 0,1 0-1 0 0,-1 0 0 0 0,1 0 1 0 0,0 0-1 0 0,0 0 1 0 0,1 0-1 0 0,-1-1 0 0 0,1 2 6 0 0,-1-5 0 0 0,0 1 0 0 0,0-1 0 0 0,1 1 0 0 0,-1-1 0 0 0,0 0 0 0 0,0 1 0 0 0,1-1 0 0 0,-1 0 0 0 0,0 0 0 0 0,1 1 0 0 0,-1-1 0 0 0,0 0 0 0 0,1 0 0 0 0,-1 1 0 0 0,0-1 0 0 0,1 0 0 0 0,-1 0 0 0 0,1 0 0 0 0,-1 0 0 0 0,0 1 0 0 0,1-1 0 0 0,-1 0 0 0 0,1 0 0 0 0,-1 0 0 0 0,0 0 0 0 0,1 0 0 0 0,-1 0 0 0 0,1 0 0 0 0,-1 0 0 0 0,1 0 0 0 0,14-3 0 0 0,-12 2 0 0 0,4 0 38 0 0,-1 0 0 0 0,0-1 0 0 0,1 0 0 0 0,-1 0 0 0 0,0 0 1 0 0,0-1-1 0 0,0 0 0 0 0,0 0 0 0 0,-1-1 0 0 0,1 1 0 0 0,-1-1 0 0 0,0-1 0 0 0,0 1 0 0 0,0-1 0 0 0,-1 1 0 0 0,1-1 0 0 0,-1-1 0 0 0,0 1 0 0 0,-1-1 0 0 0,1 1 0 0 0,-1-1 0 0 0,0 0 0 0 0,-1 0 0 0 0,1 0 0 0 0,0-4-38 0 0,16-66-867 0 0,8-62 867 0 0,-12 57-36 0 0,4-28-290 0 0,-19 104 523 0 0,-4 17-163 0 0,-4 20-51 0 0,-1 51 17 0 0,5-47 6 0 0,1 0 0 0 0,2 0 0 0 0,2 0 0 0 0,3 11-6 0 0,-3-36 82 0 0,0 1 1 0 0,1-1-1 0 0,1 0 0 0 0,-1 0 0 0 0,4 5-82 0 0,-4-11-23 0 0,0 0 0 0 0,0 0 0 0 0,1 0 0 0 0,-1 0 0 0 0,1 0 1 0 0,1-1-1 0 0,-1 1 0 0 0,1-1 0 0 0,-1 0 0 0 0,1 0 0 0 0,0 0 0 0 0,1 0 23 0 0,-1-2 121 0 0,0 0 0 0 0,0 0 0 0 0,0 0 0 0 0,0-1 0 0 0,1 1 0 0 0,-1-1 0 0 0,0 0 0 0 0,1 0 0 0 0,-1-1 0 0 0,1 1 0 0 0,-1-1 0 0 0,0 0 0 0 0,3 0-121 0 0,11-1-78 0 0,1-1 1 0 0,10-3 77 0 0,-17 3 37 0 0,-1 0-1 0 0,0-1 1 0 0,0-1 0 0 0,0 0 0 0 0,9-5-37 0 0,-14 6 25 0 0,0 0 1 0 0,-1-1-1 0 0,1 1 0 0 0,-1-1 0 0 0,0 0 1 0 0,0-1-1 0 0,-1 1 0 0 0,1-1 1 0 0,-1 0-1 0 0,0 0 0 0 0,1-3-25 0 0,8-15-1506 0 0,0-1-3442 0 0,-4-1-2365 0 0</inkml:trace>
  <inkml:trace contextRef="#ctx0" brushRef="#br0" timeOffset="3157.648">4181 192 21503 0 0,'0'0'-74'0'0,"-13"-5"-173"0"0,10 6 272 0 0,0 1 0 0 0,0-1 1 0 0,0 1-1 0 0,0 0 0 0 0,1 0 0 0 0,-1 0 0 0 0,0 0 1 0 0,1 0-1 0 0,-1 1 0 0 0,0 0-25 0 0,-5 6 2 0 0,1 1-1 0 0,0-1 1 0 0,1 1-1 0 0,0 1 1 0 0,0-1 0 0 0,1 1-1 0 0,0 0 1 0 0,1 0 0 0 0,-1 4-2 0 0,-1 7-1 0 0,1 0 1 0 0,1 0 0 0 0,1 1-1 0 0,0 7 1 0 0,2-19 133 0 0,1-1 0 0 0,1 1-1 0 0,0-1 1 0 0,0 0 0 0 0,1 1-1 0 0,2 7-132 0 0,-2-11 128 0 0,0-1-1 0 0,1 1 1 0 0,0-1 0 0 0,0 1-1 0 0,0-1 1 0 0,0 0-1 0 0,1-1 1 0 0,0 1 0 0 0,1 0-1 0 0,1 1-127 0 0,-3-4 0 0 0,0-1 0 0 0,0 0 0 0 0,0 0 0 0 0,0 0 0 0 0,0 0 0 0 0,0-1 0 0 0,0 1 0 0 0,0-1 0 0 0,1 0 0 0 0,-1 1 0 0 0,3-1 0 0 0,40 5 0 0 0,-29-5 0 0 0,-4-1 39 0 0,-1 0 0 0 0,1-1-1 0 0,-1-1 1 0 0,0 0 0 0 0,1-1-1 0 0,-1 0 1 0 0,7-3-39 0 0,17-4-1268 0 0,0 2-6734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 16783 0 0,'4'-8'169'0'0,"-3"6"-46"0"0,0 0 0 0 0,0 0 0 0 0,0 0 0 0 0,1 0 0 0 0,-1 0 0 0 0,0 0 0 0 0,1 1 0 0 0,-1-1 0 0 0,2 0-123 0 0,-3 1 412 0 0,1 2-373 0 0,0 0 0 0 0,0-1 0 0 0,0 1-1 0 0,0 0 1 0 0,0 0 0 0 0,0 0 0 0 0,0-1-1 0 0,0 1 1 0 0,-1 0 0 0 0,1 0 0 0 0,0 0-1 0 0,0 1-38 0 0,0 0 65 0 0,4 7 304 0 0,0 0 0 0 0,0 0 0 0 0,-1 0-1 0 0,2 6-368 0 0,0-2 387 0 0,3 8-32 0 0,0 1-1 0 0,-1 0 1 0 0,-1 1-1 0 0,-2-1 1 0 0,0 1-1 0 0,1 19-354 0 0,-2-8 96 0 0,5 26-96 0 0,0-2 353 0 0,-9-20-523 0 0,0-34-97 0 0,0 0 1 0 0,0 0-1 0 0,0-1 1 0 0,0 1-1 0 0,-1 0 1 0 0,0 3 266 0 0,0 0-1381 0 0,-1-1-53 0 0</inkml:trace>
  <inkml:trace contextRef="#ctx0" brushRef="#br0" timeOffset="320.85">0 494 4144 0 0,'0'0'319'0'0,"2"1"289"0"0,1 0 563 0 0,0 0 0 0 0,0 0 1 0 0,0 0-1 0 0,0 0 1 0 0,0 0-1 0 0,0-1 1 0 0,0 0-1 0 0,0 1 1 0 0,1-1-1172 0 0,34 0 3860 0 0,-25 0-4557 0 0,116 6 1121 0 0,-44-7 1185 0 0,27-7-1609 0 0,52-3 940 0 0,-81 12-1961 0 0,-53 2-5654 0 0,22 4 6675 0 0,-30-4-6062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71 222 9584 0 0,'0'0'216'0'0,"-1"-8"292"0"0,0-4-357 0 0,-1 0 0 0 0,2 1 1 0 0,-1-1-1 0 0,2-8-151 0 0,0-4 975 0 0,-1 21-815 0 0,0-1 0 0 0,1 1 0 0 0,0-1 0 0 0,0 1 0 0 0,0-1-1 0 0,0 1 1 0 0,0-1 0 0 0,1 1 0 0 0,-1 0 0 0 0,1 0 0 0 0,0 0 0 0 0,0 0 0 0 0,1-1-160 0 0,4-5 531 0 0,1 0 0 0 0,0 0 0 0 0,4-2-531 0 0,-7 7 157 0 0,0 0 1 0 0,0 1-1 0 0,0-1 1 0 0,1 1 0 0 0,-1 0-1 0 0,1 0 1 0 0,0 0-1 0 0,0 1 1 0 0,0 0 0 0 0,0 0-1 0 0,1 1 1 0 0,-1 0 0 0 0,0 0-1 0 0,1 0 1 0 0,-1 1-1 0 0,0 0 1 0 0,1 0 0 0 0,-1 1-1 0 0,1-1 1 0 0,-1 1 0 0 0,0 1-1 0 0,0-1 1 0 0,1 1-158 0 0,7 2-65 0 0,-1 0 0 0 0,0 0 1 0 0,0 1-1 0 0,-1 1 0 0 0,1 0 0 0 0,-1 1 1 0 0,-1 0-1 0 0,1 1 0 0 0,-1 0 1 0 0,0 1-1 0 0,-1 0 0 0 0,0 1 0 0 0,6 8 65 0 0,-5-5 70 0 0,-2 0-1 0 0,0 0 1 0 0,0 1-1 0 0,-1 0 1 0 0,-1 1-1 0 0,-1 0 1 0 0,0 0-1 0 0,-1 0 1 0 0,0 1-1 0 0,1 8-69 0 0,-6-21 12 0 0,3 7 30 0 0,-1-1-1 0 0,-1 1 1 0 0,0-1 0 0 0,0 1-1 0 0,-1 0 1 0 0,0 0 0 0 0,0-1-1 0 0,-2 9-41 0 0,0-6 57 0 0,-1 1 0 0 0,0 0 0 0 0,-1-1 0 0 0,0 0-1 0 0,0 0 1 0 0,-2 0 0 0 0,1 0 0 0 0,-2-1 0 0 0,1 0-1 0 0,-2 0-56 0 0,1-2 55 0 0,0 0 0 0 0,0-1 0 0 0,-1 0 0 0 0,0-1 0 0 0,0 0 0 0 0,-1 0-1 0 0,-6 3-54 0 0,14-9 5 0 0,-19 12 103 0 0,0-2 0 0 0,0 0-1 0 0,-4 0-107 0 0,12-6 37 0 0,0 0 0 0 0,0-1-1 0 0,0 0 1 0 0,-1-1 0 0 0,1 0-1 0 0,-1-1 1 0 0,0-1 0 0 0,-2 0-37 0 0,5-1 22 0 0,0 0 1 0 0,0-1 0 0 0,1 0 0 0 0,-1 0 0 0 0,1-1-1 0 0,-1-1 1 0 0,1 0 0 0 0,0 0 0 0 0,0 0-1 0 0,0-1 1 0 0,0-1 0 0 0,1 1 0 0 0,-5-5-23 0 0,8 6 46 0 0,1-1 0 0 0,1 1 0 0 0,-1-1 1 0 0,0 0-1 0 0,1 0 0 0 0,0-1 0 0 0,0 1 0 0 0,0-1 1 0 0,-1-3-47 0 0,-2-4 91 0 0,1 0 1 0 0,0-1-1 0 0,0-3-91 0 0,1 0-23 0 0,1 0-1 0 0,1 0 1 0 0,1 0-1 0 0,0 0 1 0 0,1 0 0 0 0,0 0-1 0 0,1 0 1 0 0,1 0-1 0 0,1 0 1 0 0,0 1-1 0 0,1-1 1 0 0,1 1-1 0 0,0-1 1 0 0,1 2-1 0 0,4-8 24 0 0,-5 14 0 0 0,1-1 0 0 0,0 1 0 0 0,0 1 0 0 0,1-1 0 0 0,0 1 0 0 0,0 0 0 0 0,0 0 0 0 0,1 1 0 0 0,0 0 0 0 0,1 1 0 0 0,-1 0 0 0 0,1 0 0 0 0,0 1 0 0 0,0 0 0 0 0,2 0 0 0 0,-7 2 0 0 0,-2 1 0 0 0,1 0 0 0 0,0 1 0 0 0,-1-1 0 0 0,1 1 0 0 0,0 0 0 0 0,-1-1 0 0 0,1 1 0 0 0,0 1 0 0 0,0-1 0 0 0,0 0 0 0 0,-2 0-71 0 0,1 0 1 0 0,0 0-1 0 0,0 0 0 0 0,0 0 0 0 0,0 1 0 0 0,0-1 0 0 0,0 1 0 0 0,-1-1 1 0 0,1 1-1 0 0,0-1 0 0 0,0 1 0 0 0,-1 0 0 0 0,1 0 0 0 0,0 0 1 0 0,-1 0-1 0 0,1 0 0 0 0,-1 0 0 0 0,0 0 0 0 0,1 1 0 0 0,-1-1 0 0 0,0 1 1 0 0,1-1-1 0 0,-1 1 0 0 0,0-1 0 0 0,0 1 0 0 0,0-1 0 0 0,-1 1 0 0 0,1 1 71 0 0,3 5-1576 0 0</inkml:trace>
  <inkml:trace contextRef="#ctx0" brushRef="#br0" timeOffset="398.508">305 421 6448 0 0,'0'0'297'0'0,"0"0"-9"0"0,6 6 853 0 0,-5-5-888 0 0,0 1-1 0 0,-1-1 0 0 0,1 0 0 0 0,-1 1 0 0 0,1-1 0 0 0,-1 1 1 0 0,1-1-1 0 0,-1 1 0 0 0,0-1 0 0 0,0 0 0 0 0,1 1 0 0 0,-1-1 1 0 0,0 1-253 0 0,3 17 2288 0 0,-2-17-1915 0 0,0 1-1 0 0,0 0 1 0 0,-1 0 0 0 0,1 0 0 0 0,-1 0 0 0 0,0 0-1 0 0,0 0-372 0 0,3 18 1168 0 0,6 40 1156 0 0,-6-48-2135 0 0,-1 0-1 0 0,0 0 0 0 0,-1 9-188 0 0,3 22 272 0 0,-3-16-102 0 0,-1-27-278 0 0,0-1 0 0 0,0 0-190 0 0,0 0-838 0 0,9 1-1938 0 0,-3-2 1485 0 0</inkml:trace>
  <inkml:trace contextRef="#ctx0" brushRef="#br0" timeOffset="717.337">669 380 16903 0 0,'0'0'382'0'0,"0"0"54"0"0,2 0 22 0 0,54-2 151 0 0,-33 0-362 0 0,1 1 0 0 0,0 2 0 0 0,0 0 1 0 0,1 2-248 0 0,29 11 758 0 0,-51-14-762 0 0,1 1 0 0 0,-1 0 0 0 0,1 1 0 0 0,-1-1 0 0 0,0 1 0 0 0,0-1 0 0 0,1 1 4 0 0,-3-1-986 0 0,-1-1-3754 0 0,0 0-1609 0 0</inkml:trace>
  <inkml:trace contextRef="#ctx0" brushRef="#br0" timeOffset="898.134">616 521 7368 0 0,'0'0'568'0'0,"0"0"-102"0"0,2 1 966 0 0,21 7 3274 0 0,18-3-1941 0 0,-5-2-1373 0 0,-4 0-1331 0 0,0-1 0 0 0,1-2 1 0 0,19-3-62 0 0,29-5-439 0 0,-1-3 0 0 0,30-11 439 0 0,-85 17-6419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313 844 12608 0 0,'0'0'578'0'0,"1"6"189"0"0,10 30-262 0 0,9 32 2550 0 0,-14-44-2237 0 0,-1 0 1 0 0,-1 0-1 0 0,0 0 0 0 0,-2 12-818 0 0,1-5 245 0 0,-2-22-164 0 0,-1 1 0 0 0,-1-1 0 0 0,0 4-81 0 0,-1 16 109 0 0,2-22-45 0 0,-1 0-1 0 0,0-1 0 0 0,0 1 1 0 0,-1 0-1 0 0,0 1-63 0 0,-4 16 263 0 0,6-22-336 0 0,0-1 0 0 0,-1 0 0 0 0,1 0 0 0 0,0 0 0 0 0,-1 0 0 0 0,1 0 0 0 0,-1 0-1 0 0,1 0 1 0 0,-1 0 0 0 0,0 0 0 0 0,1 0 0 0 0,-1 0 0 0 0,0 0 0 0 0,0 0 0 0 0,1 0 0 0 0,-1-1-1 0 0,0 1 1 0 0,0 0 0 0 0,0 0 0 0 0,0-1 0 0 0,0 1 0 0 0,0-1 0 0 0,0 1 0 0 0,-1 0 73 0 0,-5-1-1266 0 0</inkml:trace>
  <inkml:trace contextRef="#ctx0" brushRef="#br0" timeOffset="195.661">79 885 14368 0 0,'0'0'661'0'0,"1"-1"-17"0"0,0 0-582 0 0,0 0 0 0 0,0 0 1 0 0,0 1-1 0 0,0-1 0 0 0,0 0 0 0 0,0 1 1 0 0,0-1-1 0 0,0 0 0 0 0,0 1 0 0 0,0-1 1 0 0,0 1-1 0 0,0 0 0 0 0,0-1 0 0 0,1 1 1 0 0,-1 0-1 0 0,0 0 0 0 0,0 0 0 0 0,1 0 1 0 0,-1 0-1 0 0,1 0-62 0 0,8-1 809 0 0,13-6 198 0 0,0 2 0 0 0,1 1 0 0 0,-1 1 0 0 0,1 1 0 0 0,15 0-1007 0 0,7 0 485 0 0,37-5 141 0 0,12-1-388 0 0,7 4-238 0 0,-72 3 22 0 0,-5 1-2588 0 0,17 1 2566 0 0,-19 3-1440 0 0</inkml:trace>
  <inkml:trace contextRef="#ctx0" brushRef="#br0" timeOffset="926.108">494 1221 3224 0 0,'9'-9'604'0'0,"-3"3"2632"0"0,-4 4-2479 0 0,0 0 0 0 0,0-1 0 0 0,0 1 0 0 0,1 0 0 0 0,-1 0 0 0 0,0 1 0 0 0,1-1 0 0 0,-1 0 0 0 0,1 1 0 0 0,0 0 0 0 0,0-1-757 0 0,2 0 726 0 0,1 0 1 0 0,0 0-1 0 0,0 1 1 0 0,-1-1-1 0 0,6 1-726 0 0,-2 0 325 0 0,0 0-1 0 0,0 1 1 0 0,0 1 0 0 0,0-1-1 0 0,-1 1 1 0 0,1 1-1 0 0,8 1-324 0 0,-8 0 107 0 0,0 0 0 0 0,-1 1 0 0 0,1 0 0 0 0,-1 0 0 0 0,0 1 0 0 0,0 0 0 0 0,0 0-1 0 0,0 1 1 0 0,-1 0 0 0 0,1 2-107 0 0,-5-6 9 0 0,-1 0-1 0 0,0 0 0 0 0,0 0 1 0 0,0 1-1 0 0,-1-1 0 0 0,1 1 1 0 0,-1 0-1 0 0,1-1 0 0 0,-1 1 1 0 0,0 0-1 0 0,0 0 0 0 0,0 0 1 0 0,0 0-1 0 0,0 0 0 0 0,-1 0 1 0 0,0 0-1 0 0,1 0 0 0 0,-1 0 1 0 0,0 0-1 0 0,0 0 0 0 0,-1 0 1 0 0,1 0-1 0 0,-1 0 0 0 0,1 0 1 0 0,-1 0-1 0 0,0-1 0 0 0,0 1 1 0 0,0 0-1 0 0,-1 0 0 0 0,1 0 1 0 0,0-1-1 0 0,-1 1 0 0 0,0-1-8 0 0,-7 10 51 0 0,-1 0 0 0 0,0-1-1 0 0,0 0 1 0 0,-1-1 0 0 0,-1 0-1 0 0,-7 5-50 0 0,-30 14 155 0 0,63-25-42 0 0,36-17-13 0 0,-18 5-149 0 0,20-3 49 0 0,-9 3-463 0 0,1-1-5721 0 0,-15 6-959 0 0</inkml:trace>
  <inkml:trace contextRef="#ctx0" brushRef="#br0" timeOffset="-537.22">251 9 13448 0 0,'0'-1'167'0'0,"0"1"0"0"0,0 0 0 0 0,0-1 0 0 0,0 1 0 0 0,0 0 0 0 0,0-1 0 0 0,0 1 0 0 0,0 0 1 0 0,0-1-1 0 0,0 1 0 0 0,0 0 0 0 0,-1 0 0 0 0,1-1 0 0 0,0 1 0 0 0,0 0 0 0 0,0-1 0 0 0,0 1 0 0 0,-1 0 1 0 0,1 0-1 0 0,0-1 0 0 0,0 1 0 0 0,0 0 0 0 0,-1 0 0 0 0,1-1 0 0 0,0 1 0 0 0,-1 0 0 0 0,1 0 0 0 0,0 0 1 0 0,0 0-1 0 0,-1-1 0 0 0,1 1 0 0 0,0 0-167 0 0,-6 10 1741 0 0,-1 26-2044 0 0,6-30 733 0 0,-2 14-185 0 0,1-1 0 0 0,2 1 0 0 0,0-1 0 0 0,2 17-245 0 0,0 20 279 0 0,5 132 102 0 0,-10-101-3622 0 0,3-66-3717 0 0</inkml:trace>
  <inkml:trace contextRef="#ctx0" brushRef="#br0" timeOffset="-210.42">1 688 14712 0 0,'14'-6'394'0'0,"0"0"0"0"0,1 1 0 0 0,-1 1 0 0 0,1 0-1 0 0,0 1 1 0 0,4 0-394 0 0,25-3 1465 0 0,21-4-551 0 0,0 3-1 0 0,23 2-913 0 0,17 1 988 0 0,-61 1-725 0 0,-1 2 0 0 0,0 1-1 0 0,3 3-262 0 0,-37-2 92 0 0,2 0-643 0 0,0 0-1 0 0,1 1 1 0 0,-1 1-1 0 0,0 0 1 0 0,0 0-1 0 0,6 3 552 0 0,-8-1-1247 0 0</inkml:trace>
  <inkml:trace contextRef="#ctx0" brushRef="#br0" timeOffset="5740.501">1018 502 11920 0 0,'0'0'546'0'0,"0"0"-10"0"0,-7 0-322 0 0,-4 1 53 0 0,11 0-165 0 0,-1 0 305 0 0,1-1 10 0 0,0 0 36 0 0,0 0 130 0 0,2 0 52 0 0,8 3-236 0 0,0-2 1 0 0,1 1-1 0 0,-1-1 1 0 0,1 0 0 0 0,-1-1-1 0 0,1-1 1 0 0,3 0-400 0 0,16 0 249 0 0,197 10 528 0 0,-105 5-811 0 0,-93-9-343 0 0,-11 1-4963 0 0,-8 0-748 0 0</inkml:trace>
  <inkml:trace contextRef="#ctx0" brushRef="#br0" timeOffset="6030.337">1040 724 6912 0 0,'-36'3'954'0'0,"35"-3"181"0"0,1 0 390 0 0,0 0 71 0 0,0 0-106 0 0,0 0-518 0 0,0 0-226 0 0,19-1 1182 0 0,6-3-1322 0 0,-1 1-1 0 0,0 1 1 0 0,1 1-1 0 0,0 1 1 0 0,5 1-606 0 0,48 1 444 0 0,-20-1-163 0 0,10 3-281 0 0,31 11-1201 0 0,-72-10-3605 0 0,-2 0-1646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5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67 9672 0 0,'-4'-6'370'0'0,"1"0"-1"0"0,-1 0 1 0 0,0 0 0 0 0,0 1 0 0 0,0 0 0 0 0,-1 0-1 0 0,-4-5-369 0 0,6 8 359 0 0,0 0 0 0 0,0 0 0 0 0,0 0 0 0 0,0 1 0 0 0,0-1 0 0 0,0 1 0 0 0,0 0 0 0 0,0 0 0 0 0,-1 0 0 0 0,1 0 0 0 0,0 0 0 0 0,-1 1 0 0 0,1-1 0 0 0,-1 1 0 0 0,1 0-1 0 0,-4 0-358 0 0,-5 2 94 0 0,-1-1-1 0 0,1 1 0 0 0,-1 1 1 0 0,1 0-1 0 0,0 1 1 0 0,0 0-1 0 0,1 1 0 0 0,-1 1 1 0 0,-2 1-94 0 0,-1 2 138 0 0,1 0 0 0 0,0 2-1 0 0,0 0 1 0 0,1 0 0 0 0,1 1 0 0 0,-6 7-138 0 0,8-9 61 0 0,1 1 0 0 0,0 0-1 0 0,1 0 1 0 0,1 1-1 0 0,0 0 1 0 0,-3 6-61 0 0,8-13 8 0 0,0 0 0 0 0,0 0 0 0 0,1 0 0 0 0,-1 0 0 0 0,1 1 0 0 0,1-1 0 0 0,-1 0 0 0 0,1 1 0 0 0,0-1 0 0 0,0 0 0 0 0,0 0 0 0 0,1 1 0 0 0,0-1 0 0 0,0 0 0 0 0,0 0 0 0 0,0 0 0 0 0,1 0 0 0 0,2 3-8 0 0,-3-4 18 0 0,1-1-1 0 0,-1 0 0 0 0,1 0 0 0 0,0 0 0 0 0,0 0 1 0 0,1 0-1 0 0,-1 0 0 0 0,1 0 0 0 0,-1-1 0 0 0,1 1 0 0 0,0-1 1 0 0,0 0-1 0 0,0 0 0 0 0,0 0 0 0 0,0 0 0 0 0,3 1-17 0 0,-1-1 31 0 0,1-1 0 0 0,-1 1 0 0 0,0-1-1 0 0,1 0 1 0 0,-1 0 0 0 0,1-1 0 0 0,-1 0 0 0 0,1 0-1 0 0,-1 0 1 0 0,4-1-31 0 0,4-1 57 0 0,-1 0-1 0 0,0-1 1 0 0,0-1-1 0 0,-1 0 1 0 0,1 0 0 0 0,-1-1-1 0 0,0-1 1 0 0,0 0-1 0 0,8-6-56 0 0,-6 1 24 0 0,0-1 0 0 0,-1 0 0 0 0,0-1 0 0 0,-1 0 0 0 0,0-1 0 0 0,3-7-24 0 0,-5 7 0 0 0,-1 0 0 0 0,0-1 0 0 0,-1 1 0 0 0,-1-2 0 0 0,1-2 0 0 0,-5 12-13 0 0,-2 8-45 0 0,-5 9-25 0 0,0 0 75 0 0,1 0 0 0 0,-1 1 0 0 0,2-1 1 0 0,0 1-1 0 0,0-1 0 0 0,1 1 0 0 0,0 0 0 0 0,1 0 1 0 0,0 0-1 0 0,1 0 0 0 0,1 0 0 0 0,1 11 8 0 0,5 100 208 0 0,12 97 488 0 0,12 3-434 0 0,-27-204-259 0 0,0 0 0 0 0,1 0 0 0 0,3 4-3 0 0,-4-13 1 0 0,7 8 15 0 0,-10-18 63 0 0,15-8 186 0 0,-14 6-240 0 0,0 0-1 0 0,1-1 1 0 0,-2 1-1 0 0,1-1 0 0 0,0 0 1 0 0,0 0-1 0 0,-1 1 1 0 0,0-1-1 0 0,1 0 0 0 0,-1 0 1 0 0,0 0-1 0 0,-1 0 1 0 0,1-1-1 0 0,0 1 0 0 0,-1 0 1 0 0,0 0-1 0 0,0 0 1 0 0,0-1-1 0 0,0 1 0 0 0,0 0 1 0 0,0 0-1 0 0,-1 0 1 0 0,0 0-1 0 0,0-2-24 0 0,-4-10 33 0 0,0 0 1 0 0,0 1-1 0 0,-2 0 0 0 0,-5-9-33 0 0,2 3-165 0 0,1 4 341 0 0,0 0 1 0 0,-7-7-177 0 0,10 15 76 0 0,0-1 0 0 0,0 0 0 0 0,1-1 0 0 0,0 1 0 0 0,0-1 0 0 0,1 0 0 0 0,0 0 0 0 0,1-1-76 0 0,3 10 15 0 0,0-1 0 0 0,0 1-1 0 0,0 0 1 0 0,0 0 0 0 0,0 0 0 0 0,0-1 0 0 0,0 1 0 0 0,1 0 0 0 0,-1 0-1 0 0,0 0 1 0 0,1-1 0 0 0,-1 1 0 0 0,1 0 0 0 0,-1 0 0 0 0,1 0 0 0 0,0 0-1 0 0,-1 0 1 0 0,1 0 0 0 0,0 0 0 0 0,0 0 0 0 0,-1 0 0 0 0,1 0 0 0 0,0 1-1 0 0,0-1 1 0 0,0 0 0 0 0,0 1 0 0 0,0-1 0 0 0,1 0 0 0 0,-1 1 0 0 0,0-1-1 0 0,0 1 1 0 0,0 0 0 0 0,0-1 0 0 0,0 1 0 0 0,1 0-15 0 0,6-3 72 0 0,1 2 0 0 0,-1-1 0 0 0,1 1 0 0 0,5 0-72 0 0,-13 0-3 0 0,64-1-23 0 0,0 3-1 0 0,0 3 0 0 0,45 8 27 0 0,42 15-2400 0 0,-114-21 1536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6:05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399 100 14048 0 0,'0'0'645'0'0,"0"0"-14"0"0,-1 2-258 0 0,-1 3 24 0 0,0 1 0 0 0,1 0 0 0 0,0 0 0 0 0,0 0 0 0 0,0 0 0 0 0,1 0 1 0 0,-1 0-1 0 0,1 0 0 0 0,1 0 0 0 0,0 4-397 0 0,0 14-423 0 0,0-9 634 0 0,1 0 1 0 0,0 1-1 0 0,1-1 1 0 0,5 12-212 0 0,5 31 731 0 0,-7-31-489 0 0,1-1 1 0 0,1 0-1 0 0,1 0 0 0 0,1-1-242 0 0,-6-16 68 0 0,0 0-1 0 0,1 0 1 0 0,0-1 0 0 0,0 0-1 0 0,1 0 1 0 0,6 7-68 0 0,-10-12-26 0 0,1-1 1 0 0,-1 0-1 0 0,1 0 1 0 0,0 0 0 0 0,0 0-1 0 0,0-1 1 0 0,0 1-1 0 0,0-1 1 0 0,0 0 0 0 0,0 0-1 0 0,1 0 1 0 0,-1 0-1 0 0,0 0 1 0 0,1-1-1 0 0,-1 0 1 0 0,3 1 25 0 0,-2-1-340 0 0,-1 0 1 0 0,1-1-1 0 0,0 1 1 0 0,-1-1-1 0 0,1 0 1 0 0,0 0-1 0 0,-1 0 1 0 0,1 0-1 0 0,-1 0 1 0 0,0-1-1 0 0,1 0 1 0 0,-1 0-1 0 0,0 0 1 0 0,2-1 339 0 0,9-9-1805 0 0</inkml:trace>
  <inkml:trace contextRef="#ctx0" brushRef="#br0" timeOffset="450.112">598 39 12608 0 0,'-12'-7'206'0'0,"-1"1"1"0"0,0 1 0 0 0,0 0-1 0 0,0 1 1 0 0,-1 1 0 0 0,0 0-1 0 0,1 1 1 0 0,-1 0 0 0 0,-8 0-207 0 0,-2 2 550 0 0,0 1 1 0 0,0 1 0 0 0,0 1-1 0 0,-16 5-550 0 0,15-2 438 0 0,2 1 0 0 0,-1 2 0 0 0,1 0 0 0 0,0 1 0 0 0,1 1 0 0 0,-6 5-438 0 0,17-9 175 0 0,0 1 0 0 0,0 0 1 0 0,1 1-1 0 0,0 0 0 0 0,1 0 0 0 0,0 1 1 0 0,0 0-1 0 0,1 1 0 0 0,0 0 0 0 0,1 0 0 0 0,0 1 1 0 0,-1 5-176 0 0,1-3 80 0 0,2 0 1 0 0,0 0-1 0 0,0 1 1 0 0,2 0-1 0 0,-1 0 1 0 0,2 0-1 0 0,0 0 0 0 0,1 0 1 0 0,1 4-81 0 0,0-9 27 0 0,1 1-1 0 0,0-1 1 0 0,1 1 0 0 0,0-1-1 0 0,0 0 1 0 0,1 1-1 0 0,1-1 1 0 0,0-1 0 0 0,0 1-1 0 0,1-1 1 0 0,0 1 0 0 0,1-1-1 0 0,5 6-26 0 0,0-1 32 0 0,1-1 0 0 0,1-1 0 0 0,1 0-1 0 0,-1-1 1 0 0,2 0 0 0 0,-1-1 0 0 0,2-1 0 0 0,-1 0-1 0 0,1-1 1 0 0,0-1 0 0 0,1 0 0 0 0,12 2-32 0 0,13 3 76 0 0,-1-2 1 0 0,2-2 0 0 0,-1-2-1 0 0,34 0-76 0 0,-26-5 56 0 0,0-2 0 0 0,-1-3 0 0 0,1-1 0 0 0,47-13-56 0 0,-71 12 76 0 0,-1-1 0 0 0,1-1 0 0 0,-1-1 0 0 0,0-1 0 0 0,20-13-76 0 0,-30 15 40 0 0,-1-1-1 0 0,0 0 1 0 0,0-1-1 0 0,-1-1 1 0 0,-1 0 0 0 0,0-1-1 0 0,0 0 1 0 0,-1-1-1 0 0,8-12-39 0 0,-15 19 11 0 0,0-1-1 0 0,-1 1 0 0 0,1-1 1 0 0,-2 0-1 0 0,1 0 0 0 0,-1 0 1 0 0,0-1-1 0 0,0 1 0 0 0,-1-1 1 0 0,0 1-1 0 0,0-1 0 0 0,-1 1 1 0 0,0-1-1 0 0,0 1 0 0 0,-1-1 1 0 0,0-1-11 0 0,-1 0 15 0 0,0 0 0 0 0,0 0 0 0 0,-1 0 0 0 0,0 0 0 0 0,-1 1 0 0 0,0-1 0 0 0,-1 1 0 0 0,1 0 1 0 0,-2 0-1 0 0,1 0 0 0 0,-1 1 0 0 0,-6-6-15 0 0,-6-4 7 0 0,0 0 0 0 0,-2 2 0 0 0,0 1 1 0 0,0 0-1 0 0,-2 1 0 0 0,1 1 0 0 0,-2 2 0 0 0,1 0 0 0 0,-19-5-7 0 0,-19-3-302 0 0,0 2 0 0 0,-1 3-1 0 0,-19 0 303 0 0,15 4-908 0 0,2 1-40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6:03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1 323 8752 0 0,'0'0'673'0'0,"0"0"-220"0"0,0 1 1390 0 0,0 6-1030 0 0,1 37 2941 0 0,3-8-1597 0 0,6 30-2157 0 0,0-19 1078 0 0,-9-31-787 0 0,-2-4 182 0 0,-10-9-105 0 0,6-15-279 0 0,3 9-89 0 0,1 1 0 0 0,0 0 0 0 0,0 0 0 0 0,0 0 0 0 0,1-1 0 0 0,-1 1 0 0 0,0 0 0 0 0,1-1 0 0 0,-1 1 0 0 0,1 0 0 0 0,0-1 0 0 0,0 1 1 0 0,0-1-1 0 0,0 1 0 0 0,0-1 0 0 0,3-9-265 0 0,0 0 0 0 0,1 0 0 0 0,0 1 1 0 0,1-1-1 0 0,0 1 0 0 0,1 0 0 0 0,1-1 265 0 0,-4 8-20 0 0,-1 1 0 0 0,1 0-1 0 0,0 0 1 0 0,0 0-1 0 0,0 0 1 0 0,0 1 0 0 0,0-1-1 0 0,0 1 1 0 0,1 0 0 0 0,-1-1-1 0 0,1 2 1 0 0,0-1-1 0 0,-1 0 1 0 0,1 1 0 0 0,0 0-1 0 0,0 0 1 0 0,0 0-1 0 0,0 0 1 0 0,0 0 0 0 0,0 1-1 0 0,0 0 1 0 0,0 0-1 0 0,1 0 1 0 0,-1 0 0 0 0,0 1-1 0 0,0-1 1 0 0,0 1 0 0 0,0 0-1 0 0,0 1 1 0 0,-1-1-1 0 0,1 1 1 0 0,0-1 0 0 0,0 1-1 0 0,-1 0 1 0 0,1 0-1 0 0,-1 1 1 0 0,0-1 0 0 0,0 1-1 0 0,0 0 1 0 0,0-1-1 0 0,1 3 21 0 0,-1-1 4 0 0,45 62 96 0 0,-41-55 121 0 0,-1 0 1 0 0,0 0-1 0 0,-1 1 1 0 0,0-1-1 0 0,1 6-221 0 0,-5 1 453 0 0,-1-10 154 0 0,-1-6-382 0 0,-2-5 2 0 0,-2-5-55 0 0,4 5-152 0 0,0 0 0 0 0,1 0 0 0 0,-1 0 0 0 0,1 0 0 0 0,0 0 0 0 0,0 0 0 0 0,0 0 0 0 0,0 0 0 0 0,0 0 1 0 0,1 0-1 0 0,0 0 0 0 0,0-2-20 0 0,1-3 16 0 0,0 0 0 0 0,1 0 0 0 0,-1 0 0 0 0,3-1-16 0 0,-3 4 9 0 0,1 0-1 0 0,-1 0 0 0 0,1 0 0 0 0,1 1 0 0 0,-1-1 0 0 0,1 1 1 0 0,0 0-1 0 0,-1 0 0 0 0,5-3-8 0 0,-6 6-5 0 0,0 0 1 0 0,0 0-1 0 0,-1 0 0 0 0,1 0 1 0 0,0 0-1 0 0,0 1 1 0 0,0-1-1 0 0,0 0 0 0 0,0 1 1 0 0,0 0-1 0 0,0-1 0 0 0,0 1 1 0 0,0 0-1 0 0,0 0 1 0 0,0 0-1 0 0,0 0 0 0 0,0 1 1 0 0,0-1-1 0 0,0 0 0 0 0,0 1 1 0 0,0 0-1 0 0,0-1 0 0 0,0 1 1 0 0,0 0-1 0 0,0 0 1 0 0,-1 0-1 0 0,1 0 0 0 0,0 0 5 0 0,9 6 0 0 0,-7-5 0 0 0,0 0 0 0 0,-1 1 0 0 0,1 0 0 0 0,0-1 0 0 0,-1 2 0 0 0,2 0 0 0 0,50 44 128 0 0,-48-42-53 0 0,0 1 0 0 0,0-1 1 0 0,0 0-1 0 0,1-1 0 0 0,-1 0 0 0 0,1 0 0 0 0,1-1 0 0 0,-1 0 0 0 0,1 0 0 0 0,-1-1 0 0 0,1 0 0 0 0,0 0 0 0 0,3 0-75 0 0,-1-2 91 0 0,1 0 0 0 0,-1 0 0 0 0,0-1-1 0 0,0 0 1 0 0,2-2-91 0 0,-7 2 45 0 0,0-2 0 0 0,0 1-1 0 0,0-1 1 0 0,0 0 0 0 0,0 0-1 0 0,0-1 1 0 0,-1 0 0 0 0,1 0-1 0 0,4-3-44 0 0,-2 0 8 0 0,0 0 0 0 0,-1 0-1 0 0,0 0 1 0 0,0-1 0 0 0,-1 0-1 0 0,0-1 1 0 0,0 1-1 0 0,0-1 1 0 0,-1 0 0 0 0,0 0-1 0 0,-1-1 1 0 0,0 0 0 0 0,0 0-1 0 0,-1 0 1 0 0,1-5-8 0 0,-3 12-7 0 0,2-9-65 0 0,1-1-1 0 0,-2 0 1 0 0,0-1 0 0 0,0 1-1 0 0,0-10 73 0 0,-2 19-6 0 0,0 1-1 0 0,0-1 1 0 0,-1 0 0 0 0,1 1-1 0 0,0-1 1 0 0,-1 0 0 0 0,0 1-1 0 0,1-1 1 0 0,-1 1-1 0 0,0-1 1 0 0,0 1 0 0 0,-1 0-1 0 0,1-1 1 0 0,0 1 0 0 0,-1 0-1 0 0,0 0 1 0 0,1 0-1 0 0,-1 0 1 0 0,0 0 0 0 0,0 0-1 0 0,0 0 1 0 0,0 1 0 0 0,0-1-1 0 0,-1 1 1 0 0,1-1-1 0 0,0 1 1 0 0,-1 0 0 0 0,1 0-1 0 0,-1 0 1 0 0,0 0 6 0 0,1 1-4 0 0,0-1-1 0 0,0 1 1 0 0,-1-1-1 0 0,1 1 1 0 0,0 0-1 0 0,0 0 1 0 0,0 0-1 0 0,-1 1 1 0 0,1-1-1 0 0,0 0 1 0 0,0 1-1 0 0,0-1 1 0 0,-1 1 0 0 0,1 0-1 0 0,0 0 1 0 0,0 0-1 0 0,0 0 1 0 0,0 0-1 0 0,0 0 1 0 0,1 1-1 0 0,-1-1 1 0 0,0 0-1 0 0,1 1 1 0 0,-1 0-1 0 0,0-1 1 0 0,1 1 0 0 0,0 0-1 0 0,-1 0 1 0 0,1 0-1 0 0,0 0 1 0 0,0 0-1 0 0,0 1 5 0 0,-2 2 0 0 0,1-1 1 0 0,0 1-1 0 0,1 0 0 0 0,-1 0 1 0 0,1 0-1 0 0,0 0 0 0 0,0 0 1 0 0,0 0-1 0 0,1 0 0 0 0,0 0 0 0 0,0 0 1 0 0,0 0-1 0 0,0 0 0 0 0,2 3 0 0 0,0 0 0 0 0,-1 0 0 0 0,1 0 0 0 0,0-1 0 0 0,1 1 0 0 0,0-1 0 0 0,0 1 0 0 0,0-1 0 0 0,1 0 0 0 0,4 5 0 0 0,-5-8 9 0 0,0 0-1 0 0,1 0 0 0 0,0 0 0 0 0,0 0 1 0 0,0-1-1 0 0,0 0 0 0 0,0 0 0 0 0,1 0 1 0 0,0 0-1 0 0,-1 0 0 0 0,1-1 1 0 0,0 0-1 0 0,0 0 0 0 0,0-1 0 0 0,0 1 1 0 0,1-1-1 0 0,-1 0 0 0 0,0 0 0 0 0,1-1 1 0 0,-1 0-1 0 0,0 0 0 0 0,1 0 0 0 0,-1 0 1 0 0,0-1-1 0 0,2 0-8 0 0,9-2-360 0 0,10-2-377 0 0,-8-1-5031 0 0,-5 0-1077 0 0</inkml:trace>
  <inkml:trace contextRef="#ctx0" brushRef="#br0" timeOffset="301.505">1127 163 14712 0 0,'0'0'33'0'0,"0"0"0"0"0,0 0 0 0 0,-1 0 0 0 0,1 0 0 0 0,0-1 0 0 0,0 1 0 0 0,-1 0 0 0 0,1 0 0 0 0,0 0 1 0 0,0 0-1 0 0,-1 0 0 0 0,1 0 0 0 0,0 0 0 0 0,0 0 0 0 0,-1 0 0 0 0,1 0 0 0 0,0 0 0 0 0,-1 0 0 0 0,1 0 1 0 0,0 0-1 0 0,0 0 0 0 0,-1 0 0 0 0,1 0 0 0 0,0 0 0 0 0,-1 0 0 0 0,1 0 0 0 0,0 0 0 0 0,0 0 0 0 0,-1 0 1 0 0,1 0-1 0 0,0 1 0 0 0,0-1 0 0 0,-1 0 0 0 0,1 0 0 0 0,0 0 0 0 0,0 1 0 0 0,0-1 0 0 0,-1 0 0 0 0,1 0 1 0 0,0 0-1 0 0,0 1 0 0 0,0-1 0 0 0,0 0 0 0 0,0 0 0 0 0,0 1 0 0 0,-1-1 0 0 0,1 0 0 0 0,0 1 0 0 0,0-1 1 0 0,0 0-1 0 0,0 0 0 0 0,0 1 0 0 0,0-1 0 0 0,0 0 0 0 0,0 1 0 0 0,0-1-33 0 0,3 23 1086 0 0,-2-9 120 0 0,0-6-988 0 0,0 0 1 0 0,0 0-1 0 0,2 6-218 0 0,2 22-673 0 0,-4-11 1356 0 0,2 0 0 0 0,1 0-1 0 0,1 0 1 0 0,3 5-683 0 0,-8-29 13 0 0,3 12 161 0 0,0 0 0 0 0,-1 0 0 0 0,-1 0 0 0 0,0 8-174 0 0,1 1 62 0 0,-2-19-65 0 0,1 0 0 0 0,-1 0 0 0 0,0 0 0 0 0,0 1 0 0 0,0-1 0 0 0,0 0 0 0 0,0 0 0 0 0,-1 0 0 0 0,1 1 0 0 0,-2 1 3 0 0,2-4-138 0 0,-5 1-6099 0 0,-3-2-611 0 0</inkml:trace>
  <inkml:trace contextRef="#ctx0" brushRef="#br0" timeOffset="730.377">912 305 16208 0 0,'0'0'365'0'0,"0"0"56"0"0,7-2 420 0 0,1 2-775 0 0,1 0-1 0 0,-1 0 1 0 0,1 0-1 0 0,-1 1 0 0 0,6 2-65 0 0,16 1 357 0 0,8-1 227 0 0,4 0 314 0 0,1-1 0 0 0,15-2-898 0 0,-47-1 55 0 0,-1 0-1 0 0,0-1 1 0 0,1 0-1 0 0,-1-1 0 0 0,2-1-54 0 0,-8 3-71 0 0,0 0 0 0 0,-1-1 0 0 0,1 0 0 0 0,0 0 0 0 0,-1 0 0 0 0,1 0-1 0 0,-1 0 1 0 0,0-1 0 0 0,1 1 0 0 0,-1-1 0 0 0,0 0 0 0 0,-1 0 0 0 0,1 0-1 0 0,2-3 72 0 0,-1-3-728 0 0,1-1 0 0 0,-1 1 0 0 0,0 0 0 0 0,-1-1 0 0 0,0 0 1 0 0,-1 0-1 0 0,0 0 0 0 0,-1 0 0 0 0,0 0 0 0 0,0 0 728 0 0,1-17-1065 0 0,1 0 0 0 0,2 0 0 0 0,1-3 1065 0 0,-6 30 82 0 0,0 0 0 0 0,0 0 1 0 0,0-1-1 0 0,0 1 0 0 0,0 0 0 0 0,0 0 0 0 0,0 0 0 0 0,0 0 0 0 0,0 0 1 0 0,0 0-1 0 0,0 0 0 0 0,0 0 0 0 0,0 0 0 0 0,0 0 0 0 0,1-1 1 0 0,-1 1-1 0 0,0 0 0 0 0,0 0 0 0 0,0 0 0 0 0,0 0 0 0 0,0 0 0 0 0,0 0 1 0 0,0 0-1 0 0,0 0 0 0 0,0 0 0 0 0,0 0 0 0 0,0 0 0 0 0,0 0 1 0 0,1 0-1 0 0,-1 0 0 0 0,0 0 0 0 0,0 0 0 0 0,0 0 0 0 0,0 0 1 0 0,0 0-1 0 0,0 0 0 0 0,0 0 0 0 0,0 0 0 0 0,0 0 0 0 0,1 0 0 0 0,-1 0 1 0 0,0 0-1 0 0,0 0 0 0 0,0 0 0 0 0,0 0 0 0 0,0 0 0 0 0,0 0 1 0 0,0 0-1 0 0,0 0 0 0 0,0 0 0 0 0,0 0 0 0 0,1 0 0 0 0,-1 0 0 0 0,0 0 1 0 0,0 0-1 0 0,0 0 0 0 0,0 0 0 0 0,0 1 0 0 0,0-1 0 0 0,0 0 1 0 0,0 0-1 0 0,0 0 0 0 0,0 0 0 0 0,0 0-82 0 0,7 10 1599 0 0,4 14-812 0 0,43 114 2171 0 0,-15-57-1343 0 0,-25-47-1121 0 0,7 19 181 0 0,-15-41-373 0 0,-6-12-292 0 0,0 0-1 0 0,0 0 1 0 0,1 0 0 0 0,-1 0 0 0 0,0 0-1 0 0,0 0 1 0 0,0 0 0 0 0,0 0 0 0 0,1 0-1 0 0,-1 0 1 0 0,0 0 0 0 0,0 0 0 0 0,0 0-1 0 0,0 0 1 0 0,1 0 0 0 0,-1 0 0 0 0,0-1-1 0 0,0 1 1 0 0,0 0 0 0 0,0 0 0 0 0,0 0-1 0 0,0 0 1 0 0,1 0 0 0 0,-1 0 0 0 0,0-1-1 0 0,0 1 1 0 0,0 0 0 0 0,0 0 0 0 0,0 0-1 0 0,0 0 1 0 0,0-1 0 0 0,0 1 0 0 0,0 0-1 0 0,0 0 1 0 0,0 0 0 0 0,0 0-1 0 0,0-1 1 0 0,0 1 0 0 0,0 0-10 0 0,5-27 499 0 0,-4 20-544 0 0,8-40 37 0 0,-8 45-12 0 0,-1-1 0 0 0,1 1 0 0 0,0 0 0 0 0,0 1 0 0 0,0-1 0 0 0,0 0 0 0 0,0 0 0 0 0,0 0 0 0 0,0 0-1 0 0,1 0 21 0 0,-1 1-44 0 0,1-1 0 0 0,-1 0-1 0 0,0 1 1 0 0,0-1 0 0 0,0 0-1 0 0,0 0 1 0 0,-1 0 0 0 0,1 0-1 0 0,0-1 45 0 0,0 2-11 0 0,-1 0 1 0 0,0 0-1 0 0,0 1 0 0 0,1-1 0 0 0,-1 0 0 0 0,1 0 0 0 0,-1 1 0 0 0,1-1 0 0 0,-1 0 1 0 0,1 1-1 0 0,-1-1 0 0 0,1 1 0 0 0,0-1 0 0 0,-1 1 0 0 0,1-1 0 0 0,0 1 0 0 0,-1-1 1 0 0,1 1-1 0 0,0-1 0 0 0,0 1 0 0 0,-1 0 0 0 0,1 0 0 0 0,0-1 0 0 0,0 1 0 0 0,0 0 1 0 0,0 0 10 0 0,-1 0-3 0 0,1 0-1 0 0,-1 0 1 0 0,0-1 0 0 0,1 1 0 0 0,-1 0 0 0 0,0 0 0 0 0,1 0 0 0 0,-1 0 0 0 0,0 0 0 0 0,0 0 0 0 0,1 0 0 0 0,-1 0 0 0 0,0 0 0 0 0,1 0 0 0 0,-1 0-1 0 0,0 1 1 0 0,1-1 0 0 0,-1 0 0 0 0,0 0 0 0 0,0 0 0 0 0,1 0 0 0 0,-1 0 0 0 0,0 1 0 0 0,0-1 0 0 0,1 0 0 0 0,-1 0 0 0 0,0 0 0 0 0,0 1-1 0 0,1-1 1 0 0,-1 0 0 0 0,0 0 0 0 0,0 1 0 0 0,0-1 0 0 0,0 0 0 0 0,1 1 3 0 0,-1-1-12 0 0,7 7-19 0 0,0 0 0 0 0,0 1 0 0 0,5 7 31 0 0,-4-6-21 0 0,-1 1-1 0 0,1-1 0 0 0,1-1 22 0 0,24 26 146 0 0,-26-25-87 0 0,1-1 0 0 0,0 0 0 0 0,1 0-1 0 0,0 0 1 0 0,5 2-59 0 0,0-1 93 0 0,1-1 0 0 0,0-1 0 0 0,0-1-1 0 0,1 0 1 0 0,11 2-93 0 0,-17-6-82 0 0,1 0-1 0 0,0-2 0 0 0,0 1 1 0 0,0-1-1 0 0,3-1 83 0 0,8 0-428 0 0,-13 1-468 0 0,0-1-1 0 0,1 0 1 0 0,-1 0 0 0 0,0-1 0 0 0,4-1 896 0 0,3-3-1678 0 0</inkml:trace>
  <inkml:trace contextRef="#ctx0" brushRef="#br0" timeOffset="1120.366">2113 228 8752 0 0,'-2'-1'294'0'0,"-1"0"0"0"0,1 1 0 0 0,0-1 1 0 0,-1 1-1 0 0,1-1 0 0 0,-1 1 0 0 0,1 0 1 0 0,-1 0-1 0 0,1 0 0 0 0,-1 0 0 0 0,1 0 1 0 0,-1 1-1 0 0,1-1 0 0 0,-1 1 0 0 0,1 0 1 0 0,0-1-1 0 0,-1 1 0 0 0,1 0 0 0 0,0 0 1 0 0,0 1-1 0 0,-1-1 0 0 0,1 0 0 0 0,0 1 1 0 0,0-1-1 0 0,0 1 0 0 0,0 1-294 0 0,-40 25 2092 0 0,29-17-1531 0 0,0 1 1 0 0,1 1-1 0 0,1 0 0 0 0,-1 3-561 0 0,6-9 177 0 0,1 1-1 0 0,0 0 0 0 0,0 0 1 0 0,1 0-1 0 0,0 1 0 0 0,0 0 1 0 0,1 0-1 0 0,-1 4-176 0 0,4-12 11 0 0,0 0 0 0 0,0 0 0 0 0,0 1 0 0 0,0-1 0 0 0,0 0 0 0 0,0 1 0 0 0,0-1 0 0 0,0 0 0 0 0,0 0 0 0 0,1 1 0 0 0,-1-1 0 0 0,0 0 0 0 0,1 0 0 0 0,-1 1 0 0 0,1-1 0 0 0,0 0 0 0 0,-1 0 0 0 0,1 0 0 0 0,0 0 0 0 0,0 0 0 0 0,-1 0 0 0 0,1 0-1 0 0,0 0 1 0 0,0 0 0 0 0,0-1 0 0 0,0 1 0 0 0,0 0 0 0 0,1 0 0 0 0,-1-1 0 0 0,0 1 0 0 0,1-1-11 0 0,2 2 29 0 0,-1 0 0 0 0,1-1 0 0 0,1 0 0 0 0,-1 0 0 0 0,0 0 0 0 0,0 0 0 0 0,0-1 0 0 0,0 1 0 0 0,1-1-29 0 0,6 0 55 0 0,-1 0 1 0 0,1-1-1 0 0,0 0 0 0 0,-1-1 0 0 0,1 0 0 0 0,-1-1 1 0 0,1 0-1 0 0,-1-1 0 0 0,0 0 0 0 0,0 0-55 0 0,-6 1 31 0 0,0-1 0 0 0,0 1 0 0 0,-1-1 0 0 0,1 0 0 0 0,-1 0 0 0 0,0 0 0 0 0,0 0 0 0 0,0-1 0 0 0,-1 1 0 0 0,1-1 0 0 0,-1 0 0 0 0,0 0 0 0 0,-1 0 0 0 0,1 0 0 0 0,-1 0 0 0 0,1-4-31 0 0,-2 5 18 0 0,0 0 0 0 0,-1 1-1 0 0,1-1 1 0 0,0 0 0 0 0,-1 0-1 0 0,0 0 1 0 0,0 1 0 0 0,0-1-1 0 0,-1 0 1 0 0,1 1 0 0 0,-1-1-1 0 0,0 1 1 0 0,0 0 0 0 0,0-1-1 0 0,0 1 1 0 0,-1 0 0 0 0,1 0-1 0 0,-1 1 1 0 0,0-1 0 0 0,1 0 0 0 0,-3 0-18 0 0,2 0-58 0 0,0 1 1 0 0,0-1-1 0 0,-1 1 1 0 0,1 0-1 0 0,-1 0 1 0 0,1 1-1 0 0,-1-1 1 0 0,0 0-1 0 0,0 1 1 0 0,0 0-1 0 0,0 0 1 0 0,0 0-1 0 0,0 1 0 0 0,0 0 1 0 0,0-1-1 0 0,0 1 1 0 0,0 0-1 0 0,0 1 1 0 0,-3 0 57 0 0,6-1-231 0 0,1 0-145 0 0,0 0-605 0 0,0 0-267 0 0,1 1-1119 0 0,5 4-4276 0 0</inkml:trace>
  <inkml:trace contextRef="#ctx0" brushRef="#br0" timeOffset="1563.733">2532 214 10592 0 0,'-5'-2'191'0'0,"1"0"0"0"0,-1 1 1 0 0,0-1-1 0 0,1 1 0 0 0,-1 0 1 0 0,0 0-1 0 0,0 0 1 0 0,0 1-1 0 0,1 0 0 0 0,-1 0 1 0 0,0 0-1 0 0,0 0 0 0 0,-4 2-191 0 0,-3 0 1125 0 0,0 2 0 0 0,0-1-1 0 0,1 2 1 0 0,-11 4-1125 0 0,11-4 203 0 0,0 0-1 0 0,0 1 1 0 0,1 0 0 0 0,0 1-1 0 0,0 0 1 0 0,1 0 0 0 0,0 1-1 0 0,0 0 1 0 0,1 1 0 0 0,0-1-1 0 0,0 2 1 0 0,-1 3-203 0 0,5-7 13 0 0,0 1 0 0 0,1-1 0 0 0,-1 1 1 0 0,1 0-1 0 0,1 0 0 0 0,-1 3-13 0 0,2-7 19 0 0,1-1 1 0 0,-1 1-1 0 0,1-1 1 0 0,0 1-1 0 0,0-1 1 0 0,0 1-1 0 0,0 0 1 0 0,0-1-1 0 0,1 1 0 0 0,-1-1 1 0 0,1 1-1 0 0,0-1 1 0 0,-1 0-1 0 0,1 1 1 0 0,0-1-1 0 0,0 0 1 0 0,1 1-1 0 0,-1-1 1 0 0,0 0-1 0 0,2 1-19 0 0,-1-1 17 0 0,0 0 0 0 0,0-1 1 0 0,0 1-1 0 0,0 0 0 0 0,0-1 0 0 0,0 0 0 0 0,1 0 0 0 0,-1 1 1 0 0,1-1-1 0 0,-1-1 0 0 0,1 1 0 0 0,-1 0 0 0 0,1 0 0 0 0,-1-1 1 0 0,1 0-1 0 0,0 1 0 0 0,-1-1 0 0 0,1 0 0 0 0,0 0 1 0 0,-1-1-1 0 0,1 1 0 0 0,1-1-17 0 0,7-1 68 0 0,0 0 0 0 0,0-1 0 0 0,0 0 1 0 0,5-3-69 0 0,-8 2 62 0 0,0 0 0 0 0,-1-1-1 0 0,1 0 1 0 0,-1 0 0 0 0,0 0 0 0 0,-1-1 0 0 0,5-5-62 0 0,-6 6 54 0 0,-1 0-1 0 0,1-1 1 0 0,-1 0 0 0 0,0 0 0 0 0,-1 0-1 0 0,0 0 1 0 0,0-1 0 0 0,0 1-1 0 0,0-2-53 0 0,4-16-21 0 0,-1 1-1 0 0,-1-2 22 0 0,4-10-88 0 0,-4 5 7 0 0,0 0-1 0 0,-1 0 1 0 0,-2-8 81 0 0,1-8 155 0 0,-2 42-127 0 0,-1-1-1 0 0,-1 1 1 0 0,1 0 0 0 0,0 0 0 0 0,-1 0 0 0 0,-1-3-28 0 0,2 6-17 0 0,0 0-19 0 0,0 0 29 0 0,0 1 0 0 0,-1 0 1 0 0,1 0-1 0 0,0-1 0 0 0,0 1 0 0 0,0 0 0 0 0,0 0 1 0 0,0-1-1 0 0,0 1 0 0 0,0 0 0 0 0,0 0 0 0 0,0-1 0 0 0,0 1 1 0 0,0 0-1 0 0,0 0 0 0 0,0-1 0 0 0,0 1 0 0 0,0 0 0 0 0,1 0 1 0 0,-1-1-1 0 0,0 1 0 0 0,0 0 0 0 0,0 0 0 0 0,0 0 0 0 0,0-1 1 0 0,0 1-1 0 0,1 0 0 0 0,-1 0 0 0 0,0 0 0 0 0,0-1 1 0 0,0 1-1 0 0,1 0 0 0 0,-1 0 0 0 0,0 0 0 0 0,0 0 0 0 0,0 0 1 0 0,1 0-1 0 0,-1-1 0 0 0,0 1 0 0 0,0 0 0 0 0,1 0 0 0 0,-1 0 1 0 0,0 0-1 0 0,0 0 0 0 0,1 0 0 0 0,-1 0 0 0 0,0 0 0 0 0,0 0 1 0 0,1 0-1 0 0,-1 0 0 0 0,0 0 0 0 0,0 0 0 0 0,1 0 1 0 0,-1 0-1 0 0,0 1 0 0 0,0-1 0 0 0,1 0 7 0 0,-4 17-139 0 0,0 1 79 0 0,2-14 47 0 0,0-1 0 0 0,0 1-1 0 0,1 0 1 0 0,-1 0 0 0 0,1-1-1 0 0,0 1 1 0 0,0 0 0 0 0,1 0-1 0 0,-1 2 14 0 0,1 1 16 0 0,0 1-1 0 0,-1 0 0 0 0,0 0 0 0 0,0-1 0 0 0,-1 1 1 0 0,0 0-16 0 0,0 2 17 0 0,0 1 1 0 0,0 0-1 0 0,2 2-17 0 0,0 9-8 0 0,-1-11 13 0 0,1 0 1 0 0,0 1 0 0 0,1-1 0 0 0,0 0-1 0 0,0 0 1 0 0,1 0 0 0 0,1 0-1 0 0,0 0 1 0 0,4 6-6 0 0,6 13-169 0 0,-10-20 140 0 0,1-1 0 0 0,0 0 0 0 0,0 0 0 0 0,1 1 29 0 0,10 15 187 0 0,-14-21-279 0 0,1 1 0 0 0,0-1-1 0 0,0 0 1 0 0,0 0 0 0 0,0 0-1 0 0,1 0 1 0 0,1 1 92 0 0,22 19-2943 0 0,-11-15-3580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6:00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46 6448 0 0,'6'-9'183'0'0,"-5"7"-149"0"0,1 0 1 0 0,-1 0 0 0 0,0 0 0 0 0,1 0 0 0 0,-1 1 0 0 0,1-1 0 0 0,0 0 0 0 0,-1 1 0 0 0,1 0 0 0 0,0-1 0 0 0,0 1 0 0 0,0 0 0 0 0,0 0 0 0 0,1 0-35 0 0,-3 0 48 0 0,1 1 0 0 0,-1 0 0 0 0,1 0 0 0 0,-1 0 0 0 0,1-1 0 0 0,-1 1 0 0 0,1 0 0 0 0,-1-1 0 0 0,1 1 0 0 0,-1 0 0 0 0,1-1 0 0 0,-1 1-1 0 0,0-1 1 0 0,1 1 0 0 0,-1-1 0 0 0,0 1 0 0 0,1-1 0 0 0,-1 1 0 0 0,0-1 0 0 0,1 1 0 0 0,-1-1 0 0 0,0 1 0 0 0,0-1 0 0 0,0 0-48 0 0,0 1 136 0 0,-1-1 0 0 0,1 1 0 0 0,-1 0 0 0 0,1 0 0 0 0,-1-1 0 0 0,1 1 0 0 0,-1 0 0 0 0,1 0 0 0 0,-1 0 0 0 0,1-1 0 0 0,-1 1 1 0 0,1 0-1 0 0,-1 0 0 0 0,0 0 0 0 0,1 0 0 0 0,-1 0 0 0 0,1 0 0 0 0,-1 0 0 0 0,0 0-136 0 0,-32 5 4248 0 0,24-2-3575 0 0,-12 4-266 0 0,0 0-1 0 0,1 1 0 0 0,0 1 0 0 0,0 1 1 0 0,-9 7-407 0 0,10-4 428 0 0,8-7-136 0 0,1 1 1 0 0,0 0 0 0 0,1 1-1 0 0,-1 2-292 0 0,8-9 3 0 0,-3 4 1 0 0,0 0 0 0 0,0 0-1 0 0,1 1 1 0 0,-3 3-4 0 0,6-7 0 0 0,0 0 0 0 0,1-1-1 0 0,-1 1 1 0 0,0 0 0 0 0,0 0 0 0 0,1 0 0 0 0,-1 0 0 0 0,1 0 0 0 0,-1 0 0 0 0,1 0 0 0 0,0 0 0 0 0,0 0 0 0 0,0 0 0 0 0,0 0 0 0 0,0 0 0 0 0,1 0-1 0 0,-1 0 1 0 0,1 0 0 0 0,0 3 0 0 0,1-1 0 0 0,0 0 0 0 0,0 0 0 0 0,1 0 0 0 0,-1 0 0 0 0,1 0 0 0 0,0-1 0 0 0,0 1 0 0 0,0-1 0 0 0,0 0 0 0 0,3 3 0 0 0,8 5 0 0 0,-1-1 0 0 0,11 5 0 0 0,12 6 0 0 0,16 5 0 0 0,-21-11 0 0 0,0 1 0 0 0,18 14 0 0 0,-32-19 144 0 0,-14-10 18 0 0,0 1 0 0 0,0 1 0 0 0,0-1 0 0 0,0 0 0 0 0,0 1 0 0 0,0-1 0 0 0,0 1 0 0 0,0 1-162 0 0,-3-4 19 0 0,1 1 0 0 0,-1-1 0 0 0,1 1 0 0 0,-1-1 0 0 0,0 1 0 0 0,1-1 0 0 0,-1 1 0 0 0,0 0 0 0 0,1-1 0 0 0,-1 1 0 0 0,0-1 0 0 0,0 1 0 0 0,0 0 0 0 0,0-1 0 0 0,0 1 0 0 0,0 0 0 0 0,0-1 0 0 0,0 1 0 0 0,0 0 0 0 0,0-1-1 0 0,0 1 1 0 0,0 0 0 0 0,0-1 0 0 0,0 1 0 0 0,0 0 0 0 0,-1-1 0 0 0,1 1 0 0 0,0-1 0 0 0,0 1 0 0 0,-1 0-19 0 0,0 0 9 0 0,0 1-1 0 0,-1-1 1 0 0,1 0-1 0 0,-1 1 1 0 0,1-1-1 0 0,-1 0 1 0 0,1 0-1 0 0,-1 0 1 0 0,0 0-1 0 0,0 0 1 0 0,0 0-9 0 0,-8 3-21 0 0,0-1 0 0 0,-1 0 0 0 0,-7 1 21 0 0,17-4 8 0 0,-52 11-8 0 0,0-2 0 0 0,-1-3 0 0 0,-27-1 0 0 0,77-5-48 0 0,0 0 0 0 0,0-1 0 0 0,0 0 0 0 0,0 1 0 0 0,0-2 0 0 0,0 1 0 0 0,0 0 0 0 0,0-1 48 0 0,4 2-77 0 0,-1 0-1 0 0,1 0 1 0 0,-1 0-1 0 0,1-1 1 0 0,-1 1-1 0 0,1 0 0 0 0,-1 0 1 0 0,1-1-1 0 0,-1 1 1 0 0,1 0-1 0 0,-1-1 1 0 0,1 1-1 0 0,-1-1 1 0 0,1 1-1 0 0,0-1 1 0 0,-1 1-1 0 0,1-1 1 0 0,0 1-1 0 0,-1-1 1 0 0,1 1-1 0 0,0-1 1 0 0,0 1-1 0 0,-1-1 1 0 0,1 1-1 0 0,0-1 1 0 0,0 0-1 0 0,0 1 1 0 0,0-1-1 0 0,0 1 1 0 0,0-1-1 0 0,0 1 1 0 0,0-1-1 0 0,0 0 1 0 0,0 1-1 0 0,0-1 1 0 0,0 1-1 0 0,0-1 0 0 0,1 0 1 0 0,-1 1-1 0 0,0-1 1 0 0,0 1-1 0 0,1-1 1 0 0,-1 1-1 0 0,0-1 1 0 0,1 1-1 0 0,-1-1 1 0 0,0 1-1 0 0,1 0 1 0 0,-1-1-1 0 0,1 1 1 0 0,-1-1-1 0 0,1 1 1 0 0,-1 0-1 0 0,1-1 1 0 0,-1 1-1 0 0,1 0 78 0 0,11-8-1524 0 0,0-1-10 0 0</inkml:trace>
  <inkml:trace contextRef="#ctx0" brushRef="#br0" timeOffset="433.372">807 183 11976 0 0,'15'-9'546'0'0,"-11"7"-10"0"0,-4 2-270 0 0,-2 0 131 0 0,-4 1-244 0 0,-1 0-1 0 0,1 0 1 0 0,0 0-1 0 0,-1 1 1 0 0,1 0 0 0 0,0 0-1 0 0,0 1 1 0 0,-3 1-153 0 0,-25 10 386 0 0,17-8-161 0 0,1 1 1 0 0,0 0 0 0 0,0 1 0 0 0,0 1 0 0 0,-4 5-226 0 0,-10 7 680 0 0,2 1 1 0 0,-5 6-681 0 0,29-25 115 0 0,1 0-1 0 0,0 0 1 0 0,0 0 0 0 0,0 1-1 0 0,0 0 1 0 0,0-1 0 0 0,1 1-1 0 0,-1 0 1 0 0,1 0 0 0 0,0 0-1 0 0,0 0 1 0 0,1 1 0 0 0,-1-1-1 0 0,1 1-114 0 0,2 4 0 0 0,0-8 0 0 0,0 0 0 0 0,1 1 0 0 0,-1-1 0 0 0,0 0 0 0 0,0 0 0 0 0,1 0 0 0 0,-1 0 0 0 0,1 0 0 0 0,-1 0 0 0 0,1-1 0 0 0,-1 1 0 0 0,1 0 0 0 0,0-1 0 0 0,-1 1 0 0 0,1-1 0 0 0,0 0 0 0 0,0 1 0 0 0,-1-1 0 0 0,1 0 0 0 0,0 0 0 0 0,-1 0 0 0 0,1 0 0 0 0,0-1 0 0 0,1 1 0 0 0,1 0 0 0 0,0-1 0 0 0,0 0 0 0 0,0 0 0 0 0,0 0 0 0 0,0-1 0 0 0,0 1 0 0 0,0-1 0 0 0,0 0 0 0 0,2-1 0 0 0,-4 1 0 0 0,6-2 0 0 0,-1-2 0 0 0,0 1 0 0 0,0-1 0 0 0,0 0 0 0 0,0 0 0 0 0,-1-1 0 0 0,3-4 0 0 0,9-11 0 0 0,1 0 0 0 0,0 2 0 0 0,16-12 0 0 0,-31 28 0 0 0,-3 3 0 0 0,0-1 0 0 0,1 1 0 0 0,-1-1 0 0 0,1 1 0 0 0,-1 0 0 0 0,1-1 0 0 0,0 1 0 0 0,0 0 0 0 0,-1 0 0 0 0,1 0 0 0 0,0 0 0 0 0,0 1 0 0 0,0-1 0 0 0,0 0 0 0 0,0 1 0 0 0,0-1 0 0 0,0 1 0 0 0,0 0 0 0 0,0 0 0 0 0,0 0 0 0 0,1 0 0 0 0,-2 0 0 0 0,0 1 0 0 0,0-1 0 0 0,0 1 0 0 0,-1-1 0 0 0,1 1 0 0 0,0 0 0 0 0,0 0 0 0 0,0-1 0 0 0,-1 1 0 0 0,1 0 0 0 0,0 0 0 0 0,-1 0 0 0 0,1 0 0 0 0,-1-1 0 0 0,1 1 0 0 0,-1 0 0 0 0,1 0 0 0 0,-1 0 0 0 0,1 1 0 0 0,6 25 0 0 0,-4-16 0 0 0,0 0 21 0 0,0 1 0 0 0,1-1-1 0 0,1 0 1 0 0,0-1-1 0 0,0 1 1 0 0,1-1 0 0 0,0 0-1 0 0,1 0 1 0 0,0-1-1 0 0,1 0 1 0 0,1 2-21 0 0,-7-10 3 0 0,-1 0 0 0 0,1 1 0 0 0,0-1 1 0 0,-1 0-1 0 0,1 0 0 0 0,0-1 0 0 0,0 1 0 0 0,-1 0 0 0 0,1 0 0 0 0,0-1 0 0 0,0 1 0 0 0,0-1 1 0 0,0 0-1 0 0,0 0 0 0 0,0 1 0 0 0,0-1 0 0 0,0-1 0 0 0,0 1 0 0 0,0 0 0 0 0,0 0 0 0 0,0-1 1 0 0,0 1-1 0 0,-1-1 0 0 0,2 1-3 0 0,-1-1-323 0 0,0 0 1 0 0,0 0 0 0 0,0 0-1 0 0,0 0 1 0 0,0 0 0 0 0,0-1-1 0 0,-1 1 1 0 0,1-1 0 0 0,0 1-1 0 0,-1-1 1 0 0,1 1 0 0 0,-1-1-1 0 0,1-1 323 0 0,4-5-1526 0 0</inkml:trace>
  <inkml:trace contextRef="#ctx0" brushRef="#br0" timeOffset="1150.644">1001 196 2760 0 0,'0'0'488'0'0,"0"0"1008"0"0,11 7 4306 0 0,-6 0-5279 0 0,-1 0 0 0 0,1 0 0 0 0,-1 0 0 0 0,-1 1 0 0 0,1-1 0 0 0,-1 1 0 0 0,-1 1-523 0 0,10 19 1061 0 0,22 58 1789 0 0,-31-80-2749 0 0,-4-8 877 0 0,-4-16-197 0 0,5 11-807 0 0,0 0 1 0 0,0 0-1 0 0,1 0 1 0 0,0 0-1 0 0,0 0 1 0 0,0 0-1 0 0,1 0 1 0 0,0 0-1 0 0,1 0 0 0 0,0 1 1 0 0,0-1-1 0 0,0 1 1 0 0,0-1-1 0 0,1 1 1 0 0,0 1-1 0 0,1-1 0 0 0,-1 0 26 0 0,1 1-9 0 0,0 1 0 0 0,-1 0 0 0 0,2 0 0 0 0,-1 0 0 0 0,0 0 0 0 0,1 1 0 0 0,0-1 0 0 0,2 0 9 0 0,-6 4-12 0 0,-1-1-1 0 0,1 1 1 0 0,0-1-1 0 0,-1 1 0 0 0,1 0 1 0 0,0-1-1 0 0,0 1 0 0 0,-1 0 1 0 0,1 0-1 0 0,0 0 1 0 0,0 1-1 0 0,-1-1 0 0 0,1 0 1 0 0,0 1-1 0 0,0-1 1 0 0,-1 1-1 0 0,1-1 0 0 0,0 1 1 0 0,-1 0-1 0 0,1 0 0 0 0,-1 0 1 0 0,1 0-1 0 0,-1 0 1 0 0,1 0-1 0 0,-1 0 0 0 0,0 0 1 0 0,0 0-1 0 0,1 1 1 0 0,0 0 12 0 0,2 3-58 0 0,0 1 1 0 0,-1-1-1 0 0,1 1 1 0 0,-1 0-1 0 0,0 0 1 0 0,0 0-1 0 0,-1 1 58 0 0,8 16 3 0 0,-6-12-25 0 0,1 0 0 0 0,-1 0-1 0 0,-1 2 23 0 0,6 8 54 0 0,-7-18-9 0 0,-1 0-1 0 0,1 0 1 0 0,-1 0 0 0 0,0 0-1 0 0,0 0 1 0 0,0 2-45 0 0,4 9 337 0 0,-5-13-124 0 0,0-1 3 0 0,0 0-20 0 0,0 0-85 0 0,0 0-42 0 0,0 0-5 0 0,0 0 4 0 0,0 0 16 0 0,1-1-60 0 0,0 1 0 0 0,0-1 0 0 0,0 1-1 0 0,0-1 1 0 0,0 0 0 0 0,-1 1 0 0 0,1-1-1 0 0,0 0 1 0 0,-1 0 0 0 0,1 0 0 0 0,0-1-24 0 0,1-3 37 0 0,-1 0 0 0 0,1 1 0 0 0,1-1 0 0 0,-1 0 0 0 0,1 1 0 0 0,-1-1 0 0 0,1 1 0 0 0,3-4-37 0 0,30-28 90 0 0,-33 33-84 0 0,0 1 0 0 0,0 0 0 0 0,1 1 0 0 0,-1-1-1 0 0,1 1 1 0 0,-1-1 0 0 0,1 1 0 0 0,0 0 0 0 0,0 0 0 0 0,-1 1-1 0 0,2-1-5 0 0,-4 1-3 0 0,0-1 0 0 0,-1 1 1 0 0,1 0-1 0 0,-1 0 0 0 0,1 0 0 0 0,0 0 0 0 0,-1 0 0 0 0,1 0 0 0 0,0 0 0 0 0,-1 0 0 0 0,1 0 0 0 0,0 0 0 0 0,-1 0 0 0 0,1 0 0 0 0,0 0 0 0 0,-1 0 0 0 0,1 1 0 0 0,-1-1 0 0 0,1 0 0 0 0,0 0 0 0 0,-1 1 1 0 0,1-1-1 0 0,-1 0 0 0 0,1 1 0 0 0,-1-1 0 0 0,1 1 3 0 0,1 1-4 0 0,7 2 4 0 0,0 0 0 0 0,-1 1 0 0 0,0 0-1 0 0,5 3 1 0 0,15 10 15 0 0,-11-7 67 0 0,-12-8-60 0 0,0 1 1 0 0,0-1-1 0 0,0-1 1 0 0,0 1-1 0 0,5 1-22 0 0,-7-3-10 0 0,12 3 57 0 0,1 0 0 0 0,-1 0 0 0 0,1-2 1 0 0,13 1-48 0 0,-24-3 41 0 0,0 0-1 0 0,0 0 1 0 0,0-1 0 0 0,0 1 0 0 0,0-1 0 0 0,0-1-1 0 0,0 1 1 0 0,-1-1 0 0 0,1 1 0 0 0,0-1 0 0 0,-1-1-1 0 0,0 1 1 0 0,1-1 0 0 0,-1 1 0 0 0,0-1 0 0 0,0 0-1 0 0,1-2-40 0 0,1-1 8 0 0,-1 1-1 0 0,0-1 0 0 0,0 0 0 0 0,-1 0 0 0 0,0-1 0 0 0,0 1 1 0 0,0-1-1 0 0,-1 0 0 0 0,0 0 0 0 0,0 0 0 0 0,-1 0 0 0 0,1-1 1 0 0,-2 1-1 0 0,1-1 0 0 0,-1 1 0 0 0,0-1 0 0 0,-1 0 0 0 0,0 1 1 0 0,0-1-1 0 0,-1 0 0 0 0,0-5-7 0 0,-2-21 161 0 0,-1 27-161 0 0,3 6-4 0 0,0 0-1 0 0,0 0 0 0 0,0 1 0 0 0,-1-1 0 0 0,1 0 1 0 0,0 1-1 0 0,0-1 0 0 0,0 0 0 0 0,-1 1 0 0 0,1 0 1 0 0,0-1-1 0 0,0 1 0 0 0,-1 0 0 0 0,1 0 0 0 0,0-1 1 0 0,-1 1-1 0 0,1 0 0 0 0,0 0 0 0 0,-1 0 1 0 0,1 1-1 0 0,0-1 0 0 0,-1 0 0 0 0,1 0 0 0 0,0 1 1 0 0,0-1-1 0 0,-1 1 0 0 0,1-1 0 0 0,0 1 0 0 0,0 0 1 0 0,0-1-1 0 0,0 1 0 0 0,-1 0 0 0 0,1 0 0 0 0,0 0 5 0 0,-5 4-29 0 0,0 1-1 0 0,1 0 0 0 0,0 0 0 0 0,-1 0 1 0 0,0 3 29 0 0,0-2-62 0 0,4-3 50 0 0,0 0 0 0 0,0 0 0 0 0,0 1 1 0 0,0-1-1 0 0,0 0 0 0 0,1 1 0 0 0,0-1 0 0 0,0 1 0 0 0,0 0 1 0 0,0-1-1 0 0,1 1 0 0 0,0 0 0 0 0,0-1 0 0 0,0 1 0 0 0,1 0 1 0 0,-1-1-1 0 0,1 1 0 0 0,0-1 0 0 0,0 1 0 0 0,1-1 0 0 0,0 1 1 0 0,-1-1-1 0 0,1 0 0 0 0,1 0 0 0 0,-1 1 12 0 0,2 1 48 0 0,0 0 0 0 0,0-1-1 0 0,0 0 1 0 0,1 0 0 0 0,0 0 0 0 0,0 0-1 0 0,0-1 1 0 0,0 0 0 0 0,1 0 0 0 0,-1 0 0 0 0,1-1-1 0 0,3 2-47 0 0,2-1-442 0 0,1 0 0 0 0,0 0-1 0 0,0-1 1 0 0,0-1 0 0 0,0 0-1 0 0,1-1 1 0 0,-1 0 0 0 0,7 0 442 0 0,12-3-6845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6:09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253 240 6448 0 0,'-2'-3'154'0'0,"1"-1"1"0"0,0 1 0 0 0,0-1-1 0 0,1 1 1 0 0,-1-1 0 0 0,1 1-1 0 0,-1-3-154 0 0,1 2 520 0 0,0 0-1 0 0,-1-1 0 0 0,0 1 1 0 0,0 0-1 0 0,-1-3-519 0 0,2 6 197 0 0,-1-1 1 0 0,0 1-1 0 0,1 0 0 0 0,-1-1 1 0 0,0 1-1 0 0,0 0 0 0 0,0 0 0 0 0,0 0 1 0 0,0 0-1 0 0,0 0 0 0 0,0 0 1 0 0,0 0-1 0 0,0 0 0 0 0,-1 0 0 0 0,1 1 1 0 0,0-1-1 0 0,0 0 0 0 0,-2 0-197 0 0,-15-7 1918 0 0,15 6-1695 0 0,1 0-1 0 0,-1 1 1 0 0,0-1-1 0 0,0 1 1 0 0,0 0-1 0 0,0 0 1 0 0,0 0-1 0 0,0 0 1 0 0,0 0-1 0 0,-1 1 1 0 0,1 0-1 0 0,0-1 1 0 0,0 1-1 0 0,-3 1-222 0 0,-1 0 87 0 0,-1 1 0 0 0,1 0 0 0 0,0 0-1 0 0,0 0 1 0 0,0 1 0 0 0,1 0 0 0 0,-1 1 0 0 0,0 0-1 0 0,1 0 1 0 0,0 0 0 0 0,0 1 0 0 0,0-1-1 0 0,-3 6-86 0 0,1-3 88 0 0,0 2 0 0 0,1-1 0 0 0,1 1 0 0 0,-1 0 0 0 0,1 1 0 0 0,1-1 0 0 0,-1 2-88 0 0,5-9 26 0 0,0 0-1 0 0,0 0 1 0 0,1 1-1 0 0,-1-1 1 0 0,1 0-1 0 0,-1 1 1 0 0,1-1-1 0 0,0 0 1 0 0,0 1-1 0 0,0-1 1 0 0,0 1-1 0 0,0-1 1 0 0,0 0-1 0 0,1 1 1 0 0,-1-1-1 0 0,1 2-25 0 0,6 1 60 0 0,-3-3-36 0 0,0-1 0 0 0,0 0 0 0 0,0 0 0 0 0,0 0 0 0 0,1 0 0 0 0,-1-1 0 0 0,0 1 0 0 0,1-1 0 0 0,-1 0 0 0 0,0-1 0 0 0,0 1 0 0 0,1-1 0 0 0,-1 1-1 0 0,0-1 1 0 0,0-1 0 0 0,0 1 0 0 0,1-1 0 0 0,-2 1 0 0 0,1-1 0 0 0,0 0 0 0 0,1-1-24 0 0,8-5 45 0 0,0 0 0 0 0,-1-1 0 0 0,-1 0 0 0 0,1-1 0 0 0,4-7-45 0 0,48-52 124 0 0,-50 54-124 0 0,12-11 11 0 0,-25 26-19 0 0,-2 6 3 0 0,-4 9-2 0 0,2-6 8 0 0,-6 23-1 0 0,2 0 0 0 0,-2 19 0 0 0,8-48 5 0 0,1 0-1 0 0,0 0 0 0 0,0-1 1 0 0,0 1-1 0 0,0 0 0 0 0,0-1 0 0 0,0 1 1 0 0,1 0-1 0 0,-1 0 0 0 0,1-1 1 0 0,0 1-1 0 0,0-1 0 0 0,0 1 1 0 0,0-1-1 0 0,0 1 0 0 0,1-1 1 0 0,-1 0-1 0 0,1 1 0 0 0,0-1 0 0 0,-1 0 1 0 0,1 0-1 0 0,0 0 0 0 0,0 0 1 0 0,0-1-1 0 0,1 1 0 0 0,-1 0 1 0 0,2 0-5 0 0,0 0 29 0 0,0 0 0 0 0,1 0 0 0 0,-1-1 0 0 0,1 1 0 0 0,0-1 0 0 0,-1 0 0 0 0,1-1 0 0 0,0 1 0 0 0,0-1 0 0 0,-1 0 0 0 0,1 0 0 0 0,0 0 0 0 0,0 0 0 0 0,-1-1 0 0 0,2 0-29 0 0,6-2 13 0 0,-1-1-1 0 0,0 1 1 0 0,0-2 0 0 0,0 1-1 0 0,-1-2 1 0 0,1 1-1 0 0,-1-2 1 0 0,0 1-1 0 0,-1-1 1 0 0,0-1 0 0 0,0 1-1 0 0,0-2 1 0 0,-1 1-1 0 0,3-5-12 0 0,1-3-1 0 0,5-8-15 0 0,13-22 16 0 0,17-32-335 0 0,-29 51 198 0 0,-12 19 99 0 0,-1 0 1 0 0,0 1-1 0 0,0-1 0 0 0,0-3 38 0 0,7-13-92 0 0,-11 24 32 0 0,0 0 55 0 0,-1 1 0 0 0,1-1-1 0 0,0 1 1 0 0,-1-1-1 0 0,1 0 1 0 0,-1 1 0 0 0,1-1-1 0 0,-1 1 1 0 0,1-1-1 0 0,-1 1 1 0 0,1 0 0 0 0,-1-1-1 0 0,1 1 1 0 0,-1-1 0 0 0,0 1-1 0 0,1 0 1 0 0,-1-1-1 0 0,0 1 1 0 0,0 0 0 0 0,1 0-1 0 0,-1-1 1 0 0,0 1-1 0 0,0 0 1 0 0,0 0 5 0 0,2 6-15 0 0,32 47-57 0 0,-24-40 161 0 0,0 0 1 0 0,0-1-1 0 0,2-1 0 0 0,0 1 0 0 0,0-2 0 0 0,1 0 0 0 0,11 7-89 0 0,-15-9 122 0 0,0-1 0 0 0,0 1-1 0 0,-1 1 1 0 0,3 4-122 0 0,-6-8 82 0 0,-1 1 0 0 0,-1 0 0 0 0,1 0 0 0 0,-1 0 0 0 0,-1 0 0 0 0,1 0 0 0 0,-1 1 0 0 0,-1-1 0 0 0,1 1 0 0 0,-1 0 1 0 0,0-1-1 0 0,-1 1 0 0 0,0 0-82 0 0,0-6 36 0 0,0 0-1 0 0,-1 0 1 0 0,1 0 0 0 0,-1 0 0 0 0,1 0 0 0 0,-1 0 0 0 0,0 0 0 0 0,0 0 0 0 0,1 0 0 0 0,-1-1 0 0 0,-1 1 0 0 0,1 0 0 0 0,0-1-1 0 0,0 1 1 0 0,-1 0 0 0 0,1-1 0 0 0,0 0 0 0 0,-1 1 0 0 0,0-1 0 0 0,1 0 0 0 0,-1 0 0 0 0,0 0 0 0 0,0 0 0 0 0,1 0 0 0 0,-1 0-1 0 0,0 0 1 0 0,-1-1-36 0 0,-6 3 105 0 0,0 0 0 0 0,0 0-1 0 0,-1-1 1 0 0,1-1 0 0 0,-1 0-105 0 0,-20 1 66 0 0,-1-1 1 0 0,1-2-1 0 0,0-1 0 0 0,0-2 1 0 0,-11-3-67 0 0,15 2-865 0 0,1 0-321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667 120 9672 0 0,'-4'-6'306'0'0,"1"-1"0"0"0,-1 0 0 0 0,1 0 0 0 0,0 0 0 0 0,0-2-306 0 0,-7-17 1991 0 0,7 16-1112 0 0,3 10-813 0 0,0-1-1 0 0,0 0 1 0 0,-1 0-1 0 0,1 0 0 0 0,0 0 1 0 0,-1 0-1 0 0,1 1 0 0 0,0-1 1 0 0,-1 0-1 0 0,1 0 0 0 0,-1 0 1 0 0,1 1-1 0 0,-1-1 0 0 0,0 0 1 0 0,1 1-1 0 0,-1-1-65 0 0,-3-2 250 0 0,0 0-1 0 0,0 0 1 0 0,0 0 0 0 0,-1 1-1 0 0,1 0 1 0 0,-1 0-1 0 0,1 0 1 0 0,-1 0 0 0 0,0 1-1 0 0,1 0 1 0 0,-1 0-1 0 0,-1 0-249 0 0,-2 0 220 0 0,-1 0 0 0 0,1 1 0 0 0,0 1 0 0 0,-1-1 0 0 0,1 1 0 0 0,-8 2-220 0 0,-7 3 200 0 0,0 1-1 0 0,1 2 1 0 0,0 0-1 0 0,-15 9-199 0 0,16-7 27 0 0,1 1 1 0 0,0 2-1 0 0,1-1 0 0 0,1 2 0 0 0,-7 7-27 0 0,-21 24 159 0 0,-12 17-159 0 0,43-46 36 0 0,2 1 0 0 0,0 0 0 0 0,1 1 1 0 0,0 1-1 0 0,-1 6-36 0 0,-3 10 66 0 0,1 1 0 0 0,-5 22-66 0 0,15-41 9 0 0,1 0-1 0 0,1 0 0 0 0,0 0 0 0 0,1 0 0 0 0,1 1 0 0 0,1-1-8 0 0,0-7 3 0 0,1 0 0 0 0,0 0-1 0 0,0-1 1 0 0,1 1-1 0 0,0 0 1 0 0,1-1-1 0 0,0 0 1 0 0,1 0 0 0 0,0 0-1 0 0,1 0 1 0 0,0 0-3 0 0,1-2 23 0 0,0 0 0 0 0,1-1 0 0 0,0 1 0 0 0,0-1 1 0 0,1-1-1 0 0,-1 0 0 0 0,2 0 0 0 0,-1 0 0 0 0,0-1 0 0 0,1 0 1 0 0,0 0-1 0 0,0-1 0 0 0,7 2-23 0 0,-4-3 32 0 0,-1-1-1 0 0,1 0 1 0 0,-1 0-1 0 0,1-1 1 0 0,0-1 0 0 0,0 0-1 0 0,0-1-31 0 0,27-2 190 0 0,17-4-190 0 0,-28 1 65 0 0,-1 0 1 0 0,0-2 0 0 0,0-1-1 0 0,-1-1 1 0 0,0-2 0 0 0,-1 0-1 0 0,0-1 1 0 0,-1-2-1 0 0,-1 0 1 0 0,0-2 0 0 0,-1-1-1 0 0,-1 0 1 0 0,4-6-66 0 0,-16 15 66 0 0,-1-1-1 0 0,1 0 1 0 0,-2 0 0 0 0,1-1-1 0 0,-2 0 1 0 0,1 0 0 0 0,-2-1-1 0 0,1 1 1 0 0,-1-1 0 0 0,1-8-66 0 0,-3 11 19 0 0,-1 1 0 0 0,-1-1 0 0 0,0 0 0 0 0,0 0 0 0 0,0 1 0 0 0,-1-1 0 0 0,-1 0 0 0 0,1 0-1 0 0,-1 1 1 0 0,-1-1 0 0 0,0 0 0 0 0,0 1 0 0 0,0-1 0 0 0,-1 1 0 0 0,-4-7-19 0 0,1 4 41 0 0,-1-1-1 0 0,0 1 0 0 0,-1 0 1 0 0,0 0-1 0 0,-1 1 1 0 0,0 0-1 0 0,0 1 0 0 0,-1 0 1 0 0,0 0-1 0 0,-1 1 0 0 0,-10-6-40 0 0,11 8-311 0 0,-1 1-1 0 0,1 0 0 0 0,-1 0 0 0 0,0 1 0 0 0,0 0 0 0 0,0 1 1 0 0,0 1-1 0 0,-11-2 312 0 0,6 3-1694 0 0,1 1-74 0 0</inkml:trace>
  <inkml:trace contextRef="#ctx0" brushRef="#br0" timeOffset="280.619">378 575 11520 0 0,'0'0'886'0'0,"3"6"-548"0"0,5 11 380 0 0,-1 1 1 0 0,-1-1 0 0 0,1 6-719 0 0,-6-22 1 0 0,3 10 198 0 0,1 0-1 0 0,0 0 1 0 0,1-1 0 0 0,0 0 0 0 0,1 0-1 0 0,2 2-198 0 0,20 34 1536 0 0,-16-21-608 0 0,-2 2 0 0 0,-1 0-928 0 0,-7-21 74 0 0,8 29 234 0 0,-7-23-239 0 0,0 1 0 0 0,1-1 0 0 0,0-1 0 0 0,4 7-69 0 0,9 11-1252 0 0,-15-20 496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1376 0 0,'0'0'65'0'0,"-9"-1"2735"0"0,7 1-2825 0 0,-8-1 8274 0 0,9 1-7884 0 0,1 0-11 0 0,0 0-24 0 0,0 0-88 0 0,0 0-40 0 0,0 0-8 0 0,11 9 846 0 0,-1-4-754 0 0,0 0 0 0 0,1-1 0 0 0,0 0 0 0 0,0-1-1 0 0,0 0 1 0 0,1 0 0 0 0,-1-2 0 0 0,0 1 0 0 0,1-1 0 0 0,-1-1 0 0 0,1 0 0 0 0,6-1-286 0 0,63 1 448 0 0,-36-1 12 0 0,5 3-460 0 0,8-1 52 0 0,-24 7-846 0 0,-34-7-796 0 0,3 4-4641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1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88 291 11976 0 0,'1'-1'135'0'0,"-1"0"1"0"0,1-1 0 0 0,0 1 0 0 0,-1 0 0 0 0,1 0 0 0 0,0 0-1 0 0,0-1 1 0 0,0 1 0 0 0,0 0 0 0 0,0 0 0 0 0,0 0-1 0 0,0 0 1 0 0,0 0 0 0 0,0 1 0 0 0,1-1 0 0 0,-1 0 0 0 0,0 0-1 0 0,1 1 1 0 0,-1-1 0 0 0,0 1 0 0 0,1-1 0 0 0,-1 1 0 0 0,2 0-136 0 0,-2 0 1005 0 0,-1 0 11 0 0,0 0 8 0 0,0 0 6 0 0,0 0 2 0 0,0 0-69 0 0,0 0-291 0 0,-7 1 389 0 0,2 2-949 0 0,-1 1-1 0 0,1 0 1 0 0,0 0-1 0 0,1 0 1 0 0,-1 0-1 0 0,-4 5-111 0 0,-24 33-53 0 0,28-34 53 0 0,0 0 0 0 0,1 0 0 0 0,0 0 0 0 0,0 1 0 0 0,1-1 0 0 0,0 1 0 0 0,0 0 0 0 0,1 0 0 0 0,-1 6 0 0 0,3-13 1 0 0,0 0-1 0 0,0 0 1 0 0,0 1-1 0 0,1-1 1 0 0,-1 0-1 0 0,1 0 1 0 0,-1 0-1 0 0,1 0 1 0 0,0 1-1 0 0,0-1 1 0 0,0 0-1 0 0,0 0 1 0 0,0-1 0 0 0,0 1-1 0 0,1 0 1 0 0,-1 0-1 0 0,0-1 1 0 0,1 1-1 0 0,0 0 1 0 0,-1-1-1 0 0,1 1 1 0 0,1 0-1 0 0,0 0 13 0 0,1 1 0 0 0,-1-1 0 0 0,1 0 0 0 0,-1 0 0 0 0,1 0 0 0 0,0 0 0 0 0,0-1 0 0 0,0 1 0 0 0,0-1 0 0 0,0 0 0 0 0,3 0-13 0 0,0 0 5 0 0,0-1 0 0 0,1 0 0 0 0,-1 0 1 0 0,0 0-1 0 0,1-1 0 0 0,-1-1 0 0 0,0 1 0 0 0,0-1 0 0 0,0 0 1 0 0,0 0-1 0 0,0-1 0 0 0,0 0 0 0 0,-1-1 0 0 0,1 1 0 0 0,-1-1 1 0 0,3-3-6 0 0,-7 6-9 0 0,-1-1 1 0 0,0 1 0 0 0,0-1 0 0 0,0 0-1 0 0,0 1 1 0 0,0-1 0 0 0,0 0 0 0 0,0 0-1 0 0,0 0 1 0 0,-1 0 0 0 0,1 0 0 0 0,-1 0 0 0 0,1 0-1 0 0,-1 0 1 0 0,0 0 0 0 0,0 0 0 0 0,0 0-1 0 0,0 0 1 0 0,0 0 0 0 0,-1 0 0 0 0,1 0-1 0 0,0 0 1 0 0,-1 0 0 0 0,1 0 0 0 0,-1 0 8 0 0,-3-8 4 0 0,1 0 0 0 0,-1 1 0 0 0,-1 0 0 0 0,-1-3-4 0 0,2 5 0 0 0,0 0 0 0 0,-1 1 0 0 0,0-1 0 0 0,0 1 0 0 0,-1 0 0 0 0,1 0 0 0 0,-1 1 0 0 0,-1 0 0 0 0,1 0 0 0 0,-1 0 0 0 0,1 1 0 0 0,-6-2 0 0 0,-1 3 14 0 0,13 3-19 0 0,0 0-1 0 0,-1-1 0 0 0,1 1 1 0 0,-1 0-1 0 0,1 0 1 0 0,-1 0-1 0 0,1 0 1 0 0,0 0-1 0 0,-1 0 0 0 0,1 0 1 0 0,-1 0-1 0 0,1 0 1 0 0,-1 0-1 0 0,1 0 1 0 0,0 0-1 0 0,-1 0 1 0 0,1 0-1 0 0,-1 0 0 0 0,1 1 1 0 0,0-1-1 0 0,-1 0 1 0 0,1 0-1 0 0,-1 0 1 0 0,1 1-1 0 0,0-1 0 0 0,-1 0 1 0 0,1 0-1 0 0,0 1 1 0 0,-1-1-1 0 0,1 0 1 0 0,0 1 5 0 0,1 0-26 0 0,1 0 1 0 0,-1 0-1 0 0,1 1 1 0 0,0-1-1 0 0,-1-1 1 0 0,1 1 0 0 0,0 0-1 0 0,0 0 1 0 0,-1-1-1 0 0,1 1 1 0 0,1-1 25 0 0,-2 1-8 0 0,16 2-50 0 0,0-1 1 0 0,1 0 0 0 0,-1-1-1 0 0,1 0 1 0 0,0-2-1 0 0,6-1 59 0 0,3 1-75 0 0,-2 0-152 0 0,0-1 0 0 0,0-1-1 0 0,0-2 1 0 0,0 0-1 0 0,23-8 227 0 0,-39 10-11 0 0,0-1-1 0 0,-1 0 0 0 0,1 0 0 0 0,-1 0 0 0 0,1-1 0 0 0,-1-1 1 0 0,-1 1-1 0 0,1-1 0 0 0,-1-1 0 0 0,0 1 0 0 0,0-1 0 0 0,-1 0 0 0 0,0-1 1 0 0,0 0-1 0 0,-1 0 0 0 0,0 0 0 0 0,0-1 12 0 0,1-3-148 0 0,-1 2 102 0 0,0 0 0 0 0,0 0 0 0 0,-1 0-1 0 0,0 0 1 0 0,-1-1 0 0 0,0 0 0 0 0,-1 0 0 0 0,0 0 0 0 0,0-11 46 0 0,-2 14 7 0 0,0 5 15 0 0,0 0-1 0 0,0 0 0 0 0,0 1 1 0 0,0-1-1 0 0,0 0 1 0 0,-1 0-1 0 0,1 0 1 0 0,-1 1-1 0 0,0-1 1 0 0,0 0-1 0 0,0-1-21 0 0,0 3 157 0 0,0 1-13 0 0,0 0-130 0 0,0 0-1 0 0,0 0 0 0 0,0 1 0 0 0,0-1 1 0 0,0 0-1 0 0,-1 1 0 0 0,1-1 0 0 0,0 1 0 0 0,0-1 1 0 0,0 1-1 0 0,1-1 0 0 0,-1 1 0 0 0,0 0 1 0 0,0-1-1 0 0,0 1 0 0 0,0 0 0 0 0,1 0 1 0 0,-1 0-1 0 0,0 0-13 0 0,-10 18 355 0 0,11-19-330 0 0,-7 17 48 0 0,1-1-1 0 0,0 1 0 0 0,2 0 0 0 0,0 0 0 0 0,-1 12-72 0 0,-2 28-485 0 0,3 4 485 0 0,4-51-92 0 0,-4 159 579 0 0,10 24-302 0 0,16 78-185 0 0,-19-252 5 0 0,1-1 0 0 0,1 1 0 0 0,1 2-5 0 0,10 40 156 0 0,-16-56-103 0 0,0-4-21 0 0,0-1-136 0 0,-10-14-6393 0 0,2 3-421 0 0</inkml:trace>
  <inkml:trace contextRef="#ctx0" brushRef="#br0" timeOffset="333.544">150 617 19351 0 0,'25'5'713'0'0,"-1"-1"-1"0"0,1-1 0 0 0,-1-1 0 0 0,4-1-712 0 0,100-4 750 0 0,-20-1-371 0 0,-94 3-1247 0 0,0 1 1 0 0,0-2-1 0 0,9-2 868 0 0,-1-1-1023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0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11312 0 0,'0'0'521'0'0,"0"0"-12"0"0,7-2 21 0 0,108-13 3732 0 0,48 3-4262 0 0,-131 11 15 0 0,114-7-927 0 0,-112 5-4877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1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12264 0 0,'0'0'562'0'0,"1"-1"-12"0"0,1-3-292 0 0,-1 3 93 0 0,-1 1 81 0 0,0 0 15 0 0,0 0-13 0 0,0 2-55 0 0,3 11 282 0 0,0-1-1 0 0,-1 1 1 0 0,-1 0 0 0 0,0 6-661 0 0,1 9 771 0 0,1 4-473 0 0,1 1 0 0 0,1-1 0 0 0,2-1 0 0 0,2 1 0 0 0,7 18-298 0 0,24 64 258 0 0,-27-77-516 0 0,-9-18 84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15200 0 0,'2'-2'130'0'0,"8"-5"102"0"0,1 1 0 0 0,-1 0 0 0 0,1 0 0 0 0,0 1 0 0 0,1 0 0 0 0,-1 1 0 0 0,8-2-232 0 0,79-13 1007 0 0,0 5-1 0 0,0 3 1 0 0,97 3-1007 0 0,-165 9-326 0 0,0 1 0 0 0,-1 1 0 0 0,1 2 0 0 0,20 6 326 0 0,-25-3-527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89 5528 0 0,'-10'-4'1277'0'0,"1"0"0"0"0,0 0 1 0 0,-5 0-1278 0 0,13 4 1802 0 0,1 0-150 0 0,0 0-708 0 0,15-4 842 0 0,18-2 347 0 0,8-1-1361 0 0,84-2 636 0 0,140-5-562 0 0,-192 10-715 0 0,202-8 354 0 0,-80 5-173 0 0,175-3 115 0 0,-330 10-540 0 0,188 4 598 0 0,-170 0-1614 0 0,1 2 1 0 0,50 14 1128 0 0,-86-15-1910 0 0</inkml:trace>
  <inkml:trace contextRef="#ctx0" brushRef="#br0" timeOffset="612.723">740 294 12440 0 0,'1'0'27'0'0,"-1"0"0"0"0,1 0 1 0 0,-1-1-1 0 0,1 1 1 0 0,-1 0-1 0 0,0 0 0 0 0,1-1 1 0 0,-1 1-1 0 0,1 0 0 0 0,-1-1 1 0 0,1 1-1 0 0,-1-1 1 0 0,0 1-1 0 0,1 0 0 0 0,-1-1 1 0 0,0 1-1 0 0,0-1 0 0 0,1 1 1 0 0,-1-1-1 0 0,0 1 1 0 0,0-1-1 0 0,1 1 0 0 0,-1-1 1 0 0,0 1-1 0 0,0-1 1 0 0,0 1-1 0 0,0-1 0 0 0,0 1 1 0 0,0-1-28 0 0,-1 0 52 0 0,1 0 0 0 0,-1 0 0 0 0,0 1 1 0 0,0-1-1 0 0,0 0 0 0 0,0 1 0 0 0,0-1 0 0 0,0 1 1 0 0,0-1-1 0 0,0 1 0 0 0,0-1 0 0 0,0 1-52 0 0,-13-7-76 0 0,11 6 125 0 0,1 0 0 0 0,-1 0 0 0 0,0 0 0 0 0,0 0 0 0 0,0 0 0 0 0,0 1 1 0 0,1-1-1 0 0,-1 1 0 0 0,0 0 0 0 0,0 0 0 0 0,0 0 0 0 0,-2 0-49 0 0,-36 7 1059 0 0,-23 12 92 0 0,57-16-1007 0 0,0-1 0 0 0,1 1 0 0 0,-1 0 0 0 0,1 1 0 0 0,-3 2-144 0 0,-14 6 295 0 0,-4 5 59 0 0,0 0-1 0 0,2 1 1 0 0,0 2 0 0 0,-14 14-354 0 0,35-31 24 0 0,1 0-4 0 0,1-1 1 0 0,0 1 0 0 0,0-1-1 0 0,0 1 1 0 0,0 0 0 0 0,0 0-1 0 0,0 1-20 0 0,-12 16 157 0 0,6-12-78 0 0,7-8-63 0 0,0 1-1 0 0,0-1 1 0 0,0 1 0 0 0,1-1-1 0 0,-1 1 1 0 0,0 0 0 0 0,0-1-1 0 0,1 1 1 0 0,-1 0-1 0 0,0 0 1 0 0,1-1 0 0 0,-1 1-1 0 0,1 0 1 0 0,-1 0 0 0 0,1 0-1 0 0,-1 0 1 0 0,1 0 0 0 0,0 0-1 0 0,0 0 1 0 0,-1 0 0 0 0,1 0-1 0 0,0 0 1 0 0,0 0-1 0 0,0 0 1 0 0,0 0 0 0 0,0 0-1 0 0,0 1-15 0 0,1 8 152 0 0,-1-9-158 0 0,0 0 0 0 0,0 0-1 0 0,0 0 1 0 0,0-1 0 0 0,0 1 0 0 0,0 0-1 0 0,0 0 1 0 0,0 0 0 0 0,1-1-1 0 0,-1 1 1 0 0,0 0 0 0 0,0 0 0 0 0,1 0-1 0 0,-1-1 1 0 0,0 1 0 0 0,1 0-1 0 0,-1-1 1 0 0,1 1 0 0 0,-1 0 0 0 0,1-1-1 0 0,-1 1 1 0 0,1-1 0 0 0,0 1 0 0 0,-1-1-1 0 0,1 1 1 0 0,0-1 0 0 0,-1 1-1 0 0,1-1 1 0 0,0 1 0 0 0,-1-1 0 0 0,1 0-1 0 0,0 0 1 0 0,0 1 0 0 0,0-1 0 0 0,-1 0-1 0 0,1 0 1 0 0,0 0 0 0 0,0 0 6 0 0,5 1 37 0 0,-1 0 0 0 0,0-1 0 0 0,1 0 0 0 0,-1 0 0 0 0,1 0 0 0 0,-1 0 0 0 0,0-1 0 0 0,1 0 0 0 0,-1 0 0 0 0,0-1-1 0 0,1 1-36 0 0,12-6 189 0 0,0 0-1 0 0,8-6-188 0 0,0 1 61 0 0,-22 10-60 0 0,0-1 1 0 0,-1 1-1 0 0,1 0 1 0 0,-1-1 0 0 0,0 0-1 0 0,0 0 1 0 0,2-1-2 0 0,14-13-1 0 0,18-11 1 0 0,-33 24-2 0 0,-2 2-3 0 0,-1 1 0 0 0,1 0 0 0 0,0 0 1 0 0,-1 0-1 0 0,1 0 0 0 0,0 0 0 0 0,0 0 0 0 0,0 0 1 0 0,0 0-1 0 0,-1 1 0 0 0,1-1 0 0 0,0 1 0 0 0,0-1 1 0 0,0 1-1 0 0,1 0 5 0 0,0-1-8 0 0,0 0 0 0 0,0 0 1 0 0,1 1-1 0 0,-1-1 1 0 0,0 1-1 0 0,0 0 0 0 0,1 0 1 0 0,-1 0-1 0 0,0 0 1 0 0,0 1-1 0 0,1-1 0 0 0,-1 1 1 0 0,0 0-1 0 0,1 0 8 0 0,12 7-12 0 0,-13-5 10 0 0,-1 0-7 0 0,0-2 6 0 0,-1 1 0 0 0,1-1 0 0 0,-1 0 0 0 0,1 0 0 0 0,-1 0 0 0 0,0 1 0 0 0,0-1 0 0 0,1 1 0 0 0,-1-1 0 0 0,0 1 0 0 0,0-1 0 0 0,0 1 0 0 0,0 0 0 0 0,-1 0 0 0 0,1-1 0 0 0,0 1 0 0 0,-1 0 0 0 0,1 0 0 0 0,-1 0 0 0 0,0 0 0 0 0,0-1 0 0 0,0 1 0 0 0,0 0 0 0 0,0 1 3 0 0,4 31-62 0 0,-2-29 63 0 0,-1 1-1 0 0,-1 0 0 0 0,1 0 1 0 0,-1 0-1 0 0,0 0 0 0 0,-1 3 0 0 0,0-3 0 0 0,0 0 0 0 0,-1-1 0 0 0,0 1 0 0 0,0 0 0 0 0,-1 1 0 0 0,1-3 0 0 0,0 1 0 0 0,0 0 0 0 0,1 0 0 0 0,-1 0 0 0 0,1 0 0 0 0,0 5 0 0 0,0 8 0 0 0,1-13 0 0 0,0 1 0 0 0,0 0 0 0 0,-1 0 0 0 0,0 0 0 0 0,-1 5 0 0 0,-8 21 0 0 0,-2 22 0 0 0,8-38 22 0 0,-1 1 0 0 0,-1-1 1 0 0,-1 0-1 0 0,-8 14-22 0 0,6-9 70 0 0,6-17-31 0 0,1 1-1 0 0,-1-1 1 0 0,0 1-1 0 0,0-1 1 0 0,0 0-1 0 0,0 0 1 0 0,-1 0-1 0 0,0-1 1 0 0,0 1-1 0 0,-1 0-38 0 0,-5 8 138 0 0,9-11-117 0 0,1 0 0 0 0,-1 1 1 0 0,0-1-1 0 0,0 0 0 0 0,0 0 0 0 0,0 0 1 0 0,0 0-1 0 0,0 0 0 0 0,0 0 0 0 0,-1 0 0 0 0,1 0 1 0 0,0-1-1 0 0,0 1 0 0 0,-1 0 0 0 0,1-1-21 0 0,-7 3 68 0 0,-1-2 1 0 0,1 1-1 0 0,-1-1 0 0 0,1-1 0 0 0,-1 1 0 0 0,-3-1-68 0 0,8-1 31 0 0,-1 1 0 0 0,1 0 0 0 0,-1-1 1 0 0,1 0-1 0 0,-1 0 0 0 0,1-1 0 0 0,0 1 0 0 0,-1-1 0 0 0,1 0 1 0 0,0 0-1 0 0,0 0 0 0 0,-2-2-31 0 0,-6-11 286 0 0,6 6-213 0 0,4 7-59 0 0,1 0 1 0 0,0 0-1 0 0,0 0 0 0 0,0-1 1 0 0,0 1-1 0 0,0 0 1 0 0,1 0-1 0 0,-1-1 1 0 0,1 1-1 0 0,-1-1 1 0 0,1 1-1 0 0,0 0 1 0 0,0-1-1 0 0,0-1-14 0 0,5-35 110 0 0,-4 36-104 0 0,0-1 0 0 0,1 0 0 0 0,-1 1 0 0 0,1-1 0 0 0,0 1 0 0 0,0 0 0 0 0,1-2-6 0 0,10-21-128 0 0,-11 23 78 0 0,-1 1 0 0 0,1-1 1 0 0,0 1-1 0 0,-1-1 0 0 0,1 1 0 0 0,0 0 0 0 0,1 0 0 0 0,-1 0 0 0 0,0 0 0 0 0,0 0 0 0 0,1 1 0 0 0,-1-1 0 0 0,1 1 1 0 0,1-1 49 0 0,15-11-2131 0 0,-9 4-5047 0 0</inkml:trace>
  <inkml:trace contextRef="#ctx0" brushRef="#br0" timeOffset="965.441">874 849 13248 0 0,'-1'2'604'0'0,"0"2"-508"0"0,-1-1 0 0 0,1 1 1 0 0,-1 0-1 0 0,0-1 0 0 0,-1 1 1 0 0,1-1-1 0 0,0 1 0 0 0,-1-1 1 0 0,0 0-97 0 0,-1 2 0 0 0,1-1 1 0 0,0 1-1 0 0,0-1 0 0 0,0 1 1 0 0,-2 4-1 0 0,2-1 148 0 0,0-1 1 0 0,0 1-1 0 0,-1-1 1 0 0,0 0 0 0 0,-3 3-149 0 0,4-6 116 0 0,1 0 1 0 0,0 0-1 0 0,0 0 1 0 0,1 0 0 0 0,-1 0-1 0 0,0 5-116 0 0,1-6 125 0 0,0 1-1 0 0,0-1 1 0 0,-1 1-1 0 0,1-1 1 0 0,-1 1 0 0 0,0-1-1 0 0,0 0 1 0 0,0 1-1 0 0,0-1 1 0 0,-1 0-125 0 0,3-3 36 0 0,0 0 0 0 0,0 1 1 0 0,-1-1-1 0 0,1 0 0 0 0,0 0 0 0 0,0 1 1 0 0,-1-1-1 0 0,1 0 0 0 0,0 1 1 0 0,0-1-1 0 0,0 0 0 0 0,0 0 0 0 0,-1 1 1 0 0,1-1-1 0 0,0 0 0 0 0,0 1 1 0 0,0-1-1 0 0,0 0 0 0 0,0 1 0 0 0,0-1 1 0 0,0 0-1 0 0,0 1 0 0 0,0-1 0 0 0,0 0 1 0 0,0 1-1 0 0,0-1 0 0 0,0 0 1 0 0,0 1-1 0 0,0-1 0 0 0,1 0 0 0 0,-1 1 1 0 0,0-1-1 0 0,0 0 0 0 0,0 1 1 0 0,0-1-1 0 0,1 0-36 0 0,-1 1 60 0 0,1 0 0 0 0,0 0 0 0 0,0-1 0 0 0,0 1 0 0 0,0-1 0 0 0,1 1 0 0 0,-1-1 0 0 0,0 1 0 0 0,0-1 0 0 0,0 1 0 0 0,1-1-60 0 0,1 0 103 0 0,1 0-1 0 0,-1 0 0 0 0,1-1 0 0 0,-1 1 0 0 0,1-1 0 0 0,-1 0 0 0 0,0 0 0 0 0,0 0 0 0 0,1 0 0 0 0,-1 0 0 0 0,0-1 0 0 0,0 1 1 0 0,1-2-103 0 0,9-3 267 0 0,-3 2-140 0 0,0-1 0 0 0,-1 0 0 0 0,0 0 0 0 0,1-2-127 0 0,-6 4 42 0 0,0 1 1 0 0,-1-1-1 0 0,1 0 0 0 0,-1 0 0 0 0,0 0 1 0 0,0-1-1 0 0,0 1 0 0 0,-1-1 1 0 0,1 0-1 0 0,-1 1 0 0 0,1-2-42 0 0,4-10 113 0 0,3-8-95 0 0,-10 22-18 0 0,1-1 0 0 0,-1 1 0 0 0,0-1 0 0 0,0 1-1 0 0,0-1 1 0 0,0 1 0 0 0,-1 0 0 0 0,1-1 0 0 0,0 1 0 0 0,-1-1-1 0 0,1 1 1 0 0,0 0 0 0 0,-1-1 0 0 0,0 1 0 0 0,1 0-1 0 0,-1 0 1 0 0,0-1 0 0 0,-3-4 51 0 0,-1 1 0 0 0,1 0 0 0 0,-1 0 0 0 0,0 0 0 0 0,0 1 0 0 0,0 0 0 0 0,0 0 0 0 0,-1 0 0 0 0,0 0 0 0 0,0 1 0 0 0,0 0 0 0 0,0 0-51 0 0,0 1-259 0 0,0 0-1 0 0,0 0 1 0 0,0 0 0 0 0,-1 1 0 0 0,1 0-1 0 0,0 0 1 0 0,-3 0 259 0 0,5 1-837 0 0,0 0 1 0 0,0 0-1 0 0,0 1 0 0 0,0-1 1 0 0,0 1-1 0 0,0 0 1 0 0,0 1 836 0 0,3-2-6460 0 0</inkml:trace>
  <inkml:trace contextRef="#ctx0" brushRef="#br0" timeOffset="1280.696">1009 671 14336 0 0,'0'0'661'0'0,"0"0"-17"0"0,6-2-389 0 0,8-3 490 0 0,1 2 1 0 0,-1-1-1 0 0,1 2 1 0 0,5 0-746 0 0,11-3 1007 0 0,20-2-53 0 0,13 2-954 0 0,-42 4-374 0 0,0 2 0 0 0,20 3 374 0 0,-34-3-582 0 0,10-1-6391 0 0</inkml:trace>
  <inkml:trace contextRef="#ctx0" brushRef="#br0" timeOffset="1573.821">1532 394 13416 0 0,'0'0'298'0'0,"0"0"46"0"0,0 0 24 0 0,0 0-37 0 0,9 3-200 0 0,7 3 275 0 0,0 1 1 0 0,-1 1-1 0 0,0 0 1 0 0,0 1-1 0 0,0 1 1 0 0,-1 0-1 0 0,-1 1 1 0 0,0 1 0 0 0,-1 0-1 0 0,0 0 1 0 0,0 1-1 0 0,-2 1 1 0 0,9 12-407 0 0,-9-7 57 0 0,-1 1 0 0 0,-1-1 1 0 0,-1 1-1 0 0,0 1 0 0 0,-2-1 1 0 0,0 1-1 0 0,-2 0 0 0 0,1 15-57 0 0,-2-17 39 0 0,-1 0-1 0 0,-1 0 1 0 0,-1 1-1 0 0,0 1-38 0 0,0-13 10 0 0,0 0-1 0 0,-1-1 0 0 0,0 1 0 0 0,0-1 1 0 0,0 1-1 0 0,-1-1 0 0 0,0 0 1 0 0,-1 0-1 0 0,1 0 0 0 0,-1-1 0 0 0,-3 4-9 0 0,1-2 81 0 0,3-3-71 0 0,-1-1-1 0 0,1 0 1 0 0,0-1-1 0 0,-1 1 1 0 0,0-1 0 0 0,0 1-1 0 0,-2 0-9 0 0,5-3 13 0 0,0 0 0 0 0,-1-1 0 0 0,1 1 0 0 0,0-1 0 0 0,-1 1 0 0 0,1-1 0 0 0,0 0 0 0 0,-1 0 0 0 0,1 1 0 0 0,-1-1 0 0 0,1 0-1 0 0,-1 0 1 0 0,1-1 0 0 0,0 1 0 0 0,-1 0 0 0 0,1 0 0 0 0,-1-1 0 0 0,1 1 0 0 0,0 0 0 0 0,-1-1 0 0 0,1 1 0 0 0,0-1 0 0 0,0 0 0 0 0,-1 0 0 0 0,1 1 0 0 0,0-1 0 0 0,0 0-1 0 0,0 0 1 0 0,0 0 0 0 0,0 0-13 0 0,-1-1 30 0 0,0 0 0 0 0,0 0 0 0 0,0 0 0 0 0,1 0 0 0 0,-1-1 0 0 0,0 1 0 0 0,1 0 0 0 0,0-1 0 0 0,0 1 0 0 0,0-1 0 0 0,0 1 0 0 0,0-1 0 0 0,0-2-30 0 0,-1-4 78 0 0,1 0 0 0 0,0 0 0 0 0,1-5-78 0 0,-1-9 112 0 0,0 13-66 0 0,1 0-1 0 0,1 0 0 0 0,0-1 0 0 0,0 1 1 0 0,1 0-1 0 0,0 0 0 0 0,1 0-45 0 0,8-24 143 0 0,6-11-143 0 0,-8 19-20 0 0,4-2 33 0 0,1 1 0 0 0,1 0 0 0 0,1 1 0 0 0,2 1-1 0 0,9-10-12 0 0,16-14-1926 0 0,-36 38-5515 0 0</inkml:trace>
  <inkml:trace contextRef="#ctx0" brushRef="#br0" timeOffset="3177.752">2765 4 14256 0 0,'0'0'322'0'0,"0"0"45"0"0,0 0 20 0 0,0 0-38 0 0,1 0-153 0 0,64 26 2144 0 0,-35-11-1721 0 0,-11-7-278 0 0,0 1 0 0 0,-1 2-341 0 0,18 11 266 0 0,-1 2-1 0 0,-1 1 1 0 0,17 19-266 0 0,-40-34 21 0 0,0 1 1 0 0,-1 0-1 0 0,-1 1 1 0 0,0 0-1 0 0,0 1 1 0 0,-1 0-1 0 0,-1 0 1 0 0,0 0-1 0 0,-1 1 1 0 0,-1 0-1 0 0,4 12-21 0 0,-6-12 3 0 0,0 0-1 0 0,0 0 0 0 0,-2 0 0 0 0,1 1 0 0 0,-2-1 0 0 0,0 0 1 0 0,-1 1-1 0 0,-2 9-2 0 0,2-15 14 0 0,-1 1 0 0 0,-1-1 1 0 0,0 0-1 0 0,0 0 0 0 0,-1 0 0 0 0,0 0 1 0 0,0 0-1 0 0,-1-1 0 0 0,0 0 0 0 0,-1 0 1 0 0,1 0-1 0 0,-2-1 0 0 0,-2 3-14 0 0,1-1 30 0 0,6-6-20 0 0,-1-1 1 0 0,1 1 0 0 0,-1 0-1 0 0,0-1 1 0 0,0 1-1 0 0,0-1 1 0 0,0 0 0 0 0,0 0-1 0 0,-1 0 1 0 0,1-1 0 0 0,-1 1-11 0 0,0-1 15 0 0,-1 1 26 0 0,-1-1-1 0 0,1 1 1 0 0,-1-1-1 0 0,0-1 0 0 0,1 1 1 0 0,-1-1-41 0 0,4 0 19 0 0,1 0 1 0 0,-1 0-1 0 0,1 0 1 0 0,0 0-1 0 0,-1-1 0 0 0,1 1 1 0 0,0 0-1 0 0,-1-1 1 0 0,1 1-1 0 0,0-1 1 0 0,-1 0-1 0 0,1 1 1 0 0,0-1-1 0 0,0 0 1 0 0,0 0-1 0 0,0 0 0 0 0,0 0 1 0 0,0 0-1 0 0,0 0 1 0 0,0 0-1 0 0,0 0 1 0 0,0 0-1 0 0,1 0 1 0 0,-1 0-1 0 0,0-1 0 0 0,1 1 1 0 0,-1 0-1 0 0,1-1-19 0 0,-4-6 130 0 0,2-1-1 0 0,0 0 1 0 0,0 0-1 0 0,0 0 0 0 0,1 0 1 0 0,0 0-1 0 0,1 0 1 0 0,0 0-1 0 0,1 0 0 0 0,0-5-129 0 0,2-3 105 0 0,1 0-1 0 0,0 0 1 0 0,1 1-1 0 0,1-1 0 0 0,2 0-104 0 0,8-25 178 0 0,-4 10-48 0 0,2 2 0 0 0,15-27-130 0 0,5 6-307 0 0,2 3 0 0 0,2 1 1 0 0,39-37 306 0 0,-59 67-5555 0 0,0 3-1951 0 0</inkml:trace>
  <inkml:trace contextRef="#ctx0" brushRef="#br0" timeOffset="4323.588">1910 1046 7368 0 0,'0'0'568'0'0,"0"0"-238"0"0,0 0 394 0 0,8 0 3726 0 0,-7 0-4373 0 0,-1 0 0 0 0,1 0 0 0 0,0 0 1 0 0,0 0-1 0 0,0 1 0 0 0,0-1 1 0 0,0 0-1 0 0,0 1 0 0 0,0-1 1 0 0,0 1-1 0 0,-1-1 0 0 0,1 1 1 0 0,0-1-1 0 0,0 1 0 0 0,-1-1 0 0 0,1 1 1 0 0,0 0-1 0 0,-1-1 0 0 0,1 1 1 0 0,-1 0-1 0 0,1 0 0 0 0,0-1 1 0 0,-1 1-1 0 0,0 0 0 0 0,1 0-77 0 0,8 28 841 0 0,-4-12-463 0 0,-3-10-232 0 0,0 0 0 0 0,0 1 0 0 0,-1-1 0 0 0,0 0 0 0 0,-1 1 0 0 0,1-1 0 0 0,-1 1 0 0 0,-1 4-146 0 0,-2 14 865 0 0,-6 22-865 0 0,3-17 279 0 0,4-21-198 0 0,0 0-1 0 0,-1 0 1 0 0,0-1-1 0 0,-1 1 0 0 0,0-1 1 0 0,-1 0-1 0 0,0 0 1 0 0,0 0-1 0 0,-1-1 0 0 0,0 0 1 0 0,0 0-1 0 0,-1 0 1 0 0,0-1-1 0 0,0 0 0 0 0,-1 0 1 0 0,0-1-1 0 0,0 0 1 0 0,-1 0-1 0 0,1-1 0 0 0,-7 3-80 0 0,8-6 29 0 0,1 1 0 0 0,-1-2 0 0 0,1 1 0 0 0,-1 0 0 0 0,0-1 0 0 0,0-1 0 0 0,1 1-1 0 0,-1-1 1 0 0,0 0 0 0 0,0 0 0 0 0,0-1 0 0 0,-5-1-29 0 0,-33-11 199 0 0,-5-3-199 0 0,29 9-2 0 0,14 4 19 0 0,-18-5 9 0 0,0 1 0 0 0,-1 0-26 0 0,17 6 0 0 0,1 0-1 0 0,-1 0 0 0 0,1 0 1 0 0,-1 1-1 0 0,1 0 1 0 0,-1 1-1 0 0,1 0 0 0 0,-2 1 1 0 0,-19 4 3 0 0,0 2 0 0 0,1 1-1 0 0,0 2 1 0 0,-25 13-3 0 0,35-15 36 0 0,0 0 1 0 0,1 1-1 0 0,1 1 0 0 0,0 1 0 0 0,-7 6-36 0 0,12-6-1 0 0,9-3 11 0 0,2-8-8 0 0,0-1 2 0 0,0 1 0 0 0,0 0 0 0 0,0 0 0 0 0,1 0 0 0 0,-1 0 0 0 0,0 0 0 0 0,0 0 0 0 0,1-1 0 0 0,-1 1 0 0 0,1 0 0 0 0,-1 0 0 0 0,0-1 0 0 0,1 1 0 0 0,-1 0 0 0 0,1 0 0 0 0,0-1 0 0 0,-1 1 0 0 0,1-1 1 0 0,0 1-1 0 0,-1 0 0 0 0,1-1 0 0 0,0 1 0 0 0,0-1 0 0 0,-1 0 0 0 0,1 1 0 0 0,0-1-4 0 0,24 8 109 0 0,-13-6-102 0 0,-10-1-7 0 0,0 0 7 0 0,0-1 0 0 0,0 1 0 0 0,0-1 0 0 0,-1 0 0 0 0,1 1 0 0 0,0-1-1 0 0,0 0 1 0 0,0 0 0 0 0,0 0 0 0 0,0 0 0 0 0,0-1 0 0 0,0 1 0 0 0,0 0 0 0 0,0-1 0 0 0,-1 0 0 0 0,1 1 0 0 0,2-2-7 0 0,-4 2 0 0 0,0 0 0 0 0,1 0 1 0 0,-1 0-1 0 0,1 0 0 0 0,-1 0 0 0 0,0 0 1 0 0,1 0-1 0 0,-1 0 0 0 0,0-1 1 0 0,1 1-1 0 0,-1 0 0 0 0,0 0 0 0 0,1 0 1 0 0,-1-1-1 0 0,0 1 0 0 0,1 0 1 0 0,-1 0-1 0 0,0-1 0 0 0,1 1 0 0 0,-1 0 1 0 0,0-1-1 0 0,0 1 0 0 0,1 0 1 0 0,-1-1-1 0 0,0 1 0 0 0,0-1 0 0 0,0 1 1 0 0,0 0-1 0 0,0-1 0 0 0,1 1 1 0 0,-1 0-1 0 0,0-1 0 0 0,0 1 0 0 0,0-1 0 0 0,0 1 1 0 0,1-2 10 0 0,-1 1-1 0 0,1-1 0 0 0,0 0 0 0 0,-1 1 1 0 0,0-1-1 0 0,1 0 0 0 0,-1 1 0 0 0,0-1 1 0 0,1 0-1 0 0,-1 0 0 0 0,0 1 0 0 0,0-1 1 0 0,-1 0-1 0 0,1 0 0 0 0,0 1 1 0 0,-1-1-1 0 0,1 0 0 0 0,0 1 0 0 0,-1-1 1 0 0,0 0-1 0 0,1 1 0 0 0,-1-1 0 0 0,0 1 1 0 0,0-1-1 0 0,0 1 0 0 0,0 0 0 0 0,0-1 1 0 0,0 1-1 0 0,-1 0 0 0 0,1 0 1 0 0,0-1-1 0 0,-1 1 0 0 0,1 0 0 0 0,-1 1 1 0 0,1-1-11 0 0,-8-5-26 0 0,0 1 1 0 0,-1 0 0 0 0,1 1 0 0 0,-1 0 0 0 0,-5-1 25 0 0,5 1 78 0 0,-3 0-94 0 0,0 1-1 0 0,-1 0 0 0 0,1 0 1 0 0,-1 2-1 0 0,1-1 0 0 0,-1 2 1 0 0,1 0-1 0 0,-7 1 17 0 0,-19 3 105 0 0,0 2-1 0 0,-12 3-104 0 0,-2 5 19 0 0,-5 3-19 0 0,28-7 1 0 0,3-1 0 0 0,1 2-1 0 0,1 1 1 0 0,-14 8-1 0 0,9-4-9 0 0,1-2 0 0 0,-6 1 9 0 0,10-6-47 0 0,0-2-1 0 0,0 0 0 0 0,-16 1 48 0 0,28-6 8 0 0,-1-1 0 0 0,1 0 0 0 0,0-1 0 0 0,-1 0 0 0 0,1-1-1 0 0,0-1 1 0 0,-13-2-8 0 0,8-1 9 0 0,7 3 28 0 0,0-1 0 0 0,0 0 0 0 0,0 0 0 0 0,1-1 0 0 0,-1-1 1 0 0,1 0-1 0 0,0 0 0 0 0,-2-3-37 0 0,4 2 30 0 0,0 0 0 0 0,0-1 0 0 0,1 1 1 0 0,0-2-1 0 0,0 1 0 0 0,1-1 0 0 0,0 0 1 0 0,1 0-1 0 0,-1 0 0 0 0,2-1 0 0 0,-1 0 1 0 0,1 0-1 0 0,-1-4-30 0 0,4 10 6 0 0,0 0-1 0 0,1 0 1 0 0,-1 1 0 0 0,1-1 0 0 0,0 0-1 0 0,0 0 1 0 0,0 0 0 0 0,0 0-1 0 0,1-1-5 0 0,-1-19 14 0 0,-1 20-10 0 0,0 0 0 0 0,1 1 0 0 0,-1-1 0 0 0,1 0 0 0 0,0 0 0 0 0,0 0 0 0 0,0 0 0 0 0,0 0 0 0 0,0 1 0 0 0,1-1 0 0 0,-1 0 0 0 0,1 0 0 0 0,0 0 0 0 0,0 1 0 0 0,1-3-4 0 0,-1 1 2 0 0,1 1-1 0 0,-1-1 0 0 0,0 0 0 0 0,-1 0 1 0 0,1 1-1 0 0,-1-1 0 0 0,1-2-1 0 0,0-9-779 0 0,-1 14 658 0 0,1 1 1 0 0,-1-1-1 0 0,0 0 1 0 0,0 1 0 0 0,1-1-1 0 0,-1 1 1 0 0,1-1-1 0 0,-1 0 1 0 0,0 1 0 0 0,1-1-1 0 0,-1 1 1 0 0,1-1-1 0 0,-1 1 1 0 0,1 0 0 0 0,-1-1-1 0 0,1 1 1 0 0,-1-1-1 0 0,1 1 1 0 0,0 0 120 0 0,0-1-660 0 0,0 0-6333 0 0</inkml:trace>
  <inkml:trace contextRef="#ctx0" brushRef="#br0" timeOffset="5828.647">23 1989 7832 0 0,'-9'-7'-428'0'0,"4"-2"5301"0"0,4 8-1514 0 0,1 5-1678 0 0,-1-2-1695 0 0,1 0 99 0 0,0 0 0 0 0,0 0 0 0 0,0 0-1 0 0,0 0 1 0 0,0 0 0 0 0,1 0 0 0 0,-1 0-1 0 0,1 0 1 0 0,-1 0-85 0 0,3 17 363 0 0,-8 9 129 0 0,4-21-359 0 0,0-1-1 0 0,0 1 0 0 0,0-1 1 0 0,1 1-1 0 0,0 3-132 0 0,-1 14 256 0 0,0-22-240 0 0,1 0 0 0 0,0 0 0 0 0,0 1 0 0 0,0-1 0 0 0,0 0 0 0 0,0 0 0 0 0,0 1 0 0 0,0-1 0 0 0,1 0 0 0 0,-1 0 0 0 0,1 0 0 0 0,-1 0 0 0 0,1 1 0 0 0,0-1 0 0 0,0 0 0 0 0,0 0 0 0 0,0 0 0 0 0,1-1-16 0 0,-2 0 9 0 0,1 1-1 0 0,-1-1 1 0 0,1 0 0 0 0,-1 0-1 0 0,1 0 1 0 0,-1 0-1 0 0,0 0 1 0 0,1 0-1 0 0,-1 0 1 0 0,0 1-1 0 0,0-1 1 0 0,0 0 0 0 0,0 0-1 0 0,0 0 1 0 0,0 1-9 0 0,0-1 3 0 0,0 1 1 0 0,0-1 0 0 0,0 0 0 0 0,0 1 0 0 0,0-1 0 0 0,0 0 0 0 0,0 0 0 0 0,1 1-1 0 0,-1-1 1 0 0,0 0 0 0 0,1 0 0 0 0,0 1-4 0 0,29 32 175 0 0,-29-33-165 0 0,0 0 0 0 0,-1 0 0 0 0,1-1 0 0 0,0 1 0 0 0,0 0 1 0 0,0 0-1 0 0,0-1 0 0 0,0 1 0 0 0,0 0 0 0 0,0-1 0 0 0,0 1 0 0 0,0-1 1 0 0,1 1-1 0 0,-1-1 0 0 0,1 0-10 0 0,5 3 97 0 0,-5-3-78 0 0,0 0-1 0 0,0 0 1 0 0,0-1 0 0 0,0 1-1 0 0,0-1 1 0 0,-1 1 0 0 0,1-1-1 0 0,0 0 1 0 0,0 1 0 0 0,-1-1-1 0 0,2-1-17 0 0,-1 1 26 0 0,-1 1-14 0 0,0 0-1 0 0,0-1 0 0 0,0 1 0 0 0,-1-1 0 0 0,1 0 1 0 0,0 1-1 0 0,0-1 0 0 0,0 1 0 0 0,0-1 1 0 0,-1 0-1 0 0,1 0 0 0 0,0 0 0 0 0,-1 1 0 0 0,1-1 1 0 0,-1 0-1 0 0,1 0 0 0 0,-1 0 0 0 0,1 0 0 0 0,-1 0 1 0 0,0 0-1 0 0,1 0 0 0 0,-1 0 0 0 0,0 0 1 0 0,0 0-1 0 0,0 0 0 0 0,0-1-12 0 0,1 0 37 0 0,-1 0 0 0 0,0 0 0 0 0,1 0-1 0 0,-1 0 1 0 0,1 0 0 0 0,0 0 0 0 0,0 1 0 0 0,-1-1 0 0 0,2 0-37 0 0,-1 1 13 0 0,0-1 1 0 0,0 1 0 0 0,-1 0 0 0 0,1 0-1 0 0,0 0 1 0 0,0 0 0 0 0,-1-1 0 0 0,1 1-1 0 0,0 0 1 0 0,-1 0 0 0 0,0-1 0 0 0,1 1-1 0 0,-1-1 1 0 0,0 1 0 0 0,0 0 0 0 0,1-1-1 0 0,-1 1 1 0 0,0-1 0 0 0,0 1 0 0 0,-1 0-1 0 0,1-1 1 0 0,0 1 0 0 0,0-1 0 0 0,-1 1-1 0 0,1 0 1 0 0,-1-1 0 0 0,1 1 0 0 0,-1 0-1 0 0,1-1-13 0 0,-1 1-10 0 0,1-1-1 0 0,0 1 1 0 0,0-1 0 0 0,0 1-1 0 0,0-1 1 0 0,0 1-1 0 0,0-1 1 0 0,0 1-1 0 0,0-1 1 0 0,0 1-1 0 0,1-1 1 0 0,-1 1-1 0 0,1-1 1 0 0,-1 1 0 0 0,1-1 10 0 0,4-15-93 0 0,-5-11 76 0 0,0 21 28 0 0,-1 0 0 0 0,2 0 0 0 0,-1 0 0 0 0,1 0 0 0 0,0 0 0 0 0,1 0-11 0 0,-2-7 76 0 0,0 13-69 0 0,-1 0 0 0 0,1 0 0 0 0,0 0 0 0 0,0 0 0 0 0,0 0 0 0 0,0 0 0 0 0,0 0 1 0 0,0 0-1 0 0,1 0 0 0 0,-1 0 0 0 0,0 0 0 0 0,0 0 0 0 0,1 0 0 0 0,-1 0 0 0 0,1-1-7 0 0,4-3 8 0 0,-4 5-14 0 0,0-1 0 0 0,-1 1 0 0 0,1 0 0 0 0,-1-1 0 0 0,1 1 0 0 0,-1-1 0 0 0,1 1 0 0 0,-1-1 0 0 0,0 1 0 0 0,1-1 0 0 0,-1 1 0 0 0,0-1 0 0 0,1 1 0 0 0,-1-1 0 0 0,0 1 0 0 0,1-1 0 0 0,-1 1 0 0 0,0-1 0 0 0,0 0 0 0 0,0 1 0 0 0,1-1 0 0 0,-1 1 0 0 0,0-1 0 0 0,0 0 0 0 0,0 1 0 0 0,0-1 0 0 0,0 0 0 0 0,0 1 0 0 0,-1-1 0 0 0,1 0 6 0 0,0 1 3 0 0,0-1 1 0 0,0 1 0 0 0,0 0 0 0 0,0-1-1 0 0,-1 1 1 0 0,1-1 0 0 0,0 1 0 0 0,0-1-1 0 0,0 1 1 0 0,0 0 0 0 0,0-1 0 0 0,0 1-1 0 0,0-1 1 0 0,0 1 0 0 0,0 0 0 0 0,1-1-1 0 0,-1 1 1 0 0,0-1 0 0 0,0 1 0 0 0,0 0-1 0 0,0-1 1 0 0,1 1 0 0 0,-1-1 0 0 0,0 1-1 0 0,0 0 1 0 0,1-1 0 0 0,-1 1 0 0 0,0 0-1 0 0,1-1 1 0 0,-1 1 0 0 0,0 0 0 0 0,1 0-1 0 0,-1-1 1 0 0,0 1 0 0 0,1 0 0 0 0,-1 0-1 0 0,0 0 1 0 0,1 0 0 0 0,-1-1 0 0 0,1 1-1 0 0,-1 0 1 0 0,0 0 0 0 0,1 0 0 0 0,-1 0-1 0 0,1 0 1 0 0,-1 0 0 0 0,1 0 0 0 0,-1 0-1 0 0,0 0 1 0 0,1 0 0 0 0,-1 0 0 0 0,1 0-1 0 0,-1 1 1 0 0,0-1 0 0 0,1 0 0 0 0,-1 0-1 0 0,1 0 1 0 0,-1 1-4 0 0,0-1-4 0 0,1 1-1 0 0,-1 0 1 0 0,0 0 0 0 0,0 0 0 0 0,0-1-1 0 0,0 1 1 0 0,0 0 0 0 0,0 0-1 0 0,0 0 1 0 0,0 0 0 0 0,0-1 0 0 0,-1 1-1 0 0,1 0 5 0 0,0 0-9 0 0,0-1-3 0 0,1 1-1 0 0,-1 0 1 0 0,1 0 0 0 0,-1 0 0 0 0,1-1 0 0 0,-1 1 0 0 0,1 0 0 0 0,-1-1 0 0 0,1 1-1 0 0,-1 0 1 0 0,1-1 0 0 0,0 1 0 0 0,-1-1 0 0 0,1 1 0 0 0,0-1 0 0 0,0 1 0 0 0,0-1-1 0 0,-1 0 1 0 0,1 1 0 0 0,0-1 0 0 0,0 0 12 0 0,22 6-151 0 0,-18-4 118 0 0,0-1 21 0 0,-3-1 11 0 0,0 0 0 0 0,0 1 0 0 0,1-1 1 0 0,-1 1-1 0 0,0-1 0 0 0,0 1 0 0 0,0 0 1 0 0,-1 0-1 0 0,1 0 0 0 0,0 0 0 0 0,0 0 1 0 0,0 0-1 0 0,-1 1 0 0 0,1-1 0 0 0,-1 0 1 0 0,1 1-1 0 0,-1 0 0 0 0,1-1 0 0 0,0 2 1 0 0,1 2 0 0 0,1-1 0 0 0,0 0 0 0 0,1 0 0 0 0,-1 0 0 0 0,1 0 0 0 0,0 0 0 0 0,1 0 0 0 0,5 4 0 0 0,-8-6 0 0 0,0-1-1 0 0,0 1 0 0 0,0-1 1 0 0,1 0-1 0 0,-1 0 1 0 0,0 0-1 0 0,1 0 0 0 0,-1 0 1 0 0,1-1 0 0 0,35 4 45 0 0,-29-3 21 0 0,2 0 32 0 0,-11 0-91 0 0,1-1 0 0 0,0 0 1 0 0,0 0-1 0 0,0 1 0 0 0,-1-1 0 0 0,1 0 0 0 0,0 0 0 0 0,0-1 0 0 0,-1 1 0 0 0,1 0 0 0 0,0 0 0 0 0,0-1 0 0 0,-1 0 1 0 0,1 1-1 0 0,0-1 0 0 0,-1 0 0 0 0,1 1 0 0 0,0-1 0 0 0,-1 0 0 0 0,0 0 0 0 0,1 0 0 0 0,0-1-7 0 0,-2 2-3 0 0,1-1-9 0 0,1 0 1 0 0,-1 0 0 0 0,1 0-1 0 0,-1 0 1 0 0,0-1 0 0 0,0 1-1 0 0,0 0 1 0 0,1-1 0 0 0,-1 1-1 0 0,0-1 1 0 0,-1 1 0 0 0,1-1-1 0 0,0 1 1 0 0,0-1 0 0 0,-1 0 0 0 0,1 1-1 0 0,-1-1 1 0 0,1 0 0 0 0,-1 1-1 0 0,0-1 1 0 0,0 0 0 0 0,1 0-1 0 0,-1 0 12 0 0,3-17 0 0 0,-2 16-1 0 0,0 0 0 0 0,0 1 0 0 0,-1-1 0 0 0,1 0 0 0 0,-1 0 0 0 0,0 0 0 0 0,0 0-1 0 0,0 1 1 0 0,0-1 0 0 0,-1 0 0 0 0,1 0 0 0 0,-1-2 1 0 0,-2-10-65 0 0,3 15 63 0 0,0-1 0 0 0,0 0 0 0 0,0 0 1 0 0,0 1-1 0 0,0-1 0 0 0,0 0 0 0 0,0 0 0 0 0,0 1 0 0 0,-1-1 0 0 0,1 0 0 0 0,0 0 0 0 0,0 1 0 0 0,-1-1 0 0 0,1 0 0 0 0,-1 1 0 0 0,1-1 0 0 0,0 0 0 0 0,-1 1 1 0 0,1-1-1 0 0,-1 1 0 0 0,0-1 0 0 0,1 1 0 0 0,-1-1 0 0 0,1 1 0 0 0,-1-1 0 0 0,0 1 0 0 0,1 0 0 0 0,-1-1 0 0 0,0 1 0 0 0,1 0 0 0 0,-1 0 0 0 0,0-1 2 0 0,-12-6-64 0 0,12 6 46 0 0,-1 0 0 0 0,1 0 0 0 0,-1 0 0 0 0,0 0-1 0 0,1 1 1 0 0,-1-1 0 0 0,0 0 0 0 0,1 1 0 0 0,-1-1 0 0 0,0 1 0 0 0,0 0-1 0 0,1-1 1 0 0,-2 1 18 0 0,-3 1-1 0 0,0-1-1 0 0,0 1 1 0 0,0 1-1 0 0,1-1 0 0 0,-1 1 1 0 0,1 0-1 0 0,-1 0 0 0 0,1 1 1 0 0,-1-1-1 0 0,-2 3 2 0 0,-4 2-8 0 0,7-4 0 0 0,1 0 0 0 0,0 0-1 0 0,0 1 1 0 0,0 0 0 0 0,0-1 0 0 0,1 1-1 0 0,-3 4 9 0 0,-1 1-6 0 0,5-7 3 0 0,1 0 0 0 0,-1 0 0 0 0,1 0 0 0 0,0 0 0 0 0,0 0 0 0 0,0 1 0 0 0,0-1 0 0 0,0 0 0 0 0,1 0 0 0 0,-1 1 0 0 0,1-1 0 0 0,-1 1 0 0 0,1-1 0 0 0,0 1 0 0 0,0-1 0 0 0,0 0 0 0 0,0 1 0 0 0,0-1 0 0 0,1 1 0 0 0,-1-1 0 0 0,1 1 3 0 0,-1 0-1 0 0,0-1 1 0 0,0 0 0 0 0,0 0 0 0 0,0 0 0 0 0,0 0 0 0 0,-1 0 0 0 0,1 0 0 0 0,-1 0 0 0 0,0 0 0 0 0,0 1 0 0 0,1-2 0 0 0,-1 0 0 0 0,0 1 0 0 0,1-1 0 0 0,0 1 0 0 0,-1-1 0 0 0,1 1 0 0 0,0-1 0 0 0,0 0 0 0 0,-1 1 0 0 0,1-1 0 0 0,0 1 0 0 0,1-1 0 0 0,-1 1 0 0 0,0-1 0 0 0,0 1 0 0 0,1 0 0 0 0,5 8 0 0 0,-5-9 0 0 0,0 0 0 0 0,-1 0 0 0 0,1 0 0 0 0,0 0 0 0 0,0 1 0 0 0,-1-1 0 0 0,1 0 0 0 0,-1 0 0 0 0,1 1 0 0 0,-1-1 0 0 0,1 1 0 0 0,-1-1 0 0 0,0 2 0 0 0,-1 6 0 0 0,0-8 0 0 0,1 1 0 0 0,-1-1 0 0 0,1 0 0 0 0,0 0 0 0 0,0 0 0 0 0,0 1 0 0 0,0-1 0 0 0,0 0 0 0 0,0 0 0 0 0,0 0 0 0 0,0 1 0 0 0,0-1 0 0 0,1 0 0 0 0,-1 0 0 0 0,0 1 0 0 0,7 8 22 0 0,0 0-1 0 0,0-1 0 0 0,8 9-21 0 0,-13-17 5 0 0,-1 0-1 0 0,1 0 0 0 0,-1 0 0 0 0,1 0 0 0 0,0-1 1 0 0,-1 1-1 0 0,1 0 0 0 0,0-1 0 0 0,-1 1 0 0 0,1-1 1 0 0,0 0-1 0 0,0 0 0 0 0,0 0 0 0 0,0 0-4 0 0,29 0 173 0 0,-15-2-129 0 0,1-2 0 0 0,-1 0 0 0 0,0 0 0 0 0,0-2 0 0 0,14-6-44 0 0,-22 8 8 0 0,0 1-1 0 0,-1-1 0 0 0,0-1-1 0 0,0 1 1 0 0,0-1 0 0 0,-1 0-1 0 0,0-1 1 0 0,0 0 0 0 0,0 0-1 0 0,2-4-6 0 0,-7 9-8 0 0,0 0 0 0 0,0 0 1 0 0,-1 0-1 0 0,1 0 0 0 0,-1-1 0 0 0,1 1 0 0 0,-1 0 0 0 0,0-1 0 0 0,1 1 0 0 0,-1 0 0 0 0,0-1 0 0 0,0 1 0 0 0,0-1 8 0 0,0 1-12 0 0,0 0 0 0 0,0 1-1 0 0,0-1 1 0 0,0 0 0 0 0,0 0 0 0 0,1 0-1 0 0,-1 0 1 0 0,0 0 0 0 0,0 1 0 0 0,1-1-1 0 0,-1 0 1 0 0,0 0 0 0 0,1 0 0 0 0,-1 1-1 0 0,1-1 1 0 0,-1 0 0 0 0,1 1 0 0 0,0-1-1 0 0,-1 0 13 0 0,23-14-313 0 0,-14 9 285 0 0,-7 5-36 0 0,6 12-69 0 0,2 5 43 0 0,-9-16 90 0 0,-1 1 0 0 0,1 0 0 0 0,0-1 0 0 0,-1 1 0 0 0,1 0-1 0 0,-1 0 1 0 0,1 0 0 0 0,-1-1 0 0 0,1 1 0 0 0,-1 0 0 0 0,0 0-1 0 0,1 0 1 0 0,-1 0 0 0 0,0 0 0 0 0,0 0 0 0 0,0 0 0 0 0,0 0 0 0 0,0 0-1 0 0,0 0 1 0 0,0 0 0 0 0,0 0 0 0 0,0 0 0 0 0,0 0 0 0 0,0 0-1 0 0,0 0 1 0 0,-1 0 0 0 0,1 0 0 0 0,0 0 0 0 0,1 0 0 0 0,-1 0 0 0 0,0 0 0 0 0,0 0 0 0 0,0 0 0 0 0,0 0 0 0 0,1 0 0 0 0,-1 0 0 0 0,0 0 0 0 0,1 0 0 0 0,-1 0 0 0 0,1-1 0 0 0,-1 1 0 0 0,1 0 0 0 0,0 0 0 0 0,0 0 0 0 0,0 1 0 0 0,-1-1 0 0 0,1 0 0 0 0,0 1 0 0 0,-1-1 0 0 0,1 1 0 0 0,-1-1 0 0 0,1 1 0 0 0,-1-1 0 0 0,0 1 0 0 0,1-1 0 0 0,-1 1 0 0 0,0 3 8 0 0,0-1 0 0 0,1 1-1 0 0,0-1 1 0 0,0 1-1 0 0,0-1 1 0 0,0 1 0 0 0,2 2-8 0 0,-3-7 10 0 0,1 1-8 0 0,-1-1 0 0 0,0 0 0 0 0,0 1 0 0 0,0-1 0 0 0,0 1 0 0 0,0-1 0 0 0,0 0 0 0 0,0 1 0 0 0,0-1 0 0 0,1 0 0 0 0,-1 1 0 0 0,-1-1 0 0 0,1 0 0 0 0,0 1 0 0 0,0-1 0 0 0,0 1 0 0 0,0-1 0 0 0,0 0 0 0 0,0 1 0 0 0,0-1 0 0 0,0 0 0 0 0,0 1 0 0 0,-1-1 0 0 0,1 0 0 0 0,0 1 0 0 0,0-1 0 0 0,-1 0 0 0 0,1 0 0 0 0,0 1 0 0 0,0-1 0 0 0,-1 0 0 0 0,1 0 0 0 0,0 1 0 0 0,-1-1 0 0 0,1 0 0 0 0,0 0 0 0 0,0 0 0 0 0,-1 1-2 0 0,0 0 95 0 0,1-1 9 0 0,0 0-20 0 0,0 0-11 0 0,1 0-56 0 0,-1 0-1 0 0,1 1 1 0 0,0-1-1 0 0,-1 0 1 0 0,1 0-1 0 0,-1 1 1 0 0,1-1-1 0 0,0 0 1 0 0,-1 0-1 0 0,1 0 1 0 0,0 0-1 0 0,0 0 1 0 0,-1 0-1 0 0,1 0 1 0 0,0 0-1 0 0,-1 0-16 0 0,10-4 65 0 0,-7 3-25 0 0,1 0 0 0 0,-1-1 0 0 0,0 1-1 0 0,0-1 1 0 0,1 0 0 0 0,-1 0 0 0 0,0 0-1 0 0,-1-1 1 0 0,1 1 0 0 0,0 0 0 0 0,-1-1-1 0 0,1 0 1 0 0,-1 0 0 0 0,0 0 0 0 0,1 0-40 0 0,30-52 26 0 0,-31 52-26 0 0,0 1 0 0 0,0-1 0 0 0,0 1 0 0 0,1-1 0 0 0,-1 1 0 0 0,0 0 0 0 0,2-1 0 0 0,14-16 0 0 0,-16 16 0 0 0,1 0 0 0 0,-1 1 0 0 0,0-1 0 0 0,1 1 0 0 0,0-1 0 0 0,0 1 0 0 0,-1 0 0 0 0,1 0 0 0 0,0 0 0 0 0,1 0 0 0 0,-1 1 0 0 0,0-1 0 0 0,0 1 0 0 0,1 0 0 0 0,0 0 0 0 0,-2 0 0 0 0,1 0 0 0 0,-1 1 0 0 0,1 0 0 0 0,0 0 0 0 0,-1 0 0 0 0,1 0 0 0 0,-1 0 0 0 0,1 0 0 0 0,0 1 0 0 0,-1-1 0 0 0,1 1 0 0 0,-1 0 0 0 0,1 0 0 0 0,-1 0 0 0 0,0 0 0 0 0,1 0 0 0 0,-1 0 0 0 0,0 1 0 0 0,0-1 0 0 0,0 1 0 0 0,1 0 0 0 0,14 9 0 0 0,-14-9 0 0 0,1 0 0 0 0,-1 0 0 0 0,0 1 0 0 0,1-1 0 0 0,-1 1 0 0 0,0 0 0 0 0,47 50-670 0 0,-27-32 476 0 0,-21-20 240 0 0,0 1 1 0 0,0-1 0 0 0,0 0-1 0 0,0 0 1 0 0,0 0 0 0 0,0 0 0 0 0,1 0-1 0 0,-1 0 1 0 0,0-1 0 0 0,1 1 0 0 0,-1-1-1 0 0,2 1-46 0 0,-2-1 18 0 0,0 0-1 0 0,0 0 1 0 0,0 0-1 0 0,0-1 0 0 0,1 1 1 0 0,-1 0-1 0 0,0-1 1 0 0,0 0-1 0 0,0 1 0 0 0,0-1 1 0 0,0 0-1 0 0,0 0 1 0 0,0 0-1 0 0,0 0 1 0 0,-1 0-1 0 0,1-1 0 0 0,0 1-17 0 0,5-4 16 0 0,-4 3-22 0 0,-1 1-1 0 0,0-1 0 0 0,0 0 0 0 0,0 0 0 0 0,0 0 1 0 0,0 0-1 0 0,-1 0 0 0 0,1 0 0 0 0,0-1 1 0 0,-1 1-1 0 0,0 0 0 0 0,1-1 0 0 0,-1 1 0 0 0,0-1 1 0 0,0-1 6 0 0,2-8-85 0 0,0 1-1 0 0,-1-1 1 0 0,0-1 85 0 0,2-8 17 0 0,3-18-87 0 0,-5 36 38 0 0,-2 3 42 0 0,0 0-111 0 0,1 1 57 0 0,1 0 0 0 0,-1-1 0 0 0,0 1 1 0 0,1 0-1 0 0,-1 0 0 0 0,0 0 0 0 0,0 0 0 0 0,0 1 0 0 0,1 0 44 0 0,2 1-60 0 0,0 2 71 0 0,1 0-1 0 0,-1 0 1 0 0,-1 0-1 0 0,1 1 1 0 0,-1-1-1 0 0,1 1 0 0 0,-1 0 1 0 0,-1 0-1 0 0,1 1-10 0 0,6 19 55 0 0,3 15-55 0 0,-7-25-17 0 0,5 29 34 0 0,-2 1-1 0 0,-2-1 1 0 0,0 34-17 0 0,-5-69 14 0 0,0 2-4 0 0,-1 0 0 0 0,-1 0 0 0 0,0 0 0 0 0,-1 2-10 0 0,1-8 27 0 0,0-1 0 0 0,0 1-1 0 0,0-1 1 0 0,-1 0 0 0 0,0 0 0 0 0,0 0 0 0 0,0 0 0 0 0,-1 0 0 0 0,0 0-1 0 0,-1 2-26 0 0,0-4 21 0 0,1 1-1 0 0,-1 0 0 0 0,0-1 0 0 0,0 0 0 0 0,0 0 0 0 0,0 0 1 0 0,-1-1-1 0 0,1 1 0 0 0,-1-1 0 0 0,0 0 0 0 0,1-1 1 0 0,-1 1-1 0 0,0-1 0 0 0,0 0 0 0 0,-1 0-20 0 0,-12 2 94 0 0,0-1-1 0 0,0-1 1 0 0,-11-2-94 0 0,14 1 20 0 0,6 0 17 0 0,0-1 0 0 0,0 0 0 0 0,-1 0 0 0 0,1-1 0 0 0,-6-2-37 0 0,10 3 8 0 0,0-1 0 0 0,1 0 0 0 0,-1 0 0 0 0,1 0 0 0 0,-1 0 0 0 0,1-1 0 0 0,0 0 0 0 0,0 0 0 0 0,0 0-1 0 0,0 0 1 0 0,-1-2-8 0 0,4 4-22 0 0,0 0 1 0 0,0 0-1 0 0,1 0 0 0 0,-1 0 0 0 0,0-1 0 0 0,1 1 0 0 0,-1 0 0 0 0,0 0 0 0 0,1 0 1 0 0,-1-1-1 0 0,1 1 0 0 0,0 0 0 0 0,-1 0 0 0 0,1-1 0 0 0,0 1 0 0 0,0 0 0 0 0,0-1 0 0 0,0 1 1 0 0,0 0-1 0 0,0-1 0 0 0,0 1 0 0 0,1 0 0 0 0,-1-1 0 0 0,0 1 0 0 0,1 0 0 0 0,-1-1 1 0 0,1 1-1 0 0,-1 0 22 0 0,3-4-617 0 0,0 1-1 0 0,0 0 1 0 0,0 0 0 0 0,0 1 0 0 0,0-1 0 0 0,4-2 617 0 0,2-3-1287 0 0,6-8-614 0 0</inkml:trace>
  <inkml:trace contextRef="#ctx0" brushRef="#br0" timeOffset="6320.37">1872 1833 12552 0 0,'-3'-2'161'0'0,"-1"-1"1"0"0,0 1 0 0 0,0 0-1 0 0,0 0 1 0 0,0 1 0 0 0,0-1-1 0 0,0 1 1 0 0,0 0 0 0 0,-1 0-1 0 0,1 0 1 0 0,0 0 0 0 0,-1 1-1 0 0,1 0 1 0 0,0 0 0 0 0,-1 0-1 0 0,1 0 1 0 0,-1 1 0 0 0,1-1-1 0 0,0 1-161 0 0,-6 1 503 0 0,0 1 0 0 0,0-1-1 0 0,0 1 1 0 0,1 1 0 0 0,0 0-1 0 0,-1 0 1 0 0,-6 5-503 0 0,13-7 76 0 0,0 0 0 0 0,0 1 0 0 0,0-1 0 0 0,0 1 0 0 0,0-1 0 0 0,1 1 1 0 0,-1 0-1 0 0,1 0 0 0 0,0 0 0 0 0,0 0 0 0 0,0 0 0 0 0,0 1 0 0 0,1-1 0 0 0,-2 4-76 0 0,2-5 9 0 0,1-1 1 0 0,0 1-1 0 0,-1 0 0 0 0,1 0 0 0 0,0 0 1 0 0,0 0-1 0 0,0 0 0 0 0,0 0 0 0 0,0 0 1 0 0,1 0-1 0 0,-1 0 0 0 0,1 0 0 0 0,-1 0 1 0 0,1 0-1 0 0,-1 0 0 0 0,1 0 0 0 0,0 0 1 0 0,0-1-1 0 0,0 1 0 0 0,0 0 0 0 0,1-1 1 0 0,-1 1-1 0 0,0-1 0 0 0,1 1 0 0 0,-1-1 1 0 0,0 1-1 0 0,1-1 0 0 0,0 0-9 0 0,22 17 98 0 0,2-2 1 0 0,10 5-99 0 0,-6-4 287 0 0,22 17-287 0 0,-51-33 11 0 0,0-1 0 0 0,0 1 1 0 0,0 0-1 0 0,-1-1 0 0 0,1 1 0 0 0,0 0 1 0 0,0-1-1 0 0,0 1 0 0 0,-1 0 0 0 0,1 0 1 0 0,0 0-1 0 0,-1 0 0 0 0,1 0 0 0 0,-1-1 0 0 0,1 1 1 0 0,-1 0-1 0 0,1 0 0 0 0,-1 0 0 0 0,0 1 1 0 0,1-1-1 0 0,-1 0 0 0 0,0 0 0 0 0,0 0 0 0 0,0 0 1 0 0,0 0-1 0 0,0 0 0 0 0,0 0 0 0 0,0 0 1 0 0,0 0-1 0 0,0 0 0 0 0,-1 0 0 0 0,1 0 0 0 0,0 0 1 0 0,-1 0-1 0 0,1 0 0 0 0,-1 1-11 0 0,-1 0 17 0 0,0 1 0 0 0,0 0 0 0 0,-1-1 0 0 0,1 0 0 0 0,-1 1 0 0 0,1-1 0 0 0,-1 0 0 0 0,0 0 0 0 0,0-1 0 0 0,0 1 0 0 0,-3 1-17 0 0,-13 6 33 0 0,-1 0-1 0 0,-1-1 1 0 0,0-1 0 0 0,0-1 0 0 0,0-1 0 0 0,-2 0-33 0 0,2-1-240 0 0,0 1-1134 0 0,6-4-3998 0 0,3-3-988 0 0</inkml:trace>
  <inkml:trace contextRef="#ctx0" brushRef="#br0" timeOffset="6914.952">2013 1861 11432 0 0,'-2'1'89'0'0,"0"0"-1"0"0,-1 0 1 0 0,1 0 0 0 0,0 0 0 0 0,0 0 0 0 0,0 0 0 0 0,1 1 0 0 0,-1-1 0 0 0,0 1-1 0 0,0-1 1 0 0,1 1 0 0 0,-1 0 0 0 0,1-1 0 0 0,-1 2-89 0 0,-17 31 381 0 0,10-17 715 0 0,6-10-637 0 0,0 0 1 0 0,0 1-1 0 0,1-1 1 0 0,0 0 0 0 0,0 8-460 0 0,-2 3 663 0 0,1-6-194 0 0,1 0 0 0 0,0 0 0 0 0,1 0 0 0 0,0 7-469 0 0,2-6 705 0 0,0-13-689 0 0,-1 0 1 0 0,0 0 0 0 0,0-1 0 0 0,1 1-1 0 0,-1 0 1 0 0,0 0 0 0 0,0 0 0 0 0,0 0-1 0 0,1 0 1 0 0,-1-1 0 0 0,0 1-1 0 0,0 0 1 0 0,0 0 0 0 0,1 0 0 0 0,-1 0-1 0 0,0-1 1 0 0,0 1 0 0 0,0 0 0 0 0,0 0-1 0 0,0-1 1 0 0,0 1 0 0 0,1 0-1 0 0,-1 0 1 0 0,0-1 0 0 0,0 1 0 0 0,0 0-1 0 0,0 0 1 0 0,0-1 0 0 0,0 1-1 0 0,0 0 1 0 0,0 0 0 0 0,0-1 0 0 0,0 1-1 0 0,0 0-16 0 0,9-27 72 0 0,4-10-82 0 0,-12 30-103 0 0,2 1 0 0 0,-1-1 0 0 0,1 1 0 0 0,0-1 0 0 0,0 1 0 0 0,1-1 113 0 0,7-13-466 0 0,-9 16 386 0 0,1 0 0 0 0,-1 1 1 0 0,1-1-1 0 0,0 1 0 0 0,0 0 0 0 0,0 0 1 0 0,0 0-1 0 0,1 1 0 0 0,-1-1 0 0 0,3-1 80 0 0,-4 4 1 0 0,-1-1-1 0 0,1 1 0 0 0,0-1 0 0 0,-1 1 0 0 0,1 0 1 0 0,0 0-1 0 0,0 0 0 0 0,-1 0 0 0 0,1 0 1 0 0,0 0-1 0 0,-1 0 0 0 0,1 1 0 0 0,0-1 0 0 0,-1 1 1 0 0,2-1-1 0 0,1 2-11 0 0,0-1 1 0 0,-1 1-1 0 0,1-1 0 0 0,-1 1 1 0 0,1 0-1 0 0,0 1 11 0 0,0 0-4 0 0,3 2 35 0 0,0-1-1 0 0,-1 1 0 0 0,0 1 1 0 0,0-1-1 0 0,0 1 1 0 0,-1 0-1 0 0,1 0 1 0 0,-1 1-1 0 0,-1-1 0 0 0,2 4-30 0 0,4 8 168 0 0,10 23 677 0 0,-19-38-758 0 0,0 0-1 0 0,0 0 0 0 0,0 0 0 0 0,-1 1 0 0 0,1-1 0 0 0,-1 0 0 0 0,0 1 0 0 0,0-1 0 0 0,0 0 0 0 0,0 0 0 0 0,-1 4-86 0 0,1-5 682 0 0,0-3-268 0 0,1-11-143 0 0,5-16-227 0 0,-3 18 21 0 0,1 1 1 0 0,0-1-1 0 0,1 1 0 0 0,2-5-65 0 0,-5 12-7 0 0,0-1-1 0 0,0 0 0 0 0,1 1 0 0 0,-1-1 0 0 0,0 1 0 0 0,1 0 1 0 0,0 0-1 0 0,-1 0 0 0 0,1 0 0 0 0,0 1 0 0 0,0-1 0 0 0,0 1 1 0 0,0-1-1 0 0,0 1 0 0 0,2-1 8 0 0,-1 2 2 0 0,-1-1 0 0 0,0 1 0 0 0,1 0 1 0 0,-1 0-1 0 0,1 0 0 0 0,-1 0 0 0 0,0 1 0 0 0,1-1 0 0 0,-1 1 1 0 0,0 0-1 0 0,0 0 0 0 0,1 0 0 0 0,-1 0 0 0 0,0 1 0 0 0,0-1 1 0 0,0 1-1 0 0,0 0-2 0 0,8 5-11 0 0,0 1 1 0 0,0 0-1 0 0,7 8 11 0 0,-12-10-1 0 0,0 1 0 0 0,0 0 0 0 0,-1 1-1 0 0,0 0 1 0 0,3 5 1 0 0,-3-5-61 0 0,0 0 1 0 0,0 0-1 0 0,0-1 0 0 0,3 3 61 0 0,-7-10-64 0 0,-1 0 1 0 0,1 1-1 0 0,-1-1 1 0 0,1 1-1 0 0,-1-1 0 0 0,1 0 1 0 0,-1 0-1 0 0,1 1 1 0 0,-1-1-1 0 0,1 0 1 0 0,0 0-1 0 0,-1 0 0 0 0,1 0 1 0 0,-1 1-1 0 0,1-1 1 0 0,0 0-1 0 0,-1 0 0 0 0,1 0 64 0 0,3 0-266 0 0,3 2-150 0 0,13 3-5506 0 0,-7-4-183 0 0</inkml:trace>
  <inkml:trace contextRef="#ctx0" brushRef="#br0" timeOffset="7726.375">2739 1908 13472 0 0,'0'0'306'0'0,"-11"-7"745"0"0,7 6-961 0 0,0 1 0 0 0,1-1 0 0 0,-1 1 1 0 0,1 0-1 0 0,-1 1 0 0 0,0-1 0 0 0,1 1 0 0 0,-1-1 1 0 0,1 1-1 0 0,-1 0 0 0 0,1 0 0 0 0,-1 1-90 0 0,-6 2 897 0 0,1 1 0 0 0,0 1 0 0 0,-4 2-897 0 0,-18 10 853 0 0,21-12-763 0 0,0 0 0 0 0,0 0 0 0 0,1 1 0 0 0,0 0-1 0 0,0 0 1 0 0,0 1 0 0 0,1 0 0 0 0,1 1-1 0 0,-3 2-89 0 0,6-3 0 0 0,4-8 0 0 0,-1 1 0 0 0,1 0 0 0 0,0 0 0 0 0,-1 0 0 0 0,1-1 0 0 0,-1 1 0 0 0,1 0 0 0 0,-1 0 0 0 0,0-1 0 0 0,1 1 0 0 0,-1-1 0 0 0,0 1 0 0 0,1-1 0 0 0,-1 1 0 0 0,0-1 0 0 0,0 1 0 0 0,0-1 0 0 0,-5 5 43 0 0,11-2 115 0 0,14-2 25 0 0,13-18 100 0 0,-25 15-250 0 0,1-2 0 0 0,-1 1 0 0 0,0-1 0 0 0,-1 0 0 0 0,1 0 0 0 0,-1-1 0 0 0,1 1 0 0 0,-1-2-33 0 0,33-22-91 0 0,-37 27 91 0 0,1 0 0 0 0,-1 0 0 0 0,0 0 0 0 0,1 0 0 0 0,-1 1 0 0 0,0-1 0 0 0,1 1 0 0 0,-1-1 0 0 0,1 1 0 0 0,-1 0 0 0 0,1 0 0 0 0,-1 0 0 0 0,1 0 0 0 0,-1 0 0 0 0,1 0 0 0 0,-1 1 0 0 0,0 0 0 0 0,1-1 0 0 0,-1 1 0 0 0,3 1 0 0 0,-4-2-3 0 0,-1 1-1 0 0,1-1 1 0 0,0 1 0 0 0,0-1-1 0 0,0 1 1 0 0,0-1-1 0 0,-1 1 1 0 0,1 0-1 0 0,0-1 1 0 0,-1 1 0 0 0,1 0-1 0 0,0 0 1 0 0,-1 0-1 0 0,1-1 1 0 0,-1 1-1 0 0,1 0 1 0 0,-1 0-1 0 0,0 0 1 0 0,1 0 0 0 0,-1 0-1 0 0,0 0 4 0 0,1 2 0 0 0,8 25-14 0 0,-7-20 33 0 0,1-1 0 0 0,-1 1 0 0 0,1-1 0 0 0,1 1 0 0 0,1 2-19 0 0,-4-8 20 0 0,1 0 0 0 0,-1-1 0 0 0,0 1-1 0 0,0 0 1 0 0,1-1 0 0 0,-1 0 0 0 0,1 1 0 0 0,-1-1 0 0 0,1 0 0 0 0,0 0-1 0 0,-1 1 1 0 0,1-2 0 0 0,0 1 0 0 0,0 0 0 0 0,0 0 0 0 0,0 0 0 0 0,0-1-1 0 0,0 1 1 0 0,0-1 0 0 0,0 0 0 0 0,0 1 0 0 0,0-1 0 0 0,1 0-20 0 0,2 0 26 0 0,-1 0 0 0 0,1 0 0 0 0,0 0 0 0 0,0-1 0 0 0,-1 0 0 0 0,1 0 0 0 0,-1 0 0 0 0,1 0 0 0 0,-1-1 0 0 0,1 0 0 0 0,-1 0 0 0 0,0 0 0 0 0,0 0 0 0 0,0-1 0 0 0,0 0 0 0 0,0 1 0 0 0,0-1 0 0 0,-1-1 0 0 0,2 0-26 0 0,2-2 16 0 0,-1-1-1 0 0,0 0 0 0 0,0-1 0 0 0,0 1 0 0 0,-1-1 1 0 0,0 0-1 0 0,0 0 0 0 0,-1-1 0 0 0,0 1 0 0 0,2-7-15 0 0,2-15-100 0 0,3-14-1084 0 0,1-11 1184 0 0,-10 41-311 0 0,0 0 0 0 0,-1-1 0 0 0,-1 1 0 0 0,0-1-1 0 0,-2-13 312 0 0,0 18-110 0 0,2 1 51 0 0,-2 0 1 0 0,1 0-1 0 0,-1 0 1 0 0,-1 0-1 0 0,0 0 1 0 0,0 1-1 0 0,0-1 59 0 0,2 9 5 0 0,1-1 0 0 0,0 1-1 0 0,0 0 1 0 0,-1-1-1 0 0,1 1 1 0 0,0 0-1 0 0,-1 0 1 0 0,1-1 0 0 0,0 1-1 0 0,-1 0 1 0 0,1 0-1 0 0,-1-1 1 0 0,1 1-1 0 0,0 0 1 0 0,-1 0 0 0 0,1 0-1 0 0,-1 0 1 0 0,1 0-1 0 0,0 0 1 0 0,-1-1-1 0 0,1 1 1 0 0,-1 0 0 0 0,1 0-1 0 0,-1 0 1 0 0,1 0-1 0 0,-1 1 1 0 0,1-1 0 0 0,0 0-1 0 0,-1 0 1 0 0,0 0-5 0 0,-8 4 125 0 0,4 2-54 0 0,1 0-1 0 0,0 0 1 0 0,1 0-1 0 0,-1 0 1 0 0,1 1-1 0 0,1-1 1 0 0,-1 1-1 0 0,1 0 1 0 0,0 0-1 0 0,0 0-70 0 0,0 8 58 0 0,-1 0 0 0 0,2-1 0 0 0,0 1 0 0 0,0 0 0 0 0,2 0-1 0 0,1 11-57 0 0,0 24 77 0 0,-2-39-63 0 0,0 0 0 0 0,2 0-1 0 0,-1 0 1 0 0,1-1 0 0 0,4 11-14 0 0,-4-14 26 0 0,0-1 0 0 0,1 1 0 0 0,0-1 1 0 0,0 0-1 0 0,1 0 0 0 0,-1 0 0 0 0,1-1 0 0 0,1 1 0 0 0,3 4-26 0 0,-5-7 34 0 0,0 0 0 0 0,0-1-1 0 0,0 1 1 0 0,0-1-1 0 0,0 1 1 0 0,1-1 0 0 0,-1 0-1 0 0,1 0 1 0 0,-1 0-1 0 0,1-1 1 0 0,0 0 0 0 0,0 1-1 0 0,0-1 1 0 0,-1 0-1 0 0,1-1 1 0 0,0 1 0 0 0,0-1-1 0 0,0 0 1 0 0,0 0-1 0 0,2 0-33 0 0,-2 0 28 0 0,0 1-1 0 0,0-1 0 0 0,0-1 1 0 0,0 1-1 0 0,1-1 0 0 0,-1 1 1 0 0,0-1-1 0 0,0-1 0 0 0,0 1 1 0 0,0 0-1 0 0,-1-1 0 0 0,1 0 1 0 0,0 0-1 0 0,0 0-27 0 0,5-4 39 0 0,-3 3-8 0 0,-1 0 0 0 0,0-1 1 0 0,0 1-1 0 0,0-1 1 0 0,0 0-1 0 0,-1-1 0 0 0,1 1 1 0 0,-1-1-1 0 0,1-1-31 0 0,1-3 85 0 0,3-3-6 0 0,-1-1 0 0 0,-1-1-1 0 0,1 1 1 0 0,3-13-79 0 0,-1 0 24 0 0,2-6-99 0 0,-1-1 1 0 0,-1-1-1 0 0,1-11 75 0 0,-4 0-128 0 0,-10 69 168 0 0,1 0 0 0 0,1 1 0 0 0,1-1 0 0 0,1 12-40 0 0,1-3 129 0 0,4 26 230 0 0,-4-47-254 0 0,0 0-1 0 0,1 0 0 0 0,1 0 1 0 0,4 9-105 0 0,-5-14 17 0 0,1-1 1 0 0,-1 0 0 0 0,1 0-1 0 0,0 0 1 0 0,1 0-1 0 0,-1-1 1 0 0,1 1 0 0 0,0-1-1 0 0,1 0-17 0 0,18 20-737 0 0,-14-17 434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1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215 164 9216 0 0,'-3'-5'263'0'0,"2"4"-231"0"0,0 0 1 0 0,0 0-1 0 0,0-1 0 0 0,0 1 1 0 0,1 0-1 0 0,-1 0 1 0 0,0 0-1 0 0,1-1 0 0 0,-1 1 1 0 0,1 0-1 0 0,-1-1 1 0 0,1 1-1 0 0,0 0 0 0 0,-1-1 1 0 0,1 1-1 0 0,0-1 1 0 0,0 1-1 0 0,0 0 0 0 0,0-1 1 0 0,0 1-1 0 0,0-1 1 0 0,1 0-33 0 0,-1 1 114 0 0,1 0 0 0 0,-1 0 0 0 0,1-1 0 0 0,-1 1 0 0 0,0 0 0 0 0,0-1 0 0 0,0 1 0 0 0,0 0 0 0 0,0 0 0 0 0,0-1 0 0 0,0 1 0 0 0,0 0 0 0 0,0-1 0 0 0,0 1 0 0 0,-1 0 0 0 0,1 0 0 0 0,-1-1-114 0 0,1 0 134 0 0,0-5 1117 0 0,0 7-1242 0 0,0-1 0 0 0,0 1-1 0 0,0 0 1 0 0,0 0 0 0 0,0 0-1 0 0,0-1 1 0 0,0 1 0 0 0,0 0 0 0 0,0 0-1 0 0,0 0 1 0 0,0-1 0 0 0,0 1 0 0 0,0 0-1 0 0,0 0 1 0 0,0 0 0 0 0,0 0 0 0 0,0-1-1 0 0,0 1 1 0 0,0 0 0 0 0,0 0-1 0 0,0 0 1 0 0,0 0 0 0 0,0-1 0 0 0,-1 1-1 0 0,1 0 1 0 0,0 0 0 0 0,0 0 0 0 0,0 0-1 0 0,0 0 1 0 0,0-1 0 0 0,0 1 0 0 0,-1 0-1 0 0,1 0 1 0 0,0 0 0 0 0,0 0 0 0 0,0 0-1 0 0,0 0-8 0 0,-2-1 272 0 0,2 1 128 0 0,-1-1 59 0 0,0-1-366 0 0,-1 1 0 0 0,1 0 0 0 0,0 0 1 0 0,-1 0-1 0 0,1 0 0 0 0,-1 0 0 0 0,1 1 0 0 0,-1-1 0 0 0,1 0 1 0 0,-1 1-1 0 0,1-1 0 0 0,-1 1 0 0 0,0 0 0 0 0,1-1 1 0 0,-1 1-1 0 0,0 0 0 0 0,1 0 0 0 0,-1 0 0 0 0,0 0 0 0 0,1 0 1 0 0,-1 0-1 0 0,0 1 0 0 0,1-1 0 0 0,-1 1 0 0 0,0-1 0 0 0,1 1-93 0 0,-18 3 532 0 0,16-3-484 0 0,0 0-1 0 0,0-1 1 0 0,-1 1 0 0 0,1 1-1 0 0,0-1 1 0 0,0 0 0 0 0,0 1-1 0 0,0-1 1 0 0,0 1 0 0 0,1 0-1 0 0,-2 1-47 0 0,-1 0 58 0 0,1 1-1 0 0,0-1 1 0 0,-1-1-1 0 0,-4 3-57 0 0,6-4 13 0 0,0 1 0 0 0,0 0-1 0 0,0-1 1 0 0,0 1 0 0 0,0 0-1 0 0,1 0 1 0 0,-1 1 0 0 0,1-1-1 0 0,-1 0 1 0 0,1 1 0 0 0,0 0-1 0 0,0-1 1 0 0,0 2-13 0 0,-5 6 81 0 0,5-8-71 0 0,1-1 0 0 0,0 1 1 0 0,-1 0-1 0 0,1-1 0 0 0,0 1 0 0 0,0 0 0 0 0,0 0 1 0 0,0 0-1 0 0,1 0 0 0 0,-1-1 0 0 0,1 1 0 0 0,-1 0 0 0 0,0 2-10 0 0,1-3 1 0 0,0 0 0 0 0,1-1-1 0 0,-1 1 1 0 0,0-1-1 0 0,0 1 1 0 0,0 0-1 0 0,0-1 1 0 0,0 1-1 0 0,1-1 1 0 0,-1 1-1 0 0,0-1 1 0 0,1 1-1 0 0,-1-1 1 0 0,0 1 0 0 0,1-1-1 0 0,-1 1 1 0 0,1-1-1 0 0,-1 1 1 0 0,0-1-1 0 0,1 0 1 0 0,-1 1-1 0 0,1-1 1 0 0,-1 0-1 0 0,1 1 1 0 0,0-1 0 0 0,-1 0-1 0 0,1 1 0 0 0,1-1 1 0 0,8 7 0 0 0,-8-7 7 0 0,-1-1 5 0 0,1 2 9 0 0,0-1 0 0 0,-1 0 0 0 0,1 0 1 0 0,0 0-1 0 0,0-1 0 0 0,0 1 0 0 0,-1 0 0 0 0,1-1 0 0 0,0 1 1 0 0,-1-1-1 0 0,1 1 0 0 0,0-1 0 0 0,-1 0 0 0 0,1 1 1 0 0,-1-1-1 0 0,1 0 0 0 0,-1 0 0 0 0,1 0 0 0 0,-1-1 0 0 0,0 1 1 0 0,1 0-1 0 0,-1 0 0 0 0,0-1 0 0 0,0 1 0 0 0,1-2-22 0 0,-1 1 25 0 0,1 0-1 0 0,0 0 1 0 0,0 1-1 0 0,0-1 0 0 0,0 1 1 0 0,0-1-1 0 0,0 1 1 0 0,0 0-1 0 0,0-1 0 0 0,1 1 1 0 0,0 0-25 0 0,0 0 14 0 0,0-1 1 0 0,0 1-1 0 0,0-1 1 0 0,0 0-1 0 0,0 0 0 0 0,-1 0 1 0 0,1 0-1 0 0,1-2-14 0 0,21-20-64 0 0,-19 20 59 0 0,-1-1 1 0 0,0 1-1 0 0,-1-1 1 0 0,1 0-1 0 0,-1 0 1 0 0,0-1-1 0 0,0 0 5 0 0,0-1 0 0 0,1 0 0 0 0,0 1 0 0 0,0-1 0 0 0,0 1 0 0 0,1 0 0 0 0,1-1 0 0 0,-5 5 0 0 0,0 0 0 0 0,-1 0 0 0 0,1 0 0 0 0,-1 0 0 0 0,1 0 0 0 0,-1 0 0 0 0,1-2 0 0 0,-1 2 0 0 0,-1 0 0 0 0,1 1 0 0 0,0-1 0 0 0,0 0 0 0 0,0 1 0 0 0,0-1 0 0 0,0 1 0 0 0,1 0 0 0 0,-1-1 0 0 0,0 1 0 0 0,1 0 0 0 0,5-2-13 0 0,-7 3 11 0 0,0 0 0 0 0,0-1 0 0 0,1 1-1 0 0,-1 0 1 0 0,0 0 0 0 0,0 0 0 0 0,1 0 0 0 0,-1 0-1 0 0,0 0 1 0 0,0 0 0 0 0,1 0 0 0 0,-1 0 0 0 0,0 0 0 0 0,0 1-1 0 0,1-1 1 0 0,-1 0 0 0 0,0 0 0 0 0,0 0 0 0 0,1 0 0 0 0,-1 0-1 0 0,0 0 1 0 0,0 0 0 0 0,0 1 0 0 0,1-1 0 0 0,-1 0-1 0 0,0 0 1 0 0,0 0 0 0 0,0 0 0 0 0,1 1 0 0 0,-1-1 2 0 0,6 31-87 0 0,-2-20 57 0 0,0-1 10 0 0,0 1 0 0 0,0 0-1 0 0,-2 0 1 0 0,1 0 0 0 0,-1 2 20 0 0,2 13-36 0 0,0 1 0 0 0,4 3 36 0 0,-6-17 0 0 0,0 0 0 0 0,-1 0 0 0 0,0 6 0 0 0,0-5 0 0 0,0 1 0 0 0,4 11 0 0 0,-3-7 0 0 0,1 0 0 0 0,-2 1 0 0 0,-1 18 0 0 0,0-20 0 0 0,-3 30 78 0 0,3-45-51 0 0,-1 1-1 0 0,0-1 1 0 0,1 0-1 0 0,-1 0 0 0 0,0 1 1 0 0,0-1-1 0 0,-1 0 1 0 0,1 0-1 0 0,-1 0 0 0 0,1 0 1 0 0,-1 0-1 0 0,-1 1-26 0 0,-5 3 57 0 0,7-6-45 0 0,-1 0-1 0 0,1 0 0 0 0,0 1 1 0 0,-1-1-1 0 0,1 0 1 0 0,0 1-1 0 0,0-1 1 0 0,0 1-1 0 0,0-1 1 0 0,0 1-1 0 0,0 0 1 0 0,0-1-1 0 0,1 1 1 0 0,-1 0-1 0 0,0 1-11 0 0,1-2 20 0 0,-1 1 0 0 0,1 0 0 0 0,-1-1 0 0 0,0 1 0 0 0,0-1 0 0 0,0 1 0 0 0,0-1 0 0 0,0 1 0 0 0,0-1 0 0 0,0 0-1 0 0,0 0 1 0 0,0 1 0 0 0,-1-1 0 0 0,1 0 0 0 0,0 0 0 0 0,-1 0 0 0 0,1 0 0 0 0,-1-1 0 0 0,1 1 0 0 0,-1 0 0 0 0,1-1 0 0 0,-1 1-1 0 0,0-1 1 0 0,1 1 0 0 0,-2-1-20 0 0,-7 3 91 0 0,0-2-1 0 0,-1 1 0 0 0,-9-1-90 0 0,6 0 21 0 0,-2-1 14 0 0,0-1 0 0 0,0-1 1 0 0,0 0-1 0 0,1-1 1 0 0,-1-1-1 0 0,-7-2-35 0 0,19 4 6 0 0,-4 2-5 0 0,5-1 4 0 0,0 1 1 0 0,0 0-1 0 0,1-1 0 0 0,-1 0 0 0 0,0 0 1 0 0,0 0-1 0 0,1 0 0 0 0,-1 0 0 0 0,1 0 1 0 0,-2-1-6 0 0,1 0 12 0 0,-1 1 0 0 0,1-1 0 0 0,-1 0 1 0 0,1 0-1 0 0,0 0 0 0 0,-1-1 0 0 0,-1-1-12 0 0,5 3 2 0 0,-1 1-1 0 0,1 0 0 0 0,0-1 1 0 0,-1 1-1 0 0,1-1 0 0 0,-1 1 1 0 0,1-1-1 0 0,0 0 1 0 0,-1 1-1 0 0,1-1 0 0 0,0 1 1 0 0,0-1-1 0 0,-1 1 0 0 0,1-1 1 0 0,0 0-1 0 0,0 1 0 0 0,0-1 1 0 0,0 0-1 0 0,0 1 0 0 0,0-1 1 0 0,0 0-1 0 0,0 1 1 0 0,0-1-1 0 0,0 1 0 0 0,0-1 1 0 0,0 0-1 0 0,1 1 0 0 0,-1-1 1 0 0,0 1-1 0 0,0-1 0 0 0,1 0 1 0 0,-1 1-1 0 0,0-1 0 0 0,1 1 1 0 0,-1-1-1 0 0,0 1 1 0 0,1-1-1 0 0,-1 1 0 0 0,1-1 1 0 0,-1 1-1 0 0,1 0 0 0 0,-1-1 1 0 0,1 1-2 0 0,5-8-96 0 0,-5 7 81 0 0,-1 0-1 0 0,0 1 0 0 0,0-1 0 0 0,1 1 0 0 0,-1-1 0 0 0,1 1 0 0 0,-1-1 0 0 0,1 1 0 0 0,-1-1 1 0 0,1 1-1 0 0,-1-1 0 0 0,1 1 0 0 0,-1 0 0 0 0,1-1 0 0 0,-1 1 0 0 0,1 0 0 0 0,0-1 16 0 0,6-2-538 0 0,-3 1-118 0 0,0 0 0 0 0,0 0-1 0 0,0 0 1 0 0,0-1 0 0 0,0 1 0 0 0,2-4 656 0 0,5-2-6172 0 0</inkml:trace>
  <inkml:trace contextRef="#ctx0" brushRef="#br0" timeOffset="325.686">552 367 11488 0 0,'-2'2'142'0'0,"0"1"0"0"0,-1 0 0 0 0,1-1 0 0 0,0 1 0 0 0,1 0 1 0 0,-1 0-1 0 0,0 0 0 0 0,1 0 0 0 0,0 1-142 0 0,-12 19 459 0 0,12-21-350 0 0,0-1 1 0 0,1 1-1 0 0,-1 0 0 0 0,0 0 0 0 0,1 0 0 0 0,-1 0 0 0 0,1 0 1 0 0,-1 0-1 0 0,1 0 0 0 0,0 0 0 0 0,0 1-109 0 0,0-1 100 0 0,-1 0-1 0 0,1 1 1 0 0,0-1-1 0 0,-1 0 1 0 0,0 1-1 0 0,1-1 1 0 0,-1 0 0 0 0,-1 3-100 0 0,1-3 70 0 0,0 0 0 0 0,0 1 0 0 0,1-1 0 0 0,-1 1 1 0 0,1 0-1 0 0,0-1 0 0 0,0 1 0 0 0,0-1 1 0 0,0 1-1 0 0,0 0 0 0 0,0-1 0 0 0,1 1 0 0 0,-1-1 1 0 0,1 1-1 0 0,-1-1 0 0 0,1 1 0 0 0,0-1 1 0 0,1 2-72 0 0,-1-3 37 0 0,0 0-1 0 0,-1 0 1 0 0,1 0-1 0 0,0 0 1 0 0,0 0-1 0 0,0 0 1 0 0,0 0-1 0 0,0 0 1 0 0,0 0-1 0 0,0 0 1 0 0,0-1-1 0 0,1 1 1 0 0,-1-1-1 0 0,1 1-35 0 0,1 1 70 0 0,0 0 12 0 0,0-1 0 0 0,1 1 0 0 0,-1-1-1 0 0,1 0 1 0 0,-1 0 0 0 0,1 0 0 0 0,0 0 0 0 0,-1 0 0 0 0,1-1-1 0 0,0 0 1 0 0,0 1 0 0 0,-1-1 0 0 0,1-1 0 0 0,0 1 0 0 0,0-1 0 0 0,-1 1-1 0 0,1-1 1 0 0,1-1-82 0 0,3 0 120 0 0,-1-1-1 0 0,1 0 1 0 0,-1-1 0 0 0,1 1-1 0 0,-1-2 1 0 0,0 1 0 0 0,4-4-120 0 0,-8 5 31 0 0,0-1 1 0 0,0 1-1 0 0,0 0 1 0 0,0-1-1 0 0,-1 1 1 0 0,2-4-32 0 0,4-4 61 0 0,-5 4-37 0 0,1 1-1 0 0,-1 0 0 0 0,0-1 0 0 0,-1 1 0 0 0,0-1 1 0 0,0 0-1 0 0,0 0 0 0 0,-1 0 0 0 0,0 0 0 0 0,1-6-23 0 0,-2 8 11 0 0,-1 1 1 0 0,1 0-1 0 0,-1-1 0 0 0,0 1 0 0 0,0 0 0 0 0,0-1 0 0 0,-1-1-11 0 0,-1-5-6 0 0,2 9 9 0 0,0 0-1 0 0,0 0 0 0 0,0 0 0 0 0,0 0 1 0 0,0 0-1 0 0,0 1 0 0 0,-1-1 0 0 0,1 0 0 0 0,-1 1 1 0 0,1-1-1 0 0,-1 1 0 0 0,1-1 0 0 0,-1 1 1 0 0,0 0-1 0 0,0 0 0 0 0,0 0 0 0 0,0 0 0 0 0,0 0 1 0 0,0 0-1 0 0,0 0 0 0 0,-1 0-2 0 0,0 0-19 0 0,0 0 0 0 0,-1 0 0 0 0,1 1 0 0 0,0-1 0 0 0,-1 1 0 0 0,1 0 0 0 0,0 0 0 0 0,-1 0 0 0 0,1 0 0 0 0,-1 1 0 0 0,1-1 0 0 0,0 1 0 0 0,-2 0 19 0 0,-17 12-1496 0 0,9-4-3005 0 0,-2-1-1405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4952 0 0,'-10'-3'480'0'0,"5"2"-300"0"0,4 1-89 0 0,0 0 1 0 0,0 0 0 0 0,1 0-1 0 0,-1 0 1 0 0,0 0-1 0 0,1 0 1 0 0,-1 0 0 0 0,0 0-1 0 0,0 0 1 0 0,1 0-1 0 0,-1-1 1 0 0,0 1-1 0 0,1 0 1 0 0,-1 0 0 0 0,0-1-1 0 0,1 1 1 0 0,-1-1-1 0 0,0 1 1 0 0,1-1 0 0 0,-1 1-1 0 0,1-1 1 0 0,-1 1-1 0 0,1-1 1 0 0,-1 1 0 0 0,1-1-1 0 0,-1 1 1 0 0,1-1-1 0 0,0 0 1 0 0,-1 1 0 0 0,1-1-1 0 0,0 0 1 0 0,-1 1-1 0 0,1-1-91 0 0,-7-27 4716 0 0,5 17-2634 0 0,2 10-1678 0 0,0 1-84 0 0,0 0-38 0 0,0 0-9 0 0,0 0-30 0 0,0 2-134 0 0,11 35 260 0 0,-6-23-182 0 0,-1 0 0 0 0,0 1 0 0 0,-2-1-1 0 0,1 1 1 0 0,-1 10-187 0 0,-1-8 111 0 0,1-1-1 0 0,0 0 1 0 0,2 0-1 0 0,0 2-110 0 0,5 24 257 0 0,-8-36-226 0 0,0 1 1 0 0,0-1 0 0 0,1 0 0 0 0,-1 0-1 0 0,2 0 1 0 0,-1 0 0 0 0,1 0-1 0 0,-1 0 1 0 0,4 3-32 0 0,4 5 246 0 0,-6-8-178 0 0,-1-1 0 0 0,1 0 0 0 0,0 0 0 0 0,1 0 0 0 0,2 3-68 0 0,-6-7 8 0 0,0 0 1 0 0,1-1-1 0 0,-1 1 0 0 0,0 0 0 0 0,0 0 1 0 0,0-1-1 0 0,0 1 0 0 0,1-1 0 0 0,-1 1 1 0 0,0-1-1 0 0,0 0 0 0 0,1 1 0 0 0,-1-1 1 0 0,0 0-1 0 0,1 0 0 0 0,-1 0 0 0 0,0 0 1 0 0,0 0-1 0 0,1 0 0 0 0,-1 0 0 0 0,0 0 1 0 0,1-1-1 0 0,-1 1 0 0 0,0 0 0 0 0,0-1 1 0 0,1 1-1 0 0,-1-1 0 0 0,0 0 0 0 0,1 0-8 0 0,3-2 37 0 0,1-1 0 0 0,-1-1 0 0 0,0 1 0 0 0,0-1 0 0 0,-1 1 0 0 0,1-2 0 0 0,-1 1 0 0 0,0 0 0 0 0,0-1 0 0 0,-1 0 0 0 0,0 0 0 0 0,0 0 0 0 0,1-3-37 0 0,5-15 86 0 0,-1 0 1 0 0,5-26-87 0 0,-4 14 42 0 0,-6 10-42 0 0,-3 23 0 0 0,0-1 0 0 0,0 1 0 0 0,1-1 0 0 0,-1 1 0 0 0,1 0 0 0 0,0-1 0 0 0,0 1 0 0 0,1-3 0 0 0,1 0 0 0 0,-3 6 0 0 0,0-1 0 0 0,1 1 0 0 0,-1 0 0 0 0,0 0 0 0 0,0 0 0 0 0,0-1 0 0 0,0 1 0 0 0,0 0 0 0 0,1 0 0 0 0,-1 0 0 0 0,0 0 0 0 0,0-1 0 0 0,0 1 0 0 0,1 0 0 0 0,-1 0 0 0 0,0 0 0 0 0,0 0 0 0 0,1 0 0 0 0,-1 0 0 0 0,0 0 0 0 0,0 0 0 0 0,1-1 0 0 0,-1 1 0 0 0,0 0 0 0 0,0 0 0 0 0,1 0 0 0 0,-1 0 0 0 0,0 0 0 0 0,0 1 0 0 0,1-1 0 0 0,-1 0 0 0 0,0 0 0 0 0,0 0 0 0 0,1 0 0 0 0,-1 0 0 0 0,0 0 0 0 0,0 0 0 0 0,0 0 0 0 0,1 0 0 0 0,-1 1 0 0 0,12 5 0 0 0,-10-4 0 0 0,45 25-95 0 0,16 9 143 0 0,-55-32-55 0 0,0-1 0 0 0,1 0 0 0 0,0 0 1 0 0,-1-1-1 0 0,1 0 0 0 0,8 1 7 0 0,-10-2-9 0 0,1 0 20 0 0,0 0 0 0 0,0 0 0 0 0,0-1-1 0 0,0 0 1 0 0,0-1 0 0 0,0 0 0 0 0,0 0 0 0 0,0-1-1 0 0,1 0-10 0 0,0 0-1 0 0,6-3 55 0 0,0 0-1 0 0,0 0 1 0 0,-1-1-1 0 0,9-6-53 0 0,-20 11 4 0 0,0-1-1 0 0,0 0 0 0 0,0 0 0 0 0,0 0 1 0 0,-1 0-1 0 0,1 0 0 0 0,0-1 0 0 0,-1 1 1 0 0,0-1-1 0 0,0 0 0 0 0,0 0 1 0 0,0 1-1 0 0,0-1 0 0 0,0 0 0 0 0,-1-1 1 0 0,0 1-1 0 0,1 0 0 0 0,-1 0 0 0 0,0-1 1 0 0,-1 1-1 0 0,1-1 0 0 0,0 1 0 0 0,-1-3-3 0 0,0 2 12 0 0,0 1 1 0 0,-1-1-1 0 0,1 0 0 0 0,-1 0 0 0 0,0 1 0 0 0,0-1 0 0 0,0 1 0 0 0,-1-1 0 0 0,1 1 0 0 0,-1-1 0 0 0,0 1-12 0 0,1 1 27 0 0,0 1 0 0 0,0-1 0 0 0,0 1 0 0 0,0-1 0 0 0,-1 1 0 0 0,1-1 0 0 0,0 1 0 0 0,-1 0 0 0 0,1 0-1 0 0,-1-1 1 0 0,0 1 0 0 0,1 0 0 0 0,-1 1 0 0 0,0-1 0 0 0,1 0 0 0 0,-1 0 0 0 0,0 1 0 0 0,0-1 0 0 0,0 1 0 0 0,0-1 0 0 0,0 1-1 0 0,0 0 1 0 0,0 0-27 0 0,-7 0 83 0 0,5-1-79 0 0,1 1-1 0 0,0 0 1 0 0,0 0 0 0 0,0 0-1 0 0,0 0 1 0 0,-1 0 0 0 0,1 1-1 0 0,0 0 1 0 0,0-1 0 0 0,0 1 0 0 0,0 0-1 0 0,0 0 1 0 0,0 1 0 0 0,0-1-1 0 0,1 1 1 0 0,-1-1 0 0 0,0 1-1 0 0,1 0 1 0 0,-1 0 0 0 0,1 0-1 0 0,-1 2-3 0 0,-2 0-44 0 0,1 1-1 0 0,0 0 0 0 0,0 0 0 0 0,1 1 1 0 0,0-1-1 0 0,0 1 0 0 0,0 0 1 0 0,0 0-1 0 0,1 0 0 0 0,0 1 45 0 0,1-3-31 0 0,0 0 1 0 0,0 0-1 0 0,1 0 0 0 0,-1 0 1 0 0,1 0-1 0 0,0 0 0 0 0,0 1 0 0 0,1-1 1 0 0,-1 0-1 0 0,1 0 0 0 0,0 0 1 0 0,0 0-1 0 0,0 0 0 0 0,1 0 0 0 0,-1-1 1 0 0,2 3 30 0 0,0-1 30 0 0,0 0-1 0 0,0 1 1 0 0,1-1 0 0 0,-1 0 0 0 0,1-1 0 0 0,0 1 0 0 0,1-1 0 0 0,-1 1 0 0 0,1-1-1 0 0,0-1 1 0 0,0 1 0 0 0,1 0-30 0 0,-1-1 19 0 0,0-1-1 0 0,-1 0 0 0 0,1 0 1 0 0,0-1-1 0 0,0 0 1 0 0,0 1-1 0 0,1-2 0 0 0,-1 1 1 0 0,0 0-1 0 0,0-1 0 0 0,0 0 1 0 0,1-1-1 0 0,-1 1 1 0 0,4-1-19 0 0,2-1 43 0 0,-1-1 0 0 0,0 0 0 0 0,1 0 0 0 0,-1-1 0 0 0,0-1-1 0 0,-1 1 1 0 0,1-1 0 0 0,2-3-43 0 0,14-10 55 0 0,-1-1-1 0 0,3-5-54 0 0,-25 22-7 0 0,7-6 33 0 0,28-23 82 0 0,-34 29-118 0 0,0-1 0 0 0,1 0 0 0 0,-1 1 0 0 0,1 0-1 0 0,-1 0 1 0 0,1 0 0 0 0,0 1 0 0 0,2-1 10 0 0,-6 2 4 0 0,0 0 1 0 0,1 0-1 0 0,-1-1 0 0 0,0 1 0 0 0,1 1 0 0 0,-1-1 0 0 0,0 0 0 0 0,1 0 0 0 0,-1 0 1 0 0,0 1-1 0 0,1-1 0 0 0,-1 1 0 0 0,0-1 0 0 0,1 1 0 0 0,-1-1 0 0 0,0 1 1 0 0,0 0-1 0 0,0 0 0 0 0,0-1 0 0 0,1 1-4 0 0,1 3 3 0 0,0-1 0 0 0,0 1 0 0 0,0 0 0 0 0,0-1-1 0 0,0 2-2 0 0,7 8-15 0 0,-5-5-36 0 0,0-1 0 0 0,-1 1 1 0 0,1 0-1 0 0,2 8 51 0 0,-3-7 0 0 0,1 1 1 0 0,0-1-1 0 0,2 3 0 0 0,-3-7-31 0 0,-2-2 50 0 0,1 1-1 0 0,-1 0 0 0 0,1-1 0 0 0,0 0 0 0 0,1 0 0 0 0,1 2-18 0 0,-4-4 6 0 0,0-1-1 0 0,-1 1 0 0 0,1-1 0 0 0,0 1 1 0 0,0-1-1 0 0,0 1 0 0 0,1-1 1 0 0,-1 0-1 0 0,0 1 0 0 0,0-1 1 0 0,0 0-1 0 0,0 0 0 0 0,0 0 1 0 0,0 0-1 0 0,0 0 0 0 0,0 0 1 0 0,0 0-1 0 0,0 0 0 0 0,1 0 0 0 0,-1-1 1 0 0,0 1-1 0 0,0 0 0 0 0,0-1 1 0 0,0 1-1 0 0,0-1 0 0 0,0 1 1 0 0,0-1-1 0 0,0 0-5 0 0,2-1 13 0 0,-1-1 1 0 0,0 0-1 0 0,0 1 0 0 0,0-1 1 0 0,0 0-1 0 0,-1 0 1 0 0,1 0-1 0 0,-1 0 0 0 0,2-3-13 0 0,-1 1-3 0 0,9-17-357 0 0,10-16 360 0 0,0 8-681 0 0,-20 29 574 0 0,-1 1 31 0 0,0 0 4 0 0,0 0-1 0 0,9 3-19 0 0,3 4 25 0 0,-10-4 70 0 0,-1 0-6 0 0,1-1 7 0 0,8 9-11 0 0,0 0 1 0 0,1-1-1 0 0,0 0 1 0 0,11 6 6 0 0,-19-14 2 0 0,0 0 0 0 0,0 0 1 0 0,1 0-1 0 0,-1 0 0 0 0,1-1 1 0 0,-1 1-1 0 0,1-1 0 0 0,0 0 0 0 0,0 0 1 0 0,-1-1-1 0 0,1 1 0 0 0,0-1 0 0 0,0 0 1 0 0,0 0-1 0 0,0 0 0 0 0,0 0 1 0 0,-1-1-1 0 0,1 1 0 0 0,0-1 0 0 0,0 0 1 0 0,0-1-3 0 0,30-12 190 0 0,-29 12-177 0 0,1-1 0 0 0,-1 0 0 0 0,0 0 0 0 0,0-1-1 0 0,0 1 1 0 0,0-1 0 0 0,0 0 0 0 0,-1-1 0 0 0,0 1-1 0 0,3-4-12 0 0,2-6 26 0 0,0 0 0 0 0,0 0-1 0 0,-2 0 1 0 0,0-1-1 0 0,2-6-25 0 0,-7 17 0 0 0,-1 3 0 0 0,-1 0 0 0 0,1 0 0 0 0,-1 0 0 0 0,1-1 0 0 0,-1 1 0 0 0,1 0 0 0 0,-1 0 0 0 0,0 0 0 0 0,1-1 0 0 0,-1 1 0 0 0,0 0 0 0 0,0 0 0 0 0,0-1 0 0 0,0 0 0 0 0,1 16 0 0 0,1 0 0 0 0,1 0 0 0 0,0 0 0 0 0,2 3 0 0 0,3 19 0 0 0,4 18-15 0 0,26 144 678 0 0,-4-25-535 0 0,-16-89 120 0 0,-16-77-192 0 0,0 2-7 0 0,-1-1 0 0 0,1 1 0 0 0,-1 0 0 0 0,-1 0 0 0 0,1 0 0 0 0,-2 4-49 0 0,1-11 47 0 0,0 1 0 0 0,-1-1 0 0 0,1 0 0 0 0,-1 1 0 0 0,0-1 1 0 0,0 0-1 0 0,0 0 0 0 0,0 0 0 0 0,0 1 0 0 0,0-1 1 0 0,-1 0-1 0 0,1-1 0 0 0,-1 1 0 0 0,1 0 0 0 0,-1 0 0 0 0,0-1 1 0 0,0 1-1 0 0,1-1 0 0 0,-1 1 0 0 0,0-1 0 0 0,0 0 1 0 0,-1 0-1 0 0,1 0 0 0 0,0 0 0 0 0,0 0 0 0 0,-1 0-47 0 0,-6 2 100 0 0,0-1 0 0 0,0 0-1 0 0,0-1 1 0 0,0 1 0 0 0,0-2-1 0 0,-1 1 1 0 0,1-1 0 0 0,0-1 0 0 0,0 0-1 0 0,-1 0-99 0 0,-21-5 143 0 0,1-1 0 0 0,-11-5-143 0 0,23 6-6 0 0,1-1 0 0 0,0 0 1 0 0,0-2-1 0 0,1 0 0 0 0,0-1 0 0 0,-4-3 6 0 0,17 11-6 0 0,-1-1 0 0 0,1 1-1 0 0,0-1 1 0 0,0 0 0 0 0,1 0 0 0 0,-1 0-1 0 0,1 0 1 0 0,-1-1 0 0 0,1 1 0 0 0,0-1-1 0 0,0 1 1 0 0,1-1 0 0 0,-1 0 0 0 0,1 0-1 0 0,-1-1 7 0 0,1 2-27 0 0,1-1 0 0 0,-1 1-1 0 0,1 0 1 0 0,0 0 0 0 0,0-1-1 0 0,0 1 1 0 0,0 0 0 0 0,1 0-1 0 0,-1-1 1 0 0,1 1 0 0 0,0 0-1 0 0,0 0 1 0 0,0 0 0 0 0,1 0-1 0 0,-1 0 1 0 0,1 0 0 0 0,-1 0-1 0 0,1 0 1 0 0,1 0 27 0 0,11-16-2360 0 0,1 2 0 0 0,6-5 2360 0 0,3-1-7378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9184 0 0,'11'-7'538'0'0,"12"-8"656"0"0,-22 15-370 0 0,-1 0 37 0 0,7 3 2586 0 0,-5-2-3318 0 0,-1 0 0 0 0,0 0 1 0 0,1 0-1 0 0,-1 0 1 0 0,0 0-1 0 0,1 0 1 0 0,-1 0-1 0 0,0 0 0 0 0,0 1 1 0 0,0-1-1 0 0,0 0 1 0 0,0 1-1 0 0,0-1 1 0 0,-1 1-1 0 0,1-1 0 0 0,0 1 1 0 0,-1-1-1 0 0,1 1 1 0 0,-1 0-1 0 0,0-1 1 0 0,1 1-1 0 0,-1 0-129 0 0,1 8 420 0 0,0 0 0 0 0,0-1 0 0 0,-1 6-420 0 0,0-15 4 0 0,-6 103 1810 0 0,5-54-1559 0 0,0-27-230 0 0,0 0 0 0 0,2 0 1 0 0,1 0-1 0 0,0 0 0 0 0,6 21-25 0 0,-6-35 22 0 0,0 0-1 0 0,1 0 1 0 0,0 0-1 0 0,1-1 1 0 0,2 5-22 0 0,-4-9 12 0 0,0 0 0 0 0,0 0-1 0 0,1 0 1 0 0,-1 0 0 0 0,1-1 0 0 0,0 1 0 0 0,-1-1-1 0 0,1 0 1 0 0,0 0 0 0 0,1 0 0 0 0,-1 0 0 0 0,0 0-1 0 0,4 0-11 0 0,1 1 34 0 0,0-1 0 0 0,0 0-1 0 0,0 0 1 0 0,0-1 0 0 0,1 0 0 0 0,-1 0-1 0 0,0-1 1 0 0,1 0 0 0 0,-1-1-1 0 0,1 1 1 0 0,-1-2 0 0 0,0 1-1 0 0,0-1 1 0 0,8-3-34 0 0,-3 0 50 0 0,0 0 0 0 0,0-1-1 0 0,0 0 1 0 0,-1-1 0 0 0,0-1-1 0 0,0 0 1 0 0,-1 0 0 0 0,6-6-50 0 0,-4 1 1 0 0,0 0 1 0 0,0-1-1 0 0,-1-1 1 0 0,-1 0-1 0 0,-1 0 1 0 0,0-1-1 0 0,0-3-1 0 0,2-13-60 0 0,-11 30 42 0 0,0 0 0 0 0,-1 0 0 0 0,1 0-1 0 0,-1 0 1 0 0,1-1 0 0 0,-1 1 0 0 0,0 0 0 0 0,0 0-1 0 0,0 0 1 0 0,0 0 0 0 0,-1-1 0 0 0,1 1 0 0 0,-1 0 0 0 0,0-1 18 0 0,1 2 9 0 0,-1 0 1 0 0,0 0-1 0 0,0 0 1 0 0,1 0-1 0 0,-1 0 1 0 0,0 0-1 0 0,0 1 1 0 0,0-1-1 0 0,0 0 1 0 0,0 1-1 0 0,0-1 0 0 0,0 1 1 0 0,0-1-1 0 0,0 1 1 0 0,0-1-1 0 0,-1 1 1 0 0,1 0-1 0 0,0-1 1 0 0,0 1-1 0 0,0 0 1 0 0,-1 0-1 0 0,1 0 1 0 0,0 0-1 0 0,0 0 1 0 0,0 0-1 0 0,0 0 1 0 0,-1 1-1 0 0,1-1 1 0 0,0 0-1 0 0,0 1 1 0 0,0-1-1 0 0,0 1 1 0 0,0-1-1 0 0,0 1 1 0 0,-1 0-10 0 0,-6 3-12 0 0,0 0 0 0 0,0 0 0 0 0,1 1 1 0 0,-4 3 11 0 0,5-3 21 0 0,-6 4-21 0 0,1 0 0 0 0,0 2 0 0 0,0-1 0 0 0,1 1 0 0 0,0 1 0 0 0,-3 7 0 0 0,-1 1 0 0 0,1 2 0 0 0,0-1 0 0 0,-3 14 0 0 0,14-30 0 0 0,1 0 0 0 0,0 0 0 0 0,0 0 0 0 0,1 0 0 0 0,-1 0 0 0 0,1 0 0 0 0,0 1 0 0 0,1-1 0 0 0,-1 0 0 0 0,2 5 0 0 0,-1-4 0 0 0,-1-4 6 0 0,1-1 0 0 0,-1 1-1 0 0,1-1 1 0 0,0 1 0 0 0,-1 0-1 0 0,1-1 1 0 0,0 1 0 0 0,0-1-1 0 0,0 0 1 0 0,0 1 0 0 0,0-1-1 0 0,1 0 1 0 0,-1 0 0 0 0,0 1-1 0 0,1-1 1 0 0,-1 0 0 0 0,0 0-1 0 0,1-1 1 0 0,-1 1 0 0 0,1 0-1 0 0,0 0 1 0 0,-1-1 0 0 0,1 1-1 0 0,0-1-5 0 0,2 2 32 0 0,0-1 0 0 0,0 0 0 0 0,0-1 0 0 0,0 1 0 0 0,0 0 0 0 0,0-1 0 0 0,0 0 0 0 0,0 0 0 0 0,0-1 0 0 0,2 1-32 0 0,1-2 25 0 0,0 0 0 0 0,1 0 0 0 0,-1-1 0 0 0,0 0 0 0 0,0 0 0 0 0,0 0-1 0 0,-1-1 1 0 0,1 0 0 0 0,-1-1 0 0 0,0 1 0 0 0,0-1 0 0 0,0 0 0 0 0,-1-1 0 0 0,0 1 0 0 0,0-1-1 0 0,0 0 1 0 0,-1-1 0 0 0,4-5-25 0 0,-2 2-4 0 0,16-28-44 0 0,-20 34 44 0 0,0 0 0 0 0,0 0 0 0 0,-1 0 0 0 0,0 0 0 0 0,0 0 0 0 0,0 0 0 0 0,0 0 0 0 0,0 0 0 0 0,-1 0 4 0 0,0-1-10 0 0,-3 33-27 0 0,-1 7-17 0 0,4-33 52 0 0,0 1 0 0 0,0-1 0 0 0,0 1-1 0 0,0-1 1 0 0,1 0 0 0 0,-1 1 0 0 0,1-1-1 0 0,0 0 1 0 0,0 1 0 0 0,0-1-1 0 0,0 0 1 0 0,0 1 2 0 0,4 4 3 0 0,-4-5-1 0 0,0 1 1 0 0,0-1-1 0 0,0 0 1 0 0,1 1-1 0 0,-1-1 1 0 0,1 0-1 0 0,0 0 0 0 0,0 0 1 0 0,-1-1-1 0 0,1 1 1 0 0,0 0-1 0 0,1-1 1 0 0,-1 1-1 0 0,0-1 1 0 0,0 0-1 0 0,1 1 1 0 0,-1-1-1 0 0,0 0 1 0 0,1 0-1 0 0,-1-1 0 0 0,1 1 1 0 0,0-1-1 0 0,-1 1 1 0 0,1-1-1 0 0,2 0-2 0 0,2 0 11 0 0,-1-2 0 0 0,1 1 0 0 0,-1-1 0 0 0,1 0-1 0 0,-1 0 1 0 0,0-1 0 0 0,0 0 0 0 0,0 0 0 0 0,0 0-1 0 0,-1-1 1 0 0,1 0 0 0 0,-1 0 0 0 0,0 0 0 0 0,0 0 0 0 0,0-1-1 0 0,-1 0 1 0 0,5-5-11 0 0,6-10 5 0 0,-9 13-12 0 0,-1 0 0 0 0,1 0 0 0 0,-2-1 1 0 0,3-4 6 0 0,1-2-63 0 0,1 1 0 0 0,0 0 0 0 0,0 1 0 0 0,2 0 0 0 0,6-6 63 0 0,-12 12 36 0 0,8-2-22 0 0,-12 8-14 0 0,-1 0 0 0 0,0-1 0 0 0,1 1 0 0 0,-1 0 0 0 0,1 0 0 0 0,-1 0 0 0 0,1 0 0 0 0,-1 0 0 0 0,1 0 0 0 0,-1 0 0 0 0,1 0 0 0 0,-1 0 0 0 0,1 0 0 0 0,-1 0 0 0 0,1 1 0 0 0,-1-1 0 0 0,1 0 0 0 0,-1 0 0 0 0,1 0 0 0 0,-1 1 0 0 0,1-1 0 0 0,-1 0 0 0 0,0 0 0 0 0,1 1 0 0 0,-1-1 0 0 0,1 0 0 0 0,-1 1-1 0 0,0-1 1 0 0,0 1 0 0 0,1-1 0 0 0,-1 0 0 0 0,0 1 0 0 0,1-1 0 0 0,-1 1 0 0 0,0-1 0 0 0,0 1 0 0 0,0-1 0 0 0,0 1 0 0 0,1-1 0 0 0,26 105-584 0 0,-18-80 582 0 0,-6-12 7 0 0,2 0-1 0 0,0 0 1 0 0,1 0-1 0 0,1 1-4 0 0,-4-7 135 0 0,0 0 0 0 0,0 0-1 0 0,0 0 1 0 0,0 2-135 0 0,-3-7 91 0 0,0-2-25 0 0,0 0-2 0 0,0 0 3 0 0,0 0 10 0 0,0 0 3 0 0,0 0 0 0 0,0-20 328 0 0,0 12-443 0 0,1 1-1 0 0,0-1 1 0 0,1 1 0 0 0,-1-1-1 0 0,2 1 1 0 0,-1 0-1 0 0,1 0 1 0 0,0 0-1 0 0,0 0 1 0 0,1 0 0 0 0,-1 1-1 0 0,2 0 1 0 0,-1-1-1 0 0,1 1 1 0 0,0 1-1 0 0,0-1 1 0 0,0 1 0 0 0,1 0-1 0 0,5-4 36 0 0,5-2-661 0 0,-1 0 1 0 0,2 2-1 0 0,-1-1 0 0 0,1 2 0 0 0,0 0 1 0 0,1 2-1 0 0,10-4 661 0 0,15-4-1577 0 0,-25 7 559 0 0,1 1 1 0 0,0 0 0 0 0,9 0 1017 0 0,2 1-879 0 0,-17 2 758 0 0,0 0 0 0 0,1 2 0 0 0,5-1 121 0 0,-3 4 2449 0 0,-16-1-2272 0 0,0-1 0 0 0,0 1 0 0 0,0-1 1 0 0,0 1-1 0 0,0-1 0 0 0,0 0 0 0 0,-1 1 1 0 0,1-1-1 0 0,0 0 0 0 0,0 1 0 0 0,0-1 1 0 0,-1 1-1 0 0,1-1 0 0 0,0 0 0 0 0,-1 0 1 0 0,1 1-1 0 0,0-1 0 0 0,-1 0 0 0 0,1 1 1 0 0,0-1-1 0 0,-1 0 0 0 0,1 0-177 0 0,-10 11 343 0 0,-3 2 86 0 0,0-1 0 0 0,-1 0 0 0 0,0-1 0 0 0,-9 5-429 0 0,-2 2 69 0 0,10-6 67 0 0,1 0 1 0 0,-9 9-137 0 0,17-15 33 0 0,1 0 1 0 0,0 0 0 0 0,0 0 0 0 0,1 1 0 0 0,0 0-1 0 0,0 0 1 0 0,-1 3-34 0 0,4-9 4 0 0,1-1-1 0 0,0 1 0 0 0,0 0 1 0 0,-1-1-1 0 0,1 1 0 0 0,0 0 1 0 0,0-1-1 0 0,0 1 0 0 0,0 0 1 0 0,0-1-1 0 0,0 1 0 0 0,0 0 1 0 0,0-1-1 0 0,0 1 0 0 0,0 0 0 0 0,0-1 1 0 0,0 1-1 0 0,0 0 0 0 0,1 0 1 0 0,-1-1-1 0 0,0 1 0 0 0,0-1 1 0 0,1 1-1 0 0,-1 0 0 0 0,0-1 1 0 0,1 1-1 0 0,-1-1 0 0 0,1 1-3 0 0,15 8 162 0 0,-10-6-113 0 0,3 2-48 0 0,1 1 0 0 0,-2 1 0 0 0,1-1 0 0 0,-1 1 0 0 0,0 1 0 0 0,0 0 0 0 0,-1 0-1 0 0,4 7 0 0 0,2 3 17 0 0,-1 2-1 0 0,-1 0 0 0 0,5 13-16 0 0,-9-19-8 0 0,-2 1-1 0 0,0 0 0 0 0,-1 0 0 0 0,0 0 1 0 0,-1 1-1 0 0,0 1 9 0 0,0 20 34 0 0,-1 0 0 0 0,-2 0-34 0 0,0-28 41 0 0,-1-1 1 0 0,-1 1-1 0 0,1-1 0 0 0,-1 1 0 0 0,-3 5-41 0 0,-4 23 234 0 0,9-36-228 0 0,0-1-1 0 0,0 1 1 0 0,0 0-1 0 0,-1-1 1 0 0,1 1-1 0 0,0-1 0 0 0,0 1 1 0 0,-1-1-1 0 0,1 1 1 0 0,0-1-1 0 0,-1 1 1 0 0,1-1-1 0 0,-1 1 1 0 0,1-1-1 0 0,0 1 0 0 0,-1-1 1 0 0,1 0-1 0 0,-1 1 1 0 0,1-1-1 0 0,-1 0 1 0 0,1 1-1 0 0,-1-1 1 0 0,0 0-6 0 0,-4 4 34 0 0,5-4 41 0 0,-2 0-44 0 0,1-1 0 0 0,0 1 0 0 0,0-1 0 0 0,0 1 0 0 0,0-1-1 0 0,0 0 1 0 0,0 1 0 0 0,0-1 0 0 0,1 0 0 0 0,-1 0 0 0 0,0 0 0 0 0,0 0 0 0 0,0 0 0 0 0,1 0 0 0 0,-1 0 0 0 0,0 0 0 0 0,1 0-31 0 0,-1-2 98 0 0,1 1 1 0 0,0 0-1 0 0,0-1 1 0 0,0 1 0 0 0,0 0-1 0 0,0-1 1 0 0,0 1 0 0 0,1-2-99 0 0,1-9 498 0 0,0 1 0 0 0,1 0 1 0 0,0 0-1 0 0,2-4-498 0 0,7-21 19 0 0,-9 25-20 0 0,1 0 1 0 0,1 0-1 0 0,3-7 1 0 0,0 5 110 0 0,19-40-863 0 0,3 2-1 0 0,3 2 1 0 0,16-19 753 0 0,11-4-605 0 0,4 3 0 0 0,61-50 605 0 0,-110 108-138 0 0,-8 7 152 0 0,-1-1-1 0 0,0 1 1 0 0,0-1-1 0 0,-1 0 1 0 0,2-1-14 0 0,-7 6 9 0 0,0 1 1 0 0,0 0 0 0 0,0 0-1 0 0,0 0 1 0 0,1 0 0 0 0,-1 0 0 0 0,0-1-1 0 0,0 1 1 0 0,0 0 0 0 0,0 0 0 0 0,0 0-1 0 0,0 0 1 0 0,0-1 0 0 0,0 1-1 0 0,0 0 1 0 0,0 0 0 0 0,1 0 0 0 0,-1 0-1 0 0,0-1 1 0 0,0 1 0 0 0,0 0 0 0 0,0 0-1 0 0,0 0 1 0 0,0-1 0 0 0,0 1-1 0 0,0 0 1 0 0,0 0 0 0 0,-1 0 0 0 0,1-1-1 0 0,0 1 1 0 0,0 0 0 0 0,0 0 0 0 0,0 0-1 0 0,0 0 1 0 0,0-1 0 0 0,0 1-1 0 0,0 0 1 0 0,0 0 0 0 0,-1 0 0 0 0,1 0-1 0 0,0 0-9 0 0,-9 0 118 0 0,-13 7-54 0 0,10 0-55 0 0,1 0 1 0 0,-1 1 0 0 0,1 0-1 0 0,1 1 1 0 0,-1 0 0 0 0,2 0-1 0 0,-1 1 1 0 0,-2 5-10 0 0,1-1 10 0 0,1 0 0 0 0,0 1 1 0 0,1 0-1 0 0,0 0 0 0 0,2 1 0 0 0,-3 6-10 0 0,9-18 16 0 0,0-1 0 0 0,0 1 0 0 0,0 0 0 0 0,0-1 0 0 0,0 1 0 0 0,1-1 0 0 0,0 1 0 0 0,0 0 0 0 0,0 0 0 0 0,0-1 0 0 0,0 1 0 0 0,1 0 0 0 0,0-1 0 0 0,0 1 0 0 0,1 2-16 0 0,-1-3 13 0 0,0-1 0 0 0,0 1-1 0 0,1-1 1 0 0,-1 1 0 0 0,1-1 0 0 0,0 0 0 0 0,0 0 0 0 0,-1 0 0 0 0,1 0 0 0 0,1 0 0 0 0,-1 0 0 0 0,0 0 0 0 0,0-1 0 0 0,1 1 0 0 0,-1-1 0 0 0,1 0 0 0 0,-1 1 0 0 0,1-1 0 0 0,0 0 0 0 0,2 0-13 0 0,17 3 80 0 0,0-1 1 0 0,1 0-1 0 0,-1-2 0 0 0,1-1 1 0 0,20-2-81 0 0,-28 1 43 0 0,73-6-1103 0 0,-60 4 416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5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25 172 13328 0 0,'-12'-8'1010'0'0,"10"5"-934"0"0,0 1-1 0 0,1-1 0 0 0,-1 0 1 0 0,1 0-1 0 0,0 0 0 0 0,0 0 1 0 0,0 0-1 0 0,1 0 1 0 0,-1 0-1 0 0,1 0 0 0 0,-1 0 1 0 0,1 0-1 0 0,0 0 0 0 0,0-1 1 0 0,1 1-1 0 0,-1 0 0 0 0,1 0 1 0 0,-1 0-1 0 0,1-1-75 0 0,3-2 162 0 0,0-1 0 0 0,0 1-1 0 0,1 0 1 0 0,0 0 0 0 0,0 1 0 0 0,0 0-1 0 0,0-1 1 0 0,1 2 0 0 0,0-1 0 0 0,0 1-1 0 0,1 0 1 0 0,-1 0 0 0 0,1 0 0 0 0,-1 1-1 0 0,1 0 1 0 0,7-2-162 0 0,1 0 69 0 0,1 1 0 0 0,-1 1 1 0 0,0 0-1 0 0,1 1 0 0 0,0 0 0 0 0,-1 1 0 0 0,12 2-69 0 0,-15-1 48 0 0,0 2 0 0 0,0-1-1 0 0,0 2 1 0 0,0 0 0 0 0,-1 0 0 0 0,1 1 0 0 0,-1 0-1 0 0,0 1 1 0 0,0 0 0 0 0,-1 1 0 0 0,0 0-1 0 0,6 5-47 0 0,-12-8 43 0 0,-1 1 0 0 0,1-1-1 0 0,-1 1 1 0 0,1 0 0 0 0,-1 1-1 0 0,0-1 1 0 0,-1 0 0 0 0,1 1-1 0 0,-1 0 1 0 0,0-1 0 0 0,0 1-1 0 0,0 0 1 0 0,0 0 0 0 0,-1 0-1 0 0,0 0 1 0 0,0 0 0 0 0,-1 1-1 0 0,1-1 1 0 0,-1 0 0 0 0,0 0-1 0 0,-1 0 1 0 0,1 3-43 0 0,-2-2 102 0 0,1 0 1 0 0,-1 0-1 0 0,0 0 0 0 0,-1 0 0 0 0,1 0 1 0 0,-1 0-1 0 0,0-1 0 0 0,0 1 0 0 0,-1-1 1 0 0,0 0-1 0 0,0 0 0 0 0,0 0 0 0 0,-5 3-102 0 0,-10 10 382 0 0,0-2 0 0 0,-20 12-382 0 0,22-15 415 0 0,-4 1 212 0 0,-17 8-627 0 0,14-7 6 0 0,1-4-6 0 0,17-9 0 0 0,1 0 0 0 0,0 0 0 0 0,1 1 0 0 0,-1 0 0 0 0,0 0 0 0 0,1 0 0 0 0,-1 1 0 0 0,0 0 0 0 0,-11 12 0 0 0,12-9 0 0 0,4-7-140 0 0,0 1 1 0 0,-1-1-1 0 0,1 0 0 0 0,0 1 0 0 0,0-1 0 0 0,0 0 1 0 0,0 1-1 0 0,0-1 0 0 0,-1 0 0 0 0,1 1 0 0 0,0-1 0 0 0,0 1 1 0 0,0-1-1 0 0,0 0 0 0 0,0 1 0 0 0,0-1 0 0 0,0 1 1 0 0,0-1-1 0 0,1 0 0 0 0,-1 1 0 0 0,0-1 0 0 0,0 1 0 0 0,0-1 1 0 0,0 0-1 0 0,0 1 0 0 0,1-1 0 0 0,-1 0 0 0 0,0 1 1 0 0,0-1-1 0 0,0 0 0 0 0,1 1 0 0 0,-1-1 0 0 0,0 0 0 0 0,1 0 1 0 0,-1 1-1 0 0,0-1 0 0 0,1 0 0 0 0,-1 0 140 0 0,1 1-1140 0 0,8 7-6166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5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19263 0 0,'13'8'856'0'0,"-13"-8"168"0"0,0 0-816 0 0,0 0-208 0 0,0 0 0 0 0,3 6 0 0 0,-3-6 288 0 0,4 5 8 0 0,-2-2 8 0 0,5-1 0 0 0,-1-2 16 0 0,-6 0 0 0 0,0 0 0 0 0,9-2 0 0 0,3-4-320 0 0,1-2-80 0 0,-7-4-8 0 0,7-1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7:5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414 239 13936 0 0,'1'-14'234'0'0,"-1"1"1"0"0,-1-1 0 0 0,0 1 0 0 0,-1-1-1 0 0,-1 1 1 0 0,0-4-235 0 0,-1 1 106 0 0,2 8-96 0 0,-1-1-1 0 0,-1 1 1 0 0,1 0-1 0 0,-2 0 1 0 0,1 0-1 0 0,-1 1 0 0 0,0-1 1 0 0,-2-1-10 0 0,5 7 12 0 0,-3-4 237 0 0,0 2 0 0 0,0-1 0 0 0,-1 1 0 0 0,1 0 0 0 0,-1 0 0 0 0,0 0 0 0 0,0 1 0 0 0,-1 0 0 0 0,1 0 0 0 0,-1 1 0 0 0,1-1 0 0 0,-5 0-249 0 0,6 3 131 0 0,0-1-1 0 0,1 1 1 0 0,-1 0-1 0 0,0 0 1 0 0,0 0-1 0 0,1 1 1 0 0,-1-1-1 0 0,0 1 1 0 0,1 1-1 0 0,-1-1 1 0 0,0 0-1 0 0,1 1 1 0 0,0 0-1 0 0,-1 0 1 0 0,1 0-1 0 0,-1 2-130 0 0,-4 1 101 0 0,0 1 0 0 0,1 0-1 0 0,0 1 1 0 0,0-1 0 0 0,1 2 0 0 0,0-1-1 0 0,-1 2-100 0 0,-12 19 104 0 0,1 0-1 0 0,1 2 1 0 0,-1 6-104 0 0,7-14 120 0 0,6-9-75 0 0,0 0 1 0 0,1 1-1 0 0,0-1 1 0 0,1 1-1 0 0,-1 5-45 0 0,-3 25-275 0 0,1 3 275 0 0,7-43-23 0 0,-1 7 46 0 0,0 0-1 0 0,1-1 0 0 0,0 1 1 0 0,1-1-1 0 0,0 1 0 0 0,1-1 1 0 0,0 1-1 0 0,1-1 0 0 0,0 0 1 0 0,0 0-1 0 0,1 0 0 0 0,0 0 1 0 0,1-1-1 0 0,1 2-22 0 0,2 2-15 0 0,1-1 1 0 0,0 0 0 0 0,0 0-1 0 0,2-1 1 0 0,-1 0-1 0 0,1 0 1 0 0,1-1-1 0 0,0-1 1 0 0,8 5 14 0 0,-14-10-10 0 0,0 0 1 0 0,1-1-1 0 0,-1 0 0 0 0,1 0 1 0 0,0-1-1 0 0,0 0 0 0 0,0 0 0 0 0,0 0 1 0 0,0-1-1 0 0,1 0 0 0 0,-1 0 1 0 0,3-1 9 0 0,1 0 56 0 0,1-1 1 0 0,-1-1 0 0 0,0 1 0 0 0,0-2 0 0 0,0 0 0 0 0,0 0-1 0 0,6-3-56 0 0,13-6 198 0 0,-1-1 0 0 0,0-1 0 0 0,-1-2 0 0 0,17-12-198 0 0,-30 17 141 0 0,0-1 1 0 0,-1 0-1 0 0,0-1 0 0 0,-1-1 1 0 0,-1 0-1 0 0,0-1 1 0 0,-1 0-1 0 0,5-10-141 0 0,-8 12 5 0 0,-2 0-1 0 0,1-1 1 0 0,-2 0 0 0 0,0 0-1 0 0,-1 0 1 0 0,0 0 0 0 0,-1-1-1 0 0,1-13-4 0 0,-4 22 6 0 0,0-1 1 0 0,0 0-1 0 0,-1 0 0 0 0,0 0 0 0 0,0 1 0 0 0,0-1 1 0 0,-1 0-1 0 0,0 1 0 0 0,-1-1 0 0 0,-1-2-6 0 0,-6-12 53 0 0,-1 0 0 0 0,-5-7-53 0 0,13 24 10 0 0,0 1 0 0 0,-1-1 0 0 0,1 0-1 0 0,-1 1 1 0 0,1-1 0 0 0,-1 1 0 0 0,0 0 0 0 0,0 0-1 0 0,-1 1 1 0 0,-1-1-10 0 0,-4-3-21 0 0,0 2 1 0 0,-1-1-1 0 0,1 1 0 0 0,-2 1 21 0 0,0 1-30 0 0,-1 0 0 0 0,1 1 1 0 0,0 0-1 0 0,-11 1 30 0 0,14 0-56 0 0,6 0-100 0 0,0 0 0 0 0,-1 1 0 0 0,1-1 0 0 0,0 1 0 0 0,-1-1-1 0 0,1 1 1 0 0,0 0 0 0 0,-1 1 156 0 0,2-1-951 0 0,0 0-1 0 0,0 0 1 0 0,0 0-1 0 0,0 0 1 0 0,0 1 0 0 0,0-1-1 0 0,-1 2 952 0 0,-9 10-6986 0 0</inkml:trace>
  <inkml:trace contextRef="#ctx0" brushRef="#br0" timeOffset="241.187">258 505 14912 0 0,'0'0'686'0'0,"0"0"-15"0"0,1-1-431 0 0,-1 1-203 0 0,1 0 1 0 0,-1-1-1 0 0,0 1 1 0 0,1 0-1 0 0,-1-1 1 0 0,1 1-1 0 0,-1 0 1 0 0,1 0-1 0 0,-1-1 1 0 0,1 1-1 0 0,-1 0 1 0 0,1 0-1 0 0,-1 0 1 0 0,1 0-1 0 0,0 0 1 0 0,-1 0-1 0 0,1 0 1 0 0,-1 0-1 0 0,1 0 1 0 0,-1 0-1 0 0,1 0 1 0 0,-1 0-1 0 0,1 0 1 0 0,-1 0-1 0 0,1 1 1 0 0,-1-1-1 0 0,1 0 1 0 0,-1 0-1 0 0,1 0 1 0 0,-1 1-1 0 0,1-1 1 0 0,0 1-38 0 0,12 8 890 0 0,-8-4-711 0 0,-1 0 1 0 0,0 0-1 0 0,0 0 0 0 0,0 0 0 0 0,-1 1 0 0 0,0-1 0 0 0,0 1 0 0 0,0 0 0 0 0,-1 0 0 0 0,2 5-179 0 0,2 13 346 0 0,0-1 0 0 0,-1 8-346 0 0,-2-14 165 0 0,13 64-333 0 0,12 35 168 0 0,-27-111-379 0 0,1-1 1 0 0,-1 0-1 0 0,1 1 0 0 0,0-1 0 0 0,0 0 0 0 0,0 0 0 0 0,1-1 0 0 0,0 1 0 0 0,-1 0 1 0 0,1-1-1 0 0,0 0 0 0 0,3 3 379 0 0,6 0-1581 0 0</inkml:trace>
  <inkml:trace contextRef="#ctx0" brushRef="#br0" timeOffset="993.242">1060 410 8320 0 0,'-81'0'2312'0'0,"81"0"-1807"0"0,0 0 6 0 0,0 0 1 0 0,0 0 0 0 0,0 0-35 0 0,0 0-145 0 0,7 6 195 0 0,-2-5-428 0 0,0 0 1 0 0,1 0 0 0 0,-1 0 0 0 0,1-1 0 0 0,-1 0 0 0 0,0 0 0 0 0,1 0 0 0 0,3-1-100 0 0,10 0 225 0 0,290-1 999 0 0,-49-3-430 0 0,119 2-759 0 0,-312 2 194 0 0,9-3-229 0 0,20-1 69 0 0,326-16 1298 0 0,-225 10-2670 0 0,12 3 1287 0 0,-151 6 528 0 0,0 3 0 0 0,40 6-512 0 0,-91-6-172 0 0,-6 1-453 0 0,-9 0-32 0 0,6-2 158 0 0,-9 5-4467 0 0,-6-2-2 0 0</inkml:trace>
  <inkml:trace contextRef="#ctx0" brushRef="#br0" timeOffset="1341.105">2929 211 9384 0 0,'6'0'449'0'0,"36"6"78"0"0,-30-5-409 0 0,1 0 0 0 0,-1 1 1 0 0,0 1-1 0 0,1 0 0 0 0,1 2-118 0 0,21 4 222 0 0,-9-4-215 0 0,-1 2 0 0 0,0 0 0 0 0,0 2 0 0 0,0 0 0 0 0,3 4-7 0 0,-10-2 651 0 0,0 1 0 0 0,10 10-651 0 0,-23-18 132 0 0,0 1 271 0 0,0 0-1 0 0,-1 0 0 0 0,0 0 1 0 0,1 1-1 0 0,-2-1 0 0 0,1 1 1 0 0,-1 0-1 0 0,0 0 1 0 0,1 4-403 0 0,-3-9 38 0 0,-1 0 1 0 0,0 0-1 0 0,0 0 1 0 0,0 0-1 0 0,0 0 1 0 0,0 0-1 0 0,0 0 1 0 0,0 0 0 0 0,0 0-1 0 0,0 0 1 0 0,-1 0-1 0 0,1 0 1 0 0,0 0-1 0 0,-1 0 1 0 0,1 0 0 0 0,-1 0-1 0 0,1 0 1 0 0,-1 0-1 0 0,1 0 1 0 0,-1-1-1 0 0,1 1 1 0 0,-2 0-39 0 0,-4 14 117 0 0,5-9-85 0 0,1-4-6 0 0,0-1 0 0 0,0 1 0 0 0,-1 0-1 0 0,1-1 1 0 0,0 1 0 0 0,-1 0 0 0 0,1-1-1 0 0,-1 1 1 0 0,1-1 0 0 0,-1 1 0 0 0,0-1-1 0 0,0 1 1 0 0,1-1 0 0 0,-1 0 0 0 0,0 1-1 0 0,0-1 1 0 0,-1 0 0 0 0,1 0 0 0 0,0 0-1 0 0,0 1 1 0 0,-2-1-26 0 0,-10 9 367 0 0,9-7-224 0 0,0 0 0 0 0,0 1 0 0 0,0-1 0 0 0,0 1 0 0 0,1 0 0 0 0,-1 0 0 0 0,-1 3-143 0 0,3-4 13 0 0,0-1-1 0 0,0 1 1 0 0,0 0-1 0 0,0-1 1 0 0,-1 1-1 0 0,1-1 1 0 0,-1 0-1 0 0,0 0 0 0 0,1 0 1 0 0,-1 0-1 0 0,0-1 1 0 0,0 1-1 0 0,0-1 1 0 0,0 1-1 0 0,0-1 1 0 0,-1 0-1 0 0,1 0 1 0 0,0-1-13 0 0,0 1 10 0 0,-5 2-7 0 0,1 1 0 0 0,0 0 0 0 0,0 0-1 0 0,-4 3-2 0 0,6-3 0 0 0,0-1 0 0 0,0 0 0 0 0,0 0 0 0 0,-1-1 0 0 0,1 1 0 0 0,-1-1 0 0 0,0 0-1 0 0,-5 1 1 0 0,5-2-295 0 0,-1 0-1 0 0,1 1 0 0 0,-1-1 0 0 0,1 1 0 0 0,0 1 0 0 0,-1-1 1 0 0,1 1-1 0 0,-1 2 296 0 0,-14 4-1340 0 0,3-8-17 0 0</inkml:trace>
  <inkml:trace contextRef="#ctx0" brushRef="#br0" timeOffset="2563.276">4083 286 9584 0 0,'-23'0'438'0'0,"18"0"-8"0"0,-3 6 2079 0 0,-54 15 1777 0 0,61-20-3644 0 0,-12 7 162 0 0,3-4-685 0 0,-1 1-1 0 0,0-1 1 0 0,0-1 0 0 0,0 0 0 0 0,0 0-1 0 0,-1-1 1 0 0,1-1 0 0 0,-1 0 0 0 0,1 0 0 0 0,-1-1-1 0 0,-6-1-118 0 0,3-1 155 0 0,11 2-140 0 0,-1 0 1 0 0,1-1-1 0 0,0 1 0 0 0,0-1 1 0 0,-1 0-1 0 0,1 0 0 0 0,0-1 1 0 0,0 1-1 0 0,0-1 0 0 0,0 0 1 0 0,0 0-1 0 0,-1-1-15 0 0,-47-24 107 0 0,51 25-104 0 0,0 1 1 0 0,0 0-1 0 0,0-1 1 0 0,0 1-1 0 0,0-1 1 0 0,0 1-1 0 0,1-1 0 0 0,-1 0 1 0 0,1 1-1 0 0,-1-1 1 0 0,1 0-1 0 0,0 1 1 0 0,-1-1-1 0 0,1 0 1 0 0,0 1-1 0 0,0-1 1 0 0,0 0-1 0 0,0 1 1 0 0,1-1-1 0 0,-1 0 1 0 0,0 1-1 0 0,1-1 1 0 0,0-1-4 0 0,0-10 40 0 0,-1 10-45 0 0,1 1 0 0 0,-1 0 0 0 0,0 0 0 0 0,1 0 0 0 0,0 0 0 0 0,-1-1 0 0 0,1 1 0 0 0,0 0 0 0 0,0 0 0 0 0,0 0 0 0 0,0 1 0 0 0,0-1 1 0 0,1 0-1 0 0,-1 0 0 0 0,1 1 0 0 0,-1-1 0 0 0,1 0 0 0 0,0 0 5 0 0,0 1-32 0 0,0-1 0 0 0,-1 0 0 0 0,1 0 0 0 0,-1 0 0 0 0,1 1 0 0 0,-1-1 0 0 0,0-1 0 0 0,0 1 1 0 0,0 0-1 0 0,0 0 0 0 0,0 0 0 0 0,0-1 32 0 0,1-7-195 0 0,-3 9 178 0 0,2 0 1 0 0,-1 0-1 0 0,0 0 1 0 0,0 0-1 0 0,0 0 1 0 0,0 0-1 0 0,1 0 1 0 0,-1 0-1 0 0,0 0 1 0 0,1 0-1 0 0,-1 0 1 0 0,1 0-1 0 0,-1 0 1 0 0,1 0-1 0 0,0 0 0 0 0,-1 0 1 0 0,1 1-1 0 0,0-1 1 0 0,-1 0-1 0 0,1 0 17 0 0,42-27-48 0 0,-39 25 48 0 0,0 0 0 0 0,0 0 0 0 0,1 0 0 0 0,-1 1 0 0 0,1 0 0 0 0,-1-1 0 0 0,1 2 0 0 0,0-1 0 0 0,0 1 0 0 0,0-1 0 0 0,0 2 0 0 0,0-1 0 0 0,0 0 0 0 0,3 1 0 0 0,-4 0 0 0 0,0 0 0 0 0,0 0 0 0 0,0 0 0 0 0,0 1 0 0 0,0 0 0 0 0,0 0 0 0 0,0 0 0 0 0,0 0 0 0 0,-1 0 0 0 0,1 1 0 0 0,0 0 0 0 0,-1 0 0 0 0,1 0 0 0 0,-1 0 0 0 0,0 0 0 0 0,1 1 0 0 0,-1-1 0 0 0,0 1 0 0 0,0 1 0 0 0,3 2 0 0 0,1 0 0 0 0,0 0 0 0 0,0-1 0 0 0,0 0 0 0 0,1 0 0 0 0,3 1 0 0 0,-1-1 0 0 0,-1 1 0 0 0,0 0 0 0 0,0 1 0 0 0,2 2 0 0 0,4 6-3 0 0,-10-9 42 0 0,1 0 1 0 0,-1-1-1 0 0,1 0 1 0 0,0 0-1 0 0,1 0 1 0 0,1 0-40 0 0,23 13 235 0 0,-18-9-204 0 0,1-1-1 0 0,1-1 0 0 0,5 2-30 0 0,6 2-38 0 0,-20-8 35 0 0,-1 0-1 0 0,1 0 1 0 0,0-1-1 0 0,0 0 1 0 0,-1 0 0 0 0,1 0-1 0 0,1-1 1 0 0,-1 0-1 0 0,0 0 1 0 0,0-1-1 0 0,2 0 4 0 0,-7 0 48 0 0,1 0 0 0 0,-1 0 0 0 0,0 0 0 0 0,1-1 0 0 0,-1 1 0 0 0,0-1 0 0 0,1 1 0 0 0,-1-1 0 0 0,0 1 0 0 0,0-1-1 0 0,0 0 1 0 0,1 1 0 0 0,-1-1 0 0 0,0 0 0 0 0,0 0 0 0 0,0 0 0 0 0,0 0 0 0 0,0 0 0 0 0,-1 0 0 0 0,1 0 0 0 0,0-1-48 0 0,1-1 69 0 0,-1 0-1 0 0,0 0 1 0 0,0 0 0 0 0,0-1 0 0 0,0 1 0 0 0,-1 0 0 0 0,1-2-69 0 0,5-18-45 0 0,-6 22 45 0 0,1 0 0 0 0,0 1 0 0 0,-1-1 0 0 0,1 0 0 0 0,-1 0 0 0 0,0 0 0 0 0,1 0 0 0 0,-1 0 0 0 0,0-1 0 0 0,0 1 0 0 0,0 0 0 0 0,0 0 0 0 0,0 0 0 0 0,0 0 0 0 0,0 0 0 0 0,0 0 0 0 0,0 0 0 0 0,0 0 0 0 0,0 0 0 0 0,-1 0 0 0 0,1 0 0 0 0,0 0 0 0 0,-1 0 0 0 0,1 0 0 0 0,-1 0 0 0 0,1 0 0 0 0,-1 0 0 0 0,1 0 0 0 0,-1 0 0 0 0,0 1 0 0 0,1-1 0 0 0,-1 0 0 0 0,0 0 0 0 0,-1 0 0 0 0,1-1 0 0 0,-1-1 0 0 0,1 1 0 0 0,0-1 0 0 0,-1 0 0 0 0,1 1 0 0 0,0-1 0 0 0,1 0 0 0 0,-1 0 0 0 0,-7-17 0 0 0,4 13 90 0 0,-1 1-1 0 0,0 0 0 0 0,0 1 0 0 0,0-1 0 0 0,-1 1 1 0 0,0 0-1 0 0,0 0 0 0 0,0 1 0 0 0,-2-2-89 0 0,-5-3 661 0 0,8 6-592 0 0,0 0 0 0 0,-1 0 0 0 0,1 1 0 0 0,-1-1 0 0 0,0 1 1 0 0,0 1-1 0 0,0-1-69 0 0,-25-9-354 0 0,27 10 374 0 0,0-1-1 0 0,0 0 1 0 0,0 1 0 0 0,0 0 0 0 0,0 0 0 0 0,0 0 0 0 0,-1 0 0 0 0,1 1 0 0 0,0-1 0 0 0,-1 1 0 0 0,1 0-1 0 0,0 1 1 0 0,0-1 0 0 0,-2 1-20 0 0,0 6-43 0 0,3-3-84 0 0,-3 0 6 0 0,5-3 101 0 0,1-1 1 0 0,-1 0 0 0 0,1 0-1 0 0,-1 1 1 0 0,1-1 0 0 0,-1 0-1 0 0,1 1 1 0 0,-1-1 0 0 0,1 0 0 0 0,-1 1-1 0 0,1-1 1 0 0,-1 1 0 0 0,1-1-1 0 0,0 1 1 0 0,-1-1 0 0 0,1 1-1 0 0,0-1 1 0 0,0 1 0 0 0,-1-1-1 0 0,1 1 1 0 0,0 0 0 0 0,0-1-1 0 0,0 1 1 0 0,0-1 0 0 0,0 1-1 0 0,0 0 1 0 0,-1-1 0 0 0,1 1-1 0 0,1-1 1 0 0,-1 1 0 0 0,0 0 19 0 0,0 0-76 0 0,0 0 0 0 0,0 0 0 0 0,0 0-1 0 0,0 0 1 0 0,-1 0 0 0 0,1 0 0 0 0,0 0 0 0 0,0 0 0 0 0,-1 0 0 0 0,1-1 0 0 0,-1 1 0 0 0,1 0 0 0 0,0 0 0 0 0,-1 0 0 0 0,0 0 0 0 0,1-1 0 0 0,-1 1 0 0 0,1 0 0 0 0,-2 0 76 0 0,1 1-542 0 0,-8 8-6812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0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271 245 7832 0 0,'-5'-14'1058'0'0,"5"13"-867"0"0,0 0 0 0 0,1 0 0 0 0,-1 0 0 0 0,0 1-1 0 0,0-1 1 0 0,0 0 0 0 0,0 0 0 0 0,0 0 0 0 0,0 0 0 0 0,0 0-1 0 0,0 0 1 0 0,0 1 0 0 0,0-1 0 0 0,0 0 0 0 0,-1 0-1 0 0,1 0 1 0 0,0 0 0 0 0,-1 1 0 0 0,1-1 0 0 0,0 0 0 0 0,-1 0-1 0 0,1 1 1 0 0,-1-1 0 0 0,1 0 0 0 0,-1 1 0 0 0,0-1-1 0 0,1 0 1 0 0,-1 1 0 0 0,0-1 0 0 0,1 1 0 0 0,-1-1 0 0 0,0 1-1 0 0,1-1 1 0 0,-1 1 0 0 0,0 0 0 0 0,0-1 0 0 0,0 1-1 0 0,1 0 1 0 0,-1 0 0 0 0,0-1 0 0 0,-1 1-191 0 0,-1-1 363 0 0,-1 0 0 0 0,1 1 1 0 0,-1-1-1 0 0,1 1 0 0 0,-1-1 0 0 0,1 1 0 0 0,-1 0 1 0 0,1 1-1 0 0,-1-1 0 0 0,-2 1-363 0 0,-4 2 153 0 0,1 1 0 0 0,-1 0 0 0 0,1 0 1 0 0,0 1-1 0 0,0 0 0 0 0,1 1 0 0 0,-1 0 0 0 0,1 0 0 0 0,0 1 0 0 0,1 0 0 0 0,0 0 0 0 0,0 1 1 0 0,0 0-1 0 0,1 0 0 0 0,0 0 0 0 0,1 1 0 0 0,0 0 0 0 0,0 0 0 0 0,-2 9-153 0 0,-17 35 10 0 0,14-33-79 0 0,0 1 0 0 0,1 4 69 0 0,8-22 6 0 0,0 1 0 0 0,1-1 1 0 0,-1 1-1 0 0,1 0 0 0 0,0-1 0 0 0,0 1 0 0 0,0-1 0 0 0,1 4-6 0 0,0 10 50 0 0,1-15 3 0 0,-2-2-56 0 0,1 0 0 0 0,-1 1 0 0 0,0-1 0 0 0,1 1 0 0 0,-1-1-1 0 0,0 0 1 0 0,1 0 0 0 0,-1 1 0 0 0,1-1 0 0 0,-1 0 0 0 0,1 0-1 0 0,-1 1 1 0 0,1-1 0 0 0,-1 0 0 0 0,1 0 0 0 0,-1 0 0 0 0,1 0-1 0 0,-1 0 1 0 0,1 0 0 0 0,-1 0 0 0 0,1 0 0 0 0,-1 0 0 0 0,1 0 0 0 0,-1 0-1 0 0,1 0 1 0 0,-1 0 0 0 0,1 0 0 0 0,-1 0 0 0 0,1-1 0 0 0,-1 1-1 0 0,1 0 1 0 0,-1 0 0 0 0,1-1 3 0 0,0 0-20 0 0,9-2 73 0 0,-1 0 0 0 0,1-1 0 0 0,-1 0-1 0 0,0-1 1 0 0,-1 0 0 0 0,1 0 0 0 0,-1-1-1 0 0,0 0 1 0 0,4-5-53 0 0,13-13 193 0 0,0-1 0 0 0,1-5-193 0 0,23-25-397 0 0,-43 49 379 0 0,0 1 16 0 0,-1-1 0 0 0,1 1 0 0 0,0 1 0 0 0,0-1 0 0 0,3-1 2 0 0,9-5 19 0 0,-14 8 19 0 0,0 0 1 0 0,0 0-1 0 0,1 1 1 0 0,0-1-1 0 0,-1 1 1 0 0,1 0-1 0 0,3 0-38 0 0,-3 1 9 0 0,0 0-1 0 0,0 0 1 0 0,0 0 0 0 0,0 1-1 0 0,-1 0 1 0 0,1 0-1 0 0,0 0 1 0 0,0 0-1 0 0,0 1 1 0 0,0 0 0 0 0,0 0-1 0 0,-1 0 1 0 0,1 1-1 0 0,3 1-8 0 0,-5-2 0 0 0,0 0-1 0 0,1 0 0 0 0,-1 0 0 0 0,0 1 1 0 0,0-1-1 0 0,0 1 0 0 0,0 0 1 0 0,-1 0-1 0 0,1 0 0 0 0,0 0 1 0 0,-1 0-1 0 0,1 0 0 0 0,-1 1 0 0 0,0-1 1 0 0,0 1-1 0 0,0 0 0 0 0,1 1 1 0 0,1 4-53 0 0,3 3-6 0 0,-1 0 0 0 0,0 0 0 0 0,-1 1 0 0 0,0-1 0 0 0,0 5 59 0 0,-2-6 18 0 0,-1 0 0 0 0,0 0 0 0 0,-1 0 0 0 0,0 0 0 0 0,0 0 0 0 0,-1 0 0 0 0,0 1 0 0 0,-1-1 0 0 0,0 0 0 0 0,-1 0 0 0 0,0 0 0 0 0,-3 7-18 0 0,5-16 1 0 0,0 0-1 0 0,-1 0 0 0 0,1 0 1 0 0,0-1-1 0 0,-1 1 1 0 0,1 0-1 0 0,-1 0 0 0 0,1 0 1 0 0,-1-1-1 0 0,0 1 1 0 0,1 0-1 0 0,-1-1 0 0 0,0 1 1 0 0,1-1-1 0 0,-1 1 1 0 0,0 0-1 0 0,0-1 0 0 0,0 0 1 0 0,1 1-1 0 0,-1-1 1 0 0,0 1-1 0 0,0-1 0 0 0,0 0 1 0 0,0 0-1 0 0,0 0 1 0 0,0 1-1 0 0,0-1 0 0 0,0 0 1 0 0,0 0-1 0 0,1 0 1 0 0,-1 0-1 0 0,0 0 0 0 0,0-1 1 0 0,0 1-1 0 0,0 0 1 0 0,0 0-1 0 0,0-1 0 0 0,-1 1 37 0 0,0-1 1 0 0,0 0-1 0 0,0 0 1 0 0,1 1-1 0 0,-1-1 0 0 0,0-1 1 0 0,1 1-1 0 0,-1 0 1 0 0,1 0-1 0 0,-1-1 1 0 0,1 1-1 0 0,-1 0 0 0 0,1-1 1 0 0,0 0-1 0 0,0 1 1 0 0,0-1-1 0 0,-1 0-37 0 0,0-3 58 0 0,0 0 0 0 0,0 0 0 0 0,0 0 0 0 0,0 0 0 0 0,1 0 0 0 0,0-1 1 0 0,0 1-1 0 0,0 0 0 0 0,1-1 0 0 0,-1 1 0 0 0,1-1 0 0 0,1 1 0 0 0,-1 0 0 0 0,1-5-58 0 0,2-8 158 0 0,-2 12-197 0 0,-1 1 0 0 0,1-1 0 0 0,0 0 0 0 0,1 1-1 0 0,-1-1 1 0 0,1 1 0 0 0,0 0 0 0 0,0 0-1 0 0,1 0 1 0 0,0 0 0 0 0,2-3 39 0 0,15-23-198 0 0,-13 20 177 0 0,1 0-1 0 0,0 1 0 0 0,2-2 22 0 0,-1 1-96 0 0,2 1-1 0 0,0 1 0 0 0,0 0 1 0 0,0 0-1 0 0,1 1 0 0 0,12-6 97 0 0,-15 10-52 0 0,-1 0-1 0 0,0 1 0 0 0,1 0 0 0 0,-1 0 1 0 0,1 1-1 0 0,0 0 0 0 0,0 1 0 0 0,0 0 1 0 0,0 0-1 0 0,0 1 0 0 0,5 0 53 0 0,-4 2-65 0 0,1 0 0 0 0,-1 0 0 0 0,0 1 0 0 0,2 1 65 0 0,6 2-294 0 0,-14-5-129 0 0,-1 1 1 0 0,1-1 0 0 0,-1 1-1 0 0,1 0 1 0 0,-1 0-1 0 0,1 1 423 0 0,10 6-1809 0 0,1-4 163 0 0</inkml:trace>
  <inkml:trace contextRef="#ctx0" brushRef="#br0" timeOffset="996.968">1157 261 13360 0 0,'1'0'40'0'0,"-1"0"1"0"0,0 0 0 0 0,0 0-1 0 0,0 0 1 0 0,0-1 0 0 0,0 1 0 0 0,0 0-1 0 0,0 0 1 0 0,0 0 0 0 0,0 0-1 0 0,0-1 1 0 0,0 1 0 0 0,0 0-1 0 0,0 0 1 0 0,0 0 0 0 0,0 0 0 0 0,0 0-1 0 0,0-1 1 0 0,0 1 0 0 0,0 0-1 0 0,-1 0 1 0 0,1 0 0 0 0,0 0 0 0 0,0 0-1 0 0,0-1 1 0 0,0 1 0 0 0,0 0-1 0 0,0 0 1 0 0,0 0 0 0 0,0 0-1 0 0,-1 0 1 0 0,1 0 0 0 0,0 0 0 0 0,0-1-41 0 0,-18-5 610 0 0,17 5-493 0 0,-1 1 0 0 0,1-1 0 0 0,0 1 0 0 0,-1-1 0 0 0,1 1 0 0 0,-1 0 0 0 0,1-1 0 0 0,0 1-1 0 0,-1 0 1 0 0,1 0 0 0 0,-1 0 0 0 0,1 0 0 0 0,-2 0-117 0 0,-21 3 618 0 0,20-2-536 0 0,-12 1 152 0 0,8-1-112 0 0,-1 0-1 0 0,1 0 0 0 0,0 1 1 0 0,-1 0-1 0 0,1 0 1 0 0,0 1-1 0 0,0 0 0 0 0,1 1 1 0 0,-1 0-1 0 0,1 0 0 0 0,-2 1-121 0 0,0 2 139 0 0,2-2 115 0 0,-1 0-1 0 0,1 1 1 0 0,1 0-1 0 0,-1 0 1 0 0,1 0-1 0 0,0 1 1 0 0,1 0-1 0 0,-5 7-253 0 0,-3 7 168 0 0,10-17-160 0 0,0 1 0 0 0,0 0 0 0 0,0 0 0 0 0,1 0 1 0 0,-1 0-1 0 0,1 0 0 0 0,0 0 0 0 0,1 1 0 0 0,-1-1 0 0 0,1 4-8 0 0,-5 14 0 0 0,5-20 0 0 0,0 0 0 0 0,1-1 0 0 0,-1 1 0 0 0,0 0 0 0 0,1 0 0 0 0,0 0 0 0 0,0-1 0 0 0,0 1 0 0 0,0 0 0 0 0,0 2 0 0 0,1 11 0 0 0,-1-15 0 0 0,0 0 0 0 0,0 1 0 0 0,0-1 0 0 0,0 0 0 0 0,0 1 0 0 0,0-1 0 0 0,0 0 0 0 0,0 1 0 0 0,1-1 0 0 0,-1 0 0 0 0,0 0 0 0 0,1 1 0 0 0,-1-1 0 0 0,1 0 0 0 0,0 0 0 0 0,0 1 0 0 0,1-1 0 0 0,-1 0 0 0 0,1 0 0 0 0,0 0 0 0 0,0 0 0 0 0,0 0 0 0 0,0 0 0 0 0,0-1 0 0 0,0 1 0 0 0,0-1 0 0 0,0 1 0 0 0,0-1 0 0 0,1 0 0 0 0,-1 0 0 0 0,0 0 0 0 0,0 0 0 0 0,2 0 0 0 0,0 0 0 0 0,-1 0 0 0 0,1 0 0 0 0,0-1 0 0 0,0 1 0 0 0,0-1 0 0 0,-1 0 0 0 0,1 0 0 0 0,0 0 0 0 0,-1 0 0 0 0,1-1 0 0 0,-1 0 0 0 0,0 1 0 0 0,3-3 0 0 0,36-17 225 0 0,-34 18 34 0 0,1-1 0 0 0,-1-1 0 0 0,0 1 0 0 0,0-2 0 0 0,0 1 0 0 0,4-4-259 0 0,-4 1-40 0 0,0 0-1 0 0,0 0 1 0 0,-1-1 0 0 0,0 1-1 0 0,-1-1 1 0 0,0-1 0 0 0,0 1 0 0 0,-1-1-1 0 0,0 0 1 0 0,-1-1 0 0 0,0 1-1 0 0,-1-1 1 0 0,1-4 40 0 0,26-146 73 0 0,-27 137-60 0 0,-1 0-1 0 0,-1 0 0 0 0,-1 0 1 0 0,-1-10-13 0 0,1 21-55 0 0,0 11 54 0 0,1 0 1 0 0,-1 1-1 0 0,0-1 1 0 0,0 0-1 0 0,0 1 1 0 0,0-1-1 0 0,-1 0 1 0 0,1 1-1 0 0,0-1 1 0 0,-1-1 0 0 0,-2 0 80 0 0,3 3 62 0 0,0 0-2 0 0,-1 1-121 0 0,0 0-1 0 0,1 1 0 0 0,-1-1 1 0 0,1 0-1 0 0,-1 1 0 0 0,1-1 0 0 0,0 0 1 0 0,0 1-1 0 0,0-1 0 0 0,-1 1 1 0 0,1-1-1 0 0,0 1 0 0 0,1-1 1 0 0,-1 2-19 0 0,0 0 15 0 0,-1 4-15 0 0,0-1 0 0 0,0 1 0 0 0,0 0 0 0 0,-1 0 0 0 0,0 1 0 0 0,1-5 0 0 0,0 0 0 0 0,1 0 0 0 0,-1-1 0 0 0,1 1 0 0 0,0 0 0 0 0,0 0 0 0 0,0 0 0 0 0,1 3 0 0 0,-1 17 0 0 0,-1-12 0 0 0,0 1 0 0 0,1 0 0 0 0,0 0 0 0 0,1 0 0 0 0,1 3 0 0 0,1 11 0 0 0,-4-1 0 0 0,1-21 0 0 0,0 1 0 0 0,0-1 0 0 0,0 1 0 0 0,0 0 0 0 0,0-1 0 0 0,1 1 0 0 0,0 1 0 0 0,5 10 0 0 0,6 29 0 0 0,-10-38-3 0 0,0-1 0 0 0,0 0 1 0 0,0 0-1 0 0,1 0 0 0 0,0 0 0 0 0,0 0 0 0 0,2 1 3 0 0,-1 0-46 0 0,0 0 1 0 0,0 0-1 0 0,2 8 46 0 0,-5-13-1 0 0,0 1 0 0 0,1 0 1 0 0,-1 0-1 0 0,0-1 0 0 0,1 1 0 0 0,0-1 1 0 0,0 1-1 0 0,0-1 0 0 0,0 0 0 0 0,0 0 0 0 0,0 0 1 0 0,1 0-1 0 0,-1 0 0 0 0,1 0 1 0 0,17 16 0 0 0,-18-17 2 0 0,-1 1 0 0 0,1-1 0 0 0,-1 0 0 0 0,1 1 1 0 0,-1-1-1 0 0,1 0 0 0 0,0 0 0 0 0,0 0 0 0 0,0 0 0 0 0,0-1 0 0 0,0 1 0 0 0,-1 0 0 0 0,1-1 0 0 0,0 1 0 0 0,0-1 0 0 0,1 0 0 0 0,-1 0-2 0 0,6 1 19 0 0,0-2-1 0 0,-1 1 0 0 0,1-1 1 0 0,0 0-19 0 0,14-1 31 0 0,-16 1-12 0 0,1 0 0 0 0,0-1 0 0 0,0 0 0 0 0,-1 0 0 0 0,1 0 0 0 0,-1-1 0 0 0,0 0 0 0 0,0 0 0 0 0,0-1 0 0 0,0 1 0 0 0,0-1 0 0 0,-1-1 0 0 0,3-1-19 0 0,-7 4 7 0 0,1 0 0 0 0,-1 1-1 0 0,1-1 1 0 0,-1 0 0 0 0,0 0 0 0 0,0 1 0 0 0,0-1 0 0 0,1-1-7 0 0,6-11-14 0 0,-5 10 6 0 0,2-3-20 0 0,1 0 0 0 0,-1 0 0 0 0,0 0 0 0 0,-1-1 0 0 0,1 0 0 0 0,-2 0 0 0 0,2-3 28 0 0,4-9 0 0 0,-7 17 0 0 0,-1 0 0 0 0,1 0 0 0 0,-1-1 0 0 0,0 1 0 0 0,1 0 0 0 0,-1-1 0 0 0,-1 1 0 0 0,1 0 0 0 0,0-1 0 0 0,-1 1 0 0 0,0-1 0 0 0,0 1 0 0 0,0-1 0 0 0,0-3 0 0 0,-3-8 0 0 0,3 13 0 0 0,0-1 0 0 0,-1 0 0 0 0,1 0 0 0 0,-1 0 0 0 0,0 1 0 0 0,1-1 0 0 0,-1 0 0 0 0,0 1 0 0 0,-1-1 0 0 0,1 1 0 0 0,0-1 0 0 0,-1 1 0 0 0,0 0 0 0 0,1-1 0 0 0,-1 1 0 0 0,0 0 0 0 0,-8-9 0 0 0,10 11 0 0 0,0-1 0 0 0,0 1 0 0 0,-1 0 0 0 0,1 0 0 0 0,0-1 0 0 0,0 1 0 0 0,-1 0 0 0 0,1 0 0 0 0,0-1 0 0 0,-1 1 0 0 0,1 0 0 0 0,0 0 0 0 0,0 0 0 0 0,-1-1 0 0 0,1 1 0 0 0,-1 0 0 0 0,1 0 0 0 0,0 0 0 0 0,-1 0 0 0 0,1 0 0 0 0,0 0 0 0 0,-1 0 0 0 0,1 0 0 0 0,0 0 0 0 0,-1 0 0 0 0,1 0 0 0 0,0 0 0 0 0,-1 0 0 0 0,1 0 0 0 0,-1 0 0 0 0,1 0 0 0 0,0 0 0 0 0,-1 0 0 0 0,1 1 0 0 0,0-1 0 0 0,-1 0 0 0 0,1 0 0 0 0,-6 5 0 0 0,-11 15 0 0 0,14-17 0 0 0,0 0 0 0 0,1-1 0 0 0,-1 1 0 0 0,1 0 0 0 0,0 1 0 0 0,0-1 0 0 0,0 0 0 0 0,0 1 0 0 0,0-1 0 0 0,1 1 0 0 0,0-2 0 0 0,0 3 0 0 0,0-1 0 0 0,0 1 0 0 0,-1-1 0 0 0,1 1 0 0 0,-1-1 0 0 0,-1 1 0 0 0,-1 3 0 0 0,2-5 0 0 0,1 1-1 0 0,-1-1 0 0 0,1 1 1 0 0,0-1-1 0 0,0 1 0 0 0,1-1 1 0 0,-1 1-1 0 0,1 0 1 0 0,0-1-1 0 0,0 3 1 0 0,-3 17-60 0 0,3-19 54 0 0,0 0 0 0 0,0-1 0 0 0,0 1 1 0 0,1 0-1 0 0,-1 0 0 0 0,1 0 1 0 0,0-1-1 0 0,0 1 0 0 0,0 0 0 0 0,1-1 1 0 0,-1 1-1 0 0,1-1 0 0 0,0 1 0 0 0,0-1 1 0 0,0 0-1 0 0,1 2 6 0 0,3 4 60 0 0,-5-7-65 0 0,1-1 0 0 0,-1 1 1 0 0,1 0-1 0 0,0-1 0 0 0,-1 1 1 0 0,1-1-1 0 0,0 0 0 0 0,0 1 1 0 0,0-1-1 0 0,0 0 0 0 0,0 0 1 0 0,0 0-1 0 0,1-1 0 0 0,-1 1 1 0 0,0 0-1 0 0,0-1 0 0 0,1 1 0 0 0,-1-1 1 0 0,0 0-1 0 0,1 0 0 0 0,-1 0 1 0 0,0 0-1 0 0,1 0 0 0 0,-1-1 1 0 0,2 1 4 0 0,2-1-7 0 0,0 0 1 0 0,-1-1 0 0 0,1 1 0 0 0,0-1-1 0 0,-1 0 1 0 0,1 0 0 0 0,-1-1 0 0 0,0 1-1 0 0,5-4 7 0 0,5-5-109 0 0,-4 4 156 0 0,-1-1 1 0 0,-1 1 0 0 0,1-2-1 0 0,-1 1 1 0 0,-1-1 0 0 0,1 0-1 0 0,-1-2-47 0 0,-4 6 0 0 0,-1 0 0 0 0,1 0 0 0 0,0 1 0 0 0,1-1 0 0 0,-1 1 0 0 0,1 0 0 0 0,0 0 0 0 0,0 1 0 0 0,0-1 0 0 0,0 1 0 0 0,2 0 0 0 0,8-6 52 0 0,-13 7-125 0 0,-1 1 0 0 0,1 0 0 0 0,-1 0 0 0 0,1 0 0 0 0,0 0 0 0 0,-1 0 0 0 0,1 1 0 0 0,0-1 0 0 0,0 0 0 0 0,-1 1 0 0 0,1-1 0 0 0,0 1 0 0 0,0 0 0 0 0,0-1 0 0 0,0 1 0 0 0,-1 0 0 0 0,1 0 0 0 0,0 0 0 0 0,0 1 0 0 0,0-1 0 0 0,0 0 0 0 0,0 1 0 0 0,-1-1 0 0 0,1 1 0 0 0,0-1 0 0 0,0 1 0 0 0,-1 0 0 0 0,2 1 73 0 0,-1-2 0 0 0,-1 1 0 0 0,0 0 0 0 0,0 0 0 0 0,0-1 0 0 0,0 1 0 0 0,1 0 0 0 0,-1 0 0 0 0,0 0 0 0 0,-1 0 0 0 0,1 0 0 0 0,0 0 0 0 0,0 1 0 0 0,0-1 0 0 0,-1 0 0 0 0,1 0 0 0 0,0 1 0 0 0,-1-1 0 0 0,1 0 0 0 0,-1 1 0 0 0,0-1 0 0 0,1 0 0 0 0,-1 1 0 0 0,0-1 0 0 0,0 0 0 0 0,0 1 0 0 0,0-1 0 0 0,0 1 0 0 0,0-1 0 0 0,0 0 0 0 0,-1 1 0 0 0,2 2 0 0 0,0 1 0 0 0,0-1 0 0 0,1 0 0 0 0,-1 0 0 0 0,1 0 0 0 0,0 0 0 0 0,0 0 0 0 0,1 0 0 0 0,-1-1 0 0 0,1 1 0 0 0,1 1 0 0 0,7 12 0 0 0,29 52 1138 0 0,-36-60-797 0 0,-3-6-19 0 0,4-9-171 0 0,-5 6-151 0 0,1-1 0 0 0,-1 1 0 0 0,0-1 0 0 0,1 0 0 0 0,-1 1 0 0 0,0-1 0 0 0,1 0 0 0 0,-1 1 0 0 0,0-1 0 0 0,0 0 0 0 0,0 0 0 0 0,0 1 0 0 0,0-1 0 0 0,1 0 0 0 0,-1 1 0 0 0,0-1 0 0 0,-1 0 0 0 0,1 0 0 0 0,0 1 0 0 0,0-1 0 0 0,0 0 0 0 0,0 0 0 0 0,0 1 0 0 0,-1-1 0 0 0,1 0 0 0 0,0 1 0 0 0,-1-1 0 0 0,1 1 0 0 0,0-1 0 0 0,-1 0 0 0 0,1 1 0 0 0,-1-1 0 0 0,1 1 0 0 0,-1-1 0 0 0,1 1 0 0 0,-1-1 0 0 0,0 0 0 0 0,0 0 0 0 0,0 0 0 0 0,0 0 0 0 0,0 0 0 0 0,0 0 0 0 0,0 0 0 0 0,0-1 0 0 0,1 1 0 0 0,-1 0 0 0 0,1-1 0 0 0,-1 1 0 0 0,1 0 0 0 0,-1-1 0 0 0,1 1 0 0 0,0-1 0 0 0,-1 1 0 0 0,1-1 0 0 0,0-1 0 0 0,1 0 0 0 0,-1 0 0 0 0,1-1 0 0 0,0 1 0 0 0,0 0 0 0 0,0 0 0 0 0,0 0 0 0 0,0 0 0 0 0,1 0 0 0 0,-1 1 0 0 0,2-3 0 0 0,23-28 0 0 0,-17 21 0 0 0,14-13-40 0 0,-17 19 11 0 0,-1 0 1 0 0,1 0 0 0 0,-1 0 0 0 0,0-1-1 0 0,-1 0 1 0 0,0 0 0 0 0,0 0-1 0 0,0 0 1 0 0,-1-1 0 0 0,0 1-1 0 0,1-5 29 0 0,-3 8-226 0 0,0 0 0 0 0,1 0 0 0 0,-1 0 0 0 0,1 0 0 0 0,0 0-1 0 0,0 1 1 0 0,0-1 0 0 0,1 0 0 0 0,-1 1 0 0 0,1 0 0 0 0,0 0 0 0 0,0-1 225 0 0,3-1-1677 0 0,-1 0 0 0 0,1 1 0 0 0,0 0 0 0 0,1-1 1678 0 0,11-4-5933 0 0</inkml:trace>
  <inkml:trace contextRef="#ctx0" brushRef="#br0" timeOffset="1276.977">2359 73 13824 0 0,'0'0'314'0'0,"0"0"46"0"0,-10 11 466 0 0,-6-1-225 0 0,-1-1 1 0 0,0-1-1 0 0,0 0 1 0 0,-10 2-602 0 0,3-1 1092 0 0,2 1 0 0 0,-10 6-1092 0 0,26-12 100 0 0,-1 0 1 0 0,1 0-1 0 0,0 1 1 0 0,0-1-1 0 0,1 2 1 0 0,0-1 0 0 0,-1 0-1 0 0,2 1 1 0 0,-1 0-1 0 0,1 0-100 0 0,2-3 29 0 0,0 1-1 0 0,1-1 0 0 0,0 1 1 0 0,0-1-1 0 0,0 1 0 0 0,0-1 1 0 0,0 5-29 0 0,1-4 9 0 0,0-2 1 0 0,0-1-1 0 0,0 1 0 0 0,0-1 0 0 0,1 1 0 0 0,-1-1 1 0 0,1 0-1 0 0,-1 1 0 0 0,1-1 0 0 0,-1 1 1 0 0,1-1-1 0 0,0 0 0 0 0,0 0 0 0 0,0 1-9 0 0,7 16 152 0 0,-7-16-157 0 0,0 1 0 0 0,0 0 0 0 0,0 0 0 0 0,1-1 0 0 0,-1 1-1 0 0,1-1 1 0 0,0 1 0 0 0,-1-1 0 0 0,1 0 0 0 0,0 0 0 0 0,1 1-1 0 0,-1-1 1 0 0,0-1 0 0 0,0 1 0 0 0,1 0 0 0 0,-1-1 0 0 0,2 2 5 0 0,0-1-14 0 0,-1 0 0 0 0,1 1 0 0 0,-1-1 0 0 0,0 1-1 0 0,0 0 1 0 0,0 0 0 0 0,0 0 0 0 0,1 3 14 0 0,-1-1 7 0 0,-1-1 0 0 0,1 0 0 0 0,0 0 0 0 0,0 0 0 0 0,1 0 0 0 0,-1-1 0 0 0,1 1 0 0 0,0-1-1 0 0,0 0 1 0 0,0 0 0 0 0,0-1 0 0 0,0 1 0 0 0,1-1 0 0 0,-1 0 0 0 0,1 0 0 0 0,0 0 0 0 0,0 0-7 0 0,0 0 25 0 0,0 0-1 0 0,-1 0 1 0 0,1 0 0 0 0,-1 1 0 0 0,1 0 0 0 0,2 3-25 0 0,-6-6 2 0 0,-1 0-1 0 0,0 0 1 0 0,0 0-1 0 0,0 0 1 0 0,0 0-1 0 0,1 0 1 0 0,-1 1-1 0 0,0-1 1 0 0,0 0-1 0 0,0 0 1 0 0,0 0 0 0 0,1 0-1 0 0,-1 1 1 0 0,0-1-1 0 0,0 0 1 0 0,0 0-1 0 0,0 0 1 0 0,0 0-1 0 0,0 1 1 0 0,0-1-1 0 0,0 0 1 0 0,1 0 0 0 0,-1 1-1 0 0,0-1 1 0 0,0 0-1 0 0,0 0 1 0 0,0 0-1 0 0,0 1 1 0 0,0-1-1 0 0,0 0 1 0 0,0 0-1 0 0,0 1 1 0 0,0-1-1 0 0,-1 0 1 0 0,1 0 0 0 0,0 0-1 0 0,0 1 1 0 0,0-1-1 0 0,0 0 1 0 0,0 0-1 0 0,0 0 1 0 0,0 1-1 0 0,0-1 1 0 0,-1 0-1 0 0,1 0 1 0 0,0 0 0 0 0,0 0-1 0 0,0 0 1 0 0,0 1-1 0 0,-1-1 1 0 0,1 0-1 0 0,0 0 1 0 0,0 0-1 0 0,0 0 1 0 0,-1 0-2 0 0,-9 4 298 0 0,10-4-257 0 0,-16 4 325 0 0,0-2 0 0 0,-1 1 0 0 0,1-2-1 0 0,-1 0 1 0 0,-9-2-366 0 0,3 0-1183 0 0,1-2 0 0 0,-5-1 1183 0 0,21 2-2378 0 0,-1-1-4645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0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13824 0 0,'23'-8'629'0'0,"-19"6"-12"0"0,-3 0-393 0 0,1-4-169 0 0,-1 5 93 0 0,-1 1 35 0 0,0 0 1 0 0,0 0-138 0 0,0-1 0 0 0,0 1 0 0 0,0 0 1 0 0,0 0-1 0 0,0 0 0 0 0,0 0 0 0 0,0 0 1 0 0,0 0-1 0 0,0 0 0 0 0,0 0 1 0 0,0 0-1 0 0,0-1 0 0 0,0 1 0 0 0,0 0 1 0 0,0 0-1 0 0,0 0 0 0 0,0 0 1 0 0,0 0-1 0 0,0 0 0 0 0,1 0 0 0 0,-1 0 1 0 0,0 0-1 0 0,0 0 0 0 0,0 0 0 0 0,0 0 1 0 0,0 0-1 0 0,0-1 0 0 0,0 1 1 0 0,0 0-1 0 0,0 0 0 0 0,0 0 0 0 0,1 0 1 0 0,-1 0-1 0 0,0 0 0 0 0,0 0 1 0 0,0 0-1 0 0,0 0 0 0 0,0 0 0 0 0,0 0 1 0 0,0 0-1 0 0,0 0 0 0 0,1 0 0 0 0,-1 0 1 0 0,0 0-1 0 0,0 0 0 0 0,0 0 1 0 0,0 0-1 0 0,0 1 0 0 0,0-1 0 0 0,0 0 1 0 0,0 0-1 0 0,0 0 0 0 0,0 0 1 0 0,1 0-1 0 0,-1 0-46 0 0,2 2 108 0 0,0 1 1 0 0,0 0-1 0 0,0-1 0 0 0,-1 1 1 0 0,1 0-1 0 0,0 0 0 0 0,-1 0 1 0 0,0 0-1 0 0,0 0 0 0 0,1 2-108 0 0,8 37-123 0 0,-9-34 185 0 0,4 47 9 0 0,3 3 1200 0 0,-6-40-1038 0 0,1-1-1 0 0,0 1 1 0 0,3 6-233 0 0,-4-15 0 0 0,-2-9 2 0 0,0 0 0 0 0,0 0 0 0 0,0-1 0 0 0,1 1 0 0 0,-1 0 0 0 0,0 0 0 0 0,0 0-1 0 0,0 0 1 0 0,0-1 0 0 0,0 1 0 0 0,0 0 0 0 0,0 0 0 0 0,0 0 0 0 0,0 0 0 0 0,1 0 0 0 0,-1 0-1 0 0,0 0 1 0 0,0-1 0 0 0,0 1 0 0 0,0 0 0 0 0,0 0 0 0 0,1 0 0 0 0,-1 0 0 0 0,0 0 0 0 0,0 0-1 0 0,0 0 1 0 0,0 0 0 0 0,1 0 0 0 0,-1 0 0 0 0,0 0 0 0 0,0 0 0 0 0,0 0 0 0 0,0 0-1 0 0,1 0 1 0 0,-1 0 0 0 0,0 0 0 0 0,0 0 0 0 0,0 0 0 0 0,0 0 0 0 0,1 0 0 0 0,-1 0 0 0 0,0 0-1 0 0,0 0 1 0 0,0 0 0 0 0,0 0 0 0 0,1 1 0 0 0,-1-1 0 0 0,0 0 0 0 0,0 0 0 0 0,0 0 0 0 0,0 0-1 0 0,0 0 1 0 0,0 0 0 0 0,0 1 0 0 0,1-1 0 0 0,-1 0 0 0 0,0 0 0 0 0,0 0 0 0 0,0 0 0 0 0,0 1-1 0 0,0-1 1 0 0,0 0 0 0 0,0 0 0 0 0,0 0 0 0 0,0 0 0 0 0,0 1 0 0 0,0-1-2 0 0,5-12 123 0 0,-5 12-117 0 0,59-158 1418 0 0,-53 142-1486 0 0,1 1 0 0 0,0 0 0 0 0,0 1 0 0 0,2-1 0 0 0,0 1 0 0 0,0 1 0 0 0,2 0 0 0 0,-1 0 0 0 0,13-10 62 0 0,-21 22-6 0 0,0 1 1 0 0,-1-1-1 0 0,1 1 1 0 0,0 0 0 0 0,-1-1-1 0 0,1 1 1 0 0,0 0-1 0 0,-1 0 1 0 0,1 0 0 0 0,0 1-1 0 0,-1-1 1 0 0,1 0-1 0 0,0 0 1 0 0,-1 1 0 0 0,1-1-1 0 0,0 1 1 0 0,-1 0-1 0 0,2 0 6 0 0,0 1 42 0 0,0 0 0 0 0,0 1-1 0 0,0-1 1 0 0,0 1-1 0 0,-1 0 1 0 0,1 0-1 0 0,-1 0 1 0 0,1 0 0 0 0,-1 0-1 0 0,0 0 1 0 0,0 1-1 0 0,-1-1 1 0 0,2 3-42 0 0,3 9 120 0 0,-1 0 0 0 0,2 13-120 0 0,2 6-558 0 0,-2-9 524 0 0,6 16 25 0 0,-12-37 13 0 0,1-1 0 0 0,-1 0-1 0 0,1-1 1 0 0,0 1 0 0 0,-1 0-1 0 0,1 0 1 0 0,1-1-1 0 0,-1 1 1 0 0,0-1 0 0 0,1 0-1 0 0,0 1-3 0 0,-1-1 52 0 0,1-2 0 0 0,-1 1 0 0 0,0 0 0 0 0,1 0 0 0 0,-1-1 0 0 0,0 1 0 0 0,1-1 0 0 0,-1 0 0 0 0,0 1 0 0 0,1-1 0 0 0,-1-1 0 0 0,2 1-52 0 0,2 0-178 0 0,0-1 0 0 0,0 0 0 0 0,0 0 0 0 0,4-2 178 0 0,-1 1-494 0 0,0-1-1 0 0,0-1 1 0 0,0 0-1 0 0,0 0 1 0 0,-1-1-1 0 0,0 0 1 0 0,0 0-1 0 0,6-6 495 0 0,-7 5-403 0 0,15-15-965 0 0,-1 0 1 0 0,-1-2-1 0 0,8-11 1368 0 0,-23 26-181 0 0,-1 1-51 0 0,1 0 0 0 0,0 1 0 0 0,1-1 0 0 0,-1 1 0 0 0,7-5 232 0 0,-10 10 190 0 0,-2 1 93 0 0,0 0 406 0 0,0 0 177 0 0,3 19 1468 0 0,2 27-909 0 0,-4-33-1277 0 0,0 0 0 0 0,1 0 0 0 0,0 0 0 0 0,1 0 0 0 0,1-1 0 0 0,0 1 0 0 0,4 9-148 0 0,-1-8 99 0 0,-4-9-138 0 0,-1 0 1 0 0,1 0 0 0 0,0 0-1 0 0,0 0 1 0 0,2 1 38 0 0,-3-4 25 0 0,0 0 0 0 0,0 0 0 0 0,0 0 0 0 0,0-1 0 0 0,0 1 0 0 0,1-1 0 0 0,-1 0 0 0 0,1 0 0 0 0,-1 0 0 0 0,1 0 0 0 0,-1 0 0 0 0,1 0 0 0 0,1 0-25 0 0,3 0 335 0 0,0 1-1 0 0,0-1 0 0 0,0-1 1 0 0,7 1-335 0 0,-11-1 18 0 0,-1-1 0 0 0,1 1 0 0 0,0 0 0 0 0,-1-1 1 0 0,1 1-1 0 0,0-1 0 0 0,-1 0 0 0 0,1 0 0 0 0,-1 0 1 0 0,1 0-1 0 0,-1-1 0 0 0,1 1 0 0 0,-1 0 0 0 0,0-1-18 0 0,10-7 0 0 0,-10 8 0 0 0,0-1 0 0 0,0 1 0 0 0,0-1 0 0 0,0 1 0 0 0,-1-1 0 0 0,1 1 0 0 0,0-1 0 0 0,-1 0 0 0 0,0 0 0 0 0,1 0 0 0 0,-1 0 0 0 0,0 0 0 0 0,0 0 0 0 0,1-2 0 0 0,0-2 28 0 0,0 1 95 0 0,0 1 1 0 0,0 0 0 0 0,-1-1-1 0 0,1 1 1 0 0,-1-1 0 0 0,0 1-1 0 0,-1-1 1 0 0,1 0 0 0 0,-1 1-1 0 0,0-1 1 0 0,0 0 0 0 0,0 1 0 0 0,-1-1-1 0 0,1 1 1 0 0,-1-1-124 0 0,-3-7 17 0 0,1 0 1 0 0,-2 1-1 0 0,1 0 1 0 0,-2 0-1 0 0,1 0 1 0 0,-1 1-1 0 0,-5-7-17 0 0,6 11 0 0 0,0 0-1 0 0,0 0 0 0 0,0 1 1 0 0,-1-1-1 0 0,0 1 1 0 0,0 0-1 0 0,0 1 0 0 0,-1-1 1 0 0,1 1-1 0 0,-1 1 0 0 0,0-1 1 0 0,-3 0 0 0 0,7 3-31 0 0,0 0 1 0 0,1 1 0 0 0,-1-1-1 0 0,0 1 1 0 0,0 0-1 0 0,0 0 1 0 0,0 0 0 0 0,0 0-1 0 0,0 0 1 0 0,1 1 0 0 0,-1-1-1 0 0,0 1 1 0 0,0 0-1 0 0,1 0 1 0 0,-1 0 0 0 0,0 0-1 0 0,1 0 1 0 0,-1 1 0 0 0,0 0 30 0 0,0-1-325 0 0,1 1 0 0 0,-1 0 0 0 0,1 0 1 0 0,0 0-1 0 0,-1 0 0 0 0,1 0 0 0 0,0 1 1 0 0,0-1-1 0 0,0 1 0 0 0,1-1 0 0 0,-2 3 325 0 0,-1 8-7079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96 6912 0 0,'-38'-3'778'0'0,"23"1"1768"0"0,12 1 403 0 0,6 1 1548 0 0,37-2-3703 0 0,1-1 1 0 0,14-5-795 0 0,12-1 146 0 0,346-32 1350 0 0,-10 21-488 0 0,-311 17-630 0 0,76 0-110 0 0,-150 3-669 0 0,107 4 1209 0 0,-42 1-7424 0 0,-50-2-414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13824 0 0,'0'0'85'0'0,"1"0"0"0"0,-1 0 0 0 0,0-1 0 0 0,1 1 1 0 0,-1 0-1 0 0,0 0 0 0 0,1 0 0 0 0,-1-1 0 0 0,0 1 1 0 0,1 0-1 0 0,-1 0 0 0 0,0 0 0 0 0,1 0 0 0 0,-1 0 0 0 0,0 0 1 0 0,1 0-1 0 0,-1 0 0 0 0,1 0 0 0 0,-1 0 0 0 0,0 0 1 0 0,1 0-1 0 0,-1 0 0 0 0,0 0 0 0 0,1 0 0 0 0,-1 0 1 0 0,1 0-1 0 0,-1 1 0 0 0,0-1 0 0 0,1 0 0 0 0,-1 0 1 0 0,0 0-1 0 0,0 1 0 0 0,1-1-85 0 0,0 14 3401 0 0,-1-6-4162 0 0,-1 46 1953 0 0,0-9 825 0 0,5 45-2017 0 0,-3-76 125 0 0,2 0 1 0 0,-1-1-1 0 0,2 1 1 0 0,0 0-1 0 0,0-1 0 0 0,1 0 1 0 0,1 0-1 0 0,3 5-125 0 0,-3-8 2 0 0,-1-1 1 0 0,2 0-1 0 0,-1 0 0 0 0,2-1 0 0 0,0 2-2 0 0,-4-6 15 0 0,1 0-1 0 0,-1-1 1 0 0,1 1-1 0 0,-1-1 1 0 0,1 0-1 0 0,0 0 1 0 0,0-1-1 0 0,0 1 1 0 0,0-1-1 0 0,5 1-14 0 0,1 0 32 0 0,1-1-1 0 0,-1 0 1 0 0,0-1 0 0 0,0 0-1 0 0,1-1 1 0 0,-1 0-1 0 0,0-1 1 0 0,1 0 0 0 0,-1-1-1 0 0,9-2-31 0 0,-14 2-20 0 0,0 0-1 0 0,-1 0 0 0 0,1-1 0 0 0,-1 0 1 0 0,0 0-1 0 0,0 0 0 0 0,0 0 0 0 0,0-1 1 0 0,0 0-1 0 0,-1 0 0 0 0,4-3 21 0 0,-2 1-32 0 0,-1-1-1 0 0,1 0 1 0 0,-1 0-1 0 0,0-1 0 0 0,-1 1 1 0 0,0-1-1 0 0,2-4 33 0 0,-4 7 0 0 0,0-1 0 0 0,-1 1 0 0 0,1 0 0 0 0,-1-1 0 0 0,1-5 0 0 0,-2 11 0 0 0,0-1 0 0 0,0 0 0 0 0,0 0 0 0 0,0 0 0 0 0,0 1 0 0 0,0-1 0 0 0,0 0 0 0 0,0 0 0 0 0,0 0 0 0 0,0 1 0 0 0,0-1 0 0 0,0 0 0 0 0,-1 0 0 0 0,1 0 0 0 0,0 1 0 0 0,-1-1 0 0 0,1 0 0 0 0,0 0 0 0 0,-1 1 0 0 0,1-1 0 0 0,-1 0 0 0 0,1 1 0 0 0,-1-1 0 0 0,1 1 0 0 0,-1-1 0 0 0,0 0 0 0 0,1 1 0 0 0,-1-1 0 0 0,0 1 0 0 0,1 0 0 0 0,-1-1 0 0 0,0 1 0 0 0,0-1 0 0 0,1 1 0 0 0,-1 0 0 0 0,0 0 0 0 0,0 0 0 0 0,0-1 0 0 0,1 1 0 0 0,-1 0 0 0 0,0 0 0 0 0,0 0 0 0 0,-3 0 4 0 0,0 1 0 0 0,0-1-1 0 0,-1 1 1 0 0,1 0 0 0 0,0 0 0 0 0,0 0-1 0 0,0 1 1 0 0,1-1 0 0 0,-1 1-1 0 0,0 0 1 0 0,1 0 0 0 0,-1 0-1 0 0,1 1 1 0 0,-1-1 0 0 0,1 1 0 0 0,0 0-1 0 0,0 0 1 0 0,0 0 0 0 0,1 0-1 0 0,-1 0 1 0 0,1 1 0 0 0,-1-1-1 0 0,1 1 1 0 0,1 0 0 0 0,-1-1 0 0 0,0 1-1 0 0,0 3-3 0 0,-1 0 7 0 0,1 0 0 0 0,0 0-1 0 0,1 0 1 0 0,-1 0 0 0 0,1 0-1 0 0,1 1 1 0 0,-1-1 0 0 0,1 0-1 0 0,1 1 1 0 0,-1-1 0 0 0,1 0-1 0 0,1 0 1 0 0,-1 0 0 0 0,1 0-1 0 0,2 4-6 0 0,-4-10 2 0 0,1 0 0 0 0,-1 0 0 0 0,1 0 0 0 0,-1 0 0 0 0,1 0 0 0 0,0 0 0 0 0,-1 0 0 0 0,1 0 0 0 0,0 0 0 0 0,0 0 0 0 0,0 0 0 0 0,0-1 0 0 0,0 1 0 0 0,0 0 0 0 0,0-1-1 0 0,0 1 1 0 0,0-1 0 0 0,0 1 0 0 0,0-1 0 0 0,1 1-2 0 0,0-1 9 0 0,1 1 0 0 0,-1-1-1 0 0,0 0 1 0 0,1 0 0 0 0,-1 0-1 0 0,1 0 1 0 0,-1 0 0 0 0,0-1 0 0 0,1 1-1 0 0,0-1-8 0 0,4-1 23 0 0,0 0 0 0 0,0-1 0 0 0,0 0 0 0 0,0 0 0 0 0,-1-1 0 0 0,1 0-23 0 0,4-4-44 0 0,-1 0-1 0 0,-1-1 1 0 0,1 0-1 0 0,-2-1 1 0 0,1 0-1 0 0,-1 0 1 0 0,0-1 44 0 0,4-5 321 0 0,22-17-557 0 0,-33 33 86 0 0,5 5 247 0 0,0 0-1 0 0,0 0 1 0 0,0 0-1 0 0,-1 0 1 0 0,0 1-1 0 0,1 1-96 0 0,-2-1 18 0 0,1-2-1 0 0,-1 1 0 0 0,1 0 0 0 0,4 2-17 0 0,-3-2-26 0 0,1-1 0 0 0,-1 0 0 0 0,1-1-1 0 0,0 1 1 0 0,0-1 0 0 0,0-1 0 0 0,0 1 0 0 0,1-1-1 0 0,2 0 27 0 0,8 1 0 0 0,0-2-1 0 0,0 0 1 0 0,7-1 0 0 0,-22 0 75 0 0,1 0 0 0 0,0-1 0 0 0,0 0 0 0 0,0 0 0 0 0,-1 0 0 0 0,1 0 0 0 0,0 0 0 0 0,-1-1 0 0 0,1 0 0 0 0,-1 1 0 0 0,0-1 0 0 0,0 0 0 0 0,1-1 0 0 0,-1 1 0 0 0,-1-1 0 0 0,4-2-75 0 0,0-1-173 0 0,-1-1 0 0 0,1 1 0 0 0,-1-1-1 0 0,0-1 1 0 0,-1 1 0 0 0,3-7 173 0 0,9-18-588 0 0,18-25 588 0 0,-32 55-39 0 0,0 0-1 0 0,-1 0 0 0 0,1 0 0 0 0,0 0 1 0 0,0 0-1 0 0,0 1 0 0 0,3-2 40 0 0,4-5-194 0 0,-8 7 48 0 0,0 1 147 0 0,1 0 0 0 0,-1 0 0 0 0,0 0 0 0 0,0 0 1 0 0,0 0-1 0 0,1 0 0 0 0,-1 1 0 0 0,0-1 0 0 0,0 0 0 0 0,0 1 1 0 0,0-1-1 0 0,0 1 0 0 0,0-1 0 0 0,0 1 0 0 0,0 0 0 0 0,0-1 1 0 0,0 1-1 0 0,0 0 0 0 0,0 0 0 0 0,0-1 0 0 0,0 1 0 0 0,0 0 1 0 0,-1 0-1 0 0,1 0 0 0 0,0 0 0 0 0,-1 0 0 0 0,1 0 1 0 0,-1 0-1 0 0,1 0 0 0 0,-1 1 0 0 0,1 0-1 0 0,2 6 187 0 0,0 0 0 0 0,0 0-1 0 0,1 9-186 0 0,-3-13-58 0 0,3 18 58 0 0,-1-1 0 0 0,-2 1 0 0 0,0 21 0 0 0,-1-34 174 0 0,0-1 0 0 0,-1 0 0 0 0,0 0-1 0 0,-1 1 1 0 0,0-1 0 0 0,0 0 0 0 0,-1-1-1 0 0,0 1 1 0 0,-1 1-174 0 0,-10-7 466 0 0,4 0-442 0 0,8-1-24 0 0,1 0 0 0 0,-1-1 0 0 0,0 1 0 0 0,0-1 0 0 0,0 0 1 0 0,0 1-1 0 0,0-1 0 0 0,0 0 0 0 0,0 0 0 0 0,0 0 0 0 0,0 0 0 0 0,0-1 1 0 0,0 1-1 0 0,0 0 0 0 0,0-1 0 0 0,0 1 0 0 0,0-2 0 0 0,2 2 0 0 0,-1 0 0 0 0,1 0 0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 0 0 0 0,0-1 0 0 0,1 1 0 0 0,-1 0 0 0 0,0 0 0 0 0,0 0 0 0 0,0 1 0 0 0,0-1 0 0 0,0 0 0 0 0,0 0 0 0 0,7-2 0 0 0,37-7 218 0 0,13-5-218 0 0,11-2-143 0 0,-16 3 158 0 0,-1-3 0 0 0,-1-1 0 0 0,8-6-15 0 0,-52 20 1 0 0,1-1 1 0 0,-1 1-1 0 0,0-1 0 0 0,0 0 0 0 0,0 0 0 0 0,-1 0 0 0 0,1-1 0 0 0,-1 0 1 0 0,0 0-1 0 0,0-1 0 0 0,-1 1 0 0 0,0-1 0 0 0,0 0 0 0 0,3-5-1 0 0,6-10-16 0 0,-8 14 17 0 0,0 0-1 0 0,-1-1 0 0 0,2-4 0 0 0,-5 10-1 0 0,0 0 0 0 0,0 0 1 0 0,-1 0-1 0 0,1 0 0 0 0,-1 1 0 0 0,0-1 1 0 0,1 0-1 0 0,-1 0 0 0 0,0 0 0 0 0,0 0 1 0 0,0 0-1 0 0,0 0 0 0 0,-1 0 0 0 0,1 0 1 0 0,0 0-1 0 0,-1 0 0 0 0,0-1 1 0 0,1 3-3 0 0,-1 0 0 0 0,1-1 0 0 0,-1 1 0 0 0,1-1 0 0 0,-1 1-1 0 0,1 0 1 0 0,-1 0 0 0 0,1-1 0 0 0,-1 1 0 0 0,1 0 0 0 0,-1 0 0 0 0,0 0 0 0 0,1-1-1 0 0,-1 1 1 0 0,1 0 0 0 0,-1 0 0 0 0,0 0 0 0 0,1 0 0 0 0,-1 0 0 0 0,0 0 0 0 0,0 0 3 0 0,-14 1 9 0 0,14 0-13 0 0,-3 0-6 0 0,0 0-1 0 0,-1 0 1 0 0,1 1-1 0 0,0 0 1 0 0,0 0 0 0 0,0 0-1 0 0,0 0 1 0 0,1 0-1 0 0,-1 1 1 0 0,1 0-1 0 0,-1 0 1 0 0,-1 2 10 0 0,-1 1-46 0 0,0 0 0 0 0,1 0 0 0 0,-1 0 0 0 0,1 1 0 0 0,1 0 0 0 0,-2 2 46 0 0,3-3 28 0 0,1-1-1 0 0,-1 1 1 0 0,1-1 0 0 0,0 1 0 0 0,0 0 0 0 0,1 0-1 0 0,0 0 1 0 0,0 0 0 0 0,0 0 0 0 0,0 0 0 0 0,1 0-1 0 0,0 0 1 0 0,1 4-28 0 0,-1-8-2 0 0,1 0 0 0 0,-1 0 0 0 0,1 0-1 0 0,-1 0 1 0 0,1 0 0 0 0,0 0 0 0 0,0-1 0 0 0,0 1 0 0 0,0 0-1 0 0,0 0 1 0 0,0-1 0 0 0,0 1 0 0 0,1-1 0 0 0,-1 1-1 0 0,1-1 1 0 0,0 2 2 0 0,1-1-8 0 0,0 0 0 0 0,0 0 1 0 0,0 0-1 0 0,1-1 0 0 0,-1 1 0 0 0,1-1 0 0 0,-1 0 0 0 0,1 0 0 0 0,-1 0 8 0 0,11 2-10 0 0,0-1-1 0 0,-1-1 1 0 0,1 0-1 0 0,8-1 11 0 0,-20 0 4 0 0,39-1-18 0 0,0-1-1 0 0,21-6 15 0 0,-33 5-23 0 0,0 1-1 0 0,16 2 24 0 0,-39 0 31 0 0,-1 0 0 0 0,1 0-1 0 0,0 1 1 0 0,-1 0-1 0 0,4 1-30 0 0,-7-1 6 0 0,1 0 0 0 0,-1-1-1 0 0,0 1 1 0 0,0 0-1 0 0,0 0 1 0 0,0 1-1 0 0,0-1 1 0 0,0 0-1 0 0,0 1 1 0 0,-1-1-1 0 0,1 1 1 0 0,0-1-1 0 0,-1 1 1 0 0,1 0-1 0 0,-1 0-5 0 0,9 8 0 0 0,-9-9 0 0 0,0-1 0 0 0,0 1 0 0 0,0 0 0 0 0,0 0 0 0 0,0-1 0 0 0,0 1 0 0 0,0 0 0 0 0,-1 0 0 0 0,1 0 0 0 0,0 0 0 0 0,0 0 0 0 0,-1 0 0 0 0,1 0 0 0 0,-1 0 0 0 0,1 1 0 0 0,-1-1 0 0 0,0 0 0 0 0,1 0 0 0 0,-1 0 0 0 0,0 0 0 0 0,0 1 0 0 0,0-1 0 0 0,0 0 0 0 0,0 1 0 0 0,-10 58 0 0 0,9-55 20 0 0,14-7 336 0 0,6-5-194 0 0,-17 7-152 0 0,0 0-1 0 0,0 0 1 0 0,-1-1 0 0 0,1 1 0 0 0,-1-1-1 0 0,1 1 1 0 0,0-1 0 0 0,-1 0 0 0 0,1 1-1 0 0,-1-1 1 0 0,1 0 0 0 0,-1 0 0 0 0,1 0-1 0 0,-1 0 1 0 0,0 0 0 0 0,0 0 0 0 0,1-1-1 0 0,-1 1 1 0 0,0 0 0 0 0,0-1-1 0 0,0 1 1 0 0,0-1-10 0 0,-1 1 7 0 0,1-1 0 0 0,-1 1-1 0 0,1 0 1 0 0,0-1 0 0 0,0 1 0 0 0,-1 0-1 0 0,1 0 1 0 0,0 0 0 0 0,0-1 0 0 0,0 1-1 0 0,0 0 1 0 0,0 0 0 0 0,1 0 0 0 0,-1 0-7 0 0,10-10 52 0 0,-5 3-22 0 0,1-1 0 0 0,0 1 0 0 0,2-1-30 0 0,-2 2-7 0 0,-1 0 0 0 0,1-1 0 0 0,-1 1 1 0 0,1-5 6 0 0,-4 8-70 0 0,0 0 0 0 0,0 0 1 0 0,0 0-1 0 0,1 1 0 0 0,-1-1 1 0 0,1 1-1 0 0,0 0 0 0 0,0 0 1 0 0,0 0 69 0 0,25-15-4423 0 0,-21 13 1673 0 0,15-9-5307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13792 0 0,'0'0'314'0'0,"0"0"46"0"0,0 0 22 0 0,0 0-50 0 0,1 0-220 0 0,4 1 40 0 0,-1 0 1 0 0,1-1 0 0 0,0 0 0 0 0,0 0 0 0 0,0 0 0 0 0,-1 0 0 0 0,1-1-1 0 0,1 0-152 0 0,41-10 1927 0 0,-15 3-1082 0 0,31-4-167 0 0,0 3 0 0 0,0 2-1 0 0,51 3-677 0 0,-82 5 49 0 0,26-1-2107 0 0,-39-1-4900 0 0</inkml:trace>
  <inkml:trace contextRef="#ctx0" brushRef="#br0" timeOffset="364.528">840 506 2304 0 0,'15'5'200'0'0,"-1"-3"817"0"0,1-2 0 0 0,-1 0 1 0 0,0 0-1 0 0,0-1 0 0 0,0-1 0 0 0,0 0 1 0 0,6-3-1018 0 0,6-1 2430 0 0,-1-2 0 0 0,0-1 0 0 0,13-7-2430 0 0,-24 10 80 0 0,0-1 0 0 0,-1 0-1 0 0,0-1 1 0 0,0-1 0 0 0,-1 0-1 0 0,0-1 1 0 0,0 0 0 0 0,5-7-80 0 0,-14 13 68 0 0,1-1 1 0 0,-1 0 0 0 0,0 1-1 0 0,0-2 1 0 0,0 1-1 0 0,-1 0 1 0 0,1-1-69 0 0,-3 4 28 0 0,1 1 0 0 0,0-1 0 0 0,-1 1 0 0 0,0-1 0 0 0,1 1 0 0 0,-1-1 0 0 0,0 0 0 0 0,0 1 0 0 0,0-1 0 0 0,0 1 0 0 0,0-1 0 0 0,0 0 1 0 0,0 1-1 0 0,-1-1 0 0 0,1 1 0 0 0,0-1 0 0 0,-1 1 0 0 0,1-1 0 0 0,-1 1 0 0 0,0-1 0 0 0,0 1 0 0 0,1-1 0 0 0,-1 1 0 0 0,0 0 0 0 0,0 0 0 0 0,0-1 0 0 0,-1 1-28 0 0,1 0 13 0 0,-1 0 0 0 0,1 0 0 0 0,-1 1 0 0 0,0-1 0 0 0,1 1 0 0 0,-1-1 0 0 0,0 1 0 0 0,0 0 0 0 0,1-1 0 0 0,-1 1-1 0 0,0 0 1 0 0,0 0 0 0 0,1 0 0 0 0,-1 0 0 0 0,0 1 0 0 0,-1-1-13 0 0,-27 8 162 0 0,23-6-125 0 0,-1 1 0 0 0,1 1-1 0 0,0 0 1 0 0,1 0-1 0 0,-1 0 1 0 0,1 0-1 0 0,-1 1 1 0 0,2 0 0 0 0,-1 1-1 0 0,0-1 1 0 0,1 1-1 0 0,0 0 1 0 0,0 0-1 0 0,-2 5-36 0 0,-3 4-50 0 0,1 2 0 0 0,0-1 0 0 0,0 1 0 0 0,-3 14 50 0 0,7-18-78 0 0,2-4 148 0 0,0 0 1 0 0,0 0-1 0 0,1 0 0 0 0,0 0 0 0 0,0 6-70 0 0,2-13 26 0 0,0 1 0 0 0,0-1 0 0 0,0 0 1 0 0,0 1-1 0 0,1-1 0 0 0,-1 0 0 0 0,1 1 0 0 0,-1-1 1 0 0,1 0-1 0 0,0 0 0 0 0,0 1 0 0 0,0-1 0 0 0,0 0 1 0 0,0 0-1 0 0,1 0 0 0 0,-1 0 0 0 0,0 0 0 0 0,1-1 1 0 0,-1 1-1 0 0,1 0 0 0 0,0-1 0 0 0,0 1 1 0 0,0-1-1 0 0,1 2-26 0 0,1-1 5 0 0,0-1 1 0 0,0 1-1 0 0,0-1 0 0 0,0 1 1 0 0,1-1-1 0 0,-1-1 1 0 0,0 1-1 0 0,0 0 0 0 0,1-1 1 0 0,-1 0-1 0 0,0 0 1 0 0,1 0-1 0 0,-1-1 1 0 0,0 1-6 0 0,15-3 31 0 0,-1-1 1 0 0,12-4-32 0 0,-26 7-6 0 0,48-13-1066 0 0,-1-3 0 0 0,8-5 1072 0 0,-30 8-1275 0 0</inkml:trace>
  <inkml:trace contextRef="#ctx0" brushRef="#br0" timeOffset="637.536">1819 184 16152 0 0,'-5'16'367'0'0,"0"-1"1"0"0,-1 0 0 0 0,-1 0 0 0 0,0-1-1 0 0,-7 11-367 0 0,-50 68 765 0 0,46-69 33 0 0,1 0-478 0 0,-1-2 1 0 0,-1 0 0 0 0,-2-1-1 0 0,0-1 1 0 0,-1-1 0 0 0,-4 2-321 0 0,13-11 6 0 0,2 1-1 0 0,-5 4-5 0 0,7-6 0 0 0,-1 0 0 0 0,0 0-1 0 0,-6 3 1 0 0,11-10 0 0 0,1 0 0 0 0,-1 0 0 0 0,1 0 0 0 0,-1 0 0 0 0,1-1 0 0 0,-1 0 0 0 0,0 0 0 0 0,-2 0 0 0 0,-11 2 0 0 0,17-3-23 0 0,0 1 0 0 0,0-1 0 0 0,0 0-1 0 0,0 0 1 0 0,0 0 0 0 0,0 0 0 0 0,0 0 0 0 0,0 0-1 0 0,0 0 1 0 0,0 0 0 0 0,0 0 0 0 0,0-1-1 0 0,0 1 1 0 0,0 0 0 0 0,0-1 0 0 0,0 1-1 0 0,0 0 1 0 0,0-1 0 0 0,0 1 0 0 0,0-1 0 0 0,0 0-1 0 0,1 1 1 0 0,-1-1 0 0 0,0 0 0 0 0,0 1-1 0 0,1-1 1 0 0,-1 0 0 0 0,0 0 0 0 0,1 0-1 0 0,-1 0 1 0 0,1 0 0 0 0,-1 1 0 0 0,1-1 0 0 0,-1 0-1 0 0,1 0 1 0 0,0 0 0 0 0,-1 0 0 0 0,1-1 23 0 0,-1-4-1525 0 0,0 0 0 0 0,0 0 0 0 0,0 0 0 0 0,1 0 0 0 0,0-5 1525 0 0,0 10-307 0 0,0-15-5182 0 0</inkml:trace>
  <inkml:trace contextRef="#ctx0" brushRef="#br0" timeOffset="826.187">1473 334 6448 0 0,'0'0'297'0'0,"0"0"-9"0"0,12 3 3457 0 0,-9-2-3156 0 0,-1 1-1 0 0,0-1 1 0 0,0 0-1 0 0,0 1 1 0 0,0-1-1 0 0,-1 1 1 0 0,1 0-1 0 0,0 0 1 0 0,-1 0-1 0 0,2 1-588 0 0,13 24 2247 0 0,0-1-1595 0 0,9 12-430 0 0,-20-28-108 0 0,1 0-1 0 0,1-1 1 0 0,0 0-1 0 0,0 0 0 0 0,7 6-113 0 0,-2-4 53 0 0,1 0-1 0 0,0-2 1 0 0,0 1-1 0 0,7 2-52 0 0,-13-9 13 0 0,0 1 0 0 0,0-2-1 0 0,0 1 1 0 0,1-1-1 0 0,-1 0 1 0 0,0 0 0 0 0,1-1-1 0 0,0 0 1 0 0,-1 0-1 0 0,5-1-12 0 0,-3-1-280 0 0,0 0-1 0 0,0-1 0 0 0,-1 1 0 0 0,1-2 0 0 0,-1 1 0 0 0,0-1 0 0 0,0-1 1 0 0,0 0-1 0 0,0 0 0 0 0,0 0 0 0 0,-1-1 0 0 0,0 0 0 0 0,0 0 0 0 0,2-3 281 0 0,9-6-6139 0 0</inkml:trace>
  <inkml:trace contextRef="#ctx0" brushRef="#br0" timeOffset="1143.821">2119 207 13104 0 0,'-8'-5'597'0'0,"6"4"-9"0"0,2 3-380 0 0,-1-1-189 0 0,1 0 0 0 0,0 1-1 0 0,0-1 1 0 0,0 1 0 0 0,0-1 0 0 0,0 0 0 0 0,0 1 0 0 0,0-1 0 0 0,1 0 0 0 0,-1 1-1 0 0,0-1 1 0 0,1 0 0 0 0,-1 1 0 0 0,1-1-19 0 0,10 26 1510 0 0,-2-6 146 0 0,-2 5-1668 0 0,-1-1 0 0 0,-1 2 0 0 0,-1-1-1 0 0,-1 0 1 0 0,-2 1 12 0 0,12 102 1541 0 0,-12-97-1594 0 0,1-1 430 0 0,-2 0 1 0 0,0 0-1 0 0,-3 0 0 0 0,-4 26-377 0 0,2-29 605 0 0,0 19-605 0 0,-1 10 3 0 0,5-45-3 0 0,1-9 0 0 0,0 0 0 0 0,-1 0 0 0 0,1 0 0 0 0,-1 0 0 0 0,0-1 0 0 0,1 1 0 0 0,-1 0 0 0 0,0 0 0 0 0,-1-1 0 0 0,0 3 0 0 0,1-6-83 0 0,0 0 0 0 0,0-1 1 0 0,0 1-1 0 0,1 0 0 0 0,-1 0 0 0 0,0 0 0 0 0,1-1 0 0 0,-1 1 0 0 0,0 0 0 0 0,1-1 83 0 0,-1 0-185 0 0,1-1-1 0 0,0 1 0 0 0,0-1 1 0 0,0 1-1 0 0,0-1 1 0 0,0 1-1 0 0,1-1 1 0 0,-1-1 185 0 0,2-5-480 0 0,-2-11-543 0 0</inkml:trace>
  <inkml:trace contextRef="#ctx0" brushRef="#br0" timeOffset="1440.045">2197 415 13016 0 0,'0'0'596'0'0,"0"0"-14"0"0,2 0-375 0 0,12 0-118 0 0,1-1 838 0 0,1 1 0 0 0,-1 1 0 0 0,7 2-927 0 0,-21-3 46 0 0,0 1-1 0 0,0-1 1 0 0,0 1-1 0 0,1-1 0 0 0,-1 1 1 0 0,0-1-1 0 0,0 1 0 0 0,0 0 1 0 0,0 0-1 0 0,0-1 1 0 0,0 1-1 0 0,1 1-45 0 0,12 8 457 0 0,-9-9-380 0 0,9 4 163 0 0,0 0 0 0 0,-1 1-1 0 0,1 1 1 0 0,-1 0 0 0 0,1 1-240 0 0,6 5 184 0 0,-14-10-67 0 0,1 1 0 0 0,-1 0 0 0 0,-1 0 0 0 0,1 0 0 0 0,1 2-117 0 0,3 4 229 0 0,0-1 0 0 0,1 0 0 0 0,0-1 0 0 0,0-1-1 0 0,1 1 1 0 0,7 2-229 0 0,-28 5 680 0 0,9-14-671 0 0,0 0 0 0 0,0 0-1 0 0,1-1 1 0 0,-2 1 0 0 0,1 0-1 0 0,0 0 1 0 0,0 0 0 0 0,0 0-1 0 0,0 0 1 0 0,-1 0 0 0 0,1 0-1 0 0,0 0 1 0 0,-1 0 0 0 0,1-1-1 0 0,0 1 1 0 0,-1 0 0 0 0,1 0-1 0 0,-1 0 1 0 0,0-1 0 0 0,1 1-1 0 0,-1 0 1 0 0,0-1 0 0 0,1 1-1 0 0,-1 0 1 0 0,0-1 0 0 0,0 1-1 0 0,1-1 1 0 0,-1 1 0 0 0,0-1-9 0 0,-5 4 54 0 0,2 1-30 0 0,-1-2 0 0 0,-1 1 1 0 0,1 0-1 0 0,0-1 0 0 0,-1 0 1 0 0,0-1-1 0 0,1 1 0 0 0,-1-1 1 0 0,-3 1-25 0 0,-15 6 87 0 0,-21 6 125 0 0,16-7-8 0 0,21-5-241 0 0,0 0-1 0 0,0-1 0 0 0,0 0 0 0 0,-1-1 1 0 0,1 0-1 0 0,-1 0 0 0 0,0-1 1 0 0,1 0-1 0 0,-1 0 0 0 0,1-1 0 0 0,-1 0 1 0 0,1-1-1 0 0,0 1 0 0 0,-9-4 38 0 0,4 1-95 0 0,11 3 50 0 0,-1 0 0 0 0,1 1 0 0 0,0-1-1 0 0,-1 0 1 0 0,1 0 0 0 0,0 0 0 0 0,0 0 0 0 0,0-1-1 0 0,-1 1 1 0 0,1-1 0 0 0,1 1 0 0 0,-1-1 0 0 0,0 1-1 0 0,-1-3 46 0 0,-1-1-468 0 0,4 5 372 0 0,-1 0-1 0 0,1 0 1 0 0,0-1 0 0 0,-1 1-1 0 0,1 0 1 0 0,-1-1-1 0 0,1 1 1 0 0,0-1 0 0 0,0 1-1 0 0,-1-1 1 0 0,1 1-1 0 0,0 0 1 0 0,0-1 0 0 0,-1 1-1 0 0,1-1 1 0 0,0 1-1 0 0,0-1 1 0 0,0 1 0 0 0,0-1-1 0 0,0 1 1 0 0,0-1-1 0 0,0 1 1 0 0,0-1 0 0 0,0 1-1 0 0,0-1 1 0 0,0 1-1 0 0,0-1 1 0 0,0 1 0 0 0,0-1-1 0 0,0 1 1 0 0,0-1-1 0 0,1 1 1 0 0,-1-1 0 0 0,0 1-1 0 0,0-1 1 0 0,1 1 0 0 0,-1-1-1 0 0,0 1 1 0 0,1 0-1 0 0,-1-1 1 0 0,0 1 0 0 0,1 0-1 0 0,-1-1 97 0 0,4-4-6466 0 0</inkml:trace>
  <inkml:trace contextRef="#ctx0" brushRef="#br0" timeOffset="2121.357">2577 608 13824 0 0,'0'0'629'0'0,"0"0"-12"0"0,3 1-393 0 0,12 2 265 0 0,0 0 0 0 0,0-1-1 0 0,1-1 1 0 0,-1 0-1 0 0,1-1 1 0 0,-1 0 0 0 0,5-2-489 0 0,9-2 357 0 0,-1-1 1 0 0,-1-1-1 0 0,19-7-357 0 0,-14 1-164 0 0,-30 11 156 0 0,0 0-1 0 0,-1 0 1 0 0,1 0-1 0 0,-1 0 1 0 0,0 0-1 0 0,1 0 1 0 0,-1 0 0 0 0,0-1-1 0 0,0 1 1 0 0,1 0-1 0 0,-1-1 1 0 0,0 1-1 0 0,0-1 1 0 0,0 1-1 0 0,-1-1 1 0 0,1 1-1 0 0,0-1 9 0 0,0-1 0 0 0,0 1 0 0 0,0-1 0 0 0,0 1 0 0 0,0 0 0 0 0,1-1 0 0 0,-1 1 0 0 0,1 0 0 0 0,0 0 0 0 0,-1 0 0 0 0,1 0 0 0 0,0 0 0 0 0,0 1 0 0 0,0-1 0 0 0,1 1 0 0 0,-1-1 0 0 0,2 0 0 0 0,18-16 0 0 0,-18 14 0 0 0,0-1 0 0 0,-1 0 0 0 0,0 0 0 0 0,1-1 0 0 0,-1 1 0 0 0,-1 0 0 0 0,1-1 0 0 0,0-3 0 0 0,-2 6 0 0 0,-1 1 0 0 0,1 0 0 0 0,-1-1 0 0 0,1 1 0 0 0,-1 0 0 0 0,0-1 0 0 0,0 1 0 0 0,0-1 0 0 0,0 1 0 0 0,0 0 0 0 0,-1-1 0 0 0,1 1 0 0 0,-1 0 0 0 0,1-1 0 0 0,-1 1 0 0 0,0 0 0 0 0,0 0 0 0 0,0-1 0 0 0,0 1 0 0 0,-1 0 0 0 0,1 0 0 0 0,0 0 0 0 0,-2-1 0 0 0,2 2 2 0 0,0 0 1 0 0,-1-1-1 0 0,1 1 0 0 0,-1 0 0 0 0,1-1 0 0 0,-1 1 0 0 0,1 0 0 0 0,-1 0 0 0 0,0 0 0 0 0,1 1 0 0 0,-1-1 0 0 0,0 0 0 0 0,0 1 1 0 0,0-1-1 0 0,1 1 0 0 0,-1-1 0 0 0,0 1 0 0 0,0 0 0 0 0,0 0 0 0 0,0 0 0 0 0,0 0 0 0 0,0 0 0 0 0,0 0 0 0 0,0 1 0 0 0,1-1 0 0 0,-1 1 1 0 0,0-1-1 0 0,0 1 0 0 0,-1 0-2 0 0,-5 3 53 0 0,1 0 1 0 0,-1 1 0 0 0,1 0 0 0 0,0 0-1 0 0,0 1 1 0 0,0 1-54 0 0,-12 9 41 0 0,14-12-46 0 0,0 1 0 0 0,0 0-1 0 0,0 0 1 0 0,1 0 0 0 0,-1 0-1 0 0,1 1 1 0 0,1 0 0 0 0,-1 0-1 0 0,1 0 1 0 0,0 0 0 0 0,0 1-1 0 0,1-1 1 0 0,0 1 0 0 0,0-1-1 0 0,-1 5 6 0 0,2-7 2 0 0,0-1-1 0 0,0 0 0 0 0,-1 0 1 0 0,1 0-1 0 0,-1 0 1 0 0,-1 2-2 0 0,1-3-9 0 0,1 0 0 0 0,0 0 0 0 0,0 0 0 0 0,0 0 1 0 0,0 0-1 0 0,0 0 0 0 0,0 0 0 0 0,1 0 0 0 0,-1 0 1 0 0,1 0 8 0 0,0-1-8 0 0,0 1 0 0 0,0-1 1 0 0,0 0-1 0 0,1 0 0 0 0,-1 0 1 0 0,0 0-1 0 0,1 0 0 0 0,-1 0 0 0 0,1 0 1 0 0,-1 0-1 0 0,1 0 0 0 0,-1 0 1 0 0,1 0-1 0 0,0 0 0 0 0,-1-1 1 0 0,1 1-1 0 0,0 0 0 0 0,0 0 1 0 0,0-1-1 0 0,-1 1 0 0 0,1 0 1 0 0,0-1-1 0 0,0 1 0 0 0,1 0 8 0 0,2 1 8 0 0,1 1 0 0 0,0 0 0 0 0,0-1 0 0 0,0 0 0 0 0,0 0 0 0 0,0-1 0 0 0,1 1 0 0 0,-1-1 0 0 0,0 0 0 0 0,1 0 0 0 0,-1-1 0 0 0,1 0 0 0 0,3 0-8 0 0,7-1 75 0 0,1-2 1 0 0,-1 0-1 0 0,12-3-75 0 0,-13 2 182 0 0,-9 3-210 0 0,0-1-1 0 0,0 0 0 0 0,0 0 1 0 0,0 0-1 0 0,0-1 0 0 0,-1 0 1 0 0,1 0-1 0 0,-1 0 0 0 0,0-1 1 0 0,0 1-1 0 0,0-1 0 0 0,1-2 29 0 0,1 0-5 0 0,0 2-1 0 0,0-1 0 0 0,0 1 1 0 0,1 0-1 0 0,0 0 1 0 0,-1 1-1 0 0,1 0 0 0 0,4 0 6 0 0,31-14 215 0 0,-33 11-274 0 0,1 1 1 0 0,-1 0 0 0 0,1 1-1 0 0,0 0 1 0 0,1 1 0 0 0,-1 0-1 0 0,1 1 1 0 0,-1 0-1 0 0,9 1 59 0 0,-17 1-2 0 0,0 0-1 0 0,0 0 0 0 0,0 1 1 0 0,0-1-1 0 0,0 1 1 0 0,-1 0-1 0 0,1 0 0 0 0,0 0 1 0 0,0 0-1 0 0,-1 0 0 0 0,1 1 1 0 0,0-1-1 0 0,-1 1 0 0 0,0 0 1 0 0,1 0-1 0 0,-1 0 1 0 0,2 2 2 0 0,-1-1 5 0 0,0 0 0 0 0,0 1 0 0 0,-1 0 0 0 0,0 0 0 0 0,1 0 1 0 0,-1 0-1 0 0,-1 0 0 0 0,1 0 0 0 0,0 0 0 0 0,-1 1 0 0 0,0 0-5 0 0,10 25-10 0 0,-9-26 69 0 0,0 1 0 0 0,0 0 0 0 0,0 0 0 0 0,-1 1 0 0 0,1-1 0 0 0,-1 0-59 0 0,-1-4 147 0 0,0 0-71 0 0,0 0 0 0 0,0 0 0 0 0,0-1 1 0 0,0 1-1 0 0,0 0 0 0 0,0 0 1 0 0,0-1-1 0 0,1 1 0 0 0,-1 0 0 0 0,0 0 1 0 0,1-1-1 0 0,-1 1 0 0 0,0 0 0 0 0,1-1 1 0 0,-1 1-1 0 0,1 0 0 0 0,-1-1 1 0 0,1 1-1 0 0,-1-1 0 0 0,1 1 0 0 0,0 0-76 0 0,-1-1 1 0 0,1 0-1 0 0,0 0 0 0 0,-1 1 1 0 0,1-1-1 0 0,0 0 0 0 0,0 0 1 0 0,-1 0-1 0 0,1 0 0 0 0,0 0 0 0 0,0 0 1 0 0,-1 0-1 0 0,1 0 0 0 0,0 0 1 0 0,-1 0-1 0 0,1-1 0 0 0,0 1 1 0 0,0 0-1 0 0,-1 0 0 0 0,1-1 1 0 0,0 1-1 0 0,-1 0 0 0 0,1-1 1 0 0,-1 1-1 0 0,1-1 0 0 0,0 1 0 0 0,-1-1 1 0 0,1 1-1 0 0,-1-1 0 0 0,1 1 1 0 0,-1-1-1 0 0,1 1 0 0 0,-1-1 1 0 0,0 0-1 0 0,1 1 0 0 0,-1-1 0 0 0,2-2 1 0 0,15-15-1 0 0,-1 0 0 0 0,0-2 0 0 0,-2 0 0 0 0,7-12 0 0 0,-11 16-543 0 0,0 0 0 0 0,10-9 543 0 0,9-14-1668 0 0,-26 35 1378 0 0,1 0 0 0 0,-1 1-1 0 0,1-1 1 0 0,0 1 0 0 0,0-1 0 0 0,0 1 0 0 0,1 1 0 0 0,-1-1 0 0 0,1 1 0 0 0,0-1 0 0 0,-1 1 0 0 0,4 0 290 0 0,-6 1-31 0 0,0 1 1 0 0,-1-1 0 0 0,1 1-1 0 0,0 0 1 0 0,0 0 0 0 0,0 0-1 0 0,-1 0 1 0 0,1 0 0 0 0,0 1-1 0 0,0-1 1 0 0,-1 0 0 0 0,1 1-1 0 0,0-1 1 0 0,0 1 0 0 0,-1 0-1 0 0,1-1 1 0 0,1 2 30 0 0,1 1 113 0 0,0 0 0 0 0,-1 0 0 0 0,1 0 0 0 0,-1 0 0 0 0,2 3-113 0 0,7 7 3 0 0,-11-12-3 0 0,0 0 1 0 0,0 0 0 0 0,0 0 0 0 0,0 0 0 0 0,0 0 0 0 0,-1 1 0 0 0,1-1 0 0 0,0 0 0 0 0,-1 1-1 0 0,1-1 1 0 0,-1 0 0 0 0,1 1 0 0 0,-1-1-1 0 0,0 1 45 0 0,1-1-1 0 0,-1 1 1 0 0,1-1-1 0 0,-1 1 1 0 0,1-1 0 0 0,0 0-1 0 0,-1 1 1 0 0,1-1-1 0 0,0 0 1 0 0,1 1-45 0 0,-1 0 108 0 0,1 0 0 0 0,-1 1 1 0 0,1-1-1 0 0,-1 0 0 0 0,0 1 1 0 0,0-1-1 0 0,0 1 0 0 0,0-1 1 0 0,-1 1-1 0 0,1 0-108 0 0,0 1 118 0 0,0-1 1 0 0,0 0-1 0 0,0 0 1 0 0,0 0-1 0 0,1 0 1 0 0,-1 0-1 0 0,1 0 0 0 0,1 1-118 0 0,1 1 223 0 0,-1 0 0 0 0,1 0 0 0 0,-1 0 0 0 0,1 0 0 0 0,-1 0 0 0 0,-1 1 0 0 0,1-1 0 0 0,-1 1 0 0 0,1 5-223 0 0,-1-6 257 0 0,0 0 0 0 0,0 0-1 0 0,0 0 1 0 0,4 5-257 0 0,5 13 912 0 0,0-4-59 0 0,-9-18-794 0 0,-1 1 0 0 0,1 0 0 0 0,-1 0 0 0 0,0 0 1 0 0,0 0-1 0 0,0 1 0 0 0,0-1 0 0 0,0 0 0 0 0,0 0 0 0 0,0 1 0 0 0,-1-1 0 0 0,1 2-59 0 0,15 5-52 0 0,-15-9 43 0 0,0-1 0 0 0,0 1 0 0 0,0-1 0 0 0,0 1 0 0 0,0-1-1 0 0,0 0 1 0 0,-1 1 0 0 0,1-1 0 0 0,0 0 0 0 0,0 0 0 0 0,-1 1 0 0 0,1-1 0 0 0,0 0-1 0 0,-1 0 1 0 0,1 0 0 0 0,-1 0 0 0 0,1 0 0 0 0,-1-1 9 0 0,6-21-3594 0 0,-5 12-3567 0 0</inkml:trace>
  <inkml:trace contextRef="#ctx0" brushRef="#br0" timeOffset="2409.738">3810 188 15664 0 0,'54'47'2286'0'0,"-45"-39"-2286"0"0,1 1 1 0 0,-2 0-1 0 0,1 0 1 0 0,-1 1-1 0 0,2 4 0 0 0,10 16-5123 0 0,-11-14-394 0 0</inkml:trace>
  <inkml:trace contextRef="#ctx0" brushRef="#br0" timeOffset="3327.956">4006 604 5528 0 0,'13'4'422'0'0,"-10"-3"-276"0"0,-6 3 112 0 0,0 4 2730 0 0,1-5 2877 0 0,-3-10-2939 0 0,2 2-2720 0 0,1-1-1 0 0,-1 1 1 0 0,1-1 0 0 0,0 0 0 0 0,0 0-1 0 0,1 0 1 0 0,0 0 0 0 0,0 0 0 0 0,0 0-1 0 0,1 0 1 0 0,0 0 0 0 0,0 0 0 0 0,0 0-1 0 0,1-1 1 0 0,0 1 0 0 0,0 0 0 0 0,1-1-206 0 0,3-13-16 0 0,1 1-1 0 0,1 0 1 0 0,0 0 0 0 0,6-9 16 0 0,-11 24 9 0 0,0 1 0 0 0,0 0-1 0 0,0 0 1 0 0,0 0 0 0 0,0 0 0 0 0,1 0-1 0 0,-1 0 1 0 0,1 1 0 0 0,0-1 0 0 0,0 1-1 0 0,0 0 1 0 0,0 0 0 0 0,0 0 0 0 0,0 0-1 0 0,1 0-8 0 0,-2 1-7 0 0,0 0 0 0 0,1 1 0 0 0,-1-1 0 0 0,0 0 0 0 0,0 1 0 0 0,0 0-1 0 0,1 0 1 0 0,-1 0 0 0 0,0 0 0 0 0,0 0 0 0 0,1 0 0 0 0,-1 0 0 0 0,0 0 0 0 0,0 1 0 0 0,0 0-1 0 0,1-1 1 0 0,-1 1 0 0 0,0 0 0 0 0,0 0 0 0 0,0 0 0 0 0,0 0 0 0 0,0 0 0 0 0,-1 0-1 0 0,1 1 1 0 0,1 0 7 0 0,4 4 0 0 0,0 0 0 0 0,0 1 0 0 0,0 0 0 0 0,-1 0 0 0 0,-1 0 0 0 0,1 1 0 0 0,-1 0 0 0 0,0 0 0 0 0,-1 0 0 0 0,1 1 0 0 0,-2-1 0 0 0,1 2 0 0 0,9 25 0 0 0,-8-23 0 0 0,-1 1 0 0 0,0-1 0 0 0,0 1 0 0 0,1 13 0 0 0,0-4 0 0 0,-4-22 1 0 0,-1 0 0 0 0,0 0-1 0 0,0 0 1 0 0,0 0 0 0 0,0 1 0 0 0,0-1-1 0 0,0 0 1 0 0,0 0 0 0 0,0 0-1 0 0,1 0 1 0 0,-1 0 0 0 0,0 0 0 0 0,0 1-1 0 0,0-1 1 0 0,0 0 0 0 0,0 0-1 0 0,1 0 1 0 0,-1 0 0 0 0,0 0-1 0 0,0 0 1 0 0,0 0 0 0 0,0 0 0 0 0,1 0-1 0 0,-1 0 1 0 0,0 0 0 0 0,0 0-1 0 0,0 0 1 0 0,0 0 0 0 0,1 0 0 0 0,-1 0-1 0 0,0 0 1 0 0,0 0 0 0 0,0 0-1 0 0,0 0 1 0 0,1 0 0 0 0,-1 0 0 0 0,0 0-1 0 0,0 0 1 0 0,0 0 0 0 0,0 0-1 0 0,1 0 1 0 0,-1 0 0 0 0,0-1-1 0 0,0 1 1 0 0,0 0 0 0 0,0 0 0 0 0,0 0-1 0 0,1 0 1 0 0,-1 0 0 0 0,0 0-1 0 0,0-1 1 0 0,0 1-1 0 0,5-5 97 0 0,10-32 296 0 0,7-8-910 0 0,-19 36 560 0 0,1 0 1 0 0,0 0-1 0 0,0 0 1 0 0,1 1-1 0 0,0 0 0 0 0,1 0 1 0 0,-1 0-1 0 0,2 1 0 0 0,1-2-43 0 0,-7 7-13 0 0,1 1 0 0 0,-1 0 0 0 0,0 1 0 0 0,0-1 0 0 0,1 0 0 0 0,-1 0 0 0 0,1 0 0 0 0,-1 1 0 0 0,1-1-1 0 0,-1 1 1 0 0,1-1 0 0 0,-1 1 0 0 0,1 0 0 0 0,-1-1 0 0 0,1 1 0 0 0,0 0 0 0 0,-1 0 0 0 0,1 0 0 0 0,-1 0 0 0 0,1 1-1 0 0,-1-1 1 0 0,1 0 0 0 0,0 1 0 0 0,-1-1 0 0 0,1 1 0 0 0,-1-1 0 0 0,0 1 0 0 0,1 0 0 0 0,-1-1 0 0 0,1 1 0 0 0,-1 0 12 0 0,6 4 13 0 0,-1 0 0 0 0,0 0 0 0 0,-1 1 0 0 0,1 0 0 0 0,4 6-12 0 0,5 5 50 0 0,-6-8-50 0 0,8 8-40 0 0,0 0 0 0 0,3-1 40 0 0,-14-11-2 0 0,1-1 0 0 0,0 1 0 0 0,-1-1 0 0 0,1-1 0 0 0,1 1 0 0 0,-1-1 0 0 0,0-1 0 0 0,3 1 2 0 0,0 0 17 0 0,0-1-1 0 0,0-1 1 0 0,0 1-1 0 0,0-2 1 0 0,0 1-1 0 0,1-2 1 0 0,-1 1-1 0 0,0-1 1 0 0,0-1-1 0 0,4 0-16 0 0,-9 0-7 0 0,-1 1-1 0 0,1 0 1 0 0,-1-1-1 0 0,1 0 1 0 0,-1 0-1 0 0,0-1 1 0 0,0 1-1 0 0,0-1 1 0 0,0 0-1 0 0,0 0 1 0 0,0 0-1 0 0,-1 0 1 0 0,1 0-1 0 0,-1-1 1 0 0,0 0-1 0 0,0 0 1 0 0,-1 0-1 0 0,1 0 1 0 0,-1 0-1 0 0,0 0 1 0 0,0-1-1 0 0,1-2 8 0 0,-1-1-65 0 0,0 1-1 0 0,-1-1 1 0 0,0 1 0 0 0,0-1-1 0 0,-1 1 1 0 0,0-1-1 0 0,0 0 1 0 0,-1 1-1 0 0,0-1 1 0 0,0 1-1 0 0,-1-1 1 0 0,0 1-1 0 0,0-1 1 0 0,-1 1 0 0 0,0 0-1 0 0,0 0 1 0 0,-1 0-1 0 0,0 1 1 0 0,0-1-1 0 0,0 1 1 0 0,-1 0-1 0 0,0 0 66 0 0,4 5-20 0 0,0 0-1 0 0,0 0 1 0 0,0 0-1 0 0,-1 0 0 0 0,1 0 1 0 0,0 0-1 0 0,0 1 0 0 0,-1-1 1 0 0,1 1-1 0 0,0-1 1 0 0,-1 1-1 0 0,1-1 0 0 0,-1 1 1 0 0,1 0-1 0 0,-1-1 0 0 0,1 1 1 0 0,-1 0-1 0 0,1 0 1 0 0,0 0-1 0 0,-1 0 0 0 0,1 1 1 0 0,-1-1-1 0 0,1 0 0 0 0,-1 0 1 0 0,1 1-1 0 0,0-1 1 0 0,-1 1-1 0 0,1 0 0 0 0,0-1 1 0 0,-1 1-1 0 0,1 0 0 0 0,0 0 21 0 0,-2 0 5 0 0,0 1-1 0 0,0 0 0 0 0,0 0 1 0 0,0 1-1 0 0,1-1 0 0 0,-1 1 1 0 0,1-1-1 0 0,-1 1 0 0 0,1 0 1 0 0,0 0-1 0 0,0 0 0 0 0,-1 2-4 0 0,1 0 0 0 0,-1 0 0 0 0,1 0 0 0 0,0 0 0 0 0,1 1 0 0 0,-1-1 0 0 0,1 0 0 0 0,0 1 0 0 0,0 0 0 0 0,1-1 0 0 0,-1 1 0 0 0,1-1 0 0 0,1 1 0 0 0,-1 0 0 0 0,1-1 0 0 0,0 1 0 0 0,0-1 0 0 0,0 1 0 0 0,1-1 0 0 0,0 0 0 0 0,0 0 0 0 0,0 1 0 0 0,2 0 0 0 0,1 3 18 0 0,0-1 0 0 0,1 0 0 0 0,0 0 0 0 0,1 0 0 0 0,-1 0 0 0 0,2-1 0 0 0,-1-1-1 0 0,3 3-17 0 0,-4-4 145 0 0,1-1 0 0 0,-1 1 0 0 0,1-1 0 0 0,0-1 0 0 0,0 1-1 0 0,0-1 1 0 0,0 0 0 0 0,0-1 0 0 0,1 0 0 0 0,-1 0-1 0 0,3 0-144 0 0,34-5 224 0 0,-41 3-224 0 0,-1 0 0 0 0,1 0 0 0 0,-1 0 0 0 0,1 0 0 0 0,-1-1 0 0 0,1 1 0 0 0,0-1-1 0 0,-1 0 1 0 0,0 0 0 0 0,1 0 0 0 0,-1 0 0 0 0,1 0 0 0 0,-1 0 0 0 0,0-1 0 0 0,0 1-1 0 0,0-1 1 0 0,0 0 0 0 0,7-5 82 0 0,0-2 0 0 0,-1 1 0 0 0,3-4-82 0 0,8-9 276 0 0,8-10-137 0 0,-19 21-4 0 0,1 0 0 0 0,0 1 0 0 0,0 0-135 0 0,-6 6 61 0 0,0 1-1 0 0,0 0 1 0 0,0 0-1 0 0,0 0 1 0 0,0 0-1 0 0,0 1 0 0 0,1-1 1 0 0,-1 1-1 0 0,1-1 1 0 0,-1 1-1 0 0,1 1 1 0 0,2-2-61 0 0,-4 2-68 0 0,0 0 0 0 0,0 0 0 0 0,0 0 1 0 0,1 1-1 0 0,-1-1 0 0 0,0 0 0 0 0,0 1 1 0 0,0 0-1 0 0,0-1 0 0 0,0 1 0 0 0,0 0 1 0 0,0 0-1 0 0,0 0 0 0 0,0 0 0 0 0,0 0 0 0 0,0 1 1 0 0,-1-1-1 0 0,1 1 0 0 0,0-1 0 0 0,-1 1 1 0 0,1-1 67 0 0,4 7-70 0 0,1 1 0 0 0,-1-1 0 0 0,0 1 0 0 0,-1 1 70 0 0,9 12 9 0 0,-10-16-9 0 0,-1 0 0 0 0,0 0 0 0 0,0 0 0 0 0,-1 2 0 0 0,1-2 0 0 0,-1 0 0 0 0,1 0 0 0 0,0 0 0 0 0,3 3 0 0 0,3 3 5 0 0,-6-6 3 0 0,1-1-1 0 0,-1 0 0 0 0,2 0 1 0 0,-1 0-1 0 0,0-1 1 0 0,1 1-1 0 0,0-1 0 0 0,1 1-7 0 0,-5-5 336 0 0,-1 0 134 0 0,13-3 628 0 0,-10 2-1096 0 0,0 0-1 0 0,0-1 1 0 0,-1 1-1 0 0,1-1 1 0 0,0 0-1 0 0,-1 0 0 0 0,0 0 1 0 0,1 0-1 0 0,-1 0 1 0 0,0 0-1 0 0,0 0 1 0 0,1-3-2 0 0,3-4-1 0 0,0 0 0 0 0,-1 0 0 0 0,0-2 1 0 0,8-14 1 0 0,-9 18-1 0 0,1-2 0 0 0,0 0 0 0 0,0 1 0 0 0,1-1 0 0 0,0 1 0 0 0,1 1 0 0 0,-1-1 0 0 0,3-1 0 0 0,-7 8 0 0 0,-1 1 0 0 0,1-1-1 0 0,0 0 1 0 0,-1 0-1 0 0,1 1 1 0 0,-1-1 0 0 0,1 1-1 0 0,0 0 1 0 0,0-1-1 0 0,-1 1 1 0 0,1 0 0 0 0,0 0-1 0 0,-1 0 1 0 0,1 0-1 0 0,0 0 1 0 0,0 1 0 0 0,-1-1-1 0 0,1 1 1 0 0,0-1-1 0 0,-1 1 1 0 0,1-1 0 0 0,-1 1-1 0 0,1 0 1 0 0,0 0-1 0 0,-1-1 1 0 0,0 1 0 0 0,1 0-1 0 0,-1 1 1 0 0,0-1-1 0 0,2 1 1 0 0,2 3-36 0 0,1 0 0 0 0,-1 0 0 0 0,-1 0 0 0 0,1 1 0 0 0,-1 0 0 0 0,4 5 36 0 0,4 7 19 0 0,1-1 0 0 0,1 0 0 0 0,3 2-19 0 0,-15-16 15 0 0,3 1-9 0 0,0 0 0 0 0,0 0 0 0 0,0 0 0 0 0,0-1 0 0 0,1 0 0 0 0,-1 0 0 0 0,1 0 0 0 0,0-1 0 0 0,-1 0 0 0 0,1 0 0 0 0,1 0 0 0 0,-1-1 0 0 0,0 0 0 0 0,0 0 0 0 0,0 0 0 0 0,1-1 0 0 0,-1 0 0 0 0,0 0 0 0 0,0-1 0 0 0,1 1 0 0 0,-1-1 0 0 0,0-1-6 0 0,-2 1-19 0 0,0-1-1 0 0,-1 0 1 0 0,1 0-1 0 0,-1 0 1 0 0,1-1-1 0 0,-1 1 1 0 0,0-1-1 0 0,0 0 1 0 0,0 0-1 0 0,0 0 1 0 0,-1 0-1 0 0,1 0 1 0 0,-1-1-1 0 0,0 1 1 0 0,0-1-1 0 0,0 0 1 0 0,0 1-1 0 0,-1-1 1 0 0,1 0-1 0 0,-1 0 1 0 0,0-1 19 0 0,5-51-3527 0 0,-6 32 1671 0 0</inkml:trace>
  <inkml:trace contextRef="#ctx0" brushRef="#br0" timeOffset="3618.066">5707 109 8752 0 0,'0'0'673'0'0,"5"15"3503"0"0,-7 25-1439 0 0,1-28-2346 0 0,1 1 1 0 0,-1 0-1 0 0,2-1 1 0 0,0 1-1 0 0,1 3-391 0 0,8 39 1106 0 0,1 4-90 0 0,2-1 0 0 0,4 3-1016 0 0,-12-44 101 0 0,-3-10-71 0 0,-1-1 1 0 0,2 1 0 0 0,-1-1-1 0 0,1 1 1 0 0,0-1 0 0 0,0 0 0 0 0,0 0-1 0 0,1 0 1 0 0,1 0-31 0 0,7 10-201 0 0,-5-13 126 0 0,-7-2-82 0 0,1-1 0 0 0,-1 0-1 0 0,0 0 1 0 0,1 0 0 0 0,-1 0 0 0 0,0 0-1 0 0,1 0 1 0 0,-1 0 0 0 0,1 0 0 0 0,-1 0 0 0 0,0 0-1 0 0,1 0 1 0 0,-1 0 0 0 0,0 0 0 0 0,1 0-1 0 0,-1 0 1 0 0,1 0 0 0 0,-1 0 0 0 0,0 0 0 0 0,1 0-1 0 0,-1-1 1 0 0,0 1 0 0 0,1 0 0 0 0,-1 0-1 0 0,0 0 1 0 0,0-1 0 0 0,1 1 0 0 0,-1 0 0 0 0,0-1-1 0 0,1 1 1 0 0,-1 0 0 0 0,0 0 0 0 0,0-1-1 0 0,0 1 1 0 0,1 0 0 0 0,-1-1 0 0 0,0 1 0 0 0,0-1 157 0 0,3-4-6696 0 0</inkml:trace>
  <inkml:trace contextRef="#ctx0" brushRef="#br0" timeOffset="3914.085">5619 437 17503 0 0,'0'0'399'0'0,"0"0"60"0"0,0 0 21 0 0,0 0-59 0 0,13 7-260 0 0,-4-3 174 0 0,1-1 0 0 0,-1 0 0 0 0,1-1 0 0 0,-1 0 0 0 0,1-1 0 0 0,0 0 0 0 0,4 0-335 0 0,-9-1 119 0 0,5 1 190 0 0,1-2-1 0 0,0 0 0 0 0,0 0 1 0 0,5-2-309 0 0,-3 1 99 0 0,-1 1 1 0 0,1-1 0 0 0,-1 2-1 0 0,3 0-99 0 0,101 4-3070 0 0,47-6 3070 0 0,-126-1-2416 0 0,-2-2-4289 0 0</inkml:trace>
  <inkml:trace contextRef="#ctx0" brushRef="#br0" timeOffset="4328.202">6634 298 9216 0 0,'-21'-1'492'0'0,"0"-1"84"0"0,1 1 1 0 0,0 0 0 0 0,0 2-1 0 0,-1 1-576 0 0,3 1 2217 0 0,-1 1 0 0 0,0 1 0 0 0,-11 5-2217 0 0,12-2 253 0 0,0 0 0 0 0,1 0 0 0 0,1 2 0 0 0,-1 0 0 0 0,1 1 0 0 0,1 1 0 0 0,0 0 0 0 0,1 1 0 0 0,-9 11-253 0 0,13-14 56 0 0,-2 3 72 0 0,1 0 0 0 0,-9 12-128 0 0,19-23 20 0 0,1-2-15 0 0,-1 1 0 0 0,1 0-1 0 0,0-1 1 0 0,-1 1 0 0 0,1 0 0 0 0,0-1 0 0 0,0 1-1 0 0,-1 0 1 0 0,1 0 0 0 0,0-1 0 0 0,0 1 0 0 0,0 0-1 0 0,0 0 1 0 0,0-1 0 0 0,0 1 0 0 0,0 0 0 0 0,0 0-1 0 0,1-1 1 0 0,-1 1 0 0 0,0 0 0 0 0,0 0 0 0 0,1-1-1 0 0,-1 1 1 0 0,0 0 0 0 0,1 0-5 0 0,0-1 3 0 0,0 1 0 0 0,0 0 0 0 0,-1-1 0 0 0,1 0 0 0 0,0 1-1 0 0,0-1 1 0 0,0 0 0 0 0,0 1 0 0 0,0-1 0 0 0,0 0 0 0 0,0 0 0 0 0,0 0 0 0 0,0 0 0 0 0,0 0 0 0 0,0 0 0 0 0,0 0 0 0 0,0 0-3 0 0,2 0 3 0 0,1 0-1 0 0,0 1 1 0 0,-1-1-1 0 0,1-1 0 0 0,0 1 0 0 0,0-1 0 0 0,0 1 0 0 0,-1-1 0 0 0,1 0 0 0 0,0 0 1 0 0,-1-1-1 0 0,1 1 0 0 0,-1-1 0 0 0,1 0 0 0 0,0 0-2 0 0,10-7 146 0 0,0 0 1 0 0,8-9-147 0 0,-17 15 47 0 0,12-12-32 0 0,-13 11-41 0 0,0 1 0 0 0,0-1-1 0 0,0 1 1 0 0,1 0 0 0 0,-1 0 0 0 0,1 1 0 0 0,5-3 26 0 0,-3 2-66 0 0,1 2 13 0 0,-1 5 53 0 0,-4 0 0 0 0,-1 0 0 0 0,1 0-1 0 0,-1 1 1 0 0,0-1 0 0 0,0 0 0 0 0,0 1-1 0 0,-1 0 1 0 0,0-1 0 0 0,0 1 0 0 0,0 0 0 0 0,1 1-9 0 0,0 4 129 0 0,1-1 0 0 0,0 0-1 0 0,1 0 1 0 0,0 0 0 0 0,0 0-1 0 0,1-1 1 0 0,5 9-120 0 0,-7-14 46 0 0,-1 0 1 0 0,1 0-1 0 0,0 0 1 0 0,0 0-1 0 0,1 0 1 0 0,-1-1-1 0 0,0 1 0 0 0,1-1 1 0 0,0 0-1 0 0,-1 0 1 0 0,1 0-1 0 0,0-1 1 0 0,0 1-1 0 0,0-1 1 0 0,0 0-1 0 0,0 0 0 0 0,0 0 1 0 0,1-1-1 0 0,1 1-46 0 0,4-1 13 0 0,1 0-1 0 0,-1 0 0 0 0,1-1 0 0 0,-1 0 1 0 0,1-1-1 0 0,-1 0 0 0 0,0-1 1 0 0,0 0-1 0 0,0-1 0 0 0,0 0 0 0 0,-1 0 1 0 0,1-1-1 0 0,-1 0 0 0 0,0-1 1 0 0,-1 0-1 0 0,1 0 0 0 0,-1-1 0 0 0,-1 0 1 0 0,1 0-1 0 0,-1-1 0 0 0,0 0 1 0 0,-1-1-1 0 0,0 1 0 0 0,0-1 0 0 0,-1 0 1 0 0,0 0-1 0 0,0-1 0 0 0,1-5-12 0 0,75-255-739 0 0,-68 225 680 0 0,-4 11 221 0 0,-1 0 0 0 0,-1-4-162 0 0,-6 18-954 0 0,-1 20 956 0 0,0 0 1 0 0,0 0-1 0 0,0 0 0 0 0,0 0 0 0 0,0 0 1 0 0,0 0-1 0 0,0 0 0 0 0,0 0 0 0 0,0 0 1 0 0,0 0-1 0 0,0 0 0 0 0,0 0 0 0 0,0 0 1 0 0,0 0-1 0 0,0 0 0 0 0,0 0 0 0 0,0 0 1 0 0,0 0-1 0 0,0 0 0 0 0,0 0 0 0 0,0 0 1 0 0,0 1-1 0 0,0-1 0 0 0,0 0 0 0 0,0 0 1 0 0,0 0-1 0 0,0 0 0 0 0,0 0 0 0 0,0 0 1 0 0,0 0-1 0 0,-1 0 0 0 0,1 0 0 0 0,0 0 1 0 0,0 0-1 0 0,0 0 0 0 0,0 0 0 0 0,0 0 1 0 0,0 0-1 0 0,0 0 0 0 0,0 0 0 0 0,0 0 1 0 0,0 0-1 0 0,0 0 0 0 0,0 0 0 0 0,0-1 1 0 0,0 1-1 0 0,0 0 0 0 0,0 0 0 0 0,0 0 1 0 0,0 0-1 0 0,0 0 0 0 0,0 0 0 0 0,0 0 1 0 0,0 0-1 0 0,0 0 0 0 0,-1 0 0 0 0,1 0 1 0 0,0 0-1 0 0,0 0 0 0 0,0 0 1 0 0,0 0-3 0 0,-4 11 497 0 0,2-4-351 0 0,0-1 0 0 0,1 1 0 0 0,0-1 0 0 0,0 2-146 0 0,-5 26-283 0 0,-21 37-242 0 0,19-51 640 0 0,0 0-1 0 0,1 1 1 0 0,1 0 0 0 0,1 0 0 0 0,0 0 0 0 0,0 18-115 0 0,4 3 33 0 0,2-1 0 0 0,1 1 0 0 0,2-1 1 0 0,2 0-1 0 0,3 4-33 0 0,-8-42 8 0 0,0 0 1 0 0,0 0-1 0 0,0 0 1 0 0,1 0 0 0 0,-1-1-1 0 0,1 1 1 0 0,-1-1-1 0 0,3 3-8 0 0,7 13-2 0 0,-7-12 2 0 0,-3-6 0 0 0,-1 1 0 0 0,1-1 0 0 0,-1 1 0 0 0,1-1 0 0 0,-1 1 0 0 0,1-1 0 0 0,-1 0 0 0 0,1 1 0 0 0,-1-1 0 0 0,1 0 0 0 0,-1 0 0 0 0,1 1 0 0 0,0-1 0 0 0,-1 0 0 0 0,1 0 0 0 0,0 0 0 0 0,-1 0 0 0 0,1 0 0 0 0,0 0 0 0 0,-1 0 0 0 0,1 0 0 0 0,0 0 0 0 0,1 0 0 0 0,2 0-137 0 0,0 1-1 0 0,0-1 0 0 0,0 0 1 0 0,0-1-1 0 0,0 1 0 0 0,0-1 1 0 0,0 1-1 0 0,0-1 0 0 0,0 0 1 0 0,0-1-1 0 0,-1 1 0 0 0,2-1 138 0 0,-4 1-124 0 0,-1 1-1 0 0,1-1 1 0 0,-1 1-1 0 0,0-1 1 0 0,1 1-1 0 0,-1-1 1 0 0,0 1-1 0 0,1-1 1 0 0,-1 0-1 0 0,0 1 1 0 0,0-1-1 0 0,1 1 0 0 0,-1-1 1 0 0,0 0-1 0 0,0 1 1 0 0,0-1-1 0 0,0 0 1 0 0,0 1-1 0 0,0-1 1 0 0,0 0-1 0 0,0 1 1 0 0,0-1-1 0 0,0 0 1 0 0,0 1-1 0 0,-1-1 1 0 0,1 0-1 0 0,0 1 125 0 0,-1-4-564 0 0,1-8-1481 0 0</inkml:trace>
  <inkml:trace contextRef="#ctx0" brushRef="#br0" timeOffset="5469.437">8034 16 10136 0 0,'0'0'187'0'0,"-5"-2"157"0"0,4-5 415 0 0,1 7 331 0 0,0 0 362 0 0,0 0 69 0 0,-1 0-1439 0 0,1 0 0 0 0,0 0 0 0 0,-1 0 1 0 0,1 0-1 0 0,0 0 0 0 0,0 0 0 0 0,-1 0 0 0 0,1 0 0 0 0,0 0 0 0 0,-1 0 1 0 0,1 0-1 0 0,0 1 0 0 0,0-1 0 0 0,-1 0 0 0 0,1 0 0 0 0,0 0 1 0 0,0 0-1 0 0,0 1 0 0 0,-1-1 0 0 0,1 0 0 0 0,0 0 0 0 0,0 1 1 0 0,0-1-1 0 0,0 0 0 0 0,-1 0 0 0 0,1 1 0 0 0,0-1 0 0 0,0 0 1 0 0,0 1-1 0 0,0-1 0 0 0,0 0 0 0 0,0 0 0 0 0,0 1 0 0 0,0-1 1 0 0,0 0-1 0 0,0 1 0 0 0,0-1 0 0 0,0 0 0 0 0,0 0 0 0 0,0 1 0 0 0,0-1 1 0 0,0 0-1 0 0,0 1-82 0 0,4 14 312 0 0,-2-11 120 0 0,-2 0-302 0 0,0-1-1 0 0,0 1 1 0 0,0-1-1 0 0,0 0 1 0 0,0 1 0 0 0,-1-1-1 0 0,1 1 1 0 0,-1 0-130 0 0,-2 20 832 0 0,2 18 457 0 0,-1-22-1090 0 0,2 0-1 0 0,1 0 0 0 0,1 5-198 0 0,3 26-3 0 0,4 22 78 0 0,-6-55 131 0 0,-1-9 1 0 0,-1 1 0 0 0,1-1 0 0 0,1 1-1 0 0,0-1 1 0 0,0 0 0 0 0,0 0-1 0 0,1 0 1 0 0,4 5-207 0 0,2 5-129 0 0,-8-15 113 0 0,0-1-1 0 0,-1 0 1 0 0,1 1 0 0 0,1-1-1 0 0,-1 0 1 0 0,0 0 0 0 0,1 0 0 0 0,0 0-1 0 0,2 2 17 0 0,2 1 49 0 0,-3-3-22 0 0,0 1 0 0 0,0-1 0 0 0,1 0 1 0 0,4 2-28 0 0,-8-5-126 0 0,0 1 0 0 0,0-1 0 0 0,0 1 1 0 0,0-1-1 0 0,0 1 0 0 0,0-1 0 0 0,0 0 1 0 0,1 0-1 0 0,-1 0 0 0 0,0 1 1 0 0,0-1-1 0 0,0 0 0 0 0,1-1 0 0 0,-1 1 1 0 0,0 0-1 0 0,0 0 0 0 0,0 0 1 0 0,0-1-1 0 0,1 1 0 0 0,-1 0 0 0 0,0-1 1 0 0,0 1-1 0 0,0-1 0 0 0,0 0 126 0 0,23-9-2433 0 0,-21 9 2130 0 0,0 0 1 0 0,0 0-1 0 0,0-1 0 0 0,0 1 0 0 0,-1 0 0 0 0,1-1 0 0 0,0 0 0 0 0,0 0 0 0 0,-1 0 0 0 0,1 0 0 0 0,-1 0 0 0 0,2-2 303 0 0,9-11-1785 0 0,-9 11 1238 0 0,-1 0 0 0 0,1-1 0 0 0,-1 1 0 0 0,0-1 0 0 0,0 1 0 0 0,0-1 0 0 0,0 0 0 0 0,-1-1 547 0 0,0 2-404 0 0,0 0 1 0 0,1 0-1 0 0,-1 0 0 0 0,1 0 0 0 0,0 0 0 0 0,0 1 0 0 0,0 0 0 0 0,1-1 1 0 0,2-1 403 0 0,15-17-1413 0 0,-15 16 1676 0 0,-1 0 1 0 0,1 1-1 0 0,1 0 1 0 0,-1 0-1 0 0,1 0 1 0 0,4-2-264 0 0,10-7 6053 0 0,-21 14-5805 0 0,1-1 1 0 0,-1 1 0 0 0,0 0-1 0 0,0 0 1 0 0,1 0-1 0 0,-1 0 1 0 0,0 0-1 0 0,1-1 1 0 0,-1 1-1 0 0,0 0 1 0 0,1 0 0 0 0,-1 0-1 0 0,0 0 1 0 0,0 0-1 0 0,1 0 1 0 0,-1 0-1 0 0,0 0 1 0 0,1 0-1 0 0,-1 0 1 0 0,0 0-1 0 0,1 0 1 0 0,-1 1 0 0 0,0-1-1 0 0,1 0 1 0 0,-1 0-1 0 0,0 0 1 0 0,0 0-1 0 0,1 0 1 0 0,-1 1-1 0 0,0-1 1 0 0,0 0 0 0 0,1 0-1 0 0,-1 0 1 0 0,0 1-1 0 0,0-1 1 0 0,0 0-1 0 0,1 0 1 0 0,-1 1-249 0 0,8 15 2201 0 0,0 22-2741 0 0,-5-11 633 0 0,-3-21 151 0 0,0 0 1 0 0,0 0 0 0 0,1 0 0 0 0,0 0 0 0 0,1 0 0 0 0,1 4-245 0 0,-1-4-789 0 0,-2-6 720 0 0,0 0-1 0 0,0 0 1 0 0,0 0 0 0 0,0 0-1 0 0,0 0 1 0 0,0 0 0 0 0,0 0-1 0 0,0 0 1 0 0,0 0 0 0 0,0 1-1 0 0,0-1 1 0 0,0 0 0 0 0,0 0-1 0 0,0 0 1 0 0,0 0-1 0 0,0 0 1 0 0,0 0 0 0 0,0 0-1 0 0,0 0 1 0 0,0 0 0 0 0,0 0-1 0 0,0 0 1 0 0,0 0 0 0 0,0 1-1 0 0,0-1 1 0 0,0 0 0 0 0,0 0-1 0 0,1 0 1 0 0,-1 0-1 0 0,0 0 1 0 0,0 0 0 0 0,0 0-1 0 0,0 0 1 0 0,0 0 0 0 0,0 0-1 0 0,0 0 1 0 0,0 0 0 0 0,0 0-1 0 0,0 0 1 0 0,0 0 0 0 0,1 0-1 0 0,-1 0 1 0 0,0 0-1 0 0,0 0 1 0 0,0 0 0 0 0,0 0-1 0 0,0 0 1 0 0,0 0 0 0 0,0 0-1 0 0,0 0 1 0 0,0 0 0 0 0,0 0-1 0 0,1 0 1 0 0,-1 0 0 0 0,0 0-1 0 0,0 0 1 0 0,0 0-1 0 0,0-1 1 0 0,0 1 0 0 0,0 0-1 0 0,0 0 1 0 0,0 0 0 0 0,0 0 69 0 0,5-2-684 0 0,7-2-6479 0 0</inkml:trace>
  <inkml:trace contextRef="#ctx0" brushRef="#br0" timeOffset="6024.449">8699 174 12840 0 0,'0'0'289'0'0,"0"2"40"0"0,1 2-258 0 0,0 0 0 0 0,0-1-1 0 0,-1 1 1 0 0,0 0 0 0 0,0 0-1 0 0,0 0 1 0 0,0 0 0 0 0,0 0-1 0 0,-1-1 1 0 0,0 1 0 0 0,0 1-71 0 0,0-2 6 0 0,1 0 0 0 0,-1 0 0 0 0,1 0 0 0 0,-1 0 0 0 0,1 0 0 0 0,0 0 0 0 0,0 0 0 0 0,1 0 0 0 0,-1 0 0 0 0,0 0 0 0 0,1 0 0 0 0,0 0 0 0 0,0 0 0 0 0,0 0-6 0 0,2 3 153 0 0,0 0 1 0 0,0-1-1 0 0,0 1 1 0 0,1-1-1 0 0,0 0 1 0 0,1 0-154 0 0,-1 0 203 0 0,0 0 0 0 0,0 0-1 0 0,-1 0 1 0 0,1 0 0 0 0,-1 1 0 0 0,0-1 0 0 0,-1 1-1 0 0,1 0 1 0 0,-1-1 0 0 0,0 1 0 0 0,-1 0 0 0 0,1 1-1 0 0,-1-1 1 0 0,-1 0 0 0 0,1 0 0 0 0,-1 0 0 0 0,0 7-203 0 0,0-9 148 0 0,0 1 0 0 0,0 0 0 0 0,1-1 0 0 0,0 1 0 0 0,0 0 0 0 0,0 1-148 0 0,4 20 1150 0 0,-5-25-806 0 0,0-1-46 0 0,-1 0-294 0 0,0-1 1 0 0,1 1-1 0 0,-1 0 1 0 0,0 0-1 0 0,1-1 1 0 0,-1 1-1 0 0,1 0 0 0 0,-1-1 1 0 0,1 1-1 0 0,-1-1 1 0 0,1 1-1 0 0,-1-1 1 0 0,1 1-1 0 0,-1-1 1 0 0,1 1-1 0 0,0-1 1 0 0,-1 1-1 0 0,1-1 1 0 0,0 1-1 0 0,-1-1 1 0 0,1 0-1 0 0,0 1 1 0 0,0-1-1 0 0,0 0 1 0 0,0 1-1 0 0,-1-1 1 0 0,1 0-5 0 0,-3-18-15 0 0,3 18 19 0 0,-1-10-4 0 0,1-1 0 0 0,0 0 0 0 0,0 0 0 0 0,2-7 0 0 0,-1 13 0 0 0,0 0 0 0 0,1 1 0 0 0,-1-1 0 0 0,1 0 0 0 0,0 0 0 0 0,1 1 0 0 0,-1 0 0 0 0,1-1 0 0 0,3-4 0 0 0,-5 9 0 0 0,0 0 0 0 0,0 1 0 0 0,0-1 0 0 0,0 0 0 0 0,0 0 0 0 0,0 1 0 0 0,0-1 0 0 0,0 1 0 0 0,0-1 0 0 0,0 1 0 0 0,0-1 0 0 0,0 1 0 0 0,0 0 0 0 0,0-1 0 0 0,0 1 0 0 0,0 0 0 0 0,1 0 0 0 0,-1 0 0 0 0,0 0 0 0 0,0 0 0 0 0,0 0 0 0 0,0 0 0 0 0,1 0 0 0 0,-1 0 0 0 0,0 1 0 0 0,0-1 0 0 0,0 0 0 0 0,0 1 0 0 0,0-1 0 0 0,0 1 0 0 0,0 0 0 0 0,2 0 0 0 0,1 0 0 0 0,-1 1 0 0 0,0 0 0 0 0,0 0 0 0 0,0 0 0 0 0,0 1 0 0 0,0-1 0 0 0,0 1 0 0 0,0 0 0 0 0,-1 0 0 0 0,0 0 0 0 0,1 0 0 0 0,0 2 0 0 0,6 6 0 0 0,3 6 0 0 0,0 0 0 0 0,-2 1 0 0 0,0 0 0 0 0,0 2 0 0 0,-9-16 0 0 0,4 6 0 0 0,-4-8 0 0 0,0 0 0 0 0,0 0 0 0 0,0 0 0 0 0,0 1 0 0 0,0-1 0 0 0,1-1 0 0 0,-1 1 0 0 0,2 1 0 0 0,-3-2 0 0 0,1 0 0 0 0,0 0 0 0 0,0 0 0 0 0,-1 0 0 0 0,1 1 0 0 0,0-1 0 0 0,-1 0 0 0 0,1 0 0 0 0,-1 1 0 0 0,0-1 0 0 0,1 0 0 0 0,-1 1 0 0 0,1 5-36 0 0,-3-6 835 0 0,-1-7 258 0 0,3 5-1092 0 0,0-2-37 0 0,0 1 0 0 0,0 0 0 0 0,0 0 0 0 0,0-1 0 0 0,0 1-1 0 0,1 0 1 0 0,-1 0 0 0 0,1 0 0 0 0,-1-1 0 0 0,1 1 0 0 0,0 0 0 0 0,0 0 0 0 0,1-1 72 0 0,10-32-736 0 0,-7 27 663 0 0,1-1 0 0 0,0 2 0 0 0,1-1 0 0 0,-1 1 0 0 0,2 0 0 0 0,-1 0 0 0 0,1 1 0 0 0,2-2 73 0 0,-9 8-8 0 0,0-1 0 0 0,0 0-1 0 0,0 1 1 0 0,0-1-1 0 0,0 1 1 0 0,1 0 0 0 0,-1-1-1 0 0,0 1 1 0 0,0 0 0 0 0,1 0-1 0 0,-1 0 1 0 0,0 0-1 0 0,0 0 1 0 0,1 0 0 0 0,-1 0-1 0 0,0 0 1 0 0,0 0-1 0 0,1 1 1 0 0,-1-1 0 0 0,0 0-1 0 0,0 1 1 0 0,0-1 0 0 0,1 1-1 0 0,-1 0 1 0 0,0-1-1 0 0,0 1 9 0 0,4 3 109 0 0,0-1-1 0 0,-1 1 0 0 0,0 0 1 0 0,1 0-1 0 0,-1 2-108 0 0,1-1 62 0 0,16 18-506 0 0,10 17 444 0 0,-14-17 305 0 0,1-2 0 0 0,4 5-305 0 0,-10-14 185 0 0,-8-7-215 0 0,1-1 0 0 0,-1 1 0 0 0,1-1-1 0 0,5 4 31 0 0,-10-6-80 0 0,0-2 80 0 0,0 0 0 0 0,0 0 0 0 0,0 0-1 0 0,0 0 1 0 0,0 0 0 0 0,0 0-1 0 0,0 0 1 0 0,0 0 0 0 0,-1 0 0 0 0,1 0-1 0 0,0 0 1 0 0,0 1 0 0 0,0-1 0 0 0,0 0-1 0 0,0 0 1 0 0,0 0 0 0 0,0 0-1 0 0,0 0 1 0 0,0 0 0 0 0,0 0 0 0 0,0 0-1 0 0,0 1 1 0 0,0-1 0 0 0,0 0 0 0 0,0 0-1 0 0,0 0 1 0 0,0 0 0 0 0,0 0 0 0 0,0 0-1 0 0,0 0 1 0 0,0 0 0 0 0,0 1-1 0 0,0-1 1 0 0,0 0 0 0 0,0 0 0 0 0,0 0-1 0 0,1 0 1 0 0,-1 0 0 0 0,0 0 0 0 0,0 0-1 0 0,0 0 1 0 0,0 0 0 0 0,0 0-1 0 0,0 1 1 0 0,0-1 0 0 0,0 0 0 0 0,0 0-1 0 0,0 0 1 0 0,1 0 0 0 0,-1 0 0 0 0,0 0-1 0 0,0 0 1 0 0,0 0 0 0 0,0 0 0 0 0,0 0-1 0 0,0 0 1 0 0,0 0 0 0 0,0 0-1 0 0,1 0 1 0 0,-1 0 0 0 0,0 0 0 0 0,0 0-1 0 0,0 0 1 0 0,0 0 0 0 0,0 0 0 0 0,8 0 2 0 0,-7 0-3 0 0,3 0-161 0 0,1 0-1 0 0,-1-1 0 0 0,1 1 1 0 0,-1-1-1 0 0,1 0 0 0 0,-1-1 1 0 0,0 1-1 0 0,1-1 0 0 0,-1 0 1 0 0,0 0-1 0 0,1 0 163 0 0,7-7-7082 0 0</inkml:trace>
  <inkml:trace contextRef="#ctx0" brushRef="#br0" timeOffset="6299.242">9450 328 15664 0 0,'7'12'1553'0'0,"-4"-8"-1520"0"0,-1 1 0 0 0,1-1 1 0 0,-1 1-1 0 0,0-1 0 0 0,0 2-33 0 0,31 109 5520 0 0,-32-112-5456 0 0,0-1-1 0 0,0 1 1 0 0,0 0-1 0 0,1-1 0 0 0,-1 1 1 0 0,1-1-1 0 0,0 1 1 0 0,0-1-1 0 0,0 0 0 0 0,1 1-63 0 0,10 14-18 0 0,-12-16 61 0 0,0 0-1 0 0,1 0 0 0 0,-1 0 0 0 0,1 0 1 0 0,0 0-1 0 0,-1-1 0 0 0,1 1 1 0 0,0 0-1 0 0,-1-1 0 0 0,1 1 0 0 0,0-1 1 0 0,0 1-1 0 0,-1-1 0 0 0,1 0 1 0 0,0 0-1 0 0,0 0 0 0 0,-1 0 0 0 0,1 0 1 0 0,0 0-1 0 0,0-1 0 0 0,1 1-42 0 0,-1-1-192 0 0,-1 0 1 0 0,1 1-1 0 0,0-1 0 0 0,-1 0 0 0 0,1 0 1 0 0,-1 0-1 0 0,1 0 0 0 0,-1 0 0 0 0,0-1 1 0 0,1 1-1 0 0,-1 0 0 0 0,0 0 0 0 0,0-1 1 0 0,0 1-1 0 0,0-1 0 0 0,0 1 0 0 0,1-2 192 0 0,4-6-7715 0 0</inkml:trace>
  <inkml:trace contextRef="#ctx0" brushRef="#br0" timeOffset="6617.633">9644 43 15664 0 0,'-3'-6'273'0'0,"-1"0"1443"0"0,7 10-554 0 0,2 3-574 0 0,-2 1-1 0 0,1 0 0 0 0,-1 0 1 0 0,2 6-588 0 0,0-2 593 0 0,0 1 0 0 0,0-1-1 0 0,2 0 1 0 0,-1-1-593 0 0,9 17-25 0 0,-10-21 25 0 0,0 1 0 0 0,0-1 0 0 0,1 0 0 0 0,0 0 0 0 0,3 3 0 0 0,20 24 0 0 0,-29-33 0 0 0,0-1 0 0 0,1 1 0 0 0,-1 0 0 0 0,0-1 0 0 0,0 1 0 0 0,1 0 0 0 0,-1 0 0 0 0,0-1 0 0 0,0 1 0 0 0,0 0 0 0 0,0-1 0 0 0,0 1 0 0 0,0 0 0 0 0,0 0 0 0 0,0-1 0 0 0,0 1 0 0 0,0 0 0 0 0,0-1 0 0 0,0 1 0 0 0,0-1 0 0 0,0 1 0 0 0,0 0 0 0 0,0-1 0 0 0,0 1 0 0 0,0-1 0 0 0,0 1 0 0 0,0-1 0 0 0,0 1 0 0 0,0 0 0 0 0,0-1 0 0 0,1 1 0 0 0,-1-1 0 0 0,0 1 0 0 0,0-1 0 0 0,1 1 0 0 0,-1-1 0 0 0,0 0 0 0 0,1 1 0 0 0,-1-1 0 0 0,1 1 0 0 0,23 16 0 0 0,-20-15 0 0 0,-1 0 0 0 0,1 1 0 0 0,-1-1 0 0 0,1 1 0 0 0,-1 0 0 0 0,0-1 0 0 0,0 1 0 0 0,0 1 0 0 0,0-1 0 0 0,-1 0 0 0 0,1 1 0 0 0,-1 0 0 0 0,8 14 0 0 0,-7-11 0 0 0,1 0 0 0 0,-1 0 0 0 0,0 0 0 0 0,-1 0 0 0 0,0 1 0 0 0,0-3 0 0 0,-1 0 0 0 0,0 1 0 0 0,0-1 0 0 0,0 0 0 0 0,-1 1 0 0 0,0-1 0 0 0,0 1 0 0 0,0-1 0 0 0,-1 0 0 0 0,0 3 0 0 0,-2 2 0 0 0,1 0 0 0 0,0 0 0 0 0,1 0 0 0 0,0 1 0 0 0,1-1 0 0 0,0 0 0 0 0,0 0 0 0 0,2 10 0 0 0,1 33 0 0 0,-4-40 0 0 0,1-9 0 0 0,0-1 0 0 0,0 0 0 0 0,0 0 0 0 0,0 1 0 0 0,0-1 0 0 0,0 0 0 0 0,1 0 0 0 0,0 2 0 0 0,1 1-16 0 0,-1-4-60 0 0,-1-2 2 0 0,4-12-1125 0 0,0-3-1080 0 0,-3 3-2783 0 0,-4-1-1327 0 0</inkml:trace>
  <inkml:trace contextRef="#ctx0" brushRef="#br0" timeOffset="6920.679">9747 373 13824 0 0,'6'-2'121'0'0,"7"-7"432"0"0,-13 9-171 0 0,0-1-50 0 0,-1 0-229 0 0,1 1 0 0 0,0 0 0 0 0,-1-1 0 0 0,1 1 0 0 0,0-1 0 0 0,0 1 0 0 0,-1-1 0 0 0,1 1 0 0 0,0 0 0 0 0,0-1 0 0 0,0 1 0 0 0,0-1 0 0 0,-1 1 1 0 0,1-1-1 0 0,0 1 0 0 0,0-1 0 0 0,0 1 0 0 0,0-1 0 0 0,0 1 0 0 0,0-1 0 0 0,0 1 0 0 0,1-1 0 0 0,-1 1 0 0 0,0-1 0 0 0,0 1 0 0 0,0-1 0 0 0,0 1 1 0 0,1-1-1 0 0,-1 1 0 0 0,0 0 0 0 0,0-1 0 0 0,1 1 0 0 0,-1-1 0 0 0,0 1 0 0 0,1 0 0 0 0,-1-1 0 0 0,0 1 0 0 0,1 0 0 0 0,-1-1 0 0 0,0 1 0 0 0,1 0 1 0 0,-1 0-1 0 0,1-1 0 0 0,-1 1 0 0 0,1 0 0 0 0,-1 0 0 0 0,1 0 0 0 0,-1 0 0 0 0,1-1 0 0 0,-1 1 0 0 0,1 0 0 0 0,-1 0-103 0 0,5-1 128 0 0,0 1-1 0 0,1-1 0 0 0,-1 1 1 0 0,0 0-1 0 0,1 0-127 0 0,2 0 649 0 0,29-2 182 0 0,0 1 0 0 0,13 2-831 0 0,-15-1 0 0 0,-26-1 0 0 0,1 1 0 0 0,-1 0 0 0 0,1 1 0 0 0,5 1 0 0 0,23 2 0 0 0,-30-4 0 0 0,-1 0 0 0 0,1 1 0 0 0,-1 0 0 0 0,1 0 0 0 0,-1 1 0 0 0,6 2 0 0 0,-9-3 1 0 0,-1 0-1 0 0,1 0 1 0 0,-1 0-1 0 0,1-1 1 0 0,0 1-1 0 0,-1-1 0 0 0,1 0 1 0 0,0 0-1 0 0,0 0 1 0 0,-1 0-1 0 0,1-1 1 0 0,1 1-1 0 0,9-2 29 0 0,-12 2-2 0 0,1 0 0 0 0,-1 0 0 0 0,1 0 0 0 0,-1 0 0 0 0,1 0-1 0 0,-1 0 1 0 0,0 1 0 0 0,1 0 0 0 0,-1-1 0 0 0,1 1 0 0 0,-1 0 0 0 0,0 0 0 0 0,0 0 0 0 0,0 0 0 0 0,1 1 0 0 0,-1-1 0 0 0,0 1-1 0 0,0-1 1 0 0,-1 1 0 0 0,1 0 0 0 0,0-1 0 0 0,-1 1 0 0 0,1 0 0 0 0,-1 0 0 0 0,1 0 0 0 0,-1 0 0 0 0,0 1 0 0 0,0-1-1 0 0,0 0 1 0 0,0 0 0 0 0,0 1 0 0 0,0 1-27 0 0,1 4-14 0 0,-1 0-1 0 0,0 0 1 0 0,0 0 0 0 0,-1 1-1 0 0,0-1 1 0 0,0 0-1 0 0,-1 0 1 0 0,0 0 0 0 0,-1 3 14 0 0,1-5-20 0 0,1 31-600 0 0,0-33 702 0 0,0 0 0 0 0,0 0 0 0 0,1-1 0 0 0,-1 1 0 0 0,1 0 0 0 0,0 0 1 0 0,0 0-1 0 0,0-1 0 0 0,0 1 0 0 0,0-1 0 0 0,1 1 0 0 0,0-1 0 0 0,0 1 0 0 0,0-1 0 0 0,0 0 0 0 0,2 3-82 0 0,-2-5-31 0 0,-1 0 0 0 0,0 0-1 0 0,0 0 1 0 0,1 0-1 0 0,-1 0 1 0 0,0 0 0 0 0,1-1-1 0 0,-1 1 1 0 0,1 0 0 0 0,-1-1-1 0 0,1 1 1 0 0,-1-1-1 0 0,1 0 1 0 0,0 1 0 0 0,0-1 31 0 0,24 1-670 0 0,-12-3 1004 0 0,-6 1-395 0 0,-1 0 1 0 0,1 0-1 0 0,5-3 61 0 0,-11 3-286 0 0,0 1-1 0 0,0-1 0 0 0,0 0 1 0 0,0 0-1 0 0,0 0 0 0 0,-1 0 1 0 0,1 0-1 0 0,0-1 0 0 0,-1 1 1 0 0,1-1 286 0 0,7-8-7697 0 0</inkml:trace>
  <inkml:trace contextRef="#ctx0" brushRef="#br0" timeOffset="7245.641">10427 162 17247 0 0,'0'0'396'0'0,"-4"-6"944"0"0,3 4-1184 0 0,0 2-80 0 0,1 0-4 0 0,0 0 0 0 0,12 16 0 0 0,-6-4-53 0 0,1-1 0 0 0,1 0-1 0 0,-1-1 1 0 0,2 0-1 0 0,7 8-18 0 0,13 8-5443 0 0,-17-18-606 0 0</inkml:trace>
  <inkml:trace contextRef="#ctx0" brushRef="#br0" timeOffset="7657.007">10858 279 3224 0 0,'0'0'4'0'0,"1"0"0"0"0,-1 0 0 0 0,0 0 1 0 0,1 1-1 0 0,-1-1 0 0 0,0 0 0 0 0,0 0 0 0 0,1 0 0 0 0,-1 1 0 0 0,0-1 1 0 0,0 0-1 0 0,0 1 0 0 0,1-1 0 0 0,-1 0 0 0 0,0 0 0 0 0,0 1 1 0 0,0-1-1 0 0,0 0 0 0 0,0 1 0 0 0,0-1 0 0 0,1 0 0 0 0,-1 1 1 0 0,0-1-1 0 0,0 1 0 0 0,0-1 0 0 0,0 0 0 0 0,0 1 0 0 0,0-1 0 0 0,0 0 1 0 0,-1 1-1 0 0,1-1 0 0 0,0 0 0 0 0,0 1 0 0 0,0-1 0 0 0,0 0 1 0 0,0 1-5 0 0,-13 0 719 0 0,-3-1 1612 0 0,7 2 440 0 0,-1 1 0 0 0,1 0 0 0 0,-4 2-2771 0 0,-27 15 3461 0 0,11-2-2236 0 0,-14 13-1225 0 0,37-27 0 0 0,1 1 0 0 0,0-1 0 0 0,0 1 0 0 0,1 0 0 0 0,0 0 0 0 0,0 1 0 0 0,0-1 0 0 0,0 1 0 0 0,1 0 0 0 0,0 0 0 0 0,0 0 0 0 0,0 0 0 0 0,1 1 0 0 0,0-1 0 0 0,0 2 0 0 0,2-7 17 0 0,0 0 0 0 0,0 0 0 0 0,0 0 0 0 0,0 0 0 0 0,0-1 0 0 0,0 1 0 0 0,0 0 0 0 0,1 0 0 0 0,-1 0 0 0 0,0 0-1 0 0,0-1 1 0 0,1 1 0 0 0,-1 0 0 0 0,1 0 0 0 0,-1-1 0 0 0,0 1 0 0 0,1 0 0 0 0,-1-1 0 0 0,1 1 0 0 0,0 0 0 0 0,-1-1-1 0 0,1 1 1 0 0,0-1 0 0 0,-1 1 0 0 0,1-1 0 0 0,0 1 0 0 0,-1-1 0 0 0,1 1 0 0 0,0-1 0 0 0,0 0 0 0 0,-1 0 0 0 0,1 1-1 0 0,0-1 1 0 0,0 0 0 0 0,0 0 0 0 0,0 0 0 0 0,0 0-17 0 0,3 1 94 0 0,1 0 1 0 0,-1-1-1 0 0,0 1 1 0 0,0-1-1 0 0,1 0 1 0 0,-1-1-1 0 0,0 1-94 0 0,22-5 302 0 0,-1 0-1 0 0,8-4-301 0 0,-21 5-9 0 0,-1 0-1 0 0,0 0 1 0 0,-1-1-1 0 0,1-1 1 0 0,-1 0 0 0 0,3-2 9 0 0,46-29 17 0 0,-37 24 95 0 0,19-14-112 0 0,-35 22-4 0 0,1 0 0 0 0,0 1 0 0 0,0 0 1 0 0,0 0-1 0 0,0 1 0 0 0,1 0 0 0 0,0 0 0 0 0,-1 0 0 0 0,1 1 0 0 0,0 1 0 0 0,2-1 4 0 0,-7 2-16 0 0,0 0-1 0 0,-1 0 0 0 0,1 0 1 0 0,-1 0-1 0 0,1 0 0 0 0,-1 1 1 0 0,1-1-1 0 0,-1 1 0 0 0,1 0 1 0 0,-1 0-1 0 0,1 0 0 0 0,-1 0 1 0 0,0 0-1 0 0,1 0 0 0 0,-1 0 1 0 0,0 1-1 0 0,0 0 0 0 0,0-1 0 0 0,0 1 1 0 0,0 0-1 0 0,-1 0 0 0 0,1 0 1 0 0,0 0-1 0 0,-1 0 0 0 0,0 0 1 0 0,1 0-1 0 0,-1 0 0 0 0,0 1 17 0 0,5 10 6 0 0,0-1-1 0 0,-2 1 1 0 0,1 0-1 0 0,1 12-5 0 0,-1-7 85 0 0,-1 0 113 0 0,0 0-1 0 0,0 15-197 0 0,3 12 717 0 0,-7-40-343 0 0,-3-5 264 0 0,-2-7-506 0 0,3-1-161 0 0,1 0-1 0 0,0-1 1 0 0,1 1-1 0 0,0 0 1 0 0,0 0-1 0 0,1 0 1 0 0,0 0 0 0 0,1 0-1 0 0,-1 0 1 0 0,1 0-1 0 0,1 0 1 0 0,0 0-1 0 0,0 1 1 0 0,1-2 29 0 0,0 1-124 0 0,-1 0-1 0 0,2 1 1 0 0,-1 0 0 0 0,1 0 0 0 0,0 0 0 0 0,1 1 0 0 0,-1 0-1 0 0,1 0 1 0 0,0 0 0 0 0,1 0 0 0 0,0 1 0 0 0,0 0 0 0 0,7-3 124 0 0,-10 6 14 0 0,1 0 1 0 0,0 0 0 0 0,0 0 0 0 0,-1 1 0 0 0,1-1-1 0 0,0 2 1 0 0,0-1 0 0 0,0 0 0 0 0,1 1-1 0 0,-1 0 1 0 0,0 0 0 0 0,0 0 0 0 0,0 1-1 0 0,0 0 1 0 0,0 0 0 0 0,0 0 0 0 0,0 0 0 0 0,3 2-15 0 0,-1 0 0 0 0,0 1 0 0 0,0 0 0 0 0,-1 0 0 0 0,1 0 0 0 0,-1 1 0 0 0,0 0 0 0 0,0 0 0 0 0,0 0 0 0 0,-1 1 0 0 0,0 0 0 0 0,4 5 0 0 0,6 10 24 0 0,8 11 100 0 0,1-1-1 0 0,19 18-123 0 0,-13-16 807 0 0,6 6 98 0 0,-30-34-872 0 0,-3 1-249 0 0,-3-4-914 0 0,0-2-420 0 0</inkml:trace>
  <inkml:trace contextRef="#ctx0" brushRef="#br0" timeOffset="8922.298">5915 1346 15664 0 0,'1'0'131'0'0,"-1"0"-94"0"0,0 1 0 0 0,0-1 0 0 0,0 0 0 0 0,1 0 0 0 0,-1 0 0 0 0,0 0-1 0 0,0 0 1 0 0,1 0 0 0 0,-1 0 0 0 0,0 0 0 0 0,1 0 0 0 0,-1 0 0 0 0,0 0 0 0 0,0 0 0 0 0,1 0 0 0 0,-1 0 0 0 0,0 0 0 0 0,0 0 0 0 0,1 0 0 0 0,-1 0 0 0 0,0 0 0 0 0,0-1 0 0 0,1 1-1 0 0,-1 0 1 0 0,0 0 0 0 0,0 0 0 0 0,0 0 0 0 0,1 0 0 0 0,-1-1 0 0 0,0 1 0 0 0,0 0 0 0 0,0 0 0 0 0,0 0 0 0 0,1-1 0 0 0,-1 1 0 0 0,0 0 0 0 0,0 0 0 0 0,0-1 0 0 0,0 1-1 0 0,0 0 1 0 0,0 0 0 0 0,0-1 0 0 0,0 1 0 0 0,0 0 0 0 0,1 0 0 0 0,-1-1-37 0 0,0 1 664 0 0,0 0 205 0 0,0 0-756 0 0,0 1 0 0 0,1-1 0 0 0,-1 1 0 0 0,0-1 0 0 0,0 1 0 0 0,1 0 0 0 0,-1-1 0 0 0,0 1 0 0 0,0 0 0 0 0,0-1-1 0 0,0 1 1 0 0,0 0 0 0 0,0-1 0 0 0,0 1 0 0 0,0 0 0 0 0,0-1 0 0 0,0 1 0 0 0,0 0 0 0 0,0-1 0 0 0,-1 1 0 0 0,1 0-1 0 0,0 0-112 0 0,-1 7 646 0 0,7 13 436 0 0,-5-17-1035 0 0,1 1-1 0 0,-1-1 1 0 0,0 1 0 0 0,-1 0 0 0 0,1-1-1 0 0,-1 3-46 0 0,9 45 0 0 0,-8-44 297 0 0,0 1 0 0 0,0 0 0 0 0,2 5-297 0 0,2 15 963 0 0,4 17-1859 0 0,-4-40 472 0 0,-3-6-2892 0 0,6-5-4189 0 0</inkml:trace>
  <inkml:trace contextRef="#ctx0" brushRef="#br0" timeOffset="9103.871">5988 1289 2760 0 0,'-1'-2'14'0'0,"1"0"-1"0"0,-1 1 1 0 0,0-1-1 0 0,0 1 1 0 0,1-1 0 0 0,-1 1-1 0 0,0 0 1 0 0,0-1-1 0 0,-1 1 1 0 0,1 0 0 0 0,0 0-1 0 0,0 0 1 0 0,-1 0-1 0 0,1 0 1 0 0,0 0 0 0 0,-1 0-1 0 0,1 0 1 0 0,-1 0-1 0 0,0 0 1 0 0,1 1-14 0 0,0-1 44 0 0,0 1 0 0 0,0-1 0 0 0,0 1-1 0 0,0-1 1 0 0,0 0 0 0 0,0 0 0 0 0,0 1 0 0 0,0-1 0 0 0,0 0 0 0 0,0 0 0 0 0,1 0 0 0 0,-1 0-1 0 0,0 0 1 0 0,1 0 0 0 0,-1 0 0 0 0,1 0 0 0 0,-1-1-44 0 0,-2-4 3324 0 0,-1 1 3698 0 0,3 4-3471 0 0,1 1-1893 0 0,0 0-834 0 0,0 0-168 0 0,0 0-48 0 0,0 0-80 0 0,0 0-31 0 0,9 16 158 0 0,-2 3-1146 0 0,-6-16 457 0 0,0 0 1 0 0,0 0 0 0 0,0 0 0 0 0,0-1 0 0 0,0 1 0 0 0,1 0 0 0 0,0-1-1 0 0,-1 1 1 0 0,2 1 33 0 0,16 20-1664 0 0,-10-12-104 0 0</inkml:trace>
  <inkml:trace contextRef="#ctx0" brushRef="#br0" timeOffset="9466.947">6187 1452 14424 0 0,'0'0'330'0'0,"2"8"438"0"0,-1-4-719 0 0,0-1-1 0 0,-1 0 1 0 0,0 0-1 0 0,0 1 1 0 0,0-1-1 0 0,0 0 1 0 0,0 1-1 0 0,-1-1 1 0 0,1 0 0 0 0,-2 2-49 0 0,2-3 38 0 0,0 0 1 0 0,0 0 0 0 0,0 0-1 0 0,0-1 1 0 0,1 1 0 0 0,-1 0-1 0 0,0 0 1 0 0,1 0 0 0 0,-1-1-1 0 0,1 1 1 0 0,0 0 0 0 0,-1 0-1 0 0,1-1 1 0 0,0 1-39 0 0,5 17 793 0 0,-5-16-1401 0 0,0 10 3798 0 0,-3-11-1130 0 0,-2-7-1453 0 0,0 0-467 0 0,4 4-119 0 0,-1 1-1 0 0,1-1 1 0 0,-1 0 0 0 0,0 0 0 0 0,1 1-1 0 0,-1-1 1 0 0,1 0 0 0 0,-1 0-1 0 0,1 0 1 0 0,0 0 0 0 0,-1 1 0 0 0,1-1-1 0 0,0 0 1 0 0,0 0 0 0 0,0 0-1 0 0,0 0 1 0 0,-1 0 0 0 0,1 0 0 0 0,0 0-1 0 0,1 0 1 0 0,-1 0 0 0 0,0 0-1 0 0,0 0 1 0 0,0 1 0 0 0,0-1 0 0 0,1 0-1 0 0,-1 0 1 0 0,0 0 0 0 0,1 0 0 0 0,-1 0-1 0 0,1 1 1 0 0,-1-1-21 0 0,1-1-30 0 0,0-1 0 0 0,0 1 0 0 0,0 0-1 0 0,-1-1 1 0 0,1 1 0 0 0,-1 0 0 0 0,1-1 0 0 0,-1 1 0 0 0,0-1 30 0 0,4-17-180 0 0,-1 14 164 0 0,1-1 0 0 0,-1 1 0 0 0,1 0 0 0 0,0 0 0 0 0,0 0-1 0 0,1 0 1 0 0,3-2 16 0 0,-6 6-7 0 0,0 0 1 0 0,0 0-1 0 0,1 1 0 0 0,-1-1 0 0 0,1 0 0 0 0,-1 1 0 0 0,1 0 0 0 0,0 0 0 0 0,-1 0 0 0 0,1 0 0 0 0,0 0 1 0 0,0 0-1 0 0,-1 1 0 0 0,1-1 0 0 0,0 1 0 0 0,0 0 0 0 0,0 0 0 0 0,0 0 0 0 0,3 0 7 0 0,5 2-44 0 0,-1 1-1 0 0,1 0 0 0 0,4 2 45 0 0,7 1-50 0 0,-13-3 39 0 0,0 1 0 0 0,-1-1 0 0 0,1 1 0 0 0,-1 1 0 0 0,0 0 0 0 0,0 0 0 0 0,2 2 11 0 0,12 11-671 0 0,15 15 671 0 0,-28-20-190 0 0,2 1 164 0 0,-6-9 75 0 0,-3-3-280 0 0,-1 0 0 0 0,1-1 0 0 0,0 1-1 0 0,0-1 1 0 0,0 1 0 0 0,0-1-1 0 0,1 0 1 0 0,-1 0 0 0 0,0 0-1 0 0,0 0 1 0 0,1 0 0 0 0,0 0 231 0 0,9-1-6825 0 0</inkml:trace>
  <inkml:trace contextRef="#ctx0" brushRef="#br0" timeOffset="9794.31">6830 1275 15664 0 0,'-1'0'65'0'0,"1"0"1"0"0,0 1 0 0 0,-1-1 0 0 0,1 0 0 0 0,0 0 0 0 0,-1 1 0 0 0,1-1 0 0 0,0 0 0 0 0,0 1 0 0 0,0-1 0 0 0,-1 1 0 0 0,1-1 0 0 0,0 0 0 0 0,0 1 0 0 0,0-1 0 0 0,0 1 0 0 0,-1-1-1 0 0,1 0 1 0 0,0 1 0 0 0,0-1 0 0 0,0 1 0 0 0,0-1 0 0 0,0 0 0 0 0,0 1 0 0 0,0-1 0 0 0,0 1-66 0 0,1 0 0 0 0,-1-1 1 0 0,0 1-1 0 0,-1 0 0 0 0,1 0 1 0 0,0 0-1 0 0,0 0 0 0 0,0-1 1 0 0,0 1-1 0 0,-1 0 0 0 0,1 0 1 0 0,0-1-1 0 0,-1 1 0 0 0,1 0 1 0 0,-1 0-1 0 0,1-1 0 0 0,0 1 0 0 0,-1 0 0 0 0,-11 10 638 0 0,1 1 0 0 0,1 0 0 0 0,0 0 0 0 0,0 2-638 0 0,8-10 42 0 0,-1 0 0 0 0,1 0 0 0 0,1 0 0 0 0,-1 0 0 0 0,1 0 0 0 0,-1 1 0 0 0,1-1 0 0 0,0 0 0 0 0,1 1 0 0 0,-1-1 0 0 0,1 1 0 0 0,0-1 0 0 0,0 1 0 0 0,0-1 0 0 0,1 0 0 0 0,-1 1 0 0 0,1-1 0 0 0,0 1 0 0 0,0-1 0 0 0,1 0 0 0 0,-1 0 0 0 0,1 0 0 0 0,0 0 0 0 0,3 4-42 0 0,2 1 111 0 0,1-1-1 0 0,1 0 1 0 0,-1-1-1 0 0,1 0 1 0 0,1 0-111 0 0,30 26-279 0 0,-30-25 227 0 0,-9-8 134 0 0,1 1 1 0 0,-1 0-1 0 0,1 1 1 0 0,0-1-1 0 0,-1 0 1 0 0,0 0-1 0 0,1 1 1 0 0,-1-1-1 0 0,0 0 1 0 0,0 1-1 0 0,0-1 0 0 0,0 1 1 0 0,0 0-1 0 0,0-1 1 0 0,1 2-83 0 0,-12 1 952 0 0,-19 8-788 0 0,22-9-164 0 0,0 0 1 0 0,0 0-1 0 0,0 0 0 0 0,0-1 0 0 0,-1 0 0 0 0,1-1 0 0 0,-1 0 0 0 0,1 0 0 0 0,-2 0 0 0 0,-4-1 307 0 0,8 0-728 0 0,0 1 1 0 0,0-1-1 0 0,-1-1 0 0 0,1 1 1 0 0,0-1-1 0 0,-4-1 421 0 0,8 1-237 0 0,-1 1 0 0 0,1-1 1 0 0,0 0-1 0 0,-1 1 0 0 0,1-1 1 0 0,0 0-1 0 0,0 0 0 0 0,0 0 0 0 0,-1 0 1 0 0,1 0-1 0 0,0 0 0 0 0,0 0 1 0 0,1-1-1 0 0,-1 1 0 0 0,0 0 1 0 0,0 0-1 0 0,0-1 0 0 0,1 1 0 0 0,-1-1 1 0 0,1 1-1 0 0,-1 0 0 0 0,1-1 1 0 0,0 1-1 0 0,-1-2 237 0 0,2-11-2133 0 0</inkml:trace>
  <inkml:trace contextRef="#ctx0" brushRef="#br0" timeOffset="10134.135">7082 1111 6912 0 0,'6'2'61'0'0,"-3"-1"245"0"0,0 0 0 0 0,0 0 1 0 0,0 0-1 0 0,-1 0 0 0 0,1 0 0 0 0,0 1 0 0 0,0-1 0 0 0,1 3-306 0 0,10 15 6358 0 0,-3 13-2055 0 0,-7-21-4011 0 0,1-1-1 0 0,-1 1 1 0 0,-1 1-1 0 0,0-1 0 0 0,-1 0 1 0 0,0 1-1 0 0,0 0 1 0 0,-1-1-1 0 0,-1 4-291 0 0,0-8 120 0 0,-1 0 0 0 0,1 1 0 0 0,-1-1 0 0 0,-1 0 0 0 0,-1 7-120 0 0,-4 23 155 0 0,2 40-457 0 0,3-64 340 0 0,2-8-270 0 0,-1 0 0 0 0,1-1 0 0 0,-1 1 0 0 0,0-1 0 0 0,0 1-1 0 0,-1-1 1 0 0,1 0 0 0 0,-1 1 0 0 0,0-1 0 0 0,0 0-1 0 0,-1 0 233 0 0,0-1-7459 0 0</inkml:trace>
  <inkml:trace contextRef="#ctx0" brushRef="#br0" timeOffset="10539.388">7104 1332 8752 0 0,'0'0'673'0'0,"2"0"-437"0"0,15 2 708 0 0,0 0 0 0 0,0 0 0 0 0,-1 1 1 0 0,13 5-945 0 0,-7-2 1055 0 0,0-1 1 0 0,16 1-1056 0 0,69 6 1677 0 0,-75-9-949 0 0,-20-2-449 0 0,0 0-1 0 0,0-1 1 0 0,1 0 0 0 0,0 0-279 0 0,2-2 172 0 0,-8 2-81 0 0,1-1 0 0 0,0 0 1 0 0,0-1-1 0 0,4-1-91 0 0,-12 3 4 0 0,1 0 0 0 0,-1 0 0 0 0,0 0 0 0 0,1 0 0 0 0,-1 0 1 0 0,0 0-1 0 0,0 0 0 0 0,1 0 0 0 0,-1 0 0 0 0,0 0 0 0 0,1-1 0 0 0,-1 1 0 0 0,0 0 0 0 0,0 0 0 0 0,1 0 0 0 0,-1 0 0 0 0,0-1 0 0 0,0 1 1 0 0,1 0-1 0 0,-1 0 0 0 0,0-1 0 0 0,0 1 0 0 0,0 0 0 0 0,1 0 0 0 0,-1-1 0 0 0,0 1 0 0 0,0 0 0 0 0,0-1 0 0 0,0 1 0 0 0,0 0 0 0 0,1 0 1 0 0,-1-1-1 0 0,0 1 0 0 0,0 0 0 0 0,0-1 0 0 0,0 1 0 0 0,0 0 0 0 0,0-1 0 0 0,0 1 0 0 0,0-1-4 0 0,-1 1 6 0 0,0-1 0 0 0,0 0 0 0 0,1 0 0 0 0,-1 0 0 0 0,0 0 0 0 0,0 1-1 0 0,0-1 1 0 0,0 0 0 0 0,0 1 0 0 0,0-1 0 0 0,0 1 0 0 0,0-1-6 0 0,-31-10-123 0 0,25 9 87 0 0,0 1 0 0 0,0 0 0 0 0,0 1 0 0 0,0 0 0 0 0,0 0 0 0 0,0 0 1 0 0,0 1-1 0 0,0 0 0 0 0,0 0 0 0 0,0 0 0 0 0,-6 3 36 0 0,8-2 3 0 0,1 0-1 0 0,0 0 1 0 0,-1 0 0 0 0,1 0-1 0 0,0 1 1 0 0,0 0 0 0 0,0 0-1 0 0,0 0 1 0 0,1 0 0 0 0,-1 0-1 0 0,1 1 1 0 0,0-1 0 0 0,0 1-1 0 0,0 0 1 0 0,1 0 0 0 0,-1 0-1 0 0,-1 3-2 0 0,3-4 3 0 0,0 0 0 0 0,0 0 0 0 0,1 1 0 0 0,-1-1 0 0 0,1 0 0 0 0,-1 0 0 0 0,1 0 0 0 0,0 0 0 0 0,0 1 0 0 0,1-1 0 0 0,-1 0 0 0 0,0 0 0 0 0,1 0 0 0 0,0 0 0 0 0,0 0 0 0 0,0 0 0 0 0,0 0 0 0 0,0 0 0 0 0,1 0 0 0 0,-1 0 0 0 0,1-1 0 0 0,0 1 0 0 0,0 0 0 0 0,0-1 0 0 0,0 0 0 0 0,0 1 0 0 0,0-1 0 0 0,1 0 0 0 0,-1 0 0 0 0,1 0 0 0 0,0-1 0 0 0,-1 1 0 0 0,1 0 0 0 0,0-1 0 0 0,0 0 0 0 0,0 0 0 0 0,0 0 0 0 0,0 0 0 0 0,0 0 0 0 0,0-1 0 0 0,0 1 0 0 0,1-1 0 0 0,-1 0 0 0 0,0 0 0 0 0,2 0-3 0 0,14-2 751 0 0,-12 1-558 0 0,0 0 0 0 0,0 0-1 0 0,0-1 1 0 0,1 0 0 0 0,-1 0 0 0 0,0-1-193 0 0,-5 3 2 0 0,0-2 1 0 0,0 1-1 0 0,0 0 1 0 0,-1 0-1 0 0,1 0 0 0 0,0-1 1 0 0,-1 1-1 0 0,1-1 1 0 0,-1 1-1 0 0,1-1 1 0 0,-1 0-1 0 0,0 0 0 0 0,0 1 1 0 0,0-1-1 0 0,0 0 1 0 0,0 0-1 0 0,0 0 1 0 0,0 0-1 0 0,0 0 0 0 0,-1-1 1 0 0,1 1-1 0 0,-1-1-2 0 0,3-12 0 0 0,-1 10 0 0 0,-1 0 0 0 0,0-1 0 0 0,0 1 0 0 0,-1 0 0 0 0,1 0 0 0 0,-1-1 0 0 0,-1 1 0 0 0,1 0 0 0 0,0-1 0 0 0,-2-3 0 0 0,2 9 0 0 0,0 0 0 0 0,0 0 0 0 0,0-1 0 0 0,0 1 0 0 0,0 0 0 0 0,-1 0 0 0 0,1-1 0 0 0,0 1 0 0 0,0 0 0 0 0,0 0 0 0 0,1-1 0 0 0,-1 1 0 0 0,0 0 0 0 0,0 0 0 0 0,0-1 0 0 0,0 1 0 0 0,0 0 0 0 0,0 0 0 0 0,0-1 0 0 0,0 1 0 0 0,0 0 0 0 0,0 0 0 0 0,1 0 0 0 0,-1-1 0 0 0,0 1 0 0 0,0 0 0 0 0,0 0 0 0 0,0 0 0 0 0,1 0 0 0 0,-1-1 0 0 0,0 1 0 0 0,0 0 0 0 0,0 0 0 0 0,1 0 0 0 0,-1 0 0 0 0,0 0 0 0 0,0 0 0 0 0,1 0 0 0 0,3-1 0 0 0,4 1 0 0 0,4 5 0 0 0,-10 0 0 0 0,-2-4 0 0 0,14 30 0 0 0,-13-26 0 0 0,1-1 0 0 0,0 1 0 0 0,0-1 0 0 0,0 1 0 0 0,1-1 0 0 0,-1 0 0 0 0,1 1 0 0 0,0-1 0 0 0,0-1 0 0 0,1 1 0 0 0,0 0 0 0 0,3 2 19 0 0,-1 0-1 0 0,0 1 0 0 0,0-1 1 0 0,2 4-19 0 0,-7-9 376 0 0,3 8 622 0 0,-3-8-961 0 0,0 0-1 0 0,0 0 0 0 0,0 0 1 0 0,1 0-1 0 0,-1 0 0 0 0,0 0 1 0 0,1 0-1 0 0,-1-1 0 0 0,1 1 1 0 0,-1 0-1 0 0,1-1 0 0 0,-1 0 1 0 0,1 1-1 0 0,-1-1 0 0 0,1 0 1 0 0,0 1-1 0 0,-1-1 0 0 0,1 0-36 0 0,28-1-72 0 0,-27-1-69 0 0,1 1 0 0 0,0 0 0 0 0,-1-1 0 0 0,1 0 0 0 0,-1 0 0 0 0,0 0 0 0 0,0 0 1 0 0,1-1 140 0 0,4-2-781 0 0,-7 4 553 0 0,1 0 0 0 0,-1-1 0 0 0,0 1 1 0 0,1 0-1 0 0,-1-1 0 0 0,0 1 0 0 0,0-1 0 0 0,0 1 1 0 0,1-2 227 0 0,1-1-497 0 0,5-7-814 0 0</inkml:trace>
  <inkml:trace contextRef="#ctx0" brushRef="#br0" timeOffset="11144.355">7819 1064 11520 0 0,'0'0'886'0'0,"4"8"-456"0"0,1 4 106 0 0,0 0 1 0 0,-1 1 0 0 0,0 0 0 0 0,-1 0 0 0 0,0 0-1 0 0,-1 0 1 0 0,0 4-537 0 0,2 13 598 0 0,4 14 357 0 0,-4-16-47 0 0,1 0 1 0 0,1 0-1 0 0,9 21-908 0 0,-6-11 550 0 0,-7-30-540 0 0,0 0 0 0 0,0 0 0 0 0,0-1 0 0 0,1 1 0 0 0,0 0-10 0 0,8 19 219 0 0,-9-21-97 0 0,0-1-1 0 0,1 0 0 0 0,-1 1 0 0 0,1-1 1 0 0,0 0-1 0 0,0 0 0 0 0,0 0 1 0 0,1-1-122 0 0,-1-1 11 0 0,-1 0-1 0 0,1-1 1 0 0,0 0 0 0 0,0 0 0 0 0,0 0 0 0 0,0 0 0 0 0,0 0 0 0 0,1 0 0 0 0,-1-1 0 0 0,0 0-1 0 0,1 1 1 0 0,-1-1 0 0 0,1-1 0 0 0,-1 1 0 0 0,1 0 0 0 0,0-1 0 0 0,-1 0 0 0 0,1 0 0 0 0,0 0-1 0 0,1 0-10 0 0,3-1 48 0 0,-1 0-1 0 0,0-1 0 0 0,0 0 0 0 0,0 0 0 0 0,0 0 1 0 0,-1-1-1 0 0,1 0 0 0 0,0 0 0 0 0,4-4-47 0 0,-9 6 11 0 0,5-3 25 0 0,0-1 1 0 0,0 0-1 0 0,-1 0 1 0 0,1 0-1 0 0,1-4-36 0 0,-6 7 0 0 0,0 0 0 0 0,0-1 0 0 0,0 0 0 0 0,-1 1 0 0 0,1-1 0 0 0,-1 0 0 0 0,0 0 0 0 0,0 0 0 0 0,0 0 0 0 0,0 0 0 0 0,0 0 0 0 0,-1 0-1 0 0,1 0 1 0 0,-1 0 0 0 0,0 0 0 0 0,0-2 0 0 0,0 3 0 0 0,0-1 0 0 0,0 1 0 0 0,-1-1 0 0 0,1 1 0 0 0,-1-1 0 0 0,1 1 0 0 0,-1-1 0 0 0,0 1 0 0 0,0-1 0 0 0,0 1 0 0 0,0 0 0 0 0,-1 0 0 0 0,1-1 0 0 0,0 1 0 0 0,-1 0 0 0 0,0 0 0 0 0,-1-1 0 0 0,0 1 0 0 0,0-1 0 0 0,0 1 0 0 0,0 0 0 0 0,0 0 0 0 0,0 1 0 0 0,0-1 0 0 0,0 1 0 0 0,-1-1 0 0 0,1 1 0 0 0,-1 0 0 0 0,1 0 0 0 0,-4 0 0 0 0,-23-2 0 0 0,0 1 0 0 0,1 1 0 0 0,-1 2 0 0 0,-21 3 0 0 0,41-3 0 0 0,8-2-1 0 0,1 1 0 0 0,-1 0 0 0 0,0 0 0 0 0,1 0 0 0 0,-1 1 0 0 0,1-1 0 0 0,-1 0 0 0 0,0 1 0 0 0,1-1 0 0 0,-1 1 0 0 0,1-1 0 0 0,-1 1 0 0 0,1 0 0 0 0,-2 0 1 0 0,2 0-72 0 0,21-3-90 0 0,23 2 97 0 0,-31 1 105 0 0,1-1-1 0 0,0-1 1 0 0,3 0-40 0 0,28-5-694 0 0,0-1 0 0 0,29-11 694 0 0,-55 13-234 0 0,-5 2 207 0 0,0-1 0 0 0,-1-1 0 0 0,0 1 0 0 0,0-2-1 0 0,5-3 28 0 0,-15 8-1 0 0,-2 0 0 0 0,1 1 0 0 0,-1-1 1 0 0,1 1-1 0 0,0-1 0 0 0,-1 1 0 0 0,1 0 0 0 0,-1-1 0 0 0,1 1 1 0 0,0 0-1 0 0,-1 0 0 0 0,1-1 0 0 0,0 1 0 0 0,-1 0 0 0 0,1 0 1 0 0,0 0-1 0 0,-1 0 0 0 0,1 0 0 0 0,0 0 0 0 0,-1 0 0 0 0,1 0 1 0 0,0 0-1 0 0,0 0 0 0 0,-1 0 0 0 0,1 1 1 0 0,0-1-5 0 0,0 0-1 0 0,0 0 1 0 0,0 1-1 0 0,0-1 1 0 0,0 1-1 0 0,0-1 1 0 0,0 1 0 0 0,0-1-1 0 0,0 1 1 0 0,0-1-1 0 0,0 1 1 0 0,-1 0-1 0 0,1-1 1 0 0,0 1 0 0 0,0 0-1 0 0,-1 0 1 0 0,1 0-1 0 0,0-1 1 0 0,-1 1-1 0 0,1 0 1 0 0,-1 0 0 0 0,1 0-1 0 0,-1 0 1 0 0,0 0-1 0 0,1 0 1 0 0,-1 0-1 0 0,0 0 1 0 0,0 0-1 0 0,0 0 1 0 0,0 1 0 0 0,0-1-1 0 0,0 0 1 0 0,0 0 5 0 0,1 5 112 0 0,-1 1 0 0 0,0-1 0 0 0,0 0 0 0 0,-1 0 0 0 0,1 1-112 0 0,-1 1 270 0 0,2 1-1 0 0,-1-1 0 0 0,1 0 1 0 0,0 1-1 0 0,1-1 0 0 0,1 3-269 0 0,-1-4-9 0 0,0 1 0 0 0,1-1 0 0 0,0 1 0 0 0,0-1 0 0 0,4 5 9 0 0,-5-8 43 0 0,0-1 1 0 0,0 0-1 0 0,0 0 1 0 0,1 0 0 0 0,-1-1-1 0 0,1 1 1 0 0,-1-1 0 0 0,1 1-1 0 0,0-1 1 0 0,0 0-1 0 0,0 0 1 0 0,0 0 0 0 0,3 1-44 0 0,-2-2 108 0 0,1 0 1 0 0,-1 0-1 0 0,0-1 1 0 0,1 0 0 0 0,-1 0-1 0 0,0 0-108 0 0,-2 0-2 0 0,0-15-1150 0 0,0 7-965 0 0,-1 2-5680 0 0</inkml:trace>
  <inkml:trace contextRef="#ctx0" brushRef="#br0" timeOffset="11430.983">8293 1108 16783 0 0,'-8'-1'364'0'0,"8"1"-286"0"0,0 0 0 0 0,0 0-1 0 0,0 0 1 0 0,0 0 0 0 0,0 0-1 0 0,0 0 1 0 0,0 0 0 0 0,0 0-1 0 0,0 0 1 0 0,0 0 0 0 0,0 0-1 0 0,0-1 1 0 0,0 1 0 0 0,0 0-1 0 0,0 0 1 0 0,0 0 0 0 0,0 0-1 0 0,0 0 1 0 0,0 0-1 0 0,-1 0 1 0 0,1 0 0 0 0,0 0-1 0 0,0 0 1 0 0,0 0 0 0 0,0 0-1 0 0,0 0 1 0 0,0 0 0 0 0,0 0-1 0 0,0 0-77 0 0,1-1 0 0 0,-1 1 0 0 0,1 0 0 0 0,0 0 0 0 0,0 0 0 0 0,-1 0 0 0 0,1 0 0 0 0,0-1 0 0 0,-1 1 0 0 0,1 0 0 0 0,0 1 0 0 0,0-1 0 0 0,-1 0 0 0 0,1 0 0 0 0,0 0 0 0 0,-1 0 0 0 0,1 0 0 0 0,0 1 0 0 0,-1-1 0 0 0,1 0 0 0 0,3 2 0 0 0,-3-3 25 0 0,1 1-1 0 0,-1 0 0 0 0,0 0 0 0 0,0 1 0 0 0,0-1 0 0 0,1 0 1 0 0,-1 0-1 0 0,0 0 0 0 0,0 1 0 0 0,0-1 0 0 0,0 1 1 0 0,0-1-1 0 0,1 1 0 0 0,-1-1 0 0 0,0 1 0 0 0,0 0 0 0 0,0-1 1 0 0,0 2-25 0 0,0-2-1 0 0,-1 1 1 0 0,0-1-1 0 0,1 0 1 0 0,-1 1-1 0 0,1-1 1 0 0,-1 0-1 0 0,1 1 1 0 0,-1-1-1 0 0,1 0 1 0 0,-1 0-1 0 0,1 0 0 0 0,-1 1 1 0 0,1-1-1 0 0,0 0 1 0 0,-1 0-1 0 0,1 0 1 0 0,-1 0-1 0 0,1 0 1 0 0,-1 0-1 0 0,1 0 1 0 0,0 0-1 0 0,0 0 1 0 0,39-7-4522 0 0,-20 6 2773 0 0</inkml:trace>
  <inkml:trace contextRef="#ctx0" brushRef="#br0" timeOffset="11619.059">8589 1025 6912 0 0,'0'0'314'0'0,"0"0"-6"0"0,1 0-198 0 0,1 1 282 0 0,0 0 0 0 0,0 0 0 0 0,0 1 0 0 0,-1-1 0 0 0,1 1 0 0 0,-1-1 0 0 0,1 1 0 0 0,-1-1 1 0 0,1 1-1 0 0,-1 0 0 0 0,0-1 0 0 0,0 1 0 0 0,0 0 0 0 0,0 0 0 0 0,0 0 0 0 0,0 0 0 0 0,0 0-392 0 0,2 6 1243 0 0,1 0-751 0 0,-2 0 0 0 0,1 0 1 0 0,-1 1-1 0 0,0-1 0 0 0,0 7-492 0 0,7 28 938 0 0,12 30 2568 0 0,3 34-3506 0 0,-7-30 1038 0 0,9 21-1038 0 0,-26-96-15 0 0,1 0 1 0 0,-1 0-1 0 0,1 0 0 0 0,0 0 0 0 0,0 0 0 0 0,0 0 1 0 0,0-1-1 0 0,0 1 0 0 0,0 0 0 0 0,1 0 0 0 0,-1-1 1 0 0,1 1 14 0 0,9 3-4160 0 0,-10-4 2753 0 0</inkml:trace>
  <inkml:trace contextRef="#ctx0" brushRef="#br0" timeOffset="11785.946">8843 1275 15144 0 0,'15'-4'1371'0'0,"-9"26"99"0"0,-4-11-721 0 0,-2-7-548 0 0,1 0 0 0 0,0 0 0 0 0,0 0 1 0 0,0-1-1 0 0,0 1 0 0 0,1 0 0 0 0,0-1 0 0 0,0 2-201 0 0,16 36 1279 0 0,-14-31-1020 0 0,0-1-1 0 0,0 1 1 0 0,1-1 0 0 0,4 5-259 0 0,6 11 365 0 0,-11-17-298 0 0,1-1 1 0 0,0 1 0 0 0,1-1-1 0 0,-1 0 1 0 0,2 0 0 0 0,-1 0-1 0 0,2 0-67 0 0,-8-6-25 0 0,1-1 0 0 0,-1 0 0 0 0,1 0 0 0 0,0 1 0 0 0,-1-1-1 0 0,1 0 1 0 0,-1 0 0 0 0,1 0 0 0 0,-1 0 0 0 0,1 0 0 0 0,0 1-1 0 0,-1-1 1 0 0,1 0 0 0 0,0 0 0 0 0,-1-1 0 0 0,1 1 0 0 0,-1 0 0 0 0,1 0-1 0 0,0 0 1 0 0,-1 0 0 0 0,1 0 0 0 0,-1-1 0 0 0,1 1 0 0 0,-1 0 0 0 0,1 0-1 0 0,-1-1 1 0 0,1 1 0 0 0,-1 0 0 0 0,1-1 0 0 0,-1 1 0 0 0,1-1-1 0 0,-1 1 1 0 0,1-1 0 0 0,-1 1 0 0 0,0-1 0 0 0,1 1 0 0 0,-1-1 0 0 0,0 1-1 0 0,0-1 1 0 0,1 1 0 0 0,-1-1 0 0 0,0 1 0 0 0,0-1 25 0 0,2-2-279 0 0,4-3-233 0 0</inkml:trace>
  <inkml:trace contextRef="#ctx0" brushRef="#br0" timeOffset="11995.922">9114 1044 17503 0 0,'0'0'399'0'0,"1"2"60"0"0,4 8-180 0 0,1 0-1 0 0,-2 1 1 0 0,1-1 0 0 0,-1 1 0 0 0,-1 0 0 0 0,0 1-1 0 0,1 8-278 0 0,0 0 837 0 0,1-1 0 0 0,4 6-837 0 0,1 1 705 0 0,14 37 2301 0 0,17 26-3006 0 0,-36-78 50 0 0,1 0 0 0 0,-2 0 1 0 0,1 1-1 0 0,-2 0 1 0 0,1 2-51 0 0,-4-13 6 0 0,1 0 0 0 0,-1-1 1 0 0,0 1-1 0 0,0 0 1 0 0,0 0-1 0 0,0 0 1 0 0,0 0-1 0 0,0 0 1 0 0,0 0-1 0 0,0 0 0 0 0,0 0 1 0 0,0 0-1 0 0,-1 0 1 0 0,1 0-1 0 0,0 0 1 0 0,-1 0-1 0 0,1 0 1 0 0,0-1-1 0 0,-1 1 0 0 0,1 0 1 0 0,-1 0-1 0 0,0 0 1 0 0,1-1-1 0 0,-1 1-6 0 0,1 0-1 0 0,-14-7-3943 0 0,6 3-1672 0 0,-2-5-1526 0 0</inkml:trace>
  <inkml:trace contextRef="#ctx0" brushRef="#br0" timeOffset="12527.167">9079 1327 13272 0 0,'-18'3'605'0'0,"14"-3"-9"0"0,17 5 639 0 0,7 1 1776 0 0,-10-3-2597 0 0,-1 0 1 0 0,1-1-1 0 0,-1 0 0 0 0,1 0 0 0 0,9-1-414 0 0,35-2 1365 0 0,-1-2-1 0 0,41-9-1364 0 0,-86 10 0 0 0,9 0 0 0 0,-1-1 0 0 0,1-1 0 0 0,-1 0 0 0 0,1-2 0 0 0,-1 1 0 0 0,4-4 0 0 0,9-3 0 0 0,3-2 0 0 0,-28 9 72 0 0,-3 4 299 0 0,-1 1-348 0 0,1 1 0 0 0,-1-1 0 0 0,0 0 0 0 0,1 0 0 0 0,-1 1 0 0 0,0-1 0 0 0,1 0 0 0 0,-1 0 0 0 0,0 1 0 0 0,1-1 0 0 0,-1 0 0 0 0,0 1 0 0 0,1-1 0 0 0,-1 1 0 0 0,0-1 0 0 0,0 0 0 0 0,1 1 0 0 0,-1-1 0 0 0,0 1-1 0 0,0-1 1 0 0,0 1 0 0 0,0-1 0 0 0,0 0 0 0 0,0 1 0 0 0,0-1 0 0 0,0 1 0 0 0,0-1 0 0 0,0 1 0 0 0,0-1 0 0 0,0 1 0 0 0,0-1 0 0 0,0 0-23 0 0,-2 20-1152 0 0,2-15 1198 0 0,-1 0-47 0 0,0 0 0 0 0,1 0 0 0 0,0 0 1 0 0,0 0-1 0 0,0 0 0 0 0,1 0 0 0 0,0 0 0 0 0,0 0 0 0 0,0-1 0 0 0,0 1 0 0 0,1 0 0 0 0,0 0 0 0 0,0-1 0 0 0,0 1 0 0 0,0-1 0 0 0,1 0 0 0 0,2 3 1 0 0,-4-6 0 0 0,-1 0 0 0 0,1 0 0 0 0,0 0 0 0 0,1 0 0 0 0,-1-1 0 0 0,0 1 0 0 0,0 0 0 0 0,0-1 0 0 0,0 1 0 0 0,1-1 0 0 0,-1 1 0 0 0,0-1 0 0 0,0 1 0 0 0,1-1 0 0 0,-1 0 0 0 0,0 0 0 0 0,1 0 0 0 0,-1 1 0 0 0,0-1 0 0 0,1 0 0 0 0,-1-1 0 0 0,0 1 0 0 0,1 0 0 0 0,-1 0 0 0 0,0-1 0 0 0,1 1 0 0 0,-1 0 0 0 0,0-1 0 0 0,1 0 0 0 0,1 0 0 0 0,5-1 0 0 0,0-1 0 0 0,-1 0 0 0 0,0 0 0 0 0,0 0 0 0 0,0-1 0 0 0,0 0 0 0 0,1-2 0 0 0,16-14 153 0 0,9-7 40 0 0,-29 25-203 0 0,-1 0 0 0 0,1 1 1 0 0,-1-1-1 0 0,1 1 1 0 0,0-1-1 0 0,-1 1 0 0 0,1 0 1 0 0,0 1-1 0 0,0-1 1 0 0,0 1-1 0 0,0-1 1 0 0,0 1-1 0 0,0 0 0 0 0,0 1 1 0 0,-1-1-1 0 0,1 1 1 0 0,0-1-1 0 0,0 1 0 0 0,0 0 1 0 0,0 1-1 0 0,-1-1 1 0 0,1 1-1 0 0,-1-1 0 0 0,1 1 1 0 0,-1 0-1 0 0,1 0 1 0 0,-1 1-1 0 0,0-1 0 0 0,0 1 1 0 0,0 0-1 0 0,-1-1 1 0 0,1 1-1 0 0,-1 0 0 0 0,1 1 1 0 0,-1-1-1 0 0,1 2 10 0 0,1 4 0 0 0,0-1 0 0 0,0 1 0 0 0,-1 0 0 0 0,0 1 0 0 0,-1-1 0 0 0,0 0 0 0 0,0 1 0 0 0,-1-1 0 0 0,-1 1 0 0 0,1 6 0 0 0,-2 20 0 0 0,-2-1 0 0 0,-3 11 0 0 0,2-13 0 0 0,4-28 5 0 0,-3 17 293 0 0,0 0-1 0 0,-3 5-297 0 0,5-22 72 0 0,0 0-1 0 0,-1 0 0 0 0,0 0 0 0 0,0 0 1 0 0,0 0-1 0 0,-1 0 0 0 0,0 0 0 0 0,1-1 1 0 0,-2 0-1 0 0,1 1 0 0 0,-4 2-71 0 0,6-5 35 0 0,-1-1-1 0 0,0 0 1 0 0,1-1-1 0 0,-1 1 1 0 0,0 0 0 0 0,0 0-1 0 0,0-1 1 0 0,0 1-1 0 0,0-1 1 0 0,1 0-1 0 0,-1 1 1 0 0,0-1-1 0 0,0 0 1 0 0,0 0-1 0 0,0 0 1 0 0,0 0-1 0 0,0-1 1 0 0,0 1 0 0 0,-1-1-35 0 0,-7-1 21 0 0,0 0 1 0 0,1-2-1 0 0,-3 0-21 0 0,9 3 54 0 0,0 0-49 0 0,-1-1 0 0 0,1 1 0 0 0,-1-1 0 0 0,1 0-1 0 0,0 0 1 0 0,0 0 0 0 0,0-1 0 0 0,0 1 0 0 0,0-1 0 0 0,1 1 0 0 0,-1-1 0 0 0,-1-3-5 0 0,3 5-54 0 0,0-1-1 0 0,0 1 1 0 0,0-1 0 0 0,0 0-1 0 0,1 0 1 0 0,-1 0 0 0 0,0 1-1 0 0,1-1 1 0 0,-1 0 0 0 0,1 0-1 0 0,0 0 1 0 0,0 0 0 0 0,0 0-1 0 0,0 0 1 0 0,0 0 0 0 0,0 0-1 0 0,0 1 1 0 0,1-1 0 0 0,-1 0 0 0 0,1 0-1 0 0,-1 0 1 0 0,1 0 0 0 0,0 1-1 0 0,-1-1 1 0 0,1 0 0 0 0,1 0 54 0 0,3-7-654 0 0,0 0 0 0 0,1 1 0 0 0,0 0 0 0 0,1 0 1 0 0,4-4 653 0 0,-6 8-1237 0 0,0 0 1 0 0,0 0 0 0 0,0 0 0 0 0,1 1-1 0 0,-1-1 1 0 0,3 0 1236 0 0,18-6-5926 0 0</inkml:trace>
  <inkml:trace contextRef="#ctx0" brushRef="#br0" timeOffset="13821.064">11725 936 15664 0 0,'0'0'356'0'0,"7"0"993"0"0,0 3-1355 0 0,-5-2 148 0 0,-1 0 0 0 0,1 0 0 0 0,0 0 1 0 0,-1 0-1 0 0,1 0 0 0 0,0 0 0 0 0,-1 0 0 0 0,1 0 1 0 0,-1 1-1 0 0,0-1 0 0 0,1 0 0 0 0,-1 1 0 0 0,1 0-142 0 0,47 61 2236 0 0,-31-35-1863 0 0,-1 1-1 0 0,-2 0 0 0 0,-1 1 0 0 0,-1 0 1 0 0,6 24-373 0 0,-3-10 190 0 0,-10-32-209 0 0,-1 0 1 0 0,2 11 18 0 0,-6-18-1333 0 0,-1-4-59 0 0,0-1-6113 0 0</inkml:trace>
  <inkml:trace contextRef="#ctx0" brushRef="#br0" timeOffset="14123.992">11603 1177 16671 0 0,'0'0'382'0'0,"0"0"54"0"0,0 0 20 0 0,0 0-55 0 0,2 0-260 0 0,15-2-75 0 0,-13 2 1 0 0,-1-1 1 0 0,1 1-1 0 0,-1 0 0 0 0,1 0 1 0 0,0 0-1 0 0,-1 1 1 0 0,1-1-1 0 0,-1 1 0 0 0,3 0-67 0 0,8 2 27 0 0,0 0 0 0 0,0-1 0 0 0,0 0 0 0 0,1-1 0 0 0,-1-1 0 0 0,1-1 0 0 0,-1 0 0 0 0,2 0-27 0 0,22-2 16 0 0,-26 2-8 0 0,-1 0 0 0 0,0-1 0 0 0,1 0 0 0 0,-1-1 0 0 0,0 0 0 0 0,0-1 0 0 0,0 0 0 0 0,0-1-8 0 0,28-17-5386 0 0,-24 12-651 0 0</inkml:trace>
  <inkml:trace contextRef="#ctx0" brushRef="#br0" timeOffset="14542.153">12078 898 10592 0 0,'-1'8'1104'0'0,"-1"4"-525"0"0,1-1 0 0 0,0 1 0 0 0,1 0 0 0 0,0 0 0 0 0,0 0-1 0 0,2 3-578 0 0,4 25 2535 0 0,3 7-2535 0 0,-3-16 599 0 0,-5-26-473 0 0,4 21 2100 0 0,7 19-2226 0 0,-10-39 247 0 0,0-1 1 0 0,0 1 0 0 0,0-1 0 0 0,0 0-1 0 0,1 0 1 0 0,0 0 0 0 0,0 0-1 0 0,0-1 1 0 0,1 1 0 0 0,0-1-1 0 0,0 1-247 0 0,-3-4 270 0 0,-1-1-57 0 0,15-1 282 0 0,-11-1-469 0 0,0-1 1 0 0,0 1 0 0 0,-1-1-1 0 0,1 0 1 0 0,-1 0 0 0 0,0-1-1 0 0,0 1 1 0 0,0-1 0 0 0,0 1-1 0 0,-1-1 1 0 0,1 0 0 0 0,0-2-27 0 0,2-4 28 0 0,-3 6-128 0 0,0 0-1 0 0,0 0 1 0 0,1 0 0 0 0,-1 0-1 0 0,1 0 1 0 0,0 1 0 0 0,0 0-1 0 0,0-1 1 0 0,0 1 0 0 0,1 0-1 0 0,-1 0 1 0 0,1 1 0 0 0,1-1 100 0 0,-3 1-61 0 0,1 0 0 0 0,-1 1 0 0 0,1 0 0 0 0,-1-1 0 0 0,1 1 1 0 0,0 0-1 0 0,0 0 0 0 0,-1 0 0 0 0,1 1 0 0 0,0-1 0 0 0,0 1 0 0 0,0-1 1 0 0,0 1-1 0 0,0 0 0 0 0,0 0 0 0 0,0 0 0 0 0,0 1 0 0 0,0-1 0 0 0,-1 1 1 0 0,1 0-1 0 0,0-1 0 0 0,0 1 0 0 0,0 1 0 0 0,-1-1 0 0 0,2 1 61 0 0,4 2-20 0 0,0 1-1 0 0,0 1 0 0 0,-1-1 1 0 0,0 1-1 0 0,0 1 0 0 0,0-1 1 0 0,-1 1-1 0 0,0 0 0 0 0,3 6 21 0 0,-2-5-27 0 0,0 1-1 0 0,0-1 0 0 0,1 0 1 0 0,0 0-1 0 0,1-1 0 0 0,8 6 28 0 0,-9-8 110 0 0,1 0-1 0 0,1 0 0 0 0,-1-1 1 0 0,1-1-1 0 0,0 1 0 0 0,-1-1 1 0 0,1-1-1 0 0,1 0 0 0 0,-1 0 1 0 0,0-1-1 0 0,0-1 0 0 0,1 0 1 0 0,-1 0-1 0 0,0 0 0 0 0,0-2 1 0 0,1 1-1 0 0,-1-1 0 0 0,4-2-109 0 0,-11 3 29 0 0,-1 0-1 0 0,1 0 0 0 0,-1 0 0 0 0,1 0 0 0 0,-1 0 1 0 0,0-1-1 0 0,1 1 0 0 0,-1-1 0 0 0,0 1 1 0 0,0-1-1 0 0,0 0 0 0 0,0 0 0 0 0,-1 0 1 0 0,1 0-1 0 0,0 0 0 0 0,-1-1 0 0 0,0 1 1 0 0,1 0-1 0 0,-1-1 0 0 0,0 1 0 0 0,0-1 1 0 0,0 1-1 0 0,0-1 0 0 0,-1 0 0 0 0,1-1-28 0 0,0 0-8 0 0,-1 0 0 0 0,0 0 0 0 0,0 0 0 0 0,0 1 0 0 0,0-1 0 0 0,-1 0 1 0 0,1 0-1 0 0,-1 0 0 0 0,0 0 0 0 0,0 0 0 0 0,-1 0 0 0 0,1 1 0 0 0,-1-1 0 0 0,0 1 0 0 0,0-1 0 0 0,-2-2 8 0 0,-11-18 7 0 0,-11-14-275 0 0,24 36 251 0 0,0-1 0 0 0,0 1 0 0 0,-1 0-1 0 0,1 0 1 0 0,-1 0 0 0 0,1 0-1 0 0,-1 0 1 0 0,0 0 0 0 0,0 1 0 0 0,0-1-1 0 0,-3 0 18 0 0,5 2 0 0 0,0 0 0 0 0,0-1 0 0 0,0 1 0 0 0,0 0 0 0 0,0 0 0 0 0,0 0 0 0 0,0 0 0 0 0,0 0 0 0 0,0 1 0 0 0,0-1 0 0 0,0 0 0 0 0,0 0 0 0 0,0 1 0 0 0,0-1 0 0 0,0 1 0 0 0,0-1 0 0 0,0 1 0 0 0,0-1 0 0 0,0 1 0 0 0,1-1 0 0 0,-1 1 0 0 0,0 0 0 0 0,0 0 0 0 0,1-1 0 0 0,-1 1 0 0 0,0 0 0 0 0,1 0 0 0 0,-1 0 0 0 0,1 0 0 0 0,-1-1 0 0 0,1 1 0 0 0,-1 0 0 0 0,1 1 0 0 0,-2 1 0 0 0,1-1 0 0 0,0 1 0 0 0,0 0 0 0 0,1-1 0 0 0,-1 1 0 0 0,1 0 0 0 0,-1 0 0 0 0,1-1 0 0 0,0 1 0 0 0,0 0 0 0 0,0 0 0 0 0,0 0 0 0 0,1 3 0 0 0,0 0 0 0 0,0-1 0 0 0,1 1 0 0 0,0 0 0 0 0,0 0 0 0 0,0-1 0 0 0,1 1 0 0 0,-1-1 0 0 0,1 0 0 0 0,1 0 0 0 0,-1 0 0 0 0,1 0 0 0 0,0 0 0 0 0,3 3 0 0 0,2 0 0 0 0,1 1 0 0 0,0-1 0 0 0,1-1 0 0 0,-1 1 0 0 0,2-2 0 0 0,-1 0 0 0 0,0 0 0 0 0,1-1 0 0 0,0 0 0 0 0,1-1 0 0 0,-1-1 0 0 0,0 0 0 0 0,9 1 0 0 0,26 4 0 0 0,-27-4 0 0 0,0-1 0 0 0,0 0 0 0 0,10-1 0 0 0,118-8-4305 0 0,-109 1 2770 0 0</inkml:trace>
  <inkml:trace contextRef="#ctx0" brushRef="#br0" timeOffset="13135.519">10586 1196 17503 0 0,'0'0'399'0'0,"-6"4"540"0"0,-7 4-788 0 0,1 0 0 0 0,1 1 0 0 0,-1 0 1 0 0,-3 5-152 0 0,-26 21-23 0 0,5-11 23 0 0,11-7 0 0 0,1 1 0 0 0,-2 3 0 0 0,19-15 0 0 0,2-1 0 0 0,-1 1 0 0 0,1 0 0 0 0,-1 0 0 0 0,2 1 0 0 0,-1-1 0 0 0,1 1 0 0 0,0 0 0 0 0,0 1 0 0 0,1 0 0 0 0,2-7 0 0 0,0-1 0 0 0,1 1 0 0 0,-1-1 0 0 0,1 1 0 0 0,0-1 0 0 0,0 1 0 0 0,-1-1 0 0 0,1 1 0 0 0,0-1 0 0 0,0 1 0 0 0,-1-1 0 0 0,1 1 0 0 0,0-1 0 0 0,0 1 0 0 0,0-1 0 0 0,0 1 0 0 0,0 0 0 0 0,0-1 0 0 0,0 1 0 0 0,0-1 0 0 0,0 1 0 0 0,0-1 0 0 0,0 1 0 0 0,0-1 0 0 0,1 1 0 0 0,-1-1 0 0 0,0 1 0 0 0,0 0 0 0 0,0-1 0 0 0,1 1 0 0 0,-1-1 0 0 0,0 1 0 0 0,1 0 0 0 0,-1-1 0 0 0,1 1 0 0 0,-1 0 0 0 0,0-1 0 0 0,1 1 0 0 0,-1-1 0 0 0,1 1 0 0 0,0-1 0 0 0,-1 1 0 0 0,1-1 0 0 0,-1 1 0 0 0,1-1 0 0 0,0 1 0 0 0,-1-1 0 0 0,1 0 0 0 0,0 1 0 0 0,-1-1 0 0 0,1 0 0 0 0,0 0 0 0 0,0 0 0 0 0,-1 1 0 0 0,1-1 0 0 0,0 0 0 0 0,0 0 0 0 0,10 0 0 0 0,0-1 0 0 0,0 0 0 0 0,0-1 0 0 0,0 0 0 0 0,-1-1 0 0 0,1 0 0 0 0,5-2 0 0 0,-10 3 0 0 0,0-1 0 0 0,-1 0 0 0 0,0 0 0 0 0,1 0 0 0 0,-1 0 0 0 0,0-1 0 0 0,0 0 0 0 0,-1 0 0 0 0,1 0 0 0 0,-1-1 0 0 0,0 1 0 0 0,0-1 0 0 0,0 0 0 0 0,0-1 0 0 0,9-18 0 0 0,18-26 0 0 0,-25 37-3 0 0,0-7 45 0 0,-5 18 155 0 0,-1 2 57 0 0,0 0 8 0 0,0 0-68 0 0,0 0-297 0 0,-1 3 126 0 0,1 0 0 0 0,1 1 0 0 0,-1-1 0 0 0,0 0 0 0 0,1 0 0 0 0,-1 0 0 0 0,1 0 0 0 0,0 0 0 0 0,0-1 0 0 0,0 1 0 0 0,0 0 0 0 0,0 0 0 0 0,1-1 0 0 0,0 1 0 0 0,-1 0 0 0 0,1-1 0 0 0,0 0 0 0 0,0 1 0 0 0,0-1 0 0 0,0 0 0 0 0,1 0-1 0 0,-1 0 1 0 0,0 0 0 0 0,1-1 0 0 0,0 1 0 0 0,1 1-23 0 0,1-2 48 0 0,0 0 1 0 0,0 0-1 0 0,1 0 0 0 0,-1 0 0 0 0,0-1 0 0 0,0 0 0 0 0,0 0 0 0 0,0 0 0 0 0,0 0 0 0 0,0-1 0 0 0,1 0 0 0 0,0-1-48 0 0,-2 2 31 0 0,10-3-36 0 0,0 0-1 0 0,0-1 0 0 0,-1 0 0 0 0,0-1 0 0 0,1-1 1 0 0,-2 0-1 0 0,1 0 0 0 0,-1-1 0 0 0,0-1 1 0 0,6-5 5 0 0,-8 5-128 0 0,-2 0 0 0 0,1 0 0 0 0,-1-1 0 0 0,0 0 0 0 0,0-1 1 0 0,-1 1-1 0 0,-1-1 0 0 0,0-1 0 0 0,0 1 0 0 0,-1-1 0 0 0,0 0 0 0 0,1-7 128 0 0,2-8-138 0 0,-1 1-1 0 0,-1-1 0 0 0,1-10 139 0 0,-4 13 0 0 0,-3 23 0 0 0,0 1 0 0 0,0-1 0 0 0,0 0 0 0 0,0 0 0 0 0,0 0 0 0 0,0 0 0 0 0,-1 0 0 0 0,1 0 0 0 0,0 0 0 0 0,0 0 0 0 0,0 0 0 0 0,0-1 0 0 0,0 1 0 0 0,0 0 0 0 0,0 0 0 0 0,0 0 0 0 0,0 0 0 0 0,0 0 0 0 0,0 0 0 0 0,0 0 0 0 0,-1 0 0 0 0,1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0,-4 4 0 0 0,-2 12 285 0 0,0-1 0 0 0,0 1-1 0 0,2 0 1 0 0,0 1-1 0 0,1-1 1 0 0,0 1-1 0 0,1 9-284 0 0,0-5 9 0 0,-2-1 0 0 0,-1 6-9 0 0,-5 34-2 0 0,3 43 1159 0 0,4-1 0 0 0,9 97-1157 0 0,1-170 204 0 0,-1 0-475 0 0,-23-41-742 0 0,14 9 347 0 0,0-1 0 0 0,0 1 1 0 0,0-1-1 0 0,1 0 0 0 0,-2-1 666 0 0,-5-9-4482 0 0,-4-5-1948 0 0</inkml:trace>
  <inkml:trace contextRef="#ctx0" brushRef="#br0" timeOffset="13340.71">10699 1488 13536 0 0,'0'0'306'0'0,"0"0"46"0"0,0 0 22 0 0,2 0-49 0 0,12-4 967 0 0,-12 5-496 0 0,-2-1 296 0 0,3 0-68 0 0,26 7 374 0 0,0-1 1 0 0,1-2-1 0 0,17 1-1398 0 0,94-2-274 0 0,-73-8-621 0 0,-47 3-629 0 0,10-3-5915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107 191 4144 0 0,'0'0'319'0'0,"-6"-3"26"0"0,2 2 615 0 0,0 0 1 0 0,0 0-1 0 0,0 0 1 0 0,0 0-1 0 0,0 1 0 0 0,0 0 1 0 0,-1 0-1 0 0,0 0-960 0 0,4 0 171 0 0,-1 0-1 0 0,0 0 1 0 0,1 0-1 0 0,-1 1 1 0 0,1-1 0 0 0,-1 0-1 0 0,1 1 1 0 0,-1-1-1 0 0,1 1 1 0 0,-1-1-1 0 0,1 1 1 0 0,-1 0-1 0 0,1 0 1 0 0,0 0 0 0 0,-1 0-1 0 0,1 0 1 0 0,0 0-1 0 0,0 0 1 0 0,0 0-1 0 0,0 0 1 0 0,0 0 0 0 0,-1 2-171 0 0,0 9 1006 0 0,2-11-951 0 0,0-1 0 0 0,0 1 0 0 0,0 0 0 0 0,0 0 0 0 0,-1 0 0 0 0,1 0 0 0 0,0-1 0 0 0,0 1 0 0 0,0 0 0 0 0,-1 0 0 0 0,1-1 0 0 0,0 1 0 0 0,-1 0 0 0 0,1 0 0 0 0,-1-1 0 0 0,1 1 0 0 0,-1 0 0 0 0,1-1 0 0 0,-1 1-55 0 0,-2 3 215 0 0,0 0 0 0 0,1 1-1 0 0,0-1 1 0 0,0 0-1 0 0,0 1 1 0 0,0 0-1 0 0,1-1 1 0 0,-1 1 0 0 0,1 0-1 0 0,0 0 1 0 0,1 0-1 0 0,-1-1 1 0 0,1 1-1 0 0,0 3-214 0 0,0 12 115 0 0,0-3 384 0 0,0 0 0 0 0,1 0 0 0 0,1 1-499 0 0,-2-5 473 0 0,0-13-469 0 0,0 1 0 0 0,0 0-1 0 0,0-1 1 0 0,0 1 0 0 0,0 0-1 0 0,0 0 1 0 0,0-1 0 0 0,0 1-1 0 0,0 0 1 0 0,0-1-1 0 0,1 1 1 0 0,-1 0 0 0 0,0-1-1 0 0,0 1 1 0 0,1 0 0 0 0,-1-1-1 0 0,0 1 1 0 0,1 0 0 0 0,-1-1-1 0 0,1 1 1 0 0,-1-1 0 0 0,0 1-1 0 0,1-1 1 0 0,-1 1 0 0 0,1-1-1 0 0,0 1 1 0 0,-1-1-1 0 0,1 1 1 0 0,-1-1 0 0 0,1 0-1 0 0,0 1 1 0 0,-1-1 0 0 0,1 0-1 0 0,0 0 1 0 0,-1 1 0 0 0,1-1-1 0 0,0 0-3 0 0,4 2-29 0 0,0 0 0 0 0,0 0 0 0 0,0 0-1 0 0,0 0 1 0 0,0-1 0 0 0,0 0 0 0 0,0 0-1 0 0,1-1 1 0 0,-1 1 0 0 0,0-1 0 0 0,1 0-1 0 0,-1-1 1 0 0,0 1 0 0 0,1-1 0 0 0,-1 0-1 0 0,5-2 30 0 0,-3 1 32 0 0,1 0 0 0 0,-1-1-1 0 0,1 0 1 0 0,-1 0 0 0 0,0-1-1 0 0,0 0 1 0 0,0 0 0 0 0,-1 0-1 0 0,0-1 1 0 0,0 0 0 0 0,0 0-1 0 0,0-1-31 0 0,3-4 53 0 0,-7 8-47 0 0,1 0-1 0 0,-1 0 1 0 0,0 0-1 0 0,0 0 1 0 0,-1-1 0 0 0,1 1-1 0 0,0 0 1 0 0,-1-1 0 0 0,0 1-1 0 0,1-1 1 0 0,-1 1 0 0 0,0-1-1 0 0,0 0 1 0 0,-1 0 0 0 0,1 1-1 0 0,0-1 1 0 0,-1 0-1 0 0,0 0 1 0 0,1 0 0 0 0,-1 0-1 0 0,-1 1 1 0 0,1-1 0 0 0,0 0-1 0 0,0 0-5 0 0,-1-2-2 0 0,0-1-1 0 0,-1 1 1 0 0,1 0 0 0 0,-1-1-1 0 0,0 1 1 0 0,0 0-1 0 0,-1 0 1 0 0,1 1-1 0 0,-1-1 1 0 0,0 0-1 0 0,-1 1 1 0 0,1 0 0 0 0,-1 0-1 0 0,1 0 1 0 0,-1 0-1 0 0,-1 0 1 0 0,1 1-1 0 0,-4-3 3 0 0,2 4 0 0 0,0 5 0 0 0,6-2-1 0 0,-1 0 0 0 0,0 0 0 0 0,1 0 0 0 0,-1 0 0 0 0,1 0 0 0 0,-1 0 0 0 0,1 0 0 0 0,0 0-1 0 0,-1 0 1 0 0,1 0 0 0 0,0 0 0 0 0,0 0 0 0 0,0 0 0 0 0,0 0 0 0 0,0 0 0 0 0,0 1 0 0 0,0-1 0 0 0,0 0-1 0 0,0 0 1 0 0,0 0 0 0 0,1 0 0 0 0,-1 0 0 0 0,0 0 0 0 0,1 0 0 0 0,-1 0 0 0 0,1 0 0 0 0,-1 0 0 0 0,1 0 0 0 0,0 0-1 0 0,-1 0 1 0 0,1-1 0 0 0,0 1 0 0 0,0 0 0 0 0,-1 0 0 0 0,1-1 0 0 0,0 1 0 0 0,0 0 0 0 0,0-1 0 0 0,0 1-1 0 0,0-1 1 0 0,0 1 0 0 0,0 0 1 0 0,7 2-14 0 0,1 1 0 0 0,-1-1 0 0 0,0 0 0 0 0,1 0 0 0 0,1-1 14 0 0,-1 0-9 0 0,1 1 7 0 0,1-1 0 0 0,-1-1 0 0 0,1 0 0 0 0,-1 0 0 0 0,1-1 0 0 0,0-1 2 0 0,67-6 3 0 0,-31 1 6 0 0,-27 5-1 0 0,1-1-1 0 0,-1-1 1 0 0,0-1-1 0 0,0-1 1 0 0,0-1 0 0 0,-1 0-1 0 0,16-8-7 0 0,15-14 0 0 0,-43 25 0 0 0,-6 7 0 0 0,-5 3 0 0 0,-1 1-30 0 0,0-1-1 0 0,0 1 1 0 0,0-1 0 0 0,-1 0-1 0 0,-3 3 31 0 0,4-5 0 0 0,1 0-1 0 0,0 0 1 0 0,0 1-1 0 0,0-1 1 0 0,1 1-1 0 0,0 0 1 0 0,0 0-1 0 0,1 0 1 0 0,-2 4 0 0 0,3-7 5 0 0,1-1 1 0 0,-1 0 0 0 0,1 1 0 0 0,-1-1-1 0 0,1 0 1 0 0,0 1 0 0 0,0-1 0 0 0,0 1-1 0 0,0-1 1 0 0,0 0 0 0 0,1 1 0 0 0,-1-1-1 0 0,1 0 1 0 0,-1 1 0 0 0,1-1 0 0 0,0 0-1 0 0,0 0 1 0 0,0 1 0 0 0,0-1 0 0 0,0 0-1 0 0,1 0 1 0 0,-1 0 0 0 0,1 0 0 0 0,-1-1-1 0 0,1 1 1 0 0,0 0 0 0 0,0 0-6 0 0,0-1 1 0 0,-1 0 0 0 0,1-1 0 0 0,0 1 0 0 0,-1 0 0 0 0,1-1 0 0 0,0 1 0 0 0,-1-1 0 0 0,1 0 0 0 0,0 1 0 0 0,0-1 0 0 0,0 0 0 0 0,-1 0 0 0 0,1 0 0 0 0,0 0 0 0 0,0-1 0 0 0,0 1 0 0 0,-1 0 0 0 0,1-1-1 0 0,4 0-17 0 0,-1-1 1 0 0,1 1 0 0 0,-1-1-1 0 0,0-1 1 0 0,1 0 16 0 0,17-14-56 0 0,-9 6 143 0 0,-9 7-83 0 0,-1 0 1 0 0,1-1 0 0 0,-1 0 0 0 0,0 0 0 0 0,0 0-1 0 0,-1-1-4 0 0,1 1-43 0 0,-1 0 0 0 0,1 0 0 0 0,0 0 0 0 0,1 1 0 0 0,-1 0 0 0 0,2-2 43 0 0,-4 5-16 0 0,0-1-1 0 0,0 1 1 0 0,0 0 0 0 0,0 1-1 0 0,0-1 1 0 0,0 0-1 0 0,0 0 1 0 0,0 1 0 0 0,1 0-1 0 0,-1-1 1 0 0,0 1-1 0 0,0 0 1 0 0,0 0-1 0 0,1 0 1 0 0,-1 0 0 0 0,0 0-1 0 0,0 1 1 0 0,0-1-1 0 0,0 0 1 0 0,0 1 0 0 0,1 0-1 0 0,-1 0 1 0 0,0-1-1 0 0,0 1 1 0 0,-1 0 0 0 0,1 1-1 0 0,1 0 17 0 0,7 2-29 0 0,38 20 97 0 0,-36-18 48 0 0,-1 0-1 0 0,1 0 0 0 0,0-1 1 0 0,1-1-1 0 0,-1 0 0 0 0,12 2-115 0 0,-22-6 13 0 0,20 3 33 0 0,1 0 0 0 0,4-2-46 0 0,-21-1 30 0 0,-1 0 0 0 0,1 0 0 0 0,0-1-1 0 0,-1 0 1 0 0,1 0 0 0 0,0 0 0 0 0,-1-1 0 0 0,0 0 0 0 0,1 0 0 0 0,-1 0 0 0 0,2-2-30 0 0,12-6 301 0 0,-14 8-180 0 0,-1-1 0 0 0,0 1-1 0 0,0-1 1 0 0,0 0 0 0 0,2-1-121 0 0,-5 2 37 0 0,1 0 0 0 0,-1 1 0 0 0,0-1 0 0 0,1 0 0 0 0,-1 1 0 0 0,0-1 0 0 0,0 0 0 0 0,0 0 0 0 0,-1 0 1 0 0,1 0-1 0 0,0 0 0 0 0,-1 0 0 0 0,1 0 0 0 0,-1 0 0 0 0,0 0-37 0 0,2-7-277 0 0,0 1 0 0 0,1-1 0 0 0,0 1 0 0 0,0 0 0 0 0,4-7 277 0 0,5-12-462 0 0,-10 21 402 0 0,-1-1 0 0 0,1 0 0 0 0,-1 0 0 0 0,-1 0 1 0 0,1 0-1 0 0,-1 0 0 0 0,0-5 60 0 0,-1 2-124 0 0,2 0 0 0 0,-1 0 1 0 0,2-5 123 0 0,-1-4-431 0 0,-1 16 386 0 0,0 0 0 0 0,0 1 0 0 0,0-1 0 0 0,1 0 0 0 0,-1 1 0 0 0,1-1 0 0 0,-1 0 0 0 0,1 1 0 0 0,0-2 45 0 0,0 3 462 0 0,-1 1 40 0 0,-1 2-427 0 0,0-1 1 0 0,1 1 0 0 0,-1 0 0 0 0,0 0 0 0 0,1 0 0 0 0,0-1-1 0 0,-1 1 1 0 0,1 2-76 0 0,0 5 19 0 0,-1-4-72 0 0,1 0 0 0 0,0 0 0 0 0,1 0 1 0 0,-1 1-1 0 0,1-1 0 0 0,0 0 1 0 0,0 0-1 0 0,1 0 0 0 0,1 3 53 0 0,25 56-24 0 0,-22-53 62 0 0,5 10 81 0 0,1-1 0 0 0,1 0 0 0 0,7 7-119 0 0,-16-21 14 0 0,11 9-87 0 0,-21-14-1805 0 0,-3-1 732 0 0</inkml:trace>
  <inkml:trace contextRef="#ctx0" brushRef="#br0" timeOffset="274.898">1022 182 6448 0 0,'-2'0'1239'0'0,"6"-2"180"0"0,13-2 1656 0 0,23-3 1906 0 0,19 0-3780 0 0,1 3-1 0 0,38 4-1200 0 0,-63 0 40 0 0,8 1-598 0 0,18 3 558 0 0,-44-4-4572 0 0,-3-3-1645 0 0</inkml:trace>
  <inkml:trace contextRef="#ctx0" brushRef="#br0" timeOffset="1262.452">1680 33 13824 0 0,'8'4'629'0'0,"-7"-3"-12"0"0,8 27 181 0 0,-2 12 2909 0 0,8 30-3707 0 0,-5-30 2312 0 0,3 32-2312 0 0,-8-37 759 0 0,-2-19-330 0 0,-1 0-1 0 0,0 14-428 0 0,-3 9 42 0 0,0-17 63 0 0,1-1-1 0 0,1 1 0 0 0,1-1 0 0 0,3 14-104 0 0,-4-27 333 0 0,-2-7-276 0 0,1 0 0 0 0,0 0-1 0 0,0 1 1 0 0,1-1-1 0 0,-1 0 1 0 0,0 0 0 0 0,0 1-1 0 0,1-1 1 0 0,-1 0-1 0 0,0 0 1 0 0,1 0 0 0 0,-1 0-1 0 0,1 0 1 0 0,0 1-1 0 0,-1-1 1 0 0,1 0 0 0 0,0 0-1 0 0,0 0 1 0 0,0-1-1 0 0,-1 1 1 0 0,1 0 0 0 0,1 0-57 0 0,-2-14-254 0 0,-12-26-395 0 0,11 31 422 0 0,0-1 0 0 0,0 1-1 0 0,-1-1 1 0 0,-1 1 0 0 0,0-2 227 0 0,-2-7-505 0 0,1 0-1 0 0,1 0 1 0 0,1 0 0 0 0,0 0-1 0 0,2 0 1 0 0,0-16 505 0 0,0 30-47 0 0,1-5-77 0 0,-1 1-1 0 0,2 0 1 0 0,-1 0 0 0 0,1-1 124 0 0,3-22-199 0 0,-5 23 186 0 0,1 1-1 0 0,0-1 0 0 0,0 1 0 0 0,0 0 1 0 0,1 0-1 0 0,0-1 0 0 0,0 1 0 0 0,0 0 0 0 0,1 1 1 0 0,0-1-1 0 0,0 0 0 0 0,1 1 0 0 0,-1-1 1 0 0,1 1-1 0 0,0 0 0 0 0,1 1 0 0 0,-1-1 0 0 0,1 0 14 0 0,-2 3-3 0 0,0 0-1 0 0,-1 0 1 0 0,1 0-1 0 0,0 0 0 0 0,0 0 1 0 0,0 0-1 0 0,0 1 0 0 0,1-1 1 0 0,-1 1-1 0 0,0 0 1 0 0,1 0-1 0 0,-1 0 0 0 0,0 1 1 0 0,1-1-1 0 0,2 1 4 0 0,0 0 116 0 0,0 1 1 0 0,-1 0-1 0 0,1 0 0 0 0,0 0 1 0 0,0 1-1 0 0,-1 0 0 0 0,1 0 0 0 0,5 3-116 0 0,-2-1 146 0 0,-1 0-1 0 0,1 1 0 0 0,-1 1 1 0 0,0-1-1 0 0,0 2 0 0 0,-1-1 1 0 0,1 1-1 0 0,-2 0 0 0 0,2 1-145 0 0,-4-3 92 0 0,0 0 0 0 0,-1 0 0 0 0,1 0-1 0 0,-1 0 1 0 0,0 0 0 0 0,0 1 0 0 0,-1 0-1 0 0,0-1 1 0 0,0 1 0 0 0,0 0-1 0 0,-1 0 1 0 0,0 0 0 0 0,0 0 0 0 0,0 0-1 0 0,-1 1-91 0 0,0-6 24 0 0,0 1-1 0 0,-1 0 0 0 0,1 0 0 0 0,0 0 1 0 0,-1 0-1 0 0,0 0 0 0 0,1-1 1 0 0,-1 1-1 0 0,0 0 0 0 0,0 0 1 0 0,0-1-1 0 0,0 1 0 0 0,0-1 0 0 0,-1 1 1 0 0,1-1-1 0 0,0 1 0 0 0,-1-1 1 0 0,1 0-1 0 0,-1 0 0 0 0,1 0 1 0 0,-2 1-24 0 0,-3 1 91 0 0,1 1-1 0 0,-1-2 1 0 0,0 1 0 0 0,0-1 0 0 0,-5 2-91 0 0,-11 2-41 0 0,-1-2 0 0 0,0 0-1 0 0,-2-1 42 0 0,-32 5 594 0 0,43-7-35 0 0,-11 2-199 0 0,24-3-382 0 0,0 1 0 0 0,-1-1 0 0 0,1 0-1 0 0,0 0 1 0 0,0 1 0 0 0,0-1-1 0 0,0 1 1 0 0,0-1 0 0 0,0 1-1 0 0,0-1 1 0 0,0 1 0 0 0,0 0 0 0 0,0-1-1 0 0,0 1 1 0 0,0 0 22 0 0,1 0-84 0 0,0-1-1 0 0,19 3 8 0 0,6 0 84 0 0,-3-6-7 0 0,-13 2 0 0 0,0 0 0 0 0,1 1 0 0 0,5 0 0 0 0,7 0 98 0 0,0 0 0 0 0,-1-1-1 0 0,1-1 1 0 0,-1-2 0 0 0,0 0 0 0 0,0-1-1 0 0,20-7-97 0 0,4-3-79 0 0,-21 8-45 0 0,-1 0 1 0 0,0-2-1 0 0,0-1 1 0 0,-1-1 0 0 0,0-1-1 0 0,11-8 124 0 0,-29 17-2 0 0,19-14-277 0 0,0-1 0 0 0,7-8 279 0 0,-29 25-248 0 0,-20-3 0 0 0,16 4 250 0 0,0 1 0 0 0,1 0 0 0 0,-1 0 0 0 0,0 1-1 0 0,0-1 1 0 0,1 0 0 0 0,-1 1 0 0 0,1 0 0 0 0,-1 0-1 0 0,1-1 1 0 0,0 2 0 0 0,0-1 0 0 0,0 0 0 0 0,0 0-1 0 0,0 0 1 0 0,-1 3-2 0 0,0-1 11 0 0,0 1-1 0 0,1 0 1 0 0,0-1-1 0 0,0 1 1 0 0,0 0 0 0 0,0 0-1 0 0,1 1 1 0 0,-1-1-1 0 0,2 0-10 0 0,-1-3 10 0 0,1 0 0 0 0,0 0 0 0 0,-1 0 0 0 0,1 0 0 0 0,0 0 0 0 0,0 0 0 0 0,1 0 0 0 0,-1 0 0 0 0,0 0 0 0 0,1 0 0 0 0,-1 0 0 0 0,1 0 0 0 0,0 0 0 0 0,0 0 0 0 0,-1 0 0 0 0,1 0 0 0 0,1 0 0 0 0,-1-1 0 0 0,0 1 0 0 0,0 0-10 0 0,2 0-17 0 0,-1 0 0 0 0,0 0 1 0 0,1 0-1 0 0,-1-1 1 0 0,1 1-1 0 0,-1-1 0 0 0,1 1 1 0 0,0-1-1 0 0,0 0 0 0 0,-1 0 1 0 0,1 0-1 0 0,3 0 17 0 0,5 1 5 0 0,0-1 0 0 0,1 0 0 0 0,-1-1 0 0 0,1 0 0 0 0,-1 0 0 0 0,7-2-5 0 0,-8 1 5 0 0,-1-1 1 0 0,1 0-1 0 0,-1 0 0 0 0,0 0 1 0 0,0-1-1 0 0,0-1 1 0 0,0 0-1 0 0,0 0 1 0 0,-1 0-1 0 0,1-2-5 0 0,5-3 476 0 0,-10 6-444 0 0,-1 1 0 0 0,1-1-1 0 0,0 1 1 0 0,-1 0 0 0 0,1 0 0 0 0,0 0 0 0 0,0 0 0 0 0,0 1-1 0 0,1 0 1 0 0,-1 0 0 0 0,0 0 0 0 0,0 0 0 0 0,1 1 0 0 0,2-1-32 0 0,-5 2-20 0 0,0 0 0 0 0,-1 0 0 0 0,1 0 0 0 0,0 0 0 0 0,-1 0 0 0 0,1 0 0 0 0,-1 0 0 0 0,0 1 0 0 0,1-1 0 0 0,-1 0 0 0 0,0 1-1 0 0,0-1 1 0 0,0 1 0 0 0,0 0 0 0 0,0-1 0 0 0,1 2 20 0 0,1 2-125 0 0,5 7 124 0 0,1-1 0 0 0,1 1-1 0 0,0-1 1 0 0,1-1 0 0 0,7 7 1 0 0,-14-14 71 0 0,1 0 0 0 0,-1-1 0 0 0,0 1 1 0 0,1-1-1 0 0,-1 0 0 0 0,1 0 0 0 0,0 0 1 0 0,0-1-1 0 0,0 1 0 0 0,0-1 0 0 0,0 0 1 0 0,0-1-1 0 0,0 1 0 0 0,0-1 0 0 0,0 0 1 0 0,0 0-1 0 0,0-1 0 0 0,1 1-71 0 0,38-6 0 0 0,-28 4 0 0 0,1 0 0 0 0,-1-2 0 0 0,0 1 0 0 0,13-6 0 0 0,-23 7 0 0 0,0-1 0 0 0,0 0 0 0 0,0 0 0 0 0,0-1 0 0 0,-1 0 0 0 0,1 0 0 0 0,-1 0 0 0 0,0 0 0 0 0,0-1 0 0 0,0 0 0 0 0,-1 0 0 0 0,0 0 0 0 0,0-1 0 0 0,0 1 0 0 0,-1-1 0 0 0,0 0 0 0 0,0 0 0 0 0,0 0 0 0 0,-1-1 0 0 0,1 1 0 0 0,-2 0 0 0 0,1-2 0 0 0,2-13-104 0 0,-1 0-1 0 0,-1-1 1 0 0,-1-20 104 0 0,0 14-1517 0 0,4-24 1517 0 0,-3-19-27 0 0,-2 63 243 0 0,-2 8-251 0 0,2 0 13 0 0,-1 1-1 0 0,1 0 1 0 0,-1 0-1 0 0,1 0 1 0 0,0 0 0 0 0,-1 0-1 0 0,1 0 1 0 0,0 0-1 0 0,0 0 1 0 0,0 0-1 0 0,-1 0 1 0 0,1 1 22 0 0,0 19 214 0 0,1 0 1 0 0,1 0-1 0 0,1 0 1 0 0,0 0-1 0 0,3 4-214 0 0,-3-16 92 0 0,1 9 52 0 0,1 0-1 0 0,1 0 1 0 0,1-1-1 0 0,1 0 0 0 0,3 5-143 0 0,-9-18 20 0 0,3 4-22 0 0,0 0 0 0 0,0 0-1 0 0,1-1 1 0 0,0 0 0 0 0,0 0 0 0 0,2 2 2 0 0,-7-8-343 0 0,-1-1-133 0 0,-1-1-1568 0 0,-1-4-6147 0 0</inkml:trace>
  <inkml:trace contextRef="#ctx0" brushRef="#br0" timeOffset="1526.992">2801 146 17503 0 0,'96'-1'2603'0'0,"-2"0"-1254"0"0,50 7-1349 0 0,-34-2 0 0 0,-65-3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2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9672 0 0,'-1'2'816'0'0,"6"-2"208"0"0,15-1 1258 0 0,-1 0-382 0 0,-12 1-1307 0 0,-5 0-481 0 0,-1 0 0 0 0,1-1 0 0 0,-1 1-1 0 0,1 0 1 0 0,0 0 0 0 0,-1 0 0 0 0,1 0 0 0 0,0 1 0 0 0,-1-1 0 0 0,1 0 0 0 0,0 1 0 0 0,-1-1 0 0 0,1 1 0 0 0,-1-1 0 0 0,1 1 0 0 0,-1 0-1 0 0,1 0 1 0 0,-1 0 0 0 0,0 0 0 0 0,1 0 0 0 0,-1 0 0 0 0,0 0 0 0 0,0 0 0 0 0,0 0 0 0 0,0 0 0 0 0,0 1 0 0 0,1 0-112 0 0,1 4 297 0 0,-1 0 0 0 0,0 0 1 0 0,-1 0-1 0 0,1 0 1 0 0,-1 0-1 0 0,0 1 0 0 0,-1-1 1 0 0,1 5-298 0 0,-3 54 1710 0 0,2-60-1655 0 0,-3 30-18 0 0,-1 0 0 0 0,-4 10-37 0 0,3-24 204 0 0,3-29 333 0 0,1-4-116 0 0,4-6 75 0 0,-2 13-522 0 0,0 0-1 0 0,0-1 1 0 0,1 1-1 0 0,-1 0 1 0 0,2-3 26 0 0,2-2-321 0 0,-1 1 109 0 0,0 1 0 0 0,0-1 0 0 0,1 1 0 0 0,0 0 0 0 0,6-7 212 0 0,-9 13 0 0 0,0 1-1 0 0,-1-1 1 0 0,1 0-1 0 0,0 1 1 0 0,1-1 0 0 0,-1 1-1 0 0,0-1 1 0 0,0 1 0 0 0,1 0-1 0 0,-1 0 1 0 0,0 0-1 0 0,1 0 1 0 0,-1 0 0 0 0,1 1-1 0 0,-1-1 1 0 0,1 1 0 0 0,0 0-1 0 0,-1 0 1 0 0,1 0-1 0 0,-1 0 1 0 0,1 0 0 0 0,-1 0-1 0 0,3 1 1 0 0,17 5-18 0 0,-1 0-1 0 0,1 2 1 0 0,-2 0-1 0 0,1 1 1 0 0,16 11 18 0 0,-2-2-57 0 0,12 4 57 0 0,-23-12-32 0 0,-16-6 33 0 0,0 0 1 0 0,0-1-1 0 0,0 0 1 0 0,0 0-1 0 0,1-1 1 0 0,-1 0 0 0 0,5 0-2 0 0,17 1 11 0 0,-23-2-11 0 0,1 0 0 0 0,-1 0-1 0 0,1 0 1 0 0,0-1 0 0 0,-1 0 0 0 0,1-1 0 0 0,0 0 0 0 0,-1 0 0 0 0,1 0 0 0 0,2-2 0 0 0,6-4 103 0 0,-9 5 108 0 0,0 0-1 0 0,-1-1 1 0 0,0-1-1 0 0,6-3-210 0 0,-9 5 53 0 0,-1 0-1 0 0,0 0 0 0 0,0 0 0 0 0,1 0 0 0 0,-1 0 0 0 0,-1-1 0 0 0,1 1 0 0 0,0-1 0 0 0,-1 0 1 0 0,1 1-1 0 0,-1-1 0 0 0,0 0 0 0 0,1-1-52 0 0,-1-1 35 0 0,0 1 1 0 0,0 0-1 0 0,0 0 1 0 0,-1 0-1 0 0,1-1 1 0 0,-1 1-1 0 0,0 0 1 0 0,0-1-1 0 0,-1 1 0 0 0,1 0 1 0 0,-1 0-1 0 0,0 0 1 0 0,-1-2-36 0 0,-1-5-175 0 0,-1 1 0 0 0,-1 0 0 0 0,0 0 0 0 0,-3-5 175 0 0,6 12-47 0 0,0 1 0 0 0,1-1 0 0 0,-1 1 1 0 0,0-1-1 0 0,0 1 0 0 0,-1 0 0 0 0,1 0 0 0 0,0 0 0 0 0,-1 0 0 0 0,1 1 0 0 0,-1-1 0 0 0,0 1 0 0 0,1-1 0 0 0,-1 1 0 0 0,-2-1 47 0 0,4 2-20 0 0,-1-1 1 0 0,0 1-1 0 0,1 0 0 0 0,-1 0 0 0 0,1-1 0 0 0,-1 1 0 0 0,1 0 0 0 0,-1 0 1 0 0,0 0-1 0 0,1 1 0 0 0,-1-1 0 0 0,1 0 0 0 0,-1 1 0 0 0,0-1 0 0 0,1 1 0 0 0,-1-1 1 0 0,1 1-1 0 0,0 0 0 0 0,-1 0 0 0 0,1-1 0 0 0,0 1 0 0 0,-1 0 0 0 0,1 0 1 0 0,0 0-1 0 0,0 1 0 0 0,0-1 0 0 0,0 0 0 0 0,0 0 0 0 0,-1 2 20 0 0,-1 1 47 0 0,0 1 0 0 0,0 0 0 0 0,1 0 0 0 0,0 0 0 0 0,0 0 0 0 0,0 1 0 0 0,1-1 0 0 0,0 0 0 0 0,0 1 0 0 0,0-1 0 0 0,0 1 0 0 0,1-1 0 0 0,0 1 0 0 0,0-1 0 0 0,1 1 0 0 0,-1 0 0 0 0,1-1 0 0 0,1 4-47 0 0,0 0 117 0 0,1 0 1 0 0,0 0 0 0 0,0-1 0 0 0,1 0-1 0 0,0 1 1 0 0,1 0-118 0 0,-3-5 14 0 0,1-1-1 0 0,0 1 0 0 0,0 0 1 0 0,0-1-1 0 0,0 1 0 0 0,1-1 1 0 0,-1 0-1 0 0,1 0 0 0 0,0-1 1 0 0,0 1-1 0 0,0-1 0 0 0,4 2-13 0 0,8 3 37 0 0,1-1 0 0 0,1 0 0 0 0,-1-2 0 0 0,1 0 1 0 0,-1-1-1 0 0,1 0 0 0 0,0-2 0 0 0,0 0 0 0 0,0-1 0 0 0,1 0 0 0 0,-1-2 0 0 0,-1 0 0 0 0,1-1 0 0 0,0-1 0 0 0,-1-1 0 0 0,1 0 0 0 0,-1-1 0 0 0,-1-1 0 0 0,1-1 1 0 0,-1 0-1 0 0,-1-1 0 0 0,1-1 0 0 0,-2 0 0 0 0,1-1 0 0 0,-1-1-37 0 0,54-38-1600 0 0,-52 39 797 0 0,0 1 0 0 0,1 0 0 0 0,0 1 0 0 0,9-3 803 0 0,32-18-2755 0 0,-36 19 1383 0 0,-16 8 913 0 0,0 0 0 0 0,0 0 0 0 0,0-1 0 0 0,0 0 0 0 0,1-1 459 0 0,2-2-271 0 0,4-3-1134 0 0,-12 8 3038 0 0,-8 4 3192 0 0,-7 3-4198 0 0,0-1 0 0 0,0 0-1 0 0,-5 0-626 0 0,-31 9 789 0 0,36-9-618 0 0,0 1-1 0 0,1 1 1 0 0,-1 0-1 0 0,1 1 0 0 0,1 0 1 0 0,0 1-1 0 0,0 0 0 0 0,0 1 1 0 0,1 1-1 0 0,-7 6-170 0 0,9-6 226 0 0,4-5-271 0 0,0 0 0 0 0,0 0 0 0 0,0 1 0 0 0,1 0 0 0 0,0 0 0 0 0,0 0 0 0 0,1 0 0 0 0,-2 4 45 0 0,5-9 264 0 0,18-1 44 0 0,-5-1-286 0 0,1-1-1 0 0,-1 0 1 0 0,0-1 0 0 0,0-1 0 0 0,-1 0 0 0 0,1-1 0 0 0,2-2-22 0 0,38-11-823 0 0,-27 10 680 0 0,-17 4 115 0 0,0 2 0 0 0,1-1 0 0 0,-1 1-1 0 0,1 0 1 0 0,0 1 0 0 0,4 0 28 0 0,-13 1 0 0 0,-1 0 0 0 0,1 0 0 0 0,0 0 0 0 0,-1 0 0 0 0,1 0 0 0 0,0 0 0 0 0,-1 0 0 0 0,1 0 0 0 0,0 0 0 0 0,-1 0 0 0 0,1 1 0 0 0,-1-1 0 0 0,1 0 0 0 0,0 0 0 0 0,-1 1 0 0 0,1-1 0 0 0,-1 0 0 0 0,1 1 0 0 0,-1-1 0 0 0,1 1 0 0 0,-1-1 0 0 0,1 1 0 0 0,-1-1 0 0 0,1 1 0 0 0,-1-1 0 0 0,0 1 0 0 0,1-1 0 0 0,-1 1 0 0 0,0 0 0 0 0,1-1 0 0 0,-1 1 0 0 0,0-1 0 0 0,0 1 0 0 0,0 0 0 0 0,1-1 0 0 0,-1 2 0 0 0,3 2 24 0 0,0 0 0 0 0,0 1-1 0 0,0-1 1 0 0,1-1 0 0 0,0 1 0 0 0,0-1-1 0 0,2 2-23 0 0,-6-4 2 0 0,1-1 1 0 0,-1 1-1 0 0,1 0 0 0 0,0-1 0 0 0,-1 1 1 0 0,1 0-1 0 0,-1-1 0 0 0,0 1 1 0 0,1 0-1 0 0,-1 0 0 0 0,1-1 0 0 0,-1 1 1 0 0,0 0-1 0 0,0 0 0 0 0,1 0 1 0 0,-1-1-1 0 0,0 1 0 0 0,0 0 0 0 0,0 0 1 0 0,0 0-1 0 0,0 0 0 0 0,0-1 1 0 0,0 1-1 0 0,0 1-2 0 0,1 13-187 0 0,1-11 174 0 0,-1-1 1 0 0,1 1 0 0 0,-1-1 0 0 0,1 0 0 0 0,0 1 0 0 0,1-1 0 0 0,-1 0-1 0 0,1 0 13 0 0,-2-2 1 0 0,1 0-1 0 0,-1 1 1 0 0,1-1-1 0 0,0 0 1 0 0,-1-1-1 0 0,1 1 1 0 0,0 0-1 0 0,0 0 1 0 0,-1-1-1 0 0,1 1 1 0 0,0-1-1 0 0,0 1 0 0 0,0-1 1 0 0,0 0-1 0 0,0 0 1 0 0,0 0-1 0 0,1 0 0 0 0,6 0 100 0 0,0-1 0 0 0,0 0 0 0 0,0 0-1 0 0,0-1 1 0 0,0 0 0 0 0,0-1-1 0 0,-1 0 1 0 0,1 0 0 0 0,-1-1 0 0 0,0 0-1 0 0,6-4-99 0 0,1-1-203 0 0,-1-2 0 0 0,-1 0 0 0 0,0 0 0 0 0,0-1 0 0 0,7-10 203 0 0,-16 17-2 0 0,1 1 0 0 0,-1-1 0 0 0,1 1 0 0 0,0 0 0 0 0,0 0 0 0 0,1 0 0 0 0,-1 1 1 0 0,1-1-1 0 0,0 2 0 0 0,0-1 0 0 0,0 0 0 0 0,0 1 0 0 0,0 0 0 0 0,1 1 0 0 0,-1-1 1 0 0,0 1-1 0 0,1 1 0 0 0,-1-1 0 0 0,1 1 0 0 0,-1 0 0 0 0,1 0 0 0 0,0 1 2 0 0,9 0 0 0 0,-14-1 0 0 0,-1-1 0 0 0,1 1 0 0 0,0 1 0 0 0,-1-1 0 0 0,1 0 0 0 0,0 0 0 0 0,-1 0 0 0 0,1 1 0 0 0,0-1 0 0 0,-1 1 0 0 0,1-1 0 0 0,-1 1 0 0 0,1 0 0 0 0,-1 0 0 0 0,1 0 0 0 0,-1 0 0 0 0,0 0 0 0 0,1 0 0 0 0,0 0 0 0 0,1 3-5 0 0,1-1 0 0 0,-1 1 0 0 0,0 0 0 0 0,0 0 0 0 0,0 1 0 0 0,-1-1 1 0 0,0 1-1 0 0,1-1 0 0 0,-1 1 0 0 0,-1 0 0 0 0,1 1 5 0 0,4 13-57 0 0,-2 1-1 0 0,1 6 58 0 0,5 23-85 0 0,2-20 29 0 0,-10-27 166 0 0,2-1 28 0 0,-4-1-96 0 0,0 0 0 0 0,1 1 0 0 0,-1-1 0 0 0,1 0 0 0 0,-1 0 0 0 0,1 0 0 0 0,-1 0 0 0 0,1 0 0 0 0,-1 0 0 0 0,0-1 0 0 0,1 1 1 0 0,-1 0-1 0 0,1 0 0 0 0,-1 0 0 0 0,1 0 0 0 0,-1 0 0 0 0,0-1 0 0 0,1 1 0 0 0,-1 0 0 0 0,1 0 0 0 0,-1-1 0 0 0,0 1 0 0 0,1 0 0 0 0,-1-1 1 0 0,0 1-1 0 0,1 0 0 0 0,-1-1 0 0 0,0 1 0 0 0,0 0 0 0 0,0-1 0 0 0,1 1 0 0 0,-1-1 0 0 0,0 1 0 0 0,0 0 0 0 0,0-1 0 0 0,0 1-42 0 0,6-18 218 0 0,-5 16-160 0 0,3-16 111 0 0,6-23-416 0 0,2 1 0 0 0,8-14 247 0 0,-16 43-144 0 0,1 0 0 0 0,1 0-1 0 0,0 0 1 0 0,1 1 0 0 0,0-1-1 0 0,0 2 1 0 0,1-1 0 0 0,0 1 0 0 0,1 0-1 0 0,3-2 145 0 0,-3 5-569 0 0,0 0 0 0 0,1 0-1 0 0,9-4 570 0 0,-1 2-1916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55 16871 0 0,'0'0'771'0'0,"0"0"-14"0"0,0 0-473 0 0,0 0-197 0 0,0 17 412 0 0,8 159 4239 0 0,-7-155-4442 0 0,5 23 244 0 0,1-1 0 0 0,6 17-540 0 0,-8-37 78 0 0,13 43 28 0 0,-18-56 587 0 0,-3-5-2732 0 0,0-4-4564 0 0,-6-3-983 0 0</inkml:trace>
  <inkml:trace contextRef="#ctx0" brushRef="#br0" timeOffset="191.056">12 255 15664 0 0,'-12'-7'1201'0'0,"19"8"1109"0"0,23 11-495 0 0,-10-5-1286 0 0,1 0-1 0 0,0-2 1 0 0,0 0 0 0 0,18 1-529 0 0,7 3 357 0 0,-17-6-360 0 0,0 0 0 0 0,-1-2-1 0 0,1-1 1 0 0,0-1 0 0 0,10-3 3 0 0,12 0-337 0 0,-48 4 248 0 0,-1 0 1 0 0,1-1-1 0 0,0 1 1 0 0,0-1-1 0 0,-1 0 1 0 0,1 0 0 0 0,-1 0-1 0 0,1 0 1 0 0,-1-1-1 0 0,1 1 1 0 0,0-1 88 0 0,15-13-6151 0 0,-5 1-730 0 0</inkml:trace>
  <inkml:trace contextRef="#ctx0" brushRef="#br0" timeOffset="570.154">586 186 15360 0 0,'2'-25'-1208'0'0,"-1"8"3480"0"0,-6 46 103 0 0,10 210 1120 0 0,-14-113-262 0 0,10-124-3223 0 0,-1-1-10 0 0,0 0 1 0 0,0 0-1 0 0,0-1 0 0 0,0 1 0 0 0,0 0 1 0 0,0 0-1 0 0,0-1 0 0 0,0 1 1 0 0,0 0-1 0 0,0 0 0 0 0,0-1 1 0 0,-1 1-1 0 0,1 0 0 0 0,0 0 0 0 0,0-1 1 0 0,-1 1-1 0 0,1 0 0 0 0,-1-1 1 0 0,1 1-1 0 0,0 0 0 0 0,-1 0 0 0 0,1-1 5 0 0,0 0 0 0 0,-1 0-1 0 0,1 0 1 0 0,0 0 0 0 0,0 1-1 0 0,0-1 1 0 0,0 0 0 0 0,0 0-1 0 0,0 0 1 0 0,0 0 0 0 0,0 0-1 0 0,-1 0 1 0 0,1 1 0 0 0,0-1 0 0 0,0 0-1 0 0,0 0 1 0 0,0 0 0 0 0,-1 0-1 0 0,1 0 1 0 0,0 0 0 0 0,0 0-1 0 0,0 0 1 0 0,0 0 0 0 0,-1 0-1 0 0,1 0 1 0 0,0 0 0 0 0,0 0-1 0 0,0 0 1 0 0,0 0 0 0 0,-1 0-1 0 0,1 0 1 0 0,0 0 0 0 0,0 0 0 0 0,0 0-1 0 0,-1 0 1 0 0,1 0 0 0 0,0 0-1 0 0,0 0 1 0 0,0 0 0 0 0,0 0-1 0 0,-1 0 1 0 0,1 0-5 0 0,-8-9-18 0 0,6 7 12 0 0,1-1-1 0 0,-1 1 1 0 0,1-1 0 0 0,0 1-1 0 0,0-1 1 0 0,0 0 0 0 0,0 0-1 0 0,0 0 7 0 0,0-10-24 0 0,0 0-1 0 0,1 0 0 0 0,0 0 0 0 0,1 0 1 0 0,2-6 24 0 0,-2 13-77 0 0,0-1 0 0 0,0 1 1 0 0,1 0-1 0 0,0 0 0 0 0,1 0 1 0 0,-1 0-1 0 0,1 0 1 0 0,0 0-1 0 0,1 1 0 0 0,-1-1 1 0 0,5-4 76 0 0,-7 9-32 0 0,0 0 0 0 0,0 0 0 0 0,0 0 0 0 0,1 0 0 0 0,-1 0 0 0 0,0 0 1 0 0,0 0-1 0 0,1 0 0 0 0,-1 1 0 0 0,1-1 0 0 0,-1 0 0 0 0,1 1 0 0 0,-1-1 1 0 0,1 1-1 0 0,-1 0 0 0 0,1-1 0 0 0,-1 1 0 0 0,1 0 0 0 0,-1 0 0 0 0,1 0 0 0 0,-1 0 1 0 0,2 0 31 0 0,0 1-33 0 0,-1 0 0 0 0,1-1 1 0 0,0 1-1 0 0,0 1 0 0 0,-1-1 1 0 0,1 0-1 0 0,0 1 0 0 0,-1-1 1 0 0,1 1-1 0 0,-1 0 1 0 0,2 1 32 0 0,5 6 117 0 0,0 0 0 0 0,-1 1 1 0 0,0 0-1 0 0,0 1 0 0 0,-1 0-117 0 0,18 26 648 0 0,2-1 0 0 0,27 29-648 0 0,-49-61 91 0 0,-1 1-1 0 0,1-1 0 0 0,0 0 0 0 0,4 2-90 0 0,-8-5-235 0 0,0 0-1 0 0,1 0 0 0 0,-1-1 0 0 0,1 1 1 0 0,0 0-1 0 0,-1 0 0 0 0,1-1 0 0 0,-1 1 0 0 0,1-1 1 0 0,0 0-1 0 0,-1 1 0 0 0,1-1 0 0 0,0 0 1 0 0,0 0-1 0 0,-1 0 0 0 0,1 0 0 0 0,0 0 0 0 0,-1 0 1 0 0,2-1 235 0 0,2-1-7849 0 0</inkml:trace>
  <inkml:trace contextRef="#ctx0" brushRef="#br0" timeOffset="1481.235">1061 269 6448 0 0,'0'0'498'0'0,"6"-4"2388"0"0,-5 4-2519 0 0,-1-1 0 0 0,0 0 0 0 0,1 1 1 0 0,-1-1-1 0 0,1 1 0 0 0,-1-1 0 0 0,1 1 0 0 0,-1-1 1 0 0,1 0-1 0 0,-1 1 0 0 0,1 0 0 0 0,0-1 0 0 0,-1 1 1 0 0,1-1-1 0 0,-1 1 0 0 0,1 0 0 0 0,0-1 1 0 0,0 1-368 0 0,-1 0 100 0 0,1 0 0 0 0,0 0 1 0 0,-1 0-1 0 0,1 0 1 0 0,0 1-1 0 0,-1-1 1 0 0,1 0-1 0 0,0 0 0 0 0,-1 1 1 0 0,1-1-1 0 0,-1 0 1 0 0,1 1-1 0 0,0-1 1 0 0,-1 0-1 0 0,1 1 0 0 0,-1-1 1 0 0,1 1-1 0 0,-1-1 1 0 0,1 1-1 0 0,-1-1 1 0 0,0 1-1 0 0,1-1 0 0 0,-1 1-100 0 0,3 5 262 0 0,0 0 0 0 0,-1 1 0 0 0,0-1 0 0 0,-1 1 0 0 0,1-1 0 0 0,-1 1 0 0 0,0 0 0 0 0,-1 5-262 0 0,9 95 3364 0 0,-4 15-3364 0 0,-7-111 700 0 0,-3-17-194 0 0,4 2-475 0 0,0 0 1 0 0,0 0 0 0 0,0 0 0 0 0,0-1-1 0 0,0-2-31 0 0,2 0 4 0 0,0 0 0 0 0,0 0 0 0 0,0-1-1 0 0,1 1 1 0 0,0 0 0 0 0,1 0 0 0 0,0 0-1 0 0,0 1 1 0 0,0-1 0 0 0,3-3-4 0 0,2-3-170 0 0,0 1-1 0 0,1 0 1 0 0,0 1-1 0 0,9-9 171 0 0,-6 10-103 0 0,0 0-1 0 0,0 1 0 0 0,0 0 0 0 0,1 1 1 0 0,1 0-1 0 0,-1 2 0 0 0,1-1 1 0 0,1 2-1 0 0,-1-1 0 0 0,1 2 1 0 0,0 0-1 0 0,0 1 0 0 0,9-1 104 0 0,69-9 0 0 0,-10 1-265 0 0,-44 5 122 0 0,-36 6 345 0 0,-3 0-88 0 0,-8-1-64 0 0,-15 1-80 0 0,-10 9 121 0 0,1 1 1 0 0,0 2-1 0 0,1 1 0 0 0,0 2 0 0 0,-15 9-91 0 0,36-18-39 0 0,1 1 0 0 0,-1 1 0 0 0,1-1-1 0 0,1 1 1 0 0,-3 2 39 0 0,8-6-12 0 0,0 0 0 0 0,1-1 0 0 0,-1 1-1 0 0,1 0 1 0 0,0 0 0 0 0,-1 0 0 0 0,1 1-1 0 0,1-1 1 0 0,-1 0 0 0 0,0 1 0 0 0,1-1-1 0 0,0 1 1 0 0,0 0 0 0 0,0-1 0 0 0,0 1-1 0 0,0 3 13 0 0,1-5 4 0 0,0 0-1 0 0,0 0 1 0 0,1 0 0 0 0,-1 0-1 0 0,1 0 1 0 0,0 0-1 0 0,-1 0 1 0 0,1-1-1 0 0,0 1 1 0 0,0 0-1 0 0,0 0 1 0 0,0-1 0 0 0,0 1-1 0 0,0-1 1 0 0,1 1-1 0 0,-1-1 1 0 0,0 0-1 0 0,1 1 1 0 0,-1-1 0 0 0,1 0-1 0 0,0 0 1 0 0,-1 0-1 0 0,1 0 1 0 0,0 0-1 0 0,-1 0 1 0 0,1 0 0 0 0,0-1-1 0 0,0 1 1 0 0,1-1-4 0 0,8 3 50 0 0,0 0 1 0 0,1-1-1 0 0,-1-1 1 0 0,9 0-51 0 0,-11 0 33 0 0,7 0-37 0 0,0-1 1 0 0,0-1 0 0 0,0 0-1 0 0,0-1 1 0 0,2-2 3 0 0,23-6-6788 0 0,-19 2-569 0 0</inkml:trace>
  <inkml:trace contextRef="#ctx0" brushRef="#br0" timeOffset="1781.498">1868 216 17015 0 0,'-2'-1'114'0'0,"-1"0"0"0"0,1 0-1 0 0,-1 0 1 0 0,1 0-1 0 0,-1 1 1 0 0,1-1 0 0 0,-1 1-1 0 0,1 0 1 0 0,-1 0-1 0 0,1 0 1 0 0,-1 0-1 0 0,1 0 1 0 0,-1 1 0 0 0,1-1-1 0 0,-1 1 1 0 0,-1 0-114 0 0,-7 2 16 0 0,9-2-5 0 0,1-1 1 0 0,-1 0-1 0 0,0 1 0 0 0,1-1 1 0 0,-1 1-1 0 0,1 0 0 0 0,-1-1 1 0 0,1 1-1 0 0,-1 0 0 0 0,1 0 1 0 0,0 0-1 0 0,-1 0 0 0 0,1 0 0 0 0,0 0 1 0 0,0 0-1 0 0,0 1 0 0 0,-1-1 1 0 0,1 0-1 0 0,1 1 0 0 0,-1-1 1 0 0,0 0-1 0 0,0 1 0 0 0,0 0 1 0 0,1-1-1 0 0,-1 1 0 0 0,1-1-11 0 0,-2 3 35 0 0,1-1-1 0 0,0 0 0 0 0,0 1 1 0 0,0-1-1 0 0,0 0 1 0 0,0 1-1 0 0,1-1 0 0 0,0 1 1 0 0,-1-1-1 0 0,1 1 0 0 0,1 0 1 0 0,-1-1-1 0 0,0 1 0 0 0,1-1 1 0 0,0 1-1 0 0,0-1 0 0 0,0 0 1 0 0,0 1-1 0 0,0-1 0 0 0,1 0 1 0 0,1 3-35 0 0,1 2 258 0 0,1-1 0 0 0,0 0 0 0 0,0 0 0 0 0,0 0 1 0 0,1 0-1 0 0,4 3-258 0 0,42 34 89 0 0,-16-14 810 0 0,-8-10-15 0 0,-22-17-845 0 0,-1 1 0 0 0,1-1 0 0 0,-1 1 0 0 0,0 1-1 0 0,0-1 1 0 0,3 5-39 0 0,-7-9 0 0 0,-1 0 0 0 0,0 1 0 0 0,0-1 0 0 0,0 0 0 0 0,0 0 0 0 0,1 0 0 0 0,-1 0 0 0 0,0 0 0 0 0,0 0 0 0 0,0 1 0 0 0,0-1 0 0 0,0 0 0 0 0,0 0 0 0 0,0 0 0 0 0,0 0 0 0 0,1 1 0 0 0,-1-1 0 0 0,0 0 0 0 0,0 0 0 0 0,0 0 0 0 0,0 0 0 0 0,0 1 0 0 0,0-1 0 0 0,0 0 0 0 0,0 0 0 0 0,0 0 0 0 0,0 1 0 0 0,0-1 0 0 0,0 0 0 0 0,0 0 0 0 0,0 0 0 0 0,0 0 0 0 0,-1 1 0 0 0,1-1 0 0 0,0 0 0 0 0,0 0 0 0 0,0 0 0 0 0,0 0 0 0 0,0 1 0 0 0,0-1 0 0 0,0 0 0 0 0,0 0 0 0 0,-1 0 0 0 0,1 0 0 0 0,0 0 0 0 0,0 0 0 0 0,0 1 0 0 0,0-1 0 0 0,0 0 0 0 0,-1 0 0 0 0,1 0 0 0 0,0 0 0 0 0,-9 1 0 0 0,9-1 0 0 0,-54-2-532 0 0,-19-5 532 0 0,-3 0-2297 0 0,59 7 1306 0 0,4 2-29 0 0</inkml:trace>
  <inkml:trace contextRef="#ctx0" brushRef="#br0" timeOffset="2513.23">2398 338 10136 0 0,'0'-12'149'0'0,"1"9"-65"0"0,-1 0 1 0 0,0 0-1 0 0,0 0 1 0 0,0 0-1 0 0,-1-1 1 0 0,1 1-1 0 0,-1 0 1 0 0,0 0-1 0 0,0 0 1 0 0,0 0-1 0 0,-1-2-84 0 0,1 3 56 0 0,-1 1 1 0 0,1 0-1 0 0,-1 0 0 0 0,1 0 0 0 0,-1 0 0 0 0,0 0 0 0 0,1 0 0 0 0,-1 1 1 0 0,0-1-1 0 0,0 1 0 0 0,0-1 0 0 0,0 1 0 0 0,1-1 0 0 0,-1 1 0 0 0,0 0 1 0 0,0 0-1 0 0,0 0 0 0 0,0 0 0 0 0,-1 0-56 0 0,-3 1 919 0 0,0 0-1 0 0,-1 0 1 0 0,1 0 0 0 0,0 0-1 0 0,-2 2-918 0 0,-19 5 1330 0 0,4-1-1411 0 0,0 2-1 0 0,-3 2 82 0 0,18-8 148 0 0,1 1 1 0 0,0 0-1 0 0,0 1 1 0 0,1-1-1 0 0,-1 1 1 0 0,1 1-1 0 0,0-1 1 0 0,-3 4-149 0 0,7-6 38 0 0,-6 6 26 0 0,0 0-1 0 0,0 0 0 0 0,1 1 1 0 0,1 0-1 0 0,0 1 0 0 0,-1 2-63 0 0,6-13-1 0 0,1 1 0 0 0,0 0 0 0 0,-1-1-1 0 0,1 1 1 0 0,0 0 0 0 0,0 0 0 0 0,0-1-1 0 0,0 1 1 0 0,0 0 0 0 0,-1-1 0 0 0,1 1-1 0 0,0 0 1 0 0,1 0 0 0 0,-1-1 0 0 0,0 1-1 0 0,0 0 1 0 0,0-1 0 0 0,0 1 0 0 0,0 0-1 0 0,1-1 1 0 0,-1 1 0 0 0,0 0 0 0 0,1-1-1 0 0,-1 1 1 0 0,0 0 0 0 0,1-1 0 0 0,-1 1-1 0 0,1-1 1 0 0,-1 1 0 0 0,1-1 0 0 0,-1 1-1 0 0,1-1 1 0 0,0 1 0 0 0,-1-1 0 0 0,1 0-1 0 0,0 1 2 0 0,1 0 47 0 0,0 0 0 0 0,0 0 0 0 0,0-1 0 0 0,0 1 0 0 0,0 0 0 0 0,1-1 0 0 0,-1 0 0 0 0,0 1-1 0 0,0-1 1 0 0,0 0-47 0 0,6-1 113 0 0,0 1 0 0 0,0-2-1 0 0,0 1 1 0 0,0-1 0 0 0,0 0-1 0 0,-1-1 1 0 0,1 1 0 0 0,-1-2-1 0 0,0 1 1 0 0,0-1 0 0 0,0 0-1 0 0,6-5-112 0 0,15-18-230 0 0,33-23 34 0 0,-10 11 383 0 0,-34 25-379 0 0,1 0 0 0 0,1 1 1 0 0,5-1 191 0 0,-19 10-30 0 0,20-7-45 0 0,-23 10 74 0 0,-1 1 0 0 0,0-1 0 0 0,0 1 0 0 0,1 0 0 0 0,-1 0 0 0 0,0 0 0 0 0,1 0 0 0 0,-1 0 0 0 0,0 0 0 0 0,1 0 0 0 0,-1 0 0 0 0,0 0 0 0 0,1 1 0 0 0,-1-1 0 0 0,0 0 0 0 0,0 1 0 0 0,1-1 0 0 0,-1 1 0 0 0,0 0 1 0 0,1 0 25 0 0,1 1 0 0 0,-1 0 0 0 0,0-1 0 0 0,0 1 0 0 0,0 0 0 0 0,-1 0 0 0 0,1 1 1 0 0,0-1-1 0 0,-1 0 0 0 0,0 1 0 0 0,1-1 0 0 0,-1 0 0 0 0,0 1 0 0 0,0 0 0 0 0,0-1-25 0 0,4 10 212 0 0,1-1 116 0 0,0 1 0 0 0,-1 0 1 0 0,1 7-329 0 0,5 11 773 0 0,-1 1-96 0 0,-4-5-650 0 0,-6-25 20 0 0,0 0-1 0 0,0-1 0 0 0,0 1 0 0 0,-1 0 1 0 0,1 0-1 0 0,0-1 0 0 0,0 1 1 0 0,0 0-1 0 0,0 0 0 0 0,-1-1 0 0 0,1 1 1 0 0,0 0-1 0 0,-1-1 0 0 0,1 1 1 0 0,0 0-1 0 0,-1-1 0 0 0,1 1 0 0 0,-1-1 1 0 0,1 1-1 0 0,-1-1 0 0 0,1 1 1 0 0,-1-1-1 0 0,0 1 0 0 0,1-1 0 0 0,-1 1 1 0 0,0-1-1 0 0,1 0 0 0 0,-1 1 1 0 0,0-1-1 0 0,1 0 0 0 0,-1 1 0 0 0,0-1 1 0 0,0 0-1 0 0,0 0-46 0 0,0 1-107 0 0,0-1 275 0 0,1 0 21 0 0,0 0-55 0 0,-6-8-473 0 0,6 7 341 0 0,0 0 0 0 0,0 0 1 0 0,0-1-1 0 0,0 1 0 0 0,0 0 1 0 0,0 0-1 0 0,0 0 0 0 0,0 0 1 0 0,1 0-1 0 0,-1 0 0 0 0,0 0 0 0 0,1 0 1 0 0,-1 0-1 0 0,0 0 0 0 0,1 0 1 0 0,0 0-1 0 0,-1 0 0 0 0,1 0 0 0 0,0 0 1 0 0,-1 0-1 0 0,1 0 0 0 0,0 0 1 0 0,0 1-1 0 0,0-1-2 0 0,1-2 18 0 0,12-15 252 0 0,-11 14-335 0 0,0 0 1 0 0,0 0-1 0 0,0 0 1 0 0,1 0-1 0 0,0 1 1 0 0,2-3 64 0 0,3-1 56 0 0,-1 0 0 0 0,-1-1 0 0 0,1 0 0 0 0,2-4-56 0 0,4-4 131 0 0,-9 10-236 0 0,0 0 1 0 0,-1 0-1 0 0,0 0 1 0 0,0-3 104 0 0,-2 5 1 0 0,0 0-1 0 0,1 0 1 0 0,-1 0 0 0 0,1 0-1 0 0,-1 1 1 0 0,1-1 0 0 0,0 1-1 0 0,1 0 1 0 0,-1 0 0 0 0,0 0 0 0 0,1 0-1 0 0,1 0 0 0 0,11-6 5 0 0,1 0 0 0 0,1 2-1 0 0,-1 0 1 0 0,1 0 0 0 0,1 2-1 0 0,5-1-4 0 0,13-7 456 0 0,-20 6-444 0 0,-15 7-140 0 0,-1-1 0 0 0,1 1 0 0 0,-1 0-1 0 0,1-1 1 0 0,-1 1 0 0 0,1 0 0 0 0,-1 0 0 0 0,1 0 0 0 0,-1 0-1 0 0,1 0 1 0 0,-1 0 0 0 0,1 1 0 0 0,-1-1 0 0 0,1 0-1 0 0,-1 1 1 0 0,1-1 0 0 0,-1 1 0 0 0,1 0 0 0 0,-1-1 0 0 0,0 1-1 0 0,1 0 129 0 0,1 1-448 0 0,-1-1-882 0 0,-2-1-57 0 0,0 0-12 0 0</inkml:trace>
  <inkml:trace contextRef="#ctx0" brushRef="#br0" timeOffset="3439.453">3291 263 7400 0 0,'-3'-1'-2'0'0,"-4"0"458"0"0,14 1-124 0 0,-47-8 5318 0 0,37 8-5268 0 0,0 0 0 0 0,0 0 0 0 0,1 0 0 0 0,-1 0 0 0 0,0 1 0 0 0,0-1 0 0 0,1 1 0 0 0,-1 0 0 0 0,0 0 1 0 0,-1 0-383 0 0,-12 5 578 0 0,9-4-340 0 0,1 1-1 0 0,-1 0 0 0 0,0 0 1 0 0,1 1-1 0 0,0 0 0 0 0,-4 2-237 0 0,-21 13 364 0 0,25-16-277 0 0,0 0-1 0 0,0 0 1 0 0,0 1-1 0 0,0 0 1 0 0,0 0-1 0 0,1 0 0 0 0,0 1 1 0 0,0 0-1 0 0,0 0 1 0 0,0 0-1 0 0,-2 5-86 0 0,1-1 93 0 0,1 0 0 0 0,0 1-1 0 0,1-1 1 0 0,0 1 0 0 0,0 0 0 0 0,1 0-1 0 0,0 4-92 0 0,2-12 9 0 0,1 0 0 0 0,0 1 0 0 0,-1-1 0 0 0,1 0 0 0 0,0 0 0 0 0,1 1 0 0 0,-1-1 0 0 0,0 0 0 0 0,1 0 0 0 0,-1 1 0 0 0,1-1 0 0 0,0 0 0 0 0,-1 0-1 0 0,1 0 1 0 0,0 0 0 0 0,0 0 0 0 0,1 0 0 0 0,-1 0 0 0 0,0 0 0 0 0,1 0 0 0 0,-1-1 0 0 0,1 1-9 0 0,0 0 71 0 0,0 0-1 0 0,1 1 1 0 0,-1-1 0 0 0,1-1-1 0 0,-1 1 1 0 0,1 0 0 0 0,0-1 0 0 0,-1 1-1 0 0,1-1 1 0 0,0 0 0 0 0,0 0-1 0 0,0 0 1 0 0,0 0 0 0 0,0-1 0 0 0,2 1-71 0 0,6-1 47 0 0,0 0 1 0 0,0-1-1 0 0,0 0 1 0 0,0-1-1 0 0,0 0 1 0 0,0-1-1 0 0,0 0 1 0 0,-1-1-1 0 0,1 0 1 0 0,-1-1-1 0 0,0 0 1 0 0,0 0-1 0 0,-1-1 1 0 0,1-1-48 0 0,-4 3 12 0 0,0-2 1 0 0,0 1-1 0 0,-1-1 0 0 0,1 1 0 0 0,-1-1 1 0 0,-1-1-1 0 0,1 1 0 0 0,-1-1 1 0 0,0 0-1 0 0,-1 0 0 0 0,1 0 0 0 0,1-8-12 0 0,3-6-50 0 0,-2-2 0 0 0,0 1 0 0 0,1-19 50 0 0,-3 12-99 0 0,11-56-190 0 0,-9 53 587 0 0,1-28-298 0 0,-5 34-20 0 0,-1 24-13 0 0,-1-1 1 0 0,-1 1 0 0 0,1-1 0 0 0,0 1 0 0 0,0 0-1 0 0,-1-1 1 0 0,0 1 0 0 0,0-2 32 0 0,-2-13 351 0 0,-9 31 178 0 0,7-7-568 0 0,1 0 0 0 0,0 0 0 0 0,0 0 0 0 0,1 0 0 0 0,0 1 0 0 0,0-1 0 0 0,1 1 0 0 0,0-1 0 0 0,-1 6 39 0 0,-1 11-37 0 0,1 0 0 0 0,0 14 37 0 0,3 6 916 0 0,2 0 0 0 0,4 25-916 0 0,0 1 89 0 0,-5-64-80 0 0,0 1 0 0 0,1-1 0 0 0,0 1 0 0 0,1 4-9 0 0,4 13 96 0 0,-6-18-1614 0 0,-1-4-1238 0 0,0-2-5093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3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4608 0 0,'-23'6'448'0'0,"19"-4"-188"0"0,2-1-88 0 0,0 0 0 0 0,-1-1 0 0 0,1 1 0 0 0,0-1 0 0 0,0 0 0 0 0,0 1 0 0 0,-1-1 0 0 0,1 0 0 0 0,0 0 0 0 0,0 0 0 0 0,-2-1-172 0 0,-21 7 3416 0 0,24-6-2974 0 0,-12 8-204 0 0,8-7-282 0 0,4-1 198 0 0,0 0 0 0 0,0 1 0 0 0,1-1 0 0 0,-1 0 0 0 0,0 0 0 0 0,0 0-1 0 0,1 1 1 0 0,-1-1 0 0 0,0 0 0 0 0,0 1 0 0 0,1-1 0 0 0,-1 1 0 0 0,0-1 0 0 0,1 1-1 0 0,-1-1 1 0 0,0 1-154 0 0,1 0 488 0 0,0-1 22 0 0,0 0-68 0 0,-2 1-292 0 0,-4 3-62 0 0,4-3 282 0 0,2-1 118 0 0,0 0 21 0 0,0 0-66 0 0,0 1-294 0 0,-2 3-61 0 0,1-3 283 0 0,1-1 117 0 0,0 0 21 0 0,2 2-422 0 0,0 0 0 0 0,0 0 0 0 0,0 0 0 0 0,0 0 0 0 0,0-1 0 0 0,1 1-1 0 0,1 0-86 0 0,0-1 0 0 0,-1 0 0 0 0,1 0 0 0 0,-1-1 0 0 0,1 1 0 0 0,-1-1 0 0 0,1 0 0 0 0,0 0 0 0 0,-1 0 0 0 0,1-1 0 0 0,0 1 0 0 0,-1-1 0 0 0,1 0 0 0 0,24-5 990 0 0,-1 2 0 0 0,9 0-990 0 0,6-2 68 0 0,95-9 450 0 0,-106 13-2029 0 0,21 3 1511 0 0,3 5-4913 0 0,-39-4-1772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732 162 10136 0 0,'1'-10'337'0'0,"1"0"1"0"0,0 0 0 0 0,0 1 0 0 0,1-1 0 0 0,0 1-1 0 0,3-6-337 0 0,-5 12 207 0 0,1 0 1 0 0,-1 0-1 0 0,0-1 0 0 0,0 1 0 0 0,0 0 0 0 0,-1-1 0 0 0,1 1 0 0 0,-1-1 0 0 0,0-2-207 0 0,0 4 106 0 0,-1 0 1 0 0,1 0-1 0 0,-1 1 0 0 0,1-1 0 0 0,-1 0 0 0 0,0 1 0 0 0,1-1 0 0 0,-1 1 1 0 0,0-1-1 0 0,0 1 0 0 0,0-1 0 0 0,0 1 0 0 0,-1 0 0 0 0,1-1 1 0 0,0 1-1 0 0,0 0 0 0 0,-1 0 0 0 0,1 0 0 0 0,-1 0 0 0 0,1 0 1 0 0,-1 0-107 0 0,-1-1 174 0 0,-1 1 1 0 0,0-1 0 0 0,1 1 0 0 0,-1 0 0 0 0,0 0 0 0 0,1 0 0 0 0,-1 1 0 0 0,0-1 0 0 0,0 1 0 0 0,0 0 0 0 0,1 0 0 0 0,-1 0 0 0 0,-4 1-175 0 0,-8 1 784 0 0,0 2 0 0 0,-11 2-784 0 0,18-3 253 0 0,-3 0-57 0 0,0 2 1 0 0,1-1-1 0 0,-1 2 0 0 0,1-1 0 0 0,0 2 0 0 0,-8 5-196 0 0,2 1-19 0 0,0 0 0 0 0,1 1 0 0 0,-8 9 19 0 0,12-9 269 0 0,1 1 0 0 0,0 0 0 0 0,1 1 0 0 0,0 0 0 0 0,1 0 0 0 0,1 1 0 0 0,-5 16-269 0 0,4-7 24 0 0,0-1-1 0 0,2 2 1 0 0,1-1-1 0 0,1 1 1 0 0,1 0 0 0 0,1 0-1 0 0,2 4-23 0 0,4 94 0 0 0,16 88 0 0 0,-17-176 0 0 0,-1 29 0 0 0,-1-41 0 0 0,0-19 45 0 0,-1 1-1 0 0,0-1 1 0 0,0 1-1 0 0,0-1 1 0 0,-1 1 0 0 0,0-1-1 0 0,0 0-44 0 0,1-4-48 0 0,0 0-1 0 0,0 0 1 0 0,0 0 0 0 0,0 0-1 0 0,0-1 1 0 0,0 1 0 0 0,0 0-1 0 0,-1-1 1 0 0,1 1 0 0 0,-1-1 0 0 0,0 1 48 0 0,1-1-147 0 0,0-1 1 0 0,0 1-1 0 0,0-1 1 0 0,0 1-1 0 0,0-1 1 0 0,0 0-1 0 0,0 0 1 0 0,0 1 0 0 0,0-1-1 0 0,0 0 1 0 0,0 0-1 0 0,0 0 1 0 0,0 0-1 0 0,0 0 1 0 0,0 0-1 0 0,0 0 1 0 0,0 0 0 0 0,0 0-1 0 0,1-1 1 0 0,-1 1-1 0 0,0 0 1 0 0,0-1-1 0 0,-1 0 147 0 0,-18-8-2022 0 0,-8-2-23 0 0</inkml:trace>
  <inkml:trace contextRef="#ctx0" brushRef="#br0" timeOffset="867.506">2 610 15664 0 0,'0'0'356'0'0,"0"0"-332"0"0,0 0 1 0 0,0 0-1 0 0,0 0 1 0 0,0 0-1 0 0,0 0 1 0 0,0 0-1 0 0,0 0 1 0 0,0 0-1 0 0,-1 0 1 0 0,1 0-1 0 0,0 0 1 0 0,0 0-1 0 0,0 0 1 0 0,0 0 0 0 0,0 0-1 0 0,0 0 1 0 0,0 0-1 0 0,0 0 1 0 0,0 0-1 0 0,0 0 1 0 0,0 0-1 0 0,0 0 1 0 0,0 0-1 0 0,0 0 1 0 0,-1 0-1 0 0,1 0 1 0 0,0 0-1 0 0,0 0 1 0 0,0-1-1 0 0,0 1 1 0 0,0 0 0 0 0,0 0-1 0 0,0 0 1 0 0,0 0-1 0 0,0 0 1 0 0,0 0-1 0 0,0 0 1 0 0,0 0-1 0 0,0 0 1 0 0,0 0-1 0 0,0 0 1 0 0,0 0-1 0 0,0 0 1 0 0,0-1-1 0 0,0 1 1 0 0,0 0 0 0 0,0 0-1 0 0,0 0 1 0 0,0 0-1 0 0,0 0 1 0 0,0 0-1 0 0,0 0 1 0 0,0 0-1 0 0,0 0 1 0 0,0 0-25 0 0,3 0 2 0 0,0 1-1 0 0,0-1 1 0 0,0 1 0 0 0,0 0-1 0 0,-1 0 1 0 0,1 0 0 0 0,0 0 0 0 0,0 1-1 0 0,1 0-1 0 0,18 8-1 0 0,57 14 1 0 0,-46-17 255 0 0,0-1 0 0 0,1-1 0 0 0,0-2 0 0 0,0-2 0 0 0,0 0 0 0 0,0-3 0 0 0,0-1 0 0 0,7-2-255 0 0,101-25 0 0 0,-116 22 0 0 0,-1 0 0 0 0,1-1 0 0 0,-2-2 0 0 0,10-6 0 0 0,-33 17 0 0 0,50-28 0 0 0,15-13 0 0 0,-62 38 0 0 0,0 0 0 0 0,-1 0 0 0 0,0-1 0 0 0,0 1 0 0 0,0-1 0 0 0,0 1 0 0 0,0-1 0 0 0,-3 4 0 0 0,0 0 0 0 0,0-1 0 0 0,0 1 0 0 0,0 0 0 0 0,0 0 0 0 0,1 0 0 0 0,-1 0 0 0 0,0-1 0 0 0,0 1 0 0 0,0 0 0 0 0,0 0 0 0 0,0 0 0 0 0,0 0 0 0 0,0-1 0 0 0,0 1 0 0 0,0 0 0 0 0,0 0 0 0 0,0 0 0 0 0,0-1 0 0 0,0 1 0 0 0,0 0 0 0 0,0 0 0 0 0,0 0 0 0 0,0-1 0 0 0,0 1 0 0 0,0 0 0 0 0,0 0 0 0 0,0 0 0 0 0,0 0 0 0 0,0-1 0 0 0,0 1 0 0 0,-1 0 0 0 0,1 0 0 0 0,0 0 0 0 0,0 0 0 0 0,0-1 0 0 0,0 1 0 0 0,0 0 0 0 0,-1 0 0 0 0,1 0 0 0 0,0 0 0 0 0,0 0 0 0 0,0 0 0 0 0,0 0 0 0 0,-1-1 0 0 0,1 1 0 0 0,0 0 0 0 0,0 0 0 0 0,0 0 0 0 0,0 0 0 0 0,-1 0 0 0 0,1 0 0 0 0,0 0 0 0 0,0 0 0 0 0,0 0 0 0 0,-1 0 0 0 0,-8 0 0 0 0,6 0 74 0 0,0 1 1 0 0,0 0-1 0 0,0 0 0 0 0,0 0 0 0 0,0 0 0 0 0,0 1 0 0 0,1-1 0 0 0,-1 1 0 0 0,0 0 0 0 0,1 0 0 0 0,0 0 0 0 0,-1 0 0 0 0,-1 2-74 0 0,-3 4 372 0 0,0 0 0 0 0,0 1 0 0 0,-1 3-372 0 0,-15 19-31 0 0,17-24 223 0 0,1 0 0 0 0,0 0-1 0 0,0 0 1 0 0,1 1 0 0 0,0-1-1 0 0,0 1 1 0 0,-2 8-192 0 0,3-10-115 0 0,2 0-1 0 0,-1 1 1 0 0,0-1-1 0 0,1 0 1 0 0,1 1-1 0 0,-1-1 1 0 0,1 0 0 0 0,0 1-1 0 0,0-1 1 0 0,1 1-1 0 0,0 1 116 0 0,-1-7 10 0 0,0-1-1 0 0,0 1 0 0 0,1 0 0 0 0,-1 0 1 0 0,0 0-1 0 0,1 0 0 0 0,-1 0 0 0 0,1 0 1 0 0,-1-1-1 0 0,1 1 0 0 0,-1 0 0 0 0,1 0 0 0 0,0-1 1 0 0,-1 1-1 0 0,1 0 0 0 0,0-1 0 0 0,-1 1 1 0 0,1-1-1 0 0,0 1 0 0 0,0-1 0 0 0,0 1 1 0 0,-1-1-1 0 0,1 0 0 0 0,0 1 0 0 0,0-1 1 0 0,0 0-1 0 0,0 0 0 0 0,0 1 0 0 0,0-1 1 0 0,0 0-1 0 0,0 0 0 0 0,0 0 0 0 0,0 0 1 0 0,0 0-1 0 0,0-1-9 0 0,5 1 252 0 0,-1-1 0 0 0,1-1 1 0 0,-1 1-1 0 0,1-1 0 0 0,2-1-252 0 0,0 0 226 0 0,2 0-212 0 0,0-1 0 0 0,0 0-1 0 0,0-1 1 0 0,0 0 0 0 0,-1-1 0 0 0,0 0-1 0 0,0 0 1 0 0,-1-1 0 0 0,1 0 0 0 0,-2-1 0 0 0,1 1-1 0 0,0-2-13 0 0,13-17 0 0 0,-12 15 0 0 0,0 1 0 0 0,-1-1 0 0 0,0 0 0 0 0,-1-1 0 0 0,-1 1 0 0 0,1-3 0 0 0,-6 12 0 0 0,0 3 0 0 0,-1 8 0 0 0,-3 22 0 0 0,2-16 0 0 0,1-2 0 0 0,0 1 0 0 0,1-1 0 0 0,0 0 0 0 0,3 8 0 0 0,1 14 0 0 0,-5-34 0 0 0,0 0 0 0 0,0 0 0 0 0,0 1 0 0 0,0-1 0 0 0,0 0 0 0 0,1 0 0 0 0,-1 0 0 0 0,0 0 0 0 0,1 0 0 0 0,-1 0 0 0 0,1 0 0 0 0,0 0 0 0 0,-1 0 0 0 0,1 0 0 0 0,0 0 0 0 0,-1 0 0 0 0,1 0 0 0 0,0 0 0 0 0,0 0 0 0 0,0 0 0 0 0,0-1 0 0 0,0 1 0 0 0,0 0 0 0 0,0-1 0 0 0,0 1 0 0 0,0-1 0 0 0,0 1 0 0 0,0-1 0 0 0,0 0 0 0 0,0 1 0 0 0,0-1 0 0 0,1 0 0 0 0,-1 0 0 0 0,0 0 0 0 0,0 1 0 0 0,0-1 0 0 0,1-1 0 0 0,-1 1 0 0 0,1 0 0 0 0,1 0 0 0 0,1-1 0 0 0,-1 0 0 0 0,1 0 0 0 0,-1 0 0 0 0,1 0 0 0 0,-1-1 0 0 0,1 1 0 0 0,-1-1 0 0 0,0 0 0 0 0,0 0 0 0 0,3-2 0 0 0,64-52 0 0 0,-58 45 0 0 0,11-10 0 0 0,20-24 0 0 0,-26 26 0 0 0,2 1 0 0 0,0 1 0 0 0,19-14 0 0 0,-37 30 0 0 0,0 0 0 0 0,1 0 0 0 0,-1 0 0 0 0,0 0 0 0 0,1 1 0 0 0,-1-1 0 0 0,1 0 0 0 0,-1 1 0 0 0,1-1 0 0 0,-1 1 0 0 0,1 0 0 0 0,-1-1 0 0 0,1 1 0 0 0,-1 0 0 0 0,1 0 0 0 0,0 0 0 0 0,-1 0 0 0 0,1 0 0 0 0,-1 1 0 0 0,1-1 0 0 0,-1 0 0 0 0,1 1 0 0 0,-1-1 0 0 0,1 1 0 0 0,-1-1 0 0 0,0 1 0 0 0,1 0 0 0 0,-1 0 0 0 0,0 0 0 0 0,1-1 0 0 0,-1 1 0 0 0,0 0 0 0 0,0 1 0 0 0,0-1 0 0 0,0 0 0 0 0,0 0 0 0 0,0 0 0 0 0,1 2 0 0 0,2 2 0 0 0,-1 0 0 0 0,1 1 0 0 0,-1 0 0 0 0,0-1 0 0 0,-1 1 0 0 0,0 0 0 0 0,1 1 0 0 0,0 4 0 0 0,0 1 0 0 0,0 1 0 0 0,-1-1 0 0 0,-1 0 0 0 0,0 1 0 0 0,0 0 0 0 0,-1-1 0 0 0,-2 9 0 0 0,-3 23 0 0 0,4-27 290 0 0,1-15 21 0 0,0-7 19 0 0,1-5-194 0 0,0 0 1 0 0,1 0 0 0 0,1 0-1 0 0,-1 0 1 0 0,1 1-1 0 0,1-1 1 0 0,0 1-1 0 0,1-2-136 0 0,10-27 25 0 0,-14 34-25 0 0,1 1 0 0 0,-1 0 0 0 0,1 0 0 0 0,0-1 0 0 0,0 1 0 0 0,0 0 0 0 0,0 0 0 0 0,1 1 0 0 0,-1-1 0 0 0,1 0 0 0 0,0 1 0 0 0,-1 0 0 0 0,3-1 0 0 0,-3 1 0 0 0,0 1 0 0 0,0 0 0 0 0,0-1 0 0 0,0 1 0 0 0,1 0 0 0 0,-1 0 0 0 0,0 1 0 0 0,1-1 0 0 0,-1 0 0 0 0,1 1 0 0 0,-1 0 0 0 0,0-1 0 0 0,1 1 0 0 0,-1 0 0 0 0,1 0 0 0 0,-1 1 0 0 0,1-1 0 0 0,-1 0 0 0 0,1 1 0 0 0,-1-1 0 0 0,3 1 0 0 0,-1 1 0 0 0,0-1 0 0 0,1 1 0 0 0,-1 0 0 0 0,0 0 0 0 0,0 0 0 0 0,0 0 0 0 0,-1 1 0 0 0,1 0 0 0 0,0-1 0 0 0,-1 1 0 0 0,2 3 0 0 0,52 44 0 0 0,-35-27 0 0 0,-10-10 0 0 0,0-1 0 0 0,1-1 0 0 0,9 8 0 0 0,-18-17-157 0 0,0 1-1 0 0,0-1 0 0 0,0 0 0 0 0,1 0 1 0 0,-1 0-1 0 0,0-1 0 0 0,1 0 1 0 0,-1 1-1 0 0,1-2 0 0 0,0 1 1 0 0,-1 0-1 0 0,4-1 158 0 0,-1 0-1672 0 0,0 0 1 0 0,0-1-1 0 0,0 0 1 0 0,0 0-1 0 0,2-1 1672 0 0,12-4-6637 0 0</inkml:trace>
  <inkml:trace contextRef="#ctx0" brushRef="#br0" timeOffset="1340.432">2129 436 17503 0 0,'1'-2'113'0'0,"-2"0"0"0"0,1-1 0 0 0,0 1 0 0 0,0 0 0 0 0,0 0 0 0 0,-1 0 0 0 0,0 0 0 0 0,1 0 0 0 0,-1 0 0 0 0,0 0 0 0 0,0 0 0 0 0,0 0 0 0 0,0 0 0 0 0,0 0 0 0 0,0 0-1 0 0,-1 0 1 0 0,1 1-113 0 0,0 0 22 0 0,1 1 0 0 0,-1-1-1 0 0,1 1 1 0 0,-1 0 0 0 0,1-1-1 0 0,-1 1 1 0 0,0 0-1 0 0,1-1 1 0 0,-1 1 0 0 0,0 0-1 0 0,1 0 1 0 0,-1 0 0 0 0,0-1-1 0 0,1 1 1 0 0,-1 0-1 0 0,0 0 1 0 0,0 0 0 0 0,1 0-1 0 0,-1 0 1 0 0,0 1 0 0 0,1-1-1 0 0,-1 0 1 0 0,0 0-1 0 0,0 0-20 0 0,-16 6 1315 0 0,-7 8-986 0 0,0 0 1 0 0,1 2-1 0 0,1 0 0 0 0,0 2 0 0 0,1 0 0 0 0,1 1 0 0 0,-2 5-330 0 0,10-12 387 0 0,2 1 1 0 0,-1 0-1 0 0,2 0 1 0 0,-3 6-388 0 0,7-11 56 0 0,1 0 0 0 0,0 0 0 0 0,0 0 0 0 0,1 1-1 0 0,0-1 1 0 0,1 1 0 0 0,0 0 0 0 0,-1 6-56 0 0,3-13 0 0 0,-1 0 0 0 0,1 0 0 0 0,0 0 0 0 0,0 0 0 0 0,0 0 0 0 0,0 0 0 0 0,1 0 0 0 0,-1 0 0 0 0,1 0 0 0 0,-1 0 0 0 0,1 0 0 0 0,-1 0 0 0 0,1 0 0 0 0,0 0 0 0 0,0 0 0 0 0,0 0 0 0 0,0-1 0 0 0,0 1 0 0 0,1 0 0 0 0,-1-1 0 0 0,0 1 0 0 0,2 0 0 0 0,-1-1 0 0 0,0 1 0 0 0,0-1 0 0 0,0 0 0 0 0,0 0 0 0 0,1-1 0 0 0,-1 1 0 0 0,0 0 0 0 0,1-1 0 0 0,-1 1 0 0 0,0-1 0 0 0,1 0 0 0 0,-1 0 0 0 0,0 0 0 0 0,1 0 0 0 0,-1 0 0 0 0,1 0 0 0 0,-1-1 0 0 0,0 1 0 0 0,0-1 0 0 0,1 0 0 0 0,7-2 0 0 0,0 0 0 0 0,0-1 0 0 0,0-1 0 0 0,-1 0 0 0 0,0 0 0 0 0,0-1 0 0 0,0 0 0 0 0,0 0 0 0 0,-1-1 0 0 0,2-3 0 0 0,15-15 0 0 0,-1-1 0 0 0,9-15 0 0 0,-9 12 0 0 0,-12 12-256 0 0,0 0 0 0 0,-1-1 0 0 0,-1-1-1 0 0,1-4 257 0 0,19-34-801 0 0,-12 25 717 0 0,-2-2 0 0 0,2-9 84 0 0,4-8 2 0 0,-17 41-2 0 0,-1 0 0 0 0,0 0 0 0 0,-1 0 0 0 0,0-1 0 0 0,-1 1 0 0 0,0-1 0 0 0,0-9 0 0 0,-2 19 0 0 0,0 1 0 0 0,0-1 0 0 0,0 1 0 0 0,0-1 0 0 0,0 1 0 0 0,0-1 0 0 0,0 1 0 0 0,0-1 0 0 0,0 1 0 0 0,-1-1 0 0 0,1 1 0 0 0,0 0 0 0 0,0-1 0 0 0,0 1 0 0 0,-1-1 0 0 0,1 1 0 0 0,0-1 0 0 0,0 1 0 0 0,-1 0 0 0 0,1-1 0 0 0,-1 1 0 0 0,1 0 0 0 0,0-1 0 0 0,-1 1 0 0 0,1 0 0 0 0,0 0 0 0 0,-1-1 0 0 0,1 1 0 0 0,-1 0 0 0 0,1 0 0 0 0,-1 0 0 0 0,1 0 0 0 0,-1 0 0 0 0,1-1 0 0 0,-1 1 0 0 0,1 0 0 0 0,-1 0 0 0 0,1 0 0 0 0,0 0 0 0 0,-1 0 0 0 0,1 0 0 0 0,-1 1 0 0 0,1-1 0 0 0,-1 0 0 0 0,1 0 0 0 0,-1 0 0 0 0,1 0 0 0 0,-1 0 0 0 0,1 1 0 0 0,-1-1 0 0 0,1 0 0 0 0,0 0 0 0 0,-10 11 0 0 0,0 0 0 0 0,1 0 0 0 0,0 0 0 0 0,1 1 0 0 0,1 1 0 0 0,0-1 0 0 0,0 1 0 0 0,2 0 0 0 0,-1 1 0 0 0,2 0 0 0 0,0-1 0 0 0,0 1 0 0 0,0 6 0 0 0,-4 14 0 0 0,4-21 0 0 0,0 0 0 0 0,2 1 0 0 0,0 1 0 0 0,-3 20 0 0 0,3-12 0 0 0,0 0 0 0 0,1 15 0 0 0,1-31 0 0 0,0 1 0 0 0,1-1 0 0 0,1 0 0 0 0,-1 1 0 0 0,1-1 0 0 0,0 0 0 0 0,1 0 0 0 0,-1 0 0 0 0,1-1 0 0 0,2 3 0 0 0,-4-7 3 0 0,0 0-1 0 0,1 0 1 0 0,-1 0-1 0 0,1 0 1 0 0,-1 0 0 0 0,1-1-1 0 0,0 1 1 0 0,-1-1-1 0 0,1 1 1 0 0,0-1-1 0 0,0 0 1 0 0,0 1-1 0 0,0-1 1 0 0,0 0-1 0 0,0 0 1 0 0,1-1-1 0 0,1 2-2 0 0,0-2 5 0 0,0 1-1 0 0,0-1 0 0 0,0 1 1 0 0,0-1-1 0 0,0 0 0 0 0,0-1 1 0 0,0 1-1 0 0,0-1 0 0 0,0 0 1 0 0,1 0-5 0 0,5-2-62 0 0,1-1 0 0 0,-1 0 1 0 0,0-1-1 0 0,0 0 0 0 0,0-1 1 0 0,-1 0-1 0 0,4-3 62 0 0,5-6-2244 0 0,-1-1 1 0 0,0-1 0 0 0,4-5 2242 0 0,6-10-2554 0 0</inkml:trace>
  <inkml:trace contextRef="#ctx0" brushRef="#br0" timeOffset="2732.01">2594 306 13824 0 0,'-13'8'306'0'0,"0"0"1"0"0,0 1-1 0 0,1 1 0 0 0,0 0 1 0 0,-6 7-307 0 0,-7 6 838 0 0,-5 4 96 0 0,1 2 0 0 0,1 0 0 0 0,2 2 0 0 0,1 1-1 0 0,-15 25-933 0 0,35-47 207 0 0,-1 0-1 0 0,1 0 0 0 0,-2 9-206 0 0,5-16 0 0 0,1 0-1 0 0,0 1 0 0 0,0-1 0 0 0,0 0 0 0 0,1 1 0 0 0,-1-1 0 0 0,1 1 1 0 0,0-1-1 0 0,0 1 0 0 0,0 0 0 0 0,1-1 0 0 0,-1 1 0 0 0,2 2 1 0 0,-2-5 30 0 0,0 0 0 0 0,1 0 0 0 0,-1 0 0 0 0,0 0 0 0 0,1 0 0 0 0,-1-1 0 0 0,1 1 0 0 0,-1 0 0 0 0,1-1 0 0 0,0 1 0 0 0,-1 0 0 0 0,1-1 0 0 0,0 1 0 0 0,-1 0 0 0 0,1-1 0 0 0,0 1 0 0 0,0-1 0 0 0,0 0 0 0 0,-1 1 0 0 0,1-1 0 0 0,0 0 0 0 0,0 1 0 0 0,0-1 0 0 0,0 0 0 0 0,0 0 0 0 0,0 0 0 0 0,0 0 0 0 0,-1 1 0 0 0,1-1 0 0 0,0-1 0 0 0,0 1 0 0 0,0 0 0 0 0,0 0 0 0 0,0 0 0 0 0,0 0 0 0 0,0-1 0 0 0,0 1 0 0 0,-1 0 0 0 0,1-1 0 0 0,0 1 0 0 0,0-1-30 0 0,3 0 210 0 0,7-3-134 0 0,0-1 0 0 0,-1-1 0 0 0,1 0 0 0 0,-1 0 0 0 0,0-1 0 0 0,-1 0 0 0 0,0-1 0 0 0,9-8-76 0 0,1-4 0 0 0,0-2 0 0 0,-1-1 0 0 0,-1 0 0 0 0,-1-1 0 0 0,5-11 0 0 0,-15 25 0 0 0,16-17 0 0 0,-17 22 0 0 0,0 0 0 0 0,0-1 0 0 0,3-6 0 0 0,-7 7-64 0 0,-1 4-273 0 0,-9 57-1272 0 0,5-36 2011 0 0,1 0 0 0 0,1 1 0 0 0,0-1 0 0 0,2 0 0 0 0,1 14-402 0 0,0-24 0 0 0,0-2 0 0 0,0 0 0 0 0,0 0 0 0 0,2 5 0 0 0,-3-11 0 0 0,1-1 0 0 0,-1 1 0 0 0,1-1 0 0 0,-1 1 0 0 0,1-1 0 0 0,0 0 0 0 0,-1 1 0 0 0,1-1 0 0 0,0 0 0 0 0,0 0 0 0 0,0 1 0 0 0,0-1 0 0 0,0 0 0 0 0,0 0 0 0 0,0 0 0 0 0,1 0 0 0 0,-1-1 0 0 0,0 1 0 0 0,0 0 0 0 0,1 0 0 0 0,0 0 0 0 0,-1-1 0 0 0,0 0 0 0 0,0 0 0 0 0,0 0 0 0 0,0 0 0 0 0,0 0 0 0 0,0 0 0 0 0,0 0 0 0 0,0 0 0 0 0,0 0 0 0 0,0-1 0 0 0,0 1 0 0 0,0 0 0 0 0,0-1 0 0 0,0 1 0 0 0,-1 0 0 0 0,1-1 0 0 0,0 1 0 0 0,0-1 0 0 0,0 0 0 0 0,0 1 0 0 0,16-17 0 0 0,-9 9 0 0 0,136-114-401 0 0,-119 100-464 0 0,-11 10 503 0 0,0 0-1 0 0,6-3 363 0 0,-17 13 0 0 0,1-1 0 0 0,0 1 0 0 0,-1 0 0 0 0,1 0 0 0 0,0 1 0 0 0,0-1 0 0 0,0 1 0 0 0,0 0 0 0 0,0 0 0 0 0,0 0-1 0 0,0 1 1 0 0,2-1 0 0 0,-4 1 0 0 0,-1 1 0 0 0,1-1 0 0 0,0 0 0 0 0,-1 1 0 0 0,1-1 0 0 0,0 1 0 0 0,-1-1 0 0 0,1 1 0 0 0,-1 0 0 0 0,1-1 0 0 0,-1 1 0 0 0,1 0 0 0 0,-1 0 0 0 0,0 0 0 0 0,0 0 0 0 0,1 1 0 0 0,-1-1 0 0 0,0 0 0 0 0,0 0 0 0 0,0 1 0 0 0,0-1 0 0 0,0 1 0 0 0,0-1 0 0 0,-1 1 0 0 0,1-1 0 0 0,0 1 0 0 0,-1-1 0 0 0,1 1 0 0 0,-1 0 0 0 0,0-1 0 0 0,1 1 0 0 0,-1 0 0 0 0,0 0 0 0 0,1 3 0 0 0,-1 0 0 0 0,1 0 0 0 0,-1 1 0 0 0,-1-1 0 0 0,1 0 0 0 0,-1 0 0 0 0,1 1 0 0 0,-1-1 0 0 0,-1 0 0 0 0,0 1 0 0 0,-13 35-122 0 0,-35 84 2236 0 0,40-108-2114 0 0,6-12 0 0 0,6-13 0 0 0,17-31 0 0 0,1 0 0 0 0,2 1 0 0 0,2 2 0 0 0,10-13 0 0 0,-33 48 0 0 0,3-3-5 0 0,-1 0 1 0 0,0 1-1 0 0,1-1 0 0 0,0 1 0 0 0,-1 0 0 0 0,1 0 1 0 0,1-1 4 0 0,13-9-111 0 0,-17 11 106 0 0,0 1 1 0 0,1 0-1 0 0,-1 0 0 0 0,0 0 0 0 0,1 0 0 0 0,-1 1 0 0 0,1-1 0 0 0,0 0 1 0 0,-1 1-1 0 0,1-1 0 0 0,-1 1 0 0 0,1-1 0 0 0,0 1 0 0 0,-1 0 0 0 0,1-1 1 0 0,0 1-1 0 0,0 0 0 0 0,-1 0 0 0 0,1 0 0 0 0,0 1 0 0 0,-1-1 0 0 0,1 0 1 0 0,0 1-1 0 0,-1-1 0 0 0,1 1 0 0 0,0-1 0 0 0,-1 1 0 0 0,1 0 5 0 0,1 1-14 0 0,0 0 0 0 0,1 0 0 0 0,-1 0 0 0 0,-1 0 0 0 0,1 1 0 0 0,0-1 0 0 0,0 1 0 0 0,-1 0 0 0 0,0 0 0 0 0,1 0 0 0 0,-1 0 0 0 0,0 1 14 0 0,2 2 30 0 0,-1 0 0 0 0,0 0 0 0 0,0 1 0 0 0,-1 0 0 0 0,0-1-1 0 0,0 1 1 0 0,0 0 0 0 0,-1 0 0 0 0,0 0 0 0 0,-1 0 0 0 0,1 0 0 0 0,-1 0 0 0 0,-1 0-1 0 0,1 0 1 0 0,-1 0-30 0 0,-3 8 25 0 0,1 0 362 0 0,0-1 0 0 0,1 1 0 0 0,-1 14-387 0 0,3-28 234 0 0,0-1-30 0 0,0 0-4 0 0,12-9-232 0 0,6-8 218 0 0,14-15-186 0 0,-21 20-29 0 0,0 0 0 0 0,1 1-1 0 0,0 1 1 0 0,1 0 0 0 0,12-8 29 0 0,-11 10-38 0 0,-4 2-38 0 0,0 1 1 0 0,0 0 0 0 0,1 0 0 0 0,7-2 75 0 0,-14 6-11 0 0,0 0-1 0 0,-1 1 1 0 0,1-1-1 0 0,0 1 0 0 0,-1-1 1 0 0,1 1-1 0 0,0 0 1 0 0,-1 1-1 0 0,1-1 0 0 0,0 1 1 0 0,-1-1-1 0 0,1 1 1 0 0,-1 0-1 0 0,1 1 0 0 0,-1-1 1 0 0,0 1-1 0 0,1-1 12 0 0,10 8-156 0 0,0 0-1 0 0,-1 1 1 0 0,5 4 156 0 0,-8-6-121 0 0,0 0 1 0 0,0 0 0 0 0,1-1-1 0 0,0-1 1 0 0,0 0-1 0 0,8 3 121 0 0,-15-8 76 0 0,0-1 0 0 0,0 0 0 0 0,0 0 0 0 0,1 0 0 0 0,-1 0 0 0 0,0-1 0 0 0,0 0 0 0 0,0 0 0 0 0,0 0-1 0 0,0 0 1 0 0,0 0 0 0 0,0-1 0 0 0,0 0-76 0 0,12-3 163 0 0,-12 3-161 0 0,0 1 1 0 0,0-1-1 0 0,-1 0 1 0 0,1 0-1 0 0,-1 0 1 0 0,1 0-1 0 0,-1-1 1 0 0,0 0-1 0 0,0 1 1 0 0,0-1 0 0 0,0 0-1 0 0,-1 0 1 0 0,1-1-3 0 0,3-4 75 0 0,0-1 0 0 0,0 0 0 0 0,-1 0 0 0 0,1-5-75 0 0,-4 9 52 0 0,0 0 0 0 0,-1-1 0 0 0,0 1 0 0 0,0 0 0 0 0,0-1 0 0 0,-1 1 0 0 0,0-3-52 0 0,2-10-311 0 0,-2 15 215 0 0,0 0 0 0 0,-1 1 0 0 0,1-1 0 0 0,0 0 0 0 0,-1 0 0 0 0,0 1 0 0 0,1-1 0 0 0,-1 0 0 0 0,0 1 0 0 0,0-1 0 0 0,-1-1 96 0 0,-3-7-362 0 0,3 7 339 0 0,0-1 0 0 0,-1 1 1 0 0,1 0-1 0 0,-1 0 0 0 0,0 0 1 0 0,0 0-1 0 0,-3-3 23 0 0,4 5-1 0 0,0 0 1 0 0,0 0-1 0 0,-1 0 1 0 0,1 0-1 0 0,0 0 1 0 0,-1 1-1 0 0,1-1 1 0 0,-1 1-1 0 0,0-1 0 0 0,1 1 1 0 0,-1 0-1 0 0,-3-1 1 0 0,5 2 19 0 0,0 1 0 0 0,0-1-1 0 0,0 0 1 0 0,0 0 0 0 0,0 1 0 0 0,0-1-1 0 0,0 1 1 0 0,0-1 0 0 0,0 1 0 0 0,0-1-1 0 0,0 1 1 0 0,0 0 0 0 0,0-1-1 0 0,0 1 1 0 0,0 0 0 0 0,1 0 0 0 0,-2 0-19 0 0,-11 17 368 0 0,8-8-372 0 0,1 0 1 0 0,0 1-1 0 0,0 0 0 0 0,1-1 1 0 0,1 1-1 0 0,-1 5 4 0 0,-3 13-17 0 0,3-13-161 0 0,1 1 0 0 0,0 6 178 0 0,0-2-132 0 0,1-16 124 0 0,1-1 0 0 0,0 0 0 0 0,0 0 0 0 0,1 1 0 0 0,-1-1-1 0 0,1 0 1 0 0,0 0 0 0 0,0 1 0 0 0,0-1 0 0 0,1 0 0 0 0,-1 0 0 0 0,1 0-1 0 0,0-1 1 0 0,0 1 8 0 0,-1-2-1 0 0,0 0 0 0 0,1-1-1 0 0,-1 1 1 0 0,1 0 0 0 0,-1-1-1 0 0,1 1 1 0 0,-1-1 0 0 0,1 0-1 0 0,0 0 1 0 0,-1 0 0 0 0,1 1 0 0 0,0-2-1 0 0,0 1 1 0 0,0 0 0 0 0,0 0-1 0 0,0 0 1 0 0,0-1 0 0 0,0 1-1 0 0,0-1 1 0 0,0 0 0 0 0,0 0-1 0 0,0 0 1 0 0,0 0 0 0 0,1 0 0 0 0,-1 0-1 0 0,0 0 1 0 0,0-1 0 0 0,0 1-1 0 0,0-1 2 0 0,8-2 93 0 0,0-1 0 0 0,-1 0 0 0 0,1 0 0 0 0,-1-1-1 0 0,0-1 1 0 0,-1 1 0 0 0,1-1 0 0 0,-1-1 0 0 0,6-6-93 0 0,8-5 92 0 0,-15 11-171 0 0,1 0-1 0 0,-1-1 0 0 0,0 0 0 0 0,4-7 80 0 0,-5 7-188 0 0,1 0-1 0 0,-1 0 1 0 0,2 1-1 0 0,-1 0 1 0 0,1 0 188 0 0,-4 3-160 0 0,1 1-1 0 0,0 0 1 0 0,-1 0-1 0 0,1 1 1 0 0,0 0 0 0 0,1-1-1 0 0,2 1 161 0 0,-6 1-280 0 0,7 4 0 0 0,-5-1 280 0 0,0 0 0 0 0,-1-1 0 0 0,1 2 0 0 0,-1-1 0 0 0,1 0 0 0 0,-1 1 0 0 0,0-1 0 0 0,0 1 0 0 0,1 2 0 0 0,-3-4 0 0 0,1 1 0 0 0,-1-1 0 0 0,1 1 0 0 0,-1 0 0 0 0,0-1 0 0 0,0 1 0 0 0,0 0 0 0 0,0 0 0 0 0,0 0 0 0 0,-1 0 0 0 0,1 0 0 0 0,0 0 0 0 0,-1 0 0 0 0,0 0 0 0 0,1 0 0 0 0,-1 0 0 0 0,0 0 0 0 0,0 1 0 0 0,0 0 51 0 0,0 1 0 0 0,0-1 0 0 0,0 1 0 0 0,0-1 0 0 0,1 0-1 0 0,0 1 1 0 0,0 1-51 0 0,0-1 165 0 0,0 0 0 0 0,0 0-1 0 0,-1 0 1 0 0,1 0 0 0 0,-1 0-1 0 0,0 2-164 0 0,-3 24 587 0 0,-2 46-39 0 0,5-75-461 0 0,0-1-21 0 0,0 0-2 0 0,3-1-32 0 0,-1 0 0 0 0,1 1 0 0 0,-1-1 0 0 0,0 0 0 0 0,0-1 0 0 0,1 1 0 0 0,-1 0 0 0 0,0-1 0 0 0,0 1-1 0 0,0-1 1 0 0,-1 1 0 0 0,1-1 0 0 0,0 0 0 0 0,0 0-32 0 0,7-6 167 0 0,-6 5-80 0 0,0 0 1 0 0,0-1 0 0 0,0 1-1 0 0,-1-1 1 0 0,1 1 0 0 0,0-3-88 0 0,11-12 66 0 0,-6 8-56 0 0,1 0 0 0 0,0 1 0 0 0,1 0 0 0 0,0 1 0 0 0,0 0 0 0 0,1 0 0 0 0,0 1 0 0 0,0 1 0 0 0,12-5-10 0 0,2 4-12 0 0,-14 9-32 0 0,-4 0-13 0 0,-3-2 25 0 0,-1 1 0 0 0,0-1 0 0 0,1 1 0 0 0,-1 0 0 0 0,0 0-1 0 0,1 0 1 0 0,-1 0 0 0 0,0 1 0 0 0,0-1 0 0 0,0 1 0 0 0,0 0 0 0 0,0 0 0 0 0,0 0 0 0 0,-1 0 0 0 0,1 0 0 0 0,-1 0 0 0 0,1 1 0 0 0,1 2 32 0 0,17 15 100 0 0,-17-17 5 0 0,0 0-1 0 0,-1 1 0 0 0,1-1 1 0 0,-1 1-1 0 0,4 4-104 0 0,-2-1-155 0 0,1 0 0 0 0,0 0 0 0 0,0 0 0 0 0,7 6 155 0 0,-1-5 26 0 0,-8-8 50 0 0,-3 0-3 0 0,1 0 96 0 0,10-6-59 0 0,-8 3-770 0 0,0 0 0 0 0,0 0 0 0 0,0-1 0 0 0,0 1 0 0 0,-1-1 0 0 0,3-3 660 0 0,0-4-1534 0 0</inkml:trace>
  <inkml:trace contextRef="#ctx0" brushRef="#br0" timeOffset="3035.224">4457 217 13360 0 0,'2'0'144'0'0,"0"0"0"0"0,0 0 0 0 0,-1 1 0 0 0,1-1 1 0 0,0 1-1 0 0,-1-1 0 0 0,1 1 0 0 0,0 0 1 0 0,-1-1-1 0 0,1 1 0 0 0,-1 0 0 0 0,1 0 0 0 0,-1 0 1 0 0,1 0-1 0 0,-1 0 0 0 0,0 1 0 0 0,0-1 0 0 0,1 0 1 0 0,-1 1-1 0 0,0-1 0 0 0,0 0 0 0 0,0 1 1 0 0,-1-1-1 0 0,1 1 0 0 0,0 0-144 0 0,3 7 754 0 0,-1-1 0 0 0,1 1 0 0 0,-2 0 0 0 0,1 5-754 0 0,2 1-204 0 0,4 19 539 0 0,-1-1 1 0 0,-2 1-1 0 0,-1 0 1 0 0,-2 1-1 0 0,-1-1 1 0 0,-2 16-336 0 0,-1-42 113 0 0,0-1 1 0 0,-1 1-1 0 0,0-1 1 0 0,0 1-1 0 0,0-1 1 0 0,-1 0-1 0 0,0 0 1 0 0,-1 0-1 0 0,0 0 1 0 0,0-1-1 0 0,-2 3-113 0 0,5-8-89 0 0,0 0 1 0 0,0 0-1 0 0,0 0 1 0 0,0 0-1 0 0,-1 0 0 0 0,1 0 1 0 0,0 0-1 0 0,-1 0 1 0 0,1-1-1 0 0,0 1 0 0 0,-1-1 1 0 0,1 1-1 0 0,-1-1 1 0 0,1 1-1 0 0,-1-1 0 0 0,1 0 1 0 0,-2 0 88 0 0,2 0-649 0 0,-1 0 1 0 0,1 0 0 0 0,-1 0-1 0 0,1 0 1 0 0,-1 0 0 0 0,1 0-1 0 0,-1-1 1 0 0,1 1 0 0 0,0-1-1 0 0,-1 1 1 0 0,1-1 0 0 0,-1 1 648 0 0,-6-5-5952 0 0</inkml:trace>
  <inkml:trace contextRef="#ctx0" brushRef="#br0" timeOffset="3563.957">4386 485 5528 0 0,'3'-4'310'0'0,"1"0"-1"0"0,0 0 1 0 0,0 1 0 0 0,1-1-1 0 0,-1 1 1 0 0,1 0 0 0 0,0 0 0 0 0,-1 0-1 0 0,1 0 1 0 0,0 1 0 0 0,1 0-1 0 0,-1 0 1 0 0,1 0-310 0 0,12-3 1978 0 0,0 1 0 0 0,0 0 0 0 0,6 1-1978 0 0,33-3 1596 0 0,0 3 1 0 0,53 3-1597 0 0,-8 0 632 0 0,-62 0-257 0 0,-32-1-146 0 0,0 0 1 0 0,1 1 0 0 0,-1 1-1 0 0,0-1 1 0 0,0 1 0 0 0,1 1-1 0 0,0 0-229 0 0,-8-2 3 0 0,-1 0 1 0 0,0 0-1 0 0,0 0 0 0 0,0 0 0 0 0,1 0 0 0 0,-1 0 0 0 0,0 0 0 0 0,0 0 0 0 0,1 0 0 0 0,-1 0 0 0 0,0 1 1 0 0,0-1-1 0 0,0 0 0 0 0,1 0 0 0 0,-1 0 0 0 0,0 0 0 0 0,0 0 0 0 0,0 1 0 0 0,0-1 0 0 0,1 0 0 0 0,-1 0 1 0 0,0 0-1 0 0,0 0 0 0 0,0 1 0 0 0,0-1 0 0 0,0 0 0 0 0,0 0 0 0 0,0 0 0 0 0,1 1 0 0 0,-1-1 0 0 0,0 0 0 0 0,0 0 1 0 0,0 1-1 0 0,0-1 0 0 0,0 0 0 0 0,0 0 0 0 0,0 1 0 0 0,0-1 0 0 0,0 0 0 0 0,0 0 0 0 0,0 0 0 0 0,0 1 1 0 0,-1-1-1 0 0,1 0 0 0 0,0 0 0 0 0,0 1 0 0 0,0-1 0 0 0,0 0-3 0 0,-7 7-24 0 0,6-6 35 0 0,-12 11 335 0 0,0-1 0 0 0,-2 0 0 0 0,-1 0-346 0 0,1-1 163 0 0,0 1-1 0 0,1 1 1 0 0,-1 2-163 0 0,-2 3 36 0 0,3-4-20 0 0,0 0-1 0 0,2 1 1 0 0,0 1-1 0 0,-8 12-15 0 0,20-26 116 0 0,5-3-46 0 0,0 1-1 0 0,1-1 1 0 0,-1 0 0 0 0,0 0-1 0 0,3-2-69 0 0,107-69 0 0 0,-111 70-15 0 0,1 1 0 0 0,-1-1 0 0 0,1 1 0 0 0,0 0 0 0 0,0 0 0 0 0,0 1 0 0 0,0 0 0 0 0,0-1 0 0 0,5 1 15 0 0,-8 1-7 0 0,0 0 0 0 0,0 0 0 0 0,0 0 0 0 0,0 0 0 0 0,1 0 0 0 0,-1 0 0 0 0,0 1 0 0 0,0-1 0 0 0,0 1 0 0 0,0 0 0 0 0,0 0 0 0 0,0-1 0 0 0,0 1 0 0 0,0 0 0 0 0,-1 1 0 0 0,1-1 0 0 0,0 0-1 0 0,-1 0 1 0 0,1 1 0 0 0,0-1 0 0 0,-1 1 0 0 0,0-1 0 0 0,1 1 0 0 0,0 1 7 0 0,4 8 5 0 0,0 0-1 0 0,-1 0 1 0 0,2 7-5 0 0,-5-10 35 0 0,1 0 0 0 0,1 0 1 0 0,0 0-1 0 0,0-1 0 0 0,0 1 1 0 0,1-1-1 0 0,0 0 0 0 0,3 2-35 0 0,-6-7-1 0 0,1 0 0 0 0,-1 0 0 0 0,1 0 0 0 0,0-1 0 0 0,-1 1 0 0 0,1-1 1 0 0,0 0-1 0 0,0 0 0 0 0,0 0 0 0 0,0 0 0 0 0,0 0 0 0 0,0 0 0 0 0,0-1 0 0 0,1 0 0 0 0,-1 0 0 0 0,0 0 0 0 0,0 0 0 0 0,1 0 1 0 0,9-1 52 0 0,1-1 0 0 0,-1-1 1 0 0,9-2-53 0 0,-6 1 195 0 0,-5 1-115 0 0,1 0-1 0 0,-1-1 1 0 0,0 0 0 0 0,0-1-1 0 0,-1 0 1 0 0,1 0-1 0 0,-1-1 1 0 0,0-1 0 0 0,-1 0-1 0 0,1 0 1 0 0,-1-1 0 0 0,-1 0-1 0 0,0-1 1 0 0,0 1 0 0 0,0-2-1 0 0,-1 1 1 0 0,-1-1 0 0 0,1 0-1 0 0,3-9-79 0 0,3-8-235 0 0,-1-1 0 0 0,-1-1-1 0 0,-1 0 1 0 0,1-13 235 0 0,22-122-2267 0 0,-33 162 2251 0 0,5-25-122 0 0,-1 0-1 0 0,-1 0 0 0 0,-2 0 1 0 0,-1-12 138 0 0,-1 30 382 0 0,0 0 1 0 0,-1 0 0 0 0,0 0-1 0 0,-1 0 1 0 0,0-1-383 0 0,3 9 401 0 0,-8 19 477 0 0,3-8-721 0 0,-20 74 49 0 0,3 0-1 0 0,4 2 1 0 0,2 17-206 0 0,14-91 6 0 0,-12 97 10 0 0,12-88-17 0 0,1 1 1 0 0,2-1 0 0 0,0 1-1 0 0,1 1 1 0 0,-1-17 0 0 0,0 0 0 0 0,0 0 0 0 0,1-1 0 0 0,0 1 0 0 0,0-1 0 0 0,0 0 0 0 0,2 3 0 0 0,-3-6 0 0 0,0 0 0 0 0,0 0 0 0 0,1 0 0 0 0,-1 0 0 0 0,1 0 0 0 0,-1 0 0 0 0,1-1 0 0 0,0 1 0 0 0,-1-1 0 0 0,1 1 0 0 0,0-1 0 0 0,0 0 0 0 0,0 0 0 0 0,0 0 0 0 0,0 0 0 0 0,1 0 0 0 0,-1 0 0 0 0,0 0 0 0 0,0-1 0 0 0,1 1 0 0 0,2 0-340 0 0,0-1-1 0 0,1 1 1 0 0,-1-1-1 0 0,1 0 1 0 0,1-1 340 0 0,11-3-8513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4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8 584 15664 0 0,'-8'-4'290'0'0,"9"-1"358"0"0,13-6 233 0 0,-10 8-981 0 0,28-13 415 0 0,-2 2 802 0 0,3 0-549 0 0,-27 12-562 0 0,1-1 0 0 0,-1 0-1 0 0,0 1 1 0 0,0-2 0 0 0,0 1 0 0 0,0-1-1 0 0,1-1-5 0 0,39-25 482 0 0,-37 25-282 0 0,-1 0 0 0 0,1-1 0 0 0,-1 0 1 0 0,0 0-1 0 0,0-1 0 0 0,-1 0 0 0 0,6-6-200 0 0,-3-2 125 0 0,-7 10-117 0 0,0 1 0 0 0,1-1 0 0 0,-1 1 0 0 0,1-1 0 0 0,4-2-8 0 0,15-12 0 0 0,0-1 0 0 0,8-10 0 0 0,8-4 0 0 0,-30 27 0 0 0,0-1 0 0 0,0 0 0 0 0,-1-1 0 0 0,0 1 0 0 0,-1-2 0 0 0,0 1 0 0 0,2-3 0 0 0,-3 1 0 0 0,-5 7 0 0 0,2 0 0 0 0,-1 0 0 0 0,0 0 0 0 0,1 0 0 0 0,0 1 0 0 0,1-2 0 0 0,-1 2 0 0 0,-1 1 0 0 0,0 0 0 0 0,0 0 0 0 0,0 0 0 0 0,-1 0 0 0 0,1 0 0 0 0,0 0 0 0 0,-1 0 0 0 0,0 0 0 0 0,1-1 0 0 0,-1 1 0 0 0,0 0 0 0 0,0-1 0 0 0,0 1 0 0 0,-1-1 0 0 0,1 1 0 0 0,0-1 0 0 0,-1 0 0 0 0,0 1 0 0 0,0-2 0 0 0,3-14 111 0 0,-3 17-58 0 0,1 0 1 0 0,-1 0 0 0 0,1-1 0 0 0,-1 1-1 0 0,0 0 1 0 0,0 0 0 0 0,1 0-1 0 0,-1-1 1 0 0,0 1 0 0 0,0 0-1 0 0,0 0 1 0 0,-1 0 0 0 0,1-1 0 0 0,0 1-1 0 0,0 0 1 0 0,-1 0 0 0 0,1 0-1 0 0,0 0 1 0 0,-1 0 0 0 0,1-1-1 0 0,-1 1 1 0 0,0 0 0 0 0,1 0 0 0 0,-1 0-1 0 0,0 0 1 0 0,1 1 0 0 0,-1-1-1 0 0,0 0 1 0 0,0 0 0 0 0,0 0 0 0 0,0 1-1 0 0,0-1 1 0 0,-1 0-54 0 0,-6-4 149 0 0,7 5-148 0 0,0-1 0 0 0,0 1-1 0 0,0 0 1 0 0,0-1 0 0 0,0 1-1 0 0,0 0 1 0 0,-1 0 0 0 0,1 0-1 0 0,0 0 1 0 0,0 0 0 0 0,0 0-1 0 0,0 0 1 0 0,0 0 0 0 0,0 1-1 0 0,0-1 1 0 0,0 0 0 0 0,0 1-1 0 0,0-1 1 0 0,0 0 0 0 0,0 1-1 0 0,0 0 1 0 0,-1 0-1 0 0,-1 0 1 0 0,0 1-1 0 0,0 0 0 0 0,0 0 0 0 0,0 0 0 0 0,1 0 0 0 0,-1 1 0 0 0,1-1 0 0 0,0 1 0 0 0,0 0 0 0 0,-1-1 0 0 0,2 1 0 0 0,-1 0 0 0 0,0 0 0 0 0,0 1 0 0 0,-7 10 0 0 0,0-1 0 0 0,0 0 0 0 0,1 0 0 0 0,0 1 0 0 0,1 0 0 0 0,-3 10 0 0 0,7-16 0 0 0,-1-1 0 0 0,0 0 0 0 0,-4 6 0 0 0,5-9 0 0 0,0 1 0 0 0,0-1 0 0 0,0 1 0 0 0,1 0 0 0 0,0 0 0 0 0,0 0 0 0 0,0 0 0 0 0,0 0 0 0 0,0 3 0 0 0,1 17 0 0 0,1-19 0 0 0,-1 0 0 0 0,1 0 0 0 0,-1 0 0 0 0,0 0 0 0 0,-2 5 0 0 0,-4 9 0 0 0,4-15 0 0 0,1 1 0 0 0,0-1 0 0 0,0 1 0 0 0,1-1 0 0 0,0 1 0 0 0,0 0 0 0 0,0-1 0 0 0,0 1 0 0 0,1 0 0 0 0,0 0 0 0 0,0-1 0 0 0,1 3 0 0 0,2 43 0 0 0,1 3 0 0 0,-4-50 0 0 0,1-1 0 0 0,0 0 0 0 0,0 0 0 0 0,1 0 0 0 0,-1 0 0 0 0,1 0 0 0 0,-1 0 0 0 0,1 0 0 0 0,0 0 0 0 0,1 0 0 0 0,10 19 0 0 0,-12-20 0 0 0,0 0 0 0 0,0 0 0 0 0,0 0 0 0 0,1 0 0 0 0,-1 0 0 0 0,1 0 0 0 0,0 0 0 0 0,-1 0 0 0 0,1-1 0 0 0,0 1 0 0 0,0-1 0 0 0,0 1 0 0 0,0-1 0 0 0,0 0 0 0 0,0 0 0 0 0,1 0 0 0 0,1 1 0 0 0,1-1 0 0 0,0 1 0 0 0,0-1 0 0 0,0-1 0 0 0,0 1 0 0 0,0-1 0 0 0,0 0 0 0 0,0 0 0 0 0,4 0 0 0 0,8-3 0 0 0,0 0 0 0 0,-1-1 0 0 0,1-1 0 0 0,13-5 0 0 0,-17 5 0 0 0,0-1 0 0 0,0 0 0 0 0,0-1 0 0 0,5-4 0 0 0,-13 7 0 0 0,0 1 0 0 0,0-1 0 0 0,0 0 0 0 0,0-1 0 0 0,-1 1 0 0 0,0-1 0 0 0,0 0 0 0 0,0 0 0 0 0,0 0 0 0 0,-1-1 0 0 0,0 0 0 0 0,21-32 0 0 0,-21 33 0 0 0,1 0 0 0 0,0-1 0 0 0,-1 1 0 0 0,0-1 0 0 0,0 0 0 0 0,-1 0 0 0 0,0 0 0 0 0,0 0 0 0 0,0 0 0 0 0,0-3 0 0 0,-2 7 0 0 0,1 0 0 0 0,-1 0 0 0 0,1 0 0 0 0,0 0 0 0 0,0 0 0 0 0,0 1 0 0 0,0-1 0 0 0,0 0 0 0 0,0 0 0 0 0,2-2 0 0 0,-3 4 0 0 0,0 0 0 0 0,0-1 0 0 0,0 1 0 0 0,0 0 0 0 0,0-1 0 0 0,0 1 0 0 0,0 0 0 0 0,0-1 0 0 0,0 1 0 0 0,0 0 0 0 0,0-1 0 0 0,0 1 0 0 0,0 0 0 0 0,0-1 0 0 0,0 1 0 0 0,0 0 0 0 0,0 0 0 0 0,0-1 0 0 0,0 1 0 0 0,-1 0 0 0 0,1-1 0 0 0,0 1 0 0 0,0 0 0 0 0,0 0 0 0 0,-1-1 0 0 0,1 1 0 0 0,0 0 0 0 0,0 0 0 0 0,0-1 0 0 0,-1 1 0 0 0,1 0 0 0 0,0 0 0 0 0,-1 0 0 0 0,1 0 0 0 0,0-1 0 0 0,0 1 0 0 0,-1 0 0 0 0,1 0 0 0 0,0 0 0 0 0,-1 0 0 0 0,0-1 0 0 0,1 1 0 0 0,0 0 0 0 0,-1 0 0 0 0,1 0 0 0 0,0 0 0 0 0,0 0 0 0 0,0 0 0 0 0,0 0 0 0 0,0 0 0 0 0,-1 0 0 0 0,1 0 0 0 0,0 0 0 0 0,0 0 0 0 0,0 0 0 0 0,0 0 0 0 0,-1 0 0 0 0,1 0 0 0 0,0 0 0 0 0,0 0 0 0 0,0 0 0 0 0,0 0 0 0 0,0 0 0 0 0,-1 0 0 0 0,1 0 0 0 0,0 1 0 0 0,0-1 0 0 0,0 0 0 0 0,0 0 0 0 0,0 0 0 0 0,0 0 0 0 0,0 0 0 0 0,0 0 0 0 0,-1 0 0 0 0,1 1 0 0 0,0-1 0 0 0,0 0 0 0 0,0 0 0 0 0,0 0 0 0 0,0 0 0 0 0,0 0 0 0 0,0 1 0 0 0,0-1 0 0 0,0 0 0 0 0,0 0 0 0 0,0 0 0 0 0,0 0 0 0 0,0 1 0 0 0,0-1 0 0 0,0 0 0 0 0,0 0 0 0 0,0 0 0 0 0,0 0 0 0 0,0 0 0 0 0,0 1 0 0 0,0-1 0 0 0,0 0 0 0 0,0 0 0 0 0,0 0 0 0 0,1 11 0 0 0,5 4 0 0 0,-5-13 0 0 0,-1-1 0 0 0,1 0 0 0 0,0 0 0 0 0,-1 1 0 0 0,1-1 0 0 0,-1 1 0 0 0,1-1 0 0 0,-1 0 0 0 0,0 1 0 0 0,0-1 0 0 0,0 1 0 0 0,1-1 0 0 0,-1 0 0 0 0,0 1 0 0 0,-1-1 0 0 0,1 1 0 0 0,-1 4 0 0 0,0-4 0 0 0,1 0 0 0 0,-1 1 0 0 0,1-1 0 0 0,-1 0 0 0 0,1 1 0 0 0,0-1 0 0 0,0 0 0 0 0,0 1 0 0 0,1-1 0 0 0,-1 0 0 0 0,0 1 0 0 0,1-1 0 0 0,-1 0 0 0 0,2 2 0 0 0,-2-3 0 0 0,0 1 0 0 0,1 0 0 0 0,-1 0 0 0 0,0-1 0 0 0,0 1 0 0 0,0 0 0 0 0,0 0 0 0 0,0 0 0 0 0,-1-1 0 0 0,1 1 0 0 0,0 0 0 0 0,-1 0 0 0 0,0 1 0 0 0,0-2 0 0 0,1 1 0 0 0,-1-1 0 0 0,1 1 0 0 0,0-1 0 0 0,-1 1 0 0 0,1-1 0 0 0,0 1 0 0 0,0-1 0 0 0,0 1 0 0 0,0 0 0 0 0,0-1 0 0 0,0 1 0 0 0,1-1 0 0 0,-1 1 0 0 0,0-1 0 0 0,1 1 0 0 0,0 1 0 0 0,0-1 0 0 0,1 1 0 0 0,0-1 0 0 0,0 1 0 0 0,0-1 0 0 0,0 1 0 0 0,0-1 0 0 0,1 0 0 0 0,-1 0 0 0 0,2 1 0 0 0,4 3 0 0 0,-7-5 3 0 0,0-1 0 0 0,-1 1 0 0 0,1-1 0 0 0,0 1-1 0 0,-1-1 1 0 0,1 0 0 0 0,0 1 0 0 0,0-1 0 0 0,-1 0 0 0 0,1 0 0 0 0,0 1-1 0 0,0-1 1 0 0,-1 0 0 0 0,1 0 0 0 0,0 0 0 0 0,0 0 0 0 0,0 0-1 0 0,-1 0 1 0 0,1 0 0 0 0,0 0 0 0 0,0-1 0 0 0,-1 1 0 0 0,1 0-1 0 0,0-1-2 0 0,16-8-16 0 0,-14 6-134 0 0,9-4-1157 0 0,-2-1-480 0 0</inkml:trace>
  <inkml:trace contextRef="#ctx0" brushRef="#br0" timeOffset="270.34">863 237 17503 0 0,'7'-1'691'0'0,"-5"2"522"0"0,-2 2-1197 0 0,6 5-16 0 0,-6-7 0 0 0,1 0 0 0 0,-1 0 0 0 0,1-1 0 0 0,-1 1 0 0 0,0 0 0 0 0,1 0 0 0 0,-1 0 0 0 0,0 0 0 0 0,0 0 0 0 0,1-1 0 0 0,-1 1 0 0 0,0 0 0 0 0,0 0 0 0 0,0 0 0 0 0,0 0 0 0 0,0 0 0 0 0,0 0 0 0 0,0 0 0 0 0,0 0 0 0 0,0 0 0 0 0,0 1 0 0 0,0-1 0 0 0,0 0 0 0 0,0 0 0 0 0,1 0 0 0 0,-1 0 0 0 0,0 0 0 0 0,1 0 0 0 0,-1 0 0 0 0,1 0 0 0 0,-1 0 0 0 0,4 5 2 0 0,8 15 75 0 0,-11-19-94 0 0,1 0 0 0 0,-1 0 0 0 0,1 1 0 0 0,-1-1 0 0 0,1 0 0 0 0,0-1 0 0 0,0 1 0 0 0,0 0 0 0 0,0 0 0 0 0,2 0 17 0 0,2 3-741 0 0,1 1-547 0 0</inkml:trace>
  <inkml:trace contextRef="#ctx0" brushRef="#br0" timeOffset="698.856">1094 361 10136 0 0,'0'0'464'0'0,"-1"2"-10"0"0,-8 17-295 0 0,8-17-27 0 0,-1 0 1 0 0,1 0 0 0 0,-1 1 0 0 0,1-1 0 0 0,0 1 0 0 0,0-1 0 0 0,0 1 0 0 0,1 0 0 0 0,-1-1-1 0 0,1 1 1 0 0,-1 2-133 0 0,1 1 801 0 0,-1-1 0 0 0,0 0-1 0 0,0 1 1 0 0,0-1-1 0 0,-1 2-800 0 0,0-2 395 0 0,1 1-1 0 0,0-1 0 0 0,0 1 0 0 0,0 0 1 0 0,0 1-395 0 0,2-1 240 0 0,-1 1-1 0 0,0-1 1 0 0,-1 0 0 0 0,0 0 0 0 0,0 0 0 0 0,0 0 0 0 0,0 0 0 0 0,-1 0-1 0 0,0 0-239 0 0,1-6 310 0 0,1 0-29 0 0,0 0-8 0 0,0 0-14 0 0,0 0-55 0 0,0 0-169 0 0,-1-1 1 0 0,1 1-1 0 0,0-1 0 0 0,-1 0 0 0 0,1 1 1 0 0,0-1-1 0 0,0 0 0 0 0,0 1 1 0 0,-1-1-1 0 0,1 0 0 0 0,0 0 0 0 0,0 1 1 0 0,0-1-1 0 0,0 0 0 0 0,0 0-35 0 0,9-27 384 0 0,-8 26-372 0 0,0 0-1 0 0,-1-1 1 0 0,1 1-1 0 0,0-1 1 0 0,0 1-1 0 0,1 0 1 0 0,-1 0 0 0 0,0-1-1 0 0,1 1-11 0 0,6-13-108 0 0,-3 4-19 0 0,-1 1 0 0 0,2-1 1 0 0,-1 2-1 0 0,2-1 0 0 0,-1 0 0 0 0,1 1 0 0 0,0 0 0 0 0,1 1 0 0 0,0 0 0 0 0,1 0 0 0 0,1 0 127 0 0,-9 7-10 0 0,1 0-1 0 0,-1 0 0 0 0,1 0 0 0 0,0 0 0 0 0,0 0 0 0 0,-1 1 1 0 0,1-1-1 0 0,0 1 0 0 0,0-1 0 0 0,-1 1 0 0 0,1 0 1 0 0,0 0-1 0 0,0 0 0 0 0,0 0 0 0 0,0 0 0 0 0,0 0 1 0 0,-1 0-1 0 0,1 0 0 0 0,0 1 0 0 0,0-1 0 0 0,0 1 1 0 0,-1 0-1 0 0,1-1 0 0 0,0 1 0 0 0,-1 0 0 0 0,1 0 0 0 0,-1 0 1 0 0,1 0-1 0 0,-1 0 0 0 0,1 0 0 0 0,-1 1 0 0 0,0-1 1 0 0,1 0-1 0 0,-1 1 0 0 0,0-1 0 0 0,0 1 0 0 0,1 1 11 0 0,7 16-33 0 0,-1 1 0 0 0,-1 0 0 0 0,-1 0 0 0 0,4 20 33 0 0,-8-31 34 0 0,-1-7-25 0 0,-1 0 0 0 0,1 0 0 0 0,-1 0 0 0 0,1 0 0 0 0,-1 0-1 0 0,0 0 1 0 0,0 0 0 0 0,0 0 0 0 0,0 0 0 0 0,-1 0 0 0 0,1-1-1 0 0,-1 3-8 0 0,0-1 14 0 0,-1 12 75 0 0,2-14-1 0 0,0-1 21 0 0,0 0-10 0 0,0 0-10 0 0,0 0 1 0 0,0 0 6 0 0,-2-8 110 0 0,3 4-200 0 0,-1 0-1 0 0,1 0 0 0 0,0 0 0 0 0,0 0 1 0 0,1 0-1 0 0,-1 1 0 0 0,1-1 1 0 0,0 0-1 0 0,0 1 0 0 0,0-1 1 0 0,0 1-1 0 0,1 0 0 0 0,1-3-5 0 0,13-20-171 0 0,-14 19 147 0 0,1 0 1 0 0,-1 0 0 0 0,1 1-1 0 0,0-1 1 0 0,1 1 0 0 0,-1 0-1 0 0,1 0 1 0 0,1 1 0 0 0,-1-1-1 0 0,6-3 24 0 0,-9 8-1 0 0,0 0-1 0 0,1 0 0 0 0,-1 0 0 0 0,0 1 1 0 0,0-1-1 0 0,0 1 0 0 0,0 0 0 0 0,1 0 1 0 0,-1 0-1 0 0,0 0 0 0 0,0 0 0 0 0,0 0 1 0 0,1 0-1 0 0,-1 1 0 0 0,0-1 0 0 0,0 1 1 0 0,0-1-1 0 0,0 1 0 0 0,0 0 0 0 0,0 0 1 0 0,0 0-1 0 0,0 0 0 0 0,0 0 0 0 0,0 0 1 0 0,0 1-1 0 0,-1-1 0 0 0,1 1 0 0 0,0-1 1 0 0,-1 1-1 0 0,1 0 0 0 0,-1-1 0 0 0,0 1 1 0 0,0 0-1 0 0,0 0 0 0 0,1 2 2 0 0,16 33 296 0 0,-14-30-163 0 0,0-1 1 0 0,-1 1-1 0 0,0 0 0 0 0,0 0 1 0 0,-1 1-1 0 0,0-1 0 0 0,0 1-133 0 0,-1-6 32 0 0,0 0-1 0 0,-1 0 0 0 0,1 0 0 0 0,0 0 0 0 0,0 0 1 0 0,0 0-1 0 0,0 0 0 0 0,0 0 0 0 0,1-1-31 0 0,6 14 191 0 0,-8-13-107 0 0,8 3 87 0 0,-8-5-176 0 0,1 1 0 0 0,0 0 0 0 0,-1-1 0 0 0,1 1 0 0 0,0-1 0 0 0,-1 0 0 0 0,1 1 0 0 0,0-1 0 0 0,0 1 0 0 0,0-1 0 0 0,0 0 0 0 0,-1 0 1 0 0,1 1-1 0 0,0-1 0 0 0,0 0 0 0 0,0 0 0 0 0,0 0 0 0 0,0 0 0 0 0,0 0 0 0 0,-1 0 0 0 0,2 0 5 0 0,0-1-183 0 0,0 1 0 0 0,1-1 0 0 0,-1 1 0 0 0,0-1 0 0 0,0 0 1 0 0,1 0-1 0 0,-1 0 0 0 0,0 0 0 0 0,0 0 0 0 0,0-1 0 0 0,1 0 183 0 0,4-8-1987 0 0</inkml:trace>
  <inkml:trace contextRef="#ctx0" brushRef="#br0" timeOffset="1014.175">1665 342 16040 0 0,'0'0'730'0'0,"0"0"-9"0"0,0 1-465 0 0,3 37 1086 0 0,-3-36-1177 0 0,1 1-1 0 0,-1-1 1 0 0,1 1 0 0 0,-1-1 0 0 0,1 1 0 0 0,0-1-1 0 0,0 0 1 0 0,0 1 0 0 0,0-1 0 0 0,1 0 0 0 0,0 2-165 0 0,0-2 117 0 0,-1 0 0 0 0,0 0 0 0 0,0 1 1 0 0,0-1-1 0 0,0 0 0 0 0,0 1 0 0 0,0-1 1 0 0,0 1-1 0 0,-1-1 0 0 0,1 1 0 0 0,-1 1-117 0 0,0 1 169 0 0,0-1-1 0 0,0 0 1 0 0,1 1-1 0 0,-1-1 0 0 0,1 0 1 0 0,0 0-1 0 0,0 0 0 0 0,0 0 1 0 0,1 0-1 0 0,-1 0 1 0 0,1 0-1 0 0,0 0 0 0 0,0 0 1 0 0,1-1-1 0 0,-1 1 1 0 0,1-1-1 0 0,0 0 0 0 0,-1 1 1 0 0,1-1-1 0 0,4 2-168 0 0,-6-5 1 0 0,-1 0 0 0 0,1 1 0 0 0,0-1 0 0 0,0 0 0 0 0,0 0 0 0 0,0 0 1 0 0,0 0-1 0 0,0 0 0 0 0,0 0 0 0 0,0 0 0 0 0,0 0 0 0 0,0-1 0 0 0,0 1 0 0 0,0 0 0 0 0,0-1 0 0 0,0 1 0 0 0,0 0 0 0 0,0-1 0 0 0,0 1 0 0 0,0-1 0 0 0,-1 0 0 0 0,1 1 0 0 0,0-1-1 0 0,17-15-120 0 0,-12 9-603 0 0,-1-1 0 0 0,0 0-1 0 0,0 0 1 0 0,-1 0 0 0 0,0-1-1 0 0,2-4 724 0 0,-3-1-1732 0 0</inkml:trace>
  <inkml:trace contextRef="#ctx0" brushRef="#br0" timeOffset="1283.276">1939 15 5528 0 0,'5'-6'589'0'0,"-5"5"-522"0"0,1 0 0 0 0,0 0 0 0 0,-1 1 0 0 0,1-1 0 0 0,0 1-1 0 0,0-1 1 0 0,-1 1 0 0 0,1-1 0 0 0,0 1 0 0 0,0-1 0 0 0,0 1 0 0 0,0 0 0 0 0,0-1 0 0 0,0 1-1 0 0,0 0 1 0 0,0 0 0 0 0,0 0 0 0 0,0-1 0 0 0,0 1 0 0 0,0 0 0 0 0,-1 0 0 0 0,1 1-1 0 0,0-1 1 0 0,0 0 0 0 0,0 0-67 0 0,1 0 676 0 0,0 0 1969 0 0,1 3 1844 0 0,6 3-3000 0 0,-3-3-940 0 0,-4 0-324 0 0,1 1-1 0 0,-1-1 1 0 0,0 1 0 0 0,0 0 0 0 0,-1 0 0 0 0,1 0 0 0 0,-1 0-1 0 0,0 0 1 0 0,0 0 0 0 0,0 1-225 0 0,3 10 562 0 0,5 9 946 0 0,2-1 0 0 0,6 12-1508 0 0,-8-20 290 0 0,-2-1 1 0 0,0 2-1 0 0,-1-1 0 0 0,0 1 1 0 0,-1 0-1 0 0,-1 0 0 0 0,0 4-290 0 0,-4-17 9 0 0,3 14 23 0 0,-1 1-1 0 0,-1-1 0 0 0,-1 1 0 0 0,-1-1 1 0 0,-1 9-32 0 0,0-10 70 0 0,-1-1 0 0 0,0-1 0 0 0,-2 1 1 0 0,1-1-1 0 0,-2 1 0 0 0,-6 10-70 0 0,10-20-217 0 0,-1 0-1 0 0,0 0 1 0 0,0 0-1 0 0,0 0 0 0 0,-1-1 1 0 0,0 0-1 0 0,0 0 1 0 0,0 0-1 0 0,0 0 1 0 0,-1 0-1 0 0,1-1 1 0 0,-1 0-1 0 0,0 0 0 0 0,0 0 1 0 0,0-1-1 0 0,0 0 1 0 0,0 0-1 0 0,-1 0 1 0 0,-4 1 217 0 0,0-3-1756 0 0,1-3-62 0 0</inkml:trace>
  <inkml:trace contextRef="#ctx0" brushRef="#br0" timeOffset="1575.911">1905 375 10136 0 0,'10'-23'732'0'0,"-8"18"-640"0"0,0-1 0 0 0,1 1 1 0 0,-1 0-1 0 0,1 0 0 0 0,0 0 0 0 0,2-1-92 0 0,-4 5 276 0 0,0 0-1 0 0,0-1 1 0 0,0 1 0 0 0,1 0-1 0 0,-1 1 1 0 0,1-1-1 0 0,-1 0 1 0 0,0 0 0 0 0,1 0-1 0 0,-1 1 1 0 0,1-1 0 0 0,0 1-1 0 0,-1-1 1 0 0,1 1 0 0 0,-1 0-1 0 0,1 0 1 0 0,0 0 0 0 0,-1-1-1 0 0,1 2 1 0 0,0-1 0 0 0,-1 0-1 0 0,1 0 1 0 0,1 1-276 0 0,2 0 431 0 0,0 1 1 0 0,0 0-1 0 0,0 1 0 0 0,0-1 1 0 0,0 1-1 0 0,1 1-431 0 0,13 6 706 0 0,19 9 88 0 0,-13-7-5 0 0,18 7-789 0 0,-35-16 75 0 0,1-1 1 0 0,0 1 0 0 0,-1-1-1 0 0,1-1 1 0 0,0 0 0 0 0,0 0-1 0 0,1 0-75 0 0,3-1 61 0 0,-5 0-26 0 0,-1 0-1 0 0,0 0 0 0 0,0 0 1 0 0,0-1-1 0 0,0 0 0 0 0,0 0 0 0 0,0-1 1 0 0,0 0-1 0 0,0 0 0 0 0,6-3-34 0 0,0-3 31 0 0,0 0-122 0 0,-13 8 69 0 0,0 0-1 0 0,0 0 1 0 0,0 0 0 0 0,0 0 0 0 0,0 0 0 0 0,0-1 0 0 0,0 1-1 0 0,1 0 1 0 0,-1 0 0 0 0,0 0 0 0 0,0 0 0 0 0,0 0-1 0 0,0 0 1 0 0,0 0 0 0 0,0 0 0 0 0,1 0 0 0 0,-1 0 0 0 0,0 0-1 0 0,0 0 1 0 0,0 0 0 0 0,0 0 0 0 0,0 0 0 0 0,0 0-1 0 0,1 0 1 0 0,-1 0 0 0 0,0 0 0 0 0,0 0 0 0 0,0 0 0 0 0,0 0-1 0 0,0 0 1 0 0,1 0 0 0 0,-1 0 0 0 0,0 0 0 0 0,0 0-1 0 0,0 0 1 0 0,0 1 0 0 0,0-1 0 0 0,0 0 0 0 0,0 0 0 0 0,0 0-1 0 0,1 0 1 0 0,-1 0 0 0 0,0 0 0 0 0,0 0 0 0 0,0 0-1 0 0,0 1 1 0 0,0-1 0 0 0,0 0 0 0 0,0 0 0 0 0,0 0 0 0 0,0 0-1 0 0,0 0 1 0 0,0 0 0 0 0,0 1 0 0 0,0-1 0 0 0,0 0 22 0 0,1 23-584 0 0,0-16 553 0 0,-1 1-1 0 0,0-1 1 0 0,0 1-1 0 0,-1 0 32 0 0,1 36 930 0 0,-1-39-863 0 0,1-1 1 0 0,0 1-1 0 0,0-1 1 0 0,0 1 0 0 0,0-1-1 0 0,1 0 1 0 0,0 1-1 0 0,0-1 1 0 0,0 0 0 0 0,1 3-68 0 0,-2-7 4 0 0,0 1 1 0 0,1-1-1 0 0,-1 1 0 0 0,0-1 1 0 0,0 1-1 0 0,1-1 1 0 0,-1 0-1 0 0,0 1 1 0 0,0-1-1 0 0,1 1 1 0 0,-1-1-1 0 0,1 0 0 0 0,-1 1 1 0 0,0-1-1 0 0,1 0 1 0 0,-1 1-1 0 0,1-1 1 0 0,-1 0-1 0 0,0 1 1 0 0,1-1-1 0 0,-1 0 1 0 0,1 0-1 0 0,-1 0 0 0 0,1 1 1 0 0,-1-1-1 0 0,1 0 1 0 0,-1 0-1 0 0,1 0 1 0 0,0 0-1 0 0,-1 0 1 0 0,1 0-1 0 0,-1 0 1 0 0,1 0-1 0 0,-1 0 0 0 0,1 0 1 0 0,-1-1-1 0 0,1 1 1 0 0,-1 0-5 0 0,12-6 97 0 0,-9 4-337 0 0,-1 0-1 0 0,0 0 1 0 0,1 0 0 0 0,-1-1-1 0 0,0 1 1 0 0,-1 0 0 0 0,1-1-1 0 0,0 1 1 0 0,-1-1-1 0 0,1 0 1 0 0,-1 0 0 0 0,0 1-1 0 0,0-1 1 0 0,0 0-1 0 0,0 0 1 0 0,0 0 0 0 0,-1-1 240 0 0,1 3-36 0 0,5-20-1490 0 0</inkml:trace>
  <inkml:trace contextRef="#ctx0" brushRef="#br0" timeOffset="1863.191">2423 142 15664 0 0,'0'0'718'0'0,"0"0"-19"0"0,2 9-421 0 0,0-3-192 0 0,-1-1-1 0 0,1 1 0 0 0,0-1 0 0 0,1 1 1 0 0,0-1-1 0 0,-1 0 0 0 0,1 0 0 0 0,4 5-85 0 0,4 7-228 0 0,4 10-4832 0 0,-9-13-421 0 0</inkml:trace>
  <inkml:trace contextRef="#ctx0" brushRef="#br0" timeOffset="2282.26">2813 253 5984 0 0,'0'0'464'0'0,"-13"0"64"0"0,-12 15 8542 0 0,15-8-7723 0 0,-21 13 523 0 0,11-2-1125 0 0,7-8-390 0 0,1 1 0 0 0,0 0 1 0 0,1 1-1 0 0,1 1-355 0 0,-1 1-88 0 0,-2 2 348 0 0,0 1 1 0 0,-1 6-261 0 0,11-19 98 0 0,0 1 0 0 0,1 0 0 0 0,-1 0 1 0 0,1 0-1 0 0,1 1 0 0 0,-1-1 0 0 0,1 0 0 0 0,0 0 1 0 0,0 1-1 0 0,0-1 0 0 0,1 1-98 0 0,0-5 6 0 0,0-1-1 0 0,0 1 1 0 0,0 0 0 0 0,1-1 0 0 0,-1 1-1 0 0,0 0 1 0 0,1-1 0 0 0,-1 1-1 0 0,0-1 1 0 0,1 1 0 0 0,-1-1 0 0 0,0 1-1 0 0,1-1 1 0 0,-1 1 0 0 0,1-1-1 0 0,-1 1 1 0 0,1-1 0 0 0,0 1 0 0 0,-1-1-1 0 0,1 0 1 0 0,-1 1 0 0 0,1-1-1 0 0,0 0 1 0 0,-1 0 0 0 0,1 1 0 0 0,0-1-1 0 0,-1 0 1 0 0,1 0 0 0 0,0 0-1 0 0,0 0-5 0 0,20 2 168 0 0,-20-2-154 0 0,3 0 13 0 0,-1-1-1 0 0,1 0 0 0 0,-1 1 1 0 0,1-1-1 0 0,-1 0 0 0 0,0-1 0 0 0,1 1 1 0 0,-1-1-1 0 0,0 1 0 0 0,0-1 1 0 0,0 0-1 0 0,2-1-26 0 0,5-5 97 0 0,0 0 0 0 0,7-9-97 0 0,-3 3-12 0 0,0 0 1 0 0,-1-1 0 0 0,0-1 0 0 0,-2 0 0 0 0,2-3 11 0 0,-7 8-38 0 0,1 0 1 0 0,0 1 0 0 0,0 0-1 0 0,1 1 1 0 0,0 0 0 0 0,1 0-1 0 0,0 1 1 0 0,5-4 37 0 0,-13 11-3 0 0,1 0 0 0 0,-1 1 0 0 0,0-1 0 0 0,0 1 0 0 0,1-1 0 0 0,-1 1 0 0 0,0-1 0 0 0,1 1 0 0 0,-1 0 0 0 0,0-1 0 0 0,1 1 0 0 0,-1 0 0 0 0,0 0 0 0 0,1 0 0 0 0,-1 0 0 0 0,1 0 0 0 0,-1 1 0 0 0,1-1 3 0 0,1 1-13 0 0,0 0 1 0 0,0 0-1 0 0,0 0 1 0 0,0 0 0 0 0,0 1-1 0 0,-1-1 1 0 0,1 1 0 0 0,1 1 12 0 0,1 1-20 0 0,0 1 0 0 0,0-1 1 0 0,0 1-1 0 0,-1 0 1 0 0,1 0-1 0 0,-1 1 0 0 0,3 5 20 0 0,19 43 102 0 0,-16-31 19 0 0,1-1 0 0 0,10 13-121 0 0,-12-25 330 0 0,-9-10-332 0 0,1 1 0 0 0,-1-1 0 0 0,0 0-1 0 0,0 0 1 0 0,0 0 0 0 0,1 0 0 0 0,-1 0-1 0 0,0 0 1 0 0,0 0 0 0 0,1 0 0 0 0,-1 0 0 0 0,0 0-1 0 0,0 0 1 0 0,1 0 0 0 0,-1 0 0 0 0,0 0-1 0 0,0 0 1 0 0,1 0 0 0 0,-1 0 0 0 0,0 0-1 0 0,0 0 1 0 0,1-1 0 0 0,-1 1 0 0 0,0 0 0 0 0,0 0-1 0 0,0 0 1 0 0,1 0 0 0 0,-1 0 2 0 0,1-2 2 0 0,0 0 1 0 0,1 0 0 0 0,-1 0-1 0 0,0 0 1 0 0,0 0-1 0 0,0 0 1 0 0,-1 0-1 0 0,1 0 1 0 0,0 0-3 0 0,3-9 293 0 0,-2 8-217 0 0,-1 0-1 0 0,0 0 1 0 0,0 0-1 0 0,0 0 1 0 0,0 0-1 0 0,-1 0 1 0 0,1 0-1 0 0,-1-3-75 0 0,1 0-30 0 0,0-1-1 0 0,1 1 1 0 0,0 0-1 0 0,0 0 1 0 0,0 0-1 0 0,0 0 0 0 0,1 1 1 0 0,0-1-1 0 0,0 1 1 0 0,3-3 30 0 0,8-17-451 0 0,-9 16 390 0 0,0-1-1 0 0,0 1 0 0 0,2 1 0 0 0,-1-1 1 0 0,1 1-1 0 0,6-6 62 0 0,-9 10-23 0 0,0 0 0 0 0,0 1 1 0 0,1-1-1 0 0,-1 1 0 0 0,1 0 0 0 0,0 0 0 0 0,0 1 1 0 0,0-1-1 0 0,0 1 0 0 0,0 0 0 0 0,1 0 0 0 0,-1 1 1 0 0,3-1 22 0 0,-6 2-5 0 0,0 0 0 0 0,0 0 0 0 0,0 1 0 0 0,0-1 0 0 0,-1 0 0 0 0,1 1 0 0 0,0-1 0 0 0,0 1 0 0 0,-1 0 0 0 0,1 0 0 0 0,0-1 0 0 0,-1 1 0 0 0,1 0 0 0 0,-1 0 0 0 0,1 1 1 0 0,-1-1-1 0 0,1 0 0 0 0,-1 0 0 0 0,0 1 0 0 0,0-1 0 0 0,1 1 5 0 0,4 5 16 0 0,-1 1 1 0 0,1 0 0 0 0,1 5-17 0 0,-4-9 15 0 0,4 12 30 0 0,0 0 0 0 0,0 0 0 0 0,-2 1 0 0 0,0 0-1 0 0,1 9-44 0 0,0-1 499 0 0,9 22-499 0 0,-4-16 861 0 0,-7-19-696 0 0,0-1 0 0 0,0 0 0 0 0,1 0 0 0 0,1 0 0 0 0,1 1-165 0 0,-5-8 363 0 0,-2-3-315 0 0,1-1-1 0 0,-1 1 1 0 0,1 0 0 0 0,-1-1 0 0 0,1 1-1 0 0,-1 0 1 0 0,1-1 0 0 0,-1 1 0 0 0,1-1-1 0 0,-1 1 1 0 0,1-1 0 0 0,0 1 0 0 0,-1-1-1 0 0,1 1 1 0 0,0-1 0 0 0,-1 0-1 0 0,1 1 1 0 0,0-1 0 0 0,0 0 0 0 0,-1 0-1 0 0,1 1 1 0 0,0-1 0 0 0,0 0 0 0 0,-1 0-1 0 0,1 0 1 0 0,0 0 0 0 0,0 0 0 0 0,0 0-1 0 0,-1 0 1 0 0,1 0 0 0 0,1-1-48 0 0,3-1-1649 0 0,0-4 639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191 355 6448 0 0,'0'0'498'0'0,"-6"-13"557"0"0,5 11-715 0 0,0 1 0 0 0,-1-1 0 0 0,1 1 1 0 0,-1 0-1 0 0,1 0 0 0 0,-1 0 0 0 0,1 0 0 0 0,-1 0 0 0 0,1 0 0 0 0,-1 0 0 0 0,0 1 1 0 0,0-1-1 0 0,0 0 0 0 0,1 1 0 0 0,-1 0 0 0 0,0-1 0 0 0,0 1 0 0 0,0 0 0 0 0,0 0 0 0 0,0 0 1 0 0,0 0-341 0 0,-41 2 2553 0 0,38-1-2407 0 0,0 0 1 0 0,1 1-1 0 0,-1 0 1 0 0,1 0 0 0 0,-1 0-1 0 0,1 0 1 0 0,0 0-1 0 0,0 1 1 0 0,0 0-1 0 0,0 0 1 0 0,0 0-1 0 0,0 1-146 0 0,2-2 57 0 0,1 1 0 0 0,0 0-1 0 0,0-1 1 0 0,0 1-1 0 0,0 0 1 0 0,0 0 0 0 0,0 0-1 0 0,1 0 1 0 0,-1-1 0 0 0,1 1-1 0 0,0 0 1 0 0,0 0-1 0 0,0 0 1 0 0,0 0 0 0 0,1 1-57 0 0,-1 3-86 0 0,0-6 51 0 0,1 0-1 0 0,-1 1 1 0 0,1-1-1 0 0,-1 0 1 0 0,1 0-1 0 0,-1 0 1 0 0,1 0-1 0 0,0 0 0 0 0,0 1 1 0 0,0-1-1 0 0,0-1 1 0 0,0 1-1 0 0,0 0 1 0 0,0 0-1 0 0,0 0 36 0 0,19 14-38 0 0,-19-14 65 0 0,31 18 692 0 0,26 13-719 0 0,-12-8-11 0 0,-19-8 11 0 0,-1 1 0 0 0,0 2 0 0 0,11 11 0 0 0,-34-26 91 0 0,1-1 0 0 0,-1 1 0 0 0,0 0 0 0 0,-1 0 0 0 0,1 0 0 0 0,-1 0 0 0 0,0 0 0 0 0,0 0 0 0 0,0 1 0 0 0,0-1 0 0 0,-1 1 0 0 0,1-1 0 0 0,-1 1 0 0 0,0 0 0 0 0,-1 0 0 0 0,1 3-91 0 0,-1-6 45 0 0,-1-1-1 0 0,1 1 1 0 0,0-1-1 0 0,-1 1 1 0 0,1-1 0 0 0,-1 1-1 0 0,0-1 1 0 0,1 0-1 0 0,-1 1 1 0 0,0-1-1 0 0,0 0 1 0 0,0 1-1 0 0,0-1 1 0 0,0 0-1 0 0,0 0 1 0 0,0 0-1 0 0,0 0 1 0 0,-1 0-1 0 0,1 0-44 0 0,-3 2 62 0 0,1-1 0 0 0,-1 1-1 0 0,0-1 1 0 0,0 0 0 0 0,0 0-1 0 0,0-1-61 0 0,-31 10 242 0 0,-1-2 0 0 0,0-2 0 0 0,0-1 0 0 0,-36 0-242 0 0,66-5-44 0 0,-1-1 0 0 0,0 0-1 0 0,1-1 1 0 0,-1 1-1 0 0,1-1 1 0 0,0-1 0 0 0,-2 1 44 0 0,5 0 5 0 0,0 0 1 0 0,0 0 0 0 0,0-1-1 0 0,0 1 1 0 0,0 0 0 0 0,0-1-1 0 0,0 0 1 0 0,0 0 0 0 0,1 0 0 0 0,-1 0-1 0 0,1 0 1 0 0,-1 0 0 0 0,1-1-1 0 0,0 1 1 0 0,0-1-6 0 0,1 2-143 0 0,0-1 0 0 0,1 0 0 0 0,-1 1 1 0 0,1-1-1 0 0,-1 1 0 0 0,1-1 0 0 0,0 0 0 0 0,-1 1 0 0 0,1-1 1 0 0,0 0-1 0 0,0 1 0 0 0,0-1 0 0 0,0 1 0 0 0,1-1 1 0 0,-1 0-1 0 0,0 0 143 0 0,3-9-2314 0 0</inkml:trace>
  <inkml:trace contextRef="#ctx0" brushRef="#br0" timeOffset="1881.376">463 600 11056 0 0,'13'0'635'0'0,"-11"0"-297"0"0,1 1 0 0 0,-1-1 0 0 0,1 0 0 0 0,0 0 0 0 0,-1-1-1 0 0,1 1 1 0 0,-1-1 0 0 0,1 1 0 0 0,-1-1 0 0 0,0 0 0 0 0,1 1 0 0 0,-1-1 0 0 0,0-1 0 0 0,1 1-1 0 0,0-1-337 0 0,0 0 106 0 0,0 0 0 0 0,0-1 0 0 0,0 1-1 0 0,0-1 1 0 0,-1 0 0 0 0,1 1-1 0 0,-1-1 1 0 0,0-1 0 0 0,0 1-1 0 0,0 0 1 0 0,0 0 0 0 0,0-1-1 0 0,-1 1 1 0 0,0-1 0 0 0,0 1-1 0 0,1-1 1 0 0,-1-1-106 0 0,1-7 111 0 0,-1-1 0 0 0,1 0 0 0 0,-2 0-1 0 0,0-5-110 0 0,1 5 35 0 0,0 12-27 0 0,-1-1-1 0 0,0 1 1 0 0,0 0-1 0 0,0-1 1 0 0,0 1-1 0 0,0 0 1 0 0,0-1-1 0 0,0 1 1 0 0,0 0-1 0 0,0-1 1 0 0,0 1-1 0 0,-1 0 1 0 0,1-1-1 0 0,-1 1 1 0 0,1 0 0 0 0,-1 0-1 0 0,0-2-7 0 0,-5-11 61 0 0,6 13-56 0 0,0 0 1 0 0,-1 0-1 0 0,1 0 0 0 0,0 0 1 0 0,-1 0-1 0 0,1 0 0 0 0,-1 0 1 0 0,0 0-1 0 0,1 0 0 0 0,-1 0 1 0 0,0 0-1 0 0,1 0 1 0 0,-1 0-1 0 0,0 0 0 0 0,0 0 1 0 0,0 1-1 0 0,0-1 0 0 0,0 0 1 0 0,-1 0-6 0 0,1 0 84 0 0,0 1 0 0 0,-1-1 0 0 0,1 1 1 0 0,-1-1-1 0 0,1 1 0 0 0,0 0 0 0 0,-1 0 1 0 0,1-1-1 0 0,-1 1 0 0 0,1 0 0 0 0,-1 0 1 0 0,1 0-1 0 0,-1 1 0 0 0,1-1 0 0 0,-1 0 1 0 0,1 1-1 0 0,-1-1 0 0 0,1 0 0 0 0,-1 1 1 0 0,1 0-1 0 0,0-1 0 0 0,-1 1 0 0 0,1 0 1 0 0,0 0-1 0 0,-1 0-84 0 0,0 1 32 0 0,0-1 0 0 0,0 1-1 0 0,1-1 1 0 0,-1 1 0 0 0,0 0 0 0 0,1 0 0 0 0,-1 0 0 0 0,1 0 0 0 0,0 0 0 0 0,0 0-1 0 0,0 0 1 0 0,0 0 0 0 0,0 1 0 0 0,0-1 0 0 0,0 0 0 0 0,1 2-32 0 0,-4 18 63 0 0,-5 41-44 0 0,9-50-13 0 0,1 1-1 0 0,0-1 1 0 0,1 0 0 0 0,1 0-1 0 0,0 0 1 0 0,2 5-6 0 0,0 2-18 0 0,-4-18-1 0 0,0 0 0 0 0,0-1-1 0 0,0 1 1 0 0,0 0-1 0 0,1 0 1 0 0,-1 0 0 0 0,0-1-1 0 0,1 1 1 0 0,-1-1-1 0 0,1 1 1 0 0,0-1 0 0 0,0 0-1 0 0,-1 1 1 0 0,1-1-1 0 0,0 0 1 0 0,0 0 0 0 0,0-1-1 0 0,0 1 1 0 0,0 0-1 0 0,2 0 20 0 0,0 0-7 0 0,0 0-1 0 0,0 0 0 0 0,-1 0 1 0 0,1 0-1 0 0,0-1 1 0 0,0 0-1 0 0,0 0 0 0 0,0 0 1 0 0,0 0-1 0 0,0 0 0 0 0,3-2 8 0 0,1 0 87 0 0,1 0 0 0 0,0-1 0 0 0,-1 0-1 0 0,0-1 1 0 0,0 0 0 0 0,0 0 0 0 0,0-1-1 0 0,-1 0 1 0 0,1 0 0 0 0,-1-1 0 0 0,-1 0 0 0 0,1 0-1 0 0,0-2-86 0 0,7-10-187 0 0,0-2 0 0 0,-1 0 0 0 0,0-1 0 0 0,-2 0-1 0 0,7-20 188 0 0,-12 32-152 0 0,4-9 74 0 0,-9 17-34 0 0,-1 1-16 0 0,0 0 6 0 0,1 1 118 0 0,-1 1-1 0 0,1-1 1 0 0,0 0-1 0 0,0 0 1 0 0,0 1 0 0 0,0-1-1 0 0,0 0 1 0 0,0 0-1 0 0,0 0 1 0 0,0 0-1 0 0,0 0 1 0 0,1-1-1 0 0,-1 1 5 0 0,7 6 56 0 0,1 13 51 0 0,-8-17-83 0 0,0 0 0 0 0,0-1 0 0 0,0 1 0 0 0,1 0 0 0 0,-1-1-1 0 0,2 3-23 0 0,6 8-58 0 0,-1 1 1 0 0,0 0-1 0 0,4 10 58 0 0,16 29-43 0 0,-26-50 45 0 0,1 1 1 0 0,0-1-1 0 0,0 1 0 0 0,0-1 0 0 0,1 1-2 0 0,7 7 53 0 0,-11-11-46 0 0,1 1 0 0 0,-1-1-1 0 0,1 0 1 0 0,-1 0 0 0 0,0 1 0 0 0,1-1-1 0 0,-1 0 1 0 0,1 0 0 0 0,-1 0-1 0 0,1 1 1 0 0,-1-1 0 0 0,1 0-1 0 0,-1 0 1 0 0,1 0 0 0 0,-1 0 0 0 0,1 0-1 0 0,-1 0 1 0 0,1 0 0 0 0,-1 0-1 0 0,1 0 1 0 0,-1 0 0 0 0,1 0 0 0 0,-1-1-1 0 0,1 1 1 0 0,-1 0 0 0 0,1 0-1 0 0,-1 0 1 0 0,1-1-7 0 0,0 0 14 0 0,0 0 0 0 0,0 1 0 0 0,0-1 0 0 0,0 0 0 0 0,-1 0-1 0 0,1 0 1 0 0,0 0 0 0 0,-1-1 0 0 0,1 1 0 0 0,-1 0 0 0 0,1 0 0 0 0,-1-1-14 0 0,2-2 47 0 0,-1-1-1 0 0,0 0 1 0 0,0 1 0 0 0,0-1-1 0 0,0 0 1 0 0,-1-1-47 0 0,0-17-53 0 0,1-1 1 0 0,1 1-1 0 0,1-1 0 0 0,4-14 53 0 0,-6 36 1 0 0,0-1 0 0 0,0 1 0 0 0,0 0-1 0 0,0 0 1 0 0,0 0 0 0 0,0 0 0 0 0,1 0-1 0 0,-1 0 1 0 0,1 0 0 0 0,-1 1 0 0 0,1-1-1 0 0,0 0 1 0 0,0 1 0 0 0,0-1 0 0 0,0 1-1 0 0,0 0 1 0 0,0 0 0 0 0,0 0 0 0 0,0 0-1 0 0,0 0 1 0 0,0 0 0 0 0,1 0 0 0 0,-1 1-1 0 0,0-1 1 0 0,1 1 0 0 0,1-1-1 0 0,2 1-18 0 0,-1-1 0 0 0,1 1 0 0 0,-1 0 0 0 0,1 0 0 0 0,0 1 0 0 0,-1-1 0 0 0,1 1 0 0 0,-1 1 0 0 0,1-1 0 0 0,3 2 18 0 0,16 7 0 0 0,0-1 0 0 0,0-1 0 0 0,9 1 0 0 0,-24-7 0 0 0,-1-1 0 0 0,1 1 0 0 0,-1-1 0 0 0,1-1 0 0 0,0 0 0 0 0,-1 0 0 0 0,1-1 0 0 0,0 0 0 0 0,-1-1 0 0 0,8-2 0 0 0,-17 4 0 0 0,6-2 0 0 0,0 1 0 0 0,-1-1 0 0 0,1 0 0 0 0,-1-1 0 0 0,1 1 0 0 0,-1-1 0 0 0,0 0 0 0 0,0-1 0 0 0,0 1 0 0 0,-1-1 0 0 0,1 0 0 0 0,1-2 0 0 0,5-7 0 0 0,-10 12 0 0 0,0 0 0 0 0,0 0 0 0 0,1 0 0 0 0,-1 0 0 0 0,0 0 0 0 0,0 0 0 0 0,0-1 0 0 0,-1 1 0 0 0,1 0 0 0 0,0-1 0 0 0,0 1 0 0 0,-1-1 0 0 0,1 1 0 0 0,-1-1 0 0 0,1 1 0 0 0,-1-1 0 0 0,0 1 0 0 0,1-1 0 0 0,-1 0 0 0 0,0 1 0 0 0,0-1 0 0 0,0 1 0 0 0,0-1 0 0 0,0 1 0 0 0,-1-1 0 0 0,1 0 0 0 0,0 1 0 0 0,-1-1 0 0 0,1 1 0 0 0,-2-2 0 0 0,2 0-15 0 0,-1 1-1 0 0,0-1 0 0 0,-1 1 1 0 0,1-1-1 0 0,0 1 0 0 0,-1 0 0 0 0,1 0 1 0 0,-1-1-1 0 0,1 1 0 0 0,-1 0 1 0 0,0 0-1 0 0,0 1 0 0 0,0-1 1 0 0,0 0-1 0 0,-1 1 0 0 0,1-1 0 0 0,0 1 1 0 0,-1 0-1 0 0,1-1 0 0 0,0 1 1 0 0,-1 0-1 0 0,0 1 0 0 0,1-1 0 0 0,-1 0 1 0 0,1 1-1 0 0,-1-1 0 0 0,0 1 16 0 0,0 0-5 0 0,0 1-1 0 0,1-1 0 0 0,-1 1 0 0 0,0 0 1 0 0,1-1-1 0 0,-1 1 0 0 0,1 1 0 0 0,-1-1 0 0 0,1 0 1 0 0,0 0-1 0 0,-1 1 0 0 0,1 0 0 0 0,0-1 1 0 0,0 1-1 0 0,0 0 0 0 0,0 0 0 0 0,0 0 1 0 0,0 0-1 0 0,0 1 6 0 0,-3 5 112 0 0,-1 0-1 0 0,1 0 1 0 0,0 1 0 0 0,-2 6-112 0 0,4-8-57 0 0,1 0 1 0 0,0 0-1 0 0,0 0 0 0 0,1 0 1 0 0,0 2 56 0 0,-4 16-47 0 0,3-15 47 0 0,1 0 0 0 0,0 1 0 0 0,0 2 0 0 0,0 7 0 0 0,1-16 0 0 0,0 0 0 0 0,0 1 0 0 0,0-1 0 0 0,1 0 0 0 0,0 0 0 0 0,0 0 0 0 0,0 0 0 0 0,1 0 0 0 0,-1-1 0 0 0,1 2 0 0 0,4 11 0 0 0,-5-14 3 0 0,-1-1-1 0 0,1 1 0 0 0,0-1 1 0 0,0 1-1 0 0,0-1 0 0 0,0 0 1 0 0,0 1-1 0 0,0-1 0 0 0,1 0 1 0 0,-1 0-1 0 0,0 0 0 0 0,1 0 1 0 0,-1 0-1 0 0,1 0 0 0 0,-1 0 1 0 0,1 0-1 0 0,-1 0 0 0 0,1-1 1 0 0,-1 1-1 0 0,1-1 0 0 0,0 1 1 0 0,-1-1-1 0 0,1 0 0 0 0,0 0 1 0 0,1 1-3 0 0,0-1 18 0 0,1 0 1 0 0,-1 0 0 0 0,0 0 0 0 0,0 0 0 0 0,1 0 0 0 0,-1-1 0 0 0,0 1 0 0 0,0-1 0 0 0,0 0 0 0 0,0 0 0 0 0,0 0-1 0 0,0 0 1 0 0,1-1-19 0 0,22-12 66 0 0,-21 12-66 0 0,0 0-1 0 0,0-1 1 0 0,0 0 0 0 0,0 0 0 0 0,0 0 0 0 0,-1-1 0 0 0,0 1 0 0 0,1-1-1 0 0,-1 0 1 0 0,3-4 0 0 0,0-2 0 0 0,0 0 0 0 0,1 1 0 0 0,0 0 0 0 0,1 1 0 0 0,-1-1 0 0 0,1 2 0 0 0,1-1 0 0 0,0 2 0 0 0,0-1 0 0 0,4-1 0 0 0,-4 3 0 0 0,-1 5 0 0 0,-5 2 0 0 0,0-1 0 0 0,0 1 0 0 0,-1 0 0 0 0,1 0 0 0 0,-1 0 0 0 0,0 1 0 0 0,1-1 0 0 0,-1 1 0 0 0,0 0 0 0 0,0 0 0 0 0,-1 0 0 0 0,1 0 0 0 0,-1 0 0 0 0,0 1 0 0 0,2 1 0 0 0,-1 0 0 0 0,0-1 0 0 0,1 0 0 0 0,0 0 0 0 0,-1-1 0 0 0,2 1 0 0 0,-2-2 0 0 0,-1 0 0 0 0,1 1 0 0 0,-1-1 0 0 0,0 1 0 0 0,0-1 0 0 0,0 1 0 0 0,0 0 0 0 0,0-1 0 0 0,0 1 0 0 0,-1 0 0 0 0,1 0 0 0 0,-1 1 0 0 0,2 4 0 0 0,-3-4 0 0 0,1 0 0 0 0,1 0 0 0 0,-1-1 0 0 0,0 1 0 0 0,1 0 0 0 0,0-1 0 0 0,0 1 0 0 0,0-1 0 0 0,2 3 0 0 0,-4-6 17 0 0,1 1 0 0 0,0 0 0 0 0,-1 0 0 0 0,1 0 0 0 0,0 0 0 0 0,-1-1 0 0 0,1 1 0 0 0,-1 0 0 0 0,0 0 0 0 0,1 0-1 0 0,-1 0 1 0 0,0 0 0 0 0,1 0 0 0 0,-1 0 0 0 0,0 0 0 0 0,0 1-17 0 0,0-2 29 0 0,0 0-1 0 0,0 1 1 0 0,0-1-1 0 0,0 0 1 0 0,0 1-1 0 0,0-1 1 0 0,0 0-1 0 0,1 0 1 0 0,-1 1-1 0 0,0-1 1 0 0,0 0-1 0 0,0 1 1 0 0,0-1-1 0 0,1 0 1 0 0,-1 0-1 0 0,0 0 1 0 0,0 1 0 0 0,0-1-1 0 0,1 0 1 0 0,-1 0-1 0 0,0 0 1 0 0,0 1-1 0 0,1-1 1 0 0,-1 0-1 0 0,0 0 1 0 0,1 0-1 0 0,-1 0 1 0 0,0 0-1 0 0,0 0 1 0 0,1 0-1 0 0,-1 1 1 0 0,0-1 0 0 0,1 0-1 0 0,-1 0 1 0 0,0 0-1 0 0,1 0 1 0 0,-1 0-1 0 0,0 0 1 0 0,0-1-1 0 0,1 1 1 0 0,-1 0-1 0 0,0 0 1 0 0,1 0-1 0 0,-1 0 1 0 0,0 0-1 0 0,0 0 1 0 0,1 0-1 0 0,-1-1-27 0 0,13-6 329 0 0,-9 0-317 0 0,-3 5-9 0 0,0 0 0 0 0,1 0 0 0 0,-1 0 0 0 0,0 0 0 0 0,1 0 0 0 0,0 0 0 0 0,-1 0 0 0 0,1 1 0 0 0,0-1 0 0 0,1 0-4 0 0,-3 2 0 0 0,1-1 0 0 0,0 0 0 0 0,-1 1 0 0 0,1-1 0 0 0,0 0 0 0 0,-1 1 0 0 0,1-1 0 0 0,-1 0 0 0 0,1 0 0 0 0,-1 0 0 0 0,1 1 0 0 0,-1-1 0 0 0,0 0 0 0 0,1 0 0 0 0,-1 0 0 0 0,0 0 0 0 0,0 0 0 0 0,0 0 0 0 0,0 0 0 0 0,5-13 0 0 0,4-2 0 0 0,-2 1 0 0 0,6-15 0 0 0,-6 13 0 0 0,0 2 0 0 0,8-14 0 0 0,-7 14 0 0 0,-7 11 0 0 0,1 1 0 0 0,-1 0 0 0 0,1-1 0 0 0,0 1 0 0 0,0 0 0 0 0,0 0 0 0 0,1 1 0 0 0,-1-1 0 0 0,1 0 0 0 0,5-4-188 0 0,0 1 0 0 0,0-1 0 0 0,1 1 0 0 0,0 1 0 0 0,0 0 0 0 0,0 0 0 0 0,0 1 0 0 0,1 0 0 0 0,0 0 0 0 0,2 0 188 0 0,4 1-410 0 0,-1-1 0 0 0,1 2 0 0 0,0 0 0 0 0,0 1-1 0 0,0 1 1 0 0,9 0 410 0 0,-18 2-237 0 0,-1-1-1 0 0,0 1 1 0 0,1 0-1 0 0,-1 0 1 0 0,0 1 0 0 0,5 3 237 0 0,-4-3-177 0 0,1 1 0 0 0,-1-1 0 0 0,7 1 177 0 0,2 0-60 0 0,-9-1 187 0 0,-7-1-196 0 0,-10-1 323 0 0,5 0 593 0 0,-34 3 183 0 0,18-2-824 0 0,0 1 1 0 0,-4 2-207 0 0,23-5 57 0 0,0 1 0 0 0,0 0 0 0 0,0-1 1 0 0,1 1-1 0 0,-1 0 0 0 0,0 0 0 0 0,1 0 0 0 0,-1 1 1 0 0,0-1-1 0 0,1 0 0 0 0,-1 1-57 0 0,-12 8 413 0 0,6-6-317 0 0,6-4-87 0 0,1 1 1 0 0,-1-1 0 0 0,1 1 0 0 0,-1-1 0 0 0,1 1 0 0 0,0 0 0 0 0,-1 0 0 0 0,1-1 0 0 0,0 1 0 0 0,0 0 0 0 0,0 0 0 0 0,0 0 0 0 0,0 0 0 0 0,0 1 0 0 0,0-1 0 0 0,0 0 0 0 0,0 0 0 0 0,0 1 0 0 0,0-1-1 0 0,1 0 1 0 0,-1 1-10 0 0,0 0 9 0 0,0 0 0 0 0,1-1-1 0 0,-1 1 1 0 0,0 0 0 0 0,0-1-1 0 0,-1 1 1 0 0,1-1-1 0 0,0 1 1 0 0,0-1 0 0 0,-1 0-1 0 0,1 1 1 0 0,-1-1-9 0 0,1 0 6 0 0,0 0 0 0 0,0 0-1 0 0,-1 0 1 0 0,1 0 0 0 0,0 0 0 0 0,0 0-1 0 0,0 0 1 0 0,1 1 0 0 0,-1-1 0 0 0,0 0-1 0 0,0 1 1 0 0,1-1 0 0 0,-1 0 0 0 0,1 1-1 0 0,-1-1 1 0 0,1 1 0 0 0,-1-1 0 0 0,1 1-1 0 0,0-1 1 0 0,0 1-6 0 0,-4 19 68 0 0,3-19-63 0 0,0 0-1 0 0,1 1 1 0 0,-1-1-1 0 0,1 0 1 0 0,-1 1 0 0 0,1-1-1 0 0,0 0 1 0 0,0 1-1 0 0,0-1 1 0 0,0 0-1 0 0,0 1 1 0 0,1-1 0 0 0,-1 1-1 0 0,1-1 1 0 0,-1 0-1 0 0,2 1-4 0 0,3 4 0 0 0,-4-6 0 0 0,-1 0 0 0 0,1 0 0 0 0,0-1 0 0 0,-1 1 0 0 0,1 0 0 0 0,0 0 0 0 0,-1 0 0 0 0,1 0 0 0 0,-1-1 0 0 0,0 1 0 0 0,1 0 0 0 0,-1 0 0 0 0,0 0 0 0 0,1 0 0 0 0,-1 0 0 0 0,0 0 0 0 0,0 0 0 0 0,0 0 0 0 0,0 0 0 0 0,0 0 0 0 0,0 0 0 0 0,0 0 0 0 0,0 0 0 0 0,0 0 0 0 0,-1 0 0 0 0,1 0 0 0 0,0 0 0 0 0,-1 1 0 0 0,1-1 0 0 0,0 0 0 0 0,-1 0 0 0 0,1 0 0 0 0,0 0 0 0 0,0-1 0 0 0,0 1 0 0 0,0 0 0 0 0,0 0 0 0 0,0 0 0 0 0,0 0 0 0 0,1 0 0 0 0,-1 0 0 0 0,0 0 0 0 0,0-1 0 0 0,1 1 0 0 0,-1 0 0 0 0,0 0 0 0 0,1 0 0 0 0,-1-1 0 0 0,1 1 0 0 0,-1 0 0 0 0,1 0 0 0 0,-1-1 0 0 0,1 1 0 0 0,0 0 0 0 0,-1-1 0 0 0,1 1 0 0 0,0 0 0 0 0,0 0 0 0 0,0 0 0 0 0,1 0 0 0 0,-1 0 0 0 0,0-1 0 0 0,0 1 0 0 0,0 0 0 0 0,1 0 0 0 0,-1-1 0 0 0,0 1 0 0 0,1-1 0 0 0,-1 1 0 0 0,1-1 0 0 0,-1 0 0 0 0,1 0 0 0 0,-1 0 0 0 0,0 1 0 0 0,1-1 0 0 0,8-3 0 0 0,-1 1 0 0 0,0-1 0 0 0,0-1 0 0 0,0 1 0 0 0,0-1 0 0 0,-1-1 0 0 0,8-5 0 0 0,6-5 1 0 0,8-5 149 0 0,-29 19-136 0 0,0 1-1 0 0,0-1 1 0 0,0 0-1 0 0,0 1 1 0 0,0-1-1 0 0,0 0 1 0 0,0 0 0 0 0,0 1-1 0 0,0-1 1 0 0,0 0-1 0 0,-1 0 1 0 0,1 0-1 0 0,0 0 1 0 0,-1 0 0 0 0,1 0-1 0 0,0-1 1 0 0,-1 1-14 0 0,1 0 18 0 0,0-1 0 0 0,-1 1 0 0 0,1-1 1 0 0,0 1-1 0 0,0 0 0 0 0,0-1 0 0 0,0 1 0 0 0,0 0 1 0 0,2-1-19 0 0,4-3-59 0 0,0 1-1 0 0,0 0 1 0 0,1 1 0 0 0,0-1 59 0 0,-2 2-85 0 0,-3-1-35 0 0,1-2 107 0 0,-4 5 16 0 0,0 0 0 0 0,0 0 0 0 0,0-1 0 0 0,0 1 0 0 0,1 0 0 0 0,-1 0-1 0 0,0 0 1 0 0,0 0 0 0 0,0 0 0 0 0,0-1 0 0 0,1 1 0 0 0,-1 0 0 0 0,0 0 0 0 0,0 0 0 0 0,1 0 0 0 0,-1 0 0 0 0,0 0 0 0 0,0 0-1 0 0,0 0 1 0 0,1 0 0 0 0,-1 0 0 0 0,0 0 0 0 0,0 0 0 0 0,1 0 0 0 0,-1 0 0 0 0,0 0 0 0 0,0 0 0 0 0,0 0 0 0 0,1 0 0 0 0,-1 0-1 0 0,0 1 1 0 0,0-1 0 0 0,0 0 0 0 0,1 0 0 0 0,-1 0 0 0 0,0 0 0 0 0,0 0 0 0 0,0 0 0 0 0,1 1 0 0 0,-1-1 0 0 0,0 0 0 0 0,0 0-1 0 0,0 0 1 0 0,0 1 0 0 0,0-1 0 0 0,0 0 0 0 0,1 0 0 0 0,-1 0-3 0 0,5 9-44 0 0,-4-3 0 0 0,1-1 38 0 0,-1 0 0 0 0,0 0 1 0 0,1 0-1 0 0,0-1 0 0 0,0 1 0 0 0,0 0 0 0 0,1-1 0 0 0,0 0 0 0 0,-1 1 0 0 0,2-1 0 0 0,-1 0 0 0 0,2 2 6 0 0,-4-6 0 0 0,0 1 0 0 0,-1-1 0 0 0,1 1 0 0 0,-1 0 0 0 0,1-1 0 0 0,0 1 0 0 0,-1 0 0 0 0,0 0-1 0 0,1-1 1 0 0,-1 1 0 0 0,1 0 0 0 0,-1 0 0 0 0,0 0 0 0 0,1-1 0 0 0,-1 1 0 0 0,0 0 0 0 0,0 2 2 0 0,1-1 0 0 0,0 0 0 0 0,0 0 1 0 0,0 0-1 0 0,0 0 0 0 0,0 0 0 0 0,0 0 0 0 0,0-1 1 0 0,0 1-1 0 0,1 0 0 0 0,1 1-2 0 0,-2-2 33 0 0,1 1 0 0 0,0-1 0 0 0,-1 0 1 0 0,1 1-1 0 0,0-1 0 0 0,0 0 0 0 0,0 0 0 0 0,0 0 0 0 0,0-1 0 0 0,0 1 1 0 0,1 0-1 0 0,-1-1 0 0 0,0 1 0 0 0,0-1 0 0 0,0 0 0 0 0,1 0 1 0 0,-1 0-1 0 0,0 0 0 0 0,0 0 0 0 0,1 0 0 0 0,-1-1 0 0 0,0 1 0 0 0,0-1 1 0 0,0 1-1 0 0,2-2-33 0 0,0 1 27 0 0,0 0 0 0 0,0-1 1 0 0,-1 1-1 0 0,1-1 0 0 0,0 0 1 0 0,-1 0-1 0 0,0-1 0 0 0,1 1 1 0 0,-1-1-1 0 0,0 0 0 0 0,0 1 1 0 0,0-1-1 0 0,0-1-27 0 0,7-17 123 0 0,-9 18-109 0 0,1 0 0 0 0,-1 0-1 0 0,1 0 1 0 0,0-1 0 0 0,0 2-1 0 0,1-3-13 0 0,9-7 32 0 0,0 0 0 0 0,11-7-32 0 0,-13 10 37 0 0,0 1-1 0 0,0-1 0 0 0,-1-1 0 0 0,0 0 1 0 0,0-1-37 0 0,-5 5 23 0 0,-1-1 0 0 0,-1 1 1 0 0,1-1-1 0 0,-1 0 0 0 0,0 0 0 0 0,-1 0 1 0 0,1 0-1 0 0,-1 0 0 0 0,-1 0 1 0 0,1-4-24 0 0,2-15-300 0 0,6-55-1021 0 0,-5 38-389 0 0,6-19 1710 0 0,-9 53-86 0 0,0 1-1 0 0,-1-1 0 0 0,0 1 0 0 0,0-1 1 0 0,-1 1-1 0 0,0-1 0 0 0,0 1 87 0 0,-3-38-1 0 0,4 44 1 0 0,0 0 0 0 0,0 1 0 0 0,0 0 0 0 0,0-1 0 0 0,0 1 0 0 0,0 0 0 0 0,-1-1 0 0 0,1 1 0 0 0,0 0 0 0 0,-1-1 0 0 0,1 1 0 0 0,-1 0 0 0 0,1-1 0 0 0,-1 1 0 0 0,0 0 0 0 0,-2-7 790 0 0,-1 13-196 0 0,3-4-557 0 0,0 0 0 0 0,0 0 1 0 0,1 0-1 0 0,-1 0 0 0 0,0 0 0 0 0,1 0 0 0 0,-1 0 0 0 0,1 0 0 0 0,0 0 0 0 0,-1 1 0 0 0,1-1 0 0 0,0 0 0 0 0,0 0 0 0 0,-1 0 0 0 0,1 0 0 0 0,0 1-37 0 0,0-1 2 0 0,0 1 0 0 0,0 0-1 0 0,-1-1 1 0 0,1 1 0 0 0,0 0-1 0 0,-1-1 1 0 0,0 1 0 0 0,1-1-1 0 0,-2 2-1 0 0,-8 11 0 0 0,8-11 0 0 0,0-1 0 0 0,-1 1 0 0 0,1 0 0 0 0,1 0 0 0 0,-1 0 0 0 0,0 0 0 0 0,1 0 0 0 0,0 1 0 0 0,-1-1 0 0 0,1 0 0 0 0,0 1 0 0 0,1-1 0 0 0,-1 1 0 0 0,1-1 0 0 0,-2 27 0 0 0,-1-1 0 0 0,-7 26 0 0 0,8-44 5 0 0,0 1 0 0 0,1 0 0 0 0,1-1-1 0 0,0 1 1 0 0,0 0 0 0 0,1 0-5 0 0,0 2 137 0 0,0 0 0 0 0,-1 0 0 0 0,-1 0 1 0 0,-1 1-138 0 0,0-1 168 0 0,1 0 1 0 0,0 1-1 0 0,1-1 1 0 0,1 0-1 0 0,0 3-168 0 0,0 9 217 0 0,-2-21-167 0 0,1 0 1 0 0,0 0 0 0 0,0 0-1 0 0,1 0 1 0 0,0 0-1 0 0,-1-1 1 0 0,2 4-51 0 0,5 6 32 0 0,-6-13-32 0 0,0 0 0 0 0,0 1 0 0 0,-1-1 0 0 0,1 0 0 0 0,-1 1 0 0 0,1-1 0 0 0,0 1 0 0 0,-1-1 0 0 0,0 1 0 0 0,1-1 0 0 0,-1 0 0 0 0,0 1 1 0 0,0-1-1 0 0,0 1 0 0 0,0 0 0 0 0,0-1 0 0 0,0 1 0 0 0,0-1 0 0 0,-1 0 0 0 0,1 1 0 0 0,0-1 0 0 0,-1 1 0 0 0,0-1 0 0 0,1 1 0 0 0,-1 0 0 0 0,0 0 0 0 0,0 1 0 0 0,0-1 0 0 0,0 1 0 0 0,1-1 0 0 0,-1 1 0 0 0,1 1 0 0 0,0-3 0 0 0,0-1 0 0 0,0 1 0 0 0,0 0 0 0 0,0 0 0 0 0,1-1 0 0 0,-1 1 0 0 0,0 0 0 0 0,0-1 0 0 0,1 1 0 0 0,-1 0 0 0 0,0-1 0 0 0,1 1 0 0 0,-1 0 0 0 0,1-1 0 0 0,-1 1 0 0 0,1-1 0 0 0,-1 1 0 0 0,1-1 0 0 0,-1 1 0 0 0,1-1 0 0 0,0 1 0 0 0,-1-1 0 0 0,1 0 0 0 0,-1 1 0 0 0,1-1 0 0 0,0 0 0 0 0,0 0 0 0 0,-1 1 0 0 0,6 1 38 0 0,1 1 0 0 0,-1-1 0 0 0,0 0 0 0 0,1-1 1 0 0,-1 0-1 0 0,1 0 0 0 0,-1 0 0 0 0,1-1 0 0 0,0 0 0 0 0,-1 0 0 0 0,1 0 0 0 0,4-2-38 0 0,28-9-6815 0 0,-19 4-554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19351 0 0,'-1'-1'44'0'0,"1"1"0"0"0,0-1 0 0 0,0 1 0 0 0,-1-1 0 0 0,1 1 0 0 0,0-1 0 0 0,0 1 0 0 0,0-1 0 0 0,0 1 0 0 0,0-1 0 0 0,-1 1 0 0 0,1-1 0 0 0,0 1 0 0 0,0-1 0 0 0,0 1 0 0 0,0-1 0 0 0,1 0 0 0 0,-1 1 0 0 0,0-1 0 0 0,0 1 0 0 0,0-1 0 0 0,0 0-44 0 0,2-6 975 0 0,16 14-703 0 0,-16-6-249 0 0,1 1 0 0 0,-1 1 0 0 0,0-1 1 0 0,0 0-1 0 0,0 0 0 0 0,0 1 0 0 0,-1-1 0 0 0,1 1 0 0 0,-1 0 0 0 0,1-1 1 0 0,-1 2-24 0 0,6 7 10 0 0,3 7 72 0 0,-1 0 0 0 0,0 0 0 0 0,-1 1-1 0 0,2 12-81 0 0,-10-31 1 0 0,5 17 434 0 0,-1 1 0 0 0,-1 0 0 0 0,0 1 1 0 0,-2-1-1 0 0,0 0 0 0 0,-2 19-435 0 0,1-17 629 0 0,-7 25-477 0 0,7-45-152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 0 0 0 0,0 0 0 0 0,-1 1 0 0 0,1-1 0 0 0,0 0 0 0 0,0 0 0 0 0,0 0 0 0 0,0 0 0 0 0,0 0 0 0 0,0 0 0 0 0,0 0 0 0 0,0 0 0 0 0,0 1 0 0 0,0-1 0 0 0,0 0 0 0 0,0 0 0 0 0,0 0 0 0 0,0 0 0 0 0,0 0 0 0 0,0 0 0 0 0,0 1-1 0 0,0-1 1 0 0,0 0 0 0 0,0 0 0 0 0,0 0 0 0 0,0 0 0 0 0,0 0 0 0 0,-6-8 14 0 0,6 7-4 0 0,-1-3 47 0 0,0-1 0 0 0,0 0 0 0 0,1 1 0 0 0,0-1 0 0 0,0 0 0 0 0,0 1 0 0 0,0-1 0 0 0,1-1-57 0 0,0-11-39 0 0,-1 11-9 0 0,1 1 0 0 0,0-1 0 0 0,0 1 0 0 0,1-1 0 0 0,-1 1 0 0 0,1-1 1 0 0,2-2 47 0 0,18-36-33 0 0,-22 44 33 0 0,3-5 0 0 0,0 0 0 0 0,1 1 0 0 0,0-1 0 0 0,0 1 0 0 0,0 0 0 0 0,0 0 0 0 0,1 1 0 0 0,-1-1 0 0 0,1 1 0 0 0,0 0 0 0 0,0 0 0 0 0,0 0 0 0 0,1 1 0 0 0,-1 0 0 0 0,1 0 0 0 0,-1 0 0 0 0,1 1 0 0 0,-1 0 0 0 0,6-1 0 0 0,-9 2 0 0 0,0 0 0 0 0,-1 1 0 0 0,1-1 0 0 0,0 1 0 0 0,0-1 0 0 0,-1 1 0 0 0,1 0 0 0 0,0 0 0 0 0,-1-1 0 0 0,1 1 0 0 0,-1 0 0 0 0,1 1 0 0 0,-1-1 0 0 0,1 0 0 0 0,20 22 0 0 0,-12-13 0 0 0,16 19 0 0 0,-19-20 0 0 0,1 0 0 0 0,0-1 0 0 0,1 1 0 0 0,0-2 0 0 0,2 2 0 0 0,3 0 30 0 0,0 0 0 0 0,1-1-1 0 0,14 6-29 0 0,-23-11-3 0 0,-1-1 0 0 0,1 0-1 0 0,0-1 1 0 0,0 1-1 0 0,0-1 1 0 0,1-1-1 0 0,-1 1 1 0 0,0-1 0 0 0,0 0-1 0 0,0 0 1 0 0,0-1-1 0 0,2 0 4 0 0,-2 0-2 0 0,0 0 0 0 0,-1 0-1 0 0,1-1 1 0 0,-1 0 0 0 0,1 0 0 0 0,-1 0-1 0 0,0-1 1 0 0,0 0 0 0 0,0 0-1 0 0,0 0 1 0 0,-1-1 0 0 0,1 1 0 0 0,-1-1-1 0 0,0 0 1 0 0,0 0 0 0 0,0-1-1 0 0,0 1 1 0 0,-1-1 0 0 0,0 0 0 0 0,0 0-1 0 0,0 0 3 0 0,0 0 0 0 0,-1 1 0 0 0,0-1 0 0 0,0 0 0 0 0,0 0 0 0 0,0 0 0 0 0,-1 0 0 0 0,0-1 0 0 0,0 1 0 0 0,0 0 0 0 0,-1 0 0 0 0,1-1 0 0 0,-1 1 0 0 0,-1 0 0 0 0,1-3 0 0 0,-1 4 0 0 0,1 0 0 0 0,-1 0 0 0 0,1-1 0 0 0,-1 1 0 0 0,0 0 0 0 0,0 0 0 0 0,-1 0 0 0 0,0 1 0 0 0,1-1 0 0 0,-1 0 0 0 0,0 1 0 0 0,-1-1 0 0 0,1 0 0 0 0,-3-2 0 0 0,2 2 0 0 0,1 1 0 0 0,-1 0 0 0 0,0 0 0 0 0,0 0 0 0 0,0 0 0 0 0,-3-2 0 0 0,5 5 0 0 0,0-1 0 0 0,-1 1 0 0 0,1-1 0 0 0,0 1 0 0 0,0-1 0 0 0,0 1 0 0 0,-1 0 0 0 0,1-1 0 0 0,0 1 0 0 0,0 0 0 0 0,-1 0 0 0 0,1 0 0 0 0,0 0 0 0 0,-1 0 0 0 0,1 0 0 0 0,0 0 0 0 0,0 1 0 0 0,-1-1 0 0 0,1 0 0 0 0,0 1 0 0 0,0-1 0 0 0,0 1 0 0 0,-1-1 0 0 0,1 1 0 0 0,0-1 0 0 0,-2 2 0 0 0,0 0 0 0 0,0 1 0 0 0,1-1 0 0 0,-1 0 0 0 0,0 1 0 0 0,1 0 0 0 0,0-1 0 0 0,-1 1 0 0 0,1 0 0 0 0,0 0 0 0 0,1 1 0 0 0,-1-1 0 0 0,0 0 0 0 0,1 0 0 0 0,0 1 0 0 0,0-1 0 0 0,0 1 0 0 0,0-1 0 0 0,0 1 0 0 0,1-1 0 0 0,-1 4 0 0 0,1 0 0 0 0,0-1 0 0 0,0 1 0 0 0,0-1 0 0 0,1 1 0 0 0,0-1 0 0 0,0 1 0 0 0,1-1 0 0 0,0 0 0 0 0,0 1 0 0 0,0-1 0 0 0,2 3 0 0 0,-1-4-4 0 0,0 1-1 0 0,1-1 1 0 0,-1 0 0 0 0,1-1-1 0 0,0 1 1 0 0,0-1-1 0 0,0 0 1 0 0,1 0-1 0 0,-1 0 1 0 0,1 0 0 0 0,0-1-1 0 0,3 2 5 0 0,0-1 18 0 0,0 0 1 0 0,0-1-1 0 0,1 0 1 0 0,-1-1-1 0 0,1 1 1 0 0,0-2-1 0 0,8 2-18 0 0,12-2-507 0 0,0 0 1 0 0,0-2-1 0 0,-1-2 1 0 0,21-3 506 0 0,-45 5-138 0 0,16-3-745 0 0,0 0-1 0 0,0-2 1 0 0,-1 0-1 0 0,0-1 1 0 0,0-1 0 0 0,0-1-1 0 0,-1-1 1 0 0,0 0-1 0 0,-1-1 1 0 0,0-1-1 0 0,-1-1 1 0 0,0 0-1 0 0,4-7 884 0 0,-13 14-398 0 0,-1-1-1 0 0,0 0 0 0 0,-1 0 0 0 0,0-1 0 0 0,2-3 399 0 0,-5 9 36 0 0,-1-1 0 0 0,0 1 0 0 0,0-1-1 0 0,0 1 1 0 0,0-1 0 0 0,0 0 0 0 0,-1 1-1 0 0,1-1 1 0 0,-1 0 0 0 0,0 0 0 0 0,0 0-1 0 0,0 1 1 0 0,0-1 0 0 0,0 0 0 0 0,0 0-1 0 0,-1 1 1 0 0,0-1 0 0 0,1 0 0 0 0,-2-2-36 0 0,1 4 190 0 0,0 0 0 0 0,1-1 0 0 0,-1 1 1 0 0,0 0-1 0 0,0-1 0 0 0,0 1 1 0 0,-1 0-1 0 0,1 0 0 0 0,0 0 0 0 0,0 0 1 0 0,-1 0-1 0 0,1 0 0 0 0,0 0 0 0 0,-1 0 1 0 0,1 1-1 0 0,-1-1 0 0 0,1 1 1 0 0,-1-1-1 0 0,0 1 0 0 0,1-1 0 0 0,-1 1 1 0 0,1 0-1 0 0,-1 0 0 0 0,0 0 0 0 0,1 0 1 0 0,-1 0-1 0 0,1 0 0 0 0,-1 0 0 0 0,0 0-190 0 0,-3 1 519 0 0,-1 0 0 0 0,0 0 0 0 0,1 0-1 0 0,-1 1 1 0 0,1 0 0 0 0,0 0 0 0 0,-5 2-519 0 0,-3 3 225 0 0,0-1 0 0 0,1 2 1 0 0,0 0-1 0 0,0 0 0 0 0,1 1 1 0 0,0 1-1 0 0,0-1 0 0 0,1 2 1 0 0,-2 2-226 0 0,4-2 346 0 0,2-4-188 0 0,0 0-1 0 0,1 1 1 0 0,0 0-1 0 0,0 0 1 0 0,1 0-1 0 0,0 1 1 0 0,0-1-1 0 0,-2 9-157 0 0,4-8 0 0 0,1-7 0 0 0,1 0 0 0 0,-1 0 0 0 0,1 0 0 0 0,-1 0 0 0 0,1 0 0 0 0,0 0 0 0 0,0-1 0 0 0,0 1 0 0 0,0 1 0 0 0,0-2 0 0 0,1 0 0 0 0,-1-1 0 0 0,0 1 0 0 0,1 0 0 0 0,-1 0 0 0 0,1-1 0 0 0,-1 1 0 0 0,1 0 0 0 0,-1-1 0 0 0,1 1 0 0 0,-1 0 0 0 0,1-1 0 0 0,0 1 0 0 0,-1-1 0 0 0,1 1 0 0 0,0-1 0 0 0,-1 1 0 0 0,1-1 0 0 0,0 0 0 0 0,0 1 0 0 0,0-1 0 0 0,-1 0 0 0 0,1 0 0 0 0,0 1 0 0 0,4 0 13 0 0,1 1 0 0 0,-1-1 0 0 0,1 0 0 0 0,-1-1 0 0 0,1 1 0 0 0,-1-1 0 0 0,1 0 1 0 0,-1-1-1 0 0,1 1 0 0 0,-1-1 0 0 0,1 0 0 0 0,-1 0 0 0 0,0-1 0 0 0,1 1 0 0 0,-1-1 0 0 0,0-1 0 0 0,0 1 0 0 0,0-1 0 0 0,-1 1 0 0 0,1-1 0 0 0,0-1 0 0 0,-1 1-13 0 0,14-10-195 0 0,-8 6 269 0 0,0 0 1 0 0,-1-1-1 0 0,7-6-74 0 0,-4 3-88 0 0,1 0 0 0 0,0 2 0 0 0,0-1 0 0 0,7-2 88 0 0,-18 11 0 0 0,12-7-77 0 0,-12 9-1 0 0,1 1 71 0 0,0 0-1 0 0,-1 0 0 0 0,0 0 1 0 0,1 0-1 0 0,-1 0 0 0 0,0 0 1 0 0,0 1-1 0 0,0-1 0 0 0,0 1 1 0 0,0 0-1 0 0,-1 0 1 0 0,1-1-1 0 0,-1 1 0 0 0,0 0 1 0 0,0 0-1 0 0,0 0 0 0 0,0 0 1 0 0,0 1-1 0 0,-1-1 0 0 0,1 1 8 0 0,1 5 1 0 0,1 24 79 0 0,-3-26-36 0 0,1 0 0 0 0,0 0 0 0 0,0-1-1 0 0,0 3-43 0 0,0-7 6 0 0,0 0 0 0 0,-1 0 0 0 0,1 0 1 0 0,0-1-1 0 0,0 1 0 0 0,0 0 0 0 0,0 0 0 0 0,0-1 0 0 0,1 1 0 0 0,-1-1 0 0 0,0 1 0 0 0,1-1 0 0 0,-1 1 0 0 0,1-1 0 0 0,-1 0 0 0 0,2 1-6 0 0,-2-1 1 0 0,1 0 0 0 0,0-1-1 0 0,0 1 1 0 0,-1 0 0 0 0,1-1 0 0 0,0 1-1 0 0,0-1 1 0 0,-1 0 0 0 0,1 0-1 0 0,0 0 1 0 0,0 1 0 0 0,0-2-1 0 0,0 1 1 0 0,0 0 0 0 0,-1 0 0 0 0,1 0-1 0 0,0-1 1 0 0,0 1 0 0 0,0-1-1 0 0,-1 0 1 0 0,1 1 0 0 0,0-1 0 0 0,-1 0-1 0 0,1 0 1 0 0,-1 0 0 0 0,1 0-1 0 0,1-1 0 0 0,4-5 7 0 0,1 1 0 0 0,-1-1-1 0 0,0-1 1 0 0,4-6-7 0 0,-1 3 2 0 0,8-11-323 0 0,-8 10-504 0 0,-1 1-1 0 0,12-10 826 0 0,-18 18-105 0 0,1 1 0 0 0,-1-1-1 0 0,1 1 1 0 0,0-1-1 0 0,-1 1 1 0 0,1 0-1 0 0,1 0 1 0 0,-1 1-1 0 0,0-1 1 0 0,0 1-1 0 0,5-1 106 0 0,-3 1-76 0 0,-2 0 1 0 0,0 0 0 0 0,1 1 1 0 0,-1-1-1 0 0,0 1 0 0 0,1 0 0 0 0,3 1 75 0 0,-6-1-11 0 0,-1 1 0 0 0,1-1 0 0 0,0 1 0 0 0,0 0 0 0 0,0 0 0 0 0,-1 0 0 0 0,1 0 0 0 0,0 0 0 0 0,-1 0 0 0 0,1 0-1 0 0,-1 1 1 0 0,1-1 0 0 0,-1 0 0 0 0,0 1 0 0 0,1-1 0 0 0,-1 1 0 0 0,0 0 11 0 0,3 5 77 0 0,0-1 0 0 0,-1 1 0 0 0,0 0 0 0 0,0 1 0 0 0,-1-1 0 0 0,0 0 0 0 0,0 1 0 0 0,0-1 0 0 0,-1 8-77 0 0,1-4 356 0 0,0 1 1 0 0,1-2-1 0 0,0 1 1 0 0,2 4-357 0 0,-4-11 251 0 0,1 0 0 0 0,0-1 0 0 0,-1 1 1 0 0,1-1-1 0 0,1 1 0 0 0,-1-1 1 0 0,1 1-252 0 0,-2-3 66 0 0,0 0 0 0 0,1 0 0 0 0,-1 0 1 0 0,0 0-1 0 0,0 0 0 0 0,1-1 0 0 0,-1 1 1 0 0,1 0-1 0 0,-1-1 0 0 0,1 0 1 0 0,-1 1-1 0 0,0-1 0 0 0,1 0 0 0 0,-1 1 1 0 0,1-1-1 0 0,0 0 0 0 0,-1 0 0 0 0,1 0 1 0 0,-1 0-1 0 0,1-1 0 0 0,-1 1-66 0 0,8-1 34 0 0,0-1-1 0 0,0-1 1 0 0,0 1-1 0 0,0-2 0 0 0,-1 1 1 0 0,1-1-1 0 0,-1 0 1 0 0,0-1-1 0 0,0 0 1 0 0,-1 0-1 0 0,1-1 0 0 0,-1 0 1 0 0,4-4-34 0 0,0 2-696 0 0,-2-1-251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96 120 13824 0 0,'-5'3'1246'0'0,"2"0"-1229"0"0,0 0-1 0 0,0 0 1 0 0,0 0 0 0 0,0 0-1 0 0,1 1 1 0 0,0-1 0 0 0,-1 1-1 0 0,1 0 1 0 0,0 0-1 0 0,1 0 1 0 0,-1 0 0 0 0,1 0-1 0 0,-1 0 1 0 0,1 0 0 0 0,0 2-17 0 0,-3 6 0 0 0,3-10 0 0 0,1-2 0 0 0,-1 1 0 0 0,1-1 0 0 0,0 1 0 0 0,0-1 0 0 0,0 1 0 0 0,0-1 0 0 0,0 1 0 0 0,0-1 0 0 0,0 1 0 0 0,0-1 0 0 0,0 1 0 0 0,0 0 0 0 0,0-1 0 0 0,0 1 0 0 0,0-1 0 0 0,0 1 0 0 0,0-1 0 0 0,0 1 0 0 0,1-1 0 0 0,-1 1 0 0 0,0-1 0 0 0,1 1 0 0 0,1 4 141 0 0,-1-4 50 0 0,0 0 0 0 0,0 0 0 0 0,0-1-1 0 0,0 1 1 0 0,0 0 0 0 0,0 0 0 0 0,1 0 0 0 0,-1-1 0 0 0,0 1 0 0 0,0-1 0 0 0,1 1 0 0 0,-1-1 0 0 0,0 1-1 0 0,1-1 1 0 0,-1 0 0 0 0,0 1 0 0 0,1-1 0 0 0,-1 0 0 0 0,1 0-191 0 0,2 0 44 0 0,-1 0 1 0 0,1 0-1 0 0,-1 0 1 0 0,1-1-1 0 0,-1 1 1 0 0,1-1-1 0 0,0 0-44 0 0,12-4 531 0 0,22-8 254 0 0,-1-1 1 0 0,8-5-786 0 0,-35 14-3 0 0,1-1 0 0 0,-2 0 0 0 0,1 0 0 0 0,-1-1 0 0 0,1 0 0 0 0,-2 0 0 0 0,1-1 0 0 0,-1 0 0 0 0,0-1 0 0 0,-1 0 3 0 0,-6 7 0 0 0,1 0 0 0 0,-1 1 0 0 0,0-1 0 0 0,0 0 0 0 0,0 0 0 0 0,0 0 0 0 0,0 0 0 0 0,0 0 0 0 0,0 0 0 0 0,-1 0 0 0 0,1 0 0 0 0,-1-1 0 0 0,0 1 0 0 0,0 0 0 0 0,1 0 0 0 0,-1 0 0 0 0,0 0 0 0 0,-1-1 0 0 0,1 1 0 0 0,0 0 0 0 0,-1 0 0 0 0,1 0 0 0 0,-1 0 0 0 0,0 0 0 0 0,1 0 0 0 0,-1 0 0 0 0,0 0 0 0 0,0 0 0 0 0,-1 0 0 0 0,1 0 0 0 0,-1 0 0 0 0,0-1 0 0 0,-1 0 0 0 0,0 1 0 0 0,0 0 0 0 0,1 0 0 0 0,-1 0 0 0 0,-1 0 0 0 0,1 0 0 0 0,0 0 0 0 0,0 1 0 0 0,-1-1 0 0 0,1 1 0 0 0,-1 0 0 0 0,1 0 0 0 0,-1 0 0 0 0,1 1 0 0 0,-1-1 0 0 0,1 1 0 0 0,-3 0 0 0 0,-6 1 0 0 0,-1 1 0 0 0,1 1 0 0 0,-1 0 0 0 0,1 0 0 0 0,0 1 0 0 0,0 1 0 0 0,1 0 0 0 0,-6 3 0 0 0,3-1 0 0 0,0 2 0 0 0,1-1 0 0 0,0 1 0 0 0,0 1 0 0 0,1 0 0 0 0,0 1 0 0 0,-3 5 0 0 0,7-7 0 0 0,2 0 0 0 0,-1 1 0 0 0,1 0 0 0 0,0 0 0 0 0,1 0 0 0 0,0 1 0 0 0,1-1 0 0 0,0 1 0 0 0,1 0 0 0 0,0 1 0 0 0,0 3 0 0 0,3-11 107 0 0,-1 0 0 0 0,1 1 0 0 0,0-1 0 0 0,0 0-1 0 0,0 1 1 0 0,0-1 0 0 0,1 0 0 0 0,0 1 0 0 0,0-1-1 0 0,0 0 1 0 0,1 0 0 0 0,-1 1-107 0 0,1-2 45 0 0,-1-1 0 0 0,1 1 0 0 0,-1 0 0 0 0,1-1 0 0 0,0 0 1 0 0,0 1-1 0 0,0-1 0 0 0,0 0 0 0 0,0 0 0 0 0,0 0 0 0 0,1 0 0 0 0,-1 0 0 0 0,1-1 0 0 0,-1 1 0 0 0,1-1 0 0 0,0 1 0 0 0,2 0-45 0 0,3 0 0 0 0,0 0 0 0 0,1 0 0 0 0,-1-1 0 0 0,0 0 0 0 0,1-1 0 0 0,-1 0 0 0 0,0 0 0 0 0,1 0 0 0 0,-1-1 0 0 0,1-1 0 0 0,-1 1 0 0 0,0-2 0 0 0,22-5 0 0 0,0-2 0 0 0,16-8 0 0 0,-41 16 0 0 0,12-5 0 0 0,-1-2 0 0 0,0 0 0 0 0,-1-1 0 0 0,0-1 0 0 0,9-9 0 0 0,-6 7 0 0 0,-12 8 2 0 0,-1 0 0 0 0,1 1 0 0 0,0 0 0 0 0,0 0 0 0 0,0 1 1 0 0,1 0-1 0 0,3-2-2 0 0,-10 6 9 0 0,1 0 0 0 0,-1 0 1 0 0,1-1-1 0 0,-1 1 0 0 0,1 0 0 0 0,-1 0 1 0 0,0 0-1 0 0,1 0 0 0 0,-1 0 0 0 0,0-1 1 0 0,0 1-1 0 0,0 0 0 0 0,0 0 0 0 0,0 0 1 0 0,1 0-1 0 0,-2 0-9 0 0,2 1 5 0 0,3 30-89 0 0,-1 1 0 0 0,-2 19 84 0 0,-1-43 2 0 0,1 0 1 0 0,-1 0-1 0 0,1 0 0 0 0,1 0 0 0 0,0 3-2 0 0,4 0 87 0 0,-5-1 21 0 0,-1-11-104 0 0,0 1 0 0 0,0-1 0 0 0,0 0 0 0 0,1 1 1 0 0,-1-1-1 0 0,0 0 0 0 0,0 0 0 0 0,0 1 1 0 0,1-1-1 0 0,-1 0 0 0 0,0 0 0 0 0,0 0 0 0 0,1 1 1 0 0,-1-1-1 0 0,0 0 0 0 0,0 0 0 0 0,1 0 1 0 0,-1 0-1 0 0,0 1 0 0 0,0-1 0 0 0,1 0 0 0 0,-1 0 1 0 0,0 0-1 0 0,1 0 0 0 0,-1 0 0 0 0,0 0 1 0 0,1 0-1 0 0,-1 0 0 0 0,0 0 0 0 0,1 0 0 0 0,-1 0 1 0 0,0 0-1 0 0,0 0 0 0 0,1 0 0 0 0,-1 0 1 0 0,0 0-1 0 0,1 0 0 0 0,-1-1-4 0 0,12-2 74 0 0,-6 0-75 0 0,-1-1-1 0 0,0 1 1 0 0,0-1 0 0 0,0 0-1 0 0,0 0 1 0 0,-1-1-1 0 0,1 0 1 0 0,-1 1-1 0 0,0-1 1 0 0,-1-1-1 0 0,1 1 1 0 0,-1-1 0 0 0,1-2 1 0 0,7-11-117 0 0,1 0 1 0 0,1 1-1 0 0,10-11 117 0 0,-20 26 0 0 0,-1 1 0 0 0,1-1 0 0 0,0 0 0 0 0,0 1 0 0 0,0 0 0 0 0,0 0 0 0 0,1 0 0 0 0,-1 0 0 0 0,0 0 0 0 0,1 1 0 0 0,0-1 0 0 0,-1 1 0 0 0,1 0 0 0 0,0 0 0 0 0,-1 0 0 0 0,1 1 0 0 0,1-1 0 0 0,3 4 0 0 0,-5-1 0 0 0,1 1 0 0 0,-1-1 0 0 0,0 1 0 0 0,0 0 0 0 0,0 0 0 0 0,0 0 0 0 0,0 1 0 0 0,-1-1 0 0 0,0 1 0 0 0,1-1 0 0 0,-1 1 0 0 0,0 0 0 0 0,-1 0 0 0 0,1 0 0 0 0,0 2 0 0 0,37 77 594 0 0,-26-59 188 0 0,-12-23-502 0 0,-1-1-68 0 0,0 0-269 0 0,0 0-58 0 0,1 0 118 0 0,-1 0-1 0 0,1 0 1 0 0,0 0-1 0 0,0 0 1 0 0,0-1 0 0 0,0 1-1 0 0,0 0 1 0 0,0-1-1 0 0,0 1 1 0 0,0-1-1 0 0,-1 1 1 0 0,1-1-1 0 0,0 1 1 0 0,0-1 0 0 0,0 1-1 0 0,-1-1 1 0 0,1 0-1 0 0,0 1 1 0 0,-1-1-1 0 0,1 0 1 0 0,-1 0-1 0 0,1 0 1 0 0,-1 1 0 0 0,1-1-3 0 0,9-26-56 0 0,-4 10 40 0 0,1 1 231 0 0,-4 8-434 0 0,1 0 0 0 0,-1 1 0 0 0,1 0 1 0 0,1-1-1 0 0,-1 2 0 0 0,1-1 0 0 0,0 0 0 0 0,4-2 219 0 0,-6 6-15 0 0,0 1 1 0 0,0-1-1 0 0,0 1 1 0 0,1 0-1 0 0,-1 0 1 0 0,1 0 0 0 0,0 0-1 0 0,0 0 1 0 0,-1 1-1 0 0,1 0 1 0 0,1-1 14 0 0,-4 2 0 0 0,1 0-1 0 0,0-1 1 0 0,0 1 0 0 0,0 0 0 0 0,-1 0-1 0 0,1 0 1 0 0,0 0 0 0 0,0 1 0 0 0,0-1-1 0 0,0 0 1 0 0,-1 1 0 0 0,1-1 0 0 0,0 1-1 0 0,-1 0 1 0 0,1-1 0 0 0,0 1 0 0 0,-1 0-1 0 0,1 0 1 0 0,-1 0 0 0 0,1 0 0 0 0,-1 0-1 0 0,1 0 1 0 0,-1 1 0 0 0,0-1 0 0 0,0 0-1 0 0,1 1 1 0 0,12 19 360 0 0,10 18-360 0 0,-11-17 460 0 0,15 18-460 0 0,-17-23 157 0 0,-8-12-130 0 0,0-1-1 0 0,1 1 0 0 0,-1-1 1 0 0,1 0-1 0 0,0 0 0 0 0,0 0 1 0 0,0 0-1 0 0,0-1 0 0 0,1 1 1 0 0,-1-1-1 0 0,1 0-26 0 0,1 0 40 0 0,1 0 0 0 0,-1-1 0 0 0,1 1 0 0 0,0-1-1 0 0,2 0-39 0 0,-6-2-260 0 0,-1 0-1 0 0,1 1 0 0 0,0-1 1 0 0,0 0-1 0 0,0-1 0 0 0,0 1 0 0 0,0 0 1 0 0,0-1-1 0 0,-1 0 0 0 0,1 1 1 0 0,0-1-1 0 0,0 0 0 0 0,-1 0 0 0 0,2-2 261 0 0,8-5-1760 0 0</inkml:trace>
  <inkml:trace contextRef="#ctx0" brushRef="#br0" timeOffset="283.879">1325 159 20271 0 0,'0'0'463'0'0,"0"0"61"0"0,0 0 29 0 0,3 8 113 0 0,3 48 88 0 0,2-22 512 0 0,-6-22-1015 0 0,1 0 0 0 0,0-1-1 0 0,1 0 1 0 0,0 1 0 0 0,3 4-251 0 0,-6-13-132 0 0,0 0-1 0 0,0 0 1 0 0,0 0-1 0 0,0 0 1 0 0,0 1-1 0 0,-1-1 1 0 0,1 0-1 0 0,-1 1 133 0 0,0-3-1665 0 0,0-1-4058 0 0,0 0-1732 0 0</inkml:trace>
  <inkml:trace contextRef="#ctx0" brushRef="#br0" timeOffset="587.937">1484 42 19351 0 0,'0'0'439'0'0,"0"0"62"0"0,0 0 33 0 0,-1-1-65 0 0,1 1-378 0 0,-1-1 0 0 0,0 1 0 0 0,1-1 0 0 0,-1 1 0 0 0,0 0 0 0 0,0-1 0 0 0,1 1 0 0 0,-1 0 0 0 0,0 0 0 0 0,0-1 0 0 0,0 1 0 0 0,1 0 0 0 0,-1 0 0 0 0,0 0 0 0 0,0 0 0 0 0,0 0 0 0 0,1 0 0 0 0,-1 0 0 0 0,0 0 0 0 0,0 1 0 0 0,0-1 0 0 0,1 0 0 0 0,-2 1-91 0 0,1-1-146 0 0,0 0-132 0 0,-2 7-900 0 0,13 8-1250 0 0,-4-6-4601 0 0</inkml:trace>
  <inkml:trace contextRef="#ctx0" brushRef="#br0" timeOffset="774.825">1789 81 19351 0 0,'-1'0'439'0'0,"-7"0"-189"0"0,1 1 0 0 0,-1 0 0 0 0,1 1 0 0 0,-1 0 0 0 0,1 0 1 0 0,0 0-1 0 0,-2 2-250 0 0,-52 24-59 0 0,55-25 150 0 0,0 0-73 0 0,1 1 0 0 0,0 0 0 0 0,0 0 0 0 0,0 0 0 0 0,0 0 0 0 0,1 1 0 0 0,-3 2-18 0 0,6-5-4 0 0,1 0 0 0 0,-1 0-1 0 0,0 0 1 0 0,0 0-1 0 0,1 0 1 0 0,-1 0 0 0 0,1 0-1 0 0,0 0 1 0 0,0 0-1 0 0,0 0 1 0 0,0 0 0 0 0,0 0-1 0 0,0 0 1 0 0,0 2 4 0 0,1 0-17 0 0,-1 0 0 0 0,1 0 0 0 0,0 0 0 0 0,0 0 0 0 0,0 0 0 0 0,1 0 0 0 0,-1 0 17 0 0,10 18-6 0 0,-7-13 44 0 0,0 0 0 0 0,1 0 1 0 0,0 0-1 0 0,1-1 0 0 0,0 0 0 0 0,3 4-38 0 0,-3-6 16 0 0,1 1-1 0 0,-1 0 1 0 0,-1 0-1 0 0,1 1 1 0 0,-1 0-1 0 0,-1 0 1 0 0,1 0-1 0 0,-1 0 1 0 0,1 6-16 0 0,-5-14 38 0 0,0 1 1 0 0,1 0-1 0 0,-1-1 0 0 0,0 1 0 0 0,0 0 1 0 0,0-1-1 0 0,0 1 0 0 0,0-1 0 0 0,0 1 1 0 0,0 0-1 0 0,0-1 0 0 0,0 1 0 0 0,0 0 1 0 0,0-1-1 0 0,-1 1 0 0 0,1-1 0 0 0,0 1 1 0 0,0 0-1 0 0,-1-1 0 0 0,1 1 0 0 0,0-1 1 0 0,-1 1-1 0 0,1-1 0 0 0,-1 1-38 0 0,0 0 60 0 0,0 0 0 0 0,0 0 0 0 0,0 0 0 0 0,0 0 0 0 0,-1-1 0 0 0,1 1 0 0 0,0 0 0 0 0,-1-1 0 0 0,1 1 0 0 0,-2 0-60 0 0,-5 1 172 0 0,0-1 0 0 0,0 1 0 0 0,0-1 0 0 0,0-1-172 0 0,3 0 90 0 0,-12 2-174 0 0,11-1 16 0 0,1 0 1 0 0,0-1-1 0 0,0 1 1 0 0,-1-1 0 0 0,1-1-1 0 0,0 1 1 0 0,-3-1 67 0 0,-4-1-513 0 0,8 2 642 0 0,0-1-1 0 0,-1 1 0 0 0,1-1 0 0 0,0 0 0 0 0,0 0 1 0 0,1-1-1 0 0,-2 1-128 0 0,5 0-111 0 0,-1 1 1 0 0,0 0-1 0 0,1-1 1 0 0,-1 1-1 0 0,1-1 1 0 0,-1 1-1 0 0,1-1 1 0 0,-1 1-1 0 0,1 0 1 0 0,0-1-1 0 0,-1 0 1 0 0,1 1-1 0 0,-1-1 1 0 0,1 1-1 0 0,0-1 1 0 0,0 0-1 0 0,-1 1 1 0 0,1-1 110 0 0,0 0-403 0 0,0 0 0 0 0,0 0 0 0 0,0-1 1 0 0,0 1-1 0 0,0 0 0 0 0,0 0 1 0 0,0 0-1 0 0,1 0 0 0 0,-1 0 0 0 0,0 0 1 0 0,1 0-1 0 0,-1 0 0 0 0,0 0 1 0 0,1 0-1 0 0,0 0 403 0 0,4-7-6881 0 0</inkml:trace>
  <inkml:trace contextRef="#ctx0" brushRef="#br0" timeOffset="1047.438">2252 34 17503 0 0,'0'0'803'0'0,"0"0"-18"0"0,-3 6-394 0 0,2-4-264 0 0,0 1-1 0 0,-1-1 1 0 0,1 1-1 0 0,-1-1 1 0 0,0 1-1 0 0,1-1 1 0 0,-1 0-1 0 0,0 0 1 0 0,0 0-1 0 0,-1 0 1 0 0,1 0-1 0 0,-1 0-126 0 0,-15 16 887 0 0,9-9-402 0 0,0 0 0 0 0,0 0-1 0 0,-4 2-484 0 0,2-2 65 0 0,1 0 0 0 0,0 1 0 0 0,0 1-65 0 0,7-8-2 0 0,0 1 1 0 0,1-1 0 0 0,0 1-1 0 0,-1 0 1 0 0,2-1 0 0 0,-1 1-1 0 0,0 0 1 0 0,1 0-1 0 0,-1 0 1 0 0,1 0 0 0 0,0 0-1 0 0,1 2 2 0 0,-1-3-11 0 0,1 1 0 0 0,0 0 0 0 0,1 0 0 0 0,-1 0 0 0 0,1 0-1 0 0,-1 0 1 0 0,1 0 0 0 0,0 0 0 0 0,1 0 0 0 0,-1-1 0 0 0,1 1 0 0 0,0-1-1 0 0,-1 1 1 0 0,2-1 0 0 0,-1 1 0 0 0,0-1 0 0 0,1 0 0 0 0,-1 0 0 0 0,3 2 11 0 0,7 6-65 0 0,0-1 0 0 0,0 0 0 0 0,1 0 0 0 0,4 1 65 0 0,-7-4-9 0 0,13 9 537 0 0,12 14-528 0 0,-24-21 64 0 0,-11-9-44 0 0,0 0-1 0 0,0 0 0 0 0,0 0 0 0 0,1 1 1 0 0,-1-1-1 0 0,0 0 0 0 0,0 0 0 0 0,0 0 1 0 0,0 0-1 0 0,1 1 0 0 0,-1-1 0 0 0,0 0 1 0 0,0 0-1 0 0,0 0 0 0 0,0 1 1 0 0,0-1-1 0 0,0 0 0 0 0,0 0 0 0 0,0 1 1 0 0,0-1-1 0 0,0 0 0 0 0,0 0 0 0 0,0 0 1 0 0,0 1-1 0 0,0-1 0 0 0,0 0 0 0 0,0 0 1 0 0,0 1-1 0 0,0-1 0 0 0,0 0 1 0 0,0 0-1 0 0,0 1 0 0 0,0-1 0 0 0,0 0 1 0 0,0 0-1 0 0,0 0 0 0 0,-1 1 0 0 0,1-1 1 0 0,0 0-1 0 0,0 0 0 0 0,0 0 1 0 0,0 0-1 0 0,0 1 0 0 0,-1-1 0 0 0,1 0 1 0 0,0 0-1 0 0,0 0 0 0 0,0 0 0 0 0,-1 0 1 0 0,1 1-20 0 0,-19 6 357 0 0,-23 0-134 0 0,-3-5-349 0 0,0-2 0 0 0,-30-5 126 0 0,36 3-578 0 0,32 2 200 0 0,1-1 1 0 0,0 1 0 0 0,0-1-1 0 0,0 0 1 0 0,0-1 0 0 0,0 0-1 0 0,0 0 1 0 0,0 0 0 0 0,1 0-1 0 0,-2-2 378 0 0,0-1-1788 0 0</inkml:trace>
  <inkml:trace contextRef="#ctx0" brushRef="#br0" timeOffset="1236.166">2466 187 6448 0 0,'19'2'498'0'0,"-19"-2"-492"0"0,0 0 0 0 0,0 0 0 0 0,0 0 0 0 0,1 1 0 0 0,-1-1 0 0 0,0 0 0 0 0,0 0 0 0 0,0 0 0 0 0,0 1 0 0 0,0-1 0 0 0,1 0 0 0 0,-1 0 0 0 0,0 0 0 0 0,0 1 0 0 0,0-1-1 0 0,0 0 1 0 0,0 0 0 0 0,0 1 0 0 0,0-1 0 0 0,0 0 0 0 0,0 0 0 0 0,0 1 0 0 0,0-1 0 0 0,0 0 0 0 0,0 0 0 0 0,0 1 0 0 0,0-1 0 0 0,0 0 0 0 0,0 0 0 0 0,0 1 0 0 0,0-1-6 0 0,0 5 475 0 0,11 5 2998 0 0,-10-9-3074 0 0,0-1-1 0 0,0 1 1 0 0,0 0-1 0 0,0-1 1 0 0,0 1 0 0 0,0 0-1 0 0,0 0 1 0 0,-1 0-1 0 0,1 0 1 0 0,0 0-1 0 0,0 0 1 0 0,-1 0 0 0 0,1 0-1 0 0,-1 0 1 0 0,1 0-1 0 0,-1 0 1 0 0,1 1-1 0 0,-1-1 1 0 0,0 0 0 0 0,1 0-1 0 0,-1 0 1 0 0,0 1-1 0 0,0-1 1 0 0,0 0-1 0 0,0 0 1 0 0,0 1-399 0 0,-6 52 2941 0 0,4-31-2327 0 0,-1-1 0 0 0,-1 1-614 0 0,1-10 83 0 0,0 1 0 0 0,1 0 0 0 0,1 0 0 0 0,0 7-83 0 0,1-20 54 0 0,0-1-185 0 0,0 0-98 0 0,0 0-26 0 0,10-11-3305 0 0,-4 0 1745 0 0</inkml:trace>
  <inkml:trace contextRef="#ctx0" brushRef="#br0" timeOffset="1909.669">2716 75 14712 0 0,'23'-4'2257'0'0,"-18"6"-2088"0"0,-1 0 1 0 0,0 0-1 0 0,0 0 0 0 0,0 0 1 0 0,0 1-1 0 0,0 0 1 0 0,0 0-1 0 0,-1 0 0 0 0,0 0 1 0 0,1 1-1 0 0,-1-1 1 0 0,0 1-1 0 0,-1 0 1 0 0,1 0-1 0 0,-1 0 0 0 0,0 0 1 0 0,2 3-170 0 0,-2-1 15 0 0,0-1-1 0 0,1 1 1 0 0,0-1 0 0 0,0 0 0 0 0,0 0 0 0 0,0 0 0 0 0,1 0 0 0 0,0 0-1 0 0,0-1 1 0 0,0 0 0 0 0,1 0 0 0 0,3 2-15 0 0,-5-3-98 0 0,0-1 0 0 0,0 0 0 0 0,1 0-1 0 0,-1 0 1 0 0,1-1 0 0 0,0 1 0 0 0,0-1 0 0 0,-1 0 0 0 0,1 0 0 0 0,0 0-1 0 0,0-1 1 0 0,0 1 0 0 0,0-1 0 0 0,0 0 0 0 0,0 0 0 0 0,0 0-1 0 0,-1-1 1 0 0,1 1 0 0 0,3-2 98 0 0,4 0-351 0 0,14-5-307 0 0,-25 7 642 0 0,1-1 1 0 0,0 1-1 0 0,0 0 0 0 0,-1-1 1 0 0,1 1-1 0 0,0-1 0 0 0,-1 1 0 0 0,1-1 1 0 0,0 0-1 0 0,-1 1 0 0 0,1-1 1 0 0,-1 1-1 0 0,1-1 0 0 0,-1 0 1 0 0,1 0-1 0 0,-1 1 0 0 0,0-1 0 0 0,1 0 1 0 0,-1 0-1 0 0,0 0 0 0 0,0 1 1 0 0,1-1-1 0 0,-1 0 0 0 0,0 0 1 0 0,0 0-1 0 0,0 0 16 0 0,0 0 5 0 0,0 1 0 0 0,-1-1 1 0 0,1 1-1 0 0,0-1 0 0 0,0 1 0 0 0,-1-1 1 0 0,1 1-1 0 0,0-1 0 0 0,-1 1 0 0 0,1-1 1 0 0,-1 1-1 0 0,1 0 0 0 0,0-1 0 0 0,-1 1 1 0 0,1 0-1 0 0,-1-1 0 0 0,1 1 0 0 0,-1 0 1 0 0,1-1-1 0 0,-1 1 0 0 0,0 0 0 0 0,1 0 1 0 0,-1 0-1 0 0,1 0 0 0 0,-1 0 0 0 0,1-1 1 0 0,-1 1-1 0 0,1 0 0 0 0,-2 0-5 0 0,-16-1 348 0 0,17 1-320 0 0,-12 0 243 0 0,0 1-1 0 0,0 0 1 0 0,0 1 0 0 0,1 1 0 0 0,-1 0-1 0 0,0 0 1 0 0,1 1 0 0 0,-11 5-271 0 0,15-5 211 0 0,0 0 0 0 0,0 1 0 0 0,1 0 0 0 0,-1 0 0 0 0,1 1 0 0 0,0-1 0 0 0,1 2 0 0 0,-1-1 0 0 0,1 1 0 0 0,0 0 0 0 0,1 0 0 0 0,0 0 0 0 0,-1 2-211 0 0,0 0 223 0 0,5-8-204 0 0,0 1-1 0 0,0-1 1 0 0,0 1-1 0 0,0-1 1 0 0,0 1-1 0 0,0 0 1 0 0,1-1-1 0 0,-1 1 1 0 0,1 0-1 0 0,-1 0 1 0 0,1 0-1 0 0,-1-1 1 0 0,1 1-1 0 0,0 0 1 0 0,0 0-1 0 0,0 0 1 0 0,0 0-1 0 0,0-1 1 0 0,1 1-1 0 0,-1 0 1 0 0,1 1-19 0 0,2 5 93 0 0,-2-7-74 0 0,1 1-1 0 0,0-1 0 0 0,-1 0 0 0 0,1 0 1 0 0,0 1-1 0 0,0-2 0 0 0,0 1 0 0 0,0 0 1 0 0,0 0-1 0 0,0 0 0 0 0,0-1 0 0 0,0 1 0 0 0,0-1 1 0 0,0 0-1 0 0,0 0 0 0 0,0 1 0 0 0,0-1 1 0 0,0-1-1 0 0,0 1 0 0 0,2 0-18 0 0,7-2 55 0 0,-1 1-1 0 0,0-1 0 0 0,7-3-54 0 0,-3 1 39 0 0,7-2-33 0 0,0-1 1 0 0,0 0-1 0 0,0-2 0 0 0,10-6-6 0 0,18-10-152 0 0,19-5 152 0 0,-59 26-10 0 0,0 0 0 0 0,1 0 0 0 0,-1 1 0 0 0,1 1 0 0 0,-1-1 0 0 0,1 2 0 0 0,0-1 0 0 0,0 1 0 0 0,6 1 10 0 0,-13 0 8 0 0,0 1 1 0 0,-1 0 0 0 0,1 0-1 0 0,0 0 1 0 0,-1 0 0 0 0,1 0-1 0 0,-1 0 1 0 0,0 1 0 0 0,1-1-1 0 0,-1 1 1 0 0,0 0-1 0 0,0 0 1 0 0,0 0 0 0 0,0 0-1 0 0,0 0 1 0 0,-1 0 0 0 0,1 0-1 0 0,0 0 1 0 0,-1 1 0 0 0,0-1-1 0 0,1 1 1 0 0,-1 0-9 0 0,3 6 15 0 0,-1 0 1 0 0,0-1-1 0 0,0 1 1 0 0,-1 0-1 0 0,0 0 0 0 0,-1 1-15 0 0,0 21-4 0 0,-1-26 17 0 0,-1 0 0 0 0,1 0-1 0 0,1 0 1 0 0,-1 0 0 0 0,1 1-1 0 0,1 1-12 0 0,-1 1 962 0 0,-4-13-188 0 0,3 4-747 0 0,-1-1-1 0 0,0 0 1 0 0,1 0 0 0 0,-1 0-1 0 0,1 0 1 0 0,-1 0 0 0 0,1 0 0 0 0,0 0-1 0 0,0-1-26 0 0,2-12-28 0 0,-1 13-68 0 0,-1 0-1 0 0,0-1 0 0 0,1 1 0 0 0,-1 0 0 0 0,1 0 0 0 0,0-1 0 0 0,-1 1 1 0 0,1 0-1 0 0,0 0 0 0 0,0 0 0 0 0,1 0 0 0 0,-1 0 0 0 0,0 0 0 0 0,1 0 97 0 0,20-22-348 0 0,-5 5 276 0 0,1 1 0 0 0,0 1 0 0 0,9-7 72 0 0,-24 22 8 0 0,-1 1-1 0 0,1-1 1 0 0,-1 0 0 0 0,1 1-1 0 0,0 0 1 0 0,0 0-1 0 0,-1-1 1 0 0,1 1-1 0 0,0 1 1 0 0,0-1-1 0 0,0 0 1 0 0,0 1 0 0 0,0 0-1 0 0,0 0 1 0 0,0-1-1 0 0,2 2-7 0 0,-3-1 8 0 0,0 1 0 0 0,0-1 0 0 0,0 1-1 0 0,1 0 1 0 0,-1-1 0 0 0,0 1 0 0 0,0 0-1 0 0,-1 0 1 0 0,1 1 0 0 0,0-1 0 0 0,0 0-1 0 0,-1 1 1 0 0,1-1 0 0 0,0 1 0 0 0,-1-1-1 0 0,1 1 1 0 0,-1 0 0 0 0,0 0 0 0 0,0-1 0 0 0,0 1-1 0 0,1 1-7 0 0,4 11-34 0 0,-1-1 0 0 0,0 1 0 0 0,-1 1 0 0 0,-1-1 0 0 0,0 0 0 0 0,-1 1 0 0 0,0 1 34 0 0,9 50-98 0 0,-8-52 98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8:5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31 15664 0 0,'-12'-4'373'0'0,"1"1"0"0"0,-1 0 0 0 0,0 0 0 0 0,0 1 0 0 0,0 1 0 0 0,0 0 0 0 0,-12 0-373 0 0,6 2 287 0 0,-1 1 0 0 0,1 0 0 0 0,-1 1 0 0 0,-15 6-287 0 0,23-6 0 0 0,0 1 0 0 0,0 0 0 0 0,0 0 0 0 0,1 2 0 0 0,0-1 0 0 0,0 1 0 0 0,0 1 0 0 0,0 0 0 0 0,9-6 0 0 0,0 0 0 0 0,-1 0 0 0 0,1 0 0 0 0,0 1 0 0 0,0-1 0 0 0,0 0 0 0 0,0 1 0 0 0,0-1 0 0 0,0 1 0 0 0,0-1 0 0 0,1 1 0 0 0,-1-1 0 0 0,0 1 0 0 0,1 0 0 0 0,-1-1 0 0 0,1 1 0 0 0,0 0 0 0 0,0-1 0 0 0,-1 1 0 0 0,1 0 0 0 0,0-1 0 0 0,0 2 0 0 0,1-1 0 0 0,0 1 0 0 0,-1-1 0 0 0,1 1 0 0 0,0-1 0 0 0,0 0 0 0 0,1 1 0 0 0,-1-1 0 0 0,0 0 0 0 0,1 0 0 0 0,-1 0 0 0 0,1 0 0 0 0,0 0 0 0 0,1 1 0 0 0,6 5 0 0 0,0-1 0 0 0,1-1 0 0 0,-1 0 0 0 0,1 0 0 0 0,1 0 0 0 0,0-1 0 0 0,118 49 725 0 0,-9-5 582 0 0,-100-40-1303 0 0,-1 2 0 0 0,0 0-1 0 0,5 4-3 0 0,-16-9 9 0 0,-1-1 0 0 0,0 1-1 0 0,0 0 1 0 0,-1 1-1 0 0,0-1 1 0 0,0 1-1 0 0,0 1 1 0 0,-1-1-1 0 0,2 3-8 0 0,-6-8 58 0 0,0 0 0 0 0,0 0 0 0 0,-1 1 0 0 0,1-1 0 0 0,0 0 1 0 0,-1 0-1 0 0,1 1 0 0 0,-1-1 0 0 0,0 0 0 0 0,1 0 0 0 0,-1 1 0 0 0,0-1 0 0 0,-1 0 0 0 0,1 1 0 0 0,0-1 0 0 0,-1 0 0 0 0,1 0 0 0 0,-1 1 0 0 0,0-1 0 0 0,1 0 0 0 0,-1 0 0 0 0,0 0 0 0 0,0 0 0 0 0,-1 0 0 0 0,1 0 0 0 0,0 0 0 0 0,-1 0 0 0 0,1-1 0 0 0,-1 1 0 0 0,1 0 0 0 0,-1-1 0 0 0,-1 2-58 0 0,-6 4 24 0 0,-1-1 0 0 0,1 1 0 0 0,-1-2-1 0 0,0 1 1 0 0,-11 3-24 0 0,-17 8 0 0 0,-1-3 0 0 0,0-1 0 0 0,-1-1 0 0 0,-8-1 0 0 0,12-4 0 0 0,6 0 0 0 0,-15 1 0 0 0,36-7 0 0 0,0 0 0 0 0,-1-1 0 0 0,1 0 0 0 0,0-1 0 0 0,0 0 0 0 0,0 0 0 0 0,-1-1 0 0 0,9 2 2 0 0,-1 0 0 0 0,1-1 0 0 0,0 1 0 0 0,0 0 0 0 0,0-1 1 0 0,-1 1-1 0 0,1-1 0 0 0,0 0 0 0 0,0 1 0 0 0,0-1 0 0 0,0 0 0 0 0,0 0 0 0 0,0 0 0 0 0,0 1 0 0 0,0-1 0 0 0,0 0 0 0 0,0 0 0 0 0,1 0 0 0 0,-1 0 0 0 0,0-1 0 0 0,1 1 0 0 0,-1 0 0 0 0,1 0 0 0 0,-1 0 0 0 0,1 0 0 0 0,-1-1 0 0 0,1 1 0 0 0,0 0 1 0 0,0-1-1 0 0,0 1 0 0 0,-1 0 0 0 0,1 0 0 0 0,0-1 0 0 0,1 1 0 0 0,-1 0 0 0 0,0-1 0 0 0,0 1 0 0 0,0 0 0 0 0,1 0 0 0 0,-1-1 0 0 0,1 1 0 0 0,0 0-2 0 0,1-6-191 0 0,1 0 0 0 0,0 0 0 0 0,0 1 0 0 0,1 0 0 0 0,0 0-1 0 0,0 0 1 0 0,1-1 191 0 0,28-27-2850 0 0,-5 4-2727 0 0,-6 6-415 0 0</inkml:trace>
  <inkml:trace contextRef="#ctx0" brushRef="#br0" timeOffset="429.406">524 112 13824 0 0,'7'-3'358'0'0,"-3"1"-194"0"0,1 1 1 0 0,-1-1 0 0 0,1 0 0 0 0,0 1 0 0 0,0 0 0 0 0,-1 0 0 0 0,4 0-165 0 0,-7 1 29 0 0,-1 0 1 0 0,1 0 0 0 0,0 0 0 0 0,0 1 0 0 0,0-1 0 0 0,0 0 0 0 0,-1 0 0 0 0,1 0-1 0 0,0 1 1 0 0,0-1 0 0 0,-1 0 0 0 0,1 1 0 0 0,0-1 0 0 0,-1 1 0 0 0,1-1 0 0 0,0 1-1 0 0,-1-1 1 0 0,1 1 0 0 0,0-1 0 0 0,-1 1 0 0 0,1-1 0 0 0,-1 1 0 0 0,1 0 0 0 0,-1 0-1 0 0,0-1-29 0 0,2 2 176 0 0,-1 0-57 0 0,1 1-1 0 0,-1-1 1 0 0,1 0-1 0 0,-1 1 1 0 0,0-1 0 0 0,0 1-1 0 0,0-1 1 0 0,0 1-1 0 0,-1 0 1 0 0,1-1-1 0 0,-1 1 1 0 0,1 0 0 0 0,-1 0-119 0 0,0 39 1131 0 0,0-26-667 0 0,-1 15 2408 0 0,-4 16-2872 0 0,0 17 1195 0 0,-5 49-1158 0 0,4-60-41 0 0,2 34 4 0 0,1-21 0 0 0,1-36 0 0 0,1 0 0 0 0,3 20 0 0 0,-2-22 0 0 0,1-20 0 0 0,3-9 0 0 0,0-8 0 0 0,6-20-680 0 0,-2 0 0 0 0,-1-3 680 0 0,19-96-4704 0 0,29-84 4704 0 0,-46 183 5 0 0,7-23-15 0 0,-15 48 17 0 0,1 0 0 0 0,1 0 0 0 0,-1-1 0 0 0,0 2 0 0 0,1-1 0 0 0,0 0 0 0 0,0 0 0 0 0,0 1 0 0 0,0-1-1 0 0,1 1-6 0 0,0 0 204 0 0,0-1-1 0 0,0 1 0 0 0,0 0 1 0 0,1 0-1 0 0,-1 1 0 0 0,1 0 1 0 0,2-2-204 0 0,-5 4 108 0 0,0-1 0 0 0,1 1 0 0 0,-1 0 0 0 0,0-1 0 0 0,0 1 0 0 0,1 0 0 0 0,-1 0 0 0 0,0 0 0 0 0,0 1 0 0 0,1-1 0 0 0,-1 0 0 0 0,0 1 0 0 0,0 0 0 0 0,0-1 0 0 0,0 1 0 0 0,1 0 0 0 0,-1 0 0 0 0,1 1-108 0 0,1 1 65 0 0,0-1 0 0 0,-1 1 0 0 0,1 0 0 0 0,-1 1 0 0 0,1-1 0 0 0,-1 0 0 0 0,0 1 0 0 0,-1 0 0 0 0,1 0-1 0 0,0 1-64 0 0,3 5-13 0 0,-1 0-1 0 0,0 1 0 0 0,3 8 14 0 0,-5-11 70 0 0,-1 1-1 0 0,0-1 0 0 0,0 1 0 0 0,-1-1 0 0 0,0 1 0 0 0,0-1 1 0 0,-1 1-1 0 0,0 4-69 0 0,-1-7 105 0 0,1-1 1 0 0,-1 0 0 0 0,0 1-1 0 0,-1-1 1 0 0,1 0-1 0 0,-1 0 1 0 0,0 0 0 0 0,0 0-1 0 0,-1 0 1 0 0,1 0-1 0 0,-1-1 1 0 0,0 1 0 0 0,-1-1-1 0 0,-1 3-105 0 0,-3 2 2 0 0,-1-1-1 0 0,0 0 0 0 0,0 0 0 0 0,0 0 0 0 0,-1-1 1 0 0,0-1-1 0 0,-1 0 0 0 0,1 0 0 0 0,-1-1 1 0 0,0 0-1 0 0,-1-1 0 0 0,1 0 0 0 0,-5 0-1 0 0,6-1 0 0 0,-1-1 0 0 0,0 0 0 0 0,0-1 0 0 0,0 0 0 0 0,-8-1 0 0 0,13-1 0 0 0,0 1 0 0 0,1-1 0 0 0,-1-1 0 0 0,1 1 0 0 0,-1-1 0 0 0,1 0 0 0 0,0 0 0 0 0,-1 0 0 0 0,1-1 0 0 0,0 0 0 0 0,1 0 0 0 0,-1-1 0 0 0,0 1-16 0 0,1 0 0 0 0,1 0 0 0 0,-1-1 1 0 0,0 1-1 0 0,-1-3 16 0 0,-3-8-1566 0 0,8 12 977 0 0,-1 1 0 0 0,1 0 0 0 0,-1-1 0 0 0,1 1 0 0 0,0 0 1 0 0,0-1-1 0 0,0 1 0 0 0,0 0 0 0 0,0-1 0 0 0,0 0 589 0 0,3-10-6881 0 0</inkml:trace>
  <inkml:trace contextRef="#ctx0" brushRef="#br0" timeOffset="1099.738">1226 264 15664 0 0,'7'-1'427'0'0,"-1"0"0"0"0,1 1 1 0 0,-1 0-1 0 0,6 0-427 0 0,-10 0-14 0 0,-2 0 35 0 0,0 0 0 0 0,0 0-1 0 0,0 0 1 0 0,0 0-1 0 0,0 0 1 0 0,1 0 0 0 0,-1 0-1 0 0,0 0 1 0 0,0 0-1 0 0,0 0 1 0 0,0 0 0 0 0,0 0-1 0 0,0 0 1 0 0,0 0-1 0 0,0 0 1 0 0,1 0 0 0 0,-1 0-1 0 0,0 0 1 0 0,0 0-1 0 0,0 0 1 0 0,0 0 0 0 0,0 0-1 0 0,0 0 1 0 0,0 0-1 0 0,0 0 1 0 0,0 0 0 0 0,1 0-1 0 0,-1 0 1 0 0,0 1-1 0 0,0-1 1 0 0,0 0 0 0 0,0 0-1 0 0,0 0 1 0 0,0 0-1 0 0,0 0 1 0 0,0 0 0 0 0,0 0-1 0 0,0 0 1 0 0,0 0-1 0 0,0 1 1 0 0,0-1 0 0 0,0 0-1 0 0,0 0 1 0 0,0 0-1 0 0,0 0 1 0 0,0 0 0 0 0,0 0-1 0 0,0 0 1 0 0,0 0-1 0 0,0 1 1 0 0,0-1 0 0 0,0 0-1 0 0,0 0 1 0 0,0 0-21 0 0,-5 7 588 0 0,-13 7-264 0 0,16-13-301 0 0,-19 14 218 0 0,-1-2 0 0 0,0-1-1 0 0,-22 9-240 0 0,-2 1 734 0 0,44-21-709 0 0,-121 65 605 0 0,100-51-171 0 0,0 0 0 0 0,1 1 0 0 0,1 2 0 0 0,-1 1-459 0 0,18-16 35 0 0,1 1 1 0 0,-1 0-1 0 0,1 0 0 0 0,0 0 0 0 0,-1 3-35 0 0,4-6 0 0 0,-1-1 0 0 0,1 1-1 0 0,-1 0 1 0 0,1-1 0 0 0,-1 1 0 0 0,1 0-1 0 0,0 0 1 0 0,-1-1 0 0 0,1 1-1 0 0,0 0 1 0 0,0 0 0 0 0,0-1-1 0 0,-1 1 1 0 0,1 0 0 0 0,0 0-1 0 0,0 0 1 0 0,0-1 0 0 0,0 1-1 0 0,0 0 1 0 0,1 0 0 0 0,-1-1-1 0 0,0 1 1 0 0,0 0 0 0 0,0 0-1 0 0,1-1 1 0 0,-1 1 0 0 0,0 0 0 0 0,1 0-1 0 0,-1-1 1 0 0,0 1 0 0 0,1 0-1 0 0,-1-1 1 0 0,1 1 0 0 0,-1-1-1 0 0,1 1 1 0 0,4 2 0 0 0,0-1 0 0 0,1 0 0 0 0,-1 0 0 0 0,1 0 0 0 0,-1 0 0 0 0,1-1 0 0 0,-1 0 0 0 0,1 0 0 0 0,0-1 0 0 0,0 1 0 0 0,-1-1 0 0 0,1-1 0 0 0,0 1 0 0 0,0-1 0 0 0,-1 0 0 0 0,1 0 0 0 0,-1 0 0 0 0,3-2 0 0 0,11-3 0 0 0,-1-1 0 0 0,0-1 0 0 0,0 0 0 0 0,13-10 0 0 0,4-5 0 0 0,0-2 0 0 0,-2-2 0 0 0,26-26 0 0 0,-15 14 0 0 0,-22 22 0 0 0,0 1 0 0 0,24-13 0 0 0,-43 27 0 0 0,0 0 0 0 0,-1 1 0 0 0,1-1 0 0 0,0 1 0 0 0,0 0 0 0 0,0 0 0 0 0,0 0 0 0 0,0 0 0 0 0,0 1 0 0 0,0-1 0 0 0,0 1 0 0 0,1 0 0 0 0,-1 0 0 0 0,0 0 0 0 0,0 0 0 0 0,0 0 0 0 0,0 1 0 0 0,0-1 0 0 0,0 1 0 0 0,0 0 0 0 0,0 0 0 0 0,0 0 0 0 0,0 0 0 0 0,0 1 0 0 0,0-1 0 0 0,0 1 0 0 0,-1 0 0 0 0,1 0 0 0 0,-1 0 0 0 0,1 0 0 0 0,-1 0 0 0 0,0 0 0 0 0,0 1 0 0 0,0-1 0 0 0,0 1 0 0 0,0-1 0 0 0,-1 1 0 0 0,1 0 0 0 0,-1 0 0 0 0,2 2 0 0 0,0 5 0 0 0,0 1 0 0 0,0-1 0 0 0,-1 0 0 0 0,0 1 0 0 0,0-1 0 0 0,-1 1 0 0 0,-1 0 0 0 0,0 4 0 0 0,-1 18 0 0 0,1-24 0 0 0,0-1 0 0 0,-1 1 0 0 0,0-1 0 0 0,0 1 0 0 0,-1-1 0 0 0,0 1 0 0 0,0-1 0 0 0,0-4 180 0 0,-1 0 0 0 0,1-1 0 0 0,0 1 0 0 0,-1-1 0 0 0,0 0 0 0 0,0 0 0 0 0,0 0 0 0 0,-1 1-180 0 0,3-3 28 0 0,0 0 1 0 0,0 0-1 0 0,0-1 0 0 0,0 1 0 0 0,0 0 1 0 0,0 0-1 0 0,0-1 0 0 0,0 1 0 0 0,0-1 1 0 0,0 1-1 0 0,0-1 0 0 0,0 1 0 0 0,0-1 0 0 0,-1 0 1 0 0,1 0-1 0 0,0 1 0 0 0,0-1 0 0 0,0 0 1 0 0,-1 0-1 0 0,1 0 0 0 0,0 0 0 0 0,0 0 0 0 0,-2-1-28 0 0,2 1-2 0 0,0-1 0 0 0,-1 0 0 0 0,1 0 0 0 0,0 0 0 0 0,0 0-1 0 0,0 0 1 0 0,0 0 0 0 0,0 0 0 0 0,0 0 0 0 0,0 0 0 0 0,0 0-1 0 0,0 0 1 0 0,0-1 0 0 0,0 1 0 0 0,1 0 0 0 0,-1-1 0 0 0,1 1-1 0 0,-1-1 1 0 0,0 0 2 0 0,1-1 0 0 0,-1 1 0 0 0,1-1 0 0 0,0 0 0 0 0,-1 0 0 0 0,1 0 0 0 0,0 1 0 0 0,1-1 0 0 0,-1 0 0 0 0,0 0 0 0 0,1 0 0 0 0,0 1 0 0 0,-1-1 0 0 0,1 0 0 0 0,0 1 0 0 0,2-3 0 0 0,2-7 0 0 0,2 1 0 0 0,5-10 0 0 0,-7 14 0 0 0,8-14 0 0 0,15-18 0 0 0,-22 33 0 0 0,0-1 0 0 0,0 1 0 0 0,1 0 0 0 0,0 0 0 0 0,0 0 0 0 0,0 1 0 0 0,2-1 0 0 0,-6 5 0 0 0,-1-1 0 0 0,1 1 0 0 0,0-1 0 0 0,-1 1 0 0 0,1 0 0 0 0,0 0 0 0 0,0 1 0 0 0,0-1 0 0 0,0 0 0 0 0,0 1 0 0 0,0 0 0 0 0,0 0 0 0 0,0 0 0 0 0,0 0 0 0 0,0 0 0 0 0,0 1 0 0 0,-1 0 0 0 0,1 0 0 0 0,-1 0 0 0 0,1 0 0 0 0,-1 0 0 0 0,1 0 0 0 0,-1 1 0 0 0,0-1 0 0 0,1 1 0 0 0,-1 0 0 0 0,0 0 0 0 0,0 0 0 0 0,0 0 0 0 0,-1 0 0 0 0,1 0 0 0 0,1 2 0 0 0,2 4 0 0 0,0 1 0 0 0,-1 0 0 0 0,0 0 0 0 0,0 0 0 0 0,-1 1 0 0 0,2 6 0 0 0,2 8 0 0 0,-5-14 6 0 0,0 2 0 0 0,0-1 0 0 0,-1 0 1 0 0,0 0-1 0 0,-1 0 0 0 0,0 1 0 0 0,-1-1 0 0 0,0 1-6 0 0,-1 37-1722 0 0,2-47-193 0 0,0-2-107 0 0,0 0-24 0 0</inkml:trace>
  <inkml:trace contextRef="#ctx0" brushRef="#br0" timeOffset="2080.572">2150 4 11976 0 0,'0'0'266'0'0,"-3"-4"204"0"0,3 5 2947 0 0,-4 83 285 0 0,3 16-1715 0 0,0-37-902 0 0,-5 54-486 0 0,4-92-582 0 0,-2 28-17 0 0,-7 27 0 0 0,9-72-28 0 0,0 0 0 0 0,0-1-1 0 0,-1 1 1 0 0,0 0 0 0 0,0-1 0 0 0,-1 1-1 0 0,0-1 1 0 0,0 0 0 0 0,-1 0 28 0 0,-13 14-2453 0 0,-4-3-3450 0 0,11-10-534 0 0</inkml:trace>
  <inkml:trace contextRef="#ctx0" brushRef="#br0" timeOffset="3901.085">1894 357 15664 0 0,'0'0'356'0'0,"0"0"49"0"0,16 5 539 0 0,-7-2-857 0 0,1-1 0 0 0,0 0 0 0 0,0 0 0 0 0,4-1-87 0 0,11 3 589 0 0,21 2-403 0 0,0-2 1 0 0,1-3-1 0 0,-1-1 0 0 0,1-2 0 0 0,-1-2 0 0 0,43-10-186 0 0,-69 10 0 0 0,0 0 0 0 0,-1-1 0 0 0,0-2 0 0 0,0 0 0 0 0,-1-1 0 0 0,0 0 0 0 0,8-6 0 0 0,-7 2 0 0 0,-26 12 0 0 0,-8 6 0 0 0,-6 8 156 0 0,0 0-1 0 0,1 2 0 0 0,1 0 0 0 0,0 1 0 0 0,1 1 0 0 0,-15 20-155 0 0,26-28 273 0 0,0-1 1 0 0,1 1-1 0 0,1 1 1 0 0,-1 0-274 0 0,4-7 2 0 0,1 0 0 0 0,-1 0 0 0 0,1 0 0 0 0,-1 0 0 0 0,1 0 0 0 0,1 0 0 0 0,-1 1-1 0 0,1-1 1 0 0,-1 0 0 0 0,1 0 0 0 0,0 1 0 0 0,1 2-2 0 0,3 1 0 0 0,-3-8 0 0 0,0 1 0 0 0,0 0 0 0 0,0-1 0 0 0,0 1 0 0 0,0-1 0 0 0,1 0 0 0 0,-1 1 0 0 0,0-1 0 0 0,0 0 0 0 0,0 0 0 0 0,1 1 0 0 0,-1-1 0 0 0,0 0 0 0 0,0 0 0 0 0,1 0 0 0 0,-1-1 0 0 0,0 1 0 0 0,0 0 0 0 0,1-1 0 0 0,25-7 0 0 0,-23 7 0 0 0,8-5 0 0 0,0 0 0 0 0,0-1 0 0 0,-1 0 0 0 0,0-1 0 0 0,0 0 0 0 0,0-1 0 0 0,1-3 0 0 0,-2 4 0 0 0,5-7 0 0 0,0 0 0 0 0,7-10 0 0 0,17-19 0 0 0,-33 39 0 0 0,0-1 0 0 0,0 1 0 0 0,1 1 0 0 0,-1-1 0 0 0,1 1 0 0 0,0 0 0 0 0,0 1 0 0 0,5-2 0 0 0,-9 4 0 0 0,-1 0 0 0 0,0 0 0 0 0,1 0 0 0 0,-1 1 0 0 0,1 0 0 0 0,0-1 0 0 0,-1 1 0 0 0,1 0 0 0 0,-1 0 0 0 0,1 0 0 0 0,-1 1 0 0 0,1-1 0 0 0,-1 0 0 0 0,1 1 0 0 0,-1 0 0 0 0,1 0 0 0 0,-1 0 0 0 0,1 0 0 0 0,-1 0 0 0 0,0 0 0 0 0,0 0 0 0 0,1 1 0 0 0,-1-1 0 0 0,0 1 0 0 0,0 0 0 0 0,-1-1 0 0 0,1 1 0 0 0,1 2 0 0 0,0-1 0 0 0,-1 0 0 0 0,0 0 0 0 0,0 0 0 0 0,-1 1 0 0 0,1-1 0 0 0,-1 0 0 0 0,1 1 0 0 0,-1 0 0 0 0,0-1 0 0 0,0 4 0 0 0,2 37 0 0 0,-2-15 0 0 0,-1-22 269 0 0,0 0 0 0 0,0 0 0 0 0,-1 0 0 0 0,0 0 0 0 0,0 0 0 0 0,-1 0 0 0 0,-1 3-269 0 0,2 0 165 0 0,1-9-165 0 0,0-1 0 0 0,0 0 0 0 0,0 0 0 0 0,0 1 0 0 0,0-1 0 0 0,0 0 0 0 0,0 0 0 0 0,0 0 0 0 0,0 1 0 0 0,0-1 0 0 0,0 0 0 0 0,0 0 0 0 0,0 0 0 0 0,0 1 0 0 0,0-1 0 0 0,0 0 0 0 0,0 0 0 0 0,0 1 0 0 0,0-1 0 0 0,0 0 0 0 0,0 0 0 0 0,0 0 0 0 0,-1 1 0 0 0,1-1 0 0 0,0 0 0 0 0,0 0 0 0 0,0 0 0 0 0,0 0 0 0 0,0 0 0 0 0,-1 1 0 0 0,1-1 0 0 0,0 0 0 0 0,0 0 0 0 0,0 0 0 0 0,-1 0 0 0 0,1 0 0 0 0,0 0 0 0 0,0 0 0 0 0,0 1 0 0 0,-1-1 0 0 0,1 0 0 0 0,0 0 0 0 0,0 0 0 0 0,0 0 0 0 0,-1 0 0 0 0,1 0 0 0 0,0 0 0 0 0,-3-3 0 0 0,2 0 0 0 0,1-1 0 0 0,-1 1 0 0 0,0 0 0 0 0,1-1 0 0 0,0 1 0 0 0,0-1 0 0 0,0 0 0 0 0,0 1 0 0 0,1-4 0 0 0,1 0 0 0 0,0 1 0 0 0,0-1 0 0 0,0 1 0 0 0,1-1 0 0 0,-1 1 0 0 0,2 0 0 0 0,-1 0 0 0 0,4-5 0 0 0,7-8 0 0 0,15-16 0 0 0,-26 32 0 0 0,2-2-22 0 0,0-1 0 0 0,0 1 0 0 0,1 0 0 0 0,0 0 0 0 0,0 1 0 0 0,0 0 1 0 0,0 0-1 0 0,1 0 0 0 0,5-1 22 0 0,-10 4-32 0 0,0 0 1 0 0,1 0 0 0 0,-1 0-1 0 0,1 1 1 0 0,-1-1 0 0 0,1 1-1 0 0,-1 0 1 0 0,1-1-1 0 0,-1 1 1 0 0,1 0 0 0 0,0 1-1 0 0,-1-1 1 0 0,1 0 0 0 0,-1 1-1 0 0,1 0 1 0 0,-1-1 0 0 0,1 1-1 0 0,-1 0 1 0 0,0 0 0 0 0,1 0-1 0 0,-1 1 1 0 0,0-1 0 0 0,0 0-1 0 0,0 1 1 0 0,0-1 0 0 0,0 1-1 0 0,0 0 1 0 0,0 0 0 0 0,0 0 31 0 0,1 2 181 0 0,-1 0 1 0 0,1 0 0 0 0,-1 0 0 0 0,0 0 0 0 0,0 0 0 0 0,1 4-182 0 0,9 16 15 0 0,-7-14-15 0 0,-1 1 0 0 0,1-1 0 0 0,1 8 0 0 0,8 19 0 0 0,-3-6 23 0 0,-9-24 242 0 0,0-1 1 0 0,0 0 0 0 0,0 0 0 0 0,1 0-1 0 0,0 0 1 0 0,1-1 0 0 0,1 3-266 0 0,-2-3 149 0 0,-3-4-148 0 0,0-1-1 0 0,0 0 0 0 0,1 0 1 0 0,-1 0-1 0 0,0 1 0 0 0,0-1 1 0 0,1 0-1 0 0,-1 0 1 0 0,0 0-1 0 0,0 1 0 0 0,1-1 1 0 0,-1 0-1 0 0,0 0 0 0 0,1 0 1 0 0,-1 0-1 0 0,0 0 1 0 0,0 0-1 0 0,1 0 0 0 0,-1 0 1 0 0,0 0-1 0 0,1 0 0 0 0,-1 0 1 0 0,0 0-1 0 0,1 0 1 0 0,-1 0-1 0 0,0 0 0 0 0,1 0 1 0 0,-1 0-1 0 0,0 0 0 0 0,1 0 1 0 0,-1 0-1 0 0,0 0 1 0 0,0 0-1 0 0,1-1 0 0 0,-1 1 1 0 0,0 0-1 0 0,0 0 0 0 0,1 0 1 0 0,-1-1-1 0 0,0 1 1 0 0,0 0-1 0 0,1 0 0 0 0,-1-1 0 0 0,7-4 0 0 0,-1-1 0 0 0,1 0 0 0 0,-1 0 0 0 0,0 0 0 0 0,-1-1 0 0 0,2-2 0 0 0,9-10 0 0 0,-5 6 0 0 0,-7 8 0 0 0,1 0 0 0 0,-1 0 0 0 0,1 0 0 0 0,0 1 0 0 0,0 0 0 0 0,0 0 0 0 0,0 0 0 0 0,2 0 0 0 0,22-13 0 0 0,-14 8 0 0 0,1 0 0 0 0,0 2 0 0 0,1-1 0 0 0,12-3 0 0 0,45-16 0 0 0,-69 25 0 0 0,1 0 0 0 0,-1-1 0 0 0,0 1 0 0 0,3-3 0 0 0,6-3 0 0 0,-7 4 0 0 0,0 1 0 0 0,-1-1 0 0 0,0-1 0 0 0,4-2 0 0 0,1-1 0 0 0,-8 6 0 0 0,-1 0 0 0 0,0-1 0 0 0,0 1 0 0 0,0 0 0 0 0,0-1 0 0 0,0 1 0 0 0,-1-1 0 0 0,1 1 0 0 0,-1-1 0 0 0,0 0 0 0 0,1 0 0 0 0,-1 0 0 0 0,10-36 0 0 0,-11 37 0 0 0,1-3 0 0 0,-1 1 0 0 0,0-1 0 0 0,0 1 0 0 0,-1 0 0 0 0,1-1 0 0 0,-1 1 0 0 0,0 0 0 0 0,0-1 0 0 0,-1 1 0 0 0,1 0 0 0 0,-2-3 0 0 0,-1 4 0 0 0,1 0 0 0 0,0 0 0 0 0,0 1 0 0 0,-1-1 0 0 0,1 1 0 0 0,-1 0 0 0 0,0 0 0 0 0,0 0 0 0 0,0 0 0 0 0,0 1 0 0 0,0 0 0 0 0,0 0 0 0 0,0 0 0 0 0,0 0 0 0 0,-1 0 0 0 0,1 1 0 0 0,-2 0 0 0 0,0 0 0 0 0,1 0 0 0 0,-1 1 0 0 0,0-1 0 0 0,0 1 0 0 0,0 1 0 0 0,0-1 0 0 0,0 1 0 0 0,1 0 0 0 0,-1 0 0 0 0,1 1 0 0 0,-1 0 0 0 0,0 1 0 0 0,-1 0 0 0 0,2-2 0 0 0,1 1 0 0 0,0 0 0 0 0,-1 0 0 0 0,1 0 0 0 0,0 1 0 0 0,0 0 0 0 0,1-1 0 0 0,-1 1 0 0 0,-2 4 0 0 0,1 1 0 0 0,0-1 0 0 0,0 1 0 0 0,1 0 0 0 0,1 0 0 0 0,-1 0 0 0 0,2 0 0 0 0,-1 0 0 0 0,1 1 0 0 0,0 0 0 0 0,1 3 0 0 0,0-6 0 0 0,1-1 0 0 0,0 1 0 0 0,0 0 0 0 0,1-1 0 0 0,0 1 0 0 0,0 0 0 0 0,0-1 0 0 0,1 1 0 0 0,0-1 0 0 0,0 0 0 0 0,1 0 0 0 0,0 0 0 0 0,0 0 0 0 0,0 0 0 0 0,2 2 0 0 0,-2-4 0 0 0,0 0 0 0 0,0 0 0 0 0,1 0 0 0 0,-1 0 0 0 0,1-1 0 0 0,0 1 0 0 0,0-1 0 0 0,0 0 0 0 0,0 0 0 0 0,1-1 0 0 0,-1 1 0 0 0,1-1 0 0 0,0 0 0 0 0,-1 0 0 0 0,1-1 0 0 0,0 1 0 0 0,0-1 0 0 0,0 0 0 0 0,2 0 0 0 0,5 0-25 0 0,1 0-1 0 0,0-1 1 0 0,0 0-1 0 0,0-1 1 0 0,-1 0-1 0 0,1-1 1 0 0,6-2 25 0 0,23-6-1791 0 0,22-10 1791 0 0,-47 14-439 0 0,0-1-73 0 0,-1-1 0 0 0,-1 0 0 0 0,0-1 0 0 0,0 0 0 0 0,12-11 512 0 0,-20 14-232 0 0,0 0-1 0 0,0 0 0 0 0,-1-1 1 0 0,0 1-1 0 0,-1-1 0 0 0,5-7 233 0 0,-6 9-110 0 0,1 0 0 0 0,-1 0-1 0 0,1 1 1 0 0,1 0 0 0 0,-1 0-1 0 0,0 0 1 0 0,3-1 110 0 0,-3 2-58 0 0,-1 1 0 0 0,0-1-1 0 0,1 0 1 0 0,-1-1 0 0 0,0 1 0 0 0,-1-1 0 0 0,1 0 0 0 0,-1 0 0 0 0,1 0 0 0 0,-1 0-1 0 0,1-3 59 0 0,-4 7 24 0 0,1-1 0 0 0,-1 1 0 0 0,0-1-1 0 0,0 1 1 0 0,1-1 0 0 0,-1 1-1 0 0,0-1 1 0 0,0 1 0 0 0,0-1-1 0 0,0 1 1 0 0,0-1 0 0 0,0 1 0 0 0,0-1-1 0 0,0 1 1 0 0,0-1 0 0 0,0 1-1 0 0,0-1 1 0 0,0 1 0 0 0,0-1 0 0 0,0 1-1 0 0,0-1 1 0 0,0 1 0 0 0,-1-1-24 0 0,1 1 46 0 0,0-1 0 0 0,-1 1 0 0 0,1 0 0 0 0,-1 0 1 0 0,1-1-1 0 0,0 1 0 0 0,-1 0 0 0 0,1 0 1 0 0,-1 0-1 0 0,1 0 0 0 0,-1 0 0 0 0,1 0 0 0 0,-1 0 1 0 0,1 0-1 0 0,-1 0 0 0 0,1 0 0 0 0,-1 0 0 0 0,1 0 1 0 0,-1 0-1 0 0,1 0-46 0 0,-29 9 1467 0 0,23-7-1484 0 0,-4 3 128 0 0,-1 1 0 0 0,1 0 0 0 0,0 0 0 0 0,1 1 0 0 0,0 0 0 0 0,0 0 0 0 0,-8 9-111 0 0,-10 8 426 0 0,22-19-232 0 0,-1 0 0 0 0,1 1 0 0 0,0 0 0 0 0,1 0 0 0 0,-1 0-194 0 0,-11 16 470 0 0,13-18-455 0 0,-1 0 0 0 0,1 0 0 0 0,-1 0 0 0 0,1 1 0 0 0,1 0 0 0 0,-1-1 0 0 0,1 1 0 0 0,0 0 0 0 0,0 0 0 0 0,0 1 0 0 0,0 2-15 0 0,-2 7 0 0 0,-3 11 0 0 0,7-25 0 0 0,-1 0 0 0 0,1 1 0 0 0,0-1 0 0 0,0 0 0 0 0,0 0 0 0 0,0 0 0 0 0,0 1 0 0 0,0-1 0 0 0,0 0 0 0 0,1 0 0 0 0,-1 0 0 0 0,0 0 0 0 0,1 1 0 0 0,-1-1 0 0 0,1 0 0 0 0,0 1 0 0 0,7 5 0 0 0,-5-5 0 0 0,-1-1 0 0 0,1 1 0 0 0,0-1 0 0 0,0 0 0 0 0,0-1 0 0 0,0 1 0 0 0,0 0 0 0 0,1-1 0 0 0,-1 1 0 0 0,14 0 4 0 0,-12-3 23 0 0,-3-1 14 0 0,24-6 582 0 0,-23 8-534 0 0,0 0 0 0 0,0 1 1 0 0,0-1-1 0 0,0-1 0 0 0,0 1 0 0 0,0 0 0 0 0,-1 0 0 0 0,1-1 0 0 0,0 0 1 0 0,-1 0-1 0 0,1 0 0 0 0,-1 0 0 0 0,1 0 0 0 0,-1 0 0 0 0,2-2-89 0 0,-3 2 3 0 0,1 0 0 0 0,-1 0-1 0 0,1 0 1 0 0,0 0 0 0 0,-1 0 0 0 0,1 0-1 0 0,2-1-2 0 0,-2 2-3 0 0,0-1 0 0 0,-1 1 0 0 0,1-1 0 0 0,0 0 0 0 0,-1 0 0 0 0,1 0 0 0 0,-1 0 0 0 0,1-1 3 0 0,-1 1-18 0 0,9-15-319 0 0,0-1 1 0 0,6-6 336 0 0,-13 19-142 0 0,1-1 0 0 0,-2 1 0 0 0,1-1 0 0 0,1-3 142 0 0,-2 2-153 0 0,1 1 1 0 0,0 1-1 0 0,0-1 1 0 0,2-2 152 0 0,-4 6-19 0 0,0 1 25 0 0,0 0 0 0 0,0 0-1 0 0,0 0 1 0 0,-1 0 0 0 0,1 0 0 0 0,0-1 0 0 0,0 1-1 0 0,-1 0 1 0 0,1 0 0 0 0,-1-1 0 0 0,1 1-1 0 0,-1 0 1 0 0,0-1 0 0 0,0 1 0 0 0,1 0 0 0 0,-1-1-1 0 0,0 1 1 0 0,0 0 0 0 0,0-1 0 0 0,0 1 0 0 0,-1 0-1 0 0,1-1 1 0 0,0 0-6 0 0,-1 0 40 0 0,-2-3-76 0 0,-5 9-40 0 0,-3 12-97 0 0,8-13 168 0 0,2-3 5 0 0,1 0 0 0 0,-1 1 0 0 0,1-1 0 0 0,-1 1 0 0 0,0-1-1 0 0,1 1 1 0 0,-1-1 0 0 0,1 1 0 0 0,-1-1 0 0 0,1 1 0 0 0,0 0 0 0 0,-1-1-1 0 0,1 1 1 0 0,-1 0 0 0 0,1-1 0 0 0,0 1 0 0 0,0 0 0 0 0,-1-1 0 0 0,1 1-1 0 0,0 0 1 0 0,0-1 0 0 0,0 1 0 0 0,0 0 0 0 0,0 0 0 0 0,0-1 0 0 0,0 1 0 0 0,0 0-1 0 0,0 0 1 0 0,0-1 0 0 0,0 1 0 0 0,1 0 0 0 0,-1 0 0 0 0,0-1 0 0 0,0 1-1 0 0,1 0 1 0 0,-1-1 0 0 0,0 1 0 0 0,1-1 0 0 0,-1 1 0 0 0,1 0 0 0 0,-1-1-1 0 0,1 1 1 0 0,0 0 0 0 0,0 0 0 0 0,0 1 0 0 0,0 0 0 0 0,-1-1 0 0 0,1 1 0 0 0,0 0 0 0 0,-1 0 0 0 0,1 0 0 0 0,-1 0 0 0 0,0 0 0 0 0,1 0 0 0 0,-1 0 0 0 0,0 0 0 0 0,0 0 0 0 0,1-1 0 0 0,-1 1 0 0 0,1-1 0 0 0,-1 1 0 0 0,1 0 0 0 0,-1-1 0 0 0,1 1 0 0 0,0-1 0 0 0,0 1 0 0 0,0-1 0 0 0,0 0 0 0 0,1 1 0 0 0,1 2 0 0 0,0-1 0 0 0,0 0 0 0 0,1 0 0 0 0,-1-1 0 0 0,1 1 0 0 0,0-1 0 0 0,0 1 0 0 0,0-1 0 0 0,0-1 0 0 0,0 1 0 0 0,0 0 0 0 0,0-1 0 0 0,1 0 0 0 0,-1 0 0 0 0,3 0 0 0 0,18 2 0 0 0,-22-2 0 0 0,1 0 0 0 0,0-1 0 0 0,-1 1 0 0 0,1-1 0 0 0,0 0 0 0 0,-1 0 0 0 0,1 0 0 0 0,0-1 0 0 0,-1 1 0 0 0,1-1 0 0 0,-1 0 0 0 0,1 0 0 0 0,2-1 0 0 0,-6 2 0 0 0,31-16 0 0 0,-29 15 0 0 0,0 0 0 0 0,-1 0 0 0 0,1 0 0 0 0,-1 0 0 0 0,1-1 0 0 0,-1 1 0 0 0,0 0 0 0 0,1-1 0 0 0,-1 0 0 0 0,0 1 0 0 0,0-1 0 0 0,0 0 0 0 0,0 1 0 0 0,0-1 0 0 0,0-1 0 0 0,1-3 0 0 0,0 1 0 0 0,0 0 0 0 0,1 0 0 0 0,0 0 0 0 0,0 1 0 0 0,1-2 0 0 0,13-21 0 0 0,-1 1 0 0 0,-13 22 0 0 0,0-1 0 0 0,0 1 0 0 0,0-1 0 0 0,-1 1 0 0 0,0-1 0 0 0,1-3 0 0 0,-2 7 0 0 0,-1 0 0 0 0,1 1 0 0 0,-1-1 0 0 0,1 0 0 0 0,0 0 0 0 0,-1 0 0 0 0,1 0 0 0 0,0 1 0 0 0,0-1 0 0 0,0 0 0 0 0,-1 1 0 0 0,1-1 0 0 0,0 1 0 0 0,0-1 0 0 0,0 1 0 0 0,0-1 0 0 0,1 0 0 0 0,0 1 0 0 0,-2-1 0 0 0,0 1 0 0 0,0 0 0 0 0,0 0 0 0 0,1 0 0 0 0,-1 0 0 0 0,0 0 0 0 0,0 0 0 0 0,0 0 0 0 0,1 0 0 0 0,-1 0 0 0 0,0 0 0 0 0,0 0 0 0 0,0 0 0 0 0,1 0 0 0 0,-1 0 0 0 0,0 0 0 0 0,0 0 0 0 0,0 0 0 0 0,1 0 0 0 0,-1 0 0 0 0,0 0 0 0 0,0 0 0 0 0,0 0 0 0 0,1 0 0 0 0,-1 0 0 0 0,0 0 0 0 0,0 0 0 0 0,0 1 0 0 0,1-1 0 0 0,-1 0 0 0 0,0 0 0 0 0,0 0 0 0 0,0 0 0 0 0,0 0 0 0 0,0 1 0 0 0,1-1 0 0 0,-1 0 0 0 0,0 0 0 0 0,0 0 0 0 0,0 1 0 0 0,0-1 0 0 0,0 0 0 0 0,0 0 0 0 0,0 0 0 0 0,0 1 0 0 0,0-1 0 0 0,0 0 0 0 0,0 0 0 0 0,0 0 0 0 0,0 1 0 0 0,0-1 0 0 0,0 0 0 0 0,0 0 0 0 0,0 0 0 0 0,0 1 0 0 0,0-1 0 0 0,0 0 0 0 0,0 0 0 0 0,0 0 0 0 0,0 1 0 0 0,0-1 0 0 0,0 0 0 0 0,-1 0 0 0 0,1 0 0 0 0,0 1 0 0 0,0-1 0 0 0,0 0 0 0 0,0 0 0 0 0,0 0 0 0 0,0 0 0 0 0,-8 15 0 0 0,7-13 0 0 0,0-1 0 0 0,0 0 0 0 0,0 1 0 0 0,0-1 0 0 0,1 0 0 0 0,-1 1 0 0 0,0-1 0 0 0,1 1 0 0 0,-1-1 0 0 0,1 1 0 0 0,0-1 0 0 0,0 1 0 0 0,-1 0 0 0 0,1 7 0 0 0,1-6 0 0 0,-1 0 0 0 0,0 0 0 0 0,-1 1 0 0 0,1-1 0 0 0,0 0 0 0 0,-1 0 0 0 0,0 0 0 0 0,0 1 0 0 0,0-1 0 0 0,-1 1 0 0 0,2-1 0 0 0,-1 0 0 0 0,0 0 0 0 0,1 0 0 0 0,0 0 0 0 0,0-1 0 0 0,0 1 0 0 0,0 0 0 0 0,0 0 0 0 0,0 0 0 0 0,1 0 0 0 0,0 0 0 0 0,0 1 0 0 0,1 4 0 0 0,0 0 0 0 0,1-1 0 0 0,4 8 0 0 0,-7-14 0 0 0,1 1 0 0 0,0-1 0 0 0,-1 0 0 0 0,1 1 0 0 0,0-1 0 0 0,0 0 0 0 0,0 0 0 0 0,0 0 0 0 0,0 0 0 0 0,0 0 0 0 0,1 0 0 0 0,-1 0 0 0 0,0 0 0 0 0,1 0 0 0 0,22 18 0 0 0,-21-18 89 0 0,0 1 0 0 0,1 0 0 0 0,-1-1 1 0 0,0 0-1 0 0,1 0 0 0 0,-1 0 0 0 0,0 0 0 0 0,1 0 0 0 0,-1-1 0 0 0,1 1 0 0 0,-1-1 0 0 0,4 0-89 0 0,9 1 798 0 0,-13 0-785 0 0,-1-1-1 0 0,0 0 1 0 0,1 0-1 0 0,-1 0 1 0 0,0-1 0 0 0,1 1-1 0 0,-1 0 1 0 0,0-1 0 0 0,1 1-1 0 0,-1-1 1 0 0,0 0 0 0 0,0 0-1 0 0,0 0 1 0 0,2-1-13 0 0,2-2-47 0 0,0 0 0 0 0,-1-1 0 0 0,1 0-1 0 0,0 0 48 0 0,8-8-127 0 0,-9 8 109 0 0,1-1 0 0 0,-1 0 0 0 0,0-1 0 0 0,0 1 1 0 0,-1-1-1 0 0,1-1 18 0 0,10-14-13 0 0,-10 13-25 0 0,0 1 0 0 0,0-1-1 0 0,2-7 39 0 0,-3 8-43 0 0,0 0 0 0 0,0-1 1 0 0,1 2-1 0 0,2-4 43 0 0,-3 4-53 0 0,0 0-1 0 0,0 0 1 0 0,0 0 0 0 0,1-6 53 0 0,-1 5-55 0 0,-1 0 0 0 0,1 1 0 0 0,4-6 55 0 0,-7 11-74 0 0,5 9 4 0 0,-5-4 66 0 0,0 0 0 0 0,0 0 0 0 0,0 0 0 0 0,0 1 0 0 0,-1-1 0 0 0,0 0-1 0 0,1 0 1 0 0,-1 0 0 0 0,0 1 0 0 0,0-1 0 0 0,-1 0 0 0 0,1 0 0 0 0,-1 2 4 0 0,1-2-12 0 0,-1 1 1 0 0,1 0 0 0 0,0-1-1 0 0,0 1 1 0 0,0 0 0 0 0,0-1-1 0 0,1 1 1 0 0,-1 0-1 0 0,1-1 1 0 0,0 1 0 0 0,0 0 11 0 0,1-1-43 0 0,-1 1 0 0 0,1 0 0 0 0,-1 0 0 0 0,0 0 0 0 0,0 0 0 0 0,0-1 0 0 0,-1 1 0 0 0,0 0 0 0 0,1 0 0 0 0,-1 1 43 0 0,0-3 9 0 0,0 0-1 0 0,1 0 0 0 0,-1 1 1 0 0,1-1-1 0 0,0 0 1 0 0,-1 0-1 0 0,1 0 0 0 0,0 0 1 0 0,0 0-1 0 0,2 2-8 0 0,6 17 596 0 0,-9-19-554 0 0,1 0 0 0 0,0 0 0 0 0,0 0 0 0 0,0 0 0 0 0,0 0 0 0 0,1 0 0 0 0,-1 0 0 0 0,0 0 0 0 0,1 0 0 0 0,-1 0 0 0 0,1-1 0 0 0,0 1 0 0 0,0-1 0 0 0,0 1 0 0 0,-1-1 0 0 0,1 0 0 0 0,0 0 0 0 0,1 0 0 0 0,-1 0 0 0 0,0 0 0 0 0,0 0 0 0 0,0 0 0 0 0,0-1 0 0 0,2 1-42 0 0,24-1 114 0 0,-26 0-184 0 0,6-7-395 0 0,0-1-4890 0 0,-15 3 3458 0 0,0 0-13 0 0</inkml:trace>
  <inkml:trace contextRef="#ctx0" brushRef="#br0" timeOffset="4386.1">5005 132 5984 0 0,'0'0'464'0'0,"0"0"49"0"0,-1-1 3387 0 0,-8 0-864 0 0,-13 5 776 0 0,-11 9-2535 0 0,15-5-549 0 0,3-2-406 0 0,-12 4 861 0 0,-19 11-1183 0 0,39-17 126 0 0,0 0-1 0 0,0 1 1 0 0,0-1 0 0 0,1 1-1 0 0,0 1 1 0 0,0-1 0 0 0,0 1 0 0 0,-3 4-126 0 0,4-4 79 0 0,-11 18 208 0 0,15-23-267 0 0,1 0 0 0 0,-1 1 0 0 0,1-1 0 0 0,0 1 0 0 0,-1-1 0 0 0,1 0 0 0 0,0 1 1 0 0,0-1-1 0 0,0 1 0 0 0,0-1 0 0 0,0 0 0 0 0,0 1 0 0 0,0-1 0 0 0,1 1 0 0 0,-1-1 0 0 0,0 0 1 0 0,1 1-1 0 0,0 0-20 0 0,3 11 201 0 0,-4-11-184 0 0,1 0 0 0 0,-1-1 1 0 0,1 1-1 0 0,0 0 0 0 0,-1 0 0 0 0,1 0 1 0 0,0-1-1 0 0,0 1 0 0 0,0 0 0 0 0,1-1 1 0 0,-1 1-1 0 0,0-1 0 0 0,1 1 0 0 0,-1-1 1 0 0,0 0-1 0 0,2 2-17 0 0,15 7-27 0 0,0 1 1 0 0,1-2-1 0 0,0-1 0 0 0,1 0 1 0 0,0-1-1 0 0,0-1 0 0 0,2-1 27 0 0,-15-3 14 0 0,1 1 1 0 0,0 0-1 0 0,-1 0 0 0 0,0 1 0 0 0,0 0-14 0 0,-5-4 56 0 0,-18 8 101 0 0,-10-6-157 0 0,1-1 0 0 0,-22-2 0 0 0,2 0 0 0 0,-73-5-2345 0 0,68 3 1209 0 0,18 0-135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9 17503 0 0,'-1'-1'399'0'0,"-1"-1"-316"0"0,-1 1-1 0 0,1 0 1 0 0,0 0 0 0 0,0 1-1 0 0,-1-1 1 0 0,1 0 0 0 0,0 1-1 0 0,-1 0 1 0 0,1-1-1 0 0,-1 1 1 0 0,1 0 0 0 0,-1 0-1 0 0,1 0 1 0 0,0 1 0 0 0,-1-1-1 0 0,1 1 1 0 0,-1-1 0 0 0,1 1-83 0 0,-8 2 0 0 0,1 1 0 0 0,-1 0 0 0 0,-7 4 0 0 0,3-1 33 0 0,-7 4 98 0 0,1 2 0 0 0,0 0-1 0 0,-5 6-130 0 0,0-1 539 0 0,-37 26 562 0 0,55-38-1099 0 0,1 0-1 0 0,0 0 0 0 0,0 0 0 0 0,0 1 1 0 0,0 0-1 0 0,1 0 0 0 0,0 0 0 0 0,1 0 0 0 0,0 1 1 0 0,0 0-1 0 0,0 0 0 0 0,1 0 0 0 0,0 4-1 0 0,2-8 108 0 0,1 0 0 0 0,0 1 0 0 0,0-1 0 0 0,0 1 0 0 0,0-1-1 0 0,1 0 1 0 0,0 1 0 0 0,0-1 0 0 0,1 3-108 0 0,1 5 469 0 0,-3-10-435 0 0,1 0-1 0 0,0 0 1 0 0,0 0-1 0 0,0 0 1 0 0,0 0-1 0 0,0-1 1 0 0,1 1-1 0 0,-1 0 1 0 0,0-1-1 0 0,1 1 1 0 0,-1-1-1 0 0,1 0 1 0 0,0 1-1 0 0,-1-1 1 0 0,1 0-1 0 0,0 0 1 0 0,0 0-1 0 0,0 0 1 0 0,1 0-34 0 0,7 4-19 0 0,1-1-1 0 0,0 0 1 0 0,1-1 19 0 0,-5-1 29 0 0,10 2-86 0 0,0 0-1 0 0,0-2 1 0 0,1 0-1 0 0,-1 0 1 0 0,1-2-1 0 0,8-1 58 0 0,29-3-1436 0 0,21-6 1436 0 0,-54 7-195 0 0,0-2 192 0 0,0 0 0 0 0,-1-1 0 0 0,1-1 0 0 0,-1-1-1 0 0,18-10 4 0 0,-35 16-113 0 0,-1 0 1 0 0,1 0-1 0 0,0 0 0 0 0,-1 0 0 0 0,1-1 0 0 0,-1 0 0 0 0,0 1 0 0 0,0-1 0 0 0,0 0 0 0 0,0 0 1 0 0,-1-1-1 0 0,1 1 0 0 0,-1 0 0 0 0,0-1 0 0 0,0 0 0 0 0,0 1 0 0 0,0-1 0 0 0,-1 0 113 0 0,-1 3 0 0 0,0 1-1 0 0,1-1 1 0 0,-1 1-1 0 0,0-1 1 0 0,0 1-1 0 0,0-1 0 0 0,0 1 1 0 0,0-1-1 0 0,0 1 1 0 0,0-1-1 0 0,-1 1 0 0 0,1 0 1 0 0,0-1-1 0 0,0 1 1 0 0,0-1-1 0 0,0 1 1 0 0,-1-1-1 0 0,1 1 0 0 0,0-1 1 0 0,0 1-1 0 0,-1 0 1 0 0,1-1-1 0 0,0 1 1 0 0,-1-1-1 0 0,1 1 0 0 0,-1-1 1 0 0,-13-4-2 0 0,-18 4 3 0 0,21 2 230 0 0,0 1-1 0 0,1 0 1 0 0,0 0-1 0 0,-1 1 0 0 0,1 1 1 0 0,-9 4-231 0 0,-12 7 755 0 0,-13 9-755 0 0,30-16-146 0 0,6-2 150 0 0,0 0-1 0 0,0 0 0 0 0,1 0 0 0 0,0 1 0 0 0,-1 2-3 0 0,-1 0 56 0 0,6-6 171 0 0,0 0-1 0 0,0 0 0 0 0,1 0 1 0 0,-1 1-1 0 0,1-1 0 0 0,0 1 1 0 0,0-1-1 0 0,-1 3-226 0 0,3-5 6 0 0,0-1-1 0 0,0 0 1 0 0,0 1-1 0 0,0-1 1 0 0,1 0 0 0 0,-1 1-1 0 0,0-1 1 0 0,0 0-1 0 0,0 0 1 0 0,0 1 0 0 0,0-1-1 0 0,0 0 1 0 0,1 0-1 0 0,-1 1 1 0 0,0-1 0 0 0,0 0-1 0 0,0 0 1 0 0,1 0-1 0 0,-1 1 1 0 0,0-1 0 0 0,0 0-1 0 0,1 0 1 0 0,-1 0-1 0 0,0 0 1 0 0,0 1 0 0 0,1-1-1 0 0,-1 0 1 0 0,0 0-1 0 0,0 0 1 0 0,1 0 0 0 0,-1 0-1 0 0,0 0-5 0 0,9 2-14 0 0,1-1 14 0 0,0-2 0 0 0,1 1 0 0 0,-1-1 0 0 0,0-1 0 0 0,0 0 0 0 0,0 0 0 0 0,0-1 0 0 0,0-1 0 0 0,8-3 0 0 0,22-7 0 0 0,-29 10 0 0 0,0 0 0 0 0,0 0 0 0 0,0-2 0 0 0,-1 1 0 0 0,0-1 0 0 0,0-1 0 0 0,-1 1 0 0 0,5-6 0 0 0,12-12 0 0 0,0-1 0 0 0,1-4 0 0 0,-21 23 0 0 0,-6 6 0 0 0,0 0 0 0 0,1 0 0 0 0,-1 0 0 0 0,0 0 0 0 0,0 0 0 0 0,0 0 0 0 0,0 0 0 0 0,1 0 0 0 0,-1 1 0 0 0,0-1 0 0 0,0 0 0 0 0,0 0 0 0 0,0 0 0 0 0,1 0 0 0 0,-1 0 0 0 0,0 0 0 0 0,0 0 0 0 0,0 0 0 0 0,0 0 0 0 0,0 1 0 0 0,0-1 0 0 0,1 0 0 0 0,-1 0 0 0 0,0 0 0 0 0,0 0 0 0 0,0 0 0 0 0,0 0 0 0 0,0 1 0 0 0,0-1 0 0 0,0 0 0 0 0,0 0 0 0 0,0 0 0 0 0,0 0 0 0 0,0 1 0 0 0,0-1 0 0 0,0 0 0 0 0,0 0 0 0 0,0 0 0 0 0,0 1 0 0 0,0-1 0 0 0,0 0 0 0 0,0 0 0 0 0,0 0 0 0 0,0 0 0 0 0,0 1 0 0 0,0-1 0 0 0,0 0 0 0 0,0 0 0 0 0,0 0 0 0 0,0 0 0 0 0,-1 12 0 0 0,1-12 0 0 0,0 13 0 0 0,-1-1 0 0 0,-1 0 0 0 0,0 0 0 0 0,-1 0 0 0 0,0 3 0 0 0,2-12 0 0 0,1 0 0 0 0,0 0 0 0 0,0 0 0 0 0,1 0 0 0 0,-1 0 0 0 0,0 0 0 0 0,1-1 0 0 0,0 1 0 0 0,0 0 0 0 0,0 0 0 0 0,1 1 0 0 0,4 3 0 0 0,-5-6 0 0 0,1 1 0 0 0,0-1 0 0 0,0-1 0 0 0,0 1 0 0 0,0 0 0 0 0,0 0 0 0 0,0-1 0 0 0,0 1 0 0 0,0-1 0 0 0,0 0 0 0 0,1 0 0 0 0,-1 0 0 0 0,1 0 0 0 0,29-4 0 0 0,-17 1 0 0 0,-8 1 0 0 0,0 0 0 0 0,0 0 0 0 0,-1-1 0 0 0,1 0 0 0 0,-1 0 0 0 0,0-1 0 0 0,0 0 0 0 0,0 0 0 0 0,0-1 0 0 0,-1 1 0 0 0,1-1 0 0 0,20-15 0 0 0,-12 9 0 0 0,0-1 0 0 0,5-5 0 0 0,-5 4 0 0 0,1 0 0 0 0,2-1 0 0 0,5-2 0 0 0,-13 8 0 0 0,0 1 0 0 0,1 0 0 0 0,5-2 0 0 0,-13 8 0 0 0,1-1 0 0 0,0 1 0 0 0,-1 0 0 0 0,1 0 0 0 0,0 0 0 0 0,0 0 0 0 0,0 1 0 0 0,0-1 0 0 0,0 1 0 0 0,0-1 0 0 0,0 1 0 0 0,0 0 0 0 0,0 1 0 0 0,0-1 0 0 0,2 1 0 0 0,-4-1 0 0 0,0 0 0 0 0,0 1 0 0 0,0-1 0 0 0,0 1 0 0 0,0 0 0 0 0,0-1 0 0 0,0 1 0 0 0,0 0 0 0 0,0 0 0 0 0,0 0 0 0 0,0-1 0 0 0,0 1 0 0 0,0 0 0 0 0,-1 0 0 0 0,1 0 0 0 0,0 0 0 0 0,-1 0 0 0 0,1 1 0 0 0,-1-1 0 0 0,1 0 0 0 0,-1 0 0 0 0,1 0 0 0 0,-1 1 0 0 0,5 29 0 0 0,-4-25 0 0 0,1 14 64 0 0,-2-1-1 0 0,0 0 0 0 0,-1 1 0 0 0,0-1 0 0 0,-2 0 1 0 0,-1 0-1 0 0,-5 18-63 0 0,7-31 201 0 0,-1 8 900 0 0,6-15-735 0 0,5-7-429 0 0,32-38 81 0 0,-20 22-719 0 0,2 0 0 0 0,12-10 701 0 0,-28 29-61 0 0,-1 0 1 0 0,1 1-1 0 0,1-1 0 0 0,-1 1 0 0 0,0 1 0 0 0,1-1 1 0 0,0 1-1 0 0,0 0 0 0 0,0 0 0 0 0,1 1 61 0 0,7-1 0 0 0,-13 2 0 0 0,0 0 0 0 0,0 0 0 0 0,1 1 0 0 0,-1-1 0 0 0,0 1 0 0 0,1 0 0 0 0,-1 0 0 0 0,0 0 0 0 0,1 0 0 0 0,-1 0 0 0 0,1 0 0 0 0,-1 1 0 0 0,0-1 0 0 0,0 1 0 0 0,1 0 0 0 0,1 0 0 0 0,4 4-51 0 0,0 1 0 0 0,0 0 0 0 0,0 0 0 0 0,-1 1 0 0 0,4 4 51 0 0,4 3-187 0 0,3 0-2209 0 0,-10-9-5109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0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78 15144 0 0,'0'0'694'0'0,"0"0"-17"0"0,1 1-343 0 0,2 3-43 0 0,0 0 1 0 0,-1 0-1 0 0,1 0 0 0 0,-1 1 1 0 0,0-1-1 0 0,-1 1 0 0 0,1-1 1 0 0,-1 1-1 0 0,0 0 0 0 0,0 1-291 0 0,6 51 1486 0 0,-7-51-1277 0 0,1 5 286 0 0,-2 0 0 0 0,1 0 0 0 0,-3 11-495 0 0,-1 12 713 0 0,1-16-359 0 0,0 1 1 0 0,-1-1-1 0 0,0 0 0 0 0,-6 13-354 0 0,3-9 215 0 0,-11 23 57 0 0,14-39-272 0 0,4-6 0 0 0,0-1 0 0 0,0 1 0 0 0,0 0 0 0 0,0 0 0 0 0,0 0 0 0 0,0 0 0 0 0,0 0 0 0 0,0 0 0 0 0,0-1 0 0 0,0 1 0 0 0,0 0 0 0 0,0 0 0 0 0,0 0 0 0 0,0 0 0 0 0,0 0 0 0 0,0-1 0 0 0,0 1 0 0 0,0 0 0 0 0,0 0 0 0 0,0 0 0 0 0,0 0 0 0 0,0 0 0 0 0,0 0 0 0 0,0 0 0 0 0,0-1 0 0 0,-1 1 0 0 0,1 0 0 0 0,0 0 0 0 0,0 0 0 0 0,0 0 0 0 0,0 0 0 0 0,0 0 0 0 0,0 0 0 0 0,0 0 0 0 0,0 0 0 0 0,-1-1 0 0 0,1 1 0 0 0,0 0 0 0 0,0 0 0 0 0,0 0 0 0 0,0 0 0 0 0,0 0 0 0 0,0 0 0 0 0,-1 0 0 0 0,1 0 0 0 0,0 0 0 0 0,0 0 0 0 0,0 0 0 0 0,0 0 0 0 0,0 0 0 0 0,0 0 0 0 0,-1 0 0 0 0,1 0 0 0 0,0 0 0 0 0,0 0 0 0 0,0 0 0 0 0,0 0 0 0 0,0 0 0 0 0,0 1 0 0 0,-1-1 0 0 0,1 0 0 0 0,0 0 0 0 0,0 0 0 0 0,0 0 0 0 0,0 0 0 0 0,6-19 0 0 0,0 0 0 0 0,2 1 0 0 0,0 0 0 0 0,1 0 0 0 0,1 1 0 0 0,12-17 0 0 0,-5 7 0 0 0,-10 15-220 0 0,0 1-1 0 0,0 0 1 0 0,1 1-1 0 0,0 0 1 0 0,0 0 0 0 0,2 1-1 0 0,-1 0 1 0 0,1 1-1 0 0,7-6 221 0 0,-5 9 0 0 0,-9 7 0 0 0,-2-1 0 0 0,1-1 0 0 0,3 0 0 0 0,3 9 0 0 0,-4-3 152 0 0,-1 1 0 0 0,1-1 0 0 0,-1 1 0 0 0,-1-1 0 0 0,1 1 0 0 0,-1 0 0 0 0,-1 0 0 0 0,1 0 0 0 0,-1 0 0 0 0,0 0 0 0 0,-1 0 0 0 0,0 0 0 0 0,0 7-152 0 0,-3 21 17 0 0,3-18-17 0 0,-2 0-1 0 0,-2 8 1 0 0,-9 44 0 0 0,13-69-6 0 0,0 0 1 0 0,0 1-1 0 0,0-1 0 0 0,0 0 0 0 0,0 0 0 0 0,0 0 1 0 0,0 1-1 0 0,0-1 0 0 0,0 0 0 0 0,0 0 0 0 0,0 0 1 0 0,0 1-1 0 0,0-1 0 0 0,0 0 0 0 0,0 0 0 0 0,0 0 1 0 0,0 0-1 0 0,0 1 0 0 0,0-1 0 0 0,0 0 0 0 0,0 0 1 0 0,0 0-1 0 0,0 0 0 0 0,1 1 0 0 0,-1-1 0 0 0,0 0 1 0 0,0 0-1 0 0,0 0 0 0 0,0 0 0 0 0,0 0 0 0 0,0 1 1 0 0,1-1-1 0 0,-1 0 0 0 0,0 0 0 0 0,0 0 0 0 0,0 0 1 0 0,0 0-1 0 0,1 0 0 0 0,-1 0 0 0 0,0 0 0 0 0,0 0 1 0 0,0 0-1 0 0,1 0 0 0 0,-1 0 0 0 0,0 0 0 0 0,0 0 1 0 0,0 0-1 0 0,1 0 0 0 0,-1 0 0 0 0,0 0 0 0 0,0 0 0 0 0,0 0 1 0 0,0 0-1 0 0,1 0 0 0 0,-1 0 0 0 0,0 0 0 0 0,0 0 1 0 0,0 0-1 0 0,1-1 6 0 0,7-2-910 0 0,7-6-2282 0 0,-5 2-2614 0 0,-1 0-831 0 0</inkml:trace>
  <inkml:trace contextRef="#ctx0" brushRef="#br0" timeOffset="377.314">500 178 2760 0 0,'0'0'665'0'0,"-1"1"1752"0"0,-12 25 6455 0 0,-3-2-5011 0 0,10-16-3676 0 0,1 1-1 0 0,-1 0 0 0 0,2-1 0 0 0,-1 1 0 0 0,1 1 1 0 0,1-1-1 0 0,-3 10-184 0 0,4-9 388 0 0,0-3-158 0 0,1 0-1 0 0,0 1 1 0 0,0-1 0 0 0,1 1-1 0 0,0 0-229 0 0,0-6 5 0 0,0 1-1 0 0,1 0 0 0 0,-1-1 1 0 0,1 1-1 0 0,0-1 1 0 0,0 1-1 0 0,0-1 0 0 0,0 1 1 0 0,0-1-1 0 0,0 0 0 0 0,1 1 1 0 0,-1-1-1 0 0,1 0 1 0 0,0 0-1 0 0,-1 0 0 0 0,2 0-4 0 0,0 1-2 0 0,-1-1 0 0 0,2 0 0 0 0,-1 0 0 0 0,0 0 0 0 0,0 0-1 0 0,1 0 1 0 0,-1-1 0 0 0,1 1 0 0 0,-1-1 0 0 0,1 0 0 0 0,-1 0-1 0 0,1-1 1 0 0,0 1 0 0 0,0-1 0 0 0,-1 1 0 0 0,1-1 0 0 0,0 0 0 0 0,2-1 2 0 0,5 0 96 0 0,0-1 0 0 0,0 0 0 0 0,-1 0 1 0 0,1-1-1 0 0,7-4-96 0 0,-15 7 19 0 0,-1-1 0 0 0,1-1 0 0 0,-1 1 1 0 0,0 0-1 0 0,1-1 0 0 0,-1 1 0 0 0,0-1 0 0 0,0 1 0 0 0,0-1 0 0 0,0 0 1 0 0,0 0-1 0 0,-1 0 0 0 0,1 0 0 0 0,-1 0 0 0 0,1-1 0 0 0,-1 1 1 0 0,1 0-1 0 0,-1-1 0 0 0,0 1 0 0 0,0-1 0 0 0,-1 1 0 0 0,1-1 0 0 0,0 1 1 0 0,-1-1-1 0 0,1 1 0 0 0,-1-1 0 0 0,0 0 0 0 0,0 1 0 0 0,0-1 0 0 0,0 0 1 0 0,-1 1-1 0 0,0-3-19 0 0,0-3 99 0 0,-1 0 0 0 0,0 1 1 0 0,0-1-1 0 0,-1 1 0 0 0,0-1 0 0 0,-1 1 1 0 0,1 0-1 0 0,-1 0 0 0 0,-1 1 0 0 0,-2-5-99 0 0,0 3-146 0 0,0 1-1 0 0,-1 0 1 0 0,1 0-1 0 0,-1 0 1 0 0,0 1-1 0 0,-1 0 1 0 0,0 1-1 0 0,-2-2 147 0 0,8 6 119 0 0,0 1 0 0 0,0-1 0 0 0,0 0 0 0 0,0 1 0 0 0,0 0 0 0 0,0 0 0 0 0,0 0 0 0 0,0 0-119 0 0,0 0-202 0 0,1 0-260 0 0,2 0-39 0 0,0 0 2 0 0,0 0 50 0 0,9 0-402 0 0,26 0-1809 0 0,-20 0 1464 0 0</inkml:trace>
  <inkml:trace contextRef="#ctx0" brushRef="#br0" timeOffset="734.263">973 1 7832 0 0,'0'0'602'0'0,"-1"1"-395"0"0,-11 24 862 0 0,-2 21 4726 0 0,1 40-1334 0 0,6-52-3679 0 0,1 0 1 0 0,2 0-1 0 0,1 1 0 0 0,1 21-782 0 0,1-33 232 0 0,1-15-165 0 0,-1 1-1 0 0,1-1 1 0 0,2 8-67 0 0,-2-16-16 0 0,0 1 0 0 0,0-1 0 0 0,0 1 0 0 0,0-1 0 0 0,0 1 0 0 0,0-1 0 0 0,0 1 1 0 0,0-1-1 0 0,0 0 0 0 0,0 1 0 0 0,0-1 0 0 0,0 1 0 0 0,0-1 0 0 0,0 1 0 0 0,0-1 0 0 0,-1 1 0 0 0,1-1 0 0 0,0 1 0 0 0,0-1 0 0 0,0 0 0 0 0,-1 1 0 0 0,1-1 0 0 0,0 1 0 0 0,-1-1 0 0 0,1 0 0 0 0,0 1 0 0 0,-1-1 0 0 0,1 0 0 0 0,0 1 0 0 0,-1-1 0 0 0,1 0 0 0 0,-1 0 0 0 0,1 0 0 0 0,-1 1 0 0 0,1-1 0 0 0,0 0 0 0 0,-1 0 0 0 0,1 0 0 0 0,-1 0 0 0 0,1 0 0 0 0,-1 0 0 0 0,1 0 0 0 0,-1 0 0 0 0,1 0 0 0 0,-1 0 0 0 0,1 0 1 0 0,-1 0-1 0 0,1 0 0 0 0,-1 0 0 0 0,1 0 0 0 0,0 0 0 0 0,-1 0 16 0 0,-14-11-1971 0 0,8 3 948 0 0</inkml:trace>
  <inkml:trace contextRef="#ctx0" brushRef="#br0" timeOffset="735.263">827 119 15664 0 0,'0'0'344'0'0,"6"-2"71"0"0,4 2 9 0 0,5 0 24 0 0,7 2-360 0 0,-6 2-88 0 0,3-2 0 0 0,-4 4 0 0 0,4-6 400 0 0,5 6 64 0 0,-2-4 16 0 0,4 4 0 0 0,1-4-352 0 0,5 4-128 0 0,-1 2 88 0 0,0-2-5255 0 0,-2-1-1049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169 214 15664 0 0,'0'0'356'0'0,"0"0"49"0"0,3 8 405 0 0,-1-2-781 0 0,0 0 0 0 0,-1 1 0 0 0,0-1 0 0 0,0 1 0 0 0,-1-1 0 0 0,0 1 0 0 0,0-1-1 0 0,-1 6-28 0 0,1 6 353 0 0,0 134 1336 0 0,0-50-334 0 0,0-99-1318 0 0,1 15-579 0 0,-1 1 1 0 0,-1-1 0 0 0,-1 1-1 0 0,-1-1 1 0 0,0 1-1 0 0,-5 11 542 0 0,2-18-1020 0 0,0-2-3 0 0</inkml:trace>
  <inkml:trace contextRef="#ctx0" brushRef="#br0" timeOffset="244.873">0 407 19351 0 0,'0'0'439'0'0,"0"0"62"0"0,0 0 33 0 0,2 2-65 0 0,6 4-439 0 0,0 0-1 0 0,1 0 1 0 0,-1-1-1 0 0,1 0 1 0 0,0-1-1 0 0,9 3-29 0 0,-8-3 9 0 0,1-1 0 0 0,0-1 0 0 0,0 0 0 0 0,1-1 0 0 0,-1 0 0 0 0,0 0 0 0 0,7-1-9 0 0,31-4-1877 0 0,-1-5-4356 0 0,-23 4 433 0 0</inkml:trace>
  <inkml:trace contextRef="#ctx0" brushRef="#br0" timeOffset="566.294">522 220 17503 0 0,'0'0'399'0'0,"0"0"60"0"0,0 1 21 0 0,-1 24 117 0 0,1 24-612 0 0,1-19 231 0 0,-2 0 0 0 0,0 0 0 0 0,-2 0-1 0 0,-7 27-215 0 0,10-55 68 0 0,-3 13 349 0 0,2-8-317 0 0,0 1 0 0 0,0 0 0 0 0,-1 0 0 0 0,0-1 0 0 0,-1 1 0 0 0,0-1 0 0 0,0 1-100 0 0,-1 2 0 0 0,-2 4 0 0 0,6-14 0 0 0,0 0 0 0 0,-1 0 0 0 0,1 0 0 0 0,0 0 0 0 0,0 0 0 0 0,0 1 0 0 0,0-1 0 0 0,0 0 0 0 0,-1 0 0 0 0,1 0 0 0 0,0 0 0 0 0,0 0 0 0 0,0 0 0 0 0,0 0 0 0 0,0 0 0 0 0,-1 0 0 0 0,1 0 0 0 0,0 0 0 0 0,0 0 0 0 0,0-1 0 0 0,0 1 0 0 0,0 0 0 0 0,0 0 0 0 0,-1 0 0 0 0,1 0 0 0 0,0 0 0 0 0,0 0 0 0 0,0 0 0 0 0,0 0 0 0 0,0 0 0 0 0,0 0 0 0 0,0 0 0 0 0,-1-1 0 0 0,1 1 0 0 0,0 0 0 0 0,0 0 0 0 0,0 0 0 0 0,0 0 0 0 0,0 0 0 0 0,0 0 0 0 0,0-1 0 0 0,0 1 0 0 0,0 0 0 0 0,0 0 0 0 0,0 0 0 0 0,0 0 0 0 0,0 0 0 0 0,0-1 0 0 0,0 1 0 0 0,0 0 0 0 0,0 0 0 0 0,0 0 0 0 0,0 0 0 0 0,0 0 0 0 0,0-1 0 0 0,0 1 0 0 0,0 0 0 0 0,0 0 0 0 0,0 0 0 0 0,0 0 0 0 0,-1-10 0 0 0,2 3 0 0 0,0-1 0 0 0,1 1 0 0 0,-1-1 0 0 0,2 1 0 0 0,-1 0 0 0 0,1 0 0 0 0,0 0 0 0 0,0 0 0 0 0,1 1 0 0 0,0-1 0 0 0,0 1 0 0 0,1 0 0 0 0,0 0 0 0 0,-3 3 0 0 0,1 0 0 0 0,0 1 0 0 0,0-1 0 0 0,0 1 0 0 0,0 0 0 0 0,1 0 0 0 0,-1 0 0 0 0,1 0 0 0 0,-1 1 0 0 0,1 0 0 0 0,-1-1 0 0 0,1 1 0 0 0,0 0 0 0 0,0 1 0 0 0,-1-1 0 0 0,1 1 0 0 0,0-1 0 0 0,0 1 0 0 0,0 0 0 0 0,0 1 0 0 0,-1-1 0 0 0,1 1 0 0 0,0-1 0 0 0,0 1 0 0 0,-1 0 0 0 0,1 1 0 0 0,0-1 0 0 0,-1 1 0 0 0,4 1 0 0 0,10 10 0 0 0,-1 1 0 0 0,10 11 0 0 0,-17-15 0 0 0,1 0 0 0 0,0-1 0 0 0,1-1 0 0 0,-1 0 0 0 0,2 0 0 0 0,-1-1 0 0 0,12 6 0 0 0,8 1 0 0 0,-23-10 0 0 0,0 0 0 0 0,0 0 0 0 0,0-1 0 0 0,1 0 0 0 0,-1-1 0 0 0,1 0 0 0 0,0 0 0 0 0,0-1 0 0 0,6 1 0 0 0,1-2 0 0 0,-8 0 0 0 0,0 1 0 0 0,0-2 0 0 0,0 1 0 0 0,0-1 0 0 0,0 0 0 0 0,0-1 0 0 0,0 0 0 0 0,-1 0 0 0 0,10-4-205 0 0,-12 5-320 0 0,-1 0-1 0 0,1-1 0 0 0,0 0 0 0 0,-1 0 1 0 0,0 0-1 0 0,1 0 0 0 0,2-3 526 0 0,3-6-6482 0 0</inkml:trace>
  <inkml:trace contextRef="#ctx0" brushRef="#br0" timeOffset="1130.948">1055 303 15664 0 0,'0'0'356'0'0,"0"1"49"0"0,1 20-173 0 0,1 0 1 0 0,1-1-1 0 0,1 0 1 0 0,0 1-1 0 0,2-1 0 0 0,2 5-232 0 0,-5-15 421 0 0,0 0-1 0 0,-1 0 1 0 0,0 3-421 0 0,3 13 326 0 0,-1-8-119 0 0,-1-1 0 0 0,-1 1-1 0 0,0 4-206 0 0,-1 0 836 0 0,-2-14-515 0 0,1-7-297 0 0,0 1 0 0 0,-1-1 0 0 0,1 1 0 0 0,0-1 0 0 0,0 0 0 0 0,0 1 0 0 0,0-1 0 0 0,0 1 0 0 0,0-1-1 0 0,0 1 1 0 0,0-1 0 0 0,1 2-24 0 0,13-50 0 0 0,-11 35 0 0 0,0 0 0 0 0,1 0 0 0 0,0 1 0 0 0,1 0 0 0 0,0 0 0 0 0,1 0 0 0 0,0 0 0 0 0,0 1 0 0 0,1 0 0 0 0,1 0 0 0 0,5-5 0 0 0,-3 6 0 0 0,0-1 0 0 0,2 1 0 0 0,-1 1 0 0 0,1 0 0 0 0,-7 5 0 0 0,-1 1 0 0 0,1-1 0 0 0,0 1 0 0 0,0 0 0 0 0,1 0 0 0 0,-1 1 0 0 0,0-1 0 0 0,0 1 0 0 0,1 0 0 0 0,-1 1 0 0 0,4-1 0 0 0,-3 2 0 0 0,0-1 0 0 0,0 1 0 0 0,0 0 0 0 0,0 1 0 0 0,0 0 0 0 0,0 0 0 0 0,0 0 0 0 0,3 1 0 0 0,6 4 0 0 0,-12-6 0 0 0,0 1 0 0 0,-1-1 0 0 0,1 1 0 0 0,0 0 0 0 0,-1 0 0 0 0,0 1 0 0 0,1-1 0 0 0,-1 0 0 0 0,0 1 0 0 0,0-1 0 0 0,0 1 0 0 0,-1 0 0 0 0,1-1 0 0 0,0 3 0 0 0,5 6 0 0 0,-3-6 0 0 0,8 4 0 0 0,-11-8 19 0 0,-1-1 0 0 0,0 1 0 0 0,0-1 0 0 0,1 0 0 0 0,-1 1 0 0 0,1-1 0 0 0,-1 1 0 0 0,0-1 0 0 0,1 0 0 0 0,-1 1-1 0 0,1-1 1 0 0,-1 0 0 0 0,1 0 0 0 0,-1 1 0 0 0,1-1 0 0 0,-1 0 0 0 0,1 0 0 0 0,-1 0 0 0 0,1 1 0 0 0,-1-1 0 0 0,1 0 0 0 0,-1 0-1 0 0,1 0 1 0 0,0 0 0 0 0,-1 0 0 0 0,1 0 0 0 0,-1 0 0 0 0,1 0 0 0 0,-1 0 0 0 0,1-1 0 0 0,-1 1 0 0 0,1 0 0 0 0,-1 0 0 0 0,1 0-1 0 0,-1-1 1 0 0,1 1 0 0 0,-1 0 0 0 0,1 0 0 0 0,-1-1 0 0 0,1 1 0 0 0,-1 0 0 0 0,1-1-19 0 0,-1 1 136 0 0,2-2-89 0 0,0 1 0 0 0,-1 0 0 0 0,1 0 0 0 0,-1-1 0 0 0,1 1 0 0 0,-1-1 0 0 0,1 0 0 0 0,-1 1 0 0 0,0-1 0 0 0,0 0 0 0 0,0 0 0 0 0,0 1 0 0 0,0-1 0 0 0,0-1-47 0 0,4-7-925 0 0,-4 9 483 0 0,-1 0 292 0 0,3-4 134 0 0,3 2 16 0 0,-6 3 21 0 0,1-1-1 0 0,-1 1 1 0 0,0 0-1 0 0,1 0 1 0 0,-1-1-1 0 0,1 1 1 0 0,-1-1-1 0 0,0 1 0 0 0,1 0 1 0 0,-1-1-1 0 0,0 1 1 0 0,1-1-1 0 0,-1 1 1 0 0,0-1-1 0 0,0 1 1 0 0,1-1-1 0 0,-1 1 0 0 0,0-1 1 0 0,0 0-21 0 0,2-1-1099 0 0,5 0-3546 0 0,-19 2 1647 0 0,9 0 1464 0 0</inkml:trace>
  <inkml:trace contextRef="#ctx0" brushRef="#br0" timeOffset="2010.263">1555 472 15664 0 0,'0'0'356'0'0,"6"-9"993"0"0,6 9-1312 0 0,0-1 1 0 0,0 0-1 0 0,0 0 1 0 0,-1-1 0 0 0,1-1-1 0 0,0 0 1 0 0,-1 0-1 0 0,0-1 1 0 0,0-1-1 0 0,0 0 1 0 0,-1 0-1 0 0,6-4-37 0 0,-14 7 123 0 0,1 0-1 0 0,0-1 0 0 0,-1 1 0 0 0,1-1 0 0 0,-1 0 0 0 0,0 1 0 0 0,0-1 0 0 0,0 0 0 0 0,0 0 0 0 0,0 0 0 0 0,-1-1 0 0 0,1 1 0 0 0,0-4-122 0 0,-1 5 1 0 0,-1 0 0 0 0,1-1 0 0 0,-1 1 0 0 0,1-1 0 0 0,-1 0 0 0 0,0 1 0 0 0,0-1 0 0 0,0 1-1 0 0,-1-1 1 0 0,1 1 0 0 0,0-1 0 0 0,-1 1 0 0 0,0-1 0 0 0,1 1 0 0 0,-1-1 0 0 0,0 1 0 0 0,0 0 0 0 0,-1-1-1 0 0,1 0 0 0 0,-2 1 0 0 0,1 0 0 0 0,0 1 0 0 0,-1-1 0 0 0,1 1 0 0 0,-1-1 0 0 0,0 1 0 0 0,0 0 0 0 0,1 0 0 0 0,-1 0 0 0 0,0 0 0 0 0,0 0 0 0 0,0 0 0 0 0,0 1 0 0 0,0 0 0 0 0,0 0 0 0 0,0-1 0 0 0,0 2 0 0 0,0-1 0 0 0,-3 1 0 0 0,-2 1 0 0 0,0 0 0 0 0,0 0 0 0 0,0 1 0 0 0,0 1 0 0 0,1-1 0 0 0,-1 1 0 0 0,1 1 0 0 0,0-1 0 0 0,0 1 0 0 0,1 0 0 0 0,-1 1 0 0 0,1 0 0 0 0,1 0 0 0 0,-1 0 0 0 0,1 0 0 0 0,0 1 0 0 0,-1 2 0 0 0,1 0 174 0 0,0 1 0 0 0,1 0-1 0 0,0 0 1 0 0,1 0-1 0 0,0 1 1 0 0,0-1-1 0 0,1 1 1 0 0,1 0-1 0 0,0 0 1 0 0,0 5-174 0 0,1-7 24 0 0,0 0 0 0 0,1-1 0 0 0,0 1 0 0 0,0-1 0 0 0,1 1 0 0 0,0-1 0 0 0,0 0 0 0 0,1 1 0 0 0,0-1 0 0 0,0-1 0 0 0,1 1 0 0 0,0 0 0 0 0,3 3-24 0 0,-4-7 16 0 0,1-1 0 0 0,-1 1-1 0 0,1-1 1 0 0,0 0 0 0 0,0 0-1 0 0,0 0 1 0 0,0-1 0 0 0,1 1-1 0 0,-1-1 1 0 0,1 0 0 0 0,-1-1-1 0 0,1 1 1 0 0,0-1 0 0 0,0 1 0 0 0,-1-2-1 0 0,1 1 1 0 0,1 0-16 0 0,6 0 258 0 0,-1 0 0 0 0,1-1 0 0 0,0 0 0 0 0,0-1 0 0 0,0 0 0 0 0,7-2-258 0 0,16-4-336 0 0,7-2-2347 0 0,33-10 2683 0 0,-62 14-590 0 0,-1-1-1 0 0,1 0 1 0 0,-1 0 0 0 0,0-2-1 0 0,1-1 591 0 0,-12 9-45 0 0,36-28-1489 0 0</inkml:trace>
  <inkml:trace contextRef="#ctx0" brushRef="#br0" timeOffset="2285.102">1957 311 17503 0 0,'-1'1'399'0'0,"-24"14"896"0"0,20-12-1239 0 0,0 0-1 0 0,0 0 1 0 0,0 0-1 0 0,0 1 1 0 0,1 0-1 0 0,-4 3-55 0 0,7-6 68 0 0,0 1 1 0 0,0-1-1 0 0,0 1 0 0 0,0-1 1 0 0,0 1-1 0 0,0-1 0 0 0,1 1 1 0 0,-1-1-1 0 0,1 1 0 0 0,-1 0 0 0 0,1-1 1 0 0,0 1-1 0 0,-1 0 0 0 0,1-1 1 0 0,0 1-1 0 0,0 0 0 0 0,0 0 1 0 0,0-1-1 0 0,1 1 0 0 0,-1 0 1 0 0,0-1-1 0 0,1 1 0 0 0,-1-1 0 0 0,1 1 1 0 0,0 0-1 0 0,-1-1-68 0 0,3 4 14 0 0,-1-1 0 0 0,0 1-1 0 0,1-1 1 0 0,0 0 0 0 0,0 0 0 0 0,0 0 0 0 0,1-1-1 0 0,-1 1 1 0 0,1-1 0 0 0,0 0 0 0 0,0 0 0 0 0,0 0-1 0 0,2 1-13 0 0,11 5-8 0 0,-1 0 0 0 0,1-2-1 0 0,2 0 9 0 0,22 11 11 0 0,5 2-11 0 0,-27-12 0 0 0,0 0 0 0 0,16 11 0 0 0,-31-17 0 0 0,-3-2 0 0 0,0 0 0 0 0,0 1 0 0 0,0-1 0 0 0,-1 1 0 0 0,1-1 0 0 0,0 1 0 0 0,0 0 0 0 0,0-1 0 0 0,-1 1 0 0 0,1 0 0 0 0,0-1 0 0 0,-1 1 0 0 0,1 0 0 0 0,-1 0 0 0 0,1 0 0 0 0,-1-1 0 0 0,1 1 0 0 0,-1 0 0 0 0,1 0 0 0 0,-1 0 0 0 0,0 0 0 0 0,1 0 0 0 0,-1 0 0 0 0,0 0 0 0 0,0 0 0 0 0,0 0 0 0 0,-1 0 0 0 0,1 0 0 0 0,0 0 0 0 0,-1 0 0 0 0,1 0 0 0 0,0 0 0 0 0,-1 0 0 0 0,1-1 0 0 0,-1 1 0 0 0,1 0 0 0 0,-1 0 0 0 0,1-1 0 0 0,-1 1 0 0 0,0 0 0 0 0,1-1 0 0 0,-1 1 0 0 0,0 0 0 0 0,0-1 0 0 0,1 1 0 0 0,-1-1 0 0 0,0 1 0 0 0,0-1 0 0 0,-20 11 0 0 0,12-8-4 0 0,0 0-4 0 0,1 0 1 0 0,-1 0-1 0 0,0-1 1 0 0,-1 0 0 0 0,1 0-1 0 0,0-1 1 0 0,0 0-1 0 0,-10-1 8 0 0,-9-2-616 0 0,18 2-27 0 0,0 0 0 0 0,1-1 0 0 0,-1 0 0 0 0,-6-3 643 0 0,-7 0-2997 0 0,14 2 1463 0 0</inkml:trace>
  <inkml:trace contextRef="#ctx0" brushRef="#br0" timeOffset="2797.934">2334 103 15664 0 0,'0'0'356'0'0,"0"0"49"0"0,7 14 539 0 0,7 33-199 0 0,-1 1 1 0 0,-3-1 0 0 0,-2 2-1 0 0,-1 12-745 0 0,-6-43 512 0 0,-2 0 0 0 0,-1 0 0 0 0,0 0 0 0 0,-1 0 0 0 0,-2 5-512 0 0,2-15 198 0 0,1 0-1 0 0,-1 0 1 0 0,-3 5-198 0 0,3-6 3 0 0,0-1 0 0 0,1 1 0 0 0,0 0 0 0 0,0 0 0 0 0,0 0-3 0 0,1 2 0 0 0,-1-2 0 0 0,7-16-594 0 0,0 0 1 0 0,0 0-1 0 0,0-4 594 0 0,8-16-211 0 0,-4 12 211 0 0,0-1 0 0 0,0 1 0 0 0,5-5 0 0 0,-7 10 0 0 0,-6 10 0 0 0,1 0 0 0 0,-1 0 0 0 0,0 0 0 0 0,1 0 0 0 0,-1 0 0 0 0,1 0 0 0 0,0 0 0 0 0,-1 0 0 0 0,1 1 0 0 0,0-1 0 0 0,0 1 0 0 0,0-1 0 0 0,0 1 0 0 0,0 0 0 0 0,1 0 0 0 0,0-1 0 0 0,4 1 0 0 0,4 2 0 0 0,-3 5 0 0 0,-3 0 0 0 0,0 0 0 0 0,-1 0 0 0 0,1 1 0 0 0,-2 0 0 0 0,3 3 0 0 0,8 16 0 0 0,-11-23 0 0 0,-2 1 0 0 0,1 0 0 0 0,0-1 0 0 0,-1 1 0 0 0,0 0 0 0 0,0 0 0 0 0,0 0 0 0 0,0 1 0 0 0,0 0 0 0 0,0-1 0 0 0,0 0 0 0 0,0 0 0 0 0,1 0 0 0 0,-1 0 0 0 0,3 3 0 0 0,2 5-6 0 0,-4-8 2 0 0,0-1 0 0 0,0 1 0 0 0,0-1 0 0 0,0 1 0 0 0,0-1-1 0 0,1 0 1 0 0,-1 0 0 0 0,1 0 0 0 0,0 0 0 0 0,0-1 0 0 0,0 1 0 0 0,0-1 0 0 0,0 0 0 0 0,1 0-1 0 0,-1 0 1 0 0,1 0 4 0 0,1 0-225 0 0,0-1 0 0 0,-1 1 0 0 0,1-1 0 0 0,0-1 0 0 0,0 1 0 0 0,0-1 0 0 0,0 1 0 0 0,0-1 0 0 0,0-1 0 0 0,0 1 0 0 0,0-1 0 0 0,2 0 225 0 0,5-2-1972 0 0,1-1 0 0 0,-1 1 0 0 0,0-2 1 0 0,3-2 1971 0 0,7-4-4724 0 0</inkml:trace>
  <inkml:trace contextRef="#ctx0" brushRef="#br0" timeOffset="3122.056">2883 421 15664 0 0,'-2'0'143'0'0,"-1"-1"1"0"0,1 1 0 0 0,-1-1-1 0 0,1 1 1 0 0,-1 0 0 0 0,1 0 0 0 0,-1 0-1 0 0,1 0 1 0 0,0 0 0 0 0,-1 1-1 0 0,1-1 1 0 0,-2 1-144 0 0,-30 11-47 0 0,26-9 160 0 0,-1 0 249 0 0,0 1 0 0 0,1 1 1 0 0,0-1-1 0 0,0 1 0 0 0,0 1 0 0 0,0-1 0 0 0,1 2 0 0 0,-2 1-362 0 0,7-6 83 0 0,0 1 0 0 0,0-1 0 0 0,0 1 0 0 0,1 0 0 0 0,-1-1 1 0 0,1 1-1 0 0,-1 0 0 0 0,1 0 0 0 0,0 0 0 0 0,0 0 0 0 0,0 0 0 0 0,1 1 0 0 0,-1-1 0 0 0,1 1-83 0 0,0-2-2 0 0,0 0 0 0 0,0 0 1 0 0,0-1-1 0 0,1 1 1 0 0,-1 0-1 0 0,1 0 0 0 0,-1-1 1 0 0,1 1-1 0 0,0 0 0 0 0,-1-1 1 0 0,1 1-1 0 0,0-1 1 0 0,0 1-1 0 0,0-1 0 0 0,0 0 1 0 0,1 1-1 0 0,-1-1 0 0 0,0 0 1 0 0,0 0-1 0 0,1 1 0 0 0,-1-1 1 0 0,1 0-1 0 0,-1 0 1 0 0,1-1-1 0 0,-1 1 0 0 0,1 0 2 0 0,7 2 213 0 0,0 0 0 0 0,0 0 0 0 0,0-1 0 0 0,1 0 0 0 0,-1-1 1 0 0,0 0-1 0 0,1-1 0 0 0,0 0-213 0 0,16 2 327 0 0,-15-1-324 0 0,0-1 0 0 0,0-1 0 0 0,0 1 0 0 0,-1-2 0 0 0,1 0 0 0 0,6-1-3 0 0,-10 1 0 0 0,1 0-1 0 0,-1-1 1 0 0,0 0 0 0 0,0 0 0 0 0,-1 0 0 0 0,1-1 0 0 0,-1 0-1 0 0,0 0 1 0 0,6-4 0 0 0,-10 6 0 0 0,0-1 0 0 0,-1 1 0 0 0,1 0 0 0 0,0 0 0 0 0,-1-1 0 0 0,1 1 0 0 0,-1-1 0 0 0,0 1 0 0 0,1-3 0 0 0,-1 4 0 0 0,-1-1 0 0 0,1 1 0 0 0,-1 0 0 0 0,0-1 0 0 0,0 1 0 0 0,1 0 0 0 0,-1-1 0 0 0,0 1 0 0 0,0 0 0 0 0,0-1 0 0 0,0 1 0 0 0,-1 0 0 0 0,1-1 0 0 0,0 1 0 0 0,0 0 0 0 0,-1-1 0 0 0,1 1 0 0 0,-1 0 0 0 0,0-1 0 0 0,0 1-1 0 0,-2-5-164 0 0,0 1 0 0 0,0 0 1 0 0,-1 0-1 0 0,0 0 1 0 0,0 0-1 0 0,0 1 1 0 0,-1-1-1 0 0,1 1 1 0 0,-1 0-1 0 0,0 1 1 0 0,0-1-1 0 0,0 1 165 0 0,-16-10-3 0 0,16 10-111 0 0,0-1 0 0 0,-1 1 0 0 0,1 0 1 0 0,-3-1 113 0 0,2 2-868 0 0,1 0 0 0 0,0-1 1 0 0,0 1-1 0 0,1-1 0 0 0,-3-2 868 0 0,7 5-1524 0 0,0 0-10 0 0</inkml:trace>
  <inkml:trace contextRef="#ctx0" brushRef="#br0" timeOffset="3717.589">3488 308 13824 0 0,'-19'4'263'0'0,"1"1"1"0"0,0 1 0 0 0,0 1 0 0 0,0 0-1 0 0,0 1 1 0 0,-6 5-264 0 0,-31 17 1361 0 0,47-26-1207 0 0,1 1 0 0 0,-1 0 0 0 0,1 1-1 0 0,-3 3-153 0 0,-7 5-7 0 0,11-9 7 0 0,-1 1 0 0 0,1 0 0 0 0,0 0 0 0 0,0 1 0 0 0,0 0 0 0 0,-2 5 0 0 0,5-9 41 0 0,1 0-1 0 0,-1-1 0 0 0,0 1 0 0 0,1-1 0 0 0,-1 0 1 0 0,-2 1-41 0 0,0 1 201 0 0,4-4-180 0 0,1 0-1 0 0,0 1 1 0 0,-1-1-1 0 0,1 0 1 0 0,0 0-1 0 0,-1 1 1 0 0,1-1-1 0 0,0 0 1 0 0,-1 1-1 0 0,1-1 1 0 0,0 0 0 0 0,-1 1-1 0 0,1-1 1 0 0,0 1-1 0 0,0-1 1 0 0,0 0-1 0 0,0 1 1 0 0,-1-1-1 0 0,1 1 1 0 0,0-1-1 0 0,0 1 1 0 0,0-1-1 0 0,0 1 1 0 0,0-1 0 0 0,0 0-1 0 0,0 1 1 0 0,0-1-1 0 0,0 1 1 0 0,0-1-1 0 0,0 1 1 0 0,0-1-1 0 0,1 0 1 0 0,-1 1-1 0 0,0-1 1 0 0,0 1-1 0 0,0-1 1 0 0,0 1 0 0 0,1-1-1 0 0,-1 0 1 0 0,0 1-1 0 0,0-1 1 0 0,1 0-1 0 0,-1 1 1 0 0,0-1-1 0 0,1 0 1 0 0,-1 0-1 0 0,1 1-20 0 0,3 7 475 0 0,-4-4-361 0 0,0-4-112 0 0,0 0-1 0 0,0 1 1 0 0,0-1 0 0 0,0 0-1 0 0,0 1 1 0 0,0-1-1 0 0,0 0 1 0 0,0 1 0 0 0,0-1-1 0 0,0 0 1 0 0,0 1-1 0 0,0-1 1 0 0,0 0 0 0 0,0 1-1 0 0,0-1 1 0 0,0 0-1 0 0,0 1 1 0 0,0-1 0 0 0,1 0-1 0 0,-1 0 1 0 0,0 1-1 0 0,0-1 1 0 0,0 0 0 0 0,1 0-1 0 0,-1 1 1 0 0,0-1-1 0 0,0 0 1 0 0,0 0 0 0 0,1 1-1 0 0,-1-1 1 0 0,0 0-1 0 0,1 0-1 0 0,3 2 0 0 0,1 0 0 0 0,0 0 0 0 0,0 0 0 0 0,-1-1 0 0 0,1 0 0 0 0,0 0 0 0 0,0-1 0 0 0,0 1 0 0 0,0-1 0 0 0,0 0 0 0 0,0 0 0 0 0,3-1 0 0 0,11-1 0 0 0,1-1 0 0 0,9-3 0 0 0,-9 2 0 0 0,-1-2 0 0 0,3-1 0 0 0,-16 5 0 0 0,0-1 0 0 0,0 0 0 0 0,0 0 0 0 0,0 0 0 0 0,-1-1 0 0 0,1 1 0 0 0,-1-2 0 0 0,1 0 0 0 0,-1 0 98 0 0,-1 0 1 0 0,0 0-1 0 0,0-1 0 0 0,1-1-98 0 0,8-11 538 0 0,-11 14-425 0 0,0 0 1 0 0,1 0-1 0 0,-1 0 0 0 0,-1 0 0 0 0,1 0 1 0 0,0 0-1 0 0,-1-1 0 0 0,0 1 0 0 0,0-4-113 0 0,1 2 25 0 0,-1 0-1 0 0,1 0 1 0 0,0 0-1 0 0,2-3-24 0 0,-1 4-36 0 0,0-1-1 0 0,-1 1 1 0 0,0-1-1 0 0,0 0 1 0 0,0 0-1 0 0,0 0 1 0 0,-1 0-1 0 0,0 0 1 0 0,0 0 0 0 0,-1 0-1 0 0,0-5 37 0 0,0-3-329 0 0,1 0 0 0 0,1 0 1 0 0,0-1-1 0 0,2-4 329 0 0,5-39-276 0 0,-4-21 276 0 0,-5 74 68 0 0,0 0-1 0 0,-1 1 1 0 0,0-1-1 0 0,0 0 0 0 0,0 0 1 0 0,-1 1-1 0 0,1-1 0 0 0,-1 1 1 0 0,0-1-1 0 0,-1 1 1 0 0,1 0-1 0 0,-1-1 0 0 0,-2-1-67 0 0,4 4 74 0 0,0 1-1 0 0,0 0 0 0 0,0 0 1 0 0,0 0-1 0 0,0 0 0 0 0,-1 0 1 0 0,1 0-1 0 0,0 0 0 0 0,-1 0 1 0 0,1 1-1 0 0,0-1 0 0 0,-1 0 1 0 0,1 1-1 0 0,-1-1 0 0 0,0 1-73 0 0,1 0 1 0 0,1 0-1 0 0,0-1 1 0 0,-1 1-1 0 0,1 0 1 0 0,0 0-1 0 0,-1 0 1 0 0,1 0-1 0 0,-1 0 0 0 0,1 0 1 0 0,0 0-1 0 0,-1 0 1 0 0,1 0-1 0 0,0 0 1 0 0,-1 0-1 0 0,1 0 1 0 0,0 1-1 0 0,-1-1 1 0 0,1 0-1 0 0,0 0 0 0 0,-1 0 1 0 0,1 0-1 0 0,0 1 1 0 0,-1-1-1 0 0,1 0 1 0 0,0 0-1 0 0,-1 0 1 0 0,1 1-1 0 0,0-1 1 0 0,0 0-1 0 0,-1 1 0 0 0,1-1 1 0 0,0 0-1 0 0,0 1 0 0 0,-1 0 1 0 0,-11 4-1 0 0,5 0 0 0 0,6-2 0 0 0,0 0 0 0 0,0 0 0 0 0,1 0 0 0 0,-1 0 0 0 0,1 0 0 0 0,0 0 0 0 0,-1 0 0 0 0,1 0 0 0 0,1 0 0 0 0,-1 0 0 0 0,0 0 0 0 0,1 0 0 0 0,-1 0 0 0 0,1 0 0 0 0,0 0 0 0 0,1 1 0 0 0,2 17 0 0 0,-4-19 0 0 0,1-1 0 0 0,0 1 0 0 0,-1 0 0 0 0,1 0 0 0 0,0 0 0 0 0,0-1 0 0 0,0 1 0 0 0,0 0 0 0 0,0-1 0 0 0,0 1 0 0 0,1-1 0 0 0,-1 1 0 0 0,2 0 0 0 0,-2-1 0 0 0,0 1 0 0 0,0-1 0 0 0,0 0 0 0 0,0 0 0 0 0,0 0 0 0 0,0 1 0 0 0,0-1 0 0 0,0 1 0 0 0,0-1 0 0 0,-1 0 0 0 0,1 1 0 0 0,-1-1 0 0 0,1 1 0 0 0,-1 0 0 0 0,1-1 0 0 0,-1 1 0 0 0,0 0 0 0 0,7 24 0 0 0,-7-25 6 0 0,0 0-3 0 0,1-1-1 0 0,-1 1 0 0 0,0-1 0 0 0,0 1 1 0 0,0-1-1 0 0,0 1 0 0 0,0-1 1 0 0,0 1-1 0 0,0-1 0 0 0,0 1 0 0 0,0-1 1 0 0,0 1-1 0 0,0-1 0 0 0,0 1 0 0 0,0-1 1 0 0,0 1-1 0 0,-1-1 0 0 0,1 1 1 0 0,0-1-1 0 0,0 1 0 0 0,-1-1 0 0 0,1 1 1 0 0,0-1-1 0 0,0 1 0 0 0,-1-1 0 0 0,1 0 1 0 0,-1 1-1 0 0,1-1 0 0 0,-1 1-2 0 0,0 0-222 0 0,1-1 273 0 0,0 1 0 0 0,-1-1 0 0 0,1 0-1 0 0,0 0 1 0 0,0 0 0 0 0,0 1 0 0 0,-1-1 0 0 0,1 0-1 0 0,0 0 1 0 0,0 0 0 0 0,0 1 0 0 0,0-1 0 0 0,0 0-1 0 0,0 0 1 0 0,-1 1 0 0 0,1-1 0 0 0,0 0 0 0 0,0 0-1 0 0,0 1 1 0 0,0-1 0 0 0,0 0 0 0 0,0 1 0 0 0,0-1 0 0 0,0 0-1 0 0,0 0-50 0 0,1 1 55 0 0,0-1 0 0 0,0 1-1 0 0,0-1 1 0 0,0 1-1 0 0,0-1 1 0 0,-1 0-1 0 0,1 1 1 0 0,0-1 0 0 0,0 0-1 0 0,0 0 1 0 0,0 0-1 0 0,0 0 1 0 0,0 0 0 0 0,0 0-1 0 0,0 0 1 0 0,0 0-1 0 0,1 0-54 0 0,-3-1 0 0 0,4-2 0 0 0,-6-2 0 0 0,5 2 0 0 0,-3 0 0 0 0,0-1 0 0 0,9 0 0 0 0,6 0-164 0 0,-11 5 39 0 0,-1-1 13 0 0,-1 0-363 0 0,-1 0-33 0 0,0 0 66 0 0,-4-1-553 0 0,2 0-2433 0 0,2 1 1894 0 0</inkml:trace>
  <inkml:trace contextRef="#ctx0" brushRef="#br0" timeOffset="4012.968">3205 17 15664 0 0,'0'0'356'0'0,"-5"-2"993"0"0,4 2-1342 0 0,1 0 0 0 0,0 0-1 0 0,0 0 1 0 0,0 0 0 0 0,-1 0 0 0 0,1 0 0 0 0,0 1 0 0 0,0-1 0 0 0,0 0-1 0 0,-1 0 1 0 0,1 0 0 0 0,0 0 0 0 0,0 0 0 0 0,0 1 0 0 0,0-1-1 0 0,0 0 1 0 0,-1 0 0 0 0,1 0 0 0 0,0 1 0 0 0,0-1 0 0 0,0 0 0 0 0,0 0-1 0 0,0 1 1 0 0,0-1 0 0 0,0 0 0 0 0,0 0 0 0 0,0 0 0 0 0,0 1 0 0 0,0-1-1 0 0,0 0 1 0 0,0 0 0 0 0,0 1 0 0 0,0-1 0 0 0,0 0 0 0 0,0 0 0 0 0,0 1-1 0 0,0-1 1 0 0,0 0 0 0 0,0 0 0 0 0,1 0 0 0 0,-1 1 0 0 0,0-1 0 0 0,0 0-1 0 0,0 0 1 0 0,0 0 0 0 0,0 0 0 0 0,1 1 0 0 0,-1-1 0 0 0,0 0 0 0 0,0 0-1 0 0,0 0 1 0 0,0 0 0 0 0,1 0 0 0 0,-1 1 0 0 0,0-1 0 0 0,0 0 0 0 0,1 0-1 0 0,-1 0-6 0 0,0 0 53 0 0,1 1-11 0 0,-1 0 0 0 0,0 0 0 0 0,0-1 0 0 0,0 1 0 0 0,1 0 0 0 0,-1 0 0 0 0,0 0-1 0 0,0-1 1 0 0,0 1 0 0 0,0 0 0 0 0,0 0 0 0 0,0 0 0 0 0,0 0 0 0 0,-1-1-1 0 0,1 1 1 0 0,0 0 0 0 0,0 0 0 0 0,-1-1 0 0 0,1 2-42 0 0,-10 18 569 0 0,0 1-346 0 0,8 3-208 0 0,2-19 0 0 0,-1-1-1 0 0,1 1 1 0 0,-1-1 0 0 0,0 1-1 0 0,-1 3-14 0 0,0-3 114 0 0,0 0 0 0 0,1 0 0 0 0,0 0 0 0 0,0 0 0 0 0,0 0 0 0 0,1 0 0 0 0,-1 0 0 0 0,1 0 0 0 0,0 0 0 0 0,1 0 0 0 0,-1 0 0 0 0,2 3-114 0 0,-2 0 194 0 0,0 0 0 0 0,0 0 0 0 0,0 0 0 0 0,-1 0 0 0 0,0 0 0 0 0,-1 2-194 0 0,-4 34 884 0 0,7-18-427 0 0,-1 22-306 0 0,-1-40-151 0 0,1 0 0 0 0,0 0 0 0 0,0 0 0 0 0,1 0 0 0 0,0 0 0 0 0,0-1 0 0 0,3 8 0 0 0,-3-8 15 0 0,0 0-1 0 0,-1 0 1 0 0,1 1-1 0 0,-1 5-14 0 0,-1-5-262 0 0,1-1 0 0 0,1 0 0 0 0,-1 0 0 0 0,1 0 0 0 0,1 1 262 0 0,-2-5-268 0 0,1 0 0 0 0,-1 0 0 0 0,1 0-1 0 0,-1 0 1 0 0,0 0 0 0 0,0 0 0 0 0,0 0-1 0 0,-1 0 1 0 0,1 0 0 0 0,-1 0 0 0 0,1 0 268 0 0,-6 14-1534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1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19351 0 0,'0'0'856'0'0,"0"0"176"0"0,0 8-824 0 0,-3 4-208 0 0,3-12 0 0 0,0 8 0 0 0,-3 3 448 0 0,3-3 56 0 0,0 3 8 0 0,-3-2 0 0 0,3-5-416 0 0,0 2-96 0 0,0 3 0 0 0,0-4 0 0 0,0-5 0 0 0,0 0 0 0 0,0 0 0 0 0,3 6-9399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7 269 20215 0 0,'-3'8'987'0'0,"2"-6"-892"0"0,0 1 1 0 0,1-1-1 0 0,-1 1 1 0 0,1-1-1 0 0,0 1 1 0 0,0-1-1 0 0,0 1 0 0 0,0 0 1 0 0,0-1-1 0 0,0 1 1 0 0,1-1-1 0 0,-1 1 1 0 0,1-1-96 0 0,12 35-28 0 0,-3-11 288 0 0,7 23 2106 0 0,7 15-2366 0 0,5 8-106 0 0,-29-71 61 0 0,0 0 1 0 0,0 0-1 0 0,1-1 0 0 0,-1 1 0 0 0,0 0 1 0 0,0-1-1 0 0,1 1 0 0 0,-1 0 0 0 0,0-1 1 0 0,1 1-1 0 0,-1-1 0 0 0,1 1 0 0 0,-1 0 0 0 0,1-1 1 0 0,-1 1-1 0 0,1-1 0 0 0,-1 1 0 0 0,1-1 1 0 0,0 0-1 0 0,-1 1 0 0 0,1-1 0 0 0,-1 1 1 0 0,1-1-1 0 0,0 0 45 0 0,-1 0-85 0 0,1 0 1 0 0,-1 0-1 0 0,0 0 0 0 0,1 0 1 0 0,-1 0-1 0 0,0 0 1 0 0,1 0-1 0 0,-1 0 0 0 0,0-1 1 0 0,1 1-1 0 0,-1 0 1 0 0,0 0-1 0 0,0 0 1 0 0,1 0-1 0 0,-1-1 0 0 0,0 1 1 0 0,0 0-1 0 0,1 0 1 0 0,-1-1-1 0 0,0 1 0 0 0,0 0 1 0 0,0 0-1 0 0,1-1 1 0 0,-1 1-1 0 0,0-1 85 0 0,3-5-1019 0 0</inkml:trace>
  <inkml:trace contextRef="#ctx0" brushRef="#br0" timeOffset="162.146">104 183 12896 0 0,'-3'-5'1338'0'0,"0"0"-1114"0"0,2 4 740 0 0,1 1 315 0 0,0 0 53 0 0,-5 25 208 0 0,5-21-1555 0 0,0-1 0 0 0,1 0 1 0 0,0 1-1 0 0,0-1 0 0 0,0 0 1 0 0,0 1-1 0 0,1-1 1 0 0,-1 0-1 0 0,1 0 0 0 0,0 0 1 0 0,0 0-1 0 0,0-1 0 0 0,2 3 15 0 0,4 5-449 0 0,1 0-1 0 0,9 7 450 0 0,-12-13-983 0 0,0 1-1 0 0,1-1 0 0 0,-1 0 1 0 0,1 0-1 0 0,5 2 984 0 0,10 1-1845 0 0</inkml:trace>
  <inkml:trace contextRef="#ctx0" brushRef="#br0" timeOffset="463.353">437 308 7832 0 0,'-1'-1'60'0'0,"0"1"-1"0"0,0-1 1 0 0,0 1 0 0 0,0 0 0 0 0,-1-1-1 0 0,1 1 1 0 0,0 0 0 0 0,0 0 0 0 0,0 0 0 0 0,-1 0-1 0 0,1 0 1 0 0,0 0 0 0 0,0 0 0 0 0,-1 0-1 0 0,1 0 1 0 0,-1 1-60 0 0,-9 1 1533 0 0,-3-2 541 0 0,10 0-1568 0 0,1 1 0 0 0,-1-1 0 0 0,0 0 0 0 0,1 1 0 0 0,-1 0 0 0 0,1 0 0 0 0,-4 1-506 0 0,-12 6 812 0 0,-1 0-1 0 0,1 2 1 0 0,0 0 0 0 0,1 1 0 0 0,0 0-1 0 0,-5 6-811 0 0,21-15 22 0 0,1-1 0 0 0,-1 1 0 0 0,0 0 0 0 0,0-1 0 0 0,1 1-1 0 0,-1 0 1 0 0,1 0 0 0 0,-1 0 0 0 0,1 0 0 0 0,0 1 0 0 0,0-1-1 0 0,0 0 1 0 0,0 0 0 0 0,1 1 0 0 0,-1-1 0 0 0,0 2-22 0 0,1-3 8 0 0,1 0 1 0 0,-1 0-1 0 0,1 0 1 0 0,-1-1-1 0 0,1 1 1 0 0,0 0-1 0 0,-1 0 1 0 0,1-1 0 0 0,-1 1-1 0 0,1-1 1 0 0,0 1-1 0 0,0 0 1 0 0,-1-1-1 0 0,1 1 1 0 0,0-1-1 0 0,0 0 1 0 0,0 1-1 0 0,0-1 1 0 0,0 0-1 0 0,-1 1 1 0 0,1-1-1 0 0,0 0 1 0 0,0 0 0 0 0,0 0-1 0 0,0 0-8 0 0,3 1 45 0 0,18 7 20 0 0,-18-5-58 0 0,1-1-1 0 0,0 0 1 0 0,1-1-1 0 0,-1 1 1 0 0,0-1 0 0 0,0 0-1 0 0,1-1 1 0 0,2 1-7 0 0,2-1 2 0 0,0 0 0 0 0,0-1 0 0 0,1 0 0 0 0,-1-1 0 0 0,6-1-2 0 0,54-11 238 0 0,-58 10-341 0 0,-5 2 80 0 0,-1 0 1 0 0,0 0-1 0 0,1 0 0 0 0,-1-1 1 0 0,0 0-1 0 0,-1 0 0 0 0,5-4 23 0 0,20-15 0 0 0,-21 17 3 0 0,-8 5-30 0 0,-1 0 1 0 0,1 0-1 0 0,0-1 1 0 0,0 1-1 0 0,-1 0 0 0 0,1-1 1 0 0,0 1-1 0 0,0-1 1 0 0,-1 1-1 0 0,1-1 0 0 0,0 1 1 0 0,-1-1-1 0 0,1 1 0 0 0,-1-1 1 0 0,1 0-1 0 0,-1 1 1 0 0,1-1-1 0 0,-1 0 0 0 0,1 1 1 0 0,-1-1-1 0 0,0 0 1 0 0,1 0-1 0 0,-1 1 0 0 0,0-1 1 0 0,0 0-1 0 0,0 0 27 0 0,0-1-267 0 0,0-2 219 0 0,1 1-4429 0 0,1-2 3239 0 0</inkml:trace>
  <inkml:trace contextRef="#ctx0" brushRef="#br0" timeOffset="907.648">500 328 11976 0 0,'0'0'266'0'0,"0"0"44"0"0,-11-6 415 0 0,10 6-662 0 0,0 1 0 0 0,1-1 0 0 0,-1 0 0 0 0,1 0 1 0 0,-1 1-1 0 0,0-1 0 0 0,1 0 0 0 0,-1 1 0 0 0,1-1 0 0 0,-1 1 0 0 0,1-1 1 0 0,-1 0-1 0 0,1 1 0 0 0,0-1 0 0 0,-1 1 0 0 0,1-1 0 0 0,0 1 0 0 0,-1 0 0 0 0,1-1 1 0 0,0 1-1 0 0,-1-1 0 0 0,1 1 0 0 0,0 0 0 0 0,0-1 0 0 0,0 1 0 0 0,0 0-63 0 0,-1-1 198 0 0,0 4-30 0 0,-1 0 0 0 0,1-1 1 0 0,-1 1-1 0 0,1 0 0 0 0,0 0 1 0 0,1 0-1 0 0,-1 0 0 0 0,1 0 0 0 0,-1 0 1 0 0,1 0-1 0 0,1 1 0 0 0,-1-1 1 0 0,0 0-1 0 0,1 0 0 0 0,0 0 1 0 0,1 2-169 0 0,9 50 1422 0 0,-7-37-1326 0 0,0 1 0 0 0,2 2-96 0 0,3 11 896 0 0,-2 1-1 0 0,2 23-895 0 0,1 4 769 0 0,-5-21 441 0 0,1 33-1210 0 0,-3-23 812 0 0,-2-42-670 0 0,-1 0 0 0 0,0 0 0 0 0,-1 0 0 0 0,0 0 0 0 0,0 0 0 0 0,0 0 0 0 0,-1 0 0 0 0,-1 0 0 0 0,1-1 0 0 0,-1 1 0 0 0,-2 2-142 0 0,4-8 0 0 0,-1 0 0 0 0,1 0 0 0 0,-1 0 0 0 0,0 0 0 0 0,0 0 0 0 0,0-1 0 0 0,0 1 0 0 0,0-1 0 0 0,-1 1 0 0 0,1-1 0 0 0,0 0 0 0 0,-1 0 0 0 0,1 0 0 0 0,-1 0 0 0 0,1 0 0 0 0,-1 0 0 0 0,-4 1 0 0 0,0-1 0 0 0,0 1 0 0 0,0-1 0 0 0,0-1 0 0 0,-4 1 0 0 0,3-2 0 0 0,0-1 0 0 0,-1 1 0 0 0,1-2 0 0 0,0 1 0 0 0,0-1 0 0 0,0 0 0 0 0,1 0 0 0 0,-7-5 0 0 0,-9-2 0 0 0,10 3-5 0 0,1 1 0 0 0,0-2-1 0 0,1 1 1 0 0,0-2 0 0 0,0 1-1 0 0,1-2 1 0 0,0 1 0 0 0,0-1-1 0 0,1-1 1 0 0,1 1 0 0 0,0-2-1 0 0,-5-7 6 0 0,11 14-285 0 0,-1 1-1 0 0,1-1 0 0 0,0 0 1 0 0,0 0-1 0 0,0 0 1 0 0,1 0-1 0 0,-1-1 0 0 0,1 1 1 0 0,1 0-1 0 0,-1-3 286 0 0,0-11-8191 0 0</inkml:trace>
  <inkml:trace contextRef="#ctx0" brushRef="#br0" timeOffset="2211.221">812 272 11976 0 0,'0'0'266'0'0,"0"0"44"0"0,0 0 15 0 0,0 0-26 0 0,0 0-59 0 0,0 0 490 0 0,3 8 1253 0 0,-3-4-1721 0 0,1-1 1 0 0,-1 1-1 0 0,-1 0 0 0 0,1-1 1 0 0,0 1-1 0 0,-1-1 1 0 0,0 1-1 0 0,0-1-262 0 0,-2 13 579 0 0,0 29 1910 0 0,1 7-2489 0 0,-2 33 175 0 0,2-41-80 0 0,2-41 103 0 0,0 1 1 0 0,0 0 0 0 0,1 0 0 0 0,-1-1-1 0 0,1 1 1 0 0,0 0 0 0 0,0-1-1 0 0,0 1 1 0 0,2 2-199 0 0,9-17 165 0 0,6-17-1161 0 0,2 2 0 0 0,5-5 996 0 0,-5 3 0 0 0,-16 22 0 0 0,0 0 0 0 0,1 0 0 0 0,0 0 0 0 0,0 1 0 0 0,2-3 0 0 0,-6 8 0 0 0,2-3 0 0 0,1 0 0 0 0,-1 0 0 0 0,1 0 0 0 0,-1 1 0 0 0,1-1 0 0 0,0 1 0 0 0,3-1 0 0 0,-5 3 0 0 0,-1-1 0 0 0,1 1 0 0 0,0-1 0 0 0,-1 1 0 0 0,1 0 0 0 0,-1 0 0 0 0,1 0 0 0 0,-1 0 0 0 0,1 0 0 0 0,0 0 0 0 0,-1 1 0 0 0,1-1 0 0 0,-1 0 0 0 0,1 1 0 0 0,-1-1 0 0 0,1 1 0 0 0,-1 0 0 0 0,1-1 0 0 0,-1 1 0 0 0,0 0 0 0 0,1 0 0 0 0,-1 0 0 0 0,0 0 0 0 0,0 0 0 0 0,1 0 0 0 0,-1 0 0 0 0,1 1 0 0 0,6 8 33 0 0,0 1 0 0 0,-1-1-1 0 0,0 1-32 0 0,0 0 577 0 0,0-1-1 0 0,0 0 0 0 0,4 3-576 0 0,4 3 143 0 0,-13-12-142 0 0,1-1 1 0 0,0 1-1 0 0,-1-1 1 0 0,2 0-1 0 0,-1 0 0 0 0,0 0 1 0 0,1-1-1 0 0,-1 1 1 0 0,1-1-1 0 0,0 0 0 0 0,-1 0 1 0 0,1 0-1 0 0,0 0 1 0 0,0-1-1 0 0,1 1 0 0 0,0-1-1 0 0,6 1-501 0 0,0-1-1 0 0,1 0 1 0 0,-1-1-1 0 0,0 0 1 0 0,0-1-1 0 0,0 0 0 0 0,0-1 1 0 0,0 0-1 0 0,6-2 502 0 0,3-2-2321 0 0,0-1 0 0 0,-1-1-1 0 0,-1 0 1 0 0,15-10 2321 0 0,-4 2-2048 0 0</inkml:trace>
  <inkml:trace contextRef="#ctx0" brushRef="#br0" timeOffset="2878.491">1445 341 15664 0 0,'-43'7'1705'0'0,"40"-6"-1704"0"0,1-1 1 0 0,-1 1-1 0 0,0 0 1 0 0,1 1-1 0 0,-1-1 1 0 0,1 0-1 0 0,-3 2-1 0 0,-9 5 75 0 0,8-6 74 0 0,0 1-1 0 0,0 1 0 0 0,0-1 1 0 0,0 1-1 0 0,1 0 1 0 0,-1 0-1 0 0,1 1 0 0 0,0-1 1 0 0,1 1-1 0 0,-1 0 1 0 0,1 1-1 0 0,0-1 1 0 0,-3 5-149 0 0,3-3 188 0 0,0 0 0 0 0,1 0 1 0 0,0 1-1 0 0,0-1 0 0 0,0 1 1 0 0,1-1-1 0 0,0 1 0 0 0,1 0 1 0 0,-1 0-1 0 0,1 0 0 0 0,1 3-188 0 0,0-8 2 0 0,0-1 0 0 0,0 0 0 0 0,0 0 0 0 0,0 1 0 0 0,1-1 0 0 0,-1 0 0 0 0,1 0 0 0 0,0 1-2 0 0,5 4 0 0 0,-1-6 0 0 0,-1 1 0 0 0,0-1 0 0 0,1 0 0 0 0,-1 0 0 0 0,1 0 0 0 0,-1 0 0 0 0,1-1 0 0 0,0 0 0 0 0,-1 0 0 0 0,1 0 0 0 0,3-1 0 0 0,0 0 0 0 0,0-1 0 0 0,0 0 0 0 0,0 0 0 0 0,-1 0 0 0 0,1-1 0 0 0,2-1 0 0 0,-5 1 0 0 0,0 0 0 0 0,0-1 0 0 0,0 1 0 0 0,0-1 0 0 0,0 0 0 0 0,-1 0 0 0 0,0 0 0 0 0,1-2 0 0 0,29-40 0 0 0,-6 8 0 0 0,-12 18-177 0 0,-10 13-80 0 0,-1 0 0 0 0,1 0 0 0 0,0 1 0 0 0,0 0 0 0 0,1 0 0 0 0,-1 0 0 0 0,4 0 257 0 0,-6 3-2 0 0,-1 1-1 0 0,2 0 0 0 0,-1 0 1 0 0,0 0-1 0 0,0 0 0 0 0,2 0 3 0 0,4 3 0 0 0,-8 0-1 0 0,1 0-1 0 0,-1 1 1 0 0,1-1-1 0 0,-1 1 0 0 0,1 0 1 0 0,-1-1-1 0 0,0 1 0 0 0,0 0 1 0 0,1 0-1 0 0,-2 1 1 0 0,1-1-1 0 0,0 0 0 0 0,0 1 1 0 0,-1-1-1 0 0,1 1 1 0 0,-1-1-1 0 0,0 1 0 0 0,0 0 1 0 0,0 0-1 0 0,0-1 0 0 0,0 2 2 0 0,2 9 132 0 0,0 0 0 0 0,0 1 0 0 0,0 12-132 0 0,-3-24 40 0 0,1 14 655 0 0,-1 0 0 0 0,-1 0 1 0 0,-1 0-1 0 0,0 0 0 0 0,-1 4-695 0 0,2-15 146 0 0,0 2-130 0 0,0-3-16 0 0,-1-6 0 0 0,0-4 0 0 0,2 1 0 0 0,1 0 0 0 0,-1 0 0 0 0,1 1 0 0 0,0-1 0 0 0,1 1 0 0 0,-1-1 0 0 0,1 1 0 0 0,0-1-1 0 0,0 1 1 0 0,1 0 0 0 0,-1 0 0 0 0,2-1 0 0 0,8-17-63 0 0,-7 14-115 0 0,0 1-1 0 0,1 0 0 0 0,0 0 1 0 0,0 0-1 0 0,1 1 0 0 0,-1 0 1 0 0,1 0-1 0 0,1 1 0 0 0,-1 0 1 0 0,1 0-1 0 0,6-3 179 0 0,9-1-62 0 0,0 0 1 0 0,1 2-1 0 0,0 0 0 0 0,0 2 1 0 0,1 1-1 0 0,-1 1 0 0 0,1 1 1 0 0,24 0 61 0 0,43-4-54 0 0,-68 5 95 0 0,-1 0 0 0 0,1-2-1 0 0,-1-1 1 0 0,10-3-41 0 0,-27 5 30 0 0,1-1-1 0 0,-1 0 1 0 0,0 0-1 0 0,0-1 1 0 0,0 0-30 0 0,-2 2 23 0 0,-4 1-20 0 0,1 1 0 0 0,-1 0 0 0 0,0 0 0 0 0,1-1 0 0 0,-1 1 0 0 0,1 0 0 0 0,-1-1 0 0 0,0 1 0 0 0,1 0 1 0 0,-1-1-1 0 0,0 1 0 0 0,1-1 0 0 0,-1 1 0 0 0,0-1 0 0 0,0 1 0 0 0,1-1 0 0 0,-1 1 0 0 0,0-1 0 0 0,0 1 0 0 0,0-1 1 0 0,0 1-1 0 0,0-1 0 0 0,0 1 0 0 0,0-1 0 0 0,0 1 0 0 0,0-1 0 0 0,0 1 0 0 0,0-1-3 0 0,0 0 6 0 0,0 0 0 0 0,-1 0 0 0 0,1 0-1 0 0,-1-1 1 0 0,1 1 0 0 0,-1 0 0 0 0,0 0 0 0 0,0 0-1 0 0,1 0 1 0 0,-1 0 0 0 0,-1-1-6 0 0,-24-18 21 0 0,26 19-22 0 0,-9-4 1 0 0,-1-1 0 0 0,-1 2 0 0 0,1-1 0 0 0,0 1 0 0 0,-1 1 0 0 0,0 0 0 0 0,0 0 0 0 0,0 1 0 0 0,0 1 0 0 0,-9-1 0 0 0,10 3-14 0 0,1-1 0 0 0,-1 1 0 0 0,1 1 0 0 0,0 0 0 0 0,-1 0 0 0 0,-2 2 14 0 0,7-2-1 0 0,0 0 1 0 0,-1 0 0 0 0,1 0-1 0 0,0 1 1 0 0,0 0 0 0 0,1 0 0 0 0,-1 0-1 0 0,1 1 1 0 0,-1 0 0 0 0,1-1-1 0 0,-1 3 1 0 0,-3 4 14 0 0,1-1-1 0 0,0 1 1 0 0,1 0-1 0 0,0 0 1 0 0,0 2-14 0 0,5-8 1 0 0,-1-1 0 0 0,1 1 1 0 0,0-1-1 0 0,0 1 0 0 0,0 0 0 0 0,0 0 0 0 0,0-1 1 0 0,1 1-1 0 0,0 0 0 0 0,0 0 0 0 0,0 0 0 0 0,0 0 1 0 0,1-1-1 0 0,-1 1 0 0 0,1 0 0 0 0,0 0 0 0 0,1 2-1 0 0,0-1 21 0 0,1 1 0 0 0,0-1 0 0 0,0 0 0 0 0,0 0 0 0 0,1 0 0 0 0,-1 0 0 0 0,1-1 0 0 0,1 1 0 0 0,-1-1 0 0 0,0 0 0 0 0,6 3-21 0 0,-3-2 65 0 0,1 0 1 0 0,0 0-1 0 0,1-1 0 0 0,-1-1 1 0 0,1 1-1 0 0,0-1 1 0 0,3 0-66 0 0,14 3-466 0 0,1-2 0 0 0,-1-1 1 0 0,1-1-1 0 0,24-2 466 0 0,-17 0-2155 0 0,4-2-4523 0 0</inkml:trace>
  <inkml:trace contextRef="#ctx0" brushRef="#br0" timeOffset="3301.011">2643 266 17935 0 0,'-12'5'390'0'0,"1"-1"0"0"0,-1 1-1 0 0,1 1 1 0 0,1 0-1 0 0,-4 2-389 0 0,-9 5 20 0 0,4-2 268 0 0,1 0 0 0 0,-13 10-288 0 0,26-16 100 0 0,-1-1 0 0 0,1 0 0 0 0,0 1 0 0 0,1 0 0 0 0,-1 1 0 0 0,1-1 0 0 0,0 1 0 0 0,0-1 0 0 0,0 1 0 0 0,0 3-100 0 0,3-7-5 0 0,0-1-1 0 0,1 1 1 0 0,-1-1-1 0 0,1 1 1 0 0,0 0 0 0 0,-1-1-1 0 0,1 1 1 0 0,0-1-1 0 0,0 1 1 0 0,0 0-1 0 0,0-1 1 0 0,0 1-1 0 0,0 0 1 0 0,1-1-1 0 0,-1 1 1 0 0,1 0-1 0 0,-1-1 1 0 0,1 1-1 0 0,-1-1 1 0 0,1 1 0 0 0,0-1-1 0 0,0 1 1 0 0,-1-1-1 0 0,1 0 1 0 0,0 1-1 0 0,1-1 1 0 0,-1 0-1 0 0,0 0 1 0 0,0 1-1 0 0,0-1 1 0 0,2 0 5 0 0,0 1 7 0 0,0 0 0 0 0,0 0-1 0 0,0 0 1 0 0,0-1 0 0 0,1 0 0 0 0,-1 1 0 0 0,0-1 0 0 0,1-1 0 0 0,-1 1 0 0 0,1 0-1 0 0,-1-1 1 0 0,1 0 0 0 0,-1 0 0 0 0,3 0-7 0 0,10-2 9 0 0,0-1 0 0 0,0 0 1 0 0,0-1-1 0 0,-1-1 0 0 0,1-1 0 0 0,-1 0 0 0 0,0-1 0 0 0,6-4-9 0 0,-17 8-83 0 0,0 0-1 0 0,1 0 1 0 0,-1 0-1 0 0,0-1 1 0 0,-1 1-1 0 0,1-1 1 0 0,-1 0-1 0 0,0 0 1 0 0,2-2 83 0 0,24-44-1169 0 0,-22 37 1105 0 0,1-3-14 0 0,-2-1 0 0 0,0 0 0 0 0,0-1 0 0 0,-2 1 0 0 0,0-1 0 0 0,0-11 78 0 0,1-1-294 0 0,8-23 294 0 0,-9 39 131 0 0,0-2 1 0 0,-1 1 0 0 0,0 0 0 0 0,-2-1-1 0 0,1-8-131 0 0,-2 23 21 0 0,0 0 0 0 0,0 0 0 0 0,0 0 0 0 0,0 0 0 0 0,-1 0 0 0 0,1 0 0 0 0,0 0 0 0 0,0 0 0 0 0,-1 0 1 0 0,1 0-1 0 0,0 0 0 0 0,-1 0 0 0 0,1 0-21 0 0,-1 0 43 0 0,1 1 1 0 0,0 0 0 0 0,0 0-1 0 0,-1 0 1 0 0,1-1 0 0 0,0 1 0 0 0,0 0-1 0 0,-1 0 1 0 0,1 0 0 0 0,0 0-1 0 0,0 0 1 0 0,-1 0 0 0 0,1-1 0 0 0,0 1-1 0 0,-1 0 1 0 0,1 0 0 0 0,0 0-1 0 0,0 0 1 0 0,-1 0 0 0 0,1 0 0 0 0,0 0-1 0 0,-1 0 1 0 0,1 0 0 0 0,0 0-1 0 0,-1 0 1 0 0,1 0 0 0 0,0 1-44 0 0,-2 0 102 0 0,-1 0 1 0 0,1 0 0 0 0,0 0-1 0 0,1 1 1 0 0,-1-1 0 0 0,0 0-1 0 0,0 1 1 0 0,1 0 0 0 0,-1-1-1 0 0,0 1-102 0 0,-4 6 73 0 0,1 0 0 0 0,-1 0 0 0 0,1 0 0 0 0,1 1 0 0 0,0 0 0 0 0,0 0 0 0 0,0 0 0 0 0,-1 9-73 0 0,-4 16 379 0 0,-3 29-379 0 0,11-57 69 0 0,-2 13 180 0 0,1-1 0 0 0,1 0 0 0 0,1 1 0 0 0,0-1 0 0 0,1 1 0 0 0,1-1-1 0 0,1 0 1 0 0,0 0 0 0 0,6 17-249 0 0,-3-17 25 0 0,1 0-1 0 0,1-1 1 0 0,0 0-1 0 0,1 0 1 0 0,3 1-25 0 0,-6-6-373 0 0,-6-11 251 0 0,1 1-1 0 0,-1-1 1 0 0,1 0-1 0 0,0 1 0 0 0,-1-1 1 0 0,1 0-1 0 0,0 1 1 0 0,0-1-1 0 0,0 0 1 0 0,0 0-1 0 0,0 0 1 0 0,0 0-1 0 0,1 0 0 0 0,-1 0 1 0 0,0 0-1 0 0,0-1 1 0 0,1 1-1 0 0,0 0 123 0 0,19 8-3217 0 0,-8-6 1562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2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4 341 5984 0 0,'0'-1'44'0'0,"-1"-1"0"0"0,0 0 0 0 0,1 0 0 0 0,0 0 0 0 0,-1 0 0 0 0,1 1 0 0 0,0-1 0 0 0,0 0 0 0 0,0 0 0 0 0,0 0 0 0 0,0 0 0 0 0,1 0 0 0 0,-1 0 1 0 0,1 0-45 0 0,9-28 1397 0 0,-9 27-1079 0 0,27-50 2958 0 0,-26 51-3037 0 0,0-1 0 0 0,0 0 0 0 0,0 1 0 0 0,0-1 1 0 0,0 1-1 0 0,1 0 0 0 0,-1 0 0 0 0,1 0 0 0 0,-1 0-239 0 0,9-7 1020 0 0,-10 8-586 0 0,-1 1-8 0 0,7 3 198 0 0,-5-2-532 0 0,0 0 0 0 0,0-1 0 0 0,0 1 0 0 0,-1 0 0 0 0,1 1 0 0 0,0-1 0 0 0,-1 0 0 0 0,1 0 0 0 0,0 1 1 0 0,-1-1-1 0 0,0 1 0 0 0,1-1 0 0 0,-1 1 0 0 0,0-1 0 0 0,0 1 0 0 0,0 0 0 0 0,0 0 0 0 0,0 0 1 0 0,0 1-93 0 0,3 4 371 0 0,12 25-174 0 0,-2 1 0 0 0,2 8-197 0 0,-9-22-385 0 0,-1-1 259 0 0,-1 1 1 0 0,0 0-1 0 0,-2 0 0 0 0,0 0 0 0 0,-1 0 0 0 0,0 14 126 0 0,-3-29 89 0 0,1-1-1 0 0,0 1 1 0 0,-1 0 0 0 0,0-1-1 0 0,1 1 1 0 0,-2 1-89 0 0,1-2 215 0 0,1-2 289 0 0,0-1 21 0 0,0 0-74 0 0,0 0-336 0 0,0 0-229 0 0,-3-11-1035 0 0,4 3 1063 0 0,0 1 1 0 0,1 0-1 0 0,0-1 1 0 0,0 1-1 0 0,0 0 1 0 0,2-4 85 0 0,6-18 2 0 0,-2 1 0 0 0,0-1 0 0 0,2 1 0 0 0,2 1 0 0 0,7-13-2 0 0,-16 35-2 0 0,1-1 0 0 0,0 1 0 0 0,0 0-1 0 0,1 0 1 0 0,-1 0 0 0 0,1 1-1 0 0,4-4 3 0 0,-8 8-6 0 0,0 0 0 0 0,0-1 0 0 0,-1 1 0 0 0,1 0 0 0 0,0 0-1 0 0,0 0 1 0 0,-1 0 0 0 0,1 0 0 0 0,0 0 0 0 0,0 0 0 0 0,-1 0-1 0 0,1 0 1 0 0,0 0 0 0 0,0 0 0 0 0,-1 0 0 0 0,1 0-1 0 0,0 1 1 0 0,0-1 0 0 0,-1 0 0 0 0,1 0 0 0 0,0 1 0 0 0,-1-1-1 0 0,1 1 1 0 0,0-1 0 0 0,-1 1 0 0 0,1-1 6 0 0,16 13 8 0 0,-12-7 6 0 0,1 1 0 0 0,-1-1 0 0 0,0 1 0 0 0,0 0 0 0 0,-1 1 0 0 0,0-1 0 0 0,0 1 0 0 0,-1-1 0 0 0,0 1 0 0 0,0 0 0 0 0,-1 1 0 0 0,0-1-1 0 0,1 8-13 0 0,1 16 76 0 0,-2 0-1 0 0,-1 1 1 0 0,-1-1-76 0 0,0-24 48 0 0,0-6-35 0 0,0 0 0 0 0,0-1 0 0 0,-1 1-1 0 0,1 0 1 0 0,-1-1 0 0 0,1 1 0 0 0,-1 0-1 0 0,0-1 1 0 0,0 1 0 0 0,1-1 0 0 0,-1 0-1 0 0,0 1 1 0 0,-1 0-13 0 0,-1 3 69 0 0,3-4 3 0 0,0-1 5 0 0,-1-2-47 0 0,0 1 0 0 0,1 0 0 0 0,-1 0 0 0 0,1 0-1 0 0,-1-1 1 0 0,1 1 0 0 0,0 0 0 0 0,-1 0-1 0 0,1-1 1 0 0,0 1 0 0 0,0 0 0 0 0,0 0-1 0 0,0-1 1 0 0,0 1 0 0 0,0 0 0 0 0,1-1-1 0 0,-1 1-28 0 0,4-28 140 0 0,12-25-87 0 0,-4 27-43 0 0,-2 7-12 0 0,-8 15-1 0 0,0 0 0 0 0,0 0 0 0 0,1 1-1 0 0,0-1 1 0 0,0 1 0 0 0,0 0 0 0 0,1 0-1 0 0,-1 0 1 0 0,1 0 0 0 0,4-3 2 0 0,-7 6 10 0 0,1 0 0 0 0,-1-1 1 0 0,1 1-1 0 0,0 0 0 0 0,0 0 0 0 0,0 0 1 0 0,-1 0-1 0 0,1 0 0 0 0,0 0 0 0 0,0 1 0 0 0,0-1 1 0 0,0 1-1 0 0,0-1 0 0 0,1 1 0 0 0,-1 0 1 0 0,0 0-1 0 0,0 0 0 0 0,0 0 0 0 0,0 0 1 0 0,0 0-1 0 0,0 1 0 0 0,0-1 0 0 0,0 1 0 0 0,0-1 1 0 0,0 1-1 0 0,0 0 0 0 0,0 0 0 0 0,1 0-10 0 0,4 3 65 0 0,-5-3-37 0 0,1 1 0 0 0,-1-1-1 0 0,1 1 1 0 0,-1-1 0 0 0,0 1 0 0 0,0 0-1 0 0,0-1 1 0 0,0 1 0 0 0,0 0-1 0 0,0 0 1 0 0,0 1 0 0 0,-1-1 0 0 0,1 0-1 0 0,-1 1 1 0 0,1-1 0 0 0,-1 1 0 0 0,0-1-1 0 0,1 3-27 0 0,2 8 144 0 0,1-1 0 0 0,1 0 1 0 0,6 11-145 0 0,-2-6 91 0 0,-5-7-38 0 0,0-1-1 0 0,1 0 1 0 0,0 0 0 0 0,0 0-1 0 0,1-1 1 0 0,0 0-1 0 0,7 6-52 0 0,-12-13-36 0 0,0 0-1 0 0,0 0 1 0 0,1 1-1 0 0,-1-1 0 0 0,0-1 1 0 0,0 1-1 0 0,1 0 1 0 0,-1 0-1 0 0,0-1 1 0 0,1 1-1 0 0,-1-1 0 0 0,1 0 1 0 0,-1 0-1 0 0,0 0 1 0 0,1 0-1 0 0,0 0 37 0 0,7-2-415 0 0</inkml:trace>
  <inkml:trace contextRef="#ctx0" brushRef="#br0" timeOffset="433.674">906 328 2760 0 0,'0'0'125'0'0,"0"0"381"0"0,-2 8 4196 0 0,4 14 1376 0 0,7 10-3913 0 0,-9-32-2061 0 0,0 1 0 0 0,1 0 1 0 0,-1-1-1 0 0,1 1 1 0 0,-1 0-1 0 0,1-1 1 0 0,-1 1-1 0 0,1-1 1 0 0,0 1-1 0 0,-1-1 1 0 0,1 1-1 0 0,-1-1 0 0 0,1 1 1 0 0,0-1-1 0 0,0 0 1 0 0,-1 1-1 0 0,1-1 1 0 0,0 0-1 0 0,0 0 1 0 0,-1 1-1 0 0,1-1 1 0 0,0 0-1 0 0,0 0 0 0 0,0 0 1 0 0,-1 0-1 0 0,2 0-104 0 0,21-3 819 0 0,-14 1-384 0 0,-7 1-396 0 0,0 1 1 0 0,0-1 0 0 0,0 0 0 0 0,0 0-1 0 0,0 0 1 0 0,0 0 0 0 0,0 0 0 0 0,-1 0-1 0 0,1-1 1 0 0,0 1 0 0 0,-1 0 0 0 0,1-1-1 0 0,0 0 1 0 0,-1 1 0 0 0,0-1-1 0 0,1-1-39 0 0,3-3 141 0 0,-2 0 0 0 0,1 0 0 0 0,-1-1-1 0 0,2-3-140 0 0,-4 5 62 0 0,0 1 0 0 0,0 0 0 0 0,0-1-1 0 0,-1 1 1 0 0,0-1 0 0 0,0 1 0 0 0,0 0 0 0 0,-1-1-1 0 0,0-2-61 0 0,1 5 9 0 0,0 0 0 0 0,-1 1-1 0 0,1-1 1 0 0,-1 0 0 0 0,1 0-1 0 0,-1 1 1 0 0,0-1 0 0 0,0 1-1 0 0,0-1 1 0 0,0 0 0 0 0,0 1-1 0 0,0 0 1 0 0,0-1 0 0 0,-1 1-1 0 0,1 0 1 0 0,0-1 0 0 0,-1 1-1 0 0,1 0 1 0 0,-1 0 0 0 0,1 0 0 0 0,-1 0-1 0 0,0 0 1 0 0,1 1 0 0 0,-1-1-1 0 0,0 0 1 0 0,1 1 0 0 0,-1-1-1 0 0,0 1 1 0 0,0 0-9 0 0,-5-3 32 0 0,1 3-32 0 0,0-1 0 0 0,1 1 0 0 0,-1 0 0 0 0,1 0 0 0 0,-1 0 0 0 0,0 1 0 0 0,1-1 0 0 0,-1 2 0 0 0,1-1 0 0 0,-1 0 0 0 0,1 1 0 0 0,0 0 0 0 0,-3 2 0 0 0,3-1 0 0 0,0 0 0 0 0,0 0 0 0 0,0 1 0 0 0,1-1 0 0 0,0 1 0 0 0,-1 0 0 0 0,1 0 0 0 0,1 1 0 0 0,-1-1 0 0 0,1 1 0 0 0,-1 0 0 0 0,1 0 0 0 0,1 0 0 0 0,-1 0 0 0 0,1 0 0 0 0,0 1 0 0 0,0-1 0 0 0,0 1 0 0 0,1 0 0 0 0,0-1 0 0 0,0 1 0 0 0,1 0 0 0 0,-1-1 0 0 0,1 1 0 0 0,0 0 0 0 0,1 0 0 0 0,-1 0 0 0 0,1-1 0 0 0,0 1 0 0 0,1 0 0 0 0,0-1 0 0 0,-1 1 0 0 0,3 2 0 0 0,-3-6 2 0 0,1 1-1 0 0,0-1 0 0 0,0 1 0 0 0,0-1 1 0 0,0 0-1 0 0,0 0 0 0 0,0 0 0 0 0,0 0 1 0 0,1 0-1 0 0,-1 0 0 0 0,1 0 0 0 0,0-1 1 0 0,-1 0-1 0 0,1 1-1 0 0,8 2 43 0 0,-1 1 0 0 0,0-1 0 0 0,3 0-43 0 0,6 0-377 0 0,-1 0 1 0 0,0-1-1 0 0,1-1 1 0 0,0 0-1 0 0,3-1 377 0 0,3-2-2227 0 0,1 0 0 0 0,-1-2 0 0 0,16-3 2227 0 0,-20 1-1542 0 0</inkml:trace>
  <inkml:trace contextRef="#ctx0" brushRef="#br0" timeOffset="1074.189">1409 330 6912 0 0,'3'-7'714'0'0,"-3"6"-604"0"0,1 0-1 0 0,-1 0 1 0 0,1 0-1 0 0,-1 0 1 0 0,1 0-1 0 0,-1 0 1 0 0,1 0-1 0 0,-1-1 1 0 0,0 1-1 0 0,0 0 1 0 0,0 0-1 0 0,0 0 1 0 0,0-1-1 0 0,0 1 1 0 0,0 0-1 0 0,0 0 1 0 0,0 0-1 0 0,0 0 0 0 0,-1-1 1 0 0,1 1-1 0 0,-1 0 1 0 0,1-1-110 0 0,-1 1 228 0 0,0 0 0 0 0,0 0 0 0 0,1 1 0 0 0,-1-1 1 0 0,0 0-1 0 0,0 0 0 0 0,0 0 0 0 0,0 0 0 0 0,0 1 0 0 0,-1-1 0 0 0,1 1 1 0 0,0-1-1 0 0,0 1 0 0 0,0-1 0 0 0,0 1 0 0 0,-1-1 0 0 0,1 1 0 0 0,0 0 1 0 0,0 0-1 0 0,-1 0 0 0 0,1 0 0 0 0,0 0 0 0 0,-1 0 0 0 0,1 0-228 0 0,-7 0 271 0 0,1 1 0 0 0,-1 1 0 0 0,0-1 0 0 0,1 1 0 0 0,-1 1-1 0 0,1-1 1 0 0,0 1 0 0 0,0 0 0 0 0,0 1 0 0 0,0 0 0 0 0,0 0 0 0 0,1 0-1 0 0,-3 4-270 0 0,6-5 70 0 0,-3 1 25 0 0,1 0 0 0 0,0 1 0 0 0,1 0 0 0 0,-1 0 0 0 0,1 0 0 0 0,0 1 0 0 0,1 0 0 0 0,-1-1 0 0 0,1 1 0 0 0,0 0 0 0 0,-1 6-95 0 0,3-12 4 0 0,-1 6 6 0 0,0 0 0 0 0,0 0 0 0 0,1-1 1 0 0,0 1-1 0 0,0 0 0 0 0,0 0 1 0 0,0 0-1 0 0,1 0 0 0 0,0 0 1 0 0,1 1-11 0 0,-1-5 5 0 0,1 0 0 0 0,-1-1 0 0 0,1 1 0 0 0,0-1 0 0 0,-1 1 0 0 0,1-1 1 0 0,0 0-1 0 0,0 1 0 0 0,0-1 0 0 0,0 0 0 0 0,0 0 0 0 0,1 1 0 0 0,-1-1 0 0 0,0 0 1 0 0,0 0-1 0 0,1 0 0 0 0,-1-1 0 0 0,1 1 0 0 0,-1 0 0 0 0,1 0 0 0 0,-1-1 0 0 0,1 1 1 0 0,-1-1-1 0 0,1 1 0 0 0,0-1-5 0 0,4 2 27 0 0,1-1 0 0 0,-1 0 0 0 0,1 0 1 0 0,0 0-1 0 0,3-1-27 0 0,-4 0 25 0 0,0-1 1 0 0,0 0 0 0 0,0 0-1 0 0,0 0 1 0 0,-1-1 0 0 0,1 0-1 0 0,0 0 1 0 0,-1 0 0 0 0,1-1-26 0 0,6-4 40 0 0,0 0-1 0 0,0 0 1 0 0,4-5-40 0 0,-9 6 1 0 0,-1 1 0 0 0,0-1 1 0 0,-1-1-1 0 0,1 1 0 0 0,-1-1 0 0 0,-1 0 0 0 0,1 0 0 0 0,-1 0 0 0 0,0-1 0 0 0,-1 0 0 0 0,0 1 0 0 0,0-1 0 0 0,-1 0 0 0 0,2-6-1 0 0,2-17-17 0 0,-2-1 0 0 0,0 1 0 0 0,-2-10 17 0 0,-1 16-26 0 0,0-35-40 0 0,-1 35-146 0 0,2-23 212 0 0,-2 44-9 0 0,0 1 0 0 0,0 0 0 0 0,0 0 0 0 0,-1 0-1 0 0,1 0 1 0 0,-1 0 0 0 0,0-1 9 0 0,-1-9 0 0 0,0 7 0 0 0,-2 8 0 0 0,-1 5 0 0 0,0 14 0 0 0,0 0 0 0 0,1 0 0 0 0,1 0 0 0 0,1 0 0 0 0,1 1 0 0 0,0-1 0 0 0,3 16 0 0 0,-1-19 0 0 0,5 34 0 0 0,-1-27 0 0 0,-4-13 0 0 0,2-1 0 0 0,-1 1 0 0 0,1-1 0 0 0,1 0 0 0 0,3 7 0 0 0,-2-9 0 0 0,-3-3 16 0 0,1 0 0 0 0,0 0 0 0 0,1 0 0 0 0,-1 0 0 0 0,1-1 0 0 0,2 2-16 0 0,-5-6 15 0 0,0 0 0 0 0,0-1 0 0 0,1 1 0 0 0,-1-1 0 0 0,0 1 0 0 0,0-1 0 0 0,1 1 0 0 0,-1-1 0 0 0,0 0 0 0 0,0 0 0 0 0,1 1 0 0 0,-1-1 0 0 0,0 0-1 0 0,1 0 1 0 0,-1-1 0 0 0,0 1 0 0 0,0 0 0 0 0,2 0-15 0 0,20-7 243 0 0,-21 5-246 0 0,1 0-1 0 0,-1 0 1 0 0,1-1-1 0 0,-1 1 1 0 0,0-1-1 0 0,0 1 0 0 0,0-1 1 0 0,1-1 3 0 0,7-9-106 0 0,-5 7 23 0 0,1-1 1 0 0,-1 0-1 0 0,-1-1 1 0 0,1 1-1 0 0,-1-1 0 0 0,1-3 83 0 0,11-20-122 0 0,-8 17 107 0 0,-7 11 2 0 0,0 0 0 0 0,1 0 0 0 0,0 0 0 0 0,0 0 0 0 0,0 1 0 0 0,0-1 1 0 0,0 1-1 0 0,0-1 0 0 0,1 1 0 0 0,-1 0 0 0 0,3-2 13 0 0,-4 4-55 0 0,8 8 233 0 0,-5-4-152 0 0,0 1 1 0 0,-1 0-1 0 0,1 0 1 0 0,-1 1-1 0 0,0-1 1 0 0,-1 1 0 0 0,1-1-1 0 0,-1 1 1 0 0,0 0-1 0 0,-1 0-26 0 0,8 18 161 0 0,-4-14-29 0 0,0 1-1 0 0,0-2 1 0 0,1 1 0 0 0,0 0-1 0 0,1-1 1 0 0,-1 0-1 0 0,2-1 1 0 0,0 0-1 0 0,2 2-131 0 0,-7-8 14 0 0,0 1 0 0 0,0-1 0 0 0,0-1 0 0 0,1 1 0 0 0,-1 0 0 0 0,0-1 0 0 0,1 0 0 0 0,-1 0 0 0 0,1 0-1 0 0,0 0 1 0 0,-1 0 0 0 0,1-1 0 0 0,0 0 0 0 0,-1 0 0 0 0,1 0 0 0 0,0 0 0 0 0,-1 0 0 0 0,1-1 0 0 0,0 1 0 0 0,-1-1-1 0 0,1 0 1 0 0,0 0 0 0 0,2-2-14 0 0,-3 2-127 0 0,0 0-1 0 0,0 0 1 0 0,0-1 0 0 0,0 1-1 0 0,-1-1 1 0 0,1 1-1 0 0,0-1 1 0 0,-1 0-1 0 0,1 0 1 0 0,-1 0-1 0 0,0-1 1 0 0,2-1 127 0 0,1-5-7406 0 0</inkml:trace>
  <inkml:trace contextRef="#ctx0" brushRef="#br0" timeOffset="1377.933">1802 12 10592 0 0,'-4'-4'627'0'0,"3"3"-568"0"0,0 1 0 0 0,1-1 0 0 0,-1 0-1 0 0,1 1 1 0 0,-1-1 0 0 0,0 1 0 0 0,0-1 0 0 0,1 1-1 0 0,-1-1 1 0 0,0 1 0 0 0,0-1 0 0 0,0 1 0 0 0,0 0-59 0 0,0-1 1324 0 0,1 1 441 0 0,0 0 84 0 0,0 0-226 0 0,0 0-1034 0 0,0 0-449 0 0,0 0-56 0 0,0 0 56 0 0,5 25 367 0 0,-5-24-538 0 0,0 0 0 0 0,0-1 0 0 0,0 1 0 0 0,1-1 0 0 0,-1 1 0 0 0,0 0 0 0 0,0-1 1 0 0,0 1-1 0 0,0-1 0 0 0,1 1 0 0 0,-1-1 0 0 0,0 1 0 0 0,0 0 0 0 0,1-1 0 0 0,-1 1 0 0 0,0-1 0 0 0,1 1 1 0 0,-1-1-1 0 0,1 0 0 0 0,-1 1 0 0 0,1-1 0 0 0,-1 1 31 0 0,7 6-4925 0 0,-3 1-1267 0 0</inkml:trace>
  <inkml:trace contextRef="#ctx0" brushRef="#br0" timeOffset="2169.372">1908 272 8496 0 0,'1'-5'320'0'0,"6"-12"386"0"0,-6 16-152 0 0,-1 1-406 0 0,0 0 0 0 0,0 0 0 0 0,0 0 0 0 0,0 0 0 0 0,0 0 0 0 0,0 0 0 0 0,0 0 0 0 0,0 0-1 0 0,0 0 1 0 0,0 1 0 0 0,0-1 0 0 0,0 0 0 0 0,0 0 0 0 0,0 0 0 0 0,-1 0 0 0 0,1 0 0 0 0,0 0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0-148 0 0,-4 9 1422 0 0,-3 10-1477 0 0,-1 6 411 0 0,6-21-248 0 0,0 0 0 0 0,1 1 0 0 0,-1-1-1 0 0,1 1 1 0 0,0-1 0 0 0,0 1-1 0 0,1 0 1 0 0,-1-1 0 0 0,1 1-1 0 0,0 3-107 0 0,1-4 84 0 0,-1 1-1 0 0,0-1 0 0 0,-1 0 1 0 0,1 0-1 0 0,-1 1 0 0 0,0 0-83 0 0,0-2 37 0 0,1 1 0 0 0,-1-1 0 0 0,1 0-1 0 0,-1 1 1 0 0,1-1 0 0 0,0 0 0 0 0,1 1 0 0 0,-1-1 0 0 0,0 0-1 0 0,1 2-36 0 0,5 22 300 0 0,-5-26-271 0 0,1 0-1 0 0,-1 1 1 0 0,0-1-1 0 0,0 0 1 0 0,1 0-1 0 0,-1 0 1 0 0,1 0-1 0 0,-1 0 1 0 0,2 0-29 0 0,-3 0 31 0 0,2 0-9 0 0,0 0 0 0 0,-1 0 0 0 0,1-1-1 0 0,0 1 1 0 0,0 0 0 0 0,0-1 0 0 0,0 1-1 0 0,0-1 1 0 0,0 1 0 0 0,0-1 0 0 0,0 0 0 0 0,0 0-1 0 0,0 0 1 0 0,1 0-22 0 0,27-4 164 0 0,-30 4-163 0 0,3 0 30 0 0,0-1 1 0 0,1 1-1 0 0,-1-1 1 0 0,0 0-1 0 0,0 0 1 0 0,0 0-1 0 0,0 0 1 0 0,-1 0-1 0 0,1-1 1 0 0,0 1-1 0 0,0-1 1 0 0,-1 0-1 0 0,1 0 1 0 0,-1 0-1 0 0,0 0 1 0 0,1 0-1 0 0,-1-1 1 0 0,0 1-1 0 0,0-2-31 0 0,2 0-31 0 0,-1-1 1 0 0,1 1-1 0 0,0-1 0 0 0,0 1 0 0 0,1 0 0 0 0,3-2 31 0 0,-2 1-63 0 0,0 0 1 0 0,-1 0-1 0 0,0 0 0 0 0,2-3 63 0 0,2-3-112 0 0,-4 5 33 0 0,0 0 0 0 0,-1-1 0 0 0,0 1 0 0 0,0-1 0 0 0,0 0 0 0 0,-1 0 0 0 0,0 0 0 0 0,0-1 79 0 0,-2 6-18 0 0,0 0 0 0 0,0 1-1 0 0,-1-1 1 0 0,1 0 0 0 0,0 1-1 0 0,0-1 1 0 0,1 0 0 0 0,-1 1-1 0 0,0 0 1 0 0,0-1 0 0 0,1 1-1 0 0,-1 0 1 0 0,1-1 18 0 0,-1 1-15 0 0,1 0 0 0 0,-1 0-1 0 0,1-1 1 0 0,-1 1 0 0 0,0-1 0 0 0,1 1 0 0 0,-1-1 0 0 0,0 0-1 0 0,0 1 1 0 0,0-1 0 0 0,0-2 15 0 0,-1 2-24 0 0,4 26-43 0 0,-3-14 67 0 0,0 0 0 0 0,0 1 0 0 0,4 8 0 0 0,0 9 0 0 0,-4-24 8 0 0,0 0-1 0 0,1-1 0 0 0,-1 1 1 0 0,1 0-1 0 0,0-1 0 0 0,0 1 1 0 0,0-1-1 0 0,0 1 0 0 0,0-1 1 0 0,1 0-1 0 0,0 0 0 0 0,0 0 1 0 0,-1 0-1 0 0,2-1 0 0 0,-1 1 1 0 0,0-1-1 0 0,0 0 0 0 0,1 0 1 0 0,-1 0-1 0 0,1 0 0 0 0,0 0 1 0 0,0-1-1 0 0,-1 0 0 0 0,2 1-7 0 0,-3-2-68 0 0,1 0-1 0 0,0 0 0 0 0,-1 0 0 0 0,1 0 1 0 0,-1-1-1 0 0,1 1 0 0 0,0-1 0 0 0,-1 1 1 0 0,1-1-1 0 0,-1 0 0 0 0,0 0 1 0 0,1 0-1 0 0,-1 0 0 0 0,0-1 0 0 0,1 1 1 0 0,-1-1-1 0 0,0 1 0 0 0,1-2 69 0 0,6-3-859 0 0</inkml:trace>
  <inkml:trace contextRef="#ctx0" brushRef="#br0" timeOffset="2747.864">2372 213 10592 0 0,'4'15'1260'0'0,"2"-1"503"0"0,0 1 1 0 0,1 8-1764 0 0,-2-7 923 0 0,1-1 1 0 0,4 9-924 0 0,4 8 1216 0 0,5 8 647 0 0,-18-39-1607 0 0,2 2 785 0 0,-2-3-370 0 0,2-3-833 0 0,-2-1 168 0 0,1 0-1 0 0,-1 0 0 0 0,0 0 0 0 0,0 0 1 0 0,0 0-1 0 0,0 0 0 0 0,-1-1 0 0 0,0 1 1 0 0,0 0-1 0 0,0 0 0 0 0,0-1 0 0 0,0 1 0 0 0,-1-2-5 0 0,-1-14 4 0 0,3 12-242 0 0,-1 1-1 0 0,1-1 1 0 0,0 1 0 0 0,0 0-1 0 0,1-1 1 0 0,2-5 238 0 0,-3 11-54 0 0,-1 0 0 0 0,1 0 0 0 0,0 0 0 0 0,0 0 0 0 0,-1 1 0 0 0,1-1 0 0 0,0 0 0 0 0,1 1 0 0 0,-1-1 0 0 0,0 1 1 0 0,0-1-1 0 0,1 1 0 0 0,-1-1 0 0 0,1 1 0 0 0,-1 0 0 0 0,1 0 0 0 0,-1 0 0 0 0,1 0 0 0 0,0 0 0 0 0,0 0 0 0 0,-1 0 0 0 0,1 1 0 0 0,0-1 1 0 0,0 1-1 0 0,0-1 0 0 0,0 1 0 0 0,1-1 54 0 0,-1 2-6 0 0,-1-1-1 0 0,1 1 1 0 0,0-1 0 0 0,-1 1 0 0 0,1-1 0 0 0,-1 1 0 0 0,1 0-1 0 0,-1 0 1 0 0,1 0 0 0 0,-1 0 0 0 0,0 0 0 0 0,1 0 0 0 0,-1 0-1 0 0,0 0 1 0 0,0 1 0 0 0,0-1 0 0 0,0 0 0 0 0,0 1 0 0 0,0-1-1 0 0,0 1 1 0 0,0-1 0 0 0,0 1 6 0 0,4 6-10 0 0,-1-3 13 0 0,0 1-1 0 0,-1-1 0 0 0,0 1 0 0 0,0 0 0 0 0,2 5-2 0 0,20 44 385 0 0,-25-53-307 0 0,1-1-1 0 0,-1 0 1 0 0,1 1-1 0 0,-1-1 0 0 0,1 0 1 0 0,0 1-1 0 0,0-1 1 0 0,-1 0-1 0 0,1 0 1 0 0,0 0-1 0 0,0 0 0 0 0,0 0 1 0 0,0 0-1 0 0,0 0 1 0 0,1 0-1 0 0,0 1-77 0 0,-1-2 22 0 0,0 0-1 0 0,0 0 1 0 0,-1 0-1 0 0,1 0 1 0 0,0 0-1 0 0,0 0 1 0 0,0 0 0 0 0,0 0-1 0 0,-1 0 1 0 0,1 0-1 0 0,0 0 1 0 0,0-1-1 0 0,0 1 1 0 0,0 0-1 0 0,-1-1 1 0 0,1 1-1 0 0,0 0 1 0 0,0-1 0 0 0,-1 1-1 0 0,1-1 1 0 0,0 1-1 0 0,-1-1 1 0 0,1 0-1 0 0,-1 1 1 0 0,1-1-1 0 0,0 1 1 0 0,-1-1 0 0 0,1 0-1 0 0,-1 0 1 0 0,1 0-22 0 0,4-7-78 0 0,1 0 0 0 0,-2-1-1 0 0,1 0 1 0 0,-1 0 0 0 0,1-4 78 0 0,-1 3-198 0 0,0 0-1 0 0,1 0 0 0 0,0 1 0 0 0,6-8 199 0 0,-8 13-95 0 0,-1 1-1 0 0,1 0 1 0 0,0 0-1 0 0,0 0 0 0 0,0 0 1 0 0,0 1-1 0 0,1-1 1 0 0,-1 1-1 0 0,1 0 0 0 0,0 0 96 0 0,-2 1-7 0 0,-1 0 0 0 0,1 1-1 0 0,-1-1 1 0 0,1 1-1 0 0,0 0 1 0 0,-1-1 0 0 0,1 1-1 0 0,0 0 1 0 0,-1 0-1 0 0,1 0 1 0 0,0 0 0 0 0,-1 0-1 0 0,1 0 1 0 0,0 1-1 0 0,-1-1 1 0 0,1 1-1 0 0,0-1 1 0 0,-1 1 0 0 0,1-1-1 0 0,-1 1 1 0 0,1 0-1 0 0,-1 0 1 0 0,0 0 0 0 0,1 0-1 0 0,0 1 8 0 0,1 1 45 0 0,0 0 0 0 0,0 0 1 0 0,0 0-1 0 0,0 1 0 0 0,-1 0 0 0 0,1-1 0 0 0,-1 1 0 0 0,0 0 0 0 0,0 0 1 0 0,0 0-1 0 0,-1 1-45 0 0,13 46 629 0 0,-12-43-534 0 0,0 4 42 0 0,-1-9-96 0 0,-1 0 0 0 0,1 1 0 0 0,0-1 0 0 0,0 0 0 0 0,0 0 0 0 0,0 0-1 0 0,1 0 1 0 0,1 3-41 0 0,9 22 238 0 0,-12-27-225 0 0,0 0-1 0 0,0-1 1 0 0,1 1 0 0 0,-1 0 0 0 0,1-1 0 0 0,-1 1 0 0 0,0-1 0 0 0,1 1 0 0 0,-1 0-1 0 0,1-1 1 0 0,0 1 0 0 0,-1-1 0 0 0,1 0 0 0 0,-1 1 0 0 0,1-1 0 0 0,0 1-13 0 0,5 3-1206 0 0,-1 0-224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116 236 10592 0 0,'0'-1'43'0'0,"-1"1"0"0"0,0 0 0 0 0,1 0 0 0 0,-1 0 0 0 0,1 0 0 0 0,-1 0 0 0 0,1 0 0 0 0,-1 0 0 0 0,1 0 1 0 0,-1 0-1 0 0,1 0 0 0 0,-1 0 0 0 0,1 0 0 0 0,-1 0 0 0 0,1 0 0 0 0,-1 1 0 0 0,1-1 0 0 0,-1 0 0 0 0,1 0 0 0 0,-1 0 1 0 0,1 1-1 0 0,-1-1 0 0 0,1 0 0 0 0,-1 1 0 0 0,1-1-43 0 0,-13 15 2952 0 0,11-11-2289 0 0,-1 0 1 0 0,1 0-1 0 0,0 0 0 0 0,0 0 1 0 0,1 0-1 0 0,-1 1 1 0 0,1 0-664 0 0,-3 17 323 0 0,3-17-221 0 0,-1 0 0 0 0,1 0 0 0 0,1 0-1 0 0,-1 1 1 0 0,1-1 0 0 0,0 0 0 0 0,0 0 0 0 0,0 1 0 0 0,1-1 0 0 0,-1 0 0 0 0,2 3-102 0 0,4 9 230 0 0,-5-13-186 0 0,1 1 1 0 0,0-1-1 0 0,-1 1 1 0 0,2-1 0 0 0,-1 0-1 0 0,0 0 1 0 0,1 0-1 0 0,1 2-44 0 0,5 4 124 0 0,-8-8-273 0 0,0 0 0 0 0,0-1 0 0 0,1 1-1 0 0,-1 0 1 0 0,1-1 0 0 0,-1 1 0 0 0,1-1-1 0 0,-1 0 1 0 0,1 1 0 0 0,0-1-1 0 0,0 0 1 0 0,-1 0 0 0 0,1 0 0 0 0,0 0-1 0 0,0-1 1 0 0,0 1 0 0 0,0 0 0 0 0,0-1-1 0 0,0 0 1 0 0,0 1 0 0 0,2-1 149 0 0,2 0-6685 0 0</inkml:trace>
  <inkml:trace contextRef="#ctx0" brushRef="#br0" timeOffset="301.362">6 7 14280 0 0,'0'0'1102'0'0,"-4"-6"-725"0"0,3 6 2127 0 0,1 3-2500 0 0,1 0-1 0 0,-1 0 0 0 0,1 0 1 0 0,0 1-1 0 0,0-1 0 0 0,0 0 1 0 0,1 0-1 0 0,-1 0 0 0 0,1 0 1 0 0,0-1-1 0 0,-1 1 0 0 0,1 0 1 0 0,2 1-4 0 0,10 10-4998 0 0,-5-8-719 0 0</inkml:trace>
  <inkml:trace contextRef="#ctx0" brushRef="#br0" timeOffset="569.367">312 130 13472 0 0,'-4'6'658'0'0,"1"-1"-520"0"0,1 1 0 0 0,-1 0-1 0 0,1 0 1 0 0,0 0 0 0 0,0 0-1 0 0,1 0-137 0 0,-5 13-4 0 0,-5 43 684 0 0,10-58-566 0 0,0 0 0 0 0,0 0 0 0 0,1 0 0 0 0,0 0 1 0 0,0 1-1 0 0,0-1 0 0 0,1 0 0 0 0,-1 0 0 0 0,1 1-114 0 0,1 25 904 0 0,-2-29-852 0 0,-1 1-1 0 0,1-1 0 0 0,0 1 1 0 0,0-1-1 0 0,0 0 0 0 0,0 1 1 0 0,0-1-1 0 0,0 1 0 0 0,0-1 0 0 0,1 0 1 0 0,-1 1-1 0 0,0-1 0 0 0,1 0 1 0 0,-1 1-1 0 0,1-1 0 0 0,-1 0 1 0 0,1 0-1 0 0,0 1 0 0 0,0-1 1 0 0,-1 0-1 0 0,1 0 0 0 0,0 0 0 0 0,1 1-51 0 0,-1-2 163 0 0,0 1-117 0 0,1 0 0 0 0,-1 0 0 0 0,1 0-1 0 0,-1-1 1 0 0,1 1 0 0 0,0-1 0 0 0,-1 0 0 0 0,1 1-1 0 0,0-1 1 0 0,-1 0 0 0 0,3 0-46 0 0,-3 0 189 0 0,0-1 3 0 0,2 0-181 0 0,-1 0 0 0 0,0 0 0 0 0,0-1 0 0 0,1 1 0 0 0,-1-1 0 0 0,0 0 0 0 0,0 1 0 0 0,-1-1 0 0 0,1 0 0 0 0,0 0 0 0 0,-1 0 0 0 0,1 0 0 0 0,-1-1 0 0 0,1 1 0 0 0,-1 0 0 0 0,0-1 0 0 0,0 1 0 0 0,0-2-11 0 0,3-7-379 0 0,1 1 0 0 0,-1-1 0 0 0,2 1 0 0 0,0 0 0 0 0,0 0 0 0 0,1 1-1 0 0,2-3 380 0 0,-7 9-91 0 0,-1 1 0 0 0,1 0-1 0 0,-1 0 1 0 0,1-1-1 0 0,-1 1 1 0 0,0-1 0 0 0,1-1 91 0 0,-2 2-54 0 0,1 0 1 0 0,0 0 0 0 0,0 0-1 0 0,0 0 1 0 0,0 1 0 0 0,1-1 0 0 0,-1 0-1 0 0,0 0 1 0 0,1 0 53 0 0,1 0-66 0 0,-1 0 0 0 0,1 0 0 0 0,0 0 1 0 0,0 1-1 0 0,0-1 0 0 0,0 1 0 0 0,0 0 0 0 0,1 0 1 0 0,2-1 65 0 0,-5 1 2 0 0,0 1 1 0 0,1 0 0 0 0,-1 0 0 0 0,0-1 0 0 0,0 1 0 0 0,1 0 0 0 0,-1 0 0 0 0,0 0 0 0 0,1 0 0 0 0,-1 0 0 0 0,0 1 0 0 0,0-1 0 0 0,1 0 0 0 0,-1 0-1 0 0,0 1 1 0 0,0-1 0 0 0,1 1 0 0 0,-1-1 0 0 0,0 1-3 0 0,2 1 72 0 0,0 0-1 0 0,-1 1 0 0 0,0-1 1 0 0,0 0-1 0 0,1 1 1 0 0,0 1-72 0 0,11 12 469 0 0,-8-11-340 0 0,-4-4-89 0 0,-1 0 0 0 0,0 0 0 0 0,0 0-1 0 0,1 0 1 0 0,-1 0 0 0 0,0 0 0 0 0,0 0 0 0 0,0 1 0 0 0,0-1 0 0 0,0 0 0 0 0,0 1 0 0 0,-1-1-1 0 0,1 0 1 0 0,0 1 0 0 0,-1-1 0 0 0,1 1 0 0 0,-1-1 0 0 0,1 1 0 0 0,-1 0 0 0 0,0-1 0 0 0,0 1-1 0 0,1 1-39 0 0,-1 0 88 0 0,0 1-1 0 0,1-1 0 0 0,0 1 0 0 0,0-1 0 0 0,0 1 0 0 0,0-1 1 0 0,1 0-1 0 0,-1 1 0 0 0,1-1-87 0 0,0 0 77 0 0,-1 0 0 0 0,1 1 0 0 0,-1-1 0 0 0,0 1 0 0 0,0-1 0 0 0,0 0 0 0 0,-1 1 0 0 0,1 0 0 0 0,-1-1-77 0 0,0 0 61 0 0,0 0 0 0 0,0 0 0 0 0,0-1 0 0 0,1 1 0 0 0,-1 0 1 0 0,1 0-1 0 0,-1-1 0 0 0,1 1 0 0 0,0-1 0 0 0,0 1 0 0 0,0 0 0 0 0,0-1 0 0 0,2 2-61 0 0,-3-3 29 0 0,1 1 0 0 0,-1-1 0 0 0,0 0-1 0 0,1 0 1 0 0,-1 0 0 0 0,0 0 0 0 0,0 0 0 0 0,0 0-1 0 0,0 0 1 0 0,0 0 0 0 0,0 0 0 0 0,0 1-1 0 0,0-1-28 0 0,0 0 22 0 0,0 0-1 0 0,0 0 0 0 0,0 0 0 0 0,0-1 0 0 0,0 1 0 0 0,0 0 0 0 0,0 0 1 0 0,0 0-1 0 0,0-1 0 0 0,0 1 0 0 0,0 0 0 0 0,1 0 0 0 0,-1 0 1 0 0,0-1-1 0 0,1 1 0 0 0,-1 0 0 0 0,0-1 0 0 0,1 1 0 0 0,0 0-21 0 0,17 12 487 0 0,-16-11-363 0 0,-2-2-48 0 0,13 6 43 0 0,18 5-169 0 0,-31-11 50 0 0,0 0 0 0 0,0 0 0 0 0,0 0 0 0 0,0 0-1 0 0,0 0 1 0 0,0 0 0 0 0,0 0 0 0 0,0 0 0 0 0,0 0-1 0 0,0 0 1 0 0,0 0 0 0 0,0 0 0 0 0,0 1 0 0 0,0-1-1 0 0,0 0 1 0 0,0 0 0 0 0,0 0 0 0 0,0 0-1 0 0,0 0 1 0 0,0 0 0 0 0,0 0 0 0 0,0 0 0 0 0,0 0-1 0 0,0 0 1 0 0,0 0 0 0 0,0 0 0 0 0,0 0 0 0 0,0 0-1 0 0,0 0 1 0 0,0 1 0 0 0,0-1 0 0 0,0 0 0 0 0,0 0-1 0 0,0 0 1 0 0,0 0 0 0 0,0 0 0 0 0,0 0 0 0 0,0 0-1 0 0,0 0 1 0 0,0 0 0 0 0,0 0 0 0 0,0 0 0 0 0,0 0-1 0 0,0 0 1 0 0,0 0 0 0 0,0 0 0 0 0,-1 0 0 0 0,1 0-1 0 0,0 0 1 0 0,0 0 0 0 0,0 0 0 0 0,0 0 0 0 0,0 0-1 0 0,0 0 1 0 0,0 0 0 0 0,0 0 0 0 0,0 0 0 0 0,0 0-1 0 0,0 0 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3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791 373 9672 0 0,'0'0'440'0'0,"0"0"-6"0"0,-8-3 322 0 0,-1 1-550 0 0,-1 0 0 0 0,0 1 1 0 0,1 0-1 0 0,-1 1 0 0 0,0 0 0 0 0,0 0 0 0 0,1 1 0 0 0,-1 1 0 0 0,-4 0-206 0 0,-13 2 53 0 0,-145 21 602 0 0,61-8 816 0 0,7-4 160 0 0,-21-4-1631 0 0,102-8 227 0 0,3 1 93 0 0,0-2 1 0 0,-3 0-321 0 0,18-1 125 0 0,0 1 1 0 0,0-1-1 0 0,0 0 1 0 0,0 0-1 0 0,1 0 1 0 0,-1-1-1 0 0,0 0 1 0 0,1 0 0 0 0,-1 0-1 0 0,-3-2-125 0 0,8 4 4 0 0,0-1 0 0 0,0 1 0 0 0,0 0 0 0 0,0 0 0 0 0,0-1-1 0 0,0 1 1 0 0,-1 0 0 0 0,1-1 0 0 0,0 1 0 0 0,0 0 0 0 0,0-1 0 0 0,0 1 0 0 0,0 0 0 0 0,0-1 0 0 0,0 1-1 0 0,0 0 1 0 0,0-1 0 0 0,1 1 0 0 0,-1 0 0 0 0,0-1 0 0 0,0 1 0 0 0,0 0 0 0 0,0-1 0 0 0,0 1 0 0 0,1 0-1 0 0,-1 0 1 0 0,0-1 0 0 0,0 1 0 0 0,0 0 0 0 0,1-1 0 0 0,-1 1 0 0 0,0 0 0 0 0,0 0 0 0 0,1 0 0 0 0,-1-1-4 0 0,9-7 11 0 0,-9 7-10 0 0,10-7 24 0 0,0 1 0 0 0,0-1 0 0 0,8-3-25 0 0,15-10-3 0 0,2-3 3 0 0,18-9 0 0 0,9-5 0 0 0,-13 4 61 0 0,-2-2-1 0 0,-1-1 1 0 0,5-10-61 0 0,15-27 401 0 0,-56 60-182 0 0,-5 5 107 0 0,-4 8-198 0 0,-1 1 27 0 0,0 0 110 0 0,0 0 45 0 0,0 0 8 0 0,0 0-38 0 0,-1 1-161 0 0,-1 6-139 0 0,1 0 0 0 0,0 1 0 0 0,0-1 0 0 0,1 0 0 0 0,0 0 0 0 0,0 6 20 0 0,0 17-55 0 0,-16 291 343 0 0,12-249-80 0 0,4 40-208 0 0,0-22 67 0 0,0-68 15 0 0,-1-1-1 0 0,-1 0 1 0 0,-1 1 0 0 0,-3 8-82 0 0,3-8 201 0 0,3-21-196 0 0,0-1-194 0 0,0 0-104 0 0,2 1-963 0 0,5 2-3944 0 0,3-2-1685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59:3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84 670 2760 0 0,'-5'-7'228'0'0,"-1"-4"-22"0"0,6 11-110 0 0,0 0 1 0 0,0-1-1 0 0,1 1 1 0 0,-1-1-1 0 0,0 1 0 0 0,0 0 1 0 0,0-1-1 0 0,0 1 1 0 0,0 0-1 0 0,0-1 0 0 0,0 1 1 0 0,1-1-1 0 0,-1 1 1 0 0,0 0-1 0 0,0-1 0 0 0,0 1 1 0 0,1 0-1 0 0,-1 0 1 0 0,0-1-1 0 0,1 1 0 0 0,-1 0 1 0 0,0 0-1 0 0,0-1 1 0 0,1 1-1 0 0,-1 0 0 0 0,0 0 1 0 0,1 0-1 0 0,-1-1-96 0 0,-1-6 7324 0 0,-1 2-4997 0 0,2 5-2291 0 0,1 0 1 0 0,-1-1 0 0 0,0 1 0 0 0,0 0 0 0 0,0 0-1 0 0,0 0 1 0 0,0 0 0 0 0,0-1 0 0 0,0 1 0 0 0,1 0 0 0 0,-1 0-1 0 0,0 0 1 0 0,0-1 0 0 0,0 1 0 0 0,0 0 0 0 0,0 0 0 0 0,0 0-1 0 0,0-1 1 0 0,0 1 0 0 0,0 0 0 0 0,0 0 0 0 0,0 0 0 0 0,0-1-1 0 0,0 1 1 0 0,-1 0 0 0 0,1 0 0 0 0,0 0 0 0 0,0 0 0 0 0,0-1-1 0 0,0 1 1 0 0,0 0 0 0 0,0 0 0 0 0,0 0 0 0 0,0 0 0 0 0,-1-1-1 0 0,1 1 1 0 0,0 0 0 0 0,0 0 0 0 0,0 0 0 0 0,0 0 0 0 0,0 0-1 0 0,-1 0 1 0 0,1-1 0 0 0,0 1 0 0 0,0 0 0 0 0,0 0 0 0 0,-1 0-1 0 0,1 0 1 0 0,0 0 0 0 0,0 0 0 0 0,0 0 0 0 0,-1 0 0 0 0,1 0-1 0 0,0 0 1 0 0,0 0-37 0 0,-6-2 204 0 0,5 2 121 0 0,1 0 26 0 0,-5 0 333 0 0,2 0-616 0 0,-8 4 153 0 0,10-4-124 0 0,0 1-17 0 0,-6 4-64 0 0,5-1-16 0 0,6 0 0 0 0,-2-3 25 0 0,-1-1-1 0 0,0 1 0 0 0,1 0 1 0 0,-1 0-1 0 0,0-1 0 0 0,1 1 1 0 0,-1-1-1 0 0,1 0 0 0 0,-1 1 1 0 0,1-1-25 0 0,1-2 255 0 0,-9-5-118 0 0,6 7-132 0 0,0 0-1 0 0,0-1 1 0 0,-1 1-1 0 0,1 0 1 0 0,0 0-1 0 0,0-1 1 0 0,0 1-1 0 0,-1 0 1 0 0,1 0-1 0 0,0-1 1 0 0,0 1-1 0 0,0 0 1 0 0,0-1-1 0 0,-1 1 1 0 0,1 0-1 0 0,0-1 1 0 0,0 1-1 0 0,0 0 1 0 0,0-1-1 0 0,0 1 1 0 0,0 0-1 0 0,0-1 1 0 0,0 1-1 0 0,0 0 1 0 0,0-1-1 0 0,0 1 1 0 0,0 0-1 0 0,0-1 0 0 0,1 1 1 0 0,-1 0-1 0 0,0-1 1 0 0,0 1-1 0 0,0 0 1 0 0,0 0-1 0 0,1-1 1 0 0,-1 1-1 0 0,0 0-4 0 0,0-1 4 0 0,0 1 1 0 0,1 0-1 0 0,-1 0 0 0 0,0-1 0 0 0,0 1 0 0 0,0 0 0 0 0,0-1 0 0 0,0 1 0 0 0,1 0 0 0 0,-1-1 0 0 0,0 1 0 0 0,0 0 0 0 0,0-1 0 0 0,0 1 0 0 0,0-1 0 0 0,0 1 0 0 0,0 0 1 0 0,0-1-1 0 0,0 1 0 0 0,0 0 0 0 0,0-1 0 0 0,-1 1 0 0 0,1 0 0 0 0,0-1 0 0 0,0 1 0 0 0,0 0 0 0 0,0-1 0 0 0,-1 1 0 0 0,1 0 0 0 0,0-1-4 0 0,-6-4 12 0 0,6 5-12 0 0,-1-1 0 0 0,1 1 0 0 0,-1-1 0 0 0,1 1 0 0 0,-1 0 0 0 0,1-1 0 0 0,0 1 0 0 0,-1-1 0 0 0,1 1 0 0 0,0-1 0 0 0,-1 0 0 0 0,1 1 0 0 0,0-1 0 0 0,-1 1 0 0 0,1-1 0 0 0,0 0 0 0 0,0 1 0 0 0,0-1 0 0 0,0 1 0 0 0,-1-1 0 0 0,1 0 0 0 0,0 1 0 0 0,0-1 0 0 0,0 0 0 0 0,0 1 0 0 0,1-1 0 0 0,-1 0 0 0 0,0 1 0 0 0,0-1 2 0 0,0 0 0 0 0,0 1-1 0 0,0-1 1 0 0,0 1 0 0 0,0-1-1 0 0,0 0 1 0 0,0 1 0 0 0,-1-1-1 0 0,1 0 1 0 0,0 1 0 0 0,0-1-1 0 0,0 1 1 0 0,-1-1 0 0 0,1 1-1 0 0,0-1 1 0 0,-1 1 0 0 0,1-1-1 0 0,-1 1 1 0 0,1-1 0 0 0,0 1-1 0 0,-1-1 1 0 0,0 1-2 0 0,1-1 2 0 0,0 1 0 0 0,-1 0 1 0 0,1-1-1 0 0,0 1 0 0 0,-1 0 0 0 0,1-1 1 0 0,0 1-1 0 0,-1 0 0 0 0,1-1 0 0 0,0 1 1 0 0,0 0-1 0 0,0-1 0 0 0,-1 1 0 0 0,1-1 1 0 0,0 1-1 0 0,0 0 0 0 0,0-1 0 0 0,0 1 1 0 0,0-1-1 0 0,0 1 0 0 0,0-1 0 0 0,0 1 1 0 0,0-1-1 0 0,0 1 0 0 0,0 0 0 0 0,0-1 0 0 0,0 1 1 0 0,0-1-1 0 0,0 1 0 0 0,0-1 0 0 0,0 1 1 0 0,0 0-1 0 0,1-1 0 0 0,-1 1 0 0 0,0-1 1 0 0,1 1-3 0 0,3-8 11 0 0,-5 6-12 0 0,0 1 1 0 0,1 1 0 0 0,0 0 0 0 0,0 0 0 0 0,1 0 0 0 0,-1 0 0 0 0,0 0 0 0 0,0 0 0 0 0,0 0 0 0 0,0 0 0 0 0,1 0 1 0 0,-1 0-1 0 0,0 0 0 0 0,0 0 0 0 0,0-1 0 0 0,0 1 0 0 0,0 0 0 0 0,1 0 0 0 0,-1 0 0 0 0,0 0 0 0 0,0 0 0 0 0,0 0 0 0 0,0 0 0 0 0,0 0 0 0 0,0 0 0 0 0,1-1 0 0 0,-1 1 0 0 0,0 0 0 0 0,0 0 0 0 0,0 0 0 0 0,0 0 0 0 0,0 0 0 0 0,0-1 0 0 0,0 1 0 0 0,0 0 0 0 0,0 0 0 0 0,0 0 0 0 0,0 0 0 0 0,0-1 0 0 0,0 1 0 0 0,0 0 0 0 0,0 0 0 0 0,0 0 0 0 0,0 0 0 0 0,0-1 0 0 0,0 1 0 0 0,0 0 0 0 0,0 0 0 0 0,0 0 0 0 0,0 0 0 0 0,0-1 0 0 0,0 1 0 0 0,0 0 0 0 0,0 0 0 0 0,0 0 0 0 0,0 0 0 0 0,0 0 0 0 0,0 0 0 0 0,-1-1 0 0 0,1 1 0 0 0,0 0 0 0 0,0 0 0 0 0,0 0 0 0 0,0 0 0 0 0,0 0 0 0 0,0 0 0 0 0,-1 0 0 0 0,1 0 0 0 0,0-1 0 0 0,0 1 0 0 0,0 0 0 0 0,9-3-14 0 0,-8 3 10 0 0,-1 0-1 0 0,0 1 1 0 0,0-1 0 0 0,1 0-1 0 0,-1 1 1 0 0,0-1-1 0 0,0 0 1 0 0,1 1 0 0 0,-1-1-1 0 0,0 1 1 0 0,0-1 0 0 0,0 0-1 0 0,0 1 1 0 0,0-1-1 0 0,0 1 1 0 0,0-1 0 0 0,0 1-1 0 0,0-1 5 0 0,-2 51-120 0 0,-1-29 107 0 0,2-20 13 0 0,1 1 0 0 0,-1-1 1 0 0,1 0-1 0 0,0 0 0 0 0,0 0 0 0 0,0 0 0 0 0,0 0 0 0 0,0 1 0 0 0,0-1 0 0 0,0 0 0 0 0,1 2 0 0 0,2 5 0 0 0,-2-5 0 0 0,0-1 0 0 0,0 1 0 0 0,0 0 0 0 0,0 0 0 0 0,-1 0 0 0 0,0 0 0 0 0,1 0 0 0 0,-1 0 0 0 0,-1 2 0 0 0,1 0 0 0 0,0 0 0 0 0,1-1 0 0 0,0 1 0 0 0,0 0 0 0 0,0 0 0 0 0,1 0 0 0 0,-1-1 0 0 0,1 1 0 0 0,2 2 0 0 0,7 28 0 0 0,-10-29 2 0 0,1 1 0 0 0,0-1 0 0 0,0 0-1 0 0,0 0 1 0 0,1 0 0 0 0,3 5-2 0 0,-4-9 11 0 0,-1 1 0 0 0,0-1 0 0 0,0 0 0 0 0,0 0-1 0 0,0 0 1 0 0,-1 1 0 0 0,1-1 0 0 0,-1 1-11 0 0,5 20 62 0 0,-4-23-60 0 0,-1 1 0 0 0,1-1-1 0 0,-1 1 1 0 0,0 0-1 0 0,0-1 1 0 0,1 1 0 0 0,-1 0-1 0 0,0-1 1 0 0,-1 1-1 0 0,1 0 1 0 0,0 0 0 0 0,0-1-1 0 0,-1 1 1 0 0,1-1-1 0 0,-1 2-1 0 0,-1 2 36 0 0,3 1-10 0 0,-1-6-14 0 0,0 0 1 0 0,1 0-1 0 0,-1 1 1 0 0,0-1 0 0 0,0 0-1 0 0,0 0 1 0 0,0 0-1 0 0,0 0 1 0 0,0 1 0 0 0,0-1-1 0 0,0 0 1 0 0,0 0-1 0 0,0 0 1 0 0,0 1 0 0 0,0-1-1 0 0,0 0 1 0 0,0 0-1 0 0,0 0 1 0 0,0 1 0 0 0,0-1-1 0 0,0 0 1 0 0,0 0-1 0 0,0 0 1 0 0,0 0 0 0 0,0 1-1 0 0,0-1 1 0 0,-1 0-1 0 0,1 0 1 0 0,0 0 0 0 0,0 0-1 0 0,0 1 1 0 0,0-1-1 0 0,0 0 1 0 0,0 0 0 0 0,-1 0-1 0 0,1 0 1 0 0,0 0-1 0 0,0 0 1 0 0,0 1 0 0 0,0-1-1 0 0,-1 0 1 0 0,1 0-1 0 0,0 0 1 0 0,0 0-1 0 0,0 0 1 0 0,-1 0 0 0 0,1 0-1 0 0,0 0 1 0 0,0 0-1 0 0,0 0-11 0 0,-4 1-768 0 0,8-4-4288 0 0,7-1-1598 0 0</inkml:trace>
  <inkml:trace contextRef="#ctx0" brushRef="#br0" timeOffset="338.788">265 667 1840 0 0,'0'0'160'0'0,"0"0"-160"0"0,0 0 0 0 0,0 0 0 0 0,0 0 120 0 0,0 0-16 0 0,9 5 0 0 0,-9-5 0 0 0,-3 4-104 0 0,3-4 0 0 0,22 5 64 0 0,-22-5-64 0 0</inkml:trace>
  <inkml:trace contextRef="#ctx0" brushRef="#br0" timeOffset="663.757">346 690 2760 0 0,'-7'3'1222'0'0,"4"-1"4593"0"0,-17 11-3086 0 0,15 2-1130 0 0,-18 26 782 0 0,11-28-1448 0 0,19 2-174 0 0,-8-15-724 0 0,1 1 0 0 0,0-1 0 0 0,1 1 1 0 0,-1 0-1 0 0,0-1 0 0 0,0 1 0 0 0,0-1 0 0 0,0 1 0 0 0,0-1 0 0 0,1 1 0 0 0,-1-1 1 0 0,0 1-1 0 0,0 0 0 0 0,1-1 0 0 0,-1 1 0 0 0,0-1 0 0 0,1 0 0 0 0,-1 1 1 0 0,1-1-1 0 0,-1 1 0 0 0,0-1 0 0 0,1 1 0 0 0,-1-1 0 0 0,1 0 0 0 0,-1 0 0 0 0,1 1 1 0 0,-1-1-1 0 0,1 0 0 0 0,0 1-35 0 0,0-1 238 0 0,-1 0 2 0 0,1 0-40 0 0,6 0-177 0 0,-6 0-104 0 0,-1 0 27 0 0,0 0 101 0 0,-9-9 109 0 0,9 9-152 0 0,0 0 1 0 0,0-1-1 0 0,-1 1 1 0 0,1 0-1 0 0,0 0 0 0 0,0-1 1 0 0,0 1-1 0 0,0 0 0 0 0,-1-1 1 0 0,1 1-1 0 0,0 0 0 0 0,0-1 1 0 0,0 1-1 0 0,0 0 0 0 0,0-1 1 0 0,0 1-1 0 0,0 0 1 0 0,0-1-1 0 0,0 1 0 0 0,0-1 1 0 0,0 1-1 0 0,0 0 0 0 0,0-1 1 0 0,0 1-5 0 0,0 0 2 0 0,0-1 0 0 0,0 1 0 0 0,0-1 0 0 0,0 1 0 0 0,0 0 0 0 0,0-1-1 0 0,0 1 1 0 0,0-1 0 0 0,0 1 0 0 0,0 0 0 0 0,0-1 0 0 0,0 1 0 0 0,0-1 0 0 0,-1 1 0 0 0,1 0 0 0 0,0-1 0 0 0,0 1 0 0 0,0 0 0 0 0,-1-1 0 0 0,1 1-2 0 0,0-1 1 0 0,-1 1 1 0 0,1 0-1 0 0,-1-1 1 0 0,1 1-1 0 0,0-1 1 0 0,-1 1-1 0 0,1-1 0 0 0,0 1 1 0 0,0-1-1 0 0,-1 1 1 0 0,1-1-1 0 0,0 1 1 0 0,0-1-1 0 0,0 1 0 0 0,-1-1 1 0 0,1 1-1 0 0,0-1 1 0 0,0 1-1 0 0,0-1 1 0 0,0 1-1 0 0,0-1 0 0 0,0 0 1 0 0,0 1-1 0 0,0-1 1 0 0,0 1-1 0 0,1-1 1 0 0,-1 1-1 0 0,0-1 0 0 0,0 1 1 0 0,0-1-1 0 0,1 1 1 0 0,-1-1-1 0 0,0 1 1 0 0,1-1-1 0 0,-1 1 0 0 0,0-1-1 0 0,1 0 6 0 0,0 0-1 0 0,-1 0 0 0 0,1 0 1 0 0,0 0-1 0 0,-1-1 0 0 0,0 1 0 0 0,1 0 1 0 0,-1 0-1 0 0,0 0 0 0 0,1-1 0 0 0,-1 1 1 0 0,0 0-1 0 0,0-1-5 0 0,0-1 8 0 0,1 0 0 0 0,-1 0-1 0 0,1 0 1 0 0,-1-1 0 0 0,1 1 0 0 0,0 0-1 0 0,1 0 1 0 0,-1 1 0 0 0,0-1 0 0 0,2-2-8 0 0,7-19 53 0 0,-10 21-52 0 0,1-1 0 0 0,0 1 0 0 0,0-1 0 0 0,1 1 0 0 0,-1-1 0 0 0,0 1-1 0 0,1 0 1 0 0,0 0 0 0 0,0-1 0 0 0,0 1 0 0 0,2-1-1 0 0,7-16 0 0 0,-10 18 0 0 0,0-1 0 0 0,0 1 0 0 0,0-1 0 0 0,1 1 0 0 0,-1 0 0 0 0,1 0 0 0 0,-1 0 0 0 0,1 0 0 0 0,0 0 0 0 0,0 0 0 0 0,2-1 0 0 0,-2 1 0 0 0,-1 1 0 0 0,0 0 0 0 0,1 0 0 0 0,-1 0 0 0 0,0 0 0 0 0,1 0 0 0 0,-1 1 0 0 0,0-1 0 0 0,1 0 0 0 0,-1 1 0 0 0,1-1 0 0 0,7 2 0 0 0,-9-2 0 0 0,1 1 0 0 0,0 0 0 0 0,0 0 0 0 0,0 0 0 0 0,-1 0 0 0 0,1 0 0 0 0,0 1 0 0 0,-1-1 0 0 0,1 0 0 0 0,0 0 0 0 0,0 0 0 0 0,-1 1 0 0 0,1-1 0 0 0,0 0 0 0 0,-1 1 0 0 0,1-1 0 0 0,0 1 0 0 0,-1-1 0 0 0,1 1 0 0 0,-1-1 0 0 0,1 1 0 0 0,-1-1 0 0 0,1 1 0 0 0,-1-1 0 0 0,1 1 0 0 0,1 2 0 0 0,9 6 0 0 0,-1 1 0 0 0,0 0 0 0 0,0 0 0 0 0,-1 1 0 0 0,-1 1 0 0 0,0 0 0 0 0,0 0 0 0 0,-1 0 0 0 0,-1 1 0 0 0,0 0 0 0 0,0 1 0 0 0,44 108-53 0 0,-39-92 115 0 0,-5-15 20 0 0,0 1-1 0 0,2 12-81 0 0,-7-11 313 0 0,-2-11-5936 0 0,1-6-918 0 0</inkml:trace>
  <inkml:trace contextRef="#ctx0" brushRef="#br0" timeOffset="930.087">46 443 13360 0 0,'-11'-9'1184'0'0,"4"4"-944"0"0,3-1-240 0 0,-2 1 0 0 0,-6 2 1088 0 0,6 0 175 0 0,12-3 33 0 0,1 1 8 0 0,-7 5-1048 0 0,2-3-256 0 0,1 1 0 0 0,7 2 0 0 0,2 0 0 0 0,1 0 0 0 0,-4 5 0 0 0,13-5-7967 0 0</inkml:trace>
  <inkml:trace contextRef="#ctx0" brushRef="#br0" timeOffset="1410.245">864 279 9360 0 0,'0'0'429'0'0,"0"0"-13"0"0,-12 11-253 0 0,11-10 18 0 0,0 1 1 0 0,0 0 0 0 0,1-1-1 0 0,-1 1 1 0 0,1 0 0 0 0,-1-1-1 0 0,1 1 1 0 0,0 0 0 0 0,0-1-1 0 0,0 1 1 0 0,0 1-182 0 0,-1 7 1003 0 0,1-3-606 0 0,0 0 0 0 0,0 0 0 0 0,1 0 0 0 0,0-1 1 0 0,0 1-1 0 0,1 0 0 0 0,1 4-397 0 0,1 5 466 0 0,8 27 1210 0 0,3 7-1676 0 0,-1-7 596 0 0,0 4-12 0 0,7 21 831 0 0,12 68-1415 0 0,-32-104 189 0 0,-2-18-57 0 0,1-13-52 0 0,0-1 0 0 0,-2 0 2 0 0,1 1-65 0 0,1-1 0 0 0,0 0 0 0 0,-1 0 0 0 0,1 0 0 0 0,-1 0 0 0 0,1 0 0 0 0,-1 0 0 0 0,1 0 1 0 0,-1 0-1 0 0,1-1 0 0 0,-1 1 0 0 0,1 0 0 0 0,0 0 0 0 0,-1 0 0 0 0,1 0 0 0 0,-1-1 0 0 0,1 1 0 0 0,-1 0 0 0 0,1 0 0 0 0,0-1 0 0 0,-1 1 0 0 0,1 0 0 0 0,0-1 1 0 0,-1 1-1 0 0,1 0 0 0 0,0-1 0 0 0,0 1 0 0 0,-1 0 0 0 0,1-1 0 0 0,0 1 0 0 0,0-1 0 0 0,0 1 0 0 0,-1-1 0 0 0,1 1 0 0 0,0 0 0 0 0,0-1 0 0 0,0 1 0 0 0,0-1 1 0 0,0 1-1 0 0,0-1 0 0 0,0 1-17 0 0,-3-15 37 0 0,1 1 1 0 0,1 0-1 0 0,0-1 0 0 0,1 1 1 0 0,1-1-1 0 0,0 1 1 0 0,1-3-38 0 0,1-10 4 0 0,0 10-102 0 0,0 1 0 0 0,2-1 0 0 0,0 1 0 0 0,4-9 98 0 0,4 3-15 0 0,-8 14 28 0 0,-4 8-12 0 0,-1-1 1 0 0,0 1-1 0 0,0 0 1 0 0,0-1-1 0 0,0 1 0 0 0,1-1 1 0 0,-1 1-1 0 0,0 0 1 0 0,0-1-1 0 0,1 1 1 0 0,-1 0-1 0 0,0 0 1 0 0,0-1-1 0 0,1 1 1 0 0,-1 0-1 0 0,0 0 0 0 0,1-1 1 0 0,-1 1-1 0 0,0 0 1 0 0,1 0-1 0 0,-1 0 1 0 0,1-1-1 0 0,-1 1 1 0 0,0 0-1 0 0,1 0 1 0 0,-1 0-1 0 0,1 0 1 0 0,-1 0-1 0 0,0 0 0 0 0,1 0 1 0 0,-1 0-1 0 0,1 0 1 0 0,-1 0-1 0 0,0 0 1 0 0,1 0-1 0 0,-1 0 1 0 0,1 1-1 0 0,-1-1 1 0 0,0 0-1 0 0,1 0 0 0 0,-1 0 1 0 0,1 0-1 0 0,-1 1-1 0 0,0-1 4 0 0,2 1-4 0 0,0 0 0 0 0,0 0 0 0 0,0 0 0 0 0,0 0 0 0 0,0 1 0 0 0,0-1 0 0 0,0 1 0 0 0,-1-1 0 0 0,1 1 0 0 0,-1-1 0 0 0,1 1 0 0 0,-1 0 0 0 0,0 0 0 0 0,0 0 0 0 0,1 0 0 0 0,-1 0 0 0 0,16 37 0 0 0,-15-32 0 0 0,43 97-18 0 0,-11-40-337 0 0,-32-61 341 0 0,0 1 0 0 0,1-1 0 0 0,-1 0 1 0 0,1 1-1 0 0,0-1 0 0 0,0 0 0 0 0,0 0 0 0 0,0-1 0 0 0,0 1 0 0 0,1-1 0 0 0,-1 1 1 0 0,1-1-1 0 0,0 0 0 0 0,-1-1 0 0 0,1 1 0 0 0,0 0 0 0 0,0-1 0 0 0,0 0 1 0 0,0 0-1 0 0,0 0 0 0 0,1-1 0 0 0,-1 1 14 0 0,6-1-636 0 0,0 0 1 0 0,-1 0-1 0 0,1-1 1 0 0,0 0-1 0 0,-1 0 1 0 0,1-1-1 0 0,-1-1 1 0 0,9-2 635 0 0,12-7-1749 0 0</inkml:trace>
  <inkml:trace contextRef="#ctx0" brushRef="#br0" timeOffset="2122.008">1410 609 14568 0 0,'-9'0'705'0'0,"5"1"-643"0"0,-1 0 1 0 0,0-1-1 0 0,0 2 1 0 0,1-1-1 0 0,-1 0 1 0 0,1 1-1 0 0,-1 0 0 0 0,1 0 1 0 0,0 0-1 0 0,0 1 1 0 0,0-1-1 0 0,0 1 1 0 0,0 0-1 0 0,0 0 1 0 0,1 1-1 0 0,0-1 0 0 0,-1 1 1 0 0,1 0-63 0 0,-8 10 266 0 0,8-10-176 0 0,0 0-1 0 0,0 0 1 0 0,0 1 0 0 0,0-1 0 0 0,1 1-1 0 0,0-1 1 0 0,0 1 0 0 0,-1 4-90 0 0,-5 11 257 0 0,6-15-217 0 0,0-1 1 0 0,1 0-1 0 0,-1 1 0 0 0,1-1 0 0 0,0 1 0 0 0,0-1 0 0 0,1 1 0 0 0,-1 1-40 0 0,1-2 13 0 0,0 0-1 0 0,0 0 1 0 0,0 0-1 0 0,1 0 1 0 0,-1 0-1 0 0,1 0 1 0 0,0-1-1 0 0,0 1 0 0 0,1 0 1 0 0,-1 0-1 0 0,1-1 1 0 0,-1 1-1 0 0,1-1 1 0 0,0 1-1 0 0,0-1 1 0 0,1 0-1 0 0,-1 0 0 0 0,1 0 1 0 0,0 0-1 0 0,-1 0 1 0 0,1-1-1 0 0,0 1 1 0 0,1-1-1 0 0,1 1-12 0 0,-1-2 21 0 0,1 0 1 0 0,-1 0-1 0 0,1-1 0 0 0,0 0 1 0 0,-1 0-1 0 0,1 0 0 0 0,-1 0 1 0 0,1-1-1 0 0,-1 1 0 0 0,1-1 1 0 0,-1-1-1 0 0,1 1 0 0 0,2-2-21 0 0,0 1 33 0 0,0-1 0 0 0,0-1 0 0 0,-1 1 0 0 0,1-1 0 0 0,3-3-33 0 0,-8 5 3 0 0,0 0 0 0 0,1 0 0 0 0,-1 0 0 0 0,-1-1 0 0 0,1 1 0 0 0,0-1 0 0 0,-1 1 0 0 0,1-1 0 0 0,-1 0 0 0 0,1 1 0 0 0,-1-1 0 0 0,0 0 0 0 0,-1 0 0 0 0,1 0 0 0 0,0-2-3 0 0,2-10-189 0 0,-1 0 0 0 0,0 1 1 0 0,-2-1-1 0 0,0-9 189 0 0,-4-31-822 0 0,1 14 118 0 0,1-4 704 0 0,2 45-4 0 0,0-1 0 0 0,-1 1 1 0 0,1-1-1 0 0,0 1 0 0 0,0-1 1 0 0,0 1-1 0 0,0 0 0 0 0,0-1 1 0 0,1 1-1 0 0,-1-1 0 0 0,0 1 1 0 0,0-1-1 0 0,0 1 0 0 0,0-1 1 0 0,0 1-1 0 0,1-1 0 0 0,-1 1 1 0 0,0 0-1 0 0,0-1 0 0 0,1 1 1 0 0,-1-1-1 0 0,0 1 0 0 0,1 0 1 0 0,-1-1 3 0 0,1 1-3 0 0,-1 0 0 0 0,1 0 0 0 0,-1 0 0 0 0,0 0 0 0 0,1 1 0 0 0,-1-1 0 0 0,1 0 0 0 0,-1 0 0 0 0,1 0 1 0 0,-1 0-1 0 0,0 0 0 0 0,1 1 0 0 0,-1-1 0 0 0,0 0 0 0 0,1 0 0 0 0,-1 1 0 0 0,1-1 0 0 0,-1 0 0 0 0,0 1 1 0 0,0-1-1 0 0,1 0 3 0 0,20 28-50 0 0,-14-18 57 0 0,19 24 12 0 0,-18-22 62 0 0,1-1 0 0 0,0 0 0 0 0,5 4-81 0 0,-3-3 281 0 0,-1 1 0 0 0,9 11-281 0 0,12 16 817 0 0,6 6 653 0 0,-28-38-713 0 0,-8-8-167 0 0,-4-5-415 0 0,-2-4-84 0 0,-1 1 0 0 0,1-1 0 0 0,1 0 0 0 0,-2-3-91 0 0,3 4-94 0 0,1-1 0 0 0,-1 0 0 0 0,1 1 0 0 0,1-1 0 0 0,0 0 0 0 0,0 0 0 0 0,1 0 1 0 0,0 0-1 0 0,0-4 94 0 0,1 9-74 0 0,-1 0 0 0 0,1 0 1 0 0,0 0-1 0 0,0 0 0 0 0,1 0 0 0 0,-1 0 1 0 0,1 1-1 0 0,0-1 0 0 0,0 0 1 0 0,0 0 73 0 0,-1 2-150 0 0,1 0 0 0 0,0 0 1 0 0,-1 0-1 0 0,1 1 0 0 0,0-1 1 0 0,0 0-1 0 0,0 1 0 0 0,0-1 0 0 0,0 1 1 0 0,1-1-1 0 0,-1 1 0 0 0,0 0 1 0 0,1 0-1 0 0,-1 0 0 0 0,1 0 0 0 0,1 0 150 0 0,-1 1-12 0 0,0 0-1 0 0,0 0 0 0 0,0 0 0 0 0,0 0 0 0 0,0 0 0 0 0,0 0 0 0 0,0 1 0 0 0,0-1 0 0 0,-1 1 0 0 0,1 0 0 0 0,0 0 0 0 0,0 0 0 0 0,0 1 0 0 0,-1-1 0 0 0,1 0 0 0 0,0 1 0 0 0,-1 0 0 0 0,0 0 0 0 0,1-1 0 0 0,-1 1 1 0 0,0 1-1 0 0,2 1 13 0 0,3 4 89 0 0,0 1 1 0 0,0 0 0 0 0,-1 0 0 0 0,0 0-1 0 0,2 5-89 0 0,48 107 2304 0 0,-49-100-1619 0 0,-5-12-242 0 0,-2-8-67 0 0,0-1 0 0 0,0 0-50 0 0,0 0-200 0 0,0-20 261 0 0,0 15-420 0 0,-1 0 0 0 0,1-1 0 0 0,1 1 0 0 0,-1 0 0 0 0,2-4 33 0 0,0-17-491 0 0,-1 17 295 0 0,0 1 0 0 0,0-1 0 0 0,1 1 0 0 0,0 0 1 0 0,1-1-1 0 0,0-1 196 0 0,3-6-342 0 0,-6 15 331 0 0,0 0 0 0 0,1-1 0 0 0,-1 1 0 0 0,1 0 0 0 0,0 0 1 0 0,-1 0-1 0 0,1 0 0 0 0,0-1 0 0 0,0 1 0 0 0,0 0 0 0 0,0 0 1 0 0,0 0-1 0 0,0 1 0 0 0,0-1 0 0 0,0 0 0 0 0,0 0 0 0 0,0 0 0 0 0,1 1 1 0 0,-1-1-1 0 0,0 1 0 0 0,0-1 0 0 0,1 1 0 0 0,-1-1 0 0 0,0 1 0 0 0,1 0 1 0 0,-1 0-1 0 0,0 0 0 0 0,1-1 11 0 0,2 1-4 0 0,-1 1 1 0 0,1-1 0 0 0,-1 0-1 0 0,0 1 1 0 0,1-1-1 0 0,-1 1 1 0 0,0 0 0 0 0,0 0-1 0 0,1 1 1 0 0,-1-1-1 0 0,0 1 4 0 0,10 6-122 0 0,0 0 0 0 0,10 10 122 0 0,22 14 211 0 0,-29-24-207 0 0,1 0 1 0 0,0-1-1 0 0,0 0-4 0 0,24 9 11 0 0,-25-10-402 0 0,0-1 0 0 0,1-1-1 0 0,-1-1 1 0 0,1 0 0 0 0,-1-1 0 0 0,1-1-1 0 0,2 0 392 0 0,0-1-1023 0 0</inkml:trace>
  <inkml:trace contextRef="#ctx0" brushRef="#br0" timeOffset="2468.346">2414 587 13760 0 0,'-1'-1'77'0'0,"0"0"1"0"0,0 0 0 0 0,0 0-1 0 0,-1 0 1 0 0,1 0 0 0 0,0 1-1 0 0,-1-1 1 0 0,1 0 0 0 0,-1 1-1 0 0,1-1 1 0 0,-1 1 0 0 0,1 0-1 0 0,-1-1 1 0 0,1 1 0 0 0,-1 0-1 0 0,1 0 1 0 0,-2 0-78 0 0,0 0 58 0 0,-1 0 0 0 0,1 1 0 0 0,-1-1 0 0 0,1 1 0 0 0,-1 0 0 0 0,1 0 0 0 0,-4 2-58 0 0,-3 2 436 0 0,1 0 1 0 0,-1 1-1 0 0,1 0 0 0 0,-8 6-436 0 0,7-4 275 0 0,0 2-1 0 0,0-1 1 0 0,1 1-1 0 0,1 1 1 0 0,-1 0-1 0 0,2 0 0 0 0,-3 4-274 0 0,1 2 326 0 0,0 0 0 0 0,1 1 0 0 0,0 0-1 0 0,-3 15-325 0 0,10-28 122 0 0,0 1-1 0 0,0 0 1 0 0,1 0-1 0 0,-1 0 1 0 0,1 3-122 0 0,0-7 39 0 0,0-1-27 0 0,0 0 0 0 0,1-1 0 0 0,-1 1 0 0 0,0 0 0 0 0,0-1 0 0 0,0 1-1 0 0,1-1 1 0 0,-1 1 0 0 0,0 0 0 0 0,1-1 0 0 0,-1 1 0 0 0,0-1 0 0 0,1 1 0 0 0,-1-1 0 0 0,1 1 0 0 0,-1-1 0 0 0,1 1 0 0 0,-1-1 0 0 0,1 0-1 0 0,-1 1 1 0 0,1-1 0 0 0,-1 0 0 0 0,1 1 0 0 0,0-1 0 0 0,-1 0 0 0 0,1 0 0 0 0,-1 1 0 0 0,1-1 0 0 0,0 0 0 0 0,-1 0 0 0 0,1 0 0 0 0,0 0-1 0 0,-1 0 1 0 0,1 0-12 0 0,1 0 22 0 0,0 0 0 0 0,1 1 0 0 0,-1-2-1 0 0,0 1 1 0 0,0 0 0 0 0,0 0 0 0 0,0-1 0 0 0,0 1-1 0 0,1-1-21 0 0,10-5-51 0 0,-1 0-1 0 0,0-1 0 0 0,0 0 1 0 0,-1-1-1 0 0,0 0 1 0 0,-1-1-1 0 0,0 0 0 0 0,0-1 1 0 0,0 0-1 0 0,-2 0 0 0 0,2-3 52 0 0,7-7-552 0 0,-10 13 240 0 0,-1 0 1 0 0,0 0-1 0 0,-1-1 1 0 0,2-3 311 0 0,-6 10-71 0 0,-4 17 120 0 0,2-9 23 0 0,-1 0-1 0 0,1 0 1 0 0,1 0-1 0 0,0 1 1 0 0,0 2-72 0 0,0-6-83 0 0,0-1 1 0 0,0 1-1 0 0,1 0 1 0 0,0-1 0 0 0,0 1-1 0 0,0-1 1 0 0,0 1-1 0 0,0-1 1 0 0,1 0 0 0 0,-1 1-1 0 0,2 0 83 0 0,-2-3-463 0 0</inkml:trace>
  <inkml:trace contextRef="#ctx0" brushRef="#br0" timeOffset="3549.411">2356 662 2760 0 0,'0'0'448'0'0,"0"0"841"0"0,-2-12 8686 0 0,-3 10-9415 0 0,3 2-446 0 0,1-1-1 0 0,-1 0 1 0 0,0 1-1 0 0,1-1 1 0 0,-1 1 0 0 0,0-1-1 0 0,0 1 1 0 0,0 0-1 0 0,1 0 1 0 0,-1 0-1 0 0,0 0 1 0 0,0 0 0 0 0,0 0-1 0 0,0 1 1 0 0,1-1-1 0 0,-1 1 1 0 0,0-1-1 0 0,0 1 1 0 0,1-1-1 0 0,-1 1-113 0 0,-12 7 245 0 0,1-1-1 0 0,0 2 0 0 0,1 0 0 0 0,0 0 0 0 0,1 1 0 0 0,-1 1 0 0 0,-8 10-244 0 0,5-5 293 0 0,10-10-206 0 0,0 0 0 0 0,0 1 0 0 0,1 0 0 0 0,0 0 0 0 0,1 0 0 0 0,-1 0 0 0 0,1 0 0 0 0,1 1 0 0 0,-1 0 0 0 0,0 5-87 0 0,2-10 19 0 0,1 0-1 0 0,-1 0 0 0 0,1-1 1 0 0,-1 1-1 0 0,1 0 1 0 0,0 0-1 0 0,0 0 0 0 0,0 0 1 0 0,1 0-1 0 0,-1 0 0 0 0,1 0 1 0 0,-1 0-1 0 0,1-1 0 0 0,0 1 1 0 0,0 0-1 0 0,0 0 0 0 0,0-1 1 0 0,1 1-1 0 0,-1-1 0 0 0,1 1 1 0 0,0-1-1 0 0,0 1 1 0 0,0-1-1 0 0,0 0 0 0 0,0 0 1 0 0,0 0-1 0 0,0 0 0 0 0,1-1 1 0 0,-1 1-1 0 0,0 0 0 0 0,1-1 1 0 0,0 0-1 0 0,-1 1 0 0 0,1-1-18 0 0,7 2 67 0 0,-2-1-38 0 0,0 0 0 0 0,0 0-1 0 0,0 0 1 0 0,0-1 0 0 0,8 0-29 0 0,-3 0 34 0 0,0-1-1 0 0,-1-1 1 0 0,1 0-1 0 0,0-1 1 0 0,0 0-1 0 0,-1-1 1 0 0,1 0-1 0 0,-1-1 1 0 0,0 0 0 0 0,0-1-1 0 0,-1-1 1 0 0,6-2-34 0 0,-10 3 16 0 0,3 0 82 0 0,-1-1 0 0 0,0-1 0 0 0,0 1 0 0 0,-1-1 0 0 0,7-7-98 0 0,0-1 131 0 0,-12 13-130 0 0,-1 0 0 0 0,0 0 1 0 0,1 0-1 0 0,-1 0 1 0 0,0 0-1 0 0,0-1 1 0 0,-1 1-1 0 0,1-1 1 0 0,0 1-1 0 0,-1-1 1 0 0,0 1-1 0 0,1-1 0 0 0,-1 0 1 0 0,0 0-1 0 0,0-3-1 0 0,1-1-15 0 0,-1 0 0 0 0,-1 0-1 0 0,1 0 1 0 0,-1 0 0 0 0,0-1-1 0 0,-1-1 16 0 0,0 6-6 0 0,1 0 0 0 0,-1-1 0 0 0,0 1 0 0 0,0 0 0 0 0,-1 0 0 0 0,1 0 0 0 0,-1 0 0 0 0,1 0 0 0 0,-1 0 0 0 0,0 0 0 0 0,0 0 0 0 0,0 1 0 0 0,0-1 0 0 0,-1 0 6 0 0,-3-2 6 0 0,1 1-1 0 0,-1-1 0 0 0,0 1 1 0 0,0 0-1 0 0,-1 0 0 0 0,1 1 1 0 0,-1 0-1 0 0,0 0 0 0 0,0 0 1 0 0,0 1-1 0 0,0 0 0 0 0,0 0 1 0 0,-1 1-1 0 0,1 0 0 0 0,0 0 1 0 0,-7 1-6 0 0,3 3 25 0 0,6-1-1319 0 0,0-1-4476 0 0,5-1-660 0 0</inkml:trace>
  <inkml:trace contextRef="#ctx0" brushRef="#br0" timeOffset="11276.025">3164 601 13616 0 0,'1'-3'177'0'0,"2"-1"-5"0"0,-1 0 1 0 0,0 0-1 0 0,0-1 0 0 0,0 1 1 0 0,-1 0-1 0 0,1-1 1 0 0,0-4-173 0 0,-2 8 73 0 0,0-1 1 0 0,-1 1-1 0 0,1-1 0 0 0,0 1 1 0 0,0-1-1 0 0,-1 1 1 0 0,1-1-1 0 0,-1 1 1 0 0,1-1-1 0 0,-1 1 0 0 0,0 0 1 0 0,1-1-1 0 0,-1 1 1 0 0,0 0-1 0 0,0 0 1 0 0,0 0-1 0 0,0-1 0 0 0,0 1 1 0 0,0 0-1 0 0,0 0 1 0 0,0 0-1 0 0,-1 1 1 0 0,1-1-1 0 0,0 0 0 0 0,0 0 1 0 0,-1 0-74 0 0,-1 0 89 0 0,0 0 1 0 0,0 0-1 0 0,0 0 1 0 0,0 0-1 0 0,0 1 1 0 0,0-1-1 0 0,0 1 0 0 0,0 0 1 0 0,0 0-1 0 0,0 0 1 0 0,0 0-1 0 0,0 0 1 0 0,0 1-90 0 0,-43 7 497 0 0,34-5-379 0 0,4-1-70 0 0,1 0 0 0 0,-1 1 0 0 0,1 0 0 0 0,-1 1 0 0 0,1-1 0 0 0,0 1 0 0 0,0 1 0 0 0,-2 1-48 0 0,-13 11 175 0 0,-15 16-175 0 0,6-5 176 0 0,25-23-121 0 0,0 0-1 0 0,0 0 0 0 0,1 1 1 0 0,0 0-1 0 0,0 0 1 0 0,1 0-1 0 0,-1 1 0 0 0,1 0 1 0 0,1-1-1 0 0,-1 1 1 0 0,1 1-55 0 0,3-7 66 0 0,1 1 1 0 0,1-1-56 0 0,-1 0-1 0 0,1 0 1 0 0,0 0-1 0 0,-1 0 1 0 0,1 0-1 0 0,0 0 1 0 0,0 0-1 0 0,0-1 1 0 0,0 1-1 0 0,0-1 1 0 0,0 1 0 0 0,0-1-1 0 0,-1 0 1 0 0,1 1-1 0 0,0-1 1 0 0,0 0-1 0 0,0-1 1 0 0,0 1-1 0 0,0 0 1 0 0,0 0-1 0 0,0-1 1 0 0,0 1-1 0 0,0-1 1 0 0,1 0-11 0 0,6-3 10 0 0,0 0 0 0 0,-1-1 1 0 0,0 1-1 0 0,7-6-10 0 0,4-3-50 0 0,6-2-371 0 0,19-17 421 0 0,-23 16-103 0 0,2 0 0 0 0,8-3 103 0 0,-28 17 0 0 0,0 0 0 0 0,0 1 0 0 0,1 0 0 0 0,-1 0 0 0 0,0 0 0 0 0,0 0 0 0 0,1 0 0 0 0,-1 1 0 0 0,1-1 0 0 0,-1 1 0 0 0,0 0 0 0 0,1 0 0 0 0,-1 0 0 0 0,1 0 0 0 0,-1 1 0 0 0,0 0 0 0 0,1-1 0 0 0,-1 1 0 0 0,0 0 0 0 0,0 1 0 0 0,0-1 0 0 0,0 0 0 0 0,0 1 0 0 0,0 0 0 0 0,2 1 0 0 0,1 2 20 0 0,0 0 1 0 0,0 0-1 0 0,0 1 1 0 0,0 0-1 0 0,-1 0 1 0 0,0 1-1 0 0,-1-1 0 0 0,1 1 1 0 0,-1 0-1 0 0,1 3-20 0 0,-2-3 3 0 0,7 12 12 0 0,-1 0 1 0 0,-1 0 0 0 0,-1 0 0 0 0,0 1 0 0 0,1 10-16 0 0,-4-11 97 0 0,-2-1 0 0 0,0 1 0 0 0,0-1 0 0 0,-2 1 0 0 0,0 0 0 0 0,-2 7-97 0 0,1-18 47 0 0,-1 0 1 0 0,0 0-1 0 0,0 0 1 0 0,0-1-1 0 0,-1 1 0 0 0,0 0 1 0 0,0-1-1 0 0,-1 0 1 0 0,0 0-1 0 0,0 0 0 0 0,-1 0 1 0 0,0 0-1 0 0,0-1 1 0 0,0 0-1 0 0,-6 4-47 0 0,3-3 46 0 0,-1-1 0 0 0,0 0 0 0 0,0-1 0 0 0,-1 0 0 0 0,1 0 0 0 0,-1-1 0 0 0,0 0-1 0 0,0-1 1 0 0,0 0 0 0 0,-1-1 0 0 0,1 0 0 0 0,-3 0-46 0 0,0 0 31 0 0,-1-1 0 0 0,0-1 0 0 0,1 0 0 0 0,-1-1 0 0 0,0 0 0 0 0,1-1 0 0 0,-1-1-1 0 0,1 0 1 0 0,-4-2-31 0 0,12 4 11 0 0,0-1-1 0 0,0 0 1 0 0,0-1-1 0 0,0 1 1 0 0,1-1-1 0 0,-1 0 1 0 0,1 0-1 0 0,0-1 1 0 0,-1 1-1 0 0,1-1 0 0 0,1 0 1 0 0,-1 0-1 0 0,1 0 1 0 0,-1-1-1 0 0,1 0-10 0 0,1 2 7 0 0,1 0-1 0 0,-1 0 1 0 0,1 1-1 0 0,0-1 1 0 0,0 0-1 0 0,1 0 1 0 0,-1 0-1 0 0,0 0 1 0 0,1 0-1 0 0,0 0 1 0 0,0 0-1 0 0,0-1 1 0 0,0 1-1 0 0,0 0 1 0 0,1 0-1 0 0,-1 0 1 0 0,1 0-1 0 0,0 0 0 0 0,0 0 1 0 0,0 0-1 0 0,0 1 1 0 0,0-1-1 0 0,1 0 1 0 0,-1 1-1 0 0,1-1 1 0 0,0 0-1 0 0,0 1-6 0 0,4-5-4 0 0,0 0 0 0 0,0 1 0 0 0,0 0-1 0 0,1 0 1 0 0,0 1 0 0 0,0 0-1 0 0,6-3 5 0 0,15-8-33 0 0,14-5 33 0 0,-36 19-1 0 0,82-38-7 0 0,-31 16-48 0 0,28-19 56 0 0,-61 30 0 0 0,7-4 0 0 0,-1-2 0 0 0,0 0 0 0 0,-2-2 0 0 0,4-6 0 0 0,-1-1 0 0 0,-2-1 0 0 0,-1-1 0 0 0,2-6 0 0 0,-27 31 0 0 0,1-1 0 0 0,0 0 0 0 0,-1 0 0 0 0,0 0 0 0 0,-1 0 0 0 0,1 0 0 0 0,-1-1 0 0 0,0 1 0 0 0,0-4 0 0 0,-2 9 0 0 0,0-1 0 0 0,0 1 0 0 0,-1-1 0 0 0,1 1 0 0 0,0-1 0 0 0,-1 1 0 0 0,1-1 0 0 0,-1 1 0 0 0,1 0 0 0 0,-1-1 0 0 0,0 1 0 0 0,1 0 0 0 0,-1-1 0 0 0,0 1 0 0 0,0 0 0 0 0,0 0 0 0 0,-1-1 0 0 0,1 0 0 0 0,-1 1 0 0 0,1-1 0 0 0,-1 0 0 0 0,0 1 0 0 0,0 0 0 0 0,0-1 0 0 0,1 1 0 0 0,-1 0 0 0 0,0 0 0 0 0,-1 0 0 0 0,-1 0 0 0 0,2 0 0 0 0,-1 1 0 0 0,1 0 1 0 0,-1-1-1 0 0,1 2 0 0 0,-1-1 0 0 0,1 0 0 0 0,-1 0 0 0 0,1 1 0 0 0,-1-1 0 0 0,1 1 0 0 0,0 0 0 0 0,-1 0 0 0 0,1 0 0 0 0,0 0 1 0 0,-1 0-1 0 0,-1 1 0 0 0,-4 4-8 0 0,-1 0 0 0 0,1 1 1 0 0,-4 4 7 0 0,-7 5-53 0 0,14-11 46 0 0,1 0 0 0 0,-1 0 0 0 0,1 0 0 0 0,-1 0 0 0 0,2 1 0 0 0,-1-1 0 0 0,0 1 0 0 0,1 0 1 0 0,0 0-1 0 0,1 0 0 0 0,-1 0 0 0 0,1 1 0 0 0,0-1 0 0 0,1 1 0 0 0,0 0 0 0 0,0-1 0 0 0,0 7 7 0 0,1-7 0 0 0,2 0 0 0 0,-1 0 0 0 0,0 0 0 0 0,1 0 0 0 0,0 0 0 0 0,1-1 0 0 0,-1 1 0 0 0,1-1 0 0 0,0 1 0 0 0,3 3 0 0 0,-4-7 9 0 0,1 1 0 0 0,-1-1 0 0 0,1 1 0 0 0,-1-1 0 0 0,1 0 0 0 0,0 0 0 0 0,-1 0 1 0 0,1-1-1 0 0,0 1 0 0 0,1 0 0 0 0,-1-1 0 0 0,0 0 0 0 0,2 1-9 0 0,10 1 26 0 0,-1-1-1 0 0,1 0 1 0 0,0-1 0 0 0,12-1-26 0 0,-20 0 18 0 0,1-1-1 0 0,0-1 1 0 0,-1 1-1 0 0,1-1 1 0 0,-1 0-1 0 0,0-1 1 0 0,1 1-1 0 0,-1-2 1 0 0,0 1-1 0 0,1-2-17 0 0,5-4 24 0 0,0 0-1 0 0,-1-2 1 0 0,0 1-1 0 0,0-1 1 0 0,-1-1 0 0 0,8-11-24 0 0,8-8 46 0 0,-15 20-46 0 0,-11 10 0 0 0,-1 0 0 0 0,1 1 0 0 0,-1-1 0 0 0,1 1 0 0 0,0-1 0 0 0,-1 1 0 0 0,1 0 0 0 0,0-1 0 0 0,-1 1 0 0 0,1 0 0 0 0,0-1 0 0 0,-1 1 0 0 0,1 0 0 0 0,0 0 0 0 0,0 0 0 0 0,-1-1 0 0 0,1 1 0 0 0,0 0 0 0 0,0 0 0 0 0,-1 0 0 0 0,1 0 0 0 0,0 1 0 0 0,0-1 0 0 0,-1 0 0 0 0,1 0 0 0 0,0 0 0 0 0,0 1 0 0 0,1-1 0 0 0,-1 0 0 0 0,-1 0 0 0 0,1 0 0 0 0,-1 0 0 0 0,1 0-1 0 0,-1 1 1 0 0,1-1 0 0 0,-1 0 0 0 0,1 0 0 0 0,-1 0-1 0 0,1 1 1 0 0,-1-1 0 0 0,1 0 0 0 0,-1 0-1 0 0,1 1 1 0 0,-1-1 0 0 0,1 1 0 0 0,-1-1 0 0 0,0 0-1 0 0,1 1 1 0 0,-1-1 0 0 0,0 1 0 0 0,1-1 0 0 0,-1 0-1 0 0,0 1 1 0 0,0-1 0 0 0,1 1 0 0 0,-1 0 0 0 0,1 0-5 0 0,1 3-4 0 0,1 0 1 0 0,-1 1 0 0 0,1-1 0 0 0,-1 1 0 0 0,-1-1 0 0 0,1 1-1 0 0,-1 0 1 0 0,1 2 8 0 0,6 41-59 0 0,-7-42 58 0 0,1 19 1 0 0,0 21 0 0 0,-5-33 33 0 0,2-9-21 0 0,0 0 0 0 0,0-1 0 0 0,1 1 0 0 0,-1 0 0 0 0,1 0 0 0 0,0 0-1 0 0,0 0 1 0 0,0 0-12 0 0,0-3 64 0 0,0-1 7 0 0,0 0 25 0 0,3-14 163 0 0,3-6-370 0 0,0 0 0 0 0,2 0 0 0 0,0 1 0 0 0,2 0 0 0 0,0 0 0 0 0,3-2 111 0 0,-9 14-44 0 0,0 1 0 0 0,1 1 0 0 0,0-1 0 0 0,0 0 0 0 0,0 1 0 0 0,0 0 0 0 0,1 0 0 0 0,0 1 0 0 0,0 0 0 0 0,1 0 0 0 0,-1 0 0 0 0,1 1 44 0 0,-5 2 0 0 0,0 0-1 0 0,0 1 1 0 0,0-1-1 0 0,1 1 1 0 0,-1 0-1 0 0,0-1 1 0 0,0 1 0 0 0,0 0-1 0 0,1 0 1 0 0,-1 1-1 0 0,0-1 1 0 0,0 0-1 0 0,0 1 1 0 0,0-1-1 0 0,1 1 1 0 0,-1 0-1 0 0,0 0 1 0 0,0 0-1 0 0,0 0 1 0 0,0 0-1 0 0,-1 0 1 0 0,1 0-1 0 0,0 1 1 0 0,0-1-1 0 0,-1 1 1 0 0,1-1 0 0 0,0 1 0 0 0,4 4 27 0 0,-1 1 0 0 0,0-1 1 0 0,0 1-1 0 0,0 0 1 0 0,-1 0-1 0 0,2 5-27 0 0,1 1 26 0 0,1 0 0 0 0,1-1-1 0 0,0 0 1 0 0,0-1-1 0 0,11 11-25 0 0,-17-19-36 0 0,-1-1 0 0 0,1 0 0 0 0,0 1 0 0 0,-1-1 0 0 0,1 0 0 0 0,0-1 0 0 0,0 1 0 0 0,1 0 0 0 0,-1-1-1 0 0,0 0 1 0 0,0 1 0 0 0,1-1 0 0 0,-1-1 0 0 0,1 1 0 0 0,-1 0 0 0 0,1-1 0 0 0,-1 0 0 0 0,3 0 36 0 0,-3 0-784 0 0,0-1 1 0 0,0 1-1 0 0,0-1 1 0 0,0 0-1 0 0,0 0 1 0 0,0 0-1 0 0,0 0 1 0 0,-1 0-1 0 0,2-1 784 0 0,5-3-6314 0 0</inkml:trace>
  <inkml:trace contextRef="#ctx0" brushRef="#br0" timeOffset="11992.847">4311 498 13824 0 0,'0'0'629'0'0,"0"0"-12"0"0,-2 8-367 0 0,-8 14 8 0 0,7-17-109 0 0,1 0 0 0 0,0 1-1 0 0,0-1 1 0 0,-1 6-149 0 0,-3 11 397 0 0,3-12-116 0 0,1 0 1 0 0,0 0-1 0 0,0 1 0 0 0,1-1 1 0 0,1 2-282 0 0,0-7 138 0 0,0 1 0 0 0,0-1 0 0 0,1 1 0 0 0,0-1 0 0 0,0 1 0 0 0,1-1 0 0 0,0 0 0 0 0,0 1 0 0 0,0-1-138 0 0,-1-2 36 0 0,1 0-1 0 0,-1 0 1 0 0,1-1 0 0 0,0 1 0 0 0,0-1 0 0 0,0 1-1 0 0,0-1 1 0 0,0 0 0 0 0,0 0 0 0 0,1 0 0 0 0,-1 0-1 0 0,1 0 1 0 0,0-1 0 0 0,-1 1 0 0 0,1-1-1 0 0,3 2-35 0 0,1-1 51 0 0,0 0 0 0 0,0-1 0 0 0,1 1-1 0 0,-1-2 1 0 0,0 1 0 0 0,1-1-1 0 0,-1 0 1 0 0,0 0 0 0 0,1-1 0 0 0,-1 0-1 0 0,0 0 1 0 0,0-1 0 0 0,1 0-51 0 0,-4 1 15 0 0,-1 0 1 0 0,1 0 0 0 0,-1 0-1 0 0,1-1 1 0 0,-1 1 0 0 0,0-1-1 0 0,0 0 1 0 0,0 0 0 0 0,0 0 0 0 0,0 0-1 0 0,0-1 1 0 0,0 1 0 0 0,-1-1-1 0 0,1 0 1 0 0,-1 1 0 0 0,0-1-1 0 0,0 0 1 0 0,0 0 0 0 0,0-1-1 0 0,0 1 1 0 0,-1 0 0 0 0,0-1-1 0 0,1 1 1 0 0,-1 0 0 0 0,0-1-1 0 0,-1 0 1 0 0,1 0-16 0 0,0-1 5 0 0,-1 1 0 0 0,0 0 0 0 0,0 0 0 0 0,0 0 0 0 0,0-1 0 0 0,-1 1-1 0 0,1 0 1 0 0,-1 0 0 0 0,0 0 0 0 0,0 0 0 0 0,-1 0 0 0 0,1 0 0 0 0,-1 0 0 0 0,0 0 0 0 0,0 1 0 0 0,0-1 0 0 0,-1 1-1 0 0,1-1 1 0 0,-2 0-5 0 0,0-1-25 0 0,0 0-1 0 0,-1 0 0 0 0,0 0 1 0 0,0 1-1 0 0,0 0 0 0 0,-1 0 0 0 0,1 0 1 0 0,-1 0-1 0 0,0 1 0 0 0,0 0 1 0 0,0 0-1 0 0,0 1 0 0 0,-1 0 0 0 0,0 0 26 0 0,-2-2-19 0 0,0 2-1 0 0,0-1 0 0 0,0 2 0 0 0,-1-1 1 0 0,1 1-1 0 0,0 0 0 0 0,-1 1 1 0 0,1 0-1 0 0,0 1 0 0 0,-3 0 20 0 0,54-3-122 0 0,53-4 105 0 0,-30-1 17 0 0,-38 6 0 0 0,0-2 0 0 0,0-2 0 0 0,0 0 0 0 0,13-5 0 0 0,12-1 0 0 0,-49 10 12 0 0,-2 1-11 0 0,-1 0 0 0 0,0 0 0 0 0,0 0 0 0 0,1 0 0 0 0,-1 0 0 0 0,0 0 0 0 0,1-1-1 0 0,-1 1 1 0 0,0 0 0 0 0,1 0 0 0 0,-1 0 0 0 0,0 0 0 0 0,0 0 0 0 0,1 0 0 0 0,-1 0 0 0 0,0 1 0 0 0,1-1-1 0 0,-1 0 1 0 0,0 0 0 0 0,1 0 0 0 0,-1 0 0 0 0,0 0 0 0 0,0 0 0 0 0,1 0 0 0 0,-1 1 0 0 0,0-1 0 0 0,0 0-1 0 0,1 0 1 0 0,-1 0 0 0 0,0 1 0 0 0,0-1 0 0 0,0 0 0 0 0,1 0 0 0 0,-1 1 0 0 0,0-1 0 0 0,0 0 0 0 0,0 0 0 0 0,0 1-1 0 0,0-1 1 0 0,1 0 0 0 0,-1 1 0 0 0,0-1 0 0 0,0 0 0 0 0,0 0 0 0 0,0 1 0 0 0,0-1 0 0 0,0 0-1 0 0,1 4 9 0 0,0-2-3 0 0,-1 0-1 0 0,1 0 1 0 0,-1 0-1 0 0,0 1 1 0 0,0-1-1 0 0,0 0 0 0 0,0 0 1 0 0,0 0-1 0 0,0 1 1 0 0,-1-1-1 0 0,1 0 1 0 0,-1 1-6 0 0,-1 10 105 0 0,-11 63 516 0 0,8 7 302 0 0,4-82-915 0 0,1 0 1 0 0,0 0-1 0 0,0 0 1 0 0,1 1-1 0 0,-1-1 1 0 0,0 0-1 0 0,0 0 1 0 0,1 0-1 0 0,-1 0 1 0 0,0 0-1 0 0,1 0 1 0 0,-1 0-1 0 0,1 0 1 0 0,-1 0-1 0 0,1 0 1 0 0,0 0-1 0 0,-1 0 1 0 0,1 0-1 0 0,0 0 1 0 0,0 0-1 0 0,0-1 1 0 0,0 1-1 0 0,0 0 1 0 0,-1-1-1 0 0,1 1 0 0 0,0 0 1 0 0,1-1-1 0 0,-1 1 1 0 0,0-1-1 0 0,0 0 1 0 0,0 1-1 0 0,0-1 1 0 0,0 0-1 0 0,0 1 1 0 0,0-1-1 0 0,2 0-8 0 0,0 0 19 0 0,0 0 0 0 0,0 0-1 0 0,0 0 1 0 0,1 0 0 0 0,-1-1-1 0 0,0 1 1 0 0,0-1 0 0 0,0 0 0 0 0,0 0-1 0 0,0 0 1 0 0,0 0 0 0 0,0-1-1 0 0,2 0-18 0 0,35-25 129 0 0,-33 22-131 0 0,-1 0 0 0 0,0-1 0 0 0,-1 1 0 0 0,0-1 0 0 0,1-1 0 0 0,-2 1 0 0 0,5-7 2 0 0,1-5-250 0 0,-1-1 0 0 0,3-8 250 0 0,-3 12-182 0 0,0-2-48 0 0,-9 17 229 0 0,0 0 1 0 0,0 0 0 0 0,0 0 0 0 0,0 0-1 0 0,0 0 1 0 0,0 1 0 0 0,0-1-1 0 0,0 0 1 0 0,0 0 0 0 0,0 0 0 0 0,0 0-1 0 0,0 0 1 0 0,0 0 0 0 0,0 0-1 0 0,0 1 1 0 0,1-1 0 0 0,-1 0 0 0 0,0 0-1 0 0,0 0 1 0 0,0 0 0 0 0,0 0 0 0 0,0 0-1 0 0,0 0 1 0 0,0 0 0 0 0,0 0-1 0 0,1 0 1 0 0,-1 0 0 0 0,0 0 0 0 0,0 0-1 0 0,0 0 1 0 0,0 0 0 0 0,0 0-1 0 0,0 0 1 0 0,0 0 0 0 0,1 0 0 0 0,-1 0-1 0 0,0 0 1 0 0,0 0 0 0 0,0 0 0 0 0,0 0-1 0 0,0 0 1 0 0,0 0 0 0 0,1 0-1 0 0,-1 0 1 0 0,0 0 0 0 0,0 0 0 0 0,0 0-1 0 0,0 0 1 0 0,0 0 0 0 0,0 0-1 0 0,0 0 1 0 0,0 0 0 0 0,1 0 0 0 0,-1 0-1 0 0,0 0 1 0 0,0-1 0 0 0,0 1-1 0 0,0 0 1 0 0,0 0 0 0 0,0 0 0 0 0,0 0-1 0 0,0 0 1 0 0,0 0 0 0 0,0 0 0 0 0,0-1-1 0 0,0 1 1 0 0,0 0 0 0 0,0 0 0 0 0,5 9 2 0 0,-5-9-3 0 0,7 13 56 0 0,-1 0 0 0 0,2 0-1 0 0,0-1 1 0 0,6 8-55 0 0,-9-15 86 0 0,0 1 0 0 0,0-1 0 0 0,0 0 0 0 0,1 0 0 0 0,0-1 0 0 0,0 1 0 0 0,0-1 0 0 0,0-1 0 0 0,1 1 0 0 0,2 0-86 0 0,-3-1 113 0 0,1-1-1 0 0,-1 0 1 0 0,1 0 0 0 0,-1-1 0 0 0,1 0-1 0 0,0 0 1 0 0,0 0 0 0 0,-1-1-1 0 0,1 0 1 0 0,0-1 0 0 0,0 1 0 0 0,-1-1-1 0 0,5-1-112 0 0,40-10 186 0 0,-46 11-434 0 0,-1-1 1 0 0,1 0 0 0 0,-1 1 0 0 0,0-2 0 0 0,0 1-1 0 0,0 0 1 0 0,0-1 0 0 0,0 0 0 0 0,0 1 0 0 0,0-2 247 0 0,5-6-1258 0 0</inkml:trace>
  <inkml:trace contextRef="#ctx0" brushRef="#br0" timeOffset="12320.633">5456 378 9672 0 0,'-2'-1'77'0'0,"0"0"0"0"0,1 0 0 0 0,-1 0 0 0 0,0 0 0 0 0,0 1 0 0 0,0-1 0 0 0,0 0 0 0 0,0 1 0 0 0,0 0 0 0 0,0-1 0 0 0,0 1 0 0 0,0 0 0 0 0,0 0 0 0 0,0 0 0 0 0,0 0 0 0 0,-1 0 0 0 0,1 1 0 0 0,0-1-1 0 0,0 1 1 0 0,-1-1-77 0 0,-7 4 1674 0 0,-1-1 0 0 0,0 1-1 0 0,-3 2-1673 0 0,7-3 1722 0 0,-1 2-1342 0 0,1-1 0 0 0,-1 1 1 0 0,1 1-1 0 0,0-1 0 0 0,0 1 0 0 0,1 1 0 0 0,-6 5-380 0 0,11-11 10 0 0,0 0-1 0 0,0 0 1 0 0,0 0-1 0 0,0 0 0 0 0,0 1 1 0 0,1-1-1 0 0,-1 0 1 0 0,0 0-1 0 0,1 1 1 0 0,-1-1-1 0 0,0 0 0 0 0,1 1 1 0 0,0-1-1 0 0,-1 0 1 0 0,1 1-1 0 0,0-1 0 0 0,0 1 1 0 0,0-1-1 0 0,-1 1 1 0 0,2-1-1 0 0,-1 1 1 0 0,0-1-1 0 0,0 0 0 0 0,0 1 1 0 0,1-1-1 0 0,-1 1 1 0 0,1-1-1 0 0,-1 0 0 0 0,1 1 1 0 0,-1-1-1 0 0,1 0 1 0 0,0 0-1 0 0,0 1 1 0 0,-1-1-1 0 0,2 1-9 0 0,3 3 31 0 0,0 0 0 0 0,1 0 0 0 0,0 0 0 0 0,0-1 0 0 0,0 0 0 0 0,3 2-31 0 0,7 4 60 0 0,0 2-59 0 0,-10-9 1 0 0,0 1 0 0 0,0 0 0 0 0,-1 1 0 0 0,1 0 0 0 0,1 2-2 0 0,19 18 103 0 0,-21-20-12 0 0,0-1 0 0 0,0 1 0 0 0,-1-1 0 0 0,1 1-1 0 0,-1 0 1 0 0,0 1 0 0 0,-1-1 0 0 0,1 1 0 0 0,-1 0 0 0 0,1 3-91 0 0,-3-8 24 0 0,-1 1-1 0 0,0 0 1 0 0,1 0-1 0 0,-1 0 1 0 0,0-1-1 0 0,0 1 1 0 0,0 0-1 0 0,0 0 1 0 0,0 0-1 0 0,-1-1 1 0 0,1 1-1 0 0,-1 0 1 0 0,1 0-1 0 0,-1-1 1 0 0,1 1-1 0 0,-1 0 1 0 0,0-1-1 0 0,0 1 1 0 0,0 0-1 0 0,0-1 1 0 0,0 0-1 0 0,0 1 1 0 0,0-1-1 0 0,0 1 1 0 0,-1-1-1 0 0,1 0 1 0 0,-1 0 0 0 0,1 0-1 0 0,-1 0 1 0 0,1 0-1 0 0,-1 0 1 0 0,0 0-24 0 0,-7 4 70 0 0,0 0 1 0 0,-1-1-1 0 0,0 0 1 0 0,0-1-1 0 0,0 1-70 0 0,9-4-12 0 0,-53 14 240 0 0,49-13-401 0 0,0 0-1 0 0,0 0 0 0 0,0-1 0 0 0,0 0 0 0 0,0 0 0 0 0,0 0 0 0 0,-1-1 0 0 0,1 0 0 0 0,-3 0 174 0 0,0-3-1527 0 0,0-1-3703 0 0,2 0-1335 0 0</inkml:trace>
  <inkml:trace contextRef="#ctx0" brushRef="#br0" timeOffset="13137.643">5690 102 14280 0 0,'0'0'1102'0'0,"3"6"-676"0"0,-1-2-427 0 0,-1 0 0 0 0,0 0 0 0 0,0 0 0 0 0,-1 0 0 0 0,1 0 0 0 0,-1 0 0 0 0,0 0 0 0 0,0 0 0 0 0,0 1 1 0 0,-6 40 604 0 0,3-32-206 0 0,-30 161 1800 0 0,31-162-2086 0 0,0-1 0 0 0,0 1 0 0 0,2 0 0 0 0,-1-1 0 0 0,2 1 0 0 0,-1 0 0 0 0,1 0 0 0 0,1-1 0 0 0,3 12-112 0 0,-5-22 8 0 0,1 1 0 0 0,-1 0 0 0 0,1-1 0 0 0,0 1 0 0 0,-1 0 0 0 0,1-1 0 0 0,0 1 0 0 0,0-1 0 0 0,0 1 0 0 0,0-1 0 0 0,0 1 0 0 0,0-1 0 0 0,1 0-1 0 0,-1 1 1 0 0,0-1 0 0 0,1 0 0 0 0,-1 0 0 0 0,1 0 0 0 0,-1 0 0 0 0,1 0 0 0 0,-1-1 0 0 0,1 1 0 0 0,0 0 0 0 0,0-1 0 0 0,-1 1 0 0 0,1-1 0 0 0,0 1 0 0 0,0-1-1 0 0,-1 0 1 0 0,1 0 0 0 0,0 0 0 0 0,0 0 0 0 0,-1 0 0 0 0,1 0 0 0 0,0-1 0 0 0,0 1 0 0 0,0 0-8 0 0,2-2 21 0 0,1 1-1 0 0,-1-1 1 0 0,0 1 0 0 0,1-1 0 0 0,-1 0-1 0 0,0-1 1 0 0,0 1 0 0 0,-1-1 0 0 0,1 0-1 0 0,0 1 1 0 0,-1-2 0 0 0,0 1 0 0 0,0 0-1 0 0,1-1-20 0 0,-1-1-11 0 0,7-8-284 0 0,0 1 0 0 0,0 0 0 0 0,8-6 295 0 0,-17 17-197 0 0,3 6 106 0 0,-2 2 146 0 0,0-1 0 0 0,-1 1-1 0 0,0-1 1 0 0,0 1 0 0 0,0 0-1 0 0,-1-1 1 0 0,0 4-55 0 0,1 0 105 0 0,-1-1-1 0 0,1 1 0 0 0,1 3-104 0 0,0-7 62 0 0,-1-1-1 0 0,1 1 1 0 0,0 0-1 0 0,1-1 0 0 0,-1 0 1 0 0,1 1-1 0 0,0-1 1 0 0,0 0-1 0 0,1-1 1 0 0,0 2-62 0 0,-2-4 68 0 0,-1 0 0 0 0,2 0 0 0 0,-1 0 0 0 0,0 0 0 0 0,0-1 0 0 0,0 1 0 0 0,1-1 0 0 0,-1 1 0 0 0,1-1 0 0 0,0 0 0 0 0,-1 0 0 0 0,1 0 0 0 0,0 0 0 0 0,-1 0 0 0 0,1-1 0 0 0,0 1 0 0 0,0-1 0 0 0,0 1 0 0 0,-1-1 0 0 0,1 0 0 0 0,0-1 0 0 0,1 1-68 0 0,12-2 68 0 0,0-1 0 0 0,11-3-68 0 0,-22 5-1 0 0,1-1 1 0 0,-1 0-1 0 0,0-1 0 0 0,1 1 0 0 0,-1-1 1 0 0,0 0-1 0 0,0-1 0 0 0,-1 1 0 0 0,2-2 1 0 0,4-4 10 0 0,-2 3-63 0 0,0-1 0 0 0,-1-1 0 0 0,0 1 0 0 0,0-1 1 0 0,0-2 52 0 0,42-66-1050 0 0,-48 75 986 0 0,-1 1 62 0 0,1 0 0 0 0,-1 0 0 0 0,0 1-1 0 0,1-1 1 0 0,-1 0 0 0 0,1 0 0 0 0,-1 1-1 0 0,0-1 1 0 0,1 0 0 0 0,-1 1 0 0 0,0-1-1 0 0,1 0 1 0 0,-1 1 0 0 0,0-1 0 0 0,1 0-1 0 0,-1 1 1 0 0,0-1 0 0 0,0 1 0 0 0,1-1-1 0 0,-1 1 1 0 0,0-1 0 0 0,0 1-1 0 0,0-1 1 0 0,0 1 0 0 0,0-1 0 0 0,0 0-1 0 0,0 1 1 0 0,0-1 0 0 0,0 1 0 0 0,0-1-1 0 0,0 1 3 0 0,0 23 12 0 0,0-16-18 0 0,5 283 6 0 0,-3-234 126 0 0,2 0 0 0 0,3 0 0 0 0,2 0 0 0 0,13 41-126 0 0,-7-36 0 0 0,-2 0 0 0 0,-1 20 0 0 0,-12-77 31 0 0,1-1 0 0 0,-1 1 0 0 0,0 0 0 0 0,-1-1 0 0 0,1 1 0 0 0,-1 0 0 0 0,0-1 0 0 0,0 1 0 0 0,-1-1 0 0 0,1 1 0 0 0,-1-1 0 0 0,0 0-1 0 0,0 0 1 0 0,0 0 0 0 0,-3 4-31 0 0,3-5 6 0 0,-1 0 0 0 0,1-1-1 0 0,-1 1 1 0 0,1-1 0 0 0,-1 0-1 0 0,0 1 1 0 0,0-1 0 0 0,0 0-1 0 0,0-1 1 0 0,0 1 0 0 0,-1 0-1 0 0,1-1 1 0 0,0 0 0 0 0,-1 0-1 0 0,1 0 1 0 0,-1 0 0 0 0,1-1-1 0 0,-1 1 1 0 0,0-1 0 0 0,-2 0-6 0 0,-7 0 27 0 0,1-1 0 0 0,-1-1 1 0 0,1 0-1 0 0,0-1 1 0 0,0 0-1 0 0,0 0 0 0 0,0-2 1 0 0,0 1-1 0 0,1-2 1 0 0,0 1-1 0 0,0-1 0 0 0,0-1 1 0 0,-1-1-28 0 0,0-1 5 0 0,-1-1 77 0 0,-1 0 1 0 0,2-1 0 0 0,-1 0 0 0 0,1-1-1 0 0,-4-6-82 0 0,10 10 67 0 0,0 0 1 0 0,1 0-1 0 0,0 0 0 0 0,1-1 0 0 0,0 0 0 0 0,-3-9-67 0 0,5 13 18 0 0,1 0-1 0 0,0 0 1 0 0,0 0-1 0 0,0 0 0 0 0,0-1 1 0 0,1 1-1 0 0,0 0 1 0 0,0 0-1 0 0,1-1 0 0 0,0 1 1 0 0,0 0-1 0 0,0 0 1 0 0,1-3-18 0 0,0 2 3 0 0,0-1 0 0 0,1 0 0 0 0,-1 1 1 0 0,1 0-1 0 0,1 0 0 0 0,-1 0 0 0 0,1 0 1 0 0,0 0-1 0 0,1 1 0 0 0,-1 0 0 0 0,1 0 0 0 0,0 0 1 0 0,0 0-1 0 0,6-3-3 0 0,26-16-1054 0 0,1 2 0 0 0,1 1-1 0 0,14-3 1055 0 0,-1-2-1761 0 0,-6 2 226 0 0</inkml:trace>
  <inkml:trace contextRef="#ctx0" brushRef="#br0" timeOffset="15483.235">7110 96 9216 0 0,'0'0'706'0'0,"0"-1"-463"0"0,0-3 13 0 0,0 3 929 0 0,0 1 394 0 0,0 0 76 0 0,0 0-151 0 0,0 0-673 0 0,0 0-292 0 0,0 0-56 0 0,1 3-329 0 0,0 0-1 0 0,-1 0 1 0 0,1 0 0 0 0,0 0-1 0 0,1 0 1 0 0,-1 0 0 0 0,0 0 0 0 0,1-1-1 0 0,0 2-153 0 0,8 16 366 0 0,3 22 162 0 0,3-1-1 0 0,11 19-527 0 0,7 21 374 0 0,-20-42-301 0 0,-7-20 43 0 0,0 0 0 0 0,1 0-1 0 0,1-1 1 0 0,5 8-116 0 0,-5-8 160 0 0,-7-15-160 0 0,-1 1 0 0 0,0-1 0 0 0,1 0 0 0 0,0 0 0 0 0,0-1 0 0 0,1 3 0 0 0,6 1 0 0 0,-6-6 0 0 0,-2-1 0 0 0,-1 1 0 0 0,0 0 0 0 0,0 1 0 0 0,1-1 0 0 0,-1 0 0 0 0,0 0 0 0 0,0 0 0 0 0,0 0 0 0 0,1 0 0 0 0,-1 0 0 0 0,0 0 0 0 0,0 0 0 0 0,1 0 0 0 0,-1 0 0 0 0,0 0 0 0 0,0 0 0 0 0,0 0 0 0 0,1 0 0 0 0,-1 0 0 0 0,0 0 0 0 0,0 0 0 0 0,0 0 0 0 0,1 0 0 0 0,-1 0 0 0 0,0-1 0 0 0,0 1 0 0 0,0 0 0 0 0,1 0 0 0 0,-1 0 0 0 0,0 0 0 0 0,0 0 0 0 0,0 0 0 0 0,0-1 0 0 0,0 1 0 0 0,1 0 0 0 0,-1 0 0 0 0,0 0 0 0 0,0 0 0 0 0,0-1 0 0 0,0 1 0 0 0,0 0 0 0 0,0 0 0 0 0,0 0 0 0 0,0-1 0 0 0,0 1 0 0 0,0 0 0 0 0,1 0 0 0 0,-1-1 0 0 0,0 1 0 0 0,0 0 0 0 0,0-1 0 0 0,10-15-175 0 0,-9 14 116 0 0,1 1 0 0 0,-1-1 0 0 0,1 0 0 0 0,-1 0 0 0 0,0-1 0 0 0,0 1 0 0 0,0 0 0 0 0,0 0 0 0 0,0 0 0 0 0,-1-1 0 0 0,1 1 59 0 0,0-3-77 0 0,1 1 0 0 0,-1-1 0 0 0,1 1-1 0 0,0 0 1 0 0,1 0 0 0 0,-1 0-1 0 0,1 0 1 0 0,0-1 77 0 0,13-22-318 0 0,-13 19 241 0 0,1 1 0 0 0,0-1 0 0 0,0 1 0 0 0,0 0 0 0 0,1 1 0 0 0,0-1 0 0 0,1 1 0 0 0,-1 0 0 0 0,1 0 0 0 0,0 1 0 0 0,1 0 0 0 0,-1 0 0 0 0,6-3 77 0 0,-9 6-4 0 0,1 0 0 0 0,-1 0 0 0 0,1 1 0 0 0,0-1 1 0 0,0 1-1 0 0,0 0 0 0 0,0 0 0 0 0,0 0 0 0 0,0 0 0 0 0,0 1 0 0 0,0 0 0 0 0,0-1 0 0 0,0 2 0 0 0,0-1 1 0 0,0 0-1 0 0,0 1 0 0 0,0 0 0 0 0,0 0 0 0 0,0 0 0 0 0,0 0 0 0 0,0 0 0 0 0,-1 1 0 0 0,1 0 0 0 0,0 0 1 0 0,-1 0-1 0 0,0 0 0 0 0,4 3 4 0 0,-3-2 46 0 0,-1 0-1 0 0,1 1 1 0 0,-1-1 0 0 0,0 1 0 0 0,0 0 0 0 0,0 0 0 0 0,0 0 0 0 0,-1 0-1 0 0,1 0 1 0 0,-1 1 0 0 0,0-1 0 0 0,-1 1 0 0 0,1 0 0 0 0,-1-1-1 0 0,0 1 1 0 0,0 0 0 0 0,0 0 0 0 0,0 0 0 0 0,-1 0 0 0 0,0-1-1 0 0,0 1 1 0 0,-1 0 0 0 0,1 2-46 0 0,-2 0 61 0 0,1-1 0 0 0,-1 1 0 0 0,0-1 0 0 0,0 1 0 0 0,0-1 0 0 0,-1 0 0 0 0,0 0 0 0 0,-1 0 0 0 0,1 0 0 0 0,-1-1 0 0 0,0 1 0 0 0,0-1 0 0 0,-1 0-1 0 0,0 0 1 0 0,0-1 0 0 0,0 1 0 0 0,0-1-61 0 0,-4 2 32 0 0,0 0-1 0 0,0-1 1 0 0,0 0-1 0 0,-1 0 0 0 0,1-1 1 0 0,-1 0-1 0 0,0-1 1 0 0,0 0-1 0 0,-1-1 0 0 0,1 0 1 0 0,-1 0-1 0 0,1-1 1 0 0,-1-1-1 0 0,1 0 0 0 0,-1 0 1 0 0,0-1-1 0 0,1 0 1 0 0,-3-1-32 0 0,11 2-9 0 0,1-1 0 0 0,0 1 1 0 0,0 0-1 0 0,0 0 1 0 0,0-1-1 0 0,0 1 1 0 0,0-1-1 0 0,-1 1 0 0 0,1-1 1 0 0,0 1-1 0 0,0-1 1 0 0,0 0-1 0 0,1 0 0 0 0,-1 1 1 0 0,0-1-1 0 0,0 0 1 0 0,0 0-1 0 0,0 0 1 0 0,1 0-1 0 0,-1 0 0 0 0,1 0 1 0 0,-1 0-1 0 0,0 0 1 0 0,1 0-1 0 0,0 0 0 0 0,-1-1 9 0 0,1 1-162 0 0,0-1-1 0 0,0 0 0 0 0,0 0 1 0 0,0 0-1 0 0,1 1 0 0 0,-1-1 1 0 0,1 0-1 0 0,-1 0 0 0 0,1 1 0 0 0,-1-1 1 0 0,1 0-1 0 0,0 1 0 0 0,0-1 1 0 0,0 1-1 0 0,1-1 163 0 0,3-6-984 0 0,1 0 0 0 0,1 1 0 0 0,0 0 0 0 0,0 0 0 0 0,3-2 984 0 0,15-11-2029 0 0</inkml:trace>
  <inkml:trace contextRef="#ctx0" brushRef="#br0" timeOffset="16024.196">7815 337 15408 0 0,'2'0'2'0'0,"-1"0"37"0"0,-1 0 0 0 0,1-1 0 0 0,-1 1-1 0 0,1 0 1 0 0,-1 0 0 0 0,1 0 0 0 0,0 0 0 0 0,-1 0 0 0 0,1 0 0 0 0,-1 0 0 0 0,1 0 0 0 0,-1 1 0 0 0,1-1 0 0 0,-1 0 0 0 0,1 0 0 0 0,-1 0 0 0 0,1 0-1 0 0,-1 1 1 0 0,1-1 0 0 0,-1 0 0 0 0,1 1 0 0 0,-1-1 0 0 0,1 0 0 0 0,-1 1 0 0 0,0-1 0 0 0,1 0 0 0 0,-1 1 0 0 0,1-1 0 0 0,-1 1 0 0 0,0-1 0 0 0,0 1 0 0 0,1-1-1 0 0,-1 1 1 0 0,0-1 0 0 0,0 1 0 0 0,0-1 0 0 0,1 1 0 0 0,-1-1 0 0 0,0 1 0 0 0,0-1 0 0 0,0 1 0 0 0,0 0-39 0 0,1 3 13 0 0,0-1 0 0 0,1 1 0 0 0,-1 0 0 0 0,1-1 0 0 0,0 1 0 0 0,0-1 0 0 0,0 0 0 0 0,2 2-13 0 0,-2-1 94 0 0,0-1 1 0 0,1 0-1 0 0,-1 1 1 0 0,-1-1-1 0 0,1 1 1 0 0,0 0-1 0 0,-1 0 1 0 0,0-1-1 0 0,1 3-94 0 0,13 52 1960 0 0,-13-40-1534 0 0,0 0 0 0 0,-1 1-1 0 0,-1-1 1 0 0,0 0-1 0 0,-3 10-425 0 0,0-20-1 0 0,-5 3 13 0 0,8-10 45 0 0,-8 1 110 0 0,8-2-162 0 0,0 0-1 0 0,0 0 0 0 0,-1 1 0 0 0,1-1 1 0 0,0 0-1 0 0,-1 0 0 0 0,1 0 0 0 0,0 0 1 0 0,-1 0-1 0 0,1 0 0 0 0,0 0 0 0 0,0 0 1 0 0,-1 0-1 0 0,1 0 0 0 0,0 0 0 0 0,-1 0 1 0 0,1 0-1 0 0,0 0 0 0 0,-1 0 0 0 0,1 0 1 0 0,0 0-1 0 0,-1 0 0 0 0,1 0 1 0 0,0 0-1 0 0,-1 0 0 0 0,1-1 0 0 0,0 1 1 0 0,0 0-1 0 0,-1 0 0 0 0,1 0 0 0 0,0-1 1 0 0,0 1-1 0 0,-1 0 0 0 0,1 0 0 0 0,0-1 1 0 0,0 1-1 0 0,0 0 0 0 0,-1 0 0 0 0,1-1 1 0 0,0 1-1 0 0,0 0 0 0 0,0-1 0 0 0,0 1 1 0 0,0 0-1 0 0,0-1-4 0 0,-5-9 40 0 0,4 9-41 0 0,0 0 0 0 0,0-1-1 0 0,1 1 1 0 0,-1 0 0 0 0,1-1-1 0 0,-1 1 1 0 0,1-1 0 0 0,-1 1-1 0 0,1-1 1 0 0,0 1-1 0 0,0-1 1 0 0,0 1 0 0 0,0-1-1 0 0,0 1 1 0 0,0-1 0 0 0,0 1-1 0 0,0-1 1 0 0,1 1 0 0 0,-1-1 1 0 0,5-14-319 0 0,0 0 0 0 0,1 1 0 0 0,0 0 0 0 0,1 0 0 0 0,1 0 0 0 0,0 1 0 0 0,1 0-1 0 0,1 0 1 0 0,0 1 0 0 0,1 1 0 0 0,8-8 319 0 0,-10 12-271 0 0,1 0 1 0 0,-1 1-1 0 0,2 0 0 0 0,-1 0 0 0 0,1 1 0 0 0,0 1 0 0 0,0 0 0 0 0,1 0 0 0 0,4 0 271 0 0,1 0-275 0 0,1 0-1 0 0,0 2 1 0 0,0 0 0 0 0,0 1-1 0 0,0 1 1 0 0,1 0 275 0 0,-10 1-26 0 0,0 0 0 0 0,0 1-1 0 0,0 0 1 0 0,0 0 0 0 0,-1 1 0 0 0,1 0 0 0 0,0 1 0 0 0,1 0 26 0 0,-9-2 0 0 0,0-1 0 0 0,0 0 0 0 0,-1 0 0 0 0,1 1 0 0 0,0-1 0 0 0,-1 0 0 0 0,1 1 0 0 0,-1-1 0 0 0,1 0 0 0 0,0 1 0 0 0,-1-1 0 0 0,1 1 0 0 0,-1-1 0 0 0,1 1 0 0 0,-1-1 0 0 0,1 1 0 0 0,-1 0 0 0 0,0-1 0 0 0,1 1 0 0 0,-1 0 0 0 0,0-1 0 0 0,1 1 0 0 0,-1 0 0 0 0,0-1 0 0 0,0 1 0 0 0,0 0 0 0 0,1-1 0 0 0,-1 1 0 0 0,0 0 0 0 0,0 0 0 0 0,0-1 0 0 0,0 1 0 0 0,0 0 0 0 0,-1 0 0 0 0,1-1 0 0 0,0 1 0 0 0,0 0 0 0 0,0-1 0 0 0,-1 1 0 0 0,1 0 0 0 0,0-1 0 0 0,0 1 0 0 0,-1 0 0 0 0,1-1 0 0 0,-1 1 0 0 0,1-1 0 0 0,-1 1 0 0 0,1-1 0 0 0,-1 1 0 0 0,0 1 0 0 0,-3 6 23 0 0,1-4 44 0 0,1 1 0 0 0,-1-1 1 0 0,0 0-1 0 0,0 0 0 0 0,0 0 0 0 0,-1 0 1 0 0,1 0-1 0 0,-1-1-67 0 0,-36 31 634 0 0,18-16-319 0 0,2 0 1 0 0,0 1-1 0 0,1 1 1 0 0,-3 6-316 0 0,16-19 223 0 0,-1 2-8 0 0,1 0 1 0 0,0 0 0 0 0,-5 9-216 0 0,10-16 23 0 0,0 0 0 0 0,0 0 0 0 0,1 0 0 0 0,-1 0 0 0 0,0 0 0 0 0,1 0 0 0 0,-1 0 0 0 0,1 0 0 0 0,0 0 0 0 0,-1 0 0 0 0,1 0 0 0 0,0 0 0 0 0,0 0 0 0 0,1 0 0 0 0,-1 0 0 0 0,0 0 0 0 0,1 1 0 0 0,-1-1 0 0 0,1 0 0 0 0,-1 0-1 0 0,1-1 1 0 0,0 1 0 0 0,0 0-23 0 0,1 0 53 0 0,-1 0-1 0 0,1 0 1 0 0,0 0-1 0 0,0-1 0 0 0,0 1 1 0 0,0-1-1 0 0,0 1 0 0 0,0-1 1 0 0,0 0-1 0 0,1 0 0 0 0,-1 0 1 0 0,0 0-1 0 0,1 0 0 0 0,-1 0 1 0 0,1-1-1 0 0,-1 1 1 0 0,1-1-1 0 0,-1 1 0 0 0,1-1 1 0 0,2 0-53 0 0,6 0 142 0 0,0-1 0 0 0,0 0 0 0 0,0-1 0 0 0,0 0-142 0 0,-9 2-9 0 0,16-4 86 0 0,1-1 0 0 0,-1 0 0 0 0,0-1 0 0 0,0-1 0 0 0,1-1-77 0 0,-1 0 62 0 0,-12 5-52 0 0,0 1 0 0 0,0-1-1 0 0,0 0 1 0 0,-1-1 0 0 0,1 1 0 0 0,-1-1 0 0 0,0 0-1 0 0,3-2-9 0 0,-4 1 18 0 0,0 1 0 0 0,0-1 0 0 0,-1 1-1 0 0,1-1 1 0 0,-1 0 0 0 0,0-1 0 0 0,-1 1-1 0 0,1 0 1 0 0,-1-1 0 0 0,0 1-1 0 0,0-1 1 0 0,-1 0 0 0 0,1-4-18 0 0,-1 6 7 0 0,-1-1 1 0 0,0 1-1 0 0,0-1 0 0 0,0 1 0 0 0,0 0 1 0 0,-1-1-1 0 0,0 1 0 0 0,0 0 1 0 0,0 0-1 0 0,0 0 0 0 0,-1-1 1 0 0,1 1-1 0 0,-1 1 0 0 0,0-1 0 0 0,-1 0 1 0 0,1 0-1 0 0,0 1 0 0 0,-1-1 1 0 0,0 1-8 0 0,-3-4-101 0 0,-1 0 0 0 0,0 0 0 0 0,0 1 0 0 0,-1 0 0 0 0,1 0 0 0 0,-1 1 0 0 0,0 0 0 0 0,-1 1 0 0 0,1-1 0 0 0,-1 2 0 0 0,0-1 0 0 0,0 1 0 0 0,0 1 0 0 0,-10-2 101 0 0,9 5-295 0 0,3 0-3931 0 0,7-1-1420 0 0</inkml:trace>
  <inkml:trace contextRef="#ctx0" brushRef="#br0" timeOffset="16487.389">8923 262 13072 0 0,'0'0'597'0'0,"0"0"-9"0"0,-7 1-357 0 0,-8 2 176 0 0,0 2 0 0 0,1 0 0 0 0,-1 1 0 0 0,1 0 0 0 0,-1 3-407 0 0,-68 40 1812 0 0,62-36-1346 0 0,1 2-1 0 0,0 0 0 0 0,-5 8-465 0 0,16-15 144 0 0,0 1 0 0 0,0 1 1 0 0,1 0-1 0 0,1 0 0 0 0,0 0 0 0 0,0 1 1 0 0,-3 7-145 0 0,9-15 26 0 0,0-1 1 0 0,0 1-1 0 0,0-1 1 0 0,0 1-1 0 0,1-1 0 0 0,-1 1 1 0 0,1 0-1 0 0,-1-1 1 0 0,1 1-1 0 0,0-1 1 0 0,0 1-1 0 0,0 0 1 0 0,1-1-1 0 0,-1 1 1 0 0,1 0-1 0 0,-1 0-26 0 0,1-2 16 0 0,0 0 0 0 0,-1 1 0 0 0,1-1 0 0 0,0 0 1 0 0,0 0-1 0 0,0 1 0 0 0,0-1 0 0 0,0 0 0 0 0,0 0 0 0 0,0 0 0 0 0,0 0 0 0 0,0 0 1 0 0,0 0-1 0 0,1-1 0 0 0,-1 1 0 0 0,0 0 0 0 0,1-1 0 0 0,-1 1 0 0 0,0 0 0 0 0,1-1 0 0 0,-1 0 1 0 0,1 1-1 0 0,-1-1 0 0 0,1 0 0 0 0,-1 0 0 0 0,1 0 0 0 0,-1 0 0 0 0,1 0 0 0 0,-1 0-16 0 0,8 0 63 0 0,-1 0 0 0 0,0 0 0 0 0,1-1 0 0 0,-1 0 0 0 0,0-1 0 0 0,0 0 0 0 0,0 0 0 0 0,1-1-63 0 0,4-2 63 0 0,-3 1-37 0 0,0 0 0 0 0,-1 0 1 0 0,1-1-1 0 0,7-5-26 0 0,20-14 23 0 0,-22 15-6 0 0,-1 0 1 0 0,0-2-1 0 0,2-1-17 0 0,-3 2 36 0 0,-10 8-34 0 0,0 0 0 0 0,0 0 0 0 0,0-1 0 0 0,0 1 0 0 0,0-1 0 0 0,-1 0 0 0 0,1 0-1 0 0,-1 0 1 0 0,1-2-2 0 0,-2 4-3 0 0,-1 0 0 0 0,1 0 0 0 0,-1 0 0 0 0,1 0-1 0 0,0 1 1 0 0,0-1 0 0 0,-1 0 0 0 0,1 0-1 0 0,0 1 1 0 0,0-1 0 0 0,0 0 0 0 0,-1 1-1 0 0,1-1 1 0 0,0 1 0 0 0,0-1 0 0 0,0 1 0 0 0,0 0-1 0 0,0-1 1 0 0,0 1 0 0 0,0 0 0 0 0,0-1-1 0 0,1 1 1 0 0,-1 0 0 0 0,0 0 3 0 0,0 0-5 0 0,-1 1 0 0 0,1-1 1 0 0,0 0-1 0 0,-1 0 0 0 0,1 1 0 0 0,-1-1 0 0 0,1 0 1 0 0,-1 1-1 0 0,1-1 0 0 0,-1 1 0 0 0,1-1 0 0 0,-1 1 1 0 0,0-1-1 0 0,1 1 0 0 0,-1-1 0 0 0,1 1 0 0 0,-1-1 1 0 0,0 1-1 0 0,0-1 0 0 0,1 1 0 0 0,-1 0 0 0 0,0-1 0 0 0,0 1 1 0 0,0-1-1 0 0,1 1 5 0 0,2 12-11 0 0,-1-10 11 0 0,-2 1 0 0 0,1-1 0 0 0,0 0 0 0 0,-1 1 0 0 0,1-1 0 0 0,-1 1 0 0 0,0 2 0 0 0,0-3 0 0 0,0 0 0 0 0,0 0 0 0 0,0 0 0 0 0,1 0 0 0 0,-1 0 0 0 0,1 0 0 0 0,0 0 0 0 0,0 0 0 0 0,0 1 0 0 0,7 15-2 0 0,-7-15 10 0 0,1 0 1 0 0,-1 0-1 0 0,1 0 1 0 0,0 0 0 0 0,1-1-1 0 0,-1 1 1 0 0,0 0-1 0 0,1-1 1 0 0,1 2-9 0 0,1-1-69 0 0,-3-2-195 0 0,0 1-1 0 0,0-1 0 0 0,0 0 1 0 0,0 0-1 0 0,1 0 1 0 0,-1-1-1 0 0,0 1 0 0 0,1-1 1 0 0,0 1-1 0 0,-1-1 1 0 0,1 0-1 0 0,3 1 265 0 0,9 1-6950 0 0</inkml:trace>
  <inkml:trace contextRef="#ctx0" brushRef="#br0" timeOffset="17284.282">9393 309 14976 0 0,'0'0'686'0'0,"0"0"-15"0"0,-2 1-431 0 0,-11 2-197 0 0,9-2 30 0 0,1 0 0 0 0,-1 0 0 0 0,0 0 0 0 0,0 0 0 0 0,1 1 0 0 0,-1 0 0 0 0,1-1 0 0 0,-1 1 0 0 0,-1 2-73 0 0,-1 0 336 0 0,-1 0 0 0 0,1 0 1 0 0,0-1-1 0 0,-1 0 0 0 0,-4 1-336 0 0,2-1 151 0 0,1 1-1 0 0,0 0 1 0 0,0 0 0 0 0,0 1-151 0 0,-11 8 58 0 0,0 1 1 0 0,0 0-1 0 0,2 2 0 0 0,0 0 1 0 0,-10 13-59 0 0,12-13 229 0 0,13-14-201 0 0,-1 0 1 0 0,0 1-1 0 0,1 0 1 0 0,-1-1-1 0 0,1 1 0 0 0,0 0 1 0 0,0 0-1 0 0,0 0 1 0 0,1 1-1 0 0,-1-1 1 0 0,1 0-1 0 0,-1 1 0 0 0,0 3-28 0 0,-1 5 89 0 0,1 6 11 0 0,2-17-96 0 0,0 0-1 0 0,0-1 0 0 0,1 1 0 0 0,-1 0 0 0 0,0 0 1 0 0,1-1-1 0 0,-1 1 0 0 0,0 0 0 0 0,1-1 1 0 0,-1 1-1 0 0,1-1 0 0 0,-1 1 0 0 0,1 0 1 0 0,-1-1-1 0 0,1 1 0 0 0,0-1 0 0 0,-1 1 1 0 0,1-1-1 0 0,0 0 0 0 0,-1 1 0 0 0,1-1 1 0 0,0 0-1 0 0,0 1 0 0 0,0-1-3 0 0,11 5 88 0 0,-9-4-4 0 0,0-1-11 0 0,14 2 8 0 0,0-1 0 0 0,0 0-1 0 0,0-2 1 0 0,7 0-81 0 0,70-12 195 0 0,-77 8-162 0 0,-1 1-1 0 0,1-2 1 0 0,4-3-33 0 0,-12 5 28 0 0,1-1-19 0 0,-1 0-1 0 0,0-1 1 0 0,0 0-1 0 0,0 0 1 0 0,-1-1-1 0 0,0-1 0 0 0,-1 1 1 0 0,1-1-1 0 0,1-3-8 0 0,3-5 30 0 0,-1 1-1 0 0,0-2 1 0 0,1-4-30 0 0,3-4 74 0 0,-12 19-58 0 0,-1 0 0 0 0,0 0 0 0 0,0 0 0 0 0,0 0 0 0 0,-1 0 0 0 0,1 0-1 0 0,-2-1 1 0 0,1-1-16 0 0,3-18-70 0 0,-2 12-31 0 0,-1-1 0 0 0,-1 1 0 0 0,0-1 0 0 0,-1 1 0 0 0,0 0-1 0 0,-1-1 1 0 0,-2-6 101 0 0,3 16-17 0 0,-1 1 0 0 0,1-1 1 0 0,-1 1-1 0 0,0-1 0 0 0,-1 0 17 0 0,2 2-1 0 0,-1-1 1 0 0,1 1-1 0 0,-1 0 1 0 0,1-1-1 0 0,0 1 1 0 0,0-1-1 0 0,0-3 1 0 0,1 2-1 0 0,0 1 8 0 0,0 0 0 0 0,-1-1 0 0 0,1 1 1 0 0,-1 0-1 0 0,0 0 0 0 0,0 0 1 0 0,0 0-1 0 0,-1 0 0 0 0,-1-3-7 0 0,1 2-1 0 0,1 1 1 0 0,0-1-1 0 0,0 0 0 0 0,0 1 0 0 0,0-1 0 0 0,1 0 0 0 0,-1 0 0 0 0,1 1 0 0 0,0-1 0 0 0,1 0 1 0 0,-1 0-1 0 0,1 1 1 0 0,-1 3 4 0 0,0 1 1 0 0,1-1 0 0 0,-1 1 0 0 0,0-1-1 0 0,0 1 1 0 0,0-1 0 0 0,1 1 0 0 0,-1 0-1 0 0,0-1 1 0 0,1 1 0 0 0,-1 0 0 0 0,0-1-1 0 0,0 1 1 0 0,1 0 0 0 0,-1-1 0 0 0,1 1-1 0 0,-1 0 1 0 0,0 0 0 0 0,1-1 0 0 0,-1 1-5 0 0,0 0 2 0 0,0 0 0 0 0,0 0 0 0 0,0 0 0 0 0,0 0 0 0 0,0 0 0 0 0,0 1 0 0 0,0-1 0 0 0,0 0 0 0 0,0 0 0 0 0,0 0 0 0 0,0 0 0 0 0,0 0 1 0 0,0 0-1 0 0,0 0 0 0 0,0 0 0 0 0,0 1 0 0 0,0-1 0 0 0,0 0 0 0 0,0 0 0 0 0,0 0 0 0 0,0 0 0 0 0,0 0 0 0 0,0 0 0 0 0,0 0 0 0 0,0 0 0 0 0,0 1 1 0 0,0-1-1 0 0,0 0 0 0 0,0 0 0 0 0,0 0 0 0 0,0 0 0 0 0,0 0 0 0 0,0 0 0 0 0,0 0 0 0 0,0 0 0 0 0,0 1 0 0 0,0-1 0 0 0,0 0 0 0 0,0 0 0 0 0,0 0 1 0 0,1 0-1 0 0,-1 0 0 0 0,0 0 0 0 0,0 0 0 0 0,0 0 0 0 0,0 0 0 0 0,0 0 0 0 0,0 0 0 0 0,0 0 0 0 0,0 0 0 0 0,0 0 0 0 0,1 0 0 0 0,-1 0 0 0 0,0 0 1 0 0,0 0-1 0 0,0 0 0 0 0,0 0 0 0 0,0 0 0 0 0,0 0 0 0 0,0 0 0 0 0,1 0 0 0 0,-1 0 0 0 0,0 0 0 0 0,0 0 0 0 0,0 0 0 0 0,0 0 0 0 0,0 0 0 0 0,0 0 1 0 0,0 0-1 0 0,0 0-2 0 0,-3 11-208 0 0,2-8 225 0 0,1-1 1 0 0,0 0 0 0 0,-1 1-1 0 0,1-1 1 0 0,0 0 0 0 0,0 1-1 0 0,1-1 1 0 0,-1 0-1 0 0,0 1 1 0 0,1-1 0 0 0,-1 0-1 0 0,1 1 1 0 0,0 1-18 0 0,-2 0-159 0 0,1-4 156 0 0,0 0 0 0 0,0 0 0 0 0,0 0 0 0 0,0 0 0 0 0,0 0 0 0 0,0 0 0 0 0,-1 0 0 0 0,1 0 0 0 0,0 1 0 0 0,0-1 0 0 0,0 0 0 0 0,0 0 0 0 0,0 0 0 0 0,0 0 0 0 0,0 0 0 0 0,0 0 0 0 0,0 0 0 0 0,0 0 0 0 0,0 1 0 0 0,0-1 0 0 0,0 0 0 0 0,0 0 0 0 0,0 0 0 0 0,0 0 0 0 0,0 0 0 0 0,0 0 0 0 0,0 1 0 0 0,0-1 0 0 0,0 0 0 0 0,0 0 0 0 0,0 0 0 0 0,0 0 0 0 0,0 0 0 0 0,0 0 0 0 0,0 0 0 0 0,0 0 0 0 0,0 1 0 0 0,0-1 0 0 0,0 0 0 0 0,0 0 0 0 0,0 0 0 0 0,0 0 0 0 0,0 0 0 0 0,1 0 3 0 0,-1 1 25 0 0,0-1 0 0 0,0 1 0 0 0,1-1 0 0 0,-1 1 0 0 0,0-1-1 0 0,0 1 1 0 0,0-1 0 0 0,0 1 0 0 0,0-1 0 0 0,0 1 0 0 0,1-1-1 0 0,-1 1 1 0 0,0-1 0 0 0,-1 1 0 0 0,1 0 0 0 0,0-1 0 0 0,0 1-1 0 0,0-1 1 0 0,0 1 0 0 0,0-1 0 0 0,0 1 0 0 0,-1-1 0 0 0,1 1 0 0 0,0-1-1 0 0,0 1 1 0 0,-1-1 0 0 0,1 1 0 0 0,0-1 0 0 0,-1 0 0 0 0,1 1-1 0 0,0-1 1 0 0,-1 0 0 0 0,1 1 0 0 0,-1-1 0 0 0,1 0 0 0 0,-1 1-1 0 0,1-1 1 0 0,-1 0-25 0 0,-4 6 0 0 0,9 0 14 0 0,0-4-34 0 0,-4-2 23 0 0,0 0 1 0 0,0 0 0 0 0,0 0 0 0 0,0 0 0 0 0,1 0 0 0 0,-1 0-1 0 0,0 0 1 0 0,0 0 0 0 0,0 0 0 0 0,0 1 0 0 0,0-1 0 0 0,1 0-1 0 0,-1 0 1 0 0,0 0 0 0 0,0 0 0 0 0,0 0 0 0 0,0 0 0 0 0,0 1 0 0 0,0-1-1 0 0,0 0 1 0 0,0 0 0 0 0,1 0 0 0 0,-1 0 0 0 0,0 0 0 0 0,0 1-1 0 0,0-1 1 0 0,0 0 0 0 0,0 0 0 0 0,0 0 0 0 0,0 0 0 0 0,0 1-1 0 0,0-1 1 0 0,0 0 0 0 0,0 0 0 0 0,0 0 0 0 0,0 1 0 0 0,0-1-1 0 0,0 0 1 0 0,0 0 0 0 0,0 0 0 0 0,0 0 0 0 0,-1 0 0 0 0,1 1-1 0 0,0-1 1 0 0,0 0 0 0 0,0 0 0 0 0,0 0 0 0 0,0 0 0 0 0,0 0-1 0 0,0 1 1 0 0,0-1 0 0 0,-1 0 0 0 0,1 0 0 0 0,0 0 0 0 0,0 0-1 0 0,0 0 1 0 0,0 0-4 0 0,-2 3-3 0 0,2-3 2 0 0,-1 0 1 0 0,1 0 0 0 0,0 0 0 0 0,0 0-1 0 0,-1 1 1 0 0,1-1 0 0 0,0 0-1 0 0,0 0 1 0 0,-1 1 0 0 0,1-1-1 0 0,0 0 1 0 0,0 0 0 0 0,0 1 0 0 0,0-1-1 0 0,-1 0 1 0 0,1 1 0 0 0,0-1-1 0 0,0 0 1 0 0,0 0 0 0 0,0 1-1 0 0,0-1 1 0 0,0 0 0 0 0,0 1-1 0 0,0-1 1 0 0,0 0 0 0 0,0 1 0 0 0,0-1-1 0 0,0 0 1 0 0,0 1 0 0 0,0-1 0 0 0,2 13 0 0 0,-1 0 2 0 0,-1-8 7 0 0,0-1-1 0 0,0 1 1 0 0,0 0-1 0 0,0-1 1 0 0,-1 1 0 0 0,0 2-9 0 0,-2 10 11 0 0,2-14-11 0 0,1 0 0 0 0,0 0 0 0 0,-1 1 0 0 0,0-1 0 0 0,0 0 0 0 0,0 0-1 0 0,0 0 1 0 0,-1 1 0 0 0,-5 12 0 0 0,6-13 0 0 0,-1 1 0 0 0,1-1 0 0 0,-1 1 0 0 0,0-1 0 0 0,0 0 0 0 0,0 0 0 0 0,-2 3 0 0 0,3-5 0 0 0,0 0 0 0 0,0 1 0 0 0,0-1 0 0 0,0 0 0 0 0,1 1 0 0 0,-1-1 0 0 0,0 1 0 0 0,1-1 0 0 0,-1 1 0 0 0,1-1 0 0 0,0 1 0 0 0,-1 0 0 0 0,1 1 0 0 0,-4 14 0 0 0,2-14 0 0 0,0 0 0 0 0,0 0 0 0 0,1 0 0 0 0,0 1 0 0 0,-1-1 0 0 0,1 1 0 0 0,1-1 0 0 0,-1 1 0 0 0,0-1 0 0 0,1 2 0 0 0,-4 30 12 0 0,2-18 60 0 0,2-16-68 0 0,-1 0-1 0 0,1 0 1 0 0,0 1-1 0 0,-1-1 1 0 0,1 0-1 0 0,0 0 1 0 0,0 1-1 0 0,0-1 0 0 0,0 0 1 0 0,0 1-1 0 0,0-1 1 0 0,1 0-1 0 0,-1 0 1 0 0,0 1-1 0 0,1 0-3 0 0,-1-1-3 0 0,1 0 0 0 0,-1 0 0 0 0,0 0 0 0 0,0 0 0 0 0,0 0 0 0 0,0 0 0 0 0,0 0 0 0 0,0 0 0 0 0,0 0 0 0 0,0 0 0 0 0,0 1 0 0 0,0-1 0 0 0,0 0 0 0 0,-1 0 0 0 0,1 0 0 0 0,0 0 0 0 0,-1 0 0 0 0,1 0 0 0 0,-1 0 3 0 0,-3 11-31 0 0,4-11 32 0 0,0 0 0 0 0,0 0 0 0 0,1 0-1 0 0,-1 0 1 0 0,0 0 0 0 0,1 0 0 0 0,-1 0 0 0 0,0 0-1 0 0,1-1 1 0 0,-1 1 0 0 0,1 0 0 0 0,0 0-1 0 0,-1 0 1 0 0,1-1 0 0 0,0 1 0 0 0,-1 0 0 0 0,1 0-1 0 0,0-1 1 0 0,0 1 0 0 0,0-1 0 0 0,0 1 0 0 0,-1-1-1 0 0,1 1 1 0 0,1-1-1 0 0,5 5 35 0 0,9 7-14 0 0,-13-10-13 0 0,0-1-1 0 0,0 1 1 0 0,0-1-1 0 0,0 0 1 0 0,1 0 0 0 0,-1 0-1 0 0,3 1-7 0 0,11 3 11 0 0,-16-4-8 0 0,1-1 1 0 0,-1 1-1 0 0,1 0 1 0 0,-1-1-1 0 0,0 1 1 0 0,1-1-1 0 0,0 1 1 0 0,-1-1-1 0 0,1 0 1 0 0,-1 0-1 0 0,1 0 1 0 0,-1 1-1 0 0,1-2 1 0 0,-1 1-1 0 0,1 0 1 0 0,1 0-4 0 0,0-1 1 0 0,0 1 0 0 0,0-1 0 0 0,1 1 0 0 0,-1 0 0 0 0,0 0 0 0 0,0 0 0 0 0,0 0 0 0 0,1 1-1 0 0,54 3-3488 0 0,-49-6-3498 0 0</inkml:trace>
  <inkml:trace contextRef="#ctx0" brushRef="#br0" timeOffset="18025.186">9669 471 10712 0 0,'-17'1'525'0'0,"34"0"552"0"0,10-4 4203 0 0,1-4-3558 0 0,1 0-1863 0 0,-22 5 199 0 0,0 0 0 0 0,0 0 0 0 0,0-1 0 0 0,0 0-1 0 0,-1-1 1 0 0,1 0 0 0 0,3-2-58 0 0,17-10 366 0 0,-18 12-334 0 0,-5 2-30 0 0,0 1-1 0 0,0-1 0 0 0,0 0 0 0 0,0-1 1 0 0,-1 1-1 0 0,1-1 0 0 0,-1 0 1 0 0,0 0-1 0 0,0 0 0 0 0,2-2-1 0 0,16-16 0 0 0,-18 19 0 0 0,0 0 0 0 0,0 0 0 0 0,-1-1 0 0 0,1 1 0 0 0,-1-1 0 0 0,1 0 0 0 0,-1 0 0 0 0,0 0 0 0 0,0 0 0 0 0,-1 0 0 0 0,1-1 0 0 0,4-10 22 0 0,-5 13-20 0 0,0-1 0 0 0,0 1 1 0 0,0-1-1 0 0,0 0 0 0 0,0 0 1 0 0,0 1-1 0 0,-1-1 0 0 0,1 0 1 0 0,-1 0-1 0 0,1 0 0 0 0,-1 0 1 0 0,0 0-1 0 0,0 0 0 0 0,0 0 1 0 0,0 0-1 0 0,0 0 0 0 0,0 0 0 0 0,-1 0 1 0 0,1 1-1 0 0,-1-1 0 0 0,1 0 1 0 0,-1 0-1 0 0,0-1-2 0 0,-1 1 23 0 0,0-1 0 0 0,0 1-1 0 0,0-1 1 0 0,0 1 0 0 0,0-1 0 0 0,-1 1-1 0 0,1 0 1 0 0,-1 0 0 0 0,1 1 0 0 0,-1-1-1 0 0,0 0 1 0 0,0 1 0 0 0,0 0 0 0 0,0-1-1 0 0,0 1 1 0 0,0 0 0 0 0,0 1 0 0 0,0-1-1 0 0,0 1 1 0 0,-1-1 0 0 0,1 1 0 0 0,0 0-1 0 0,0 0 1 0 0,0 0 0 0 0,-1 0 0 0 0,1 1 0 0 0,0 0-1 0 0,0-1 1 0 0,-3 2-23 0 0,2-1 29 0 0,0 0-7 0 0,1 0 1 0 0,-1 0-1 0 0,1 1 1 0 0,-1-1-1 0 0,1 1 1 0 0,0-1-1 0 0,0 1 1 0 0,0 0-1 0 0,0 0 1 0 0,0 1-1 0 0,0-1 1 0 0,0 0-1 0 0,-1 2-22 0 0,2-1 21 0 0,0-1 0 0 0,-1 0 0 0 0,1 0 0 0 0,-1 0 0 0 0,0 0 0 0 0,-2 1-21 0 0,4-3 9 0 0,-1 1 0 0 0,0 0 1 0 0,1 0-1 0 0,-1 0 0 0 0,1 0 1 0 0,0 0-1 0 0,-1 1 0 0 0,1-1 1 0 0,0 0-1 0 0,-1 1 0 0 0,1-1 1 0 0,0 1-1 0 0,0-1 0 0 0,0 1 1 0 0,1-1-1 0 0,-1 1 0 0 0,0 0 1 0 0,0-1-1 0 0,1 1 0 0 0,-1 1-9 0 0,0 0 19 0 0,0 0-1 0 0,0 0 1 0 0,-1 0 0 0 0,0 0-1 0 0,1 0 1 0 0,-1 0-1 0 0,0 0 1 0 0,-2 2-19 0 0,2-3 9 0 0,0 0-1 0 0,1 0 1 0 0,-1 0-1 0 0,1 1 1 0 0,-1-1 0 0 0,1 0-1 0 0,0 1 1 0 0,0 0 0 0 0,0-1-1 0 0,0 1 1 0 0,0-1-1 0 0,1 1 1 0 0,-1 0 0 0 0,1 2-9 0 0,-1-2 10 0 0,1 0 1 0 0,0 0-1 0 0,-1 0 0 0 0,1 0 1 0 0,-1 0-1 0 0,0 0 1 0 0,-1 2-11 0 0,-1 3 12 0 0,4-7-8 0 0,-1 1 1 0 0,0-1-1 0 0,0 0 0 0 0,0 0 0 0 0,1 1 1 0 0,-1-1-1 0 0,1 0 0 0 0,-1 0 1 0 0,1 0-1 0 0,-1 1 0 0 0,1-1 1 0 0,0 0-1 0 0,-1 0 0 0 0,1 0 0 0 0,0 0 1 0 0,0 0-1 0 0,0 0 0 0 0,0-1 1 0 0,0 1-1 0 0,0 0 0 0 0,0 0 0 0 0,0-1 1 0 0,1 1-5 0 0,28 18 266 0 0,-18-14-230 0 0,-1 0 0 0 0,1-1 0 0 0,0-1 0 0 0,1 0 0 0 0,-1-1 0 0 0,0 0 0 0 0,1 0 0 0 0,0-2 0 0 0,2 0-36 0 0,4 0 52 0 0,-1-1 0 0 0,1-1 0 0 0,-1 0 0 0 0,1-2 0 0 0,13-4-52 0 0,-25 5-35 0 0,1-1 0 0 0,-1 1 0 0 0,0-1 0 0 0,-1-1 0 0 0,1 1 0 0 0,-1-1 0 0 0,0 0 0 0 0,0-1 0 0 0,0 1 0 0 0,4-7 35 0 0,-7 9-65 0 0,0-1 0 0 0,0 1 0 0 0,0 0 0 0 0,0 0-1 0 0,1 0 1 0 0,-1 0 0 0 0,1 1 0 0 0,0-1 0 0 0,3-1 65 0 0,9-6-192 0 0,-14 8 168 0 0,1 1-1 0 0,-1-1 1 0 0,1 0-1 0 0,0 1 1 0 0,-1-1 0 0 0,1 1-1 0 0,0 0 1 0 0,0 0-1 0 0,0 0 1 0 0,0 0-1 0 0,0 1 1 0 0,3-1 24 0 0,17 3-75 0 0,-22-2 73 0 0,0 0-1 0 0,0 1 1 0 0,0-1-1 0 0,1 0 1 0 0,-1 1 0 0 0,0-1-1 0 0,0 1 1 0 0,0-1-1 0 0,0 1 1 0 0,0-1-1 0 0,0 1 1 0 0,0 0-1 0 0,0-1 1 0 0,0 1-1 0 0,0 0 1 0 0,0 0-1 0 0,-1 0 1 0 0,1-1 0 0 0,0 1-1 0 0,-1 0 1 0 0,1 0-1 0 0,0 0 1 0 0,-1 0-1 0 0,1 0 1 0 0,-1 1-1 0 0,1-1 1 0 0,-1 0 2 0 0,2 5 40 0 0,0 0-1 0 0,-1-1 1 0 0,0 1 0 0 0,1 4-40 0 0,-2-8 26 0 0,0 2 13 0 0,0 0 1 0 0,0 1-1 0 0,0-1 1 0 0,0 0-1 0 0,-1 3-39 0 0,0-3 54 0 0,1 0-1 0 0,-1 0 1 0 0,1 0 0 0 0,0 0-1 0 0,1 3-53 0 0,-1-5 31 0 0,1 1-1 0 0,-1-1 0 0 0,0 0 0 0 0,0 0 0 0 0,0 0 0 0 0,0 0 1 0 0,0 1-1 0 0,0-1 0 0 0,0 0 0 0 0,-1 0 0 0 0,1 0 1 0 0,-1 0-1 0 0,0 0 0 0 0,0 2-30 0 0,1-3 11 0 0,-1 0 0 0 0,1 0-1 0 0,0 0 1 0 0,0 0 0 0 0,0 0 0 0 0,-1 0 0 0 0,1 1 0 0 0,0-1-1 0 0,1 0 1 0 0,-1 0 0 0 0,0 0 0 0 0,0 0 0 0 0,0 0 0 0 0,1 0-1 0 0,-1 0 1 0 0,0 0 0 0 0,1 1 0 0 0,-1-1 0 0 0,1 0-1 0 0,-1-1 1 0 0,1 2-11 0 0,0-1 60 0 0,0 1-1 0 0,0 0 0 0 0,-1-1 1 0 0,1 1-1 0 0,-1 0 0 0 0,1-1 1 0 0,-1 1-1 0 0,1 0 0 0 0,-1 1-59 0 0,0-3 15 0 0,0 0 0 0 0,1 1 0 0 0,-1-1 0 0 0,0 0 0 0 0,0 0 0 0 0,1 0 1 0 0,-1 0-1 0 0,0 1 0 0 0,1-1 0 0 0,-1 0 0 0 0,0 0 0 0 0,1 0 0 0 0,-1 0 0 0 0,0 0 0 0 0,1 0 0 0 0,-1 0 0 0 0,0 0 0 0 0,1 0 0 0 0,-1 0 0 0 0,0 0 0 0 0,1 0 0 0 0,-1 0 0 0 0,0 0 0 0 0,0 0 0 0 0,1 0 0 0 0,-1 0 0 0 0,0-1 0 0 0,1 1 0 0 0,-1 0 0 0 0,0 0 0 0 0,1 0 0 0 0,-1 0 0 0 0,0-1-15 0 0,11-3 210 0 0,-10 3-184 0 0,0 0 1 0 0,0 0 0 0 0,0 0 0 0 0,0-1-1 0 0,0 1 1 0 0,0 0 0 0 0,-1-1-1 0 0,1 1 1 0 0,0 0 0 0 0,-1-1 0 0 0,1 1-1 0 0,-1-1 1 0 0,0 0-27 0 0,5-11 131 0 0,5-9-269 0 0,-10 20 111 0 0,1-1 0 0 0,0 1 0 0 0,0 0 0 0 0,0 0 0 0 0,0 0 0 0 0,0-1 0 0 0,0 1 0 0 0,1 0 0 0 0,-1 0 0 0 0,2-1 27 0 0,12-15-358 0 0,-13 14 268 0 0,1 0 0 0 0,0 1 0 0 0,0-1 0 0 0,0 1 0 0 0,1 0 0 0 0,-1 0 0 0 0,4-2 90 0 0,3-3-111 0 0,-8 7 92 0 0,-1 0 0 0 0,1 0 0 0 0,-1 0 0 0 0,1 0 0 0 0,0 0 0 0 0,0 0 0 0 0,0 0 0 0 0,-1 0 0 0 0,1 1 19 0 0,2-1-8 0 0,-1 1 1 0 0,0-1 0 0 0,1 1 0 0 0,-1 0 0 0 0,1 0 0 0 0,-1 0-1 0 0,1 1 1 0 0,1 0 7 0 0,-3-1 0 0 0,0 1 0 0 0,1 0 0 0 0,-1-1 0 0 0,0 1 0 0 0,0 0 0 0 0,0 0 0 0 0,0 1-1 0 0,0-1 1 0 0,0 0 0 0 0,0 1 0 0 0,0-1 0 0 0,0 2 0 0 0,21 23 6 0 0,-18-20-18 0 0,-1-1 1 0 0,0 1-1 0 0,1-1 1 0 0,0-1-1 0 0,0 1 12 0 0,18 11-5 0 0,1 0-1 0 0,20 8 6 0 0,-24-13 13 0 0,-1-1 81 0 0,0-1-1 0 0,7 2-93 0 0,-5-3-299 0 0,1 0 1 0 0,0-2-1 0 0,0 0 0 0 0,1-1 0 0 0,-1-2 0 0 0,7 0 299 0 0,-7-1-1551 0 0</inkml:trace>
  <inkml:trace contextRef="#ctx0" brushRef="#br0" timeOffset="18556.108">11238 299 11056 0 0,'-2'0'505'0'0,"-21"-2"-120"0"0,17 1-323 0 0,-1 0 0 0 0,1 1 0 0 0,0 0 0 0 0,0 0 0 0 0,-4 1-62 0 0,-8 2 528 0 0,-1 2 1 0 0,1 1 0 0 0,0 0-1 0 0,0 1 1 0 0,0 1 0 0 0,1 1 0 0 0,1 0-1 0 0,-1 1 1 0 0,2 1 0 0 0,-1 0-1 0 0,1 1 1 0 0,1 1 0 0 0,-3 4-529 0 0,11-11 81 0 0,-7 6 203 0 0,1 1 0 0 0,0 0 0 0 0,-3 6-284 0 0,12-15 69 0 0,0 0-1 0 0,1 1 0 0 0,-1-1 1 0 0,1 1-1 0 0,0 0 1 0 0,0 0-1 0 0,0 0 0 0 0,1 0 1 0 0,0 0-1 0 0,0 0 1 0 0,0 0-1 0 0,1 1 0 0 0,-1 1-68 0 0,1-6 8 0 0,0 0-1 0 0,1 0 1 0 0,-1 1-1 0 0,0-1 1 0 0,1 0-1 0 0,-1 0 1 0 0,0 0-1 0 0,1 1 1 0 0,0-1-1 0 0,-1 0 1 0 0,1 0-1 0 0,0 0 1 0 0,-1 0-1 0 0,1 0 1 0 0,0 0-1 0 0,0 0 1 0 0,0 0-1 0 0,0-1 1 0 0,0 1-1 0 0,0 0 1 0 0,0 0-1 0 0,0-1 1 0 0,0 1-1 0 0,1 0-7 0 0,1 0 49 0 0,0 0 0 0 0,0 1-1 0 0,0-1 1 0 0,0 0 0 0 0,0-1-1 0 0,1 1 1 0 0,-1 0 0 0 0,1-1-49 0 0,6 0 50 0 0,0 0 1 0 0,-1 0-1 0 0,1-1 1 0 0,0-1-1 0 0,0 1 1 0 0,-1-2-1 0 0,1 1 1 0 0,-1-1-1 0 0,0-1 1 0 0,0 0-1 0 0,0 0 1 0 0,6-4-51 0 0,-2 0-104 0 0,-1-1 0 0 0,-1 1 0 0 0,0-2 0 0 0,0 0-1 0 0,-1 0 1 0 0,0-1 0 0 0,0 0 0 0 0,1-4 104 0 0,11-13-729 0 0,-2-2-1 0 0,-1 0 1 0 0,-2-2 0 0 0,-1 0-1 0 0,-1 0 1 0 0,10-34 729 0 0,-19 46-259 0 0,-2 9 134 0 0,0 1 1 0 0,-1-1-1 0 0,-1 1 1 0 0,0-1-1 0 0,0 0 1 0 0,-1 0-1 0 0,0 0 1 0 0,-1 0-1 0 0,-1-6 125 0 0,1 16 48 0 0,0 0 0 0 0,0 0 0 0 0,0 0 0 0 0,0 0 0 0 0,0 0 0 0 0,-1 0 0 0 0,1 0 0 0 0,0 0 0 0 0,-1 0 0 0 0,1 0 0 0 0,0 0 0 0 0,-1 0 0 0 0,1 0 0 0 0,-1 0 0 0 0,1 1 0 0 0,-1-1 0 0 0,0 0 0 0 0,1 0 0 0 0,-1 1 0 0 0,0-1 0 0 0,0 0 0 0 0,1 1 0 0 0,-1-1 0 0 0,0 1 0 0 0,0-1 0 0 0,0 1 0 0 0,0-1 0 0 0,0 1 0 0 0,0 0 0 0 0,0-1 0 0 0,0 1 0 0 0,0 0 0 0 0,0 0 0 0 0,0 0 0 0 0,0 0 0 0 0,0 0 0 0 0,0 0 0 0 0,0 0 0 0 0,0 0 0 0 0,0 0 0 0 0,0 0 0 0 0,1 0 0 0 0,-1 1 0 0 0,-1-1-48 0 0,-1 1 116 0 0,0 1-1 0 0,0-1 0 0 0,0 0 1 0 0,0 1-1 0 0,0 0 0 0 0,0 0 1 0 0,0 0-1 0 0,0 0 0 0 0,1 0 0 0 0,-1 0 1 0 0,1 1-1 0 0,-2 2-115 0 0,2-3 44 0 0,-2 3 30 0 0,1 0 1 0 0,-1 0-1 0 0,1 0 0 0 0,0 0 1 0 0,0 1-1 0 0,1-1 1 0 0,0 1-1 0 0,0-1 0 0 0,-1 5-74 0 0,-8 30 224 0 0,6-24-74 0 0,0 0-1 0 0,1 1 0 0 0,1-1 1 0 0,1 1-1 0 0,0-1 0 0 0,2 1 1 0 0,-1 1-150 0 0,2 7 283 0 0,0-12-88 0 0,0 1-1 0 0,0 0 0 0 0,1-1 0 0 0,1 1-194 0 0,-2-10 43 0 0,0 1 0 0 0,1-1 0 0 0,-1 0 0 0 0,1-1 0 0 0,0 1 0 0 0,0 0 0 0 0,0 0-1 0 0,1-1 1 0 0,-1 0 0 0 0,1 1 0 0 0,0-1 0 0 0,0 0 0 0 0,0 0 0 0 0,0 0 0 0 0,1 0-43 0 0,8 5 211 0 0,-1 0 0 0 0,2 0 0 0 0,-1-2 1 0 0,1 1-1 0 0,0-2 0 0 0,0 1 0 0 0,13 2-211 0 0,-8-3 177 0 0,14 4-19 0 0,1-1 0 0 0,-1-1 0 0 0,30 1-158 0 0,-28-4 437 0 0,-9-1-1873 0 0,-8-2-4497 0 0,-5-1-1769 0 0</inkml:trace>
  <inkml:trace contextRef="#ctx0" brushRef="#br0" timeOffset="19695.982">2729 2401 6448 0 0,'0'0'297'0'0,"0"0"-9"0"0,7-3-177 0 0,4 1 1010 0 0,0 1 1 0 0,0 0-1 0 0,5 1-1121 0 0,23-2 2514 0 0,-9 0-107 0 0,17 0-2407 0 0,10 0 979 0 0,425-25 2628 0 0,-392 22-2537 0 0,58 4-1070 0 0,-37 1 273 0 0,-64-2-325 0 0,-1 3 0 0 0,18 3 52 0 0,-8 7-1821 0 0,-46-8 51 0 0</inkml:trace>
  <inkml:trace contextRef="#ctx0" brushRef="#br0" timeOffset="20002.235">2904 2555 12264 0 0,'-10'-2'680'0'0,"-1"0"-278"0"0,0 0 0 0 0,-1 1 0 0 0,1 0-402 0 0,10 1 619 0 0,1 0 21 0 0,0 0-49 0 0,0 0-236 0 0,18 6 317 0 0,-13-4-542 0 0,0-1 1 0 0,0 1-1 0 0,0-1 1 0 0,0 0-1 0 0,4 0-130 0 0,141 5 1340 0 0,1-5-1 0 0,74-13-1339 0 0,-56 2 233 0 0,-78 6-1004 0 0,0-4 0 0 0,16-6 771 0 0,-76 8-939 0 0,-3 3-12 0 0</inkml:trace>
  <inkml:trace contextRef="#ctx0" brushRef="#br0" timeOffset="20352.983">3488 2168 3224 0 0,'0'0'143'0'0,"6"-3"462"0"0,0 3 919 0 0,0 0 0 0 0,0 0 0 0 0,0 0 0 0 0,0 1 1 0 0,0 0-1 0 0,-1 0 0 0 0,4 2-1524 0 0,16 2 2196 0 0,-8-2-1450 0 0,0 0 1 0 0,0 2 0 0 0,8 3-747 0 0,31 8 224 0 0,-30-9-260 0 0,0 2 1 0 0,5 2 35 0 0,-4-1 441 0 0,27 7-441 0 0,-11-5 644 0 0,15 7-644 0 0,-21-6 252 0 0,-8-3-3 0 0,0 1-1 0 0,-1 1 0 0 0,0 2 1 0 0,10 8-249 0 0,-33-19 43 0 0,-1 0 0 0 0,1 0 0 0 0,-1 0 1 0 0,0 1-1 0 0,0 0 0 0 0,0 0 0 0 0,0 0 1 0 0,-1 0-1 0 0,1 0 0 0 0,-1 1 0 0 0,0 0-43 0 0,-2-3 8 0 0,0 0 0 0 0,-1 0-1 0 0,1 0 1 0 0,-1-1-1 0 0,1 1 1 0 0,-1 0 0 0 0,0 0-1 0 0,0 0 1 0 0,1 0-1 0 0,-1 0 1 0 0,-1 0-1 0 0,1 0 1 0 0,0 0 0 0 0,0 0-1 0 0,-1-1 1 0 0,1 1-1 0 0,-1 0 1 0 0,0 0 0 0 0,1 0-1 0 0,-1-1 1 0 0,0 1-1 0 0,0 0 1 0 0,0-1 0 0 0,0 1-1 0 0,0-1 1 0 0,-1 1-1 0 0,1-1 1 0 0,0 1 0 0 0,-1-1-1 0 0,1 0 1 0 0,-1 0-1 0 0,1 1-7 0 0,-18 11 13 0 0,1 0 0 0 0,-2 0 0 0 0,1-2 0 0 0,-1 0-1 0 0,-11 2-12 0 0,-69 29 231 0 0,-38 7-231 0 0,32-12-95 0 0,-18 13 95 0 0,47-14-1140 0 0,1 2-1 0 0,-11 13 1141 0 0,73-43-1848 0 0,1-2-4838 0 0</inkml:trace>
  <inkml:trace contextRef="#ctx0" brushRef="#br0" timeOffset="24572.077">7363 2397 5528 0 0,'-12'0'714'0'0,"12"0"-613"0"0,0 0-1 0 0,-1 0 1 0 0,1 0-1 0 0,0-1 0 0 0,-1 1 1 0 0,1 0-1 0 0,0 0 0 0 0,0-1 1 0 0,-1 1-1 0 0,1 0 0 0 0,0-1 1 0 0,0 1-1 0 0,0 0 0 0 0,-1-1 1 0 0,1 1-1 0 0,0 0 0 0 0,0-1 1 0 0,0 1-1 0 0,0 0 0 0 0,0-1 1 0 0,0 1-1 0 0,0 0-100 0 0,-1-2 5086 0 0,13 2-3131 0 0,0-2-1 0 0,11-1-1954 0 0,-10 0 326 0 0,-1 2-1 0 0,1-1 0 0 0,0 2-325 0 0,224-3 1172 0 0,-19-10 314 0 0,-39 6-212 0 0,197-3 439 0 0,192 1-1676 0 0,-331 8-37 0 0,14 0 0 0 0,-124-1 0 0 0,41-1 0 0 0,-71 3 0 0 0,-47 1 0 0 0,1-2 0 0 0,16-1 0 0 0,-24 1 0 0 0,12-2 0 0 0,-7-1 0 0 0,35 4 0 0 0,19-1 0 0 0,20-2-53 0 0,-88 5-104 0 0,-11-1-2806 0 0,-23-1 1744 0 0</inkml:trace>
  <inkml:trace contextRef="#ctx0" brushRef="#br0" timeOffset="23441.975">8177 1394 11432 0 0,'10'-18'790'0'0,"-3"5"-611"0"0,-1 0 0 0 0,5-13-179 0 0,-10 23 242 0 0,0 0-1 0 0,0-1 1 0 0,0 1 0 0 0,0-1-1 0 0,-1 1 1 0 0,1-1 0 0 0,-1 1-1 0 0,0-1 1 0 0,0 1 0 0 0,0-1-1 0 0,-1 1 1 0 0,1-1 0 0 0,-1 1 0 0 0,0-2-242 0 0,0 3 147 0 0,0 0 1 0 0,0 0-1 0 0,-1 0 1 0 0,1 0 0 0 0,0 0-1 0 0,-1 0 1 0 0,1 0 0 0 0,-1 0-1 0 0,0 0 1 0 0,0 1-1 0 0,0-1 1 0 0,1 1 0 0 0,-1-1-1 0 0,-1 1 1 0 0,1 0 0 0 0,0 0-1 0 0,0 0 1 0 0,0 0-1 0 0,-1 0 1 0 0,0 0-148 0 0,0 0 114 0 0,-1 0 1 0 0,1 0-1 0 0,-1 1 0 0 0,0-1 1 0 0,1 1-1 0 0,-1 0 0 0 0,1 0 1 0 0,-1 0-1 0 0,0 1 0 0 0,1-1 0 0 0,-1 1 1 0 0,1 0-1 0 0,-3 1-114 0 0,3-1 50 0 0,-8 2 43 0 0,0 1-1 0 0,1 0 1 0 0,0 1 0 0 0,0 0 0 0 0,0 1 0 0 0,0 0 0 0 0,1 0-1 0 0,0 1 1 0 0,-4 4-93 0 0,5-4 21 0 0,1 1-1 0 0,0-1 0 0 0,1 2 1 0 0,-1-1-1 0 0,1 1 0 0 0,1 0 1 0 0,0 0-1 0 0,-3 9-20 0 0,5-14 36 0 0,2 0 0 0 0,-1 1 0 0 0,0 0 0 0 0,1-1 0 0 0,0 1 0 0 0,0 0 1 0 0,0 0-1 0 0,1 0 0 0 0,0 0 0 0 0,0-1 0 0 0,0 1 0 0 0,0 0 0 0 0,1 0 0 0 0,0 0 0 0 0,0 0 0 0 0,0-1 0 0 0,1 4-36 0 0,0-2 13 0 0,1-1 0 0 0,-1 1 0 0 0,1 0 0 0 0,0-1 0 0 0,0 0 0 0 0,1 0 0 0 0,0 0 0 0 0,0 0 0 0 0,0-1 0 0 0,0 1 0 0 0,0-1 0 0 0,1 0 0 0 0,5 3-13 0 0,-6-4 10 0 0,0-1 1 0 0,0 0 0 0 0,0 0-1 0 0,1 0 1 0 0,-1 0 0 0 0,0-1-1 0 0,1 0 1 0 0,-1 0-1 0 0,1 0 1 0 0,0-1 0 0 0,-1 1-1 0 0,1-1 1 0 0,0 0 0 0 0,-1 0-1 0 0,1-1 1 0 0,0 1 0 0 0,-1-1-1 0 0,1 0 1 0 0,1-1-11 0 0,1 0 18 0 0,0-1 0 0 0,0 0-1 0 0,0 0 1 0 0,0-1 0 0 0,0 1 0 0 0,-1-2 0 0 0,0 1 0 0 0,0-1-1 0 0,0 1 1 0 0,0-2 0 0 0,1-1-18 0 0,3-4-56 0 0,-1-1 1 0 0,-1 0-1 0 0,1-1 0 0 0,-2 1 0 0 0,3-6 56 0 0,7-9 7 0 0,-12 22-33 0 0,-1-1-1 0 0,-1 0 0 0 0,1 0 0 0 0,0-1 27 0 0,-4 6-82 0 0,1 0 20 0 0,3-3 40 0 0,3 11-98 0 0,-3-2 106 0 0,-1 0 0 0 0,0-1 1 0 0,-1 1-1 0 0,1 0 0 0 0,-1 0 1 0 0,0 1-1 0 0,1 2 14 0 0,6 16 2 0 0,-1-3-2 0 0,-1-1 0 0 0,0 1 0 0 0,1 12 0 0 0,5 16 12 0 0,-7-28 82 0 0,-2 1 0 0 0,0 4-94 0 0,1 5 80 0 0,2 42 118 0 0,-4-62-127 0 0,-2 1 0 0 0,1-1 0 0 0,-2 1 1 0 0,1-1-1 0 0,-2 1 0 0 0,1 0 1 0 0,-2-1-1 0 0,1 1 0 0 0,-2-1 0 0 0,1 1 1 0 0,-3 2-72 0 0,4-11 43 0 0,0-1 1 0 0,-1 1 0 0 0,1 0 0 0 0,-1-1 0 0 0,0 1-1 0 0,0-1 1 0 0,0 1 0 0 0,0-1 0 0 0,0 0-1 0 0,0 0 1 0 0,-1 0 0 0 0,1 0 0 0 0,-1 0 0 0 0,1 0-1 0 0,-1-1 1 0 0,0 1 0 0 0,0-1 0 0 0,1 0-1 0 0,-1 0 1 0 0,0 0 0 0 0,0 0 0 0 0,0 0 0 0 0,0-1-1 0 0,-1 1-43 0 0,-9 0 43 0 0,0-1 1 0 0,0 0-1 0 0,1 0 0 0 0,-1-2 0 0 0,-4 0-43 0 0,11 1 74 0 0,-4 0-57 0 0,1-1-1 0 0,-1 0 1 0 0,1-1 0 0 0,0 0 0 0 0,0 0 0 0 0,0-1 0 0 0,0 0 0 0 0,0-1 0 0 0,-3-2-17 0 0,9 5 5 0 0,0 0 1 0 0,1 0-1 0 0,-1 0 0 0 0,0 0 1 0 0,1 0-1 0 0,-1-1 0 0 0,1 1 1 0 0,0-1-1 0 0,0 0 1 0 0,0 0-1 0 0,0 1 0 0 0,0-1 1 0 0,1 0-1 0 0,-1-1 0 0 0,1 1 1 0 0,0 0-1 0 0,0 0 1 0 0,0 0-1 0 0,0-1 0 0 0,1 1 1 0 0,-1-1-1 0 0,1 1 0 0 0,0 0 1 0 0,0-1-1 0 0,0 1 1 0 0,1-1-1 0 0,-1 1 0 0 0,1-1-5 0 0,1-2-50 0 0,0 0 0 0 0,0 0 0 0 0,1 0 0 0 0,0 0 0 0 0,0 1 1 0 0,0-1-1 0 0,1 1 0 0 0,0 0 0 0 0,0 0 0 0 0,0 0 0 0 0,0 0 0 0 0,1 1 0 0 0,0 0 0 0 0,3-3 50 0 0,12-7-735 0 0,0 1 0 0 0,1 1 0 0 0,8-2 735 0 0,-11 4-597 0 0,15-7-454 0 0,3 1-5 0 0</inkml:trace>
  <inkml:trace contextRef="#ctx0" brushRef="#br0" timeOffset="23754.769">8788 1588 14280 0 0,'-1'1'1102'0'0,"-32"26"-514"0"0,12-7-142 0 0,8-10-18 0 0,1 1 0 0 0,1 1 1 0 0,0 0-1 0 0,1 1 0 0 0,0 0 1 0 0,1 1-1 0 0,1 0 0 0 0,0 0 1 0 0,0 0-1 0 0,2 1 0 0 0,-1 3-428 0 0,7-18 34 0 0,-1 1 0 0 0,1 0-1 0 0,0 0 1 0 0,-1 0-1 0 0,1 0 1 0 0,0 0 0 0 0,0 0-1 0 0,0 0 1 0 0,0 0 0 0 0,0-1-1 0 0,0 1 1 0 0,0 0-1 0 0,0 0 1 0 0,0 0 0 0 0,0 0-1 0 0,1 0 1 0 0,-1 0-1 0 0,0 0 1 0 0,1-1 0 0 0,-1 1-1 0 0,0 0 1 0 0,1 0 0 0 0,-1 0-1 0 0,1-1 1 0 0,-1 1-1 0 0,1 0 1 0 0,0 0-34 0 0,0 0 38 0 0,1 0 1 0 0,-1 0-1 0 0,1 0 0 0 0,0-1 1 0 0,-1 1-1 0 0,1 0 0 0 0,0-1 1 0 0,0 1-1 0 0,-1-1 0 0 0,1 1 1 0 0,0-1-1 0 0,0 0 0 0 0,0 0-38 0 0,6 0 104 0 0,0 0-1 0 0,1 0 0 0 0,-1-1 1 0 0,0 0-1 0 0,6-2-103 0 0,-5 0 160 0 0,1 0-1 0 0,-1 0 1 0 0,0-1-1 0 0,0-1 1 0 0,0 0-1 0 0,4-2-159 0 0,-8 4 17 0 0,-1-1-1 0 0,1 1 0 0 0,-1-1 0 0 0,0 0 0 0 0,1 0 1 0 0,-2-1-1 0 0,1 1 0 0 0,0-1 0 0 0,-1 0 1 0 0,0 0-1 0 0,1-2-16 0 0,-3 3 12 0 0,1 0 1 0 0,-1 0-1 0 0,-1 0 1 0 0,1 0-1 0 0,0-1 1 0 0,-1 1-1 0 0,0 0 1 0 0,0 0-1 0 0,0-1 1 0 0,-1-1-13 0 0,0-2 20 0 0,0 0 0 0 0,-1 0 0 0 0,0 0 0 0 0,-2-5-20 0 0,2 7-129 0 0,-1 1-1 0 0,1 0 0 0 0,-1 1 1 0 0,0-1-1 0 0,0 0 1 0 0,0 1-1 0 0,-1 0 0 0 0,1 0 1 0 0,-1 0-1 0 0,0 0 0 0 0,0 0 1 0 0,0 1-1 0 0,-1 0 1 0 0,-4-3 129 0 0,5 4-129 0 0,1 0 0 0 0,-1 1 0 0 0,0-1 1 0 0,0 1-1 0 0,0-1 0 0 0,0 1 0 0 0,0 1 1 0 0,-1-1-1 0 0,1 1 0 0 0,0-1 0 0 0,0 1 0 0 0,0 0 1 0 0,-1 1-1 0 0,1-1 0 0 0,0 1 0 0 0,0-1 1 0 0,0 1-1 0 0,0 1 0 0 0,-1-1 129 0 0,-9 5-2341 0 0,1 2-4272 0 0</inkml:trace>
  <inkml:trace contextRef="#ctx0" brushRef="#br0" timeOffset="21869.983">5732 1967 3680 0 0,'-6'-2'153'0'0,"1"1"1"0"0,0-1-1 0 0,0 1 0 0 0,-1 0 1 0 0,1 1-1 0 0,-1-1 0 0 0,1 1 1 0 0,-1 0-1 0 0,1 1 1 0 0,0-1-1 0 0,-1 1 0 0 0,1 0 1 0 0,0 0-1 0 0,-1 1-153 0 0,-15 4 2629 0 0,0 1-1 0 0,-17 9-2628 0 0,32-13 304 0 0,-7 4 370 0 0,-1 1 1 0 0,1 1-1 0 0,0 0 1 0 0,1 1-1 0 0,0 1 1 0 0,0 0-1 0 0,-1 3-674 0 0,0-2 476 0 0,8-7-233 0 0,-1 1-1 0 0,1 0 1 0 0,0 1 0 0 0,1-1-1 0 0,0 1 1 0 0,-3 6-243 0 0,5-9 75 0 0,0 1-1 0 0,0-1 0 0 0,0 1 1 0 0,1-1-1 0 0,0 1 0 0 0,0 0 1 0 0,0 0-1 0 0,0-1 1 0 0,1 1-1 0 0,0 0 0 0 0,0 3-74 0 0,0-5 35 0 0,1-1 1 0 0,-1 1-1 0 0,1 0 0 0 0,0 0 0 0 0,0-1 0 0 0,0 1 0 0 0,0-1 0 0 0,0 1 0 0 0,1-1 0 0 0,-1 1 0 0 0,1-1 0 0 0,-1 0 0 0 0,1 0 0 0 0,0 1 0 0 0,0-1 0 0 0,0-1 0 0 0,0 1 0 0 0,0 0 0 0 0,1 0 0 0 0,-1-1 0 0 0,0 1 0 0 0,1-1 0 0 0,-1 0 1 0 0,1 0-1 0 0,0 0 0 0 0,0 0-35 0 0,2 1 39 0 0,0-1 1 0 0,1 0-1 0 0,-1 0 1 0 0,0 0-1 0 0,1-1 1 0 0,-1 0-1 0 0,0 0 1 0 0,1 0 0 0 0,-1 0-1 0 0,0-1 1 0 0,1 0-1 0 0,-1 0 1 0 0,1-1-40 0 0,2-1 21 0 0,0 1 0 0 0,-1-2 0 0 0,1 1 0 0 0,-1-1 0 0 0,0 0 0 0 0,0 0 0 0 0,-1-1 0 0 0,1 0 0 0 0,-1 0 0 0 0,0-1-1 0 0,0 0 1 0 0,-1 0 0 0 0,0 0 0 0 0,0 0 0 0 0,3-5-21 0 0,0-1 3 0 0,-1 0-1 0 0,0 0 0 0 0,0-1 1 0 0,-1 0-1 0 0,-1 0 0 0 0,0 0 0 0 0,0-5-2 0 0,4-9-5 0 0,-7 22 29 0 0,0 0 0 0 0,-1 0 0 0 0,1-1-1 0 0,-1 1 1 0 0,0-1 0 0 0,0-4-24 0 0,11 27 142 0 0,4 36 82 0 0,-7-28-180 0 0,-2 1-1 0 0,3 16-43 0 0,1 3 71 0 0,31 124 602 0 0,-33-121-600 0 0,-2 0-1 0 0,0 27-72 0 0,-6-50 59 0 0,-1 0 0 0 0,-1 0 0 0 0,-1 0 0 0 0,-5 21-59 0 0,5-37 6 0 0,0 1 1 0 0,-1-1-1 0 0,0 0 1 0 0,-1 0-1 0 0,1 0 1 0 0,-2 0-1 0 0,1-1 1 0 0,-1 0-1 0 0,-1 0 1 0 0,1 0-1 0 0,-1 0 1 0 0,-1-1-1 0 0,-6 6-6 0 0,12-12 4 0 0,-7 6 39 0 0,0-1-1 0 0,0 1 1 0 0,-1-1 0 0 0,-4 2-43 0 0,10-7 21 0 0,-1 1 0 0 0,0 0-1 0 0,0-1 1 0 0,0 0 0 0 0,-1 0 0 0 0,1 0-1 0 0,0-1 1 0 0,0 1 0 0 0,0-1 0 0 0,-1 0 0 0 0,1 0-1 0 0,-3-1-20 0 0,4 1 33 0 0,-1-1-1 0 0,0 0 0 0 0,1 0 0 0 0,-1 0 1 0 0,1 0-1 0 0,-1-1 0 0 0,1 0 0 0 0,0 1 1 0 0,0-1-1 0 0,0 0 0 0 0,0-1 0 0 0,0 1 1 0 0,0 0-1 0 0,0-1 0 0 0,1 0 1 0 0,0 1-1 0 0,-1-1 0 0 0,1 0 0 0 0,0 0 1 0 0,0-1-1 0 0,0 1 0 0 0,1 0 0 0 0,-1-1 1 0 0,1 1-1 0 0,0 0 0 0 0,0-1 0 0 0,0 0 1 0 0,0 1-1 0 0,1-1 0 0 0,-1 0-32 0 0,0-10 90 0 0,0 0 0 0 0,1 0 0 0 0,0 0 0 0 0,1 0 0 0 0,1 0 0 0 0,0 0 0 0 0,1 0 0 0 0,0 1 0 0 0,1-1 0 0 0,1 1 0 0 0,0 0 0 0 0,3-5-90 0 0,-5 13 30 0 0,6-13 30 0 0,1 1 0 0 0,3-4-60 0 0,-9 16-1 0 0,0-1 1 0 0,0 2-1 0 0,1-1 1 0 0,-1 0-1 0 0,1 1 0 0 0,0 0 1 0 0,0 0-1 0 0,0 0 0 0 0,2 0 1 0 0,1-1-38 0 0,22-10-32 0 0,-28 15 49 0 0,-1-1 1 0 0,1 1-1 0 0,0-1 0 0 0,-1 1 1 0 0,1 0-1 0 0,0 0 0 0 0,0 0 1 0 0,-1 0-1 0 0,1 0 0 0 0,0 0 1 0 0,0 0-1 0 0,-1 0 1 0 0,1 1-1 0 0,0-1 0 0 0,0 1 1 0 0,-1-1-1 0 0,1 1 0 0 0,0 0 21 0 0,6 4-1448 0 0,1 1 0 0 0,-1 0-1 0 0,1 1 1 0 0,0 1 1448 0 0,-2-2-1727 0 0</inkml:trace>
  <inkml:trace contextRef="#ctx0" brushRef="#br0" timeOffset="22169.28">6099 2583 12896 0 0,'0'0'594'0'0,"0"0"-16"0"0,-12 6-286 0 0,6-1 265 0 0,-1 0 1 0 0,2 0 0 0 0,-1 0 0 0 0,-4 6-558 0 0,-12 11 1622 0 0,21-21-1579 0 0,-1 1 1 0 0,1-1 0 0 0,0 0-1 0 0,0 1 1 0 0,0 0 0 0 0,0-1-1 0 0,0 1 1 0 0,0-1 0 0 0,0 1-1 0 0,0 0 1 0 0,1 0 0 0 0,-1-1-1 0 0,1 1 1 0 0,-1 0 0 0 0,1 0-1 0 0,0 0 1 0 0,-1-1 0 0 0,1 1-1 0 0,0 0 1 0 0,0 0-1 0 0,1 0 1 0 0,-1 0 0 0 0,0 0-1 0 0,0-1 1 0 0,1 1 0 0 0,0 0-1 0 0,-1 0 1 0 0,1 0 0 0 0,0 0-44 0 0,3 5 57 0 0,-1 0 0 0 0,1 0 0 0 0,1 0 1 0 0,-1 0-1 0 0,1-1 0 0 0,1 1-57 0 0,4 3 68 0 0,0-1 0 0 0,0 0 1 0 0,1 0-1 0 0,0-1 0 0 0,1-1 0 0 0,8 5-68 0 0,-4-3 160 0 0,-1 1 0 0 0,0 1 0 0 0,2 2-160 0 0,-12-7 84 0 0,-4-5-15 0 0,0 1 0 0 0,0-1-1 0 0,0 1 1 0 0,1-1 0 0 0,-1 1 0 0 0,1-1 0 0 0,-1 0 0 0 0,1 0 0 0 0,0 1-69 0 0,-12 12 507 0 0,4-11-403 0 0,0 0 1 0 0,-1 0-1 0 0,1 0 1 0 0,-1-1-1 0 0,0 1 1 0 0,0-2-1 0 0,0 1 1 0 0,-6 0-105 0 0,-7 1-63 0 0,0-1 0 0 0,0 0 0 0 0,0-2 0 0 0,0 0 1 0 0,0-1-1 0 0,-9-2 63 0 0,25 2-195 0 0,1 1 0 0 0,0-1 0 0 0,0 0 0 0 0,-1 0 0 0 0,1 0 0 0 0,0-1 0 0 0,0 1 0 0 0,0-1 1 0 0,0 0-1 0 0,0 0 0 0 0,-2-2 195 0 0,-2-3-1582 0 0</inkml:trace>
  <inkml:trace contextRef="#ctx0" brushRef="#br0" timeOffset="22448.158">6396 2245 17479 0 0,'6'-4'321'0'0,"0"1"0"0"0,1 0 0 0 0,0 0-1 0 0,0 1 1 0 0,0-1 0 0 0,0 2 0 0 0,6-2-321 0 0,10 0 1251 0 0,19-1-1251 0 0,8 0 1215 0 0,65-4 601 0 0,-95 6-1744 0 0,1 1-1 0 0,-1 1 1 0 0,0 1-1 0 0,0 1 1 0 0,14 3-72 0 0,-34-5-78 0 0,1 0 1 0 0,0 0 0 0 0,0 0 0 0 0,-1 1-1 0 0,1-1 1 0 0,0 0 0 0 0,0 0 0 0 0,-1 1 0 0 0,1-1-1 0 0,0 1 1 0 0,-1-1 0 0 0,1 0 0 0 0,-1 1-1 0 0,1-1 1 0 0,-1 1 0 0 0,1-1 0 0 0,-1 1 0 0 0,1 0-1 0 0,-1-1 1 0 0,1 1 0 0 0,-1 0 0 0 0,1-1-1 0 0,-1 1 1 0 0,0 0 0 0 0,0 0 77 0 0,1 7-1955 0 0</inkml:trace>
  <inkml:trace contextRef="#ctx0" brushRef="#br0" timeOffset="22638.564">6418 2428 14336 0 0,'0'0'330'0'0,"0"0"45"0"0,0 0 17 0 0,6 11 87 0 0,-3-9-392 0 0,0 0 0 0 0,0 0 0 0 0,0-1 0 0 0,-1 1 0 0 0,1-1 0 0 0,1 1 0 0 0,-1-1 0 0 0,0 0 0 0 0,0 0 0 0 0,0-1 1 0 0,1 1-1 0 0,0 0-87 0 0,45 1 1783 0 0,-24-2-1382 0 0,3 0 507 0 0,21-3-908 0 0,0 0 248 0 0,36-5-232 0 0,-9 1 36 0 0,-42 4-15 0 0,19 1-1248 0 0,-19 1-3206 0 0,2 1-1925 0 0</inkml:trace>
  <inkml:trace contextRef="#ctx0" brushRef="#br0" timeOffset="29281.168">7210 3476 1840 0 0,'0'0'357'0'0,"0"0"827"0"0,-1-1-108 0 0,1-1 0 0 0,0 0 1 0 0,0 1-1 0 0,0-1 0 0 0,1 0 0 0 0,-1 1 0 0 0,0-1 0 0 0,1-1-1076 0 0,2 4 142 0 0,1-1 0 0 0,-1 1-1 0 0,1-1 1 0 0,-1 1 0 0 0,1 0 0 0 0,-1 0-1 0 0,0 1 1 0 0,0-1 0 0 0,1 1 0 0 0,-1 0-1 0 0,0-1 1 0 0,-1 1 0 0 0,4 2-142 0 0,5 6 825 0 0,0 0 1 0 0,7 9-826 0 0,-4-5 617 0 0,19 28 523 0 0,-29-37-946 0 0,0 1 0 0 0,0 0 1 0 0,-1 0-1 0 0,2 4-194 0 0,5 9 256 0 0,-4-7-104 0 0,-1 0 0 0 0,0 0 1 0 0,3 12-153 0 0,-4-11 87 0 0,1 0 0 0 0,0-1 0 0 0,0 0 0 0 0,1 0-87 0 0,9 21 334 0 0,-15-32-201 0 0,0-1 24 0 0,14 4 323 0 0,-12-5-442 0 0,-1 0 0 0 0,0 0 0 0 0,1 0 0 0 0,-1 0 0 0 0,0-1 0 0 0,0 1 0 0 0,0 0 0 0 0,1-1 0 0 0,-1 1 0 0 0,-1-1 0 0 0,1 1 0 0 0,0-1 0 0 0,0 1 0 0 0,-1-1 0 0 0,1 0 0 0 0,0 1 0 0 0,-1-2-38 0 0,9-32 439 0 0,-8 33-420 0 0,17-108 451 0 0,-15 92-435 0 0,-2 0 0 0 0,0-10-35 0 0,3-28 58 0 0,-1 28-55 0 0,-1 1 0 0 0,-2-1 1 0 0,-1-1-4 0 0,1-12 0 0 0,-7-63 11 0 0,-6-41 106 0 0,-6-24-181 0 0,19 158 64 0 0,-1 1 0 0 0,1-1 0 0 0,0 0 0 0 0,1 0 0 0 0,1 1 0 0 0,1-6 0 0 0,5-32 0 0 0,-11 11 38 0 0,3 35-92 0 0,0-2 54 0 0,0 3 75 0 0,0 1-100 0 0,0 0-391 0 0,0 0-122 0 0,0 0-7 0 0,0 0-174 0 0,0 0-706 0 0,0 0-307 0 0,2-1-57 0 0,5-6-16 0 0</inkml:trace>
  <inkml:trace contextRef="#ctx0" brushRef="#br0" timeOffset="30050.652">7466 2677 3224 0 0,'0'0'353'0'0,"0"0"277"0"0,0 0 124 0 0,0 0 22 0 0,0 0-65 0 0,0 0-303 0 0,0 0-138 0 0,0 0-22 0 0,1-14 2938 0 0,18 9-2675 0 0,0 1 0 0 0,0 1 0 0 0,1 1 0 0 0,-1 1 0 0 0,8 0-511 0 0,1 0 278 0 0,0-1 1 0 0,7-3-279 0 0,-12 2 262 0 0,1 1 1 0 0,-1 1 0 0 0,19 2-263 0 0,30-1 274 0 0,140-11 768 0 0,-56 5-861 0 0,-77 3 285 0 0,21 4-466 0 0,-20 0 240 0 0,20-9 492 0 0,187-3 127 0 0,-186 11-1018 0 0,-59 2 297 0 0,-33-1-138 0 0,0 0-1 0 0,0-1 1 0 0,0 0-1 0 0,6-1 1 0 0,71-2 54 0 0,-37 1-17 0 0,0 1 0 0 0,15 3-37 0 0,4-1 224 0 0,25-5-224 0 0,24 0 44 0 0,-50-2 152 0 0,58 4 172 0 0,41-1 664 0 0,-163 4-1025 0 0,-1-1 0 0 0,0 0 0 0 0,1 0 0 0 0,-1 0 0 0 0,1-1 0 0 0,-1 1 0 0 0,0 0 0 0 0,1-1 0 0 0,-1 0 0 0 0,0 1 0 0 0,0-1 0 0 0,0 0 0 0 0,2-1-7 0 0,0 0 51 0 0,4 2 102 0 0,-5 1-120 0 0,19-3 154 0 0,-9 0-52 0 0,6-3-121 0 0,-14 5 547 0 0,-1 0-1448 0 0,-3 0-4601 0 0,-7 5-993 0 0</inkml:trace>
  <inkml:trace contextRef="#ctx0" brushRef="#br0" timeOffset="30587.226">8005 3174 9872 0 0,'0'0'454'0'0,"1"-1"-11"0"0,1-2-206 0 0,-1 2 194 0 0,-1 1 118 0 0,0 0 25 0 0,0 0-17 0 0,0 0-77 0 0,0 0-31 0 0,0 0-394 0 0,0 0 0 0 0,1 0 0 0 0,-1 0 0 0 0,0 0 0 0 0,1 0 0 0 0,-1 0 0 0 0,0 0 0 0 0,0 0 0 0 0,1 0 0 0 0,-1 1 0 0 0,0-1 0 0 0,1 0 0 0 0,-1 0 0 0 0,0 0 0 0 0,0 1 0 0 0,1-1 0 0 0,-1 0 0 0 0,0 0 0 0 0,0 1 0 0 0,0-1 1 0 0,1 0-1 0 0,-1 0 0 0 0,0 1-55 0 0,4 10 443 0 0,-2-6-252 0 0,-1 0 1 0 0,0 0-1 0 0,1-1 1 0 0,-1 1-1 0 0,-1 0 1 0 0,1 0-1 0 0,-1 1-191 0 0,1 21 597 0 0,-1 21 406 0 0,-3-16-500 0 0,3-18-300 0 0,-2-1 0 0 0,1 1 0 0 0,-3 4-203 0 0,-3 24 319 0 0,6-33-219 0 0,0 1 0 0 0,-1 0 0 0 0,0 0 1 0 0,-1-1-1 0 0,0 1 0 0 0,-3 5-100 0 0,1-6 89 0 0,0 0-1 0 0,1 1 1 0 0,1 0-1 0 0,-1-1 0 0 0,2 2 1 0 0,-1-1-1 0 0,1 3-88 0 0,1-11 59 0 0,-1 2-150 0 0,1-3-442 0 0,7 4-2171 0 0,-5-4-3909 0 0</inkml:trace>
  <inkml:trace contextRef="#ctx0" brushRef="#br0" timeOffset="30847.143">8380 3449 12608 0 0,'0'0'578'0'0,"0"0"-14"0"0,1 0-292 0 0,14 3 668 0 0,0-2-1 0 0,1 0 1 0 0,8 0-940 0 0,-8-1 534 0 0,20 0 2126 0 0,17-3-2660 0 0,161-12 644 0 0,-203 15-792 0 0,9 1-36 0 0,-10-5-5993 0 0,-4-1 71 0 0</inkml:trace>
  <inkml:trace contextRef="#ctx0" brushRef="#br0" timeOffset="31624.988">8654 3310 9152 0 0,'0'0'421'0'0,"0"0"-12"0"0,-6 18 2073 0 0,-2 2-326 0 0,-2 0 0 0 0,0-1 1 0 0,-12 17-2157 0 0,-61 93 3022 0 0,49-75-2890 0 0,29-46-133 0 0,0-2-1 0 0,1-1 0 0 0,1 1 0 0 0,-1 0 1 0 0,1 0-1 0 0,0 1 0 0 0,1-1 0 0 0,-1 0 0 0 0,1 1 1 0 0,1 0-1 0 0,-1-1 0 0 0,0 8 2 0 0,2-14-12 0 0,0 1 0 0 0,0 0 0 0 0,0 0-1 0 0,0 0 1 0 0,0 0 0 0 0,1-1 0 0 0,-1 1 0 0 0,0 0 0 0 0,0 0-1 0 0,1 0 1 0 0,-1-1 0 0 0,0 1 0 0 0,1 0 0 0 0,-1-1 0 0 0,1 1 0 0 0,-1 0-1 0 0,1-1 1 0 0,-1 1 0 0 0,1 0 0 0 0,-1-1 0 0 0,1 1 0 0 0,0-1 0 0 0,-1 1 12 0 0,2 0-243 0 0,-1-1 1 0 0,1 1 0 0 0,-1 0-1 0 0,1-1 1 0 0,0 0-1 0 0,-1 1 1 0 0,1-1 0 0 0,-1 0-1 0 0,1 0 1 0 0,0 1 0 0 0,1-2 242 0 0,9 1-1282 0 0</inkml:trace>
  <inkml:trace contextRef="#ctx0" brushRef="#br0" timeOffset="31993.748">9404 2833 10768 0 0,'0'0'496'0'0,"-2"1"-14"0"0,0 0-427 0 0,2-1-51 0 0,-1 0-1 0 0,1 0 0 0 0,-1 1 0 0 0,1-1 0 0 0,0 0 1 0 0,-1 0-1 0 0,1 0 0 0 0,-1 0 0 0 0,1 1 0 0 0,0-1 1 0 0,-1 0-1 0 0,1 1 0 0 0,0-1 0 0 0,-1 0 0 0 0,1 0 1 0 0,0 1-1 0 0,-1-1 0 0 0,1 1 0 0 0,0-1 0 0 0,0 0 1 0 0,-1 1-1 0 0,1-1 0 0 0,0 1 0 0 0,0-1 0 0 0,0 0 1 0 0,0 1-1 0 0,0-1 0 0 0,-1 1 0 0 0,1-1 0 0 0,0 1 0 0 0,0-1 1 0 0,0 1-1 0 0,0-1 0 0 0,0 0 0 0 0,0 1 0 0 0,1-1 1 0 0,-1 1-1 0 0,0-1 0 0 0,0 1 0 0 0,0-1 0 0 0,0 1 1 0 0,0-1-4 0 0,1 1 30 0 0,-1 1 1 0 0,0-1 0 0 0,0 1 0 0 0,0-1 0 0 0,-1 0 0 0 0,1 1-1 0 0,0-1 1 0 0,0 0 0 0 0,-1 1 0 0 0,1-1 0 0 0,-1 0 0 0 0,1 1-1 0 0,-1 0-30 0 0,-4 14 552 0 0,5-11-349 0 0,0 0 1 0 0,0 0-1 0 0,-1 0 1 0 0,1 0-1 0 0,-1 0 1 0 0,0 0-1 0 0,-1-1 1 0 0,1 1 0 0 0,-1 1-204 0 0,1-3 158 0 0,0-1 1 0 0,0 1-1 0 0,1 0 1 0 0,0-1 0 0 0,0 1-1 0 0,-1 0 1 0 0,1-1 0 0 0,1 1-1 0 0,-1 1-158 0 0,0-1 261 0 0,0 0 1 0 0,0 1-1 0 0,0-1 0 0 0,0 0 0 0 0,0 1 0 0 0,-1-1 0 0 0,0 1-261 0 0,-4 26 1169 0 0,5-25-1126 0 0,-1 0 1 0 0,1 0-1 0 0,-1 0 0 0 0,-1 0 0 0 0,1 0 1 0 0,-1 0-1 0 0,1 0 0 0 0,-2 0-43 0 0,-1 2 129 0 0,3-6-72 0 0,0 1-1 0 0,0-1 1 0 0,0 1-1 0 0,0-1 1 0 0,0 1-1 0 0,1-1 1 0 0,-1 1-1 0 0,0 0 1 0 0,1-1-1 0 0,-1 1 1 0 0,1 0 0 0 0,0 0-1 0 0,0 1-56 0 0,0 0 99 0 0,0 1 0 0 0,-1 0 0 0 0,1-1 0 0 0,0 1 0 0 0,-1-1-1 0 0,0 1 1 0 0,0 0 0 0 0,0-1 0 0 0,0 0 0 0 0,-1 1 0 0 0,0 1-99 0 0,-1 2 9 0 0,1 0-1 0 0,-1 0 1 0 0,2 1-1 0 0,-2 4-8 0 0,-1 8 198 0 0,3-2 25 0 0,2-17-235 0 0,-1 0 1 0 0,0 1-1 0 0,0-1 1 0 0,0 0-1 0 0,0 0 0 0 0,0 0 1 0 0,0 1-1 0 0,0-1 1 0 0,-1 0-1 0 0,1 0 0 0 0,0 1 1 0 0,-1-1-1 0 0,1 0 1 0 0,0 0-1 0 0,-1 0 0 0 0,0 1 12 0 0,0-1-90 0 0,0 0 0 0 0,0 0 0 0 0,0 0 1 0 0,0 1-1 0 0,1-1 0 0 0,-1 0 0 0 0,0 1 0 0 0,1-1 0 0 0,-1 0 0 0 0,1 1 0 0 0,-1-1 0 0 0,1 1 0 0 0,0-1 0 0 0,0 1 0 0 0,-1-1 0 0 0,1 1 0 0 0,0 0 90 0 0,0-1-122 0 0,0-1 0 0 0,0 1-1 0 0,-1 0 1 0 0,1 0 0 0 0,0-1 0 0 0,0 1-1 0 0,-1 0 1 0 0,1-1 0 0 0,-1 1 0 0 0,1-1 0 0 0,-1 1-1 0 0,1 0 1 0 0,-1-1 0 0 0,1 1 0 0 0,-1-1-1 0 0,1 1 1 0 0,-1-1 0 0 0,0 0 0 0 0,1 1-1 0 0,-1-1 123 0 0,-1 2-298 0 0,-7 5-1109 0 0</inkml:trace>
  <inkml:trace contextRef="#ctx0" brushRef="#br0" timeOffset="32294.645">9101 3271 9672 0 0,'60'-2'6556'0'0,"6"-3"-6556"0"0,24-2 1899 0 0,-61 5-1460 0 0,-1-2 0 0 0,26-6-439 0 0,60-10 245 0 0,-111 20-420 0 0,0-1 1 0 0,0 0-1 0 0,0 0 1 0 0,-1-1-1 0 0,1 1 1 0 0,0 0-1 0 0,1-2 175 0 0,8-4-926 0 0,1 2 120 0 0</inkml:trace>
  <inkml:trace contextRef="#ctx0" brushRef="#br0" timeOffset="32578.741">9260 2849 12408 0 0,'0'0'281'0'0,"0"0"-255"0"0,0 0 0 0 0,0 0 0 0 0,0 0 0 0 0,1 0 1 0 0,-1 0-1 0 0,0 0 0 0 0,0 0 0 0 0,0 0 0 0 0,0 0 0 0 0,1 0 0 0 0,-1-1 0 0 0,0 1 1 0 0,0 0-1 0 0,0 0 0 0 0,0 0 0 0 0,0 0 0 0 0,1 0 0 0 0,-1 0 0 0 0,0-1 0 0 0,0 1 1 0 0,0 0-1 0 0,0 0 0 0 0,0 0 0 0 0,0 0 0 0 0,0-1 0 0 0,0 1 0 0 0,0 0 0 0 0,0 0 1 0 0,1 0-1 0 0,-1 0 0 0 0,0-1 0 0 0,0 1 0 0 0,0 0 0 0 0,0 0 0 0 0,0 0 0 0 0,0-1 1 0 0,-1 1-27 0 0,-6-2 87 0 0,7 2-85 0 0,0 0-1 0 0,0 0 1 0 0,0 0 0 0 0,0-1-1 0 0,0 1 1 0 0,0 0 0 0 0,1 0 0 0 0,-1 0-1 0 0,0 0 1 0 0,0 0 0 0 0,0 0 0 0 0,0 0-1 0 0,0 0 1 0 0,0 0 0 0 0,0-1-1 0 0,0 1 1 0 0,0 0 0 0 0,0 0 0 0 0,0 0-1 0 0,1 0 1 0 0,-1 0 0 0 0,0 0 0 0 0,0-1-1 0 0,0 1 1 0 0,0 0 0 0 0,0 0-1 0 0,0 0 1 0 0,0 0 0 0 0,0 0 0 0 0,0 0-1 0 0,0-1 1 0 0,0 1 0 0 0,0 0 0 0 0,0 0-1 0 0,-1 0 1 0 0,1 0 0 0 0,0 0-1 0 0,0 0 1 0 0,0 0 0 0 0,0-1 0 0 0,0 1-1 0 0,0 0 1 0 0,0 0 0 0 0,0 0 0 0 0,0 0-1 0 0,0 0 1 0 0,0 0 0 0 0,0 0-1 0 0,-1 0 1 0 0,1-1 0 0 0,0 1 0 0 0,0 0-1 0 0,0 0 1 0 0,0 0 0 0 0,0 0-1 0 0,0 0 1 0 0,-1 0 0 0 0,1 0 0 0 0,0 0-1 0 0,0 0 1 0 0,0 0 0 0 0,0 0 0 0 0,0 0-2 0 0,1-1 433 0 0,1 1 142 0 0,78-4 3684 0 0,-54 2-3339 0 0,3 1-762 0 0,175 22-461 0 0,-189-21-80 0 0</inkml:trace>
  <inkml:trace contextRef="#ctx0" brushRef="#br0" timeOffset="33127.257">9026 3516 3680 0 0,'0'0'284'0'0,"2"-1"-49"0"0,16-2 1435 0 0,-17 3-674 0 0,-1 0-12 0 0,7-2 757 0 0,44-9 2021 0 0,10 4 1820 0 0,15 1-5582 0 0,-61 5 732 0 0,164-14-943 0 0,-135 12 568 0 0,10-4-357 0 0,-12 1 87 0 0,2 3-108 0 0,1 1 0 0 0,10 3 21 0 0,0 0-5503 0 0,-34-1-667 0 0</inkml:trace>
  <inkml:trace contextRef="#ctx0" brushRef="#br0" timeOffset="33486.967">9362 3723 10592 0 0,'0'0'818'0'0,"-1"1"-767"0"0,0 1-1 0 0,0-1 0 0 0,0 1 1 0 0,0-1-1 0 0,1 0 0 0 0,-1 1 1 0 0,0 0-1 0 0,0 0-50 0 0,2 7 459 0 0,-3 12 670 0 0,2-19-1012 0 0,0 1 0 0 0,-1-1 0 0 0,1 0 0 0 0,0 0 0 0 0,0 1 0 0 0,0-1 0 0 0,1 0-1 0 0,-1 0 1 0 0,1 1-117 0 0,-1-1 78 0 0,1 0 0 0 0,-1 0 0 0 0,0 0 0 0 0,0 0 0 0 0,0 0 0 0 0,0 0-1 0 0,0 0 1 0 0,0 0 0 0 0,0 0 0 0 0,0 0 0 0 0,-1 0 0 0 0,1 0 0 0 0,-1 0 0 0 0,0 0-78 0 0,-7 14 550 0 0,6-12-438 0 0,0-1 0 0 0,0 0 0 0 0,1 0 0 0 0,0 1 0 0 0,-1-1 1 0 0,1 1-1 0 0,0-1 0 0 0,1 1 0 0 0,-1-1 0 0 0,1 1 0 0 0,-1-1 0 0 0,1 1-112 0 0,0-1 73 0 0,0 0 0 0 0,-1 0 0 0 0,1 0 0 0 0,-1 0 0 0 0,0 0 0 0 0,0 0 0 0 0,0-1 0 0 0,0 1 0 0 0,-1 0 0 0 0,0 0-73 0 0,0 0 54 0 0,1 0 1 0 0,0 0-1 0 0,-1 0 0 0 0,1 0 0 0 0,0 0 0 0 0,0 0 1 0 0,1 0-1 0 0,-1 0 0 0 0,1 0 0 0 0,-1 2-54 0 0,1 3 124 0 0,-1-1 0 0 0,0 1 0 0 0,-1-1 0 0 0,0 4-124 0 0,0-5 66 0 0,1 0 1 0 0,0-1-1 0 0,0 1 0 0 0,0 0 0 0 0,1 0 0 0 0,0 0 0 0 0,0 3-66 0 0,0-8 10 0 0,0 0 0 0 0,1 0 0 0 0,-1 0 0 0 0,0 0 0 0 0,0-1 0 0 0,0 1 0 0 0,0 0 0 0 0,-1 0 0 0 0,1 0 0 0 0,0 0 0 0 0,0 0 0 0 0,0 0 0 0 0,-1 0-1 0 0,1 0 1 0 0,-1 0 0 0 0,1 0 0 0 0,-1 0-10 0 0,0 2 28 0 0,-1 0-1 0 0,1-1 1 0 0,0 2-1 0 0,0-1 1 0 0,0 0-1 0 0,1 0 0 0 0,-1 1-27 0 0,-3 5 0 0 0,-9 10 0 0 0,13-18-22 0 0,-1 0-1 0 0,1 0 0 0 0,-1 0 0 0 0,0-1 0 0 0,1 1 0 0 0,-1 0 0 0 0,0 0 1 0 0,0 0-1 0 0,0 0 0 0 0,0-1 0 0 0,0 1 0 0 0,0 0 0 0 0,0-1 1 0 0,0 1-1 0 0,0-1 23 0 0,-1 1-406 0 0,1 0-1220 0 0,-5 2-4767 0 0</inkml:trace>
  <inkml:trace contextRef="#ctx0" brushRef="#br0" timeOffset="33782.091">8991 4081 12608 0 0,'0'0'578'0'0,"0"0"-14"0"0,2 0-361 0 0,73-5 1777 0 0,-18 2-974 0 0,40-1 1364 0 0,37-7-2370 0 0,-93 6 115 0 0,29-3-12 0 0,-11 1-33 0 0,-12 0-161 0 0,-34 6-1274 0 0,-5-4-5128 0 0</inkml:trace>
  <inkml:trace contextRef="#ctx0" brushRef="#br0" timeOffset="34081.24">9022 3765 2760 0 0,'1'-1'207'0'0,"21"-13"1205"0"0,17-3 7754 0 0,-34 15-7945 0 0,6-1-646 0 0,-1 0 1 0 0,1 0-1 0 0,7 0-575 0 0,21-5 525 0 0,-16 2 288 0 0,1 2 0 0 0,12-1-813 0 0,10-2 718 0 0,-11 3-234 0 0,1 2 0 0 0,31 1-484 0 0,-59 1-10 0 0,16 0-345 0 0,-1 2 0 0 0,1 0 0 0 0,0 2 0 0 0,4 1 355 0 0,-8-2-6763 0 0</inkml:trace>
  <inkml:trace contextRef="#ctx0" brushRef="#br0" timeOffset="34391.234">9859 3978 13824 0 0,'-8'1'1430'0'0,"-13"4"-1282"0"0,20-5-88 0 0,0 0-1 0 0,1 0 0 0 0,-1 0 1 0 0,1 0-1 0 0,-1 1 1 0 0,1-1-1 0 0,-1 0 1 0 0,0 0-1 0 0,1 1 0 0 0,-1-1 1 0 0,1 0-1 0 0,-1 0 1 0 0,1 1-1 0 0,-1-1 1 0 0,1 1-1 0 0,0-1 0 0 0,-1 1-59 0 0,-3 1 253 0 0,-3 2 245 0 0,1-1 1 0 0,-1 1 0 0 0,1 0-1 0 0,-6 5-498 0 0,1-2 271 0 0,10-7-240 0 0,0 1 0 0 0,0 0-1 0 0,0-1 1 0 0,0 1-1 0 0,0 0 1 0 0,0-1 0 0 0,0 1-1 0 0,0 0 1 0 0,0 0-1 0 0,0 0 1 0 0,1 0 0 0 0,-1 0-1 0 0,0 0 1 0 0,1 0-1 0 0,-1 0 1 0 0,0 0 0 0 0,1 0-1 0 0,-1 0 1 0 0,1 0-1 0 0,0 1 1 0 0,-1-1 0 0 0,1 0-1 0 0,0 0 1 0 0,0 0-1 0 0,0 1-30 0 0,-1 8 216 0 0,2 1-47 0 0,0-10-162 0 0,0 0 0 0 0,0 0 0 0 0,0 0 1 0 0,0 0-1 0 0,0 0 0 0 0,1 0 0 0 0,-1-1 1 0 0,0 1-1 0 0,0 0 0 0 0,1-1 0 0 0,0 1-7 0 0,29 14 201 0 0,-10-5-10 0 0,-1-1 0 0 0,3-1-191 0 0,25 15 175 0 0,-27-13-143 0 0,-3 4 50 0 0,-17-13-80 0 0,-1-1 0 0 0,1 1 0 0 0,-1-1 0 0 0,1 1 0 0 0,-1-1 0 0 0,1 1 0 0 0,-1-1 0 0 0,0 1 0 0 0,1 0 0 0 0,-1-1-1 0 0,0 1 1 0 0,1 0 0 0 0,-1-1 0 0 0,0 1 0 0 0,0 0 0 0 0,1-1 0 0 0,-1 1 0 0 0,0 0 0 0 0,0 0 0 0 0,0-1 0 0 0,0 1 0 0 0,0 0 0 0 0,0-1 0 0 0,0 1 0 0 0,0 0 0 0 0,-1 0 0 0 0,1-1 0 0 0,0 1 0 0 0,0 0 0 0 0,0-1-1 0 0,-1 1 1 0 0,1 0 0 0 0,-1-1-2 0 0,-1 3 64 0 0,-1 0-1 0 0,0-1 1 0 0,-1 1-1 0 0,1-1 1 0 0,0 0-1 0 0,-1 0 1 0 0,1 0-1 0 0,-1 0 1 0 0,0-1-1 0 0,-2 1-63 0 0,-43 11 620 0 0,30-8-629 0 0,-50 11-2702 0 0,-67 8 2711 0 0,91-19-991 0 0</inkml:trace>
  <inkml:trace contextRef="#ctx0" brushRef="#br0" timeOffset="50532.315">10926 2073 9648 0 0,'0'0'438'0'0,"-6"-3"146"0"0,0-1-517 0 0,5 3 186 0 0,1 1-197 0 0,0 0-1 0 0,-1-1 1 0 0,1 1-1 0 0,0-1 1 0 0,0 1-1 0 0,0 0 1 0 0,0-1-1 0 0,0 1 1 0 0,0-1-1 0 0,0 1 0 0 0,0 0 1 0 0,0-1-1 0 0,0 1 1 0 0,0-1-1 0 0,0 1 1 0 0,0 0-1 0 0,0-1 1 0 0,0 1-1 0 0,0-1 1 0 0,1 1-1 0 0,-1 0 1 0 0,0-1-1 0 0,0 1 0 0 0,0-1 1 0 0,0 1-1 0 0,1 0 1 0 0,-1-1-1 0 0,0 1 1 0 0,1 0-1 0 0,-1 0 1 0 0,0-1-1 0 0,0 1 1 0 0,1 0-1 0 0,-1 0 1 0 0,1-1-1 0 0,-1 1 1 0 0,0 0-1 0 0,1 0 0 0 0,-1 0 1 0 0,0 0-1 0 0,1-1-55 0 0,15-7 1256 0 0,-8 5-895 0 0,0 1 0 0 0,0 0 0 0 0,0 0 1 0 0,0 1-1 0 0,1 0 0 0 0,-1 1 0 0 0,0 0 1 0 0,7 1-362 0 0,21-2 588 0 0,60-2 203 0 0,32-2-61 0 0,-118 4-661 0 0,0 1 0 0 0,0 1 0 0 0,-1 0 0 0 0,1 0-1 0 0,0 1 1 0 0,-1 0 0 0 0,1 0 0 0 0,7 4-69 0 0,-10-4 44 0 0,1 0 27 0 0,0-1-1 0 0,1 0 1 0 0,-1-1 0 0 0,0 0-1 0 0,0-1 1 0 0,0 1 0 0 0,0-2-1 0 0,0 1 1 0 0,0-1-1 0 0,8-2-70 0 0,19-4 178 0 0,20 0 575 0 0,43 0-753 0 0,-53 6 224 0 0,-18 0-211 0 0,0 1 1 0 0,0 1-1 0 0,1 1 1 0 0,6 3-14 0 0,-1-1-50 0 0,-23-2-38 0 0,-1 0-1 0 0,1 0 1 0 0,-1 1-1 0 0,0 0 1 0 0,2 1 88 0 0,-9-2-387 0 0,-2-1-877 0 0,0 0-3634 0 0,0 0-1554 0 0</inkml:trace>
  <inkml:trace contextRef="#ctx0" brushRef="#br0" timeOffset="50813.648">11019 2131 5528 0 0,'0'0'249'0'0,"0"0"-1"0"0,0 0 157 0 0,0 0 1233 0 0,0 0 555 0 0,2 0 116 0 0,19-1-329 0 0,0-1-1 0 0,8-3-1979 0 0,-7 2 1106 0 0,1 0 0 0 0,10 2-1106 0 0,14 1-295 0 0,228-3 480 0 0,35-11 26 0 0,-294 14-259 0 0,1 1-1 0 0,13 3 49 0 0,-10-2-875 0 0,-7-2-3465 0 0,-5-5-1478 0 0</inkml:trace>
  <inkml:trace contextRef="#ctx0" brushRef="#br0" timeOffset="51120.5">11694 1923 14112 0 0,'5'-16'1412'0'0,"-4"15"-1398"0"0,0-1 1 0 0,0 1 0 0 0,0 0-1 0 0,1 0 1 0 0,-1 0 0 0 0,0 0-1 0 0,0 0 1 0 0,1 0 0 0 0,-1 0 0 0 0,0 0-1 0 0,1 0 1 0 0,-1 1 0 0 0,1-1-1 0 0,-1 1 1 0 0,1-1 0 0 0,-1 1-1 0 0,1-1 1 0 0,-1 1 0 0 0,1 0 0 0 0,0 0-1 0 0,-1 0 1 0 0,1 0 0 0 0,-1 0-1 0 0,1 0 1 0 0,0 0 0 0 0,0 0-15 0 0,5 2 132 0 0,1 0 0 0 0,-1 0 1 0 0,0 0-1 0 0,0 1 0 0 0,1 1-132 0 0,6 2 258 0 0,-1-2-6 0 0,32 13 1474 0 0,22 4-1726 0 0,-63-20 38 0 0,0 0 0 0 0,0 1 0 0 0,-1-1 0 0 0,1 1 0 0 0,0 0 0 0 0,-1 0 0 0 0,1 0 0 0 0,-1 0-1 0 0,0 1 1 0 0,1-1 0 0 0,-1 2-38 0 0,4 3 86 0 0,-1 0 0 0 0,-1 0 0 0 0,1 1 0 0 0,-1 0-86 0 0,7 10 197 0 0,8 4 253 0 0,-18-21-282 0 0,-2-1-28 0 0,0 0-4 0 0,0 0-6 0 0,0 0-30 0 0,-11 19 144 0 0,5-13-200 0 0,0-1 1 0 0,-1 0-1 0 0,0 0 1 0 0,1-1-1 0 0,-2 0 0 0 0,1 0 1 0 0,0-1-1 0 0,-1 0 1 0 0,1 0-1 0 0,-2-1-44 0 0,-21 10 98 0 0,10-4 62 0 0,-1-1 0 0 0,-17 4-160 0 0,-14 4-170 0 0,-61 23-4517 0 0,99-33 3369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2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13592 0 0,'0'0'621'0'0,"-3"-1"206"0"0,0-1-750 0 0,3 1 195 0 0,12-4 428 0 0,31-4 175 0 0,-16 4-352 0 0,-12 3-166 0 0,1 0-1 0 0,11 1-356 0 0,20-3 375 0 0,16-3 695 0 0,13 3-1070 0 0,-1-1 381 0 0,304-8 1408 0 0,-233 18-1557 0 0,-142-5-233 0 0,19 1-647 0 0,0 2 0 0 0,0 0 0 0 0,0 1 0 0 0,9 4 648 0 0,-19-2-871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66 2304 0 0,'0'-13'597'0'0,"0"12"1462"0"0,0 1 701 0 0,0 0 137 0 0,0 0-361 0 0,0 0-1607 0 0,0 0-706 0 0,0 2-148 0 0,-25 60 1411 0 0,8-16-440 0 0,10-28-678 0 0,1 0 0 0 0,0 0-1 0 0,1 1-367 0 0,-25 98 1073 0 0,4-18-530 0 0,23-85-331 0 0,-3 12-93 0 0,6-24-62 0 0,0-2 23 0 0,0 0-12 0 0,-3-16 156 0 0,3 10-186 0 0,0 1-1 0 0,0 0 0 0 0,1-1 0 0 0,0 1 0 0 0,0 0 0 0 0,0 0 0 0 0,0-1 0 0 0,2-1-37 0 0,1-8-9 0 0,-1 1 9 0 0,2-8 0 0 0,1 1 0 0 0,2-3 0 0 0,12-40-13 0 0,-12 34-179 0 0,11-26 192 0 0,-3 14-8 0 0,-11 26-24 0 0,1 1-1 0 0,0 0 0 0 0,1 0 0 0 0,7-10 33 0 0,-13 23 0 0 0,0 1 0 0 0,0-1 0 0 0,0 1 0 0 0,0 0 0 0 0,0 0 0 0 0,0 0 0 0 0,1 0-1 0 0,-1 0 1 0 0,0 0 0 0 0,1 0 0 0 0,-1 0 0 0 0,1 0 0 0 0,-1 0 0 0 0,1 1 0 0 0,-1-1 0 0 0,1 1-1 0 0,0-1 1 0 0,-1 1 0 0 0,1 0 0 0 0,-1-1 0 0 0,1 1 0 0 0,0 0 0 0 0,-1 0 0 0 0,1 0 0 0 0,0 0-1 0 0,0 1 1 0 0,2-1-5 0 0,-1 1-1 0 0,1 0 1 0 0,-1 1-1 0 0,0-1 1 0 0,0 0-1 0 0,1 1 1 0 0,-1 0-1 0 0,0 0 0 0 0,0 0 1 0 0,-1 0-1 0 0,4 2 6 0 0,25 28 0 0 0,-1 1 0 0 0,-1 2 0 0 0,-2 1 0 0 0,12 21 0 0 0,-1-2 0 0 0,-32-46-1 0 0,0 1-1 0 0,0-1 0 0 0,-1 1 1 0 0,-1 0-1 0 0,1 1 0 0 0,-2-1 1 0 0,1 1-1 0 0,0 7 2 0 0,-3-14-10 0 0,-1-1 0 0 0,1 1-1 0 0,-1-1 1 0 0,0 1 0 0 0,0 0 0 0 0,-1-1-1 0 0,1 1 1 0 0,-1 0 0 0 0,0-1 0 0 0,0 1-1 0 0,0-1 1 0 0,0 0 0 0 0,0 1 0 0 0,-1-1-1 0 0,0 0 1 0 0,0 1 0 0 0,-1 0 10 0 0,1-1 16 0 0,-1 0 0 0 0,0 0 0 0 0,0 0 0 0 0,0-1 0 0 0,0 1 0 0 0,-1-1 0 0 0,1 0 0 0 0,-1 0 0 0 0,1 0 0 0 0,-1 0 0 0 0,0-1 1 0 0,0 0-1 0 0,1 0 0 0 0,-1 0 0 0 0,-3 1-16 0 0,-30 4 124 0 0,1-1 1 0 0,-1-1-1 0 0,-25-3-124 0 0,42 0-5 0 0,-3-1 124 0 0,-20-2-119 0 0,37 1-2 0 0,0 1 1 0 0,0-1-1 0 0,1-1 1 0 0,-1 1-1 0 0,0-1 1 0 0,0 0-1 0 0,1-1 1 0 0,-1 1-1 0 0,-1-2 2 0 0,7 4-31 0 0,-1-1-1 0 0,1 1 1 0 0,-1 0-1 0 0,1 0 1 0 0,-1-1 0 0 0,1 1-1 0 0,-1 0 1 0 0,1 0-1 0 0,0-1 1 0 0,-1 1-1 0 0,1 0 1 0 0,0-1 0 0 0,-1 1-1 0 0,1-1 1 0 0,0 1-1 0 0,0 0 1 0 0,-1-1 0 0 0,1 1-1 0 0,0-1 1 0 0,0 1-1 0 0,-1-1 1 0 0,1 1-1 0 0,0-1 1 0 0,0 1 0 0 0,0-1-1 0 0,0 1 1 0 0,0-1-1 0 0,0 1 1 0 0,0-1 0 0 0,0 1-1 0 0,0-1 1 0 0,0 1-1 0 0,0-1 1 0 0,0 1-1 0 0,0-1 1 0 0,1 1 0 0 0,-1-1-1 0 0,0 1 1 0 0,0-1 31 0 0,2 0-393 0 0,-1-1 0 0 0,0 1 0 0 0,1-1 0 0 0,-1 1 0 0 0,1 0 0 0 0,-1-1 0 0 0,1 1 0 0 0,0 0 0 0 0,0 0 393 0 0,10-5-5956 0 0</inkml:trace>
  <inkml:trace contextRef="#ctx0" brushRef="#br0" timeOffset="560.981">694 80 13416 0 0,'7'3'1216'0'0,"-7"-3"-1207"0"0,1 0 1 0 0,-1 0 0 0 0,1 0 0 0 0,-1 0 0 0 0,0 1 0 0 0,1-1-1 0 0,-1 0 1 0 0,1 0 0 0 0,-1 1 0 0 0,0-1 0 0 0,1 0 0 0 0,-1 0 0 0 0,0 1-1 0 0,1-1 1 0 0,-1 0 0 0 0,0 1 0 0 0,0-1 0 0 0,1 1 0 0 0,-1-1-1 0 0,0 0 1 0 0,0 1 0 0 0,0-1 0 0 0,1 1 0 0 0,-1-1 0 0 0,0 0-1 0 0,0 1-9 0 0,-2 2-15 0 0,2 0 15 0 0,-1 0 0 0 0,1 0 1 0 0,0 0-1 0 0,1-1 1 0 0,-1 1-1 0 0,0 0 1 0 0,1 0-1 0 0,0 1 0 0 0,2 16 50 0 0,-5 9 507 0 0,-1 1 1 0 0,-1-1-1 0 0,-4 14-557 0 0,1-8 690 0 0,-12 70 782 0 0,14-79-1201 0 0,-5 28 674 0 0,3 4-945 0 0,6-48 32 0 0,0-1-1 0 0,1 0 0 0 0,0 1 0 0 0,0-1 1 0 0,1 0-1 0 0,0 0 0 0 0,1 3-31 0 0,5-19 69 0 0,-3-2-315 0 0,-1-1-1 0 0,0 0 1 0 0,0-1-1 0 0,-1 1 1 0 0,1-10 246 0 0,-2 15-102 0 0,42-288-8231 0 0,-36 242 7534 0 0,-4 22 582 0 0,6-21 217 0 0,-5 30 185 0 0,-3 14 33 0 0,0 1 0 0 0,0 0-1 0 0,0 0 1 0 0,1-1 0 0 0,0 1-1 0 0,0 0 1 0 0,2-3-218 0 0,2-3 436 0 0,-5 9-242 0 0,1-1 0 0 0,-1 0 0 0 0,1 1-1 0 0,-1-1 1 0 0,1 1 0 0 0,0-1 0 0 0,0 1-1 0 0,0 0 1 0 0,0 0 0 0 0,1 0 0 0 0,-1 0-1 0 0,0 0 1 0 0,1 0 0 0 0,-1 1 0 0 0,2-2-194 0 0,1 2 200 0 0,-1-1 1 0 0,1 0 0 0 0,-1 1-1 0 0,1 0 1 0 0,-1 0 0 0 0,1 0-1 0 0,0 1 1 0 0,-1-1 0 0 0,1 1 0 0 0,0 0-1 0 0,-1 1 1 0 0,1-1 0 0 0,0 1-1 0 0,-1 0 1 0 0,1 0 0 0 0,3 1-201 0 0,-1 1 75 0 0,0 0 1 0 0,0 0-1 0 0,-1 1 1 0 0,1 0-1 0 0,-1 0 1 0 0,0 0-1 0 0,0 1 1 0 0,0 0 0 0 0,0 0-1 0 0,0 2-75 0 0,-1-3-85 0 0,3 4 139 0 0,-1 0 1 0 0,0 1-1 0 0,0-1 1 0 0,-1 1-1 0 0,2 3-54 0 0,-7-9 65 0 0,1 0 0 0 0,-1 0 0 0 0,0 0 0 0 0,0 0 0 0 0,0 0 0 0 0,0 1-1 0 0,0-1 1 0 0,-1 0 0 0 0,1 1 0 0 0,-1-1 0 0 0,0 1 0 0 0,0-1 0 0 0,-1 0 0 0 0,1 1 0 0 0,0-1-1 0 0,-1 0 1 0 0,0 1 0 0 0,0-1 0 0 0,0 1-65 0 0,-1 0 39 0 0,0 1 0 0 0,0-1 0 0 0,-1 0 0 0 0,1 0 0 0 0,-1 0 0 0 0,0 0 0 0 0,0 0 0 0 0,0-1 0 0 0,0 0 0 0 0,-1 1 0 0 0,1-1 0 0 0,-1 0 0 0 0,0 0-39 0 0,-9 5 136 0 0,0 0 0 0 0,-1-1-1 0 0,-6 2-135 0 0,-7 4 67 0 0,-47 18 298 0 0,40-17-1637 0 0,0 2-4003 0 0,11-5-1094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10568 0 0,'0'14'794'0'0,"-2"39"464"0"0,-3 0 0 0 0,-4 12-1258 0 0,1-8 1340 0 0,-13 75 1897 0 0,17-111-3182 0 0,-1 0 0 0 0,0-1-1 0 0,-2 1 1 0 0,-1-2 0 0 0,0 1-1 0 0,-1-1 1 0 0,-5 7-55 0 0,-2 11 325 0 0,14-29-267 0 0,-1 0 0 0 0,0-1 0 0 0,-1 1 0 0 0,0-1 0 0 0,-2 3-58 0 0,4-7 66 0 0,1-3-62 0 0,1 0 0 0 0,0 0 0 0 0,-1 1-1 0 0,1-1 1 0 0,0 0 0 0 0,-1 0-1 0 0,1 0 1 0 0,0 0 0 0 0,-1 0 0 0 0,1 0-1 0 0,0 0 1 0 0,-1 0 0 0 0,1 0-1 0 0,0 0 1 0 0,-1 0 0 0 0,1 0 0 0 0,0 0-1 0 0,-1 0 1 0 0,1 0 0 0 0,0 0 0 0 0,-1-1-1 0 0,1 1 1 0 0,0 0 0 0 0,-1 0-1 0 0,1 0 1 0 0,0 0 0 0 0,0-1 0 0 0,-1 1-1 0 0,1 0 1 0 0,0 0 0 0 0,0-1-1 0 0,-1 1 1 0 0,1 0 0 0 0,0 0 0 0 0,0-1-1 0 0,0 1 1 0 0,-1 0 0 0 0,1-1 0 0 0,0 1-1 0 0,0 0 1 0 0,0-1 0 0 0,0 1-1 0 0,0 0 1 0 0,0-1 0 0 0,0 1 0 0 0,0 0-1 0 0,0-1-3 0 0,-6-23-29 0 0,4 13-14 0 0,-2-5-559 0 0,0 0-1 0 0,1-1 1 0 0,1 0 0 0 0,0-8 602 0 0,2 3-1105 0 0,0-1 0 0 0,2 0 0 0 0,0 1 0 0 0,2-1 0 0 0,3-13 1105 0 0,1-3-1314 0 0,-2 9 304 0 0,10-28 1010 0 0,-14 50 243 0 0,1 0 0 0 0,0 1 0 0 0,1-1 0 0 0,-1 1 0 0 0,2 0 0 0 0,-1 0 0 0 0,1 1-1 0 0,0-1 1 0 0,3-3-243 0 0,-3 6 218 0 0,0 0 0 0 0,0 0 0 0 0,0 1 0 0 0,1-1 0 0 0,-1 1 0 0 0,1 0 0 0 0,0 1 0 0 0,0-1 0 0 0,0 1 1 0 0,5-1-219 0 0,1 0 375 0 0,0 1 1 0 0,1 0-1 0 0,-1 1 1 0 0,13 0-376 0 0,-17 1 198 0 0,1 1 1 0 0,-1-1-1 0 0,0 2 1 0 0,0-1-1 0 0,1 1 1 0 0,-1 1-1 0 0,0-1 1 0 0,-1 1-1 0 0,1 0 1 0 0,-1 1-1 0 0,1 0 1 0 0,0 1-199 0 0,4 3 393 0 0,0 1 0 0 0,-1 1 1 0 0,0 0-1 0 0,-1 0 0 0 0,1 1 0 0 0,2 5-393 0 0,-12-14 71 0 0,1 0 0 0 0,-1 1-1 0 0,1-1 1 0 0,-1 1 0 0 0,0-1-1 0 0,0 1 1 0 0,0 0 0 0 0,0 0 0 0 0,-1-1-1 0 0,1 1 1 0 0,-1 0 0 0 0,1 0 0 0 0,-1-1-1 0 0,0 1 1 0 0,0 0 0 0 0,0 0 0 0 0,-1 0-1 0 0,1 0 1 0 0,-1-1 0 0 0,1 2-71 0 0,-2 0 69 0 0,1 0-1 0 0,0 1 1 0 0,-1-1 0 0 0,0 0 0 0 0,0 0 0 0 0,0 0 0 0 0,0 0 0 0 0,-1-1 0 0 0,0 1 0 0 0,0-1-1 0 0,0 1 1 0 0,-1 0-69 0 0,-4 3 83 0 0,0-1 0 0 0,-1 0 0 0 0,0-1 0 0 0,0 1 0 0 0,0-2-1 0 0,-1 1 1 0 0,1-2 0 0 0,-8 3-83 0 0,-19 4 98 0 0,-29 4-98 0 0,32-7-9 0 0,24-6-292 0 0,0 0-1 0 0,-1 0 1 0 0,1-1-1 0 0,0-1 1 0 0,0 0-1 0 0,-6-1 302 0 0,14 2-190 0 0,-1 0 0 0 0,1 0 0 0 0,0-1 1 0 0,0 1-1 0 0,0 0 0 0 0,0-1 0 0 0,0 1 0 0 0,0-1 0 0 0,0 1 0 0 0,0-1 1 0 0,0 0-1 0 0,0 1 0 0 0,0-1 0 0 0,0 0 0 0 0,0 0 190 0 0,-4-2-1471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11056 0 0,'0'-1'135'0'0,"0"0"0"0"0,1 0 0 0 0,-1 0 1 0 0,0 0-1 0 0,1 1 0 0 0,-1-1 0 0 0,1 0 1 0 0,-1 0-1 0 0,1 1 0 0 0,0-1 0 0 0,-1 0 0 0 0,1 1 1 0 0,0-1-1 0 0,-1 1 0 0 0,1-1 0 0 0,0 1 1 0 0,0-1-1 0 0,-1 1 0 0 0,1-1 0 0 0,0 1 0 0 0,0 0 1 0 0,0-1-1 0 0,0 1 0 0 0,0 0 0 0 0,0 0 1 0 0,-1 0-1 0 0,1 0-135 0 0,4-1 611 0 0,-1 1 0 0 0,0 1 1 0 0,0-1-1 0 0,0 1 0 0 0,3 0-611 0 0,12 1 131 0 0,-1-1 700 0 0,-1 1-1 0 0,7 1-830 0 0,-10-1 339 0 0,-1 0 0 0 0,1-1 0 0 0,0 0 0 0 0,4-2-339 0 0,-7 1 89 0 0,0 1 0 0 0,0 0 0 0 0,-1 0 0 0 0,1 1 0 0 0,5 2-89 0 0,7 1 105 0 0,-16-4 8 0 0,-1 1 0 0 0,0 0 0 0 0,1 1 0 0 0,1 0-113 0 0,10 5-672 0 0,-17-8-288 0 0,-1 0-1188 0 0,0 0-4529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13824 0 0,'0'0'314'0'0,"0"0"46"0"0,0 0 22 0 0,0 0-50 0 0,7 2-208 0 0,1 0 79 0 0,-1 0 0 0 0,1-1 0 0 0,0-1 0 0 0,-1 1 0 0 0,1-1 1 0 0,0 0-1 0 0,0-1 0 0 0,-1 0 0 0 0,1 0-203 0 0,4 0 292 0 0,0 0 0 0 0,0 0-1 0 0,3 2-291 0 0,129 7 1532 0 0,-74-4-2227 0 0,-1 1-4200 0 0,-56-3-1102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3224 0 0,'-2'-13'288'0'0,"2"12"165"0"0,0 0 0 0 0,1-1 0 0 0,-1 1 0 0 0,1 0 0 0 0,0 0 0 0 0,-1 0 0 0 0,1 0 0 0 0,0-1 0 0 0,0 1 0 0 0,0 0 0 0 0,0 0 1 0 0,0 0-1 0 0,0 1 0 0 0,0-1 0 0 0,0 0 0 0 0,0 0 0 0 0,0 0 0 0 0,0 1 0 0 0,0-1 0 0 0,1 1 0 0 0,-1-1 0 0 0,0 1 0 0 0,0-1 0 0 0,1 1 0 0 0,0-1-453 0 0,1 1 128 0 0,2-2 97 0 0,1 0 0 0 0,0 0 0 0 0,-1 1 0 0 0,1 0 0 0 0,0 0 0 0 0,-1 1 0 0 0,1 0 0 0 0,0 0 0 0 0,0 0-225 0 0,20 2 891 0 0,0 1-1 0 0,22 6-890 0 0,-40-7 123 0 0,0 0-1 0 0,-1 0 0 0 0,1 1 1 0 0,-1 0-1 0 0,1 1 0 0 0,-1-1 1 0 0,0 2-1 0 0,0-1 0 0 0,-1 1 1 0 0,1 0-1 0 0,1 2-122 0 0,-7-6 7 0 0,0 0 0 0 0,0 0 1 0 0,-1 1-1 0 0,1-1 0 0 0,0 0 0 0 0,-1 0 1 0 0,1 0-1 0 0,-1 1 0 0 0,0-1 0 0 0,1 0 0 0 0,-1 1 1 0 0,0-1-1 0 0,0 0 0 0 0,0 1 0 0 0,0-1 1 0 0,0 0-1 0 0,0 1 0 0 0,0-1 0 0 0,0 0 0 0 0,0 1 1 0 0,-1-1-1 0 0,1 0 0 0 0,0 0 0 0 0,-1 1 1 0 0,1-1-1 0 0,-1 0 0 0 0,0 0 0 0 0,0 1-7 0 0,-1 3 12 0 0,-1 0 0 0 0,0-1 0 0 0,-1 1 0 0 0,1-1 0 0 0,-1 0-1 0 0,-1 1-11 0 0,-7 7 118 0 0,-2-2 0 0 0,1 0 0 0 0,-1-1 0 0 0,-1 0 0 0 0,-9 4-118 0 0,-1 1 64 0 0,-41 17 42 0 0,44-22-106 0 0,29-10-4 0 0,0 0-1 0 0,0 0 0 0 0,0 1 0 0 0,0 0 0 0 0,0 1 5 0 0,39-2 160 0 0,-33-1-175 0 0,0 1 0 0 0,1 0 0 0 0,-1 1-1 0 0,0 1 1 0 0,11 1 15 0 0,13 8-6002 0 0,-18-2-535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6448 0 0,'6'2'669'0'0,"-1"-2"-172"0"0,0 0 0 0 0,-1 0 0 0 0,1 0-1 0 0,-1 0 1 0 0,1-1 0 0 0,0 0 0 0 0,3-1-497 0 0,17-2 1918 0 0,58-7 2286 0 0,-44 5-1394 0 0,20 1-2810 0 0,134-7 2987 0 0,-115 8-2413 0 0,-27 0-167 0 0,32 3-407 0 0,114 10 244 0 0,-178-8-452 0 0,37 4-376 0 0,-19 1-3884 0 0,-27-3-2395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8752 0 0,'0'0'673'0'0,"0"0"-314"0"0,0 0 299 0 0,0 0 176 0 0,3 6 820 0 0,31 42-158 0 0,-15-23-758 0 0,-2 1 1 0 0,-1 1-1 0 0,3 8-738 0 0,0 0 487 0 0,-12-23-252 0 0,0 1 0 0 0,-1 0 1 0 0,-1 1-1 0 0,2 4-235 0 0,0 5 209 0 0,-3-11-107 0 0,-1 1 1 0 0,1 0-1 0 0,-2 0 1 0 0,0 0-1 0 0,0 11-102 0 0,-2 1 122 0 0,-1-1 0 0 0,-1 1 0 0 0,-2-1 0 0 0,-4 19-122 0 0,4-28 68 0 0,-1-1 0 0 0,0 0 0 0 0,-1-1 1 0 0,0 0-1 0 0,-1 1 0 0 0,0-2 0 0 0,-1 1 0 0 0,-7 7-68 0 0,6-10 106 0 0,-1 0-1 0 0,-1 0 0 0 0,0-1 1 0 0,0 0-1 0 0,0-1 0 0 0,-9 4-105 0 0,18-11 15 0 0,1 0-1 0 0,0 0 1 0 0,-1-1 0 0 0,1 1-1 0 0,-1-1 1 0 0,1 1-1 0 0,-1-1 1 0 0,1 1-1 0 0,-1-1 1 0 0,1 0-1 0 0,-1 0 1 0 0,1 1-1 0 0,-1-1 1 0 0,1 0 0 0 0,-1-1-1 0 0,1 1 1 0 0,-1 0-1 0 0,0 0 1 0 0,1-1-1 0 0,-1 1 1 0 0,1-1-1 0 0,-1 1 1 0 0,1-1-1 0 0,-1 0-14 0 0,1 0 24 0 0,0 0-1 0 0,-1 0 0 0 0,1 0 0 0 0,0-1 0 0 0,0 1 0 0 0,0 0 0 0 0,0-1 0 0 0,0 1 0 0 0,0-1 0 0 0,0 1 1 0 0,1-1-1 0 0,-1 1 0 0 0,1-1 0 0 0,-1 0 0 0 0,1 1 0 0 0,-1-1 0 0 0,1 0 0 0 0,0 0 0 0 0,0 1 0 0 0,0-1 1 0 0,0 0-1 0 0,0 0-23 0 0,1-25 153 0 0,1 0 0 0 0,1 0-1 0 0,1 0 1 0 0,2 1 0 0 0,1-2-153 0 0,5-11 133 0 0,2 0 0 0 0,17-36-133 0 0,-24 61 0 0 0,7-16 0 0 0,2 0 0 0 0,3-5 0 0 0,-5 9-40 0 0,-11 20 38 0 0,0-1-1 0 0,0 1 0 0 0,1 0 1 0 0,1-1 2 0 0,21-32 155 0 0,-20 29-104 0 0,0 0 0 0 0,1 1 1 0 0,0 0-1 0 0,0 0 1 0 0,1 0-1 0 0,0 1 0 0 0,1 0-51 0 0,0 1-14 0 0,-9 6-57 0 0,0 1-4 0 0,4-6-2050 0 0,-4 6 986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46 11144 0 0,'-21'-15'921'0'0,"17"12"-855"0"0,0 0 1 0 0,0 0-1 0 0,0 0 1 0 0,0 1-1 0 0,0-1 1 0 0,-4-1-67 0 0,2 2 50 0 0,-1 0 1 0 0,1 0-1 0 0,0 1 1 0 0,-1 0-1 0 0,1 0 1 0 0,-1 0-1 0 0,1 1 1 0 0,-1 0-1 0 0,0 0 1 0 0,0 1-51 0 0,-6 1 301 0 0,0 0 0 0 0,1 1-1 0 0,-1 1 1 0 0,1 0 0 0 0,-1 1 0 0 0,1 0 0 0 0,0 0 0 0 0,1 2-1 0 0,-5 2-300 0 0,-13 10 1275 0 0,0 2 0 0 0,-22 21-1275 0 0,41-33 31 0 0,0 0-1 0 0,1 1 1 0 0,0 0 0 0 0,0 1-1 0 0,1-1 1 0 0,1 2 0 0 0,0-1-1 0 0,-5 10-30 0 0,11-18 24 0 0,0-1-1 0 0,0 1 0 0 0,0 0 1 0 0,1 0-1 0 0,-1-1 0 0 0,0 1 1 0 0,1 0-1 0 0,0 0 0 0 0,0 0 1 0 0,0 0-1 0 0,0 0 0 0 0,0 0 0 0 0,1 0 1 0 0,-1-1-1 0 0,1 1 0 0 0,0 0 1 0 0,-1 0-1 0 0,1-1 0 0 0,1 1 1 0 0,-1 0-1 0 0,0 0-23 0 0,1-1 6 0 0,-1 0-1 0 0,1 0 1 0 0,-1 0-1 0 0,1-1 1 0 0,0 1-1 0 0,-1 0 1 0 0,1-1 0 0 0,0 1-1 0 0,0-1 1 0 0,0 1-1 0 0,0-1 1 0 0,1 0 0 0 0,-1 0-1 0 0,0 0 1 0 0,0 0-1 0 0,1 0 1 0 0,-1-1 0 0 0,0 1-1 0 0,1-1 1 0 0,-1 0-1 0 0,1 1 1 0 0,-1-1 0 0 0,1 0-1 0 0,-1 0 1 0 0,1-1-6 0 0,8 0 85 0 0,0 0 0 0 0,-1-1 1 0 0,1-1-1 0 0,-1 1 0 0 0,1-2 1 0 0,-1 0-1 0 0,0 0 0 0 0,0 0 1 0 0,-1-2-1 0 0,1 1 0 0 0,-1-1 1 0 0,0 0-1 0 0,-1-1 0 0 0,8-7-85 0 0,21-22 3 0 0,-19 18-44 0 0,0 0-1 0 0,2-5 42 0 0,8-10-174 0 0,26-23 174 0 0,-48 50-4 0 0,-6 5-5 0 0,0 1 0 0 0,1-1 0 0 0,-1 1 0 0 0,1 0 0 0 0,-1-1 1 0 0,1 1-1 0 0,-1-1 0 0 0,1 1 0 0 0,-1 0 0 0 0,1-1 0 0 0,-1 1 0 0 0,1 0 1 0 0,0-1-1 0 0,-1 1 0 0 0,1 0 0 0 0,-1 0 0 0 0,1 0 0 0 0,0 0 0 0 0,-1-1 1 0 0,1 1-1 0 0,0 0 0 0 0,-1 0 0 0 0,1 0 0 0 0,0 1 0 0 0,-1-1 0 0 0,1 0 1 0 0,0 0 8 0 0,0 0-8 0 0,0 1 0 0 0,-1 0 0 0 0,1-1 1 0 0,0 1-1 0 0,0 0 0 0 0,-1 0 0 0 0,1-1 1 0 0,0 1-1 0 0,-1 0 0 0 0,1 0 0 0 0,-1 0 1 0 0,1 0-1 0 0,-1 0 0 0 0,1-1 0 0 0,-1 2 8 0 0,2 5-6 0 0,0 0-1 0 0,0 0 0 0 0,-1 0 0 0 0,1 4 7 0 0,-2-11 1 0 0,8 122-1 0 0,-8-112 0 0 0,0 0 0 0 0,-1 0 0 0 0,0 0 0 0 0,-1 4 0 0 0,-3 29 0 0 0,3 27 357 0 0,-7 29-357 0 0,8-93 26 0 0,0 3 8 0 0,0 1 38 0 0,0 0 1 0 0,-1 0-1 0 0,-2 9-72 0 0,3-16 26 0 0,0-1 0 0 0,0 1 0 0 0,0 0 0 0 0,-1 0 0 0 0,1-1 0 0 0,-1 1 0 0 0,0 0 0 0 0,1-1 0 0 0,-1 0 0 0 0,0 1 0 0 0,0-1 0 0 0,-1 0 0 0 0,1 0 0 0 0,0 0 0 0 0,-2 0-26 0 0,-7 5 134 0 0,0-2-1 0 0,0 1 0 0 0,-1-1 1 0 0,0-1-1 0 0,0 0 0 0 0,0-1 1 0 0,0 0-1 0 0,0-1 0 0 0,-1 0 1 0 0,1-1-1 0 0,-1-1 0 0 0,-6 0-133 0 0,5 0 31 0 0,0-1 0 0 0,1 0-1 0 0,-13-3-30 0 0,20 3 32 0 0,0-1-1 0 0,0 0 0 0 0,0 0 0 0 0,0 0 1 0 0,0-1-1 0 0,1 0 0 0 0,-1 0 0 0 0,1 0 1 0 0,-4-3-32 0 0,8 5 3 0 0,0 0 0 0 0,0 1 1 0 0,1-1-1 0 0,-1 0 0 0 0,0 0 1 0 0,1 0-1 0 0,-1 1 0 0 0,0-1 1 0 0,1 0-1 0 0,-1 0 0 0 0,1 0 1 0 0,0 0-1 0 0,-1 0 0 0 0,1 0 1 0 0,0 0-1 0 0,-1 0 0 0 0,1 0 1 0 0,0 0-1 0 0,0 0 0 0 0,0 0 1 0 0,0 0-1 0 0,0 0 1 0 0,0 0-1 0 0,0 0 0 0 0,0 0 1 0 0,0 0-1 0 0,1 0 0 0 0,-1 0 1 0 0,0 0-1 0 0,1 0 0 0 0,-1 0-3 0 0,1-2-163 0 0,1 1-1 0 0,-1-1 1 0 0,1 1-1 0 0,-1 0 1 0 0,1 0-1 0 0,0 0 1 0 0,0 0-1 0 0,0 0 1 0 0,0 0-1 0 0,0 1 1 0 0,1-1-1 0 0,-1 0 164 0 0,13-8-2215 0 0,0-2-4628 0 0</inkml:trace>
  <inkml:trace contextRef="#ctx0" brushRef="#br0" timeOffset="315.609">687 420 10592 0 0,'0'0'488'0'0,"0"0"-12"0"0,-1 6-288 0 0,-5 16 1149 0 0,-1 0 1 0 0,-2-1-1 0 0,0 0-1337 0 0,-2 4 3017 0 0,-4 19-3017 0 0,14-18 786 0 0,2-26-750 0 0,0 0 0 0 0,0 1 0 0 0,0-1 0 0 0,0 0 0 0 0,1 0 0 0 0,-1 0 0 0 0,0 0 0 0 0,0 0 0 0 0,0 0-1 0 0,0 0 1 0 0,0 0 0 0 0,1 0 0 0 0,-1-1 0 0 0,0 1 0 0 0,0 0-36 0 0,5-2 26 0 0,-1-1 0 0 0,0 1 0 0 0,0 0 0 0 0,0-1 1 0 0,0 0-1 0 0,0 0 0 0 0,-1-1 0 0 0,0 1 0 0 0,1-1 0 0 0,-1 0 0 0 0,0 0 0 0 0,-1-1 0 0 0,1 1 1 0 0,-1-1-1 0 0,0 0 0 0 0,0 1 0 0 0,0-1 0 0 0,-1-1 0 0 0,2-4-26 0 0,-2 4 14 0 0,0 0 0 0 0,0 0 0 0 0,-1 0 0 0 0,0 0 0 0 0,0-1 0 0 0,0 1 0 0 0,-1 0 0 0 0,0-1 0 0 0,0 1 0 0 0,-1 0 0 0 0,0-1 0 0 0,0 1 0 0 0,0 0-1 0 0,-1 0 1 0 0,0 0 0 0 0,0 0 0 0 0,-2-4-14 0 0,1 5 9 0 0,0 1-1 0 0,0-1 0 0 0,0 0 1 0 0,-1 1-1 0 0,0-1 1 0 0,0 1-1 0 0,0 0 0 0 0,0 0 1 0 0,-1 1-1 0 0,1-1 0 0 0,-1 1 1 0 0,0 0-1 0 0,-1 0-8 0 0,-4-2-581 0 0,-1 0 1 0 0,0 1-1 0 0,0 0 0 0 0,-1 1 1 0 0,-10-2 580 0 0,9 3-6533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3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7832 0 0,'1'0'56'0'0,"0"0"-1"0"0,1 1 1 0 0,-1-1 0 0 0,0 0 0 0 0,1 0 0 0 0,-1 0 0 0 0,0 0-1 0 0,1 0 1 0 0,-1 0 0 0 0,0-1 0 0 0,0 1 0 0 0,1 0 0 0 0,-1-1 0 0 0,0 1-1 0 0,0-1 1 0 0,0 1 0 0 0,1-1-56 0 0,0 0 216 0 0,0 0 0 0 0,0 1 0 0 0,0-1 0 0 0,0 1 0 0 0,0 0 0 0 0,0-1 0 0 0,0 1 0 0 0,2 0-216 0 0,6-1 524 0 0,13-7 729 0 0,0 0 1 0 0,0-2-1 0 0,16-9-1253 0 0,-32 16 369 0 0,4-3 32 0 0,0-1-1 0 0,0 1 1 0 0,0-2 0 0 0,-1 1-1 0 0,0-2 1 0 0,-1 1-1 0 0,0-1 1 0 0,0 0-1 0 0,6-10-400 0 0,-13 17 18 0 0,-1 0 0 0 0,0 1 0 0 0,0-1 0 0 0,0 0 0 0 0,0-1 0 0 0,0 1 0 0 0,0 0 0 0 0,-1 0 0 0 0,1 0 0 0 0,-1 0 0 0 0,1-1-1 0 0,-1 1 1 0 0,0 0 0 0 0,0 0 0 0 0,0-1 0 0 0,0 0-18 0 0,0 2 14 0 0,-1 0 1 0 0,1 0-1 0 0,0 0 1 0 0,-1 0-1 0 0,0 0 0 0 0,1 0 1 0 0,-1 0-1 0 0,1 0 0 0 0,-1 0 1 0 0,0 0-1 0 0,0 0 0 0 0,1 1 1 0 0,-1-1-1 0 0,0 0 0 0 0,0 0 1 0 0,0 1-1 0 0,0-1 0 0 0,0 1 1 0 0,0-1-1 0 0,0 1 0 0 0,0-1 1 0 0,0 1-1 0 0,0 0 0 0 0,0-1 1 0 0,0 1-1 0 0,-1 0 0 0 0,1 0 1 0 0,0 0-1 0 0,0 0 0 0 0,0 0 1 0 0,0 0-1 0 0,0 0 0 0 0,0 0-14 0 0,-9 1 18 0 0,0 1 0 0 0,1 0 0 0 0,0 0 0 0 0,-1 1 0 0 0,1 0-1 0 0,0 1 1 0 0,1 0 0 0 0,-1 0 0 0 0,1 0 0 0 0,-1 1 0 0 0,1 1 0 0 0,1 0-1 0 0,-5 4-17 0 0,-11 16 0 0 0,13-14 0 0 0,9-10 0 0 0,0 0 0 0 0,0 1 0 0 0,-1-1 0 0 0,1 0 0 0 0,1 0 0 0 0,-1 1 0 0 0,0-1 0 0 0,0 0 0 0 0,1 1-1 0 0,-1 2 1 0 0,-4 14 85 0 0,5-17-75 0 0,-1 0-1 0 0,1-1 0 0 0,0 1 0 0 0,-1 0 1 0 0,1 0-1 0 0,0 0 0 0 0,0 0 0 0 0,0 0 1 0 0,1 0-1 0 0,-1 0 0 0 0,0-1 0 0 0,1 1 1 0 0,-1 0-1 0 0,1 0 0 0 0,0 0 0 0 0,-1-1 1 0 0,1 1-1 0 0,0 0 0 0 0,0-1 0 0 0,1 2-9 0 0,1 1 11 0 0,0 0 0 0 0,0 0-1 0 0,0 0 1 0 0,0 0 0 0 0,1 0 0 0 0,0-1-1 0 0,0 1-10 0 0,1 0 27 0 0,1 0 0 0 0,-1 0-1 0 0,0-1 1 0 0,1 0 0 0 0,0 0-1 0 0,0 0 1 0 0,0-1 0 0 0,0 0-1 0 0,0 0 1 0 0,5 1-27 0 0,2 0 40 0 0,-5-1-37 0 0,0-1 1 0 0,0 0-1 0 0,0 0 0 0 0,4 0-3 0 0,16-1 71 0 0,-8 1-17 0 0,0-1 1 0 0,-1-2-1 0 0,1 0 0 0 0,4-1-54 0 0,-21 2 10 0 0,0 0-1 0 0,0 0 0 0 0,0 0 0 0 0,0 0 0 0 0,-1 0 0 0 0,1 0 0 0 0,0-1 1 0 0,-1 1-1 0 0,1-1 0 0 0,-1 0 0 0 0,1 0 0 0 0,-1 1 0 0 0,0-2 0 0 0,1 0-9 0 0,1 0-184 0 0,-1-1-1 0 0,1 0 1 0 0,-1 0-1 0 0,0-1 1 0 0,-1 1-1 0 0,1 0 1 0 0,-1-1 0 0 0,0 0-1 0 0,0 1 1 0 0,0-1-1 0 0,0-1 185 0 0,1-7-1003 0 0</inkml:trace>
  <inkml:trace contextRef="#ctx0" brushRef="#br0" timeOffset="425.565">659 33 12440 0 0,'2'-2'479'0'0,"-2"1"-429"0"0,0 1 1 0 0,0-1 0 0 0,0 0-1 0 0,1 1 1 0 0,-1-1 0 0 0,0 0 0 0 0,0 0-1 0 0,0 1 1 0 0,0-1 0 0 0,0 0 0 0 0,0 1-1 0 0,0-1 1 0 0,-1 0 0 0 0,1 1-1 0 0,0-1 1 0 0,0 0 0 0 0,0 1 0 0 0,-1-1-1 0 0,1 0-50 0 0,-1 0 107 0 0,1 0 0 0 0,0 0 0 0 0,-1 0 0 0 0,1 0 0 0 0,-1 0 0 0 0,1 1-1 0 0,-1-1 1 0 0,1 0 0 0 0,-1 0 0 0 0,0 0 0 0 0,1 1 0 0 0,-1-1 0 0 0,0 0 0 0 0,0 1 0 0 0,0-1-1 0 0,1 1 1 0 0,-1-1 0 0 0,0 1 0 0 0,0-1 0 0 0,0 1 0 0 0,0 0 0 0 0,0-1 0 0 0,0 1-1 0 0,0 0 1 0 0,0 0 0 0 0,0-1 0 0 0,0 1 0 0 0,0 0 0 0 0,0 0 0 0 0,0 0 0 0 0,0 0 0 0 0,0 1-1 0 0,0-1 1 0 0,0 0 0 0 0,-1 0-107 0 0,-1 1 107 0 0,-1 0 0 0 0,0 0-1 0 0,1 0 1 0 0,-1 0 0 0 0,1 0-1 0 0,-1 1 1 0 0,1-1 0 0 0,0 1-1 0 0,-3 1-106 0 0,-1 2 113 0 0,4-3-85 0 0,-1 1 1 0 0,1-1 0 0 0,0 1-1 0 0,0 0 1 0 0,0 0 0 0 0,0 0-1 0 0,0 0 1 0 0,1 0-1 0 0,-1 1 1 0 0,1-1 0 0 0,0 1-1 0 0,0-1-28 0 0,-6 16 38 0 0,1-1 0 0 0,1 1 0 0 0,0 0 0 0 0,-2 19-38 0 0,5-15 81 0 0,2 1 0 0 0,0 4-81 0 0,-3 39 0 0 0,2-40-12 0 0,2 0 0 0 0,0 0 0 0 0,2 0 1 0 0,1 0-1 0 0,2 0 12 0 0,2 35 57 0 0,16 116 50 0 0,-11-100 46 0 0,-10-62-137 0 0,1 0 0 0 0,-2 0-1 0 0,-1 1 1 0 0,0-1-1 0 0,0 0 1 0 0,-3 8-16 0 0,0 2-63 0 0,3-20 101 0 0,-1 0 1 0 0,1 0-1 0 0,-1 0 1 0 0,-1 0-1 0 0,1 0 1 0 0,-1-1 0 0 0,0 1-1 0 0,-3 4-38 0 0,2-3-16 0 0,-4 5 60 0 0,1 0 1 0 0,-2-1-1 0 0,1 0 0 0 0,-6 4-44 0 0,11-12 13 0 0,-1 0 1 0 0,0-1 0 0 0,1 1-1 0 0,-1-1 1 0 0,0 0-1 0 0,0 0 1 0 0,-1 0 0 0 0,1 0-1 0 0,0-1 1 0 0,-1 1-1 0 0,1-1 1 0 0,-1 0-1 0 0,1 0 1 0 0,-1 0 0 0 0,1 0-1 0 0,-1 0 1 0 0,0-1-1 0 0,-2 0-13 0 0,-10 0-109 0 0,0 0-1 0 0,0-2 0 0 0,0 0 0 0 0,-4-1 110 0 0,13 1-325 0 0,0 0-1 0 0,0 0 1 0 0,0-1 0 0 0,0 0 0 0 0,1 0-1 0 0,-1-1 1 0 0,1 0 0 0 0,0 0 0 0 0,0 0-1 0 0,-3-3 327 0 0,0-1-793 0 0</inkml:trace>
  <inkml:trace contextRef="#ctx0" brushRef="#br0" timeOffset="750.481">347 603 9584 0 0,'0'0'438'0'0,"0"0"-8"0"0,14-1-172 0 0,65-18 2488 0 0,-3-4 124 0 0,-38 9-1834 0 0,17-3-1036 0 0,-16 5 541 0 0,18-8-541 0 0,-46 15-105 0 0,-6 4 4 0 0,-1-1 1 0 0,1 0-1 0 0,-1 0 1 0 0,1-1-1 0 0,0 0 101 0 0,9-9-248 0 0</inkml:trace>
  <inkml:trace contextRef="#ctx0" brushRef="#br0" timeOffset="1102.063">861 84 3224 0 0,'-2'-14'288'0'0,"1"13"228"0"0,0-1 1 0 0,0 1-1 0 0,1-1 0 0 0,-1 1 1 0 0,0-1-1 0 0,0 1 1 0 0,0-1-1 0 0,-1 1 0 0 0,1 0 1 0 0,0-1-1 0 0,0 1 0 0 0,-1 0 1 0 0,1 0-1 0 0,-2-1-516 0 0,1 1 310 0 0,1 1-1 0 0,-1-1 1 0 0,0 1 0 0 0,0-1 0 0 0,0 1-1 0 0,1-1 1 0 0,-1 1 0 0 0,0 0-1 0 0,0 0 1 0 0,0 0 0 0 0,0 0-1 0 0,0 0-309 0 0,-6 1 388 0 0,1 1 0 0 0,-1 0-1 0 0,1 0 1 0 0,0 1 0 0 0,0 0-1 0 0,-2 1-387 0 0,-2 1 531 0 0,8-4-468 0 0,0 1 0 0 0,0 0 0 0 0,0-1 0 0 0,0 1 0 0 0,0 0 0 0 0,0 1 0 0 0,1-1 0 0 0,0 0 0 0 0,-1 1 0 0 0,1 0 0 0 0,0-1 0 0 0,0 1 0 0 0,0 0 0 0 0,0 0 0 0 0,1 0 0 0 0,-1 0 0 0 0,1 0 1 0 0,-1 2-65 0 0,-1 7 110 0 0,-1 1 0 0 0,1-1 0 0 0,1 1 0 0 0,0 3-109 0 0,0 0 115 0 0,1-9-89 0 0,1 0-1 0 0,0 0 0 0 0,1 0 1 0 0,0 0-1 0 0,0-1 0 0 0,0 3-25 0 0,3 19 54 0 0,-3-24-45 0 0,-1 1 1 0 0,1-1 0 0 0,0 1-1 0 0,1-1 1 0 0,-1 1-1 0 0,1-1 1 0 0,0 1-10 0 0,6 17-1 0 0,3 12 247 0 0,2-1 0 0 0,4 7-246 0 0,-3-7 62 0 0,0 1 0 0 0,-2 5-62 0 0,1-1-24 0 0,-7-20 148 0 0,0 0 0 0 0,0 6-124 0 0,-4-12 19 0 0,0 0 0 0 0,0 0-1 0 0,-1-1 1 0 0,0 1 0 0 0,-1 0-1 0 0,-1 8-18 0 0,-3 11-4 0 0,4-19 21 0 0,-2 0-1 0 0,1 0 1 0 0,-2-1 0 0 0,1 1 0 0 0,-4 6-17 0 0,-1 1 77 0 0,5-13-57 0 0,0 1 0 0 0,-1-1 0 0 0,1 0 0 0 0,-2 0 0 0 0,1 0 0 0 0,0 0-1 0 0,-1 0 1 0 0,-4 4-20 0 0,-16 13 109 0 0,15-15-69 0 0,1 0 0 0 0,0 0-1 0 0,-2 4-39 0 0,8-9-173 0 0,-1 0-1 0 0,0-1 1 0 0,1 1-1 0 0,-1-1 1 0 0,0 1-1 0 0,0-1 0 0 0,0 0 1 0 0,-1 0-1 0 0,1 0 1 0 0,0-1-1 0 0,-3 2 174 0 0,-7 4-6786 0 0</inkml:trace>
  <inkml:trace contextRef="#ctx0" brushRef="#br0" timeOffset="1798.187">662 611 7368 0 0,'0'0'568'0'0,"14"-9"916"0"0,1 1 291 0 0,0 1 1 0 0,0 1 0 0 0,4 0-1776 0 0,-10 3 3 0 0,29-9 2115 0 0,30-5-2118 0 0,-42 12-158 0 0,0-1 0 0 0,0-2-1 0 0,-1 0 1 0 0,0-2 0 0 0,1-2 158 0 0,6-12-3775 0 0,-31 23 3413 0 0,-1 1 30 0 0,2-1 58 0 0,-2 1 277 0 0,0 0 1 0 0,1-1-1 0 0,-1 1 0 0 0,0 0 0 0 0,1-1 0 0 0,-1 1 0 0 0,0 0 0 0 0,0 0 0 0 0,1-1 1 0 0,-1 1-1 0 0,0 0 0 0 0,0-1 0 0 0,0 1 0 0 0,1-1 0 0 0,-1 1 0 0 0,0 0 0 0 0,0-1 1 0 0,0 1-1 0 0,0-1 0 0 0,0 1 0 0 0,0 0 0 0 0,0-1 0 0 0,0 1 0 0 0,0-1 1 0 0,0 1-1 0 0,0 0 0 0 0,0-1 0 0 0,0 1 0 0 0,0-1 0 0 0,0 1 0 0 0,0 0-3 0 0,-1-2 335 0 0,1 0-1 0 0,0 1 1 0 0,0-1 0 0 0,0 1-1 0 0,0-1 1 0 0,0 1-1 0 0,1-1 1 0 0,-1 0-1 0 0,0 1 1 0 0,1-1-335 0 0,-1 1 183 0 0,1 0 0 0 0,-1 0 0 0 0,1 0 1 0 0,-1 0-1 0 0,1 0 0 0 0,-1 0 0 0 0,1 0 0 0 0,0 1 1 0 0,0-1-1 0 0,-1 0 0 0 0,1 0 0 0 0,0 1 0 0 0,0-1 1 0 0,0 0-1 0 0,0 1 0 0 0,0-1 0 0 0,0 1 0 0 0,0 0 1 0 0,0-1-1 0 0,0 1 0 0 0,0-1-183 0 0,26-3 1292 0 0,-7 2-1027 0 0,-19 1-253 0 0,0 1 0 0 0,0 0-1 0 0,0 1 1 0 0,0-1 0 0 0,-1 0 0 0 0,1 0 0 0 0,0 0 0 0 0,0 0 0 0 0,0 1 0 0 0,0-1 0 0 0,0 0 0 0 0,0 1 0 0 0,-1-1 0 0 0,1 1 0 0 0,0-1-1 0 0,0 1 1 0 0,0 0-12 0 0,3 1 72 0 0,4 1 84 0 0,1-1 0 0 0,-1 0 0 0 0,1 0-1 0 0,-1-1 1 0 0,1 0 0 0 0,0-1 0 0 0,-1 0 0 0 0,7-1-156 0 0,-10 1 43 0 0,-1-1 0 0 0,0 0 0 0 0,0 0 0 0 0,0 0 0 0 0,0-1 0 0 0,-1 1 0 0 0,1-1 0 0 0,0 0 0 0 0,0 0 0 0 0,-1 0 0 0 0,0-1 0 0 0,1 1 0 0 0,-1-1 0 0 0,0 0 0 0 0,0 0 0 0 0,0 0 0 0 0,-1 0 0 0 0,1 0 0 0 0,0-2-43 0 0,-1 4 16 0 0,-1-1-1 0 0,0 0 1 0 0,0 0-1 0 0,0 0 1 0 0,0 0-1 0 0,0 0 1 0 0,0 0-1 0 0,0 0 1 0 0,-1 0-1 0 0,1 0 1 0 0,-1 0-1 0 0,0 0 1 0 0,1-1-1 0 0,-1 1 1 0 0,0 0-1 0 0,0 0 1 0 0,0 0-1 0 0,-1-1 1 0 0,1 1-1 0 0,0 0 1 0 0,-1 0-1 0 0,0 0 1 0 0,1 0-1 0 0,-1 0 1 0 0,0 0-1 0 0,0 0 1 0 0,0 0-1 0 0,0 0 1 0 0,0 0-1 0 0,-1 0 1 0 0,1 1-1 0 0,-1-1 1 0 0,1 1-1 0 0,-1-1 1 0 0,1 1-1 0 0,-1-1 1 0 0,0 1-1 0 0,0 0 1 0 0,1 0-1 0 0,-1 0 1 0 0,0 0-1 0 0,0 0 1 0 0,-1 0-16 0 0,-3-2 3 0 0,-1 1 0 0 0,1 0 0 0 0,0 1 1 0 0,-1 0-1 0 0,1 0 0 0 0,-1 0 0 0 0,0 1 0 0 0,1 0 1 0 0,-1 0-1 0 0,1 0 0 0 0,-6 2-3 0 0,-2 1-18 0 0,1 0 1 0 0,-1 1 0 0 0,0 1-1 0 0,-10 5 18 0 0,16-6 0 0 0,1 1 0 0 0,-1-1 0 0 0,1 1 0 0 0,0 1 0 0 0,0-1 0 0 0,0 1 0 0 0,1 0 0 0 0,-3 4 0 0 0,-2 4 0 0 0,0 0 0 0 0,0 0 0 0 0,-5 12 0 0 0,14-21 9 0 0,0-1 0 0 0,1 1 0 0 0,-1 0-1 0 0,1 0 1 0 0,0 0 0 0 0,0 0-1 0 0,0 0 1 0 0,1 1-9 0 0,-1 5-6 0 0,0-7 3 0 0,1 0-1 0 0,1 1 0 0 0,-1-1 1 0 0,0 0-1 0 0,1 0 0 0 0,0 0 1 0 0,0 0-1 0 0,0 0 1 0 0,1 0-1 0 0,-1 0 0 0 0,3 4 4 0 0,1 2-13 0 0,1 0 0 0 0,0 0-1 0 0,6 6 14 0 0,-10-13-2 0 0,1-1 0 0 0,0 0 0 0 0,-1 0 0 0 0,1 0 0 0 0,0 0 0 0 0,0 0-1 0 0,0 0 1 0 0,0-1 0 0 0,1 1 0 0 0,-1-1 0 0 0,4 1 2 0 0,38 8-43 0 0,-30-7-243 0 0,1-2 0 0 0,-1 0 1 0 0,0-1-1 0 0,1 0 1 0 0,-1-1-1 0 0,5-1 286 0 0,-8 0-1771 0 0,0-1 0 0 0,0 0 0 0 0,-1-1 0 0 0,1 0 0 0 0,1-1 1771 0 0,9-6-5428 0 0</inkml:trace>
  <inkml:trace contextRef="#ctx0" brushRef="#br0" timeOffset="2061.51">1594 358 10336 0 0,'0'0'472'0'0,"0"0"-10"0"0,-3-5-90 0 0,0 4-83 0 0,0 0-1 0 0,1 0 0 0 0,-1 0 1 0 0,0 1-1 0 0,0-1 1 0 0,0 1-1 0 0,0 0 0 0 0,1-1 1 0 0,-1 1-1 0 0,0 1 1 0 0,0-1-1 0 0,0 0 0 0 0,0 1 1 0 0,0-1-1 0 0,1 1 0 0 0,-1 0 1 0 0,0 0-1 0 0,1 0 1 0 0,-1 0-1 0 0,0 0 0 0 0,1 1 1 0 0,-1-1-289 0 0,-7 5 373 0 0,0 0-1 0 0,0 1 1 0 0,0 0 0 0 0,-6 6-373 0 0,-2 3 199 0 0,1 0 0 0 0,1 1 0 0 0,1 1 0 0 0,0 0 0 0 0,1 1 0 0 0,1 1 0 0 0,1 0-199 0 0,8-13 39 0 0,0 0 0 0 0,1 1 0 0 0,0-1 0 0 0,0 1 0 0 0,-1 7-39 0 0,3-14 3 0 0,1 1 0 0 0,-1-1 0 0 0,1 1 0 0 0,0 0 0 0 0,0-1 0 0 0,0 1 1 0 0,0-1-1 0 0,0 1 0 0 0,0-1 0 0 0,0 1 0 0 0,0-1 0 0 0,1 1 0 0 0,-1-1 0 0 0,1 1 0 0 0,-1-1 0 0 0,1 1 0 0 0,-1-1 0 0 0,1 0 0 0 0,0 1 0 0 0,0-1 0 0 0,-1 0 0 0 0,1 0 0 0 0,0 1 0 0 0,0-1 0 0 0,1 0 0 0 0,-1 0 0 0 0,0 0 0 0 0,0 0 0 0 0,0 0 0 0 0,1 0 1 0 0,-1-1-1 0 0,0 1 0 0 0,1 0 0 0 0,-1-1 0 0 0,1 1-3 0 0,3 1 31 0 0,1-1 0 0 0,0 0 0 0 0,0 0 0 0 0,-1 0 1 0 0,1-1-1 0 0,0 1 0 0 0,0-1 0 0 0,0-1 0 0 0,0 1 1 0 0,0-1-32 0 0,16-3 241 0 0,-1-1 0 0 0,3-1-241 0 0,4-2 76 0 0,-13 4-199 0 0,-1-2 0 0 0,1 0 1 0 0,-1-1-1 0 0,-1 0 0 0 0,8-6 123 0 0,11-5-414 0 0,-22 12-293 0 0,0-1-1 0 0,0-1 1 0 0,8-7 707 0 0,-10 8-635 0 0,8-9-736 0 0</inkml:trace>
  <inkml:trace contextRef="#ctx0" brushRef="#br0" timeOffset="2349.652">1810 136 2760 0 0,'-1'9'3108'0'0,"-2"7"3575"0"0,1 1-3404 0 0,-4 33-2031 0 0,3 22 463 0 0,3-46-824 0 0,-2 0-1 0 0,-3 19-886 0 0,0 11 484 0 0,1-5-395 0 0,-1-5-83 0 0,4-31 142 0 0,-1 0 0 0 0,0-1 0 0 0,-4 13-148 0 0,-5-5 270 0 0,10-22-342 0 0,1 0 0 0 0,0 0 0 0 0,0 0 0 0 0,-1 1 0 0 0,1-1-1 0 0,0 0 1 0 0,0 0 0 0 0,-1 0 0 0 0,1 0 0 0 0,0 0 0 0 0,0 0 0 0 0,-1 0-1 0 0,1 1 1 0 0,0-1 0 0 0,0 0 0 0 0,-1 0 0 0 0,1 0 0 0 0,0 0 0 0 0,-1 0-1 0 0,1 0 1 0 0,0 0 0 0 0,0 0 0 0 0,-1-1 0 0 0,1 1 0 0 0,0 0 72 0 0,-1 0-141 0 0,-4 0-1067 0 0</inkml:trace>
  <inkml:trace contextRef="#ctx0" brushRef="#br0" timeOffset="6436.822">1455 369 4144 0 0,'0'0'191'0'0,"0"0"234"0"0,0 0 880 0 0,0 0 382 0 0,13-3 2351 0 0,8 2-2568 0 0,1-1 0 0 0,16-4-1470 0 0,8-1 1236 0 0,54-8-304 0 0,3 4 65 0 0,-36 4-901 0 0,-43 3-628 0 0,1 2-1 0 0,8 0 533 0 0,-11 2-6030 0 0</inkml:trace>
  <inkml:trace contextRef="#ctx0" brushRef="#br0" timeOffset="6801.363">2256 252 15408 0 0,'-3'0'181'0'0,"0"0"0"0"0,0 0 1 0 0,1 0-1 0 0,-1 0 0 0 0,0 0 1 0 0,0 0-1 0 0,0 1 0 0 0,0 0 1 0 0,0-1-1 0 0,0 1-181 0 0,-31 12-288 0 0,22-9 426 0 0,-12 5-97 0 0,-15 5 167 0 0,1 2-1 0 0,-26 15-207 0 0,62-30 58 0 0,-28 19 1046 0 0,29-19-1089 0 0,0-1 1 0 0,0 1 0 0 0,0 0-1 0 0,0 0 1 0 0,0-1 0 0 0,1 1-1 0 0,-1 0 1 0 0,0 0 0 0 0,1 0-1 0 0,-1 0 1 0 0,0 0 0 0 0,1 0-1 0 0,-1 0 1 0 0,1 0 0 0 0,0 0-1 0 0,-1 0 1 0 0,1 0 0 0 0,0 0-1 0 0,0 0 1 0 0,-1 0 0 0 0,1 1-1 0 0,0-1 1 0 0,0 0 0 0 0,0 0-1 0 0,0 0 1 0 0,1 0 0 0 0,-1 0-1 0 0,0 1-15 0 0,2 1-125 0 0,0 0 0 0 0,0 0 0 0 0,0 0 0 0 0,0 0 0 0 0,0 0 0 0 0,1 0-1 0 0,0 0 1 0 0,-1-1 0 0 0,1 1 0 0 0,0-1 0 0 0,0 0 0 0 0,0 0 0 0 0,3 1 125 0 0,8 5-253 0 0,1-2 0 0 0,11 4 253 0 0,14 7 60 0 0,-3 2-52 0 0,-17-10 3 0 0,-1 1 1 0 0,0 1-1 0 0,-1 1 1 0 0,14 11-12 0 0,-29-20 99 0 0,-1-1 0 0 0,0 0 1 0 0,1 1-1 0 0,-1 0 0 0 0,0 0 1 0 0,0-1-1 0 0,-1 1 0 0 0,1 0 1 0 0,1 3-100 0 0,-3-5 65 0 0,1 0 1 0 0,-1 1 0 0 0,0-1 0 0 0,1 0 0 0 0,-1 0 0 0 0,0 0-1 0 0,0 1 1 0 0,0-1 0 0 0,0 0 0 0 0,0 0 0 0 0,0 0-1 0 0,0 1 1 0 0,0-1 0 0 0,0 0 0 0 0,0 0 0 0 0,-1 0 0 0 0,1 1-1 0 0,-1-1 1 0 0,1 0 0 0 0,-1 0 0 0 0,1 0 0 0 0,-1 0-1 0 0,1 0 1 0 0,-1 0 0 0 0,0 0 0 0 0,0 0 0 0 0,0 0 0 0 0,1 0-1 0 0,-1-1-65 0 0,-6 5 220 0 0,0 0 0 0 0,0-1-1 0 0,0 0 1 0 0,-1 0-1 0 0,1-1 1 0 0,-1 0-1 0 0,0 0 1 0 0,0-1-1 0 0,0 0 1 0 0,0 0-1 0 0,0-1 1 0 0,-1 0 0 0 0,-4 0-220 0 0,0-1-14 0 0,0 0 1 0 0,0 0 0 0 0,-1-1-1 0 0,1-1 1 0 0,0-1 0 0 0,1 0 0 0 0,-1 0-1 0 0,-4-3 14 0 0,6 1-430 0 0,1-3-32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9008 0 0,'0'0'413'0'0,"0"0"-10"0"0,10-8-243 0 0,-7 5-64 0 0,0 0 1 0 0,0 1-1 0 0,1-1 0 0 0,-1 1 1 0 0,1 0-1 0 0,-1 0 1 0 0,1 0-1 0 0,0 0 0 0 0,0 0 1 0 0,0 1-1 0 0,0 0 1 0 0,3-1-97 0 0,8-1 992 0 0,1 0 0 0 0,13 1-992 0 0,4-2 659 0 0,-26 3-439 0 0,0 1 1 0 0,0-1 0 0 0,0 1-1 0 0,0 1 1 0 0,0-1 0 0 0,0 1-1 0 0,0 0 1 0 0,0 1 0 0 0,-1 0 0 0 0,1 0-1 0 0,-1 0 1 0 0,1 1 0 0 0,-1 0-1 0 0,0 0 1 0 0,0 0 0 0 0,0 1-1 0 0,0 0 1 0 0,-1 0 0 0 0,2 2-221 0 0,-6-5 3 0 0,0 0 0 0 0,-1 0 0 0 0,1 0 0 0 0,0 0 0 0 0,-1-1 0 0 0,1 1 0 0 0,-1 0 0 0 0,1 0 0 0 0,-1 1 0 0 0,1-1 0 0 0,-1 0 0 0 0,0 0 0 0 0,0 0 0 0 0,0 0 0 0 0,1 0 0 0 0,-1 0 0 0 0,0 0 0 0 0,0 0 0 0 0,0 0 0 0 0,-1 1 0 0 0,1-1-3 0 0,0 2 15 0 0,-1-1 0 0 0,0 1 0 0 0,0-1 0 0 0,0 0 0 0 0,0 1 0 0 0,-1-1 0 0 0,1 0 0 0 0,0 0 0 0 0,-2 2-15 0 0,-4 4 46 0 0,-1-1 0 0 0,0 1 0 0 0,0-1 1 0 0,-3 1-47 0 0,11-8-1 0 0,-10 7 36 0 0,0-1-1 0 0,0-1 1 0 0,0 0-1 0 0,0 0 1 0 0,-7 1-35 0 0,-27 13 65 0 0,-56 24 209 0 0,93-38-52 0 0,8-3 330 0 0,15-3-66 0 0,-13 1-599 0 0,152-16 534 0 0,-36 8-259 0 0,-101 6-908 0 0,-1-1 0 0 0,4-1 746 0 0,7-2-6837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4144 0 0,'0'0'319'0'0,"0"0"22"0"0,0 0 875 0 0,0 0 404 0 0,0 0 78 0 0,7-2 889 0 0,11 1-1410 0 0,0 1 0 0 0,0 1 1 0 0,9 1-1178 0 0,6 0 757 0 0,35-1 490 0 0,21 2 35 0 0,43 2 1656 0 0,53-7-2938 0 0,-134 1 324 0 0,151-10 842 0 0,-11 0 152 0 0,-8-2-884 0 0,-44 1-288 0 0,122-7 1472 0 0,-175 18-2130 0 0,-50 1-358 0 0,-27 2 1084 0 0,-4 0-1970 0 0,-5-1-3402 0 0,-11 4 3144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83 11720 0 0,'3'-5'93'0'0,"-2"4"-28"0"0,0 0 1 0 0,0 0-1 0 0,0 0 1 0 0,0-1-1 0 0,-1 1 1 0 0,1-1-1 0 0,0 1 1 0 0,-1 0-1 0 0,1-1 1 0 0,-1 1-1 0 0,1-1 1 0 0,-1 1-1 0 0,0-1 1 0 0,0 0-1 0 0,0 1 1 0 0,1-1-1 0 0,-2 1 1 0 0,1-2-66 0 0,-2 1 53 0 0,1 1 222 0 0,1 1 86 0 0,0 0 14 0 0,-3 7 155 0 0,-7 10-158 0 0,0 2 0 0 0,1-1-1 0 0,0 4-371 0 0,-14 28 802 0 0,3-8 234 0 0,2 1-1036 0 0,-16 35 868 0 0,29-69-750 0 0,2-3-84 0 0,-1 1-1 0 0,1-1 1 0 0,0 1 0 0 0,1 0 0 0 0,0 0-1 0 0,0 0 1 0 0,0 0 0 0 0,1 0 0 0 0,0 2-34 0 0,1-6 7 0 0,0-3-6 0 0,0 1 0 0 0,0-1 0 0 0,0 1 0 0 0,0-1 0 0 0,0 1 0 0 0,0 0 0 0 0,0-1 0 0 0,0 1-1 0 0,0-1 1 0 0,0 1 0 0 0,0-1 0 0 0,0 1 0 0 0,0 0 0 0 0,-1-1 0 0 0,1 1 0 0 0,0-1 0 0 0,0 1 0 0 0,-1-1 0 0 0,1 1 0 0 0,0-1 0 0 0,-1 1 0 0 0,1-1-1 0 0,-1 1 81 0 0,1-1-75 0 0,0 0 1 0 0,0 1-1 0 0,0-1 0 0 0,0 0 0 0 0,0 0 0 0 0,0 0 1 0 0,0 0-1 0 0,0 0 0 0 0,0 0 0 0 0,0 0 0 0 0,0 0 1 0 0,0 0-1 0 0,0 1 0 0 0,0-1 0 0 0,0 0 0 0 0,0 0 1 0 0,0 0-1 0 0,0 0 0 0 0,0 0 0 0 0,0 0 0 0 0,0 0 1 0 0,0 0-1 0 0,0 0 0 0 0,0 0 0 0 0,1 0 0 0 0,-1 1 1 0 0,0-1-1 0 0,0 0 0 0 0,0 0 0 0 0,0 0 1 0 0,0 0-1 0 0,0 0 0 0 0,0 0 0 0 0,0 0 0 0 0,0 0 1 0 0,0 0-1 0 0,0 0 0 0 0,1 0 0 0 0,-1 0 0 0 0,0 0 1 0 0,0 0-1 0 0,0 0 0 0 0,0 0 0 0 0,0 0 0 0 0,0 0 1 0 0,0 0-1 0 0,0 0 0 0 0,0 0 0 0 0,1 0 0 0 0,-1 0 1 0 0,0 0-1 0 0,0 0 0 0 0,0 0 0 0 0,0 0 0 0 0,0 0 1 0 0,0 0-1 0 0,0 0 0 0 0,0 0 0 0 0,0 0 1 0 0,0 0-1 0 0,1 0-6 0 0,15-33-49 0 0,-1 1 0 0 0,-1-2 0 0 0,-2 0-1 0 0,-1-1 1 0 0,5-30 49 0 0,-13 55-70 0 0,3-16-167 0 0,1 0 0 0 0,8-17 237 0 0,-6 27-132 0 0,-9 16 132 0 0,0-1 0 0 0,0 1-1 0 0,1-1 1 0 0,-1 1 0 0 0,0 0-1 0 0,1 0 1 0 0,-1-1 0 0 0,0 1-1 0 0,1 0 1 0 0,-1-1-1 0 0,0 1 1 0 0,1 0 0 0 0,-1 0-1 0 0,1 0 1 0 0,-1-1 0 0 0,1 1-1 0 0,-1 0 1 0 0,0 0 0 0 0,1 0-1 0 0,-1 0 1 0 0,1 0-1 0 0,-1 0 1 0 0,1 0 0 0 0,-1 0-1 0 0,1 0 1 0 0,-1 0 0 0 0,0 0-1 0 0,1 0 1 0 0,-1 0-1 0 0,1 0 1 0 0,-1 0 0 0 0,1 1-1 0 0,-1-1 1 0 0,1 0 0 0 0,9 8-5 0 0,-9-8-2 0 0,4 5-27 0 0,0 0 1 0 0,0 1-1 0 0,-1-1 0 0 0,0 1 0 0 0,0 0 0 0 0,-1 0 0 0 0,0 0 0 0 0,0 1 0 0 0,2 4 34 0 0,11 21 119 0 0,-6-14-17 0 0,6 11-73 0 0,2-1 1 0 0,0-1-1 0 0,23 24-29 0 0,-23-25 58 0 0,-14-20-21 0 0,-1-1 1 0 0,1 1 0 0 0,0-1-1 0 0,0 0 1 0 0,3 2-38 0 0,-3-3 1 0 0,0 0 0 0 0,-1 1 1 0 0,0 0-1 0 0,1-1 0 0 0,-1 1 1 0 0,-1 1-1 0 0,1-1 0 0 0,0 4-1 0 0,-3-9 2 0 0,0 1 0 0 0,0 0 0 0 0,0-1 0 0 0,0 1 0 0 0,0 0 0 0 0,0-1 0 0 0,0 1 0 0 0,0 0 0 0 0,0-1-1 0 0,0 1 1 0 0,-1 0 0 0 0,1-1 0 0 0,0 1 0 0 0,-1 0 0 0 0,1-1 0 0 0,0 1 0 0 0,-1-1 0 0 0,1 1 0 0 0,-1-1-1 0 0,1 1 1 0 0,-1-1 0 0 0,1 1 0 0 0,-1-1-2 0 0,-9 9 84 0 0,-11 0-8 0 0,0-1 0 0 0,0-1 0 0 0,-17 3-76 0 0,-69 11 528 0 0,86-18-340 0 0,2 0-75 0 0,-1-1 0 0 0,-19-1-113 0 0,39-1-17 0 0,0 0 0 0 0,0 0 1 0 0,-1 0-1 0 0,1 0 1 0 0,0 0-1 0 0,0 0 0 0 0,0 0 1 0 0,0 0-1 0 0,0 0 0 0 0,0 0 1 0 0,0-1-1 0 0,-1 1 0 0 0,1 0 1 0 0,0 0-1 0 0,0 0 0 0 0,0 0 1 0 0,0 0-1 0 0,0 0 1 0 0,0 0-1 0 0,0 0 0 0 0,0 0 1 0 0,0 0-1 0 0,0 0 0 0 0,-1-1 1 0 0,1 1-1 0 0,0 0 0 0 0,0 0 1 0 0,0 0-1 0 0,0 0 0 0 0,0 0 1 0 0,0 0-1 0 0,0 0 1 0 0,0-1-1 0 0,0 1 0 0 0,0 0 1 0 0,0 0-1 0 0,0 0 0 0 0,0 0 1 0 0,0 0-1 0 0,0 0 0 0 0,0 0 1 0 0,0-1-1 0 0,0 1 0 0 0,0 0 1 0 0,0 0-1 0 0,0 0 1 0 0,0 0-1 0 0,1 0 0 0 0,-1 0 1 0 0,0 0-1 0 0,0-1 0 0 0,0 1 1 0 0,0 0-1 0 0,0 0 0 0 0,0 0 1 0 0,0 0-1 0 0,0 0 0 0 0,0 0 1 0 0,0 0-1 0 0,0 0 1 0 0,1 0-1 0 0,-1 0 0 0 0,0 0 1 0 0,0 0-1 0 0,0 0 0 0 0,0 0 1 0 0,0-1 16 0 0,7-5-1173 0 0,-7 6 1198 0 0,7-6-1045 0 0,5-2-10 0 0</inkml:trace>
  <inkml:trace contextRef="#ctx0" brushRef="#br0" timeOffset="446.444">623 39 10136 0 0,'0'-8'1078'0'0,"3"7"-878"0"0,-1 0 0 0 0,0 1-1 0 0,0-1 1 0 0,1 1 0 0 0,-1-1 0 0 0,0 1-1 0 0,0 0 1 0 0,1 0 0 0 0,-1 0-1 0 0,0 0 1 0 0,1 1 0 0 0,-1-1-1 0 0,0 1 1 0 0,0-1 0 0 0,1 1 0 0 0,-1 0-1 0 0,0-1 1 0 0,0 1 0 0 0,0 1-1 0 0,0-1 1 0 0,2 1-200 0 0,0 0 166 0 0,11 6 296 0 0,-1 0-1 0 0,0 1 0 0 0,0 1 1 0 0,-1 0-1 0 0,-1 0 1 0 0,12 12-462 0 0,-5 0 447 0 0,0 0 0 0 0,-1 1 1 0 0,7 13-448 0 0,-14-17 171 0 0,0 1 0 0 0,1 5-171 0 0,-2-3 75 0 0,-6-11-51 0 0,-1-1 0 0 0,0 1 1 0 0,-1-1-1 0 0,0 1 0 0 0,-1 0 0 0 0,0 0 0 0 0,-1-1 0 0 0,0 8-24 0 0,0-13 23 0 0,-1-1-1 0 0,1 0 0 0 0,-1 1 0 0 0,0-1 1 0 0,0 0-1 0 0,0 1 0 0 0,0-1 1 0 0,-1 0-1 0 0,0 0 0 0 0,0 0 0 0 0,0 0 1 0 0,0 0-1 0 0,-1 0 0 0 0,1-1 0 0 0,-1 1 1 0 0,0-1-1 0 0,0 0 0 0 0,0 0 0 0 0,0 0 1 0 0,-1 0-1 0 0,0 0-22 0 0,0 0 20 0 0,-1 0 1 0 0,0 0-1 0 0,0-1 0 0 0,0 1 0 0 0,0-1 1 0 0,-1 0-1 0 0,1-1 0 0 0,-1 1 0 0 0,1-1 1 0 0,-1 0-1 0 0,0-1 0 0 0,1 1 1 0 0,-1-1-1 0 0,1 0 0 0 0,-1 0 0 0 0,-2-1-20 0 0,3 0 73 0 0,-1 0 0 0 0,1-1 0 0 0,0 1 0 0 0,-1-1-1 0 0,1 0 1 0 0,0 0 0 0 0,0-1 0 0 0,0 0 0 0 0,-2-1-73 0 0,4 2 21 0 0,0 0 1 0 0,0-1 0 0 0,1 1 0 0 0,-1-1-1 0 0,1 1 1 0 0,-1-1 0 0 0,1 0 0 0 0,0 0-1 0 0,0 0 1 0 0,0 0 0 0 0,1 0 0 0 0,-1 0 0 0 0,1 0-1 0 0,-1-3-21 0 0,-1-5 20 0 0,1 1 0 0 0,0-1-1 0 0,1 1 1 0 0,0-1 0 0 0,1 0-1 0 0,0 0 1 0 0,1 1-1 0 0,0-1 1 0 0,1 1 0 0 0,0-1-1 0 0,0 1 1 0 0,1-1 0 0 0,3-4-20 0 0,0-1 17 0 0,1 1 0 0 0,1 1 0 0 0,0-1 0 0 0,1 1 0 0 0,1 1 0 0 0,0 0 0 0 0,0 0 0 0 0,7-4-17 0 0,8-11 0 0 0,-16 18 0 0 0,0 0 0 0 0,0 1 0 0 0,0 0 0 0 0,5-3 0 0 0,6-1 0 0 0,0 1 0 0 0,1 0 0 0 0,0 1 0 0 0,1 1 0 0 0,0 2 0 0 0,20-6 0 0 0,-8 5-2520 0 0,-34 9 1632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19895 0 0,'0'0'440'0'0,"0"0"88"0"0,0 0 16 0 0,0 0 16 0 0,0 0-448 0 0,9 0-112 0 0,-9 0 0 0 0,6 2 0 0 0,3 4 0 0 0,1 0 0 0 0,-4 2 0 0 0,0-3 0 0 0,1 3 0 0 0,2 4 0 0 0,-3 10 0 0 0,-2-6 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9:00:3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382 144 7368 0 0,'8'-17'982'0'0,"-8"16"-850"0"0,0 0 0 0 0,1 0-1 0 0,-1 0 1 0 0,0 0 0 0 0,0 1 0 0 0,0-1-1 0 0,0 0 1 0 0,0 0 0 0 0,0 0 0 0 0,0 0-1 0 0,0 0 1 0 0,0 1 0 0 0,0-1 0 0 0,0 0-1 0 0,-1 0 1 0 0,1 0 0 0 0,0 0 0 0 0,-1 1-1 0 0,1-1 1 0 0,-1 0-132 0 0,-4-7 1399 0 0,5 7-1345 0 0,0 0 0 0 0,-1 0 1 0 0,1 1-1 0 0,-1-1 0 0 0,1 0 0 0 0,-1 0 1 0 0,1 1-1 0 0,-1-1 0 0 0,0 0 1 0 0,1 1-1 0 0,-1-1 0 0 0,0 1 1 0 0,1-1-1 0 0,-1 1 0 0 0,0-1 1 0 0,0 1-1 0 0,0-1 0 0 0,0 1 1 0 0,0 0-55 0 0,-2-2 123 0 0,-1 1 1 0 0,0 0 0 0 0,0 0 0 0 0,0 0 0 0 0,0 1 0 0 0,0-1 0 0 0,0 1 0 0 0,0 0-1 0 0,0 0 1 0 0,0 0 0 0 0,-4 1-124 0 0,-7 1 253 0 0,1 1 0 0 0,-1 1 0 0 0,0 0 0 0 0,1 1-1 0 0,-1 0 1 0 0,2 1 0 0 0,-1 1 0 0 0,0 0 0 0 0,1 1 0 0 0,1 1-1 0 0,-11 8-252 0 0,5-3 219 0 0,2 1 0 0 0,0 1-1 0 0,0 0 1 0 0,2 1 0 0 0,0 0-1 0 0,-2 5-218 0 0,14-17 72 0 0,-1-1 0 0 0,1 1 0 0 0,0 1 0 0 0,1-1-1 0 0,-1 0 1 0 0,1 0 0 0 0,0 0 0 0 0,1 1-1 0 0,-1-1 1 0 0,1 0 0 0 0,0 1 0 0 0,0 2-72 0 0,0-7 9 0 0,0-1 0 0 0,0 1 1 0 0,0 0-1 0 0,1-1 0 0 0,-1 1 0 0 0,0 0 1 0 0,0-1-1 0 0,0 1 0 0 0,1 0 1 0 0,-1-1-1 0 0,0 1 0 0 0,1-1 0 0 0,-1 1 1 0 0,1-1-1 0 0,-1 1 0 0 0,0-1 1 0 0,1 1-1 0 0,-1-1 0 0 0,1 1 0 0 0,-1-1 1 0 0,1 1-1 0 0,0-1 0 0 0,-1 0 1 0 0,1 1-1 0 0,-1-1-9 0 0,3 1 11 0 0,-1 0-1 0 0,0 0 1 0 0,1-1 0 0 0,-1 1-1 0 0,1-1 1 0 0,-1 1 0 0 0,0-1 0 0 0,1 0-11 0 0,4 1 36 0 0,-1-1-1 0 0,0-1 1 0 0,1 1 0 0 0,-1-1 0 0 0,6-1-36 0 0,-4-1 37 0 0,0 0 1 0 0,1 0-1 0 0,-1-1 1 0 0,0 0-1 0 0,-1 0 0 0 0,1-1 1 0 0,-1 0-1 0 0,1-1-37 0 0,5-5 40 0 0,0-1-1 0 0,-1 0 0 0 0,7-10-39 0 0,-9 9-23 0 0,-6 8 1 0 0,0 0 0 0 0,0 0 0 0 0,0 1 0 0 0,1-1-1 0 0,-1 1 1 0 0,3-2 22 0 0,-5 6-61 0 0,-1-1 52 0 0,-1 1 1 0 0,1 0-1 0 0,0 0 0 0 0,0 0 0 0 0,-1 0 1 0 0,1 0-1 0 0,0 0 0 0 0,0 0 1 0 0,-1 0-1 0 0,1 0 0 0 0,0 0 0 0 0,0 0 1 0 0,-1 1-1 0 0,1-1 0 0 0,0 0 1 0 0,-1 1-1 0 0,1-1 0 0 0,0 0 1 0 0,-1 1-1 0 0,1-1 0 0 0,0 1 0 0 0,-1-1 1 0 0,1 1-1 0 0,-1-1 0 0 0,1 1 1 0 0,-1-1-1 0 0,1 1 0 0 0,-1-1 0 0 0,1 1 1 0 0,-1 0-1 0 0,0-1 0 0 0,1 1 1 0 0,-1 0-1 0 0,0-1 0 0 0,1 1 0 0 0,-1 0 1 0 0,0 0-1 0 0,0-1 0 0 0,0 1 1 0 0,0 0-1 0 0,0 0 0 0 0,0-1 0 0 0,0 1 9 0 0,9 28-78 0 0,-7-23 80 0 0,0-1-1 0 0,0 1 1 0 0,-1 0-1 0 0,1 3-1 0 0,-1 21 0 0 0,-1 0 0 0 0,-1 0 0 0 0,-1 0 0 0 0,-2-1 0 0 0,-3 10 0 0 0,-3 3 35 0 0,-6 14-35 0 0,1-7 40 0 0,13-42-22 0 0,0-1 0 0 0,-1 0-1 0 0,0 0 1 0 0,-1 0 0 0 0,0 0 0 0 0,-3 5-18 0 0,-11 16 142 0 0,16-24-111 0 0,1 0 0 0 0,-1 0 0 0 0,0 0 0 0 0,0 0 0 0 0,-1-1 0 0 0,1 1 0 0 0,0-1 0 0 0,-1 1 0 0 0,0-1 0 0 0,1 0 0 0 0,-1 0 0 0 0,0 0 0 0 0,0-1 0 0 0,0 1 0 0 0,0-1 0 0 0,0 1 0 0 0,-1-1 0 0 0,1 0 0 0 0,0 0 0 0 0,0 0 0 0 0,-1-1 0 0 0,1 1 1 0 0,-1-1-1 0 0,1 0 0 0 0,-1 0 0 0 0,1 0 0 0 0,0 0 0 0 0,-1-1 0 0 0,1 0 0 0 0,-2 0-31 0 0,-2-1 63 0 0,1 1 0 0 0,-1-2 0 0 0,1 1 0 0 0,0-1 0 0 0,0 0 0 0 0,0 0 0 0 0,1-1 0 0 0,-1 0 0 0 0,1 0 0 0 0,0 0 0 0 0,0 0 0 0 0,0-1 0 0 0,1 0 0 0 0,-1 0 0 0 0,-1-3-63 0 0,2 1 24 0 0,1 1-1 0 0,-1-1 1 0 0,2 0 0 0 0,-1 0-1 0 0,1 0 1 0 0,0 0-1 0 0,0 0 1 0 0,1 0-1 0 0,0-1 1 0 0,0 1-1 0 0,1 0 1 0 0,0-1 0 0 0,0 1-1 0 0,0-1 1 0 0,1 1-1 0 0,1 0 1 0 0,-1 0-1 0 0,2-3-23 0 0,-2 7-2 0 0,0 0-1 0 0,1 0 0 0 0,-1 0 1 0 0,1 1-1 0 0,-1-1 0 0 0,1 1 1 0 0,0-1-1 0 0,0 1 0 0 0,0 0 0 0 0,1-1 1 0 0,1 0 2 0 0,10-13-52 0 0,-12 15-81 0 0,-1 0-1 0 0,1-1 1 0 0,-1 1-1 0 0,1 0 1 0 0,-1 0-1 0 0,1 0 1 0 0,0 0-1 0 0,-1 0 1 0 0,1 0-1 0 0,0 0 1 0 0,0 1-1 0 0,-1-1 1 0 0,1 0-1 0 0,0 1 1 0 0,1 0 133 0 0,7-4-4399 0 0,5-1-2534 0 0</inkml:trace>
  <inkml:trace contextRef="#ctx0" brushRef="#br0" timeOffset="332.864">516 563 15232 0 0,'0'0'348'0'0,"0"1"49"0"0,-4 9-176 0 0,1 1-1 0 0,1-1 1 0 0,0 1 0 0 0,0 0-1 0 0,1 4-220 0 0,-1-1 485 0 0,0 0-1 0 0,-1-1 0 0 0,-1 5-484 0 0,3-16 94 0 0,0 1 0 0 0,0 0 1 0 0,1-1-1 0 0,-1 1 0 0 0,1 0 0 0 0,0 0 1 0 0,0 0-1 0 0,0-1 0 0 0,0 1 1 0 0,0 0-1 0 0,0 0 0 0 0,1 0 0 0 0,-1-1 1 0 0,1 1-1 0 0,0 0 0 0 0,0 0 0 0 0,0-1 1 0 0,0 1-1 0 0,0-1 0 0 0,1 1 1 0 0,1 1-95 0 0,-2-2 46 0 0,1 0 1 0 0,0 0-1 0 0,0-1 1 0 0,0 1-1 0 0,1-1 1 0 0,-1 1-1 0 0,0-1 1 0 0,1 0 0 0 0,-1 0-1 0 0,1 0 1 0 0,-1 0-1 0 0,1 0 1 0 0,-1 0-1 0 0,1-1 1 0 0,-1 1-1 0 0,1-1 1 0 0,0 0 0 0 0,-1 0-1 0 0,1 0 1 0 0,0 0-1 0 0,-1 0 1 0 0,1-1-1 0 0,0 1-46 0 0,6-1 61 0 0,0-1 0 0 0,-1 0 0 0 0,1-1 0 0 0,0 0 0 0 0,-1 0 0 0 0,0-1 0 0 0,0 0 0 0 0,0 0 0 0 0,5-5-61 0 0,-8 6 17 0 0,0-1 0 0 0,0 1 0 0 0,-1-1 0 0 0,0-1 0 0 0,0 1 0 0 0,0-1 0 0 0,0 1 0 0 0,-1-1 0 0 0,0 0-1 0 0,0 0 1 0 0,0-1 0 0 0,0 1 0 0 0,-1-1 0 0 0,0 1 0 0 0,0-2-17 0 0,-1 5 10 0 0,-1 0 0 0 0,0 0 0 0 0,0 0 0 0 0,0 0 0 0 0,0 0 0 0 0,0 0 1 0 0,0 0-1 0 0,-1 0 0 0 0,1 0 0 0 0,-1 0 0 0 0,1 0 0 0 0,-1 0 0 0 0,0 0 0 0 0,0 0 0 0 0,0 0 0 0 0,0 0 0 0 0,0 1 0 0 0,-1-2-10 0 0,0 0 8 0 0,0 1 0 0 0,0-1 0 0 0,0 1 0 0 0,0 0 0 0 0,-1 0 0 0 0,1 0 0 0 0,-1 0 0 0 0,1 0 0 0 0,-1 0 0 0 0,0 1 0 0 0,-2-2-8 0 0,-26-12-71 0 0,25 11 10 0 0,-1 1 0 0 0,1 0 0 0 0,-1 0 0 0 0,0 0 0 0 0,1 1 0 0 0,-1 0 1 0 0,0 0-1 0 0,-2 1 61 0 0,-33-8-1347 0 0,16 3-3044 0 0,23 4-1720 0 0</inkml:trace>
  <inkml:trace contextRef="#ctx0" brushRef="#br0" timeOffset="540.448">676 324 12496 0 0,'0'-1'107'0'0,"0"-1"1"0"0,1 1 0 0 0,-1-1-1 0 0,1 1 1 0 0,0-1 0 0 0,0 1-1 0 0,-1 0 1 0 0,1-1 0 0 0,0 1-1 0 0,0 0 1 0 0,0 0 0 0 0,0 0-1 0 0,0 0 1 0 0,1 0 0 0 0,-1 0-1 0 0,0 0 1 0 0,0 0 0 0 0,1 0-1 0 0,-1 0 1 0 0,0 1 0 0 0,1-1-1 0 0,-1 1 1 0 0,1-1 0 0 0,-1 1-1 0 0,1-1-107 0 0,6-1 1129 0 0,1 0 0 0 0,-1 1-1 0 0,1 0 1 0 0,2 0-1129 0 0,3-1 507 0 0,28-1-493 0 0,0 1 1 0 0,11 2-15 0 0,-27 0 9 0 0,-13 0 81 0 0,1 2 0 0 0,10 1-90 0 0,-10 0-548 0 0,-1-2 0 0 0,12 1 548 0 0,8-2-2486 0 0,-16-3 1193 0 0</inkml:trace>
  <inkml:trace contextRef="#ctx0" brushRef="#br0" timeOffset="999.873">1184 42 8752 0 0,'0'0'398'0'0,"0"0"-3"0"0,18 3-118 0 0,-5 7 895 0 0,0 2 0 0 0,-2 0 0 0 0,1 0 0 0 0,-2 1 0 0 0,8 11-1172 0 0,-4-5 1423 0 0,-1-1-1110 0 0,-1 0 0 0 0,-1 0 0 0 0,-1 1 1 0 0,0 1-1 0 0,-2 0 0 0 0,0 0 0 0 0,-1 0 0 0 0,-1 1 1 0 0,-1 0-1 0 0,1 20-313 0 0,-1-12 204 0 0,-3-15 14 0 0,0 0 1 0 0,0 11-219 0 0,-3-14 141 0 0,1-1-1 0 0,-1 0 1 0 0,-1 0-1 0 0,0 0 1 0 0,0 0-1 0 0,-1 0 0 0 0,0-1 1 0 0,-3 6-141 0 0,5-13 3 0 0,-1 1 0 0 0,1-1 1 0 0,-1 0-1 0 0,0 0 0 0 0,0 0 0 0 0,0 0 1 0 0,0 0-1 0 0,0-1 0 0 0,-1 1-3 0 0,-1 1 11 0 0,3-2-5 0 0,0-1 1 0 0,0 1-1 0 0,0-1 1 0 0,-1 0-1 0 0,1 1 0 0 0,0-1 1 0 0,0 0-1 0 0,0 0 1 0 0,-1 0-1 0 0,1 0 0 0 0,0 0 1 0 0,0 0-1 0 0,-1 0 0 0 0,1-1 1 0 0,0 1-7 0 0,-3 0 24 0 0,-1 0-9 0 0,1-1 0 0 0,-1 1 0 0 0,1-1-1 0 0,0 0 1 0 0,-1 0 0 0 0,1 0 0 0 0,0-1 0 0 0,-1 0 0 0 0,1 1-1 0 0,0-2 1 0 0,0 1 0 0 0,0 0 0 0 0,1-1 0 0 0,-1 1 0 0 0,1-1-1 0 0,-1 0 1 0 0,1 0 0 0 0,0-1 0 0 0,0 1 0 0 0,0-1 0 0 0,1 1-1 0 0,-1-1 1 0 0,1 0 0 0 0,0 0 0 0 0,0 0 0 0 0,0 0 0 0 0,0-1-1 0 0,1 1 1 0 0,0 0 0 0 0,0-1 0 0 0,0 1 0 0 0,0-1 0 0 0,1 1-1 0 0,-1-1 1 0 0,1 1 0 0 0,1-1 0 0 0,-1 1 0 0 0,0-1 0 0 0,2-1-15 0 0,2-18 67 0 0,2 1 1 0 0,5-14-68 0 0,-7 26 11 0 0,0 1 0 0 0,1-1-1 0 0,0 1 1 0 0,1 0 0 0 0,0 1 0 0 0,5-6-11 0 0,21-27 39 0 0,-17 21-6 0 0,2 0 0 0 0,0 0 0 0 0,12-8-33 0 0,76-68 720 0 0,-95 90-629 0 0,-3 0-33 0 0,0 0-1 0 0,0 0 0 0 0,0 0 0 0 0,-1-1-57 0 0,-5 7 0 0 0,0 1 0 0 0,-1 0 0 0 0,0 0 0 0 0,0-1 0 0 0,0 1 0 0 0,1 0 0 0 0,-1 0 0 0 0,0 0 0 0 0,0-1 0 0 0,0 1 0 0 0,0 0 0 0 0,1-1 0 0 0,-1 1 0 0 0,0 0 0 0 0,0 0 0 0 0,0-1 0 0 0,0 1 0 0 0,0 0 0 0 0,0-1 0 0 0,0 1 0 0 0,0 0 0 0 0,0 0 0 0 0,0-1 0 0 0,0 1 0 0 0,0 0 0 0 0,0-1 0 0 0,0 1 0 0 0,0 0 0 0 0,0-1 0 0 0,0 1 0 0 0,0 0 0 0 0,0-1 0 0 0,0 1-83 0 0,0-1-1 0 0,0 1 0 0 0,0-1 1 0 0,0 1-1 0 0,-1-1 0 0 0,1 1 1 0 0,0-1-1 0 0,0 0 0 0 0,0 1 1 0 0,-1-1-1 0 0,1 1 0 0 0,0-1 1 0 0,0 1-1 0 0,-1-1 0 0 0,1 1 1 0 0,0-1-1 0 0,-1 1 0 0 0,1 0 1 0 0,-1-1-1 0 0,1 1 0 0 0,-1 0 1 0 0,1-1-1 0 0,-1 1 0 0 0,1 0 0 0 0,-1-1 1 0 0,1 1 83 0 0,-2-1-610 0 0,-1-2-413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 3680 0 0,'-2'0'284'0'0,"-30"0"922"0"0,0 1 0 0 0,0 2 0 0 0,1 1 1 0 0,0 2-1 0 0,-1 1 0 0 0,-25 9-1206 0 0,43-11 405 0 0,0 1 0 0 0,0 0 0 0 0,0 0-1 0 0,1 1 1 0 0,0 1 0 0 0,-11 8-405 0 0,21-13 87 0 0,0-1 0 0 0,1 1 0 0 0,-1 0 1 0 0,1 0-1 0 0,0 0 0 0 0,-1 0 0 0 0,1 0 0 0 0,0 0 0 0 0,1 1 0 0 0,-1-1 0 0 0,1 1 0 0 0,-1-1 0 0 0,1 1 0 0 0,0 0 0 0 0,0-1 1 0 0,0 3-88 0 0,0-1 15 0 0,0 1 1 0 0,0-1-1 0 0,0 1 1 0 0,1-1 0 0 0,0 1-1 0 0,0 0 1 0 0,0-1-1 0 0,1 1 1 0 0,0-1 0 0 0,1 5-16 0 0,8 57 324 0 0,0-9-315 0 0,-10-55-24 0 0,6 24 25 0 0,-1 0 0 0 0,-1 5-10 0 0,4 23 124 0 0,-5-41-85 0 0,-1-1 0 0 0,0 1-1 0 0,-1 0 1 0 0,-1 12-39 0 0,-1 0 52 0 0,1-18-29 0 0,0 1 0 0 0,-1-1 0 0 0,1 0 0 0 0,-3 8-23 0 0,0-4 39 0 0,0 0 0 0 0,1 0 0 0 0,0 0 0 0 0,1 1 0 0 0,0 1-39 0 0,0 11 119 0 0,-2-1 0 0 0,-1 1 1 0 0,-6 20-120 0 0,3-12 105 0 0,4-21-18 0 0,-1 0 0 0 0,-1 0 0 0 0,0 0 0 0 0,-1 0 0 0 0,0-1 0 0 0,0 0-1 0 0,-1 0 1 0 0,-1-1 0 0 0,0 0 0 0 0,0 0 0 0 0,-1 0 0 0 0,0-1 0 0 0,-1-1-1 0 0,-8 6-86 0 0,1 0 148 0 0,14-11-137 0 0,0 1 0 0 0,-1-1 1 0 0,1-1-1 0 0,-1 1 0 0 0,0 0 0 0 0,0-1 1 0 0,0 0-1 0 0,0 0 0 0 0,-1 0 1 0 0,1 0-1 0 0,0-1 0 0 0,-1 0 1 0 0,1 1-1 0 0,-1-2 0 0 0,1 1 0 0 0,-2 0-11 0 0,-3 0 200 0 0,-3-2-24 0 0,12 1-77 0 0,0 0-23 0 0,-1-1-66 0 0,1 1 0 0 0,-1 0 1 0 0,1 0-1 0 0,0 0 0 0 0,-1-1 0 0 0,1 1 0 0 0,0 0 0 0 0,-1-1 0 0 0,1 1 1 0 0,0 0-1 0 0,-1-1 0 0 0,1 1 0 0 0,0 0 0 0 0,0-1 0 0 0,-1 1 0 0 0,1-1 1 0 0,0 1-1 0 0,0-1-10 0 0,0 1 9 0 0,1 0-7 0 0,-1 0 0 0 0,0 0 0 0 0,1 0 0 0 0,-1 0 0 0 0,0 0 0 0 0,1 0 0 0 0,-1 0 0 0 0,0-1 0 0 0,1 1 0 0 0,-1 0 0 0 0,0 0 0 0 0,0 0 1 0 0,1-1-1 0 0,-1 1 0 0 0,0 0 0 0 0,0 0 0 0 0,1-1 0 0 0,-1 1 0 0 0,0 0 0 0 0,0 0 0 0 0,0-1 0 0 0,1 1 0 0 0,-1 0 0 0 0,0-1 0 0 0,0 1 0 0 0,0 0 0 0 0,0-1 0 0 0,0 1 0 0 0,0 0 0 0 0,0-1 0 0 0,0 1 0 0 0,0 0-2 0 0,1-1 3 0 0,0 0 0 0 0,-1 0 0 0 0,1 0-1 0 0,-1 1 1 0 0,1-1 0 0 0,0 0 0 0 0,0 1-1 0 0,-1-1 1 0 0,1 1 0 0 0,0-1-1 0 0,0 0 1 0 0,0 1 0 0 0,-1 0 0 0 0,1-1-1 0 0,0 1 1 0 0,0 0 0 0 0,0-1 0 0 0,0 1-1 0 0,0 0 1 0 0,0 0 0 0 0,0 0 0 0 0,0 0-1 0 0,0 0 1 0 0,0 0 0 0 0,0 0 0 0 0,0 0-1 0 0,0 0 1 0 0,1 0-3 0 0,32 8-241 0 0,-27-6 189 0 0,-1 0 35 0 0,-1 0-1 0 0,0 1 1 0 0,0-1-1 0 0,0 1 1 0 0,0 0 0 0 0,0 1-1 0 0,0-1 1 0 0,-1 1-1 0 0,0 0 1 0 0,0 0-1 0 0,0 0 1 0 0,0 1-1 0 0,0-1 1 0 0,-1 1-1 0 0,3 5 18 0 0,0 0-16 0 0,-1-1 0 0 0,0 2-1 0 0,-1-1 1 0 0,0 0 0 0 0,-1 1 0 0 0,0-1 0 0 0,0 1-1 0 0,-1 0 17 0 0,0 1-7 0 0,0 0-9 0 0,-1 0 0 0 0,0 1 0 0 0,0-1-1 0 0,-2 8 17 0 0,1-7 0 0 0,1-1 0 0 0,0 0 0 0 0,0 0 0 0 0,2 7 0 0 0,3 21 0 0 0,0 76-34 0 0,-5 0-1 0 0,-5 2 35 0 0,0-70 52 0 0,0 25-51 0 0,3-21-21 0 0,0-16-173 0 0,3 27 193 0 0,4 0-43 0 0,3 0-1 0 0,2 0 0 0 0,9 22 44 0 0,16 20 0 0 0,-29-87 12 0 0,2-1-1 0 0,0 0 1 0 0,1 0-1 0 0,0-1 1 0 0,2-1-1 0 0,0 0 0 0 0,11 11-11 0 0,-12-16 48 0 0,0 0 0 0 0,1-1 0 0 0,0-1 0 0 0,11 6-48 0 0,10 7 88 0 0,0 0 105 0 0,24 12-193 0 0,-18-12-3594 0 0,-31-17 2077 0 0,18 10-4212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4:5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3680 0 0,'0'0'160'0'0,"-3"-6"40"0"0,-7 4-200 0 0,10 2 0 0 0,10-6 0 0 0,-10 6 0 0 0,-7-6 488 0 0,7 6 56 0 0,3-5 16 0 0,-3 5 0 0 0,0 0-480 0 0,0 0-80 0 0,7-3 0 0 0,-5 0-2536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81 157 10136 0 0,'9'-2'188'0'0,"-11"0"125"0"0,2 2-302 0 0,-1 0 0 0 0,1 0 0 0 0,0 0 0 0 0,0 0 0 0 0,-1 0 0 0 0,1 0 0 0 0,0 0 0 0 0,0 0 0 0 0,0 0 0 0 0,-1-1 0 0 0,1 1 0 0 0,0 0 0 0 0,0 0 0 0 0,0 0 0 0 0,0 0 0 0 0,-1 0 0 0 0,1-1 0 0 0,0 1 0 0 0,0 0 0 0 0,0 0 0 0 0,0 0 0 0 0,0 0 0 0 0,-1-1 0 0 0,1 1 0 0 0,0 0 0 0 0,0 0 0 0 0,0 0 0 0 0,0-1 0 0 0,0 1 0 0 0,0 0 0 0 0,0 0 0 0 0,0-1 0 0 0,0 1 0 0 0,0 0 0 0 0,0 0 0 0 0,0 0 0 0 0,0-1 1 0 0,0 1-1 0 0,0 0 0 0 0,0 0 0 0 0,0 0 0 0 0,0-1 0 0 0,0 1 0 0 0,0 0 0 0 0,0 0 0 0 0,1-1-11 0 0,3-5 47 0 0,-3 6-47 0 0,-1 0 0 0 0,0 0 0 0 0,1-1 0 0 0,-1 1 0 0 0,0 0 0 0 0,1-1 0 0 0,-1 1 0 0 0,0 0 0 0 0,1-1 0 0 0,-1 1 0 0 0,0 0 0 0 0,0-1 0 0 0,0 1 0 0 0,1-1 0 0 0,-1 1 0 0 0,0-1 0 0 0,0 1 0 0 0,0 0 0 0 0,0-1 0 0 0,0 1 0 0 0,0-1 0 0 0,0 1 0 0 0,0-1 0 0 0,0 1 0 0 0,0-1 0 0 0,0 1 0 0 0,0 0 0 0 0,0-1 0 0 0,0 1 0 0 0,-1-1 0 0 0,1 1 0 0 0,0-1 0 0 0,0 1 0 0 0,0 0 1 0 0,-1-1-1 0 0,1 1 0 0 0,0-1 0 0 0,0 1 0 0 0,-1 0 0 0 0,1-1 0 0 0,0 1 0 0 0,-1 0 0 0 0,1 0 0 0 0,0-1 0 0 0,-1 1 0 0 0,1-1-1 0 0,-1 1 1 0 0,1 0-1 0 0,0-1 1 0 0,0 1-1 0 0,-1-1 1 0 0,1 1-1 0 0,0-1 1 0 0,0 0-1 0 0,0 1 1 0 0,0-1-1 0 0,-1 1 1 0 0,1-1-1 0 0,0 1 1 0 0,0-1-1 0 0,0 1 1 0 0,0-1-1 0 0,0 1 1 0 0,0-1-1 0 0,1 0 1 0 0,-1 1-1 0 0,0-1 1 0 0,0 1-1 0 0,0-1 1 0 0,0 1-1 0 0,1-1 1 0 0,-1 1-1 0 0,0-1 1 0 0,0 1-1 0 0,1-1 1 0 0,-1 1-1 0 0,0 0 1 0 0,1-1-1 0 0,-1 1 1 0 0,1-1-1 0 0,-1 1 1 0 0,1 0-1 0 0,-1-1 1 0 0,0 1-1 0 0,1 0 1 0 0,0-1 3 0 0,-1 1 0 0 0,1 0 0 0 0,-1-1 0 0 0,1 1 0 0 0,-1 0-1 0 0,0-1 1 0 0,1 1 0 0 0,-1-1 0 0 0,1 1 0 0 0,-1-1 0 0 0,0 1-1 0 0,1-1 1 0 0,-1 1 0 0 0,0-1 0 0 0,0 1 0 0 0,0-1 0 0 0,1 1 0 0 0,-1-1-1 0 0,0 1 1 0 0,0-1 0 0 0,0 0 0 0 0,0 1 0 0 0,0-1 0 0 0,0 1-1 0 0,0-1 1 0 0,0 1 0 0 0,0-1 0 0 0,0 0 0 0 0,0 1 0 0 0,0-1-1 0 0,-1 1 1 0 0,1-1 0 0 0,0 1 0 0 0,0-1-3 0 0,-3-1 103 0 0,3 1-84 0 0,-1 1 0 0 0,1 0 0 0 0,0 0-1 0 0,-1 0 1 0 0,1 0 0 0 0,-1-1 0 0 0,1 1 0 0 0,0 0-1 0 0,-1-1 1 0 0,1 1 0 0 0,0 0 0 0 0,0 0-1 0 0,-1-1 1 0 0,1 1 0 0 0,0 0 0 0 0,0-1 0 0 0,-1 1-1 0 0,1-1 1 0 0,0 1 0 0 0,0 0 0 0 0,0-1-1 0 0,0 1 1 0 0,0-1 0 0 0,0 1 0 0 0,-1 0 0 0 0,1-1-1 0 0,0 1 1 0 0,0-1 0 0 0,0 1 0 0 0,0 0-1 0 0,1-1 1 0 0,-1 1 0 0 0,0-1 0 0 0,0 1 0 0 0,0 0-1 0 0,0-1 1 0 0,0 1 0 0 0,0-1 0 0 0,1 1-1 0 0,-1 0 1 0 0,0-1 0 0 0,0 1-19 0 0,7-5 260 0 0,-6 4-209 0 0,0 1 0 0 0,0-1 0 0 0,0 1 0 0 0,0-1 0 0 0,0 1 0 0 0,0-1 0 0 0,-1 0 0 0 0,1 1 0 0 0,0-1 0 0 0,0 0 0 0 0,-1 0 0 0 0,1 0 0 0 0,0 1 0 0 0,-1-1 0 0 0,1 0 0 0 0,-1 0 0 0 0,1 0 0 0 0,-1 0 0 0 0,1 0 0 0 0,-1 0 0 0 0,0 0 0 0 0,0 0 0 0 0,1 0 0 0 0,-1 0 0 0 0,0-1-51 0 0,0 2 30 0 0,0-1 1 0 0,0 1-1 0 0,0 0 1 0 0,0-1-1 0 0,0 1 1 0 0,0-1-1 0 0,0 1 1 0 0,0 0-1 0 0,0-1 1 0 0,1 1-1 0 0,-1-1 1 0 0,0 1-1 0 0,0 0 1 0 0,0-1-1 0 0,1 1 1 0 0,-1 0 0 0 0,0-1-1 0 0,0 1 1 0 0,1 0-1 0 0,-1-1 1 0 0,0 1-1 0 0,1 0 1 0 0,-1 0-1 0 0,0-1 1 0 0,1 1-1 0 0,-1 0 1 0 0,0 0-1 0 0,1 0-30 0 0,13-6 413 0 0,-7 4-214 0 0,8-5-73 0 0,-10 4-119 0 0,0 1-1 0 0,0-1 1 0 0,0 1-1 0 0,0 1 1 0 0,0-1 0 0 0,3 0-7 0 0,3 1 0 0 0,0 0 0 0 0,0 1 0 0 0,1 0 0 0 0,9 2 0 0 0,-1 1 0 0 0,-16 0 0 0 0,0-1 0 0 0,9 7 0 0 0,0 10 0 0 0,-10-17 0 0 0,-1-1 0 0 0,0 1 0 0 0,0 0 0 0 0,0 0 0 0 0,0 0 0 0 0,0 0 0 0 0,0 0 0 0 0,0 1 0 0 0,-1-1 0 0 0,1 1 0 0 0,-1-1 0 0 0,0 1 0 0 0,0-1 0 0 0,0 1 0 0 0,0 0 0 0 0,0-1 0 0 0,0 1 0 0 0,-1 0 0 0 0,1 0 0 0 0,-1 2 0 0 0,0-1 0 0 0,1 0 0 0 0,-1-1 0 0 0,1 1 0 0 0,0 0 0 0 0,0 0 0 0 0,0-1 0 0 0,2 3 0 0 0,-2-4 0 0 0,0 0 0 0 0,0 1 0 0 0,0-1 0 0 0,-1 1 0 0 0,1-1 0 0 0,-1 1 0 0 0,1 0 0 0 0,-1-1 0 0 0,0 1 0 0 0,0-1 0 0 0,0 1 0 0 0,0 0 0 0 0,0-1 0 0 0,-15 36 0 0 0,6-18 0 0 0,5-12 0 0 0,-1 0 0 0 0,0-1 0 0 0,0 1 0 0 0,-1-1 0 0 0,0 0 0 0 0,0-1 0 0 0,-1 1 0 0 0,1-1 0 0 0,-5 2 0 0 0,-11 12 0 0 0,16-15 96 0 0,-1 0 1 0 0,1 0 0 0 0,-1 0 0 0 0,0-1 0 0 0,-1 0 0 0 0,1-1 0 0 0,-4 2-97 0 0,1-1 190 0 0,1 0 1 0 0,0 1-1 0 0,0 0 0 0 0,-6 5-190 0 0,10-7 85 0 0,0 0 0 0 0,0 0 0 0 0,-1 0 0 0 0,1-1-1 0 0,-1 0 1 0 0,1 0 0 0 0,-1 0-85 0 0,-14 5 14 0 0,18-6-14 0 0,-7 3 0 0 0,9-4 0 0 0,0 0 0 0 0,0 0 0 0 0,0 1 0 0 0,0-1 0 0 0,-1 0 0 0 0,1 0 0 0 0,0 0 0 0 0,0 0 0 0 0,0 0 0 0 0,0 1 0 0 0,0-1 0 0 0,0 0 0 0 0,0 0 0 0 0,0 0 0 0 0,0 0 0 0 0,0 1 0 0 0,0-1 0 0 0,0 0 0 0 0,0 0 0 0 0,0 0 0 0 0,0 0 0 0 0,0 1 0 0 0,0-1 0 0 0,0 0 0 0 0,0 0 0 0 0,0 0 0 0 0,0 0 0 0 0,0 1 0 0 0,0-1 0 0 0,0 0 0 0 0,0 0 0 0 0,0 0 0 0 0,0 0 0 0 0,1 0 0 0 0,-1 1 0 0 0,0-1 0 0 0,0 0 0 0 0,0 0 0 0 0,0 0 0 0 0,0 0 0 0 0,0 0 0 0 0,1 0 0 0 0,-1 0 0 0 0,0 0 0 0 0,0 1 0 0 0,0-1 0 0 0,0 0 0 0 0,0 0 0 0 0,1 0 0 0 0,-1 0 0 0 0,-1 0 0 0 0,1 0 0 0 0,0 0 0 0 0,0 0 0 0 0,0 0 0 0 0,0 0 0 0 0,0 0 0 0 0,-1 0 0 0 0,1 0 0 0 0,0 0 0 0 0,0 0 0 0 0,0 0 0 0 0,0 0 0 0 0,0 0 0 0 0,0 0 0 0 0,-1 0 0 0 0,1 0 0 0 0,0 0 0 0 0,0 0 0 0 0,0 1 0 0 0,0-1 0 0 0,0 0 0 0 0,0 0 0 0 0,0 0 0 0 0,0 0 0 0 0,-1 0 0 0 0,1 0 0 0 0,0 0 0 0 0,0 1 0 0 0,0-1 0 0 0,0 0 0 0 0,0 0 0 0 0,0 0 0 0 0,0 0 0 0 0,0 0 0 0 0,0 1 0 0 0,0-1 0 0 0,0 0 0 0 0,0 0 0 0 0,0 0 0 0 0,0 0 0 0 0,0 0 0 0 0,0 1 0 0 0,0-1 0 0 0,0 0 0 0 0,0 0 0 0 0,0 0 0 0 0,0 0 0 0 0,0 0 0 0 0,0 0 0 0 0,0 1 0 0 0,0-1 0 0 0,1 0 0 0 0,-1 0 0 0 0,0 0 0 0 0,0 0 0 0 0,0 0 0 0 0,0 0 0 0 0,0 0 0 0 0,0 1 0 0 0,0-1 0 0 0,0 0 0 0 0,1 0 0 0 0,-1 0 0 0 0,0 0 0 0 0,0 0 0 0 0,0 0 0 0 0,0 0 0 0 0,0 0 0 0 0,1 0 0 0 0,-14 2 0 0 0,12-2 0 0 0,-14 2-20 0 0,4 0-123 0 0,10-2 141 0 0,1 0 1 0 0,-1 1-1 0 0,1-1 0 0 0,-1 0 1 0 0,1 0-1 0 0,-1 0 0 0 0,1 0 1 0 0,-1 0-1 0 0,0 0 0 0 0,1 0 1 0 0,-1 0-1 0 0,1 0 0 0 0,-1 0 1 0 0,1 0-1 0 0,-1 0 0 0 0,0 0 1 0 0,1 0-1 0 0,-1-1 0 0 0,1 1 1 0 0,-1 0-1 0 0,1 0 0 0 0,-1-1 1 0 0,1 1-1 0 0,-1 0 0 0 0,1 0 1 0 0,-1-1-1 0 0,1 1 0 0 0,0-1 1 0 0,-1 1-1 0 0,1 0 0 0 0,-1-1 1 0 0,1 1-1 0 0,0-1 0 0 0,0 1 0 0 0,-1-1 1 0 0,1 1-1 0 0,0-1 2 0 0,-6-5 55 0 0,5 4 1 0 0,5-2-21 0 0,-2 3-33 0 0,-1 0-1 0 0,-1 1 1 0 0,0 0-1 0 0,0 0 0 0 0,0 0 1 0 0,1 0-1 0 0,-1-1 0 0 0,0 1 0 0 0,0 0 1 0 0,0 0-1 0 0,0 0 0 0 0,0-1 1 0 0,1 1-1 0 0,-1 0 0 0 0,0 0 0 0 0,0-1 1 0 0,0 1-1 0 0,0 0 0 0 0,0 0 1 0 0,0-1-1 0 0,0 1 0 0 0,0 0 1 0 0,0 0-1 0 0,0-1 0 0 0,0 1 0 0 0,0 0 1 0 0,0 0-1 0 0,0-1 0 0 0,0 1 1 0 0,0 0-1 0 0,0 0 0 0 0,0-1 0 0 0,0 1 1 0 0,0 0-1 0 0,0 0 0 0 0,-1 0 1 0 0,1-1-1 0 0,0 1 0 0 0,0 0 0 0 0,0 0-1 0 0,0-1 1 0 0,0 1-1 0 0,-1 0 0 0 0,1 0 0 0 0,0 0 0 0 0,0 0 0 0 0,0 0 0 0 0,0-1 0 0 0,0 1 0 0 0,0 0 0 0 0,0 0 0 0 0,0 0 0 0 0,0-1 0 0 0,0 1 0 0 0,0 0 0 0 0,0 0 0 0 0,-1 0 0 0 0,1-1 1 0 0,0 1-1 0 0,1 0 0 0 0,-1 0 0 0 0,0 0 0 0 0,0 0 0 0 0,0-1 0 0 0,0 1 0 0 0,0 0 0 0 0,0 0 0 0 0,0 0 0 0 0,0-1 0 0 0,0 1 0 0 0,0 0 0 0 0,0 0 0 0 0,0 0 0 0 0,0 0 0 0 0,1-1 1 0 0,-1 1-1 0 0,0 0 0 0 0,0 0 0 0 0,0 0 0 0 0,0 0 0 0 0,0 0 0 0 0,1 0 0 0 0,-1 0 0 0 0,0-1 0 0 0,0 1 0 0 0,0 0 0 0 0,1 0 0 0 0,-1 0 0 0 0,0 0 0 0 0,0 0 0 0 0,0 0 0 0 0,1 0 0 0 0,15-4 0 0 0,1 1 0 0 0,-1 1 0 0 0,1 1 0 0 0,0 0 0 0 0,5 1 0 0 0,35 0 0 0 0,-43 3 0 0 0,33 24 0 0 0,-17-11 0 0 0,26 10 2056 0 0,-52-25-1998 0 0,0 0 0 0 0,0 0-1 0 0,0 0 1 0 0,0-1 0 0 0,0 1-1 0 0,0-1 1 0 0,0 0 0 0 0,1 0-1 0 0,-1 0 1 0 0,0-1 0 0 0,0 0-1 0 0,3 0-57 0 0,0-1 255 0 0,-4 2 254 0 0,0-1-66 0 0,1 2-364 0 0,1-1-33 0 0,16-4-6 0 0,18-6-40 0 0,-37 9-105 0 0,11-1-845 0 0,-8-3-3901 0 0,-7 1-1834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5064 0 0,'0'0'232'0'0,"2"-1"-14"0"0,5-2-172 0 0,-10-1 234 0 0,8 3 7804 0 0,18-2-8172 0 0,125 6 1564 0 0,-96-1-2480 0 0,-27-1-4096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8:0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220 250 13072 0 0,'0'0'597'0'0,"0"0"-9"0"0,-14-9-147 0 0,11 8-370 0 0,0 1 0 0 0,0-1 0 0 0,-1 1 0 0 0,1 0 0 0 0,0 0 0 0 0,0 0 0 0 0,0 0 0 0 0,0 1 0 0 0,0-1 0 0 0,0 1 0 0 0,0-1-1 0 0,0 1 1 0 0,0 0 0 0 0,0 1 0 0 0,0-1 0 0 0,0 0 0 0 0,1 1 0 0 0,-1-1-71 0 0,-10 7 429 0 0,1 1-1 0 0,0 0 1 0 0,-4 4-429 0 0,-5 3 706 0 0,14-9-546 0 0,1 0 0 0 0,-1 0-1 0 0,1 0 1 0 0,1 0 0 0 0,-1 1 0 0 0,1 0-1 0 0,-3 7-159 0 0,-1 0 180 0 0,7-12-151 0 0,0 1 0 0 0,0 0-1 0 0,0 0 1 0 0,1 0 0 0 0,-1 0 0 0 0,1 0 0 0 0,0 0 0 0 0,0 1 0 0 0,1-1 0 0 0,-1 0 0 0 0,1 0 0 0 0,0 1-1 0 0,0-1 1 0 0,0 0 0 0 0,1 1 0 0 0,-1-1 0 0 0,1 0 0 0 0,0 0 0 0 0,0 1 0 0 0,1-1 0 0 0,-1 0 0 0 0,1 0-1 0 0,0 0 1 0 0,0-1 0 0 0,0 1 0 0 0,1 0 0 0 0,-1-1 0 0 0,1 0 0 0 0,0 1 0 0 0,0-1 0 0 0,0 0 0 0 0,0 0 0 0 0,0-1-1 0 0,3 3-28 0 0,0-2 17 0 0,1 0-1 0 0,-1-1 0 0 0,0 1 1 0 0,1-1-1 0 0,-1-1 0 0 0,1 1 0 0 0,0-1 1 0 0,-1 0-1 0 0,1 0 0 0 0,0-1 1 0 0,0 0-1 0 0,-1 0 0 0 0,1-1 1 0 0,0 0-17 0 0,5-1 43 0 0,-1 0 1 0 0,0 0-1 0 0,0-1 0 0 0,0-1 1 0 0,0 0-1 0 0,0 0 1 0 0,-1-1-1 0 0,1-1-43 0 0,-7 3 29 0 0,1 0 0 0 0,-1 0 0 0 0,0-1 0 0 0,0 0 0 0 0,-1 0 0 0 0,1 0 0 0 0,-1 0 0 0 0,0-1 0 0 0,0 0 0 0 0,0 1 0 0 0,0-1-1 0 0,-1 0 1 0 0,0 0-29 0 0,-1 2 12 0 0,0 0-1 0 0,0 0 0 0 0,-1 0 0 0 0,1 0 1 0 0,-1 0-1 0 0,0 0 0 0 0,0 0 1 0 0,0 0-1 0 0,0 0 0 0 0,0 0 0 0 0,-1 0 1 0 0,1 0-1 0 0,-1 1 0 0 0,0-1 1 0 0,0 0-1 0 0,0 0 0 0 0,0 0 0 0 0,-1 1 1 0 0,1-1-1 0 0,-1 0-11 0 0,-3-6-63 0 0,-1 1-1 0 0,1 0 1 0 0,-2 0 0 0 0,1 0 0 0 0,-4-3 63 0 0,4 7-270 0 0,0-1 1 0 0,0 1 0 0 0,-1 0-1 0 0,1 0 1 0 0,-1 0 0 0 0,0 1-1 0 0,-6-2 270 0 0,12 5-689 0 0,1 0-746 0 0,0 0-328 0 0,0 0-695 0 0,0 0-2508 0 0</inkml:trace>
  <inkml:trace contextRef="#ctx0" brushRef="#br0" timeOffset="391.845">746 183 15408 0 0,'-2'-2'87'0'0,"0"1"0"0"0,-1 0 1 0 0,1 0-1 0 0,0 0 0 0 0,-1 0 1 0 0,1 0-1 0 0,-1 1 0 0 0,0-1 1 0 0,1 1-1 0 0,-1 0 0 0 0,1 0 0 0 0,-1 0 1 0 0,0 0-1 0 0,1 0 0 0 0,-1 0 1 0 0,0 1-1 0 0,1-1 0 0 0,-1 1 1 0 0,1-1-1 0 0,-1 2-87 0 0,-54 16 2781 0 0,-44 22-2781 0 0,95-38-133 0 0,0 1 0 0 0,0 1-1 0 0,0-1 1 0 0,1 1 0 0 0,-1 0-1 0 0,1 0 1 0 0,0 1 0 0 0,0-1-1 0 0,1 1 1 0 0,-1 0 0 0 0,1 1-1 0 0,-3 3 134 0 0,6-7 0 0 0,0 0 0 0 0,0 0 0 0 0,0 0 0 0 0,1 0 0 0 0,-1 0 0 0 0,0 0 0 0 0,1 0 0 0 0,0 0 0 0 0,-1 0 0 0 0,1 1 0 0 0,0-1 0 0 0,0 0 0 0 0,0 0 0 0 0,0 0 0 0 0,1 0 0 0 0,-1 0 0 0 0,0 0 0 0 0,1 1 0 0 0,0-1 0 0 0,-1 0 0 0 0,1 0 0 0 0,0 0 0 0 0,0-1 0 0 0,1 3 0 0 0,2 3 0 0 0,0 0 0 0 0,1-1 0 0 0,-1 1 0 0 0,2-1 0 0 0,-1 0 0 0 0,1 0 0 0 0,4 4 0 0 0,0-1 0 0 0,1 1 0 0 0,0-2 0 0 0,2 2 0 0 0,11 10 0 0 0,-6-5 0 0 0,-17-14 6 0 0,0 0-1 0 0,0 0 0 0 0,0 0 0 0 0,0 0 0 0 0,0 0 0 0 0,0 1 0 0 0,0-1 0 0 0,0 0 0 0 0,0 1 1 0 0,0-1-1 0 0,-1 0 0 0 0,1 1 0 0 0,0-1 0 0 0,-1 1 0 0 0,1-1 0 0 0,-1 1 0 0 0,0-1 0 0 0,1 2-5 0 0,-2-2 16 0 0,1 1 0 0 0,0-1 0 0 0,-1 0 0 0 0,1 1 0 0 0,0-1 0 0 0,-1 0 0 0 0,0 0 0 0 0,1 0 0 0 0,-1 0 0 0 0,0 0 0 0 0,1 1 0 0 0,-1-1 0 0 0,0 0 0 0 0,0-1 0 0 0,0 1 0 0 0,0 0 0 0 0,0 0 0 0 0,0 0 0 0 0,0 0 0 0 0,0-1 0 0 0,0 1 0 0 0,0 0 0 0 0,0-1 0 0 0,-2 1-16 0 0,-5 2 145 0 0,-1 1 0 0 0,1-2 0 0 0,-5 2-145 0 0,0-1 124 0 0,-14 5 83 0 0,0-2 0 0 0,0-1 0 0 0,-12 0-207 0 0,37-5-57 0 0,0 0-1 0 0,0 0 0 0 0,1 0 0 0 0,-1 0 0 0 0,0 0 1 0 0,0 0-1 0 0,1-1 0 0 0,-1 1 0 0 0,0-1 1 0 0,0 1-1 0 0,1-1 0 0 0,-1 0 0 0 0,1 1 0 0 0,-1-1 1 0 0,1 0-1 0 0,-2-1 58 0 0,-5-3-752 0 0,11-2-2241 0 0,3-10 1268 0 0,6 3-16 0 0</inkml:trace>
  <inkml:trace contextRef="#ctx0" brushRef="#br0" timeOffset="799.745">933 192 15120 0 0,'0'0'340'0'0,"-1"0"-257"0"0,1-1 1 0 0,-1 1 0 0 0,0-1-1 0 0,0 1 1 0 0,1 0 0 0 0,-1 0 0 0 0,0 0-1 0 0,0-1 1 0 0,0 1 0 0 0,0 0-1 0 0,0 0 1 0 0,1 0 0 0 0,-1 0-1 0 0,0 0-83 0 0,-39 19 166 0 0,28-16-78 0 0,1 1 0 0 0,0 1 0 0 0,0-1 1 0 0,1 2-1 0 0,0 0 0 0 0,0 0 0 0 0,0 1 0 0 0,0 0 1 0 0,1 0-1 0 0,0 1 0 0 0,1 0 0 0 0,0 1 0 0 0,-4 6-88 0 0,8-10 0 0 0,-1 1 0 0 0,1 0 0 0 0,0 0 0 0 0,1 0 0 0 0,0 1 0 0 0,-2 3 0 0 0,4-8 0 0 0,1 0 0 0 0,-1 0 0 0 0,1 0 0 0 0,-1 0 0 0 0,1 0 0 0 0,0 0 0 0 0,0 0 0 0 0,0 0 0 0 0,0 0 0 0 0,0 0 0 0 0,0 0 0 0 0,1 0 0 0 0,-1 0 0 0 0,1 0 0 0 0,-1 0 0 0 0,1-1 0 0 0,0 1 0 0 0,0 0 0 0 0,-1 0 0 0 0,1 0 0 0 0,1-1 0 0 0,-1 2 0 0 0,10 8 0 0 0,-1 0 0 0 0,1 0 0 0 0,1-1 0 0 0,0 0 0 0 0,0-1 0 0 0,1-1 0 0 0,5 3 0 0 0,30 21 0 0 0,-9-4 298 0 0,-37-27-106 0 0,-2 4 296 0 0,0-5-443 0 0,0 1-1 0 0,0 0 1 0 0,0-1-1 0 0,0 1 1 0 0,0 0-1 0 0,0-1 1 0 0,0 1 0 0 0,0 0-1 0 0,0-1 1 0 0,0 1-1 0 0,0 0 1 0 0,-1-1-1 0 0,1 1 1 0 0,0 0-1 0 0,-1-1 1 0 0,1 1 0 0 0,0 0-1 0 0,-1-1 1 0 0,1 1-1 0 0,0-1 1 0 0,-1 1-45 0 0,-1 1 161 0 0,0 0 0 0 0,0 0 0 0 0,0 0 1 0 0,0-1-1 0 0,0 1 0 0 0,-1-1 0 0 0,1 1 1 0 0,0-1-1 0 0,-1 0 0 0 0,1 0 0 0 0,-1 0 1 0 0,-1 1-162 0 0,3-2 31 0 0,55-3-352 0 0,-31 1-1435 0 0,-5 0-3468 0 0,0-1-1034 0 0</inkml:trace>
  <inkml:trace contextRef="#ctx0" brushRef="#br0" timeOffset="1380.869">889 247 6448 0 0,'-8'-8'688'0'0,"5"7"-295"0"0,1 0 0 0 0,0 0 0 0 0,-1 0 0 0 0,1 0 0 0 0,-1 1 0 0 0,1-1 0 0 0,-1 1 0 0 0,0-1 1 0 0,1 1-1 0 0,-1 0 0 0 0,1 0 0 0 0,-1 0 0 0 0,0 1 0 0 0,1-1 0 0 0,-1 1 0 0 0,1-1 0 0 0,-1 1 0 0 0,1 0 0 0 0,-1 0 1 0 0,1 0-1 0 0,0 0 0 0 0,-1 0 0 0 0,1 1 0 0 0,-2 0-393 0 0,-6 6 580 0 0,-1 0 0 0 0,2 1 0 0 0,-1 0-1 0 0,-5 7-579 0 0,-7 6-544 0 0,14-15 677 0 0,0 1 0 0 0,1 0 1 0 0,0 1-1 0 0,0 0 0 0 0,0 0 1 0 0,1 0-1 0 0,0 3-133 0 0,4-8 61 0 0,0 0 0 0 0,0-1 0 0 0,0 1-1 0 0,1 0 1 0 0,0 0 0 0 0,0 0 0 0 0,0 0 0 0 0,0 1 0 0 0,1-1 0 0 0,-1 0 0 0 0,1 0-1 0 0,0 0 1 0 0,0 0 0 0 0,1 1 0 0 0,-1-1 0 0 0,1 0 0 0 0,0 0 0 0 0,0 0-1 0 0,0 0 1 0 0,1 0-61 0 0,1 2 48 0 0,0-1 1 0 0,1 0-1 0 0,-1 0 0 0 0,1 0 0 0 0,0 0 0 0 0,1-1 0 0 0,-1 0 0 0 0,1 0 0 0 0,0 0 0 0 0,0 0 0 0 0,0-1 0 0 0,0 1 0 0 0,1-1 1 0 0,-1-1-1 0 0,1 1 0 0 0,0-1 0 0 0,1 0-48 0 0,9 3 150 0 0,1 0 0 0 0,1-1 0 0 0,-1-1 0 0 0,0-1 0 0 0,11 0-150 0 0,5-2-24 0 0,0-1 0 0 0,5-2 24 0 0,3 0-69 0 0,-26 1 36 0 0,0 0 0 0 0,0-1 1 0 0,0-1-1 0 0,7-3 33 0 0,12-4-6429 0 0,-25 6-189 0 0</inkml:trace>
  <inkml:trace contextRef="#ctx0" brushRef="#br0" timeOffset="1678.116">1208 289 13824 0 0,'0'0'1061'0'0,"5"13"151"0"0,-3 22 116 0 0,1 1 0 0 0,5 17-1328 0 0,3 23 1218 0 0,-10-68-1191 0 0,1 0-1 0 0,-1 0 1 0 0,2 0-1 0 0,-1 0 0 0 0,3 4-26 0 0,-5-11 96 0 0,0-1-38 0 0,0 0-164 0 0,0 0-71 0 0,0 0-866 0 0,0 0-3579 0 0,0 0-1535 0 0</inkml:trace>
  <inkml:trace contextRef="#ctx0" brushRef="#br0" timeOffset="1883.946">1304 36 14832 0 0,'4'-13'1581'0'0,"-5"5"-1635"0"0,1 8 88 0 0,0 0 1 0 0,0-1 0 0 0,0 1 0 0 0,0 0 0 0 0,0 0-1 0 0,0-1 1 0 0,0 1 0 0 0,0 0 0 0 0,0-1 0 0 0,0 1-1 0 0,1 0 1 0 0,-1-1 0 0 0,0 1 0 0 0,0 0 0 0 0,0 0-1 0 0,0-1 1 0 0,1 1 0 0 0,-1 0 0 0 0,0 0 0 0 0,0 0-1 0 0,1-1 1 0 0,-1 1 0 0 0,0 0 0 0 0,0 0 0 0 0,1 0-1 0 0,-1 0 1 0 0,0-1 0 0 0,1 1 0 0 0,-1 0 0 0 0,0 0-1 0 0,0 0 1 0 0,1 0 0 0 0,-1 0 0 0 0,0 0 0 0 0,1 0-1 0 0,-1 0 1 0 0,0 0 0 0 0,1 0 0 0 0,-1 0 0 0 0,0 0-1 0 0,1 0 1 0 0,-1 0 0 0 0,0 0 0 0 0,0 0 0 0 0,1 0-1 0 0,-1 1-34 0 0,4 0-153 0 0,1 1-1 0 0,-1 0 0 0 0,0 0 0 0 0,0 1 0 0 0,0-1 0 0 0,0 1 0 0 0,1 1 154 0 0,2 2-1226 0 0</inkml:trace>
  <inkml:trace contextRef="#ctx0" brushRef="#br0" timeOffset="2225.232">1539 1 12496 0 0,'0'0'281'0'0,"0"0"40"0"0,0 0 22 0 0,-4 14 80 0 0,-2 3-72 0 0,1 0 1 0 0,1 0-1 0 0,1 1 1 0 0,-1 9-352 0 0,-4 20 586 0 0,5-30-400 0 0,2-1 0 0 0,0 0 0 0 0,1 0 0 0 0,1 5-186 0 0,0 10 210 0 0,-2 10 310 0 0,0 2-204 0 0,2-1 1 0 0,2 1-1 0 0,6 31-316 0 0,-8-70 26 0 0,0-1 0 0 0,0 0 0 0 0,1 1 0 0 0,-1-1 0 0 0,0 0 0 0 0,1 0 0 0 0,0 0 0 0 0,2 2-26 0 0,-3-3 28 0 0,-1-1 1 0 0,1 0 0 0 0,0 0-1 0 0,1 0 1 0 0,-1 0 0 0 0,0 0-1 0 0,0 0 1 0 0,0 0 0 0 0,1 0-1 0 0,-1 0 1 0 0,0 0 0 0 0,1-1-1 0 0,-1 1 1 0 0,1 0 0 0 0,-1-1-1 0 0,1 0 1 0 0,-1 1 0 0 0,1-1-1 0 0,1 0-28 0 0,0-8-288 0 0,1 4 116 0 0,4-9-4982 0 0,-5 0-615 0 0</inkml:trace>
  <inkml:trace contextRef="#ctx0" brushRef="#br0" timeOffset="2501.774">1685 89 12152 0 0,'-1'-2'188'0'0,"1"1"-135"0"0,-1 1 1 0 0,1-1-1 0 0,0 1 0 0 0,0-1 0 0 0,0 1 1 0 0,-1-1-1 0 0,1 0 0 0 0,0 1 0 0 0,0-1 1 0 0,0 1-1 0 0,0-1 0 0 0,0 1 0 0 0,0-1 1 0 0,0 0-1 0 0,0 1 0 0 0,1-1 0 0 0,-1 1 1 0 0,0-1-1 0 0,0 1 0 0 0,0-1 0 0 0,1 1 1 0 0,-1-1-1 0 0,0 1 0 0 0,1-1-53 0 0,-1 0 799 0 0,0 1 261 0 0,0 0 48 0 0,3 7 338 0 0,3 10-1232 0 0,-1 1 0 0 0,-1 0 0 0 0,-1 0 0 0 0,0 0-1 0 0,-1 7-213 0 0,7 43 843 0 0,-4-33-794 0 0,-1 1-1 0 0,-1 16-48 0 0,0 10 103 0 0,-2-36-13 0 0,-1-20-68 0 0,0 0 1 0 0,0 0-1 0 0,1 1 1 0 0,0-1-1 0 0,0 0 0 0 0,0 0 1 0 0,1 0-1 0 0,0 0 0 0 0,0 0 1 0 0,3 5-23 0 0,-5-11-7 0 0,3 5 6 0 0,-1-1 1 0 0,1 0-1 0 0,0 0 0 0 0,0 0 0 0 0,3 3 1 0 0,-4-6-95 0 0,-1 0-1 0 0,0 0 1 0 0,1 0 0 0 0,-1 0-1 0 0,1 0 1 0 0,-1 0 0 0 0,1 0-1 0 0,-1-1 1 0 0,1 1 0 0 0,0-1-1 0 0,-1 1 1 0 0,1-1 0 0 0,0 0-1 0 0,-1 1 1 0 0,1-1 0 0 0,0 0-1 0 0,-1 0 1 0 0,1 0 0 0 0,0 0-1 0 0,0-1 96 0 0,12-2-1460 0 0,-2-1-67 0 0</inkml:trace>
  <inkml:trace contextRef="#ctx0" brushRef="#br0" timeOffset="2720.116">2131 289 11544 0 0,'0'-1'105'0'0,"-1"-1"0"0"0,0 1 0 0 0,0 0-1 0 0,1 0 1 0 0,-1 0 0 0 0,0 0 0 0 0,0 0 0 0 0,0 0 0 0 0,0 0 0 0 0,0 0 0 0 0,-1 0 0 0 0,1 1 0 0 0,0-1 0 0 0,0 0 0 0 0,0 1 0 0 0,-1-1 0 0 0,1 1 0 0 0,0-1 0 0 0,-1 1 0 0 0,1 0 0 0 0,0-1 0 0 0,-1 1 0 0 0,1 0 0 0 0,0 0 0 0 0,-1 0-1 0 0,1 0 1 0 0,0 0 0 0 0,-1 0 0 0 0,1 0 0 0 0,-1 1-105 0 0,-3-1 429 0 0,0 1-1 0 0,0 0 0 0 0,0 0 1 0 0,1 0-1 0 0,-1 0 1 0 0,0 1-1 0 0,0 0 0 0 0,-1 0-428 0 0,-11 8 470 0 0,1 1 0 0 0,0 1 0 0 0,0 0 0 0 0,-12 13-470 0 0,19-15 4 0 0,1 1-1 0 0,0 0 1 0 0,0 1-1 0 0,2 0 1 0 0,-1 0-1 0 0,1 0 0 0 0,-1 7-3 0 0,6-17 13 0 0,0 0 1 0 0,1 0-1 0 0,-1 1 0 0 0,1-1 0 0 0,-1 1 0 0 0,1-1 0 0 0,0 1 0 0 0,0-1 0 0 0,0 0 0 0 0,1 1-13 0 0,-1 4 77 0 0,1-5-23 0 0,0-1-52 0 0,0 0 0 0 0,1 0 0 0 0,-1-1 0 0 0,1 1 0 0 0,-1 0 1 0 0,0 0-1 0 0,1-1 0 0 0,0 1 0 0 0,-1-1 0 0 0,1 1 0 0 0,-1-1 0 0 0,1 0 1 0 0,-1 0-1 0 0,1 0 0 0 0,0 0 0 0 0,-1 0 0 0 0,1 0 0 0 0,0 0 1 0 0,-1 0-1 0 0,1 0 0 0 0,-1-1-2 0 0,4 0 20 0 0,-1-1 1 0 0,1 0-1 0 0,-1 0 1 0 0,0 0 0 0 0,4-3-21 0 0,3-1 33 0 0,-4 3-62 0 0,1-1 1 0 0,-1-1-1 0 0,1 1 0 0 0,-1-2 0 0 0,-1 1 0 0 0,1 0 1 0 0,2-4 28 0 0,-6 7-39 0 0,0-1 0 0 0,0 1 0 0 0,1 0 1 0 0,0 0-1 0 0,-1 0 0 0 0,1 0 0 0 0,0 1 1 0 0,0-1-1 0 0,0 1 0 0 0,0 0 0 0 0,0 0 0 0 0,0 1 1 0 0,0-1-1 0 0,0 1 39 0 0,-1 0-18 0 0,-1 0 0 0 0,0 0 1 0 0,1 0-1 0 0,-1 0 0 0 0,0 0 0 0 0,1 1 0 0 0,-1-1 1 0 0,0 1-1 0 0,1 0 0 0 0,-1 0 0 0 0,0-1 0 0 0,0 2 18 0 0,-1-2-5 0 0,1 1-1 0 0,-1 0 0 0 0,0 0 0 0 0,0 0 0 0 0,0 0 0 0 0,0 0 1 0 0,0 0-1 0 0,-1 0 0 0 0,1 0 0 0 0,0 0 0 0 0,0 0 1 0 0,-1 0-1 0 0,1 1 0 0 0,0-1 0 0 0,-1 0 0 0 0,0 0 0 0 0,1 1 1 0 0,-1-1-1 0 0,0 0 0 0 0,1 1 0 0 0,-1 0 6 0 0,2 12-5 0 0,1 0-1 0 0,3 8 6 0 0,2 7 0 0 0,4 7 0 0 0,-10-30 69 0 0,0 0-1 0 0,1-1 0 0 0,-1 1 0 0 0,1-1 0 0 0,0 0 0 0 0,0 0 0 0 0,1 0 1 0 0,0 0-1 0 0,2 3-68 0 0,3-2 29 0 0,-6-7-34 0 0,-2 1 7 0 0,9-3-436 0 0,-8-1 94 0 0,-2 3 116 0 0,9-18-2171 0 0,-6 7 1149 0 0</inkml:trace>
  <inkml:trace contextRef="#ctx0" brushRef="#br0" timeOffset="2998.877">2303 239 2304 0 0,'6'-8'167'0'0,"-1"5"279"0"0,-3 3 1697 0 0,15 23 8151 0 0,-13-17-10078 0 0,-1 1 1 0 0,0 0 0 0 0,-1 0 0 0 0,0 0-1 0 0,0 0 1 0 0,0 0 0 0 0,-1 1-1 0 0,0 0-216 0 0,9 32 616 0 0,-7-31-369 0 0,0 1 0 0 0,-1 0 0 0 0,0 0 0 0 0,-1 1-247 0 0,3 27 921 0 0,-2-25-844 0 0,-1 0 1 0 0,0 0-1 0 0,-1 1 1 0 0,0-1-1 0 0,-1 0 0 0 0,0 0 1 0 0,-1 0-1 0 0,-1 2-77 0 0,-3-4 62 0 0,0-3 4 0 0,6-7-24 0 0,0-1-97 0 0,-1 0-11 0 0,1 0 0 0 0,-1 0-1 0 0,1 0 1 0 0,-1 0 0 0 0,1-1 0 0 0,0 1 0 0 0,-1 0 0 0 0,1 0-1 0 0,-1 0 1 0 0,1 0 0 0 0,-1-1 0 0 0,1 1 0 0 0,-1 0-1 0 0,1 0 1 0 0,0-1 0 0 0,-1 1 0 0 0,1 0 0 0 0,0-1-1 0 0,-1 1 1 0 0,1 0 0 0 0,0-1 0 0 0,-1 1 0 0 0,1-1-1 0 0,0 1 1 0 0,0-1 0 0 0,0 1 0 0 0,-1-1 66 0 0,-1-16-1436 0 0,2 13 1169 0 0,0 0 1 0 0,1 0-1 0 0,0 0 0 0 0,0 0 0 0 0,0 0 0 0 0,0 0 1 0 0,1-1 266 0 0,2-4-332 0 0,1 1 1 0 0,0 0 0 0 0,0 0 0 0 0,1 1 0 0 0,2-2 331 0 0,-6 6 3 0 0,1 1 1 0 0,-1-1 0 0 0,1 1 0 0 0,0 0-1 0 0,0 0 1 0 0,0 0 0 0 0,0 0-1 0 0,0 0 1 0 0,1 1 0 0 0,-1-1 0 0 0,0 1-1 0 0,1 0 1 0 0,-1 0 0 0 0,1 0 0 0 0,0 1-4 0 0,-1 0 149 0 0,0 0 1 0 0,0 0-1 0 0,0 0 1 0 0,0 1 0 0 0,0-1-1 0 0,-1 1 1 0 0,1 0 0 0 0,0-1-1 0 0,0 2 1 0 0,0-1-1 0 0,-1 0 1 0 0,1 0 0 0 0,-1 1-1 0 0,1-1 1 0 0,-1 1 0 0 0,0 0-1 0 0,1 0 1 0 0,-1 0-1 0 0,0 0 1 0 0,0 0 0 0 0,0 0-1 0 0,-1 1 1 0 0,1-1-1 0 0,-1 1 1 0 0,1-1 0 0 0,-1 1-1 0 0,0 0 1 0 0,1-1 0 0 0,-2 1-1 0 0,1 0 1 0 0,0 0-1 0 0,0 0-149 0 0,-1 0 69 0 0,1 0 0 0 0,0 0-1 0 0,0-1 1 0 0,1 1-1 0 0,-1-1 1 0 0,0 1 0 0 0,1-1-1 0 0,0 2-68 0 0,5 8 205 0 0,-4-8-117 0 0,-1 1 0 0 0,1-1 0 0 0,1 1-1 0 0,-1-1 1 0 0,3 3-88 0 0,9 12 203 0 0,-13-17-142 0 0,0 1-1 0 0,0-1 0 0 0,0 0 0 0 0,0 1 0 0 0,0-1 0 0 0,1 0 0 0 0,-1-1 1 0 0,1 1-1 0 0,-1 0 0 0 0,1-1 0 0 0,0 1-60 0 0,-1-1-136 0 0,-1-1 0 0 0,1 1 1 0 0,0-1-1 0 0,0 1 0 0 0,0-1 0 0 0,0 1 1 0 0,-1-1-1 0 0,1 0 0 0 0,0 0 0 0 0,2 0 136 0 0,10-5-4633 0 0,-5 0-1605 0 0</inkml:trace>
  <inkml:trace contextRef="#ctx0" brushRef="#br0" timeOffset="3343.902">2687 220 14280 0 0,'0'0'1102'0'0,"-17"-6"-388"0"0,16 6-651 0 0,-1 0 1 0 0,0 0 0 0 0,0 0 0 0 0,1 1-1 0 0,-1-1 1 0 0,0 0 0 0 0,1 1 0 0 0,-1 0 0 0 0,1-1-1 0 0,-1 1 1 0 0,0 0 0 0 0,1 0 0 0 0,0 0 0 0 0,-1 0-1 0 0,1 0 1 0 0,-1 0 0 0 0,1 0 0 0 0,0 0-1 0 0,0 1-63 0 0,-1 0 106 0 0,0 1-1 0 0,0 0 1 0 0,0 0-1 0 0,0 0 1 0 0,1 0-1 0 0,0 0 0 0 0,0 0 1 0 0,0 0-1 0 0,0 0 1 0 0,0 1-106 0 0,-1 3-319 0 0,1 0 1 0 0,1 1-1 0 0,-1-1 0 0 0,1 0 1 0 0,0 1-1 0 0,1-1 0 0 0,-1 0 1 0 0,2 1-1 0 0,0 1 319 0 0,7 24-3032 0 0,-3-19 1482 0 0</inkml:trace>
  <inkml:trace contextRef="#ctx0" brushRef="#br0" timeOffset="3633.189">2755 402 5984 0 0,'-6'0'541'0'0,"1"0"-313"0"0,0 1 0 0 0,0-1 0 0 0,0 1 0 0 0,0 0 0 0 0,0 1 0 0 0,0-1 0 0 0,1 1 0 0 0,-1 0 0 0 0,1 0 0 0 0,-1 1 0 0 0,0 0-228 0 0,-3 2 1086 0 0,1 0 0 0 0,-1 1 0 0 0,1 0-1 0 0,0 0 1 0 0,-3 5-1086 0 0,3 0 1633 0 0,6-11-1559 0 0,1 0 1 0 0,0 0 0 0 0,0 1 0 0 0,0-1 0 0 0,0 0 0 0 0,0 0 0 0 0,0 0 0 0 0,0 1-1 0 0,0-1 1 0 0,0 0 0 0 0,0 0 0 0 0,0 1 0 0 0,0-1 0 0 0,0 0 0 0 0,0 0-1 0 0,0 1 1 0 0,0-1 0 0 0,0 0 0 0 0,1 0 0 0 0,-1 1 0 0 0,0-1 0 0 0,0 0 0 0 0,0 0-1 0 0,0 0 1 0 0,0 1 0 0 0,1-1 0 0 0,-1 0 0 0 0,0 0-75 0 0,2 1 13 0 0,-1 0 0 0 0,1-1 1 0 0,0 1-1 0 0,-1-1 0 0 0,1 1 1 0 0,0-1-1 0 0,0 0 0 0 0,0 0 0 0 0,-1 0 1 0 0,1 0-1 0 0,0 0 0 0 0,1 0-13 0 0,4-1 33 0 0,0 0 1 0 0,0-1-1 0 0,1 0 0 0 0,-1 0 0 0 0,0 0 0 0 0,-1-1 1 0 0,1 0-1 0 0,0-1 0 0 0,3-2-33 0 0,22-10 38 0 0,-8 5-13 0 0,-1-1-1 0 0,-1-1 1 0 0,11-8-25 0 0,-6 4-10 0 0,-14 8 12 0 0,1 2 0 0 0,0 0 0 0 0,10-4-2 0 0,-18 9-8 0 0,0 0 0 0 0,1 0 0 0 0,-1 0 0 0 0,1 1 0 0 0,0 0 0 0 0,-1 0 0 0 0,1 1 0 0 0,0 0 0 0 0,5 0 8 0 0,-9 1-10 0 0,0-1 0 0 0,1 1-1 0 0,-1 0 1 0 0,0 0 0 0 0,0 0 0 0 0,0 1 0 0 0,0-1 0 0 0,0 1 0 0 0,0-1 0 0 0,0 1 0 0 0,-1 0-1 0 0,1 0 1 0 0,0 0 0 0 0,-1 1 0 0 0,0-1 0 0 0,0 1 0 0 0,1-1 0 0 0,-1 1 0 0 0,-1 0 0 0 0,1-1-1 0 0,0 3 11 0 0,2 2-8 0 0,0 1 0 0 0,-1 0 0 0 0,-1-1 0 0 0,1 1 0 0 0,-1 1 0 0 0,0-1-1 0 0,0 7 9 0 0,0 2 34 0 0,0-10 6 0 0,-1-1 0 0 0,-1 1 0 0 0,1-1 0 0 0,-1 1 0 0 0,0 3-40 0 0,0-4 55 0 0,0 1-1 0 0,1 0 1 0 0,0-1 0 0 0,0 1 0 0 0,0-1 0 0 0,1 1 0 0 0,0-1-1 0 0,1 1-54 0 0,-2-5 104 0 0,-1-2-2 0 0,0 0-13 0 0,1 0 0 0 0,1 1-58 0 0,0-1 0 0 0,0 1 0 0 0,0-1-1 0 0,0 0 1 0 0,0 0 0 0 0,0 0 0 0 0,0 0 0 0 0,0 0-1 0 0,-1 0 1 0 0,1 0 0 0 0,0-1 0 0 0,0 1-1 0 0,0-1 1 0 0,0 1 0 0 0,0-1 0 0 0,0 0-1 0 0,-1 1 1 0 0,1-1 0 0 0,0 0 0 0 0,0-1-31 0 0,4-3 24 0 0,0 1 0 0 0,0-1 0 0 0,0 0 0 0 0,4-6-24 0 0,-7 9 0 0 0,-1-1 0 0 0,1 1 0 0 0,0 0 0 0 0,-1 1 0 0 0,1-1 0 0 0,0 0 0 0 0,1 0 0 0 0,15-10 0 0 0,-8 4-55 0 0,-1 0 0 0 0,1 1 0 0 0,0 0 0 0 0,1 1 0 0 0,0 0 0 0 0,0 1-1 0 0,6-2 56 0 0,-1 0-230 0 0,-12 5 202 0 0,1 1 0 0 0,-1-1 0 0 0,0 1 0 0 0,1 1 0 0 0,-1-1 0 0 0,4 0 28 0 0,9 2 0 0 0,-14 1-5 0 0,-1 1-6 0 0,5 0-16 0 0,-5-2 17 0 0,-1 0-1 0 0,1 0 0 0 0,-1 0 1 0 0,1 0-1 0 0,-1 0 1 0 0,1 1-1 0 0,-1-1 0 0 0,0 1 1 0 0,0 0-1 0 0,0 0 0 0 0,0 0 1 0 0,0 0-1 0 0,0 0 0 0 0,1 2 11 0 0,-1-1-25 0 0,0-1 0 0 0,0 1 1 0 0,-1 0-1 0 0,1 0 0 0 0,-1 0 0 0 0,1 0 0 0 0,-1 1 0 0 0,0 2 25 0 0,0-4-6 0 0,-1 0 1 0 0,0 0 0 0 0,0 0-1 0 0,0-1 1 0 0,-1 1 0 0 0,1 0-1 0 0,0 0 1 0 0,-1 0 0 0 0,1 0-1 0 0,-1 0 1 0 0,0 0-1 0 0,1-1 1 0 0,-1 1 0 0 0,0 0-1 0 0,-1 1 6 0 0,1-2-73 0 0,1 0 0 0 0,-1 0 0 0 0,0 0-1 0 0,1 1 1 0 0,-1-1 0 0 0,1 0 0 0 0,0 0-1 0 0,-1 1 1 0 0,1-1 0 0 0,0 0 0 0 0,0 1-1 0 0,0-1 1 0 0,0 0 0 0 0,0 1 0 0 0,0-1-1 0 0,0 1 1 0 0,0-1 0 0 0,1 0 73 0 0,-1 13-6305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7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332 161 11976 0 0,'-2'-2'68'0'0,"-1"0"1"0"0,1-1-1 0 0,-1 1 0 0 0,1 1 1 0 0,-1-1-1 0 0,0 0 1 0 0,0 1-1 0 0,0-1 1 0 0,0 1-1 0 0,0 0 1 0 0,0 0-1 0 0,0 0 1 0 0,0 0-1 0 0,0 0 1 0 0,-1 1-1 0 0,1 0 1 0 0,0 0-1 0 0,0-1 0 0 0,-1 2 1 0 0,-1-1-69 0 0,-11 0 220 0 0,0 0 1 0 0,0 2-1 0 0,-1 0 0 0 0,1 0 0 0 0,0 2 1 0 0,0 0-1 0 0,1 1 0 0 0,-1 0 1 0 0,-13 8-221 0 0,28-12 0 0 0,-1-1 0 0 0,1 1 0 0 0,0 0 0 0 0,-1 0 0 0 0,1 0 0 0 0,0 0 0 0 0,0 0 0 0 0,0 0 0 0 0,0 0 0 0 0,0 0 0 0 0,0 1 0 0 0,0-1 0 0 0,0 0 0 0 0,0 0 0 0 0,1 1 0 0 0,-1-1 0 0 0,0 1 0 0 0,1-1 0 0 0,-1 1 0 0 0,1-1 0 0 0,0 1 0 0 0,-1-1 0 0 0,1 1 0 0 0,0-1 0 0 0,0 1 0 0 0,0-1 0 0 0,0 1 0 0 0,0-1 0 0 0,0 1 0 0 0,1-1 0 0 0,-1 1 0 0 0,1-1 0 0 0,-1 1 0 0 0,1-1 0 0 0,-1 1 0 0 0,1-1 0 0 0,0 1 0 0 0,-1-1 0 0 0,1 0 0 0 0,0 0 0 0 0,0 1 0 0 0,0-1 0 0 0,0 0 0 0 0,0 0 0 0 0,0 0 0 0 0,1 0 0 0 0,-1 0 0 0 0,34 23 0 0 0,0-3 0 0 0,10 4 0 0 0,35 21 0 0 0,-63-36 0 0 0,-11-7 0 0 0,0 1 0 0 0,-1-1 0 0 0,1 1 0 0 0,-1 0 0 0 0,0 0 0 0 0,0 1 0 0 0,0-1 0 0 0,0 1 0 0 0,0 1 0 0 0,3 5 205 0 0,-7-9-95 0 0,0 0-1 0 0,1-1 1 0 0,-1 1-1 0 0,0 0 1 0 0,0-1-1 0 0,0 1 1 0 0,0 0-1 0 0,-1 0 1 0 0,1 0 0 0 0,0 0-110 0 0,-1 0 38 0 0,0-1 0 0 0,0 0 1 0 0,0 1-1 0 0,-1-1 1 0 0,1 0-1 0 0,0 1 1 0 0,-1-1-1 0 0,1 0 1 0 0,0 0-1 0 0,-1 1 1 0 0,0-1-1 0 0,1 0 1 0 0,-1 0-1 0 0,0 0 1 0 0,1 0-1 0 0,-1 0 1 0 0,0 0-1 0 0,0 0 0 0 0,-1 1-38 0 0,-2 1 19 0 0,0 1 0 0 0,0-1-1 0 0,0 0 1 0 0,-1 0-1 0 0,1-1 1 0 0,-1 1-1 0 0,0-1 1 0 0,-4 1-19 0 0,-6 4 310 0 0,-17 5 97 0 0,0-1 0 0 0,0-2 0 0 0,-1-1 0 0 0,-18 2-407 0 0,23-5-23 0 0,18-3 25 0 0,0 0 0 0 0,0-1 0 0 0,-8-1-2 0 0,16 0-5 0 0,-1 0 0 0 0,0 0 0 0 0,0 0 0 0 0,0 0 0 0 0,0-1 0 0 0,0 0 0 0 0,0 1 0 0 0,1-1 0 0 0,-1 0 0 0 0,0-1 0 0 0,0 1 0 0 0,1 0 0 0 0,-1-1 0 0 0,0 0 5 0 0,2 2-87 0 0,1-1 0 0 0,-1 1-1 0 0,1-1 1 0 0,0 1 0 0 0,-1-1-1 0 0,1 0 1 0 0,0 1 0 0 0,-1-1-1 0 0,1 1 1 0 0,0-1 0 0 0,0 1-1 0 0,0-1 1 0 0,-1 0 0 0 0,1 1-1 0 0,0-1 1 0 0,0 0 0 0 0,0 1-1 0 0,0-1 1 0 0,0 0 0 0 0,0 1-1 0 0,0-1 1 0 0,0 1 0 0 0,1-1-1 0 0,-1 0 1 0 0,0 1 0 0 0,0-1-1 0 0,0 0 1 0 0,1 0 87 0 0,4-9-6138 0 0</inkml:trace>
  <inkml:trace contextRef="#ctx0" brushRef="#br0" timeOffset="284.963">409 241 15664 0 0,'0'0'356'0'0,"0"0"49"0"0,0 0 21 0 0,0 0-42 0 0,1 1-250 0 0,6 8 27 0 0,0 0-1 0 0,-1 0 1 0 0,-1 0 0 0 0,1 1-1 0 0,-2 0 1 0 0,1 0 0 0 0,-1 0 0 0 0,-1 0-1 0 0,2 9-160 0 0,3 26 1799 0 0,-5-24-1370 0 0,1 0-1 0 0,3 10-428 0 0,-4-27-14 0 0,-3-3-41 0 0,1 0 0 0 0,-1 0 0 0 0,1 0 0 0 0,-1 0-1 0 0,1-1 1 0 0,-1 1 0 0 0,0 0 0 0 0,0 0 0 0 0,1 0 0 0 0,-1 0-1 0 0,0 0 1 0 0,0 0 0 0 0,0 0 0 0 0,0 0 0 0 0,0 0 0 0 0,0 0-1 0 0,0 0 56 0 0,0 0-4954 0 0,0-1-1731 0 0</inkml:trace>
  <inkml:trace contextRef="#ctx0" brushRef="#br0" timeOffset="641.747">553 147 15664 0 0,'0'0'356'0'0,"0"0"49"0"0,0 0 21 0 0,0 0-42 0 0,9 3-236 0 0,-3 0-148 0 0,-1 1 0 0 0,1-1 0 0 0,-1 1 0 0 0,0 0 0 0 0,0 1 0 0 0,0-1 0 0 0,0 1 0 0 0,-1 0 0 0 0,2 1 0 0 0,4 6 0 0 0,-5-5 0 0 0,0 1 0 0 0,-1-1 0 0 0,0 1 0 0 0,0-1 0 0 0,0 2 0 0 0,1 4 0 0 0,1 1-16 0 0,-1 0 0 0 0,0 1 0 0 0,-1 0 0 0 0,-1 0 0 0 0,0 0 16 0 0,3 15-750 0 0,-2 4-966 0 0,-4-26 1141 0 0,1-1-1 0 0,0 1 1 0 0,0 0 0 0 0,1 0 575 0 0,-1-3-556 0 0,0 1 1 0 0,0 0-1 0 0,0 0 1 0 0,-1 0 0 0 0,0 3 555 0 0,3 24-1951 0 0,-3-33 1987 0 0,0 0 1 0 0,0 0 0 0 0,0 0-1 0 0,0 0 1 0 0,0 0-1 0 0,0 0 1 0 0,0 1-1 0 0,0-1 1 0 0,0 0 0 0 0,0 0-1 0 0,0 0 1 0 0,0 0-1 0 0,0 0 1 0 0,0 0 0 0 0,0 0-1 0 0,0 0 1 0 0,0 0-1 0 0,0 0 1 0 0,0 0-1 0 0,0 0 1 0 0,0 0 0 0 0,0 0-1 0 0,0 0 1 0 0,0 0-1 0 0,0 1 1 0 0,0-1 0 0 0,0 0-1 0 0,0 0 1 0 0,0 0-1 0 0,0 0 1 0 0,0 0 0 0 0,0 0-1 0 0,0 0 1 0 0,0 0-1 0 0,0 0 1 0 0,0 0-1 0 0,0 0 1 0 0,0 0 0 0 0,0 0-1 0 0,0 0 1 0 0,0 0-1 0 0,0 0 1 0 0,0 0 0 0 0,0 1-1 0 0,0-1 1 0 0,0 0-1 0 0,0 0 1 0 0,0 0 0 0 0,-1 0-1 0 0,1 0 1 0 0,0 0-1 0 0,0 0 1 0 0,0 0-1 0 0,0 0 1 0 0,0 0 0 0 0,0 0-1 0 0,0 0 1 0 0,0 0-1 0 0,0 0 1 0 0,0 0 0 0 0,0 0-1 0 0,0 0 1 0 0,0 0-1 0 0,0 0 1 0 0,0 0-1 0 0,-1 0 1 0 0,1 0 0 0 0,0 0-37 0 0,-5-5 1222 0 0,4 4-1088 0 0,0 0-1 0 0,1 0 1 0 0,-1-1-1 0 0,0 1 1 0 0,0 0-1 0 0,1-1 0 0 0,-1 1 1 0 0,1 0-1 0 0,-1-1 1 0 0,1 1-1 0 0,-1-2-133 0 0,5-35 1726 0 0,-4 33-1543 0 0,1 0 0 0 0,0 0 0 0 0,1 0 0 0 0,-1 0 0 0 0,1 0 0 0 0,0 0 1 0 0,0 1-1 0 0,0-1 0 0 0,1 0-183 0 0,10-24 911 0 0,-11 22-794 0 0,1-1 0 0 0,0 1 0 0 0,0 0-1 0 0,1 0 1 0 0,0 0 0 0 0,0 1-1 0 0,1-1 1 0 0,-1 1 0 0 0,1 0 0 0 0,1 0-1 0 0,-1 1 1 0 0,1-1 0 0 0,0 1-1 0 0,0 0 1 0 0,1 1-117 0 0,-6 3-69 0 0,1 0 1 0 0,0 1-1 0 0,0-1 0 0 0,0 1 0 0 0,0-1 1 0 0,0 1-1 0 0,0 0 0 0 0,0 0 0 0 0,0 0 0 0 0,0 0 1 0 0,-1 0-1 0 0,1 0 0 0 0,0 1 0 0 0,0-1 1 0 0,0 1-1 0 0,0-1 0 0 0,0 1 0 0 0,0 0 1 0 0,-1-1-1 0 0,1 1 0 0 0,0 0 0 0 0,-1 0 1 0 0,1 0-1 0 0,0 1 69 0 0,3 1 117 0 0,-1 0 0 0 0,0 1 0 0 0,1-1 0 0 0,-1 1 0 0 0,-1 0 0 0 0,1 0-1 0 0,-1 0 1 0 0,2 2-117 0 0,4 9 731 0 0,8 10-1526 0 0,-2 1-1 0 0,4 10 796 0 0,-16-27-13 0 0,2-1 0 0 0,-1 1-1 0 0,1-2 1 0 0,1 1-1 0 0,-1 0 1 0 0,1-1-1 0 0,2 1 14 0 0,-6-5 86 0 0,1 0 0 0 0,1 0 0 0 0,-1-1 0 0 0,0 1 0 0 0,1-1 0 0 0,-1 0 0 0 0,1 0 0 0 0,0 0 0 0 0,-1 0 0 0 0,1-1 0 0 0,0 1 0 0 0,0-1 0 0 0,0 0 0 0 0,0 0 0 0 0,0-1 0 0 0,1 1 0 0 0,0-1-86 0 0,10 1 352 0 0,-10-1-455 0 0,-1 0 1 0 0,0 0-1 0 0,0 0 1 0 0,1 0-1 0 0,-1 0 0 0 0,0-1 1 0 0,0 0-1 0 0,0 0 0 0 0,0 0 1 0 0,0 0-1 0 0,1-1 103 0 0,18-8-1189 0 0,-13 6-201 0 0,-1-1 0 0 0,0 1 0 0 0,0-1 0 0 0,5-4 1390 0 0,2-4-4433 0 0</inkml:trace>
  <inkml:trace contextRef="#ctx0" brushRef="#br0" timeOffset="7997.145">1355 264 10136 0 0,'0'0'230'0'0,"6"-6"309"0"0,3-6-252 0 0,-8 6-210 0 0,-1 4 316 0 0,0 2 106 0 0,-8-10 1207 0 0,7 9-1548 0 0,1 0-1 0 0,-1 0 0 0 0,0 1 1 0 0,1-1-1 0 0,-1 0 0 0 0,0 0 1 0 0,1 1-1 0 0,-1-1 0 0 0,0 0 1 0 0,0 1-1 0 0,0-1 0 0 0,0 1 1 0 0,0-1-1 0 0,1 1 0 0 0,-1-1 1 0 0,0 1-1 0 0,0 0 0 0 0,0-1 1 0 0,0 1-1 0 0,0 0-157 0 0,-4-1 141 0 0,0 0 0 0 0,0 0-1 0 0,0 1 1 0 0,0-1 0 0 0,-1 1 0 0 0,1 1 0 0 0,0-1-1 0 0,0 1 1 0 0,0-1 0 0 0,0 2 0 0 0,1-1 0 0 0,-1 0-1 0 0,0 1 1 0 0,0 0 0 0 0,1 0 0 0 0,-1 0-1 0 0,-2 3-140 0 0,-15 5 18 0 0,18-8-18 0 0,0 0-1 0 0,0 0 1 0 0,0 0 0 0 0,0 0 0 0 0,1 1-1 0 0,-3 1 1 0 0,-58 37 0 0 0,53-29 750 0 0,10-10-643 0 0,0 0 0 0 0,0-1 0 0 0,0 0 0 0 0,-1 1 0 0 0,1-1-1 0 0,-1 0 1 0 0,1 0 0 0 0,-1 1 0 0 0,1-1 0 0 0,-1 0 0 0 0,1-1-1 0 0,-2 2-106 0 0,2-2 1 0 0,0 1 0 0 0,0-1 0 0 0,1 1-1 0 0,-1 0 1 0 0,0-1 0 0 0,0 1 0 0 0,0 0-1 0 0,1 0 1 0 0,-1 0 0 0 0,0 0 0 0 0,1 0 0 0 0,-1 0-1 0 0,1 0 1 0 0,-1 0 0 0 0,1 0 0 0 0,0 0-1 0 0,-1 0 1 0 0,1 0 0 0 0,0 0-1 0 0,-1 0 1 0 0,0 5-1 0 0,1-6 0 0 0,1 1 0 0 0,-1 0 0 0 0,0-1 0 0 0,0 1 0 0 0,0-1 0 0 0,1 1 0 0 0,-1-1 0 0 0,0 0 0 0 0,0 1 0 0 0,1-1 0 0 0,-1 1 0 0 0,1-1 0 0 0,-1 1 0 0 0,0-1 0 0 0,1 0 0 0 0,-1 1 0 0 0,1-1 0 0 0,-1 0 0 0 0,1 1 0 0 0,-1-1 0 0 0,1 0 0 0 0,-1 0 0 0 0,1 0 0 0 0,-1 1 0 0 0,1-1 0 0 0,-1 0 0 0 0,1 0 0 0 0,-1 0 0 0 0,1 0 0 0 0,-1 0 0 0 0,1 0 0 0 0,0 0 0 0 0,-1 0 0 0 0,1 0 0 0 0,-1 0 0 0 0,1 0 0 0 0,27-4 0 0 0,-28 3 0 0 0,1 1 0 0 0,0 0 0 0 0,-1 0 0 0 0,1-1 0 0 0,-1 1 0 0 0,1 0 0 0 0,0 0 0 0 0,-1 0 0 0 0,1 0 0 0 0,0 0 0 0 0,-1 0 0 0 0,1 0 0 0 0,0 0 0 0 0,-1 0 0 0 0,1 0 0 0 0,-1 0 0 0 0,1 0 0 0 0,0 0 0 0 0,-1 0 0 0 0,1 1 0 0 0,0-1 0 0 0,0 0 0 0 0,-1 1 0 0 0,1-1 0 0 0,0 1 0 0 0,0-1 0 0 0,0 0 0 0 0,0 1 0 0 0,0-1 0 0 0,-1 0 0 0 0,1 0 0 0 0,0 1 0 0 0,0-1 0 0 0,0 0 0 0 0,0 0 0 0 0,0 0 0 0 0,0 0 0 0 0,12 1 0 0 0,-8-1 0 0 0,2 4 0 0 0,-7-3 0 0 0,1 2 0 0 0,-8-2 0 0 0,8-1 0 0 0,9 9 0 0 0,-4-1 0 0 0,-5-2 0 0 0,-1-4 0 0 0,0 0 0 0 0,0 0 0 0 0,0 0 0 0 0,0 0 0 0 0,0 0 0 0 0,0 0 0 0 0,-1 0 0 0 0,1-1 0 0 0,0 1 0 0 0,-1 0 0 0 0,0 0 0 0 0,1 0 0 0 0,-1-1 0 0 0,0 1 0 0 0,0 0 0 0 0,-1 4 0 0 0,4 0 0 0 0,-2-6 0 0 0,1 1 0 0 0,-1-1 0 0 0,0 0 0 0 0,1 1 0 0 0,-1-1 0 0 0,0 0 0 0 0,0 1 0 0 0,1-1 0 0 0,-1 1 0 0 0,0-1 0 0 0,0 1 0 0 0,0-1 0 0 0,0 1 0 0 0,0-1 0 0 0,1 1 0 0 0,-1-1 0 0 0,0 1 0 0 0,0-1 0 0 0,0 1 0 0 0,0-1 0 0 0,0 0 0 0 0,0 1 0 0 0,-1-1 0 0 0,1 1 0 0 0,0 0 0 0 0,0 1 0 0 0,6 7 0 0 0,-5-6 0 0 0,8 6 0 0 0,-9-8 0 0 0,1 0 0 0 0,1 1 0 0 0,-1-1 0 0 0,0 0 0 0 0,0-1 0 0 0,0 1 0 0 0,0 0 0 0 0,1 0 0 0 0,-1 0 0 0 0,0-1 0 0 0,1 1 0 0 0,-1-1 0 0 0,1 1 0 0 0,-1-1 0 0 0,1 0 0 0 0,-1 1 0 0 0,1-1 0 0 0,-1 0 0 0 0,1 0 0 0 0,-1 0 0 0 0,1 0 0 0 0,-1 0 0 0 0,1 0 0 0 0,-1-1 0 0 0,0 1 0 0 0,1 0 0 0 0,0-1 0 0 0,0 1 0 0 0,0 0 0 0 0,0-1 0 0 0,1 1 0 0 0,-1-1 0 0 0,0 0 0 0 0,0 0 0 0 0,0 0 0 0 0,0 0 0 0 0,0 0 0 0 0,1-1 0 0 0,6-2 0 0 0,-4 1 0 0 0,-1 0 0 0 0,1 0 0 0 0,-1 0 0 0 0,1 0 0 0 0,-1-1 0 0 0,0 0 0 0 0,0 0 0 0 0,-1 0 0 0 0,2-2 0 0 0,-2 3 0 0 0,6-8 0 0 0,0 0 0 0 0,-1-1 0 0 0,2-4 0 0 0,-8 12 0 0 0,0-1 0 0 0,0 1 0 0 0,0-1 0 0 0,0 0 0 0 0,-1 0 0 0 0,0 0 0 0 0,0 0 0 0 0,0 0 0 0 0,-1 0 0 0 0,1-4 0 0 0,0-4 0 0 0,-1 8 0 0 0,0 1 0 0 0,0-1 0 0 0,0 1 0 0 0,0 0 0 0 0,0-1 0 0 0,-2-3 0 0 0,2 6 0 0 0,-1 0 0 0 0,0 0 0 0 0,0 0 0 0 0,1 0 0 0 0,-1 0 0 0 0,-1 0 0 0 0,1 0 0 0 0,0 1 0 0 0,0-1 0 0 0,-1 0 0 0 0,1 1 0 0 0,-1-1 0 0 0,1 1 0 0 0,-1-1 0 0 0,0 1 0 0 0,1 0 0 0 0,-1 0 0 0 0,0-1 0 0 0,-1 1 0 0 0,2 1 0 0 0,1-1 0 0 0,0 1 0 0 0,0 0 0 0 0,0 0 0 0 0,0 0 0 0 0,-1-1 0 0 0,1 1 0 0 0,0 0 0 0 0,0 0 0 0 0,0 0 0 0 0,-1 0 0 0 0,1 0 0 0 0,0 0 0 0 0,0-1 0 0 0,-1 1 0 0 0,1 0 0 0 0,0 0 0 0 0,0 0 0 0 0,-1 0 0 0 0,1 0 0 0 0,0 0 0 0 0,0 0 0 0 0,-1 0 0 0 0,1 0 0 0 0,0 0 0 0 0,0 0 0 0 0,-1 0 0 0 0,1 0 0 0 0,0 0 0 0 0,0 0 0 0 0,-1 1 0 0 0,1-1 0 0 0,0 0 0 0 0,0 0 0 0 0,-1 0 0 0 0,1 0 0 0 0,0 0 0 0 0,0 0 0 0 0,0 1 0 0 0,-1-1 0 0 0,1 0 0 0 0,0 0 0 0 0,0 0 0 0 0,0 1 0 0 0,0-1 0 0 0,-1 0 0 0 0,1 0 0 0 0,0 1 0 0 0,0-1 0 0 0,0 0 0 0 0,0 0 0 0 0,-2 2 0 0 0,0 5 0 0 0,5 2 0 0 0,3 0 0 0 0,0 0 0 0 0,-3-1 72 0 0,-3-6 299 0 0,0-2 117 0 0,0 0 21 0 0,1 1-66 0 0,4 6-294 0 0,-1-1-133 0 0,-1-1-16 0 0,-2-2 0 0 0,-1-3 0 0 0,1 0 0 0 0,-1 0 0 0 0,0 0 0 0 0,0 0 0 0 0,1 0 0 0 0,-1 0 0 0 0,0-1 0 0 0,0 1 0 0 0,0 0 0 0 0,1 0 0 0 0,-1 0 0 0 0,0 0 0 0 0,0 0 0 0 0,0 0 0 0 0,1-1 0 0 0,-1 1 0 0 0,0 0 0 0 0,0 0 0 0 0,0 0 0 0 0,0 0 0 0 0,1-1 0 0 0,-1 1 0 0 0,0 0 0 0 0,0 0 0 0 0,0 0 0 0 0,0-1 0 0 0,0 1 0 0 0,0 0 0 0 0,0 0 0 0 0,0-1 0 0 0,0 1 0 0 0,0-4 0 0 0,0 4 0 0 0,0 0 0 0 0,0-1 0 0 0,0 1 0 0 0,0-1 0 0 0,0 1 0 0 0,0 0 0 0 0,0-1 0 0 0,0 1 0 0 0,1 0 0 0 0,-1-1 0 0 0,0 1 0 0 0,0-1 0 0 0,0 1 0 0 0,0 0 0 0 0,0-1 0 0 0,1 1 0 0 0,-1 0 0 0 0,0-1 0 0 0,0 1 0 0 0,0 0 0 0 0,1 0 0 0 0,-1-1 0 0 0,0 1 0 0 0,1 0 0 0 0,-1 0 0 0 0,0-1 0 0 0,0 1 0 0 0,1 0 0 0 0,-1 0 0 0 0,0 0 0 0 0,1-1 0 0 0,-1 1 0 0 0,1 0 0 0 0,-1 0 0 0 0,0 0 0 0 0,1 0 0 0 0,0 0 0 0 0,4-4 0 0 0,2 4 0 0 0,-2 4 0 0 0,-1 1 0 0 0,1-1 0 0 0,-1 1 0 0 0,0 0 0 0 0,-1 0 0 0 0,1 1 0 0 0,-1-1 0 0 0,0 1 0 0 0,-3-5 0 0 0,13 21 0 0 0,-1 1 0 0 0,-2 0 0 0 0,0 1 0 0 0,-1 0 0 0 0,-2 1 0 0 0,4 19 0 0 0,-3-5 0 0 0,0 2 0 0 0,0 13 0 0 0,-6-40 0 0 0,-1 1 0 0 0,-1 0 0 0 0,-1 0 0 0 0,0-1 0 0 0,-2 10 0 0 0,-2-1 0 0 0,0 0 0 0 0,-1 0 0 0 0,-2-1 0 0 0,-5 12 0 0 0,8-23 0 0 0,0-1 0 0 0,-1 1 0 0 0,-1-1 0 0 0,1 0 0 0 0,-2 0 0 0 0,1-1 0 0 0,-1 0 0 0 0,-1 0 0 0 0,-6 5 0 0 0,4-5 0 0 0,2-2 0 0 0,1 0 0 0 0,-1 0 0 0 0,-1-1 0 0 0,1 0 0 0 0,-1 0 0 0 0,-4 1 0 0 0,6-4 0 0 0,1-1 0 0 0,-1 1 0 0 0,0-1 0 0 0,-4 0 0 0 0,9-1 0 0 0,0-1 0 0 0,0 0 0 0 0,0 0 0 0 0,0 0 0 0 0,0 0 0 0 0,0-1 0 0 0,0 1 0 0 0,0-1 0 0 0,0 1 0 0 0,0-1 0 0 0,1 0 0 0 0,-1-1 0 0 0,-2 0 0 0 0,-3-2 0 0 0,1-1 0 0 0,-1 0 0 0 0,1 0 0 0 0,0-1 0 0 0,-5-5 0 0 0,8 8 0 0 0,1 0 0 0 0,0-1 0 0 0,0 0 0 0 0,1 1 0 0 0,-1-1 0 0 0,1 0 0 0 0,0 0 0 0 0,0 0 0 0 0,0 0 0 0 0,0-1 0 0 0,1 1 0 0 0,-1-3 0 0 0,0-2 0 0 0,1 1 0 0 0,-1-1 0 0 0,2 0 0 0 0,-1 0 0 0 0,1 0 0 0 0,1 0 0 0 0,-1 0 0 0 0,1 0 0 0 0,1 1 0 0 0,1-4 0 0 0,2-9 0 0 0,-4 15 0 0 0,0-1 0 0 0,1 1 0 0 0,0-1 0 0 0,0 1 0 0 0,1 0 0 0 0,0 0 0 0 0,2-3 0 0 0,20-32 0 0 0,-16 24 0 0 0,1 1 0 0 0,1 0 0 0 0,1 1 0 0 0,12-13 0 0 0,20-13 0 0 0,2 1 0 0 0,28-16 0 0 0,27-26 0 0 0,-88 71 0 0 0,0 0 0 0 0,0 0 0 0 0,-1-1 0 0 0,-1-1 0 0 0,0 0 0 0 0,3-5 0 0 0,6-23 0 0 0,-7 13 0 0 0,-9 21 0 0 0,-2 0 0 0 0,1 0 0 0 0,-1-1 0 0 0,0 1 0 0 0,0-1 0 0 0,3-10 0 0 0,-4 13 0 0 0,-1-1 0 0 0,1 1 0 0 0,-1 0 0 0 0,0 0 0 0 0,0 0 0 0 0,-1-3 0 0 0,0 3 0 0 0,1 0 0 0 0,0 0 0 0 0,0 0 0 0 0,0 0 0 0 0,1 0 0 0 0,0 0 0 0 0,0-3 0 0 0,1 3 0 0 0,-1 0 0 0 0,0 0 0 0 0,-1-1 0 0 0,1 1 0 0 0,-1 0 0 0 0,0 0 0 0 0,0 0 0 0 0,-1-1 0 0 0,0-14 0 0 0,1 17 0 0 0,-1 0 0 0 0,1 0 0 0 0,-1 0 0 0 0,0 0 0 0 0,1 0 0 0 0,-2 0 0 0 0,1 0 0 0 0,-1-2 0 0 0,-5-13 0 0 0,5 13 0 0 0,-2 5 0 0 0,3 0 0 0 0,0 1 0 0 0,0 0 0 0 0,1-1 0 0 0,-1 1 0 0 0,0 0 0 0 0,1 0 0 0 0,-1-1 0 0 0,1 1 0 0 0,-1 0 0 0 0,1 0 0 0 0,-1 0 0 0 0,1 0 0 0 0,-1 0 0 0 0,1 0 0 0 0,0 0 0 0 0,0 0 0 0 0,0 0 0 0 0,-1 0 0 0 0,1 22 0 0 0,-1-7 0 0 0,-6 80 0 0 0,5-65 0 0 0,2 0 0 0 0,2 0 0 0 0,0 0 0 0 0,4 11 0 0 0,-3-18 0 0 0,2-1 0 0 0,1 0 0 0 0,2 5 0 0 0,-4-16 0 0 0,1 0 0 0 0,0 0 0 0 0,1 0 0 0 0,0 0 0 0 0,1-1 0 0 0,5 6 0 0 0,-10-13 0 0 0,1-1 0 0 0,1 1 0 0 0,-1-1 0 0 0,0 0 0 0 0,1 0 0 0 0,-1-1 0 0 0,1 1 0 0 0,0-1 0 0 0,0 1 0 0 0,0-1 0 0 0,0 0 0 0 0,0-1 0 0 0,1 1 0 0 0,-1-1 0 0 0,0 0 0 0 0,1 0 0 0 0,-1 0 0 0 0,1-1 0 0 0,-1 1 0 0 0,1-1 0 0 0,-1 0 0 0 0,1 0 0 0 0,1-1 0 0 0,1 0 0 0 0,1-1 0 0 0,-1 1 0 0 0,0-2 0 0 0,0 1 0 0 0,0-1 0 0 0,-1 0 0 0 0,1 0 0 0 0,-1 0 0 0 0,1-1 0 0 0,-1 0 0 0 0,0-1 0 0 0,-1 1 0 0 0,1-1 0 0 0,-1 0 0 0 0,4-6 0 0 0,0 1 0 0 0,-1-1 0 0 0,-1 0 0 0 0,0-1 0 0 0,0 0 0 0 0,-1 0 0 0 0,3-10 0 0 0,-1 5 0 0 0,-6 12 0 0 0,0-1 0 0 0,-1 0 0 0 0,1 1 0 0 0,-1-1 0 0 0,0 0 0 0 0,0 0 0 0 0,-1-5 0 0 0,0 8 0 0 0,0-1 0 0 0,0 1 0 0 0,0 0 0 0 0,-1-1 0 0 0,1 1 0 0 0,-1 0 0 0 0,0-1 0 0 0,0 1 0 0 0,0 0 0 0 0,0 0 0 0 0,0 0 0 0 0,-1 0 0 0 0,0 0 0 0 0,-1-2 0 0 0,3 4 0 0 0,-1 0 0 0 0,0 0 0 0 0,0 0 0 0 0,0 0 0 0 0,-1 0 0 0 0,1 0 0 0 0,0 0 0 0 0,0 0 0 0 0,0 0 0 0 0,-1 1 0 0 0,1-1 0 0 0,0 1 0 0 0,-1-1 0 0 0,1 1 0 0 0,-1-1 0 0 0,1 1 0 0 0,0 0 0 0 0,-1 0 0 0 0,1 0 0 0 0,-1-1 0 0 0,1 1 0 0 0,-1 1 0 0 0,1-1 0 0 0,0 0 0 0 0,-1 0 0 0 0,0 1 0 0 0,-3 0 0 0 0,0 1 0 0 0,0 0 0 0 0,0 1 0 0 0,0-1 0 0 0,1 1 0 0 0,-3 1 0 0 0,3-1 0 0 0,3-2 0 0 0,-1 1 0 0 0,0 0 0 0 0,1-1 0 0 0,-1 1 0 0 0,1 0 0 0 0,0 0 0 0 0,-1 0 0 0 0,1 0 0 0 0,0 0 0 0 0,0 0 0 0 0,1 1 0 0 0,-1-1 0 0 0,0 0 0 0 0,1 0 0 0 0,-1 1 0 0 0,1-1 0 0 0,0 0 0 0 0,-1 1 0 0 0,1 1 0 0 0,0 5 0 0 0,0 0 0 0 0,1-1 0 0 0,0 1 0 0 0,1 7 0 0 0,-1-11 0 0 0,1 0 0 0 0,0 0 0 0 0,-1 0 0 0 0,1 0 0 0 0,1 0 0 0 0,-1 0 0 0 0,1-1 0 0 0,0 1 0 0 0,0-1 0 0 0,0 0 0 0 0,0 0 0 0 0,4 3 0 0 0,-1-2 0 0 0,0 1 0 0 0,1-1 0 0 0,0 0 0 0 0,0-1 0 0 0,0 0 0 0 0,1 0 0 0 0,5 2 0 0 0,8 1 0 0 0,0 0 0 0 0,1-2 0 0 0,-1 0 0 0 0,1-2 0 0 0,15 1 0 0 0,77 2-320 0 0,-65-7-5828 0 0,-12-1-1167 0 0</inkml:trace>
  <inkml:trace contextRef="#ctx0" brushRef="#br0" timeOffset="10263.899">2468 402 12176 0 0,'-36'-25'2354'0'0,"35"25"-1788"0"0,0-1 8 0 0,-6 0 19 0 0,0 0-1 0 0,0 0 1 0 0,0 1 0 0 0,-4 0-593 0 0,-20-1 1062 0 0,-16 3-246 0 0,-18-5-148 0 0,58 1-609 0 0,1 0-16 0 0,9 2-111 0 0,0 1 0 0 0,0-1 0 0 0,0 0 0 0 0,0 0 0 0 0,0 0 0 0 0,2-1 68 0 0,13 1-1298 0 0,-8 0 279 0 0,1 1-1 0 0,-1-2 1 0 0,5 0 1019 0 0,16-2-1581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8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12552 0 0,'0'0'572'0'0,"0"0"-10"0"0,7-4-336 0 0,-6 4-166 0 0,0-1 0 0 0,0 0 1 0 0,1 1-1 0 0,-1-1 0 0 0,0 1 1 0 0,0-1-1 0 0,1 1 1 0 0,-1 0-1 0 0,0 0 0 0 0,1-1 1 0 0,-1 1-1 0 0,1 0 0 0 0,-1 0 1 0 0,0 0-1 0 0,1 0 1 0 0,-1 1-1 0 0,0-1 0 0 0,1 0 1 0 0,-1 0-1 0 0,0 1 0 0 0,1-1 1 0 0,-1 1-1 0 0,0-1 1 0 0,0 1-1 0 0,1 0 0 0 0,-1 0 1 0 0,0-1-1 0 0,0 1-60 0 0,2 1 154 0 0,2 2 21 0 0,0 0 1 0 0,0 1-1 0 0,0-1 1 0 0,0 1-1 0 0,-1 0 1 0 0,0 0-1 0 0,0 0 1 0 0,0 1-1 0 0,-1-1 1 0 0,1 2-176 0 0,5 12 652 0 0,0 0 0 0 0,3 10-652 0 0,-7-11 115 0 0,0 0-1 0 0,-1 0 0 0 0,-1 1 1 0 0,0-1-1 0 0,-2 3-114 0 0,3 13 36 0 0,-1-20 72 0 0,-3-13-13 0 0,1 1 1 0 0,-1-1-1 0 0,1 1 0 0 0,-1-1 0 0 0,0 1 0 0 0,0 0 0 0 0,0-1 1 0 0,0 1-1 0 0,0-1 0 0 0,0 1 0 0 0,0 0 0 0 0,0-1 0 0 0,-1 1 0 0 0,0 1-95 0 0,1-2 443 0 0,-9-2-278 0 0,8 0-165 0 0,1 1 0 0 0,-1-1 0 0 0,1 0 0 0 0,-1 1 0 0 0,1-1 0 0 0,0 0 0 0 0,-1 0 0 0 0,1 0 0 0 0,0 1 0 0 0,-1-1 0 0 0,1 0 0 0 0,0 0 0 0 0,0 0 0 0 0,0 0 0 0 0,0 0 0 0 0,0 1 0 0 0,0-1 0 0 0,0 0 0 0 0,0 0 0 0 0,0 0 0 0 0,3-23 0 0 0,-2 18 0 0 0,1-6 0 0 0,1 0 0 0 0,0-1 0 0 0,1 1 0 0 0,0 0 0 0 0,1 1 0 0 0,1-1 0 0 0,0 1 0 0 0,0 0 0 0 0,1 1 0 0 0,0-1 0 0 0,9-8 0 0 0,-15 17-7 0 0,1 0 0 0 0,0 0 0 0 0,0 0-1 0 0,1 1 1 0 0,-1-1 0 0 0,0 1-1 0 0,0 0 1 0 0,1-1 0 0 0,-1 1 0 0 0,1 0-1 0 0,-1 0 1 0 0,1 1 0 0 0,-1-1-1 0 0,1 0 1 0 0,0 1 7 0 0,-1 0-78 0 0,0 0 1 0 0,-1 0-1 0 0,1 0 0 0 0,0 0 0 0 0,-1 0 0 0 0,1 0 1 0 0,-1 1-1 0 0,1-1 0 0 0,-1 1 0 0 0,1-1 1 0 0,-1 1-1 0 0,1 0 0 0 0,-1-1 0 0 0,1 1 0 0 0,-1 0 1 0 0,0 0-1 0 0,1 0 0 0 0,-1 0 0 0 0,0 0 1 0 0,0 0-1 0 0,0 0 0 0 0,0 1 0 0 0,0-1 0 0 0,1 1 78 0 0,3 6-12 0 0,-2-4 11 0 0,0 0 1 0 0,-1 0-1 0 0,0 0 1 0 0,0 0-1 0 0,0 0 1 0 0,0 0-1 0 0,1 5 1 0 0,-1-4 18 0 0,0 1-1 0 0,0-1 0 0 0,0 0 1 0 0,1 0-1 0 0,2 3-17 0 0,-3-4 162 0 0,1 0 0 0 0,-1 0 0 0 0,0 0 1 0 0,0 1-1 0 0,0-1 0 0 0,-1 1 0 0 0,1-1 0 0 0,0 5-162 0 0,2 14 297 0 0,-3-20-386 0 0,0-1 0 0 0,0 1 0 0 0,0 0 0 0 0,-1 0 0 0 0,1 0 0 0 0,-1-1 0 0 0,0 1 0 0 0,0 0 0 0 0,0 0 0 0 0,0 0 0 0 0,-1 0 0 0 0,1 0 0 0 0,-1-1 0 0 0,0 1 89 0 0,1-1 451 0 0,0-2 49 0 0,-2 0-59 0 0,-6 2-268 0 0,6-3-189 0 0,1-1 24 0 0,0 1-8 0 0,-1 0 0 0 0,1 0 0 0 0,0-1 0 0 0,0 1 0 0 0,0-1 0 0 0,0 1 0 0 0,0-1 0 0 0,1 1 0 0 0,-1-1 0 0 0,0 1 0 0 0,1-1 0 0 0,-1 0 0 0 0,1 1 0 0 0,-1-1 0 0 0,1 0 0 0 0,0 0 0 0 0,0 1 0 0 0,0-1 0 0 0,0 0 0 0 0,0 0 0 0 0,0 1 0 0 0,0-1 0 0 0,1-1 0 0 0,1-10 0 0 0,0-1 0 0 0,5-11 0 0 0,-2 5 0 0 0,-3 14 0 0 0,0 0 0 0 0,0 0 0 0 0,1 0 0 0 0,-1 0 0 0 0,2 0 0 0 0,-1 1 0 0 0,0 0 0 0 0,1-1 0 0 0,0 1 0 0 0,0 0 0 0 0,1 1 0 0 0,0-1 0 0 0,2-1 0 0 0,-7 5 0 0 0,1 1 0 0 0,-1-1 0 0 0,1 1 0 0 0,-1 0 0 0 0,0-1 0 0 0,1 1 0 0 0,-1-1 0 0 0,1 1 0 0 0,-1 0 0 0 0,1-1 0 0 0,-1 1 0 0 0,1 0 0 0 0,-1 0 0 0 0,1-1 0 0 0,-1 1 0 0 0,1 0 0 0 0,-1 0 0 0 0,1 0 0 0 0,0 0 0 0 0,-1 0 0 0 0,1-1 0 0 0,-1 1 0 0 0,1 0 0 0 0,-1 0 0 0 0,1 1 0 0 0,0-1 0 0 0,-1 0 0 0 0,1 0 0 0 0,-1 0 0 0 0,1 0 0 0 0,-1 0 0 0 0,1 1 0 0 0,-1-1 0 0 0,1 0 0 0 0,-1 0 0 0 0,1 1 0 0 0,-1-1 0 0 0,1 0 0 0 0,-1 1 0 0 0,2 0 0 0 0,1 1 0 0 0,1 0 0 0 0,0 1 0 0 0,0 0 0 0 0,-1 0 0 0 0,0 0 0 0 0,1 0 0 0 0,-1 0 0 0 0,2 4 0 0 0,22 33 0 0 0,-15-21 0 0 0,-10-15-198 0 0,10 13 542 0 0,0 0 0 0 0,14 15-344 0 0,-21-27-391 0 0,0 0 0 0 0,1 0 0 0 0,-1-1 0 0 0,5 3 391 0 0,-6-5-872 0 0,0 0 1 0 0,0 0-1 0 0,0 0 0 0 0,0 0 1 0 0,0-1-1 0 0,0 0 0 0 0,0 0 1 0 0,1 0 871 0 0,5 0-5800 0 0</inkml:trace>
  <inkml:trace contextRef="#ctx0" brushRef="#br0" timeOffset="335.798">847 352 4608 0 0,'-10'-10'448'0'0,"7"8"-46"0"0,0-1-1 0 0,0 1 1 0 0,0 0 0 0 0,-1 0 0 0 0,1 0 0 0 0,-1 1 0 0 0,1-1-1 0 0,-1 1 1 0 0,0 0 0 0 0,0 0 0 0 0,1 0 0 0 0,-1 1 0 0 0,0-1-1 0 0,0 1 1 0 0,0 0 0 0 0,0 0 0 0 0,0 0 0 0 0,-1 1-402 0 0,-1 0 683 0 0,-1 0 0 0 0,1 0 0 0 0,0 1 0 0 0,1 0 0 0 0,-1 0 1 0 0,0 0-1 0 0,0 1 0 0 0,1-1 0 0 0,0 2 0 0 0,-1-1 0 0 0,0 1-683 0 0,-4 4 401 0 0,5-5-222 0 0,1 0-1 0 0,0 1 1 0 0,-1 0-1 0 0,1 0 1 0 0,1 0 0 0 0,-1 0-1 0 0,-1 2-178 0 0,2-1 7 0 0,-1 0-6 0 0,0 0 0 0 0,1 1 0 0 0,0-1 0 0 0,0 1 1 0 0,0 0-1 0 0,1 0 0 0 0,0 0 0 0 0,0 0 0 0 0,-1 4-1 0 0,2 0 23 0 0,0-7-57 0 0,1 1 1 0 0,-1 0-1 0 0,1 0 0 0 0,0 0 1 0 0,0 0-1 0 0,0 2 34 0 0,1-4-32 0 0,-1-1-1 0 0,1 1 1 0 0,0 0 0 0 0,-1 0 0 0 0,1 0-1 0 0,0-1 1 0 0,0 1 0 0 0,0 0-1 0 0,0-1 1 0 0,0 1 0 0 0,1-1-1 0 0,-1 1 1 0 0,0-1 0 0 0,1 0-1 0 0,0 1 33 0 0,2 1 6 0 0,0 0 0 0 0,0 0-1 0 0,0-1 1 0 0,1 1-1 0 0,-1-1 1 0 0,1 0 0 0 0,-1 0-1 0 0,1-1 1 0 0,0 1 0 0 0,0-1-1 0 0,-1 0 1 0 0,1-1-1 0 0,0 1 1 0 0,0-1 0 0 0,0 0-1 0 0,0 0 1 0 0,0 0-1 0 0,0-1 1 0 0,3 0-6 0 0,18-3 164 0 0,23-7-164 0 0,-41 9 39 0 0,1-1 0 0 0,-1 0 0 0 0,0-1 0 0 0,0 1 0 0 0,-1-2 0 0 0,1 1 0 0 0,4-5-39 0 0,-6 5 10 0 0,-1 0 1 0 0,0-1-1 0 0,0 0 0 0 0,0 0 0 0 0,-1 0 0 0 0,1 0 0 0 0,-1-1-10 0 0,-2 2 40 0 0,0 0 0 0 0,0 0 0 0 0,0 1 0 0 0,-1-1 1 0 0,0 0-1 0 0,0-1 0 0 0,0 1 0 0 0,0 0 0 0 0,0 0 0 0 0,-1 0 0 0 0,0-1 0 0 0,0 0-40 0 0,0 1 8 0 0,-1-1-1 0 0,1 1 0 0 0,-1-1 0 0 0,-1 1 1 0 0,1 0-1 0 0,-1 0 0 0 0,1 0 1 0 0,-1 0-1 0 0,0 0 0 0 0,-1 0 0 0 0,1 0 1 0 0,-1 0-1 0 0,0 1 0 0 0,1-1 0 0 0,-2 1 1 0 0,1 0-1 0 0,0 0 0 0 0,-1 0 1 0 0,1 0-1 0 0,-1 1 0 0 0,0 0 0 0 0,-2-2-7 0 0,0 2 10 0 0,0-1-108 0 0,0 0-1 0 0,-1 1 1 0 0,1 0-1 0 0,-6 0 99 0 0,-31 0-4661 0 0,43 2 3291 0 0</inkml:trace>
  <inkml:trace contextRef="#ctx0" brushRef="#br0" timeOffset="1008.545">1324 212 10136 0 0,'-1'0'99'0'0,"-1"1"-1"0"0,1-1 1 0 0,-1 1 0 0 0,1-1 0 0 0,-1 1 0 0 0,1-1 0 0 0,-1 0-1 0 0,1 0 1 0 0,-1 0 0 0 0,1 0 0 0 0,-1 0-99 0 0,-12 2 174 0 0,-2 2 1068 0 0,0 1 0 0 0,0 1 0 0 0,1 0 0 0 0,-12 8-1242 0 0,-5 4 1053 0 0,-20 15-1053 0 0,28-15 391 0 0,0 1 0 0 0,1 1 0 0 0,1 1 0 0 0,-18 23-391 0 0,37-40 43 0 0,0-1 0 0 0,1 1 0 0 0,0 0 0 0 0,0 0 0 0 0,0-1 0 0 0,0 1 0 0 0,1 0 0 0 0,0 1 0 0 0,-1-1 0 0 0,1 0 0 0 0,1 0 0 0 0,-1 1-1 0 0,1-1 1 0 0,-1 3-43 0 0,2-6 10 0 0,-1 1-1 0 0,1-1 0 0 0,0 0 0 0 0,-1 0 1 0 0,1 0-1 0 0,0 0 0 0 0,0 1 0 0 0,-1-1 1 0 0,1 0-1 0 0,0 0 0 0 0,0-1 0 0 0,0 1 0 0 0,0 0 1 0 0,0 0-1 0 0,1 0 0 0 0,-1-1 0 0 0,0 1 1 0 0,0 0-1 0 0,0-1 0 0 0,1 1 0 0 0,-1-1 1 0 0,0 0-1 0 0,0 1 0 0 0,1-1 0 0 0,-1 0 0 0 0,0 0 1 0 0,1 0-1 0 0,0 0-9 0 0,2 1 22 0 0,0-1 0 0 0,0 0 0 0 0,0 0 0 0 0,0 0 0 0 0,0-1 0 0 0,0 1 0 0 0,-1-1-1 0 0,1 0 1 0 0,2 0-22 0 0,15-8 136 0 0,0-1 0 0 0,14-9-136 0 0,-26 13 33 0 0,-1 0 0 0 0,1 0 0 0 0,-1-1-1 0 0,0 0 1 0 0,-1 0 0 0 0,0-1 0 0 0,2-2-33 0 0,11-15 43 0 0,-2-1 0 0 0,0-1 0 0 0,-2 0 1 0 0,-1-1-1 0 0,-2-1 0 0 0,0 0 0 0 0,1-8-43 0 0,-8 18 36 0 0,-1 0 0 0 0,-1 0-1 0 0,0-6-35 0 0,-3 16 20 0 0,0 0 1 0 0,-1 0-1 0 0,0 0 0 0 0,0 1 0 0 0,-1-1 0 0 0,0 0 0 0 0,-1 0 0 0 0,-1-4-20 0 0,3 13 0 0 0,0-1 0 0 0,0 0 0 0 0,-1 0 0 0 0,1 0 0 0 0,0 0 0 0 0,-1 0 0 0 0,1 0 0 0 0,-1 1 0 0 0,1-1 0 0 0,-1 0 0 0 0,1 0 0 0 0,-1 1 0 0 0,0-1 0 0 0,1 0 0 0 0,-1 1 0 0 0,0-1 0 0 0,0 1 0 0 0,1-1 0 0 0,0 1 0 0 0,-1 0 0 0 0,1 0 0 0 0,0-1 0 0 0,0 1 0 0 0,-1 0 0 0 0,1 0 0 0 0,0 0 0 0 0,-1-1 0 0 0,1 1 0 0 0,0 0 0 0 0,-1 0 0 0 0,1 0 0 0 0,0 0 0 0 0,-1 0 0 0 0,1 0 0 0 0,0 0 0 0 0,-1 0 0 0 0,1-1 0 0 0,0 1 0 0 0,-1 1 0 0 0,1-1 0 0 0,0 0 0 0 0,-1 0 0 0 0,1 0 0 0 0,-1 0 0 0 0,1 0 0 0 0,0 0 0 0 0,-1 0 0 0 0,1 0 0 0 0,0 0 0 0 0,0 1 0 0 0,-1-1 0 0 0,1 0 0 0 0,0 0 0 0 0,-1 1 0 0 0,1-1 0 0 0,0 0 0 0 0,-1 0 0 0 0,1 1 0 0 0,-3 1-5 0 0,-1 1 0 0 0,1 0 0 0 0,0 0 0 0 0,0 0 0 0 0,1 0-1 0 0,-1 0 1 0 0,1 0 0 0 0,0 1 0 0 0,-1-1 0 0 0,1 1 0 0 0,1 0 0 0 0,-2 1 5 0 0,-3 11-89 0 0,1 0 1 0 0,-2 9 88 0 0,0 0-26 0 0,2-6 12 0 0,0 1 0 0 0,2 0 0 0 0,0 0 0 0 0,0 11 14 0 0,2-18-1 0 0,1 0 0 0 0,1 1 0 0 0,0-1 0 0 0,1 0 0 0 0,0 0-1 0 0,1 0 1 0 0,2 7 1 0 0,0-7 5 0 0,0 1-1 0 0,1-1 0 0 0,0 0 0 0 0,1 0 1 0 0,0 0-1 0 0,7 7-4 0 0,-10-15-2 0 0,0-1 1 0 0,0 1-1 0 0,0-1 1 0 0,1 1-1 0 0,0-1 0 0 0,0-1 1 0 0,0 1-1 0 0,1-1 1 0 0,-1 0-1 0 0,1 0 0 0 0,0 0 1 0 0,-1-1-1 0 0,1 0 1 0 0,0 0-1 0 0,1-1 0 0 0,4 2 2 0 0,-3-3 12 0 0,0 1-1 0 0,0-1 1 0 0,0-1-1 0 0,0 1 1 0 0,0-1-1 0 0,0-1 1 0 0,-1 1-1 0 0,1-1 0 0 0,0-1 1 0 0,-1 1-1 0 0,1-1 1 0 0,-1-1-1 0 0,0 1 1 0 0,0-1-1 0 0,0-1 1 0 0,-1 1-1 0 0,1-1 1 0 0,-1 0-1 0 0,0 0 1 0 0,0-1-1 0 0,-1 0 0 0 0,0 0 1 0 0,0 0-1 0 0,0-1 1 0 0,-1 0-1 0 0,0 0 1 0 0,3-5-12 0 0,-1-1-77 0 0,-2 6 15 0 0,-1 0 0 0 0,1-1 0 0 0,-1 1 0 0 0,0-1 0 0 0,-1 0 1 0 0,0 0-1 0 0,0 0 0 0 0,-1 0 0 0 0,0 0 0 0 0,0-1 0 0 0,-1-6 62 0 0,0 13-16 0 0,0-3-2 0 0,-1-1-1 0 0,1 0 1 0 0,-1 1-1 0 0,-1-1 1 0 0,1 1-1 0 0,-3-5 19 0 0,4 8 0 0 0,-1 1 1 0 0,1 0-1 0 0,-1 1 0 0 0,0-1 0 0 0,1 0 0 0 0,-1 0 1 0 0,0 0-1 0 0,1 0 0 0 0,-1 0 0 0 0,0 1 0 0 0,0-1 0 0 0,0 0 1 0 0,0 1-1 0 0,0-1 0 0 0,0 1 0 0 0,0-1 0 0 0,0 1 1 0 0,0-1-1 0 0,0 1 0 0 0,0 0 0 0 0,0-1 0 0 0,0 1 1 0 0,-1 0-1 0 0,1 0 0 0 0,0 0 0 0 0,0 0 0 0 0,0 0 1 0 0,0 0-1 0 0,0 0 0 0 0,-1 0 0 0 0,1 0 0 0 0,0 1 1 0 0,0-1-1 0 0,0 0 0 0 0,0 1 0 0 0,0-1 0 0 0,0 1 0 0 0,-1 0 3 0 0,0 0 0 0 0,0 0-1 0 0,0 1 1 0 0,0-1 0 0 0,1 0-1 0 0,-1 1 1 0 0,1 0 0 0 0,-1-1-1 0 0,1 1 1 0 0,0 0 0 0 0,-1-1-1 0 0,1 1 1 0 0,0 0-1 0 0,0 0-2 0 0,-11 27 43 0 0,11-23-42 0 0,0-1-1 0 0,0 0 0 0 0,1 1 0 0 0,-1-1 0 0 0,1 0 0 0 0,0 1 0 0 0,1-1 0 0 0,-1 1 1 0 0,1-1-1 0 0,1 4 0 0 0,1-1-3 0 0,0-1 0 0 0,0 1 1 0 0,0-1-1 0 0,1 1 0 0 0,0-1 1 0 0,5 5 2 0 0,-6-8 0 0 0,1 0 0 0 0,-1 0-1 0 0,1-1 1 0 0,0 1 0 0 0,0-1 0 0 0,1 0 0 0 0,-1 0 0 0 0,1-1 0 0 0,-1 1 0 0 0,1-1 0 0 0,0 0-1 0 0,0 0 1 0 0,5 1 0 0 0,21 10-5598 0 0,-31-13-723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8:1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10136 0 0,'0'0'777'0'0,"4"6"58"0"0,0-1-487 0 0,0 0 1 0 0,0 0-1 0 0,1-1 1 0 0,-1 0 0 0 0,4 3-349 0 0,-2-2 39 0 0,0 0 0 0 0,-1 0 0 0 0,0 1 1 0 0,2 3-40 0 0,17 21 204 0 0,-17-22 2 0 0,0 1 0 0 0,0 0 0 0 0,-1 1 0 0 0,0 0 0 0 0,0 0 0 0 0,0 3-206 0 0,-3-7 128 0 0,-1 0 0 0 0,0 0 0 0 0,0 0 0 0 0,0 0 0 0 0,-1 0 0 0 0,0 0 0 0 0,0 0 0 0 0,0 1 0 0 0,-1-1 0 0 0,0 0-1 0 0,0 0 1 0 0,-1 4-128 0 0,1-10 31 0 0,0 0 0 0 0,0 0 0 0 0,0 0 0 0 0,0 1 0 0 0,0-1-1 0 0,0 0 1 0 0,0 0 0 0 0,0 0 0 0 0,0 0 0 0 0,0 0-1 0 0,0 0 1 0 0,0 0 0 0 0,0 1 0 0 0,0-1 0 0 0,-1 0-1 0 0,1 0 1 0 0,0 0 0 0 0,0 0 0 0 0,0 0 0 0 0,0 0-1 0 0,0 0 1 0 0,0 0 0 0 0,0 1 0 0 0,0-1 0 0 0,0 0-1 0 0,0 0 1 0 0,0 0 0 0 0,0 0 0 0 0,-1 0 0 0 0,1 0 0 0 0,0 0-1 0 0,0 0 1 0 0,0 0 0 0 0,0 0 0 0 0,0 0 0 0 0,0 0-1 0 0,0 0 1 0 0,-1 0 0 0 0,1 0 0 0 0,0 0 0 0 0,0 0-1 0 0,0 0 1 0 0,0 0 0 0 0,0 0 0 0 0,0 0 0 0 0,-1 0-1 0 0,1 0 1 0 0,0 0 0 0 0,0 0 0 0 0,0 0 0 0 0,0 0-1 0 0,0 0 1 0 0,0 0 0 0 0,0 0 0 0 0,-1 0 0 0 0,1 0 0 0 0,0 0-1 0 0,0 0 1 0 0,0 0 0 0 0,0 0 0 0 0,0-1-31 0 0,-7-9 549 0 0,5 7-516 0 0,0 0-1 0 0,1-1 1 0 0,0 1-1 0 0,0 0 0 0 0,0-1 1 0 0,0 1-1 0 0,0-1-32 0 0,2-7 57 0 0,-1 0 0 0 0,2 0 0 0 0,0 0-1 0 0,0 0 1 0 0,1 0 0 0 0,0 0 0 0 0,1 1-1 0 0,1-4-56 0 0,-2 7 23 0 0,1 0-1 0 0,-1 0 1 0 0,1 1 0 0 0,1-1-1 0 0,-1 1 1 0 0,1 0 0 0 0,0 0-1 0 0,0 0 1 0 0,1 1-1 0 0,0 0 1 0 0,0 0 0 0 0,2-1-23 0 0,-5 4-36 0 0,0 0 1 0 0,0 0-1 0 0,0 1 1 0 0,1-1-1 0 0,-1 1 1 0 0,0 0-1 0 0,1 0 1 0 0,-1 0-1 0 0,0 1 1 0 0,1-1-1 0 0,-1 1 1 0 0,1-1 0 0 0,0 1-1 0 0,-1 0 1 0 0,1 1-1 0 0,-1-1 1 0 0,1 1-1 0 0,-1-1 1 0 0,2 2 35 0 0,0-1 4 0 0,-1 1 1 0 0,1 1 0 0 0,0-1 0 0 0,-1 1-1 0 0,0 0 1 0 0,1 0 0 0 0,-1 0 0 0 0,0 0-1 0 0,0 1 1 0 0,-1-1 0 0 0,1 1-1 0 0,1 3-4 0 0,0-1-14 0 0,-1 0-1 0 0,1 1 1 0 0,-2-1-1 0 0,1 1 1 0 0,-1 0-1 0 0,0 0 1 0 0,0 0-1 0 0,0 0 1 0 0,-1 2 14 0 0,1 2 67 0 0,-1-1 0 0 0,0 0 0 0 0,-1 1 1 0 0,0-1-1 0 0,-1 1 0 0 0,0 0 0 0 0,0-1 1 0 0,-1 1-1 0 0,-1-1 0 0 0,0 0 0 0 0,0 1 0 0 0,-4 7-67 0 0,4-8 14 0 0,2-9-5 0 0,-1-1 1 0 0,1 1-1 0 0,0 0 0 0 0,0 0 1 0 0,0 0-1 0 0,-1 0 0 0 0,1 0 0 0 0,0-1 1 0 0,-1 1-1 0 0,1 0 0 0 0,-1 0 1 0 0,1-1-1 0 0,-1 1 0 0 0,1 0 1 0 0,-1-1-1 0 0,1 1 0 0 0,-1 0 1 0 0,0-1-1 0 0,1 1 0 0 0,-1-1-9 0 0,0 1 64 0 0,1-1 0 0 0,-1 0-59 0 0,1 0-1 0 0,0 0 0 0 0,0 0 1 0 0,0 0-1 0 0,-1 0 0 0 0,1 0 1 0 0,0 0-1 0 0,0 0 1 0 0,-1 0-1 0 0,1 0 0 0 0,0 0 1 0 0,0 0-1 0 0,0-1 0 0 0,-1 1 1 0 0,1 0-1 0 0,0 0 0 0 0,0 0 1 0 0,0 0-1 0 0,0 0 0 0 0,-1 0 1 0 0,1-1-1 0 0,0 1 0 0 0,0 0 1 0 0,0 0-1 0 0,0 0 0 0 0,-1 0 1 0 0,1-1-1 0 0,0 1 1 0 0,0 0-1 0 0,0 0 0 0 0,0 0 1 0 0,0-1-1 0 0,0 1 0 0 0,0 0 1 0 0,0 0-1 0 0,0-1 0 0 0,0 1-4 0 0,-4-9 111 0 0,5-10-145 0 0,1 0 0 0 0,1 0 0 0 0,0 0-1 0 0,2 0 1 0 0,0 1 0 0 0,0 0-1 0 0,3-3 35 0 0,-4 13-52 0 0,0-1-1 0 0,1 2 1 0 0,0-1 0 0 0,0 0-1 0 0,0 1 1 0 0,1 0-1 0 0,0 0 1 0 0,1 1-1 0 0,0 0 1 0 0,0 0 0 0 0,0 0-1 0 0,3-1 53 0 0,-9 6 9 0 0,1 1 0 0 0,-1-1 1 0 0,1 0-1 0 0,-1 1 0 0 0,1-1 0 0 0,-1 1 0 0 0,1 0 0 0 0,-1-1 0 0 0,1 1 1 0 0,-1 0-1 0 0,1 0 0 0 0,0 0 0 0 0,-1 0 0 0 0,1 0 0 0 0,0 0 0 0 0,-1 1 1 0 0,1-1-1 0 0,-1 0 0 0 0,1 1 0 0 0,-1-1 0 0 0,1 1 0 0 0,-1 0 0 0 0,1-1 1 0 0,-1 1-1 0 0,0 0 0 0 0,1 0 0 0 0,-1 0 0 0 0,0 0 0 0 0,0 0 0 0 0,1 1-9 0 0,2 2 45 0 0,0-1 0 0 0,-1 1 0 0 0,0 0 0 0 0,0 0-1 0 0,0 1 1 0 0,-1-1 0 0 0,1 0 0 0 0,-1 1-1 0 0,0 1-44 0 0,20 44 368 0 0,-16-37-272 0 0,-1-1 0 0 0,2 0 0 0 0,0 0 0 0 0,0-1 0 0 0,4 4-96 0 0,-9-13 11 0 0,0 0-1 0 0,0 0 0 0 0,0 0 0 0 0,0-1 0 0 0,0 1 0 0 0,1-1 0 0 0,-1 1 1 0 0,0-1-1 0 0,1 0 0 0 0,0 0 0 0 0,-1 0 0 0 0,1 0 0 0 0,0 0 1 0 0,-1 0-1 0 0,1-1 0 0 0,0 1 0 0 0,0-1 0 0 0,-1 0 0 0 0,1 0 0 0 0,0 0 1 0 0,0 0-1 0 0,0-1 0 0 0,-1 1 0 0 0,1-1 0 0 0,0 1 0 0 0,2-2-10 0 0,0 1 27 0 0,0-1-1 0 0,0 0 1 0 0,0 0-1 0 0,0 0 1 0 0,0-1-1 0 0,0 1 1 0 0,-1-1-1 0 0,1 0 0 0 0,-1-1 1 0 0,0 1-1 0 0,0-1 1 0 0,0 0-1 0 0,2-3-26 0 0,22-34 77 0 0,-13 18 66 0 0,11-12-143 0 0,-17 23 61 0 0,-1-1 0 0 0,-1 0 1 0 0,0-1-62 0 0,5-8-140 0 0,-7 15 86 0 0,-6 10 27 0 0,-2 9-22 0 0,3 0 46 0 0,-1 0 1 0 0,2 0-1 0 0,-1 0 1 0 0,2 1-1 0 0,0-1 1 0 0,3 11 2 0 0,-1-1-12 0 0,-2-14 5 0 0,0-1-1 0 0,0 0 1 0 0,0 0-1 0 0,1-1 1 0 0,0 1-1 0 0,0 0 1 0 0,2 0 7 0 0,-4-5 14 0 0,0-1 0 0 0,0 0-1 0 0,0 0 1 0 0,1 0 0 0 0,-1 0 0 0 0,1 0-1 0 0,-1 0 1 0 0,0-1 0 0 0,1 1 0 0 0,0 0 0 0 0,-1-1-1 0 0,1 1 1 0 0,-1-1 0 0 0,1 1 0 0 0,0-1-1 0 0,-1 0 1 0 0,1 0 0 0 0,0 1 0 0 0,-1-1-1 0 0,1-1 1 0 0,0 1 0 0 0,-1 0 0 0 0,1 0 0 0 0,1-1-14 0 0,2 0-7 0 0,0 0 0 0 0,0 0-1 0 0,-1-1 1 0 0,1 1 0 0 0,0-1 0 0 0,-1 0 0 0 0,4-2 7 0 0,2-3 8 0 0,0-1 0 0 0,-1 1 0 0 0,0-2 0 0 0,-1 1 0 0 0,0-1 0 0 0,0 0 0 0 0,0-1 0 0 0,-1 0 0 0 0,-1 0 0 0 0,3-6-8 0 0,18-25-10 0 0,-23 38-33 0 0,-4 3 44 0 0,0 0 0 0 0,0 0-1 0 0,0 0 1 0 0,1-1 0 0 0,-1 1 0 0 0,0 0 0 0 0,0 0 0 0 0,0 0-1 0 0,1 0 1 0 0,-1 0 0 0 0,0 0 0 0 0,0 0 0 0 0,1 0 0 0 0,-1 0-1 0 0,0 0 1 0 0,0 0 0 0 0,0 0 0 0 0,1 0 0 0 0,-1 0-1 0 0,0 0 1 0 0,0 0 0 0 0,1 0 0 0 0,-1 1 0 0 0,0-1 0 0 0,0 0-1 0 0,0 0 1 0 0,1 0 0 0 0,-1 0 0 0 0,0 0 0 0 0,0 0-1 0 0,0 1 1 0 0,0-1 0 0 0,1 0 0 0 0,-1 0 0 0 0,0 0 0 0 0,0 0-1 0 0,0 1 1 0 0,0-1 0 0 0,0 0 0 0 0,0 0 0 0 0,0 0 0 0 0,0 1-1 0 0,1-1 0 0 0,2 10 13 0 0,-3-9-22 0 0,8 37-181 0 0,-6-29 188 0 0,0 1 0 0 0,0-1-1 0 0,1 0 1 0 0,0-1-1 0 0,2 6 3 0 0,-2-9 0 0 0,-1 0 0 0 0,1 0 0 0 0,0-1 0 0 0,1 1 0 0 0,-1-1 0 0 0,1 0 0 0 0,-1 0 0 0 0,5 4 0 0 0,-6-7 0 0 0,1 1 0 0 0,-1 0 0 0 0,1-1 0 0 0,-1 1 0 0 0,1-1 0 0 0,0 0 0 0 0,0 0 0 0 0,-1 0 0 0 0,1 0 0 0 0,0-1 0 0 0,0 1 0 0 0,0-1 0 0 0,0 1 0 0 0,0-1 0 0 0,0 0 0 0 0,0 0 0 0 0,2-1 0 0 0,2 0 9 0 0,1 0 0 0 0,0-1-1 0 0,-1 0 1 0 0,0 0 0 0 0,0-1-1 0 0,1 0 1 0 0,-1 0 0 0 0,-1 0-1 0 0,1-1 1 0 0,-1 0 0 0 0,1-1-1 0 0,-1 1 1 0 0,0-1 0 0 0,-1 0-1 0 0,1-1 1 0 0,-1 1 0 0 0,0-1-1 0 0,1-2-8 0 0,4-5 18 0 0,1-2-75 0 0,0-1 1 0 0,-1 1-1 0 0,0-2 0 0 0,-1 1 0 0 0,-1-1 1 0 0,2-8 56 0 0,-5 7-318 0 0,-1-1 1 0 0,2-14 317 0 0,3-17-535 0 0,-6 35 410 0 0,-1 0 0 0 0,-1 0 0 0 0,0 0-1 0 0,-1-1 1 0 0,0 1 125 0 0,-1-8-123 0 0,-2-37 1231 0 0,-3 89-739 0 0,7 45-389 0 0,0 0 592 0 0,-3 10-572 0 0,1-72 0 0 0,-1 14 0 0 0,1-1 0 0 0,1 4 0 0 0,-1 10-1 0 0,0-30 37 0 0,0-1 1 0 0,1 1-1 0 0,0 0 0 0 0,1 4-36 0 0,0 2 78 0 0,-1-13-74 0 0,0 1 1 0 0,0 0 0 0 0,0 0-1 0 0,1-1 1 0 0,-1 1-1 0 0,1 0 1 0 0,0 0 0 0 0,-1-1-1 0 0,1 1 1 0 0,1-1-1 0 0,0 3-4 0 0,-2-5-31 0 0,1 1 0 0 0,0-1 0 0 0,-1 0 0 0 0,1 1 0 0 0,0-1 0 0 0,-1 0-1 0 0,1 0 1 0 0,0 1 0 0 0,-1-1 0 0 0,1 0 0 0 0,0 0 0 0 0,0 0 0 0 0,-1 0-1 0 0,1 0 1 0 0,0 0 0 0 0,0 0 0 0 0,-1 0 0 0 0,1 0 0 0 0,0 0 0 0 0,0-1 0 0 0,-1 1-1 0 0,1 0 1 0 0,0 0 0 0 0,-1-1 0 0 0,1 1 0 0 0,0 0 0 0 0,-1-1 0 0 0,1 1-1 0 0,-1-1 1 0 0,1 1 0 0 0,0-1 31 0 0,21-15-2355 0 0,-10 1 875 0 0</inkml:trace>
  <inkml:trace contextRef="#ctx0" brushRef="#br0" timeOffset="267.222">1708 70 8288 0 0,'0'0'638'0'0,"0"0"-115"0"0,0 0 1049 0 0,0 0 499 0 0,1 1 103 0 0,3 6-1615 0 0,0 0-1 0 0,0 1 1 0 0,-1-1 0 0 0,0 1-1 0 0,-1-1 1 0 0,0 1 0 0 0,0 0-1 0 0,0 3-558 0 0,3 24 284 0 0,0 10-284 0 0,-4-30 332 0 0,1 31 685 0 0,-3 39-1017 0 0,-1-16 42 0 0,2-65-26 0 0,0 1 1 0 0,0 0-1 0 0,-1 0 1 0 0,0-1-1 0 0,0 1 1 0 0,0 0-1 0 0,0-1 0 0 0,-1 1 1 0 0,0-1-1 0 0,0 0 1 0 0,0 1-1 0 0,-1-1-16 0 0,1-1-553 0 0,0 0-1 0 0,0 0 1 0 0,0-1 0 0 0,-1 1 0 0 0,1-1-1 0 0,-3 2 554 0 0,-1 0-6719 0 0</inkml:trace>
  <inkml:trace contextRef="#ctx0" brushRef="#br0" timeOffset="515.545">1623 307 9216 0 0,'2'-1'706'0'0,"31"-10"712"0"0,0 1-1 0 0,1 2 0 0 0,20-2-1417 0 0,22-4 266 0 0,-35 8 29 0 0,-24 3 193 0 0,1 0-1 0 0,15 0-487 0 0,-28 3 166 0 0,-1 0-1 0 0,1 1 1 0 0,0-1-1 0 0,0 1 0 0 0,0 0 1 0 0,0 0-1 0 0,-1 0 1 0 0,1 1-1 0 0,-1 0 1 0 0,1 0-1 0 0,-1 0 0 0 0,2 1-165 0 0,-3-1 154 0 0,-1 0 0 0 0,0 0 0 0 0,0 1-1 0 0,0-1 1 0 0,0 1 0 0 0,0-1 0 0 0,0 1-1 0 0,-1 0 1 0 0,1 0 0 0 0,-1-1-1 0 0,0 1 1 0 0,0 0 0 0 0,0 0 0 0 0,0 0-1 0 0,-1 1-153 0 0,3 5 337 0 0,-2 1 0 0 0,0-1 0 0 0,0 1 0 0 0,0 3-337 0 0,-2 17 463 0 0,0-18-320 0 0,1 1-1 0 0,0-1 1 0 0,1 1-1 0 0,0 0 0 0 0,1-1 1 0 0,0 1-1 0 0,1-1 0 0 0,2 4-142 0 0,-3-11 80 0 0,-1-4-16 0 0,-1-1-93 0 0,0 0 0 0 0,1 0-1 0 0,-1 0 1 0 0,1 0 0 0 0,-1 0-1 0 0,0-1 1 0 0,1 1-1 0 0,-1 0 1 0 0,0 0 0 0 0,0 0-1 0 0,1 0 1 0 0,-1-1 0 0 0,0 1-1 0 0,1 0 1 0 0,-1 0 0 0 0,0-1-1 0 0,0 1 1 0 0,0 0-1 0 0,1-1 1 0 0,-1 1 0 0 0,0 0-1 0 0,0-1 1 0 0,0 1 0 0 0,0 0-1 0 0,1-1 1 0 0,-1 1 0 0 0,0 0-1 0 0,0-1 30 0 0,2-12-2551 0 0,-1 10 1452 0 0,1-13-5788 0 0</inkml:trace>
  <inkml:trace contextRef="#ctx0" brushRef="#br0" timeOffset="815.266">2054 106 6448 0 0,'4'-8'576'0'0,"-2"2"-464"0"0,-2 1-112 0 0,4 0 0 0 0,5 1 576 0 0,-6 2 96 0 0,3-6 24 0 0,1 2 0 0 0,-7 6-584 0 0,11 0-112 0 0,11 0 0 0 0,-6 0 0 0 0</inkml:trace>
  <inkml:trace contextRef="#ctx0" brushRef="#br0" timeOffset="1865.214">2266 251 5984 0 0,'0'0'464'0'0,"0"0"-58"0"0,0 0 897 0 0,0 0 422 0 0,3 8 1710 0 0,-1 3-2544 0 0,2 6-310 0 0,-2-12-418 0 0,-1-1 0 0 0,0 1 0 0 0,0-1 0 0 0,0 1-1 0 0,0-1 1 0 0,-1 5-163 0 0,3 10 458 0 0,22 117 1253 0 0,-21-112-1499 0 0,-2-14-131 0 0,0 0-1 0 0,0 0 1 0 0,-2 0 0 0 0,1 0-1 0 0,-1 1 1 0 0,0-1-1 0 0,-2 6-80 0 0,1-10-7 0 0,1 2 468 0 0,0-8-457 0 0,-1 0 1 0 0,1 1-1 0 0,0-1 1 0 0,0 0 0 0 0,0 0-1 0 0,0 0 1 0 0,0 0-1 0 0,0 0 1 0 0,0 0 0 0 0,0 0-1 0 0,0 0 1 0 0,0 0-1 0 0,0 0 1 0 0,0 0 0 0 0,0 0-1 0 0,-1 0 1 0 0,1 0-1 0 0,0 0 1 0 0,0 0 0 0 0,0 0-1 0 0,0 0 1 0 0,0 0-1 0 0,0 0 1 0 0,0 0 0 0 0,0 0-1 0 0,0 0 1 0 0,-1 0-1 0 0,1 0 1 0 0,0 0 0 0 0,0 0-1 0 0,0 0 1 0 0,0 0-1 0 0,0 0 1 0 0,0 0 0 0 0,0 0-1 0 0,0 0 1 0 0,0 0-1 0 0,0 0 1 0 0,-1 0 0 0 0,1 0-1 0 0,0 0 1 0 0,0 0-1 0 0,0 0 1 0 0,0 0-1 0 0,0 0 1 0 0,0 0 0 0 0,0-1-1 0 0,0 1 1 0 0,0 0-1 0 0,0 0 1 0 0,0 0 0 0 0,0 0-1 0 0,0 0 1 0 0,0 0-1 0 0,0 0 1 0 0,0 0 0 0 0,0 0-1 0 0,0 0 1 0 0,0-1-1 0 0,0 1 1 0 0,0 0 0 0 0,0 0-1 0 0,0 0 1 0 0,0 0-1 0 0,0 0-4 0 0,-1-4-48 0 0,0 0 0 0 0,0-1-1 0 0,1 1 1 0 0,-1 0 0 0 0,1 0-1 0 0,0-1 1 0 0,0 1 0 0 0,1-1 48 0 0,0-1-225 0 0,0-1 1 0 0,1 1-1 0 0,0 0 0 0 0,0 0 1 0 0,2-4 224 0 0,-1 3-361 0 0,-1-1 1 0 0,1 0-1 0 0,-1 1 0 0 0,0-2 361 0 0,2-8-624 0 0,0-1-1 0 0,2 1 0 0 0,2-5 625 0 0,1-6-497 0 0,-7 24 474 0 0,1 0 0 0 0,-1 0 0 0 0,0-1 1 0 0,1 1-1 0 0,2-2 23 0 0,3-5-62 0 0,-7 11 64 0 0,-1-1 1 0 0,1 1 0 0 0,-1-1 0 0 0,1 1 0 0 0,0-1 0 0 0,-1 1 0 0 0,1 0 0 0 0,0-1 0 0 0,-1 1 0 0 0,1 0 0 0 0,0 0 0 0 0,0 0 0 0 0,-1-1 0 0 0,1 1-1 0 0,0 0 1 0 0,0 0 0 0 0,-1 0 0 0 0,1 0 0 0 0,0 0 0 0 0,0 0 0 0 0,0 1 0 0 0,-1-1 0 0 0,1 0 0 0 0,0 0 0 0 0,0 1-3 0 0,1-1 80 0 0,0 1 0 0 0,0-1 1 0 0,0 1-1 0 0,0 0 1 0 0,0 0-1 0 0,0 0 0 0 0,0 0 1 0 0,1 1-81 0 0,3 4 300 0 0,0-1 0 0 0,-1 1 1 0 0,0 0-1 0 0,0 1 1 0 0,-1-1-1 0 0,0 1 0 0 0,0 0 1 0 0,0 0-1 0 0,-1 0 1 0 0,0 0-1 0 0,1 5-300 0 0,-1-2 100 0 0,0 1 0 0 0,-1-1 0 0 0,-1 0 0 0 0,0 1 0 0 0,0-1 0 0 0,-1 0-1 0 0,0 1 1 0 0,-1 6-100 0 0,0-5 462 0 0,3-21 198 0 0,-1 3-783 0 0,1 1 1 0 0,0 0-1 0 0,0-1 0 0 0,0 1 1 0 0,0 0-1 0 0,2-2 123 0 0,10-24-752 0 0,5-22 1452 0 0,-9 28-898 0 0,-7 18-58 0 0,0 0 0 0 0,1 0 0 0 0,0 1 0 0 0,0-1 0 0 0,0 1 0 0 0,1 0 0 0 0,5-5 256 0 0,-9 11 3 0 0,0-1-1 0 0,0 1 0 0 0,0 0 1 0 0,0 0-1 0 0,0 0 0 0 0,0-1 1 0 0,0 1-1 0 0,0 0 0 0 0,-1 0 1 0 0,1 0-1 0 0,0 1 0 0 0,0-1 1 0 0,0 0-1 0 0,0 0 0 0 0,0 0 1 0 0,0 1-1 0 0,0-1 0 0 0,0 0 1 0 0,0 1-1 0 0,0-1 0 0 0,0 1 1 0 0,-1-1-1 0 0,1 1 0 0 0,0-1 1 0 0,0 1-1 0 0,-1 0 0 0 0,1 0-2 0 0,2 0 37 0 0,1 2 26 0 0,-1 0-1 0 0,1 1 0 0 0,-1-1 1 0 0,1 1-1 0 0,-1-1 0 0 0,0 1 1 0 0,0 0-1 0 0,-1 0 0 0 0,1 1-62 0 0,21 41 169 0 0,-21-39-183 0 0,8 12-702 0 0,1 0-1 0 0,12 15 717 0 0,-15-20-5926 0 0</inkml:trace>
  <inkml:trace contextRef="#ctx0" brushRef="#br0" timeOffset="2177.591">2962 362 11056 0 0,'-13'-2'1137'0'0,"11"2"-1119"0"0,1-1 0 0 0,0 1-1 0 0,0 0 1 0 0,-1 0 0 0 0,1 0-1 0 0,0 0 1 0 0,-1 0 0 0 0,1 0 0 0 0,0 0-1 0 0,-1 0 1 0 0,1 0 0 0 0,0 1-1 0 0,0-1 1 0 0,-1 0 0 0 0,1 1 0 0 0,0-1-1 0 0,-1 1-17 0 0,-19 9 3688 0 0,17-9-3222 0 0,0 1-1 0 0,0 0 0 0 0,0-1 1 0 0,1 1-1 0 0,-1 1 0 0 0,1-1 0 0 0,-3 3-465 0 0,0 1-56 0 0,0 0-1 0 0,0 1 0 0 0,1 0 0 0 0,0 0 0 0 0,0 0 1 0 0,1 0-1 0 0,0 1 0 0 0,0 0 0 0 0,1 0 0 0 0,-2 6 57 0 0,5-12-3 0 0,-1 0 0 0 0,1-1 1 0 0,-1 1-1 0 0,1-1 0 0 0,0 1 0 0 0,0 0 0 0 0,0-1 0 0 0,0 1 0 0 0,0 0 0 0 0,0-1 0 0 0,1 1 0 0 0,-1 0 0 0 0,0-1 0 0 0,1 1 0 0 0,-1-1 0 0 0,1 1 3 0 0,14 24-23 0 0,-9-16 29 0 0,-5-9 4 0 0,0 1 0 0 0,1-1-1 0 0,-1 0 1 0 0,1 1-1 0 0,-1-1 1 0 0,1 0 0 0 0,-1 0-1 0 0,1 0 1 0 0,-1 0-1 0 0,1 0 1 0 0,0 0-1 0 0,0-1 1 0 0,0 1 0 0 0,-1 0-1 0 0,1-1 1 0 0,1 1-10 0 0,30 2 169 0 0,-28-3-130 0 0,0 0-1 0 0,0-1 1 0 0,0 1 0 0 0,0-1-1 0 0,0 0 1 0 0,-1 0-1 0 0,1-1 1 0 0,0 0 0 0 0,-1 1-1 0 0,1-2 1 0 0,-1 1 0 0 0,1 0-1 0 0,-1-1 1 0 0,0 0 0 0 0,2-1-39 0 0,-4 1 14 0 0,1 1 1 0 0,-1-1 0 0 0,1 0-1 0 0,-1 0 1 0 0,0 0 0 0 0,0 0-1 0 0,0 0 1 0 0,-1 0 0 0 0,1-1-1 0 0,-1 1 1 0 0,0 0 0 0 0,1-1 0 0 0,-2 1-1 0 0,1-1 1 0 0,0 1 0 0 0,-1-1-1 0 0,1 0 1 0 0,-1 1 0 0 0,0-1-1 0 0,0 1 1 0 0,-1-1-15 0 0,1-1 12 0 0,-1 1-1 0 0,0-1 1 0 0,0 1 0 0 0,0 0 0 0 0,-1 0-1 0 0,1-1 1 0 0,-1 1 0 0 0,0 0-1 0 0,0 0 1 0 0,-1 1 0 0 0,1-1 0 0 0,-1 0-1 0 0,0 1 1 0 0,0-1-12 0 0,-5-8-109 0 0,8 10 95 0 0,-1 1 0 0 0,0 0 0 0 0,0-1 0 0 0,1 1 0 0 0,-1 0 0 0 0,0-1 0 0 0,0 1 0 0 0,0 0 0 0 0,-1 0 0 0 0,1 0 0 0 0,-1-1 14 0 0,-44-27-832 0 0,45 28 726 0 0,1 1-1 0 0,-1 0 0 0 0,0-1 0 0 0,0 1 0 0 0,0 0 0 0 0,0-1 0 0 0,0 1 0 0 0,0 0 0 0 0,0 0 0 0 0,1 0 0 0 0,-1 0 0 0 0,0 0 1 0 0,0 0 106 0 0,0 0-233 0 0,-1 0-1320 0 0</inkml:trace>
  <inkml:trace contextRef="#ctx0" brushRef="#br0" timeOffset="2817.65">3459 311 5528 0 0,'-31'15'604'0'0,"-19"3"4956"0"0,24-9-2202 0 0,19-6-3188 0 0,0 0 1 0 0,0 0-1 0 0,0 1 0 0 0,0 0 1 0 0,1 0-1 0 0,-1 0 0 0 0,1 1 0 0 0,0 0 1 0 0,1 1-1 0 0,-2 1-170 0 0,-10 9 865 0 0,2 1 0 0 0,-9 12-865 0 0,17-20 178 0 0,1 0-1 0 0,0 0 1 0 0,1 1 0 0 0,0 0-1 0 0,1 0 1 0 0,-3 6-178 0 0,7-15 7 0 0,-1 1 1 0 0,1-1-1 0 0,-1 0 1 0 0,1 0-1 0 0,0 1 0 0 0,-1-1 1 0 0,1 0-1 0 0,0 1 1 0 0,0-1-1 0 0,0 0 1 0 0,0 1-1 0 0,0-1 1 0 0,1 0-1 0 0,-1 1 0 0 0,0-1 1 0 0,0 0-1 0 0,1 1 1 0 0,-1-1-1 0 0,1 0 1 0 0,-1 0-1 0 0,1 0 1 0 0,0 1-1 0 0,-1-1 0 0 0,1 0 1 0 0,0 0-1 0 0,0 0 1 0 0,0 0-1 0 0,0 0 1 0 0,0 0-1 0 0,0 0 1 0 0,0-1-1 0 0,0 1 0 0 0,0 0 1 0 0,0 0-1 0 0,0-1 1 0 0,1 1-1 0 0,-1-1 1 0 0,0 1-1 0 0,0-1 1 0 0,1 0-1 0 0,-1 1 0 0 0,0-1 1 0 0,1 0-1 0 0,-1 0 1 0 0,0 0-8 0 0,4 1 30 0 0,0-1 1 0 0,0 0-1 0 0,0 0 0 0 0,0 0 1 0 0,1 0-1 0 0,-1-1 0 0 0,-1 0 1 0 0,1 0-1 0 0,0 0 1 0 0,0-1-1 0 0,3-1-30 0 0,2-3 19 0 0,0 0 0 0 0,0 0 0 0 0,-1-1 0 0 0,0-1 0 0 0,0 0 0 0 0,0 0 0 0 0,-1 0 0 0 0,-1-1 0 0 0,1-1-19 0 0,16-22-174 0 0,19-34 174 0 0,-30 43-206 0 0,-1-1 0 0 0,-1 0 0 0 0,-1 0 0 0 0,-1-1 0 0 0,0-3 206 0 0,3-21-425 0 0,-1 0 0 0 0,-1-11 425 0 0,-7 30 104 0 0,0 0-1 0 0,-2 0-103 0 0,-1 29 101 0 0,0 1 51 0 0,0 0 28 0 0,-4 4 158 0 0,1-1-331 0 0,1 1-1 0 0,0 0 1 0 0,0 0 0 0 0,1 0 0 0 0,-1 0-1 0 0,1 0 1 0 0,0 0 0 0 0,-1 4-7 0 0,-4 40-74 0 0,3-19-68 0 0,-1-1 166 0 0,2 0 0 0 0,1 0 0 0 0,1 0 0 0 0,2 0 0 0 0,2 17-24 0 0,0-23-2 0 0,0-1-1 0 0,2 1 1 0 0,0-1 0 0 0,1 0 0 0 0,1 0 0 0 0,1-1-1 0 0,5 7 3 0 0,-10-22 11 0 0,0 1-1 0 0,0-1 0 0 0,0 1 0 0 0,1-1 0 0 0,0 0 0 0 0,0-1 0 0 0,0 1 0 0 0,1-1 0 0 0,-1 0 0 0 0,1 0 0 0 0,0-1 0 0 0,0 0 0 0 0,0 0 1 0 0,3 0-11 0 0,-4 0 47 0 0,1-1 0 0 0,0 0 0 0 0,0-1 0 0 0,0 0 0 0 0,0 0 0 0 0,0 0 0 0 0,0 0 0 0 0,1-1 0 0 0,-1 0 0 0 0,0-1 0 0 0,0 1 0 0 0,0-1 0 0 0,0 0 0 0 0,0-1 0 0 0,0 1 0 0 0,2-2-47 0 0,-4 1 3 0 0,0 0 1 0 0,-1-1 0 0 0,1 1 0 0 0,-1-1-1 0 0,0 0 1 0 0,1 0 0 0 0,-1 0 0 0 0,-1 0 0 0 0,1-1-1 0 0,0 1 1 0 0,-1-1 0 0 0,0 0 0 0 0,0 0-1 0 0,0 1 1 0 0,0-1 0 0 0,0-1 0 0 0,-1 1-1 0 0,0 0 1 0 0,0 0 0 0 0,0 0 0 0 0,0-1-1 0 0,-1 1 1 0 0,0 0 0 0 0,1-1 0 0 0,-2 1-1 0 0,1 0 1 0 0,0-1-4 0 0,-1-2-108 0 0,-9-42-688 0 0,9 45 715 0 0,0 0 0 0 0,-1 0-1 0 0,0 0 1 0 0,1 1 0 0 0,-1-1-1 0 0,0 1 1 0 0,-1-1 0 0 0,1 1-1 0 0,0 0 1 0 0,-1 0-1 0 0,0-1 82 0 0,1 3 20 0 0,0 0-1 0 0,0 0 0 0 0,0-1 0 0 0,0 1 0 0 0,0 0 0 0 0,0 1 0 0 0,0-1 0 0 0,0 0 0 0 0,0 0 0 0 0,0 1 0 0 0,-1 0 0 0 0,1-1 0 0 0,0 1 0 0 0,0 0 0 0 0,0 0 1 0 0,-1 0-1 0 0,1 0 0 0 0,0 0 0 0 0,0 1 0 0 0,-1-1 0 0 0,1 1 0 0 0,0-1 0 0 0,0 1 0 0 0,0 0 0 0 0,0 0 0 0 0,0 0 0 0 0,0 0 0 0 0,0 0 0 0 0,0 1 1 0 0,1-1-1 0 0,-1 0 0 0 0,0 1 0 0 0,1-1 0 0 0,-1 1 0 0 0,1 0 0 0 0,-1 0 0 0 0,1-1 0 0 0,0 1 0 0 0,0 0 0 0 0,0 0 0 0 0,0 0 0 0 0,0 0 0 0 0,0 1-19 0 0,-1 1 32 0 0,1-1 0 0 0,1 0 0 0 0,-1 1 0 0 0,0-1 0 0 0,1 0 0 0 0,0 1 0 0 0,-1-1 0 0 0,1 1 0 0 0,1-1 0 0 0,-1 0 0 0 0,0 1 0 0 0,1-1 0 0 0,0 1 0 0 0,0-1 0 0 0,0 0 0 0 0,0 0 0 0 0,0 0 0 0 0,1 1 0 0 0,-1-1 0 0 0,1 0 0 0 0,0-1 0 0 0,0 1 0 0 0,0 0 0 0 0,0-1 0 0 0,1 1 0 0 0,-1-1 0 0 0,1 1 0 0 0,-1-1 0 0 0,1 0 1 0 0,1 1-34 0 0,5 2 54 0 0,0 1 0 0 0,1-1 0 0 0,0 0 0 0 0,0-1 0 0 0,0 0 0 0 0,0-1 0 0 0,1 0 0 0 0,10 1-53 0 0,154 24 270 0 0,-100-20-6071 0 0,-35-5-699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8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 5064 0 0,'-2'1'137'0'0,"-3"-1"26"0"0,-5-3 171 0 0,9 2 233 0 0,1 1-521 0 0,-1 0-1 0 0,1 0 0 0 0,0 0 1 0 0,0 0-1 0 0,0 0 0 0 0,0-1 1 0 0,0 1-1 0 0,0 0 0 0 0,-1 0 1 0 0,1 0-1 0 0,0 0 0 0 0,0 0 1 0 0,0 0-1 0 0,0 0 1 0 0,0-1-1 0 0,0 1 0 0 0,0 0 1 0 0,0 0-1 0 0,0 0 0 0 0,-1 0 1 0 0,1 0-1 0 0,0-1 0 0 0,0 1 1 0 0,0 0-1 0 0,0 0 0 0 0,0 0 1 0 0,0 0-1 0 0,0-1 1 0 0,0 1-1 0 0,0 0 0 0 0,0 0 1 0 0,0 0-1 0 0,0 0 0 0 0,0 0 1 0 0,0-1-1 0 0,1 1 0 0 0,-1 0 1 0 0,0 0-1 0 0,0 0 0 0 0,0 0 1 0 0,0 0-1 0 0,0-1 1 0 0,0 1-1 0 0,0 0 0 0 0,0 0 1 0 0,0 0-1 0 0,1 0 0 0 0,-1 0 1 0 0,0 0-1 0 0,0-1-45 0 0,3 1 259 0 0,-2 0-178 0 0,0 0 0 0 0,-1-1 0 0 0,1 1 0 0 0,0 0 0 0 0,-1 0-1 0 0,1 0 1 0 0,0 0 0 0 0,-1-1 0 0 0,1 1 0 0 0,0 0 0 0 0,-1 0 0 0 0,1-1 0 0 0,-1 1 0 0 0,1-1 0 0 0,-1 1 0 0 0,1-1 0 0 0,-1 1 0 0 0,1 0 0 0 0,-1-1 0 0 0,1 0 0 0 0,-1 1-1 0 0,1-1 1 0 0,-1 1 0 0 0,0-1 0 0 0,1 1 0 0 0,-1-1 0 0 0,0 0 0 0 0,0 1 0 0 0,1-1 0 0 0,-1 0 0 0 0,0 1 0 0 0,0-1 0 0 0,0 0 0 0 0,0 0-81 0 0,0 0 132 0 0,1 1 1 0 0,-1-1 0 0 0,0 0 0 0 0,0 0-1 0 0,1 1 1 0 0,-1-1 0 0 0,1 0-1 0 0,-1 0 1 0 0,1 1 0 0 0,-1-1 0 0 0,1 1-1 0 0,-1-1 1 0 0,1 0 0 0 0,-1 1-1 0 0,1-1 1 0 0,0 1-133 0 0,-1 0-11 0 0,1-2 671 0 0,-1 2-152 0 0,2-1-70 0 0,-1 1-390 0 0,-1 0 0 0 0,1-1 0 0 0,-1 1-1 0 0,0 0 1 0 0,1-1 0 0 0,-1 1 0 0 0,1 0-1 0 0,-1-1 1 0 0,1 1 0 0 0,-1-1 0 0 0,0 1-1 0 0,1-1 1 0 0,-1 1 0 0 0,0-1 0 0 0,0 1-1 0 0,1-1 1 0 0,-1 1 0 0 0,0-1 0 0 0,0 1 0 0 0,0-1-1 0 0,0 0 1 0 0,1 1 0 0 0,-1-1-48 0 0,1 0 39 0 0,-1 1 0 0 0,1-1 0 0 0,0 1 0 0 0,0-1 1 0 0,0 1-1 0 0,0 0 0 0 0,0 0 0 0 0,0-1 0 0 0,0 1 0 0 0,0 0 0 0 0,1 0-39 0 0,12-4 324 0 0,-10 2-217 0 0,1 1 0 0 0,-1 0 0 0 0,0 0 0 0 0,1 0 0 0 0,-1 1 0 0 0,5-1-107 0 0,92 3 730 0 0,-97-2-685 0 0,1 1 0 0 0,-1 0 0 0 0,0 0-1 0 0,1 0 1 0 0,3 2-45 0 0,8 1 96 0 0,-14-3-72 0 0,0 0 0 0 0,0-1 0 0 0,0 1 0 0 0,0 0 0 0 0,0 0-1 0 0,-1 0 1 0 0,1 0 0 0 0,0 0 0 0 0,-1 1 0 0 0,1-1 0 0 0,-1 0-1 0 0,0 1 1 0 0,1-1 0 0 0,-1 1 0 0 0,0-1 0 0 0,0 1 0 0 0,0 0-1 0 0,0 0 1 0 0,0-1 0 0 0,0 1 0 0 0,0 0 0 0 0,0 0 0 0 0,-1 0-1 0 0,1 1-23 0 0,4 9 140 0 0,3 3-9 0 0,-6-14-108 0 0,-1 1 0 0 0,0 0 0 0 0,1 0-1 0 0,-1 0 1 0 0,0 0 0 0 0,0 0 0 0 0,-1 0-1 0 0,1 0 1 0 0,0 0 0 0 0,-1 1-1 0 0,1-1 1 0 0,-1 0 0 0 0,1 0 0 0 0,-1 1-1 0 0,0 0-22 0 0,-1-1 30 0 0,1 1 0 0 0,0 0 0 0 0,0-1 0 0 0,0 1 0 0 0,0 0 0 0 0,1-1 0 0 0,-1 1 0 0 0,1 0 0 0 0,-1-1 0 0 0,1 1-30 0 0,1 4 2 0 0,-2-6 1 0 0,0 0 0 0 0,0 0 0 0 0,1 0 0 0 0,-1-1 1 0 0,-1 1-1 0 0,1 0 0 0 0,0 0 0 0 0,0 0 0 0 0,0 0 0 0 0,0 0 0 0 0,-1 0 1 0 0,1 0-1 0 0,0-1 0 0 0,-1 1 0 0 0,1 0 0 0 0,-1 0 0 0 0,1 0 1 0 0,-1-1-1 0 0,1 1 0 0 0,-1 0-3 0 0,-14 14 23 0 0,5-6 11 0 0,4-2-10 0 0,0 0 0 0 0,-1-1 0 0 0,0 0 0 0 0,0-1 0 0 0,0 1 0 0 0,0-1 0 0 0,-7 3-24 0 0,-11 8 66 0 0,15-10-34 0 0,1 0 0 0 0,-1 0 0 0 0,-1-1 0 0 0,1 0 0 0 0,-4 0-32 0 0,-14 8 25 0 0,21-9-15 0 0,-1 0 0 0 0,1-1 0 0 0,-1 1-1 0 0,-4 0-9 0 0,12-4 0 0 0,0 0 0 0 0,0 0 0 0 0,0 0 0 0 0,0 0 0 0 0,1 0 0 0 0,-1 0 0 0 0,0 0 0 0 0,0 0 0 0 0,0 0 0 0 0,0 0 0 0 0,0 0 0 0 0,0 1 0 0 0,1-1 0 0 0,-1 0 0 0 0,0 0 0 0 0,0 0 0 0 0,0 0 0 0 0,0 0 0 0 0,0 0 0 0 0,0 1 0 0 0,0-1 0 0 0,0 0 0 0 0,1 0 0 0 0,-1 0 0 0 0,0 0 0 0 0,0 0 0 0 0,0 1 0 0 0,0-1 0 0 0,0 0 0 0 0,0 0 0 0 0,0 0 0 0 0,0 0 0 0 0,0 1 0 0 0,0-1 0 0 0,0 0 0 0 0,0 0 0 0 0,0 0 0 0 0,0 0 0 0 0,0 1 0 0 0,0-1 0 0 0,0 0 0 0 0,-1 0 0 0 0,1 0 0 0 0,0 0 0 0 0,0 0 0 0 0,0 1 0 0 0,0-1 0 0 0,0 0 0 0 0,0 0 0 0 0,0 0 0 0 0,0 0 0 0 0,0 0 0 0 0,-1 0 0 0 0,1 0 0 0 0,0 1 0 0 0,0-1 0 0 0,0 0 0 0 0,0 0 0 0 0,0 0 0 0 0,-1 0 0 0 0,1 0 0 0 0,0 0 0 0 0,0 0 0 0 0,16 6 0 0 0,-14-5 0 0 0,15 4-73 0 0,-4-4 57 0 0,-8 0 17 0 0,0-1-1 0 0,0 1 0 0 0,1 0 0 0 0,-1 1 0 0 0,4 1 0 0 0,4 0 33 0 0,-1-1-1 0 0,0 0 1 0 0,4-1-33 0 0,22 4 132 0 0,11 0 9 0 0,-17-2-40 0 0,-21-2-56 0 0,0 0-1 0 0,0-1 1 0 0,0 0-1 0 0,0-1 1 0 0,0 0-1 0 0,0-1-44 0 0,19-2 107 0 0,-23 3-116 0 0,0-1 0 0 0,0 1 1 0 0,0-2-1 0 0,6-2 9 0 0,14-4-1253 0 0,-9 5-3703 0 0,-4 0-1653 0 0</inkml:trace>
  <inkml:trace contextRef="#ctx0" brushRef="#br0" timeOffset="834.947">654 244 12152 0 0,'37'1'1287'0'0,"-24"0"-1096"0"0,-1 0 0 0 0,1-1-1 0 0,0-1 1 0 0,-1 0 0 0 0,1-1 0 0 0,10-2-191 0 0,2-3 299 0 0,0 2 0 0 0,1 0 0 0 0,-1 2 0 0 0,11 1-299 0 0,-12 1-132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8:2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140 510 6448 0 0,'0'0'498'0'0,"0"0"-216"0"0,-7-2 1858 0 0,5 1-1947 0 0,0 0 1 0 0,0 0-1 0 0,0 1 1 0 0,-1-1 0 0 0,1 1-1 0 0,0-1 1 0 0,0 1-1 0 0,-1 0 1 0 0,1 0-1 0 0,0 0 1 0 0,-1 0 0 0 0,1 0-1 0 0,0 1 1 0 0,-1-1-1 0 0,1 1 1 0 0,0-1-1 0 0,0 1 1 0 0,0 0 0 0 0,0 0-1 0 0,0 0 1 0 0,-2 1-194 0 0,-1 1 237 0 0,0 0 0 0 0,1 0 0 0 0,-1 0 1 0 0,1 0-1 0 0,0 1 0 0 0,0-1 0 0 0,0 1 0 0 0,1 0 1 0 0,-1 1-238 0 0,-3 4 321 0 0,1 0 1 0 0,1 1 0 0 0,-1-1-1 0 0,-1 7-321 0 0,5-12 72 0 0,1 1-1 0 0,-1 0 0 0 0,1 1 1 0 0,0-1-1 0 0,0 0 0 0 0,0 0 1 0 0,1 0-1 0 0,-1 1 0 0 0,1-1 0 0 0,1 3-71 0 0,0-5 24 0 0,-1-1 0 0 0,1 1 0 0 0,0-1-1 0 0,0 1 1 0 0,0-1 0 0 0,1 0-1 0 0,-1 0 1 0 0,1 0 0 0 0,-1 1-1 0 0,1-1 1 0 0,-1-1 0 0 0,1 1 0 0 0,0 0-1 0 0,0 0 1 0 0,0-1 0 0 0,0 1-1 0 0,0-1 1 0 0,1 1 0 0 0,-1-1 0 0 0,0 0-1 0 0,1 0 1 0 0,-1 0 0 0 0,1 0-1 0 0,-1 0 1 0 0,1-1 0 0 0,-1 1-1 0 0,3-1-23 0 0,3 0 51 0 0,1 0-1 0 0,0-1 0 0 0,-1 0 1 0 0,1-1-1 0 0,-1 0 0 0 0,0 0 1 0 0,1-1-1 0 0,-1 0 0 0 0,0 0 1 0 0,0-1-1 0 0,-1 0 0 0 0,1 0 0 0 0,-1-1 1 0 0,0 0-1 0 0,2-3-50 0 0,-1 2 16 0 0,-6 4-4 0 0,1 0 1 0 0,-1 0-1 0 0,1 0 1 0 0,-1 0-1 0 0,0-1 1 0 0,0 1-1 0 0,0-1 1 0 0,0 1-1 0 0,-1-1 1 0 0,1 0-1 0 0,-1 0 0 0 0,1-2-12 0 0,-1 2 16 0 0,0-1 0 0 0,-1 0 0 0 0,1 1 0 0 0,-1-1 0 0 0,0 0 0 0 0,0 0 0 0 0,-1 1 0 0 0,1-1 0 0 0,-1 0 0 0 0,0 1 0 0 0,0-1 0 0 0,0 1 0 0 0,0-1 0 0 0,0 1 0 0 0,-1-1 0 0 0,0 1 0 0 0,0 0-1 0 0,0-1-15 0 0,1 1-2 0 0,-1 1 0 0 0,0-1 0 0 0,-1 0 0 0 0,1 0 0 0 0,0 1 0 0 0,-1-1 0 0 0,1 1 0 0 0,-1 0 0 0 0,0 0 0 0 0,0 0 0 0 0,0 0 0 0 0,0 0 0 0 0,0 1 0 0 0,0-1 0 0 0,-1 1 0 0 0,1 0 0 0 0,0 0-1 0 0,-1 0 1 0 0,0 0 2 0 0,-14-4-200 0 0,17 5 0 0 0,1 0 0 0 0,0 0-192 0 0,0 0-806 0 0,0 0-355 0 0,0 0-71 0 0,0 0-8 0 0</inkml:trace>
  <inkml:trace contextRef="#ctx0" brushRef="#br0" timeOffset="401.095">615 364 12440 0 0,'0'0'565'0'0,"-13"-3"214"0"0,9 3-757 0 0,1 0 1 0 0,0 0 0 0 0,-1 0-1 0 0,1 0 1 0 0,-1 1-1 0 0,1-1 1 0 0,0 1 0 0 0,-1 0-1 0 0,1 0 1 0 0,0 0 0 0 0,0 1-1 0 0,0-1 1 0 0,-1 1-23 0 0,-8 4 107 0 0,1 1 1 0 0,-9 6-108 0 0,16-10 118 0 0,1 1 0 0 0,-1-1 0 0 0,1 1 0 0 0,0-1-1 0 0,1 1 1 0 0,-1 0 0 0 0,-1 4-118 0 0,2-6 91 0 0,3 0-36 0 0,-1 0-1 0 0,1-1 1 0 0,-1 1 0 0 0,1 0-1 0 0,0-1 1 0 0,-1 1 0 0 0,1-1-1 0 0,0 1 1 0 0,0-1 0 0 0,0 0 0 0 0,0 1-1 0 0,1 0-54 0 0,0 0 15 0 0,2 2-15 0 0,0 1 0 0 0,1-1 0 0 0,-1 0 0 0 0,1 0 0 0 0,0 0 0 0 0,0 0 0 0 0,1-1 0 0 0,2 1 0 0 0,14 10 0 0 0,5 4 13 0 0,12 8-47 0 0,-36-24 65 0 0,0 1 1 0 0,0 0-1 0 0,0 0 1 0 0,-1 0-1 0 0,1 1 1 0 0,-1-1-1 0 0,1 0 1 0 0,-1 1-1 0 0,1 3-31 0 0,-2-6 19 0 0,-1 0-1 0 0,0-1 0 0 0,0 1 1 0 0,0 0-1 0 0,0 0 0 0 0,0 0 1 0 0,0-1-1 0 0,0 1 0 0 0,0 0 1 0 0,0 0-1 0 0,0-1 0 0 0,0 1 1 0 0,-1 0-1 0 0,1 0 0 0 0,0-1 1 0 0,-1 1-1 0 0,1 0 0 0 0,0 0 1 0 0,-1-1-1 0 0,1 1 0 0 0,-1-1 1 0 0,1 1-1 0 0,-1 0-18 0 0,-15 15 267 0 0,11-12-129 0 0,-3 1 24 0 0,0 1 0 0 0,0-2 0 0 0,0 1-1 0 0,-1-1 1 0 0,0 0 0 0 0,0-1 0 0 0,0 0-162 0 0,-10 4 112 0 0,7-2-84 0 0,1-1-1 0 0,0 0 1 0 0,-1-1 0 0 0,0 0-1 0 0,0-1 1 0 0,0 0-1 0 0,-5-1-27 0 0,14-1 122 0 0,-1-1-2842 0 0,4 1 1431 0 0</inkml:trace>
  <inkml:trace contextRef="#ctx0" brushRef="#br0" timeOffset="649.638">948 364 11520 0 0,'0'0'886'0'0,"-13"0"108"0"0,5 2-599 0 0,0 1 0 0 0,-1 0 1 0 0,1 0-1 0 0,0 0 1 0 0,1 1-1 0 0,-8 4-395 0 0,-8 5 28 0 0,11-7 308 0 0,0 1 0 0 0,1 1 0 0 0,0 0 0 0 0,0 1 1 0 0,1 0-1 0 0,-9 9-336 0 0,17-16 118 0 0,0 0 1 0 0,1 0 0 0 0,-1 0-1 0 0,1 0 1 0 0,-1 0-1 0 0,1 1 1 0 0,0-1 0 0 0,0 0-1 0 0,0 1 1 0 0,0-1-1 0 0,1 1 1 0 0,-1-1 0 0 0,1 1-1 0 0,-1-1 1 0 0,1 1 0 0 0,0 1-119 0 0,0-1-71 0 0,0 0 0 0 0,1 0 1 0 0,-1 0-1 0 0,1 0 0 0 0,0 0 1 0 0,0 0-1 0 0,0 0 1 0 0,0 0-1 0 0,1-1 0 0 0,-1 1 1 0 0,1 0-1 0 0,-1-1 0 0 0,1 0 1 0 0,0 1-1 0 0,0-1 1 0 0,0 0-1 0 0,0 0 0 0 0,1 0 1 0 0,-1 0-1 0 0,2 1 71 0 0,3 2 30 0 0,1-1 0 0 0,0 0 0 0 0,0 0 0 0 0,0 0 0 0 0,1-1 0 0 0,-1-1 0 0 0,1 1 0 0 0,-1-1 0 0 0,1-1 0 0 0,7 1-30 0 0,9 0-42 0 0,0-2 0 0 0,1-1 1 0 0,3-1 41 0 0,5 1-5259 0 0,-18-1-423 0 0</inkml:trace>
  <inkml:trace contextRef="#ctx0" brushRef="#br0" timeOffset="879.58">1233 463 16208 0 0,'0'0'743'0'0,"0"0"-17"0"0,3 8-436 0 0,1-3-288 0 0,-3-3 60 0 0,1 0 0 0 0,-1 0-1 0 0,0 0 1 0 0,0 0 0 0 0,0 0 0 0 0,0 1 0 0 0,0-1 0 0 0,0 0 0 0 0,0 0 0 0 0,-1 1 0 0 0,1-1-1 0 0,-1 1-61 0 0,5 52 1730 0 0,-8 12-73 0 0,3-59-1596 0 0,-1-6-50 0 0,1-1 0 0 0,0 1 0 0 0,0 0 0 0 0,0 0 0 0 0,0-1 0 0 0,0 1 0 0 0,0 0 0 0 0,0 0 0 0 0,0-1 0 0 0,1 1 0 0 0,-1 0 0 0 0,1-1 1 0 0,-1 1-1 0 0,1 0 0 0 0,0-1 0 0 0,0 1 0 0 0,0-1 0 0 0,0 1 0 0 0,0-1 0 0 0,0 1 0 0 0,0-1 0 0 0,1 1-11 0 0,-1 2-316 0 0,0-9-268 0 0,0-1-246 0 0,1-1 0 0 0,-1 1 0 0 0,-1 0 0 0 0,1 0 0 0 0,-1-6 830 0 0,1-10-3434 0 0,-1 3-1948 0 0</inkml:trace>
  <inkml:trace contextRef="#ctx0" brushRef="#br0" timeOffset="1172.937">1261 414 2304 0 0,'-2'-4'22'0'0,"1"1"1"0"0,-1-1-1 0 0,1 1 1 0 0,0-1-1 0 0,0 0 0 0 0,1 0 1 0 0,-1 1-1 0 0,1-1 1 0 0,0 0-1 0 0,0-1-22 0 0,-10-47 2169 0 0,10 48-1190 0 0,0 0 0 0 0,-1 1 0 0 0,0-1 0 0 0,1 0 0 0 0,-1 1 0 0 0,-1-2-979 0 0,-2-10 3811 0 0,3 12-3285 0 0,0 0 1 0 0,0 1-1 0 0,1-1 0 0 0,-1 1 0 0 0,-1-1 0 0 0,1 1 0 0 0,0 0 1 0 0,-1-1-1 0 0,1 1 0 0 0,-1 0 0 0 0,0-1-526 0 0,1 3-457 0 0,4-6-635 0 0,-3 1 1012 0 0,0 4 182 0 0,0 1 1 0 0,15 3-1064 0 0,-3 3-2451 0 0,2-3-1985 0 0</inkml:trace>
  <inkml:trace contextRef="#ctx0" brushRef="#br0" timeOffset="1455.08">1466 1 3224 0 0,'0'0'143'0'0,"-1"1"-3"0"0,-2 5 997 0 0,0 1 1 0 0,1-1-1 0 0,0 1 1 0 0,0-1 0 0 0,0 1-1 0 0,1 0 1 0 0,0 0-1 0 0,0 0 1 0 0,1-1 0 0 0,-1 4-1138 0 0,-1 15 61 0 0,0 1 192 0 0,1 0 0 0 0,3 22-253 0 0,-1 1 375 0 0,-3 7 853 0 0,-4 12-1228 0 0,1-9 602 0 0,1-23-313 0 0,-1 17-258 0 0,5-47-18 0 0,0 1 31 0 0,0 0-1 0 0,0 0 1 0 0,1 1 0 0 0,0-1-1 0 0,0 0 1 0 0,0 0-1 0 0,1-1 1 0 0,1 3-44 0 0,-2-7 134 0 0,19-2-1170 0 0,-19 0 288 0 0</inkml:trace>
  <inkml:trace contextRef="#ctx0" brushRef="#br0" timeOffset="1671.079">1676 161 14544 0 0,'0'1'71'0'0,"1"-1"1"0"0,-1 1 0 0 0,1-1 0 0 0,-1 1 0 0 0,1-1 0 0 0,-1 1-1 0 0,1 0 1 0 0,-1-1 0 0 0,0 1 0 0 0,1-1 0 0 0,-1 1 0 0 0,0 0-1 0 0,0-1 1 0 0,0 1 0 0 0,1 0 0 0 0,-1 0 0 0 0,0-1 0 0 0,0 1 0 0 0,0 0-1 0 0,0-1 1 0 0,0 1 0 0 0,0 0 0 0 0,0 0 0 0 0,-1 0-72 0 0,-2 22-256 0 0,2-18 380 0 0,-8 47 1445 0 0,2 1 1 0 0,0 50-1570 0 0,2-8-210 0 0,3-54 560 0 0,-1-16-150 0 0,1-14-135 0 0,1-1 0 0 0,0 1 0 0 0,1 0 0 0 0,0-1 0 0 0,1 5-65 0 0,-1-13 12 0 0,0 0-1 0 0,1 0 1 0 0,-1 0 0 0 0,1 1-1 0 0,-1-1 1 0 0,1 0-1 0 0,0-1 1 0 0,0 1-1 0 0,0 0 1 0 0,0 0-1 0 0,0 0 1 0 0,0 0-1 0 0,0-1 1 0 0,1 1-1 0 0,-1 0 1 0 0,1-1-1 0 0,-1 0 1 0 0,1 1 0 0 0,-1-1-1 0 0,1 0 1 0 0,0 0-1 0 0,0 1 1 0 0,0-1-1 0 0,0-1 1 0 0,0 1-1 0 0,0 0 1 0 0,0 0-1 0 0,1-1-11 0 0,4 2-590 0 0,0-1 0 0 0,0 0 0 0 0,0 0 0 0 0,0-1 0 0 0,0 0 0 0 0,0 0 0 0 0,7-1 590 0 0,4-2-5989 0 0</inkml:trace>
  <inkml:trace contextRef="#ctx0" brushRef="#br0" timeOffset="1969.706">2091 311 3224 0 0,'0'-2'51'0'0,"0"0"0"0"0,0 0 0 0 0,0 0 1 0 0,0 0-1 0 0,-1 0 0 0 0,1 0 0 0 0,-1 0 0 0 0,1 0 0 0 0,-1 0 1 0 0,0 0-1 0 0,1 0 0 0 0,-1 0 0 0 0,0 0 0 0 0,-1 0-51 0 0,-10-7 2717 0 0,-6 7 3388 0 0,14 2-5734 0 0,0 0-1 0 0,-1 1 0 0 0,1-1 1 0 0,0 1-1 0 0,0 0 0 0 0,0 1 1 0 0,0-1-1 0 0,0 1 1 0 0,1 0-1 0 0,-1 0 0 0 0,0 0 1 0 0,1 0-1 0 0,-1 0 0 0 0,1 1 1 0 0,0 0-1 0 0,-1 0-370 0 0,-7 8 48 0 0,1 1 0 0 0,0 0 0 0 0,-7 10-48 0 0,0 2 439 0 0,8-12-359 0 0,1 1 0 0 0,0 0 0 0 0,1 0 0 0 0,1 1 0 0 0,0 0 0 0 0,1 0 0 0 0,0 0-1 0 0,1 1 1 0 0,1 0 0 0 0,0-1 0 0 0,1 3-80 0 0,2-14 52 0 0,0 1-1 0 0,0-1 0 0 0,0 1 1 0 0,0-1-1 0 0,0 1 1 0 0,1-1-1 0 0,-1 1 1 0 0,1-1-1 0 0,0 0 1 0 0,0 1-1 0 0,1-1 1 0 0,-1 0-1 0 0,1 0 1 0 0,-1 0-1 0 0,2 2-51 0 0,-1-3 36 0 0,-1-1-1 0 0,0 1 1 0 0,1-1 0 0 0,-1 1-1 0 0,1-1 1 0 0,0 0-1 0 0,-1 0 1 0 0,1 0 0 0 0,0 0-1 0 0,0 0 1 0 0,-1 0-1 0 0,1-1 1 0 0,0 1 0 0 0,0-1-1 0 0,0 1 1 0 0,0-1-1 0 0,0 0 1 0 0,0 1 0 0 0,0-1-1 0 0,0 0 1 0 0,0 0-1 0 0,0 0 1 0 0,0-1-1 0 0,0 1 1 0 0,0 0 0 0 0,0-1-1 0 0,0 0 1 0 0,-1 1-1 0 0,1-1 1 0 0,2-1-36 0 0,-1 1 29 0 0,0-1 0 0 0,1 0 0 0 0,-1 0 0 0 0,0 0-1 0 0,0-1 1 0 0,-1 1 0 0 0,1-1 0 0 0,0 1 0 0 0,-1-1 0 0 0,1 0 0 0 0,-1 0 0 0 0,0 0-1 0 0,1-4-28 0 0,1 1 44 0 0,0-1-1 0 0,-1 0 1 0 0,-1 0-1 0 0,1 0 1 0 0,-1-1-1 0 0,0-1-43 0 0,1-7 94 0 0,0 0 0 0 0,-1 0 1 0 0,-1-4-95 0 0,-2 16-1 0 0,1 0 1 0 0,0 0-1 0 0,-1 0 1 0 0,0 1-1 0 0,0-1 1 0 0,0 0-1 0 0,-1 1 1 0 0,1-1-1 0 0,-1 1 1 0 0,0-1-1 0 0,1 1 0 0 0,-2 0 1 0 0,-1-3 0 0 0,2 6-23 0 0,1 1 1 0 0,-1-1-1 0 0,0 1 0 0 0,1 0 1 0 0,-1 0-1 0 0,1-1 0 0 0,-1 1 1 0 0,1 0-1 0 0,0 0 0 0 0,-1 1 1 0 0,0 0 22 0 0,-3 5-32 0 0,1 1 0 0 0,0 0 0 0 0,0-1 1 0 0,1 1-1 0 0,0 1 0 0 0,0-1 0 0 0,1 0 1 0 0,0 1-1 0 0,-1 7 32 0 0,3-10-4 0 0,-1-1 0 0 0,1 1 0 0 0,0 0 0 0 0,1-1 0 0 0,-1 1 0 0 0,1-1 0 0 0,0 1 0 0 0,1-1 0 0 0,-1 0 0 0 0,1 0 0 0 0,0 1 0 0 0,0-1 0 0 0,1 0 0 0 0,-1 0 0 0 0,1-1 0 0 0,1 2 4 0 0,-2-4 2 0 0,-1 0 0 0 0,1 0 0 0 0,0-1-1 0 0,-1 1 1 0 0,1-1 0 0 0,0 1 0 0 0,0-1 0 0 0,0 0-1 0 0,0 0 1 0 0,0 1 0 0 0,0-1 0 0 0,0-1 0 0 0,0 1-1 0 0,1 0 1 0 0,-1 0 0 0 0,0-1 0 0 0,0 0-1 0 0,1 1 1 0 0,-1-1 0 0 0,3 0-2 0 0,3 0 37 0 0,0-1 0 0 0,0 0 1 0 0,0-1-1 0 0,0 1 0 0 0,2-2-37 0 0,-9 2-4 0 0,2 0-65 0 0,0-1 1 0 0,0 1 0 0 0,0-1-1 0 0,0 0 1 0 0,0 0-1 0 0,0 0 1 0 0,-1-1 0 0 0,1 1-1 0 0,-1-1 1 0 0,2-2 68 0 0,3-2-928 0 0,2-1-654 0 0</inkml:trace>
  <inkml:trace contextRef="#ctx0" brushRef="#br0" timeOffset="2300.263">2327 238 14224 0 0,'-2'14'1076'0'0,"2"-6"-955"0"0,-1 0 0 0 0,0 0 0 0 0,0-1 0 0 0,-2 5-121 0 0,3-8 13 0 0,-1-1 0 0 0,1 1 1 0 0,0 0-1 0 0,0 0 1 0 0,1 0-1 0 0,-1 0 1 0 0,1 0-1 0 0,0 2-13 0 0,3 21 109 0 0,-3 38 2242 0 0,3 2-2351 0 0,-3-50 442 0 0,-2 0 0 0 0,0 0 0 0 0,-2 5-442 0 0,1-3 194 0 0,-3 10 133 0 0,3-22-311 0 0,0-1-1 0 0,1 0 1 0 0,0 1-1 0 0,1-1 0 0 0,-1 2-15 0 0,-11-17-2198 0 0,11 7 1745 0 0,0 0-1 0 0,0 0 1 0 0,0-1 0 0 0,1 1 0 0 0,-1 0 0 0 0,0-1-1 0 0,1 1 1 0 0,0-1 0 0 0,0 1 0 0 0,0-1-1 0 0,0 1 1 0 0,0-1 453 0 0,0-12-1974 0 0</inkml:trace>
  <inkml:trace contextRef="#ctx0" brushRef="#br0" timeOffset="2547.859">2347 436 6448 0 0,'15'-3'688'0'0,"-12"2"-397"0"0,-1 0 0 0 0,0 1 0 0 0,0-1 1 0 0,0 1-1 0 0,0-1 0 0 0,0 1 0 0 0,1 0 0 0 0,-1 0 1 0 0,0 0-1 0 0,0 0 0 0 0,0 0 0 0 0,1 0 1 0 0,-1 1-1 0 0,0-1 0 0 0,0 1 0 0 0,0 0 0 0 0,0-1 1 0 0,0 1-1 0 0,0 0 0 0 0,0 0 0 0 0,0 0 0 0 0,0 1 1 0 0,0-1-1 0 0,0 1-291 0 0,3 2 343 0 0,0 0 0 0 0,0 0-1 0 0,-1 0 1 0 0,0 0 0 0 0,0 1 0 0 0,0 0 0 0 0,0 0 0 0 0,-1 0 0 0 0,1 0 0 0 0,-2 0-1 0 0,1 1 1 0 0,0-1 0 0 0,0 4-343 0 0,16 38 1564 0 0,-18-42-1423 0 0,1 1-1 0 0,0-1 1 0 0,1 0 0 0 0,-1 0-1 0 0,3 3-140 0 0,7 16 574 0 0,-5-10-138 0 0,-5-12-383 0 0,-1 1-1 0 0,0-1 1 0 0,0 1-1 0 0,0-1 1 0 0,0 1-1 0 0,0 0 1 0 0,-1-1-1 0 0,1 3-52 0 0,0-5 54 0 0,4 0-138 0 0,-4 0-415 0 0,-1 0-201 0 0,1-1-1288 0 0,4-4-4970 0 0</inkml:trace>
  <inkml:trace contextRef="#ctx0" brushRef="#br0" timeOffset="2548.859">2665 261 13040 0 0,'0'0'288'0'0,"0"0"56"0"0,0 0 8 0 0,0 0 24 0 0,0 0-304 0 0,0 0-72 0 0,2 9 0 0 0,5-4 0 0 0,-1 3 0 0 0,-6 0-88 0 0,0 0 24 0 0,4 4 0 0 0</inkml:trace>
  <inkml:trace contextRef="#ctx0" brushRef="#br0" timeOffset="3126.011">2971 400 12608 0 0,'-18'5'332'0'0,"0"1"0"0"0,1 1 0 0 0,0 1 1 0 0,0 0-1 0 0,-10 8-332 0 0,10-4 521 0 0,1 0 1 0 0,-2 4-522 0 0,-23 16 712 0 0,38-30-572 0 0,0 1 0 0 0,0 0 0 0 0,0 0 1 0 0,0 0-1 0 0,1 0 0 0 0,-2 2-140 0 0,-13 15 1246 0 0,17-20-1230 0 0,-1 0 36 0 0,0 1-1 0 0,0 0 1 0 0,1-1 0 0 0,-1 1 0 0 0,0 0 0 0 0,0 0-1 0 0,0 0 1 0 0,1 0 0 0 0,-1 0 0 0 0,0 0-1 0 0,1 0 1 0 0,-1 0 0 0 0,1 0 0 0 0,-1 0-1 0 0,1 0 1 0 0,0 0 0 0 0,-1 0 0 0 0,1 0 0 0 0,0 0-1 0 0,0 0 1 0 0,0 0-52 0 0,0 0 52 0 0,0-1-257 0 0,0 1 160 0 0,1 0 1 0 0,0-1-1 0 0,0 1 0 0 0,0-1 1 0 0,0 1-1 0 0,0-1 1 0 0,0 0-1 0 0,0 1 0 0 0,0-1 1 0 0,0 0-1 0 0,0 0 1 0 0,0 1-1 0 0,0-1 0 0 0,0 0 1 0 0,0 0-1 0 0,0 0 1 0 0,0 0-1 0 0,0 0 0 0 0,0-1 1 0 0,0 1-1 0 0,0 0 1 0 0,0 0-1 0 0,0-1 45 0 0,25-10 343 0 0,-19 8-394 0 0,19-11-423 0 0,0 0-1 0 0,-1-2 1 0 0,13-11 474 0 0,-12 8-1001 0 0,1 2 0 0 0,23-12 1001 0 0,-40 24-86 0 0,1 1 0 0 0,0 0-1 0 0,1 0 1 0 0,-1 1 0 0 0,1 1-1 0 0,-1 0 1 0 0,6 0 86 0 0,-10 1 13 0 0,1 1-1 0 0,-1 0 0 0 0,0 0 1 0 0,1 1-1 0 0,-1 0 1 0 0,0 0-1 0 0,1 1 1 0 0,-1 0-1 0 0,0 0 1 0 0,0 1-1 0 0,0-1 1 0 0,1 3-13 0 0,-3-3 83 0 0,0 2 0 0 0,-1-1 0 0 0,0 0 0 0 0,1 1 0 0 0,-2 0 0 0 0,1 0 0 0 0,0 0 0 0 0,-1 0 0 0 0,1 1 0 0 0,-1 0 0 0 0,-1-1 0 0 0,1 1 1 0 0,0 1-84 0 0,5 12 289 0 0,-2 0 1 0 0,0 0-1 0 0,0 3-289 0 0,-3-12 57 0 0,-1 2 180 0 0,0 0 0 0 0,0 0 1 0 0,-1 3-238 0 0,2 13 473 0 0,-3-27-457 0 0,0 1 1 0 0,0 0-1 0 0,0 0 0 0 0,0-1 1 0 0,0 1-1 0 0,0 0 0 0 0,0 0 1 0 0,0-1-1 0 0,-1 1 0 0 0,1 0 1 0 0,0 0-1 0 0,0-1 0 0 0,-1 1 1 0 0,1 0-1 0 0,0-1 1 0 0,-1 1-1 0 0,1 0 0 0 0,-1-1 1 0 0,1 1-1 0 0,-1 0-16 0 0,0-1 35 0 0,1 1 0 0 0,-1-1-1 0 0,1 1 1 0 0,0 0 0 0 0,-1-1 0 0 0,1 1 0 0 0,0-1 0 0 0,-1 1-1 0 0,1 0 1 0 0,0-1 0 0 0,0 1 0 0 0,-1 0 0 0 0,1-1 0 0 0,0 1-1 0 0,0 0-34 0 0,0 0 128 0 0,0-1 3 0 0,0 0 10 0 0,0 0 3 0 0,1-15 247 0 0,0 12-360 0 0,0 0 0 0 0,0 0-1 0 0,1 0 1 0 0,-1 0 0 0 0,1 0 0 0 0,0 0-1 0 0,0 0-30 0 0,10-20 74 0 0,-7 14-74 0 0,-1 0 0 0 0,1 1 0 0 0,1 0 0 0 0,-1-1 0 0 0,1 2 0 0 0,1-1 0 0 0,4-4 0 0 0,9-11 0 0 0,-13 15-10 0 0,0 2 0 0 0,1-1 0 0 0,0 1 0 0 0,0 0 0 0 0,0 0-1 0 0,0 1 1 0 0,1 0 0 0 0,0 1 10 0 0,-2 1-54 0 0,-1 1-1 0 0,0 0 0 0 0,1 1 1 0 0,5-2 54 0 0,-12 3-5 0 0,1 0 2 0 0,0 0 0 0 0,-1 0 0 0 0,1 0 0 0 0,0 0-1 0 0,-1 1 1 0 0,1-1 0 0 0,0 0 0 0 0,-1 0 0 0 0,1 0 0 0 0,0 1-1 0 0,-1-1 1 0 0,1 0 0 0 0,-1 1 0 0 0,1-1 0 0 0,0 0-1 0 0,-1 1 1 0 0,1-1 0 0 0,-1 1 0 0 0,1 0 3 0 0,1 1-4 0 0,4 0 9 0 0,-5-1 0 0 0,0-1 1 0 0,0 1-1 0 0,0-1 1 0 0,0 1-1 0 0,0-1 1 0 0,0 1-1 0 0,0 0 1 0 0,0-1-1 0 0,0 1 1 0 0,0 0-1 0 0,0 0 1 0 0,0 0-1 0 0,-1 0 1 0 0,1 0-1 0 0,0 0 1 0 0,-1 0-1 0 0,1 0 1 0 0,0 0-1 0 0,-1 0 0 0 0,1 0 1 0 0,-1 0-1 0 0,0 0 1 0 0,1 0-1 0 0,-1 1-5 0 0,1 0 40 0 0,-1 1 0 0 0,1-1 0 0 0,0 1-1 0 0,0-1 1 0 0,0 0 0 0 0,1 0 0 0 0,-1 0-1 0 0,0 1 1 0 0,1-1-40 0 0,0 0 18 0 0,0 0 0 0 0,-1 1 0 0 0,0-1-1 0 0,1 0 1 0 0,-1 0 0 0 0,0 1 0 0 0,0-1 0 0 0,-1 1 0 0 0,1-1-1 0 0,0 3-17 0 0,0 2 5 0 0,1-1-1 0 0,0 1 0 0 0,0-1 1 0 0,0 1-1 0 0,2 1-4 0 0,-1-3 22 0 0,-1 0-1 0 0,-1-1 1 0 0,1 1-1 0 0,-1 0 1 0 0,1 0 0 0 0,-1-1-1 0 0,-1 1 1 0 0,1 0-1 0 0,-1 5-21 0 0,-1 5 16 0 0,-1 0 0 0 0,0 0 0 0 0,-1-1 0 0 0,-4 11-16 0 0,1 4-916 0 0,5-17 344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8:2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1310 3224 0 0,'0'-2'240'0'0,"6"-30"89"0"0,-2 13 1415 0 0,1 6 944 0 0,-3 11 749 0 0,-4 9-2171 0 0,-3 6-909 0 0,3-10-226 0 0,1 1-1 0 0,-1 0 0 0 0,1 0 1 0 0,0-1-1 0 0,0 1 0 0 0,0 0 0 0 0,1 0 1 0 0,-1 3-131 0 0,1-1 159 0 0,-1-1 0 0 0,0 1 0 0 0,0 0 0 0 0,-1-1 0 0 0,-1 4-159 0 0,-5 24 506 0 0,-1 24 79 0 0,5-35-183 0 0,-2 20-402 0 0,3-10 151 0 0,0 4 1 0 0,1-1 0 0 0,2 1 0 0 0,2 11-152 0 0,1-17 81 0 0,2 20 376 0 0,2 0-457 0 0,15 91 702 0 0,-16-106-556 0 0,-4-20-11 0 0,0-1 0 0 0,4 11-135 0 0,1 1 358 0 0,2 18-358 0 0,0 0 150 0 0,-2-7-81 0 0,-4-19-17 0 0,1-1 0 0 0,1 1 1 0 0,1 0-53 0 0,9 16 54 0 0,-10-22-28 0 0,0-1 0 0 0,-1 2-1 0 0,0-1 1 0 0,0 3-26 0 0,-1-6 33 0 0,1 0-1 0 0,-1 0 1 0 0,1-1 0 0 0,1 0-1 0 0,0 0 1 0 0,0 0 0 0 0,2 2-33 0 0,-2-2 43 0 0,2 0 2 0 0,-5-7-40 0 0,-1 0 0 0 0,1 1 0 0 0,-1-1-1 0 0,0 1 1 0 0,0-1 0 0 0,0 1 0 0 0,0-1 0 0 0,0 1 0 0 0,0 0 0 0 0,0 0 0 0 0,0 0-5 0 0,1 5-138 0 0,-2-6-2 0 0,0 0 1 0 0,0 0-1 0 0,0 0 1 0 0,0 0-1 0 0,0 0 1 0 0,0 0-1 0 0,1 0 0 0 0,-1 0 1 0 0,1 0-1 0 0,-1 0 1 0 0,0 0-1 0 0,1 0 1 0 0,-1 0-1 0 0,1-1 1 0 0,0 1-1 0 0,-1 0 140 0 0,0-1-1211 0 0</inkml:trace>
  <inkml:trace contextRef="#ctx0" brushRef="#br0" timeOffset="461.431">492 2261 3224 0 0,'11'0'416'0'0,"-9"0"537"0"0,-2 0 235 0 0,0 0 48 0 0,0 0-59 0 0,0 0-290 0 0,0 0-130 0 0,0 0-21 0 0,0 0 0 0 0,0 0 26 0 0,0 0 7 0 0,0 0 6 0 0,0 0-49 0 0,-3 0-496 0 0,0 1-1 0 0,1-1 1 0 0,-1 1 0 0 0,0 0-1 0 0,1 0 1 0 0,-1 0-1 0 0,1 1 1 0 0,-1-1 0 0 0,-1 2-230 0 0,-8 3 270 0 0,-25 8 119 0 0,1-2-1 0 0,-28 5-388 0 0,41-11 45 0 0,-10 2-108 0 0,26-7-2245 0 0,7-1-3190 0 0</inkml:trace>
  <inkml:trace contextRef="#ctx0" brushRef="#br0" timeOffset="790.874">421 2061 11720 0 0,'0'0'532'0'0,"-13"1"208"0"0,-4 2-487 0 0,-17 3 56 0 0,0 1 1 0 0,-12 6-310 0 0,-6 1-171 0 0,51-14-800 0 0,1 0-335 0 0</inkml:trace>
  <inkml:trace contextRef="#ctx0" brushRef="#br0" timeOffset="1029.645">424 1878 10656 0 0,'-30'1'617'0'0,"1"2"0"0"0,-9 2-617 0 0,25-3 214 0 0,-24 4 37 0 0,9-1-181 0 0,-16 0-70 0 0,26-3 80 0 0,11-1-29 0 0,0-1 0 0 0,0 1 0 0 0,-1-1 0 0 0,1-1 0 0 0,0 1 1 0 0,-5-2-52 0 0,10 2 58 0 0,2 0-147 0 0,1-1-651 0 0,5-4-277 0 0</inkml:trace>
  <inkml:trace contextRef="#ctx0" brushRef="#br0" timeOffset="1248.489">439 1639 12208 0 0,'-23'2'426'0'0,"1"0"1"0"0,-1 1 0 0 0,-1 2-427 0 0,10-2 184 0 0,-17 3 42 0 0,11-2-182 0 0,1 0 0 0 0,-1-2 0 0 0,-14 1-44 0 0,3 0 34 0 0,26-2 24 0 0,1 0 0 0 0,-1 0 0 0 0,1-1 1 0 0,-1 1-1 0 0,1-1 0 0 0,-1 0 0 0 0,0-1 0 0 0,1 1 0 0 0,-1-1 0 0 0,-2 0-58 0 0,7 0-3 0 0,0 1 0 0 0,-1 0-1 0 0,1 0 1 0 0,0 0 0 0 0,0 0 0 0 0,-1 0 0 0 0,1-1-1 0 0,0 1 1 0 0,0 0 0 0 0,-1 0 0 0 0,1 0 0 0 0,0-1-1 0 0,0 1 1 0 0,-1 0 0 0 0,1 0 0 0 0,0-1 0 0 0,0 1-1 0 0,0 0 1 0 0,0 0 0 0 0,0-1 0 0 0,-1 1 0 0 0,1 0 0 0 0,0-1-1 0 0,0 1 1 0 0,0 0 0 0 0,0-1 0 0 0,0 1 0 0 0,0 0-1 0 0,0-1 1 0 0,0 1 0 0 0,0 0 0 0 0,0-1 0 0 0,0 1-1 0 0,0 0 1 0 0,0 0 0 0 0,0-1 0 0 0,0 1 0 0 0,1 0-1 0 0,-1-1 1 0 0,0 1 0 0 0,0 0 0 0 0,0-1 0 0 0,0 1 0 0 0,1 0-1 0 0,-1 0 1 0 0,0-1 0 0 0,0 1 0 0 0,1 0 3 0 0,12-12-1226 0 0,7 2 310 0 0,1-3-10 0 0</inkml:trace>
  <inkml:trace contextRef="#ctx0" brushRef="#br0" timeOffset="1249.489">390 1467 9672 0 0,'-11'-3'565'0'0,"1"0"0"0"0,0 0 0 0 0,-1 1 0 0 0,1 0 0 0 0,-1 1 1 0 0,-3 0-566 0 0,-22 0 3281 0 0,-8 2-3281 0 0,-3 1-154 0 0,15-2 278 0 0,5 1 183 0 0,-20-3-307 0 0,39 1 50 0 0,0 0 0 0 0,0 0 1 0 0,0-1-1 0 0,0 0 0 0 0,0 0 1 0 0,1-1-1 0 0,-1 0 0 0 0,1-1-50 0 0,0 0 395 0 0,4-1-1624 0 0,4 3-2656 0 0,4-3-1411 0 0</inkml:trace>
  <inkml:trace contextRef="#ctx0" brushRef="#br0" timeOffset="2617.024">8158 860 6912 0 0,'0'0'314'0'0,"1"0"-6"0"0,0 0-302 0 0,-1 0 0 0 0,0 0 0 0 0,1 0 0 0 0,-1 0 0 0 0,0 0 0 0 0,1 0 0 0 0,-1 0-1 0 0,0 0 1 0 0,1 0 0 0 0,-1-1 0 0 0,0 1 0 0 0,1 0 0 0 0,-1 0 0 0 0,0 0 0 0 0,1 0 0 0 0,-1 0-1 0 0,0-1 1 0 0,0 1 0 0 0,1 0 0 0 0,-1 0 0 0 0,0-1 0 0 0,0 1 0 0 0,1 0 0 0 0,-1 0-1 0 0,0-1 1 0 0,0 1 0 0 0,0 0 0 0 0,1-1 0 0 0,-1 1-6 0 0,1-2 103 0 0,2 2 529 0 0,-1-1 1 0 0,0 1-1 0 0,1-1 1 0 0,-1 1-1 0 0,1 0 0 0 0,-1 0 1 0 0,1 0-1 0 0,-1 0 1 0 0,1 1-1 0 0,-1-1 1 0 0,3 1-633 0 0,7 3-37 0 0,-12-4 55 0 0,1 0 0 0 0,-1 0 1 0 0,0 0-1 0 0,1 1 1 0 0,-1-1-1 0 0,0 0 1 0 0,1 0-1 0 0,-1 0 1 0 0,0 1-1 0 0,0-1 0 0 0,1 0 1 0 0,-1 0-1 0 0,0 1 1 0 0,0-1-1 0 0,1 0 1 0 0,-1 1-1 0 0,0-1 0 0 0,0 0 1 0 0,0 0-1 0 0,1 1 1 0 0,-1-1-1 0 0,0 0 1 0 0,0 1-1 0 0,0-1 1 0 0,0 1-1 0 0,0-1 0 0 0,0 0-18 0 0,0 1 16 0 0,0-1 0 0 0,0 1 0 0 0,1-1 0 0 0,-1 1 0 0 0,0-1 0 0 0,0 1 0 0 0,0-1 0 0 0,0 1 0 0 0,1-1 0 0 0,-1 0-1 0 0,0 1 1 0 0,1-1 0 0 0,-1 1 0 0 0,0-1 0 0 0,1 0 0 0 0,-1 1 0 0 0,0-1 0 0 0,1 0 0 0 0,-1 1 0 0 0,1-1 0 0 0,-1 0 0 0 0,0 0-16 0 0,6 4 116 0 0,-3-3-76 0 0,-1 1 0 0 0,1-1 0 0 0,-1 1 0 0 0,0 0 0 0 0,0-1 0 0 0,1 1 0 0 0,-1 0 1 0 0,-1 1-1 0 0,1-1 0 0 0,0 0 0 0 0,0 0 0 0 0,-1 1-40 0 0,2 1 3 0 0,0-1 1 0 0,0 1 0 0 0,0-1-1 0 0,0 1 1 0 0,1-1 0 0 0,-1 0-1 0 0,1 0 1 0 0,4 2-4 0 0,-4-3 23 0 0,0 1-1 0 0,0 0 1 0 0,-1 0 0 0 0,1 0-1 0 0,-1 1 1 0 0,0-1 0 0 0,1 1-1 0 0,1 3-22 0 0,-1-1 30 0 0,-1 0-1 0 0,1 0 0 0 0,1 0 0 0 0,-1-1 0 0 0,1 0 1 0 0,0 0-1 0 0,0 0 0 0 0,0 0 0 0 0,2 0-29 0 0,-1 1 29 0 0,0 0-1 0 0,0 0 1 0 0,0 0 0 0 0,-1 1-1 0 0,0 0 1 0 0,1 4-29 0 0,14 16 117 0 0,-15-20-74 0 0,1 0 0 0 0,-1 0 0 0 0,0 0 0 0 0,-1 1 0 0 0,0 0 0 0 0,0 0-1 0 0,3 7-42 0 0,-3-3 108 0 0,0-1 0 0 0,1 1 0 0 0,1-1 0 0 0,0 0 0 0 0,3 4-108 0 0,-5-7 39 0 0,0 1-1 0 0,-1-1 0 0 0,0 1 0 0 0,0 0 1 0 0,-1-1-1 0 0,0 4-38 0 0,9 28 26 0 0,27 89 578 0 0,-17-54-8 0 0,-18-67-503 0 0,0 0-1 0 0,0-1 0 0 0,4 6-92 0 0,-4-8 51 0 0,0 0 1 0 0,-1 0-1 0 0,0 1 1 0 0,0-1-1 0 0,0 1 1 0 0,0-1-1 0 0,-1 1 0 0 0,1 5-51 0 0,1 13 189 0 0,-1-16-131 0 0,-1-1 0 0 0,0 1 0 0 0,-1-1 0 0 0,0 0 0 0 0,0 1 0 0 0,0-1-1 0 0,-1 1 1 0 0,-1 4-58 0 0,0-7 37 0 0,0 0-1 0 0,1 1 1 0 0,0-1-1 0 0,0 0 1 0 0,0 1-1 0 0,1-1 1 0 0,-1 0-1 0 0,1 3-36 0 0,0-5 19 0 0,0-1 0 0 0,0 1 0 0 0,0 0 0 0 0,-1-1-1 0 0,1 1 1 0 0,-1-1 0 0 0,0 3-19 0 0,0-3 7 0 0,0-1 1 0 0,1 1-1 0 0,0 0 0 0 0,-1-1 0 0 0,1 1 1 0 0,0 0-1 0 0,0 0 0 0 0,-1-1 0 0 0,2 1 1 0 0,-1 0-1 0 0,0 0 0 0 0,0-1 0 0 0,0 1 1 0 0,1 1-8 0 0,0-2 11 0 0,0 1 0 0 0,-1 0 1 0 0,1 0-1 0 0,-1 0 1 0 0,1-1-1 0 0,-1 1 0 0 0,1 0 1 0 0,-1 0-1 0 0,0 0 1 0 0,0 0-1 0 0,0 0 0 0 0,0-1 1 0 0,0 1-1 0 0,-1 0 1 0 0,1 0-1 0 0,0 0 0 0 0,-1 0 1 0 0,1-1-1 0 0,-1 1 1 0 0,-1 1-12 0 0,2-2 2 0 0,0-1 0 0 0,0 1 0 0 0,-1-1 0 0 0,1 1 0 0 0,0-1 1 0 0,0 1-1 0 0,0 0 0 0 0,0-1 0 0 0,0 1 0 0 0,0-1 0 0 0,0 1 0 0 0,0-1 1 0 0,0 1-1 0 0,0-1 0 0 0,0 1 0 0 0,0 0 0 0 0,0-1 0 0 0,0 1 0 0 0,1-1 1 0 0,-1 1-1 0 0,0 0-2 0 0,1-1 1 0 0,-1 0 1 0 0,0 1-1 0 0,0-1 0 0 0,0 1 1 0 0,0-1-1 0 0,0 1 1 0 0,1-1-1 0 0,-1 0 0 0 0,0 1 1 0 0,0-1-1 0 0,0 1 0 0 0,0-1 1 0 0,0 1-1 0 0,0-1 1 0 0,0 1-1 0 0,-1-1 0 0 0,1 0 1 0 0,0 1-1 0 0,0-1 1 0 0,0 1-1 0 0,0-1 0 0 0,0 1 1 0 0,-1-1-1 0 0,1 0 1 0 0,0 1-1 0 0,0-1 0 0 0,-1 1-1 0 0,0 0 8 0 0,-1 1 0 0 0,1 0 0 0 0,0 0-1 0 0,0 0 1 0 0,0 0 0 0 0,0 0 0 0 0,0 0-1 0 0,0 0 1 0 0,0 0 0 0 0,1 0 0 0 0,-1 2-8 0 0,0-3 6 0 0,1 1 1 0 0,-1-1 0 0 0,1 0 0 0 0,-1 1 0 0 0,0-1 0 0 0,0 0-1 0 0,0 0 1 0 0,0 0 0 0 0,1 0 0 0 0,-1 0 0 0 0,0 0-1 0 0,-1 0 1 0 0,1 0 0 0 0,0 0 0 0 0,0 0 0 0 0,0-1 0 0 0,-1 1-1 0 0,1 0 1 0 0,-1-1-7 0 0,-13 11 77 0 0,-10 7-291 0 0,17-6-529 0 0,6-9 296 0 0,-4 3 275 0 0,4-4-5689 0 0,2-2-281 0 0</inkml:trace>
  <inkml:trace contextRef="#ctx0" brushRef="#br0" timeOffset="2926.684">8598 1850 10512 0 0,'36'0'1206'0'0,"-34"0"-923"0"0,0 0 94 0 0,46-5 1699 0 0,0 3 0 0 0,14 1-2076 0 0,68 7 365 0 0,-128-6-380 0 0,-1 0 6 0 0,0 0 0 0 0,-1 0 0 0 0,1 0 0 0 0,0 0 0 0 0,-1 0 0 0 0,1 0 0 0 0,0 0 0 0 0,-1 0 0 0 0,1 0 0 0 0,0 0 0 0 0,-1-1 0 0 0,1 1 0 0 0,0 0 0 0 0,-1 0 0 0 0,1-1 0 0 0,0 1 0 0 0,-1 0 0 0 0,1-1 9 0 0,-1 1-926 0 0,0 0-338 0 0</inkml:trace>
  <inkml:trace contextRef="#ctx0" brushRef="#br0" timeOffset="3278.915">8588 1560 11952 0 0,'7'-2'152'0'0,"-2"0"76"0"0,1-1 1 0 0,-1 1 0 0 0,1-1 0 0 0,-1 0 0 0 0,2-1-229 0 0,5 0-6 0 0,10-1 82 0 0,44-10 84 0 0,-57 14-109 0 0,-1 0-1 0 0,1 0 1 0 0,0 0-1 0 0,0 1 1 0 0,-1 1 0 0 0,1-1-1 0 0,0 1 1 0 0,6 2-51 0 0,19 1 93 0 0,28 2-552 0 0,-53-5-202 0 0</inkml:trace>
  <inkml:trace contextRef="#ctx0" brushRef="#br0" timeOffset="3552.252">8523 1412 6448 0 0,'3'-1'111'0'0,"-3"1"-93"0"0,1 0 0 0 0,-1 0 0 0 0,0 0 0 0 0,1-1 0 0 0,-1 1 0 0 0,0 0-1 0 0,1 0 1 0 0,-1 0 0 0 0,0 0 0 0 0,0 0 0 0 0,1 0 0 0 0,-1-1 0 0 0,0 1 0 0 0,0 0-1 0 0,1 0 1 0 0,-1 0 0 0 0,0-1 0 0 0,0 1 0 0 0,1 0 0 0 0,-1 0 0 0 0,0-1 0 0 0,0 1-1 0 0,0 0 1 0 0,0-1 0 0 0,1 1 0 0 0,-1 0 0 0 0,0 0 0 0 0,0-1 0 0 0,0 1-1 0 0,0 0 1 0 0,0-1 0 0 0,0 1 0 0 0,0 0 0 0 0,0-1 0 0 0,0 1 0 0 0,0 0 0 0 0,0-1-1 0 0,0 1 1 0 0,0 0 0 0 0,0-1 0 0 0,0 1 0 0 0,0 0 0 0 0,0-1-18 0 0,0 0 175 0 0,0 0 0 0 0,0 0 0 0 0,1 0 0 0 0,-1 1 0 0 0,0-1 0 0 0,1 0 1 0 0,-1 0-1 0 0,1 0 0 0 0,-1 0 0 0 0,1 1 0 0 0,-1-1 0 0 0,1 0 0 0 0,0 0 0 0 0,-1 1 1 0 0,1-1-1 0 0,0 1 0 0 0,0-1 0 0 0,-1 0 0 0 0,1 1 0 0 0,0-1 0 0 0,0 1 0 0 0,0 0 0 0 0,0-1 1 0 0,0 1-1 0 0,0 0 0 0 0,0-1 0 0 0,0 1-175 0 0,31-9 688 0 0,-11 4-688 0 0,4-1 0 0 0,0 1 0 0 0,1 1 0 0 0,0 1 0 0 0,1 2 0 0 0,63-3-855 0 0,-78 4-3418 0 0</inkml:trace>
  <inkml:trace contextRef="#ctx0" brushRef="#br0" timeOffset="3553.252">8473 1140 10336 0 0,'-1'-1'472'0'0,"-12"-7"72"0"0,12 7-537 0 0,-1 0 0 0 0,0 0 0 0 0,1 0 0 0 0,-1 0 0 0 0,1 0 0 0 0,-1 0-1 0 0,1 0 1 0 0,0 0 0 0 0,-1-1 0 0 0,1 1 0 0 0,0 0 0 0 0,0-1 0 0 0,0 1 0 0 0,0-1 0 0 0,0-1-7 0 0,-5-4 26 0 0,-2-5 272 0 0,8 11-286 0 0,0 1-1 0 0,-1 0 1 0 0,1-1 0 0 0,0 1 0 0 0,0 0-1 0 0,0-1 1 0 0,0 1 0 0 0,0 0 0 0 0,0-1-1 0 0,0 1 1 0 0,0 0 0 0 0,0-1-1 0 0,0 1 1 0 0,0 0 0 0 0,0-1 0 0 0,0 1-1 0 0,0 0 1 0 0,0-1 0 0 0,0 1-1 0 0,1 0 1 0 0,-1-1 0 0 0,0 1 0 0 0,0 0-1 0 0,0-1 1 0 0,0 1 0 0 0,1 0 0 0 0,-1-1-1 0 0,0 1 1 0 0,0 0 0 0 0,1 0-1 0 0,-1-1 1 0 0,0 1 0 0 0,0 0 0 0 0,1 0-1 0 0,-1 0-11 0 0,9-6-44 0 0,0 1-1 0 0,0 1 0 0 0,1 0 1 0 0,-1 0-1 0 0,1 1 0 0 0,0 0 1 0 0,0 1-1 0 0,0 0 0 0 0,1 0 1 0 0,4 1 44 0 0,3 0-352 0 0</inkml:trace>
  <inkml:trace contextRef="#ctx0" brushRef="#br0" timeOffset="3742.953">8361 944 6448 0 0,'-7'-14'288'0'0,"11"8"56"0"0,-1-2-280 0 0,0-1-64 0 0,-9 1 0 0 0,9 0 0 0 0,9 2 1280 0 0,-5-2 248 0 0,-2 2 40 0 0,5-2 16 0 0,6 3-1392 0 0,-1-1-272 0 0,1 0-56 0 0,0 4-3376 0 0,-1-4-672 0 0</inkml:trace>
  <inkml:trace contextRef="#ctx0" brushRef="#br0" timeOffset="6353.157">3422 1396 3224 0 0,'0'0'143'0'0,"0"0"223"0"0,0 0 837 0 0,0 0 363 0 0,0 0 70 0 0,-6-3 2533 0 0,-4 0-3371 0 0,-11 4-451 0 0,0 0 0 0 0,1 1 0 0 0,-1 1 0 0 0,-12 4-347 0 0,25-6 11 0 0,0 1 0 0 0,0-2 0 0 0,0 1 1 0 0,-6-1-12 0 0,-18 1 83 0 0,-120 7 376 0 0,9 4-86 0 0,98-8-254 0 0,-2-2-119 0 0,-33 3 94 0 0,-55 2 111 0 0,4 0 12 0 0,111-6-242 0 0,-1 0 1 0 0,0-1-1 0 0,0-2 25 0 0,-27 3-56 0 0,14 1 170 0 0,-100 0-146 0 0,25 6 96 0 0,95-5-67 0 0,12-3 13 0 0,-1 1 0 0 0,1-1 0 0 0,0 1 0 0 0,0-1 0 0 0,0 0 0 0 0,-1 0 0 0 0,1 0 0 0 0,0 0 0 0 0,0 0 0 0 0,0 0 0 0 0,-1-1 0 0 0,0 0-10 0 0,-5-1 21 0 0,-19 1 242 0 0,12 1-4108 0 0,15 0 2825 0 0</inkml:trace>
  <inkml:trace contextRef="#ctx0" brushRef="#br0" timeOffset="6799.292">1953 1465 4608 0 0,'0'0'208'0'0,"0"0"185"0"0,0 0 652 0 0,0 0 283 0 0,0 0 59 0 0,0 0-114 0 0,0 0-523 0 0,0 0-228 0 0,0 0-46 0 0,-2 1-33 0 0,0-1-284 0 0,0 1-1 0 0,-1 0 1 0 0,1 0 0 0 0,0 0-1 0 0,0 0 1 0 0,0 1 0 0 0,-1-1 0 0 0,1 1-1 0 0,1-1 1 0 0,-1 1 0 0 0,0 0-1 0 0,-1 1-158 0 0,-21 29 284 0 0,5-6-65 0 0,-49 55 389 0 0,41-44-389 0 0,0 3-219 0 0,12-18 69 0 0,-59 81 256 0 0,38-52-193 0 0,24-31-70 0 0,-2-1 1 0 0,0-1 0 0 0,-14 13-63 0 0,2-3 38 0 0,0 2 1 0 0,1 2-39 0 0,13-17-2 0 0,-41 55 32 0 0,-17 22 121 0 0,42-60-51 0 0,9-12-461 0 0,1 2 1 0 0,0 2 360 0 0,17-23-331 0 0,1-1-246 0 0,-3 5-1622 0 0,3-4-2558 0 0</inkml:trace>
  <inkml:trace contextRef="#ctx0" brushRef="#br0" timeOffset="8098.129">1220 2363 2760 0 0,'13'-3'365'0'0,"36"-5"3732"0"0,27 1-2073 0 0,-52 5-1366 0 0,49-8 337 0 0,-43 4-205 0 0,22 0-790 0 0,29 1 557 0 0,-48 2-338 0 0,-18 1 1 0 0,0 1 1 0 0,14 1-221 0 0,-5 0 326 0 0,1-1 0 0 0,10-2-326 0 0,-20 2 50 0 0,75-10 242 0 0,-37 4-83 0 0,13 1-209 0 0,-28 4 12 0 0,17-1 19 0 0,-1 2 1 0 0,9 3-32 0 0,18-2 64 0 0,-63 1-64 0 0,-1-1 0 0 0,7-2 0 0 0,17 1 0 0 0,45-2 19 0 0,-37 1 26 0 0,49 4-45 0 0,-76 0 32 0 0,1-1 0 0 0,0-1 0 0 0,0 0 0 0 0,-1-2 0 0 0,1-1 0 0 0,0-1-32 0 0,-3 1-6 0 0,-1 1 1 0 0,1 0 0 0 0,-1 1 0 0 0,3 1 5 0 0,46-2-147 0 0,-44 0-81 0 0,0 1 1 0 0,4 2 227 0 0,31-2-297 0 0,31-5 466 0 0,-15-2-981 0 0,-74 8 915 0 0,0-1 3 0 0,6-1-24 0 0,0-1-66 0 0,3 3-16 0 0,-10 0 0 0 0,1 0 0 0 0,-1 0 0 0 0,1 0 0 0 0,-1 0 0 0 0,1 0 0 0 0,-1 0 0 0 0,1 0 0 0 0,-1 0 0 0 0,1 0 0 0 0,-1-1 0 0 0,1 1 0 0 0,-1 0 0 0 0,1 0 0 0 0,-1 0 0 0 0,1-1 0 0 0,-1 1 0 0 0,0 0 0 0 0,1-1 0 0 0,-1 1 0 0 0,0 0 0 0 0,1-1 0 0 0,-1 1 0 0 0,0-1 0 0 0,1 1 0 0 0,-1 0 0 0 0,0-1 0 0 0,1 1 0 0 0,3-6-11 0 0,-1 3-32 0 0,4-2 33 0 0,-6 2 7 0 0,0-17 6 0 0,8-12-3 0 0,35-98 920 0 0,-37 108-722 0 0,1 1 0 0 0,0 0 1 0 0,2 1-1 0 0,6-12-198 0 0,24-43 497 0 0,-32 61-256 0 0,-1 0 1 0 0,4-11-242 0 0,11-23-48 0 0,5-12 379 0 0,-21 49-230 0 0,7-14-7 0 0,2 1 0 0 0,0-1 1 0 0,2 2-95 0 0,5-9-1 0 0,-19 28 1 0 0,1 0 0 0 0,-2-1 0 0 0,1 1 0 0 0,2-5 0 0 0,9-14 0 0 0,-12 20 0 0 0,0 0 0 0 0,0-1 0 0 0,-1 1 0 0 0,1-1 0 0 0,-1 1 0 0 0,1-1 0 0 0,0-3 0 0 0,6-15 0 0 0,-6 13 0 0 0,-2 9 0 0 0,0-1 0 0 0,0 0 0 0 0,0 0 0 0 0,0 1 0 0 0,0-1 0 0 0,0 0 0 0 0,0 0 0 0 0,1 1 0 0 0,-1-1 0 0 0,0 0 0 0 0,1 1 0 0 0,-1-1 0 0 0,0 0 0 0 0,1 1 0 0 0,-1-1 0 0 0,1 0 0 0 0,-1 1 0 0 0,1-1 0 0 0,-1 1 0 0 0,1-1 0 0 0,-1 1 0 0 0,1-1 0 0 0,0 1 0 0 0,-1-1 0 0 0,1 1 0 0 0,-1-1 0 0 0,1 1 0 0 0,-1-1 0 0 0,0 1 0 0 0,1-1 0 0 0,-1 1 0 0 0,1-1 0 0 0,-1 0 0 0 0,0 1 0 0 0,1-1 0 0 0,-1 1 0 0 0,0-1 0 0 0,0 0 0 0 0,0 1 0 0 0,0-1 0 0 0,1 0 0 0 0,-1 0 0 0 0,0 1 0 0 0,0-1 0 0 0,0 0 0 0 0,0-2 0 0 0,0 0 0 0 0,1-1 0 0 0,0 1 0 0 0,-1 0 0 0 0,1 0 0 0 0,0 0 0 0 0,1 0 0 0 0,-1 0 0 0 0,1 0 1 0 0,13-34-15 0 0,-15 35-50 0 0,-2 0-2 0 0,1 2 59 0 0,0-1 1 0 0,0 1 0 0 0,0-1-1 0 0,0 1 1 0 0,0 0 0 0 0,0 0 0 0 0,0 0-1 0 0,0 0 1 0 0,0-1 0 0 0,0 1 0 0 0,0 0-1 0 0,0 1 1 0 0,0-1 0 0 0,0 0 0 0 0,0 0-1 0 0,0 0 1 0 0,0 1 0 0 0,0-1-1 0 0,0 0 1 0 0,0 1 0 0 0,0 0 6 0 0,-22 9 57 0 0,-6 4-77 0 0,-1-1 0 0 0,0-2 0 0 0,0-1 0 0 0,-14 2 20 0 0,-5 3-21 0 0,-32 9-1198 0 0,34-12-4154 0 0</inkml:trace>
  <inkml:trace contextRef="#ctx0" brushRef="#br0" timeOffset="9275.933">2595 445 2760 0 0,'9'-12'248'0'0,"10"-13"2829"0"0,-14 19-1258 0 0,0-1-1 0 0,-1 1 1 0 0,4-7-1819 0 0,-8 12 80 0 0,0 1 0 0 0,1-1 0 0 0,-1 0 0 0 0,0 1 0 0 0,0-1 0 0 0,0 1 0 0 0,0-1 0 0 0,0 0 0 0 0,0 1 0 0 0,0-1 0 0 0,0 1 0 0 0,0-1 0 0 0,0 0 0 0 0,0 1 0 0 0,0-1 0 0 0,0 1 0 0 0,0-1 0 0 0,-1 0 0 0 0,1 1 0 0 0,0-1 0 0 0,0 1 0 0 0,-1-1 0 0 0,1 1 0 0 0,0-1 0 0 0,-1 1 0 0 0,1-1 0 0 0,0 1 0 0 0,-1-1 0 0 0,1 1 0 0 0,-1 0 0 0 0,1-1 0 0 0,-1 1 0 0 0,1-1 0 0 0,-1 1 0 0 0,1 0 0 0 0,-1 0 0 0 0,1-1 0 0 0,-1 1 0 0 0,1 0 0 0 0,-1 0-80 0 0,-2-1 148 0 0,0 0 1 0 0,1 0 0 0 0,-1 0 0 0 0,0 0 0 0 0,0 1-1 0 0,1 0 1 0 0,-4-1-149 0 0,-2 2 171 0 0,0 0 0 0 0,1 0-1 0 0,-1 0 1 0 0,0 1 0 0 0,1 0-1 0 0,-1 1 1 0 0,1 0 0 0 0,-5 2-171 0 0,-15 9 1532 0 0,-16 11-1532 0 0,33-19 213 0 0,3-1-293 0 0,1 0 0 0 0,-1 0 0 0 0,1 0 0 0 0,1 1 0 0 0,-1 0 0 0 0,1 0 1 0 0,0 1-1 0 0,0-1 0 0 0,1 1 0 0 0,-1 0 0 0 0,2 0 0 0 0,-1 1 80 0 0,3-4 0 0 0,0 0 0 0 0,1 0 1 0 0,-1 0-1 0 0,1 0 0 0 0,0 1 0 0 0,0-1 0 0 0,0 0 0 0 0,1 4 0 0 0,1-6 11 0 0,0 0-1 0 0,-1-1 0 0 0,1 1 1 0 0,0 0-1 0 0,0-1 0 0 0,0 0 0 0 0,0 1 1 0 0,0-1-1 0 0,0 0 0 0 0,0 0 1 0 0,0 0-1 0 0,1 0 0 0 0,-1 0 0 0 0,2 0-10 0 0,0 0 25 0 0,0 0-1 0 0,0-1 0 0 0,0 1 0 0 0,0-1 0 0 0,0 0 1 0 0,0 0-1 0 0,0 0 0 0 0,0-1 0 0 0,-1 1 0 0 0,5-2-24 0 0,39-12 89 0 0,-38 10-44 0 0,4-1-97 0 0,-1-1-1 0 0,0 0 0 0 0,-1-1 0 0 0,0 0 0 0 0,5-5 53 0 0,-7 5 93 0 0,0-1-1 0 0,0 0 1 0 0,7-9-93 0 0,-13 13-198 0 0,1 0-1 0 0,0-1 1 0 0,-1 0 0 0 0,0 0 0 0 0,0 0 0 0 0,-1 0 0 0 0,1 0-1 0 0,1-6 199 0 0,-2 1-34 0 0,-2 12-71 0 0,-5 17-88 0 0,2-10 234 0 0,1 1-42 0 0,0 0 1 0 0,1 1 0 0 0,0 5 0 0 0,-3 23 0 0 0,-5 52 0 0 0,6-74 107 0 0,0 0-1 0 0,-2-1 1 0 0,1 0-1 0 0,-2 0 0 0 0,-5 11-106 0 0,6-18 49 0 0,1-1-1 0 0,-2 1 0 0 0,1-1 0 0 0,-1 0 1 0 0,0 0-1 0 0,-1-1 0 0 0,0 0 1 0 0,0 0-1 0 0,-1 0 0 0 0,-1 0-48 0 0,3-2 12 0 0,1-1-1 0 0,-1 0 1 0 0,0-1-1 0 0,0 0 1 0 0,0 0 0 0 0,0 0-1 0 0,-1 0 1 0 0,1-1-1 0 0,-1 0 1 0 0,1-1 0 0 0,-1 1-1 0 0,0-1 1 0 0,0-1-1 0 0,0 1 1 0 0,1-1-1 0 0,-3 0-11 0 0,-12-2 167 0 0,15 2-162 0 0,-1-1 0 0 0,1 1 1 0 0,0-1-1 0 0,0 0 1 0 0,0-1-1 0 0,0 0 0 0 0,0 0 1 0 0,0 0-1 0 0,-3-2-5 0 0,6 3 50 0 0,0 0 0 0 0,-1-1 0 0 0,1 0 0 0 0,0 0-1 0 0,0 0 1 0 0,0 0 0 0 0,0-1 0 0 0,0 1 0 0 0,0-1 0 0 0,1 1-1 0 0,-1-1 1 0 0,1 0 0 0 0,0 0 0 0 0,0 0 0 0 0,0-1 0 0 0,0 1 0 0 0,1 0-1 0 0,-1-2-49 0 0,-1-1 116 0 0,1 0-1 0 0,0 0 1 0 0,1-1-1 0 0,-1 1 0 0 0,1-5-115 0 0,1 8 38 0 0,0 0-1 0 0,0 0 0 0 0,0 0 0 0 0,1 0 1 0 0,0 0-1 0 0,-1 0 0 0 0,1 1 0 0 0,0-1 1 0 0,0 0-1 0 0,0 0 0 0 0,1 0 0 0 0,1-1-37 0 0,1-4 81 0 0,-3 6-93 0 0,0-1 0 0 0,1 1 0 0 0,-1-1 0 0 0,1 1 0 0 0,0 0 0 0 0,0 0 0 0 0,0-1 0 0 0,0 1 0 0 0,0 1-1 0 0,2-3 13 0 0,12-11-65 0 0,-13 12 79 0 0,-1 1-1 0 0,1-1 1 0 0,0 0-1 0 0,1 1 1 0 0,2-3-14 0 0,6-2-507 0 0,1 1 1 0 0,-1 0-1 0 0,1 1 0 0 0,0 1 1 0 0,6-2 506 0 0,-1 2-1517 0 0</inkml:trace>
  <inkml:trace contextRef="#ctx0" brushRef="#br0" timeOffset="9819.478">3078 370 10448 0 0,'0'0'480'0'0,"0"0"-11"0"0,-2-8-282 0 0,-1 0-166 0 0,3 7 87 0 0,0 1 27 0 0,0 0 1 0 0,-10-3 597 0 0,9 2-691 0 0,0 1 0 0 0,1 0 0 0 0,-1-1 0 0 0,0 1 0 0 0,0 0 0 0 0,1 0-1 0 0,-1-1 1 0 0,0 1 0 0 0,0 0 0 0 0,0 0 0 0 0,1 0 0 0 0,-1 0 0 0 0,0 0 0 0 0,0 0-42 0 0,-12 4 510 0 0,1 0 0 0 0,0 0 0 0 0,0 2 0 0 0,-4 1-510 0 0,16-6 2 0 0,-14 6 211 0 0,2 1-1 0 0,-1 1 0 0 0,1 0 1 0 0,-9 10-213 0 0,18-16 20 0 0,-7 7 148 0 0,1 0 1 0 0,0 0-1 0 0,0 1-168 0 0,-5 6 236 0 0,11-12-134 0 0,-1-1 1 0 0,0 1-1 0 0,1 0 1 0 0,0 0-1 0 0,0 0 1 0 0,0 0 0 0 0,1 1-1 0 0,0-1 1 0 0,0 1-1 0 0,0 0-102 0 0,2-5 113 0 0,0-1-9 0 0,0 0-32 0 0,5 5 83 0 0,6 3 58 0 0,-8-7-181 0 0,1 0-1 0 0,-1 0 1 0 0,0-1-1 0 0,1 1 1 0 0,-1-1 0 0 0,1 0-1 0 0,-1 0 1 0 0,1 0-1 0 0,-1-1 1 0 0,1 1-1 0 0,-1-1 1 0 0,1 0-1 0 0,-1 0 1 0 0,0 0-1 0 0,0 0 1 0 0,1-1-1 0 0,-1 1 1 0 0,0-1-1 0 0,0 0 1 0 0,1-1-32 0 0,3-1 32 0 0,-2 0-1 0 0,1-1 1 0 0,0 1 0 0 0,-1-1 0 0 0,0-1 0 0 0,0 1 0 0 0,0-1 0 0 0,-1 1 0 0 0,2-4-32 0 0,5-9 64 0 0,-6 11-7 0 0,-1-1-1 0 0,1 0 1 0 0,-1 0-1 0 0,1-4-56 0 0,-5 12-5 0 0,0 0 0 0 0,0 0 0 0 0,0 0 0 0 0,0 0 0 0 0,0 0 0 0 0,-1 0 0 0 0,1 0-1 0 0,0 0 1 0 0,0 0 0 0 0,0 0 0 0 0,0 0 0 0 0,0 0 0 0 0,0 0 0 0 0,0 0-1 0 0,0 0 1 0 0,0-1 0 0 0,0 1 0 0 0,0 0 0 0 0,0 0 0 0 0,0 0 0 0 0,0 0 0 0 0,-1 0-1 0 0,1 0 1 0 0,0 0 0 0 0,0 0 0 0 0,0 0 0 0 0,0 0 0 0 0,0 0 0 0 0,0 0 0 0 0,0 0-1 0 0,0 0 1 0 0,0 0 0 0 0,0 0 0 0 0,0-1 0 0 0,0 1 0 0 0,0 0 0 0 0,0 0 0 0 0,0 0-1 0 0,0 0 1 0 0,0 0 0 0 0,0 0 0 0 0,0 0 0 0 0,0 0 0 0 0,0 0 0 0 0,0 0-1 0 0,0 0 1 0 0,0 0 0 0 0,0-1 0 0 0,0 1 0 0 0,0 0 0 0 0,0 0 0 0 0,0 0 0 0 0,0 0-1 0 0,0 0 1 0 0,0 0 0 0 0,1 0 0 0 0,-1 0 0 0 0,0 0 0 0 0,0 0 0 0 0,0 0 0 0 0,0 0-1 0 0,0 0 1 0 0,0 0 0 0 0,0 0 5 0 0,-7 6-97 0 0,-5 13 66 0 0,10-13 38 0 0,1 0 0 0 0,0 0 0 0 0,0 0 1 0 0,1 0-1 0 0,0 0 0 0 0,0 0 0 0 0,0 0 0 0 0,1 0 0 0 0,-1 0 0 0 0,2 0 0 0 0,-1 0 0 0 0,1 0 0 0 0,0 0 0 0 0,0 0 0 0 0,1 0-7 0 0,-3-4 2 0 0,1 0-1 0 0,0 0 1 0 0,0 0 0 0 0,0-1 0 0 0,0 1 0 0 0,1 0 0 0 0,-1-1-1 0 0,0 1 1 0 0,1-1 0 0 0,-1 1 0 0 0,1-1 0 0 0,0 0 0 0 0,-1 0-1 0 0,1 0 1 0 0,0 1 0 0 0,-1-2 0 0 0,1 1 0 0 0,1 1-2 0 0,1-1 71 0 0,-1-1-1 0 0,1 1 1 0 0,-1 0 0 0 0,1-1 0 0 0,0 0 0 0 0,-1 1-1 0 0,1-1 1 0 0,-1-1 0 0 0,1 1 0 0 0,0-1-71 0 0,5 0-319 0 0,0-1 0 0 0,-1 0 0 0 0,0-1 0 0 0,1 0 319 0 0,26-13-5918 0 0,-25 8 298 0 0</inkml:trace>
  <inkml:trace contextRef="#ctx0" brushRef="#br0" timeOffset="10058.378">3228 406 6912 0 0,'0'0'528'0'0,"-1"1"609"0"0,-1 1 4454 0 0,0 1-5344 0 0,-1 0 0 0 0,1 0 1 0 0,1 1-1 0 0,-1-1 1 0 0,0 0-1 0 0,1 0 1 0 0,0 1-1 0 0,0-1 1 0 0,0 1-1 0 0,0-1 1 0 0,0 1-1 0 0,1 0 1 0 0,-1-1-1 0 0,1 1 0 0 0,0 0-247 0 0,-1 15 517 0 0,1-12-313 0 0,-1-1 1 0 0,1 1-1 0 0,0-1 1 0 0,1 1-1 0 0,0 3-204 0 0,-1-8 101 0 0,0 14-882 0 0,0-16-62 0 0</inkml:trace>
  <inkml:trace contextRef="#ctx0" brushRef="#br0" timeOffset="10468.075">3217 261 2760 0 0,'0'0'125'0'0,"9"9"326"0"0,0 9 5180 0 0,7 14-2046 0 0,-11-22-3685 0 0,-1 1 0 0 0,0-1 0 0 0,0 1 0 0 0,-1 0 0 0 0,0 1 0 0 0,-1 1 100 0 0,1-2 0 0 0,-1 0 0 0 0,2 0 0 0 0,0-1 0 0 0,0 1 0 0 0,1-1 0 0 0,6 16-22 0 0,-7-11-144 0 0,-4-13 137 0 0,1 0 0 0 0,-1 0-1 0 0,1 1 1 0 0,-1-1-1 0 0,1 0 1 0 0,0 0-1 0 0,0 0 1 0 0,0 0 29 0 0,2 7-70 0 0,-3-6 81 0 0,0-1-1 0 0,0 1 1 0 0,0 0-1 0 0,0-1 0 0 0,1 1 1 0 0,-1 0-1 0 0,1-1 0 0 0,0 1-10 0 0,-1 0 690 0 0,-1-4 653 0 0,1 1-1278 0 0,-1 0 0 0 0,1-1-1 0 0,0 1 1 0 0,0-1 0 0 0,0 1 0 0 0,0-1 0 0 0,0 0 0 0 0,0 1-1 0 0,0-1 1 0 0,0 1 0 0 0,0-1 0 0 0,1 1 0 0 0,-1-1 0 0 0,0 1-1 0 0,0 0 1 0 0,0-1 0 0 0,0 1 0 0 0,1-1 0 0 0,-1 1 0 0 0,0-1-65 0 0,6-16 791 0 0,-5 15-729 0 0,-1 0 0 0 0,1-1 0 0 0,0 1-1 0 0,0 0 1 0 0,0 0 0 0 0,0 0 0 0 0,0 0 0 0 0,1 0 0 0 0,0-1-62 0 0,22-33 344 0 0,-20 29-299 0 0,0 0-1 0 0,1 0 1 0 0,0 0-1 0 0,0 1 0 0 0,0 0 1 0 0,1 0-1 0 0,0 0 0 0 0,1 0-44 0 0,-2 2 29 0 0,-2 2-40 0 0,0-1-1 0 0,0 1 1 0 0,0 0-1 0 0,1 0 0 0 0,-1 0 1 0 0,1 0-1 0 0,-1 1 1 0 0,1-1-1 0 0,0 1 1 0 0,0 0 11 0 0,15-2-82 0 0,-19 2 82 0 0,0 1 0 0 0,1 0 0 0 0,-1 0 0 0 0,1 0 0 0 0,-1 0 0 0 0,0 0 0 0 0,1 0 0 0 0,-1-1 0 0 0,1 1 0 0 0,-1 0 0 0 0,0 0 0 0 0,1 0 0 0 0,-1 0 0 0 0,1 1 0 0 0,-1-1 0 0 0,1 0 0 0 0,-1 0 0 0 0,0 0 0 0 0,1 0 0 0 0,-1 0 0 0 0,1 0 0 0 0,-1 1 0 0 0,0-1 0 0 0,1 0 0 0 0,-1 0 0 0 0,0 1 0 0 0,1-1 0 0 0,-1 0 0 0 0,0 0 0 0 0,1 1 0 0 0,-1-1 0 0 0,0 0 0 0 0,0 1 0 0 0,1-1 0 0 0,-1 1 0 0 0,3 1 0 0 0,-1 0 0 0 0,1 0 0 0 0,-1 0-1 0 0,0 0 1 0 0,0 1 0 0 0,0-1-1 0 0,0 1 1 0 0,0-1 0 0 0,-1 1 0 0 0,1 0-1 0 0,-1-1 1 0 0,1 1 0 0 0,-1 0-1 0 0,0 0 1 0 0,0 0 0 0 0,-1 0-1 0 0,1 0 1 0 0,0 1 0 0 0,0 4 149 0 0,0 0 0 0 0,0 0 0 0 0,0 0 1 0 0,-1 1-1 0 0,0-1 0 0 0,-1 4-149 0 0,-5 10 291 0 0,5-19-293 0 0,-1 0 0 0 0,1 1 0 0 0,1-1 1 0 0,-1 1-1 0 0,0-1 0 0 0,1 1 0 0 0,0 1 2 0 0,-7 51-141 0 0,7-56-542 0 0</inkml:trace>
  <inkml:trace contextRef="#ctx0" brushRef="#br0" timeOffset="11816.623">2474 905 3680 0 0,'-1'0'113'0'0,"-1"0"0"0"0,0 0-1 0 0,1 1 1 0 0,-1-1 0 0 0,1 1 0 0 0,-1-1 0 0 0,1 1-1 0 0,-1 0 1 0 0,1-1 0 0 0,-1 1 0 0 0,1 0 0 0 0,-1 0-1 0 0,1 0 1 0 0,0 0 0 0 0,0 0 0 0 0,0 0 0 0 0,-1 1-1 0 0,1-1 1 0 0,0 0 0 0 0,0 1 0 0 0,1-1 0 0 0,-1 0-1 0 0,0 1 1 0 0,0-1 0 0 0,1 1-113 0 0,-4 7 1762 0 0,1 0 1 0 0,0 0-1 0 0,0 0 0 0 0,1 2-1762 0 0,-2 1 384 0 0,-17 88 2969 0 0,17-79-2460 0 0,4-18 99 0 0,2-13-580 0 0,-1 6-362 0 0,1 0-1 0 0,-1 0 1 0 0,1 0-1 0 0,0 0 1 0 0,1 1-1 0 0,-1-1 1 0 0,1 1-1 0 0,-1 0 1 0 0,1-1-1 0 0,0 1 1 0 0,1-1-50 0 0,10-11 141 0 0,34-48-331 0 0,-45 59 132 0 0,0 0-1 0 0,0 1 1 0 0,0 0-1 0 0,1 0 0 0 0,-1 0 1 0 0,1 0-1 0 0,0 1 1 0 0,0-1-1 0 0,0 1 1 0 0,0 0-1 0 0,0 0 0 0 0,0 0 1 0 0,0 1-1 0 0,1 0 1 0 0,-1-1-1 0 0,1 2 0 0 0,1-1 59 0 0,-4 1 3 0 0,-1-1 0 0 0,1 2 0 0 0,0-1-1 0 0,0 0 1 0 0,-1 0 0 0 0,1 0 0 0 0,0 1-1 0 0,-1-1 1 0 0,1 1 0 0 0,0-1 0 0 0,-1 1-1 0 0,1 0 1 0 0,-1 0 0 0 0,1 0 0 0 0,-1 0-1 0 0,1 0 1 0 0,-1 0 0 0 0,0 0 0 0 0,1 0-1 0 0,0 1-2 0 0,2 2-27 0 0,-1 0-1 0 0,1 1 0 0 0,0 0 0 0 0,-1-1 0 0 0,2 4 28 0 0,-4-4 6 0 0,1-1 0 0 0,-1 1 1 0 0,0-1-1 0 0,0 1 0 0 0,0 0 0 0 0,0 0 0 0 0,0 0 0 0 0,-1-1 0 0 0,0 1 0 0 0,0 0 0 0 0,0 0 0 0 0,0 0 0 0 0,0 0 0 0 0,-1 0 0 0 0,0-1 0 0 0,0 2-6 0 0,0 5-3 0 0,0-7 28 0 0,0-1 0 0 0,0 1 0 0 0,0-1 0 0 0,0 1 1 0 0,0-1-1 0 0,-1 0 0 0 0,1 1-25 0 0,-5 7 122 0 0,6-10-112 0 0,0 0 0 0 0,0 1 0 0 0,0-1 0 0 0,0 0 0 0 0,0 0 0 0 0,0 1 0 0 0,0-1 0 0 0,0 0-1 0 0,-1 0 1 0 0,1 1 0 0 0,0-1 0 0 0,0 0 0 0 0,0 0 0 0 0,-1 1 0 0 0,1-1 0 0 0,0 0 0 0 0,0 0-1 0 0,-1 0 1 0 0,1 1 0 0 0,0-1 0 0 0,0 0 0 0 0,-1 0 0 0 0,1 0 0 0 0,0 0 0 0 0,-1 0 0 0 0,1 0-1 0 0,0 0 1 0 0,0 0 0 0 0,-1 0 0 0 0,1 1 0 0 0,0-1 0 0 0,-1 0 0 0 0,1-1 0 0 0,0 1 0 0 0,-1 0 0 0 0,1 0-1 0 0,0 0 1 0 0,-1 0 0 0 0,1 0 0 0 0,0 0 0 0 0,0 0 0 0 0,-1 0 0 0 0,1 0 0 0 0,0-1 0 0 0,0 1-1 0 0,-1 0 1 0 0,1 0-10 0 0,-1 0 19 0 0,1-1-1 0 0,-1 1 0 0 0,1-1 1 0 0,-1 1-1 0 0,1-1 0 0 0,-1 1 1 0 0,1-1-1 0 0,-1 0 0 0 0,1 1 1 0 0,0-1-1 0 0,-1 1 0 0 0,1-1 1 0 0,0 0-1 0 0,-1 1 0 0 0,1-1 1 0 0,0 0-1 0 0,0 0 0 0 0,0 1 1 0 0,-1-1-19 0 0,1-5 7 0 0,1 1 0 0 0,-1 0 0 0 0,1 0 0 0 0,0 0 1 0 0,0 0-1 0 0,0 0 0 0 0,0 0 0 0 0,1 0 0 0 0,0 0 1 0 0,0 1-1 0 0,1-1 0 0 0,-1 0 0 0 0,3-2-7 0 0,0-1 22 0 0,-4 6-16 0 0,0-1 0 0 0,1 1-1 0 0,-1-1 1 0 0,1 1 0 0 0,0-1 0 0 0,-1 1-1 0 0,1 0 1 0 0,0 0 0 0 0,0 0 0 0 0,1 0-1 0 0,-1 1 1 0 0,0-1 0 0 0,1 0-1 0 0,-1 1 1 0 0,1-1 0 0 0,-1 1 0 0 0,1 0-1 0 0,0 0-5 0 0,12 0-102 0 0,-10 3 4 0 0,-3 0 93 0 0,2 1 7 0 0,0 1 0 0 0,0-1 0 0 0,0 1 0 0 0,0 0 0 0 0,0 0 0 0 0,-1 0 0 0 0,1 0 0 0 0,-1 1 0 0 0,0-1 0 0 0,-1 1 0 0 0,1 0 1 0 0,-1 0-1 0 0,0 0 0 0 0,0 0 0 0 0,-1 0 0 0 0,1 0 0 0 0,0 4-2 0 0,-1-1 53 0 0,2-1-1 0 0,-1 1 1 0 0,1-1 0 0 0,0 1 0 0 0,3 3-53 0 0,-5-10 65 0 0,-1-1 8 0 0,1 1-1 0 0,1 0-57 0 0,-1 0 0 0 0,1 0 0 0 0,-1 0 0 0 0,1-1 0 0 0,0 1-1 0 0,0-1 1 0 0,-1 1 0 0 0,1-1 0 0 0,0 1 0 0 0,0-1 0 0 0,-1 0-1 0 0,1 0 1 0 0,0 0 0 0 0,0 0 0 0 0,0 0 0 0 0,-1 0 0 0 0,1-1-1 0 0,0 1 1 0 0,0 0 0 0 0,-1-1 0 0 0,1 0 0 0 0,0 1 0 0 0,-1-1-1 0 0,1 0 1 0 0,0 0-15 0 0,10-4 80 0 0,-1-1 0 0 0,0 0-1 0 0,2-3-79 0 0,-10 8 14 0 0,0-2-14 0 0,0 0 0 0 0,0 0 0 0 0,0 0 0 0 0,0-1 0 0 0,0 1 0 0 0,-1-1 0 0 0,1 1 0 0 0,-1-1 0 0 0,0 0 0 0 0,8-13 0 0 0,-5 9-11 0 0,-1 0 1 0 0,0 0-1 0 0,0 0 0 0 0,-1-1 0 0 0,0 1 0 0 0,2-8 11 0 0,11-29-87 0 0,-15 42 87 0 0,0 3 0 0 0,-1-1 0 0 0,1 0 0 0 0,-1 0 0 0 0,0 0 0 0 0,1 0 0 0 0,-1 0 0 0 0,0 0 0 0 0,0 0 0 0 0,0 0 0 0 0,0 0 0 0 0,0 0 0 0 0,0 0 0 0 0,0 1 0 0 0,0-1 0 0 0,0 0 0 0 0,0-1 0 0 0,0 1 0 0 0,0 0 0 0 0,-1 1 0 0 0,1-1 1 0 0,0 0-1 0 0,0 0 0 0 0,0 1 0 0 0,0-1 0 0 0,-1 0 0 0 0,1 1 0 0 0,0-1 0 0 0,-1 0 0 0 0,1 1 0 0 0,-1-1 0 0 0,1 0 0 0 0,-1 1 0 0 0,1-1 0 0 0,-1 1 0 0 0,1-1 0 0 0,-1 1 0 0 0,0-1 0 0 0,-4-5-18 0 0,5 6 8 0 0,-1 0-1 0 0,0 0 1 0 0,0 0 0 0 0,1 0-1 0 0,-1 0 1 0 0,0 0 0 0 0,0 0-1 0 0,1 0 1 0 0,-1 0 0 0 0,0 0 0 0 0,1 1-1 0 0,-1-1 1 0 0,0 0 0 0 0,0 0-1 0 0,1 1 1 0 0,-1-1 0 0 0,0 0-1 0 0,1 1 1 0 0,-1-1 0 0 0,0 1 10 0 0,-1 0-21 0 0,-3 2 15 0 0,0-1 0 0 0,0 1-1 0 0,0 1 1 0 0,1-1-1 0 0,-1 1 1 0 0,1 0-1 0 0,0 0 1 0 0,0 0 0 0 0,0 0-1 0 0,0 1 1 0 0,1-1-1 0 0,-3 6 7 0 0,3-6-4 0 0,1 0-1 0 0,0 1 1 0 0,0-1-1 0 0,0 1 1 0 0,0 0-1 0 0,1 0 1 0 0,-1 0-1 0 0,1 0 1 0 0,0 0-1 0 0,1 0 1 0 0,-1 0-1 0 0,1 0 1 0 0,0 0-1 0 0,1 4 5 0 0,-1-7 0 0 0,1 0-1 0 0,-1-1 0 0 0,1 1 0 0 0,0 0 0 0 0,0-1 0 0 0,-1 1 0 0 0,1-1 0 0 0,0 1 1 0 0,0-1-1 0 0,1 0 0 0 0,-1 1 0 0 0,0-1 0 0 0,0 0 0 0 0,1 0 0 0 0,-1 0 1 0 0,2 1 0 0 0,0 0-190 0 0,0 0 0 0 0,0-1 0 0 0,0 1 1 0 0,0-1-1 0 0,0 1 0 0 0,0-1 0 0 0,1 0 0 0 0,-1-1 190 0 0,31 5-3126 0 0,-19-5 1513 0 0</inkml:trace>
  <inkml:trace contextRef="#ctx0" brushRef="#br0" timeOffset="12371.778">3248 930 13504 0 0,'-1'-1'65'0'0,"0"-1"0"0"0,0 0 1 0 0,0 1-1 0 0,0-1 0 0 0,0 1 1 0 0,0-1-1 0 0,0 1 1 0 0,-1 0-1 0 0,1 0 0 0 0,-1-1 1 0 0,1 1-1 0 0,0 0 0 0 0,-1 0 1 0 0,0 0-1 0 0,1 1 0 0 0,-1-1 1 0 0,0 0-1 0 0,1 1 1 0 0,-1-1-1 0 0,0 1 0 0 0,0-1 1 0 0,1 1-1 0 0,-1 0 0 0 0,0 0 1 0 0,0 0-1 0 0,0 0 0 0 0,0 0 1 0 0,1 0-1 0 0,-1 0 1 0 0,-1 1-66 0 0,-4 0 246 0 0,0 0 1 0 0,0 0 0 0 0,0 1-1 0 0,0 0 1 0 0,1 1 0 0 0,-1 0-1 0 0,-3 1-246 0 0,4 0 118 0 0,0 0 0 0 0,0 0 0 0 0,0 0 0 0 0,1 1 0 0 0,0 0 0 0 0,0 0 0 0 0,0 0 0 0 0,0 1 0 0 0,1-1 0 0 0,0 1 0 0 0,0 0 0 0 0,-2 5-118 0 0,1 1 11 0 0,2-5 0 0 0,0-1-1 0 0,1 1 1 0 0,0 0 0 0 0,-1 0-11 0 0,3-5 4 0 0,0 0 0 0 0,-1 0 0 0 0,1 0-1 0 0,0-1 1 0 0,0 1 0 0 0,0 0-1 0 0,0 0 1 0 0,1 0 0 0 0,-1 0 0 0 0,0 0-1 0 0,1-1 1 0 0,-1 1 0 0 0,1 0 0 0 0,0 0-1 0 0,0-1 1 0 0,-1 1 0 0 0,2 1-4 0 0,-1-2 11 0 0,0 0 1 0 0,0 0 0 0 0,0-1 0 0 0,0 1-1 0 0,0 0 1 0 0,1 0 0 0 0,-1 0-1 0 0,0-1 1 0 0,1 1 0 0 0,-1-1-1 0 0,0 1 1 0 0,1-1 0 0 0,-1 1-1 0 0,0-1 1 0 0,1 0 0 0 0,-1 0-1 0 0,1 0 1 0 0,0 1-12 0 0,2-1 51 0 0,0 0 0 0 0,0 0 1 0 0,0-1-1 0 0,0 1 0 0 0,0-1 0 0 0,1 0-51 0 0,3-1 52 0 0,0-1 0 0 0,0 0 0 0 0,0 0 1 0 0,0-1-1 0 0,-1 0 0 0 0,1 0 0 0 0,-1-1 0 0 0,0 0 0 0 0,-1 0 0 0 0,1-1 1 0 0,-1 0-1 0 0,0 0 0 0 0,4-6-52 0 0,-3 3 3 0 0,-1-1 0 0 0,0 0 0 0 0,0 0 0 0 0,-1 0 1 0 0,0 0-1 0 0,-1-1 0 0 0,0 0 0 0 0,-1 0 0 0 0,0 0 0 0 0,-1-1-3 0 0,16-67 60 0 0,-17 75-141 0 0,-1 3 69 0 0,-1-10-292 0 0,1 9 215 0 0,3 11-149 0 0,-7 6 183 0 0,1-1-1 0 0,-2 13 56 0 0,3-11-9 0 0,-11 61 241 0 0,10-57-229 0 0,2-15 4 0 0,0 1 0 0 0,0-1 0 0 0,1 1-1 0 0,-1-1 1 0 0,1 1 0 0 0,1 0 0 0 0,-1-1-1 0 0,1 1 1 0 0,0-1 0 0 0,0 1 0 0 0,2 3-7 0 0,-3-8 43 0 0,1 1 0 0 0,-1-1-1 0 0,1 1 1 0 0,0-1 0 0 0,0 1 0 0 0,-1-1 0 0 0,1 0 0 0 0,0 1 0 0 0,0-1 0 0 0,1 0-43 0 0,-1 0 5 0 0,-1-1 0 0 0,1 0 0 0 0,0 1 1 0 0,0-1-1 0 0,-1 0 0 0 0,1 0 0 0 0,0 0 0 0 0,0 0 1 0 0,-1 0-1 0 0,1 0 0 0 0,0 0 0 0 0,0 0 0 0 0,0 0 1 0 0,-1 0-1 0 0,1 0 0 0 0,0-1 0 0 0,0 1 1 0 0,-1 0-1 0 0,2-1-5 0 0,1 0-91 0 0,0 0 1 0 0,0 0-1 0 0,0 0 1 0 0,0-1-1 0 0,0 0 1 0 0,0 1-1 0 0,0-1 1 0 0,-1 0-1 0 0,1 0 1 0 0,0-1-1 0 0,-1 1 1 0 0,0 0-1 0 0,0-1 1 0 0,1 1-1 0 0,-1-1 1 0 0,-1 0-1 0 0,2-2 91 0 0,12-15-988 0 0,-10 14 816 0 0,-1 0 1 0 0,1 0 0 0 0,-1 0 0 0 0,0-1 0 0 0,-1 1 0 0 0,0-1 0 0 0,1-2 171 0 0,7-12-62 0 0,-10 21 130 0 0,-1 0 20 0 0,0 0 97 0 0,0 0 437 0 0,0 0-550 0 0,0 0 1 0 0,1 0 0 0 0,-1 0-1 0 0,1 0 1 0 0,-1 0 0 0 0,0 0-1 0 0,1 1 1 0 0,-1-1 0 0 0,1 0-1 0 0,-1 0 1 0 0,0 0 0 0 0,1 1-1 0 0,-1-1 1 0 0,0 0 0 0 0,1 1-1 0 0,-1-1 1 0 0,0 0 0 0 0,0 1-1 0 0,1-1 1 0 0,-1 0 0 0 0,0 1-1 0 0,0-1 1 0 0,0 0 0 0 0,1 1-1 0 0,-1-1 1 0 0,0 1 0 0 0,0-1-1 0 0,0 0 1 0 0,0 1 0 0 0,0 0-73 0 0,2 15 287 0 0,-1-8-504 0 0,3 4-132 0 0,-2-9 381 0 0,-1-1 0 0 0,-1 1 0 0 0,1-1 0 0 0,0 1 0 0 0,-1-1 0 0 0,1 1 0 0 0,-1-1 0 0 0,0 2-32 0 0,0-1 114 0 0,0-1-63 0 0,1 0 0 0 0,-1 1 0 0 0,0-1 0 0 0,1 0 0 0 0,-1 1 0 0 0,1-1 0 0 0,0 0 0 0 0,-1 0 0 0 0,1 1 0 0 0,0-1 0 0 0,0 0 0 0 0,1 0 0 0 0,0 2-51 0 0,-1-4 7 0 0,0 3 1 0 0,0-1 1 0 0,0 1 0 0 0,0-1 0 0 0,1 0 0 0 0,0 1-1 0 0,-1-1 1 0 0,1 0 0 0 0,0 0 0 0 0,0 0 0 0 0,0 0-1 0 0,0-1 1 0 0,0 1 0 0 0,1 0 0 0 0,-1-1 0 0 0,0 0 0 0 0,1 1-1 0 0,2 0-8 0 0,-4-2-95 0 0,0 0-1 0 0,0 0 1 0 0,1-1-1 0 0,-1 1 1 0 0,0 0 0 0 0,0 0-1 0 0,0-1 1 0 0,1 1-1 0 0,-1-1 1 0 0,0 1-1 0 0,0-1 1 0 0,0 0-1 0 0,0 1 1 0 0,0-1-1 0 0,0 0 1 0 0,0 1-1 0 0,0-1 1 0 0,0 0-1 0 0,0 0 1 0 0,-1 0-1 0 0,1 0 1 0 0,0 0 0 0 0,0 0-1 0 0,-1 0 1 0 0,1-1 95 0 0,3-4-1460 0 0,3-2-4613 0 0</inkml:trace>
  <inkml:trace contextRef="#ctx0" brushRef="#br0" timeOffset="12648.437">3515 836 10080 0 0,'1'-2'51'0'0,"-1"1"0"0"0,0 0 0 0 0,0 0 0 0 0,1-1 0 0 0,-1 1 0 0 0,0 0 0 0 0,0-1 0 0 0,-1 1 0 0 0,1 0 0 0 0,0-1 0 0 0,0 1-1 0 0,0 0 1 0 0,-1 0 0 0 0,1-1 0 0 0,-1 1 0 0 0,1 0 0 0 0,-1 0 0 0 0,0 0 0 0 0,1 0 0 0 0,-1-1 0 0 0,0 1-51 0 0,0 0 17 0 0,1 1-1 0 0,-1-1 0 0 0,1 1 0 0 0,-1-1 1 0 0,1 0-1 0 0,0 1 0 0 0,-1-1 0 0 0,1 0 1 0 0,0 1-1 0 0,-1-1 0 0 0,1 0 0 0 0,0 0 1 0 0,0 1-1 0 0,0-1 0 0 0,0 0 0 0 0,0 0 1 0 0,0 0-1 0 0,0 1 0 0 0,0-1 0 0 0,0 0 1 0 0,0 0-1 0 0,0 1 0 0 0,0-1-16 0 0,1-3 401 0 0,-2 2-398 0 0,1 2 66 0 0,-1-1 0 0 0,1 1-1 0 0,0 0 1 0 0,0-1 0 0 0,0 1-1 0 0,-1 0 1 0 0,1-1 0 0 0,0 1 0 0 0,0 0-1 0 0,0-1 1 0 0,0 1 0 0 0,0-1-1 0 0,0 1 1 0 0,0 0 0 0 0,0-1 0 0 0,0 1-1 0 0,0 0 1 0 0,0-1 0 0 0,0 1 0 0 0,0-1-1 0 0,0 1 1 0 0,0 0 0 0 0,0-1-1 0 0,0 1 1 0 0,1 0 0 0 0,-1-1 0 0 0,0 1-1 0 0,0 0 1 0 0,0-1 0 0 0,1 1 0 0 0,-1 0-1 0 0,0-1 1 0 0,0 1 0 0 0,1 0-1 0 0,-1 0 1 0 0,0-1 0 0 0,0 1 0 0 0,1 0-1 0 0,-1 0 1 0 0,0-1 0 0 0,1 1-1 0 0,-1 0 1 0 0,0 0 0 0 0,1 0 0 0 0,-1 0-1 0 0,1 0 1 0 0,-1 0 0 0 0,0 0 0 0 0,1-1-1 0 0,-1 1 1 0 0,0 0 0 0 0,1 0-1 0 0,-1 0 1 0 0,1 0 0 0 0,-1 1 0 0 0,0-1-1 0 0,1 0 1 0 0,-1 0 0 0 0,0 0-1 0 0,1 0-67 0 0,0 1-529 0 0,5 4-212 0 0</inkml:trace>
  <inkml:trace contextRef="#ctx0" brushRef="#br0" timeOffset="12967.98">3638 830 12152 0 0,'0'0'554'0'0,"0"0"-11"0"0,-4 8-328 0 0,-5 10 1316 0 0,-1 0 0 0 0,-11 15-1531 0 0,14-23 281 0 0,0 0 0 0 0,0 1 0 0 0,1 0 0 0 0,1 0 0 0 0,0 0 0 0 0,0 1 0 0 0,1 0 0 0 0,1 0 0 0 0,-1 2-281 0 0,4-12 45 0 0,-1 0 0 0 0,1 0 0 0 0,0 0 0 0 0,0 0 0 0 0,-1 0 0 0 0,1 1 0 0 0,1-1 0 0 0,-1 0 0 0 0,0 0 0 0 0,1 0 0 0 0,-1 0 0 0 0,1 0 0 0 0,-1 0 0 0 0,1 0 0 0 0,0 0 0 0 0,0 0 0 0 0,0 0 0 0 0,0 0 0 0 0,0-1 0 0 0,0 1 0 0 0,1 0-45 0 0,0-1 26 0 0,0 1 0 0 0,0-1 0 0 0,1 1 0 0 0,-1-1 0 0 0,1 0 1 0 0,-1 0-1 0 0,1-1 0 0 0,-1 1 0 0 0,1 0 0 0 0,0-1 0 0 0,-1 1 0 0 0,1-1 1 0 0,0 0-1 0 0,-1 0 0 0 0,1 0 0 0 0,0 0-26 0 0,-1-1 25 0 0,1 1 0 0 0,0 0-1 0 0,0-1 1 0 0,-1 1 0 0 0,1-1-1 0 0,0 0 1 0 0,-1 0 0 0 0,1 0 0 0 0,-1 0-1 0 0,1 0 1 0 0,-1-1 0 0 0,1 1 0 0 0,-1-1-1 0 0,0 0 1 0 0,0 1 0 0 0,0-1 0 0 0,0 0-1 0 0,0 0 1 0 0,1-2-25 0 0,3-4 93 0 0,0-1 0 0 0,0-1 0 0 0,0 1-1 0 0,0-4-92 0 0,2-3 44 0 0,-4 10-94 0 0,0-1 1 0 0,-1 0-1 0 0,0 0 0 0 0,0 0 0 0 0,-1-1 0 0 0,0 1 0 0 0,1-7 50 0 0,-5 23-1 0 0,1 0-1 0 0,-1-1 0 0 0,2 1 1 0 0,-1 0-1 0 0,1 0 1 0 0,1 0-1 0 0,-1 1 2 0 0,0-8 0 0 0,1 1 0 0 0,8 6 0 0 0,-7-7 4 0 0,0 0-1 0 0,0 0 1 0 0,0 0-1 0 0,1-1 1 0 0,-1 1-1 0 0,1-1 1 0 0,-1 0-1 0 0,1 1 1 0 0,-1-1-1 0 0,1 0 1 0 0,0-1-1 0 0,0 1 1 0 0,-1 0-1 0 0,1-1 1 0 0,0 0-1 0 0,0 1 0 0 0,0-1 1 0 0,0 0-1 0 0,-1-1 1 0 0,1 1-1 0 0,0 0-3 0 0,1-1-485 0 0,1-1 0 0 0,-1 1-1 0 0,0-1 1 0 0,-1 1-1 0 0,1-1 1 0 0,0 0 0 0 0,0 0-1 0 0,-1-1 1 0 0,1 1-1 0 0,-1-1 1 0 0,0 0 0 0 0,0 0-1 0 0,2-2 486 0 0,6-9-5610 0 0</inkml:trace>
  <inkml:trace contextRef="#ctx0" brushRef="#br0" timeOffset="13421.048">3874 844 10224 0 0,'0'0'464'0'0,"0"0"-8"0"0,0 0-174 0 0,1 1 342 0 0,1 3-275 0 0,0 0 0 0 0,0-1 0 0 0,0 1 0 0 0,-1 0 0 0 0,1 0 0 0 0,-1 0 0 0 0,0 1 0 0 0,-1-1 0 0 0,1 0 0 0 0,-1 0 0 0 0,1 2-349 0 0,2 17 774 0 0,-1-13-498 0 0,-1-1-1 0 0,0 1 0 0 0,-1 0 1 0 0,0 0-1 0 0,-1-1 0 0 0,0 1-275 0 0,-1 21 372 0 0,2-29-244 0 0,0-2-5 0 0,0 9 690 0 0,1-14-953 0 0,0-1-1 0 0,0 1 0 0 0,1 0 0 0 0,-1 0 1 0 0,1-1-1 0 0,1 1 0 0 0,-1 0 1 0 0,0 0-1 0 0,1 1 0 0 0,0-1 0 0 0,3-3 141 0 0,8-15-1132 0 0,-12 19 874 0 0,1 1-1 0 0,0-1 0 0 0,0 1 0 0 0,0-1 0 0 0,0 1 0 0 0,0 0 1 0 0,1 0-1 0 0,-1 0 0 0 0,1 1 0 0 0,0-1 0 0 0,0 1 0 0 0,0 0 0 0 0,0 0 1 0 0,4-1 258 0 0,4 13-32 0 0,-10-8 108 0 0,0-1 1 0 0,0 1 0 0 0,0 0-1 0 0,-1-1 1 0 0,1 1 0 0 0,-1 0-1 0 0,1 0 1 0 0,-1 0 0 0 0,0 0-1 0 0,0 0 1 0 0,0 0 0 0 0,0 0 0 0 0,0 0-1 0 0,0 1 1 0 0,0 1-77 0 0,1 6 454 0 0,0 1 0 0 0,-1-1 0 0 0,0 3-454 0 0,3 17 1017 0 0,-3-25-743 0 0,-1 1 0 0 0,1 0 1 0 0,-1-1-1 0 0,-1 1 0 0 0,1 0-274 0 0,-1 10 803 0 0,2-9 345 0 0,6-9-909 0 0,-4 1-258 0 0,2-1 58 0 0,0-1 0 0 0,0 0 0 0 0,0 0 0 0 0,0 0 0 0 0,2-2-39 0 0,10-7-3 0 0,39-35-701 0 0,-54 46 673 0 0,0-1 0 0 0,0 0 0 0 0,0 1 0 0 0,1 0 0 0 0,-1-1 0 0 0,1 1 0 0 0,-1 0 0 0 0,1 0-1 0 0,-1 1 1 0 0,1-1 0 0 0,0 0 0 0 0,-1 1 0 0 0,1 0 0 0 0,0-1 0 0 0,-1 1 0 0 0,1 0 0 0 0,0 1-1 0 0,0-1 32 0 0,-1 1-21 0 0,0 0-1 0 0,0 1 0 0 0,-1-1 0 0 0,1 1 1 0 0,0-1-1 0 0,-1 1 0 0 0,0 0 1 0 0,1-1-1 0 0,-1 1 0 0 0,0 0 0 0 0,0 0 1 0 0,1 2 21 0 0,2 2-4 0 0,-1-2-23 0 0,-1 0 0 0 0,1 0 0 0 0,-1 0 0 0 0,0 0 0 0 0,0 1 0 0 0,0-1 0 0 0,-1 1 0 0 0,0-1 0 0 0,1 2 27 0 0,0 16-5138 0 0,-2-8-776 0 0</inkml:trace>
  <inkml:trace contextRef="#ctx0" brushRef="#br0" timeOffset="14026.093">1774 2543 5064 0 0,'0'0'389'0'0,"0"0"106"0"0,0 0 1369 0 0,0 0 625 0 0,0 0 126 0 0,0 2-297 0 0,-2 11-1654 0 0,1 0 0 0 0,0 0-1 0 0,0 0 1 0 0,2 0 0 0 0,0 3-664 0 0,0 18 869 0 0,-1-5-274 0 0,1 0 0 0 0,2-1 0 0 0,6 27-595 0 0,-6-42 284 0 0,0-1 0 0 0,5 11-284 0 0,-6-19 5 0 0,0 0 1 0 0,0 0 0 0 0,0 0 0 0 0,0 0 0 0 0,1-1-1 0 0,-1 1 1 0 0,1-1 0 0 0,0 0 0 0 0,0 1 0 0 0,2 0-6 0 0,-1-1 24 0 0,0 0 0 0 0,1 0 0 0 0,-1-1 1 0 0,1 0-1 0 0,0 0 0 0 0,0 0 0 0 0,0 0 1 0 0,0-1-1 0 0,0 0 0 0 0,0 0 0 0 0,0 0 1 0 0,0 0-1 0 0,0-1 0 0 0,0 0 0 0 0,1 0 1 0 0,-1-1-1 0 0,0 1-24 0 0,12-1 22 0 0,26-3-933 0 0,-16-2-6985 0 0,-18 2 2076 0 0</inkml:trace>
  <inkml:trace contextRef="#ctx0" brushRef="#br0" timeOffset="14502.626">2271 2735 7832 0 0,'0'-6'833'0'0,"0"2"-574"0"0,0 3 1006 0 0,0 1 435 0 0,-1-2 1532 0 0,-5-10-2011 0 0,4 11-1134 0 0,-1 0 0 0 0,1 1 0 0 0,0-1 0 0 0,-1 1 0 0 0,1-1 0 0 0,-1 1 0 0 0,1 0 0 0 0,0-1 0 0 0,-1 2 0 0 0,1-1 0 0 0,-1 0 0 0 0,1 0 0 0 0,-1 1 0 0 0,1-1 0 0 0,0 1 0 0 0,-1 0 0 0 0,1-1 0 0 0,-1 1-87 0 0,-8 3 185 0 0,1 1 0 0 0,-1 0 0 0 0,-1 1-185 0 0,-1 2 194 0 0,0 0-1 0 0,0 1 0 0 0,0 0 1 0 0,1 1-1 0 0,-2 2-193 0 0,9-7 94 0 0,1 0 0 0 0,-1 0 0 0 0,1 0 0 0 0,0 0 0 0 0,0 1 0 0 0,1-1 0 0 0,0 1 0 0 0,0 0 0 0 0,0 0 1 0 0,0 1-1 0 0,1-1 0 0 0,0 0 0 0 0,0 3-94 0 0,2-8 14 0 0,0 0 1 0 0,0 1-1 0 0,-1-1 1 0 0,1 0-1 0 0,0 1 0 0 0,0-1 1 0 0,0 0-1 0 0,0 0 1 0 0,1 1-1 0 0,-1-1 1 0 0,0 0-1 0 0,1 0 1 0 0,-1 1-1 0 0,0-1 1 0 0,1 0-1 0 0,0 0 1 0 0,-1 0-1 0 0,1 1 0 0 0,0-1 1 0 0,-1 0-1 0 0,1 0 1 0 0,0 0-1 0 0,0 0 1 0 0,0 0-1 0 0,0-1 1 0 0,0 1-1 0 0,0 0 1 0 0,0 0-1 0 0,0-1 0 0 0,0 1 1 0 0,0 0-1 0 0,1-1 1 0 0,-1 1-1 0 0,0-1 1 0 0,0 0-1 0 0,1 1 1 0 0,-1-1-1 0 0,0 0 1 0 0,1 0-15 0 0,2 1 39 0 0,-1-1 0 0 0,1 1 1 0 0,0-1-1 0 0,0 0 1 0 0,0-1-1 0 0,-1 1 0 0 0,1-1 1 0 0,0 1-1 0 0,-1-1 1 0 0,1 0-1 0 0,0-1 0 0 0,-1 1 1 0 0,1-1-40 0 0,2 0-39 0 0,0-2 1 0 0,0 1 0 0 0,0-1 0 0 0,0 1-1 0 0,0-2 1 0 0,-1 1 0 0 0,0 0 0 0 0,0-1-1 0 0,0 0 1 0 0,0-1 0 0 0,-1 1 0 0 0,0-1-1 0 0,1-1 39 0 0,3-7-187 0 0,-6 11 172 0 0,0 1 1 0 0,-1-1-1 0 0,1 1 0 0 0,-1-1 0 0 0,0 1 1 0 0,0-1-1 0 0,0 0 0 0 0,0 1 0 0 0,0-1 1 0 0,-1 0-1 0 0,1 0 15 0 0,-1 2-64 0 0,0 1-3 0 0,0 0 3 0 0,0 0-2 0 0,0 0-16 0 0,1 1 15 0 0,1 3 36 0 0,-1 8 29 0 0,0-7 24 0 0,0 0 0 0 0,0 0 0 0 0,1 0 0 0 0,0-1-1 0 0,-1 1 1 0 0,2-1 0 0 0,-1 1 0 0 0,1-1 0 0 0,-1 0 0 0 0,1 0-1 0 0,3 4-21 0 0,-5-7-94 0 0,0 1-1 0 0,0 0 0 0 0,1 0 0 0 0,-1-1 0 0 0,1 1 1 0 0,-1 0-1 0 0,1-1 0 0 0,-1 0 0 0 0,1 1 0 0 0,0-1 1 0 0,-1 0-1 0 0,1 0 0 0 0,0 0 0 0 0,0 0 1 0 0,0 0-1 0 0,0 0 0 0 0,0 0 0 0 0,0-1 0 0 0,0 1 1 0 0,0-1-1 0 0,1 0 0 0 0,-1 1 0 0 0,0-1 0 0 0,0 0 1 0 0,0 0-1 0 0,0-1 0 0 0,0 1 0 0 0,0 0 1 0 0,1-1-1 0 0,-1 1 0 0 0,0-1 0 0 0,1 0 95 0 0,10-2-6438 0 0</inkml:trace>
  <inkml:trace contextRef="#ctx0" brushRef="#br0" timeOffset="15285.868">2558 2624 6448 0 0,'-1'0'498'0'0,"-6"0"203"0"0,0 0-1 0 0,0 0 0 0 0,0 1 0 0 0,1 0 0 0 0,-1 0 0 0 0,0 1 0 0 0,1 0 0 0 0,-5 2-700 0 0,8-3 226 0 0,1 1 0 0 0,-1-1 0 0 0,0 1-1 0 0,1 0 1 0 0,-1 0 0 0 0,1 0 0 0 0,0 0 0 0 0,0 0 0 0 0,0 0-1 0 0,0 1 1 0 0,0-1 0 0 0,0 1 0 0 0,0-1 0 0 0,1 1-1 0 0,-1 0 1 0 0,1 0 0 0 0,0-1 0 0 0,0 1 0 0 0,0 0-1 0 0,0 2-225 0 0,0-1 71 0 0,1-1 0 0 0,-1 0 0 0 0,1 0 0 0 0,0 1 0 0 0,0-1 0 0 0,0 0 0 0 0,1 1-1 0 0,-1-1 1 0 0,1 0 0 0 0,0 0 0 0 0,0 2-71 0 0,4 13 124 0 0,-4-15-119 0 0,0 0 0 0 0,1 0-1 0 0,0 0 1 0 0,0 0-1 0 0,0 0 1 0 0,0-1-1 0 0,0 1 1 0 0,0 0-1 0 0,1-1 1 0 0,-1 0-1 0 0,1 0 1 0 0,0 0-1 0 0,-1 0 1 0 0,1 0-5 0 0,16 15 144 0 0,-12-11-114 0 0,0 0 0 0 0,0 0 0 0 0,1-1 0 0 0,0 0 0 0 0,3 1-30 0 0,-1 1 86 0 0,-8-6-10 0 0,1 6 119 0 0,-3-7-187 0 0,1 1 1 0 0,-1-1 0 0 0,0 0-1 0 0,0 0 1 0 0,1 1-1 0 0,-1-1 1 0 0,0 0-1 0 0,0 0 1 0 0,0 1 0 0 0,0-1-1 0 0,0 0 1 0 0,1 1-1 0 0,-1-1 1 0 0,0 0 0 0 0,0 0-1 0 0,0 1 1 0 0,0-1-1 0 0,0 0 1 0 0,0 1 0 0 0,0-1-1 0 0,0 0 1 0 0,0 1-1 0 0,0-1 1 0 0,0 0 0 0 0,0 1-1 0 0,0-1 1 0 0,0 0-1 0 0,0 1 1 0 0,-1-1 0 0 0,1 0-1 0 0,0 1 1 0 0,0-1-1 0 0,0 0 1 0 0,0 0-1 0 0,-1 1 1 0 0,1-1 0 0 0,0 0-1 0 0,0 0 1 0 0,0 1-1 0 0,-1-1 1 0 0,1 0-9 0 0,-3 3 84 0 0,1-1 1 0 0,-1 0-1 0 0,0 0 0 0 0,0 0 0 0 0,0 0 1 0 0,0 0-1 0 0,0 0 0 0 0,-1-1 0 0 0,1 0 1 0 0,-1 1-1 0 0,0-1-84 0 0,-43 9 29 0 0,17-4 72 0 0,-62 11-145 0 0,83-15 44 0 0,12-4 0 0 0,14-4 0 0 0,3 0 0 0 0,-1-1 0 0 0,20-4 0 0 0,139-28-288 0 0,-153 32 288 0 0,1-1 0 0 0,-1-1 0 0 0,20-10 0 0 0,-23 9 0 0 0,-11 5 0 0 0,-1-1 0 0 0,0 0 0 0 0,0-1-1 0 0,-1 0 1 0 0,2-2 0 0 0,25-17 16 0 0,-35 25 7 0 0,1-1 0 0 0,0 1 0 0 0,0 0 0 0 0,-1-1 1 0 0,1 1-1 0 0,-1-1 0 0 0,1 0 0 0 0,0-1-23 0 0,-2 3 0 0 0,0 0-1 0 0,0 0 1 0 0,0 0 0 0 0,0 0 0 0 0,0 0-1 0 0,0 0 1 0 0,0 0 0 0 0,1 0-1 0 0,-1-1 1 0 0,0 1 0 0 0,0 0 0 0 0,0 0-1 0 0,0 0 1 0 0,0 0 0 0 0,0 0-1 0 0,0 0 1 0 0,0 0 0 0 0,0-1 0 0 0,0 1-1 0 0,0 0 1 0 0,0 0 0 0 0,0 0 0 0 0,0 0-1 0 0,0 0 1 0 0,0 0 0 0 0,0 0-1 0 0,0 0 1 0 0,0-1 0 0 0,0 1 0 0 0,0 0-1 0 0,-1 0 1 0 0,1 0 0 0 0,0 0-1 0 0,0 0 1 0 0,0 0 0 0 0,0 0 0 0 0,0 0-1 0 0,0 0 1 0 0,0-1 0 0 0,0 1-1 0 0,0 0 1 0 0,0 0 0 0 0,0 0 0 0 0,-1 0-1 0 0,1 0 1 0 0,-11 2-111 0 0,2 2 88 0 0,0-1 0 0 0,1 1 0 0 0,-1 1 0 0 0,1 0 0 0 0,0 0 0 0 0,1 1 0 0 0,-1-1 0 0 0,0 3 23 0 0,3-4 18 0 0,1 1 0 0 0,0-1 1 0 0,0 1-1 0 0,0 0 0 0 0,0 0 0 0 0,1 0 0 0 0,0 1 1 0 0,0-1-1 0 0,1 1 0 0 0,-1 0 0 0 0,1 0 0 0 0,0 0 0 0 0,1 0-18 0 0,-1-2-2 0 0,1 0-1 0 0,0 1 0 0 0,1-1 0 0 0,-1 0 0 0 0,1 0 0 0 0,0 1 0 0 0,0-1 1 0 0,0 0-1 0 0,1 1 0 0 0,-1-1 0 0 0,1 0 0 0 0,0 0 0 0 0,0 0 0 0 0,2 3 3 0 0,17 1 147 0 0,-9-6-99 0 0,-1-2 0 0 0,1 1 1 0 0,-1-1-1 0 0,1-1 0 0 0,-1 0 0 0 0,0 0 0 0 0,1-1 0 0 0,1 0-48 0 0,122-18 168 0 0,-129 19-157 0 0,0 0-1 0 0,0 0 0 0 0,0 1 0 0 0,0 0 0 0 0,0 0 0 0 0,0 0 0 0 0,0 0 1 0 0,0 1-1 0 0,0 0 0 0 0,0 0 0 0 0,0 0 0 0 0,-1 0 0 0 0,4 2-10 0 0,25 14-9 0 0,-32-16 80 0 0,5 8 2006 0 0,-6-13-1974 0 0,0 0-1 0 0,0-1 1 0 0,0 1 0 0 0,1 0-1 0 0,0 0 1 0 0,-1 0 0 0 0,2 0-1 0 0,-1 0 1 0 0,0 0 0 0 0,1 1-1 0 0,0-1-102 0 0,12-26 189 0 0,-10 21-164 0 0,1 0 0 0 0,0 0-1 0 0,0 0 1 0 0,1 0-1 0 0,5-5-24 0 0,14-19 87 0 0,-18 23-1027 0 0,0 0 0 0 0,10-9 940 0 0,2 0-8042 0 0</inkml:trace>
  <inkml:trace contextRef="#ctx0" brushRef="#br0" timeOffset="18632.476">4936 1132 10136 0 0,'0'0'230'0'0,"0"0"30"0"0,0 0 19 0 0,0 0 61 0 0,0 0 225 0 0,0 0 98 0 0,0 0 17 0 0,0 0-21 0 0,0 0-117 0 0,0 0-50 0 0,0 9 404 0 0,1-3-814 0 0,-1 1 0 0 0,-1 0 0 0 0,1 0 0 0 0,-1-1 0 0 0,0 1 0 0 0,-1 0 0 0 0,1-1 0 0 0,-3 7-82 0 0,-6 12 2216 0 0,-8 15-2216 0 0,8-17 1001 0 0,-3 2-1403 0 0,0-2-1 0 0,-2 3 403 0 0,0-2-219 0 0,-10 23 219 0 0,-34 67 522 0 0,31-62 68 0 0,-20 51-590 0 0,10-17 312 0 0,34-76-254 0 0,-1 0-1 0 0,-1 0 1 0 0,-3 5-58 0 0,4-8 31 0 0,0 1 0 0 0,1 0 0 0 0,0 1 0 0 0,0-1 0 0 0,-2 7-31 0 0,2 2 55 0 0,-2-1-1 0 0,0 0 1 0 0,-1 0-1 0 0,0-1 0 0 0,-7 10-54 0 0,11-21 21 0 0,1 1 0 0 0,0 0 0 0 0,0-1 0 0 0,0 1 0 0 0,1 0 0 0 0,-1 1 0 0 0,0 3-21 0 0,-1 5-67 0 0,2-10-141 0 0,1-4-2712 0 0,5-5 966 0 0,3-4-179 0 0</inkml:trace>
  <inkml:trace contextRef="#ctx0" brushRef="#br0" timeOffset="19330.1">4976 1126 2304 0 0,'10'3'1222'0'0,"-6"-2"1678"0"0,38 10-270 0 0,-19-9-2089 0 0,0 0 0 0 0,0-2 0 0 0,0 0 0 0 0,0-2 0 0 0,17-3-541 0 0,14 0 676 0 0,-4 3-131 0 0,-24 1 46 0 0,17-3-591 0 0,76-4 603 0 0,-41 3-314 0 0,-21 1-30 0 0,2-3-259 0 0,107-11 588 0 0,-81 10-250 0 0,305-24 1511 0 0,-318 30-1564 0 0,23 6-285 0 0,15-1 79 0 0,149 5 1667 0 0,-90-2-3185 0 0,-107-4 1182 0 0,-57-2-202 0 0,4 0 464 0 0,-3 0-5502 0 0,0 0 351 0 0</inkml:trace>
  <inkml:trace contextRef="#ctx0" brushRef="#br0" timeOffset="19855.996">7216 1010 4608 0 0,'0'0'353'0'0,"0"0"-115"0"0,0 0 375 0 0,0 0 187 0 0,0 0 37 0 0,0 0-82 0 0,0 0-385 0 0,0 0-166 0 0,0 0-38 0 0,0 0 52 0 0,0 0 248 0 0,0 0 108 0 0,0 0 24 0 0,0 0 12 0 0,0 0 45 0 0,0 0 17 0 0,0 0 7 0 0,0 0-41 0 0,0 0-172 0 0,7 5 839 0 0,-6-3-1256 0 0,0 0 1 0 0,0 0 0 0 0,-1 0-1 0 0,1 0 1 0 0,0 0 0 0 0,-1 0-1 0 0,1 1 1 0 0,-1-1-1 0 0,0 0 1 0 0,0 0 0 0 0,0 1-1 0 0,0-1 1 0 0,0 0-1 0 0,-1 2-49 0 0,-3 20 808 0 0,-4 11 1136 0 0,-13 14-2624 0 0,12-31 644 0 0,2 1 0 0 0,-6 19 36 0 0,0 5 221 0 0,-2-1-1 0 0,-2 2-220 0 0,-3 6 339 0 0,1 4-339 0 0,0 1 481 0 0,-16 30-481 0 0,24-58 133 0 0,-27 64 249 0 0,4 1-307 0 0,22-46 72 0 0,9-21-1 0 0,2-17-68 0 0,-5 7 30 0 0,5-12-219 0 0,0-1 1 0 0,1 1 0 0 0,-2-1 0 0 0,1 1-1 0 0,0-1 1 0 0,0 1 0 0 0,-1 0 110 0 0,1-2-503 0 0,1-1-17 0 0,0 0-72 0 0,-3 6-875 0 0,3-4-2235 0 0,0-2 2369 0 0</inkml:trace>
  <inkml:trace contextRef="#ctx0" brushRef="#br0" timeOffset="20338.987">6895 1972 5528 0 0,'0'0'422'0'0,"0"0"-82"0"0,0 0 684 0 0,0 0 326 0 0,0 0 67 0 0,0 0-125 0 0,0 0-581 0 0,0 0-257 0 0,0 0-50 0 0,-14 0 1166 0 0,-58 4 1216 0 0,-37 6-2786 0 0,106-10 20 0 0,-52 7 218 0 0,-13 1 565 0 0,-55-1-803 0 0,62-4 213 0 0,-41 7-213 0 0,38-3 78 0 0,-472 42 135 0 0,425-41-213 0 0,-29 4 15 0 0,-43 6 373 0 0,-43 6 316 0 0,81-2-379 0 0,130-20-347 0 0,0 0 0 0 0,1 0 0 0 0,-1-1 0 0 0,0-1 0 0 0,0-1 0 0 0,0 0 0 0 0,1-1 0 0 0,-7-1 22 0 0,-50-12 54 0 0,31 1-44 0 0,21 7-1151 0 0,12 7-150 0 0</inkml:trace>
  <inkml:trace contextRef="#ctx0" brushRef="#br0" timeOffset="36089.999">5422 216 2304 0 0,'6'-9'392'0'0,"-4"7"415"0"0,0 0 1 0 0,0 0 0 0 0,0 0-1 0 0,0-1 1 0 0,-1 1-1 0 0,1 0 1 0 0,-1-1-1 0 0,1 1 1 0 0,0-3-808 0 0,-2 4 83 0 0,1 1 0 0 0,-1-1 0 0 0,0 0 0 0 0,1 0 0 0 0,-1 1 0 0 0,0-1 0 0 0,0 0 0 0 0,0 0 0 0 0,1 0 0 0 0,-1 0 0 0 0,0 1 1 0 0,0-1-1 0 0,0 0 0 0 0,0 0 0 0 0,-1 0 0 0 0,1 0 0 0 0,0 1 0 0 0,0-1 0 0 0,0 0 0 0 0,-1 0 0 0 0,1 0 0 0 0,0 1 0 0 0,-1-1 0 0 0,1 0 0 0 0,-1 1 0 0 0,1-1 1 0 0,-1 0-1 0 0,1 1 0 0 0,-1-1 0 0 0,1 0 0 0 0,-1 1 0 0 0,0-1 0 0 0,1 1-83 0 0,-24-12 2919 0 0,22 12-2483 0 0,-5 2 809 0 0,-1-1-900 0 0,0 1 0 0 0,0 0 1 0 0,1 0-1 0 0,-1 1 0 0 0,-6 2-345 0 0,4 0-282 0 0,1 0-1 0 0,0 0 0 0 0,0 1 1 0 0,1 0-1 0 0,0 1 0 0 0,0 0 1 0 0,-1 2 282 0 0,3-4 164 0 0,1 0-1 0 0,-1 0 1 0 0,2 1 0 0 0,-1 0 0 0 0,1 0 0 0 0,-1 0-1 0 0,2 0 1 0 0,-1 1 0 0 0,1 0 0 0 0,0-1 0 0 0,0 1-1 0 0,1 0 1 0 0,-1 5-164 0 0,-1-1 17 0 0,3-8-17 0 0,0-1 0 0 0,0 1 0 0 0,1-1 0 0 0,-1 1 0 0 0,1-1 0 0 0,-1 1 0 0 0,1-1 0 0 0,0 1 0 0 0,0-1 0 0 0,0 1 0 0 0,1-1 0 0 0,-1 1 0 0 0,0 0 0 0 0,1 0 0 0 0,4 8 29 0 0,-1-9-12 0 0,-3-2-9 0 0,1 1 0 0 0,0 0-1 0 0,-1 0 1 0 0,1-1 0 0 0,-1 1 0 0 0,1-1-1 0 0,0 1 1 0 0,0-1 0 0 0,-1 0 0 0 0,1 1 0 0 0,0-1-1 0 0,0 0 1 0 0,-1 0 0 0 0,1 0 0 0 0,0-1-1 0 0,0 1 1 0 0,-1 0 0 0 0,1-1 0 0 0,0 1 0 0 0,-1-1-1 0 0,1 1 1 0 0,0-1 0 0 0,-1 0 0 0 0,1 1-1 0 0,-1-1 1 0 0,1-1-8 0 0,0 1 24 0 0,5-4-140 0 0,0 0 0 0 0,-1-1 0 0 0,0 0 0 0 0,0 0 0 0 0,-1 0 0 0 0,0-1 0 0 0,0 0-1 0 0,4-6 117 0 0,10-14-140 0 0,-4 9 254 0 0,-1-2 0 0 0,10-17-114 0 0,-22 35-71 0 0,0 0-1 0 0,-1-1 1 0 0,1 1 0 0 0,0 0-1 0 0,0 0 1 0 0,0 0 0 0 0,2 0 71 0 0,10-13 22 0 0,-14 14 59 0 0,0 1-5 0 0,0 0-11 0 0,1 17 127 0 0,8 49 658 0 0,-6-15-336 0 0,1-17-451 0 0,-2-2-66 0 0,-1-22 3 0 0,1 4 54 0 0,-2-13-58 0 0,1-1 1 0 0,-1 1 0 0 0,0-1 0 0 0,0 1 0 0 0,1-1-1 0 0,-1 1 1 0 0,0-1 0 0 0,1 1 0 0 0,-1-1-1 0 0,0 1 1 0 0,1-1 0 0 0,-1 1 0 0 0,1-1-1 0 0,-1 0 1 0 0,0 1 0 0 0,1-1 0 0 0,-1 0 0 0 0,1 0-1 0 0,-1 1 1 0 0,1-1 0 0 0,-1 0 0 0 0,1 0-1 0 0,0 0 1 0 0,-1 1 0 0 0,1-1 0 0 0,-1 0-1 0 0,1 0 1 0 0,-1 0 0 0 0,1 0 0 0 0,-1 0 0 0 0,1 0-1 0 0,0 0 1 0 0,-1 0 0 0 0,1-1 0 0 0,-1 1-1 0 0,1 0 4 0 0,1 0-131 0 0,7-1-912 0 0,-2 0-336 0 0</inkml:trace>
  <inkml:trace contextRef="#ctx0" brushRef="#br0" timeOffset="36962.652">5625 1 7256 0 0,'0'0'330'0'0,"0"0"-7"0"0,0 0-132 0 0,0 0 201 0 0,0 0 109 0 0,0 0 19 0 0,0 0 3 0 0,0 0-17 0 0,0 0-8 0 0,0 0-2 0 0,-5 8 1045 0 0,4-5 4624 0 0,3 3-6126 0 0,0 0-1 0 0,-1 0 0 0 0,1 0 1 0 0,-1 0-1 0 0,0 1 1 0 0,-1-1-1 0 0,0 0 1 0 0,0 0-1 0 0,0 4-38 0 0,0-3 83 0 0,0 103-131 0 0,0-101 69 0 0,0-4 38 0 0,0-1 1 0 0,0 0-1 0 0,0 1 0 0 0,-1-1 0 0 0,0 1 0 0 0,0 1-59 0 0,-2 2 0 0 0,0-3 15 0 0,2-4 60 0 0,1-1 14 0 0,2-4-58 0 0,0 1-1 0 0,1 0 1 0 0,-1 0 0 0 0,0 0-1 0 0,3-3-30 0 0,1 1 5 0 0,1 0-1 0 0,0 0 1 0 0,-1 0-1 0 0,2 1 1 0 0,-1 0-1 0 0,0 0 1 0 0,1 1-1 0 0,-1 0 1 0 0,1 0-1 0 0,0 1 1 0 0,7-2-5 0 0,-14 4-4 0 0,0 0 0 0 0,1 0 0 0 0,-1 0 0 0 0,0 0 0 0 0,1 0 0 0 0,-1 0-1 0 0,0 1 1 0 0,1-1 0 0 0,-1 0 0 0 0,0 1 0 0 0,0-1 0 0 0,1 1 0 0 0,-1-1 4 0 0,5 3-1 0 0,1-1 1 0 0,-6-1 0 0 0,0-1 0 0 0,0 1 0 0 0,0-1 0 0 0,0 1 0 0 0,0-1 0 0 0,-1 1 0 0 0,1 0 0 0 0,0-1 0 0 0,0 1 0 0 0,0 0 0 0 0,-1 0 0 0 0,1 0 0 0 0,0 0 0 0 0,-1-1 0 0 0,1 1 0 0 0,-1 0 0 0 0,1 0 0 0 0,-1 1 0 0 0,7 12 0 0 0,-6-13 0 0 0,0 0 0 0 0,-1 1 0 0 0,1-1 0 0 0,-1 1 0 0 0,1-1 0 0 0,-1 1 0 0 0,0 0 0 0 0,1-1 0 0 0,-1 1 0 0 0,0-1 0 0 0,0 1 0 0 0,0-1 0 0 0,0 1 0 0 0,-1 0 0 0 0,1-1 0 0 0,0 1 0 0 0,-1-1 0 0 0,1 1 0 0 0,-1-1 0 0 0,1 1 0 0 0,-1-1 0 0 0,0 0 0 0 0,0 1 0 0 0,0 0 0 0 0,-4 5 14 0 0,0 1-1 0 0,0-1 0 0 0,-1-1 0 0 0,0 2-13 0 0,-2 0 41 0 0,3-2-9 0 0,-1 0 0 0 0,1-1 1 0 0,-1 0-1 0 0,0-1 0 0 0,0 1 0 0 0,0-1 1 0 0,-1 0-1 0 0,0-1 0 0 0,-3 2-32 0 0,-15 12-274 0 0,24-17 92 0 0,1 0-46 0 0,0 0-186 0 0,0 0-88 0 0,0 0-11 0 0,3-8-1478 0 0,0-2 386 0 0,4-3-53 0 0</inkml:trace>
  <inkml:trace contextRef="#ctx0" brushRef="#br0" timeOffset="37257.8">6021 86 12584 0 0,'0'0'281'0'0,"0"0"40"0"0,0 0 23 0 0,0 0-34 0 0,-4 6 80 0 0,-20 23 846 0 0,9-13-574 0 0,13-12-557 0 0,0-1 1 0 0,0 0-1 0 0,1 1 1 0 0,-1 0 0 0 0,1-1-1 0 0,0 2-105 0 0,-1 1 109 0 0,5 9 12 0 0,-2-11-120 0 0,0-1 0 0 0,1 1 0 0 0,-1 0 0 0 0,1-1 0 0 0,0 1 0 0 0,0-1 0 0 0,0 0-1 0 0,0 0 1 0 0,1 0 0 0 0,-1 0 0 0 0,1 0 0 0 0,1 1-1 0 0,3 4 43 0 0,8 9-35 0 0,-9-11 115 0 0,-1 0-1 0 0,1 1 1 0 0,-1 0-1 0 0,0 0 0 0 0,-1 0 1 0 0,0 1-1 0 0,2 4-122 0 0,-5-11 24 0 0,-1 0 0 0 0,0 0 0 0 0,0 0 0 0 0,0 0-1 0 0,1 0 1 0 0,-1 0 0 0 0,0 0 0 0 0,0 1 0 0 0,0-1 0 0 0,-1 0-1 0 0,1 0 1 0 0,0 0 0 0 0,0 0 0 0 0,-1 0 0 0 0,1 0 0 0 0,0 0 0 0 0,-1 0-1 0 0,1 0 1 0 0,-1 0 0 0 0,1 0 0 0 0,-1 0 0 0 0,0 0 0 0 0,1-1 0 0 0,-1 1-1 0 0,0 0 1 0 0,0 0-24 0 0,-2 2 132 0 0,-1 0 0 0 0,1-1-1 0 0,0 0 1 0 0,-1 1 0 0 0,-2 0-132 0 0,-26 12 204 0 0,-1-1 0 0 0,-1-1 0 0 0,0-2 0 0 0,-1-1-204 0 0,22-6-864 0 0,3 0-3763 0 0,0 0-1599 0 0</inkml:trace>
  <inkml:trace contextRef="#ctx0" brushRef="#br0" timeOffset="37758.786">6233 161 11600 0 0,'0'0'530'0'0,"-4"6"182"0"0,-3 3-661 0 0,0 0 0 0 0,-1-1 0 0 0,0 0-1 0 0,0-1 1 0 0,-9 6-51 0 0,10-7 57 0 0,-1 0-1 0 0,1 0 0 0 0,0 0 0 0 0,0 1 1 0 0,1 0-1 0 0,0 1 0 0 0,1-1 0 0 0,-5 8-56 0 0,-4 10 185 0 0,10-18-124 0 0,-1 0 0 0 0,1 1 0 0 0,1 0 1 0 0,-1 0-62 0 0,0 1 46 0 0,4-7-26 0 0,-1-1 0 0 0,0 1 0 0 0,0-1 0 0 0,1 1 0 0 0,-1-1 1 0 0,1 1-1 0 0,-1-1 0 0 0,1 1 0 0 0,0-1 0 0 0,-1 1 0 0 0,1 0 0 0 0,0-1 0 0 0,0 1 0 0 0,0-1 0 0 0,0 1 1 0 0,1 1-21 0 0,3 5 117 0 0,-4-7-105 0 0,0-1 0 0 0,1 1 0 0 0,-1 0-1 0 0,0-1 1 0 0,1 1 0 0 0,-1-1 0 0 0,1 1-1 0 0,-1-1 1 0 0,1 1 0 0 0,-1-1-1 0 0,1 1 1 0 0,-1-1 0 0 0,1 1 0 0 0,-1-1-1 0 0,1 0 1 0 0,0 1 0 0 0,-1-1 0 0 0,1 0-1 0 0,-1 0 1 0 0,1 1 0 0 0,0-1 0 0 0,-1 0-1 0 0,1 0 1 0 0,0 0 0 0 0,0 0-1 0 0,-1 0 1 0 0,1 0-12 0 0,2 1 52 0 0,0-1 1 0 0,0 0-1 0 0,0 1 0 0 0,0-1 1 0 0,0 0-1 0 0,0-1 0 0 0,0 1 0 0 0,0 0 1 0 0,0-1-1 0 0,0 0 0 0 0,0 0 0 0 0,0 0 1 0 0,0 0-1 0 0,-1 0 0 0 0,1 0 1 0 0,0-1-1 0 0,-1 1 0 0 0,1-1 0 0 0,-1 0 1 0 0,1 0-1 0 0,1-1-52 0 0,6-6 81 0 0,-1-1 0 0 0,1 0 0 0 0,-2 0 0 0 0,2-3-81 0 0,-7 10 0 0 0,8-11-55 0 0,0 0 1 0 0,1 0-1 0 0,2 1 55 0 0,-11 10-5 0 0,0 0-1 0 0,0 1 0 0 0,0-1 1 0 0,1 1-1 0 0,-1-1 0 0 0,1 1 1 0 0,0 0-1 0 0,-1 1 0 0 0,1-1 1 0 0,0 1-1 0 0,0-1 0 0 0,0 1 1 0 0,0 0-1 0 0,0 1 1 0 0,4-1 5 0 0,-5 1-6 0 0,1 1 0 0 0,0-1 1 0 0,0 1-1 0 0,-1 0 1 0 0,1 0-1 0 0,0 0 1 0 0,0 1 5 0 0,9 2-131 0 0,-1 8 19 0 0,-10-10 157 0 0,0-1 0 0 0,-1 1 0 0 0,1 0-1 0 0,-1 0 1 0 0,0 0 0 0 0,0 0 0 0 0,1 1 0 0 0,-1-1-1 0 0,-1 0 1 0 0,1 0 0 0 0,0 1 0 0 0,-1-1 0 0 0,1 0-1 0 0,-1 2-44 0 0,6 15 454 0 0,-5-17-415 0 0,-1-1-1 0 0,1 1 1 0 0,-1 0-1 0 0,0-1 0 0 0,1 1 1 0 0,-1-1-1 0 0,0 1 1 0 0,0-1-1 0 0,0 1 0 0 0,0 0 1 0 0,-1-1-39 0 0,1 0 33 0 0,0 1 1 0 0,0-1 0 0 0,0 0-1 0 0,0 1 1 0 0,0-1-1 0 0,0 0 1 0 0,0 1 0 0 0,1-1-1 0 0,-1 0 1 0 0,0 0-1 0 0,1 1 1 0 0,-1-1 0 0 0,1 0-1 0 0,-1 0 1 0 0,1 0-1 0 0,0 1-33 0 0,9 21 1424 0 0,-3-48-634 0 0,16-22-494 0 0,-19 37-330 0 0,0 1 0 0 0,0 0-1 0 0,1 0 1 0 0,0 1 0 0 0,1-1 0 0 0,1 0 34 0 0,41-48-2514 0 0,-27 33-788 0 0,-9 12-2050 0 0</inkml:trace>
  <inkml:trace contextRef="#ctx0" brushRef="#br0" timeOffset="38219.686">6701 109 12872 0 0,'0'0'289'0'0,"-3"14"708"0"0,-21 65 924 0 0,14-48-464 0 0,1 1 0 0 0,-4 26-1457 0 0,3-5 755 0 0,5-32-580 0 0,1 1 1 0 0,1 0-1 0 0,0 17-175 0 0,-1 1 267 0 0,14-66-637 0 0,19-71-3235 0 0,-20 56 945 0 0,2 1-1 0 0,1 1 1 0 0,5-7 2660 0 0,-15 40-12 0 0,1 1 0 0 0,-1 0 0 0 0,1-1-1 0 0,0 1 1 0 0,0 0 0 0 0,1 1 0 0 0,1-3 12 0 0,-3 5 109 0 0,-1 0 0 0 0,1 1 1 0 0,0-1-1 0 0,0 1 0 0 0,0 0 0 0 0,0-1 1 0 0,1 1-1 0 0,-1 0 0 0 0,0 0 0 0 0,0 0 1 0 0,1 1-1 0 0,-1-1 0 0 0,1 0 0 0 0,-1 1 1 0 0,0 0-1 0 0,1-1 0 0 0,-1 1 0 0 0,2 0-109 0 0,0 1 260 0 0,1-1-1 0 0,-1 1 0 0 0,0 0 0 0 0,0 0 0 0 0,0 1 1 0 0,0-1-1 0 0,0 1 0 0 0,0 0 0 0 0,0 0 1 0 0,0 0-1 0 0,-1 0 0 0 0,1 1 0 0 0,-1 0 0 0 0,1-1 1 0 0,-1 1-1 0 0,0 0 0 0 0,0 1 0 0 0,-1-1 1 0 0,3 3-260 0 0,-4-3 184 0 0,0-1 1 0 0,-1 0-1 0 0,1 1 1 0 0,0-1-1 0 0,-1 1 1 0 0,0 0-1 0 0,1-1 1 0 0,-1 1-1 0 0,0-1 1 0 0,0 1-1 0 0,-1-1 1 0 0,1 1 0 0 0,0-1-1 0 0,-1 1 1 0 0,0-1-1 0 0,0 1 1 0 0,1-1-1 0 0,-1 1 1 0 0,0-1-1 0 0,-1 0 1 0 0,1 1-1 0 0,-1 0-184 0 0,-12 14-155 0 0,12-14 202 0 0,0 0 0 0 0,0 0 1 0 0,0 0-1 0 0,0-1 0 0 0,-1 1 1 0 0,1-1-1 0 0,-1 0 0 0 0,-2 2-47 0 0,-5 2 140 0 0,0-1-1 0 0,-1 0 1 0 0,0 0-1 0 0,1-1 1 0 0,-1-1-1 0 0,-10 2-139 0 0,6-1 28 0 0,0 1-1 0 0,0 0 1 0 0,-3 3-28 0 0,16-7-123 0 0,0-1-1 0 0,0 1 1 0 0,0-1-1 0 0,0 0 1 0 0,0 1 0 0 0,0-1-1 0 0,-1 0 1 0 0,1 0-1 0 0,0 0 1 0 0,0-1 0 0 0,0 1-1 0 0,0 0 1 0 0,0-1-1 0 0,0 0 1 0 0,0 1 0 0 0,0-1-1 0 0,0 0 1 0 0,0 0 0 0 0,1 0-1 0 0,-3-1 124 0 0,-5-5-6566 0 0</inkml:trace>
  <inkml:trace contextRef="#ctx0" brushRef="#br0" timeOffset="38486.069">6994 31 14712 0 0,'0'0'332'0'0,"0"0"50"0"0,3 8 384 0 0,-1-1-535 0 0,0-1 0 0 0,0 1 0 0 0,-1-1 0 0 0,0 1 1 0 0,0 0-1 0 0,-1 0 0 0 0,0-1 0 0 0,0 1 1 0 0,0 0-1 0 0,-1 0 0 0 0,0-1 0 0 0,-1 1 1 0 0,1 0-1 0 0,-2 2-231 0 0,0 2 603 0 0,0 0 1 0 0,1 0-1 0 0,-1 9-603 0 0,-2 11 376 0 0,-14 85 286 0 0,17-100-605 0 0,1-12-37 0 0,1 1 0 0 0,-1-1 0 0 0,0 1 1 0 0,0-1-1 0 0,-1 1 0 0 0,1-1 0 0 0,-1 0 0 0 0,0 0 0 0 0,0 0 0 0 0,-2 2-20 0 0,-5 1-4165 0 0,9-7-2605 0 0</inkml:trace>
  <inkml:trace contextRef="#ctx0" brushRef="#br0" timeOffset="38727.685">6966 147 11808 0 0,'0'0'538'0'0,"9"1"182"0"0,-6-1-629 0 0,-1 1 0 0 0,0-1 0 0 0,1 1 0 0 0,-1 0 0 0 0,1 0 0 0 0,-1 0 0 0 0,0 0 0 0 0,0 0 0 0 0,2 1-91 0 0,1 1 445 0 0,-1 0-29 0 0,0 0 0 0 0,0-1-1 0 0,-1 1 1 0 0,1 1-1 0 0,-1-1 1 0 0,0 0 0 0 0,0 1-1 0 0,0 0 1 0 0,0 0-416 0 0,9 10 1103 0 0,-6-5-547 0 0,6 5 360 0 0,6 3-313 0 0,-14-14-527 0 0,-1 1 0 0 0,1-1 1 0 0,0 0-1 0 0,0 0 0 0 0,0 0 0 0 0,0 0 1 0 0,1-1-1 0 0,-1 1 0 0 0,3 0-76 0 0,-5-3-226 0 0,-1 1 0 0 0,1-1-1 0 0,-1 1 1 0 0,1-1 0 0 0,0 0-1 0 0,-1 1 1 0 0,1-1-1 0 0,-1 0 1 0 0,1 0 0 0 0,0 0-1 0 0,-1 0 1 0 0,1-1 0 0 0,-1 1-1 0 0,1 0 1 0 0,-1-1 0 0 0,1 1-1 0 0,-1-1 1 0 0,1 1-1 0 0,-1-1 1 0 0,1 0 226 0 0,4-1-522 0 0,7-4-1364 0 0</inkml:trace>
  <inkml:trace contextRef="#ctx0" brushRef="#br0" timeOffset="39299.057">7138 222 11520 0 0,'0'0'886'0'0,"-5"14"-370"0"0,4-2 1083 0 0,-2 7 1358 0 0,0-9-2557 0 0,1-1-1 0 0,0 1 0 0 0,1 0 1 0 0,0 0-1 0 0,0 0 1 0 0,1 0-1 0 0,1 2-399 0 0,-1-7 204 0 0,5 34 255 0 0,2-5-1558 0 0,-6-27-3721 0 0,1-1-1630 0 0</inkml:trace>
  <inkml:trace contextRef="#ctx0" brushRef="#br0" timeOffset="39889.786">7434 42 8752 0 0,'0'0'673'0'0,"-6"1"-410"0"0,3-1-14 0 0,0 1 0 0 0,0 0 0 0 0,0 0 0 0 0,0 0 0 0 0,1 1 0 0 0,-1-1 0 0 0,0 0 0 0 0,1 1 0 0 0,-1 0 0 0 0,1 0 0 0 0,0 0 0 0 0,-2 1-249 0 0,-25 30 4258 0 0,20-22-3773 0 0,-33 44 1225 0 0,35-45-1623 0 0,0 0 0 0 0,0 0 0 0 0,1 0 0 0 0,0 1 0 0 0,1 0 0 0 0,0 0-1 0 0,1 1 1 0 0,0-1 0 0 0,0 7-87 0 0,2-11-203 0 0,2 0 1 0 0,-1 0-1 0 0,1 0 0 0 0,0 6 203 0 0,0-2-493 0 0,1-10 467 0 0,-1 0-1 0 0,0 0 0 0 0,0 0 1 0 0,1 0-1 0 0,-1 0 1 0 0,0 0-1 0 0,1-1 0 0 0,-1 1 1 0 0,1 0-1 0 0,-1 0 0 0 0,1 0 1 0 0,0-1-1 0 0,-1 1 0 0 0,1 0 1 0 0,0-1-1 0 0,-1 1 0 0 0,1-1 1 0 0,0 1-1 0 0,0-1 0 0 0,0 1 1 0 0,0-1-1 0 0,-1 1 0 0 0,1-1 1 0 0,0 0-1 0 0,0 1 1 0 0,0-1-1 0 0,0 0 0 0 0,1 0 27 0 0,23 4-206 0 0,-18-5 123 0 0,0 0-1 0 0,0 0 0 0 0,-1-1 0 0 0,1 1 1 0 0,-1-2-1 0 0,1 1 0 0 0,-1-1 0 0 0,0 0 0 0 0,0 0 1 0 0,0-1-1 0 0,0 1 0 0 0,-1-1 0 0 0,1-1 0 0 0,-1 1 1 0 0,0-1-1 0 0,-1 0 0 0 0,1 0 0 0 0,-1 0 1 0 0,2-3 83 0 0,16-18-106 0 0,-17 21 85 0 0,-1 0 0 0 0,0 0 0 0 0,0 0-1 0 0,0 0 1 0 0,-1 0 0 0 0,1-1 0 0 0,-1-1 21 0 0,-1 3-58 0 0,0 1-1 0 0,0-1 0 0 0,1 1 1 0 0,-1 0-1 0 0,0 0 1 0 0,1 0-1 0 0,0 0 0 0 0,0 1 1 0 0,1-2 58 0 0,1 0-11 0 0,-5 4 30 0 0,1-1 0 0 0,-1 1 1 0 0,1-1-1 0 0,-1 1 0 0 0,1-1 1 0 0,-1 1-1 0 0,1 0 1 0 0,-1-1-1 0 0,1 1 0 0 0,-1 0 1 0 0,1-1-1 0 0,0 1 1 0 0,-1 0-1 0 0,1 0 0 0 0,-1 0 1 0 0,1 0-1 0 0,0-1 0 0 0,-1 1 1 0 0,1 0-1 0 0,0 0 1 0 0,-1 0-1 0 0,1 0 0 0 0,0 0 1 0 0,-1 1-1 0 0,1-1 1 0 0,0 0-1 0 0,-1 0 0 0 0,1 0 1 0 0,-1 0-1 0 0,1 1 0 0 0,0-1 1 0 0,-1 0-1 0 0,1 1 1 0 0,-1-1-1 0 0,1 0 0 0 0,-1 1 1 0 0,1-1-1 0 0,0 1-19 0 0,-1 0-80 0 0,2 0 113 0 0,-1 1 1 0 0,1 0-1 0 0,-1-1 1 0 0,0 1-1 0 0,0 0 1 0 0,0 0 0 0 0,0 0-1 0 0,0 0 1 0 0,0-1-1 0 0,0 1 1 0 0,-1 1-1 0 0,1-1 1 0 0,-1 0 0 0 0,1 0-1 0 0,-1 0 1 0 0,0 0-1 0 0,0 0 1 0 0,0 0-1 0 0,0 2-33 0 0,-1 5 249 0 0,0 0-1 0 0,0-1 1 0 0,0 1-1 0 0,-2 1-248 0 0,-1 21 507 0 0,4-25-388 0 0,-1 0-1 0 0,1 0 1 0 0,-2 0 0 0 0,0 3-119 0 0,-10 58 1074 0 0,23-91-829 0 0,0 2-1 0 0,2-1 1 0 0,15-19-245 0 0,-22 36-157 0 0,1-1 1 0 0,0 1 0 0 0,0 0 0 0 0,0 0-1 0 0,1 0 157 0 0,14-12-385 0 0,-14 11 168 0 0,1 0 0 0 0,0 1 0 0 0,0 0 0 0 0,1 0 0 0 0,9-4 217 0 0,-15 8 84 0 0,1 0-1 0 0,-1 0 0 0 0,1 1 1 0 0,0 0-1 0 0,0 0 1 0 0,-1 0-1 0 0,1 0 0 0 0,0 1 1 0 0,0-1-1 0 0,0 1 1 0 0,0 1-1 0 0,0-1 0 0 0,-1 1 1 0 0,2 0-84 0 0,-6 0-21 0 0,0 0 1 0 0,0-1 0 0 0,0 1-1 0 0,0 0 1 0 0,0 0-1 0 0,0 0 1 0 0,0 0 0 0 0,0 0-1 0 0,1 0 1 0 0,-1 0 0 0 0,0 0-1 0 0,1 0 1 0 0,-1 0-1 0 0,1 0 21 0 0,4 4-192 0 0,-5-5 154 0 0,1 1 0 0 0,0 0 0 0 0,0 0 0 0 0,0-1 0 0 0,-1 1 0 0 0,1 0 0 0 0,0 0 0 0 0,-1 0 0 0 0,1 0 0 0 0,-1 0 0 0 0,1 0 0 0 0,-1 0 0 0 0,0 0 0 0 0,1 0 0 0 0,-1 0 0 0 0,0 0 0 0 0,0 0 0 0 0,0 0 0 0 0,1 0 0 0 0,-1 0 0 0 0,0 0 0 0 0,0 0 38 0 0,0 1-1 0 0,0 0-1 0 0,0 0 1 0 0,1-1-1 0 0,-1 1 1 0 0,1 0-1 0 0,-1 0 1 0 0,1-1-1 0 0,0 1 0 0 0,0-1 1 0 0,-1 1-1 0 0,1 0 1 0 0,0-1 1 0 0,0 0 1 0 0,0 1 0 0 0,0-1 0 0 0,0 1 1 0 0,0-1-1 0 0,-1 1 0 0 0,1-1 0 0 0,0 1 0 0 0,-1-1 0 0 0,0 1 1 0 0,1-1-1 0 0,-1 1 0 0 0,0 0 0 0 0,0-1 0 0 0,0 1 1 0 0,0 0-1 0 0,0-1 0 0 0,0 1 0 0 0,0 1-1 0 0,-4 31-1035 0 0,4-17-4988 0 0</inkml:trace>
  <inkml:trace contextRef="#ctx0" brushRef="#br0" timeOffset="41183.863">5933 638 10136 0 0,'0'0'777'0'0,"-3"-8"-321"0"0,2 8-279 0 0,1-1 0 0 0,-1 1 0 0 0,0 0 0 0 0,1-1 0 0 0,-1 1 0 0 0,0 0 0 0 0,1 0 0 0 0,-1-1 0 0 0,0 1 0 0 0,0 0 0 0 0,1 0 0 0 0,-1 0 0 0 0,0 0 0 0 0,0 0 1 0 0,0 0-1 0 0,1 0 0 0 0,-1 0 0 0 0,0 0 0 0 0,0 1 0 0 0,1-1 0 0 0,-1 0 0 0 0,0 0 0 0 0,1 1 0 0 0,-1-1 0 0 0,0 0 0 0 0,1 1 0 0 0,-1-1 0 0 0,0 0 0 0 0,1 1 0 0 0,-1 0-177 0 0,-2 2 131 0 0,0 0 0 0 0,0 0 0 0 0,1 0 1 0 0,0 0-1 0 0,-2 4-131 0 0,-7 7 639 0 0,5-7-478 0 0,1-1 0 0 0,0 1-1 0 0,0 0 1 0 0,0 0-1 0 0,1 1 1 0 0,0-1-1 0 0,0 1 1 0 0,0 4-161 0 0,-1 2 177 0 0,1 0 0 0 0,0 0-1 0 0,1 1 1 0 0,-1 7-177 0 0,4-18 19 0 0,0-1-1 0 0,0 1 0 0 0,0 0 0 0 0,1 0 0 0 0,-1-1 0 0 0,1 1 0 0 0,0-1 0 0 0,0 1 1 0 0,0 0-1 0 0,0-1 0 0 0,0 0 0 0 0,1 1 0 0 0,0-1 0 0 0,0 0 0 0 0,1 2-18 0 0,-1-3 26 0 0,1-1 0 0 0,0 0 0 0 0,0 1 0 0 0,0-1 0 0 0,0 0 0 0 0,0 0 0 0 0,0 0 0 0 0,0-1 0 0 0,0 1 0 0 0,0-1 1 0 0,0 0-1 0 0,1 0 0 0 0,-1 0 0 0 0,0 0 0 0 0,0 0 0 0 0,0-1 0 0 0,0 1 0 0 0,0-1 0 0 0,0 0 0 0 0,3-1-26 0 0,5-2 65 0 0,1 0 0 0 0,0-1 0 0 0,-1 0 1 0 0,7-5-66 0 0,-13 6-21 0 0,1 0 1 0 0,-1 0 0 0 0,-1 0-1 0 0,1 0 1 0 0,0-1 0 0 0,-1 0-1 0 0,0 0 1 0 0,0 0 0 0 0,0 0 20 0 0,7-14-292 0 0,0 0 0 0 0,-1 0 292 0 0,-3 5-201 0 0,11-30-505 0 0,-17 43 703 0 0,-1 0 0 0 0,1 0-1 0 0,-1 1 1 0 0,0-1 0 0 0,1 0 0 0 0,-1 1 0 0 0,0-1 0 0 0,1 0 0 0 0,-1 0-1 0 0,0 1 1 0 0,0-1 0 0 0,0 0 0 0 0,0 0 0 0 0,0 0 0 0 0,0 1-1 0 0,0-1 1 0 0,0 0 0 0 0,0 0 0 0 0,0 1 0 0 0,0-1 0 0 0,0 0 0 0 0,-1 0-1 0 0,1 0 1 0 0,0 1 0 0 0,0-1 0 0 0,-1 0 0 0 0,1 1 0 0 0,-1-1-1 0 0,1 0 4 0 0,-3-1-12 0 0,-12 10-48 0 0,13-7 58 0 0,-1 1 0 0 0,1 0 0 0 0,0 0 0 0 0,0-1-1 0 0,0 1 1 0 0,1 1 0 0 0,-1-1 0 0 0,0 0-1 0 0,1 0 1 0 0,-1 1 0 0 0,1-1 0 0 0,0 1 2 0 0,-14 31 221 0 0,15-34-220 0 0,-7 21 251 0 0,1 1 0 0 0,1 0 0 0 0,1 0-252 0 0,4-21 0 0 0,0 2 14 0 0,0 1-1 0 0,0-1 0 0 0,1 1 0 0 0,-1-1 0 0 0,1 1 1 0 0,0-1-1 0 0,0 0 0 0 0,0 1 0 0 0,0-1 0 0 0,0 0 1 0 0,1 0-1 0 0,0 0 0 0 0,-1 0 0 0 0,1 0 0 0 0,0 0 0 0 0,1 0 1 0 0,-1-1-1 0 0,0 1 0 0 0,1 0-13 0 0,0-2 23 0 0,1 1-1 0 0,-1-1 1 0 0,0 0-1 0 0,1 1 1 0 0,-1-2-1 0 0,1 1 1 0 0,-1 0-1 0 0,1-1 1 0 0,-1 1-1 0 0,1-1 1 0 0,1 0-23 0 0,1-1 34 0 0,0 1 0 0 0,0-1 0 0 0,0 0 0 0 0,0-1 0 0 0,0 1 0 0 0,-1-1-1 0 0,1 0 1 0 0,0-1 0 0 0,2-1-34 0 0,2-1 12 0 0,0-1 0 0 0,-1 0 0 0 0,0-1 0 0 0,7-6-12 0 0,-8 4 5 0 0,-1 0 0 0 0,1-1-1 0 0,-1 0 1 0 0,-1 0 0 0 0,0 0 0 0 0,0-1-1 0 0,1-5-4 0 0,3-4-118 0 0,23-51-625 0 0,-30 65 699 0 0,-1 0 0 0 0,0 0 0 0 0,0 0 0 0 0,-1 0 0 0 0,1 0 0 0 0,-1-1 0 0 0,-1 1 0 0 0,1-1 44 0 0,-4-4 0 0 0,3 11 0 0 0,-1 0 0 0 0,1 0 0 0 0,0 0 0 0 0,0 0 0 0 0,0-1 0 0 0,0 1 0 0 0,0 0 0 0 0,-1 0 0 0 0,1 0 0 0 0,0 0 0 0 0,0 0 0 0 0,0 0 0 0 0,0 0 0 0 0,-1 0 0 0 0,1 0 0 0 0,0 0 0 0 0,0 0 0 0 0,0 0 0 0 0,0 0 0 0 0,0 0 0 0 0,-1 0 0 0 0,1 1 0 0 0,0-1 0 0 0,0 0 0 0 0,0 0 0 0 0,0 0 0 0 0,0 0 0 0 0,0 0 0 0 0,-1 0 0 0 0,1 0 0 0 0,0 0 0 0 0,0 0 0 0 0,0 1 0 0 0,0-1 0 0 0,0 0 0 0 0,0 0 0 0 0,0 0 0 0 0,0 0 0 0 0,0 0 0 0 0,-1 0 0 0 0,1 1 0 0 0,0-1 0 0 0,0 0 0 0 0,0 0 0 0 0,0 0 0 0 0,0 0 0 0 0,-4 8 0 0 0,4-7 0 0 0,-4 8 73 0 0,0 0 0 0 0,0 0 0 0 0,1 0-1 0 0,-2 10-72 0 0,-3 9 165 0 0,2-9-85 0 0,0 0 0 0 0,1 1 0 0 0,1 0 0 0 0,1 0 0 0 0,1 0 0 0 0,1 0 0 0 0,1 0 0 0 0,0 5-80 0 0,1-20 24 0 0,0 0 0 0 0,0 0 0 0 0,0 0 0 0 0,0-1 0 0 0,1 1 0 0 0,1 4-24 0 0,-2-9 6 0 0,0 1 0 0 0,-1 0 0 0 0,1-1 0 0 0,0 1 0 0 0,-1-1 0 0 0,1 1 0 0 0,0-1-1 0 0,0 1 1 0 0,-1-1 0 0 0,1 0 0 0 0,0 1 0 0 0,0-1 0 0 0,0 0 0 0 0,0 0 0 0 0,-1 1-1 0 0,1-1 1 0 0,0 0 0 0 0,0 0 0 0 0,0 0 0 0 0,0 0 0 0 0,0 0 0 0 0,0 0 0 0 0,-1 0-1 0 0,2-1-4 0 0,19-3-82 0 0,-20 3 84 0 0,7-2 12 0 0,0-1-1 0 0,0 1 1 0 0,0-2-1 0 0,-1 1 0 0 0,1-1 1 0 0,-1 0-1 0 0,0-1 1 0 0,0 0-1 0 0,-1 0 1 0 0,0 0-1 0 0,0-1 0 0 0,-1 0 1 0 0,3-3-15 0 0,6-11-451 0 0,-1 0-1 0 0,-1 0 1 0 0,-2-1 0 0 0,3-7 451 0 0,-1-4-1859 0 0,6-22 1859 0 0,-12 35-350 0 0,-4 15 332 0 0,-2 4 146 0 0,0 1 86 0 0,0 0 18 0 0,0 0 10 0 0,0 1-167 0 0,0 1-1 0 0,0-1 0 0 0,-1 1 0 0 0,1-1 0 0 0,-1 1 1 0 0,1-1-1 0 0,-1 1 0 0 0,0-1 0 0 0,1 0 1 0 0,-1 1-75 0 0,0-1 61 0 0,0 1 8 0 0,1 1-1 0 0,-1-1 0 0 0,0 1 0 0 0,1-1 1 0 0,-1 1-1 0 0,1 0 0 0 0,0-1 0 0 0,0 3-68 0 0,-2 17 406 0 0,-5 19 255 0 0,1-2-198 0 0,6-35-428 0 0,-1 0-1 0 0,1 0 0 0 0,0 1 0 0 0,1-1 0 0 0,-1 0 1 0 0,1 0-1 0 0,0 0 0 0 0,0 0 0 0 0,0 0 0 0 0,1 2-34 0 0,1 6 48 0 0,-1-8-92 0 0,0 1 0 0 0,0 0 0 0 0,1 0 0 0 0,-1-1 0 0 0,1 1 0 0 0,0-1 0 0 0,0 0 0 0 0,1 0 0 0 0,-1 0 0 0 0,1 0 0 0 0,0-1 0 0 0,0 1 0 0 0,0-1 0 0 0,4 2 44 0 0,4 3-834 0 0</inkml:trace>
  <inkml:trace contextRef="#ctx0" brushRef="#br0" timeOffset="50047.133">633 1933 2760 0 0,'0'0'125'0'0,"0"0"166"0"0,0 0 609 0 0,0 0 263 0 0,1 0 55 0 0,73-8 1581 0 0,-25 8-2098 0 0,45 1-9 0 0,0-5 0 0 0,35-7-692 0 0,-59 4 671 0 0,33 2-671 0 0,-62 4 116 0 0,-23 0-60 0 0,98-6 408 0 0,-35 0 336 0 0,55 4-800 0 0,-19 2 125 0 0,267-19 14 0 0,-252 11-69 0 0,145-5 204 0 0,59 0-146 0 0,-17 6-64 0 0,111-9 117 0 0,-201 6 206 0 0,-12 0-6 0 0,107-7-189 0 0,-68 6-117 0 0,-221 10-72 0 0,34-2 68 0 0,58-13-71 0 0,-72 9 181 0 0,12 1-181 0 0,-1 0 113 0 0,400-29 225 0 0,-439 34-308 0 0,403-26 337 0 0,-275 20-188 0 0,368-15 548 0 0,-206 9-188 0 0,-180 6-964 0 0,595-37 984 0 0,-387 19 558 0 0,-67 6-2413 0 0,-86 3 712 0 0,-25 4 584 0 0,4 0 0 0 0,169-13 1777 0 0,-233 20-2811 0 0,395-19 1402 0 0,-194 15 345 0 0,-131 6-1873 0 0,56-9 1144 0 0,-168 11 48 0 0,145-5 139 0 0,-65 1-157 0 0,-18 1-73 0 0,2-6 59 0 0,-48 3-1518 0 0,-43 5-4473 0 0</inkml:trace>
  <inkml:trace contextRef="#ctx0" brushRef="#br0" timeOffset="51094.877">11681 828 9648 0 0,'0'0'438'0'0,"0"0"-8"0"0,0 0-234 0 0,0 0 32 0 0,0 5 320 0 0,-4 64 160 0 0,-2 115 1352 0 0,2-141-1665 0 0,-1 21 138 0 0,4 26 84 0 0,0-4-43 0 0,9 81-574 0 0,-6-149 47 0 0,14 154 405 0 0,-12-70 1708 0 0,-1-85-4836 0 0,-3-17-3306 0 0</inkml:trace>
  <inkml:trace contextRef="#ctx0" brushRef="#br0" timeOffset="52747.112">11490 666 3224 0 0,'5'-2'666'0'0,"-3"1"2681"0"0,7-2-2950 0 0,0 1 1 0 0,0-1-1 0 0,0 2 0 0 0,0-1 0 0 0,0 1 1 0 0,0 1-1 0 0,1-1 0 0 0,5 2-397 0 0,24-3 538 0 0,134-7 1614 0 0,-102 7-1401 0 0,54-11 353 0 0,32 4-145 0 0,184-12 49 0 0,-90 7-830 0 0,-105 8 342 0 0,207 0-247 0 0,-276 6-252 0 0,-40 0-21 0 0,248 8 0 0 0,-184-4 663 0 0,53-5-663 0 0,-28-2 1115 0 0,253 12-2805 0 0,-300-5 1614 0 0,58 2-40 0 0,114-11 116 0 0,-95-1 0 0 0,-17 1 0 0 0,-84-1 69 0 0,41-10-69 0 0,-65 10-5 0 0,79-13 69 0 0,113-4-64 0 0,-208 22-269 0 0,72-3 1241 0 0,67 5-972 0 0,-113 4-642 0 0,-22-3 602 0 0,0 0 1 0 0,3-1 39 0 0,16 4-56 0 0,-14-2 70 0 0,-12-2 35 0 0,-7-1-47 0 0,0 0 0 0 0,-1 0 0 0 0,1 1 0 0 0,0 0 0 0 0,0 0-1 0 0,3 1-1 0 0,-2 1 0 0 0,0-1-12 0 0,-6-1 9 0 0,1 0-1 0 0,-1 0 0 0 0,1 0 0 0 0,-1-1 0 0 0,1 1 0 0 0,-1 0 1 0 0,0 0-1 0 0,1 0 0 0 0,-1 0 0 0 0,0 0 0 0 0,0 0 0 0 0,1 0 1 0 0,-1 0-1 0 0,0 0 0 0 0,0 0 0 0 0,0 0 0 0 0,0 0 4 0 0,0 12 5 0 0,0-4-5 0 0,1-1 0 0 0,-1 1 0 0 0,0-1 0 0 0,-1 3 0 0 0,0 12 0 0 0,1-16 0 0 0,-1-1 0 0 0,0 1 0 0 0,0 0 0 0 0,-3 6 0 0 0,-2 11 0 0 0,-13 74 0 0 0,8-49 0 0 0,2 1 0 0 0,-3 50 0 0 0,11-82 0 0 0,-2 0 0 0 0,-2 10 0 0 0,-3 24 0 0 0,-3 42 5 0 0,-6 67 118 0 0,17-116-159 0 0,2-1 0 0 0,2 0 0 0 0,5 16 36 0 0,-8-53-9 0 0,10 56-3 0 0,3 1 12 0 0,7 33 12 0 0,-17-70 4 0 0,-2 1 0 0 0,-1-1 0 0 0,0 0 0 0 0,-4 17-16 0 0,3-38 14 0 0,-1-1-1 0 0,0 1 1 0 0,-1 0 0 0 0,0 0-1 0 0,0 0 1 0 0,0-1 0 0 0,0 1-1 0 0,-1-1 1 0 0,0 0-1 0 0,0 1 1 0 0,0-1 0 0 0,-1-1-1 0 0,1 1 1 0 0,-4 3-14 0 0,-1-1 15 0 0,1-1 0 0 0,-1 1-1 0 0,0-1 1 0 0,0 0 0 0 0,-1-1 0 0 0,1 0 0 0 0,-1-1-1 0 0,-6 3-14 0 0,-14 5 60 0 0,14-4-54 0 0,0-2 0 0 0,-1 0 0 0 0,1-1 0 0 0,-1-1 0 0 0,0 0 0 0 0,-5 0-6 0 0,-176 12 287 0 0,110-10-283 0 0,34-4 158 0 0,-10-3-162 0 0,7 0 19 0 0,-136-3 42 0 0,73 0-58 0 0,-295-9-3 0 0,-151-11 111 0 0,283 10-44 0 0,-289-2-77 0 0,100 13 175 0 0,275 4-62 0 0,-194 7 432 0 0,162-14-439 0 0,193 0-473 0 0,12 1-5098 0 0,13 5-587 0 0</inkml:trace>
  <inkml:trace contextRef="#ctx0" brushRef="#br0" timeOffset="53418.022">12273 1154 13824 0 0,'3'-12'629'0'0,"-2"10"-12"0"0,-1 2-331 0 0,0 0 54 0 0,0 0 68 0 0,0 0 9 0 0,1 2-55 0 0,3 4-339 0 0,-1 1 0 0 0,0 0 0 0 0,0 0-1 0 0,0 0 1 0 0,-1 0 0 0 0,0 1-1 0 0,0 2-22 0 0,6 56 425 0 0,-2-10 13 0 0,9 64 280 0 0,-13-97-548 0 0,2 19-84 0 0,-3-36-70 0 0,-1-5 60 0 0,0-1-1 0 0,0 0-6 0 0,0 0 15 0 0,0 0 4 0 0,3-6 74 0 0,0 1-176 0 0,-1 0 1 0 0,0 0-1 0 0,0 0 1 0 0,-1 0-1 0 0,1 0 1 0 0,-1 0-1 0 0,0 0 1 0 0,-1 0-1 0 0,1 0 1 0 0,-1-1-1 0 0,0 0 14 0 0,4-32-389 0 0,15-92-623 0 0,-16 112 966 0 0,2 1 0 0 0,0-1 0 0 0,0 0 0 0 0,2 1 0 0 0,1 0 46 0 0,-4 9-43 0 0,-3 4 76 0 0,1 1 0 0 0,0 0 0 0 0,0 0 0 0 0,0 0 0 0 0,0 0 0 0 0,0 0 0 0 0,0 0-33 0 0,0 2-33 0 0,-1 0 1 0 0,1 0-1 0 0,-1 0 1 0 0,1 0-1 0 0,-1 1 0 0 0,1-1 1 0 0,-1 0-1 0 0,1 1 1 0 0,0-1-1 0 0,-1 1 1 0 0,1 0-1 0 0,0-1 1 0 0,-1 1-1 0 0,1 0 1 0 0,0 0-1 0 0,-1 0 0 0 0,1 0 33 0 0,-1 0-7 0 0,0 0 0 0 0,-1 0 0 0 0,1-1 0 0 0,0 1 0 0 0,-1 0 0 0 0,1 0 0 0 0,0 0 0 0 0,-1 0-1 0 0,1 0 1 0 0,0 1 0 0 0,-1-1 0 0 0,1 0 0 0 0,-1 0 0 0 0,1 0 0 0 0,0 1 0 0 0,-1-1-1 0 0,1 0 1 0 0,0 1 0 0 0,-1-1 0 0 0,1 0 0 0 0,-1 1 0 0 0,1-1 0 0 0,-1 1 0 0 0,1-1 0 0 0,-1 0-1 0 0,1 1 8 0 0,1 2 9 0 0,7 3 127 0 0,0 0 0 0 0,0 1-1 0 0,-1 0 1 0 0,0 1-1 0 0,0 0 1 0 0,-1 0-1 0 0,0 1 1 0 0,-1 0-1 0 0,1 0 1 0 0,-2 0 0 0 0,1 1-1 0 0,-1 0 1 0 0,-1 0-1 0 0,0 0 1 0 0,2 8-136 0 0,-4-11-29 0 0,-1-1 0 0 0,0 1 1 0 0,-1-1-1 0 0,1 1 0 0 0,-1-1 1 0 0,0 1-1 0 0,-1-1 0 0 0,1 1 1 0 0,-2-1-1 0 0,1 1 0 0 0,0-1 1 0 0,-1 0-1 0 0,0 1 0 0 0,-1-1 1 0 0,0 0-1 0 0,0 0 0 0 0,0-1 1 0 0,0 1-1 0 0,-1-1 0 0 0,0 1 1 0 0,0-1-1 0 0,0 0 0 0 0,-1-1 1 0 0,0 1-1 0 0,0-1 0 0 0,-1 1 29 0 0,-4 2 55 0 0,3-2 5 0 0,0 0 0 0 0,0 0 1 0 0,0-1-1 0 0,-1 0 0 0 0,0 0 0 0 0,-3 1-60 0 0,-7 0-88 0 0,1 0-1 0 0,-1 0 0 0 0,1-2 1 0 0,-12 1 88 0 0,19-3-2008 0 0,-1-1 0 0 0,1-1 0 0 0,-4 0 2008 0 0,4-1-5365 0 0</inkml:trace>
  <inkml:trace contextRef="#ctx0" brushRef="#br0" timeOffset="53781.386">12694 1499 10592 0 0,'13'0'547'0'0,"-1"0"0"0"0,1-1 1 0 0,-1 0-1 0 0,0-1 0 0 0,1 0 1 0 0,-1-1-1 0 0,0 0 0 0 0,-1-1 1 0 0,1-1-1 0 0,0 0 0 0 0,-1 0 0 0 0,0-1-547 0 0,-6 3 187 0 0,2-1-32 0 0,1-1 0 0 0,0 0 0 0 0,-1 0 0 0 0,0-1 0 0 0,0 0 0 0 0,-1 0 0 0 0,1 0 0 0 0,-2-1 0 0 0,6-7-155 0 0,-5 6 39 0 0,0-1 0 0 0,-1 0 0 0 0,0 0 1 0 0,-1-1-1 0 0,0 1 0 0 0,0-1 0 0 0,0-3-39 0 0,-4 12 1 0 0,-1 0 0 0 0,1 0 0 0 0,0 0 0 0 0,-1 0-1 0 0,1 0 1 0 0,0 0 0 0 0,-1 0 0 0 0,1 0-1 0 0,-1 0 1 0 0,0 0 0 0 0,1 0 0 0 0,-1 0 0 0 0,0 0-1 0 0,1 1 1 0 0,-1-1 0 0 0,0 0 0 0 0,0 0-1 0 0,0 1 1 0 0,0-1-1 0 0,0 0 16 0 0,0 0 0 0 0,0 0 0 0 0,0 0 0 0 0,0 1 1 0 0,0-1-1 0 0,0 0 0 0 0,0 1 0 0 0,0-1 0 0 0,0 1 0 0 0,-1-1 0 0 0,1 1 0 0 0,0 0 0 0 0,0-1 0 0 0,0 1 0 0 0,-1 0 0 0 0,0 0-16 0 0,-4 3 10 0 0,-1 0 0 0 0,0 0-1 0 0,1 1 1 0 0,0-1-1 0 0,0 2 1 0 0,0-1-1 0 0,0 1 1 0 0,1 0 0 0 0,0 0-1 0 0,-3 3-9 0 0,1 1-1 0 0,0 0 0 0 0,1 0-1 0 0,0 0 1 0 0,0 1 0 0 0,1 0-1 0 0,-2 7 2 0 0,5-13 0 0 0,1 0 0 0 0,-1 0 0 0 0,1 0 0 0 0,0 0 0 0 0,0 0 0 0 0,1 0 0 0 0,-1 0 0 0 0,1 0 0 0 0,0 0 0 0 0,0 0 0 0 0,1 4 0 0 0,-1-7 0 0 0,0 0 0 0 0,0-1 0 0 0,0 1 0 0 0,0-1 0 0 0,0 1 0 0 0,0 0 0 0 0,0-1 0 0 0,0 1 0 0 0,1 0 0 0 0,-1-1 0 0 0,0 1 0 0 0,0-1 0 0 0,1 1 0 0 0,-1-1 0 0 0,0 1 0 0 0,1-1 0 0 0,-1 1 0 0 0,1-1 0 0 0,-1 1 0 0 0,1-1 0 0 0,-1 1 0 0 0,1-1 0 0 0,-1 0 0 0 0,1 1 0 0 0,1 0 0 0 0,0 1 18 0 0,-1-1-1 0 0,1 1 1 0 0,0 0-1 0 0,0-1 0 0 0,0 0 1 0 0,0 1-1 0 0,1-1 1 0 0,-1 0-1 0 0,0 0 0 0 0,1 0 1 0 0,-1-1-1 0 0,0 1 0 0 0,1 0 1 0 0,-1-1-1 0 0,2 1-17 0 0,5-1 134 0 0,0 0 1 0 0,0 0-1 0 0,7-1-134 0 0,-1 0-88 0 0,13-2 92 0 0,18-5-4 0 0,4 0 94 0 0,9-3-2592 0 0,-43 5 1538 0 0</inkml:trace>
  <inkml:trace contextRef="#ctx0" brushRef="#br0" timeOffset="54595.448">13353 1182 8752 0 0,'0'0'673'0'0,"0"0"-344"0"0,0 0 178 0 0,0 0 124 0 0,0 0 29 0 0,0 0-43 0 0,0 0-197 0 0,0 0-89 0 0,0 0-13 0 0,0 0-11 0 0,0 0-30 0 0,0 0-11 0 0,0 0-2 0 0,-1 0-31 0 0,-3 2-125 0 0,-8 5 278 0 0,11-7-339 0 0,-1 1 1 0 0,1-1-1 0 0,-1 1 1 0 0,1 0-1 0 0,-1 0 1 0 0,1 0-1 0 0,0 0 1 0 0,-1 0-1 0 0,1 0 1 0 0,0 0-1 0 0,0 0 1 0 0,0 0-1 0 0,0 1 1 0 0,-1 0-48 0 0,1 0 62 0 0,0-1 0 0 0,-1 1 0 0 0,1-1 1 0 0,-1 0-1 0 0,1 1 0 0 0,-1-1 1 0 0,0 0-1 0 0,1 0 0 0 0,-1 0 1 0 0,0 0-1 0 0,0 0 0 0 0,1 0 1 0 0,-3 0-63 0 0,-7 5 367 0 0,9-5-279 0 0,-2 2 38 0 0,0 0 0 0 0,0 0-1 0 0,0 0 1 0 0,-1-1 0 0 0,1 1-1 0 0,-1-1 1 0 0,1 0-1 0 0,-1-1 1 0 0,0 1 0 0 0,0-1-1 0 0,-2 0-125 0 0,6-1 88 0 0,1 0-1 0 0,0 0-6 0 0,0 0-1 0 0,0 0 0 0 0,0 0 3 0 0,0 0 10 0 0,0 0-2 0 0,0 0-22 0 0,0 0-5 0 0,0 0 0 0 0,0 0 0 0 0,0 0 0 0 0,0 0 10 0 0,0 0 38 0 0,0 0 14 0 0,0 0 2 0 0,0 0-34 0 0,0 0-146 0 0,0 0-63 0 0,0 0-12 0 0,0 0 34 0 0,0 0 145 0 0,0 0 63 0 0,0 0 11 0 0,0 0-32 0 0,0 0-146 0 0,0 0-63 0 0,0 0-12 0 0,0 0 34 0 0,0 0 145 0 0,0 0 63 0 0,0 0 11 0 0,0 0-32 0 0,0 0-146 0 0,0 0-63 0 0,0 0-12 0 0,1-1 21 0 0,4-6 84 0 0,3-9 23 0 0,-4 11-14 0 0,-3 4-40 0 0,0-1 0 0 0,0 0 0 0 0,0 0-1 0 0,0 1 1 0 0,0-1 0 0 0,0 0 0 0 0,0 0-1 0 0,-1 0 1 0 0,1 0 0 0 0,0-1 53 0 0,3-8-200 0 0,7-14-136 0 0,-10 18 320 0 0,-1 7 16 0 0,0-1 0 0 0,0 1 0 0 0,1-1 0 0 0,-1 0-1 0 0,0 1 1 0 0,0-1 0 0 0,1 1 0 0 0,-1-1 0 0 0,0 1 0 0 0,1-1-1 0 0,-1 1 1 0 0,1-1 0 0 0,-1 1 0 0 0,0-1 0 0 0,1 1-1 0 0,-1-1 1 0 0,1 1 0 0 0,-1 0 0 0 0,1-1 0 0 0,0 1 0 0 0,1-1-9 0 0,3-4-39 0 0,0 8 36 0 0,-1 4 78 0 0,-2 0-1 0 0,1 0 0 0 0,-1 0 0 0 0,0 0 0 0 0,0 0 0 0 0,-1 1 0 0 0,0-1 1 0 0,0 8-66 0 0,1 3 182 0 0,0 12 107 0 0,0 1-1 0 0,-2-1 0 0 0,-2 2-288 0 0,0 24 159 0 0,-1-24-102 0 0,1-27-20 0 0,1 0 1 0 0,1 0 0 0 0,-1 0 0 0 0,1 0-1 0 0,0 0 1 0 0,1 3-38 0 0,-3-3-382 0 0,0-4-4998 0 0,-4-1-892 0 0</inkml:trace>
  <inkml:trace contextRef="#ctx0" brushRef="#br0" timeOffset="54939.607">13222 1331 4608 0 0,'0'0'208'0'0,"3"-4"32"0"0,2-1 83 0 0,-3 4 319 0 0,-1 0 1 0 0,1 0 0 0 0,0 0 0 0 0,-1 0 0 0 0,1 1 0 0 0,0-1 0 0 0,0 0 0 0 0,-1 1 0 0 0,3-1-643 0 0,25-1 3651 0 0,39 5-1199 0 0,-41-1-1977 0 0,-1-1 0 0 0,1-1 0 0 0,13-3-475 0 0,22-2 242 0 0,-43 5-186 0 0,-1-1 1 0 0,0-1 0 0 0,0-1-1 0 0,0-1 1 0 0,3-1-57 0 0,-13 3 26 0 0,-5 1-21 0 0,0 1 0 0 0,-1-1 0 0 0,1 0 1 0 0,0 0-1 0 0,-1 0 0 0 0,1 0 0 0 0,-1 0 0 0 0,1 0 0 0 0,-1-1 0 0 0,1 1 0 0 0,-1-1 0 0 0,0 0 0 0 0,0 0 0 0 0,0 0 1 0 0,0 0-1 0 0,0 0 0 0 0,0 0 0 0 0,-1 0 0 0 0,1-1 0 0 0,0 0-5 0 0,1-3 30 0 0,-3 5-30 0 0,1 0 1 0 0,0 0-1 0 0,-1 0 1 0 0,1 0-1 0 0,-1 0 1 0 0,0 0-1 0 0,1-1 1 0 0,-1 1-1 0 0,0 0 1 0 0,0 0-1 0 0,0 0 1 0 0,1 0-1 0 0,-1-1 1 0 0,0 1-1 0 0,-1 0 1 0 0,1 0-1 0 0,0 0 1 0 0,0-1-1 0 0,0 1 0 0 0,-1 0 1 0 0,1 0-1 0 0,-1 0 1 0 0,1 0-1 0 0,-1-1 0 0 0,-1 1-13 0 0,1 0-1 0 0,-1 0 0 0 0,0-1 0 0 0,0 2 0 0 0,0-1 0 0 0,0 0 0 0 0,0 0 0 0 0,-1 1 14 0 0,1-1-29 0 0,-4-1 16 0 0,0 1 0 0 0,1-1 0 0 0,-1 2 0 0 0,0-1 0 0 0,0 0 0 0 0,0 1 0 0 0,1 0-1 0 0,-1 1 1 0 0,0-1 0 0 0,0 1 0 0 0,1 1 0 0 0,-5 0 13 0 0,-1 1-19 0 0,1 0 0 0 0,-1 1 0 0 0,1 1 0 0 0,0 0 0 0 0,0 0-1 0 0,-1 1 20 0 0,6-3 0 0 0,1 1 0 0 0,-1 0 0 0 0,1 0 0 0 0,0 1 0 0 0,0-1 0 0 0,0 1 0 0 0,0 0 0 0 0,1 0 0 0 0,-2 4 0 0 0,3-6 0 0 0,0 0 0 0 0,1 0 0 0 0,-1 0 0 0 0,1 0 0 0 0,0 1 0 0 0,0-1 0 0 0,0 0 0 0 0,0 1 0 0 0,1-1 0 0 0,-1 1 0 0 0,1-1 0 0 0,0 1 0 0 0,0-1 0 0 0,0 1 0 0 0,0-1 0 0 0,1 1 0 0 0,0-1 0 0 0,0 3 0 0 0,0-4 0 0 0,0 1 0 0 0,-1-1 0 0 0,1 0 0 0 0,0 1 0 0 0,0-1 0 0 0,0 0 0 0 0,0 0 0 0 0,1 0 0 0 0,-1 0 0 0 0,0 0 0 0 0,1 0 0 0 0,0 0 0 0 0,-1 0 0 0 0,1-1 0 0 0,0 1 0 0 0,0-1 0 0 0,0 1 0 0 0,1 0 0 0 0,6 2 23 0 0,-1 0 0 0 0,1-1 0 0 0,1 0 0 0 0,-1 0 0 0 0,0-1 0 0 0,1 0 0 0 0,0 0-23 0 0,7 1-11 0 0,25 4-778 0 0,-13-6-3834 0 0,-5-1-1274 0 0</inkml:trace>
  <inkml:trace contextRef="#ctx0" brushRef="#br0" timeOffset="55200.462">14114 1193 15632 0 0,'-10'0'761'0'0,"6"0"-697"0"0,-1 1 1 0 0,1 0-1 0 0,0 0 1 0 0,-1 0-1 0 0,1 0 1 0 0,0 1-1 0 0,0 0 0 0 0,0 0 1 0 0,0 0-1 0 0,0 0 1 0 0,1 0-1 0 0,-1 1 1 0 0,0 0-1 0 0,1 0 1 0 0,0 0-1 0 0,0 0-64 0 0,-21 15 319 0 0,18-13-229 0 0,0 0 0 0 0,1 1 0 0 0,-1-1 0 0 0,1 1 0 0 0,1 0-1 0 0,-1 0 1 0 0,1 1 0 0 0,-3 6-90 0 0,-7 8 249 0 0,12-18-208 0 0,1 0-1 0 0,-1-1 1 0 0,1 1-1 0 0,-1 0 1 0 0,1 0-1 0 0,0 0 1 0 0,0 0-1 0 0,1 0 1 0 0,-1 0-1 0 0,0 0 1 0 0,1 1-1 0 0,0-1 1 0 0,0 0-1 0 0,0 0 1 0 0,0 0-1 0 0,0 0 1 0 0,1 0-1 0 0,-1 1 1 0 0,1-1-1 0 0,0 1-40 0 0,1 0 46 0 0,-1-1 1 0 0,1 0-1 0 0,0 1 0 0 0,0-1 0 0 0,0 0 1 0 0,0 0-1 0 0,1 0 0 0 0,-1-1 0 0 0,1 1 1 0 0,-1 0-1 0 0,1-1 0 0 0,0 0 0 0 0,0 1 1 0 0,0-1-1 0 0,0-1 0 0 0,1 1 0 0 0,2 1-46 0 0,8 2-103 0 0,0-1 0 0 0,0 0-1 0 0,0-1 1 0 0,1 0 0 0 0,-1-2-1 0 0,1 1 1 0 0,0-2 0 0 0,-1 0-1 0 0,1-1 1 0 0,0 0 0 0 0,-1-1-1 0 0,5-2 104 0 0,-6 1-6859 0 0</inkml:trace>
  <inkml:trace contextRef="#ctx0" brushRef="#br0" timeOffset="55400.926">14192 1051 11952 0 0,'0'0'546'0'0,"0"0"-10"0"0,7 14-10 0 0,-1 4 280 0 0,0 1 0 0 0,-1 0 0 0 0,-1 1 0 0 0,0-1 0 0 0,-1 11-806 0 0,4 2 814 0 0,0 2-156 0 0,0 14 217 0 0,-5-33-638 0 0,0 0-1 0 0,0 14-236 0 0,-2-25 14 0 0,0 1 1 0 0,0 0-1 0 0,0 0 0 0 0,-1-1 1 0 0,0 1-1 0 0,0 0 0 0 0,0-1 0 0 0,0 1 1 0 0,-1-1-1 0 0,0 1 0 0 0,-1 1-14 0 0,-9 21-1322 0 0,12-26-204 0 0</inkml:trace>
  <inkml:trace contextRef="#ctx0" brushRef="#br0" timeOffset="56087.586">14161 1187 3680 0 0,'13'-8'360'0'0,"-3"5"726"0"0,0 1 0 0 0,0 0 0 0 0,0 1 0 0 0,0 0 1 0 0,0 0-1 0 0,0 1 0 0 0,1 0 0 0 0,4 2-1086 0 0,10 0 1470 0 0,1-2 0 0 0,6 0-1470 0 0,32 0 2538 0 0,0 1-2798 0 0,1-2 260 0 0,12-1 244 0 0,-44 2-8 0 0,-41 0-236 0 0,-1 1 0 0 0,1 0 0 0 0,0 0 0 0 0,0 0 0 0 0,-1 1 0 0 0,1 1 0 0 0,0-1 0 0 0,0 1 0 0 0,1 1 0 0 0,-1-1 0 0 0,1 1 0 0 0,0 1-1 0 0,0-1 1 0 0,0 1 0 0 0,0 0 0 0 0,1 1 0 0 0,-3 2 0 0 0,-4 5-9 0 0,3-4 9 0 0,1 1-1 0 0,0-1 1 0 0,0 2-1 0 0,-6 9 1 0 0,14-18 0 0 0,0 1 0 0 0,0-1 0 0 0,0 0 0 0 0,1 0 0 0 0,-1 1 0 0 0,0-1 0 0 0,1 0 0 0 0,0 1 0 0 0,-1-1 0 0 0,1 1 0 0 0,0-1 0 0 0,0 1 0 0 0,1 0 0 0 0,-1-2 2 0 0,0 0-1 0 0,0-1 0 0 0,0 1 0 0 0,1 0 0 0 0,-1 0 0 0 0,0 0 0 0 0,1 0 0 0 0,-1-1 0 0 0,1 1 1 0 0,-1 0-1 0 0,1-1 0 0 0,-1 1 0 0 0,1 0 0 0 0,-1-1 0 0 0,1 1 0 0 0,0 0 0 0 0,-1-1 1 0 0,1 1-1 0 0,0-1 0 0 0,0 1 0 0 0,-1-1 0 0 0,1 0 0 0 0,0 1 0 0 0,0-1 0 0 0,0 0 0 0 0,0 1 1 0 0,-1-1-1 0 0,1 0 0 0 0,0 0 0 0 0,0 0 0 0 0,0 0 0 0 0,0 0 0 0 0,0 0 0 0 0,0 0-1 0 0,4 0 41 0 0,-1 0-1 0 0,0 0 0 0 0,0 0 1 0 0,0-1-1 0 0,1 1 0 0 0,-1-1 0 0 0,0 0-40 0 0,202-68 256 0 0,-200 67-269 0 0,0 1 0 0 0,0 1-1 0 0,0-1 1 0 0,1 1-1 0 0,-1 0 1 0 0,0 1-1 0 0,0-1 1 0 0,1 1-1 0 0,-1 0 1 0 0,0 1-1 0 0,0-1 1 0 0,0 1 0 0 0,0 1-1 0 0,-1-1 1 0 0,1 1-1 0 0,-1 0 1 0 0,1 0-1 0 0,-1 0 1 0 0,0 1-1 0 0,0 0 1 0 0,0 0-1 0 0,0 1 14 0 0,0 1 1 0 0,0 0 0 0 0,0 0-1 0 0,-1 1 1 0 0,0-1-1 0 0,0 1 1 0 0,0 0-1 0 0,0 2 0 0 0,3 11-25 0 0,5 20 25 0 0,-3-11-77 0 0,-2-11 51 0 0,-6-15 231 0 0,0 0-1 0 0,1 0 0 0 0,-1 0 1 0 0,0 0-1 0 0,0 1 1 0 0,-1-1-1 0 0,1 0 1 0 0,-1 0-1 0 0,0 2-204 0 0,-6-28 1462 0 0,6 16-1415 0 0,0 0 0 0 0,0-1 1 0 0,1 1-1 0 0,1 0 1 0 0,-1 0-1 0 0,1 0 0 0 0,0 0 1 0 0,1 0-1 0 0,-1 0 0 0 0,1 1 1 0 0,1-1-1 0 0,-1 1 1 0 0,1 0-1 0 0,0 0 0 0 0,5-5-47 0 0,6-10 0 0 0,8-11 0 0 0,-20 30-2 0 0,27-31-1701 0 0,1 2-1 0 0,33-24 1704 0 0,-23 23-2567 0 0,-5 5-3688 0 0</inkml:trace>
  <inkml:trace contextRef="#ctx0" brushRef="#br0" timeOffset="59616.833">5887 1698 6248 0 0,'-1'0'46'0'0,"0"1"0"0"0,-1-1 1 0 0,1 1-1 0 0,0-1 0 0 0,0 1 1 0 0,0 0-1 0 0,0-1 0 0 0,0 1 1 0 0,0 0-1 0 0,0 0 0 0 0,0-1 1 0 0,0 1-1 0 0,0 0 0 0 0,0 0 1 0 0,1 0-1 0 0,-1 0 0 0 0,0 0 1 0 0,0 1-47 0 0,-8 23 1226 0 0,8-22-1046 0 0,0 1 0 0 0,0 0 0 0 0,-1-1 0 0 0,1 1 0 0 0,-1-1 0 0 0,0 1 0 0 0,-1 0-180 0 0,-6 10 387 0 0,-1 0 0 0 0,2 1 0 0 0,0 0 0 0 0,0 1-387 0 0,0 1 188 0 0,-18 35-32 0 0,-75 144 640 0 0,65-123-719 0 0,20-39 14 0 0,-9 14-91 0 0,-32 68 80 0 0,42-87 0 0 0,1 1 1 0 0,-1 8-81 0 0,-26 45-612 0 0,24-46-321 0 0,7-21 453 0 0</inkml:trace>
  <inkml:trace contextRef="#ctx0" brushRef="#br0" timeOffset="60360.148">5878 1770 5296 0 0,'7'-5'229'0'0,"-6"4"-216"0"0,0 1 1 0 0,0-1-1 0 0,0 1 0 0 0,0-1 0 0 0,-1 1 0 0 0,1-1 1 0 0,0 0-1 0 0,0 1 0 0 0,-1-1 0 0 0,1 0 1 0 0,0 0-1 0 0,-1 1 0 0 0,1-1 0 0 0,0 0 0 0 0,-1 0 1 0 0,1 0-1 0 0,-1 0 0 0 0,0 0 0 0 0,1 0 0 0 0,-1 0 1 0 0,0 0-1 0 0,1 0-13 0 0,-1 1 33 0 0,0-1 0 0 0,0 1 1 0 0,0-1-1 0 0,0 1 0 0 0,0-1 1 0 0,0 1-1 0 0,1-1 0 0 0,-1 1 1 0 0,0-1-1 0 0,0 1 0 0 0,0-1 1 0 0,1 1-1 0 0,-1-1 0 0 0,0 1 0 0 0,1 0 1 0 0,-1-1-1 0 0,0 1 0 0 0,1 0 1 0 0,-1-1-1 0 0,1 1 0 0 0,-1 0-33 0 0,0 0 30 0 0,0 0-1 0 0,0 0 1 0 0,1-1-1 0 0,-1 1 1 0 0,0 0-1 0 0,0 0 1 0 0,0 0-1 0 0,0 0 1 0 0,0 0-1 0 0,0 0 1 0 0,0 0-1 0 0,0 0 1 0 0,0 0-1 0 0,0 0 1 0 0,0 0-1 0 0,1 0 0 0 0,-1 0 1 0 0,0 0-1 0 0,0 0 1 0 0,0 0-1 0 0,0-1 1 0 0,0 1-1 0 0,0 0 1 0 0,0 0-1 0 0,0 0 1 0 0,0 0-1 0 0,0 0 1 0 0,0 0-1 0 0,0 0 1 0 0,0 0-1 0 0,0 0 1 0 0,0-1-1 0 0,0 1 1 0 0,0 0-1 0 0,0 0 1 0 0,0 0-1 0 0,0 0 1 0 0,0 0-1 0 0,0 0 1 0 0,0 0-1 0 0,0 0 1 0 0,0 0-1 0 0,0-1 0 0 0,0 1 1 0 0,0 0-1 0 0,0 0 1 0 0,0 0-1 0 0,0 0 1 0 0,0 0-1 0 0,0 0 1 0 0,0 0-1 0 0,-1 0 1 0 0,1 0-1 0 0,0 0 1 0 0,0 0-1 0 0,0 0 1 0 0,0-1-30 0 0,0 2 28 0 0,0-1 1 0 0,0 0 0 0 0,0 0-1 0 0,0 0 1 0 0,0 0-1 0 0,0 0 1 0 0,0 1 0 0 0,0-1-1 0 0,0 0 1 0 0,0 0-1 0 0,0 0 1 0 0,-1 0 0 0 0,1 0-1 0 0,0 1 1 0 0,0-1 0 0 0,0 0-1 0 0,0 0 1 0 0,0 0-1 0 0,0 0 1 0 0,0 0 0 0 0,0 0-1 0 0,-1 0 1 0 0,1 0-1 0 0,0 0 1 0 0,0 1 0 0 0,0-1-1 0 0,0 0 1 0 0,0 0-1 0 0,0 0 1 0 0,-1 0 0 0 0,1 0-1 0 0,0 0 1 0 0,0 0-1 0 0,0 0 1 0 0,0 0 0 0 0,-1 0-1 0 0,1 0 1 0 0,0 0 0 0 0,0 0-1 0 0,0 0 1 0 0,0 0-1 0 0,0 0 1 0 0,-1 0 0 0 0,1 0-1 0 0,0 0 1 0 0,0-1-1 0 0,0 1 1 0 0,0 0 0 0 0,0 0-1 0 0,0 0 1 0 0,-1 0-1 0 0,1 0 1 0 0,0 0 0 0 0,0 0-1 0 0,0 0 1 0 0,0 0-1 0 0,0-1 1 0 0,0 1 0 0 0,0 0-29 0 0,0 5 200 0 0,1 0 1 0 0,0 0 0 0 0,0 0 0 0 0,1 0-1 0 0,0-1 1 0 0,-1 1 0 0 0,2 1-201 0 0,7 23 463 0 0,-8-25-387 0 0,0 1 1 0 0,0 0 0 0 0,0 0 0 0 0,0-1-1 0 0,3 4-76 0 0,8 19 209 0 0,57 151 320 0 0,-6-15-221 0 0,-27-62-52 0 0,7 5-256 0 0,-7-9 11 0 0,-10-31 79 0 0,19 40-4 0 0,6 3 10 0 0,-23-57-80 0 0,-19-35-868 0 0,-1-3-3728 0 0</inkml:trace>
  <inkml:trace contextRef="#ctx0" brushRef="#br0" timeOffset="61189.997">6218 2924 3224 0 0,'-13'2'312'0'0,"-89"4"2942"0"0,-3 0 212 0 0,-129-1-2694 0 0,-2 1-747 0 0,-16-4 726 0 0,188-7-1977 0 0,62 5-2592 0 0</inkml:trace>
  <inkml:trace contextRef="#ctx0" brushRef="#br0" timeOffset="63125.397">5468 2549 3224 0 0,'-3'7'288'0'0,"-4"4"11"0"0,-1 1 1 0 0,-1-2 0 0 0,0 1-1 0 0,0-1 1 0 0,-3 1-300 0 0,-7 10 489 0 0,-84 105 2306 0 0,91-112-2233 0 0,2 0 0 0 0,0 1 0 0 0,-8 14-562 0 0,-2 5 441 0 0,-8 2-86 0 0,19-20-198 0 0,6-11-90 0 0,3-4-23 0 0,0-1-156 0 0,0 0-87 0 0,0 0-689 0 0,0 0-2669 0 0</inkml:trace>
  <inkml:trace contextRef="#ctx0" brushRef="#br0" timeOffset="64048.498">5304 2957 2304 0 0,'80'-3'1267'0'0,"101"-11"828"0"0,-37-2-481 0 0,-55 5-528 0 0,0 4 0 0 0,39 4-1086 0 0,305 2 436 0 0,-258 1 180 0 0,-104 4 8 0 0,-70-4-503 0 0,-1 0 30 0 0,0 0 1 0 0,0 0 56 0 0,0 0 236 0 0,-7 3 680 0 0,-9 0-534 0 0,-1-2 1 0 0,1 0 0 0 0,-1-1-1 0 0,-10-1-590 0 0,-35 1 291 0 0,-353 24-308 0 0,-75-1-1147 0 0,185-10 1508 0 0,165-4-24 0 0,104-5-294 0 0,-26 8-26 0 0,58-11 268 0 0,3-1-2879 0 0,0 0 178 0 0,1 0-2177 0 0</inkml:trace>
  <inkml:trace contextRef="#ctx0" brushRef="#br0" timeOffset="64526.634">5198 2971 2760 0 0,'0'0'125'0'0,"-16"0"245"0"0,-14 2 5018 0 0,-14 6-2848 0 0,9-1-1803 0 0,11-4-337 0 0,-59 12 34 0 0,52-9-316 0 0,-28 2-118 0 0,22-2-3732 0 0,37-6-192 0 0</inkml:trace>
  <inkml:trace contextRef="#ctx0" brushRef="#br0" timeOffset="65019.698">5138 2981 7312 0 0,'0'0'165'0'0,"0"0"22"0"0,0 0 9 0 0,4 7 481 0 0,12 12 1360 0 0,-11-15-1599 0 0,0 1 0 0 0,0 0-1 0 0,0 0 1 0 0,1 2-438 0 0,-1-1 259 0 0,1 0 0 0 0,0 0 0 0 0,5 5-259 0 0,31 22 647 0 0,0 4-647 0 0,-31-27-13 0 0,-8-8 8 0 0,5 5 132 0 0,-1 1 0 0 0,1-1 0 0 0,-1 1 1 0 0,3 5-128 0 0,8 9 237 0 0,-12-16-193 0 0,-1 1 1 0 0,0 0 0 0 0,0 0 0 0 0,0 0-45 0 0,-1-1 18 0 0,0 1 0 0 0,1-1 1 0 0,-1 0-1 0 0,4 2-18 0 0,14 19 9 0 0,-2 2 52 0 0,2 0-1 0 0,0-2 1 0 0,16 14-61 0 0,-26-28 28 0 0,-7-8-17 0 0,0 0-1 0 0,-1-1 0 0 0,2 1 0 0 0,-1-1 1 0 0,2 1-11 0 0,46 37 0 0 0,-40-32 15 0 0,1 1 0 0 0,-1 0 0 0 0,-1 1 0 0 0,9 10-15 0 0,2 2 72 0 0,-9-9-375 0 0,-1 0 0 0 0,-1 0 1 0 0,3 5 302 0 0,0 1-1538 0 0,-11-17 988 0 0</inkml:trace>
  <inkml:trace contextRef="#ctx0" brushRef="#br0" timeOffset="65408.069">6498 2855 5440 0 0,'0'0'248'0'0,"-9"2"85"0"0,6-1-211 0 0,0 1 1 0 0,0 0-1 0 0,0-1 0 0 0,0 1 0 0 0,0 0 1 0 0,0 1-1 0 0,0-1 0 0 0,1 0 0 0 0,-1 1 1 0 0,1-1-1 0 0,-1 1 0 0 0,1 0 0 0 0,0 0 0 0 0,0 0 1 0 0,1 0-1 0 0,-1 0 0 0 0,0 1-122 0 0,-6 10 1486 0 0,-19 25 1295 0 0,24-34-2549 0 0,0-1 0 0 0,0 1-1 0 0,1-1 1 0 0,0 1 0 0 0,0 0-1 0 0,-1 4-231 0 0,-9 21 797 0 0,-15 19 1044 0 0,2 4-1841 0 0,-19 36 645 0 0,-38 61 633 0 0,55-100-833 0 0,-3-2 0 0 0,-11 12-445 0 0,13-20 160 0 0,1 1 0 0 0,-15 35-160 0 0,24-45 39 0 0,12-22-470 0 0,1 0-1 0 0,0 0 0 0 0,-3 9 432 0 0,6-10-4459 0 0,2 1-1481 0 0</inkml:trace>
  <inkml:trace contextRef="#ctx0" brushRef="#br0" timeOffset="67139.779">4585 3903 4144 0 0,'0'0'319'0'0,"12"2"495"0"0,110-4 2978 0 0,63-10-2899 0 0,-40 5 58 0 0,-3 0-208 0 0,-15 2-355 0 0,-41 3-231 0 0,222-4 130 0 0,-176 6-287 0 0,-49-2 0 0 0,36 6 0 0 0,-72-3 50 0 0,43-6-50 0 0,-31 1 14 0 0,178-2-14 0 0,-216 5 6 0 0,10-1 49 0 0,0 1 1 0 0,15 3-56 0 0,166 5-70 0 0,-60-4 63 0 0,-21-3 7 0 0,-50-2 0 0 0,-6 1 41 0 0,137 4 46 0 0,-123-1-87 0 0,76-9 0 0 0,-119 4 0 0 0,20 2 0 0 0,12 3 0 0 0,12 0 0 0 0,-7 1 0 0 0,21 5 0 0 0,-65-9-5 0 0,-6 0-3436 0 0,-11 4-537 0 0</inkml:trace>
  <inkml:trace contextRef="#ctx0" brushRef="#br0" timeOffset="68918.389">8398 3956 3680 0 0,'0'0'167'0'0,"0"0"-7"0"0,0 1-134 0 0,0-1 1 0 0,-1 1 0 0 0,1-1 0 0 0,1 0 0 0 0,-1 1 0 0 0,0-1 0 0 0,0 1-1 0 0,0-1 1 0 0,0 0 0 0 0,0 1 0 0 0,0-1 0 0 0,0 0 0 0 0,0 1 0 0 0,1-1-1 0 0,-1 0 1 0 0,0 1 0 0 0,0-1 0 0 0,0 0 0 0 0,1 1 0 0 0,-1-1 0 0 0,0 0-1 0 0,0 1 1 0 0,1-1 0 0 0,-1 0 0 0 0,0 0 0 0 0,1 0 0 0 0,-1 1 0 0 0,0-1-1 0 0,1 0 1 0 0,-1 0 0 0 0,0 0 0 0 0,1 1-27 0 0,-1-1 61 0 0,1 1 119 0 0,0 0 0 0 0,-1 0 0 0 0,1 0 0 0 0,-1 0 0 0 0,1 1 0 0 0,-1-1 1 0 0,1 0-1 0 0,-1 1 0 0 0,0-1 0 0 0,0 0 0 0 0,0 1 0 0 0,0-1 0 0 0,0 0 0 0 0,0 1 1 0 0,0-1-181 0 0,-1 26 1575 0 0,0-22-1461 0 0,1-2-21 0 0,-1-1-1 0 0,0 1 1 0 0,1-1-1 0 0,-1 1 1 0 0,0-1-1 0 0,0 0 0 0 0,-1 2-92 0 0,1-2 84 0 0,0 0 0 0 0,0 0 0 0 0,0 0 0 0 0,1 0-1 0 0,-1 0 1 0 0,0 0 0 0 0,1 0 0 0 0,0 0 0 0 0,-1 2-84 0 0,1 5 281 0 0,0-2-83 0 0,0 0 0 0 0,0 1 0 0 0,-1-1 0 0 0,0 1-1 0 0,-1 0-197 0 0,1-1 81 0 0,0 1-1 0 0,1 0 0 0 0,0-1 1 0 0,0 1-1 0 0,0 0 0 0 0,1-1 1 0 0,0 2-81 0 0,1 2 82 0 0,-1 0 0 0 0,-1 0 1 0 0,0 3-83 0 0,-1-2 43 0 0,0-7-17 0 0,0 0 0 0 0,1 0 0 0 0,0 1 0 0 0,0-1 0 0 0,1 0 1 0 0,-1 1-27 0 0,2 4 73 0 0,0 0 0 0 0,-1-1 1 0 0,0 1-1 0 0,-1 0 0 0 0,0 0 1 0 0,-1 3-74 0 0,0-3 91 0 0,1 0 0 0 0,0-1 0 0 0,1 4-91 0 0,0-5 72 0 0,-1 1 0 0 0,0-1-1 0 0,0 1 1 0 0,-1-1 0 0 0,0 1-72 0 0,-9 56 338 0 0,3-19 156 0 0,-6 16-494 0 0,11-53 53 0 0,1 0 0 0 0,0-1 0 0 0,1 1 0 0 0,0 0 0 0 0,0 8-53 0 0,1-7 68 0 0,-1-1-1 0 0,0 1 1 0 0,-1 0 0 0 0,-1 7-68 0 0,-7 46 345 0 0,7-38-234 0 0,-6 20-111 0 0,7-39 4 0 0,0 1 1 0 0,0 0 0 0 0,1 0 0 0 0,0-1 0 0 0,0 1 0 0 0,1 0-1 0 0,-1-1 1 0 0,1 1 0 0 0,1 0 0 0 0,-1-1 0 0 0,3 4-5 0 0,-3-1 12 0 0,1 0 1 0 0,-1 0-1 0 0,-1 0 1 0 0,1 0-1 0 0,-2 6-12 0 0,1-4 38 0 0,0 0-1 0 0,0-1 1 0 0,2 10-38 0 0,0-10 35 0 0,-2 1 1 0 0,1-1 0 0 0,-2 1-1 0 0,1 0 1 0 0,-1-1 0 0 0,-1 1 0 0 0,0-1-1 0 0,-1 4-35 0 0,1-8 24 0 0,2-3-3 0 0,0 0 0 0 0,-1 1 0 0 0,1-1 1 0 0,1 1-1 0 0,-1-1 0 0 0,0 0 0 0 0,1 1 1 0 0,0 2-22 0 0,0-3 19 0 0,0 0 1 0 0,-1 1 0 0 0,1-1 0 0 0,-1 0-1 0 0,0 0 1 0 0,0 1 0 0 0,0-1 0 0 0,-1 2-20 0 0,-3 10 51 0 0,3-11-34 0 0,0 0 1 0 0,0 0-1 0 0,0 0 0 0 0,1 0 0 0 0,0 0 1 0 0,-1 0-1 0 0,1 0 0 0 0,0 0 0 0 0,1 3-17 0 0,0 0 25 0 0,0-1 0 0 0,-1 1-1 0 0,0-1 1 0 0,-1 1-1 0 0,1 2-24 0 0,-1-4 49 0 0,1 1 0 0 0,-1-1 1 0 0,1 0-1 0 0,1 1 0 0 0,-1-1 0 0 0,2 5-49 0 0,-2-9 26 0 0,0 1 1 0 0,0-1-1 0 0,0 1 1 0 0,0-1 0 0 0,0 0-1 0 0,0 1 1 0 0,-1-1-1 0 0,1 1 1 0 0,0-1-1 0 0,-1 0 1 0 0,1 1-1 0 0,-1-1 1 0 0,1 0-1 0 0,-1 1-26 0 0,-4 13 147 0 0,4-10-142 0 0,0-1 0 0 0,0 1 1 0 0,-1-1-1 0 0,1 1 0 0 0,-1-1 0 0 0,-1 1-5 0 0,-7 23 33 0 0,10-26-22 0 0,-1-1 0 0 0,1 0 0 0 0,-1 1-1 0 0,0-1 1 0 0,0 1 0 0 0,1-1-1 0 0,-1 0 1 0 0,0 0 0 0 0,0 0-1 0 0,0 1 1 0 0,0-1 0 0 0,0 0-1 0 0,-1 0 1 0 0,1 0 0 0 0,0 0-1 0 0,0-1 1 0 0,-1 1-11 0 0,1 0 59 0 0,1-1 1 0 0,-1 1-1 0 0,0-1 0 0 0,0 1 1 0 0,0-1-1 0 0,1 1 0 0 0,-1 0 1 0 0,0-1-1 0 0,1 1 0 0 0,-1 0 1 0 0,0 0-1 0 0,1 0 0 0 0,-1-1 1 0 0,1 1-1 0 0,-1 0 0 0 0,1 0 0 0 0,0 0 1 0 0,-1 0-1 0 0,1 0 0 0 0,0 0-59 0 0,0 0 11 0 0,0-1 0 0 0,-1 1-1 0 0,1 0 1 0 0,0-1-1 0 0,0 1 1 0 0,0-1 0 0 0,-1 1-1 0 0,1-1 1 0 0,0 1-1 0 0,-1-1 1 0 0,1 1-1 0 0,0-1 1 0 0,-1 1 0 0 0,1-1-1 0 0,0 1 1 0 0,-1-1-1 0 0,1 0 1 0 0,-1 1 0 0 0,1-1-1 0 0,-1 0 1 0 0,1 1-1 0 0,-1-1 1 0 0,0 0-11 0 0,1 0-32 0 0,-1 1 1 0 0,1-1-1 0 0,0 0 1 0 0,-1 0-1 0 0,1 0 1 0 0,0 0-1 0 0,0 0 0 0 0,-1 1 1 0 0,1-1-1 0 0,0 0 1 0 0,-1 0-1 0 0,1 0 1 0 0,0 1-1 0 0,0-1 0 0 0,0 0 1 0 0,-1 0-1 0 0,1 1 1 0 0,0-1-1 0 0,0 0 1 0 0,0 0-1 0 0,-1 1 1 0 0,1-1-1 0 0,0 0 0 0 0,0 1 1 0 0,0-1-1 0 0,0 0 1 0 0,0 1-1 0 0,0-1 1 0 0,0 0-1 0 0,0 1 0 0 0,0-1 1 0 0,0 0-1 0 0,0 1 1 0 0,0-1-1 0 0,0 0 1 0 0,0 1-1 0 0,0-1 1 0 0,0 0-1 0 0,0 1 0 0 0,0-1 1 0 0,1 0-1 0 0,-1 1 1 0 0,0-1-1 0 0,0 0 1 0 0,0 0-1 0 0,0 1 0 0 0,1-1 1 0 0,-1 0-1 0 0,0 0 1 0 0,0 1-1 0 0,1-1 1 0 0,-1 0-1 0 0,0 0 32 0 0,3 6-338 0 0,-3-5 312 0 0,0-1 0 0 0,0 0-1 0 0,0 1 1 0 0,1-1 0 0 0,-1 0 0 0 0,0 1 0 0 0,0-1 0 0 0,0 1 0 0 0,1-1 0 0 0,-1 0 0 0 0,0 1 0 0 0,0-1 0 0 0,1 0-1 0 0,-1 0 1 0 0,0 1 0 0 0,1-1 0 0 0,-1 0 0 0 0,0 0 0 0 0,1 1 0 0 0,-1-1 0 0 0,0 0 0 0 0,1 0 0 0 0,-1 0 0 0 0,0 1-1 0 0,1-1 27 0 0,5 2-318 0 0,-10 1 55 0 0,3-3 265 0 0,5 7-538 0 0,-11-6 373 0 0,3 0 107 0 0,1-1 0 0 0,-1 1 1 0 0,1 0-1 0 0,0 1 1 0 0,-1-1-1 0 0,1 0 1 0 0,0 1 55 0 0,2-2-3 0 0,1 1 0 0 0,0-1 0 0 0,-1 0 0 0 0,1 1 0 0 0,-1-1 0 0 0,1 0 0 0 0,-1 0 0 0 0,1 0 0 0 0,-1 1 0 0 0,1-1 0 0 0,-1 0 0 0 0,1 0 0 0 0,-1 0 0 0 0,1 0 0 0 0,-1 0 0 0 0,1 0 0 0 0,-1 0 0 0 0,1 0 0 0 0,-1 0 0 0 0,1 0 3 0 0,-2 0-8 0 0,0-1 0 0 0,1 1 0 0 0,-1 1 0 0 0,1-1 0 0 0,-1 0 0 0 0,1 0-1 0 0,-1 0 1 0 0,0 1 0 0 0,1-1 0 0 0,-1 1 0 0 0,1-1 0 0 0,0 1 0 0 0,-1 0-1 0 0,1 0 1 0 0,-1 0 8 0 0,-4 1-14 0 0,0-1 1 0 0,0 1-1 0 0,-1-1 0 0 0,1 0 0 0 0,-1-1 1 0 0,-3 1 13 0 0,-67-1 114 0 0,-112 2 797 0 0,149-3-755 0 0,24 1-31 0 0,0 0 1 0 0,-12 1-126 0 0,-53 6 280 0 0,0-3-280 0 0,-41 2 175 0 0,-1-3-23 0 0,70-3-224 0 0,-29 5 72 0 0,-93 9 0 0 0,107-11 25 0 0,-146 10 330 0 0,15 4 372 0 0,-4-2-1803 0 0,110-10 1077 0 0,-122 6-1 0 0,6-4-28 0 0,68-3-16 0 0,-152 2 819 0 0,117-3 799 0 0,-17 2-3955 0 0,-92 0 2381 0 0,191-5 0 0 0,48-1 0 0 0,-3 2 0 0 0,-44-1 0 0 0,-82 11 136 0 0,-115 10 1377 0 0,209-13-1463 0 0,29-3-15 0 0,17-1-58 0 0,0-1 0 0 0,0-2-1 0 0,-30-3 24 0 0,59 1-21 0 0,-1 1 77 0 0,-1-1 1 0 0,1 0-1 0 0,0-1 0 0 0,0 1 0 0 0,0-1 0 0 0,-3-2-56 0 0,4 2 97 0 0,5 2-89 0 0,1-1 1 0 0,-1 1-1 0 0,1 0 1 0 0,-1 0-1 0 0,1 0 1 0 0,-1 0-1 0 0,1-1 1 0 0,-1 1-1 0 0,1 0 1 0 0,0-1-1 0 0,-1 1 1 0 0,1 0 0 0 0,0-1-1 0 0,-1 1 1 0 0,1 0-1 0 0,0-1 1 0 0,-1 1-1 0 0,1 0 1 0 0,0-1-1 0 0,-1 1 1 0 0,1-1-1 0 0,0 0-8 0 0,-5-7 118 0 0,4 7-110 0 0,1 0 0 0 0,-1 0-1 0 0,0 0 1 0 0,1 0 0 0 0,0 0 0 0 0,-1 0 0 0 0,1 0 0 0 0,-1 0-1 0 0,1 0 1 0 0,0 0 0 0 0,0 0 0 0 0,0 0 0 0 0,0 0-1 0 0,0 0 1 0 0,0-1 0 0 0,0 1-8 0 0,0-96 141 0 0,-3-81 307 0 0,3 161-420 0 0,-2-1-1 0 0,-2-7-27 0 0,1 7-3 0 0,1-1 1 0 0,1-8 2 0 0,-5-168 44 0 0,8 114-23 0 0,5-6-21 0 0,2-41 117 0 0,-6 78-54 0 0,4-25-62 0 0,1-14 9 0 0,2-13-180 0 0,-5 31 49 0 0,-4 46 144 0 0,1 1 1 0 0,3-14-24 0 0,7-53-128 0 0,-10 78 87 0 0,-2 6 22 0 0,1 1 0 0 0,1-1-1 0 0,-1 0 1 0 0,2-1 19 0 0,0-3 1 0 0,-2 9-11 0 0,-1 0 1 0 0,1-1-1 0 0,0 1 1 0 0,0 0-1 0 0,0 0 0 0 0,0 0 1 0 0,0 0-1 0 0,0 0 1 0 0,1 0-1 0 0,-1 0 1 0 0,1 1-1 0 0,0-1 0 0 0,-1 0 1 0 0,1 1-1 0 0,0 0 1 0 0,0-1-1 0 0,0 1 1 0 0,0 0-1 0 0,1-1 10 0 0,19-17-21 0 0,-21 18 16 0 0,0 0 0 0 0,0 0 0 0 0,0 0 0 0 0,0 1 0 0 0,1-1 0 0 0,-1 0 0 0 0,0 0 0 0 0,0 1 0 0 0,1-1 0 0 0,-1 1 0 0 0,1-1 5 0 0,4-2 1 0 0,6-6-1 0 0,-1 0 0 0 0,1-1 0 0 0,0-3 0 0 0,-11 12 10 0 0,1-1-1 0 0,-1 1 0 0 0,0-1 0 0 0,1 1 0 0 0,-1 0 0 0 0,1-1 0 0 0,0 1 0 0 0,0 0 1 0 0,-1 0-1 0 0,1 0-9 0 0,6-5 148 0 0,5-9-116 0 0,0 1 0 0 0,11-10-32 0 0,-12 15-38 0 0,-1 1 0 0 0,1 0-1 0 0,1 1 1 0 0,-1 0-1 0 0,1 1 1 0 0,0 1-1 0 0,1 0 1 0 0,7-2 38 0 0,29-6-409 0 0,37-4 409 0 0,-64 12-189 0 0,46-4-5232 0 0,-26 2-396 0 0</inkml:trace>
  <inkml:trace contextRef="#ctx0" brushRef="#br0" timeOffset="70623.486">4234 4197 1840 0 0,'9'-6'373'0'0,"4"-5"5488"0"0,-5-2-4425 0 0,-7 11-960 0 0,-1 2 110 0 0,0 0 43 0 0,0 0 10 0 0,-1-1-26 0 0,-1-1-477 0 0,1 1 0 0 0,0-1 0 0 0,0 1 0 0 0,-1-1 0 0 0,1 1 0 0 0,-1 0 0 0 0,0-1-1 0 0,1 1 1 0 0,-1 0 0 0 0,0 0 0 0 0,0 0 0 0 0,1 0 0 0 0,-1 1 0 0 0,0-1 0 0 0,0 0 0 0 0,0 1 0 0 0,0-1 0 0 0,0 1 0 0 0,0 0 0 0 0,0-1 0 0 0,0 1 0 0 0,0 0 0 0 0,-1 1-136 0 0,-59 4 1363 0 0,57-4-1317 0 0,1 0-1 0 0,-1-1 0 0 0,1 2 1 0 0,0-1-1 0 0,0 0 0 0 0,-1 1 0 0 0,1 0 1 0 0,0 0-1 0 0,-2 2-45 0 0,-14 5 136 0 0,16-7-117 0 0,1-1 0 0 0,0 1-1 0 0,-1 0 1 0 0,1 0 0 0 0,0 0 0 0 0,1 0-1 0 0,-1 0 1 0 0,0 1 0 0 0,1-1-1 0 0,-1 1 1 0 0,1 0 0 0 0,0 0-1 0 0,-2 2-18 0 0,1 1 7 0 0,0-1-1 0 0,0 1 1 0 0,0 0-1 0 0,1 0 1 0 0,0 0-1 0 0,0 0 0 0 0,0 3-6 0 0,0 7-32 0 0,1 1 0 0 0,0-1 0 0 0,1 1 0 0 0,2 11 32 0 0,-2-25 0 0 0,8 113 46 0 0,-5-14-22 0 0,-3-96-51 0 0,0 1-3 0 0,-2 54 226 0 0,1-55-200 0 0,0 1 0 0 0,0-1-1 0 0,0 0 1 0 0,-1 1 0 0 0,0-1 0 0 0,-1 0-1 0 0,1 0 1 0 0,-2 1 4 0 0,-1 1-143 0 0</inkml:trace>
  <inkml:trace contextRef="#ctx0" brushRef="#br0" timeOffset="70911.515">3840 4504 5528 0 0,'0'0'422'0'0,"0"0"-16"0"0,14-8 4664 0 0,-6 6-4555 0 0,0 0 0 0 0,1 1 0 0 0,-1-1 0 0 0,1 2 0 0 0,4-1-515 0 0,25-2 680 0 0,3-4-219 0 0,0 2-1 0 0,36 1-460 0 0,-19-2 38 0 0,-39 6-118 0 0</inkml:trace>
  <inkml:trace contextRef="#ctx0" brushRef="#br0" timeOffset="71557.257">4355 4202 10016 0 0,'0'0'462'0'0,"0"0"-12"0"0,0 0-201 0 0,0 0 238 0 0,0 0 138 0 0,0 0 23 0 0,0 0-25 0 0,0 0-134 0 0,0 0-60 0 0,3 15 719 0 0,-12 76 485 0 0,4-43-1150 0 0,0-16-252 0 0,1-2-93 0 0,-1 23 142 0 0,4-28-131 0 0,0-19-107 0 0,1 1 1 0 0,-1-1-1 0 0,2 1 0 0 0,-1-1 0 0 0,0 1 0 0 0,2 4-42 0 0,10 24 285 0 0,-12-34-282 0 0,0-1 0 0 0,0 0 0 0 0,0 0 0 0 0,0 1 0 0 0,0-1 0 0 0,0 0 0 0 0,0 1 1 0 0,1-1-1 0 0,-1 0 0 0 0,0 0 0 0 0,0 1 0 0 0,0-1 0 0 0,0 0 0 0 0,0 0 0 0 0,1 1 0 0 0,-1-1 0 0 0,0 0 0 0 0,0 0 0 0 0,0 0 0 0 0,1 1 0 0 0,-1-1 0 0 0,0 0 0 0 0,0 0 0 0 0,1 0 1 0 0,-1 0-1 0 0,0 1 0 0 0,0-1 0 0 0,1 0 0 0 0,-1 0 0 0 0,0 0 0 0 0,0 0 0 0 0,1 0 0 0 0,-1 0 0 0 0,0 0 0 0 0,1 0 0 0 0,-1 0 0 0 0,0 0 0 0 0,0 0 0 0 0,1 0 0 0 0,-1 0 0 0 0,0 0 1 0 0,1 0-1 0 0,-1 0 0 0 0,0 0 0 0 0,0 0-3 0 0,1-1 18 0 0,15 4 81 0 0,-14-3-79 0 0,0 0 0 0 0,-1 1 0 0 0,1-1 0 0 0,0 0-1 0 0,-1 0 1 0 0,1 1 0 0 0,0-1 0 0 0,0-1 0 0 0,-1 1 0 0 0,1 0 0 0 0,0 0 0 0 0,-1-1 0 0 0,1 1 0 0 0,0-1 0 0 0,-1 1 0 0 0,1-1 0 0 0,0 0 0 0 0,-1 0 0 0 0,1 1-1 0 0,-1-1 1 0 0,0 0-20 0 0,3-3 11 0 0,0 0-1 0 0,-1 1 0 0 0,0-1 1 0 0,0-1-1 0 0,0 1 0 0 0,0 0 0 0 0,-1-1 1 0 0,1 1-1 0 0,0-4-10 0 0,10-16-189 0 0,17-36-384 0 0,-25 43 510 0 0,-5 16 59 0 0,0-1 0 0 0,1 1 1 0 0,-1 0-1 0 0,0 0 1 0 0,1-1-1 0 0,-1 1 1 0 0,0 0-1 0 0,1 0 0 0 0,-1 0 1 0 0,1-1-1 0 0,0 1 1 0 0,0 0-1 0 0,-1 0 0 0 0,1 0 1 0 0,0 0 3 0 0,-1 7-14 0 0,0 1 1 0 0,0-1 0 0 0,0 1-1 0 0,1 3 14 0 0,5 17 42 0 0,3 11 84 0 0,-6-19-84 0 0,-3-17-36 0 0,0-1-1 0 0,0 0 1 0 0,0 1-1 0 0,0-1 1 0 0,0 0-1 0 0,1 1 1 0 0,-1-1 0 0 0,0 0-1 0 0,1 0 1 0 0,-1 1-1 0 0,1-1 1 0 0,-1 0-1 0 0,1 0 1 0 0,0 0-1 0 0,-1 1 1 0 0,1-1-1 0 0,0 0 1 0 0,0 0-1 0 0,1 1-5 0 0,-1-1 13 0 0,0 0 0 0 0,0 0 0 0 0,0 0-1 0 0,1 0 1 0 0,-1-1 0 0 0,1 1 0 0 0,-1 0 0 0 0,1 0 0 0 0,-1-1-1 0 0,1 1 1 0 0,-1-1 0 0 0,1 0 0 0 0,-1 1 0 0 0,1-1 0 0 0,-1 0 0 0 0,1 0-1 0 0,0 0 1 0 0,-1 0 0 0 0,1 0 0 0 0,0 0 0 0 0,0 0-13 0 0,0-1 35 0 0,0 0 1 0 0,0 0 0 0 0,0 0-1 0 0,0 0 1 0 0,0 0-1 0 0,0-1 1 0 0,0 1 0 0 0,0 0-1 0 0,0-1 1 0 0,-1 0-1 0 0,1 1 1 0 0,0-1 0 0 0,0-1-36 0 0,4-5-38 0 0,0-1 1 0 0,-1 0-1 0 0,0 0 1 0 0,-1-1 0 0 0,1 0-1 0 0,-2 0 38 0 0,13-44-881 0 0,-13 43 753 0 0,-3 10 73 0 0,0 1-16 0 0,0 0-1 0 0,0 0 0 0 0,0 2 12 0 0,8 32 220 0 0,-6-25-136 0 0,0 0-1 0 0,0 0 1 0 0,0-1-1 0 0,1 1 1 0 0,0-1 0 0 0,1 0-1 0 0,0 0 1 0 0,0 0-1 0 0,2 2-23 0 0,1 0 52 0 0,8 7-37 0 0,-14-16-15 0 0,0-1 0 0 0,-1 1-1 0 0,1-1 1 0 0,0 1 0 0 0,0-1 0 0 0,0 1 0 0 0,0-1 0 0 0,0 0 0 0 0,0 0 0 0 0,0 1 0 0 0,0-1-1 0 0,0 0 1 0 0,1 0 0 0 0,-1 0 0 0 0,0 0 0 0 0,0 0 0 0 0,0 0 0 0 0,0-1 0 0 0,0 1 0 0 0,0 0-1 0 0,0 0 1 0 0,24-9-1281 0 0,-16 7-133 0 0</inkml:trace>
  <inkml:trace contextRef="#ctx0" brushRef="#br0" timeOffset="72068.426">4901 4346 10592 0 0,'-1'2'133'0'0,"0"0"0"0"0,0-1-1 0 0,0 1 1 0 0,0-1 0 0 0,-1 0 0 0 0,1 1 0 0 0,0-1 0 0 0,-1 0 0 0 0,1 0 0 0 0,-1 0 0 0 0,0 0 0 0 0,-1 1-133 0 0,-16 13 1173 0 0,7-2-16 0 0,1 1 0 0 0,-6 10-1157 0 0,13-18 150 0 0,1 0 0 0 0,0 0-1 0 0,1 0 1 0 0,-1 1 0 0 0,1-1-1 0 0,0 1 1 0 0,1 0 0 0 0,-1-1-1 0 0,1 1 1 0 0,1 0 0 0 0,-1 0-1 0 0,1 0 1 0 0,0-1 0 0 0,1 1-1 0 0,0 5-149 0 0,0-10 18 0 0,-1-1-1 0 0,0 0 0 0 0,1 1 0 0 0,-1-1 0 0 0,1 0 0 0 0,-1 1 0 0 0,1-1 0 0 0,0 0 0 0 0,-1 1 1 0 0,1-1-1 0 0,0 0 0 0 0,0 0 0 0 0,0 0 0 0 0,0 0 0 0 0,0 0 0 0 0,0 0 0 0 0,0 0 0 0 0,0 0 0 0 0,1 0 1 0 0,-1-1-1 0 0,0 1 0 0 0,1 0-17 0 0,1 0 29 0 0,-1-1-1 0 0,1 1 1 0 0,0-1 0 0 0,-1 1 0 0 0,1-1 0 0 0,-1 0 0 0 0,1 0-1 0 0,0 0 1 0 0,-1-1 0 0 0,1 1 0 0 0,-1 0 0 0 0,2-1-29 0 0,4-1 59 0 0,-1-1-1 0 0,1 0 1 0 0,-1 0 0 0 0,1 0-1 0 0,-1-1 1 0 0,0 0 0 0 0,0-1-1 0 0,1 0-58 0 0,0-3 35 0 0,0 0 0 0 0,0 0-1 0 0,0-1 1 0 0,-1 1 0 0 0,0-2-1 0 0,-1 1 1 0 0,0-1 0 0 0,2-3-35 0 0,22-31-56 0 0,-29 44 45 0 0,-1-1 0 0 0,0 1 1 0 0,1-1-1 0 0,-1 0 0 0 0,1 1 1 0 0,0-1-1 0 0,-1 1 0 0 0,1 0 0 0 0,-1-1 1 0 0,1 1-1 0 0,0-1 0 0 0,-1 1 1 0 0,1 0-1 0 0,0 0 0 0 0,-1-1 0 0 0,1 1 1 0 0,0 0-1 0 0,-1 0 0 0 0,1 0 1 0 0,0 0-1 0 0,0-1 0 0 0,-1 1 1 0 0,1 0-1 0 0,0 1 0 0 0,0-1 0 0 0,-1 0 1 0 0,1 0-1 0 0,0 0 0 0 0,0 0 11 0 0,1 1-19 0 0,-1 0 1 0 0,1 0-1 0 0,0 0 0 0 0,0 0 0 0 0,-1 1 0 0 0,1-1 1 0 0,-1 0-1 0 0,1 1 0 0 0,-1-1 0 0 0,1 1 0 0 0,-1 0 19 0 0,3 4-38 0 0,0-1-1 0 0,0 1 0 0 0,-1 0 0 0 0,0 0 0 0 0,0 1 0 0 0,-1-1 0 0 0,1 0 39 0 0,1 36-117 0 0,-2-32 150 0 0,0-1 0 0 0,-1 1 0 0 0,0 0-1 0 0,0 0 1 0 0,-1 0 0 0 0,0 0 0 0 0,-1 0 0 0 0,-1 5-33 0 0,2-4 287 0 0,0-10-269 0 0,1-1 0 0 0,-1 0-1 0 0,0 0 1 0 0,0 1 0 0 0,0-1-1 0 0,0 0 1 0 0,0 0 0 0 0,0 0 0 0 0,0 1-1 0 0,0-1 1 0 0,0 0 0 0 0,0 0-1 0 0,0 1 1 0 0,0-1 0 0 0,0 0-1 0 0,0 0 1 0 0,0 0 0 0 0,0 1-1 0 0,0-1 1 0 0,0 0 0 0 0,0 0 0 0 0,0 1-1 0 0,0-1 1 0 0,-1 0 0 0 0,1 0-1 0 0,0 0 1 0 0,0 1 0 0 0,0-1-1 0 0,0 0 1 0 0,0 0 0 0 0,-1 0-1 0 0,1 0 1 0 0,0 1 0 0 0,0-1 0 0 0,0 0-1 0 0,0 0 1 0 0,-1 0 0 0 0,1 0-1 0 0,0 0 1 0 0,0 0 0 0 0,0 0-1 0 0,-1 1-17 0 0,0-1 208 0 0,1 0-68 0 0,-6-40 416 0 0,8 14-440 0 0,0 0 0 0 0,5-17-116 0 0,-4 25 8 0 0,-1 11-17 0 0,0 0-1 0 0,1 0 0 0 0,0 0 0 0 0,0 1 0 0 0,0-1 0 0 0,4-3 10 0 0,2-7-283 0 0,-4 9-56 0 0,0 0 0 0 0,1 0 0 0 0,0 1 0 0 0,0-1-1 0 0,1 1 1 0 0,1-1 339 0 0,42-34-4065 0 0,-27 29 2356 0 0</inkml:trace>
  <inkml:trace contextRef="#ctx0" brushRef="#br0" timeOffset="73310.548">5285 4441 6048 0 0,'0'0'273'0'0,"0"0"-5"0"0,1 1-172 0 0,0 2 55 0 0,-1-2 574 0 0,2-1 247 0 0,44-2 3007 0 0,-43 1-3849 0 0,0 1 1 0 0,1 0-1 0 0,-1-1 1 0 0,0 0-1 0 0,0 0 1 0 0,0 0 0 0 0,0 0-1 0 0,0 0 1 0 0,-1-1-1 0 0,1 1 1 0 0,0-1-1 0 0,-1 0 1 0 0,1 0 0 0 0,1-2-131 0 0,-2 3 113 0 0,1-1 1 0 0,-1 1-1 0 0,0-1 1 0 0,0 1-1 0 0,1 0 0 0 0,-1 0 1 0 0,1 0-1 0 0,-1 0 1 0 0,2 0-114 0 0,-2 1 49 0 0,0-1 1 0 0,1 0-1 0 0,-1 0 1 0 0,0 0-1 0 0,0 0 1 0 0,1 0-1 0 0,-1-1 1 0 0,0 1-1 0 0,0 0 1 0 0,0-1-50 0 0,8-7 22 0 0,-4 4 68 0 0,0 0 1 0 0,-1 0 0 0 0,0-1 0 0 0,4-4-91 0 0,-8 9 52 0 0,0 0 0 0 0,-1-1 1 0 0,1 1-1 0 0,0-1 0 0 0,0 1 1 0 0,-1-1-1 0 0,1 1 0 0 0,0-1 0 0 0,-1 0 1 0 0,0 1-1 0 0,1-1 0 0 0,-1 0 1 0 0,0 1-1 0 0,0-1 0 0 0,0 0 1 0 0,0 1-1 0 0,0-1 0 0 0,0 0 1 0 0,0 0-1 0 0,-1 1 0 0 0,1-1 0 0 0,-1-1-52 0 0,0 2 192 0 0,1 1 0 0 0,-3-1-118 0 0,0 0-1 0 0,-1 0 0 0 0,1 0 0 0 0,-1 0 0 0 0,1 1 1 0 0,-1-1-1 0 0,1 1 0 0 0,-1 0 0 0 0,1 0 0 0 0,-1 0 0 0 0,1 1 1 0 0,-1-1-1 0 0,1 1 0 0 0,-1 0 0 0 0,1 0 0 0 0,0 0 0 0 0,-3 1-73 0 0,0 1 51 0 0,1-1 0 0 0,0 1-1 0 0,-1 0 1 0 0,1 0 0 0 0,1 0-1 0 0,-1 1 1 0 0,0 0 0 0 0,1 0-1 0 0,0 0 1 0 0,-2 2-51 0 0,1 1 63 0 0,0 0-1 0 0,0 0 1 0 0,1 1 0 0 0,0-1-1 0 0,0 1 1 0 0,-1 5-63 0 0,4-8 17 0 0,-1-1-1 0 0,1 1 0 0 0,0 0 1 0 0,0 0-1 0 0,0 0 0 0 0,1 0 1 0 0,-1-1-1 0 0,1 1 0 0 0,0 0 1 0 0,1 0-1 0 0,0 5-16 0 0,0-8 8 0 0,-1-1 0 0 0,1 1 0 0 0,0-1 0 0 0,0 0 0 0 0,0 1-1 0 0,0-1 1 0 0,0 0 0 0 0,0 1 0 0 0,0-1 0 0 0,0 0 0 0 0,0 0 0 0 0,0 0 0 0 0,1 0 0 0 0,-1 0 0 0 0,0 0-1 0 0,1 0 1 0 0,-1 0 0 0 0,1 0-8 0 0,29 10 94 0 0,-23-9-53 0 0,-4-1-34 0 0,0 0 0 0 0,0 0 0 0 0,0-1 0 0 0,0 1-1 0 0,0-1 1 0 0,0 0 0 0 0,0-1 0 0 0,0 1 0 0 0,3-1-7 0 0,37-10-643 0 0,-32 7-128 0 0,8-1-685 0 0</inkml:trace>
  <inkml:trace contextRef="#ctx0" brushRef="#br0" timeOffset="73683.448">5728 4268 8752 0 0,'-7'3'909'0'0,"-1"0"-217"0"0,0 0 0 0 0,1 0 0 0 0,-1 1 0 0 0,1 0 0 0 0,0 0 0 0 0,-3 3-692 0 0,9-6 64 0 0,-1 0 0 0 0,0 1 0 0 0,1-1 0 0 0,-1 1-1 0 0,1-1 1 0 0,0 1 0 0 0,-1 0 0 0 0,1-1-1 0 0,0 1 1 0 0,0 0 0 0 0,0 0 0 0 0,0 0-1 0 0,0 0 1 0 0,0 0 0 0 0,1 0 0 0 0,-1 0 0 0 0,1 0-1 0 0,0 0 1 0 0,-1 0 0 0 0,1 1 0 0 0,0-1-1 0 0,0 0 1 0 0,0 0 0 0 0,0 0 0 0 0,1 0 0 0 0,0 2-64 0 0,1 0 22 0 0,0 0 1 0 0,0-1-1 0 0,0 1 1 0 0,1-1 0 0 0,0 0-1 0 0,0 0 1 0 0,0 0 0 0 0,0 0-1 0 0,0 0 1 0 0,0-1 0 0 0,3 2-23 0 0,-1 0 12 0 0,11 7 67 0 0,1 0 1 0 0,0-1-1 0 0,4 1-79 0 0,-8-4 37 0 0,-12-7-5 0 0,-1 0 0 0 0,1 0 1 0 0,0 1-1 0 0,-1-1 0 0 0,1 0 1 0 0,-1 0-1 0 0,1 1 0 0 0,0-1 1 0 0,-1 1-1 0 0,1-1 0 0 0,-1 0 1 0 0,1 1-1 0 0,-1-1 0 0 0,0 1 1 0 0,1-1-1 0 0,-1 1 0 0 0,1-1 1 0 0,-1 1-1 0 0,0-1 0 0 0,1 1 1 0 0,-1 0-1 0 0,0-1 0 0 0,0 1 1 0 0,1-1-1 0 0,-1 1 0 0 0,0 0 1 0 0,0-1-1 0 0,0 1 1 0 0,0 0-1 0 0,0-1 0 0 0,0 1 1 0 0,0 0-1 0 0,0-1 0 0 0,0 1 1 0 0,0 0-1 0 0,0-1 0 0 0,0 1 1 0 0,-1-1-1 0 0,1 1 0 0 0,0 0 1 0 0,0-1-1 0 0,-1 1 0 0 0,1-1 1 0 0,0 1-1 0 0,-1 0 0 0 0,1-1 1 0 0,0 1-1 0 0,-1-1 0 0 0,1 0 1 0 0,-1 1-1 0 0,1-1 0 0 0,-1 1 1 0 0,1-1-1 0 0,-1 0 0 0 0,0 1 1 0 0,1-1-1 0 0,-1 0-32 0 0,-2 3 125 0 0,-1-1-1 0 0,0 1 0 0 0,0-1 1 0 0,0 0-1 0 0,0-1 0 0 0,0 1 1 0 0,-1-1-1 0 0,0 1-124 0 0,1-2 53 0 0,0 1-1 0 0,0 0 1 0 0,0 1-1 0 0,0-1 1 0 0,0 0-1 0 0,1 1 1 0 0,-1 0 0 0 0,1 0-1 0 0,-1 0 1 0 0,1 1-1 0 0,0-1 1 0 0,-1 1-53 0 0,-1 1 60 0 0,-1-1 0 0 0,-1 0-1 0 0,1 0 1 0 0,0 0 0 0 0,-1-1 0 0 0,1 1 0 0 0,-1-2 0 0 0,-4 2-60 0 0,-20 6-51 0 0,23-7 13 0 0,0 0 0 0 0,0 0-1 0 0,0-1 1 0 0,-6 1 38 0 0,-16 2-185 0 0,28-3 89 0 0,2-1 0 0 0,0 0-1270 0 0,0 0-5083 0 0</inkml:trace>
  <inkml:trace contextRef="#ctx0" brushRef="#br0" timeOffset="75279.678">6077 4246 4144 0 0,'0'0'319'0'0,"-1"-1"-241"0"0,0 1 1 0 0,0-1 0 0 0,0 1 0 0 0,0-1-1 0 0,0 1 1 0 0,0-1 0 0 0,0 1 0 0 0,0 0-1 0 0,0 0 1 0 0,0 0 0 0 0,0-1 0 0 0,0 1-1 0 0,0 0 1 0 0,0 0 0 0 0,0 0 0 0 0,0 0-1 0 0,0 1 1 0 0,-1-1-79 0 0,-8-1 1496 0 0,9 0-884 0 0,1 2-509 0 0,0-1-1 0 0,0 0 1 0 0,-1 1 0 0 0,1-1 0 0 0,0 0-1 0 0,0 1 1 0 0,-1-1 0 0 0,1 0 0 0 0,0 1 0 0 0,-1-1-1 0 0,1 0 1 0 0,0 0 0 0 0,-1 1 0 0 0,1-1-1 0 0,0 0 1 0 0,-1 0 0 0 0,1 0 0 0 0,0 0-1 0 0,-1 1 1 0 0,1-1 0 0 0,-1 0-103 0 0,1 0 121 0 0,-1 0 0 0 0,0 1 0 0 0,0-1 0 0 0,1 0 0 0 0,-1 1-1 0 0,0-1 1 0 0,1 0 0 0 0,-1 1 0 0 0,1-1 0 0 0,-1 1 0 0 0,1-1 0 0 0,-1 1 0 0 0,1-1 0 0 0,-1 1 0 0 0,1 0-121 0 0,-3 2 396 0 0,1-1 1 0 0,-1 1 0 0 0,0-1 0 0 0,0 0-1 0 0,0 0 1 0 0,-3 2-397 0 0,-1 1 178 0 0,6-4 12 0 0,1-1 15 0 0,-9 14 2571 0 0,9-13-2653 0 0,0-1-90 0 0,0 1 1 0 0,-1-1-1 0 0,1 1 1 0 0,0-1-1 0 0,0 0 1 0 0,0 1-1 0 0,0-1 1 0 0,0 1-1 0 0,-1-1 1 0 0,1 0-1 0 0,0 1 1 0 0,0-1-1 0 0,-1 0 1 0 0,1 1-1 0 0,0-1 1 0 0,-1 0-1 0 0,1 0 1 0 0,0 1-1 0 0,-1-1 0 0 0,1 0 1 0 0,0 0-1 0 0,-1 1 1 0 0,1-1-1 0 0,0 0 1 0 0,-1 0-1 0 0,1 0 1 0 0,-1 0-1 0 0,1 0 1 0 0,0 0-1 0 0,-1 0 1 0 0,1 0-1 0 0,-1 0 1 0 0,1 0-1 0 0,0 0 1 0 0,-1 0-1 0 0,1 0 1 0 0,-1 0-1 0 0,1 0 1 0 0,0 0-1 0 0,-1 0 1 0 0,1 0-1 0 0,-1 0-33 0 0,0-1 53 0 0,1 1 25 0 0,0 0 55 0 0,0 0 24 0 0,0 0 3 0 0,0 0-38 0 0,0 0-154 0 0,0 0-34 0 0,0 0 24 0 0,0 0 88 0 0,-2 1 13 0 0,1-1-8 0 0,0-1-38 0 0,-17 2 140 0 0,12 0-142 0 0,5 0 42 0 0,1-1 11 0 0,-1 0-53 0 0,0 0 0 0 0,0 0 0 0 0,1 0 0 0 0,-1 0 0 0 0,0 1 0 0 0,1-1 0 0 0,-1 0 0 0 0,0 1 0 0 0,0-1 0 0 0,1 0 0 0 0,-1 1 0 0 0,1-1 0 0 0,-1 1 0 0 0,0-1 0 0 0,0 1-11 0 0,-6 4 347 0 0,1-1-347 0 0,6-4 0 0 0,-1 1 0 0 0,0-1 0 0 0,1 0 0 0 0,-1 1 0 0 0,0-1 0 0 0,1 0 0 0 0,-1 1 0 0 0,1-1 0 0 0,-1 1 0 0 0,1 0 0 0 0,-1-1 0 0 0,1 1 0 0 0,-1-1 0 0 0,1 1 0 0 0,-1 0 0 0 0,1-1 0 0 0,0 1 0 0 0,-1 0 0 0 0,1-1 0 0 0,0 1 0 0 0,0 0 0 0 0,0-1 0 0 0,-1 1 0 0 0,1 0 0 0 0,0 0 0 0 0,0-1 0 0 0,0 1 0 0 0,0 0 0 0 0,0 0 0 0 0,0-1 0 0 0,1 1 0 0 0,-1 2 0 0 0,0-1 0 0 0,-3 5 0 0 0,-5 4 0 0 0,6-8-4 0 0,0 0-1 0 0,1 0 1 0 0,-1 0-1 0 0,1 0 1 0 0,-1 0-1 0 0,1 1 1 0 0,0-1-1 0 0,0 1 1 0 0,1-1-1 0 0,-1 0 1 0 0,1 1-1 0 0,0-1 1 0 0,0 1-1 0 0,0 0 1 0 0,0-1-1 0 0,0 1 5 0 0,1-3 0 0 0,-1-1 0 0 0,0 1 0 0 0,0-1 0 0 0,0 0 0 0 0,1 1 0 0 0,-1-1 0 0 0,0 1 0 0 0,0-1 0 0 0,0 1 0 0 0,0-1 0 0 0,0 1 0 0 0,0-1 0 0 0,0 0 0 0 0,0 1 0 0 0,0-1 0 0 0,0 1 0 0 0,0-1 0 0 0,-1 1 0 0 0,1-1 0 0 0,0 1 0 0 0,0-1 0 0 0,0 0 0 0 0,0 1 0 0 0,-1-1 0 0 0,1 1 0 0 0,0-1 0 0 0,-1 2 0 0 0,6 24 0 0 0,-4-25 0 0 0,-1 0 0 0 0,0 0 0 0 0,1 0 0 0 0,-1 0 0 0 0,1 0 0 0 0,-1 0 0 0 0,1 0 0 0 0,-1 0 0 0 0,1 0 0 0 0,0 0 0 0 0,0 0 0 0 0,-1-1 0 0 0,1 1 0 0 0,0 0 0 0 0,0 0 0 0 0,0-1 0 0 0,0 1 0 0 0,0 0 0 0 0,0-1 0 0 0,0 1 0 0 0,0-1 0 0 0,0 0 0 0 0,0 1 0 0 0,1-1 0 0 0,3 2 0 0 0,-2 0 9 0 0,0-1 0 0 0,0 0-1 0 0,0 1 1 0 0,0-1-1 0 0,0 0 1 0 0,0-1 0 0 0,0 1-1 0 0,1-1 1 0 0,-1 1-1 0 0,0-1 1 0 0,0 0 0 0 0,1 0-1 0 0,-1 0 1 0 0,0-1-1 0 0,3 0-8 0 0,16 0 19 0 0,-10 1 29 0 0,0-1-1 0 0,1 0 0 0 0,-1-1 1 0 0,-1-1-1 0 0,1 0 0 0 0,6-2-47 0 0,-7 2 18 0 0,1-1-1 0 0,-1 0 0 0 0,0 0 0 0 0,-1-1 0 0 0,1-1 0 0 0,-1 0 1 0 0,0 0-1 0 0,0-1 0 0 0,1-1-17 0 0,-3-1 34 0 0,-1 0 0 0 0,0-1-1 0 0,2-3-33 0 0,5-8 35 0 0,-13 20-33 0 0,-1-1 0 0 0,0 1 0 0 0,1 0 1 0 0,-1-1-1 0 0,0 1 0 0 0,0-1 0 0 0,0 1 0 0 0,0 0 0 0 0,0-1 0 0 0,0 1 0 0 0,-1-1 1 0 0,1 1-1 0 0,0 0 0 0 0,-1-1 0 0 0,1 1 0 0 0,-1 0 0 0 0,1-1 0 0 0,-1 1 1 0 0,0 0-1 0 0,1 0 0 0 0,-1-1 0 0 0,0 1 0 0 0,0 0 0 0 0,0 0 0 0 0,0 0-2 0 0,0 0-4 0 0,-1 0 0 0 0,1 0 0 0 0,0 0 0 0 0,-1 0 1 0 0,1 0-1 0 0,-1 0 0 0 0,1 0 0 0 0,-1 0 0 0 0,0 1 0 0 0,1-1 0 0 0,-1 0 0 0 0,0 1 0 0 0,0 0 0 0 0,1-1 0 0 0,-1 1 0 0 0,0 0 0 0 0,0 0 0 0 0,1 0 0 0 0,-1 0 0 0 0,0 0 0 0 0,0 1 0 0 0,1-1 0 0 0,-1 0 0 0 0,0 1 0 0 0,0-1 0 0 0,1 1 0 0 0,-1 0 0 0 0,0-1 0 0 0,1 1 0 0 0,-1 0 0 0 0,1 0 0 0 0,-1 0 0 0 0,1 0 0 0 0,0 0 0 0 0,-1 1 0 0 0,0 0 4 0 0,-1 0-21 0 0,1 1 0 0 0,-1 0 0 0 0,1 0 0 0 0,-1 0-1 0 0,1 0 1 0 0,0 0 0 0 0,0 0 0 0 0,0 1-1 0 0,0-1 1 0 0,1 1 0 0 0,-1-1 0 0 0,1 1-1 0 0,0-1 1 0 0,0 1 0 0 0,1 0 0 0 0,-1 3 21 0 0,1 28-160 0 0,0-35 159 0 0,0 1 0 0 0,0 0 1 0 0,0 0-1 0 0,0-1 1 0 0,0 1-1 0 0,0 0 0 0 0,1 0 1 0 0,-1-1-1 0 0,0 1 1 0 0,0 0-1 0 0,0-1 0 0 0,1 1 1 0 0,-1 0-1 0 0,1-1 0 0 0,-1 1 1 0 0,0-1-1 0 0,1 1 1 0 0,-1 0-1 0 0,1-1 0 0 0,-1 1 1 0 0,1-1 0 0 0,1 3-1 0 0,0-1 5 0 0,-1 1 0 0 0,0-1 0 0 0,1 1 0 0 0,0-1 0 0 0,0 0 0 0 0,0 1 0 0 0,0-1 0 0 0,0 0 0 0 0,0 0 0 0 0,1 0 0 0 0,-1-1 0 0 0,0 1 0 0 0,1-1 0 0 0,0 1 0 0 0,-1-1 0 0 0,1 0 0 0 0,0 0 0 0 0,-1 0 0 0 0,1 0 0 0 0,0 0 0 0 0,0-1 0 0 0,0 1-1 0 0,0-1 1 0 0,0 0 0 0 0,0 0 0 0 0,0 0 0 0 0,0 0 0 0 0,0 0 0 0 0,0-1 0 0 0,0 1 0 0 0,-1-1 0 0 0,1 0 0 0 0,0 0 0 0 0,0 0 0 0 0,0-1-4 0 0,16-4 56 0 0,-15 6-45 0 0,-1-1 1 0 0,0 0-1 0 0,0 0 0 0 0,1 0 0 0 0,-1-1 1 0 0,0 1-1 0 0,0-1 0 0 0,0 0 0 0 0,2-1-11 0 0,14-12-153 0 0,1 0 0 0 0,7-2 153 0 0,-17 11-127 0 0,23-18-444 0 0,-31 22 519 0 0,-1 1 36 0 0,0 1-1 0 0,0-1 1 0 0,0 0 0 0 0,0 0 0 0 0,0 0 0 0 0,0 1 0 0 0,0-1-1 0 0,0 0 1 0 0,0 1 0 0 0,1-1 0 0 0,-1 1 0 0 0,0 0 0 0 0,0-1-1 0 0,1 1 1 0 0,-1 0 0 0 0,0 0 0 0 0,0-1 0 0 0,1 1 0 0 0,-1 0-1 0 0,1 1 17 0 0,-1-1-9 0 0,1 0 0 0 0,-1 0-1 0 0,0 1 1 0 0,0-1-1 0 0,1 1 1 0 0,-1 0-1 0 0,0-1 1 0 0,0 1 0 0 0,0 0-1 0 0,0-1 1 0 0,0 1-1 0 0,0 0 1 0 0,0 0-1 0 0,0 0 1 0 0,0 0 0 0 0,0 0-1 0 0,-1 0 1 0 0,1 0-1 0 0,0 0 1 0 0,-1 0-1 0 0,1 0 1 0 0,0 1-1 0 0,-1-1 1 0 0,0 0 0 0 0,1 0-1 0 0,-1 1 1 0 0,0-1 9 0 0,2 6-16 0 0,0 0 0 0 0,0 0 0 0 0,-1 0 0 0 0,0 2 16 0 0,3 60 1250 0 0,-4-72-1226 0 0,1 0 0 0 0,0 0 0 0 0,0 1 0 0 0,0-1 0 0 0,0 0 0 0 0,0 1 0 0 0,1-1 0 0 0,-1 0 0 0 0,1 1 0 0 0,-1 0 0 0 0,1-1 0 0 0,0 1 0 0 0,2-2-24 0 0,12-19-344 0 0,-14 18 281 0 0,0 1-1 0 0,0-1 0 0 0,1 0 0 0 0,0 1 0 0 0,-1 0 0 0 0,1 0 0 0 0,1 0 0 0 0,-1 0 1 0 0,1 0-1 0 0,-1 1 0 0 0,1-1 0 0 0,0 1 0 0 0,0 0 0 0 0,0 0 0 0 0,1 1 1 0 0,-1-1-1 0 0,1 1 0 0 0,0 0 0 0 0,-1 0 0 0 0,5 0 64 0 0,-2-1-27 0 0,-6 2 18 0 0,0 1 0 0 0,0-1 0 0 0,1 1 0 0 0,-1-1 0 0 0,0 1 0 0 0,1 0 1 0 0,-1-1-1 0 0,0 1 0 0 0,1 0 0 0 0,-1 0 0 0 0,0 0 0 0 0,1 0 0 0 0,-1 0 0 0 0,0 1 0 0 0,1-1 0 0 0,-1 0 0 0 0,1 1 9 0 0,0-1 3 0 0,1 1 0 0 0,-1-1 0 0 0,0 1 0 0 0,0 0-1 0 0,0 0 1 0 0,0 0 0 0 0,0 0 0 0 0,0 0-1 0 0,0 1 1 0 0,0-1 0 0 0,0 0 0 0 0,0 1-1 0 0,1 1-2 0 0,21 26 295 0 0,-12-13 62 0 0,-8-11-309 0 0,0 1 0 0 0,-1-1-1 0 0,1 1 1 0 0,1 4-48 0 0,16 26-31 0 0,-8-25-883 0 0,-2-6-3218 0 0,-10-4 3360 0 0,8 2-5329 0 0</inkml:trace>
  <inkml:trace contextRef="#ctx0" brushRef="#br0" timeOffset="75720.783">6929 4240 8288 0 0,'0'0'638'0'0,"-10"7"-208"0"0,-17 18 3976 0 0,14-12-3212 0 0,1 1 1 0 0,0 0-1 0 0,-7 14-1194 0 0,15-21 442 0 0,1 1 0 0 0,0-1 1 0 0,0 1-1 0 0,1-1 0 0 0,-1 4-442 0 0,0 1 195 0 0,3-10-212 0 0,-1 0-1 0 0,1 0 0 0 0,0 0 1 0 0,0 0-1 0 0,0 0 1 0 0,0 0-1 0 0,1 0 0 0 0,-1 0 1 0 0,0-1-1 0 0,1 1 0 0 0,-1 0 1 0 0,1 0 17 0 0,2 11-558 0 0,-2-11 577 0 0,0 0 0 0 0,0 0 0 0 0,0 0 0 0 0,0 0 0 0 0,0-1 0 0 0,0 1 0 0 0,1 0-1 0 0,-1-1 1 0 0,1 1 0 0 0,-1-1 0 0 0,1 0 0 0 0,0 1 0 0 0,-1-1 0 0 0,1 0 0 0 0,0 0 0 0 0,1 0-19 0 0,7 2 105 0 0,-1-1 1 0 0,1-1-1 0 0,-1 0 1 0 0,1 0-1 0 0,0-1 1 0 0,-1 0-1 0 0,1-1 1 0 0,0 0-1 0 0,3-1-105 0 0,-4 1 24 0 0,56-12 96 0 0,-58 11-100 0 0,0 0 0 0 0,0-1-1 0 0,0 1 1 0 0,3-3-20 0 0,12-5 65 0 0,-12 5-40 0 0,0-1 0 0 0,0 0-1 0 0,0-1 1 0 0,-1 0 0 0 0,0 0 0 0 0,-1-1-1 0 0,6-6-24 0 0,-11 11 1 0 0,0 0-1 0 0,-1 0 1 0 0,1 0-1 0 0,-1 0 1 0 0,0-1-1 0 0,1-2 0 0 0,4-5 12 0 0,-6 6 60 0 0,-1 5-69 0 0,0-1 0 0 0,-1 1 0 0 0,1 0-1 0 0,0 0 1 0 0,0-1 0 0 0,-1 1 0 0 0,1 0 0 0 0,0 0 0 0 0,-1-1 0 0 0,1 1-1 0 0,-1 0 1 0 0,1 0 0 0 0,0 0 0 0 0,-1 0 0 0 0,1-1 0 0 0,0 1 0 0 0,-1 0-1 0 0,1 0 1 0 0,-1 0 0 0 0,1 0 0 0 0,-1 0 0 0 0,1 0 0 0 0,0 0 0 0 0,-1 0-1 0 0,1 0 1 0 0,-1 0 0 0 0,1 0 0 0 0,0 1 0 0 0,-1-1 0 0 0,1 0-1 0 0,-1 0-2 0 0,-12 3-7 0 0,8 0 16 0 0,0 1-1 0 0,0-1 1 0 0,0 1 0 0 0,0 0-1 0 0,0 1 1 0 0,1-1-1 0 0,0 1 1 0 0,0 0-1 0 0,0 0 1 0 0,1 0 0 0 0,-4 6-9 0 0,4-6 41 0 0,0 3 34 0 0,-1-1 0 0 0,1 1-1 0 0,1 0 1 0 0,0-1 0 0 0,0 1-1 0 0,-1 7-74 0 0,3-14 0 0 0,-1 0 0 0 0,1 0 0 0 0,0 0 0 0 0,0 0 0 0 0,0 0 0 0 0,0 0 1 0 0,0 0-1 0 0,0 0 0 0 0,0 0 0 0 0,0 0 0 0 0,0 0 0 0 0,0 0 0 0 0,0 0 0 0 0,1 0 0 0 0,-1 0 0 0 0,0 0 0 0 0,1 0 0 0 0,0 1 0 0 0,0 2 10 0 0,0-3-3 0 0,0 0 0 0 0,-1 0 0 0 0,1 0 0 0 0,0 0 0 0 0,0 0 0 0 0,0-1 0 0 0,1 1 0 0 0,-1 0 0 0 0,0 0 0 0 0,0-1 0 0 0,0 1 0 0 0,1 0-7 0 0,2 1 41 0 0,1 1 0 0 0,-1 0 0 0 0,0-1 0 0 0,1 1 0 0 0,-1-1 0 0 0,1 0 0 0 0,0 0 0 0 0,-1-1 0 0 0,1 1-1 0 0,0-1 1 0 0,0 0 0 0 0,1 0-41 0 0,3 0-2 0 0,0-1 0 0 0,0 0 0 0 0,0-1-1 0 0,0 0 1 0 0,8-1 2 0 0,56-8-543 0 0,-46 8 327 0 0</inkml:trace>
  <inkml:trace contextRef="#ctx0" brushRef="#br0" timeOffset="76931.775">4817 4851 7712 0 0,'0'-1'356'0'0,"1"-1"-302"0"0,0-1 0 0 0,0 1 0 0 0,0 0 0 0 0,0 0 0 0 0,1 0 0 0 0,-1 0 0 0 0,1 0 0 0 0,0-2-54 0 0,0 2 114 0 0,0 0 1 0 0,0-1-1 0 0,-1 1 1 0 0,1-1-1 0 0,-1 1 1 0 0,1-1-1 0 0,-1 0-114 0 0,-1 2 132 0 0,1 0 0 0 0,0 0 0 0 0,-1 0 0 0 0,1 0 0 0 0,0 1 1 0 0,0-1-1 0 0,0 0 0 0 0,0 0 0 0 0,-1 1 0 0 0,1-1 0 0 0,0 0 0 0 0,0 1 0 0 0,0-1 0 0 0,1 1 0 0 0,-1-1 0 0 0,0 1-132 0 0,2-1 498 0 0,-2 0 432 0 0,6 3 1823 0 0,-7-2-2672 0 0,1 0 0 0 0,-1 0 1 0 0,0 0-1 0 0,1 0 0 0 0,-1 0 1 0 0,0 0-1 0 0,1 0 0 0 0,-1 0 1 0 0,0 1-1 0 0,1-1 1 0 0,-1 0-1 0 0,0 0 0 0 0,0 0 1 0 0,1 0-1 0 0,-1 0 0 0 0,0 0 1 0 0,0 1-1 0 0,1-1 0 0 0,-1 0 1 0 0,0 0-1 0 0,0 0 0 0 0,1 1 1 0 0,-1-1-1 0 0,0 0 0 0 0,0 0 1 0 0,0 1-1 0 0,0-1 1 0 0,1 0-1 0 0,-1 1 0 0 0,0-1 1 0 0,0 0-1 0 0,0 0 0 0 0,0 1 1 0 0,0-1-1 0 0,0 0 0 0 0,0 1 1 0 0,0-1-1 0 0,0 0 0 0 0,0 1-81 0 0,8 12 899 0 0,-7-12-957 0 0,0 0 0 0 0,-1 0 0 0 0,1 0 1 0 0,0 1-1 0 0,-1-1 0 0 0,1 0 0 0 0,0 0 1 0 0,-1 0-1 0 0,1 1 0 0 0,-1-1 0 0 0,0 0 1 0 0,0 0-1 0 0,1 1 0 0 0,-1-1 0 0 0,0 1 58 0 0,4 33-428 0 0,-3-27 504 0 0,0-1 0 0 0,-1 0 0 0 0,1 1 0 0 0,-1-1 0 0 0,-1 4-76 0 0,2 12 178 0 0,0-19-149 0 0,0 0-1 0 0,-1-1 0 0 0,0 1 0 0 0,0-1 0 0 0,0 1 0 0 0,0-1 0 0 0,-1 1-28 0 0,0 2 25 0 0,1 0 0 0 0,0-1 0 0 0,0 1 1 0 0,0 0-1 0 0,1 0 0 0 0,-1-1 0 0 0,1 1 0 0 0,1 0 0 0 0,-1-1-25 0 0,2 8 37 0 0,1 12 5 0 0,-3-18-20 0 0,0 0 0 0 0,0 0 0 0 0,1 0 0 0 0,0 0 0 0 0,2 6-22 0 0,0 2 81 0 0,-4-13-67 0 0,0-1 1 0 0,1 0 0 0 0,-1 1-1 0 0,0-1 1 0 0,1 0 0 0 0,-1 0 0 0 0,0 0-1 0 0,1 1 1 0 0,0-1 0 0 0,-1 0-1 0 0,1 0-14 0 0,0 1 96 0 0,-1-2 0 0 0,0 0-1 0 0,0 0-6 0 0,0 0-1 0 0,-1-2 0 0 0,-13-17 27 0 0,-6-10-46 0 0,14 23-151 0 0,1 1 0 0 0,-1 0-1 0 0,0 1 1 0 0,0-1-1 0 0,-1 1 1 0 0,1 0-1 0 0,-1 1 83 0 0,3 1-29 0 0,0 0-1 0 0,0 0 0 0 0,0 1 1 0 0,0-1-1 0 0,-1 1 0 0 0,1 0 1 0 0,0 1-1 0 0,-1-1 0 0 0,1 1 0 0 0,-1 0 1 0 0,1 0-1 0 0,-4 0 30 0 0,4 1-15 0 0,1-1 2 0 0,0 0-1 0 0,0 1 1 0 0,0-1 0 0 0,-1 1 0 0 0,1 0-1 0 0,0 0 1 0 0,0 0 0 0 0,1 0 0 0 0,-1 0 0 0 0,0 1-1 0 0,0-1 1 0 0,0 1 0 0 0,1 0 0 0 0,-1 0 0 0 0,1 0-1 0 0,0 0 1 0 0,-3 2 13 0 0,3-1-16 0 0,-1 0 0 0 0,1 0 0 0 0,-1-1 0 0 0,1 2 0 0 0,0-1-1 0 0,0 0 1 0 0,0 0 0 0 0,1 1 0 0 0,-1-1 0 0 0,1 0 0 0 0,0 1 0 0 0,0 0 0 0 0,0-1 0 0 0,0 1-1 0 0,1 0 1 0 0,0-1 0 0 0,-1 1 0 0 0,1 0 0 0 0,0 0 0 0 0,1-1 0 0 0,-1 1 0 0 0,1 0 0 0 0,0-1 0 0 0,-1 1-1 0 0,3 3 17 0 0,-2-4 0 0 0,-1 0-1 0 0,1-1 0 0 0,0 1 1 0 0,1 0-1 0 0,-1 0 0 0 0,1-1 0 0 0,-1 1 1 0 0,1-1-1 0 0,0 1 0 0 0,0-1 0 0 0,0 0 1 0 0,0 0-1 0 0,0 0 0 0 0,0 0 1 0 0,0 0-1 0 0,1 0 0 0 0,-1-1 0 0 0,1 1 1 0 0,0-1-1 0 0,-1 1 0 0 0,1-1 0 0 0,1 0 1 0 0,1 1 6 0 0,1 0 0 0 0,0-1 0 0 0,0 1 0 0 0,0-1 0 0 0,0 0-1 0 0,0-1 1 0 0,0 0 0 0 0,0 0 0 0 0,1 0 0 0 0,-1 0-6 0 0,18-3-94 0 0,20-5 94 0 0,-40 7-37 0 0,22-4-229 0 0,-1-1-20 0 0</inkml:trace>
  <inkml:trace contextRef="#ctx0" brushRef="#br0" timeOffset="77331.319">5132 5154 6448 0 0,'119'-70'5470'0'0,"-115"67"-5358"0"0,0 0 1 0 0,-1-1-1 0 0,1 0 0 0 0,-1 1 0 0 0,1-1 0 0 0,-1-1 0 0 0,0 1 0 0 0,0 0 0 0 0,-1-1 0 0 0,1 1 0 0 0,-1-1 0 0 0,0 0 1 0 0,0-3-113 0 0,-1 8 21 0 0,-1-1 1 0 0,0 0-1 0 0,1 1 1 0 0,-1-1-1 0 0,0 0 0 0 0,0 0 1 0 0,1 1-1 0 0,-1-1 1 0 0,0 0-1 0 0,0 0 1 0 0,0 1-1 0 0,0-1 1 0 0,0 0-1 0 0,0 0 1 0 0,0 0-1 0 0,0 1 1 0 0,-1-1-1 0 0,1 0 1 0 0,0 0-1 0 0,0 1 1 0 0,0-1-1 0 0,-1 0 1 0 0,1 0-1 0 0,-1 1 1 0 0,1-1-1 0 0,0 0 1 0 0,-1 1-1 0 0,1-1 1 0 0,-1 1-1 0 0,1-1 1 0 0,-1 0-1 0 0,0 1 1 0 0,1-1-1 0 0,-1 1 0 0 0,0 0 1 0 0,1-1-1 0 0,-1 1 1 0 0,0-1-22 0 0,-1 1 84 0 0,0-1-1 0 0,0 1 1 0 0,0-1 0 0 0,0 1-1 0 0,0 0 1 0 0,0 0 0 0 0,0 0-1 0 0,0 0 1 0 0,0 1 0 0 0,0-1-1 0 0,0 0 1 0 0,0 1 0 0 0,0-1 0 0 0,-2 1-84 0 0,-3 4 254 0 0,-1-1 1 0 0,1 1-1 0 0,0 0 1 0 0,0 0 0 0 0,1 1-1 0 0,-1 0 1 0 0,1 0 0 0 0,1 0-1 0 0,-3 3-254 0 0,2-2 190 0 0,-6 7 198 0 0,1 1 0 0 0,1 1 1 0 0,-4 7-389 0 0,-2 2 573 0 0,15-21-517 0 0,-1-1 0 0 0,0 0 0 0 0,1 1-1 0 0,0-1 1 0 0,0 1 0 0 0,0-1 0 0 0,0 1-1 0 0,1 0 1 0 0,-1-1 0 0 0,1 3-56 0 0,-1-4 18 0 0,2 12 100 0 0,3-11-101 0 0,-3-3 0 0 0,0 3-4 0 0,11 8 70 0 0,-9-9-65 0 0,1 0-1 0 0,-1 0 0 0 0,1-1 1 0 0,-1 1-1 0 0,1-1 0 0 0,0 0 1 0 0,-1 0-1 0 0,1 0 0 0 0,0 0 0 0 0,0-1 1 0 0,0 1-1 0 0,0-1 0 0 0,0 0 1 0 0,-1 0-1 0 0,1-1 0 0 0,0 1 1 0 0,0-1-1 0 0,1 0-17 0 0,7-1-256 0 0,0-1 0 0 0,0-1 0 0 0,0 0 0 0 0,0 0 0 0 0,3-3 256 0 0,4-1-4735 0 0,5 0-1585 0 0</inkml:trace>
  <inkml:trace contextRef="#ctx0" brushRef="#br0" timeOffset="77604.222">5534 4824 14600 0 0,'0'0'664'0'0,"-6"5"229"0"0,4-2-872 0 0,0 0 1 0 0,0 0-1 0 0,0 0 1 0 0,0 0-1 0 0,1 1 1 0 0,-1-1-1 0 0,1 0 1 0 0,0 1-1 0 0,0-1 1 0 0,0 1-1 0 0,0-1 1 0 0,1 1-1 0 0,-1 0 1 0 0,1-1-1 0 0,0 4-21 0 0,1 8 696 0 0,0 0-1 0 0,1 0 1 0 0,1 4-696 0 0,0 0 1140 0 0,3 38-1141 0 0,-3 1-1 0 0,-3 17 2 0 0,-4-49 186 0 0,1-14-52 0 0,3-11-375 0 0,0-1 0 0 0,0 1 0 0 0,0-1-1 0 0,0 0 1 0 0,-1 1 0 0 0,1-1-1 0 0,0 0 1 0 0,0 1 0 0 0,-1-1 0 0 0,1 1-1 0 0,0-1 1 0 0,0 0 0 0 0,-1 0-1 0 0,1 1 1 0 0,0-1 0 0 0,-1 0 0 0 0,1 1-1 0 0,0-1 1 0 0,-1 0 0 0 0,1 0-1 0 0,0 0 1 0 0,-1 1 0 0 0,1-1 0 0 0,-1 0-1 0 0,1 0 1 0 0,0 0 241 0 0,-1 0-145 0 0,0 0-5716 0 0</inkml:trace>
  <inkml:trace contextRef="#ctx0" brushRef="#br0" timeOffset="78067.465">5509 5087 5984 0 0,'0'0'464'0'0,"13"-9"-143"0"0,-6 8 315 0 0,0-1 0 0 0,0 1 0 0 0,1 0 0 0 0,-1 1 0 0 0,0 0-1 0 0,0 0 1 0 0,3 0-636 0 0,20 0 874 0 0,-15-1-478 0 0,30-2 966 0 0,1-2 0 0 0,20-6-1362 0 0,5-6 4121 0 0,48-19-4121 0 0,-118 36 20 0 0,0 0 0 0 0,1-1-1 0 0,-1 1 1 0 0,0-1-1 0 0,0 1 1 0 0,0-1-1 0 0,0 0 1 0 0,0 1-1 0 0,0-1 1 0 0,0 0 0 0 0,0 0-1 0 0,0 0 1 0 0,0 0-1 0 0,0 0 1 0 0,0 0-1 0 0,-1 0 1 0 0,1 0-1 0 0,0-1-19 0 0,-1 1 19 0 0,-16-13-1598 0 0,11 12 1704 0 0,1-1-1 0 0,-1 1 0 0 0,0 0 1 0 0,0 1-1 0 0,0-1 0 0 0,0 1 0 0 0,0 0 1 0 0,0 0-1 0 0,0 1 0 0 0,-1-1 0 0 0,1 1 1 0 0,0 0-1 0 0,0 0 0 0 0,-4 1-124 0 0,-8 2-89 0 0,-1 1-1 0 0,0 1 1 0 0,-7 3 89 0 0,23-8 0 0 0,-38 6-1592 0 0,27-5 2223 0 0,19 19-286 0 0,-6-19-324 0 0,0-1 0 0 0,0 1 0 0 0,0 0-1 0 0,0 0 1 0 0,0 0 0 0 0,-1 0 0 0 0,1-1 0 0 0,0 1-1 0 0,-1 0 1 0 0,1 0 0 0 0,0 0 0 0 0,-1-1-1 0 0,1 1 1 0 0,-1 0 0 0 0,1 0-21 0 0,-2 2 64 0 0,-1 6 56 0 0,0 1 0 0 0,0 0 0 0 0,1 1 0 0 0,0-1 0 0 0,1 0 0 0 0,0 10-120 0 0,1-16 11 0 0,0-1 1 0 0,0 0-1 0 0,0 1 1 0 0,1-1-1 0 0,-1 0 1 0 0,1 0-1 0 0,0 1 1 0 0,0-1-1 0 0,0 0 1 0 0,0 0-1 0 0,1 0 1 0 0,-1 0-1 0 0,1 0 1 0 0,0 0-1 0 0,-1 0 1 0 0,1-1-1 0 0,1 1 1 0 0,-1-1-1 0 0,0 1 1 0 0,1-1-1 0 0,-1 0 1 0 0,1 0-1 0 0,0 0-11 0 0,3 1 37 0 0,-1-1-1 0 0,1 0 0 0 0,-1-1 0 0 0,1 1 1 0 0,0-1-1 0 0,0 0 0 0 0,0-1 0 0 0,0 1 1 0 0,2-1-37 0 0,6 1 9 0 0,14 0-362 0 0,1-2-1 0 0,19-2 354 0 0,-15 1-5299 0 0,-14 1-1006 0 0</inkml:trace>
  <inkml:trace contextRef="#ctx0" brushRef="#br0" timeOffset="78465.172">6224 4815 8752 0 0,'0'0'673'0'0,"0"0"-282"0"0,-10 4 5023 0 0,4 15-4680 0 0,0 0 0 0 0,1 0 0 0 0,1 0 0 0 0,1 1 0 0 0,1-1-1 0 0,1 1 1 0 0,1 16-734 0 0,-3-17 240 0 0,3-18-216 0 0,-1 1 0 0 0,1 0 0 0 0,-1-1 0 0 0,1 1 0 0 0,0 0 0 0 0,0-1 0 0 0,0 1 0 0 0,0 0 0 0 0,0 0 0 0 0,0-1 0 0 0,0 1 0 0 0,1 0 0 0 0,-1-1 0 0 0,1 1 0 0 0,-1 0 0 0 0,1-1 0 0 0,0 1-24 0 0,8 18 240 0 0,0-8-145 0 0,-8-10-72 0 0,1 0 0 0 0,-1 0-1 0 0,0 0 1 0 0,0 0 0 0 0,1 0 0 0 0,-1-1-1 0 0,1 1 1 0 0,-1-1 0 0 0,1 1 0 0 0,0-1-1 0 0,0 1 1 0 0,0-1 0 0 0,-1 0 0 0 0,1 0 0 0 0,0 0-1 0 0,0 0 1 0 0,1 0 0 0 0,-1-1 0 0 0,0 1-1 0 0,0-1 1 0 0,0 1 0 0 0,0-1 0 0 0,1 0 0 0 0,-1 1-1 0 0,1-1-22 0 0,3 0 52 0 0,6 0-33 0 0,0-1 0 0 0,1 1 0 0 0,-1-2 0 0 0,7-1-19 0 0,2 0 0 0 0,-16 2 2 0 0,0 0 1 0 0,0 0-1 0 0,0 0 1 0 0,0-1-1 0 0,0 1-2 0 0,0-1 12 0 0,-1 1-1 0 0,1 0 0 0 0,-1 0 0 0 0,1 1 1 0 0,0 0-1 0 0,2-1-11 0 0,-1 1-117 0 0,-1 0 0 0 0,0 0 1 0 0,1-1-1 0 0,-1 0 0 0 0,1-1 117 0 0,23-7-3289 0 0,-20 2 1610 0 0</inkml:trace>
  <inkml:trace contextRef="#ctx0" brushRef="#br0" timeOffset="78819.994">6505 4765 10856 0 0,'0'0'496'0'0,"0"0"-12"0"0,0 0-248 0 0,0 9 500 0 0,6 209 5982 0 0,-10-109-5863 0 0,2-44-422 0 0,-1-47-1660 0 0,-5-23-1707 0 0,6 4 1409 0 0</inkml:trace>
  <inkml:trace contextRef="#ctx0" brushRef="#br0" timeOffset="79346.91">6529 4907 4608 0 0,'14'2'488'0'0,"57"13"4488"0"0,23 1-4976 0 0,-50-15 1364 0 0,-27-2-480 0 0,-16 1-446 0 0,-1 0-12 0 0,8 1 450 0 0,-2 2-360 0 0,-36 17 827 0 0,1 1 0 0 0,-20 20-1343 0 0,45-36 87 0 0,-1-1 0 0 0,1 1 0 0 0,0 0 1 0 0,0 0-1 0 0,0 1 0 0 0,1-1 0 0 0,-1 3-87 0 0,2-4 7 0 0,0-1-1 0 0,1 1 1 0 0,-1 0 0 0 0,1-1 0 0 0,0 1-1 0 0,0 0 1 0 0,1 0 0 0 0,-1-1-1 0 0,1 1 1 0 0,0 0 0 0 0,0 0 0 0 0,0 0-1 0 0,0 0-6 0 0,1-3 9 0 0,-1 1-1 0 0,0-1 0 0 0,1 0 0 0 0,-1 1 1 0 0,1-1-1 0 0,0 0 0 0 0,-1 0 0 0 0,1 1 1 0 0,0-1-1 0 0,0 0 0 0 0,-1 0 0 0 0,1 0 1 0 0,0 0-1 0 0,0 0 0 0 0,0 0 0 0 0,0 0 1 0 0,1 0-1 0 0,-1-1 0 0 0,0 1 0 0 0,0 0 1 0 0,0-1-1 0 0,1 1 0 0 0,-1-1 0 0 0,0 1 1 0 0,1-1-1 0 0,-1 1 0 0 0,0-1 0 0 0,1 0 1 0 0,0 0-9 0 0,1 1 37 0 0,1-1 0 0 0,-1 0 0 0 0,0 0 0 0 0,1 0 0 0 0,-1-1 0 0 0,1 1 0 0 0,-1-1 0 0 0,0 0 0 0 0,0 0 0 0 0,1 0 0 0 0,1-1-37 0 0,14-4 19 0 0,-16 6-19 0 0,0-1-1 0 0,-1 1 1 0 0,1-1 0 0 0,0 0 0 0 0,-1 0 0 0 0,1 0 0 0 0,-1-1 0 0 0,1 1 0 0 0,-1 0 0 0 0,1-1-1 0 0,1-1 1 0 0,2-2-22 0 0,0 0-1 0 0,0 1 1 0 0,0 0-1 0 0,1 0 1 0 0,0 1-1 0 0,-1 0 1 0 0,1 0-1 0 0,1 0 1 0 0,4 0 22 0 0,20-10 452 0 0,-30 13-436 0 0,21-10-2098 0 0,18-6 2082 0 0,-34 14-207 0 0,1 0 0 0 0,-1 0 0 0 0,1 1 0 0 0,-1 0 0 0 0,1 0 0 0 0,0 1 0 0 0,7 1 207 0 0,-11-1 57 0 0,1 1 0 0 0,-1 1 0 0 0,0-1 0 0 0,0 1 0 0 0,1-1 0 0 0,-1 1 0 0 0,-1 1 0 0 0,1-1-1 0 0,0 0 1 0 0,0 1 0 0 0,-1 0 0 0 0,1 0 0 0 0,-1 0 0 0 0,0 0 0 0 0,0 0 0 0 0,0 1 0 0 0,-1-1 0 0 0,1 1 0 0 0,-1 0 0 0 0,1 2-57 0 0,6 9 520 0 0,-1 2 0 0 0,-1-1 0 0 0,-1 1 0 0 0,3 9-520 0 0,-1 11 1264 0 0,-7-35-1122 0 0,-1-2-70 0 0,0 0 3 0 0,0 0 38 0 0,0 0-6 0 0,0 0-10 0 0,0 0 7 0 0,2 0-48 0 0,1-1-1 0 0,-1 1 1 0 0,0 0-1 0 0,1-1 1 0 0,-1 1-1 0 0,0-1 1 0 0,0 0-1 0 0,1 0 1 0 0,-1 0-1 0 0,0 0 1 0 0,0 0-1 0 0,0-1 1 0 0,0 1-1 0 0,0-1-55 0 0,26-25 541 0 0,-23 21-489 0 0,0 1-1 0 0,1-1 0 0 0,6-4-51 0 0,74-59-2204 0 0,-65 53-4943 0 0</inkml:trace>
  <inkml:trace contextRef="#ctx0" brushRef="#br0" timeOffset="95860.703">8358 877 2760 0 0,'-18'2'301'0'0,"14"-2"225"0"0,-1 0 1334 0 0,8 0-1246 0 0,-6 0-245 0 0,2 0-70 0 0,1 0 73 0 0,-2 0 39 0 0,-11-2 425 0 0,12 2-399 0 0,1 0 10 0 0,-2 0 1 0 0,-18-2 258 0 0,13 1-217 0 0,8 1 922 0 0,29-5 683 0 0,-6 7-1892 0 0,-22-2-128 0 0,88 5 791 0 0,-58-2-684 0 0,1-2 0 0 0,-1-1 0 0 0,19-3-181 0 0,53-4 181 0 0,-53 5 56 0 0,9-3-237 0 0,-30 2 96 0 0,30 2-96 0 0,-36 1 39 0 0,1 0 0 0 0,-1-2 0 0 0,12-3-39 0 0,-27 4 66 0 0,1 0 0 0 0,0 0 0 0 0,-1 1 0 0 0,3 0-66 0 0,4 0 799 0 0,-162 11 401 0 0,59-10-1083 0 0,-75-2-30 0 0,127 0-55 0 0,-4 0 24 0 0,-19-5-56 0 0,25 1-103 0 0,1 2 1 0 0,-9 0 102 0 0,40 3-987 0 0,1 0-3419 0 0,0 0-1470 0 0</inkml:trace>
  <inkml:trace contextRef="#ctx0" brushRef="#br0" timeOffset="96613.837">8735 1964 9648 0 0,'0'0'216'0'0,"-6"2"292"0"0,-16 10-232 0 0,16-11-266 0 0,-1 0 68 0 0,0 0 0 0 0,0 1 0 0 0,0 0 0 0 0,0 0 0 0 0,-4 3-78 0 0,10-5 192 0 0,-9 6 360 0 0,6-5-503 0 0,-6 5 1055 0 0,22-3-216 0 0,-9-3-905 0 0,24 3 255 0 0,1-1 0 0 0,12-2-238 0 0,11 1 100 0 0,140 8 924 0 0,-136-4-380 0 0,-2 0 2253 0 0,12-2-2897 0 0,-63-3 217 0 0,-2 0-8 0 0,0 0-14 0 0,0 0-55 0 0,-8 1-14 0 0,0 0 0 0 0,0-1 1 0 0,1 0-1 0 0,-1 0 0 0 0,-5-1-126 0 0,-2 0 98 0 0,-82-1 133 0 0,37 1-91 0 0,-20-3-140 0 0,5-1 61 0 0,33 3-166 0 0,-27-5 105 0 0,18 0-1636 0 0,33 1-5230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0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6248 0 0,'4'-10'218'0'0,"0"0"0"0"0,0 0 0 0 0,2-1-218 0 0,8-20 1206 0 0,-9 17 781 0 0,1 1 1 0 0,1 0 0 0 0,0 0-1 0 0,7-10-1987 0 0,-13 22 540 0 0,-1 1-11 0 0,0 0-13 0 0,0 0-49 0 0,0 0-19 0 0,0 0-7 0 0,0 0-27 0 0,12 8 380 0 0,-12-6-757 0 0,1-1-1 0 0,-1 0 0 0 0,1 0 0 0 0,-1 0 0 0 0,0 0 0 0 0,1 1 1 0 0,-1-1-1 0 0,0 0 0 0 0,0 0 0 0 0,0 0 0 0 0,0 1 1 0 0,0-1-37 0 0,1 11 213 0 0,2 0-73 0 0,-1 0 0 0 0,-1 0-1 0 0,0 1 1 0 0,0-1 0 0 0,-1 1-1 0 0,-1-1 1 0 0,-1 10-140 0 0,-1 28 84 0 0,2-16 22 0 0,-2-1 0 0 0,-2 6-106 0 0,-4 29 214 0 0,10-43-251 0 0,0-21-166 0 0,-1 0-1 0 0,0 0 1 0 0,0 0 0 0 0,0-1-1 0 0,0 1 1 0 0,0 0 0 0 0,-1 0-1 0 0,0 0 1 0 0,0 0 0 0 0,-1 4 203 0 0,1-8-1312 0 0,1 0-640 0 0,0 0-2455 0 0,0 0-1051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4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0,'0'0'399'0'0,"0"-3"1106"0"0,2 1-1553 0 0,-2 1-289 0 0,0 1-138 0 0,0 9-475 0 0,-1-3 911 0 0,1 0 1 0 0,0-1 0 0 0,0 1-1 0 0,1 0 1 0 0,0 0 38 0 0,0-1 71 0 0,-1-1 0 0 0,0 0 0 0 0,1 1 0 0 0,-1-1 0 0 0,-1 1 0 0 0,0 3-71 0 0,1-4 114 0 0,0 0-1 0 0,0 1 0 0 0,0-1 1 0 0,0 0-1 0 0,1 1 0 0 0,0-1 1 0 0,0 0-1 0 0,0 0 0 0 0,0 1 1 0 0,1-1-1 0 0,1 3-113 0 0,-1-2-65 0 0,0 0 1 0 0,-1 0 0 0 0,1 1-1 0 0,-1-1 1 0 0,0 1-1 0 0,0 5 65 0 0,-1-3-160 0 0,0-1 1 0 0,0 0 0 0 0,0-1 0 0 0,1 1 1 0 0,0 0-1 0 0,1 4 159 0 0,-1-6-41 0 0,0 0 1 0 0,0 0-1 0 0,-1 0 1 0 0,0 0-1 0 0,0 4 41 0 0,1 14-59 0 0,17 92 963 0 0,-14-81-628 0 0,-4-33-258 0 0,8 10-2008 0 0,-7-10-4037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0:1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44 6448 0 0,'-4'-8'669'0'0,"1"5"-117"0"0,-1-1-1 0 0,1 1 1 0 0,-1 0-1 0 0,1 0 1 0 0,-1 0 0 0 0,0 0-1 0 0,0 1 1 0 0,0-1-1 0 0,0 1 1 0 0,-1 0-1 0 0,1 0 1 0 0,-4 0-552 0 0,8 1 36 0 0,-1 1 558 0 0,-2 1-9 0 0,1 0-1 0 0,-1-1 0 0 0,1 1 0 0 0,-1 0 1 0 0,1 1-1 0 0,0-1 0 0 0,0 0 1 0 0,-2 2-585 0 0,-4 5 95 0 0,1 1 1 0 0,0 1-1 0 0,0-1 1 0 0,1 1 0 0 0,0 1-1 0 0,0-1 1 0 0,-1 6-96 0 0,-7 20 990 0 0,-5 23-990 0 0,14-43 10 0 0,-1 5 194 0 0,2 0 0 0 0,-1 13-204 0 0,1-7 25 0 0,1-9-25 0 0,0 0 0 0 0,2 0 0 0 0,0 13 0 0 0,2-23 0 0 0,-1-1 0 0 0,1 0 0 0 0,0 0 0 0 0,1 0 0 0 0,0 0 0 0 0,0 0 0 0 0,0 0 0 0 0,1-1 0 0 0,0 1 0 0 0,3 4 0 0 0,-1-1 0 0 0,-3-7 0 0 0,0 0 0 0 0,-1 0 0 0 0,1 0 0 0 0,0-1 0 0 0,0 1 0 0 0,0 0 0 0 0,1-1 0 0 0,-1 0 0 0 0,1 1 0 0 0,-1-1 0 0 0,1 0 0 0 0,0 0 0 0 0,0 0 0 0 0,1 0 0 0 0,2 1-256 0 0,1 0 0 0 0,-1 0 0 0 0,1-1 0 0 0,0 0 0 0 0,0 0 0 0 0,0-1 0 0 0,0 0 0 0 0,0 0-1 0 0,0-1 1 0 0,0 0 0 0 0,0 0 0 0 0,0 0 0 0 0,7-2 256 0 0,14-2-1175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0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10136 0 0,'7'-3'200'0'0,"-6"2"-25"0"0,1 1 1 0 0,-1-1-1 0 0,1 1 0 0 0,-1-1 1 0 0,0 1-1 0 0,1-1 0 0 0,-1 1 1 0 0,1 0-1 0 0,-1-1 0 0 0,1 1 1 0 0,-1 0-1 0 0,1 0 0 0 0,-1 0 0 0 0,1 0 1 0 0,-1 0-1 0 0,1 1 0 0 0,-1-1 1 0 0,1 0-1 0 0,-1 1 0 0 0,1-1 1 0 0,-1 1-1 0 0,0 0 0 0 0,1-1 1 0 0,0 2-176 0 0,11 8 520 0 0,0 0 1 0 0,0 1 0 0 0,-1 1 0 0 0,-1 0 0 0 0,0 1 0 0 0,-1 0 0 0 0,7 10-521 0 0,4 5 873 0 0,-12-14-402 0 0,0 0-1 0 0,-1 1 1 0 0,-1 0-1 0 0,-1 1 0 0 0,5 13-470 0 0,-7-12 254 0 0,0 0 0 0 0,-2 0-1 0 0,0 1 1 0 0,-1-1 0 0 0,0 1 0 0 0,-2-1-1 0 0,0 1-253 0 0,0-3 66 0 0,0 0-1 0 0,-1 0 1 0 0,-1-1-1 0 0,0 1 0 0 0,-1-1 1 0 0,0 0-1 0 0,-2 0 1 0 0,1 0-1 0 0,-2-1 0 0 0,0 0 1 0 0,0 0-1 0 0,-1-1 1 0 0,-1 0-1 0 0,0 0 0 0 0,0-1 1 0 0,-1 0-1 0 0,-10 8-65 0 0,-41 29-1694 0 0,36-29 652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1:3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14280 0 0,'0'0'46'0'0,"-1"0"0"0"0,1-1 0 0 0,0 1 0 0 0,-1 0 0 0 0,1 0 0 0 0,-1-1 0 0 0,1 1 0 0 0,-1 0 0 0 0,1 0 0 0 0,-1 0 0 0 0,1 0 0 0 0,-1 0 0 0 0,0 0 0 0 0,1 0 0 0 0,-1 0 0 0 0,1 0 0 0 0,-1 0 0 0 0,1 0 0 0 0,-1 0 0 0 0,1 0 0 0 0,-1 0 0 0 0,1 0 0 0 0,-1 1 0 0 0,1-1 0 0 0,-1 0 0 0 0,1 0 0 0 0,-1 1 0 0 0,1-1 0 0 0,0 0 0 0 0,-1 0 0 0 0,1 1-46 0 0,-2 0 35 0 0,1 0 0 0 0,0 1-1 0 0,0-1 1 0 0,0 1 0 0 0,0 0-1 0 0,0-1 1 0 0,0 1 0 0 0,1-1-1 0 0,-1 1 1 0 0,0 0-35 0 0,-1 7 291 0 0,-1 1 1 0 0,1-1-1 0 0,0 6-291 0 0,-4 14 667 0 0,5-22-500 0 0,-1 0 1 0 0,1 1-1 0 0,0-1 0 0 0,0 5-167 0 0,-1 30 871 0 0,-2 1-1 0 0,-1 0-870 0 0,-6 59 1054 0 0,2-14-647 0 0,8-78-402 0 0,0 1 0 0 0,0-1 1 0 0,-2 4-6 0 0,2-12 0 0 0,1 1-1 0 0,-1-1 1 0 0,0 1 0 0 0,0-1 0 0 0,0 1 0 0 0,0-1 0 0 0,-1 0 0 0 0,1 0 0 0 0,0 0 0 0 0,-1 1 0 0 0,0-1 0 0 0,1-1 0 0 0,-1 1-1 0 0,0 0 1 0 0,-1 0 0 0 0,3-1-1 0 0,-1 0-1 0 0,1-1 1 0 0,-1 1-1 0 0,0-1 0 0 0,1 1 1 0 0,-1-1-1 0 0,0 1 1 0 0,1-1-1 0 0,-1 1 0 0 0,0-1 1 0 0,0 0-1 0 0,1 1 1 0 0,-1-1-1 0 0,0 0 0 0 0,0 0 1 0 0,0 1-1 0 0,1-1 1 0 0,-1 0-1 0 0,0 0 0 0 0,0 0 1 0 0,0 0-1 0 0,0 0 1 0 0,1 0-1 0 0,-1 0 1 0 0,0-1-1 0 0,0 1 0 0 0,0 0 1 0 0,0 0-1 0 0,1-1 1 0 0,-1 1-1 0 0,0 0 0 0 0,0-1 1 0 0,1 1-1 0 0,-1-1 1 0 0,0 1-1 0 0,1-1 0 0 0,-1 1 1 0 0,0-1-1 0 0,1 1 1 0 0,-1-1-1 0 0,1 0 2 0 0,-4-3-329 0 0,1 0 1 0 0,1 0-1 0 0,-1-1 0 0 0,1 1 0 0 0,-1-1 1 0 0,1 1-1 0 0,1-1 0 0 0,-1 0 1 0 0,1 0-1 0 0,0 0 0 0 0,-1-4 329 0 0,-1-34-4597 0 0,3 21-516 0 0</inkml:trace>
  <inkml:trace contextRef="#ctx0" brushRef="#br0" timeOffset="284.632">81 80 11976 0 0,'22'-25'1058'0'0,"-19"20"-865"0"0,1 1 0 0 0,-1-1 1 0 0,1 1-1 0 0,0 0 0 0 0,0 1 0 0 0,0-1 1 0 0,1 1-1 0 0,-1 0 0 0 0,1 0 0 0 0,0 0 1 0 0,-1 0-1 0 0,4 0-193 0 0,-2 1 224 0 0,0 0 1 0 0,0 1 0 0 0,1 0-1 0 0,-1 0 1 0 0,1 1 0 0 0,-1 0-1 0 0,1 0 1 0 0,-1 0 0 0 0,1 1-225 0 0,19 0 770 0 0,-21-1-610 0 0,1 1 0 0 0,0 0 0 0 0,0 1 0 0 0,0-1 0 0 0,-1 1 0 0 0,1 0 0 0 0,-1 0 0 0 0,1 1 0 0 0,-1 0 0 0 0,0 0 0 0 0,0 0 0 0 0,0 0 0 0 0,0 1 0 0 0,-1 0 0 0 0,0 0 0 0 0,1 0 0 0 0,-1 1 0 0 0,2 3-160 0 0,-5-6 20 0 0,1 0 0 0 0,-1 0 0 0 0,0 1 0 0 0,-1-1 0 0 0,1 0 0 0 0,0 1 0 0 0,-1-1 0 0 0,1 1 0 0 0,-1-1 0 0 0,1 1 0 0 0,-1-1 0 0 0,0 1 0 0 0,0-1 0 0 0,-1 1 0 0 0,1-1 0 0 0,0 1 0 0 0,-1-1 0 0 0,1 1 0 0 0,-1-1 0 0 0,0 0 0 0 0,0 1 0 0 0,0-1 0 0 0,0 0 0 0 0,0 0 0 0 0,-1 0 0 0 0,1 1 0 0 0,-1-1 0 0 0,0 0-20 0 0,-2 4 147 0 0,-1 0 0 0 0,0-1 0 0 0,0 0 0 0 0,-1 0 0 0 0,0 0 0 0 0,0-1 0 0 0,0 0 1 0 0,0 0-1 0 0,-2 1-147 0 0,-23 7 319 0 0,25-10-279 0 0,0 0 1 0 0,-1 1-1 0 0,1-1 1 0 0,0 1-1 0 0,0 1 1 0 0,1-1-1 0 0,-6 5-40 0 0,4-3 38 0 0,0 0 1 0 0,0 0-1 0 0,-1 0 0 0 0,0-1 0 0 0,-3 1-38 0 0,-9 5-1897 0 0,2 2-4087 0 0,9-6-829 0 0</inkml:trace>
  <inkml:trace contextRef="#ctx0" brushRef="#br0" timeOffset="1305.46">356 508 8752 0 0,'0'0'673'0'0,"-13"8"-241"0"0,5-3 423 0 0,1 0 1 0 0,-1 1-1 0 0,1-1 0 0 0,1 1 1 0 0,-1 1-1 0 0,-3 4-855 0 0,7-7 283 0 0,0-1 0 0 0,0 1 0 0 0,1-1 0 0 0,-1 1 0 0 0,1 0 0 0 0,0 0 0 0 0,0 0 0 0 0,1 0 0 0 0,-1 1 0 0 0,1-1 0 0 0,0 0 0 0 0,0 1 0 0 0,0-1 0 0 0,0 2-283 0 0,1-5 282 0 0,1 0-272 0 0,0-1 0 0 0,0 1 0 0 0,0 0 0 0 0,0-1 0 0 0,0 1 0 0 0,0 0 0 0 0,0 0 0 0 0,0-1 0 0 0,0 1 0 0 0,-1 0 0 0 0,1 0 0 0 0,0 0 0 0 0,0 1-10 0 0,5 5 127 0 0,-4-6-1 0 0,0 1 1 0 0,1-1-1 0 0,-1 1 0 0 0,0-1 0 0 0,1 0 1 0 0,-1 0-1 0 0,1 0 0 0 0,-1 0 0 0 0,1-1 0 0 0,0 1 1 0 0,-1-1-1 0 0,1 1 0 0 0,0-1 0 0 0,0 0-126 0 0,7 0 67 0 0,0-1 0 0 0,-1 0-1 0 0,5-1-66 0 0,-11 1-56 0 0,1 0 58 0 0,-1 0 0 0 0,0 0 1 0 0,1 0-1 0 0,-1 0 0 0 0,0-1 0 0 0,0 0 1 0 0,0 1-1 0 0,0-1 0 0 0,0-1 0 0 0,-1 1 1 0 0,1 0-1 0 0,0 0 0 0 0,-1-1 1 0 0,0 0-1 0 0,0 1 0 0 0,0-1 0 0 0,0 0 1 0 0,0 0-1 0 0,0 0 0 0 0,-1 0 1 0 0,1-1-1 0 0,-1 1 0 0 0,0 0 0 0 0,0 0 1 0 0,0-1-1 0 0,0 1 0 0 0,-1-1 1 0 0,0 1-1 0 0,1-1 0 0 0,-1 1 0 0 0,0-1-2 0 0,-1-1 2 0 0,0 1-1 0 0,0-1 1 0 0,-1 0-1 0 0,1 1 1 0 0,-1-1-1 0 0,0 1 0 0 0,0-1 1 0 0,0 1-1 0 0,-1 0 1 0 0,0 0-1 0 0,0 0 1 0 0,-2-3-2 0 0,-4-2-57 0 0,-1-1 0 0 0,-1 1 1 0 0,-8-6 56 0 0,11 9-78 0 0,5 4 37 0 0,-5-6-177 0 0,14 2 52 0 0,-3 5 149 0 0,4-2-197 0 0,-1 1 1 0 0,1-1-1 0 0,0 2 0 0 0,0-1 0 0 0,1 1 0 0 0,2 0 214 0 0,0-1-34 0 0,0 1 31 0 0,-1 1 1 0 0,0 0-1 0 0,1 0 0 0 0,-1 1 3 0 0,25 0 0 0 0,-1-4 229 0 0,30-7-229 0 0,11 0 355 0 0,-35 4-427 0 0,-32 5 52 0 0,-6 1-81 0 0,-1 0-26 0 0,0 0-1 0 0,0 17 0 0 0,-1-13 124 0 0,0-1 0 0 0,0 0-1 0 0,0 1 1 0 0,0-1-1 0 0,-1 0 1 0 0,1 0 0 0 0,-1 0-1 0 0,0 0 5 0 0,-10 23 437 0 0,4 8 989 0 0,0 11-1426 0 0,8-45 2 0 0,0 1-1 0 0,0 0 1 0 0,0-1-1 0 0,0 1 1 0 0,0 0-1 0 0,0-1 1 0 0,0 1 0 0 0,0 0-1 0 0,0-1 1 0 0,0 1-1 0 0,0 0 1 0 0,1-1-1 0 0,-1 1 1 0 0,0-1-1 0 0,1 1 1 0 0,-1-1-1 0 0,0 1 1 0 0,1 0-1 0 0,-1-1 1 0 0,1 1-1 0 0,-1-1 1 0 0,1 1-1 0 0,-1-1 1 0 0,1 0-1 0 0,-1 1 1 0 0,1-1-1 0 0,-1 0 1 0 0,1 1 0 0 0,-1-1-1 0 0,1 0 1 0 0,0 1-1 0 0,-1-1 1 0 0,1 0-1 0 0,0 0 1 0 0,-1 0-1 0 0,1 0 1 0 0,0 0-2 0 0,1 1 12 0 0,-1-1 0 0 0,1 0 0 0 0,-1 0 1 0 0,1 0-1 0 0,0 0 0 0 0,-1 0 0 0 0,1 0 1 0 0,-1 0-1 0 0,1-1 0 0 0,-1 1 0 0 0,1-1 0 0 0,-1 1 1 0 0,1-1-1 0 0,-1 1 0 0 0,1-1 0 0 0,-1 0-12 0 0,10-8 70 0 0,0 0 0 0 0,0-1-1 0 0,-1 0 1 0 0,-1-1-1 0 0,3-4-69 0 0,-2 3 44 0 0,-6 6-62 0 0,1 0 0 0 0,0 0 1 0 0,1 0-1 0 0,-1 1 0 0 0,5-4 18 0 0,-9 9-111 0 0,-1 0-1 0 0,1 0 19 0 0,0 1 92 0 0,1 0 0 0 0,-1-1 1 0 0,0 1-1 0 0,0 0 0 0 0,1 0 0 0 0,-1 0 1 0 0,0 0-1 0 0,0 0 0 0 0,0 0 0 0 0,0 0 0 0 0,-1 1 1 0 0,1-1-1 0 0,0 0 0 0 0,0 0 0 0 0,-1 1 0 0 0,1-1 1 0 0,-1 0-1 0 0,1 1 0 0 0,-1-1 0 0 0,1 1 1 0 0,-1-1-1 0 0,0 1 1 0 0,2 4-2 0 0,0 0 10 0 0,1 0 0 0 0,0-1 0 0 0,0 0 0 0 0,0 0 0 0 0,0 0 0 0 0,1 0 0 0 0,0 0 0 0 0,0 0 0 0 0,1-1-8 0 0,-3-2 35 0 0,1 0 1 0 0,-1 0 0 0 0,1 0-1 0 0,0-1 1 0 0,0 1-1 0 0,-1-1 1 0 0,1 1 0 0 0,0-1-1 0 0,0 0 1 0 0,0-1-1 0 0,0 1 1 0 0,0 0-1 0 0,1-1 1 0 0,-1 0 0 0 0,0 1-1 0 0,0-1 1 0 0,0 0-1 0 0,2-1-35 0 0,4 0 78 0 0,-1 0-1 0 0,1-1 1 0 0,-1 0-1 0 0,1 0 1 0 0,-1-1-1 0 0,1 0 1 0 0,-1-1-1 0 0,0 0 1 0 0,-1 0-1 0 0,1 0 1 0 0,-1-1-1 0 0,0 0 1 0 0,4-5-78 0 0,-2 3-29 0 0,-1-2 0 0 0,-1 1-1 0 0,0-1 1 0 0,0-1 0 0 0,0 1 0 0 0,-2-1 0 0 0,1 0 0 0 0,-1 0-1 0 0,0-1 1 0 0,0-3 29 0 0,-4 12-10 0 0,9-25-363 0 0,-2 0-1 0 0,1-6 374 0 0,-1 6-313 0 0,2-10-130 0 0,-3 15 256 0 0,-22 57 98 0 0,13-31 103 0 0,1 0 0 0 0,0-1 0 0 0,0 1 0 0 0,1-1 0 0 0,-1 1 0 0 0,1 0 0 0 0,0 0 0 0 0,-1-1 0 0 0,2 1-1 0 0,-1 0 1 0 0,0 1-14 0 0,6 14 67 0 0,-4-15-62 0 0,0 0-1 0 0,-1 1 1 0 0,0-1 0 0 0,0 0 0 0 0,0 1-1 0 0,0-1 1 0 0,-1 0 0 0 0,0 1-1 0 0,0-1 1 0 0,0 1 0 0 0,0-1 0 0 0,-1 1-1 0 0,0 1-4 0 0,-9 25 3 0 0,7-24 2 0 0,0-1-1 0 0,1 1 1 0 0,0 0-1 0 0,1 0 1 0 0,-1 0-1 0 0,1 0 0 0 0,1 0 1 0 0,-1 1-1 0 0,1-1 1 0 0,0 0-1 0 0,2 7-4 0 0,0 12 428 0 0,-2-22-325 0 0,0 0 0 0 0,0 0-1 0 0,1 0 1 0 0,-1 0 0 0 0,1 0 0 0 0,0 0 0 0 0,0 0 0 0 0,0-1-1 0 0,1 1 1 0 0,1 3-103 0 0,19 22 516 0 0,-20-25-505 0 0,11-13-1003 0 0,-10 2-4444 0 0,-2-1-1882 0 0</inkml:trace>
  <inkml:trace contextRef="#ctx0" brushRef="#br0" timeOffset="1634.683">1030 368 17447 0 0,'0'0'796'0'0,"2"0"-12"0"0,10 1-689 0 0,-1 1-1 0 0,1 0 1 0 0,0 1-1 0 0,-1 0 1 0 0,2 1-95 0 0,32 7 395 0 0,31 1 397 0 0,1-4 0 0 0,0-2 0 0 0,8-5-792 0 0,-29-3-420 0 0,-31 2-176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1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11144 0 0,'1'1'49'0'0,"0"0"1"0"0,0 0-1 0 0,-1 0 1 0 0,1 1-1 0 0,0-1 1 0 0,-1 0 0 0 0,1 0-1 0 0,-1 1 1 0 0,1-1-1 0 0,-1 0 1 0 0,0 1-1 0 0,1-1 1 0 0,-1 0 0 0 0,0 1-1 0 0,0-1 1 0 0,0 1-1 0 0,0-1 1 0 0,0 0-1 0 0,0 1 1 0 0,-1 0-50 0 0,3 17 214 0 0,-1-13-141 0 0,0 1 1 0 0,0-1-1 0 0,-1 0 1 0 0,0 0-1 0 0,0 1 1 0 0,0-1 0 0 0,-1 0-1 0 0,0 0 1 0 0,-1 2-74 0 0,-1 13 974 0 0,2-10-380 0 0,-1-1-1 0 0,-1 1 1 0 0,-2 5-594 0 0,3-9 294 0 0,0 1 0 0 0,0 0 0 0 0,0 0 0 0 0,1 0-1 0 0,0 4-293 0 0,0-5 786 0 0,-1-7 154 0 0,-1-11-547 0 0,4-2 130 0 0,0 0 0 0 0,1 0 0 0 0,3-9-523 0 0,3-28 92 0 0,-6 35-205 0 0,1 1 0 0 0,0 0 1 0 0,1 0-1 0 0,1 0 0 0 0,0 0 0 0 0,1 0 0 0 0,5-8 113 0 0,-9 19-9 0 0,-1 0 0 0 0,1 1 1 0 0,-1-1-1 0 0,1 1 0 0 0,0-1 1 0 0,0 1-1 0 0,0 0 0 0 0,0 0 0 0 0,1 0 1 0 0,-1 0-1 0 0,0 0 0 0 0,1 1 1 0 0,-1-1-1 0 0,1 1 0 0 0,0-1 1 0 0,0 1-1 0 0,-1 0 0 0 0,1 0 1 0 0,0 0-1 0 0,0 1 0 0 0,0-1 0 0 0,0 0 1 0 0,1 1 8 0 0,-2 1-23 0 0,0-1 0 0 0,0 1 0 0 0,0 0 0 0 0,0 0-1 0 0,0 0 1 0 0,0 0 0 0 0,0 0 0 0 0,-1 0 0 0 0,1 0 0 0 0,0 1 0 0 0,-1-1 0 0 0,1 0 0 0 0,-1 1 0 0 0,1 0 0 0 0,-1-1 0 0 0,0 1 0 0 0,1 0 23 0 0,2 4-95 0 0,1 0 129 0 0,0 0 0 0 0,-1 0-1 0 0,0 0 1 0 0,0 1 0 0 0,-1 0-1 0 0,0 0 1 0 0,0 0 0 0 0,-1 0 0 0 0,0 0-1 0 0,0 0 1 0 0,0 1 0 0 0,-1 0-34 0 0,4 13 55 0 0,-4-11-40 0 0,0-1 1 0 0,-1 0-1 0 0,0 0 0 0 0,0 1 1 0 0,-1-1-1 0 0,-1 5-15 0 0,1-10 180 0 0,0 1 0 0 0,0 0 0 0 0,0-1-1 0 0,-1 0 1 0 0,0 1 0 0 0,-2 3-180 0 0,3-6 16 0 0,0 0 0 0 0,0-1 0 0 0,0 1 0 0 0,0 0 0 0 0,-1-1 0 0 0,1 1 1 0 0,-1-1-1 0 0,1 1 0 0 0,-1-1 0 0 0,1 0 0 0 0,-1 1 0 0 0,0-1 0 0 0,0 0 0 0 0,1 0 0 0 0,-2 0-16 0 0,1 0 43 0 0,1 0-70 0 0,0 0-170 0 0,2-2-254 0 0,-1 0 1 0 0,0 0-1 0 0,0 0 0 0 0,0 0 1 0 0,1 0-1 0 0,-1 0 1 0 0,0 0-1 0 0,1 0 1 0 0,-1 0-1 0 0,1 0 1 0 0,-1 0-1 0 0,1 0 0 0 0,-1 0 1 0 0,1 0 450 0 0,5-6-6417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1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5984 0 0,'1'-1'464'0'0,"0"-4"-58"0"0,0 1 1 0 0,0 0-1 0 0,-1-1 1 0 0,1 1-1 0 0,-1-1 1 0 0,0 1-1 0 0,-1-4-406 0 0,1-13 9745 0 0,9 40-8026 0 0,-3 8-954 0 0,-2 0 1 0 0,1 12-766 0 0,1 13 502 0 0,1 48 142 0 0,-5-75-586 0 0,-2 1 0 0 0,0-1 0 0 0,-3 14-58 0 0,0 28 91 0 0,4 16-271 0 0,3-109-1482 0 0,-1 0 0 0 0,-1 1-1 0 0,-1-1 1 0 0,-3-25 1662 0 0,-4-63-3918 0 0,-9-6-636 0 0,11 70 2928 0 0,-1-25 2308 0 0,5 60 1149 0 0,1-1 0 0 0,0 0 1 0 0,3-12-1832 0 0,-2 19 594 0 0,0 0 0 0 0,1 1 0 0 0,-1-1 0 0 0,2 1 0 0 0,-1 0 1 0 0,3-4-595 0 0,-4 8 137 0 0,1 1 1 0 0,-1-1 0 0 0,1 1 0 0 0,-1-1 0 0 0,1 1 0 0 0,0 0 0 0 0,0 0 0 0 0,0 1-1 0 0,0-1 1 0 0,1 1 0 0 0,-1-1 0 0 0,1 1 0 0 0,0 0 0 0 0,-1 0 0 0 0,2 0-138 0 0,13-5 113 0 0,-1 2 0 0 0,1 0 1 0 0,0 0-1 0 0,0 2 0 0 0,1 0 1 0 0,-1 1-1 0 0,1 1 0 0 0,-1 1 1 0 0,9 1-114 0 0,1 1-47 0 0,-15-1 24 0 0,0 0 0 0 0,-1 1 0 0 0,1 0 0 0 0,6 3 23 0 0,-15-4 66 0 0,0 0-1 0 0,0 1 0 0 0,0 0 0 0 0,-1 0 0 0 0,1 0 1 0 0,0 0-1 0 0,-1 1 0 0 0,0 0 0 0 0,1-1 1 0 0,-1 1-1 0 0,0 0 0 0 0,0 0 0 0 0,-1 1 0 0 0,1-1 1 0 0,1 4-66 0 0,-2-5 62 0 0,0 1 0 0 0,-1 0 1 0 0,1 0-1 0 0,-1-1 1 0 0,0 1-1 0 0,0 0 0 0 0,0 0 1 0 0,0 0-1 0 0,0 3-62 0 0,-1-4 28 0 0,0 0 0 0 0,0 0 0 0 0,0 0-1 0 0,-1 1 1 0 0,1-1 0 0 0,-1 0 0 0 0,0 0 0 0 0,1 0-1 0 0,-1 0 1 0 0,0 0 0 0 0,0 0 0 0 0,0 0 0 0 0,0 0-1 0 0,-2 1-27 0 0,-4 9 88 0 0,-1-1 0 0 0,0 0 0 0 0,-1-1 0 0 0,0 0 0 0 0,-1 0 0 0 0,0-1 0 0 0,0 0-88 0 0,-21 13 206 0 0,0-3-1 0 0,-22 11-205 0 0,-52 22-92 0 0,80-41-500 0 0,11-5-918 0 0,-1 1 0 0 0,-10 6 1510 0 0,15-5-1851 0 0</inkml:trace>
  <inkml:trace contextRef="#ctx0" brushRef="#br0" timeOffset="5567.937">399 728 1376 0 0,'0'0'311'0'0,"7"-17"6103"0"0,-6 8-6112 0 0,1-1 6474 0 0,-2 10-6681 0 0,0 0-1 0 0,0 0 1 0 0,0 0-1 0 0,0 0 1 0 0,0 0-1 0 0,0 0 1 0 0,0 1-1 0 0,0-1 1 0 0,0 0-1 0 0,0 0 1 0 0,0 0-1 0 0,0 0 1 0 0,0 0-1 0 0,0 0 1 0 0,0 0-1 0 0,0 0 1 0 0,0 0-1 0 0,0 0 1 0 0,0 0-1 0 0,0 0 1 0 0,0 0-1 0 0,0 0 1 0 0,0 0-1 0 0,0 0 1 0 0,0 0-1 0 0,1 0 1 0 0,-1 0-1 0 0,0 0 1 0 0,0 0-1 0 0,0 0 1 0 0,0 0-1 0 0,0 1 1 0 0,0-1-1 0 0,0 0 1 0 0,0 0-1 0 0,0 0 1 0 0,0 0-1 0 0,0 0 1 0 0,0 0-1 0 0,0 0 1 0 0,0 0-1 0 0,0 0 1 0 0,0 0-1 0 0,0 0 1 0 0,0 0 0 0 0,0 0-1 0 0,0 0 1 0 0,1 0-1 0 0,-1 0 1 0 0,0 0-1 0 0,0 0 1 0 0,0-1-1 0 0,0 1 1 0 0,0 0-1 0 0,0 0 1 0 0,0 0-1 0 0,0 0 1 0 0,0 0-1 0 0,0 0 1 0 0,0 0-1 0 0,0 0-94 0 0,1 14 366 0 0,-1-2-216 0 0,-1-1 0 0 0,0 1 1 0 0,0-1-1 0 0,-1 0 0 0 0,-1 1 0 0 0,0-1 0 0 0,0 0 0 0 0,-2 0-150 0 0,2-1 225 0 0,-1 0 0 0 0,1 1-1 0 0,-1 8-224 0 0,2-10 39 0 0,0 0-1 0 0,0 0 1 0 0,-1 0-1 0 0,-1 0 1 0 0,-3 7-39 0 0,4-10 53 0 0,3-4-15 0 0,0-2-105 0 0,0 0-14 0 0,9-9-7959 0 0,1 2 1455 0 0</inkml:trace>
  <inkml:trace contextRef="#ctx0" brushRef="#br0" timeOffset="5859.387">421 587 10592 0 0,'0'0'818'0'0,"0"-11"-554"0"0,0 6 3094 0 0,0-1-1886 0 0,0 4-1174 0 0,-1-1 1 0 0,1 0 0 0 0,0 1-1 0 0,0-1 1 0 0,1 1 0 0 0,-1-1-1 0 0,1 0 1 0 0,-1 1-1 0 0,1-1 1 0 0,0-1-299 0 0,0 4 377 0 0,-1 0 110 0 0,0 0 22 0 0,1-7-419 0 0,-1 7-119 0 0,1 0 1 0 0,0 1 0 0 0,-1-1 0 0 0,1 0 0 0 0,-1 0-1 0 0,1 0 1 0 0,0 1 0 0 0,-1-1 0 0 0,1 0-1 0 0,-1 0 1 0 0,1 1 0 0 0,-1-1 0 0 0,1 1-1 0 0,-1-1 1 0 0,1 0 0 0 0,-1 1 0 0 0,1-1-1 0 0,-1 1 1 0 0,0-1 0 0 0,1 1 0 0 0,-1-1 0 0 0,0 1-1 0 0,1-1 1 0 0,-1 1 0 0 0,0 0 0 0 0,0-1-1 0 0,1 1 29 0 0,-1 0-340 0 0,11 18-2120 0 0,-2-5 1190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0:5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4771 595 8288 0 0,'-4'2'478'0'0,"2"-1"-210"0"0,3-1-150 0 0,0-1-76 0 0,-1 1 1 0 0,1 0 0 0 0,0 0 0 0 0,0 0 0 0 0,0-1-1 0 0,0 1 1 0 0,0 0 0 0 0,0 0 0 0 0,0 0-1 0 0,0 1 1 0 0,0-1 0 0 0,-1 0 0 0 0,1 0 0 0 0,0 0-1 0 0,0 1 1 0 0,0-1 0 0 0,0 0 0 0 0,0 1-1 0 0,-1-1 1 0 0,1 1 0 0 0,0-1 0 0 0,0 1-1 0 0,-1-1 1 0 0,1 1 0 0 0,0 0 0 0 0,-1-1 0 0 0,1 1-1 0 0,0 0 1 0 0,-1-1 0 0 0,1 1 0 0 0,0 1-43 0 0,1 2 330 0 0,0 0 1 0 0,1 1 0 0 0,-2-1 0 0 0,1 1 0 0 0,0 1-331 0 0,-1-5 28 0 0,-1 1 484 0 0,13 6 96 0 0,-8-4-542 0 0,0 0-1 0 0,0 0 1 0 0,-1 0 0 0 0,1 1 0 0 0,-1 0 0 0 0,0-1 0 0 0,0 1 0 0 0,-1 1 0 0 0,1 0-66 0 0,8 15 1042 0 0,6 18-1042 0 0,5 7 413 0 0,2 7-413 0 0,-10-18 0 0 0,-7-19-3 0 0,-2 1 0 0 0,0-1 0 0 0,0 6 3 0 0,3 10 81 0 0,9 28 1830 0 0,1 23-1911 0 0,-2-11 64 0 0,4 27-64 0 0,3 60 0 0 0,-21-135 132 0 0,-1 1 0 0 0,-2 0-1 0 0,-1-1 1 0 0,0 1 0 0 0,-2-1-1 0 0,-1 1 1 0 0,-4 13-132 0 0,-3 1 282 0 0,-1-2-1 0 0,-3 1 1 0 0,0-2-1 0 0,-9 13-281 0 0,-41 95 576 0 0,53-118-823 0 0,1 0 0 0 0,-5 21 247 0 0,14-42-2 0 0,0 0 124 0 0,0 0 0 0 0,1 1 0 0 0,0-1 0 0 0,0 1 0 0 0,0 0 0 0 0,0-1 0 0 0,1 3-122 0 0,4-3 746 0 0,-3-4-3230 0 0,-1-1 2478 0 0,0 0-6759 0 0</inkml:trace>
  <inkml:trace contextRef="#ctx0" brushRef="#br0" timeOffset="305.005">5213 1829 12208 0 0,'0'0'4'0'0,"0"0"1"0"0,0 0 0 0 0,0 0-1 0 0,0 0 1 0 0,0 0-1 0 0,1 0 1 0 0,-1 0 0 0 0,0 0-1 0 0,0 0 1 0 0,0 1 0 0 0,0-1-1 0 0,0 0 1 0 0,0 0 0 0 0,0 0-1 0 0,0 0 1 0 0,0 0-1 0 0,0 0 1 0 0,0 0 0 0 0,0 0-1 0 0,0 0 1 0 0,0 0 0 0 0,0 0-1 0 0,0 0 1 0 0,0 0 0 0 0,0 0-1 0 0,-1 0 1 0 0,1 0 0 0 0,0 1-1 0 0,0-1 1 0 0,0 0-1 0 0,0 0 1 0 0,0 0 0 0 0,0 0-1 0 0,0 0 1 0 0,0 0 0 0 0,0 0-1 0 0,0 0 1 0 0,0 0 0 0 0,0 0-1 0 0,0 0 1 0 0,0 0-1 0 0,0 0 1 0 0,0 0 0 0 0,0 0-1 0 0,0 0 1 0 0,0 0 0 0 0,0 0-1 0 0,-1 0 1 0 0,1 0 0 0 0,0 0-1 0 0,0 0 1 0 0,0 0 0 0 0,0 0-1 0 0,0 0 1 0 0,0 0-1 0 0,0 0 1 0 0,0 0 0 0 0,0 0-1 0 0,0 0 1 0 0,0 0 0 0 0,0 0-5 0 0,7 0 451 0 0,12-2 151 0 0,100-37 3637 0 0,-90 32-3494 0 0,-1 1 0 0 0,11 0-745 0 0,-38 5 9 0 0,77-8 100 0 0,-38 5-113 0 0,0-2 0 0 0,1-2 4 0 0,-18 5-28 0 0,-1 0-5259 0 0,-10-2-749 0 0</inkml:trace>
  <inkml:trace contextRef="#ctx0" brushRef="#br0" timeOffset="550.396">5251 1513 11600 0 0,'6'-6'1053'0'0,"-1"2"-1010"0"0,1-1-1 0 0,-1 1 1 0 0,1 0-1 0 0,-1 0 1 0 0,1 1-1 0 0,0-1 1 0 0,1 1 0 0 0,-1 1-1 0 0,0-1 1 0 0,1 1-1 0 0,-1 0 1 0 0,1 1-1 0 0,0 0 1 0 0,0 0 0 0 0,1 0-43 0 0,3-1 72 0 0,-1-1 0 0 0,1 0 0 0 0,-1 0 1 0 0,9-5-73 0 0,-8 4 125 0 0,-1 0 1 0 0,1 1 0 0 0,-1 0 0 0 0,2 1-126 0 0,30-4 696 0 0,-13 2-1388 0 0,-1 0 1 0 0,1-2 691 0 0,-16 3-3348 0 0,-3 0-989 0 0</inkml:trace>
  <inkml:trace contextRef="#ctx0" brushRef="#br0" timeOffset="815.238">5198 1221 11808 0 0,'-1'-1'18'0'0,"0"1"20"0"0,0-1-1 0 0,0 1 0 0 0,1-1 0 0 0,-1 1 0 0 0,0-1 0 0 0,0 1 0 0 0,0-1 0 0 0,1 0 0 0 0,-1 1 0 0 0,0-1 0 0 0,1 0 1 0 0,-1 0-1 0 0,1 0 0 0 0,-1 1 0 0 0,1-1 0 0 0,-1 0 0 0 0,1 0 0 0 0,0 0 0 0 0,-1 0 0 0 0,1 0 0 0 0,0 0 0 0 0,0 0 1 0 0,0 0-1 0 0,-1 0 0 0 0,1 0 0 0 0,0 0 0 0 0,0 0 0 0 0,0 0 0 0 0,1 0 0 0 0,-1 0 0 0 0,0 0 0 0 0,0 0 1 0 0,1 0-1 0 0,-1 0-37 0 0,1-1 0 0 0,-1 1 5 0 0,0 0 0 0 0,0 1 0 0 0,0-1 0 0 0,0 0-1 0 0,1 0 1 0 0,-1 1 0 0 0,0-1 0 0 0,0 0 0 0 0,1 1 0 0 0,-1-1 0 0 0,1 1 0 0 0,-1-1 0 0 0,0 0-1 0 0,1 1 1 0 0,-1-1 0 0 0,1 1 0 0 0,-1-1 0 0 0,1 1 0 0 0,0 0 0 0 0,-1-1 0 0 0,1 1 0 0 0,-1-1-1 0 0,1 1 1 0 0,0 0 0 0 0,-1 0 0 0 0,1-1 0 0 0,0 1 0 0 0,0 0-5 0 0,27-16 476 0 0,-19 10-238 0 0,0 1 1 0 0,1 0 0 0 0,0 0 0 0 0,2 1-239 0 0,18-7 139 0 0,33-9 7 0 0,-29 13-126 0 0,1 1 0 0 0,-1 2 0 0 0,6 2-20 0 0,-9-4-137 0 0,-18 4 73 0 0</inkml:trace>
  <inkml:trace contextRef="#ctx0" brushRef="#br0" timeOffset="1021.273">5164 900 10136 0 0,'7'-3'1049'0'0,"19"-11"-860"0"0,16-8 1109 0 0,11-1-660 0 0,-17 7-613 0 0,0 1 0 0 0,11-1-25 0 0,-2 4 5 0 0,0 3 1 0 0,1 1 0 0 0,41 0-6 0 0,-83 7-230 0 0,19-1 917 0 0,-10-1-4497 0 0,-11 2-494 0 0</inkml:trace>
  <inkml:trace contextRef="#ctx0" brushRef="#br0" timeOffset="1216.585">5251 692 6448 0 0,'4'-11'136'0'0,"-4"11"32"0"0,0 0 8 0 0,6-6 16 0 0,-1-2-192 0 0,6 2 0 0 0,-2-2 0 0 0,0 0 0 0 0,4 2 0 0 0,2 0 0 0 0,1-2 0 0 0,-1 0 0 0 0</inkml:trace>
  <inkml:trace contextRef="#ctx0" brushRef="#br0" timeOffset="35105.782">5950 1216 3224 0 0,'-4'0'143'0'0,"-13"0"171"0"0,13 0 617 0 0,4 0 263 0 0,0 0 57 0 0,0 0-50 0 0,0 0-254 0 0,0 0-108 0 0,0 0-27 0 0,0 0-64 0 0,0 0-251 0 0,0 0-106 0 0,0 0-356 0 0,-1 0 1 0 0,1 0-1 0 0,0 0 1 0 0,0 1-1 0 0,0-1 1 0 0,0 0 0 0 0,0 0-1 0 0,0 1 1 0 0,0-1-1 0 0,-1 0 1 0 0,1 0-1 0 0,0 1 1 0 0,0-1 0 0 0,0 0-1 0 0,0 0 1 0 0,0 1-1 0 0,0-1 1 0 0,0 0-1 0 0,0 0 1 0 0,1 1 0 0 0,-1-1-1 0 0,0 0 1 0 0,0 0-1 0 0,0 1 1 0 0,0-1-1 0 0,0 0 1 0 0,0 0 0 0 0,0 1-1 0 0,0-1 1 0 0,1 0-1 0 0,-1 0 1 0 0,0 0-1 0 0,0 1 1 0 0,0-1-36 0 0,15 1 867 0 0,-13-1-715 0 0,0 0 348 0 0,23 4 799 0 0,155 2 301 0 0,92-8-304 0 0,-122 3-988 0 0,-56 0 1259 0 0,165 10-1544 0 0,-123-4 107 0 0,-59-1-116 0 0,-36-1-16 0 0,16-3 2 0 0,-37-2 0 0 0,-9 0 0 0 0,0 0 0 0 0,0 0 0 0 0,0 1 0 0 0,3 1 0 0 0,-9-1 102 0 0,-1-1 0 0 0,0 0 0 0 0,1 0-1 0 0,-1 0 1 0 0,3-1-102 0 0,5 1-7767 0 0,-12 0 1650 0 0</inkml:trace>
  <inkml:trace contextRef="#ctx0" brushRef="#br0" timeOffset="35915.514">6996 1075 6912 0 0,'9'-1'111'0'0,"-8"2"-72"0"0,1-1 1 0 0,-1 0-1 0 0,1-1 0 0 0,0 1 1 0 0,-1 0-1 0 0,1 0 0 0 0,-1-1 1 0 0,1 1-1 0 0,-1-1 0 0 0,1 1 1 0 0,-1-1-1 0 0,1 0 0 0 0,-1 1-39 0 0,-1-1 16 0 0,0 0-1 0 0,0 1 0 0 0,0-1 0 0 0,0 1 0 0 0,0-1 1 0 0,-1 1-1 0 0,1-1 0 0 0,0 1 0 0 0,0-1 0 0 0,-1 1 1 0 0,1-1-1 0 0,0 1 0 0 0,-1-1 0 0 0,1 1 0 0 0,0 0 1 0 0,-1-1-1 0 0,1 1 0 0 0,-1 0 0 0 0,1-1 0 0 0,-1 1 1 0 0,1 0-1 0 0,-1-1 0 0 0,1 1 0 0 0,-1 0 0 0 0,1 0-15 0 0,-1-1 1343 0 0,1 1 465 0 0,0 0 89 0 0,0 0-99 0 0,0 0-502 0 0,0 0-221 0 0,0 0-40 0 0,1-1-961 0 0,-1 1 0 0 0,1 0 0 0 0,0 0-1 0 0,0 0 1 0 0,0 0 0 0 0,0 0 0 0 0,0 0 0 0 0,0 0 0 0 0,0 0-1 0 0,0 1 1 0 0,0-1 0 0 0,0 0 0 0 0,0 1 0 0 0,1-1-74 0 0,3 2-7 0 0,11 1-13 0 0,0 1 0 0 0,-1 1 0 0 0,2 1 20 0 0,2 0 82 0 0,-1 2-26 0 0,-1 0 0 0 0,0 0 0 0 0,-1 2 0 0 0,2 1-56 0 0,-4-3-8 0 0,43 30 8 0 0,1 4 0 0 0,-46-33 0 0 0,-9-7 101 0 0,-1 0-1 0 0,1 1 1 0 0,-1-1-1 0 0,1 1 0 0 0,-1-1 1 0 0,0 1-1 0 0,0 0 1 0 0,0 0-1 0 0,0 0 0 0 0,-1 0 1 0 0,1 0-1 0 0,-1 0 1 0 0,1 1-1 0 0,-1-1 0 0 0,0 1-100 0 0,-1-2 34 0 0,0 0 0 0 0,1 0-1 0 0,-1-1 1 0 0,0 1 0 0 0,0 0-1 0 0,0 0 1 0 0,0-1 0 0 0,-1 1-1 0 0,1 0 1 0 0,0 0 0 0 0,-1-1 0 0 0,1 1-1 0 0,-1 0 1 0 0,1-1 0 0 0,-1 1-1 0 0,0-1 1 0 0,0 1 0 0 0,0-1-1 0 0,0 1 1 0 0,0-1 0 0 0,0 1-1 0 0,0-1 1 0 0,-1 0 0 0 0,1 0-1 0 0,0 0 1 0 0,-1 1 0 0 0,1-1-1 0 0,-1 0 1 0 0,0 0-34 0 0,-32 19 1218 0 0,15-8-1224 0 0,0-1 1 0 0,0-1-1 0 0,-6 1 6 0 0,-86 27 127 0 0,32-13-34 0 0,51-18-60 0 0,22-6-22 0 0,0 0-1 0 0,1 0 1 0 0,-1 1 0 0 0,1-1-1 0 0,-1 1 1 0 0,1 0-1 0 0,0 1 1 0 0,0-1-1 0 0,-4 4-10 0 0,9-6-1 0 0,-1 0 0 0 0,1 0-1 0 0,0 1 1 0 0,-1-1 0 0 0,1 0 0 0 0,0 0-1 0 0,0 1 1 0 0,0-1 0 0 0,-1 0-1 0 0,1 1 1 0 0,0-1 0 0 0,0 0 0 0 0,0 1-1 0 0,0-1 1 0 0,-1 0 0 0 0,1 1-1 0 0,0-1 1 0 0,0 0 0 0 0,0 1 0 0 0,0-1-1 0 0,0 0 1 0 0,0 1 0 0 0,0-1-1 0 0,0 0 1 0 0,0 1 0 0 0,0-1-1 0 0,0 0 1 0 0,0 1 0 0 0,0-1 0 0 0,1 0-1 0 0,-1 1 2 0 0,9 7-579 0 0,-6-7 166 0 0,0 1 0 0 0,0-1 0 0 0,0 0 0 0 0,0-1 0 0 0,0 1 0 0 0,0 0 0 0 0,1-1 413 0 0,13-1-5044 0 0,8-4-1393 0 0</inkml:trace>
  <inkml:trace contextRef="#ctx0" brushRef="#br0" timeOffset="-1010.482">849 714 6448 0 0,'-14'-7'695'0'0,"-5"-3"-258"0"0,0 5 1199 0 0,17 4-1135 0 0,-1 0-1 0 0,1 0 1 0 0,0 0-1 0 0,-1 1 1 0 0,1-1-1 0 0,-1 1 1 0 0,-1-1-501 0 0,2 1 409 0 0,1 2-266 0 0,-14 9-138 0 0,14-10 30 0 0,-1 0-1 0 0,1 0 0 0 0,-1 0 1 0 0,1 0-1 0 0,-1 0 0 0 0,1 0 1 0 0,-1 1-1 0 0,1-1 0 0 0,0 0 1 0 0,0 1-1 0 0,0-1 0 0 0,0 1 1 0 0,-1 0-35 0 0,1 0 115 0 0,-1 1 0 0 0,0-1 0 0 0,0 1 0 0 0,0-1 0 0 0,0 0 0 0 0,0 0 0 0 0,0 0 0 0 0,0 0 0 0 0,-1-1 0 0 0,1 1 1 0 0,-1-1-1 0 0,0 1-115 0 0,0 0 44 0 0,0-1 0 0 0,1 1 1 0 0,-1 0-1 0 0,1 0 1 0 0,0 0-1 0 0,-1 0 1 0 0,1 0-1 0 0,0 0 0 0 0,0 0 1 0 0,-1 3-45 0 0,1-1 14 0 0,0-1 1 0 0,-1 0 0 0 0,1 0-1 0 0,-1 0 1 0 0,1 0-1 0 0,-1 0 1 0 0,0 0-1 0 0,0-1 1 0 0,0 1-1 0 0,-1-1 1 0 0,-2 1-15 0 0,6-2-4 0 0,-1 0-6 0 0,0-1 0 0 0,0 1 0 0 0,0 0 0 0 0,0 0 0 0 0,0 0 0 0 0,0 0 1 0 0,0 0-1 0 0,0 0 0 0 0,0 1 0 0 0,1-1 0 0 0,-1 0 0 0 0,0 0 0 0 0,1 1 0 0 0,-1-1 0 0 0,1 0 0 0 0,0 1 1 0 0,-1-1-1 0 0,1 0 0 0 0,0 2 10 0 0,-1-1-5 0 0,1 0 0 0 0,0 0 0 0 0,-1 0 0 0 0,0 0-1 0 0,1-1 1 0 0,-1 1 0 0 0,0 0 0 0 0,0 0 0 0 0,0 0 0 0 0,0 0 5 0 0,-9 10 191 0 0,6-8-32 0 0,0 1-1 0 0,1-1 1 0 0,-1 1 0 0 0,1 0-1 0 0,1 0 1 0 0,-1 0-1 0 0,0 2-158 0 0,-4 10 122 0 0,1 1 0 0 0,0 0-1 0 0,2 0 1 0 0,0 0-1 0 0,-1 12-121 0 0,3-13 68 0 0,-2 0 0 0 0,0-1 0 0 0,-1 0 0 0 0,0 0 0 0 0,-1 0 0 0 0,-2 2-68 0 0,-2 1 251 0 0,0 0 0 0 0,-3 4-251 0 0,7-14 46 0 0,4-6-26 0 0,1 0-1 0 0,-1 0 0 0 0,1 1 0 0 0,0-1 0 0 0,0 0 0 0 0,0 1 0 0 0,1-1 0 0 0,-1 1 0 0 0,1 3-19 0 0,-5 19 135 0 0,-1-11-17 0 0,4-10-63 0 0,0-1 1 0 0,0 0-1 0 0,1 1 1 0 0,0-1-1 0 0,0 1 1 0 0,0-1-1 0 0,0 1 0 0 0,1 3-55 0 0,-4 36 215 0 0,3-31-220 0 0,0-1 0 0 0,0 1 0 0 0,1 5 5 0 0,0 24-3 0 0,-1-31 26 0 0,1-1-1 0 0,0 0 1 0 0,1 0-1 0 0,0 1 1 0 0,1 3-23 0 0,-1-7 37 0 0,0 0 1 0 0,-1 0 0 0 0,1 0-1 0 0,-1 0 1 0 0,-1 1-1 0 0,0-1-37 0 0,1 0-12 0 0,-1 0 0 0 0,1 0 0 0 0,0 0-1 0 0,1 0 1 0 0,0 0 0 0 0,1 6 12 0 0,0-4-8 0 0,0 0 1 0 0,0 0-1 0 0,-1 0 1 0 0,-1 0-1 0 0,0 7 8 0 0,1-13 30 0 0,-1 0 0 0 0,0-1 0 0 0,1 1 0 0 0,0-1 0 0 0,-1 1 0 0 0,1 0 0 0 0,0-1 0 0 0,0 1 0 0 0,1-1 0 0 0,-1 0 0 0 0,2 2-30 0 0,7 20 213 0 0,-7-14-188 0 0,-3-6-24 0 0,1-1 0 0 0,0 1-1 0 0,0 0 1 0 0,0-1 0 0 0,1 1 0 0 0,-1-1-1 0 0,1 1 1 0 0,0-1 0 0 0,0 0 0 0 0,0 0-1 0 0,1 2 0 0 0,48 58 75 0 0,-49-61-69 0 0,1 1 1 0 0,-1-1-1 0 0,1 1 0 0 0,-1-1 0 0 0,1 0 0 0 0,0 0 1 0 0,0 0-1 0 0,1 0-6 0 0,-1 0 1 0 0,-1-1 1 0 0,1 1-1 0 0,-1-1 1 0 0,0 1-1 0 0,1 0 0 0 0,-1 0 1 0 0,0 0-1 0 0,0 0 1 0 0,0 0-1 0 0,-1 1 0 0 0,2 1-1 0 0,4 13 42 0 0,2 4-12 0 0,3-5 6 0 0,-6-8-3 0 0,0 0 0 0 0,-1 1-1 0 0,0-1 1 0 0,4 9-33 0 0,-5-9 13 0 0,-1-1 0 0 0,2 0-1 0 0,-1-1 1 0 0,5 6-13 0 0,13 22 62 0 0,-20-30-106 0 0,1-1 0 0 0,0 1 0 0 0,0-1-1 0 0,0 1 1 0 0,0-1 0 0 0,0 0-1 0 0,1 0 1 0 0,-1 0 0 0 0,1-1-1 0 0,0 1 1 0 0,0-1 0 0 0,0 0 0 0 0,0 0-1 0 0,0-1 1 0 0,2 1 44 0 0,10 6-1628 0 0,-2-3-5027 0 0</inkml:trace>
  <inkml:trace contextRef="#ctx0" brushRef="#br0" timeOffset="1746.08">390 2012 11056 0 0,'0'0'852'0'0,"-25"3"743"0"0,-8 7-475 0 0,25-7-1085 0 0,0 0 0 0 0,0-1 0 0 0,-6 2-35 0 0,-25 4 434 0 0,1 1 1 0 0,-26 11-435 0 0,24-7-213 0 0,-35 9 735 0 0,62-19 199 0 0,1 0-5086 0 0,12-3-281 0 0</inkml:trace>
  <inkml:trace contextRef="#ctx0" brushRef="#br0" timeOffset="1953.479">465 1770 13824 0 0,'0'0'314'0'0,"0"0"46"0"0,-16 0 478 0 0,-1 2-838 0 0,-1 0 0 0 0,0 1 0 0 0,1 0 0 0 0,0 2 0 0 0,0 0 0 0 0,-1 1 0 0 0,-8 2 0 0 0,-25 5 0 0 0,10-3 16 0 0,28-6-582 0 0,-1-1 1 0 0,0-1 0 0 0,0 0-1 0 0,-10 1 566 0 0,6-3-4778 0 0</inkml:trace>
  <inkml:trace contextRef="#ctx0" brushRef="#br0" timeOffset="2187.095">449 1393 13824 0 0,'0'0'629'0'0,"-15"-4"238"0"0,-2 5-523 0 0,0 1 0 0 0,0 1 1 0 0,1 0-1 0 0,-13 5-344 0 0,-12 2 70 0 0,-11 2-97 0 0,21-4 513 0 0,-26 3-486 0 0,46-10-51 0 0,0 0-1 0 0,0 0 0 0 0,0-1 0 0 0,0-1 0 0 0,1 0 0 0 0,-1 0 0 0 0,-4-2 52 0 0,14 2-17 0 0,-9-2-305 0 0,10 2 299 0 0,-1 1 0 0 0,1 0 1 0 0,0 0-1 0 0,0-1 1 0 0,-1 1-1 0 0,1 0 1 0 0,0-1-1 0 0,0 1 0 0 0,0 0 1 0 0,0-1-1 0 0,0 1 1 0 0,-1 0-1 0 0,1-1 0 0 0,0 1 1 0 0,0 0-1 0 0,0-1 1 0 0,0 1-1 0 0,0 0 1 0 0,0-1-1 0 0,0 1 0 0 0,0 0 1 0 0,0-1-1 0 0,0 1 1 0 0,0 0-1 0 0,1-1 0 0 0,-1 1 1 0 0,0 0-1 0 0,0-1 1 0 0,0 1-1 0 0,0 0 1 0 0,0-1 22 0 0,3-7-376 0 0</inkml:trace>
  <inkml:trace contextRef="#ctx0" brushRef="#br0" timeOffset="2362.905">515 1067 10592 0 0,'1'-1'488'0'0,"5"-4"-12"0"0,-3 2-330 0 0,-6 2-66 0 0,-11 4 377 0 0,11-2 37 0 0,-84 16 3350 0 0,41-7-3926 0 0,-24 2 82 0 0,-27 4 1 0 0,64-9 49 0 0,-1-1 1 0 0,1-2 0 0 0,-15-1-51 0 0,27-4 135 0 0,21 1-185 0 0,-1 0-1 0 0,0-1 1 0 0,0 1 0 0 0,0 0-1 0 0,0 0 1 0 0,0-1 0 0 0,0 1-1 0 0,0 0 1 0 0,0-1-1 0 0,1 1 1 0 0,-1-1 0 0 0,0 1-1 0 0,0-1 1 0 0,0 1 0 0 0,1-1-1 0 0,-1 0 1 0 0,0 1 0 0 0,1-1-1 0 0,-1 0 51 0 0,0-6-1082 0 0</inkml:trace>
  <inkml:trace contextRef="#ctx0" brushRef="#br0" timeOffset="2544.639">555 797 11976 0 0,'5'-2'1082'0'0,"-5"2"-1069"0"0,1 0-1 0 0,0 0 1 0 0,0 0-1 0 0,-1 0 0 0 0,1-1 1 0 0,0 1-1 0 0,-1 0 1 0 0,1 0-1 0 0,0-1 1 0 0,-1 1-1 0 0,1 0 1 0 0,0-1-1 0 0,-1 1 0 0 0,1-1 1 0 0,-1 1-1 0 0,1-1-12 0 0,-1 1 2 0 0,0 0-1 0 0,0-1 0 0 0,0 1 1 0 0,0 0-1 0 0,1 0 0 0 0,-1-1 1 0 0,0 1-1 0 0,0 0 0 0 0,0 0 0 0 0,0 0 1 0 0,-1-1-1 0 0,1 1 0 0 0,0 0 1 0 0,0 0-1 0 0,0-1 0 0 0,0 1 1 0 0,0 0-1 0 0,0 0 0 0 0,0 0 1 0 0,0-1-1 0 0,0 1 0 0 0,-1 0 1 0 0,1 0-1 0 0,0 0 0 0 0,0-1 1 0 0,0 1-1 0 0,0 0 0 0 0,-1 0 0 0 0,1 0 1 0 0,0 0-1 0 0,0 0 0 0 0,0-1-1 0 0,-3 0 315 0 0,1-1-1 0 0,-1 1 1 0 0,1 0-1 0 0,-1 0 0 0 0,1-1 1 0 0,-1 2-1 0 0,0-1 0 0 0,1 0 1 0 0,-3 0-315 0 0,-30-3 831 0 0,0 2-1 0 0,0 1 1 0 0,-1 1 0 0 0,0 2-831 0 0,-5 0-29 0 0,-29 0 29 0 0,-97 5 0 0 0,150-6-646 0 0,0-1-1 0 0,-9-1 647 0 0,1 0-6466 0 0</inkml:trace>
  <inkml:trace contextRef="#ctx0" brushRef="#br0" timeOffset="7830.405">4035 787 6448 0 0,'18'0'297'0'0,"-14"0"-9"0"0,-4 0-117 0 0,0 0 205 0 0,0 0 110 0 0,0 0 24 0 0,0 0 2 0 0,0 0 0 0 0,0 0 0 0 0,0 0 0 0 0,-1 0-70 0 0,0 0-289 0 0,-1 0 0 0 0,1 0 0 0 0,0 0 0 0 0,0-1 0 0 0,0 1 0 0 0,0 0 0 0 0,-1 0 0 0 0,1-1 0 0 0,0 1 0 0 0,0-1 0 0 0,0 1 0 0 0,0-1 0 0 0,0 1 0 0 0,0-1 0 0 0,0 0-153 0 0,-6-2 124 0 0,1 2-52 0 0,1 1 1 0 0,-1 0-1 0 0,0 0 1 0 0,0 0-1 0 0,1 1 1 0 0,-1 0-1 0 0,0 0 1 0 0,-2 1-73 0 0,-22 3 576 0 0,-35 8-103 0 0,16-7-719 0 0,25-2 400 0 0,1-1 0 0 0,-9-2-154 0 0,-93 5 158 0 0,70-1-165 0 0,1-4 0 0 0,-5-2 7 0 0,24 1 74 0 0,0 1 0 0 0,-11 2-74 0 0,-10 1 405 0 0,-185 5 660 0 0,97-3-636 0 0,39 2-443 0 0,-28 0-188 0 0,62-1 394 0 0,42-3-152 0 0,-25-1-40 0 0,36-2 0 0 0,1 0 0 0 0,-6 2 0 0 0,8 0 0 0 0,0-2 0 0 0,1 0 0 0 0,-12 0 0 0 0,-82-4 0 0 0,-16 6 0 0 0,-12 0 0 0 0,73-1 0 0 0,36-1 0 0 0,-1 0 0 0 0,1-2 0 0 0,-16-2 0 0 0,17-1-822 0 0,-1 1 1 0 0,-13 2 821 0 0,22 0-1211 0 0,-10 1-376 0 0,-4-3-1943 0 0,29 3 3492 0 0,0 0 1 0 0,0 0-1 0 0,0-1 0 0 0,0 1 1 0 0,0-1-1 0 0,0 0 1 0 0,0 1-1 0 0,0-2 1 0 0,-2 0 37 0 0,-3-1-242 0 0,7 3 26 0 0,1 0 57 0 0,0 0 242 0 0,-1-4 501 0 0,4 4-474 0 0,-2 0 273 0 0,-1 0 113 0 0,-4 0 493 0 0,-12 3-373 0 0,15-2-350 0 0,-6 0 956 0 0,5 2-1216 0 0,0 1 0 0 0,1 0 0 0 0,-1 0 0 0 0,1 0 0 0 0,0 0 0 0 0,0 0 0 0 0,-1 3-6 0 0,2-5 67 0 0,0-1 1 0 0,0 1 0 0 0,0-1 0 0 0,0 1-1 0 0,-1-1 1 0 0,1 1 0 0 0,0-1 0 0 0,-1 1-1 0 0,1-1 1 0 0,-1 0 0 0 0,1 1 0 0 0,-1-1-1 0 0,0 0 1 0 0,0 0 0 0 0,0 1 0 0 0,0-1-1 0 0,1 0 1 0 0,-1 0 0 0 0,-1 0 0 0 0,1 0-1 0 0,0 0 1 0 0,0 0 0 0 0,0 0 0 0 0,0-1-1 0 0,-1 1 1 0 0,1 0 0 0 0,0-1 0 0 0,-1 1-68 0 0,-1 1 17 0 0,2-1-4 0 0,-1 0-1 0 0,1 0 1 0 0,0 0 0 0 0,0 0-1 0 0,-1 1 1 0 0,1-1-1 0 0,0 0 1 0 0,0 1 0 0 0,0-1-1 0 0,0 1 1 0 0,0-1-1 0 0,1 1 1 0 0,-2 1-13 0 0,-8 14 2 0 0,-1-7-2 0 0,8-7 0 0 0,-1 0 0 0 0,1 0 0 0 0,0 1 0 0 0,0-1 0 0 0,0 1 0 0 0,0 0 0 0 0,-1 3 0 0 0,-18 41 49 0 0,12-25 70 0 0,-11 17-119 0 0,19-37 15 0 0,0 1 1 0 0,1 0-1 0 0,-1 0 1 0 0,1 0-1 0 0,0 0 1 0 0,0 0-1 0 0,0 1 1 0 0,0-1-1 0 0,1 0 1 0 0,-1 0-1 0 0,1 1-15 0 0,-1 0 8 0 0,0-1 0 0 0,0 0 0 0 0,0 1 0 0 0,-1-1 0 0 0,0 0 1 0 0,0 0-1 0 0,0 0 0 0 0,0-1 0 0 0,-1 1 0 0 0,0 0 0 0 0,0-1-8 0 0,-9 16-49 0 0,5-7-15 0 0,2-1 30 0 0,-1-1-1 0 0,-1 0 0 0 0,1 0 1 0 0,-7 7 34 0 0,8-11 107 0 0,0 1 0 0 0,1-1 1 0 0,-4 8-108 0 0,4-8 39 0 0,1 1 1 0 0,-2-1-1 0 0,1 0 1 0 0,-3 3-40 0 0,2-3-9 0 0,0 1 1 0 0,1 0-1 0 0,-1 0 1 0 0,1 0 0 0 0,1 1-1 0 0,-3 6 9 0 0,3-6-73 0 0,-1 0-1 0 0,0 0 1 0 0,0-1 0 0 0,-1 0-1 0 0,-4 7 74 0 0,4-7 30 0 0,0-1-1 0 0,1 1 1 0 0,0 0-1 0 0,1 1 1 0 0,0 0-30 0 0,-7 12 279 0 0,-2 6-12 0 0,11-22-261 0 0,0-1 0 0 0,0 1 0 0 0,-1 0-1 0 0,0-1 1 0 0,1 0 0 0 0,-1 1 0 0 0,-1-1 0 0 0,1 0 0 0 0,0 0-1 0 0,-1 0 1 0 0,1-1 0 0 0,-3 3-6 0 0,1-2 35 0 0,2-1 29 0 0,-1 0 0 0 0,0 0 1 0 0,1 0-1 0 0,-1 1 0 0 0,1-1 0 0 0,-1 1 1 0 0,1 0-1 0 0,0-1 0 0 0,0 1 0 0 0,1 0 0 0 0,-2 2-64 0 0,2-3 4 0 0,0 0-1 0 0,0-1 0 0 0,0 1 0 0 0,-1 0 0 0 0,1-1 0 0 0,0 1 0 0 0,-1-1 0 0 0,1 1 0 0 0,-1-1 0 0 0,0 0 0 0 0,1 0 0 0 0,-3 1-3 0 0,3-1-55 0 0,-1 0-1 0 0,1-1 0 0 0,0 1 0 0 0,0 0 0 0 0,-1 0 0 0 0,1 0 1 0 0,0 0-1 0 0,0 0 0 0 0,0 1 0 0 0,0-1 0 0 0,0 0 0 0 0,0 0 0 0 0,0 1 1 0 0,1-1-1 0 0,-1 0 0 0 0,0 1 0 0 0,1-1 0 0 0,-1 1 0 0 0,1-1 1 0 0,-1 1 55 0 0,1-1-18 0 0,0 1 0 0 0,-1-1 1 0 0,0 1-1 0 0,1-1 1 0 0,-1 1-1 0 0,0-1 1 0 0,0 0-1 0 0,1 0 0 0 0,-1 1 1 0 0,0-1-1 0 0,0 0 1 0 0,-1 0-1 0 0,0 1 18 0 0,1-1 112 0 0,-1 1 0 0 0,1-1-1 0 0,0 1 1 0 0,-1 0 0 0 0,1-1 0 0 0,0 1-1 0 0,0 0 1 0 0,0 0 0 0 0,0 1-112 0 0,-2 6 359 0 0,2-6-486 0 0,0 0 1 0 0,0-1 0 0 0,0 1-1 0 0,0-1 1 0 0,0 1-1 0 0,0-1 1 0 0,-1 1 0 0 0,1-1-1 0 0,-2 1 127 0 0,-1 7-327 0 0,4-10 359 0 0,0 1 0 0 0,-1 0 0 0 0,1-1 0 0 0,0 1 0 0 0,0-1 0 0 0,0 1-1 0 0,-1-1 1 0 0,1 1 0 0 0,0-1 0 0 0,0 1 0 0 0,-1-1 0 0 0,1 1 0 0 0,0-1 0 0 0,-1 1-1 0 0,1-1 1 0 0,-1 0 0 0 0,1 1 0 0 0,0-1 0 0 0,-1 1-32 0 0,-14 14 974 0 0,14-13-965 0 0,-1 0-1 0 0,1-1 0 0 0,0 1 1 0 0,-1 0-1 0 0,1-1 1 0 0,-1 0-1 0 0,0 1 0 0 0,1-1 1 0 0,-1 0-1 0 0,0 0 1 0 0,0 0-1 0 0,0 0 0 0 0,0 0 1 0 0,0 0-9 0 0,-34 17-466 0 0,27-12 505 0 0,9-3-6 0 0,1-2-17 0 0,-7 7 236 0 0,-5 3-132 0 0,10-10-185 0 0,0 0 54 0 0,1-1-1 0 0,0 1 0 0 0,0 0 1 0 0,-1 0-1 0 0,1 0 1 0 0,0 0-1 0 0,-1 0 1 0 0,1 0-1 0 0,-1 0 1 0 0,1 0-1 0 0,-1-1 0 0 0,0 1 12 0 0,1-1 5 0 0,0 1-1 0 0,0-1 0 0 0,0 0 0 0 0,0 0 0 0 0,0 0 0 0 0,0 1 0 0 0,-1-1 0 0 0,1 0 0 0 0,0 0 0 0 0,0 1 0 0 0,0-1 0 0 0,0 0 0 0 0,0 0 0 0 0,0 1 1 0 0,0-1-1 0 0,0 0 0 0 0,0 0 0 0 0,1 1 0 0 0,-1-1 0 0 0,0 0 0 0 0,0 0 0 0 0,0 0 0 0 0,0 1 0 0 0,0-1 0 0 0,0 0 0 0 0,0 0 0 0 0,0 0 0 0 0,1 1 1 0 0,-1-1-1 0 0,0 0 0 0 0,0 0-4 0 0,1 3 84 0 0,-8-1-63 0 0,39-2-231 0 0,2 0 156 0 0,-22 0 70 0 0,21-1 153 0 0,-12 0-568 0 0,1-1 0 0 0,20-3 399 0 0,-19 1-426 0 0,-1 2 0 0 0,9 0 426 0 0,-5 1 739 0 0,24-4-739 0 0,60-9 370 0 0,-62 9-366 0 0,52-3-4 0 0,89 6 0 0 0,-6 1 0 0 0,25-2 15 0 0,230-1 88 0 0,-274 5-201 0 0,114 4 678 0 0,-167-3-568 0 0,-45-2-218 0 0,10 4 206 0 0,13 1-1796 0 0,26-5 1796 0 0,-56 0 39 0 0,-34 1-39 0 0,0 1 0 0 0,19 5 0 0 0,-19 0 0 0 0,-22-6 1 0 0,0 0 1 0 0,0 0-1 0 0,0 0 0 0 0,0 0 1 0 0,1 0-1 0 0,-1-1 0 0 0,0 0 0 0 0,0 1 1 0 0,1-1-1 0 0,-1 0 0 0 0,0-1 1 0 0,1 1-1 0 0,-1-1 0 0 0,0 1 1 0 0,0-1-1 0 0,1 0-1 0 0,11-3 268 0 0,-12 4-191 0 0,0-1 0 0 0,0 0-1 0 0,-1 1 1 0 0,1-1 0 0 0,0 0-1 0 0,-1 0 1 0 0,1-1-77 0 0,0-1 54 0 0,0-3-27 0 0,-1 1 0 0 0,1-2 0 0 0,-1 1 1 0 0,0 0-1 0 0,-1 0 0 0 0,0-1 0 0 0,0 1 1 0 0,0 0-1 0 0,0-6-27 0 0,4-26 658 0 0,17-51-326 0 0,13-35-361 0 0,-4 40-50 0 0,-10 33 208 0 0,2 2-1 0 0,3 0-128 0 0,9-22 231 0 0,-15 27-287 0 0,9-17-352 0 0,-5 13 408 0 0,-6 13 0 0 0,1 1 0 0 0,15-20 0 0 0,-18 34 0 0 0,0 0 0 0 0,1 2 0 0 0,19-16 0 0 0,-32 30 0 0 0,-1-1 0 0 0,1 1 0 0 0,-1-1 0 0 0,1 1 0 0 0,-1-1 0 0 0,-1 0 0 0 0,1 0 0 0 0,-1-1 0 0 0,2-4 0 0 0,-1 2 0 0 0,1 0 0 0 0,0 1 0 0 0,3-6 0 0 0,-6 10 0 0 0,0 0 0 0 0,0-1 0 0 0,0 1 0 0 0,0 0 0 0 0,-1-1 0 0 0,1 0 0 0 0,-1 1 0 0 0,0-1 0 0 0,0 1 0 0 0,0-3 0 0 0,-1 0 0 0 0,2 8 0 0 0,-1 9 0 0 0,-1-9 0 0 0,-1-7 0 0 0,1 3 1 0 0,0 1-1 0 0,0-1 1 0 0,0 1-1 0 0,0 0 1 0 0,0-1-1 0 0,0 1 1 0 0,0 0-1 0 0,0 0 0 0 0,-1-1 1 0 0,1 1-1 0 0,0 0 1 0 0,-1 0-1 0 0,1 0 1 0 0,-1 1-1 0 0,1-1 1 0 0,-1 0-1 0 0,0 1 1 0 0,1-1-1 0 0,-1 1 0 0 0,0-1 1 0 0,-1 1-1 0 0,-6-2-26 0 0,-1 0 0 0 0,1 1 0 0 0,-5 0 26 0 0,6 1-78 0 0,-66-5-2729 0 0,39 2 1753 0 0</inkml:trace>
  <inkml:trace contextRef="#ctx0" brushRef="#br0" timeOffset="9285.326">2812 215 8288 0 0,'0'0'638'0'0,"3"-8"-388"0"0,3-3 341 0 0,-6 10-479 0 0,1 0 0 0 0,0 0 0 0 0,-1-1 0 0 0,1 1 0 0 0,-1 0 0 0 0,1 0 0 0 0,-1 0 0 0 0,1-1 0 0 0,-1 1 0 0 0,0 0-1 0 0,0 0 1 0 0,1-1-112 0 0,-1 1 382 0 0,0 1-44 0 0,0-19 1626 0 0,0 19-1926 0 0,0 0-1 0 0,-1-1 0 0 0,1 1 1 0 0,0-1-1 0 0,0 1 0 0 0,0 0 1 0 0,0-1-1 0 0,0 1 0 0 0,-1 0 1 0 0,1-1-1 0 0,0 1 0 0 0,0 0 1 0 0,-1-1-1 0 0,1 1 1 0 0,0 0-1 0 0,0-1 0 0 0,-1 1 1 0 0,1 0-1 0 0,0 0 0 0 0,-1-1 1 0 0,1 1-1 0 0,0 0 0 0 0,-1 0 1 0 0,1 0-1 0 0,0-1 0 0 0,-1 1 1 0 0,1 0-1 0 0,-1 0 0 0 0,1 0 1 0 0,0 0-1 0 0,-1 0 0 0 0,1 0 1 0 0,-1 0-38 0 0,-15 0 275 0 0,15 0-280 0 0,-15 2 29 0 0,14 2-27 0 0,1-2 5 0 0,-7 5-2 0 0,-3 4 0 0 0,-1 0 0 0 0,0-1 0 0 0,-1-1 0 0 0,-10 6 0 0 0,11-6 0 0 0,-1 0 0 0 0,1 0 0 0 0,1 2 0 0 0,0-1 0 0 0,0 2 0 0 0,1-1 0 0 0,0 1 0 0 0,-2 5 0 0 0,12-16 0 0 0,-10 14 0 0 0,0 0 0 0 0,1 1 0 0 0,-2 7 0 0 0,8-17 0 0 0,0 1 0 0 0,0-1 0 0 0,1 1 0 0 0,0 0 0 0 0,1 0 0 0 0,0 0 0 0 0,0 0 0 0 0,0 0 0 0 0,1 0 0 0 0,0 0 0 0 0,0 0 0 0 0,1 0 0 0 0,0 0 0 0 0,0 0 0 0 0,1 0 0 0 0,0 1 0 0 0,0-2 156 0 0,1 0 0 0 0,1-1 1 0 0,-1 0-1 0 0,1 1 1 0 0,0-1-1 0 0,4 4-156 0 0,-3-5 94 0 0,0 0 0 0 0,0 0 0 0 0,0 0 0 0 0,0-1-1 0 0,1 1 1 0 0,-1-2 0 0 0,1 1 0 0 0,0 0 0 0 0,0-1 0 0 0,0 0-1 0 0,0 0 1 0 0,0-1 0 0 0,4 1-94 0 0,10 0-66 0 0,1-1 0 0 0,0 0 0 0 0,9-2 66 0 0,4 0 95 0 0,-12 1-95 0 0,-1-2 0 0 0,1-1 0 0 0,16-4 0 0 0,-32 5 13 0 0,1 0-1 0 0,-1 0 0 0 0,0-1 0 0 0,0 0 1 0 0,0 0-1 0 0,-1 0 0 0 0,1-1 0 0 0,3-3-12 0 0,42-38 724 0 0,-33 29-328 0 0,-7 6-190 0 0,0-2 0 0 0,0 1 0 0 0,5-10-206 0 0,-11 15 7 0 0,-1 0-1 0 0,-1 0 1 0 0,1-1 0 0 0,-1 1-1 0 0,0-1 1 0 0,0 1 0 0 0,-1-1 0 0 0,0 0-1 0 0,0-1-6 0 0,-3-3 148 0 0,-1-12-280 0 0,1 22 8 0 0,-1 1 0 0 0,1-1-1 0 0,0 0 1 0 0,-1 0-1 0 0,1 1 1 0 0,-1-1-1 0 0,1 1 1 0 0,-1-1-1 0 0,1 1 1 0 0,-1 0-1 0 0,1-1 1 0 0,-2 1 124 0 0,2 0 21 0 0,-1 0-39 0 0,0 0 0 0 0,0 0 0 0 0,0 0 0 0 0,0 1 0 0 0,1-1 0 0 0,-1 1 0 0 0,0-1 0 0 0,0 1 0 0 0,1-1 0 0 0,-1 1 0 0 0,0 0-1 0 0,1 0 1 0 0,-1 0 0 0 0,1 0 0 0 0,-1 0 0 0 0,1 0 0 0 0,-1 1 0 0 0,1-1 0 0 0,0 0 0 0 0,0 1 0 0 0,-1-1 18 0 0,-10 10-13 0 0,8-8 9 0 0,1 0-1 0 0,0 1 0 0 0,-1-1 0 0 0,1 1 0 0 0,0 0 1 0 0,0 0-1 0 0,1 0 0 0 0,0 0 0 0 0,-2 4 5 0 0,-18 44 642 0 0,20-46-357 0 0,-2 6-246 0 0,1 1 0 0 0,0-1-1 0 0,1 1 1 0 0,0-1 0 0 0,1 1-1 0 0,1-1 1 0 0,0 1 0 0 0,1 0-1 0 0,0 4-38 0 0,0-14 20 0 0,0 1 0 0 0,0-1 0 0 0,0 1 0 0 0,1-1 0 0 0,-1 0 0 0 0,1 0 0 0 0,0 1 0 0 0,0-1-1 0 0,0 0 1 0 0,0-1 0 0 0,1 1 0 0 0,-1 0 0 0 0,1-1 0 0 0,-1 1 0 0 0,1-1 0 0 0,0 0 0 0 0,0 0-1 0 0,0 0 1 0 0,0 0 0 0 0,1 0 0 0 0,-1-1 0 0 0,1 1-20 0 0,-1-1 15 0 0,1 1-1 0 0,0-1 1 0 0,-1 0-1 0 0,1 0 1 0 0,0 0-1 0 0,0-1 1 0 0,0 1-1 0 0,0-1 1 0 0,0 0-1 0 0,-1 0 1 0 0,1 0-1 0 0,0-1 1 0 0,0 1-1 0 0,0-1 1 0 0,0 0-1 0 0,-1 0 1 0 0,1 0-1 0 0,0-1 1 0 0,-1 1-1 0 0,3-2-14 0 0,22-9 0 0 0,-25 11 0 0 0,-1 1 0 0 0,1-1 0 0 0,-1 0 0 0 0,1 0 0 0 0,-1 0 0 0 0,1 0 0 0 0,-1-1 0 0 0,0 1 0 0 0,1-1 0 0 0,-1 1 0 0 0,0-1 0 0 0,0 0 0 0 0,0 0 0 0 0,0 0 0 0 0,-1 0 0 0 0,1 0 0 0 0,0 0 0 0 0,-1 0 0 0 0,1-2 0 0 0,2-5 0 0 0,0 1 0 0 0,1 0 0 0 0,0 0 0 0 0,0 1 0 0 0,1-1 0 0 0,-1 1 0 0 0,2 0 0 0 0,-1 1 0 0 0,7-8 0 0 0,-1 0 0 0 0,0-1 0 0 0,-1 0 0 0 0,-1 0 0 0 0,0-1 0 0 0,-1-1 0 0 0,-1 0 0 0 0,2-5 0 0 0,8-18 0 0 0,-4 11 0 0 0,-1-1 0 0 0,0-7 0 0 0,-3 11-16 0 0,-6 15 208 0 0,0 0 0 0 0,-1-1 0 0 0,-1 1 0 0 0,1-4-192 0 0,-1 6 209 0 0,-1 5-782 0 0,-7 8 313 0 0,4 0 263 0 0,-1-1 0 0 0,1 1 0 0 0,0-1 0 0 0,0 1 0 0 0,0 0 0 0 0,0 0 0 0 0,1 0 0 0 0,-1 0 0 0 0,1 0-3 0 0,-3 6 53 0 0,-9 23-83 0 0,2 1 0 0 0,1 0 0 0 0,1 1 0 0 0,0 14 30 0 0,6 6 0 0 0,4-51 7 0 0,-1 0-1 0 0,1 0 0 0 0,0 0 1 0 0,1 0-1 0 0,-1 0 0 0 0,1 0 0 0 0,-1-1 1 0 0,1 1-1 0 0,0-1 0 0 0,0 1 1 0 0,1-1-1 0 0,-1 0 0 0 0,1 1 0 0 0,0-1 1 0 0,-1-1-1 0 0,1 1 0 0 0,1 0 1 0 0,-1-1-1 0 0,0 1 0 0 0,1-1 0 0 0,1 1-6 0 0,-3-2-7 0 0,1 0 0 0 0,-1-1 0 0 0,1 1-1 0 0,-1 0 1 0 0,1-1 0 0 0,0 0 0 0 0,-1 0-1 0 0,1 1 1 0 0,-1-1 0 0 0,1-1 0 0 0,0 1-1 0 0,-1 0 1 0 0,1-1 0 0 0,-1 1 0 0 0,1-1 0 0 0,-1 0-1 0 0,1 0 1 0 0,-1 0 0 0 0,0 0 0 0 0,2-1 7 0 0,6-3 8 0 0,0-2 0 0 0,0 1 0 0 0,9-9-8 0 0,-7 5-12 0 0,-8 6 70 0 0,1 0-1 0 0,-1 0 1 0 0,-1-1-1 0 0,1 1 1 0 0,-1-1-1 0 0,1 0 1 0 0,-2 0 0 0 0,3-4-58 0 0,7-12 333 0 0,6-9-143 0 0,-1 0 1 0 0,-2-1 0 0 0,1-6-191 0 0,18-38 46 0 0,-10 27 262 0 0,-9 16-36 0 0,18-27-272 0 0,-20 32-189 0 0,-10 21-104 0 0,0 0-1 0 0,0-1 1 0 0,1 1 0 0 0,0 1-1 0 0,0-2 294 0 0,-16 27 106 0 0,8-15-124 0 0,1 1 1 0 0,-1-1-1 0 0,1 1 1 0 0,0-1 0 0 0,1 1-1 0 0,-1 0 1 0 0,1 2 17 0 0,-5 9-129 0 0,-21 54 130 0 0,4 1 1 0 0,-5 28-2 0 0,27-92 2 0 0,0 1 1 0 0,0-1 0 0 0,1 1 0 0 0,0 0 0 0 0,0 0-1 0 0,1-1 1 0 0,0 1 0 0 0,0 0 0 0 0,1-1-1 0 0,1 1 1 0 0,-1 0 0 0 0,1-1 0 0 0,1 1-1 0 0,0-1 1 0 0,0 0-3 0 0,-1-5 95 0 0,0 0-1 0 0,0 0 1 0 0,0 0-1 0 0,0-1 1 0 0,1 1-1 0 0,-1-1 1 0 0,1 0 0 0 0,-1 0-1 0 0,1 0 1 0 0,0 0-1 0 0,0 0 1 0 0,0-1-1 0 0,0 1 1 0 0,1-1-95 0 0,10 7 201 0 0,-11-7-180 0 0,0 1-1 0 0,1-1 0 0 0,-1 0 1 0 0,1 0-1 0 0,-1 0 1 0 0,1-1-1 0 0,0 1 0 0 0,-1-1 1 0 0,1 0-1 0 0,-1 0 1 0 0,4-1-21 0 0,-1 1-3 0 0,0 0 1 0 0,0 0 0 0 0,-1 1 0 0 0,6 0 2 0 0,1 1-161 0 0,0-1 1 0 0,0-1-1 0 0,1 0 0 0 0,-1-1 0 0 0,0 0 0 0 0,0-1 0 0 0,0 0 0 0 0,0-1 0 0 0,10-3 161 0 0,-4-2-544 0 0</inkml:trace>
  <inkml:trace contextRef="#ctx0" brushRef="#br0" timeOffset="32272.163">2038 2095 6912 0 0,'16'-19'744'0'0,"-16"18"-678"0"0,0 1 1 0 0,1 0 0 0 0,-1 0-1 0 0,1-1 1 0 0,-1 1 0 0 0,0 0-1 0 0,0-1 1 0 0,1 1 0 0 0,-1-1-1 0 0,0 1 1 0 0,0 0 0 0 0,1-1-1 0 0,-1 1 1 0 0,0-1 0 0 0,0 1-1 0 0,0-1 1 0 0,0 1 0 0 0,0 0-1 0 0,1-1 1 0 0,-1 1 0 0 0,0-1-1 0 0,0 1 1 0 0,0-1 0 0 0,0 1-1 0 0,-1-1 1 0 0,1 1 0 0 0,0-1-1 0 0,0 1 1 0 0,0-1-67 0 0,4 0 2600 0 0,-3 0-2557 0 0,13 0 1258 0 0,-13 1-772 0 0,9 9 1425 0 0,-7-5-1595 0 0,-2-2-232 0 0,1 0 0 0 0,-1 1 0 0 0,0-1 0 0 0,0 0 0 0 0,0 1 0 0 0,0-1 0 0 0,0 0 0 0 0,0 3-127 0 0,7 29 855 0 0,2 14 224 0 0,-9-1-369 0 0,-1-37-573 0 0,0 1-1 0 0,0-1 1 0 0,1 1-1 0 0,0-1 1 0 0,3 10-137 0 0,-2-11 34 0 0,-1 0-1 0 0,0 0 1 0 0,-1 0-1 0 0,0 0 1 0 0,0 0 0 0 0,-1 1-1 0 0,0-1 1 0 0,0 0-1 0 0,-1 1-33 0 0,-1 6 106 0 0,1-1-1 0 0,1 9-105 0 0,1-21 40 0 0,0-1-1 0 0,-1 0 0 0 0,1 1 1 0 0,-1-1-1 0 0,1 0 0 0 0,-1 1 1 0 0,1-1-1 0 0,-1 0 0 0 0,0 0 1 0 0,0 0-1 0 0,0 0 0 0 0,-1 1-39 0 0,1-2 136 0 0,1-1-12 0 0,0 0-104 0 0,-3-6-592 0 0,-1-10-142 0 0,0-1 0 0 0,0 0-1 0 0,2 1 1 0 0,0-1 0 0 0,1-1 714 0 0,-4-30-2498 0 0,2 6-2398 0 0,0-38 4896 0 0,3 64 105 0 0,1 1 0 0 0,1-1-1 0 0,0 0 1 0 0,3-6-105 0 0,-4 18 142 0 0,0 0 1 0 0,1 0-1 0 0,0 0 0 0 0,0 0 0 0 0,0 1 1 0 0,0-1-1 0 0,1 0 0 0 0,0 1 0 0 0,-1 0 1 0 0,1 0-1 0 0,0 0 0 0 0,0 0 1 0 0,1 0-1 0 0,-1 0 0 0 0,1 1 0 0 0,-1 0 1 0 0,4-2-143 0 0,7-2 258 0 0,-11 4-196 0 0,1 1-1 0 0,-1-1 1 0 0,0 1-1 0 0,1 0 1 0 0,-1 0-1 0 0,1 0 1 0 0,0 0-1 0 0,-1 1 1 0 0,2 0-62 0 0,10-1 203 0 0,-9 1-67 0 0,1 0-1 0 0,-1 0 1 0 0,1 0-1 0 0,-1 1 1 0 0,6 1-136 0 0,16 4 622 0 0,-18-4-422 0 0,1 0 0 0 0,0 1 0 0 0,0 0 0 0 0,4 3-200 0 0,-13-5 88 0 0,1 0 0 0 0,-1 0 0 0 0,1 1 0 0 0,-1-1-1 0 0,0 1 1 0 0,0 0 0 0 0,0-1 0 0 0,1 1 0 0 0,-1 0 0 0 0,-1 0 0 0 0,1 0 0 0 0,0 1-1 0 0,-1-1 1 0 0,1 0 0 0 0,-1 1 0 0 0,1-1 0 0 0,-1 1 0 0 0,0-1 0 0 0,0 2-88 0 0,0-2 51 0 0,-1 0 0 0 0,0 0 1 0 0,0 0-1 0 0,0 1 0 0 0,0-1 1 0 0,0 0-1 0 0,-1 0 0 0 0,1 0 0 0 0,0 0 1 0 0,-1 0-1 0 0,0 0 0 0 0,1 0 1 0 0,-1 0-1 0 0,0-1 0 0 0,0 1 0 0 0,0 0 1 0 0,0 0-1 0 0,0 0 0 0 0,-1-1 1 0 0,1 1-1 0 0,0-1 0 0 0,-1 1 0 0 0,1-1 1 0 0,-2 2-52 0 0,-3 2 107 0 0,0-1 0 0 0,-1 1 1 0 0,1-1-1 0 0,-1 0 0 0 0,1-1 0 0 0,-2 1-107 0 0,-15 6 12 0 0,0-1 0 0 0,-1-1 0 0 0,0-1 0 0 0,-25 4-12 0 0,27-7-349 0 0,12-2-284 0 0,1 0 1 0 0,0-1 0 0 0,0 0-1 0 0,-1 0 1 0 0,1-1 0 0 0,-3-1 632 0 0,5-1-5808 0 0</inkml:trace>
  <inkml:trace contextRef="#ctx0" brushRef="#br0" timeOffset="32968.205">2422 2336 5528 0 0,'-4'-2'497'0'0,"-1"-1"-145"0"0,4 3 1008 0 0,1 0 457 0 0,0 0 95 0 0,0 0-140 0 0,0 0-674 0 0,0 0-297 0 0,0 0-58 0 0,-9 17 1135 0 0,8-13-1595 0 0,1 0 1 0 0,0 1-1 0 0,0-1 0 0 0,0 0 0 0 0,0 0 1 0 0,1 0-1 0 0,0 0 0 0 0,0 0 1 0 0,0 0-1 0 0,0 0 0 0 0,0 0-283 0 0,0 0 76 0 0,0-1-1 0 0,-1 0 0 0 0,1 0 1 0 0,-1 1-1 0 0,0-1 1 0 0,0 0-1 0 0,0 0 1 0 0,0 1-1 0 0,-1-1 1 0 0,0 0-1 0 0,1 0 1 0 0,-1 0-1 0 0,0 1-75 0 0,-4 22 448 0 0,0 3-32 0 0,-5 3-269 0 0,10-31-138 0 0,0-1 0 0 0,0 1 0 0 0,-1 0 0 0 0,1 0 0 0 0,0 0 0 0 0,-1 0 0 0 0,1 0 0 0 0,-1-1-1 0 0,1 1 1 0 0,-1 0 0 0 0,1 0 0 0 0,-1-1 0 0 0,0 2-9 0 0,-2 1 12 0 0,0 6 13 0 0,4-6-42 0 0,-1-1 2 0 0,-4 4 572 0 0,1-3-3181 0 0,3-2-1786 0 0,0-1 2820 0 0</inkml:trace>
  <inkml:trace contextRef="#ctx0" brushRef="#br0" timeOffset="33482.067">2453 2164 10968 0 0,'0'0'498'0'0,"0"0"-3"0"0,0 0-236 0 0,0 0 174 0 0,0 0 116 0 0,0 0 25 0 0,0 0 42 0 0,0 0 168 0 0,0 0 74 0 0,0 0 19 0 0,3 0 1630 0 0,11-7-2836 0 0,-13 6 175 0 0,-1 1 16 0 0,4-3-1504 0 0,-4 3-3049 0 0,0 0-669 0 0</inkml:trace>
  <inkml:trace contextRef="#ctx0" brushRef="#br0" timeOffset="34004.71">2593 2314 10336 0 0,'0'0'472'0'0,"0"1"-10"0"0,-3 20 456 0 0,3-19-757 0 0,-1-1 0 0 0,1 0-1 0 0,0 1 1 0 0,0-1 0 0 0,0 0 0 0 0,0 1 0 0 0,0-1 0 0 0,0 1 0 0 0,0-1 0 0 0,0 0-1 0 0,0 1 1 0 0,1 0-161 0 0,0 4 661 0 0,0-1 0 0 0,-1 1 0 0 0,1 0 0 0 0,-1-1 0 0 0,0 1-661 0 0,0 0-72 0 0,-3 71 2128 0 0,3-70-2047 0 0,-1-1-1 0 0,0 0 1 0 0,0 0-1 0 0,0 0 0 0 0,-1 0 1 0 0,0 0-1 0 0,-2 3-8 0 0,4-8 219 0 0,0-1 65 0 0,0 0 10 0 0,0 0-28 0 0,0 0-130 0 0,0 0-59 0 0,0 0-12 0 0,0 0 2 0 0,0 0 10 0 0,1-5-43 0 0,0 0 0 0 0,0 0 0 0 0,1 0 0 0 0,0 0 0 0 0,0 0 0 0 0,0 0 0 0 0,2-3-34 0 0,2-4 2 0 0,-1 2-63 0 0,0 0 0 0 0,1 1 0 0 0,0-1 0 0 0,1 1 0 0 0,1-1 61 0 0,-5 6-48 0 0,1 0-1 0 0,0 0 0 0 0,0 0 1 0 0,1 0-1 0 0,-1 0 0 0 0,1 1 0 0 0,0 0 1 0 0,0 0-1 0 0,0 0 0 0 0,4-1 49 0 0,-1 2-10 0 0,1 0-33 0 0,-9 2 41 0 0,1-1 0 0 0,-1 1 0 0 0,1 0 0 0 0,0 0 0 0 0,-1 0 0 0 0,1-1 0 0 0,-1 1 0 0 0,1 0 0 0 0,0 0 0 0 0,-1 0 0 0 0,1 0 0 0 0,0 0 0 0 0,-1 0 0 0 0,1 1 0 0 0,-1-1 0 0 0,1 0 0 0 0,0 0 0 0 0,-1 0 0 0 0,1 0 0 0 0,-1 1 0 0 0,1-1 0 0 0,0 0 0 0 0,-1 1 0 0 0,1-1 0 0 0,-1 0 0 0 0,1 1 0 0 0,0 0 2 0 0,0 0-10 0 0,2 0 5 0 0,-2-1 9 0 0,0 1 0 0 0,0-1 0 0 0,0 1 0 0 0,0-1 0 0 0,-1 1 0 0 0,1-1-1 0 0,0 1 1 0 0,0-1 0 0 0,-1 1 0 0 0,1 0 0 0 0,0 0 0 0 0,-1-1 0 0 0,1 1 0 0 0,0 0-1 0 0,-1 0 1 0 0,1 0-4 0 0,3 3 114 0 0,-1 1 0 0 0,0-1-1 0 0,1 1 1 0 0,-2 0-1 0 0,1 0 1 0 0,0 0 0 0 0,-1 0-1 0 0,0 0 1 0 0,0 1-114 0 0,2 10 515 0 0,-1-1 1 0 0,1 9-516 0 0,-3-20 84 0 0,-1 3 115 0 0,0-1 0 0 0,0 1 1 0 0,-1 0-1 0 0,0 0 0 0 0,0 0 1 0 0,0-1-1 0 0,-1 1 0 0 0,-2 5-199 0 0,2-7 24 0 0,2-4-18 0 0,0 0-1 0 0,-1 0 1 0 0,1 0-1 0 0,-1 0 0 0 0,1 0 1 0 0,-1-1-1 0 0,1 1 1 0 0,-1 0-1 0 0,1 0 0 0 0,-1 0 1 0 0,0 0-1 0 0,0-1 1 0 0,1 1-1 0 0,-1 0 1 0 0,0-1-1 0 0,-1 1-5 0 0,-3 4 65 0 0,5-4 7 0 0,-1 1 480 0 0,0-1-2483 0 0,0-1-4127 0 0,1 0-1200 0 0</inkml:trace>
  <inkml:trace contextRef="#ctx0" brushRef="#br0" timeOffset="52160.287">310 2669 2304 0 0,'0'0'101'0'0,"5"-13"22"0"0,1 2 915 0 0,6-17 4418 0 0,-12 27-5255 0 0,1 0 0 0 0,-1 0 1 0 0,0 0-1 0 0,0-1 0 0 0,0 1 0 0 0,1 0 0 0 0,-1 0 1 0 0,0 0-1 0 0,0 0 0 0 0,-1 0 0 0 0,1 0 1 0 0,0 0-1 0 0,0 0 0 0 0,0 0 0 0 0,-1 0 1 0 0,1 0-1 0 0,0 0 0 0 0,-1 0 0 0 0,1 0 1 0 0,-1 0-1 0 0,0 0 0 0 0,1 0 0 0 0,-1 0-201 0 0,0 0 546 0 0,1-4 821 0 0,0 3 852 0 0,0 3 155 0 0,5 11-1076 0 0,-3-9-1296 0 0,-1 0-1 0 0,0 0 1 0 0,-1 0-1 0 0,1 0 1 0 0,0 0-1 0 0,-1 0 1 0 0,0 0 0 0 0,0 0-1 0 0,0 0 1 0 0,0 0-1 0 0,0 0 1 0 0,-1 1-2 0 0,0 3 0 0 0,0 0-1 0 0,-1 0 1 0 0,1-1 0 0 0,-1 1-1 0 0,-1 0 1 0 0,-1 5 33 0 0,1-1-1 0 0,0 1 0 0 0,0 0 0 0 0,1 0 1 0 0,1 4-33 0 0,-5 22 398 0 0,-6 6 286 0 0,8-32-482 0 0,1-1 1 0 0,0 1-1 0 0,1 0 1 0 0,0 0-203 0 0,-10 37-174 0 0,3-16-314 0 0,9-32 583 0 0,0-1 29 0 0,0 0 17 0 0,0 0 3 0 0,0 0-122 0 0,4-9-1233 0 0,14-38-1149 0 0,-7 18-842 0 0,8-16 3202 0 0,-17 41-357 0 0,0-1 0 0 0,-1 0 0 0 0,1 0 0 0 0,-1 0 0 0 0,0 0 0 0 0,-1 0 0 0 0,1-2 357 0 0,3-21-2168 0 0,-2 21 1641 0 0,0 2 130 0 0,-1 1 0 0 0,0-1 1 0 0,0 0-1 0 0,0 0 0 0 0,-1 1 0 0 0,1-1 0 0 0,-1 0 1 0 0,-1 0-1 0 0,1 0 0 0 0,0 0 0 0 0,-1 0 397 0 0,-6-33-869 0 0,10 12-685 0 0,-2 22 1395 0 0,-1 1 1 0 0,0-1-1 0 0,1 1 1 0 0,-1-1-1 0 0,0 0 1 0 0,-1-1 158 0 0,1 2-6 0 0,-1 1 0 0 0,1-1 1 0 0,0 1-1 0 0,0-1 0 0 0,1 1 1 0 0,-1 0-1 0 0,0-1 1 0 0,1-1 5 0 0,1-13 1037 0 0,-2 15-609 0 0,-1 0 0 0 0,1 0 1 0 0,0-1-1 0 0,0 1 0 0 0,0 0 1 0 0,0 0-1 0 0,0 0 0 0 0,1-1 1 0 0,-1 1-1 0 0,1 0 0 0 0,-1 0-428 0 0,2-4 810 0 0,5-16 4906 0 0,-6 21-5677 0 0,-1 0 1 0 0,1 0 0 0 0,-1 1 0 0 0,1-1 0 0 0,0 0 0 0 0,0 0 0 0 0,-1 0 0 0 0,1 1 0 0 0,0-1-1 0 0,0 0 1 0 0,0 1 0 0 0,0-1-40 0 0,-1 1 14 0 0,0 0 0 0 0,0 0-1 0 0,0 0 1 0 0,0 0 0 0 0,1 0 0 0 0,-1-1 0 0 0,0 1-1 0 0,0 0 1 0 0,0 0 0 0 0,0 0 0 0 0,0 0-1 0 0,0 0 1 0 0,0-1 0 0 0,1 1 0 0 0,-1 0 0 0 0,0 0-1 0 0,0 0 1 0 0,0 0 0 0 0,0-1 0 0 0,0 1-1 0 0,0 0 1 0 0,0 0 0 0 0,0 0 0 0 0,0 0 0 0 0,0-1-1 0 0,0 1 1 0 0,0 0 0 0 0,0 0 0 0 0,0 0-1 0 0,0 0 1 0 0,0-1 0 0 0,0 1 0 0 0,0 0 0 0 0,0 0-1 0 0,-1 0-13 0 0,1 0 5 0 0,0-1 0 0 0,0 1 0 0 0,0 0 0 0 0,0 0 0 0 0,0 0 0 0 0,0 0 0 0 0,0 0 0 0 0,0 0 0 0 0,0 0 0 0 0,0 0 0 0 0,0-1-1 0 0,0 1 1 0 0,0 0 0 0 0,0 0 0 0 0,0 0 0 0 0,0 0 0 0 0,0 0 0 0 0,0 0 0 0 0,0 0 0 0 0,0-1 0 0 0,0 1 0 0 0,0 0 0 0 0,0 0 0 0 0,0 0 0 0 0,0 0-1 0 0,0 0 1 0 0,0 0 0 0 0,0 0 0 0 0,0 0 0 0 0,1 0 0 0 0,-1-1 0 0 0,0 1 0 0 0,0 0 0 0 0,0 0 0 0 0,0 0 0 0 0,0 0 0 0 0,0 0 0 0 0,0 0 0 0 0,0 0 0 0 0,0 0-1 0 0,0 0 1 0 0,1 0 0 0 0,-1 0 0 0 0,0 0 0 0 0,0 0-5 0 0,7-2 333 0 0,1 1 0 0 0,0 0-1 0 0,-1 0 1 0 0,1 1 0 0 0,0 0 0 0 0,-1 1-1 0 0,6 0-332 0 0,2 1 0 0 0,-12-2 0 0 0,1 1 0 0 0,-1-1 0 0 0,1 1 0 0 0,-1 0 0 0 0,1 0 0 0 0,-1 0 0 0 0,1 0 0 0 0,0 1 0 0 0,21 8 0 0 0,-21-9 0 0 0,0 1 0 0 0,0-1 0 0 0,0 1 0 0 0,-1 0 0 0 0,1-1 0 0 0,-1 2 0 0 0,1-1 0 0 0,0 1 0 0 0,-4-3 0 0 0,1 0 0 0 0,-1 1 0 0 0,0 0 0 0 0,1-1 0 0 0,-1 1 0 0 0,0-1 0 0 0,1 1 0 0 0,-1-1 0 0 0,0 1 0 0 0,1 0 0 0 0,-1-1 0 0 0,0 1 0 0 0,0 0 0 0 0,0-1 0 0 0,0 1 0 0 0,0 0 0 0 0,0 0 0 0 0,4 10 0 0 0,1-5 0 0 0,-4-5 0 0 0,-1-1 0 0 0,1 1 0 0 0,-1-1 0 0 0,1 1 0 0 0,-1-1 0 0 0,1 1 0 0 0,-1-1 0 0 0,0 1 0 0 0,1 0 0 0 0,-1-1 0 0 0,0 1 0 0 0,0-1 0 0 0,1 1 0 0 0,-1 0 0 0 0,0-1 0 0 0,0 1 0 0 0,0 0 0 0 0,0-1 0 0 0,0 1 0 0 0,0 0 0 0 0,0-1 0 0 0,0 1 0 0 0,0 0 0 0 0,0-1 0 0 0,0 1 0 0 0,0 0 0 0 0,-1-1 0 0 0,1 1 0 0 0,0 0 0 0 0,-1 1 0 0 0,1-1 0 0 0,0 1-1 0 0,0 0 1 0 0,0 0 0 0 0,0 0-1 0 0,0 0 1 0 0,0-1 0 0 0,1 1-1 0 0,-1 1 1 0 0,1-2 16 0 0,-1 0 0 0 0,0 0 0 0 0,0 1 0 0 0,1-1 0 0 0,-1 1 0 0 0,0-1 0 0 0,0 0 0 0 0,-1 1 0 0 0,1-1 0 0 0,0 0 0 0 0,0 1 0 0 0,0-1 0 0 0,-1 0 0 0 0,1 1-1 0 0,-1-1 1 0 0,1 0-16 0 0,-5 8 111 0 0,-1-1-1 0 0,1 0 0 0 0,-1 0 0 0 0,0 0 1 0 0,-1-1-1 0 0,0 0 0 0 0,0 0 0 0 0,-1-1 1 0 0,1 0-1 0 0,-1 0 0 0 0,-1-1 0 0 0,1 0 1 0 0,-1-1-1 0 0,0 1 0 0 0,0-2 0 0 0,-1 1-110 0 0,-10 3-26 0 0,1 0 0 0 0,-2-2-1 0 0,1-1 1 0 0,0 0 0 0 0,-1-1 0 0 0,0-1-1 0 0,-6-1 27 0 0,25-1-129 0 0,2 0 30 0 0,0 0 151 0 0,0 0 68 0 0,0 0 10 0 0,12-8-245 0 0,-11 6 89 0 0,0 1 1 0 0,0 0-1 0 0,1 0 0 0 0,-1 0 0 0 0,1 0 1 0 0,-1 0-1 0 0,1 0 0 0 0,-1 0 0 0 0,1 0 1 0 0,-1 1-1 0 0,1-1 0 0 0,0 1 0 0 0,-1-1 1 0 0,1 1-1 0 0,0 0 0 0 0,0-1 0 0 0,-1 1 1 0 0,1 0-1 0 0,0 0 0 0 0,0 0 26 0 0,6 1-172 0 0,0 0 1 0 0,0 0-1 0 0,7 2 172 0 0,-4-1-385 0 0,18 11 686 0 0,-20-9-112 0 0,-1 0 126 0 0,1 1 0 0 0,-1 0 1 0 0,5 5-316 0 0,-4-4 178 0 0,-6-4-177 0 0,-1-1 1 0 0,0 1-1 0 0,0 0 1 0 0,0-1 0 0 0,0 1-1 0 0,0 0 1 0 0,-1 0-1 0 0,1 0 1 0 0,-1 0-1 0 0,1 1 1 0 0,-1-1 0 0 0,0 0-1 0 0,0 1 1 0 0,0-1-1 0 0,0 0 1 0 0,0 1-1 0 0,0-1 1 0 0,-1 1 0 0 0,1 0-1 0 0,-1-1 1 0 0,1 1-1 0 0,-1 0-1 0 0,-1-1 0 0 0,1 0 0 0 0,0 1 0 0 0,0-1 0 0 0,1 0 0 0 0,-1 0 0 0 0,0 1 0 0 0,1-1 0 0 0,-1 1 0 0 0,1-2 1 0 0,-1 1-1 0 0,1-1 1 0 0,-1 1 0 0 0,0-1 0 0 0,0 1-1 0 0,1 0 1 0 0,-1-1 0 0 0,0 1-1 0 0,-1-1 1 0 0,1 1 0 0 0,0-1 0 0 0,0 1-1 0 0,-1 0 1 0 0,1-1 0 0 0,-1 1-1 0 0,1-1 1 0 0,-1 1 0 0 0,0-1 0 0 0,1 1-1 0 0,-1-2 3 0 0,1 1 2 0 0,-1-1 0 0 0,1 1 0 0 0,-1 0 0 0 0,1-1 0 0 0,-1 1 1 0 0,1 0-1 0 0,-1-1 0 0 0,1 1 0 0 0,0 0 0 0 0,0 0 0 0 0,-1-1 0 0 0,1 1 0 0 0,0 0 1 0 0,0 0-1 0 0,0-1 0 0 0,0 1 0 0 0,0 0 0 0 0,0 0 0 0 0,0 0 0 0 0,0-1 0 0 0,0 1 1 0 0,0 0-1 0 0,0 0 0 0 0,0 0 0 0 0,1-1 0 0 0,-1 1 0 0 0,0 0 0 0 0,1 0-5 0 0,-1-1 3 0 0,0 1 0 0 0,0 0-1 0 0,0-1 1 0 0,0 1 0 0 0,0-1 0 0 0,0 1-1 0 0,0 0 1 0 0,0-1 0 0 0,0 1-1 0 0,0 0 1 0 0,0-1 0 0 0,0 1 0 0 0,-1-1-1 0 0,1 1 1 0 0,0-1 0 0 0,0 1-1 0 0,-1 0 1 0 0,1-1 0 0 0,0 1 0 0 0,-1-1-1 0 0,1 1-2 0 0,0-1 1 0 0,-1 0 0 0 0,1 1-1 0 0,0-1 1 0 0,-1 0-1 0 0,1 1 1 0 0,0-1 0 0 0,0 1-1 0 0,0-1 1 0 0,-1 0 0 0 0,1 1-1 0 0,0-1 1 0 0,0 1 0 0 0,0-1-1 0 0,0 1 1 0 0,0-1 0 0 0,0 1-1 0 0,0-1 1 0 0,0 0-1 0 0,0 1 1 0 0,0-1 0 0 0,0 1-1 0 0,0-1 1 0 0,0 1 0 0 0,0-1-1 0 0,0 0 1 0 0,1 1 0 0 0,-1-1-1 0 0,0 1 1 0 0,0-1 0 0 0,0 0-1 0 0,1 1 1 0 0,-1-1-1 0 0,0 1 1 0 0,1-1 0 0 0,-1 0-1 0 0,0 1 0 0 0,3 0 0 0 0,4 8-17 0 0,-6-8 5 0 0,0-1-1 0 0,-1 1 1 0 0,1 0-1 0 0,0-1 1 0 0,0 1-1 0 0,0 0 1 0 0,0-1-1 0 0,0 1 1 0 0,0-1-1 0 0,0 0 1 0 0,0 1-1 0 0,0-1 1 0 0,0 0-1 0 0,0 0 1 0 0,0 1-1 0 0,0-1 1 0 0,1 0 12 0 0,19 1-708 0 0,-20-1 619 0 0,18-2-1894 0 0,-13-1 960 0 0</inkml:trace>
  <inkml:trace contextRef="#ctx0" brushRef="#br0" timeOffset="52747.53">672 2974 9872 0 0,'0'0'454'0'0,"0"0"-11"0"0,7 0-138 0 0,2 3 371 0 0,-7-3 226 0 0,-2 0 39 0 0,0 0-8 0 0,0 0-70 0 0,0 0-30 0 0,-4 6 752 0 0,3-6-1563 0 0,1 0-1 0 0,0 0 0 0 0,0 0 0 0 0,-1 0 0 0 0,1 0 0 0 0,0 0 0 0 0,0 1 0 0 0,-1-1 0 0 0,1 0 0 0 0,0 0 0 0 0,0 0 0 0 0,0 0 1 0 0,-1 0-1 0 0,1 1 0 0 0,0-1 0 0 0,0 0 0 0 0,0 0 0 0 0,0 0 0 0 0,-1 1 0 0 0,1-1 0 0 0,0 0 0 0 0,0 0 0 0 0,0 1 0 0 0,0-1 0 0 0,0 0 1 0 0,0 0-1 0 0,0 1 0 0 0,0-1 0 0 0,0 0 0 0 0,0 0 0 0 0,0 1 0 0 0,0-1 0 0 0,0 0 0 0 0,0 0 0 0 0,0 1 0 0 0,0-1 0 0 0,0 0 1 0 0,0 0-1 0 0,0 1 0 0 0,0-1 0 0 0,0 0 0 0 0,0 0 0 0 0,0 1 0 0 0,0-1 0 0 0,0 0 0 0 0,1 0 0 0 0,-1 1 0 0 0,0-1 0 0 0,0 0 1 0 0,0 0-1 0 0,1 0 0 0 0,-1 1 0 0 0,0-1 0 0 0,0 0 0 0 0,0 0 0 0 0,1 0 0 0 0,-1 0 0 0 0,0 0-21 0 0,1 1-8 0 0,-10 6 616 0 0,8-5-550 0 0,0 0-1 0 0,0 0 1 0 0,1 0-1 0 0,-1 0 1 0 0,1 0 0 0 0,-1 0-1 0 0,1 0 1 0 0,0 0-1 0 0,-1 0 1 0 0,1 0 0 0 0,0 0-1 0 0,1 0 1 0 0,-1 0-1 0 0,0 1-57 0 0,0 13 243 0 0,0-15-220 0 0,0 1-1 0 0,-1-1 1 0 0,1 1-1 0 0,0 0 1 0 0,0-1-1 0 0,0 1 1 0 0,0 0-1 0 0,1-1 0 0 0,-1 1 1 0 0,0-1-1 0 0,1 1 1 0 0,-1 0-1 0 0,1-1 1 0 0,0 2-23 0 0,1 3 85 0 0,-1-5-73 0 0,-1-1 1 0 0,0 1-1 0 0,0 0 0 0 0,0-1 0 0 0,0 1 0 0 0,0 0 0 0 0,0 0 0 0 0,0-1 0 0 0,0 1 0 0 0,-1 0 0 0 0,1-1 0 0 0,0 1 1 0 0,0 0-1 0 0,0-1 0 0 0,-1 1 0 0 0,1 0 0 0 0,0-1 0 0 0,-1 1 0 0 0,1-1 0 0 0,-1 1 0 0 0,1 0-12 0 0,0-1 2 0 0,0 2 105 0 0,4 4-86 0 0,-6-3-19 0 0,1-2-3 0 0,0 0 1 0 0,0-1 0 0 0,0 1 0 0 0,0 0 0 0 0,1 0 0 0 0,-1 0 0 0 0,0 0 0 0 0,1 0 0 0 0,-1 1-1 0 0,1-1 1 0 0,-1 0 0 0 0,0 1-26 0 0,1-1 0 0 0,-1 0 0 0 0,1 0 0 0 0,-1 1 0 0 0,0-1 0 0 0,1 0 0 0 0,-1 0 0 0 0,0 0 0 0 0,0 0 1 0 0,0 0-1 0 0,0 0 0 0 0,0 0 0 0 0,0 0 0 0 0,0 0 0 0 0,0 0 0 0 0,-1 0 0 0 0,0 0 26 0 0,3-1-609 0 0,3 0-275 0 0,-2 0-3927 0 0,-2 0-1523 0 0</inkml:trace>
  <inkml:trace contextRef="#ctx0" brushRef="#br0" timeOffset="53030.14">727 2753 11976 0 0,'33'1'1369'0'0,"-31"0"-993"0"0,-2-1 113 0 0,1 1 21 0 0,3 1-323 0 0,0-1 0 0 0,1 1 0 0 0,-1-1 0 0 0,0 1 0 0 0,1-1 0 0 0,-1-1 0 0 0,1 1 0 0 0,0-1-187 0 0,35 3 735 0 0,-9 2 619 0 0,67-5-537 0 0,-96 0-1208 0 0,-2 0-110 0 0,0 0-1120 0 0,0 0-4412 0 0</inkml:trace>
  <inkml:trace contextRef="#ctx0" brushRef="#br0" timeOffset="53315.718">793 2833 10136 0 0,'0'0'230'0'0,"0"0"30"0"0,0 0 19 0 0,4 5 8 0 0,-2-3-153 0 0,0 0 1 0 0,1-1-1 0 0,-1 1 1 0 0,0-1-1 0 0,1 0 1 0 0,-1 1-1 0 0,1-1 1 0 0,-1 0 0 0 0,1 0-1 0 0,0-1 1 0 0,0 1-135 0 0,2 0 706 0 0,2 0-246 0 0,0 0 1 0 0,0 0 0 0 0,0 1 0 0 0,2 1-461 0 0,-6-2 120 0 0,-1 0 1 0 0,1-1 0 0 0,0 1-1 0 0,-1-1 1 0 0,1 0-1 0 0,0 0 1 0 0,0 0 0 0 0,-1 0-1 0 0,1 0 1 0 0,0-1-1 0 0,-1 1 1 0 0,1-1-121 0 0,8-1 281 0 0,74 2 9 0 0,-70-4-4980 0 0,3 0-691 0 0</inkml:trace>
  <inkml:trace contextRef="#ctx0" brushRef="#br0" timeOffset="53725.019">1314 2597 15664 0 0,'0'0'356'0'0,"0"0"49"0"0,0 0 21 0 0,0 0-42 0 0,0 0-180 0 0,5 14 1172 0 0,-5-13-1322 0 0,0 0 0 0 0,0 0 0 0 0,-1 0 0 0 0,1-1 0 0 0,0 1 0 0 0,0 0 0 0 0,-1 0 0 0 0,1 0-1 0 0,-1 0 1 0 0,1-1 0 0 0,0 1 0 0 0,-1 0 0 0 0,0 0-54 0 0,0 0 41 0 0,1 0 0 0 0,-1 0-1 0 0,0 0 1 0 0,1 0 0 0 0,-1 0 0 0 0,1 0 0 0 0,0 0-1 0 0,-1 0 1 0 0,1 0 0 0 0,0 0 0 0 0,-1 0 0 0 0,1 1 0 0 0,0-1-1 0 0,0 0-40 0 0,0 0 30 0 0,0 0 1 0 0,0 0-1 0 0,0 0 0 0 0,-1 0 0 0 0,1 0 0 0 0,0 0 0 0 0,-1 0 0 0 0,1 0 0 0 0,-1 0 0 0 0,1 0 0 0 0,-1 0 0 0 0,1 0 1 0 0,-1 0-1 0 0,0-1-30 0 0,1 1 28 0 0,-1 0 0 0 0,1 0-1 0 0,-1 0 1 0 0,1-1 0 0 0,-1 1 0 0 0,1 0 0 0 0,-1 0 0 0 0,1 0 0 0 0,0 0 0 0 0,-1 0 0 0 0,1 0 0 0 0,0 0 0 0 0,0 0 0 0 0,0 0 0 0 0,0 0 0 0 0,0 0 0 0 0,0 0 0 0 0,0 0 0 0 0,0-1 0 0 0,0 1-1 0 0,0 0 1 0 0,1 0 0 0 0,-1 0-28 0 0,1 4 224 0 0,0 0-1 0 0,-1-1 1 0 0,1 1-1 0 0,-1 0 1 0 0,0-1-1 0 0,0 1 0 0 0,-1 0-223 0 0,2 24 788 0 0,-3-7-771 0 0,1-19-15 0 0,1 0-1 0 0,-1 0 1 0 0,1 0-1 0 0,0 1 1 0 0,0-1 0 0 0,0 0-1 0 0,1 3-1 0 0,-1-4 8 0 0,0 0 0 0 0,1 0 0 0 0,-1 0 0 0 0,0 1 0 0 0,-1-1 0 0 0,1 0 0 0 0,0 0 0 0 0,-1 0 0 0 0,1 0 0 0 0,-1 2-8 0 0,-3 18 44 0 0,4-19-42 0 0,-1 1 1 0 0,1 0-1 0 0,-1-1 0 0 0,0 1 0 0 0,0-1 0 0 0,0 1 0 0 0,-1-1 0 0 0,0 3-2 0 0,-4 9 87 0 0,3 1 320 0 0,3-14-363 0 0,0-1 0 0 0,0 1 0 0 0,0 0 0 0 0,-1-1 0 0 0,1 1 0 0 0,-1 0-1 0 0,1-1 1 0 0,-1 1 0 0 0,1-1 0 0 0,-1 1 0 0 0,0-1 0 0 0,0 1 0 0 0,0-1-44 0 0,0 1 59 0 0,0 0 1 0 0,0-1-1 0 0,1 1 1 0 0,-1 0-1 0 0,0 0 1 0 0,1-1 0 0 0,-1 1-1 0 0,1 0 1 0 0,-1 0-1 0 0,1 0 1 0 0,0 2-60 0 0,0-2-29 0 0,0 0 1 0 0,-1 0-1 0 0,1 1 0 0 0,-1-1 1 0 0,1 0-1 0 0,-1 0 0 0 0,0 0 1 0 0,0 0-1 0 0,0 1 29 0 0,-1-2-54 0 0,-2 9-45 0 0,3-10 103 0 0,1 1 1 0 0,0-1 0 0 0,0 0 0 0 0,0 1 0 0 0,0-1 0 0 0,-1 1 0 0 0,1-1 0 0 0,0 0-1 0 0,0 1 1 0 0,0-1 0 0 0,0 1 0 0 0,0-1 0 0 0,0 1 0 0 0,0-1 0 0 0,0 0-1 0 0,0 1 1 0 0,0-1 0 0 0,0 1 0 0 0,0-1 0 0 0,1 0 0 0 0,-1 1 0 0 0,0-1 0 0 0,0 1-1 0 0,0-1 1 0 0,0 0 0 0 0,1 1 0 0 0,-1-1 0 0 0,0 0 0 0 0,0 1-5 0 0,2 4 16 0 0,-3-4 22 0 0,1 1 1 0 0,-1-1-1 0 0,0 0 1 0 0,0 1-1 0 0,0-1 0 0 0,0 0 1 0 0,0 0-1 0 0,0 0 1 0 0,0 1-1 0 0,0-1 1 0 0,-2 0-39 0 0,-4 2 14 0 0,11-2-30 0 0,-1 0-38 0 0,10 0 78 0 0,-11-1-94 0 0,-2 0 2 0 0,-4-2-656 0 0,3 1 313 0 0,4-1 250 0 0,-1 1-288 0 0,-2 1-40 0 0,0 0-21 0 0,0 0-2 0 0,0 0-204 0 0,0 0-857 0 0,0 0-379 0 0,0 0-80 0 0,0 0-14 0 0</inkml:trace>
  <inkml:trace contextRef="#ctx0" brushRef="#br0" timeOffset="56996.198">4381 2488 12784 0 0,'-6'0'110'0'0,"-10"1"-58"0"0,12-1 171 0 0,6 2 361 0 0,-2-2-575 0 0,0 0 0 0 0,0 0 0 0 0,0 0-1 0 0,0 0 1 0 0,0 1 0 0 0,0-1 0 0 0,0 0 0 0 0,0 0 0 0 0,0 0 0 0 0,0 0 0 0 0,0 0-1 0 0,0 0 1 0 0,0 0 0 0 0,0 0 0 0 0,0 0 0 0 0,0 0 0 0 0,0 0 0 0 0,0 0 0 0 0,0 0-1 0 0,0 0 1 0 0,0 0 0 0 0,0 0 0 0 0,0 0 0 0 0,0 0 0 0 0,0 0 0 0 0,0 0 0 0 0,0 0-1 0 0,0 0 1 0 0,0 0 0 0 0,0 0 0 0 0,0 0 0 0 0,0 0 0 0 0,0 0 0 0 0,0 0 0 0 0,0 0-9 0 0,-5 2 108 0 0,4 2-47 0 0,-3 6 223 0 0,4-10-248 0 0,-1 1 1 0 0,1 0-1 0 0,-1 0 1 0 0,1-1-1 0 0,-1 1 1 0 0,1 0-1 0 0,0 0 1 0 0,0 0-1 0 0,-1-1 1 0 0,1 1-1 0 0,0 0 1 0 0,0 0 0 0 0,0 0-1 0 0,0 0 1 0 0,0-1-1 0 0,0 1 1 0 0,0 0-1 0 0,0 0 1 0 0,0 0-1 0 0,1 0 1 0 0,-1-1-1 0 0,0 1 1 0 0,0 0-1 0 0,1 0 1 0 0,-1 0-1 0 0,1-1 1 0 0,-1 1 0 0 0,1 0-37 0 0,2 5 209 0 0,-1-3-59 0 0,0 0 1 0 0,0 1-1 0 0,0-1 0 0 0,-1 1 0 0 0,1-1 1 0 0,-1 1-1 0 0,0-1 0 0 0,0 1 0 0 0,0 0 1 0 0,-1-1-1 0 0,1 1 0 0 0,-1 0 0 0 0,0 0 1 0 0,0 0-1 0 0,0-1 0 0 0,0 1 0 0 0,-1 1-150 0 0,-5 30 551 0 0,1 1-1 0 0,1 13-550 0 0,-3 20 462 0 0,5-41 399 0 0,1 16-861 0 0,1-41 72 0 0,0-3-30 0 0,0 0-120 0 0,-15-1-762 0 0,13 0 571 0 0,1 0-1 0 0,0-1 1 0 0,-1 1-1 0 0,1 0 1 0 0,0-1-1 0 0,0 1 1 0 0,0-1-1 0 0,0 1 1 0 0,0-1-1 0 0,0-1 270 0 0,-4-5-1455 0 0,5 8 1373 0 0,-1 0 0 0 0,1-1-1 0 0,0 1 1 0 0,0-1 0 0 0,-1 1 0 0 0,1 0 0 0 0,0-1 0 0 0,0 1-1 0 0,0-1 1 0 0,0 1 0 0 0,0 0 0 0 0,-1-1 0 0 0,1 1 0 0 0,0-1-1 0 0,0 1 1 0 0,0-1 0 0 0,0 1 0 0 0,0-1 0 0 0,0 1 0 0 0,1 0-1 0 0,-1-1 1 0 0,0 1 0 0 0,0-1 0 0 0,0 1 82 0 0,7-21-2035 0 0,-7 19 1779 0 0,0 0 1 0 0,0-1-1 0 0,0 1 0 0 0,0 0 0 0 0,-1-1 0 0 0,1 1 1 0 0,-1 0-1 0 0,0-2 256 0 0</inkml:trace>
  <inkml:trace contextRef="#ctx0" brushRef="#br0" timeOffset="57520.227">4315 2480 10136 0 0,'0'0'230'0'0,"1"0"-191"0"0,-1 0 0 0 0,0 0 0 0 0,1 0 0 0 0,-1-1 0 0 0,0 1 0 0 0,1 0-1 0 0,-1 0 1 0 0,0-1 0 0 0,1 1 0 0 0,-1 0 0 0 0,0-1 0 0 0,0 1 0 0 0,1 0-1 0 0,-1-1 1 0 0,0 1 0 0 0,0 0 0 0 0,0-1 0 0 0,1 1 0 0 0,-1-1 0 0 0,0 1-39 0 0,0 0 0 0 0,0 0 1 0 0,0 0 0 0 0,-1 0 0 0 0,1 0 1 0 0,0 0-1 0 0,0 0 0 0 0,0-1 0 0 0,0 1 1 0 0,0 0-1 0 0,0 0 0 0 0,0 0 1 0 0,-1 0-1 0 0,1 0 0 0 0,0 0 0 0 0,0 0 1 0 0,0 0-1 0 0,0-1 0 0 0,0 1 0 0 0,0 0 1 0 0,0 0-1 0 0,0 0 0 0 0,0 0 0 0 0,0 0 1 0 0,0-1-1 0 0,0 1 0 0 0,0 0 0 0 0,0 0 1 0 0,0 0-1 0 0,0 0 0 0 0,0 0 1 0 0,0-1-1 0 0,0 1 0 0 0,0 0 0 0 0,0 0 1 0 0,0 0-1 0 0,0 0 0 0 0,0 0 0 0 0,0-1 1 0 0,0 1-2 0 0,2-2 144 0 0,0 0 1 0 0,0 0-1 0 0,0 1 1 0 0,0-1-1 0 0,0 0 1 0 0,1 1-1 0 0,-1-1 1 0 0,1 1-1 0 0,-1 0 1 0 0,1 0-1 0 0,-1 0 1 0 0,2 0-145 0 0,1-1 337 0 0,1 1 1 0 0,-1-1 0 0 0,1 1-1 0 0,0 0 1 0 0,-1 1 0 0 0,2-1-338 0 0,1 2 327 0 0,0 0 0 0 0,0 0 0 0 0,0 1 0 0 0,0-1 0 0 0,-1 2 0 0 0,1-1 0 0 0,4 3-327 0 0,4 2 787 0 0,-1 1 0 0 0,14 9-787 0 0,-24-14 153 0 0,-1 1-1 0 0,0 0 0 0 0,0 0 0 0 0,3 4-152 0 0,7 6-1 0 0,-4-2 1 0 0,-12-7 0 0 0,1-4 0 0 0,-3 18 0 0 0,0-8 0 0 0,7-9 0 0 0,-2-1 0 0 0,-1-1 13 0 0,0 1 1 0 0,0-1-1 0 0,1 1 0 0 0,-1-1 0 0 0,0 1 0 0 0,0-1 0 0 0,0 1 0 0 0,0-1 0 0 0,0 1 0 0 0,0-1 0 0 0,0 1 0 0 0,0-1 0 0 0,0 1 0 0 0,-1-1 0 0 0,1 1 1 0 0,0-1-1 0 0,0 1 0 0 0,0-1 0 0 0,0 1 0 0 0,-1-1 0 0 0,1 1 0 0 0,0-1 0 0 0,-1 0 0 0 0,1 1 0 0 0,0-1 0 0 0,-1 1 0 0 0,1-1 0 0 0,0 0 0 0 0,-1 1 1 0 0,1-1-1 0 0,0 0 0 0 0,-1 0 0 0 0,1 1 0 0 0,-1-1 0 0 0,1 0 0 0 0,-1 0 0 0 0,1 0 0 0 0,-1 1 0 0 0,1-1 0 0 0,-1 0 0 0 0,1 0-13 0 0,-28 9 287 0 0,22-7-216 0 0,0 0-126 0 0,2 0-34 0 0,-1 0 0 0 0,1-1 1 0 0,-1 0-1 0 0,1 0 1 0 0,-1 0-1 0 0,0 0 0 0 0,1-1 1 0 0,-5 0 88 0 0,-18-1-21 0 0,-1-2 0 0 0,-11-3 21 0 0,33 5 0 0 0,5 1 0 0 0,0 0 0 0 0,1 0 0 0 0,-1 0 0 0 0,0 0 0 0 0,0 0 0 0 0,1 0 0 0 0,-1 0 0 0 0,0 0 0 0 0,1-1 0 0 0,-1 1 0 0 0,0 0 0 0 0,0 0 0 0 0,1-1 0 0 0,-1 1 0 0 0,0 0 0 0 0,1-1 0 0 0,-1 1 0 0 0,1-1 0 0 0,-1 1 0 0 0,1-1 0 0 0,-1 1 0 0 0,1-1 0 0 0,-1 1 0 0 0,1-1 0 0 0,-1 1 0 0 0,1-1 0 0 0,-8-8 0 0 0,12-1 0 0 0,-4 10 1 0 0,0 0-1 0 0,0-1 0 0 0,0 1 1 0 0,0 0-1 0 0,0 0 1 0 0,0 0-1 0 0,0 0 0 0 0,0 0 1 0 0,0 0-1 0 0,0-1 0 0 0,0 1 1 0 0,0 0-1 0 0,0 0 0 0 0,0 0 1 0 0,0 0-1 0 0,0 0 0 0 0,0 0 1 0 0,0-1-1 0 0,0 1 1 0 0,0 0-1 0 0,0 0 0 0 0,0 0 1 0 0,0 0-1 0 0,0 0 0 0 0,0 0 1 0 0,0 0-1 0 0,-1-1 0 0 0,1 1 1 0 0,0 0-1 0 0,0 0 0 0 0,0 0 1 0 0,0 0-1 0 0,0 0 0 0 0,0 0 1 0 0,0 0-1 0 0,0 0 1 0 0,-1 0-1 0 0,1 0 0 0 0,0 0 1 0 0,0 0-1 0 0,0 0 0 0 0,0 0 1 0 0,0 0-1 0 0,0 0 0 0 0,-1 0 1 0 0,1 0-1 0 0,0 0 0 0 0,0 0 1 0 0,0 0-1 0 0,-9-2-100 0 0,8 2-338 0 0,4 0 412 0 0,0-1-1 0 0,-1 1 0 0 0,1 0 1 0 0,0-1-1 0 0,0 2 0 0 0,0-1 0 0 0,0 0 1 0 0,0 0-1 0 0,-1 1 0 0 0,1 0 0 0 0,0-1 1 0 0,0 1-1 0 0,-1 0 0 0 0,1 1 1 0 0,-1-1-1 0 0,1 0 0 0 0,-1 1 0 0 0,1-1 1 0 0,-1 1-1 0 0,0 0 0 0 0,1 0 27 0 0,8 8 106 0 0,-1 0 0 0 0,-1 0-1 0 0,0 1 1 0 0,1 1-106 0 0,11 14 218 0 0,-12-15-55 0 0,-1 0 0 0 0,0 0 0 0 0,0 2-163 0 0,18 27 58 0 0,10 9 789 0 0,-36-49-833 0 0,0 0-1 0 0,1 0 1 0 0,-1 1 0 0 0,0-1 0 0 0,0 0 0 0 0,0 1-1 0 0,1-1 1 0 0,-1 0 0 0 0,0 0 0 0 0,0 1 0 0 0,0-1-1 0 0,0 0 1 0 0,0 1 0 0 0,0-1 0 0 0,0 0 0 0 0,1 1-1 0 0,-1-1 1 0 0,0 0 0 0 0,0 1 0 0 0,0-1 0 0 0,0 0-1 0 0,-1 1 1 0 0,1-1 0 0 0,0 0 0 0 0,0 1 0 0 0,0-1-1 0 0,0 0 1 0 0,0 1 0 0 0,0-1 0 0 0,0 0 0 0 0,-1 1-1 0 0,1-1 1 0 0,0 0-14 0 0,0 0 7 0 0,0 1 0 0 0,0-1 0 0 0,-1 0 0 0 0,1 0 0 0 0,0 1 0 0 0,0-1 0 0 0,0 0 1 0 0,0 0-1 0 0,0 1 0 0 0,0-1 0 0 0,0 0 0 0 0,0 1 0 0 0,0-1 0 0 0,0 0 0 0 0,0 0 0 0 0,0 1 0 0 0,0-1 0 0 0,0 0 0 0 0,0 1 0 0 0,0-1 0 0 0,0 0 0 0 0,0 0 0 0 0,0 1 0 0 0,0-1 0 0 0,0 0 1 0 0,0 0-1 0 0,0 1 0 0 0,1-1 0 0 0,-1 0 0 0 0,0 0 0 0 0,0 1 0 0 0,0-1 0 0 0,1 0 0 0 0,-1 0 0 0 0,0 0 0 0 0,0 1-7 0 0,12 6 190 0 0,-10-6-182 0 0,0-1 0 0 0,-1 1-1 0 0,1 0 1 0 0,-1-1-1 0 0,0 1 1 0 0,1 0 0 0 0,-1 0-1 0 0,0 0 1 0 0,1 0 0 0 0,-1 1-1 0 0,0-1 1 0 0,0 0-1 0 0,1 1-7 0 0,-2-1 0 0 0,0-1-1 0 0,0 1 1 0 0,0-1-1 0 0,1 0 1 0 0,-1 1-1 0 0,0-1 1 0 0,0 0-1 0 0,1 1 1 0 0,-1-1-1 0 0,0 0 1 0 0,1 1-1 0 0,-1-1 1 0 0,1 0-1 0 0,-1 1 1 0 0,0-1-1 0 0,1 0 1 0 0,-1 0-1 0 0,1 1 1 0 0,-1-1-1 0 0,1 0 1 0 0,-1 0-1 0 0,0 0 1 0 0,1 0-1 0 0,-1 0 1 0 0,1 0-1 0 0,-1 0 1 0 0,1 0-1 0 0,-1 0 1 0 0,1 0-1 0 0,-1 0 1 0 0,1 0-1 0 0,-1 0 1 0 0,1 0-1 0 0,-1 0 1 0 0,0 0-1 0 0,1-1 1 0 0,1 1-20 0 0,0 0-187 0 0,-4 0-93 0 0,-5 0-161 0 0,11-1-509 0 0,5 0 121 0 0,2-2-950 0 0</inkml:trace>
  <inkml:trace contextRef="#ctx0" brushRef="#br0" timeOffset="59457.644">4752 2836 4608 0 0,'6'1'133'0'0,"17"0"347"0"0,-21-1 253 0 0,-6 0 1326 0 0,3 0-2007 0 0,1 0 0 0 0,0 0 1 0 0,-1 0-1 0 0,1 0 0 0 0,0 1 0 0 0,-1-1 0 0 0,1 0 0 0 0,-1 0 0 0 0,1 0 0 0 0,0 0 1 0 0,-1 0-1 0 0,1 0 0 0 0,-1 0 0 0 0,1 0 0 0 0,0 0 0 0 0,-1-1 0 0 0,1 1 0 0 0,0 0 1 0 0,-1 0-1 0 0,1 0 0 0 0,-1 0 0 0 0,1-1 0 0 0,0 1 0 0 0,-1 0 0 0 0,1 0 0 0 0,0 0 1 0 0,-1-1-1 0 0,1 1 0 0 0,0 0 0 0 0,0-1 0 0 0,-1 1-52 0 0,2-1 66 0 0,1 0 0 0 0,-1 1 0 0 0,0-1 0 0 0,0 1-1 0 0,1-1 1 0 0,-1 1 0 0 0,0-1 0 0 0,1 1 0 0 0,-1 0 0 0 0,1-1 0 0 0,-1 1 0 0 0,0 0 0 0 0,1 0-1 0 0,-1 0 1 0 0,1 0 0 0 0,-1 0 0 0 0,1 1-66 0 0,0-1 113 0 0,8-1 379 0 0,-10 0 745 0 0,1 0-49 0 0,8-1-953 0 0,15 1 655 0 0,-22 1-513 0 0,11-2-250 0 0,9-3 284 0 0,-13 3 708 0 0,-1 0 0 0 0,0 1-1 0 0,8-1-1118 0 0,-15 2-129 0 0,-1 0-64 0 0,0 0 31 0 0,12 1 542 0 0,-11 0-358 0 0,1 0-1 0 0,-1 0 0 0 0,0 0 1 0 0,0 0-1 0 0,0 0 0 0 0,-1 0 1 0 0,1 0-1 0 0,0 0 0 0 0,0 1 1 0 0,0-1-1 0 0,-1 0 0 0 0,1 0 1 0 0,-1 1-1 0 0,1-1 0 0 0,-1 1-21 0 0,1 0 0 0 0,-1-1 0 0 0,1-1 0 0 0,-1 1 0 0 0,0-1 0 0 0,0 1 0 0 0,0 0 0 0 0,0-1 0 0 0,0 1 0 0 0,0-1 0 0 0,0 1 0 0 0,0 0 0 0 0,0-1 0 0 0,0 1 0 0 0,0-1 0 0 0,0 1 0 0 0,0 0 0 0 0,0-1 0 0 0,0 1 0 0 0,-1-1 0 0 0,1 1 0 0 0,0-1 0 0 0,0 1 0 0 0,-1 0 0 0 0,1-1 0 0 0,-1 1 0 0 0,-2 6 24 0 0,-1 0-1 0 0,0-1 0 0 0,-1 1 1 0 0,1-1-1 0 0,-2 0 0 0 0,1 0 1 0 0,0-1-1 0 0,-5 4-23 0 0,-6 7 333 0 0,-12 6-95 0 0,24-20-229 0 0,0 1-1 0 0,0 0 1 0 0,0 0 0 0 0,0 0-1 0 0,0 1 1 0 0,1-1-1 0 0,0 1 1 0 0,-3 3-9 0 0,4-5 43 0 0,-2 3-33 0 0,4-5-10 0 0,0 1 0 0 0,-1-1 0 0 0,1 0 0 0 0,0 1 0 0 0,0-1 0 0 0,0 0 0 0 0,0 1 0 0 0,0-1 0 0 0,0 0 0 0 0,0 1 0 0 0,0-1 0 0 0,-1 0 0 0 0,1 1 0 0 0,1-1 0 0 0,-1 1 0 0 0,0-1 0 0 0,0 0 0 0 0,0 1 0 0 0,0-1 0 0 0,0 0 0 0 0,0 1 0 0 0,0-1 0 0 0,0 0 0 0 0,0 1 0 0 0,1-1 0 0 0,-1 0 0 0 0,0 1 0 0 0,0-1 0 0 0,1 0 0 0 0,-1 0 0 0 0,0 1 0 0 0,0-1 0 0 0,1 0 0 0 0,-1 0 0 0 0,0 1 0 0 0,0-1 0 0 0,1 0 0 0 0,-1 0 0 0 0,0 0 0 0 0,1 1 0 0 0,-1-1 0 0 0,0 0 0 0 0,1 0 0 0 0,-1 0 0 0 0,6 2 17 0 0,0 0 0 0 0,0 0 0 0 0,0-1 0 0 0,0 0 0 0 0,0 0 0 0 0,1-1 0 0 0,0 0-17 0 0,9 2 63 0 0,-3-1-402 0 0,0-1 1 0 0,0 0-1 0 0,0-1 1 0 0,0 0 0 0 0,0-1-1 0 0,2-1 339 0 0,-9 1-815 0 0</inkml:trace>
  <inkml:trace contextRef="#ctx0" brushRef="#br0" timeOffset="59770.445">4973 2630 13824 0 0,'9'0'674'0'0,"70"-20"1966"0"0,-21 13-688 0 0,20-1-1619 0 0,-66 7-405 0 0,-6 1-40 0 0,0-1-1 0 0,0 1 0 0 0,0 1 0 0 0,1-1 1 0 0,-1 1-1 0 0,0 0 0 0 0,0 0 113 0 0,6 2-4482 0 0,0-3-1566 0 0</inkml:trace>
  <inkml:trace contextRef="#ctx0" brushRef="#br0" timeOffset="60086.182">5014 2686 10280 0 0,'6'0'469'0'0,"-1"1"1"0"0,1 0-1 0 0,-1 1 1 0 0,1-1-1 0 0,-1 1 1 0 0,4 2-470 0 0,-1-1 591 0 0,-1-1 1 0 0,1 1 0 0 0,6 0-592 0 0,61 4 1501 0 0,-37-4-540 0 0,17 4-961 0 0,-39-6-292 0 0,0 1 0 0 0,0-2-1 0 0,4-1 293 0 0,-1 1-1547 0 0,-17 0 573 0 0</inkml:trace>
  <inkml:trace contextRef="#ctx0" brushRef="#br0" timeOffset="60427.274">5719 2367 11976 0 0,'0'0'46'0'0,"-1"0"1"0"0,0 0-1 0 0,0 0 1 0 0,1 0-1 0 0,-1 0 1 0 0,0 0 0 0 0,0 0-1 0 0,1 0 1 0 0,-1 0-1 0 0,0 0 1 0 0,0 0-1 0 0,1 1 1 0 0,-1-1-1 0 0,0 0 1 0 0,0 0 0 0 0,1 1-1 0 0,-1-1 1 0 0,0 1-1 0 0,1-1 1 0 0,-1 0-1 0 0,1 1 1 0 0,-1-1-1 0 0,0 1 1 0 0,1-1-1 0 0,-1 1 1 0 0,1 0 0 0 0,-1-1-1 0 0,1 1 1 0 0,0 0-1 0 0,-1-1 1 0 0,1 1-1 0 0,0 0 1 0 0,-1-1-1 0 0,1 1 1 0 0,0 0 0 0 0,0-1-1 0 0,0 1 1 0 0,-1 0-1 0 0,1 0 1 0 0,0-1-1 0 0,0 1 1 0 0,0 0-1 0 0,0 0 1 0 0,0 0 0 0 0,1-1-1 0 0,-1 1 1 0 0,0 0-1 0 0,0 0-46 0 0,1 1 171 0 0,-1 1-1 0 0,0 0 0 0 0,1-1 1 0 0,-1 1-1 0 0,0 0 0 0 0,-1-1 1 0 0,1 1-1 0 0,0-1 1 0 0,-1 2-171 0 0,1 9 744 0 0,1-12-697 0 0,-1 0-1 0 0,0 0 1 0 0,0 0-1 0 0,0 0 1 0 0,0 0-1 0 0,0 0 1 0 0,0 0 0 0 0,0 0-1 0 0,0 0 1 0 0,0 0-1 0 0,0 0 1 0 0,-1 0-1 0 0,1 0 1 0 0,0 0-1 0 0,-1 0 1 0 0,1 0-1 0 0,0 0-46 0 0,-2 3 176 0 0,0 0 0 0 0,0 1-1 0 0,1-1 1 0 0,0 1-1 0 0,0 0 1 0 0,0-1 0 0 0,1 1-1 0 0,0 0 1 0 0,-1 0-1 0 0,2-1 1 0 0,-1 1 0 0 0,0 0-1 0 0,1 0-175 0 0,0 1 112 0 0,0 6 178 0 0,0-1 1 0 0,2 0-1 0 0,-1 0 0 0 0,2 3-290 0 0,3 11 217 0 0,-1 0 0 0 0,-1 0 0 0 0,-2 1 0 0 0,0 0-1 0 0,-2 8-216 0 0,3-1-372 0 0,-4-27 352 0 0,3-2-940 0 0,-3-4-4026 0 0,0 0-1707 0 0</inkml:trace>
  <inkml:trace contextRef="#ctx0" brushRef="#br0" timeOffset="60841.306">5997 2575 13824 0 0,'0'0'314'0'0,"-8"2"993"0"0,77-2 3239 0 0,34 0-3070 0 0,-91 1-1287 0 0,0 0-1 0 0,0 0 0 0 0,0 2-188 0 0,17 1-161 0 0,39 3 1576 0 0,-65-7-1656 0 0,1 0 1 0 0,0 0-1 0 0,-1 0 0 0 0,1 0 1 0 0,0-1-1 0 0,2 0 241 0 0,16-2-2269 0 0,-13 2 113 0 0,-3-1-4285 0 0</inkml:trace>
  <inkml:trace contextRef="#ctx0" brushRef="#br0" timeOffset="61138.805">6612 2336 13072 0 0,'4'-2'633'0'0,"-3"2"-580"0"0,0 0 1 0 0,1-1 0 0 0,-1 1-1 0 0,1 0 1 0 0,-1 0-1 0 0,0 0 1 0 0,1 0 0 0 0,-1 0-1 0 0,1 0 1 0 0,-1 1-1 0 0,1-1 1 0 0,-1 0-1 0 0,0 1 1 0 0,1-1 0 0 0,-1 1-1 0 0,0-1 1 0 0,1 1-1 0 0,-1 0 1 0 0,0-1-1 0 0,0 1 1 0 0,1 1-54 0 0,0-1 141 0 0,-1 1 0 0 0,0 0 0 0 0,0 0 0 0 0,0 0-1 0 0,0-1 1 0 0,0 1 0 0 0,0 0 0 0 0,-1 0 0 0 0,1 0 0 0 0,-1 1 0 0 0,1-1 0 0 0,-1 0 0 0 0,0 0 0 0 0,1 0-1 0 0,-1 1-140 0 0,0 18 798 0 0,-1 0-1 0 0,0 0 0 0 0,-1 1-797 0 0,-3 46 1019 0 0,2 1 35 0 0,0 17-981 0 0,3-73-75 0 0,1-1 0 0 0,0 0 0 0 0,1 1 0 0 0,1-1 0 0 0,2 9 2 0 0,-4-19-12 0 0,0 0 0 0 0,0 0 0 0 0,0-1 0 0 0,1 1 0 0 0,-1 0 0 0 0,0 0 0 0 0,1-1-1 0 0,-1 1 1 0 0,1-1 0 0 0,-1 1 0 0 0,1-1 0 0 0,0 0 12 0 0,-1 0-183 0 0,-1-1-913 0 0,1-1-3795 0 0,2-6-1625 0 0</inkml:trace>
  <inkml:trace contextRef="#ctx0" brushRef="#br0" timeOffset="61474.668">6299 2342 11976 0 0,'0'0'266'0'0,"0"0"44"0"0,0 0 15 0 0,0 0-26 0 0,0 0-59 0 0,8-2 1460 0 0,0 1-692 0 0,-6 2-875 0 0,0-2-1 0 0,0 1 1 0 0,0 0 0 0 0,0 0-1 0 0,0-1 1 0 0,-1 1 0 0 0,1-1-1 0 0,0 1 1 0 0,0-1-133 0 0,5-2 122 0 0,0 1-1 0 0,1 1 0 0 0,-1-1 1 0 0,1 1-1 0 0,-1 0 1 0 0,1 1-1 0 0,-1 0 1 0 0,1 0-1 0 0,1 0-121 0 0,22 0 759 0 0,109 1 134 0 0,-57 0 474 0 0,-41-1-1275 0 0,36-5-92 0 0,-7-1 1997 0 0,-59 5-2026 0 0,-10 1-68 0 0,0 0 0 0 0,1-1 0 0 0,-1 1-1 0 0,0-1 1 0 0,0 1 0 0 0,0-1 0 0 0,0 1-1 0 0,0-1 1 0 0,0 0 0 0 0,1-1 97 0 0,-2 2-321 0 0,-1 0-21 0 0,0 0-2 0 0,0 0-76 0 0,0 0-320 0 0,0 0-144 0 0,0 0-32 0 0,0 0-96 0 0,0 0-387 0 0,0 0-176 0 0,0 0-32 0 0,0 0-7 0 0</inkml:trace>
  <inkml:trace contextRef="#ctx0" brushRef="#br0" timeOffset="62434.382">6868 2719 5064 0 0,'0'0'389'0'0,"0"0"-128"0"0,0 0 390 0 0,0 0 196 0 0,0 0 38 0 0,0 0 26 0 0,0 0 70 0 0,13-2 2788 0 0,18-2-1691 0 0,-25 3-1726 0 0,-1-1 1 0 0,0 2-1 0 0,1-1 1 0 0,-1 1-1 0 0,1 0 1 0 0,-1 0-1 0 0,1 0 0 0 0,2 1-352 0 0,21 1 717 0 0,-25-2-551 0 0,0 0 0 0 0,0 0-1 0 0,0 0 1 0 0,0 1 0 0 0,0-1-1 0 0,0 1 1 0 0,0 0 0 0 0,0 0-1 0 0,3 2-165 0 0,0-1 466 0 0,13 5-348 0 0,-19-7-118 0 0,-1 0 0 0 0,1 1 0 0 0,-1-1 0 0 0,0 1 0 0 0,1-1 0 0 0,-1 0 0 0 0,0 1 0 0 0,1-1 0 0 0,-1 1 0 0 0,0-1 0 0 0,0 1 0 0 0,0-1 0 0 0,1 1 0 0 0,-1-1 0 0 0,0 1 0 0 0,0-1 0 0 0,0 1 0 0 0,0-1 0 0 0,0 1 0 0 0,0-1 0 0 0,0 1 0 0 0,0-1 0 0 0,0 1 0 0 0,0-1 0 0 0,0 1 0 0 0,0-1 0 0 0,0 1 0 0 0,-1-1 0 0 0,1 1 0 0 0,0-1 0 0 0,0 1 0 0 0,0-1 0 0 0,-1 1 0 0 0,1-1 0 0 0,0 1 0 0 0,-1-1 0 0 0,1 0 0 0 0,0 1 0 0 0,-1-1 0 0 0,0 1 0 0 0,-2 3 0 0 0,-1 0 0 0 0,0-1 0 0 0,0 1 0 0 0,0-1 0 0 0,0 0 0 0 0,0 0 0 0 0,-1-1 0 0 0,1 1 0 0 0,-1-1 0 0 0,-4 1 0 0 0,-12 8 0 0 0,-24 12 0 0 0,23-12 0 0 0,-1 1 0 0 0,2 1 0 0 0,-1 2 0 0 0,13-9 0 0 0,-4 5 0 0 0,13-11 0 0 0,0 1 0 0 0,-1-1 0 0 0,1 1 0 0 0,0-1 0 0 0,0 1 0 0 0,0-1 0 0 0,0 0 0 0 0,0 1 0 0 0,0-1 0 0 0,0 1 0 0 0,0-1 0 0 0,0 1 0 0 0,0-1 0 0 0,0 1 0 0 0,0-1 0 0 0,0 1 0 0 0,0-1 0 0 0,1 1 0 0 0,-1-1 0 0 0,0 1 0 0 0,0-1 0 0 0,0 0 0 0 0,1 1 0 0 0,-1-1 0 0 0,0 1 0 0 0,0-1 0 0 0,1 0 0 0 0,-1 1 0 0 0,0-1 0 0 0,1 0 0 0 0,-1 1 0 0 0,1-1 0 0 0,-1 0 0 0 0,0 0 0 0 0,1 1 0 0 0,-1-1 0 0 0,1 0 0 0 0,-1 0 0 0 0,1 0 0 0 0,-1 1 0 0 0,1-1 0 0 0,-1 0 0 0 0,1 0 0 0 0,-1 0 0 0 0,6 3 2 0 0,-1 0 0 0 0,0-1-1 0 0,1 1 1 0 0,0-1 0 0 0,0-1-1 0 0,-1 1 1 0 0,7 0-2 0 0,45 4 562 0 0,-40-5-182 0 0,28 3 29 0 0,32 2 371 0 0,-24-2-7319 0 0,-23-2-776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3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13072 0 0,'0'0'597'0'0,"0"0"-9"0"0,0 9-357 0 0,2 52 1677 0 0,-7 11 487 0 0,2 103-403 0 0,2-159-1951 0 0,0-1 0 0 0,-4 16-41 0 0,-1 4-2 0 0,1-16-346 0 0,0-13-5806 0 0,0-3-31 0 0</inkml:trace>
  <inkml:trace contextRef="#ctx0" brushRef="#br0" timeOffset="254.886">4 89 5984 0 0,'0'0'464'0'0,"0"-1"-306"0"0,-2-12 5277 0 0,2 12-5350 0 0,0 1-1 0 0,0 0 0 0 0,0-1 1 0 0,-1 1-1 0 0,1 0 0 0 0,0-1 1 0 0,0 1-1 0 0,0 0 0 0 0,0-1 1 0 0,0 1-1 0 0,0 0 0 0 0,0-1 1 0 0,0 1-1 0 0,0 0 0 0 0,0-1 1 0 0,0 1-1 0 0,0-1 0 0 0,0 1 1 0 0,0 0-1 0 0,0-1 1 0 0,0 1-1 0 0,1 0 0 0 0,-1-1 1 0 0,0 1-1 0 0,0 0 0 0 0,0 0 1 0 0,1-1-1 0 0,-1 1 0 0 0,0 0 1 0 0,0-1-1 0 0,0 1 0 0 0,1 0 1 0 0,-1 0-1 0 0,0 0 0 0 0,1-1 1 0 0,-1 1-1 0 0,0 0 0 0 0,0 0 1 0 0,1 0-1 0 0,-1 0 0 0 0,0-1 1 0 0,1 1-1 0 0,-1 0 0 0 0,1 0 1 0 0,-1 0-1 0 0,0 0 0 0 0,1 0 1 0 0,-1 0-1 0 0,0 0 0 0 0,1 0 1 0 0,-1 0-1 0 0,0 0 0 0 0,1 0-83 0 0,47-6 2012 0 0,-36 5-1734 0 0,0 0-1 0 0,-1-1 1 0 0,1 0-1 0 0,6-2-278 0 0,-8 1 155 0 0,1 1 0 0 0,0 0 0 0 0,0 1 0 0 0,2 0-155 0 0,15-2 4 0 0,-1 1 35 0 0,1 1 0 0 0,0 1 0 0 0,19 3-39 0 0,28 0 11 0 0,-70-3-390 0 0,39 2 948 0 0,-41-2-1583 0 0,1 1 1 0 0,-1 0-1 0 0,1 0 0 0 0,-1 0 0 0 0,1 0 0 0 0,0 1 1014 0 0,6 3-6234 0 0</inkml:trace>
  <inkml:trace contextRef="#ctx0" brushRef="#br0" timeOffset="574.927">316 312 8288 0 0,'0'0'638'0'0,"7"4"-388"0"0,-2-2 55 0 0,1 0-1 0 0,-1-1 1 0 0,1 1 0 0 0,0-1 0 0 0,-1-1 0 0 0,1 1 0 0 0,0-1-1 0 0,-1 0 1 0 0,1 0 0 0 0,3-1-305 0 0,0 0 530 0 0,0 1 0 0 0,0 0 0 0 0,-1 1 0 0 0,8 1-530 0 0,-7 0 296 0 0,-1 0 1 0 0,1 1-1 0 0,-1 0 1 0 0,1 1-1 0 0,-1 0-296 0 0,-4-2 167 0 0,0 0-1 0 0,-1 0 0 0 0,1 0 1 0 0,-1 1-1 0 0,0-1 0 0 0,0 1 1 0 0,0 0-1 0 0,0 0 0 0 0,0 0 0 0 0,-1 0 1 0 0,1 0-1 0 0,0 3-166 0 0,1 1 299 0 0,-3-5-200 0 0,1 0 0 0 0,-1 0 0 0 0,0 0 0 0 0,0 0 1 0 0,0 0-1 0 0,0 0 0 0 0,0 1 0 0 0,-1-1 0 0 0,1 0 0 0 0,-1 0 0 0 0,1 1 0 0 0,-1-1 1 0 0,0 1-1 0 0,0-1 0 0 0,0 0 0 0 0,0 1 0 0 0,0-1 0 0 0,-1 0 0 0 0,1 1 0 0 0,-1 0-99 0 0,-1 3 93 0 0,0 0-1 0 0,-1-1 0 0 0,1 1 0 0 0,-1-1 1 0 0,-1 1-1 0 0,1-1 0 0 0,-1 0 0 0 0,1 0 1 0 0,-1-1-1 0 0,-1 1 0 0 0,1-1 1 0 0,-1 0-1 0 0,0 0 0 0 0,0 0 0 0 0,-1 0-92 0 0,-71 49 1056 0 0,59-38-693 0 0,18-14-360 0 0,-1-1 0 0 0,1 0-1 0 0,0 1 1 0 0,0-1 0 0 0,0 0 0 0 0,0 1 0 0 0,0-1 0 0 0,0 0-1 0 0,0 1 1 0 0,0-1 0 0 0,0 0 0 0 0,0 1 0 0 0,0-1-1 0 0,0 0 1 0 0,0 1 0 0 0,0-1 0 0 0,0 0 0 0 0,0 1-1 0 0,1-1 1 0 0,-1 0 0 0 0,0 0 0 0 0,0 1 0 0 0,0-1 0 0 0,0 0-1 0 0,1 1 1 0 0,-1-1 0 0 0,0 0 0 0 0,0 0 0 0 0,0 1-1 0 0,1-1 1 0 0,-1 0 0 0 0,0 0 0 0 0,1 0 0 0 0,-1 1 0 0 0,0-1-1 0 0,0 0 1 0 0,1 0 0 0 0,-1 0 0 0 0,0 0 0 0 0,1 0-3 0 0,12 7 60 0 0,-1-5-69 0 0,1 0-1 0 0,-1-1 0 0 0,1 0 1 0 0,0-1-1 0 0,0 0 0 0 0,-1-1 1 0 0,1-1-1 0 0,8-2 10 0 0,35-9-909 0 0,-22 5 375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7832 0 0,'0'0'602'0'0,"-1"1"-388"0"0,1-1-1 0 0,-1 1 0 0 0,1-1 0 0 0,-1 0 1 0 0,1 1-1 0 0,-1-1 0 0 0,1 1 0 0 0,-1-1 1 0 0,1 1-1 0 0,0-1 0 0 0,-1 1 0 0 0,1-1 0 0 0,0 1 1 0 0,-1 0-1 0 0,1 0-213 0 0,0 4 638 0 0,-1 0-1 0 0,0 0 1 0 0,0 0 0 0 0,0 0 0 0 0,0 0-1 0 0,-1 0 1 0 0,0 1-638 0 0,-6 22 676 0 0,5-18-360 0 0,0-1 0 0 0,0 1 1 0 0,-1-1-1 0 0,-3 8-316 0 0,-10 22 692 0 0,15-34-642 0 0,0-1 1 0 0,0 0-1 0 0,0 0 0 0 0,0 0 0 0 0,-1-1 0 0 0,0 1 1 0 0,1-1-1 0 0,-2 1-50 0 0,-13 19 278 0 0,12-15-156 0 0,0-1-1 0 0,0 0 1 0 0,-1-1 0 0 0,0 1-1 0 0,0-1 1 0 0,0 0 0 0 0,-1 0-1 0 0,0-1 1 0 0,0 0 0 0 0,-1 0-1 0 0,1-1 1 0 0,-8 3-122 0 0,10-5 37 0 0,0 0 0 0 0,-1 0 1 0 0,1-1-1 0 0,0 0 0 0 0,0 0 0 0 0,-1 0 0 0 0,1-1 1 0 0,0 0-1 0 0,-1 0 0 0 0,1 0 0 0 0,0-1 0 0 0,-1 1 1 0 0,1-1-1 0 0,-4-2-37 0 0,5 2 4 0 0,0 0 1 0 0,1 0 0 0 0,-1-1-1 0 0,0 0 1 0 0,1 1 0 0 0,-1-1-1 0 0,1-1 1 0 0,0 1 0 0 0,0 0-1 0 0,0-1 1 0 0,0 0 0 0 0,0 1-1 0 0,0-1 1 0 0,1 0 0 0 0,0-1-1 0 0,-1 1 1 0 0,1 0 0 0 0,0-1-1 0 0,-1-2-4 0 0,0-4 0 0 0,0 0 0 0 0,1-1 0 0 0,0 1 0 0 0,0-1 0 0 0,1 0 0 0 0,0 1 0 0 0,1-1 0 0 0,1-3 0 0 0,-1 10 0 0 0,0 1-2 0 0,0 0 0 0 0,1 0 0 0 0,0 0 0 0 0,-1 0 0 0 0,1 1 0 0 0,0-1 0 0 0,0 0 0 0 0,0 1 0 0 0,1-1 0 0 0,-1 0 0 0 0,1 1 0 0 0,-1 0 0 0 0,1-1 0 0 0,0 1 0 0 0,0 0 0 0 0,0 0 0 0 0,0 0 0 0 0,0 0 0 0 0,1 0 0 0 0,-1 0 0 0 0,0 1 0 0 0,1-1 0 0 0,-1 1 0 0 0,1 0 0 0 0,0-1 0 0 0,-1 1 0 0 0,1 1 0 0 0,0-1 0 0 0,0 0 0 0 0,0 1 0 0 0,0-1 0 0 0,0 1 0 0 0,-1 0 0 0 0,1 0 0 0 0,0 0 0 0 0,0 0 0 0 0,0 0 0 0 0,0 1 0 0 0,0-1 0 0 0,0 1 2 0 0,1 0-26 0 0,1 0 0 0 0,-1 1 0 0 0,0-1 0 0 0,0 1 0 0 0,0 0 0 0 0,0 0 0 0 0,0 1 0 0 0,0-1 0 0 0,-1 1 0 0 0,1-1 0 0 0,-1 1 0 0 0,3 3 26 0 0,-3-3-11 0 0,0-1-1 0 0,-1 1 0 0 0,1-1 0 0 0,0 0 1 0 0,0 0-1 0 0,1-1 0 0 0,2 3 12 0 0,-2-3 1 0 0,0 1-1 0 0,-1 1 0 0 0,1-1 1 0 0,-1 0-1 0 0,4 4 0 0 0,5 5-20 0 0,-1-2 21 0 0,0 0 1 0 0,-1 1-1 0 0,-1 0 1 0 0,0 1-1 0 0,0 0 0 0 0,-1 1 1 0 0,4 6-2 0 0,-5-2 109 0 0,2 0 0 0 0,0-1 1 0 0,1 0-1 0 0,2 1-109 0 0,-1-2 14 0 0,-4-11 12 0 0,5-1-953 0 0,-8-2-4023 0 0,5-2-1743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4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2760 0 0,'0'-1'207'0'0,"2"0"145"0"0,-2 0 1256 0 0,0 1 539 0 0,0 0 101 0 0,0 0-185 0 0,0 0-864 0 0,0 0-377 0 0,0 0-76 0 0,10 4 1188 0 0,-8-3-1771 0 0,0 1-1 0 0,0 0 1 0 0,0-1 0 0 0,0 1-1 0 0,0 0 1 0 0,0 0 0 0 0,-1 1-1 0 0,1-1 1 0 0,-1 0 0 0 0,0 0-1 0 0,1 1 1 0 0,-1-1 0 0 0,0 1-1 0 0,0-1 1 0 0,-1 1 0 0 0,1-1-1 0 0,0 1 1 0 0,-1 0 0 0 0,0 2-163 0 0,1 6 71 0 0,-1 1 1 0 0,0-1-1 0 0,-1 1 0 0 0,0 0-71 0 0,0-5 12 0 0,-1 5 296 0 0,-1-1 0 0 0,0 1-1 0 0,0-1 1 0 0,-2 0 0 0 0,1 0 0 0 0,-3 2-308 0 0,-2 9 134 0 0,-14 25-116 0 0,16-34-19 0 0,0 0 1 0 0,2 0 0 0 0,-1 1 0 0 0,2 0-1 0 0,-1 0 1 0 0,3-6 5 0 0,0 1-1 0 0,-1-1 0 0 0,-3 5-4 0 0,3-6 29 0 0,3-6 65 0 0,0 0 1 0 0,-1 0 0 0 0,1 0 0 0 0,0 0-1 0 0,0 1 1 0 0,0-1 0 0 0,0 0 0 0 0,0 0 0 0 0,0 0-1 0 0,0 1 1 0 0,0-1 0 0 0,0 0 0 0 0,0 0-1 0 0,1 1-94 0 0,-1-1 128 0 0,1-1-103 0 0,-1 1-1 0 0,1-1 1 0 0,-1 1 0 0 0,1-1-1 0 0,-1 1 1 0 0,1-1-1 0 0,-1 1 1 0 0,1-1-1 0 0,0 0 1 0 0,-1 1 0 0 0,1-1-1 0 0,0 0 1 0 0,-1 0-1 0 0,1 1-24 0 0,168 1 468 0 0,14 6-312 0 0,-152-8-3957 0 0,-17 0 2562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 7368 0 0,'0'-4'762'0'0,"2"-17"1895"0"0,-2 20-2437 0 0,0 0 0 0 0,0 0 0 0 0,0 0-1 0 0,0 0 1 0 0,0 0 0 0 0,-1 0 0 0 0,1 0-1 0 0,0 0 1 0 0,-1 0 0 0 0,1 0 0 0 0,-1 0-1 0 0,1 0 1 0 0,-1 0 0 0 0,1 1-1 0 0,-1-1 1 0 0,1 0 0 0 0,-1 0 0 0 0,0 1-1 0 0,0-1 1 0 0,1 0-220 0 0,-1 1 723 0 0,1 0-637 0 0,0-1 0 0 0,0 1 0 0 0,-1 0 0 0 0,1-1 0 0 0,0 1 0 0 0,0 0 1 0 0,-1 0-1 0 0,1-1 0 0 0,0 1 0 0 0,0 0 0 0 0,-1 0 0 0 0,1 0 0 0 0,0 0 0 0 0,0-1 0 0 0,-1 1 0 0 0,1 0 0 0 0,0 0 1 0 0,-1 0-1 0 0,1 0 0 0 0,0 0 0 0 0,-1 0 0 0 0,1 0 0 0 0,0 0 0 0 0,-1 0 0 0 0,1 0 0 0 0,0 0 0 0 0,-1 0 0 0 0,1 0 1 0 0,0 0-1 0 0,-1 0 0 0 0,1 0 0 0 0,0 0 0 0 0,-1 0 0 0 0,1 0 0 0 0,0 0 0 0 0,-1 1 0 0 0,1-1 0 0 0,0 0-86 0 0,-13 6 1191 0 0,10-1-1042 0 0,1 1-1 0 0,0 0 1 0 0,1-1-1 0 0,-1 1 1 0 0,1 0-1 0 0,0 0 1 0 0,1 0-1 0 0,-1 0 1 0 0,1 0-1 0 0,0 1-148 0 0,0 10 167 0 0,-1 3-157 0 0,1 0 0 0 0,0 0-1 0 0,2 0 1 0 0,2 6-10 0 0,17 80-4 0 0,-6-34 20 0 0,-7-32 86 0 0,-1-6-76 0 0,-1 1 0 0 0,-1 0 1 0 0,-2 0-1 0 0,-2 0 0 0 0,-1 14-26 0 0,-2-26 22 0 0,2-6 30 0 0,-2 0 1 0 0,0 0-1 0 0,-1 0 0 0 0,-1 0 0 0 0,-4 10-52 0 0,4-13-54 0 0,4-12-143 0 0,0 0-1 0 0,-1 0 1 0 0,1 0-1 0 0,-1-1 1 0 0,1 1-1 0 0,-1 0 1 0 0,0 0-1 0 0,1-1 1 0 0,-1 1-1 0 0,0-1 1 0 0,0 1-1 0 0,-1-1 1 0 0,1 1-1 0 0,0 0 198 0 0,-6 3-1512 0 0</inkml:trace>
  <inkml:trace contextRef="#ctx0" brushRef="#br0" timeOffset="646.069">1 504 10136 0 0,'2'-3'657'0'0,"-1"2"-526"0"0,-1 0 0 0 0,1 1 0 0 0,-1-1 0 0 0,1 0 1 0 0,-1 0-1 0 0,0 1 0 0 0,1-1 0 0 0,-1 0 0 0 0,0 0 0 0 0,0 1 0 0 0,0-1 0 0 0,1 0 0 0 0,-1 0 0 0 0,0 0 1 0 0,0 0-1 0 0,0 1 0 0 0,0-1 0 0 0,0 0-131 0 0,0 0 50 0 0,0 0 0 0 0,1 1 0 0 0,-1-1 0 0 0,0 0 0 0 0,1 1 0 0 0,-1-1 0 0 0,1 0 0 0 0,-1 1 0 0 0,1-1 0 0 0,0 1 0 0 0,-1-1 0 0 0,1 1 0 0 0,0-1 0 0 0,-1 1-1 0 0,1 0 1 0 0,0-1 0 0 0,-1 1 0 0 0,1 0 0 0 0,0-1 0 0 0,0 1 0 0 0,-1 0 0 0 0,1 0 0 0 0,0 0 0 0 0,0 0-50 0 0,26-7 219 0 0,-19 6 15 0 0,35-6 832 0 0,7 0-1066 0 0,-10 3-23 0 0,76-19 192 0 0,-32 6-744 0 0,-48 10 539 0 0,-14 2 37 0 0,0 1 0 0 0,7 1-1 0 0,-13 0 3 0 0,-14 2 11 0 0,0 1-1 0 0,0-1 1 0 0,0 1 0 0 0,0 0 0 0 0,0-1-1 0 0,0 1 1 0 0,0 0 0 0 0,1 0 0 0 0,-1 0-1 0 0,0 1 1 0 0,0-1 0 0 0,0 0 0 0 0,0 1 0 0 0,2 0-14 0 0,-4 0 248 0 0,0-1 28 0 0,-2 0-213 0 0,0 1 0 0 0,0 0 0 0 0,1 0 0 0 0,-1 0 0 0 0,0 0 1 0 0,0 1-1 0 0,0-1 0 0 0,1 0 0 0 0,-1 1 0 0 0,1-1 1 0 0,-1 1-1 0 0,0 0-63 0 0,-6 6 161 0 0,-7 3 48 0 0,10-8-87 0 0,1 0 1 0 0,-1 1 0 0 0,1 0-1 0 0,0 0 1 0 0,0 0-1 0 0,-1 1-122 0 0,-16 20 412 0 0,14-18-312 0 0,1 0 1 0 0,0 1-1 0 0,0 0 1 0 0,-4 8-101 0 0,1 1 39 0 0,4-8 11 0 0,0-1 0 0 0,1 1 0 0 0,-1 3-50 0 0,4-1 100 0 0,3-10-71 0 0,-2-1-21 0 0,1 1 66 0 0,1-1 24 0 0,4-1-18 0 0,0-1 0 0 0,0 0-1 0 0,-1 0 1 0 0,1 0 0 0 0,-1-1-1 0 0,1 0 1 0 0,-1 0 0 0 0,0 0-1 0 0,0 0 1 0 0,1-2-80 0 0,10-9 98 0 0,0-1 0 0 0,3-6-98 0 0,-7 8 21 0 0,0 1 0 0 0,1 1 0 0 0,12-9-21 0 0,25-11 6 0 0,-45 28-14 0 0,0 1 0 0 0,0 0 0 0 0,0 0 1 0 0,0 0-1 0 0,1 1 0 0 0,-1 0 1 0 0,1 0-1 0 0,-1 0 0 0 0,3 0 8 0 0,-4 2-7 0 0,0-1 0 0 0,-1 1 0 0 0,1 0 0 0 0,-1 0 0 0 0,1 0 0 0 0,-1 0 0 0 0,1 0 0 0 0,-1 1 0 0 0,0 0 0 0 0,1 0 0 0 0,-1 0 0 0 0,0 0 0 0 0,0 0 0 0 0,0 0 0 0 0,-1 1 0 0 0,1 0 0 0 0,-1-1 0 0 0,1 1 0 0 0,-1 0 0 0 0,0 0 0 0 0,1 1 7 0 0,5 10-36 0 0,1 0-1 0 0,-2 1 0 0 0,0 0 0 0 0,0 2 37 0 0,-6-15 1 0 0,24 60 700 0 0,-25-61-549 0 0,0-1 0 0 0,0 0 0 0 0,0 0 0 0 0,0 0 47 0 0,0 0 196 0 0,0 0 86 0 0,-3-16 611 0 0,2 5-1090 0 0,0 1 1 0 0,0 0-1 0 0,1-1 0 0 0,1 1 1 0 0,-1-1-1 0 0,2 1 0 0 0,0 0 1 0 0,2-9-3 0 0,0 4 0 0 0,1 0-1 0 0,1 1 1 0 0,0-1 0 0 0,1 1-1 0 0,6-8 1 0 0,-8 13-118 0 0,1 1 0 0 0,0 0 0 0 0,0 0 0 0 0,1 0 0 0 0,0 0 0 0 0,0 1 0 0 0,6-4 118 0 0,-7 7-1276 0 0,-1 1 0 0 0,0 0 0 0 0,1 0 0 0 0,-1 0 0 0 0,2 0 1276 0 0,20-5-7009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3680 0 0,'4'-3'-74'0'0,"-1"1"-1"0"0,1 1 1 0 0,0-1 0 0 0,0 0-1 0 0,3 0 75 0 0,-2 1 687 0 0,1 0-1 0 0,-1 0 1 0 0,1 0 0 0 0,-1 1-1 0 0,1 0 1 0 0,2 0-687 0 0,5 2 1310 0 0,1 0 1 0 0,-1 0 0 0 0,0 1-1 0 0,1 1-1310 0 0,-14-4 11 0 0,17 6 191 0 0,-17-5-183 0 0,1-1 1 0 0,-1 0 0 0 0,1 1-1 0 0,-1-1 1 0 0,1 0 0 0 0,-1 1-1 0 0,1-1 1 0 0,-1 1 0 0 0,1-1-1 0 0,-1 1 1 0 0,0-1-1 0 0,1 1 1 0 0,-1-1 0 0 0,1 1-1 0 0,-1-1 1 0 0,0 1 0 0 0,0-1-1 0 0,1 1 1 0 0,-1 0 0 0 0,0-1-1 0 0,0 1 1 0 0,0-1 0 0 0,0 1-1 0 0,0 0-19 0 0,1 1 74 0 0,-1-1 0 0 0,1 1 0 0 0,-1-1-1 0 0,1 1 1 0 0,0-1 0 0 0,-1 1 0 0 0,1-1-1 0 0,0 0 1 0 0,0 1 0 0 0,0-1 0 0 0,0 0-1 0 0,2 1-73 0 0,15 16 537 0 0,-1-6-135 0 0,-11-7-391 0 0,0-1-1 0 0,1 1 1 0 0,-2 1-1 0 0,1-1 1 0 0,2 3-11 0 0,-7-6 51 0 0,1 0 0 0 0,-1 0 1 0 0,0 0-1 0 0,0 0 0 0 0,0 0 1 0 0,0 1-1 0 0,0-1 0 0 0,0 0 1 0 0,0 0-1 0 0,-1 1 0 0 0,1-1 0 0 0,-1 1 1 0 0,0-1-1 0 0,0 0 0 0 0,1 1 1 0 0,-2-1-1 0 0,1 1 0 0 0,0-1 1 0 0,0 0-1 0 0,-1 1-51 0 0,0 3 195 0 0,-1 0 0 0 0,0 0 0 0 0,-1 0 0 0 0,1-1 0 0 0,-2 1-195 0 0,-3 10 127 0 0,5-13-125 0 0,0 0 0 0 0,1 0 0 0 0,-1 0 0 0 0,0 0 0 0 0,-1-1 0 0 0,1 1 0 0 0,0-1 0 0 0,-1 1 0 0 0,-1 0-2 0 0,1 0-1 0 0,0 0 1 0 0,0-1 0 0 0,0 1 0 0 0,1 1 0 0 0,-1-1-1 0 0,-2 4 1 0 0,-1 4 0 0 0,4-5 0 0 0,-1-1 0 0 0,0 0 0 0 0,-1 1 0 0 0,1-1 0 0 0,-1-1 0 0 0,0 1 0 0 0,0 0 0 0 0,-2 0 0 0 0,-4 3 0 0 0,7-6 0 0 0,0 0 0 0 0,1 0 0 0 0,-1 0 0 0 0,0 0 0 0 0,1 1 0 0 0,0-1 0 0 0,-1 1 0 0 0,1 0 0 0 0,0 0 0 0 0,0 0 0 0 0,1 0 0 0 0,-1 0 0 0 0,1 0 0 0 0,-2 3 0 0 0,-1 7 0 0 0,4-12 0 0 0,-1 0 0 0 0,0 0 0 0 0,1 1 0 0 0,-1-1 0 0 0,1 0 0 0 0,0 1 0 0 0,0-1 0 0 0,-1 0 0 0 0,1 1 0 0 0,0-1 0 0 0,0 1 0 0 0,0-1 0 0 0,0 0 0 0 0,0 1 0 0 0,1-1 0 0 0,-1 0 0 0 0,0 1 0 0 0,1-1 0 0 0,-1 0 0 0 0,1 1 0 0 0,3 7 0 0 0,-4-8 1 0 0,1 0-1 0 0,-1 0 0 0 0,0 0 1 0 0,1-1-1 0 0,-1 1 0 0 0,1 0 1 0 0,-1 0-1 0 0,1 0 0 0 0,0 0 1 0 0,-1-1-1 0 0,1 1 0 0 0,0 0 1 0 0,-1-1-1 0 0,1 1 0 0 0,0 0 0 0 0,0-1 1 0 0,-1 1-1 0 0,1-1 0 0 0,0 1 1 0 0,0-1-1 0 0,0 0 0 0 0,0 1 1 0 0,0-1-1 0 0,0 0 0 0 0,0 1 1 0 0,0-1-1 0 0,0 0 0 0 0,0 0 1 0 0,0 0-1 0 0,0 0 0 0 0,0 0 0 0 0,0 0 0 0 0,5 0 29 0 0,14 3 303 0 0,0-1-1 0 0,0-1 1 0 0,10-1-332 0 0,-15 0 237 0 0,-9-1-182 0 0,1-1 0 0 0,-1 1-1 0 0,1-1 1 0 0,-1 0 0 0 0,0-1 0 0 0,0 0-1 0 0,0 0 1 0 0,0 0 0 0 0,0 0 0 0 0,-1-1-1 0 0,0 0 1 0 0,1 0 0 0 0,-1-1 0 0 0,-1 1-1 0 0,2-3-54 0 0,-3 4 116 0 0,-1 0-1 0 0,0 0 1 0 0,0 0 0 0 0,0 0-1 0 0,0-1 1 0 0,0 1-1 0 0,-1-1 1 0 0,1 1-1 0 0,-1-1 1 0 0,0 0-1 0 0,-1 1 1 0 0,1-1-1 0 0,0 0 1 0 0,-1 0 0 0 0,0 0-1 0 0,0-1-115 0 0,0-1 59 0 0,-1 1-1 0 0,0 0 1 0 0,0-1-1 0 0,-1 1 1 0 0,0 0 0 0 0,1 0-1 0 0,-2 0 1 0 0,1 0-1 0 0,0 0 1 0 0,-1 0 0 0 0,-2-2-59 0 0,-3-3 205 0 0,-1 1 1 0 0,0-1-1 0 0,0 1 1 0 0,-1 1-1 0 0,0 0 1 0 0,-1 0 0 0 0,-8-4-207 0 0,-2-2 89 0 0,-11-5-81 0 0,24 15-43 0 0,0 0-1 0 0,1 0 1 0 0,0-1 0 0 0,-4-3 36 0 0,-25-27-691 0 0,31 29 535 0 0,-14-7-1000 0 0,16 12 401 0 0,-9-5-6644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5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58 9384 0 0,'37'-22'3084'0'0,"-36"22"-2403"0"0,12-5 1271 0 0,-8 4 1320 0 0,-5 1-2767 0 0,0 0-8 0 0,0 0-51 0 0,0 0-214 0 0,-7 17 142 0 0,1-8-161 0 0,-1-1 0 0 0,-1 0 0 0 0,1 0 0 0 0,-8 5-213 0 0,-6 7 344 0 0,-53 56-49 0 0,26-24-238 0 0,45-51-57 0 0,-6 10 0 0 0,8-10-6 0 0,1 0 0 0 0,-1-1-1 0 0,1 1 1 0 0,-1 0 0 0 0,1 0-1 0 0,-1 0 1 0 0,1 0 0 0 0,0 0-1 0 0,0 0 1 0 0,0 0 0 0 0,-1 0-1 0 0,1 0 1 0 0,0 0 0 0 0,0 0-1 0 0,0 0 1 0 0,0 0 0 0 0,0 0-1 0 0,1 0 1 0 0,-1 0 0 0 0,0 0-1 0 0,0 0 1 0 0,1 0 0 0 0,-1 1 6 0 0,2 0-4 0 0,-1 0 1 0 0,0 0-1 0 0,1 0 1 0 0,0 0-1 0 0,-1 0 1 0 0,1-1-1 0 0,0 1 1 0 0,0 0-1 0 0,0-1 1 0 0,0 1 3 0 0,8 4 24 0 0,0 0 1 0 0,0-1-1 0 0,0 0 1 0 0,3 0-25 0 0,61 31 354 0 0,-56-26-219 0 0,9 4 97 0 0,0-1 1 0 0,0-1-1 0 0,23 6-232 0 0,-23-9 26 0 0,-21-7-187 0 0,0 1 0 0 0,0-1 1 0 0,0-1-1 0 0,1 1 0 0 0,-1-1 1 0 0,0 0-1 0 0,1-1 0 0 0,-1 1 1 0 0,1-1-1 0 0,3-1 161 0 0,-9 1-677 0 0,1-1 0 0 0,-1 1 0 0 0,0 0 0 0 0,1-1 0 0 0,-1 0 0 0 0,1 1 0 0 0,-1-1 0 0 0,0 0 0 0 0,0 0 0 0 0,2-1 677 0 0,3-3-6360 0 0</inkml:trace>
  <inkml:trace contextRef="#ctx0" brushRef="#br0" timeOffset="418.867">768 0 9672 0 0,'0'0'748'0'0,"0"0"-316"0"0,0 0 506 0 0,0 0 277 0 0,0 0 53 0 0,0 0-89 0 0,0 0-418 0 0,0 0-179 0 0,0 0-35 0 0,0 0-42 0 0,-1 10 471 0 0,-2-6-860 0 0,0 0-1 0 0,0-1 1 0 0,0 1-1 0 0,-1-1 1 0 0,1 0-1 0 0,-1 0 0 0 0,0-1 1 0 0,0 1-1 0 0,0-1 1 0 0,-3 2-116 0 0,-5 3 213 0 0,-27 16 49 0 0,15-9-93 0 0,0 2 0 0 0,-7 6-169 0 0,-11 9 144 0 0,-23 13-144 0 0,56-36 0 0 0,9-7 0 0 0,-1-1 0 0 0,1 0 0 0 0,0 0 0 0 0,0 1 0 0 0,0-1 0 0 0,0 0 0 0 0,-1 0 0 0 0,1 1 0 0 0,0-1 0 0 0,0 0 0 0 0,0 0 0 0 0,0 1 0 0 0,0-1 0 0 0,0 0 0 0 0,0 1 0 0 0,0-1 0 0 0,0 0 0 0 0,0 1 0 0 0,0-1 0 0 0,0 0 0 0 0,0 0 0 0 0,0 1 0 0 0,0-1 0 0 0,0 0 0 0 0,0 1 0 0 0,0-1 0 0 0,0 0 0 0 0,1 0 0 0 0,-1 1 0 0 0,0-1 0 0 0,0 0 0 0 0,0 0 0 0 0,0 1 0 0 0,1-1 0 0 0,-1 0 0 0 0,0 0 0 0 0,0 0 0 0 0,0 1 0 0 0,1-1 0 0 0,-1 0 0 0 0,0 0 0 0 0,0 0 0 0 0,1 0 0 0 0,-1 1 0 0 0,0-1 0 0 0,11 9 65 0 0,0 1 0 0 0,0-2 0 0 0,1 0 0 0 0,0 0-1 0 0,0-1 1 0 0,1 0 0 0 0,-1-1 0 0 0,11 3-65 0 0,1 1 25 0 0,22 14-124 0 0,-23-12 566 0 0,20 7-467 0 0,-34-16 51 0 0,-1 0-1 0 0,0-1 0 0 0,1 0 0 0 0,0 0 1 0 0,-1-1-1 0 0,1 0 0 0 0,3 0-50 0 0,13 1-1716 0 0,-13-1-160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5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10136 0 0,'-30'-8'918'0'0,"29"8"-643"0"0,1 0 334 0 0,0 0 178 0 0,0 0 40 0 0,0 0 7 0 0,0 0 13 0 0,16 0 2950 0 0,-14 2-3655 0 0,0 0 0 0 0,-1 0 0 0 0,1 0 0 0 0,0 0 0 0 0,-1 0 0 0 0,1 1 0 0 0,-1-1 0 0 0,1 0 0 0 0,-1 1 0 0 0,0-1 0 0 0,0 1 0 0 0,0-1 0 0 0,-1 1 0 0 0,1-1 0 0 0,-1 1 0 0 0,1 0 0 0 0,-1 0-142 0 0,2 10 578 0 0,-1 1 0 0 0,-1 11-578 0 0,0-21 186 0 0,-1 57 887 0 0,0-9-1114 0 0,2-1 1 0 0,3 4 40 0 0,-3-12 699 0 0,-1-32-616 0 0,0-1-1 0 0,1 1 1 0 0,0-1-1 0 0,2 7-82 0 0,3 8-448 0 0,-6-24-28 0 0,0-1-1092 0 0,0 0-468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4608 0 0,'0'0'208'0'0,"1"0"-9"0"0,3 0 77 0 0,-3 0 937 0 0,-1 0 403 0 0,0 0 72 0 0,19 0 2214 0 0,-17 0-3693 0 0,0 0 0 0 0,-1 0 0 0 0,1 0 0 0 0,0 0 0 0 0,0 1 0 0 0,-1-1 0 0 0,1 1 0 0 0,0 0 0 0 0,0-1 0 0 0,-1 1 0 0 0,1 0 0 0 0,-1 0 0 0 0,1 0 0 0 0,-1 0 0 0 0,1 0 0 0 0,-1 0 0 0 0,0 0 0 0 0,1 1 0 0 0,-1-1 0 0 0,0 0 0 0 0,0 1 0 0 0,0-1 0 0 0,0 1 0 0 0,1 1-209 0 0,-1-1 186 0 0,0 1 0 0 0,0 0-1 0 0,0 0 1 0 0,0 0 0 0 0,0 0 0 0 0,-1 0 0 0 0,0 0 0 0 0,1 0 0 0 0,-1 0 0 0 0,0 0 0 0 0,0 0 0 0 0,0 0 0 0 0,-1 0 0 0 0,0 2-186 0 0,-2 6 169 0 0,0-1 1 0 0,0 1 0 0 0,-1-1 0 0 0,-1 0-1 0 0,0 0 1 0 0,0-1 0 0 0,-1 1 0 0 0,0-1 0 0 0,-1 0-1 0 0,0-1 1 0 0,0 0 0 0 0,-8 7-170 0 0,-5 2 130 0 0,-1-1 0 0 0,-1 0 0 0 0,0-2 0 0 0,-18 9-130 0 0,4-4-112 0 0,6-3-1374 0 0,2 0-3713 0 0,2-1-2146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5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23 442 2304 0 0,'-4'19'4090'0'0,"0"-12"-1281"0"0,3-6-2424 0 0,0 1 1 0 0,0 0-1 0 0,0 0 1 0 0,0 0-1 0 0,0 0 0 0 0,0 0 1 0 0,0 0-1 0 0,1 0 0 0 0,-1 0 1 0 0,1 0-1 0 0,-1 0 1 0 0,1 2-386 0 0,-3 4 3639 0 0,2-6-1213 0 0,2-7-2104 0 0,2-5-54 0 0,9-29 447 0 0,10-20-715 0 0,0-11 217 0 0,-10 28-217 0 0,2-23 0 0 0,-6 31 0 0 0,2-20 1 0 0,-7 32 15 0 0,1 0 0 0 0,1 1 0 0 0,2-1-1 0 0,1-3-15 0 0,-8 25 0 0 0,0-1 0 0 0,1 1 0 0 0,-1-1 0 0 0,0 1 0 0 0,1-1 0 0 0,-1 1 0 0 0,0-1 0 0 0,1 1 0 0 0,-1-1 0 0 0,0 1 0 0 0,1-1 0 0 0,-1 1 0 0 0,1 0 0 0 0,-1-1 0 0 0,1 1 0 0 0,-1 0 0 0 0,1-1 0 0 0,-1 1 0 0 0,1 0 0 0 0,-1 0 0 0 0,5-3 0 0 0,-4 2 0 0 0,-1 1 0 0 0,0 0 0 0 0,1 0 0 0 0,-1-1 0 0 0,0 1 0 0 0,1 0 0 0 0,-1 0 0 0 0,1-1 0 0 0,-1 1 0 0 0,0 0 0 0 0,1 0 0 0 0,-1 0 0 0 0,1 0 0 0 0,-1 0 0 0 0,1 0 0 0 0,-1 0 0 0 0,0 0 0 0 0,1 0 0 0 0,-1 0 0 0 0,1 0 0 0 0,-1 0 0 0 0,1 0 0 0 0,-1 0 0 0 0,1 0 0 0 0,-1 0 0 0 0,0 0 0 0 0,1 1 0 0 0,-1-1 0 0 0,1 0 0 0 0,-1 0 0 0 0,0 1 0 0 0,1-1 0 0 0,-1 0 0 0 0,0 0 0 0 0,1 1 0 0 0,-1-1 0 0 0,0 0 0 0 0,12 7 0 0 0,0 0 0 0 0,-1 1 0 0 0,1 0 0 0 0,-2 1 0 0 0,1 0 0 0 0,-1 1 0 0 0,-1 0 0 0 0,4 6 0 0 0,6 4-48 0 0,0 0-1 0 0,16 12 49 0 0,9 9 1 0 0,49 47-1 0 0,-81-77 2 0 0,1 0 0 0 0,4 2-2 0 0,-5-4 20 0 0,-1 0 0 0 0,0 0 0 0 0,3 5-20 0 0,-2-3 0 0 0,-12-10 0 0 0,1-1 0 0 0,-1 1 0 0 0,1-1 0 0 0,-1 1 0 0 0,0-1 0 0 0,1 1 0 0 0,-1-1 0 0 0,0 1 0 0 0,1-1 0 0 0,-1 1 0 0 0,0-1 0 0 0,0 1 0 0 0,0-1 0 0 0,1 1 0 0 0,-1 0 0 0 0,0-1 0 0 0,0 1 0 0 0,0 0 0 0 0,0-1 0 0 0,0 1 0 0 0,0-1 0 0 0,0 1 0 0 0,0 0 0 0 0,0-1 0 0 0,-1 1 0 0 0,1-1 0 0 0,0 1 0 0 0,0 0 0 0 0,0-1 0 0 0,-1 1 0 0 0,1-1 0 0 0,0 1 0 0 0,-1-1 0 0 0,1 1 0 0 0,0-1 0 0 0,-1 1 0 0 0,0 0 0 0 0,0 0 19 0 0,0 1 0 0 0,-1-1-1 0 0,1 0 1 0 0,-1 1-1 0 0,0-1 1 0 0,1 0 0 0 0,-1 0-1 0 0,0 0 1 0 0,1 0 0 0 0,-1-1-1 0 0,0 1 1 0 0,-1 0-19 0 0,-24 7 600 0 0,-5 1-184 0 0,22-6-361 0 0,-1 0 0 0 0,1-1-1 0 0,-1 0 1 0 0,-7 0-55 0 0,-143 10 267 0 0,141-11-197 0 0,-1-1 0 0 0,1-1 0 0 0,-1 0 1 0 0,-5-3-71 0 0,6 1-111 0 0,10 1 215 0 0,3-1-1152 0 0,2 2-2557 0 0,5 1 2082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4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4608 0 0,'0'0'353'0'0,"0"0"45"0"0,0 0 1047 0 0,0 0 481 0 0,0 0 98 0 0,0 0-169 0 0,0 0-798 0 0,0 0-346 0 0,0 0-67 0 0,2 1-29 0 0,-1 0-465 0 0,0 0 0 0 0,1 1 1 0 0,-1-1-1 0 0,0 0 1 0 0,0 0-1 0 0,0 1 0 0 0,0-1 1 0 0,0 1-1 0 0,0-1 1 0 0,0 1-1 0 0,0-1 0 0 0,-1 1 1 0 0,1 0-1 0 0,-1-1 1 0 0,1 1-1 0 0,-1 0 0 0 0,0 0-150 0 0,4 35 846 0 0,-2-15-274 0 0,-2-18-511 0 0,2 7 139 0 0,-1 0-1 0 0,-1 1 0 0 0,1-1 1 0 0,-2 3-200 0 0,0 6 248 0 0,2 1 1 0 0,0-1 0 0 0,2 6-249 0 0,-1-7 112 0 0,3 4-10 0 0,-4-19-100 0 0,0 1 0 0 0,0 0 0 0 0,0-1 0 0 0,-1 1 0 0 0,1 1-2 0 0,0 21 168 0 0,1 0-1 0 0,3 5-167 0 0,-4-23 36 0 0,2 0 4 0 0,-3-8-40 0 0,0 1-1 0 0,1-1 1 0 0,-1 0-1 0 0,0 1 1 0 0,0-1-1 0 0,0 1 1 0 0,0-1 0 0 0,0 1-1 0 0,0-1 1 0 0,-1 1-1 0 0,1-1 1 0 0,0 1 0 0 0,-1-1-1 0 0,1 0 1 0 0,-1 1-1 0 0,0 0 1 0 0,1-1-434 0 0,0-1-146 0 0,0 0-836 0 0,0 0-3408 0 0,0 0-1461 0 0</inkml:trace>
  <inkml:trace contextRef="#ctx0" brushRef="#br0" timeOffset="462.7">0 89 7400 0 0,'0'0'333'0'0,"0"0"0"0"0,10-17 2949 0 0,14-10 1123 0 0,-22 25-4332 0 0,-1 1 0 0 0,1 0 0 0 0,-1 0 0 0 0,1-1 0 0 0,-1 1 0 0 0,1 0 0 0 0,0 0 0 0 0,-1 0 0 0 0,2 0-73 0 0,3-2 123 0 0,2-1 30 0 0,0 0 0 0 0,0 0 0 0 0,0 1 0 0 0,1 0 0 0 0,-1 0 0 0 0,1 1 0 0 0,0 0 0 0 0,0 1 0 0 0,1 0-153 0 0,11-1 505 0 0,-1 2-1 0 0,1 0 0 0 0,9 2-504 0 0,25 9 0 0 0,-49-10 72 0 0,-1 0 0 0 0,1 1 0 0 0,-1 0 0 0 0,1 0 0 0 0,-1 1 0 0 0,0-1 0 0 0,0 1 0 0 0,0 0 0 0 0,0 0 0 0 0,-1 1 0 0 0,1-1 0 0 0,-1 1 0 0 0,0 0 0 0 0,0 1 0 0 0,1 0-72 0 0,0 1 50 0 0,1 0 0 0 0,-1 1 0 0 0,-1 0 0 0 0,1 0 0 0 0,-1 0 0 0 0,0 0 0 0 0,1 5-50 0 0,-4-9 32 0 0,0 1 1 0 0,0-1-1 0 0,-1 0 1 0 0,1 1-1 0 0,-1-1 1 0 0,0 1-1 0 0,0-1 1 0 0,0 0-1 0 0,0 1 1 0 0,0-1-1 0 0,-1 1 1 0 0,1-1-1 0 0,-1 0 1 0 0,0 1-1 0 0,0-1 1 0 0,-1 0-1 0 0,1 0 1 0 0,-1 0-1 0 0,0 2-32 0 0,-2 1 45 0 0,0 0 0 0 0,0 0 0 0 0,-1-1 1 0 0,0 1-1 0 0,0-1 0 0 0,0 0 0 0 0,0-1 0 0 0,-1 1 0 0 0,0-1 0 0 0,0 0 1 0 0,0 0-1 0 0,0-1 0 0 0,-1 0 0 0 0,-4 2-45 0 0,-11 2-128 0 0,0-1 1 0 0,-1 0-1 0 0,-21 1 128 0 0,-6 2-168 0 0,18-5 188 0 0,15-5-1466 0 0,3-6-4179 0 0,8 2-619 0 0</inkml:trace>
  <inkml:trace contextRef="#ctx0" brushRef="#br0" timeOffset="1849.968">412 541 3680 0 0,'3'-3'603'0'0,"3"-2"-1032"0"0,-4 4 4309 0 0,0 1 3872 0 0,-2 1-7462 0 0,1 1-1 0 0,0 0 0 0 0,-1 0 1 0 0,1-1-1 0 0,-1 1 1 0 0,0 0-1 0 0,0 0 0 0 0,0 0 1 0 0,1 0-1 0 0,-2 0 1 0 0,1 1-290 0 0,0-3 193 0 0,-1 22 1640 0 0,0-16-1575 0 0,1-1 0 0 0,0 1-1 0 0,0 0 1 0 0,0-1 0 0 0,2 6-258 0 0,3 45 1206 0 0,-2-34-732 0 0,-2-15-2723 0 0,-1-1-3306 0 0,0-6 3510 0 0</inkml:trace>
  <inkml:trace contextRef="#ctx0" brushRef="#br0" timeOffset="2066">496 413 13824 0 0,'0'0'304'0'0,"0"0"64"0"0,-2-2 16 0 0,2 2 0 0 0,2-4-312 0 0,-2 4-72 0 0,0 0 0 0 0,0 0 0 0 0,0 0 368 0 0,0 0 56 0 0,0 0 15 0 0,0 0 1 0 0,-2 6-368 0 0,2 2-72 0 0,0 0 0 0 0,0-2-4559 0 0,2 2-905 0 0</inkml:trace>
  <inkml:trace contextRef="#ctx0" brushRef="#br0" timeOffset="2431.489">633 626 13824 0 0,'-2'17'1496'0'0,"-4"-6"-1455"0"0,5-10-7 0 0,0 1 1 0 0,0-1 0 0 0,1 0-1 0 0,-1 0 1 0 0,1 0-1 0 0,-1 0 1 0 0,1 1-1 0 0,-1-1 1 0 0,1 0-1 0 0,0 0 1 0 0,0 1 0 0 0,-1-1-35 0 0,-3 2 1795 0 0,3-4 548 0 0,3-4-1508 0 0,32-60-483 0 0,-28 56-491 0 0,-1 2-121 0 0,0-1 0 0 0,0 1 0 0 0,1 1 0 0 0,4-5 260 0 0,-7 8-41 0 0,0 1 0 0 0,1-1 0 0 0,-1 1 0 0 0,0 0 0 0 0,1 0-1 0 0,0 0 1 0 0,-1 0 0 0 0,1 1 0 0 0,0-1 0 0 0,0 1 0 0 0,0 0 0 0 0,0 0-1 0 0,1 1 42 0 0,-5 0-1 0 0,0-1-1 0 0,1 1 0 0 0,-1 0 1 0 0,1 0-1 0 0,-1 0 0 0 0,1 0 1 0 0,-1-1-1 0 0,1 1 0 0 0,-1 0 1 0 0,0 0-1 0 0,1 0 0 0 0,-1 0 1 0 0,1 0-1 0 0,-1 0 0 0 0,1 1 1 0 0,-1-1-1 0 0,1 0 0 0 0,-1 0 1 0 0,1 0-1 0 0,-1 0 0 0 0,0 0 1 0 0,1 1-1 0 0,-1-1 0 0 0,1 0 0 0 0,-1 0 1 0 0,0 1-1 0 0,1-1 0 0 0,-1 0 1 0 0,0 1-1 0 0,1-1 0 0 0,-1 0 1 0 0,0 1-1 0 0,1-1 2 0 0,0 2-10 0 0,2-1 13 0 0,0 2 0 0 0,0-1 0 0 0,0 0 0 0 0,0 1 0 0 0,0-1 0 0 0,0 1 0 0 0,-1 0 0 0 0,1 0 0 0 0,-1 0 0 0 0,2 2-3 0 0,16 36 347 0 0,-12-24 241 0 0,-6-12-491 0 0,0 0-1 0 0,-1 0 1 0 0,1 0-1 0 0,-1 0 0 0 0,0 0 1 0 0,0 0-1 0 0,0 0 1 0 0,-1 0-1 0 0,0 0 0 0 0,0 1 1 0 0,0-1-1 0 0,-1 0 1 0 0,0 4-97 0 0,0-8 66 0 0,-2 7-1218 0 0,3-8-704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0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9672 0 0,'0'0'748'0'0,"0"0"-402"0"0,0 0 149 0 0,0 0 118 0 0,0 0 25 0 0,0 0-84 0 0,17 0 1112 0 0,50-8 1441 0 0,-34 6-2251 0 0,0-1-1 0 0,-1-2 0 0 0,11-3-855 0 0,25-4 146 0 0,45-2-74 0 0,-86 12-843 0 0,-16 3-5820 0 0,-11-1 874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4144 0 0,'-5'4'-693'0'0,"-8"9"2810"0"0,12-12-1701 0 0,0 0-1 0 0,0 0 1 0 0,1 0-1 0 0,-1 0 1 0 0,0 0-1 0 0,1 0 1 0 0,0 1-1 0 0,-1-1 1 0 0,1 0-1 0 0,-1 0 1 0 0,1 0-1 0 0,0 0 0 0 0,0 1 1 0 0,0-1-1 0 0,0 0 1 0 0,0 0-1 0 0,0 1 1 0 0,0-1-1 0 0,0 0 1 0 0,0 0-1 0 0,1 0 1 0 0,-1 1-416 0 0,1 0 126 0 0,0-1-1 0 0,0 0 1 0 0,1 1 0 0 0,-1-1 0 0 0,0 0 0 0 0,1 0 0 0 0,-1 0-1 0 0,1 0 1 0 0,-1 0 0 0 0,1 0 0 0 0,-1 0 0 0 0,1 0-1 0 0,0 0 1 0 0,-1-1 0 0 0,1 1-126 0 0,28 9 683 0 0,-14-6-239 0 0,1 0-1 0 0,-1-2 0 0 0,1 0 0 0 0,8-1-443 0 0,23 3 145 0 0,-21-1-540 0 0,-1-1 0 0 0,0-2-1 0 0,14-2 396 0 0,-15 2-1372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14224 0 0,'0'0'322'0'0,"-9"3"902"0"0,9-1-1200 0 0,0 0 0 0 0,0 0-1 0 0,0-1 1 0 0,0 1 0 0 0,1 0 0 0 0,-1 0-1 0 0,1-1 1 0 0,-1 1 0 0 0,1 0-24 0 0,-1-1 23 0 0,1-1 1 0 0,-1 1-1 0 0,0-1 1 0 0,0 1-1 0 0,0-1 0 0 0,1 1 1 0 0,-1 0-1 0 0,0-1 1 0 0,0 1-1 0 0,0-1 0 0 0,0 1 1 0 0,0 0-1 0 0,0-1 1 0 0,0 1-1 0 0,0-1 0 0 0,-1 1 1 0 0,1 0-1 0 0,0-1 1 0 0,0 1-1 0 0,0-1 0 0 0,-1 1 1 0 0,1-1-1 0 0,0 1-23 0 0,-7 14 530 0 0,3-5-160 0 0,-1 0 1 0 0,0-1 0 0 0,-1 1 0 0 0,-2 1-371 0 0,2-3 194 0 0,-1 2-76 0 0,0-1 0 0 0,-1 0 0 0 0,0 0 0 0 0,0-1 0 0 0,-6 5-118 0 0,-30 23 355 0 0,27-21-13 0 0,-1-1 0 0 0,-6 4-342 0 0,8-8 132 0 0,0-1 0 0 0,-1 0 0 0 0,0-1 0 0 0,-1-1 0 0 0,1-1 0 0 0,-1 0 0 0 0,0-2 0 0 0,-2 1-132 0 0,17-5 2 0 0,1 1 0 0 0,-1-1 1 0 0,0 0-1 0 0,0 0 0 0 0,0 0 0 0 0,0 0 0 0 0,0 0 1 0 0,0-1-1 0 0,0 1 0 0 0,0-1 0 0 0,0 0 0 0 0,0 0 1 0 0,0 0-1 0 0,1 0 0 0 0,-1-1 0 0 0,0 1 0 0 0,1-1 1 0 0,-1 1-1 0 0,0-2-2 0 0,1 1 2 0 0,1 1 1 0 0,-1-1 0 0 0,1 0-1 0 0,-1 1 1 0 0,1-1 0 0 0,0 0-1 0 0,0 0 1 0 0,0 0 0 0 0,0 0-1 0 0,0 0 1 0 0,0 0 0 0 0,1 0-1 0 0,-1-1 1 0 0,1 1 0 0 0,-1 0-1 0 0,1 0 1 0 0,0 0-1 0 0,0-1 1 0 0,0 1 0 0 0,0 0-1 0 0,0 0 1 0 0,1-1 0 0 0,-1 1-1 0 0,0 0 1 0 0,2-2-3 0 0,0-3 5 0 0,0 1-1 0 0,1 0 1 0 0,0-1-1 0 0,1 1 1 0 0,-1 0 0 0 0,1 1-1 0 0,0-1 1 0 0,0 1 0 0 0,1 0-1 0 0,0 0 1 0 0,0 0-1 0 0,2-1-4 0 0,0 0-7 0 0,0 1 0 0 0,0-1-1 0 0,1 2 1 0 0,0-1 0 0 0,0 1-1 0 0,1 0 1 0 0,-1 1 0 0 0,1 0-1 0 0,-1 0 8 0 0,-1 2-17 0 0,1-1-1 0 0,-1 1 1 0 0,0 0-1 0 0,0 1 1 0 0,0 0-1 0 0,0 0 1 0 0,1 0-1 0 0,-1 1 1 0 0,0 0-1 0 0,0 1 1 0 0,0-1-1 0 0,0 1 1 0 0,0 1-1 0 0,6 2 18 0 0,-3-1-5 0 0,0 1 0 0 0,0 0 1 0 0,-1 0-1 0 0,0 1 0 0 0,0 0 0 0 0,0 1 1 0 0,-1 0-1 0 0,1 0 0 0 0,-2 1 0 0 0,1 0 1 0 0,-1 1-1 0 0,0-1 0 0 0,-1 1 0 0 0,4 8 5 0 0,-7-12 27 0 0,0 0 0 0 0,1 0 0 0 0,0 0 0 0 0,0 0 0 0 0,0 0 0 0 0,0-1 0 0 0,1 0 0 0 0,1 2-27 0 0,7 1-421 0 0,-8-8-60 0 0,-1 0 50 0 0,-3 1 86 0 0,1 0 0 0 0,0 0 0 0 0,0 0 0 0 0,0-1 0 0 0,-1 1 0 0 0,1 0 0 0 0,0-1 0 0 0,-1 0 0 0 0,1 1 0 0 0,0-1 1 0 0,0 0 344 0 0,8-5-6112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2304 0 0,'-1'-1'167'0'0,"1"0"-62"0"0,-1 1 1 0 0,1-1 0 0 0,-1 0 0 0 0,0 0 0 0 0,1 1 0 0 0,-1-1 0 0 0,1 0-1 0 0,-1 1 1 0 0,0-1 0 0 0,0 1 0 0 0,1-1 0 0 0,-1 1 0 0 0,0-1 0 0 0,0 1-1 0 0,0-1-105 0 0,-1 0 1879 0 0,6-2-296 0 0,-4 2-1461 0 0,1 1-38 0 0,-1 0 0 0 0,0 0-1 0 0,0 0 1 0 0,0 0-1 0 0,0-1 1 0 0,1 1 0 0 0,-1 0-1 0 0,0 0 1 0 0,0 0-1 0 0,0 0 1 0 0,0 0 0 0 0,0 0-1 0 0,0-1 1 0 0,1 1-1 0 0,-1 0 1 0 0,0 0 0 0 0,0 0-1 0 0,0 0 1 0 0,0-1-1 0 0,0 1 1 0 0,0 0 0 0 0,0 0-1 0 0,0 0 1 0 0,0 0-1 0 0,0-1 1 0 0,0 1 0 0 0,0 0-1 0 0,0 0 1 0 0,0 0-1 0 0,0-1 1 0 0,0 1 0 0 0,0 0-1 0 0,0 0 1 0 0,0 0 0 0 0,0-1-1 0 0,0 1 1 0 0,0 0-1 0 0,0 0 1 0 0,0 0 0 0 0,0 0-1 0 0,0-1 1 0 0,0 1-1 0 0,-1 0 1 0 0,1 0 0 0 0,0 0-1 0 0,0 0 1 0 0,0 0-1 0 0,0-1 1 0 0,0 1 0 0 0,0 0-1 0 0,-1 0 1 0 0,1 0-1 0 0,0 0 1 0 0,0 0-84 0 0,5-1 1691 0 0,-5 1-1551 0 0,1 0 1 0 0,0 0-1 0 0,0 0 1 0 0,-1 0-1 0 0,1 0 1 0 0,0 0 0 0 0,0 1-1 0 0,-1-1 1 0 0,1 0-1 0 0,0 1 1 0 0,-1-1 0 0 0,1 0-1 0 0,0 1 1 0 0,-1-1-1 0 0,1 0 1 0 0,0 1-1 0 0,-1-1 1 0 0,1 1 0 0 0,-1-1-1 0 0,1 1 1 0 0,-1 0-1 0 0,1-1 1 0 0,-1 1 0 0 0,0 0-1 0 0,1-1 1 0 0,-1 1-1 0 0,0 0 1 0 0,1-1-1 0 0,-1 1 1 0 0,0 0 0 0 0,0-1-1 0 0,0 1 1 0 0,1 0-1 0 0,-1 0-140 0 0,0 4 63 0 0,0 0 0 0 0,1 0 0 0 0,-2 0 0 0 0,1 0 0 0 0,-1 2-63 0 0,0 6 424 0 0,1 14-407 0 0,1 5 152 0 0,-2-1 1 0 0,-2 1-170 0 0,2-8 208 0 0,1-1 1 0 0,0 1-1 0 0,2-1 0 0 0,2 6-208 0 0,0 12 636 0 0,-8-21-392 0 0,4-19-248 0 0,-1 0 0 0 0,1 1 0 0 0,-1-1-1 0 0,1 0 1 0 0,0 0 0 0 0,0 0 0 0 0,-1 1 0 0 0,1-1 0 0 0,0 0 0 0 0,0 0 0 0 0,0 1 0 0 0,0-1 0 0 0,0 0 0 0 0,1 0-1 0 0,-1 1 1 0 0,0-1 0 0 0,1 0 0 0 0,-1 0 0 0 0,0 0 0 0 0,1 1 0 0 0,0-1 0 0 0,-1 0 0 0 0,1 0 4 0 0,7 10-82 0 0,-5-7 119 0 0,0-1-1 0 0,-1 1 1 0 0,1-1 0 0 0,1 0 0 0 0,-1 1-1 0 0,3 1-36 0 0,-5-5 10 0 0,0 1-1 0 0,-1-1 0 0 0,1 1 0 0 0,0-1 0 0 0,0 1 0 0 0,0-1 1 0 0,-1 0-1 0 0,1 0 0 0 0,0 1 0 0 0,0-1 0 0 0,0 0 1 0 0,0 0-1 0 0,0 0 0 0 0,0 0 0 0 0,-1 0 0 0 0,1 0 1 0 0,0 0-1 0 0,0 0 0 0 0,0 0 0 0 0,0 0 0 0 0,0-1-9 0 0,3 1 70 0 0,84-6 1323 0 0,-80 5-1277 0 0,-1 0 0 0 0,1 0-1 0 0,-1-1 1 0 0,0 0 0 0 0,2 0-116 0 0,20-6 269 0 0,-19 7-229 0 0,0 0 0 0 0,0 0 0 0 0,9 1-40 0 0,-6 0 96 0 0,-1-1-29 0 0,-2-2-70 0 0,30-6-2249 0 0,-33 9 1120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0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17479 0 0,'0'0'396'0'0,"-4"3"291"0"0,4-3-675 0 0,0 0 1 0 0,0 0-1 0 0,0 0 1 0 0,0 0-1 0 0,0 0 0 0 0,0 0 1 0 0,0 0-1 0 0,0 0 0 0 0,-1 0 1 0 0,1 1-1 0 0,0-1 0 0 0,0 0 1 0 0,0 0-1 0 0,0 0 0 0 0,0 0 1 0 0,0 0-1 0 0,0 0 0 0 0,0 0 1 0 0,0 0-1 0 0,0 0 0 0 0,0 0 1 0 0,0 0-1 0 0,0 1 0 0 0,0-1 1 0 0,0 0-1 0 0,0 0 0 0 0,0 0 1 0 0,0 0-1 0 0,0 0 0 0 0,0 0 1 0 0,0 0-1 0 0,0 0 1 0 0,0 1-1 0 0,0-1 0 0 0,0 0 1 0 0,0 0-1 0 0,0 0 0 0 0,0 0 1 0 0,0 0-1 0 0,0 0 0 0 0,0 0 1 0 0,0 0-1 0 0,0 0 0 0 0,0 1 1 0 0,0-1-1 0 0,0 0 0 0 0,0 0 1 0 0,0 0-1 0 0,0 0 0 0 0,0 0 1 0 0,0 0-1 0 0,0 0 0 0 0,0 0 1 0 0,1 0-13 0 0,-1 0 4 0 0,1 1 0 0 0,-1-1 0 0 0,1 0 0 0 0,0 0 0 0 0,-1 0 0 0 0,1 1 0 0 0,-1-1-1 0 0,1 0 1 0 0,-1 1 0 0 0,1-1 0 0 0,0 1 0 0 0,-1-1 0 0 0,0 0 0 0 0,1 1 0 0 0,-1-1 0 0 0,1 1 0 0 0,-1-1 0 0 0,0 1 0 0 0,1 0 0 0 0,-1-1 0 0 0,0 1 0 0 0,1-1 0 0 0,-1 1 0 0 0,0 0 0 0 0,0-1 0 0 0,0 1 0 0 0,0-1 0 0 0,1 1 0 0 0,-1 0 0 0 0,0-1 0 0 0,0 1 0 0 0,0 0 0 0 0,0-1 0 0 0,-1 1 0 0 0,1 0 0 0 0,0-1 0 0 0,0 1-1 0 0,0 0 1 0 0,0-1 0 0 0,-1 1 0 0 0,1-1-4 0 0,0 1 15 0 0,0 0 0 0 0,-1 0 0 0 0,1 0 0 0 0,0 0 0 0 0,0 0 0 0 0,0 0 0 0 0,0 0 0 0 0,0-1 0 0 0,0 1 0 0 0,0 0 0 0 0,1 0 0 0 0,-1 0 0 0 0,0 0-1 0 0,0 0 1 0 0,1 0 0 0 0,-1 0 0 0 0,0-1 0 0 0,1 1 0 0 0,-1 0 0 0 0,1 0-15 0 0,-1 0 45 0 0,1 0 0 0 0,-1 0 0 0 0,1 0 0 0 0,-1 0 0 0 0,1 0 0 0 0,-1 0-1 0 0,0 0 1 0 0,1 0 0 0 0,-1 0 0 0 0,0 0 0 0 0,0 0 0 0 0,0 0 0 0 0,0 0 0 0 0,0 0 0 0 0,0 0 0 0 0,0 0 0 0 0,0 0-1 0 0,-1 0 1 0 0,1 1-45 0 0,-3 5 241 0 0,2-4-184 0 0,0 0 1 0 0,0 1-1 0 0,0-1 1 0 0,0 0 0 0 0,0 0-1 0 0,1 1 1 0 0,-1-1-1 0 0,1 1 1 0 0,0-1-1 0 0,0 2-57 0 0,0-1 19 0 0,0 1-1 0 0,-1 0 1 0 0,0-1-1 0 0,0 1 0 0 0,0 0 1 0 0,-1 3-19 0 0,-3 10 40 0 0,4-16 13 0 0,0 0 1 0 0,1 0-1 0 0,-1-1 1 0 0,0 1-1 0 0,0 0 0 0 0,0-1 1 0 0,0 1-1 0 0,0-1 1 0 0,-1 0-1 0 0,1 1 0 0 0,0-1 1 0 0,-1 0-54 0 0,1 1 72 0 0,3 2 82 0 0,-2-4-169 0 0,0 0 1 0 0,0 0-1 0 0,0 0 0 0 0,0 0 1 0 0,0 0-1 0 0,0 0 1 0 0,0 0-1 0 0,0 0 0 0 0,1 0 1 0 0,-1 0-1 0 0,0 0 1 0 0,0 0-1 0 0,0 0 0 0 0,0 0 1 0 0,0 0-1 0 0,0 0 0 0 0,0 1 1 0 0,0-1-1 0 0,0 0 1 0 0,0 0-1 0 0,0 0 0 0 0,0 0 1 0 0,0 0-1 0 0,0 0 1 0 0,0 0-1 0 0,0 0 0 0 0,0 0 1 0 0,1 1-1 0 0,-1-1 1 0 0,0 0-1 0 0,0 0 0 0 0,0 0 1 0 0,0 0-1 0 0,0 0 1 0 0,0 0-1 0 0,-1 0 0 0 0,1 1 1 0 0,0-1-1 0 0,0 0 0 0 0,0 0 1 0 0,0 0-1 0 0,0 0 1 0 0,0 0-1 0 0,0 0 0 0 0,0 0 1 0 0,0 0-1 0 0,0 0 1 0 0,0 0-1 0 0,0 1 0 0 0,0-1 1 0 0,0 0-1 0 0,0 0 1 0 0,0 0-1 0 0,-1 0 0 0 0,1 0 1 0 0,0 0-1 0 0,0 0 1 0 0,0 0-1 0 0,0 0 0 0 0,0 0 1 0 0,0 0-1 0 0,0 0 0 0 0,0 0 1 0 0,0 0-1 0 0,-1 0 1 0 0,1 0-1 0 0,0 0 15 0 0,2 0-289 0 0,1-1-1 0 0,-1 1 1 0 0,0-1-1 0 0,0 0 1 0 0,0 1-1 0 0,1-1 1 0 0,-1 0-1 0 0,0-1 1 0 0,0 1 289 0 0,2-7-1522 0 0</inkml:trace>
  <inkml:trace contextRef="#ctx0" brushRef="#br0" timeOffset="760.126">278 14 12096 0 0,'0'0'273'0'0,"0"0"40"0"0,0 7 311 0 0,2 35-201 0 0,-1-26 574 0 0,0 0 0 0 0,-1 0-1 0 0,-1 10-996 0 0,-2 16 1440 0 0,-1 9-337 0 0,1-42-975 0 0,-2 15 347 0 0,4-22 14 0 0,1-2 20 0 0,0 0-66 0 0,-3-2-428 0 0,1 0 0 0 0,-1 1 0 0 0,0-1 0 0 0,1 0 0 0 0,-1 0 0 0 0,1-1 0 0 0,-2 0-15 0 0,2 0-20 0 0,1 2 21 0 0,0 0 0 0 0,0 0 0 0 0,1-1 0 0 0,-1 1 0 0 0,1 0 0 0 0,-1-1-1 0 0,1 1 1 0 0,0 0 0 0 0,-1-1 0 0 0,1 1 0 0 0,0 0 0 0 0,0-1 0 0 0,0 1-1 0 0,0-1 1 0 0,0 1 0 0 0,0-1 0 0 0,0 1 0 0 0,1 0 0 0 0,-1-1 0 0 0,0 1 0 0 0,1-1-1 0 0,0-3 5 0 0,1 1-1 0 0,-1 0 1 0 0,1 0 0 0 0,0 0 0 0 0,0 0 0 0 0,1-2-5 0 0,0 1 0 0 0,0 0 0 0 0,0-1 0 0 0,-1 1 0 0 0,0-1 0 0 0,2-5 0 0 0,-3 6 0 0 0,1-1 0 0 0,1 0 0 0 0,-1 1 0 0 0,1-1 0 0 0,2-3 0 0 0,4-8 0 0 0,-8 15 0 0 0,0 0 0 0 0,-1 1 0 0 0,1-1 0 0 0,0 0 0 0 0,0 1 0 0 0,0-1 0 0 0,0 1 0 0 0,0 0 0 0 0,0-1 0 0 0,0 1 0 0 0,0 0 0 0 0,1 0 0 0 0,-1 0 0 0 0,0-1 0 0 0,1 1 0 0 0,1 0 0 0 0,-1 0 0 0 0,0 0 0 0 0,0 0 0 0 0,-1 0 0 0 0,1 0 0 0 0,0 0 0 0 0,0-1 0 0 0,-1 1 0 0 0,1 0 0 0 0,0-1 0 0 0,-1 0 0 0 0,0 1 0 0 0,1-1 0 0 0,-1 0 0 0 0,0 1 0 0 0,0-1 0 0 0,0 0 0 0 0,0 0 0 0 0,1-2 0 0 0,-2 3-4 0 0,1 0-1 0 0,0 0 0 0 0,0 1 0 0 0,0-1 0 0 0,0 0 0 0 0,0 0 1 0 0,0 1-1 0 0,0-1 0 0 0,0 0 0 0 0,0 1 0 0 0,0-1 1 0 0,0 1-1 0 0,0-1 0 0 0,0 1 0 0 0,0 0 0 0 0,1-1 1 0 0,-1 1-1 0 0,0 0 0 0 0,1 0 5 0 0,0 0-4 0 0,0-1 1 0 0,0 1-1 0 0,0 0 0 0 0,0 0 0 0 0,0 0 1 0 0,0 0-1 0 0,0 0 0 0 0,0 0 1 0 0,0 0-1 0 0,0 1 0 0 0,1 0 4 0 0,-1 1 9 0 0,1 1-1 0 0,-1-1 1 0 0,0 1-1 0 0,0 0 1 0 0,0 0-1 0 0,-1 0 0 0 0,1 0 1 0 0,-1 0-1 0 0,1 0 1 0 0,-1 1-1 0 0,0-1 1 0 0,0 0-1 0 0,-1 1 0 0 0,1-1 1 0 0,0 2-9 0 0,3 13-177 0 0,-2-9 326 0 0,0-1 0 0 0,-1 1-1 0 0,0 0 1 0 0,0 0 0 0 0,-1 0 0 0 0,-1 7-149 0 0,1 10 1183 0 0,-1-20-1152 0 0,0 0-611 0 0,1 16-5918 0 0,0-22-508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305 199 9960 0 0,'0'0'222'0'0,"0"0"30"0"0,-6-5 268 0 0,-10-4-508 0 0,12 5 233 0 0,-1 1 1 0 0,0 1-1 0 0,0-1 0 0 0,-5-1-245 0 0,8 3 108 0 0,0 1-1 0 0,0-1 1 0 0,0 1-1 0 0,0-1 1 0 0,0 1-1 0 0,0 0 1 0 0,0 0-1 0 0,-1 0 1 0 0,1 0-1 0 0,0 1 1 0 0,0-1-1 0 0,0 0 1 0 0,0 1-1 0 0,0-1 1 0 0,-1 2-108 0 0,-22 6 885 0 0,16-5-542 0 0,0 0 0 0 0,1 0 0 0 0,-1 1 0 0 0,1 0-1 0 0,-1 0 1 0 0,-3 4-343 0 0,4-3 175 0 0,1 1-1 0 0,0 0 1 0 0,1 0 0 0 0,0 0-1 0 0,-1 1 1 0 0,2 0 0 0 0,-1 0-1 0 0,1 1 1 0 0,0-1 0 0 0,1 1-1 0 0,-2 5-174 0 0,-9 16 312 0 0,12-25-288 0 0,0 1 1 0 0,0 0-1 0 0,1 0 0 0 0,-1 1 1 0 0,1-1-1 0 0,1 0 1 0 0,-1 1-1 0 0,1-1 1 0 0,0 1-1 0 0,0 0 0 0 0,0 4-24 0 0,1 0 2 0 0,0 0-1 0 0,0 0 0 0 0,1 0 0 0 0,0 0 0 0 0,1 0 1 0 0,0 0-1 0 0,0 0 0 0 0,1 0 0 0 0,1-1 0 0 0,-1 1-1 0 0,1-4 0 0 0,4 9 0 0 0,0 0 0 0 0,5 4 0 0 0,-8-13 0 0 0,-1-1 0 0 0,0 0 0 0 0,1 0 0 0 0,0-1 0 0 0,0 0 0 0 0,1 0 0 0 0,3 2 0 0 0,-5-3 8 0 0,1 0 0 0 0,0-1 0 0 0,0 1-1 0 0,0-1 1 0 0,1-1 0 0 0,-1 1-1 0 0,0-1 1 0 0,1 0 0 0 0,-1 0 0 0 0,1 0-1 0 0,-1-1 1 0 0,1 0 0 0 0,2 0-8 0 0,0-1 47 0 0,0 0 0 0 0,-1 0-1 0 0,1-1 1 0 0,0 0 0 0 0,0-1 0 0 0,-1 1 0 0 0,0-1 0 0 0,1-1 0 0 0,0 0-47 0 0,0-1 80 0 0,-1 0-1 0 0,1 0 1 0 0,-1 0-1 0 0,-1-1 1 0 0,1 0-1 0 0,-1 0 1 0 0,0 0-1 0 0,0-1 1 0 0,3-5-80 0 0,-6 8 37 0 0,0-1 0 0 0,-1 0 0 0 0,1 1 0 0 0,-1-1 0 0 0,0 0 0 0 0,0-1 0 0 0,0 1 0 0 0,-1 0 1 0 0,0 0-1 0 0,0-1 0 0 0,0 1 0 0 0,0-1 0 0 0,-1 1 0 0 0,0-1 0 0 0,0 1 0 0 0,-1-2-37 0 0,-1 1 43 0 0,1 1 0 0 0,-1 0-1 0 0,0 0 1 0 0,0 0 0 0 0,-1 0 0 0 0,1 0-1 0 0,-1 0 1 0 0,0 1 0 0 0,-1-1-1 0 0,1 1 1 0 0,-1 0 0 0 0,0 0 0 0 0,0 0-1 0 0,-3-2-42 0 0,-15-17 402 0 0,13 8-243 0 0,8 13-172 0 0,1 0 0 0 0,-1 0 0 0 0,0 0 0 0 0,0 1 0 0 0,-1-1 0 0 0,1 0 0 0 0,0 1 1 0 0,0-1-1 0 0,-1 0 0 0 0,-1 0 13 0 0,-15-11-234 0 0,6 6 155 0 0,11 7 40 0 0,0 0 0 0 0,0-1 0 0 0,0 1-1 0 0,1 0 1 0 0,-1-1 0 0 0,0 1 0 0 0,0-1 0 0 0,0 1-1 0 0,1-1 1 0 0,-1 0 0 0 0,0 1 0 0 0,1-1 0 0 0,-1 0-1 0 0,0 0 40 0 0,-5-5-401 0 0,3 6-2674 0 0,5-2-3344 0 0</inkml:trace>
  <inkml:trace contextRef="#ctx0" brushRef="#br0" timeOffset="465.989">526 27 11976 0 0,'0'0'922'0'0,"0"9"22"0"0,0-7-770 0 0,0 0-1 0 0,0 0 0 0 0,-1 0 1 0 0,1 0-1 0 0,-1 0 1 0 0,0 0-1 0 0,0 0 0 0 0,1 0 1 0 0,-1 0-1 0 0,0 0 1 0 0,-1 2-174 0 0,1-3 15 0 0,0 0 0 0 0,0 0 1 0 0,0 1-1 0 0,0-1 0 0 0,1 1 0 0 0,-1-1 1 0 0,1 1-1 0 0,-1-1 0 0 0,1 1 1 0 0,-1-1-1 0 0,1 1 0 0 0,0-1 0 0 0,0 1 1 0 0,0 0-1 0 0,0-1 0 0 0,0 1 1 0 0,0-1-1 0 0,0 1 0 0 0,1 0 1 0 0,-1 0-16 0 0,2 5 18 0 0,-1 0 1 0 0,0 0 0 0 0,0 0-1 0 0,0 0 1 0 0,-1 1-19 0 0,4 30 67 0 0,-3-30-36 0 0,-1-1 1 0 0,1 0 0 0 0,-1 1 0 0 0,0 4-32 0 0,1 22 210 0 0,4 50 588 0 0,-5-39-440 0 0,0-43-338 0 0,0 0 0 0 0,0 1 0 0 0,0-1-1 0 0,-1 0 1 0 0,1 1 0 0 0,0-1 0 0 0,-1 0 0 0 0,0 0 0 0 0,0 1 0 0 0,0-1 0 0 0,0 0 0 0 0,0 0 0 0 0,0 0 0 0 0,0 0-1 0 0,-1 1-19 0 0,0 2 78 0 0,9 1-7 0 0,0-1 7 0 0,-6-5-77 0 0,0 1-1 0 0,0-1 1 0 0,0 1 0 0 0,0-1 0 0 0,0 0-1 0 0,0 1 1 0 0,0-1 0 0 0,0 0-1 0 0,0 0 1 0 0,0 0 0 0 0,0 0-1 0 0,0 0 1 0 0,0 0 0 0 0,0 0-1 0 0,0 0 1 0 0,0 0 0 0 0,1 0-1 0 0,-1-1 1 0 0,0 1 0 0 0,0 0 0 0 0,0-1-1 0 0,0 0 0 0 0,25-14 56 0 0,-14 8-18 0 0,10-7-38 0 0,-18 11-1 0 0,0 0-1 0 0,0 0 1 0 0,1 1-1 0 0,-1-1 1 0 0,1 1-1 0 0,0 0 1 0 0,0 0-1 0 0,2 0 2 0 0,16-6-60 0 0,-20 7 60 0 0,-1-1 0 0 0,1 1 0 0 0,0 0 0 0 0,-1 0 0 0 0,1 1 0 0 0,0-1 0 0 0,0 0 0 0 0,0 1 0 0 0,0 0 0 0 0,0 0 0 0 0,0 0 0 0 0,0 0 0 0 0,4 1 18 0 0,-3-1-20 0 0,0 0-1 0 0,1 1 0 0 0,-1 0 1 0 0,1 0-1 0 0,-1 0 1 0 0,0 0-1 0 0,0 1 0 0 0,0-1 1 0 0,0 1-1 0 0,0 0 1 0 0,0 1-1 0 0,0-1 0 0 0,-1 0 1 0 0,1 1-1 0 0,0 0 3 0 0,-2 0 61 0 0,0-1-1 0 0,1 1 0 0 0,-1-1 1 0 0,0 1-1 0 0,-1 0 1 0 0,1-1-1 0 0,0 1 1 0 0,-1 0-1 0 0,1 0 1 0 0,-1 0-1 0 0,0 0 1 0 0,0 1-1 0 0,0-1 0 0 0,-1 0 1 0 0,1 0-1 0 0,-1 1 1 0 0,0-1-1 0 0,1 0 1 0 0,-2 1-1 0 0,1-1 1 0 0,0 0-1 0 0,-1 1 1 0 0,1-1-1 0 0,-1 0 0 0 0,0 0 1 0 0,0 0-1 0 0,0 0 1 0 0,0 1-1 0 0,-1-1 1 0 0,1-1-1 0 0,-1 1 1 0 0,0 0-1 0 0,0 0 1 0 0,0-1-1 0 0,-2 3-60 0 0,-4 5 169 0 0,5-7-93 0 0,0 1 0 0 0,-1 0-1 0 0,1-1 1 0 0,0 0-1 0 0,-1 0 1 0 0,-2 2-76 0 0,-3 1 76 0 0,-1-1-1 0 0,1 0 1 0 0,-1 0 0 0 0,0-1 0 0 0,0 0 0 0 0,-1-1 0 0 0,1 0-1 0 0,-1-1 1 0 0,-2 1-76 0 0,5-2 28 0 0,0 0-1 0 0,1-1 1 0 0,-1 0-1 0 0,0 0 0 0 0,-5-1-27 0 0,11 1-53 0 0,0-1 0 0 0,0 1 1 0 0,0-1-1 0 0,0 1 0 0 0,0-1 0 0 0,0 0 0 0 0,0 0 0 0 0,0 0 0 0 0,0 0 0 0 0,1 0 0 0 0,-1 0 0 0 0,0-1 0 0 0,1 1 0 0 0,-1 0 0 0 0,1-1 0 0 0,-1 0 0 0 0,1 1 0 0 0,0-1 0 0 0,-1 0 0 0 0,1 1 0 0 0,0-1 0 0 0,0 0 0 0 0,0-1 53 0 0,-2-2-350 0 0,3 4 167 0 0,-1 0-1 0 0,0 0 1 0 0,1 0 0 0 0,-1 0-1 0 0,1 0 1 0 0,-1 0-1 0 0,1 0 1 0 0,0 0-1 0 0,-1 0 1 0 0,1 0-1 0 0,0 0 1 0 0,0 0-1 0 0,0 0 1 0 0,0-1-1 0 0,0 1 1 0 0,0 0 0 0 0,0 0-1 0 0,0 0 184 0 0,5-7-1434 0 0</inkml:trace>
  <inkml:trace contextRef="#ctx0" brushRef="#br0" timeOffset="829.199">992 216 8752 0 0,'1'0'116'0'0,"0"0"1"0"0,-1-1 0 0 0,1 1-1 0 0,0 0 1 0 0,0-1-1 0 0,0 1 1 0 0,0 0-1 0 0,0 0 1 0 0,-1 0 0 0 0,1-1-1 0 0,0 1 1 0 0,0 0-1 0 0,0 0 1 0 0,0 1 0 0 0,0-1-1 0 0,0 0 1 0 0,-1 0-1 0 0,1 0 1 0 0,0 1-117 0 0,1 0 296 0 0,-1 0 1 0 0,0 0-1 0 0,0 0 1 0 0,-1 0-1 0 0,1 0 1 0 0,0 1-1 0 0,0-1 1 0 0,0 0-1 0 0,-1 1 1 0 0,1-1-1 0 0,-1 0 1 0 0,1 1-297 0 0,0 2 198 0 0,0 0 0 0 0,0 1 0 0 0,0-1 0 0 0,-1 0 0 0 0,0 1 0 0 0,1-1 0 0 0,-2 3-198 0 0,3 19 535 0 0,22 88 1250 0 0,-10-56-1001 0 0,4 24 192 0 0,-10-53-660 0 0,-5-20-178 0 0,0 1-1 0 0,-1-1 0 0 0,1 9-137 0 0,4 14 269 0 0,-6-28-215 0 0,0 0 0 0 0,1 1-1 0 0,-1-1 1 0 0,-1 1 0 0 0,1-1-1 0 0,-1 1 1 0 0,0 0-1 0 0,0-1 1 0 0,0 1 0 0 0,-1 1-54 0 0,-3 30 478 0 0,4-31-410 0 0,0 0 1 0 0,0-1-1 0 0,-1 1 0 0 0,1 0 1 0 0,-1-1-1 0 0,0 1 1 0 0,-1-1-1 0 0,1 1 0 0 0,-1-1 1 0 0,0 1-1 0 0,0-1 0 0 0,0 1-68 0 0,-6 7 170 0 0,7-10-142 0 0,0 0 0 0 0,0 1 0 0 0,-1-1-1 0 0,1 0 1 0 0,-1 0 0 0 0,1 0-1 0 0,-1 0 1 0 0,0 0 0 0 0,1 0-1 0 0,-1-1 1 0 0,0 1 0 0 0,0 0 0 0 0,-1-1-1 0 0,1 0 1 0 0,0 1 0 0 0,0-1-1 0 0,-1 0 1 0 0,1 0 0 0 0,-1 0 0 0 0,1-1-1 0 0,-2 1-27 0 0,-1 0 84 0 0,0 0 0 0 0,1-1 0 0 0,-1 1 0 0 0,0-1 0 0 0,0 0 0 0 0,0-1 0 0 0,0 1 0 0 0,0-1 0 0 0,1 0 0 0 0,-3-1-84 0 0,4 1-189 0 0,-1 0 0 0 0,1 0 0 0 0,0-1 0 0 0,0 1 0 0 0,0-1 0 0 0,0 0 0 0 0,-1-1 189 0 0,2 2-657 0 0,0-1 0 0 0,0 0 0 0 0,1 0 0 0 0,-1 0 0 0 0,0 0 0 0 0,1 0 0 0 0,-1 0 0 0 0,1 0 0 0 0,0-1 0 0 0,-1 1 657 0 0,-4-17-7114 0 0</inkml:trace>
  <inkml:trace contextRef="#ctx0" brushRef="#br0" timeOffset="1144.169">989 141 11056 0 0,'0'0'505'0'0,"0"0"-9"0"0,1-1-484 0 0,-1 1 0 0 0,0-1-1 0 0,0 1 1 0 0,1-1 0 0 0,-1 1 0 0 0,0-1 0 0 0,0 1-1 0 0,0-1 1 0 0,1 1 0 0 0,-1-1 0 0 0,0 1-1 0 0,0-1 1 0 0,0 1 0 0 0,0-1 0 0 0,0 1 0 0 0,0-1-1 0 0,0 1 1 0 0,0-1 0 0 0,0 0-12 0 0,0-4 236 0 0,2 3 414 0 0,0-1 1 0 0,0 1-1 0 0,0 0 0 0 0,0 0 0 0 0,0 0 1 0 0,1 1-1 0 0,-1-1 0 0 0,1 1 0 0 0,1-2-650 0 0,16-7 1114 0 0,-12 6-2426 0 0,-6 4 1158 0 0,-1 0 43 0 0,-1 0-368 0 0,2 0-142 0 0,6 0-17 0 0</inkml:trace>
  <inkml:trace contextRef="#ctx0" brushRef="#br0" timeOffset="1432.65">1301 449 9672 0 0,'6'2'1004'0'0,"1"-1"-658"0"0,1-1 0 0 0,-1-1 1 0 0,0 1-1 0 0,0-1 0 0 0,0-1 0 0 0,-1 1 1 0 0,1-1-1 0 0,2-1-346 0 0,19-4 1132 0 0,-19 5-900 0 0,-1-1-1 0 0,0 0 0 0 0,-1-1 1 0 0,1 0-1 0 0,-1 0 0 0 0,1-1 0 0 0,-1 0 1 0 0,-1 0-1 0 0,1-1 0 0 0,2-2-231 0 0,20-15 580 0 0,-27 22-526 0 0,1-1 0 0 0,-1 0-1 0 0,0 0 1 0 0,0 0 0 0 0,0-1 0 0 0,-1 1-1 0 0,1 0 1 0 0,0-1 0 0 0,-1 1-1 0 0,1-1 1 0 0,-1 1 0 0 0,0-1-1 0 0,0-1-53 0 0,2-4 200 0 0,-1 0 0 0 0,-1 0 1 0 0,2-7-201 0 0,-3 10 115 0 0,0 4-94 0 0,0 0 0 0 0,0 0 0 0 0,0 0 0 0 0,-1 0 0 0 0,1 0-1 0 0,0 0 1 0 0,-1 0 0 0 0,1 0 0 0 0,-1 0 0 0 0,1 0 0 0 0,-1 0 0 0 0,0 0 0 0 0,1 0 0 0 0,-1 0 0 0 0,0 0 0 0 0,0 0 0 0 0,1 0 0 0 0,-1 1 0 0 0,0-1 0 0 0,0 0 0 0 0,0 1 0 0 0,0-1 0 0 0,-1 0-21 0 0,0 0 13 0 0,0 0 0 0 0,0-1 1 0 0,0 1-1 0 0,0 0 0 0 0,-1 0 0 0 0,1 1 1 0 0,0-1-1 0 0,-1 0 0 0 0,1 1 0 0 0,-1-1-13 0 0,-1 1 23 0 0,0 1 0 0 0,0-1 1 0 0,1 0-1 0 0,-1 1 0 0 0,0 0 0 0 0,0 0 0 0 0,1 0 0 0 0,-1 0 0 0 0,0 0 0 0 0,1 1 0 0 0,-1 0 0 0 0,1 0 0 0 0,0 0 0 0 0,-1 0 0 0 0,1 0 0 0 0,0 0 0 0 0,0 1 0 0 0,-1 2-23 0 0,2-3 8 0 0,-9 7 75 0 0,1 0 0 0 0,0 1 0 0 0,1 1 0 0 0,-6 8-83 0 0,13-16 9 0 0,-1 0 0 0 0,1 0 0 0 0,1 1 0 0 0,-1 0 0 0 0,0-1 0 0 0,1 1 0 0 0,0 0-1 0 0,0-1 1 0 0,0 1 0 0 0,0 0 0 0 0,1 0 0 0 0,-1 0 0 0 0,1 0 0 0 0,0 0 0 0 0,0 0 0 0 0,1 0 0 0 0,-1 0-1 0 0,1 0 1 0 0,0 0-9 0 0,0 2 0 0 0,0-1 0 0 0,1 0 0 0 0,0-1 0 0 0,0 1 0 0 0,0 0 0 0 0,0 0 0 0 0,1-1 0 0 0,0 1 0 0 0,0-1 0 0 0,0 0 0 0 0,0 0 0 0 0,1 0 0 0 0,-1 0 0 0 0,1-1 0 0 0,0 1 0 0 0,0-1 0 0 0,1 0 0 0 0,-1 0 0 0 0,1-1 0 0 0,-1 1 0 0 0,1-1 0 0 0,0 0 0 0 0,0 0 0 0 0,1 0 0 0 0,11 2-29 0 0,0-1-1 0 0,0-1 0 0 0,0 0 1 0 0,1-1-1 0 0,-1-1 0 0 0,1 0 1 0 0,-1-1-1 0 0,1-2 0 0 0,12-2 30 0 0,-13 1-840 0 0,0 0 0 0 0,0-2-1 0 0,8-3 841 0 0,-7 1-6387 0 0</inkml:trace>
  <inkml:trace contextRef="#ctx0" brushRef="#br0" timeOffset="1733.025">1984 77 6448 0 0,'-2'0'297'0'0,"-21"-5"91"0"0,9 3 575 0 0,11 4-251 0 0,0 0-63 0 0,-17 9 7093 0 0,11-2-4849 0 0,5 2-3483 0 0,4-8 593 0 0,0-1 1 0 0,0 0-1 0 0,0 1 0 0 0,-1-1 0 0 0,1 1 1 0 0,-1-1-1 0 0,0 0 0 0 0,0 1 1 0 0,1-1-1 0 0,-2 0 0 0 0,1 0 0 0 0,0 0 1 0 0,0 1-4 0 0,-1 0 63 0 0,0 1 0 0 0,1-1 0 0 0,-1 1 0 0 0,1-1 1 0 0,0 1-1 0 0,0 0 0 0 0,0 0 0 0 0,1 0 0 0 0,-1-1 1 0 0,1 2-64 0 0,3 40 756 0 0,-1-8-410 0 0,-2-28-306 0 0,1 0-1 0 0,0 0 0 0 0,0 0 0 0 0,1 1 0 0 0,0-2 1 0 0,0 1-1 0 0,1 0 0 0 0,2 3-39 0 0,-4-8 13 0 0,1 0 1 0 0,0 0-1 0 0,0-1 0 0 0,0 1 1 0 0,1-1-1 0 0,-1 0 1 0 0,1 0-1 0 0,0 0 0 0 0,0 0 1 0 0,0 0-1 0 0,0 0 1 0 0,0-1-1 0 0,1 1 0 0 0,-1-1 1 0 0,1 0-1 0 0,-1 0 1 0 0,1 0-1 0 0,0-1 0 0 0,4 2-13 0 0,7 1 47 0 0,0-1-1 0 0,0 0 1 0 0,0-1-1 0 0,1-1 0 0 0,3 0-46 0 0,-12-1-265 0 0,0-1-1 0 0,0 1 0 0 0,0-1 0 0 0,0 0 0 0 0,0-1 1 0 0,-1 0-1 0 0,1 0 0 0 0,-1-1 0 0 0,1 1 1 0 0,-1-1-1 0 0,0-1 0 0 0,0 1 0 0 0,0-1 1 0 0,0 0-1 0 0,2-3 266 0 0,3-1-6597 0 0</inkml:trace>
  <inkml:trace contextRef="#ctx0" brushRef="#br0" timeOffset="2028.067">2230 2 14480 0 0,'0'0'330'0'0,"-2"-2"171"0"0,2 3-441 0 0,0-1-1 0 0,0 0 1 0 0,0 0 0 0 0,0 0 0 0 0,0 0 0 0 0,0 0-1 0 0,0 0 1 0 0,0 0 0 0 0,0 0 0 0 0,0 0 0 0 0,0 0-1 0 0,0 0 1 0 0,0 0 0 0 0,0 0 0 0 0,0 0 0 0 0,0 0-1 0 0,0 0 1 0 0,0 0 0 0 0,0 0 0 0 0,0 0 0 0 0,0 0 0 0 0,0 0-1 0 0,0 0 1 0 0,0 0-60 0 0,3 3 299 0 0,-1 0 0 0 0,0 0 0 0 0,1 0-1 0 0,-1 1 1 0 0,0-1 0 0 0,-1 1 0 0 0,1-1 0 0 0,0 1-299 0 0,0 1-42 0 0,0 0 0 0 0,0-1 0 0 0,1 1 0 0 0,3 3 42 0 0,-3-4 106 0 0,0 1 1 0 0,-1-1 0 0 0,1 1-1 0 0,-1-1 1 0 0,0 1 0 0 0,1 1-107 0 0,28 88 1781 0 0,-15-10-1374 0 0,-9-47-480 0 0,-1 0 0 0 0,-2 0 0 0 0,-2 1 0 0 0,-2 31 73 0 0,0-67-59 0 0,0 0-316 0 0,-4 0-2886 0 0,2-4 1699 0 0</inkml:trace>
  <inkml:trace contextRef="#ctx0" brushRef="#br0" timeOffset="2270.152">2256 244 9728 0 0,'0'0'446'0'0,"0"0"-10"0"0,1 0-280 0 0,7-2 353 0 0,-1 0-1 0 0,0 1 1 0 0,1 0-1 0 0,0 0 1 0 0,-1 1-1 0 0,1 0 1 0 0,1 0-509 0 0,31-2 1624 0 0,37 0 1907 0 0,-52-1-3290 0 0,-9 1-479 0 0,-1 0-1 0 0,0 2 1 0 0,1-1 0 0 0,-1 2-1 0 0,5 0 239 0 0,-10 2 59 0 0,-7-3 26 0 0,6 15 48 0 0,-5-10-110 0 0,-2 0 27 0 0,1 0 0 0 0,-1 0 0 0 0,0 0-1 0 0,0 0 1 0 0,0 0 0 0 0,-1 2-50 0 0,0-3 30 0 0,0-2-17 0 0,0 0 0 0 0,0 0 0 0 0,0-1 0 0 0,0 1 0 0 0,0 0 0 0 0,0 0 0 0 0,0-1 0 0 0,1 2-13 0 0,-1-2 4 0 0,0 0 1 0 0,0 0 0 0 0,0 0-1 0 0,0 0 1 0 0,0 0 0 0 0,-1 1-1 0 0,1-1 1 0 0,-1 0-1 0 0,1 0 1 0 0,-1 1 0 0 0,1-1-1 0 0,-1 0 1 0 0,0 1 0 0 0,1-1-1 0 0,-1 1 1 0 0,0-1-5 0 0,0 10 18 0 0,2 26 813 0 0,-4-12-115 0 0,1-22-657 0 0,1 0 0 0 0,-1 0 1 0 0,1 0-1 0 0,0 0 0 0 0,0 0 0 0 0,0 0 0 0 0,0 0 0 0 0,1 3-59 0 0,-1-4 26 0 0,1 0-1 0 0,-1 0 0 0 0,1 0 1 0 0,-1 0-1 0 0,0 0 0 0 0,0 0 1 0 0,0 0-1 0 0,0 0 0 0 0,0 1 1 0 0,-1-1-1 0 0,1 0 0 0 0,-1 0 1 0 0,1 0-1 0 0,-1 0 0 0 0,0 0 1 0 0,0 1-26 0 0,0-1 15 0 0,1 0 0 0 0,0-1 0 0 0,0 1 0 0 0,0-1 0 0 0,0 1 0 0 0,0 0 0 0 0,0-1-1 0 0,0 1 1 0 0,0 0 0 0 0,1-1 0 0 0,-1 1 0 0 0,0-1 0 0 0,1 1 0 0 0,0 0-15 0 0,2 15 33 0 0,-3-17-32 0 0,0 1 0 0 0,0-1 0 0 0,0 1 0 0 0,0-1 0 0 0,0 1 0 0 0,0-1 0 0 0,0 1 0 0 0,0-1-1 0 0,0 0 1 0 0,0 1 0 0 0,1-1 0 0 0,-1 1 0 0 0,0-1 0 0 0,0 1 0 0 0,0-1 0 0 0,1 1 0 0 0,-1-1 0 0 0,0 0 0 0 0,1 1-1 0 0,-1-1 1 0 0,0 0 0 0 0,1 1 0 0 0,-1-1 0 0 0,0 0 0 0 0,1 1 0 0 0,-1-1 0 0 0,0 0 0 0 0,1 0 0 0 0,-1 1 0 0 0,1-1-1 0 0,-1 0 1 0 0,1 0 0 0 0,-1 0 0 0 0,1 0-1 0 0,6 5-121 0 0,-10-14-6095 0 0,3-2-541 0 0</inkml:trace>
  <inkml:trace contextRef="#ctx0" brushRef="#br0" timeOffset="2527.349">2686 19 2304 0 0,'-9'-3'2857'0'0,"13"-1"5501"0"0,5 0 425 0 0,-5 3-8515 0 0,-4 1-1372 0 0,0-1 1048 0 0,0 1 0 0 0,0 0-1 0 0,-1 0 1 0 0,1-1 0 0 0,0 1 0 0 0,0 0 0 0 0,-1 0-1 0 0,1-1 1 0 0,0 1 0 0 0,-1 0 0 0 0,1 0 0 0 0,0 0-1 0 0,0-1 1 0 0,-1 1 0 0 0,1 0 0 0 0,0 0 0 0 0,-1 0-1 0 0,1 0 1 0 0,0 0 0 0 0,-1 0 0 0 0,1 0 0 0 0,0 0-1 0 0,-1 0 1 0 0,1 0 0 0 0,0 0 0 0 0,-1 0 0 0 0,1 0-1 0 0,-1 0 1 0 0,1 0 0 0 0,0 0 0 0 0,-1 0 0 0 0,1 0 0 0 0,0 0-1 0 0,-1 0 1 0 0,1 1 0 0 0,0-1 0 0 0,0 0 0 0 0,-1 0-1 0 0,1 0 1 0 0,0 1 0 0 0,-1-1 0 0 0,1 0 0 0 0,0 0-1 0 0,0 1 1 0 0,0-1 0 0 0,-1 0 0 0 0,1 1 56 0 0,0 6-6825 0 0</inkml:trace>
  <inkml:trace contextRef="#ctx0" brushRef="#br0" timeOffset="3141.306">2099 133 5064 0 0,'0'0'232'0'0,"-2"0"-14"0"0,-8-7 2044 0 0,9 2 2223 0 0,1 5-4455 0 0,0 0 0 0 0,0 0 0 0 0,0 0 0 0 0,0 0 0 0 0,0 0 0 0 0,0-1 0 0 0,0 1 0 0 0,0 0 0 0 0,0 0 0 0 0,0 0 0 0 0,0 0 0 0 0,0 0 0 0 0,-1 0 0 0 0,1 0 0 0 0,0-1 0 0 0,0 1 0 0 0,0 0 0 0 0,0 0 0 0 0,0 0 0 0 0,0 0 0 0 0,0 0 0 0 0,0 0 0 0 0,0 0 0 0 0,0 0 0 0 0,0 0 0 0 0,0 0 0 0 0,0-1 0 0 0,-1 1 0 0 0,1 0 0 0 0,0 0 0 0 0,0 0 0 0 0,0 0 0 0 0,0 0 0 0 0,0 0 0 0 0,0 0 0 0 0,0 0 0 0 0,0 0 0 0 0,-1 0 0 0 0,1 0 0 0 0,0 0-1 0 0,0 0 1 0 0,0 0 0 0 0,0 0 0 0 0,0 0 0 0 0,0 0 0 0 0,-1 0 0 0 0,1 0 0 0 0,0 0 0 0 0,0 0 0 0 0,0 0 0 0 0,0 0 0 0 0,0 0 0 0 0,0 0 0 0 0,0 0 0 0 0,-1 0-30 0 0,1 0 692 0 0,-16-4 1289 0 0,13 4-1744 0 0,0 1 0 0 0,0-1-1 0 0,-1 1 1 0 0,1-1 0 0 0,0 1-1 0 0,0 0 1 0 0,0 0 0 0 0,0 0-1 0 0,0 1 1 0 0,0-1 0 0 0,-1 2-237 0 0,-13 5 348 0 0,1-3-356 0 0,-2 1-444 0 0,1 1 0 0 0,-1 1 0 0 0,-14 9 452 0 0,22-11-6499 0 0</inkml:trace>
  <inkml:trace contextRef="#ctx0" brushRef="#br0" timeOffset="4134.748">2920 357 5064 0 0,'34'-8'389'0'0,"-24"4"-256"0"0,-12 0-124 0 0,-2-3 194 0 0,6-4 597 0 0,-2 10-645 0 0,0 1 1 0 0,1-1 0 0 0,-1 1-1 0 0,0-1 1 0 0,0 1-1 0 0,0-1 1 0 0,0 0-1 0 0,0 1 1 0 0,1-1-1 0 0,-1 1 1 0 0,0-1 0 0 0,-1 0-1 0 0,1 1 1 0 0,0-1-1 0 0,0 1 1 0 0,0-1-1 0 0,0 0 1 0 0,0 1-1 0 0,0-1 1 0 0,-1 1 0 0 0,1-1-1 0 0,0 1 1 0 0,-1-1-1 0 0,1 1 1 0 0,0-1-1 0 0,-1 1 1 0 0,1-1-1 0 0,0 1 1 0 0,-1-1 0 0 0,1 1-1 0 0,-1 0 1 0 0,0-1-156 0 0,1 1 14 0 0,0 0-1 0 0,0 0 1 0 0,0 0 0 0 0,0 0 0 0 0,0 0 0 0 0,0-1 0 0 0,-1 1 0 0 0,1 0-1 0 0,0 0 1 0 0,0 0 0 0 0,0 0 0 0 0,0 0 0 0 0,0 0 0 0 0,0-1 0 0 0,0 1-1 0 0,0 0 1 0 0,0 0 0 0 0,-1 0 0 0 0,1 0 0 0 0,0 0 0 0 0,0-1 0 0 0,0 1 0 0 0,0 0-1 0 0,0 0 1 0 0,0 0 0 0 0,0 0 0 0 0,0-1 0 0 0,0 1 0 0 0,0 0 0 0 0,0 0-1 0 0,0 0 1 0 0,0 0 0 0 0,1 0 0 0 0,-1-1 0 0 0,0 1 0 0 0,0 0 0 0 0,0 0-1 0 0,0 0 1 0 0,0 0 0 0 0,0 0 0 0 0,0-1 0 0 0,0 1 0 0 0,0 0 0 0 0,0 0 0 0 0,1 0-1 0 0,-1 0 1 0 0,0 0 0 0 0,0 0 0 0 0,0 0 0 0 0,0 0 0 0 0,0-1 0 0 0,1 1-1 0 0,-1 0 1 0 0,0 0 0 0 0,0 0 0 0 0,0 0 0 0 0,0 0 0 0 0,0 0 0 0 0,1 0-1 0 0,-1 0-13 0 0,1-2 902 0 0,-3 2-681 0 0,1-1 1 0 0,0 1-1 0 0,-1 0 0 0 0,1 0 1 0 0,0 0-1 0 0,-1 0 0 0 0,1 0 1 0 0,-1 0-1 0 0,1 0 0 0 0,0 0 1 0 0,-1 0-1 0 0,0 1-221 0 0,11 10 3230 0 0,-9-9-3226 0 0,0 0-1 0 0,0 1 1 0 0,0-1 0 0 0,1 0-1 0 0,-1 0 1 0 0,1 1-1 0 0,-1-1 1 0 0,1 0-1 0 0,0 0 1 0 0,0 0-1 0 0,0 0 1 0 0,0 0-1 0 0,1 0 1 0 0,-1 0-1 0 0,0-1 1 0 0,1 1-1 0 0,-1 0 1 0 0,1-1 0 0 0,0 1-1 0 0,0 0-3 0 0,-1-2 7 0 0,-1 1 0 0 0,1-1 0 0 0,-1 0 0 0 0,0 1 0 0 0,1-1 0 0 0,-1 1 0 0 0,0-1 0 0 0,1 0 0 0 0,-1 1 0 0 0,0-1 0 0 0,1 1 1 0 0,-1-1-1 0 0,0 1 0 0 0,0-1 0 0 0,0 1 0 0 0,0-1 0 0 0,1 1 0 0 0,-1-1 0 0 0,0 1 0 0 0,0-1 0 0 0,0 1 0 0 0,0-1 0 0 0,0 1 0 0 0,0-1 0 0 0,0 1 0 0 0,0-1 0 0 0,-1 1 0 0 0,1 0 0 0 0,0-1 0 0 0,0 1 0 0 0,0-1-7 0 0,-1 1 7 0 0,1 0 0 0 0,0-1 1 0 0,0 1-1 0 0,0 0 0 0 0,-1-1 0 0 0,1 1 0 0 0,0 0 0 0 0,0-1 1 0 0,0 1-1 0 0,0 0 0 0 0,0-1 0 0 0,0 1 0 0 0,1 0 0 0 0,-1-1 1 0 0,0 1-1 0 0,0 0 0 0 0,0-1 0 0 0,1 1 0 0 0,-1 0 0 0 0,0-1 0 0 0,1 1 1 0 0,-1-1-1 0 0,0 1-7 0 0,2 1 6 0 0,-1-1-14 0 0,0 1 0 0 0,1-1 1 0 0,-1 1-1 0 0,0 0 0 0 0,0-1 0 0 0,0 1 0 0 0,0 0 0 0 0,0 0 0 0 0,0 0 1 0 0,-1 0-1 0 0,1 0 0 0 0,0 0 0 0 0,-1 0 0 0 0,0 0 0 0 0,1 0 0 0 0,-1 0 0 0 0,0 0 1 0 0,0 0-1 0 0,0 0 0 0 0,-1 0 0 0 0,1 0 0 0 0,-1 1 8 0 0,1-1-1 0 0,0-1 0 0 0,0 1 1 0 0,0-1-1 0 0,1 1 0 0 0,-1-1 0 0 0,0 0 0 0 0,0 1 1 0 0,1-1-1 0 0,-1 1 0 0 0,1-1 0 0 0,-1 0 0 0 0,1 1 1 0 0,-1-1-1 0 0,1 0 0 0 0,0 0 0 0 0,0 1 0 0 0,0-1 1 0 0,0 0 3 0 0,0 0-1 0 0,-1 0 0 0 0,1 1 1 0 0,0-1-1 0 0,-1 0 1 0 0,1 0-1 0 0,-1 1 0 0 0,1-1 1 0 0,-1 0-1 0 0,0 1 0 0 0,1-1 1 0 0,-1 1-3 0 0,0-1 30 0 0,0-1 0 0 0,0 1 1 0 0,0 0-1 0 0,0-1 0 0 0,0 1 0 0 0,0 0 1 0 0,0-1-1 0 0,0 1 0 0 0,1 0 0 0 0,-1-1 1 0 0,0 1-1 0 0,0-1 0 0 0,1 1 1 0 0,-1 0-1 0 0,0-1 0 0 0,1 1 0 0 0,-1-1 1 0 0,1 1-1 0 0,-1-1 0 0 0,1 1 0 0 0,-1-1 1 0 0,1 0-1 0 0,-1 1 0 0 0,1-1 1 0 0,-1 1-1 0 0,1-1 0 0 0,-1 0 0 0 0,1 0 1 0 0,0 1-31 0 0,0-1 29 0 0,1 1 0 0 0,0-1 0 0 0,0 0 0 0 0,0 0 1 0 0,0 1-1 0 0,0-1 0 0 0,0-1 0 0 0,-1 1 0 0 0,1 0 0 0 0,2-1-29 0 0,2 0 39 0 0,0-1-1 0 0,0 1 0 0 0,0-2 0 0 0,0 1 0 0 0,-1-1 0 0 0,2 0-38 0 0,-5 2 18 0 0,-1-1-1 0 0,0 1 1 0 0,1 0-1 0 0,-1-1 1 0 0,0 1-1 0 0,0-1 1 0 0,0 1-1 0 0,0-1 1 0 0,0 1-1 0 0,0-1 1 0 0,-1 0-1 0 0,1 1 0 0 0,-1-1 1 0 0,1-1-18 0 0,5-10 99 0 0,-5 11-85 0 0,1-1 1 0 0,-1 1-1 0 0,0-1 0 0 0,0 1 0 0 0,0-1 0 0 0,0 0 0 0 0,0 1 0 0 0,-1-1 0 0 0,1 0 1 0 0,-1 0-1 0 0,1 1 0 0 0,-1-1 0 0 0,0 0 0 0 0,0 0 0 0 0,-1 0 0 0 0,1 1 0 0 0,-1-3-14 0 0,1 2 0 0 0,0 1 0 0 0,0-1 0 0 0,0 1 0 0 0,0-1 0 0 0,1 0 0 0 0,-1 1 0 0 0,1-1 0 0 0,0 1 0 0 0,0-3 0 0 0,0 3 0 0 0,0 0 0 0 0,-1 0 0 0 0,1 0 0 0 0,-1 0 0 0 0,1 0 0 0 0,-1 0 0 0 0,0 0 0 0 0,0 0 0 0 0,0 0 0 0 0,0-1 0 0 0,0 1 0 0 0,0 0 0 0 0,-1-1 0 0 0,-6-13 0 0 0,6 15 0 0 0,1 0 0 0 0,-1 0 0 0 0,1 0 0 0 0,-1 0 0 0 0,1 0 0 0 0,-1-1 0 0 0,1 1 0 0 0,-1 0 0 0 0,1 0 0 0 0,0 0 0 0 0,0-1 0 0 0,-1 1 0 0 0,1 0 0 0 0,0 0 0 0 0,0-1 0 0 0,0 1 0 0 0,1 0 0 0 0,-1 0 0 0 0,0 0 0 0 0,0-1 0 0 0,1 1 0 0 0,-1 0 0 0 0,1 0 0 0 0,-1 0 0 0 0,1 0 0 0 0,-1-1 0 0 0,1 1 0 0 0,4-18 0 0 0,-5 18 0 0 0,0 0 1 0 0,1 0 0 0 0,-1 0-1 0 0,0 0 1 0 0,0-1-1 0 0,0 1 1 0 0,1 0-1 0 0,-1 0 1 0 0,0 0 0 0 0,1 0-1 0 0,-1 0 1 0 0,1 0-1 0 0,-1 0 1 0 0,1 0 0 0 0,0 0-1 0 0,-1 1 1 0 0,1-1-1 0 0,0 0 1 0 0,0 0-1 0 0,3-1 102 0 0,5 1 0 0 0,-9 1-105 0 0,2 17-329 0 0,-1-16 325 0 0,-1 1 0 0 0,0-1-1 0 0,1 1 1 0 0,-1-1-1 0 0,0 1 1 0 0,0-1 0 0 0,0 1-1 0 0,0 0 1 0 0,0-1-1 0 0,0 1 1 0 0,-1-1 0 0 0,1 1-1 0 0,0-1 1 0 0,-1 1-1 0 0,1-1 1 0 0,-1 1 0 0 0,0-1-1 0 0,1 0 1 0 0,-1 1 0 0 0,0-1-1 0 0,0 0 8 0 0,-2 5 14 0 0,2-5-9 0 0,1 0 1 0 0,0-1-1 0 0,0 1 0 0 0,-1 0 0 0 0,1 0 0 0 0,0 0 1 0 0,0 0-1 0 0,0 0 0 0 0,0-1 0 0 0,0 1 1 0 0,0 0-1 0 0,0 0 0 0 0,0 0 0 0 0,0 0 1 0 0,1 0-1 0 0,-1-1 0 0 0,0 1 0 0 0,1 0 1 0 0,-1 0-1 0 0,0 0 0 0 0,1-1 0 0 0,-1 1 1 0 0,1 0-1 0 0,-1 0 0 0 0,1-1 0 0 0,-1 1 1 0 0,1 0-1 0 0,0-1 0 0 0,-1 1 0 0 0,1-1 0 0 0,0 1 1 0 0,0 0-6 0 0,0-1 6 0 0,0 1 1 0 0,0 0 0 0 0,-1 0-1 0 0,1 0 1 0 0,0 0 0 0 0,0 0 0 0 0,-1 1-1 0 0,1-1 1 0 0,0 0 0 0 0,-1 0-1 0 0,1 0 1 0 0,0 2-7 0 0,-1 4 6 0 0,0-6-11 0 0,0 0-1 0 0,0 0 0 0 0,1 0 0 0 0,-1 0 0 0 0,0 0 1 0 0,0 0-1 0 0,0-1 0 0 0,1 1 0 0 0,-1 0 1 0 0,0 0-1 0 0,1 0 0 0 0,-1 0 0 0 0,1-1 0 0 0,-1 1 1 0 0,1 0-1 0 0,-1 0 0 0 0,1-1 0 0 0,0 1 1 0 0,-1 0-1 0 0,1-1 0 0 0,0 1 0 0 0,-1-1 0 0 0,1 1 1 0 0,0-1-1 0 0,0 1 0 0 0,0-1 0 0 0,0 1 0 0 0,-1-1 1 0 0,2 0 5 0 0,3 4-8 0 0,1-1 1 0 0,0 0 0 0 0,0 0-1 0 0,1-1 1 0 0,-1 0 0 0 0,0 0-1 0 0,1-1 1 0 0,-1 1 0 0 0,1-1-1 0 0,1 0 8 0 0,36-1 84 0 0,-34-4 23 0 0,-5 2-92 0 0,4-1-8 0 0,-7 3-7 0 0,0 0 0 0 0,0-1 0 0 0,0 1 1 0 0,0-1-1 0 0,0 1 0 0 0,0-1 0 0 0,0 0 0 0 0,0 0 0 0 0,0 0 0 0 0,0 0 1 0 0,0 0-1 0 0,0 0 0 0 0,-1-1 0 0 0,1 1 0 0 0,0 0 0 0 0,-1-1 0 0 0,1 0 1 0 0,-1 1-1 0 0,0-1 0 0 0,0 0 0 0 0,1 0 0 0 0,-1 1 0 0 0,0-3 0 0 0,1 1 0 0 0,-1-1 0 0 0,1 1 0 0 0,0-1 0 0 0,0 1 0 0 0,0 0 0 0 0,0 0 0 0 0,0 0 0 0 0,1-1 0 0 0,4-4 0 0 0,-6 7 0 0 0,-1 0 0 0 0,1 0 0 0 0,-1 0 0 0 0,1 0 0 0 0,-1 0 0 0 0,0 0 0 0 0,1 0 0 0 0,-1 0 0 0 0,0 0 0 0 0,0 0 0 0 0,0 0 0 0 0,1-1 0 0 0,-1 1 0 0 0,0 0 0 0 0,-1 0 0 0 0,1 0 0 0 0,0 0 0 0 0,0 0 0 0 0,0 0 0 0 0,-1-1 0 0 0,1 1 0 0 0,0-1 0 0 0,0 1 0 0 0,0 0 0 0 0,0-1 0 0 0,0 1 0 0 0,0-1 0 0 0,1 1 0 0 0,-1-1 0 0 0,0 1 0 0 0,1-1 0 0 0,-1 1 0 0 0,1-1 0 0 0,8-12-4 0 0,-7 13 37 0 0,-1-1 0 0 0,0 1 0 0 0,1-1 0 0 0,-1 1 0 0 0,0-1 0 0 0,0 0 0 0 0,0 0 0 0 0,-1 1 0 0 0,1-1 0 0 0,0 0 0 0 0,-1 0 0 0 0,1 0 0 0 0,-1 0 0 0 0,1-2-33 0 0,-1 2 130 0 0,0-1 0 0 0,0 1 0 0 0,1-1 0 0 0,0 1 0 0 0,-1-1 0 0 0,1 1 0 0 0,0-1 0 0 0,0 1 1 0 0,0-1-131 0 0,5-13 427 0 0,-9 6-399 0 0,1 2-112 0 0,2 8 65 0 0,0 0-1 0 0,0-1 0 0 0,0 1 1 0 0,0 0-1 0 0,0 0 1 0 0,0 0-1 0 0,1 0 0 0 0,-1-1 1 0 0,0 1-1 0 0,0 0 1 0 0,0 0-1 0 0,0 0 0 0 0,1 0 1 0 0,-1 0-1 0 0,0 0 1 0 0,0 0-1 0 0,0 0 0 0 0,0 0 1 0 0,1-1-1 0 0,-1 1 0 0 0,0 0 1 0 0,0 0-1 0 0,0 0 1 0 0,1 0-1 0 0,-1 0 0 0 0,0 0 1 0 0,0 0-1 0 0,0 0 1 0 0,1 0-1 0 0,-1 0 0 0 0,0 1 1 0 0,0-1-1 0 0,0 0 1 0 0,1 0-1 0 0,-1 0 0 0 0,0 0 1 0 0,0 0-1 0 0,0 0 1 0 0,0 0-1 0 0,1 0 0 0 0,-1 1 20 0 0,-1-2-21 0 0,0 1-1 0 0,0 0 1 0 0,0 0-1 0 0,0 0 1 0 0,0 0-1 0 0,0 0 1 0 0,1 0-1 0 0,-1 0 1 0 0,0 0-1 0 0,0 0 1 0 0,0 0-1 0 0,0 1 1 0 0,0-1-1 0 0,0 0 1 0 0,1 0-1 0 0,-1 1 1 0 0,0-1-1 0 0,0 1 1 0 0,0-1-1 0 0,1 1 1 0 0,-1-1-1 0 0,0 1 1 0 0,1-1-1 0 0,-1 1 1 0 0,0 0-1 0 0,1-1 1 0 0,-1 1-1 0 0,0 0 22 0 0,-16 13 213 0 0,9-11-218 0 0,6-2-12 0 0,0-1 0 0 0,0 1 1 0 0,0 0-1 0 0,0-1 0 0 0,1 1 0 0 0,-1 0 0 0 0,0 0 1 0 0,1 0-1 0 0,-1 1 0 0 0,0-1 0 0 0,1 0 1 0 0,-1 1-1 0 0,1-1 0 0 0,0 0 0 0 0,-1 1 1 0 0,1 0 16 0 0,-1 11-206 0 0,2-11 190 0 0,0-1 1 0 0,0 0-1 0 0,0 1 0 0 0,0-1 1 0 0,0 0-1 0 0,0 0 1 0 0,0 1-1 0 0,-1-1 0 0 0,1 0 1 0 0,-1 0-1 0 0,1 1 0 0 0,-1-1 16 0 0,-5 9-29 0 0,5-8 29 0 0,-1-1 0 0 0,1 1-1 0 0,0-1 1 0 0,0 1 0 0 0,0-1-1 0 0,0 1 1 0 0,1 0 0 0 0,-1-1-1 0 0,0 1 1 0 0,1 0 0 0 0,-1 0 0 0 0,1 0-1 0 0,0-1 1 0 0,0 1 0 0 0,-1 0-1 0 0,1 0 1 0 0,0 0 0 0 0,0 0 0 0 0,1-1-1 0 0,-1 1 1 0 0,0 0 0 0 0,1 0-1 0 0,0 1 1 0 0,24 67 0 0 0,-23-66 49 0 0,0 0-1 0 0,0-1 0 0 0,0 1 1 0 0,1 0-1 0 0,-1-1 0 0 0,1 1 1 0 0,0-1-1 0 0,3 3-48 0 0,-5-5 38 0 0,0-1 1 0 0,-1 1-1 0 0,1 0 0 0 0,0 0 0 0 0,-1 0 1 0 0,1 0-1 0 0,-1 0 0 0 0,1 0 0 0 0,-1 0 1 0 0,1 0-1 0 0,-1 0 0 0 0,0 0 0 0 0,0 0 1 0 0,1 1-1 0 0,-1-1 0 0 0,0 0-38 0 0,0 0 38 0 0,0 0 1 0 0,0 0-1 0 0,0 0 0 0 0,0-1 1 0 0,1 1-1 0 0,-1 0 0 0 0,0 0 0 0 0,0 0 1 0 0,1 0-1 0 0,-1-1 0 0 0,1 1 0 0 0,-1 0 1 0 0,1 0-1 0 0,-1-1 0 0 0,1 1 1 0 0,-1 0-1 0 0,1-1 0 0 0,0 1 0 0 0,-1 0 1 0 0,1-1-1 0 0,0 1-38 0 0,9 5 114 0 0,-7-4-105 0 0,1 0-1 0 0,0 1 1 0 0,-1-1-1 0 0,1 1 1 0 0,-1 0-1 0 0,2 1-8 0 0,-3-2 0 0 0,1 0 0 0 0,0 0 0 0 0,0 0 0 0 0,1 0 0 0 0,-1 0 0 0 0,0-1 0 0 0,1 0 0 0 0,-1 1 0 0 0,1-1 0 0 0,-1 0 0 0 0,1-1 0 0 0,2 1 0 0 0,7 2 0 0 0,-4 0-10 0 0,0-1 0 0 0,0 0-1 0 0,0-1 1 0 0,1 0-1 0 0,-1 0 1 0 0,0-1 0 0 0,7 0 10 0 0,7-1-210 0 0,32-4-190 0 0,-2 1-3871 0 0,-53 4 4172 0 0,0 0 0 0 0,0 0-1 0 0,0 0 1 0 0,0 0 0 0 0,0 0 0 0 0,0 0-1 0 0,0 0 1 0 0,0 0 0 0 0,0 0-1 0 0,0 0 1 0 0,0 0 0 0 0,0 0 0 0 0,0 0-1 0 0,0 0 1 0 0,0 0 0 0 0,0 0 0 0 0,0 0-1 0 0,0 0 1 0 0,0 0 0 0 0,0 0 99 0 0,-8 3-2005 0 0</inkml:trace>
  <inkml:trace contextRef="#ctx0" brushRef="#br0" timeOffset="4842.81">9 945 13824 0 0,'-8'-2'232'0'0,"8"2"-208"0"0,0 0 0 0 0,0 0 0 0 0,0 0 0 0 0,0 0-1 0 0,0 0 1 0 0,0 0 0 0 0,0 0 0 0 0,0 0 0 0 0,1 0-1 0 0,-1 0 1 0 0,0 0 0 0 0,0 0 0 0 0,0-1 0 0 0,0 1 0 0 0,0 0-1 0 0,0 0 1 0 0,0 0 0 0 0,0 0 0 0 0,0 0 0 0 0,0 0-1 0 0,0 0 1 0 0,0 0 0 0 0,0 0 0 0 0,0 0 0 0 0,0-1-1 0 0,0 1 1 0 0,0 0 0 0 0,0 0 0 0 0,0 0 0 0 0,0 0-1 0 0,0 0 1 0 0,0 0 0 0 0,0 0 0 0 0,0 0 0 0 0,0 0-1 0 0,0-1 1 0 0,0 1 0 0 0,0 0 0 0 0,0 0 0 0 0,-1 0-1 0 0,1 0 1 0 0,0 0 0 0 0,0 0 0 0 0,0 0 0 0 0,0 0-1 0 0,0 0 1 0 0,0 0 0 0 0,0 0 0 0 0,0 0 0 0 0,0 0-1 0 0,0 0 1 0 0,0 0-24 0 0,9-2 4 0 0,1 1-1 0 0,0 0 0 0 0,0 1 1 0 0,0 1-1 0 0,0-1 0 0 0,0 1 1 0 0,-1 1-4 0 0,14 0 2 0 0,0-1-2 0 0,0-2 0 0 0,0 0 1 0 0,9-3-1 0 0,25-1-20 0 0,39-2-215 0 0,38-2 182 0 0,404 4 1304 0 0,-273 1-298 0 0,-131 0-515 0 0,242-2 725 0 0,220-10-22 0 0,17-1-885 0 0,-360 2 54 0 0,-5 0 64 0 0,-12 1-74 0 0,-62 1-84 0 0,-110 9-155 0 0,32 0 358 0 0,-80 1-297 0 0,-14 3-152 0 0,0-1 0 0 0,0 1 0 0 0,1-1 0 0 0,-1 1 0 0 0,0 0 0 0 0,1 0 0 0 0,-1 0 0 0 0,0 0 0 0 0,1 0 0 0 0,-1 1 0 0 0,3 0 30 0 0,-5-1-55 0 0,1 0-1 0 0,0 0 0 0 0,-1 1 0 0 0,1-1 0 0 0,0 0 0 0 0,-1 1 0 0 0,1-1 1 0 0,-1 0-1 0 0,1 1 0 0 0,0-1 0 0 0,-1 1 0 0 0,1-1 0 0 0,-1 1 1 0 0,1-1-1 0 0,-1 1 0 0 0,0-1 0 0 0,1 1 0 0 0,-1 0 0 0 0,1-1 1 0 0,-1 1 55 0 0,0-1-70 0 0,0 1 0 0 0,0-1 1 0 0,0 1-1 0 0,0-1 1 0 0,0 1-1 0 0,0-1 1 0 0,0 0-1 0 0,0 1 0 0 0,0-1 1 0 0,0 1-1 0 0,0-1 1 0 0,0 1-1 0 0,-1-1 0 0 0,1 0 1 0 0,0 1-1 0 0,0-1 1 0 0,0 1-1 0 0,-1-1 1 0 0,1 0-1 0 0,0 1 70 0 0,-5 3-5467 0 0,-1-1-453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0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8288 0 0,'-3'1'2649'0'0,"5"0"2579"0"0,2 2-2665 0 0,0 1-3590 0 0,-2-1 1205 0 0,0 0 0 0 0,-1 1 0 0 0,1-1 0 0 0,-1 1 0 0 0,0-1 0 0 0,1 1 0 0 0,-2-1 0 0 0,1 1 0 0 0,0 2-178 0 0,2 7 103 0 0,0-4-37 0 0,-1 0 0 0 0,0 0-1 0 0,-1 0 1 0 0,0 0 0 0 0,-1 1-1 0 0,1-1 1 0 0,-2 4-66 0 0,1-6 169 0 0,0 0 0 0 0,1 0 1 0 0,0-1-1 0 0,0 1 0 0 0,0 0 0 0 0,1-1 0 0 0,0 1 0 0 0,1-1-169 0 0,0 5 84 0 0,0-1 0 0 0,-1 1 0 0 0,1 1-84 0 0,1 40 0 0 0,-3 1 0 0 0,-2 22 0 0 0,0-2 112 0 0,1-10 55 0 0,0-61-278 0 0,0-2 2 0 0,0 0 10 0 0,0 0-114 0 0,-1 0-48 0 0,1-1-1 0 0,-1 0 1 0 0,1 1-1 0 0,0-1 1 0 0,-1 0-1 0 0,1 0 1 0 0,0 0 0 0 0,-1 1-1 0 0,1-1 1 0 0,0 0-1 0 0,0 0 1 0 0,0 0-1 0 0,0 1 1 0 0,0-1 0 0 0,0 0-1 0 0,0 0 1 0 0,0 0-1 0 0,0 0 1 0 0,0 1-1 0 0,0-1 1 0 0,0 0 261 0 0,0-2-2338 0 0,0-8-3444 0 0</inkml:trace>
  <inkml:trace contextRef="#ctx0" brushRef="#br0" timeOffset="315.333">28 209 2760 0 0,'0'-1'0'0'0,"0"-2"17"0"0,1 0 0 0 0,-1 0 0 0 0,0 1 0 0 0,1-1 0 0 0,-1 0 0 0 0,0 0 0 0 0,-1 0 0 0 0,1 0 0 0 0,-1 0 0 0 0,1 0 0 0 0,-1 0 0 0 0,0 0 0 0 0,0 1 0 0 0,0-1 0 0 0,0 0 0 0 0,-2-1-17 0 0,1 0 9 0 0,0 0-1 0 0,0 1 1 0 0,1-1 0 0 0,-1 0-1 0 0,1 0 1 0 0,0-1 0 0 0,0 1 0 0 0,0 0-1 0 0,1-1-8 0 0,-1-15 2406 0 0,-2 6 1840 0 0,2 13-3943 0 0,1-1 0 0 0,-1 1 0 0 0,1 0 0 0 0,0 0 0 0 0,0-1 0 0 0,-1 1 0 0 0,1 0 0 0 0,0 0 0 0 0,0-1 0 0 0,0 1 0 0 0,0 0 0 0 0,1 0 0 0 0,-1-1 0 0 0,0 1 0 0 0,0 0 0 0 0,1 0 0 0 0,-1 0 0 0 0,1-2-303 0 0,1-1 361 0 0,0 0 0 0 0,0 0 0 0 0,1 0 1 0 0,0 0-1 0 0,-1 0 0 0 0,2 0 0 0 0,-1 1 1 0 0,2-3-362 0 0,-2 4 73 0 0,-1 0 1 0 0,1 0-1 0 0,0 1 1 0 0,0-1-1 0 0,-1 1 1 0 0,1-1 0 0 0,0 1-1 0 0,0 0 1 0 0,0 0-1 0 0,0 1 1 0 0,0-1-1 0 0,0 1 1 0 0,1-1-1 0 0,-1 1-73 0 0,6-1 61 0 0,0 1-1 0 0,1 0 0 0 0,-1 0 0 0 0,0 1 0 0 0,0 0 0 0 0,0 0 0 0 0,0 1 1 0 0,0 1-1 0 0,0-1-60 0 0,19 7 123 0 0,-8-3-175 0 0,-1 1 1 0 0,1 0 0 0 0,10 7 51 0 0,-25-11 69 0 0,0 0 1 0 0,0 0-1 0 0,-1 0 1 0 0,1 0-1 0 0,-1 1 1 0 0,0-1 0 0 0,0 1-1 0 0,0 0 1 0 0,-1 0-1 0 0,1 1 1 0 0,-1-1-1 0 0,0 1 1 0 0,-1 0-1 0 0,1 0 1 0 0,1 4-70 0 0,-3-7 11 0 0,-1 0 0 0 0,1 1 0 0 0,-1-1 1 0 0,1 0-1 0 0,-1 0 0 0 0,0 1 0 0 0,0-1 1 0 0,0 0-1 0 0,0 1 0 0 0,0-1 0 0 0,-1 0 1 0 0,1 1-1 0 0,-1-1 0 0 0,1 0 0 0 0,-2 1-11 0 0,1 2 30 0 0,-2-1 1 0 0,1 1-1 0 0,0-1 0 0 0,-1 0 0 0 0,0 0 0 0 0,0 0 0 0 0,-2 1-30 0 0,-8 8 136 0 0,-1-1 1 0 0,0 0-1 0 0,-13 8-136 0 0,18-13 50 0 0,-12 7-86 0 0,0-1 0 0 0,-1 0 0 0 0,-4 0 36 0 0,-15 5-3192 0 0,28-12-3467 0 0</inkml:trace>
  <inkml:trace contextRef="#ctx0" brushRef="#br0" timeOffset="884.206">359 416 14912 0 0,'4'-1'810'0'0,"-10"-1"-407"0"0,2 1-101 0 0,6 0 208 0 0,-4 1-470 0 0,1 0-1 0 0,-1 1 1 0 0,1-1 0 0 0,-1 1-1 0 0,1-1 1 0 0,-1 1 0 0 0,1 0 0 0 0,-1-1-1 0 0,1 1 1 0 0,0 0 0 0 0,-1 0 0 0 0,1 0-1 0 0,0 0 1 0 0,-1 1-40 0 0,0 0 18 0 0,2-1-7 0 0,1 0-1 0 0,0 0 0 0 0,0 0 1 0 0,-1 1-1 0 0,1-1 0 0 0,0 0 0 0 0,0 0 1 0 0,0 0-1 0 0,0 0 0 0 0,0 0 0 0 0,0-1 1 0 0,1 2-11 0 0,0-1 4 0 0,-2-1-17 0 0,0 1 0 0 0,1-1 0 0 0,-1 1 0 0 0,0-1 0 0 0,1 1 0 0 0,-1-1 0 0 0,0 1 0 0 0,0-1 0 0 0,0 1 0 0 0,0-1 0 0 0,0 1 0 0 0,0 0 0 0 0,0-1 0 0 0,0 1 0 0 0,0-1 0 0 0,0 1 0 0 0,0-1 0 0 0,0 1 0 0 0,0-1 0 0 0,0 1 0 0 0,0-1 0 0 0,0 1 0 0 0,0 0 0 0 0,-1-1 0 0 0,1 1 0 0 0,0-1 0 0 0,0 0 0 0 0,-1 1 13 0 0,0 3-814 0 0,-1 4-5079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1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5064 0 0,'7'3'368'0'0,"-7"-2"1005"0"0,-8 2 2438 0 0,4-2-2205 0 0,8-1-1334 0 0,-9 1 645 0 0,4 1-196 0 0,10 2 309 0 0,17 3 567 0 0,136-13 2007 0 0,-118-2-2567 0 0,-2 1-966 0 0,-15 5-162 0 0,31-1 255 0 0,-52 3-363 0 0,0 0 1 0 0,0 1-1 0 0,0 0 1 0 0,0 0-1 0 0,0 1 1 0 0,0 0-1 0 0,0 0 0 0 0,1 1 199 0 0,-5-2-278 0 0,-2-1 140 0 0,1 0 0 0 0,-1 0 0 0 0,1 0 1 0 0,-1 1-1 0 0,0-1 0 0 0,1 0 0 0 0,-1 0 0 0 0,1 1 0 0 0,-1-1 1 0 0,0 0-1 0 0,1 0 0 0 0,-1 1 0 0 0,0-1 0 0 0,1 0 1 0 0,-1 1-1 0 0,0-1 0 0 0,1 1 0 0 0,-1-1 0 0 0,0 0 1 0 0,0 1-1 0 0,0-1 0 0 0,1 1 0 0 0,-1-1 0 0 0,0 1 0 0 0,0-1 139 0 0,0 9-6081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10136 0 0,'-24'3'464'0'0,"21"-2"-10"0"0,1 1 39 0 0,0-1-1 0 0,0 1 0 0 0,0-1 0 0 0,0 1 1 0 0,0-1-1 0 0,0 0 0 0 0,0 1 1 0 0,0-1-1 0 0,-2 0-492 0 0,9 1 127 0 0,-3-1 85 0 0,0 0 0 0 0,1 0 0 0 0,-1 0 0 0 0,1 0 0 0 0,0 0 0 0 0,-1 0 0 0 0,1-1 0 0 0,0 0-1 0 0,2 1-211 0 0,57 4 1088 0 0,173-16-1312 0 0,-164 8-2569 0 0,-39-2-2965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1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61 11976 0 0,'0'0'266'0'0,"-1"-15"769"0"0,-5 10-784 0 0,0 0 0 0 0,0 0 1 0 0,-1 0-1 0 0,1 0 0 0 0,-1 1 1 0 0,0 0-252 0 0,3 2 250 0 0,-1 0 1 0 0,1 1-1 0 0,0-1 1 0 0,0 1-1 0 0,-1-1 1 0 0,1 1 0 0 0,-1 1-1 0 0,1-1 1 0 0,-1 1-1 0 0,1-1 1 0 0,-1 1-1 0 0,1 1-250 0 0,0-1 159 0 0,-4 0-10 0 0,0 1 0 0 0,0 0 0 0 0,-1 1 0 0 0,1-1 0 0 0,0 2 0 0 0,0-1 0 0 0,0 1 0 0 0,1 0-1 0 0,-1 1 1 0 0,-1 0-149 0 0,-4 4 106 0 0,-23 16 107 0 0,34-23-211 0 0,0 1-1 0 0,1-1 1 0 0,-1 1 0 0 0,1-1-1 0 0,-1 1 1 0 0,1 0-1 0 0,-1 0 1 0 0,1-1-1 0 0,0 1 1 0 0,0 0 0 0 0,0 0-1 0 0,0 0 1 0 0,0 0-1 0 0,1 0 1 0 0,-1 0-1 0 0,0 2-1 0 0,-2 16-5 0 0,2-17-1 0 0,0 0 1 0 0,1 0-1 0 0,-1 0 0 0 0,1 0 0 0 0,0 0 0 0 0,-1 0 0 0 0,1 0 0 0 0,1 0 0 0 0,-1 0 0 0 0,0 0 0 0 0,1 0 1 0 0,-1 0-1 0 0,1 0 0 0 0,0 0 0 0 0,0 0 0 0 0,0 0 0 0 0,1 0 6 0 0,6 17-137 0 0,-7-18 131 0 0,-1 0 0 0 0,1 0 1 0 0,0 0-1 0 0,0 0 0 0 0,-1-1 0 0 0,1 1 0 0 0,1 0 1 0 0,-1 0-1 0 0,0 0 0 0 0,0-1 0 0 0,1 1 0 0 0,-1-1 6 0 0,17 17-6 0 0,-15-14 13 0 0,1-1-1 0 0,0 1 1 0 0,0 0 0 0 0,0-1-1 0 0,4 2-6 0 0,-5-3 9 0 0,0-1 0 0 0,-1 0 0 0 0,1 0 0 0 0,0 0-1 0 0,0 0 1 0 0,0-1 0 0 0,0 1 0 0 0,0-1 0 0 0,-1 0-1 0 0,1 0 1 0 0,0 0 0 0 0,0 0 0 0 0,1 0-9 0 0,6-2 3 0 0,-1 0 0 0 0,1 0 0 0 0,-1-1 0 0 0,0 0 1 0 0,0-1-1 0 0,0 0 0 0 0,0 0 0 0 0,0-1 0 0 0,-1 0 0 0 0,0-1 1 0 0,0 0-1 0 0,-1 0 0 0 0,1 0 0 0 0,-1-1 0 0 0,-1 0 0 0 0,1-1-3 0 0,3-6 219 0 0,0 0 0 0 0,-1 0-1 0 0,-1 0 1 0 0,0-1 0 0 0,-2-1-1 0 0,2-2-218 0 0,-6 12 374 0 0,-3 12-253 0 0,0-3-162 0 0,-5 24-119 0 0,1 1 1 0 0,1 0 0 0 0,1 6 159 0 0,3-30 8 0 0,-21 188 211 0 0,21-179-102 0 0,0 0-1 0 0,2 13-116 0 0,1 16-166 0 0,0 27 156 0 0,2 0 1 0 0,4 0 9 0 0,-3-27 253 0 0,-6-41-255 0 0,0 0 0 0 0,1 0-1 0 0,-1 1 1 0 0,1-1 0 0 0,-1 0-1 0 0,1 0 1 0 0,0-1 0 0 0,-1 1 0 0 0,1 0-1 0 0,0 0 1 0 0,0 0 0 0 0,-1 0-1 0 0,1 0 1 0 0,0-1 0 0 0,0 1 2 0 0,0 0 10 0 0,0-1 0 0 0,-1 0 0 0 0,1 0 0 0 0,0 1 0 0 0,-1-1-1 0 0,1 0 1 0 0,0 0 0 0 0,0 0 0 0 0,-1 0 0 0 0,1 0 0 0 0,0 0 0 0 0,0 0 0 0 0,-1 0 0 0 0,1 0 0 0 0,0 0 0 0 0,-1 0 0 0 0,1 0 0 0 0,0 0 0 0 0,0 0 0 0 0,-1-1 0 0 0,1 1 0 0 0,0 0 0 0 0,-1-1 0 0 0,1 1 0 0 0,-1 0 0 0 0,1-1 0 0 0,0 1 0 0 0,-1-1 0 0 0,1 1 0 0 0,-1-1 0 0 0,1 1 0 0 0,-1-1 0 0 0,1 0 0 0 0,-1 1 0 0 0,0-1-1 0 0,1 1 1 0 0,-1-1 0 0 0,0 0 0 0 0,1 1 0 0 0,-1-1 0 0 0,0 0 0 0 0,0 0 0 0 0,0 1 0 0 0,0-1 0 0 0,1 0-10 0 0,4-9-143 0 0,41-46 910 0 0,-28 38-742 0 0,-14 15-69 0 0,0 0 1 0 0,-1-1 0 0 0,0 1 0 0 0,1-1 0 0 0,0-2 43 0 0,-3 4-46 0 0,0 1 1 0 0,1 0-1 0 0,-1 0 1 0 0,0 0-1 0 0,1 0 1 0 0,-1 0-1 0 0,0 0 0 0 0,1 0 1 0 0,-1 0-1 0 0,1 1 1 0 0,-1-1-1 0 0,1 0 1 0 0,0 1 45 0 0,0-1 37 0 0,0 0 1 0 0,0 1 0 0 0,-1-1 0 0 0,1 0-1 0 0,0 0 1 0 0,-1 0 0 0 0,1 0 0 0 0,-1 0 0 0 0,1 0-1 0 0,-1 0 1 0 0,0 0 0 0 0,1-1 0 0 0,-1 1-38 0 0,8-6 283 0 0,-4 5-250 0 0,-2-4-23 0 0,-2 5-4 0 0,-1-1-1 0 0,0 1 1 0 0,0-1-1 0 0,-1 1 1 0 0,1-1-1 0 0,0 1 1 0 0,0-1 0 0 0,-1 1-1 0 0,1 0 1 0 0,-1-1-1 0 0,1 1 1 0 0,-1 0-1 0 0,0-1 1 0 0,1 1-1 0 0,-1 0 1 0 0,0 0-1 0 0,0 0 1 0 0,0-1-1 0 0,0 1 1 0 0,-1 0-6 0 0,-1-2 21 0 0,0 0 1 0 0,0 0-1 0 0,0 0 1 0 0,0 1 0 0 0,-1 0-1 0 0,1 0 1 0 0,-2-1-22 0 0,-8-2 110 0 0,0 1 0 0 0,0 0 0 0 0,0 1 0 0 0,-1 1 0 0 0,1 0 0 0 0,-6 0-110 0 0,4 2-166 0 0,0 0 0 0 0,0 1 0 0 0,-15 2 166 0 0,30-3-101 0 0,-1 0-1 0 0,1 0 1 0 0,-1 0-1 0 0,1 0 0 0 0,-1 0 1 0 0,1 0-1 0 0,0 0 1 0 0,-1 0-1 0 0,1 1 1 0 0,-1-1-1 0 0,1 0 1 0 0,-1 0-1 0 0,1 0 0 0 0,-1 1 1 0 0,1-1-1 0 0,0 0 1 0 0,-1 0-1 0 0,1 1 1 0 0,0-1-1 0 0,-1 0 1 0 0,1 1-1 0 0,0-1 0 0 0,-1 0 1 0 0,1 1-1 0 0,0-1 1 0 0,-1 0-1 0 0,1 1 1 0 0,0-1-1 0 0,0 1 0 0 0,0-1 1 0 0,0 1-1 0 0,-1-1 1 0 0,1 1-1 0 0,0-1 1 0 0,0 0-1 0 0,0 1 1 0 0,0-1-1 0 0,0 1 0 0 0,0-1 1 0 0,0 1-1 0 0,0-1 1 0 0,0 1-1 0 0,0-1 1 0 0,0 1-1 0 0,1-1 0 0 0,-1 1 1 0 0,0-1-1 0 0,0 0 1 0 0,0 1-1 0 0,0-1 1 0 0,1 1-1 0 0,-1-1 102 0 0,1 1-1942 0 0,-1-1-10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7368 0 0,'18'2'304'0'0,"13"1"154"0"0,-13 10 2473 0 0,-16-12-2219 0 0,11 0 1348 0 0,-2 1-1601 0 0,1 0-1 0 0,0-1 1 0 0,0 0 0 0 0,-1-1 0 0 0,1-1-1 0 0,2 0-458 0 0,22 0 341 0 0,152-3 654 0 0,-149 2-572 0 0,-28 1-258 0 0,1 0-1 0 0,-1 1 0 0 0,0 0 1 0 0,1 1-1 0 0,8 2-164 0 0,-18-3-999 0 0,-10 6-2731 0 0,-6 2-1723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5528 0 0,'-43'15'589'0'0,"30"-10"-567"0"0,11-2 48 0 0,0-1 126 0 0,-8 1 1726 0 0,3-1 2634 0 0,15 2-2826 0 0,8-2-1275 0 0,1-1 0 0 0,-1 0 0 0 0,1-1 1 0 0,-1-1-1 0 0,4 0-455 0 0,20-1 226 0 0,6 0-42 0 0,-1-2-1 0 0,7-3-183 0 0,0 0-105 0 0,15 2 105 0 0,-19 5-1229 0 0,-3 0-4559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 13824 0 0,'-12'-4'1056'0'0,"2"2"-747"0"0,4 1-126 0 0,-1 0 0 0 0,1 0 0 0 0,-1 1 0 0 0,1 0 0 0 0,-3 0-183 0 0,-12 3 289 0 0,0 0 1 0 0,1 1-1 0 0,-1 1 1 0 0,1 2-1 0 0,-16 6-289 0 0,24-8 141 0 0,0 1 1 0 0,1 0-1 0 0,-1 1 1 0 0,2 0-1 0 0,-1 1 0 0 0,1 0 1 0 0,0 1-1 0 0,0 0 0 0 0,-7 10-141 0 0,16-18 5 0 0,0 1 0 0 0,0-1 0 0 0,0 0 0 0 0,0 1 0 0 0,0-1 0 0 0,1 1 0 0 0,-1-1 0 0 0,0 1 0 0 0,1 0 0 0 0,-1-1 0 0 0,1 1 0 0 0,0 0 0 0 0,0 1-5 0 0,-2 4-1 0 0,2-7 2 0 0,0 1 0 0 0,0-1-1 0 0,0 1 1 0 0,0-1-1 0 0,0 1 1 0 0,0-1-1 0 0,0 1 1 0 0,0-1-1 0 0,0 1 1 0 0,0-1 0 0 0,0 0-1 0 0,0 1 1 0 0,0-1-1 0 0,0 1 1 0 0,0-1-1 0 0,0 1 1 0 0,1-1-1 0 0,-1 1 1 0 0,0-1-1 0 0,0 0 1 0 0,0 1 0 0 0,1-1-1 0 0,-1 1 1 0 0,0-1-1 0 0,1 0 1 0 0,-1 1-1 0 0,0-1 1 0 0,1 0-1 0 0,-1 0 1 0 0,0 1 0 0 0,1-1-1 0 0,-1 0 1 0 0,1 0-1 0 0,-1 1 1 0 0,0-1-1 0 0,1 0 1 0 0,-1 0-1 0 0,16 0 105 0 0,-14 0-53 0 0,10 0-3 0 0,0-1-1 0 0,0-1 1 0 0,0 0 0 0 0,-1-1 0 0 0,1 0-1 0 0,-1 0 1 0 0,0-1 0 0 0,2-2-49 0 0,7-3-11 0 0,0-1 1 0 0,-1-2-1 0 0,16-11 11 0 0,-27 17 0 0 0,0-1 0 0 0,-1 0 0 0 0,0 0 0 0 0,0-1 0 0 0,-1 1 0 0 0,0 0 0 0 0,1 1 0 0 0,-1 0 0 0 0,1 0 0 0 0,2 0 0 0 0,-2 3 0 0 0,-7 2 0 0 0,1 1 0 0 0,-1 0 0 0 0,1 0 0 0 0,0 0 0 0 0,-1 0 0 0 0,1 0 0 0 0,-1 0 0 0 0,1 0 0 0 0,-1 0 0 0 0,1 0 0 0 0,-1 0 0 0 0,1 0 0 0 0,-1 0 0 0 0,1 0 0 0 0,-1 1 0 0 0,1-1 0 0 0,0 0 0 0 0,-1 0 0 0 0,0 0 0 0 0,1 1 0 0 0,-1-1 0 0 0,1 0 0 0 0,-1 1 0 0 0,1-1 0 0 0,-1 0 0 0 0,0 1 0 0 0,1-1 0 0 0,6 10 0 0 0,-7-10 0 0 0,2 3 5 0 0,0 0 0 0 0,-1 1-1 0 0,1-1 1 0 0,-1 1 0 0 0,0-1-1 0 0,0 1 1 0 0,0 0 0 0 0,-1-1-1 0 0,1 1 1 0 0,-1 0-5 0 0,1 40 483 0 0,-2-26-173 0 0,-4 103 705 0 0,-1 3-1486 0 0,6-100 388 0 0,2 75 431 0 0,-1-82-276 0 0,1-1 0 0 0,1 0-1 0 0,1-1 1 0 0,0 1 0 0 0,1 1-72 0 0,-5-15 0 0 0,1 1 0 0 0,13 11 0 0 0,-10-12 16 0 0,2-4-1296 0 0,-2-4-5903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254 119 11056 0 0,'-8'-6'233'0'0,"-14"-8"799"0"0,21 14-696 0 0,1 0 105 0 0,0 0 21 0 0,4 0 317 0 0,8 1 1856 0 0,-12 5-2376 0 0,-1-1-1 0 0,1 1 1 0 0,-1-1-1 0 0,-1 0 1 0 0,1 1-1 0 0,-1-1 0 0 0,0 0 1 0 0,-2 5-259 0 0,-26 41-1411 0 0,7-11 2178 0 0,-7 17 367 0 0,6-15-722 0 0,3 2-1 0 0,-16 45-411 0 0,26-49 231 0 0,10-39-731 0 0,5 2 573 0 0,-3-2 671 0 0,3-5-756 0 0,93-120-761 0 0,-92 115 688 0 0,1-1 0 0 0,-2 0 1 0 0,1 0-1 0 0,-1 0 0 0 0,-1 0 0 0 0,0 0 0 0 0,1-7 85 0 0,8-24 3 0 0,-5 22-3 0 0,1 1 0 0 0,1-1 0 0 0,4-6 0 0 0,-7 7 0 0 0,-5 11 0 0 0,-1 7-1 0 0,0-1-1 0 0,0 1 1 0 0,1-1 0 0 0,-1 1-1 0 0,0 0 1 0 0,0-1-1 0 0,1 1 1 0 0,-1-1-1 0 0,0 1 1 0 0,1 0-1 0 0,-1-1 1 0 0,0 1-1 0 0,1 0 1 0 0,-1 0 0 0 0,1-1-1 0 0,-1 1 1 0 0,0 0-1 0 0,1 0 1 0 0,-1 0-1 0 0,1-1 1 0 0,-1 1-1 0 0,1 0 1 0 0,-1 0-1 0 0,1 0 1 0 0,-1 0-1 0 0,1 0 1 0 0,-1 0 0 0 0,1 0-1 0 0,-1 0 1 0 0,1 0-1 0 0,-1 0 1 0 0,0 0-1 0 0,1 0 1 0 0,-1 1-1 0 0,1-1 1 0 0,-1 0-1 0 0,1 0 1 0 0,-1 1 1 0 0,2-1-11 0 0,1 1 6 0 0,0 0 0 0 0,0 0 1 0 0,0 0-1 0 0,0 1 0 0 0,0-1 1 0 0,0 1-1 0 0,-1 0 1 0 0,1-1-1 0 0,0 1 0 0 0,-1 1 1 0 0,0-1-1 0 0,1 0 0 0 0,-1 0 1 0 0,0 1-1 0 0,0 0 0 0 0,1 0 5 0 0,6 11 33 0 0,-1 0-1 0 0,6 13-32 0 0,-4-9-12 0 0,24 50-273 0 0,-21-38 130 0 0,15 22 155 0 0,-22-43 36 0 0,-1 1 0 0 0,0 0 0 0 0,0 0 0 0 0,-1 1 0 0 0,2 10-36 0 0,-5-15 64 0 0,-1-6-42 0 0,-1 1-1 0 0,1 0 1 0 0,0 0-1 0 0,0 0 1 0 0,-1 0-1 0 0,1-1 1 0 0,-1 1-1 0 0,1 0 0 0 0,-1 0 1 0 0,1-1-1 0 0,-1 1 1 0 0,1 0-1 0 0,-1-1 1 0 0,0 1-1 0 0,1-1 1 0 0,-1 1-1 0 0,0-1 1 0 0,1 1-1 0 0,-1-1 0 0 0,0 1 1 0 0,0-1-1 0 0,0 1-21 0 0,-19 7 508 0 0,18-8-466 0 0,-23 6 241 0 0,-1-1 1 0 0,0 0 0 0 0,0-2-1 0 0,-21-1-283 0 0,-92-1 79 0 0,76-2-78 0 0,58 1-1 0 0,-29-1 0 0 0,32 1 0 0 0,1-1 0 0 0,-1 1 0 0 0,0 0 0 0 0,1-1 0 0 0,-1 1 0 0 0,0-1 0 0 0,1 1 0 0 0,-1-1 0 0 0,0 0 0 0 0,1 0 0 0 0,-1 0 0 0 0,1 0 0 0 0,0 0 0 0 0,-1 0 0 0 0,1 0 0 0 0,-1-1 0 0 0,2 2-22 0 0,0-1 0 0 0,-1 0 0 0 0,1 1 0 0 0,0-1 0 0 0,0 0-1 0 0,0 1 1 0 0,0-1 0 0 0,0 0 0 0 0,0 1 0 0 0,0-1 0 0 0,0 0 0 0 0,0 1-1 0 0,0-1 1 0 0,1 0 0 0 0,-1 1 0 0 0,0-1 0 0 0,0 0 0 0 0,1 1 0 0 0,-1-1-1 0 0,0 0 1 0 0,1 1 0 0 0,-1-1 0 0 0,0 1 0 0 0,1-1 0 0 0,-1 1 0 0 0,1-1-1 0 0,-1 1 1 0 0,1-1 0 0 0,-1 1 0 0 0,1 0 0 0 0,-1-1 0 0 0,1 1 0 0 0,0-1-1 0 0,-1 1 1 0 0,1 0 0 0 0,0 0 22 0 0,25-14-5130 0 0,-24 13 4070 0 0,13-5-5184 0 0</inkml:trace>
  <inkml:trace contextRef="#ctx0" brushRef="#br0" timeOffset="347.881">726 77 4144 0 0,'-5'-3'71'0'0,"4"2"-50"0"0,0 1 1 0 0,0-1-1 0 0,0 1 1 0 0,0-1-1 0 0,0 0 0 0 0,0 1 1 0 0,0-1-1 0 0,0 0 1 0 0,0 0-1 0 0,1 1 0 0 0,-1-1 1 0 0,0 0-1 0 0,1 0 1 0 0,-1 0-22 0 0,1-4 37 0 0,0 5-26 0 0,1 0 0 0 0,-1 0 0 0 0,0-1 0 0 0,0 1 0 0 0,0 0 0 0 0,0 0 0 0 0,0 0 0 0 0,0 0 0 0 0,0 0 0 0 0,0 0 0 0 0,1 0 0 0 0,-1-1 0 0 0,0 1 0 0 0,0 0 0 0 0,0 0 0 0 0,0 0-1 0 0,0 0 1 0 0,1 0 0 0 0,-1 0 0 0 0,0 0 0 0 0,0 0 0 0 0,0 0 0 0 0,0 0 0 0 0,1 0 0 0 0,-1 0 0 0 0,0 0 0 0 0,0 0 0 0 0,0 0 0 0 0,0 0 0 0 0,1 0 0 0 0,-1 0 0 0 0,0 0 0 0 0,0 0 0 0 0,0 0 0 0 0,0 0 0 0 0,0 0 0 0 0,1 0 0 0 0,-1 1 0 0 0,0-1 0 0 0,0 0 0 0 0,0 0 0 0 0,0 0 0 0 0,0 0 0 0 0,0 0 0 0 0,1 0 0 0 0,-1 0 0 0 0,0 1-11 0 0,2 2 1676 0 0,7 18 5632 0 0,-4 4-5648 0 0,-3 24-2208 0 0,-2-47 720 0 0,9 336 2038 0 0,-7-330-2050 0 0,-1 0 0 0 0,1 0-1 0 0,2 6-159 0 0,-2-7-51 0 0,-2-6 37 0 0,0-1-1 0 0,0 0 1 0 0,0 1-1 0 0,0-1 0 0 0,0 0 1 0 0,0 0-1 0 0,0 1 1 0 0,1-1-1 0 0,-1 0 1 0 0,0 0-1 0 0,0 1 1 0 0,0-1-1 0 0,0 0 1 0 0,0 0-1 0 0,0 1 1 0 0,1-1-1 0 0,-1 0 1 0 0,0 0-1 0 0,0 0 1 0 0,0 1-1 0 0,1-1 1 0 0,-1 0-1 0 0,0 0 0 0 0,0 0 1 0 0,1 0-1 0 0,-1 1 1 0 0,0-1-1 0 0,0 0 15 0 0,4-5-954 0 0,1-12-726 0 0,-5 0 379 0 0</inkml:trace>
  <inkml:trace contextRef="#ctx0" brushRef="#br0" timeOffset="660.365">707 146 6912 0 0,'-2'-2'31'0'0,"0"0"0"0"0,0 0 0 0 0,0 0 0 0 0,0 0 0 0 0,0 0 0 0 0,0-1 0 0 0,1 1 0 0 0,-1-1 0 0 0,1 1 0 0 0,-1-1 0 0 0,1 0 0 0 0,0 1 0 0 0,0-1 0 0 0,0 0 0 0 0,1 0 0 0 0,-1 0 0 0 0,1 0 0 0 0,-1 0 0 0 0,1 0 0 0 0,0 0 0 0 0,0 0 0 0 0,0 0 0 0 0,1 0 0 0 0,-1-1-31 0 0,1 1 316 0 0,-1-1 0 0 0,1 1 1 0 0,0-1-1 0 0,0 1 0 0 0,0 0 1 0 0,0-1-1 0 0,0 1 0 0 0,1 0 1 0 0,0 0-1 0 0,-1 0 0 0 0,1 0 0 0 0,0 0 1 0 0,1 0-1 0 0,-1 1 0 0 0,0-1 1 0 0,1 1-1 0 0,0-1-316 0 0,1 0 154 0 0,-1 0-1 0 0,2 1 1 0 0,-1 0 0 0 0,0-1 0 0 0,0 1-1 0 0,1 1 1 0 0,-1-1 0 0 0,1 1 0 0 0,0-1-1 0 0,-1 1 1 0 0,1 1 0 0 0,0-1 0 0 0,0 1 0 0 0,-1 0-1 0 0,1 0 1 0 0,2 0-154 0 0,9 2 318 0 0,-1 0 0 0 0,1 1 0 0 0,-1 1 0 0 0,6 2-318 0 0,-11-2 195 0 0,-1 0 0 0 0,0 0 1 0 0,0 0-1 0 0,0 1 0 0 0,0 1 0 0 0,-1 0 1 0 0,0 0-1 0 0,0 0 0 0 0,0 1 1 0 0,-1 0-1 0 0,0 1 0 0 0,0-1 0 0 0,4 8-195 0 0,-9-12-32 0 0,0 0 0 0 0,0 0-1 0 0,-1 1 1 0 0,1-1-1 0 0,-1 0 1 0 0,1 1-1 0 0,-1-1 1 0 0,0 1 0 0 0,0-1-1 0 0,0 4 33 0 0,-1-5 23 0 0,0 0-1 0 0,0 1 1 0 0,0-1-1 0 0,0 0 0 0 0,0 0 1 0 0,-1 0-1 0 0,1 0 1 0 0,0 0-1 0 0,-1 0 1 0 0,0 0-1 0 0,1 0 1 0 0,-1 0-1 0 0,0 0 1 0 0,0 0-1 0 0,0-1 1 0 0,-1 1-1 0 0,1 0 1 0 0,0-1-1 0 0,-2 2-22 0 0,-2 3 40 0 0,-1-1-1 0 0,0-1 1 0 0,0 1-1 0 0,-1-1 1 0 0,1 0-1 0 0,-1 0 1 0 0,0-1 0 0 0,0 0-1 0 0,-6 2-39 0 0,-34 12-222 0 0,24-8 198 0 0,-1-1-1 0 0,-23 5 25 0 0,29-10 237 0 0,0-2-1 0 0,-3 1-236 0 0,-14 0-841 0 0,9 3-1443 0 0,16-5 1101 0 0</inkml:trace>
  <inkml:trace contextRef="#ctx0" brushRef="#br0" timeOffset="1654.089">872 748 1840 0 0,'0'0'496'0'0,"0"0"1412"0"0,0 0 620 0 0,-7 0 3862 0 0,5 2-6133 0 0,0-1 0 0 0,1 0 0 0 0,-1 0 0 0 0,0 1 0 0 0,0-1 0 0 0,1 1 0 0 0,-1 0 0 0 0,0-1 1 0 0,1 1-1 0 0,0 0 0 0 0,-1 0-257 0 0,-16 26 1257 0 0,11-17-882 0 0,5-7-375 0 0,1 0 0 0 0,-1 0 1 0 0,1 0-1 0 0,0 1 0 0 0,0-1 0 0 0,0 0 0 0 0,1 1 0 0 0,-1 3 0 0 0,1-6 41 0 0,1 1-1 0 0,-1-1 1 0 0,0 0-1 0 0,1 1 0 0 0,0-1 1 0 0,0 0-1 0 0,-1 0 0 0 0,1 0 1 0 0,1 0-1 0 0,-1 0 0 0 0,0 0 1 0 0,0 0-1 0 0,1 0 1 0 0,-1 0-1 0 0,1 0 0 0 0,-1-1 1 0 0,1 1-1 0 0,0-1 0 0 0,0 1 1 0 0,0-1-1 0 0,0 0 0 0 0,0 0 1 0 0,0 1-1 0 0,0-1 1 0 0,0-1-1 0 0,0 1 0 0 0,0 0 1 0 0,1 0-1 0 0,-1-1 0 0 0,0 0 1 0 0,1 1-1 0 0,-1-1 0 0 0,0 0 1 0 0,1 0-1 0 0,-1 0 0 0 0,0 0 1 0 0,1-1-1 0 0,-1 1 1 0 0,0 0-1 0 0,0-1 0 0 0,1 0 1 0 0,-1 0-1 0 0,0 1 0 0 0,1-2-40 0 0,0 0-3 0 0,0 1 0 0 0,0 0 1 0 0,0-1-1 0 0,-1 0 0 0 0,1 0 0 0 0,-1 0 0 0 0,1 0 0 0 0,-1 0 0 0 0,0 0 0 0 0,0-1 0 0 0,0 1 0 0 0,0-1 0 0 0,0 0 0 0 0,-1 1 0 0 0,1-1 0 0 0,-1 0 0 0 0,1 0 0 0 0,-1 0 0 0 0,0-1 3 0 0,0-1 72 0 0,0 0 0 0 0,-1 0 0 0 0,0 0 0 0 0,0 0 0 0 0,0-1 0 0 0,0 1 0 0 0,-1 0 0 0 0,0 0 0 0 0,0 0 0 0 0,0 0 0 0 0,-1-2-72 0 0,0 4 40 0 0,1-1 0 0 0,0 1 0 0 0,-1 0 0 0 0,1-1 0 0 0,-1 1 0 0 0,0 0 0 0 0,0 0 0 0 0,-1-1-40 0 0,-12-19-41 0 0,14 22-132 0 0,1 1-62 0 0,0 0-12 0 0,16 0-1 0 0,1 1 248 0 0,0 1 0 0 0,7 1 0 0 0,-7 0 0 0 0,0-1 0 0 0,6-1 0 0 0,3-1 168 0 0,0-2 0 0 0,13-2-168 0 0,-31 2 31 0 0,-3 2-71 0 0,-6 2-36 0 0,0 0 86 0 0,0-1 0 0 0,0 1 0 0 0,0 0 0 0 0,0 0 0 0 0,1 0-1 0 0,-1 0 1 0 0,1 0 0 0 0,-1 0 0 0 0,1 0 0 0 0,-1 0-1 0 0,1 0 1 0 0,0 0 0 0 0,0 1-10 0 0,1 1-4 0 0,0-1-1 0 0,0 0 1 0 0,0 0-1 0 0,0 0 1 0 0,0 1 0 0 0,1-1-1 0 0,-1-1 1 0 0,1 1-1 0 0,0 0 1 0 0,0 0 0 0 0,0 0-1 0 0,0-1 1 0 0,0 1-1 0 0,2 0 5 0 0,5 7-5 0 0,-7-8 5 0 0,0-1 0 0 0,0 0-1 0 0,0 1 1 0 0,0-1-1 0 0,0 0 1 0 0,0 0-1 0 0,0-1 1 0 0,0 1-1 0 0,1 0 1 0 0,-1-1-1 0 0,0 1 1 0 0,1-1 0 0 0,-1 0-1 0 0,0 0 1 0 0,1 0-1 0 0,-1 0 1 0 0,0 0-1 0 0,3 0 1 0 0,13 0-240 0 0,-12 0 415 0 0,1 0-1 0 0,-1 0 1 0 0,1-1-1 0 0,-1 0 0 0 0,1-1 1 0 0,-1 1-1 0 0,0-1 1 0 0,0 0-1 0 0,1-1 0 0 0,-2 1 1 0 0,7-4-175 0 0,-3 1-33 0 0,-9 5 30 0 0,1 0-16 0 0,0-1 0 0 0,-1 1 1 0 0,1 0-1 0 0,0-1 0 0 0,0 1 0 0 0,-1 0 1 0 0,1 0-1 0 0,0-1 0 0 0,-1 1 1 0 0,1 0-1 0 0,0 0 0 0 0,0 0 0 0 0,0 0 1 0 0,-1 0-1 0 0,1 0 0 0 0,0 0 1 0 0,0 0-1 0 0,-1 1 0 0 0,1-1 1 0 0,0 0-1 0 0,-1 0 0 0 0,1 1 0 0 0,0-1 1 0 0,0 1 18 0 0,5 2-55 0 0,-5-3 55 0 0,-1 0-1 0 0,0 0 1 0 0,1 1-1 0 0,-1-1 1 0 0,1 0-1 0 0,-1 0 1 0 0,0 0 0 0 0,1 0-1 0 0,-1 1 1 0 0,0-1-1 0 0,1 0 1 0 0,-1 1-1 0 0,0-1 1 0 0,1 0 0 0 0,-1 1-1 0 0,0-1 1 0 0,0 0-1 0 0,1 1 1 0 0,-1-1-1 0 0,0 0 1 0 0,0 1 0 0 0,0-1-1 0 0,1 1 1 0 0,-1-1-1 0 0,0 0 1 0 0,0 1-1 0 0,0-1 1 0 0,0 1 0 0 0,0-1 0 0 0,0 1 1 0 0,0-1-1 0 0,1 1 0 0 0,-1-1 0 0 0,0 1 0 0 0,0-1 0 0 0,0 1 0 0 0,1-1 0 0 0,-1 1 0 0 0,0-1 0 0 0,0 1 0 0 0,1-1 0 0 0,-1 0 0 0 0,1 1 0 0 0,-1-1 0 0 0,0 0 0 0 0,1 1 0 0 0,-1-1 0 0 0,1 0 0 0 0,-1 1 0 0 0,0-1 0 0 0,1 0 0 0 0,-1 0 0 0 0,1 0 0 0 0,7 7 19 0 0,-4-3-15 0 0,1 0-1 0 0,0-1 1 0 0,-1 1 0 0 0,1-1-1 0 0,1 0-3 0 0,-4-2 16 0 0,0 0 0 0 0,0 0-1 0 0,0-1 1 0 0,1 1 0 0 0,-1 0-1 0 0,0-1 1 0 0,0 0 0 0 0,0 0-1 0 0,1 1 1 0 0,-1-1 0 0 0,0-1 0 0 0,0 1-1 0 0,1 0 1 0 0,-1 0 0 0 0,0-1-1 0 0,1 0-15 0 0,1 0 21 0 0,0 0-1 0 0,0-1 0 0 0,0 0 0 0 0,0 0 0 0 0,-1 0 0 0 0,1 0 1 0 0,0 0-1 0 0,-1-1 0 0 0,0 1 0 0 0,0-1 0 0 0,0 0 1 0 0,0 0-1 0 0,0-1 0 0 0,0 1 0 0 0,-1 0 0 0 0,0-1 1 0 0,1 1-1 0 0,-1-1 0 0 0,-1 0 0 0 0,1 0 0 0 0,1-3-20 0 0,1-8-11 0 0,-1 0-1 0 0,0 0 0 0 0,-1 0 0 0 0,0-1 0 0 0,-1-5 12 0 0,1-12-301 0 0,0 14 177 0 0,-2 1 0 0 0,1-1 0 0 0,-2 0 0 0 0,-1-3 124 0 0,2 20-10 0 0,-1 0 0 0 0,0-1 0 0 0,1 1 0 0 0,-1 0 0 0 0,0 0 0 0 0,0-1 0 0 0,0 1 0 0 0,0 0 0 0 0,-1-2 10 0 0,1 4-54 0 0,1 0-11 0 0,1 17-150 0 0,9 45 143 0 0,-8-46 72 0 0,1 0 0 0 0,1 0 0 0 0,0 0 0 0 0,1-1 0 0 0,1 1 0 0 0,7 13 76 0 0,0 0 0 0 0,8 9-76 0 0,-19-35 31 0 0,0 1 0 0 0,1-1 0 0 0,0 0 1 0 0,-1 0-1 0 0,1 0 0 0 0,0 0 0 0 0,1 0 0 0 0,0 0-31 0 0,4 3 143 0 0,-5-2-102 0 0,-6-8-962 0 0,-3-2-431 0 0</inkml:trace>
  <inkml:trace contextRef="#ctx0" brushRef="#br0" timeOffset="2010.194">1434 637 11976 0 0,'0'0'266'0'0,"0"0"44"0"0,8-3 314 0 0,-1 1-470 0 0,1-1 0 0 0,0 2 1 0 0,0-1-1 0 0,0 1 1 0 0,0 0-1 0 0,0 1 0 0 0,0 0 1 0 0,0 0-1 0 0,0 1 1 0 0,3 0-155 0 0,135 19 2485 0 0,-84-12-3837 0 0,-37-5-4341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100 372 5064 0 0,'0'0'389'0'0,"0"0"-60"0"0,0 0 675 0 0,0 0 322 0 0,7 6 1354 0 0,-6-5-2598 0 0,0-1 1 0 0,0 1 0 0 0,0 0 0 0 0,0 0-1 0 0,0 1 1 0 0,0-1 0 0 0,0 0 0 0 0,0 0-1 0 0,0 0 1 0 0,-1 1 0 0 0,1-1 0 0 0,0 0-1 0 0,-1 1 1 0 0,1-1 0 0 0,-1 0 0 0 0,1 1-1 0 0,-1-1 1 0 0,0 1 0 0 0,0-1-1 0 0,0 1 1 0 0,1-1 0 0 0,-2 0 0 0 0,1 1-1 0 0,0-1 1 0 0,0 1 0 0 0,0-1 0 0 0,0 1-1 0 0,-1-1 1 0 0,1 1 0 0 0,-1-1 0 0 0,1 0-1 0 0,-1 1 1 0 0,0-1 0 0 0,1 0 0 0 0,-1 1-83 0 0,-2 2 58 0 0,0 3 86 0 0,0-1 0 0 0,0 1-1 0 0,0-1 1 0 0,1 1 0 0 0,0 0 0 0 0,0 0-1 0 0,1 0 1 0 0,0 1 0 0 0,0-1 0 0 0,1 0 0 0 0,0 1-144 0 0,0 0 54 0 0,0-1 1 0 0,-1 0 0 0 0,1 0 0 0 0,-1 0 0 0 0,-1 0 0 0 0,1 0 0 0 0,-3 6-55 0 0,3-9 73 0 0,1-1 1 0 0,-1 0-1 0 0,1 0 1 0 0,0 0 0 0 0,0 0-1 0 0,0 0 1 0 0,0 0 0 0 0,0 0-1 0 0,1 1 1 0 0,0-1 0 0 0,-1 0-74 0 0,4 22 436 0 0,-5-16-377 0 0,0-1 0 0 0,0 1-1 0 0,-1-1 1 0 0,0 1 0 0 0,-3 4-59 0 0,0 5 59 0 0,4-12-51 0 0,1 0-1 0 0,0-1 0 0 0,-1 1 0 0 0,2-1 1 0 0,-1 1-1 0 0,1 0 0 0 0,0-1 0 0 0,0 1 0 0 0,0-1 1 0 0,2 2-8 0 0,3 22-1 0 0,-3 8 411 0 0,-3-29-206 0 0,1 1 0 0 0,-1-1-1 0 0,2 1 1 0 0,-1-1 0 0 0,1 1 0 0 0,0-1 0 0 0,1 0-1 0 0,2 4-203 0 0,-1-5-17 0 0,-3-5-67 0 0,-5 0-73 0 0,2-1 168 0 0,0 0-1 0 0,0-1 1 0 0,-1 1 0 0 0,1-1 0 0 0,0 0 0 0 0,0 0 0 0 0,-1 1-1 0 0,1-1 1 0 0,0-1 0 0 0,-1 1 0 0 0,1 0 0 0 0,0-1 0 0 0,0 1 0 0 0,0-1-1 0 0,-1 1-10 0 0,2-1-50 0 0,1 1-1 0 0,-1 0 1 0 0,0-1-1 0 0,0 1 0 0 0,1-1 1 0 0,-1 1-1 0 0,0-1 1 0 0,1 0-1 0 0,-1 1 0 0 0,0-1 1 0 0,1 0-1 0 0,-1 1 1 0 0,1-1-1 0 0,-1 0 0 0 0,1 0 1 0 0,-1 1-1 0 0,1-1 1 0 0,0 0-1 0 0,-1 0 0 0 0,1 0 1 0 0,0 0-1 0 0,0 0 1 0 0,-1 1-1 0 0,1-1 0 0 0,0 0 1 0 0,0 0-1 0 0,0 0 1 0 0,0 0-1 0 0,0 0 0 0 0,1 0 1 0 0,-1 0-1 0 0,0 1 1 0 0,0-1-1 0 0,0 0 0 0 0,1 0 1 0 0,-1 0-1 0 0,0 0 1 0 0,1 1-1 0 0,-1-1 0 0 0,1 0 51 0 0,5-11-4290 0 0,0-1-1315 0 0</inkml:trace>
  <inkml:trace contextRef="#ctx0" brushRef="#br0" timeOffset="278.479">4 535 4608 0 0,'-1'0'17'0'0,"1"-1"0"0"0,-1 0 0 0 0,1 1 0 0 0,0-1 1 0 0,-1 0-1 0 0,1 0 0 0 0,0 1 0 0 0,0-1 0 0 0,0 0 0 0 0,0 0 0 0 0,0 0 0 0 0,0 1 1 0 0,0-1-1 0 0,0 0 0 0 0,0 0 0 0 0,0 1 0 0 0,0-1 0 0 0,0 0 0 0 0,0 0 1 0 0,1 1-1 0 0,-1-1 0 0 0,0 0 0 0 0,1 0-17 0 0,12-14 38 0 0,-12 14-12 0 0,1-1-1 0 0,0 0 1 0 0,0 1-1 0 0,-1-1 1 0 0,1 0-1 0 0,-1 0 1 0 0,1 0 0 0 0,-1 0-1 0 0,0 0 1 0 0,0 0-1 0 0,1-3-25 0 0,1-14 2330 0 0,-2 16-1774 0 0,-1-1-1 0 0,1 0 0 0 0,0 0 0 0 0,0 1 0 0 0,0-1 1 0 0,1 0-1 0 0,-1 1 0 0 0,1-1 0 0 0,0 1 1 0 0,0-1-556 0 0,0 2 196 0 0,5-8 413 0 0,0 0 0 0 0,0 1 0 0 0,7-6-609 0 0,-10 12 54 0 0,0-1 0 0 0,0 1 1 0 0,0 0-1 0 0,1 0 0 0 0,-1 1 1 0 0,1-1-1 0 0,0 1 1 0 0,0 0-1 0 0,0 1 0 0 0,0-1-54 0 0,15-3 186 0 0,0 0 1 0 0,0 2-1 0 0,0 0 0 0 0,0 1 0 0 0,0 1 0 0 0,1 1 1 0 0,-1 1-1 0 0,0 0 0 0 0,8 3-186 0 0,-24-3 113 0 0,1 0-1 0 0,-1 0 0 0 0,1 1 1 0 0,-1-1-1 0 0,0 1 0 0 0,1 0 1 0 0,-1 0-1 0 0,0 0 1 0 0,-1 1-1 0 0,1 0 0 0 0,0-1 1 0 0,-1 1-1 0 0,1 1 1 0 0,-1-1-1 0 0,0 0 0 0 0,0 1 1 0 0,0-1-1 0 0,0 2-112 0 0,-1-1-3 0 0,0-1 0 0 0,-1 1 0 0 0,1-1-1 0 0,-1 1 1 0 0,0-1 0 0 0,0 1 0 0 0,0 0 0 0 0,0 0 0 0 0,-1-1-1 0 0,0 1 1 0 0,0 0 0 0 0,0 0 0 0 0,0 0 0 0 0,0-1 0 0 0,-1 1-1 0 0,1 0 1 0 0,-1 0 0 0 0,0-1 0 0 0,-1 1 0 0 0,1-1 0 0 0,0 1-1 0 0,-2 1 4 0 0,1 0 94 0 0,-1 0-1 0 0,-1 0 0 0 0,1 0 0 0 0,-1-1 0 0 0,0 1 0 0 0,0-1 0 0 0,0 0 0 0 0,0 0 0 0 0,-1 0 0 0 0,0 0 0 0 0,1-1 1 0 0,-1 0-1 0 0,-1 0 0 0 0,-3 2-93 0 0,-10 3 284 0 0,0-1 1 0 0,0-1-1 0 0,-15 2-284 0 0,-23 8-271 0 0,32-8 52 0 0,-24 4 219 0 0,26-7-1376 0 0,10-2 365 0 0</inkml:trace>
  <inkml:trace contextRef="#ctx0" brushRef="#br0" timeOffset="1457.533">378 935 11976 0 0,'-19'-3'1082'0'0,"18"4"-890"0"0,-3 1-120 0 0,3-2 187 0 0,-6 17 777 0 0,2-9-612 0 0,-1 1-1 0 0,0-1 1 0 0,-1 0 0 0 0,0 0-1 0 0,-1 0-423 0 0,8-7 19 0 0,-1 0-1 0 0,0 0 0 0 0,1 0 0 0 0,-1 0 0 0 0,1-1 0 0 0,-1 1 0 0 0,1 0 0 0 0,-1 0 0 0 0,1 0 0 0 0,0 0 0 0 0,-1 0 0 0 0,1 0 0 0 0,0 0 1 0 0,0 1-1 0 0,0-1 0 0 0,0 0 0 0 0,0 0 0 0 0,0 0 0 0 0,0 1-18 0 0,0-1 20 0 0,0 0 0 0 0,0 0 0 0 0,0 1 0 0 0,0-1 0 0 0,0 0 0 0 0,-1 1-1 0 0,1-1 1 0 0,0 0 0 0 0,-1 0 0 0 0,1 0 0 0 0,-1 1 0 0 0,1-1-20 0 0,-9 9 34 0 0,8-10-34 0 0,0 1 0 0 0,0-1 0 0 0,0 1 0 0 0,0 0 0 0 0,0 0 0 0 0,0 0 0 0 0,1-1 0 0 0,-1 1 0 0 0,0 0 0 0 0,0 0 0 0 0,1 0 0 0 0,-1 0 0 0 0,1 0 0 0 0,-1 0 0 0 0,1 0 0 0 0,-1 1 0 0 0,1-1 0 0 0,0 0 0 0 0,-1 0 0 0 0,1 0 0 0 0,0 0 0 0 0,0 0 0 0 0,0 1 0 0 0,0-1 0 0 0,0 0 0 0 0,0 0-1 0 0,0 0 1 0 0,0 1 0 0 0,7 8 48 0 0,18 6 816 0 0,-24-15-814 0 0,0-1 0 0 0,1 1-1 0 0,-1-1 1 0 0,0 1-1 0 0,1-1 1 0 0,-1 1-1 0 0,0-1 1 0 0,1 0-1 0 0,-1 0 1 0 0,1 0-1 0 0,-1 1 1 0 0,0-2-1 0 0,1 1 1 0 0,0 0-50 0 0,0 0 114 0 0,-1 0 126 0 0,6-3 0 0 0,9-2-228 0 0,-14 5 5 0 0,-1 0 0 0 0,1 0 0 0 0,0 0 0 0 0,0-1 0 0 0,-1 1 0 0 0,1-1 0 0 0,0 1 0 0 0,-1-1 0 0 0,1 0 0 0 0,0 1 0 0 0,-1-1 0 0 0,1 0 0 0 0,-1 0 0 0 0,1 0 0 0 0,-1 0 0 0 0,0 0 0 0 0,1-1 0 0 0,-1 1-1 0 0,0 0 1 0 0,0-1 0 0 0,0 0-17 0 0,1 0 93 0 0,-1 0-1 0 0,1-1 1 0 0,0 1-1 0 0,-1 0 1 0 0,1 0-1 0 0,0 0 1 0 0,0 0-1 0 0,1 0 0 0 0,-1 0 1 0 0,2 0-93 0 0,-2 0 29 0 0,0 1 0 0 0,0 0 1 0 0,0-1-1 0 0,-1 1 0 0 0,1-1 0 0 0,0 1 0 0 0,-1-1 1 0 0,1 0-1 0 0,-1 1 0 0 0,0-1 0 0 0,1 0 1 0 0,-1 0-1 0 0,0 0 0 0 0,0 0 0 0 0,0-1 0 0 0,-1 1 1 0 0,2-2-30 0 0,-2 4-11 0 0,0-1 1 0 0,-1 0-1 0 0,1 1 1 0 0,0-1 0 0 0,0 0-1 0 0,0 1 1 0 0,0-1-1 0 0,0 0 1 0 0,-1 1-1 0 0,1-1 1 0 0,0 1 0 0 0,-1-1-1 0 0,1 0 1 0 0,0 1-1 0 0,-1-1 1 0 0,1 1 0 0 0,-1-1-1 0 0,1 1 1 0 0,0-1-1 0 0,-1 1 1 0 0,0-1 10 0 0,1 1-12 0 0,-1-1 0 0 0,1 1-1 0 0,-1-1 1 0 0,1 1 0 0 0,-1-1 0 0 0,1 0 0 0 0,-1 1 0 0 0,1-1 0 0 0,0 0-1 0 0,-1 1 1 0 0,1-1 0 0 0,0 0 0 0 0,-1 0 0 0 0,1 1 0 0 0,0-1 0 0 0,0 0-1 0 0,0 0 13 0 0,0 0 14 0 0,0 0 0 0 0,0 0 0 0 0,0 0 0 0 0,0 0-1 0 0,0 0 1 0 0,-1 0 0 0 0,1 0 0 0 0,0 0 0 0 0,0 0-1 0 0,-1 0 1 0 0,1 1 0 0 0,0-1 0 0 0,-1 0 0 0 0,1 0-1 0 0,-1 0 1 0 0,1 0 0 0 0,-1 1 0 0 0,0-1 0 0 0,1 0 0 0 0,-1 1-1 0 0,0-1 1 0 0,1 0 0 0 0,-1 1 0 0 0,0-1 0 0 0,0 1-1 0 0,0-1 1 0 0,0 1 0 0 0,1-1 0 0 0,-1 1 0 0 0,0 0-1 0 0,0-1 1 0 0,-1 1-14 0 0,-6-4 57 0 0,-20-12-488 0 0,25 12 397 0 0,2 4 33 0 0,1 0-1 0 0,0 0 1 0 0,0-1 0 0 0,0 1 0 0 0,0 0 0 0 0,0 0-1 0 0,0-1 1 0 0,0 1 0 0 0,0 0 0 0 0,0 0 0 0 0,0 0-1 0 0,0-1 1 0 0,0 1 0 0 0,0 0 0 0 0,0 0 0 0 0,0-1-1 0 0,0 1 1 0 0,0 0 0 0 0,0 0 0 0 0,0 0 0 0 0,0-1-1 0 0,0 1 1 0 0,1 0 0 0 0,-1 0 0 0 0,0 0 0 0 0,0-1-1 0 0,0 1 1 0 0,0 0 0 0 0,0 0 0 0 0,1 0 0 0 0,-1-1-1 0 0,0 1 1 0 0,0 0 0 0 0,0 0 0 0 0,1 0 0 0 0,-1 0-1 0 0,0 0 1 0 0,0 0 0 0 0,0 0 0 0 0,1-1 0 0 0,-1 1-1 0 0,0 0 1 0 0,0 0 1 0 0,11-3-75 0 0,3-1-108 0 0,7-1 393 0 0,0-1 0 0 0,15-6-210 0 0,-24 8-150 0 0,0 0 1 0 0,0 0-1 0 0,1 2 0 0 0,-1 0 0 0 0,7-1 150 0 0,16 5 7 0 0,-19 12-745 0 0,-14-12 791 0 0,-1-1-1 0 0,1 1 0 0 0,0-1 0 0 0,-1 1 1 0 0,1 0-1 0 0,-1 0 0 0 0,0 0 0 0 0,1 0 1 0 0,-1 0-1 0 0,0 0 0 0 0,0 0 0 0 0,0 1-52 0 0,0-2 21 0 0,-1 1-1 0 0,0 0 0 0 0,0-1 0 0 0,0 1 1 0 0,0 0-1 0 0,0-1 0 0 0,0 1 1 0 0,-1 0-1 0 0,1-1 0 0 0,-1 1 1 0 0,1 0-1 0 0,-1-1 0 0 0,1 1 0 0 0,-1-1 1 0 0,0 1-1 0 0,0-1 0 0 0,0 1-20 0 0,-1 2 27 0 0,0-2-24 0 0,1 0 0 0 0,0 0 1 0 0,-1 0-1 0 0,1 0 0 0 0,0 0 0 0 0,0 1 0 0 0,1-1 0 0 0,-1 0 0 0 0,0 0 0 0 0,1 1 1 0 0,-1-1-1 0 0,1 0 0 0 0,0 1 0 0 0,0-1 0 0 0,0 0 0 0 0,0 1 0 0 0,1 1-3 0 0,-2 8 7 0 0,1-11-2 0 0,-1 0 0 0 0,1 0 1 0 0,0 0-1 0 0,0 1 1 0 0,0-1-1 0 0,0 0 0 0 0,0 0 1 0 0,0 0-1 0 0,1 0 1 0 0,-1 0-1 0 0,0 0 0 0 0,1 1 1 0 0,-1-1-1 0 0,0 0 1 0 0,1 0-1 0 0,-1 0 0 0 0,1 0 1 0 0,0 0-1 0 0,-1 0 0 0 0,1 0 1 0 0,0-1-1 0 0,-1 1 1 0 0,1 0-1 0 0,0 0 0 0 0,0 0 1 0 0,0-1-1 0 0,0 1 1 0 0,0 0-1 0 0,0-1 0 0 0,0 1-5 0 0,26 14 595 0 0,-26-14-647 0 0,-1-1-92 0 0,0 0-16 0 0,2 0 21 0 0,14-5 369 0 0,0-1 0 0 0,12-5-230 0 0,-5-2 123 0 0,-22 12-124 0 0,0 0 1 0 0,0 1-1 0 0,0-1 0 0 0,0 0 1 0 0,1 1-1 0 0,-1-1 0 0 0,0 1 1 0 0,0-1-1 0 0,1 1 0 0 0,-1 0 1 0 0,0 0-1 0 0,0 0 0 0 0,1-1 1 0 0,-1 1-1 0 0,0 0 0 0 0,2 0 1 0 0,5 1 0 0 0,-7 0 0 0 0,0-1 0 0 0,-1 0 0 0 0,1 0 0 0 0,0 0 0 0 0,0 1 0 0 0,-1-1 0 0 0,1 0 0 0 0,0 1 0 0 0,-1-1 0 0 0,1 0 0 0 0,0 1 0 0 0,-1-1 0 0 0,1 1 0 0 0,0-1 0 0 0,-1 1 0 0 0,1 0 0 0 0,-1-1 0 0 0,1 1 0 0 0,-1-1 0 0 0,1 2 0 0 0,0-1 0 0 0,3 7 0 0 0,-5-6 0 0 0,1-1 0 0 0,0-1 0 0 0,0 1 0 0 0,0 0 0 0 0,0-1 0 0 0,0 1 0 0 0,0-1 0 0 0,0 1 0 0 0,0-1 0 0 0,0 1 0 0 0,0-1 0 0 0,0 1 0 0 0,0-1 0 0 0,1 1 0 0 0,-1-1 0 0 0,0 1 0 0 0,0-1 0 0 0,1 1 0 0 0,-1-1 0 0 0,0 1 0 0 0,0-1 0 0 0,1 1 0 0 0,-1-1 0 0 0,1 1 0 0 0,-1-1 0 0 0,0 0 0 0 0,1 1 0 0 0,0 1 0 0 0,0-1 0 0 0,1 1 0 0 0,-1-1 0 0 0,0 1 0 0 0,1-1 0 0 0,-1 0 0 0 0,1 1 0 0 0,0-1 0 0 0,-1 0 0 0 0,1 0 0 0 0,0 0 0 0 0,17 11 0 0 0,-17-11 25 0 0,0 0 0 0 0,0 0 0 0 0,0-1 0 0 0,0 1 0 0 0,0-1 0 0 0,0 1 0 0 0,0-1 0 0 0,0 1 0 0 0,0-1 0 0 0,0 0 0 0 0,0 0 0 0 0,0 0 0 0 0,0-1 0 0 0,0 1-1 0 0,0 0 1 0 0,0-1 0 0 0,0 1-25 0 0,0-1 96 0 0,-1 1-129 0 0,1 0 0 0 0,0-1-1 0 0,-1 0 1 0 0,1 1 0 0 0,0-1-1 0 0,-1 0 1 0 0,1 0 0 0 0,-1 0-1 0 0,1 0 1 0 0,-1 0 0 0 0,0 0-1 0 0,2-1 34 0 0,1-4 105 0 0,0-1 1 0 0,0 0-1 0 0,-1 1 0 0 0,0-1 0 0 0,0-1 0 0 0,0 1 0 0 0,-1 0 0 0 0,0 0 0 0 0,-1-1 0 0 0,0 0 1 0 0,0 1-1 0 0,0-3-105 0 0,4-21 306 0 0,1 0 1 0 0,9-28-307 0 0,-13 53-32 0 0,27-81-1808 0 0,-22 66 2116 0 0,-3 15-280 0 0,-3 5-18 0 0,0-1 1 0 0,-1 1 0 0 0,1 0-1 0 0,0 0 1 0 0,-1-1-1 0 0,1 1 1 0 0,-1 0 0 0 0,1-1-1 0 0,-1 1 1 0 0,0 0-1 0 0,0-1 1 0 0,1 1-1 0 0,-1 0 1 0 0,0-1 0 0 0,0 0 21 0 0,-13 69-18 0 0,13-47 18 0 0,0 0 0 0 0,1-1 0 0 0,0 1 0 0 0,2-1 0 0 0,1 1 0 0 0,0-1 0 0 0,1 0 0 0 0,1 0 0 0 0,1 0 0 0 0,2-2 2 0 0,-1 0 0 0 0,8 10-2 0 0,-9-16 8 0 0,-7-10 59 0 0,0-1 40 0 0,0 0 11 0 0,0 0-48 0 0,0 0-213 0 0,0 0-90 0 0,0 0-1401 0 0,0 0-5521 0 0</inkml:trace>
  <inkml:trace contextRef="#ctx0" brushRef="#br0" timeOffset="1785.76">905 852 5064 0 0,'31'-9'448'0'0,"-21"9"-352"0"0,-4-6-96 0 0,4 4 0 0 0,-1 2 1616 0 0,0-2 304 0 0,0-2 64 0 0,1 2 16 0 0,-1 2-1664 0 0,3-3-336 0 0,5 0 0 0 0,1 3-128 0 0,6 0 128 0 0,5 0 0 0 0</inkml:trace>
  <inkml:trace contextRef="#ctx0" brushRef="#br0" timeOffset="6699.164">1289 59 7368 0 0,'-13'-12'144'0'0,"-11"-13"378"0"0,23 25-498 0 0,1-1-1 0 0,0 1 0 0 0,-1-1 0 0 0,1 1 0 0 0,0-1 0 0 0,0 0 1 0 0,0 1-1 0 0,-1-1 0 0 0,1 1 0 0 0,0-1 0 0 0,0 0 1 0 0,0 1-1 0 0,0-1 0 0 0,0 1 0 0 0,0-1 0 0 0,0 0 0 0 0,0 1 1 0 0,1-1-1 0 0,-1 0 0 0 0,0 1 0 0 0,0-1 0 0 0,0 1 1 0 0,1-1-1 0 0,-1 1 0 0 0,0-1 0 0 0,1 1 0 0 0,-1-1 0 0 0,0 1 1 0 0,1-1-1 0 0,-1 1 0 0 0,1-1 0 0 0,-1 1 0 0 0,1-1 1 0 0,-1 1-1 0 0,1 0 0 0 0,-1-1 0 0 0,1 1 0 0 0,-1 0 0 0 0,1-1 1 0 0,-1 1-1 0 0,1 0 0 0 0,-1 0 0 0 0,1 0 0 0 0,0-1 0 0 0,-1 1 1 0 0,1 0-1 0 0,0 0 0 0 0,-1 0 0 0 0,1 0 0 0 0,-1 0 1 0 0,1 0-1 0 0,0 0-23 0 0,0 0 1206 0 0,-1 0 61 0 0,3 1-155 0 0,1 0-1065 0 0,-1 0-1 0 0,1 0 1 0 0,-1 1 0 0 0,1-1 0 0 0,-1 1 0 0 0,0-1-1 0 0,0 1 1 0 0,0 0 0 0 0,0 0 0 0 0,0 1-1 0 0,0-1 1 0 0,0 1 0 0 0,1 1-47 0 0,-2-1 53 0 0,0 1 0 0 0,1-1 1 0 0,0 0-1 0 0,-1-1 0 0 0,1 1 0 0 0,0 0 0 0 0,2 0-53 0 0,-3-1 37 0 0,1 0 0 0 0,-1 0 0 0 0,0 0 0 0 0,0 0 0 0 0,0 0 0 0 0,0 1 0 0 0,0-1-1 0 0,0 1 1 0 0,0-1 0 0 0,0 2-37 0 0,1 8 188 0 0,-3-11-154 0 0,0 1 0 0 0,0 0 0 0 0,1-1 1 0 0,-1 1-1 0 0,1 0 0 0 0,-1-1 0 0 0,1 1 0 0 0,0-1 0 0 0,0 1 0 0 0,-1-1 0 0 0,2 1-34 0 0,5 9 178 0 0,5 4 138 0 0,-2 0 0 0 0,0 0 0 0 0,0 1 0 0 0,-2 1 0 0 0,2 5-316 0 0,10 32 848 0 0,-2 1 0 0 0,-3 1-1 0 0,3 31-847 0 0,-9-37 437 0 0,-3 0-1 0 0,-2 7-436 0 0,-3-35 90 0 0,-2-1-1 0 0,0 1 0 0 0,-1-1 1 0 0,-1 0-1 0 0,-1 1 0 0 0,-2 4-89 0 0,-12 23 156 0 0,12-33-86 0 0,0-1 0 0 0,-2 12-70 0 0,4-12 111 0 0,-1 0 1 0 0,0 0-1 0 0,-2-1 0 0 0,1 0 0 0 0,-2 0 0 0 0,0-1 0 0 0,-8 12-111 0 0,3-8-693 0 0,-2 1 1 0 0,-11 10 692 0 0,-16 10-4818 0 0,11-12-1748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5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671 428 11976 0 0,'0'0'266'0'0,"0"-1"-194"0"0,0 1-1 0 0,0 0 0 0 0,1 0 1 0 0,-1-1-1 0 0,0 1 0 0 0,0 0 1 0 0,1 0-1 0 0,-1 0 0 0 0,0 0 1 0 0,1-1-1 0 0,-1 1 0 0 0,0 0 1 0 0,1 0-1 0 0,-1 0 0 0 0,0 0 1 0 0,0 0-1 0 0,1 0 0 0 0,-1 0 1 0 0,0 0-1 0 0,1 0 0 0 0,-1 0 1 0 0,0 0-1 0 0,1 0 0 0 0,-1 0-71 0 0,4 2 231 0 0,10 5 281 0 0,-14-7-489 0 0,1 1 1 0 0,-1-1 0 0 0,1 0-1 0 0,-1 0 1 0 0,0 1-1 0 0,0-1 1 0 0,1 0-1 0 0,-1 1 1 0 0,0-1-1 0 0,1 0 1 0 0,-1 1-1 0 0,0-1 1 0 0,0 0 0 0 0,0 1-1 0 0,1-1 1 0 0,-1 0-1 0 0,0 1 1 0 0,0-1-1 0 0,0 1 1 0 0,0-1-1 0 0,0 0 1 0 0,0 1-1 0 0,0-1 1 0 0,0 1-1 0 0,0-1 1 0 0,0 0 0 0 0,0 1-1 0 0,0-1 1 0 0,0 1-1 0 0,0-1 1 0 0,0 1-1 0 0,0-1 1 0 0,0 0-1 0 0,0 1 1 0 0,-1-1-24 0 0,1 1 44 0 0,-1 0 1 0 0,0 0-1 0 0,1 0 1 0 0,-1 0 0 0 0,1 1-1 0 0,-1-1 1 0 0,1 0-1 0 0,0 0 1 0 0,-1 0-1 0 0,1 0 1 0 0,0 1-1 0 0,0-1 1 0 0,0 0-1 0 0,0 0 1 0 0,0 1-1 0 0,0-1 1 0 0,0 0-1 0 0,0 0 1 0 0,0 0 0 0 0,1 1-1 0 0,-1-1 1 0 0,1 0-1 0 0,-1 0 1 0 0,0 0-1 0 0,1 1-44 0 0,0 0 33 0 0,-1 0-1 0 0,0 0 1 0 0,1 0 0 0 0,-1 0-1 0 0,0 0 1 0 0,0 0 0 0 0,0 0-1 0 0,0 1 1 0 0,-1-1-1 0 0,1 0 1 0 0,-1 0 0 0 0,1 0-1 0 0,-1 0 1 0 0,0 0 0 0 0,0 0-1 0 0,0 0 1 0 0,0 0-1 0 0,0 0 1 0 0,0-1 0 0 0,0 1-1 0 0,-1 1-32 0 0,-6 6 12 0 0,1-1-1 0 0,-1 1 1 0 0,-7 4-12 0 0,5-3 55 0 0,-5 4 274 0 0,-80 74 1242 0 0,84-79-1479 0 0,-1 0 0 0 0,0-1 1 0 0,-1 0-1 0 0,-5 2-92 0 0,13-7-10 0 0,0-1 0 0 0,-1 0 1 0 0,1 1-1 0 0,-1-2 0 0 0,0 1 0 0 0,1-1 1 0 0,-1 0-1 0 0,0 0 0 0 0,0 0 0 0 0,0-1 1 0 0,0 0-1 0 0,0 0 10 0 0,3-1 23 0 0,0 0 1 0 0,1 1-1 0 0,-1-1 1 0 0,0-1 0 0 0,0 1-1 0 0,1 0 1 0 0,-1-1-1 0 0,1 1 1 0 0,-1-1-1 0 0,1 0 1 0 0,0 0-1 0 0,0 0 1 0 0,0 0 0 0 0,0 0-1 0 0,0 0 1 0 0,0 0-1 0 0,0-1 1 0 0,1 1-1 0 0,-1-1 1 0 0,1 1-1 0 0,-1-1 1 0 0,1 0 0 0 0,0 0-1 0 0,0 1 1 0 0,1-1-1 0 0,-1 0 1 0 0,0 0-24 0 0,1-8 10 0 0,0 8-10 0 0,0 0 0 0 0,0 0 0 0 0,0 0 0 0 0,0 0 0 0 0,0 0 0 0 0,1 0 0 0 0,-1 0 0 0 0,1 1 0 0 0,1-4 0 0 0,4-14-38 0 0,-4 13-46 0 0,0 0-1 0 0,0 1 1 0 0,0-1 0 0 0,1 1 0 0 0,0 0-1 0 0,2-3 85 0 0,-4 7-7 0 0,0 0 0 0 0,1 0 0 0 0,-1 1-1 0 0,1-1 1 0 0,0 1 0 0 0,-1-1 0 0 0,1 1-1 0 0,0-1 1 0 0,0 1 0 0 0,0 0-1 0 0,0 0 1 0 0,0 0 0 0 0,0 0 0 0 0,0 0-1 0 0,0 0 1 0 0,1 1 0 0 0,-1-1 0 0 0,0 1-1 0 0,0-1 1 0 0,1 1 0 0 0,-1 0-1 0 0,2 0 8 0 0,0 0 0 0 0,0 1 0 0 0,-1 0 0 0 0,0 0 0 0 0,1 0 0 0 0,-1 0 0 0 0,1 0-1 0 0,-1 1 1 0 0,0-1 0 0 0,0 1 0 0 0,0 0 0 0 0,0 0 0 0 0,0 0 0 0 0,0 0-1 0 0,-1 0 1 0 0,1 1 0 0 0,1 1 0 0 0,4 5 7 0 0,-1-1 0 0 0,0 1 0 0 0,0 1 0 0 0,2 6-7 0 0,22 32 428 0 0,14 15-428 0 0,-43-60-90 0 0,0 0 0 0 0,0-1 1 0 0,1 1-1 0 0,-1-1 1 0 0,0 0-1 0 0,1 0 0 0 0,0 0 1 0 0,0 0-1 0 0,-1 0 0 0 0,1 0 1 0 0,0-1-1 0 0,0 0 0 0 0,1 1 1 0 0,-1-1-1 0 0,0 0 0 0 0,0-1 1 0 0,4 2 89 0 0,2-2-1178 0 0</inkml:trace>
  <inkml:trace contextRef="#ctx0" brushRef="#br0" timeOffset="461.083">889 339 11976 0 0,'3'0'574'0'0,"-9"2"-323"0"0,-12 1 78 0 0,17-3-283 0 0,0 2-135 0 0,4 3 507 0 0,-2-4-336 0 0,-1 0 1 0 0,1-1-1 0 0,-1 1 0 0 0,1-1 0 0 0,-1 1 0 0 0,1-1 1 0 0,-1 1-1 0 0,0 0 0 0 0,1-1 0 0 0,-1 1 0 0 0,0 0 1 0 0,0 0-1 0 0,1-1 0 0 0,-1 1 0 0 0,0 0 1 0 0,0 0-1 0 0,0-1 0 0 0,0 1 0 0 0,0 0 0 0 0,0 0 1 0 0,0 0-83 0 0,-1 2 243 0 0,-1 0 1 0 0,1 1-1 0 0,0-1 1 0 0,0 1-1 0 0,0-1 1 0 0,0 3-244 0 0,1-5 45 0 0,0 1-1 0 0,1 0 0 0 0,-1 0 1 0 0,0-1-1 0 0,0 1 1 0 0,1 0-1 0 0,-1-1 0 0 0,1 1 1 0 0,0-1-1 0 0,-1 1 1 0 0,1-1-1 0 0,0 1 1 0 0,0-1-1 0 0,0 1 0 0 0,0-1-44 0 0,2 3 0 0 0,-1-1 0 0 0,0 1-1 0 0,0-1 1 0 0,-1 1-1 0 0,1 0 1 0 0,-1 0 0 0 0,0 0-1 0 0,1-1 1 0 0,-2 1-1 0 0,1 0 1 0 0,0 0 0 0 0,-1 1-1 0 0,0-1 1 0 0,0 0-1 0 0,0 2 1 0 0,-2 4 64 0 0,0 1-1 0 0,0-1 0 0 0,-1 0 1 0 0,0 0-1 0 0,-2 3-63 0 0,2-4 189 0 0,1-1 0 0 0,1 1 0 0 0,-1-1 1 0 0,1 6-190 0 0,-5 25 316 0 0,5-34-303 0 0,0 1 0 0 0,0 0 0 0 0,1-1 0 0 0,0 1 0 0 0,0 0 0 0 0,0-1 0 0 0,1 2-13 0 0,0-2 11 0 0,-1 0-1 0 0,0 0 1 0 0,0 0 0 0 0,0 0-1 0 0,0 0 1 0 0,-1 0 0 0 0,0 0-1 0 0,0 0 1 0 0,0 0-11 0 0,0-2 7 0 0,0-1 0 0 0,0 0 0 0 0,0 0 0 0 0,1 1 0 0 0,-1-1 0 0 0,1 1 0 0 0,-1-1-1 0 0,1 3-6 0 0,0-4 6 0 0,1 0-1 0 0,-1 0 0 0 0,0 1 0 0 0,1-1 0 0 0,-1 0 0 0 0,1 0 0 0 0,0 0 0 0 0,-1 0 1 0 0,1 0-1 0 0,0 0 0 0 0,0 0 0 0 0,0 0 0 0 0,0 0 0 0 0,-1 0 0 0 0,1 0 0 0 0,1 0-5 0 0,4 6 44 0 0,-6-5-35 0 0,1-1 0 0 0,0 0 0 0 0,-1 0 0 0 0,1 0 0 0 0,0 0 0 0 0,0 0 0 0 0,0 0 0 0 0,0 0 0 0 0,0 0 0 0 0,0-1 0 0 0,0 1 0 0 0,0 0 0 0 0,0-1 0 0 0,0 1 0 0 0,0 0 0 0 0,0-1 0 0 0,1 1 0 0 0,-1-1-1 0 0,0 0 1 0 0,0 1 0 0 0,1-1-9 0 0,4 0 198 0 0,1 1-1 0 0,-1-1 1 0 0,1-1-1 0 0,-1 1 1 0 0,0-1-1 0 0,1 0 1 0 0,-1-1-1 0 0,0 1 0 0 0,1-1 1 0 0,-1-1-1 0 0,2 0-197 0 0,-2 0 0 0 0,1 0 0 0 0,0 0 0 0 0,-1 1 0 0 0,1 0 0 0 0,0 1 0 0 0,17-7 0 0 0,-19 6 0 0 0,0 1 0 0 0,1 0 0 0 0,-1-1 0 0 0,0 2 0 0 0,1-1 0 0 0,-1 1 0 0 0,4 0 0 0 0,23-3 0 0 0,-26 2 141 0 0,-1 1 0 0 0,0 0 0 0 0,1 0-1 0 0,-1 0 1 0 0,0 1 0 0 0,0 0 0 0 0,1 0-1 0 0,-1 0 1 0 0,2 2-141 0 0,10 2-366 0 0,-2 1 0 0 0,6 4 366 0 0,-13-6-733 0 0,-6-3-737 0 0,-2-1-318 0 0</inkml:trace>
  <inkml:trace contextRef="#ctx0" brushRef="#br0" timeOffset="7126.018">268 3 5984 0 0,'0'0'273'0'0,"0"0"-5"0"0,-12-3-246 0 0,7 3 5087 0 0,-5 6-4349 0 0,7-4-528 0 0,-1 0 0 0 0,0 0 0 0 0,1 0 0 0 0,0 1 0 0 0,-1-1 0 0 0,1 1 0 0 0,0 0 0 0 0,1 0 0 0 0,-1 0-232 0 0,-12 15 496 0 0,-8 14 745 0 0,22-31-1208 0 0,-24 41 693 0 0,1 2-1 0 0,2 0 0 0 0,-2 12-725 0 0,16-33 301 0 0,-2 4-141 0 0,0 0 0 0 0,2 0 0 0 0,2 1 0 0 0,-2 14-160 0 0,1 29 0 0 0,-7 45 0 0 0,12-101 3 0 0,1 0-1 0 0,1 0 0 0 0,0 0 0 0 0,1 0 0 0 0,1 0 0 0 0,1 6-2 0 0,1 7 63 0 0,-2-15 106 0 0,-1-3 67 0 0,0 1 1 0 0,1-2-1 0 0,0 1 0 0 0,0 0 1 0 0,1 0-1 0 0,1-1 0 0 0,3 10-236 0 0,3-3-45 0 0,0 1 1 0 0,1-1-1 0 0,1-1 1 0 0,0 0-1 0 0,1-1 1 0 0,1 0 44 0 0,16 15 216 0 0,2-2 0 0 0,11 6-216 0 0,-23-19-163 0 0,0 0 0 0 0,2-2 0 0 0,-1-1 0 0 0,2 0-1 0 0,14 4 164 0 0,4-1-944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0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2304 0 0,'5'0'380'0'0,"-3"-2"1370"0"0,2-5-563 0 0,-2 2 18 0 0,11-5 1309 0 0,-11 9-1633 0 0,-1-5 760 0 0,7-1-618 0 0,-1 1-1 0 0,1 0 0 0 0,0 0 1 0 0,8-4-1023 0 0,-23 2 663 0 0,9 7-555 0 0,1-1 0 0 0,-1 0-1 0 0,0 0 1 0 0,0 0 0 0 0,-1-1-1 0 0,1 1 1 0 0,0 0 0 0 0,-1-1-1 0 0,0 1 1 0 0,1-1-1 0 0,-1 0-107 0 0,4-6 308 0 0,-4 8-265 0 0,0 0-1 0 0,0 0 0 0 0,0-1 0 0 0,-1 1 0 0 0,1 0 0 0 0,-1 0 1 0 0,1-1-1 0 0,-1 1 0 0 0,1 0 0 0 0,-1-1 0 0 0,0 1 0 0 0,0 0 0 0 0,1-1-42 0 0,3-17 347 0 0,-3 17-299 0 0,0-1-1 0 0,0 0 1 0 0,-1 1 0 0 0,1-1-1 0 0,-1 0 1 0 0,1 0-1 0 0,-1-1-47 0 0,1-7 143 0 0,0 10-101 0 0,-1 0-1 0 0,0-1 1 0 0,0 1-1 0 0,1 0 0 0 0,-1-1 1 0 0,0 1-1 0 0,0 0 1 0 0,0-1-1 0 0,0 1 0 0 0,-1 0 1 0 0,1-1-1 0 0,0 1 1 0 0,-1 0-1 0 0,1 0 0 0 0,-1-1-41 0 0,1 1 68 0 0,0 1-4 0 0,0-1 2 0 0,0-3 3 0 0,0 3-1 0 0,0 1-65 0 0,1 1-1 0 0,-1-1 1 0 0,1 0 0 0 0,-1 0-1 0 0,0 0 1 0 0,1 0 0 0 0,-1 1 0 0 0,1-1-1 0 0,-1 0 1 0 0,0 0 0 0 0,1 1-1 0 0,-1-1 1 0 0,0 0 0 0 0,1 1-1 0 0,-1-1 1 0 0,0 0 0 0 0,0 1-1 0 0,1-1 1 0 0,-1 0 0 0 0,0 1-1 0 0,0-1 1 0 0,0 1 0 0 0,1-1-1 0 0,-1 1 1 0 0,0-1 0 0 0,0 0 0 0 0,0 1-1 0 0,0-1 1 0 0,0 1 0 0 0,0-1-1 0 0,0 1-2 0 0,2 18-9 0 0,-2-9 24 0 0,4 6 25 0 0,-1 1 0 0 0,0-1 0 0 0,-2 1 0 0 0,0 0 0 0 0,0 0 0 0 0,-2 0 0 0 0,0 0 0 0 0,-2 6-40 0 0,-1 10 337 0 0,-1 30-337 0 0,0 10 203 0 0,-2 17 53 0 0,4-60-148 0 0,3-17 14 0 0,-2 0 0 0 0,-2 11-122 0 0,-2 14 177 0 0,6-33-155 0 0,-1 1 0 0 0,0 0 0 0 0,0 0 0 0 0,0 0 0 0 0,-1-1-1 0 0,1 1 1 0 0,-1-1 0 0 0,-2 3-22 0 0,3-5-8 0 0,0 1-1 0 0,-1-1 0 0 0,1 1 1 0 0,1-1-1 0 0,-1 1 0 0 0,0 0 9 0 0,-1 7-36 0 0,2-11-11 0 0,0 1-1 0 0,0-1 0 0 0,0 1 1 0 0,-1-1-1 0 0,1 1 1 0 0,0 0-1 0 0,0-1 0 0 0,0 1 1 0 0,0-1-1 0 0,0 1 0 0 0,1-1 1 0 0,-1 1-1 0 0,0-1 0 0 0,0 1 1 0 0,0-1-1 0 0,0 1 0 0 0,0-1 1 0 0,1 1-1 0 0,-1-1 1 0 0,0 1-1 0 0,1-1 0 0 0,-1 0 1 0 0,0 1-1 0 0,1-1 0 0 0,-1 1 1 0 0,1-1 47 0 0,7 4-5173 0 0,-8-4 4375 0 0,6 1-5680 0 0</inkml:trace>
  <inkml:trace contextRef="#ctx0" brushRef="#br0" timeOffset="257.395">263 575 6912 0 0,'31'-4'2462'0'0,"5"-1"4841"0"0,-20 2-6966 0 0,-14 2-286 0 0,0 0 0 0 0,0 0-1 0 0,0 1 1 0 0,0-1 0 0 0,1 1 0 0 0,-1 0 0 0 0,0-1-1 0 0,0 1 1 0 0,0 0 0 0 0,1 0 0 0 0,1 1-51 0 0,-2-1-93 0 0,1 0 0 0 0,-1 0 0 0 0,0 0 0 0 0,1 0 1 0 0,-1 0-1 0 0,1 0 0 0 0,-1-1 0 0 0,0 1 0 0 0,1-1 0 0 0,-1 0 0 0 0,0 1 1 0 0,1-1-1 0 0,-1 0 0 0 0,1-1 93 0 0,5-3-5841 0 0</inkml:trace>
  <inkml:trace contextRef="#ctx0" brushRef="#br0" timeOffset="649.422">628 203 14912 0 0,'46'-6'1639'0'0,"-43"6"-1622"0"0,0-1 0 0 0,0 0 0 0 0,1 0 0 0 0,-1 0 0 0 0,0 0-1 0 0,0-1 1 0 0,1 0-17 0 0,-2 1 83 0 0,1-1 0 0 0,-1 1 0 0 0,1 0 0 0 0,-1 0 1 0 0,1 0-1 0 0,0 1 0 0 0,0-1 0 0 0,-1 1 0 0 0,4-1-83 0 0,9 1 466 0 0,0 0 0 0 0,0 1 0 0 0,0 1 0 0 0,0 1 0 0 0,0 0 0 0 0,10 3-466 0 0,-6 1 263 0 0,-17-7-247 0 0,1 1 0 0 0,-1-1 0 0 0,1 1 0 0 0,-1 0 0 0 0,0 0 0 0 0,0 0 0 0 0,1 0-1 0 0,-1 0 1 0 0,0 0 0 0 0,0 0 0 0 0,0 1 0 0 0,0-1 0 0 0,0 1 0 0 0,-1 0 0 0 0,1-1-1 0 0,0 1 1 0 0,-1 0 0 0 0,1 0 0 0 0,-1 0 0 0 0,1 2-16 0 0,7 10 19 0 0,-8-13-15 0 0,0 0 1 0 0,0 0-1 0 0,0 0 1 0 0,0 0-1 0 0,0 1 1 0 0,-1-1-1 0 0,1 0 0 0 0,0 1 1 0 0,-1-1-1 0 0,1 1 1 0 0,-1-1-1 0 0,1 0 1 0 0,-1 1-1 0 0,0-1 0 0 0,1 1 1 0 0,-1-1-1 0 0,0 1 1 0 0,0 0-5 0 0,-3 7 45 0 0,2-7-35 0 0,0 0 0 0 0,0 0 0 0 0,1 0 0 0 0,-1 1 1 0 0,1-1-1 0 0,-1 0 0 0 0,1 1 0 0 0,0-1 0 0 0,0 0 0 0 0,0 2-10 0 0,0 0 23 0 0,0-1 0 0 0,-1 0-1 0 0,0 1 1 0 0,0-1 0 0 0,0 0-1 0 0,0 0 1 0 0,0 0 0 0 0,0 0-1 0 0,-1 0 1 0 0,0 0 0 0 0,1 0-1 0 0,-2 1-22 0 0,-9 19 134 0 0,9-18-114 0 0,1 0 0 0 0,-1 1 0 0 0,0-1 0 0 0,-1-1 0 0 0,1 1 0 0 0,-1 0 0 0 0,0-1 1 0 0,0 0-1 0 0,-1 1-20 0 0,-2 1 58 0 0,1 1-1 0 0,-1 0 1 0 0,-1 5-58 0 0,3-6 42 0 0,0-1-1 0 0,0 0 0 0 0,0 0 0 0 0,0 0 0 0 0,-1-1 0 0 0,-2 2-41 0 0,-13 10 41 0 0,8-4-89 0 0,-1-2 0 0 0,-7 5 48 0 0,18-13-1 0 0,0 1 0 0 0,0-1-1 0 0,1 1 1 0 0,-1 0-1 0 0,-1 3 2 0 0,-6 5-53 0 0,10-11 53 0 0,0 0-1 0 0,0 0 1 0 0,0 0-1 0 0,0 0 1 0 0,0 0-1 0 0,0 1 1 0 0,0-1-1 0 0,0 0 0 0 0,0 0 1 0 0,0 0-1 0 0,0 0 1 0 0,0 0-1 0 0,0 1 1 0 0,0-1-1 0 0,0 0 1 0 0,0 0-1 0 0,0 0 1 0 0,0 0-1 0 0,0 0 0 0 0,0 1 1 0 0,0-1-1 0 0,0 0 1 0 0,0 0-1 0 0,0 0 1 0 0,0 0-1 0 0,0 0 1 0 0,0 0-1 0 0,0 1 1 0 0,1-1-1 0 0,-1 0 0 0 0,0 0 1 0 0,0 0-1 0 0,0 0 1 0 0,0 0-1 0 0,0 0 1 0 0,0 0-1 0 0,0 0 1 0 0,1 0-1 0 0,-1 1 1 0 0,0-1-1 0 0,0 0 1 0 0,0 0-1 0 0,0 0 0 0 0,0 0 1 0 0,1 0 0 0 0,10 5-41 0 0,16 2-38 0 0,-9-7 189 0 0,0-1 0 0 0,3-1-110 0 0,10-1 48 0 0,-14 2-3 0 0,0-2 0 0 0,0 1-1 0 0,8-4-44 0 0,25-5 106 0 0,-33 9-106 0 0,-12 1 0 0 0,-1 0 0 0 0,1 1 0 0 0,-1-1 0 0 0,1-1 0 0 0,-1 1 0 0 0,1-1 0 0 0,-1 0 0 0 0,3-1 0 0 0,-3 1-61 0 0,0 0-1 0 0,1 1 0 0 0,-1 0 1 0 0,0 0-1 0 0,0 0 1 0 0,1 0-1 0 0,-1 1 0 0 0,1-1 1 0 0,-1 1-1 0 0,0 1 1 0 0,3-1 61 0 0,15 0-1432 0 0,-15-2 317 0 0</inkml:trace>
  <inkml:trace contextRef="#ctx0" brushRef="#br0" timeOffset="963.651">1292 422 16471 0 0,'11'-1'326'0'0,"-8"0"-148"0"0,0 0 1 0 0,0 1 0 0 0,0 0-1 0 0,0 0 1 0 0,1 0 0 0 0,-1 0-1 0 0,0 0 1 0 0,3 1-179 0 0,34 3 877 0 0,-37-3-427 0 0,-1-1-8 0 0,6 0-50 0 0,-6 0-28 0 0,-2 0-4 0 0,0 0-38 0 0,0 0-162 0 0,2 1-68 0 0,4 4 42 0 0,-11-2-131 0 0,9-1 74 0 0,-2-1-1333 0 0,-5 4 548 0 0</inkml:trace>
  <inkml:trace contextRef="#ctx0" brushRef="#br0" timeOffset="1533.636">1642 101 9672 0 0,'13'-2'748'0'0,"-13"2"-739"0"0,0-1 1 0 0,1 1-1 0 0,-1 0 1 0 0,0 0 0 0 0,0 0-1 0 0,0-1 1 0 0,0 1-1 0 0,0 0 1 0 0,0 0 0 0 0,0 0-1 0 0,0-1 1 0 0,1 1-1 0 0,-1 0 1 0 0,0 0 0 0 0,0 0-1 0 0,0-1 1 0 0,0 1-1 0 0,0 0 1 0 0,0 0 0 0 0,0 0-1 0 0,0-1 1 0 0,0 1-1 0 0,-1 0 1 0 0,1 0 0 0 0,0-1-1 0 0,0 1 1 0 0,0 0-1 0 0,0 0 1 0 0,0 0 0 0 0,0-1-10 0 0,0-6 197 0 0,7 1 4478 0 0,1 2-3340 0 0,10-9-1476 0 0,-18 12 144 0 0,1 1 1 0 0,-1-1-1 0 0,1 0 0 0 0,-1 1 0 0 0,1-1 1 0 0,-1 0-1 0 0,1 1 0 0 0,0-1 0 0 0,-1 1 1 0 0,1-1-1 0 0,0 1 0 0 0,-1-1 0 0 0,1 1 1 0 0,0 0-1 0 0,0-1 0 0 0,0 1 0 0 0,-1 0 1 0 0,1-1-1 0 0,1 1-3 0 0,2-1 3 0 0,1-1-3 0 0,-2 2 0 0 0,1-1 0 0 0,-1 0 0 0 0,0 1 0 0 0,1 0 0 0 0,-1 0 0 0 0,1 0 0 0 0,-1 0 0 0 0,2 1 0 0 0,4-1-2 0 0,-1-1 77 0 0,0 1 0 0 0,-1 0 0 0 0,1 0 0 0 0,-1 1 0 0 0,1 0 0 0 0,-1 0 0 0 0,1 1 0 0 0,-1 0 0 0 0,0 0 0 0 0,0 1 0 0 0,0 0 0 0 0,0 0-75 0 0,-2 0 85 0 0,0-1 0 0 0,0 0 0 0 0,0 0 1 0 0,0 0-1 0 0,2 0-85 0 0,4 1 88 0 0,-10-2-60 0 0,1-1-1 0 0,-1 1 1 0 0,1 0-1 0 0,-1 0 0 0 0,0 0 1 0 0,1 0-1 0 0,-1 0 0 0 0,0 0 1 0 0,0 0-1 0 0,0 0 1 0 0,0 0-1 0 0,0 1 0 0 0,0-1 1 0 0,0 0-1 0 0,0 1 0 0 0,0-1 1 0 0,0 1-1 0 0,-1 0-27 0 0,12 15 253 0 0,-11-16-237 0 0,0 0 1 0 0,0 1 0 0 0,0-1-1 0 0,0 0 1 0 0,0 1-1 0 0,0-1 1 0 0,0 0-1 0 0,0 1 1 0 0,-1-1 0 0 0,1 1-1 0 0,-1 0 1 0 0,1-1-1 0 0,-1 1 1 0 0,0-1 0 0 0,1 1-1 0 0,-1 0 1 0 0,0-1-1 0 0,0 1 1 0 0,0-1-1 0 0,0 1 1 0 0,0 0 0 0 0,-1-1-1 0 0,1 1 1 0 0,0-1-1 0 0,-1 1 1 0 0,1 0 0 0 0,-1-1-1 0 0,0 1 1 0 0,1-1-1 0 0,-1 0 1 0 0,0 1-1 0 0,0-1-16 0 0,-3 17 197 0 0,4-17-183 0 0,0 0 0 0 0,-1 1 1 0 0,1-1-1 0 0,0 1 0 0 0,0-1 1 0 0,-1 0-1 0 0,1 1 0 0 0,-1-1 1 0 0,1 0-1 0 0,-1 1 0 0 0,0-1 0 0 0,1 0 1 0 0,-1 0-1 0 0,0 0 0 0 0,0 0 1 0 0,0 1-15 0 0,-9 6 66 0 0,8-6-50 0 0,-1-1 0 0 0,1 1-1 0 0,0 0 1 0 0,0 0-1 0 0,0 0 1 0 0,0 0-1 0 0,0 0 1 0 0,1 0-1 0 0,-1 0-15 0 0,0 2 31 0 0,1-2-16 0 0,0 0 0 0 0,0 0 1 0 0,0 0-1 0 0,0 0 1 0 0,0 0-1 0 0,-1 0 0 0 0,1 0 1 0 0,-1 0-1 0 0,1-1 0 0 0,-1 1 1 0 0,0-1-1 0 0,1 1 0 0 0,-1-1 1 0 0,-1 1-16 0 0,-39 30 182 0 0,41-30-134 0 0,5 1-36 0 0,-3 1-25 0 0,6 0-52 0 0,13 4-9 0 0,-17-7 66 0 0,-1-1 1 0 0,0 1-1 0 0,0 0 1 0 0,1 0-1 0 0,-1 0 1 0 0,0 0-1 0 0,0 0 1 0 0,0 0-1 0 0,0 1 1 0 0,0-1-1 0 0,-1 1 1 0 0,2 0 7 0 0,0 1-16 0 0,1-1 0 0 0,-1 1 0 0 0,1-1 0 0 0,0 0 0 0 0,0 0 0 0 0,-1-1 0 0 0,1 1 0 0 0,0-1-1 0 0,0 0 1 0 0,0 0 0 0 0,4 0 16 0 0,19 7-21 0 0,46 31 21 0 0,-68-36-3 0 0,0 1-1 0 0,0-1 0 0 0,-1 1 0 0 0,0 0 0 0 0,1 0 0 0 0,-1 0 0 0 0,-1 1 1 0 0,3 2 3 0 0,1 2 44 0 0,-6-8-25 0 0,0 1-1 0 0,0-1 1 0 0,0 1 0 0 0,0 0 0 0 0,0 0 0 0 0,0-1 0 0 0,-1 1 0 0 0,1 0-1 0 0,-1 0 1 0 0,1 0 0 0 0,-1 0 0 0 0,0 0 0 0 0,0-1 0 0 0,0 1-1 0 0,0 0 1 0 0,0 0 0 0 0,0 0 0 0 0,0 0 0 0 0,-1 1-19 0 0,1 19 220 0 0,0-21-199 0 0,0 0 0 0 0,0 0-1 0 0,0 0 1 0 0,0 1 0 0 0,0-1 0 0 0,0 0-1 0 0,0 0 1 0 0,0 1 0 0 0,0-1-1 0 0,-1 0 1 0 0,1 0 0 0 0,-1 0-1 0 0,1 0 1 0 0,-1 0 0 0 0,1 1 0 0 0,-1-1-1 0 0,1 0 1 0 0,-1 0 0 0 0,0 0-1 0 0,0-1 1 0 0,1 1 0 0 0,-1 0 0 0 0,0 0-1 0 0,0 0 1 0 0,0 0 0 0 0,0-1-1 0 0,0 1 1 0 0,0-1 0 0 0,0 1-1 0 0,0 0 1 0 0,-1-1 0 0 0,1 0-21 0 0,-19 15 745 0 0,16-11-618 0 0,0-1 0 0 0,0-1 0 0 0,-1 1-1 0 0,1-1 1 0 0,-1 0 0 0 0,0 0-1 0 0,0 0 1 0 0,1-1 0 0 0,-1 1 0 0 0,0-1-1 0 0,-3 0-126 0 0,-7 3 349 0 0,3-3-313 0 0,1 1 1 0 0,-1-1-1 0 0,0-1 1 0 0,0 0-1 0 0,0-1 1 0 0,0 0-1 0 0,-7-2-36 0 0,2 0 90 0 0,-3-1-253 0 0,0 0-1 0 0,0-2 0 0 0,1-1 0 0 0,-12-5 164 0 0,31 11-19 0 0,-2 1-114 0 0,1 0 1 0 0,0-1 0 0 0,0 1 0 0 0,0-1-1 0 0,0 0 1 0 0,0 1 0 0 0,0-1 0 0 0,0 0-1 0 0,0 1 1 0 0,1-1 0 0 0,-1 0 0 0 0,0 0 0 0 0,0 0-1 0 0,1 0 1 0 0,-1 0 0 0 0,0 0 0 0 0,1 0-1 0 0,-1 0 1 0 0,1 0 0 0 0,-1 0 0 0 0,1 0-1 0 0,-1-1 133 0 0,-4-12-7559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6448 0 0,'-6'-3'305'0'0,"-40"-13"62"0"0,32 13 175 0 0,-1-1 372 0 0,-18-3 3182 0 0,32 6-3654 0 0,1 1-220 0 0,0 0 164 0 0,0 0 102 0 0,0 0 22 0 0,0 1-488 0 0,1 0 0 0 0,-1 0 0 0 0,1 0 0 0 0,-1 0 0 0 0,1 0 1 0 0,-1 0-1 0 0,1 0 0 0 0,-1-1 0 0 0,1 1 0 0 0,0 0 0 0 0,-1 0 0 0 0,1-1 1 0 0,0 1-1 0 0,0 0 0 0 0,0-1 0 0 0,-1 1 0 0 0,1-1 0 0 0,0 1 1 0 0,1 0-23 0 0,18 9 186 0 0,-19-10-185 0 0,9 4 172 0 0,0-1 0 0 0,0 0 0 0 0,1-1 0 0 0,-1 0 0 0 0,6 0-173 0 0,54 3 1017 0 0,302-3-897 0 0,-192-4 856 0 0,92-4 136 0 0,-142 2-1107 0 0,178-9-5 0 0,-262 8 0 0 0,6 0 0 0 0,-50 6-397 0 0,-8 2 31 0 0,-11 2-255 0 0,-116 23-4244 0 0,78-14 3331 0 0</inkml:trace>
  <inkml:trace contextRef="#ctx0" brushRef="#br0" timeOffset="431.448">110 256 13824 0 0,'-87'-18'1512'0'0,"70"14"-101"0"0,14 1 549 0 0,10-1-1678 0 0,24-3-1061 0 0,0 0 0 0 0,20 0 779 0 0,428-27 1992 0 0,-88 24-1992 0 0,-311 9 310 0 0,4 0 1412 0 0,17-5-1722 0 0,-20 1 15 0 0,32 4-15 0 0,-77 1 1 0 0,0 0-1 0 0,1-2 0 0 0,-1-2 0 0 0,4-1 0 0 0,-33 4 0 0 0,-1 1 72 0 0,-5 0 299 0 0,-1 0 117 0 0,0 0 21 0 0,1 0-66 0 0,1-3-294 0 0,3-1-334 0 0,-4 3-866 0 0,-1 1-385 0 0,0 0-78 0 0,0 0-20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0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81 6912 0 0,'-8'0'106'0'0,"5"0"-53"0"0,1 0 1 0 0,0-1 0 0 0,0 1-1 0 0,0-1 1 0 0,0 1-1 0 0,0-1 1 0 0,0 1-1 0 0,0-1 1 0 0,0 0 0 0 0,0 0-1 0 0,1 0 1 0 0,-1 0-1 0 0,0 0 1 0 0,0-1-54 0 0,2 2 114 0 0,0 0 1 0 0,0 0 0 0 0,-1 0-1 0 0,1 0 1 0 0,0 0 0 0 0,0 0-1 0 0,0 0 1 0 0,0 0-1 0 0,0 0 1 0 0,0 0 0 0 0,-1 0-1 0 0,1 0 1 0 0,0 0 0 0 0,0-1-1 0 0,0 1 1 0 0,0 0-1 0 0,0 0 1 0 0,0 0 0 0 0,0 0-1 0 0,-1 0 1 0 0,1 0 0 0 0,0 0-1 0 0,0 0 1 0 0,0 0 0 0 0,0-1-1 0 0,0 1 1 0 0,0 0-1 0 0,0 0 1 0 0,0 0 0 0 0,0 0-1 0 0,0 0 1 0 0,0 0 0 0 0,0-1-1 0 0,0 1 1 0 0,0 0-1 0 0,0 0 1 0 0,0 0 0 0 0,0 0-1 0 0,0 0 1 0 0,0 0 0 0 0,0-1-1 0 0,0 1 1 0 0,0 0 0 0 0,0 0-1 0 0,0 0 1 0 0,0 0-1 0 0,0 0 1 0 0,0 0 0 0 0,0-1-1 0 0,0 1 1 0 0,0 0 0 0 0,0 0-1 0 0,0 0 1 0 0,0 0-1 0 0,1 0 1 0 0,-1 0 0 0 0,0 0-1 0 0,0 0 1 0 0,0 0-115 0 0,12-3 2051 0 0,26 3-2842 0 0,-30 0 1523 0 0,68-2-102 0 0,-22 0-150 0 0,6 3-480 0 0,-8-1 550 0 0,49-5-550 0 0,-69 2 88 0 0,116-12 401 0 0,21-1 174 0 0,-88 11-332 0 0,110-4 192 0 0,-22 4-1219 0 0,0 10 1949 0 0,-158-5-1634 0 0,-20-3-3095 0 0,-2 1 1851 0 0</inkml:trace>
  <inkml:trace contextRef="#ctx0" brushRef="#br0" timeOffset="593.981">100 164 6912 0 0,'-21'-2'722'0'0,"18"1"-687"0"0,0 1 0 0 0,1-1 0 0 0,-1 1 0 0 0,0 0 0 0 0,0 0 0 0 0,0 0 0 0 0,0 0 0 0 0,0 1 0 0 0,0-1 0 0 0,0 1-35 0 0,-11 1 453 0 0,12-2-325 0 0,0 0 1 0 0,0 0-1 0 0,0 0 1 0 0,0 1 0 0 0,0-1-1 0 0,0 0 1 0 0,1 1 0 0 0,-1-1-1 0 0,0 1 1 0 0,0 0 0 0 0,1 0-1 0 0,-1 0 1 0 0,0 0 0 0 0,1 0-1 0 0,-1 0 1 0 0,1 0 0 0 0,-1 0-129 0 0,2 0 442 0 0,0-1-220 0 0,13 8 1162 0 0,-9-5-1161 0 0,1-1 1 0 0,-1 0-1 0 0,1 0 1 0 0,0-1-1 0 0,0 1 1 0 0,0-1-1 0 0,0 0 1 0 0,0 0-1 0 0,0-1 1 0 0,1 0-224 0 0,14 1 792 0 0,0-2 1 0 0,0 0-793 0 0,-10 0 275 0 0,324-31 2165 0 0,-278 26-2217 0 0,26-2 311 0 0,92-13 429 0 0,-85 12-415 0 0,37 2-548 0 0,65-6 128 0 0,-169 10-139 0 0,0 1 0 0 0,0 1 0 0 0,0 1 0 0 0,20 3 11 0 0,-27 1-26 0 0,11-3 29 0 0,-23-1-4 0 0,20 0 1021 0 0,-21 0-877 0 0,-2 0-51 0 0,0 0-11 0 0,0 0 5 0 0,0 0 26 0 0,0 0 28 0 0,0 0 10 0 0,4-2 227 0 0,0-1-1253 0 0,-3 2-4323 0 0,-4-3 3354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5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75 350 6448 0 0,'0'0'297'0'0,"0"0"-9"0"0,0 0-117 0 0,0 0 205 0 0,0 0 110 0 0,0 0 24 0 0,2 15 2050 0 0,-19 53 1024 0 0,6-22-3102 0 0,3-14-356 0 0,-6 32 804 0 0,10-48-66 0 0,0 5 829 0 0,3-19-1250 0 0,-1 2-358 0 0,1-3-406 0 0,1-1-154 0 0,13-15-206 0 0,-1-12 2267 0 0,7-19-1586 0 0,-16 37-29 0 0,6-18 27 0 0,-1-1 0 0 0,-1-3 2 0 0,4-14 76 0 0,6-25 1251 0 0,-6 25-1002 0 0,1 0-1 0 0,4-3-324 0 0,5-9 0 0 0,-17 51 0 0 0,-3 5 0 0 0,-1 1 0 0 0,1-1 0 0 0,-1 1 0 0 0,1-1 0 0 0,-1 1 0 0 0,1-1 0 0 0,-1 1 0 0 0,1 0 0 0 0,0-1 0 0 0,-1 1 0 0 0,1 0 0 0 0,0-1 0 0 0,-1 1 0 0 0,1 0 0 0 0,0 0 0 0 0,-1 0 0 0 0,1-1 0 0 0,0 1 0 0 0,-1 0 0 0 0,1 0 0 0 0,0 0 0 0 0,0 0 0 0 0,-1 0 0 0 0,1 1 0 0 0,0-1 0 0 0,-1 0 0 0 0,1 0 0 0 0,0 0 0 0 0,-1 0 0 0 0,1 1 0 0 0,0-1 0 0 0,-1 0 0 0 0,1 1 0 0 0,0-1 0 0 0,0 1 0 0 0,-1-1 0 0 0,6 3 0 0 0,0 0 0 0 0,-1 1 0 0 0,0-1 0 0 0,0 1 0 0 0,0 0 0 0 0,0 1 0 0 0,-1-1 0 0 0,1 1 0 0 0,-1-1 0 0 0,2 5 0 0 0,-2-4 0 0 0,2 2 0 0 0,11 14 0 0 0,1-2 0 0 0,0 0 0 0 0,13 9 0 0 0,-5-5 0 0 0,-1 1 0 0 0,0 3 0 0 0,29 27 0 0 0,-38-35 0 0 0,-14-17 0 0 0,-1 1 0 0 0,1-1 0 0 0,0 0 0 0 0,0 1 0 0 0,0-1 0 0 0,0 0 0 0 0,1 0 0 0 0,0 1 0 0 0,1-1 0 0 0,3 3 0 0 0,1 14 0 0 0,-6-15 0 0 0,0 0 0 0 0,-1 0 0 0 0,1 0 0 0 0,-1 0 0 0 0,0 1 0 0 0,-1-5 0 0 0,-1 3 0 0 0,1-1 0 0 0,-1 1 0 0 0,0-1 0 0 0,0 1 0 0 0,0-1 0 0 0,0 0 0 0 0,-1 1 0 0 0,1-1 0 0 0,-9 4 0 0 0,0-1 0 0 0,0 0 0 0 0,-1-1 0 0 0,0 0 0 0 0,0 0 0 0 0,0-1 0 0 0,0-1 0 0 0,-10 1 0 0 0,-20 6 0 0 0,-108 21 931 0 0,-47-5 186 0 0,161-19-1117 0 0,28-5 0 0 0,5 5-133 0 0,3-6-56 0 0,0 1 0 0 0,0 0 0 0 0,0-1 0 0 0,0 1 1 0 0,0 0-1 0 0,0-1 0 0 0,0 0 0 0 0,0 1 0 0 0,0-1 0 0 0,0 1 0 0 0,0-1 0 0 0,0 0 1 0 0,0 0-1 0 0,0 0 189 0 0,-1 0-16 0 0,6 1-489 0 0,-1-1 0 0 0,0 0 0 0 0,1 0 0 0 0,-1 0 0 0 0,0-1 1 0 0,0 0-1 0 0,1 0 0 0 0,-1 0 0 0 0,0-1 0 0 0,2 0 505 0 0,8-4-5797 0 0</inkml:trace>
  <inkml:trace contextRef="#ctx0" brushRef="#br0" timeOffset="586.108">712 128 10136 0 0,'1'-1'230'0'0,"10"-21"548"0"0,-6 18-653 0 0,-4 3 268 0 0,-1 1 106 0 0,0 0 12 0 0,0 0 1 0 0,0 0 0 0 0,0 0 0 0 0,6 14 1024 0 0,0 65 1535 0 0,0 45-4439 0 0,0-41 1352 0 0,-7-53 16 0 0,1-22 0 0 0,0 0 0 0 0,0 0 0 0 0,0-1 0 0 0,2 4 0 0 0,-3 10 0 0 0,1-19 0 0 0,0 1 0 0 0,-1-1 0 0 0,1 0 0 0 0,0 1 0 0 0,0-1 0 0 0,1 0 0 0 0,-1 0 0 0 0,0 1 0 0 0,1 0 0 0 0,20 70 876 0 0,-22-58 240 0 0,6-11-1116 0 0,-5-4 0 0 0,0 0 0 0 0,1 0 0 0 0,-1 0 0 0 0,0 0 0 0 0,0 0 0 0 0,1 0 0 0 0,-1 0 0 0 0,0 0 0 0 0,0 0 0 0 0,0 0 0 0 0,1 0 0 0 0,-1-1 0 0 0,0 1 0 0 0,0 0 0 0 0,0 0 0 0 0,1 0 0 0 0,-1 0 0 0 0,0 0 0 0 0,0-1 0 0 0,0 1 0 0 0,0 0 0 0 0,1 0 0 0 0,-1 0 0 0 0,0 0 0 0 0,0-1 0 0 0,0 1 0 0 0,0 0 0 0 0,0 0 0 0 0,0-1 0 0 0,0 1 0 0 0,0 0 0 0 0,0 0 0 0 0,0 0 0 0 0,0-1 0 0 0,0 1 0 0 0,1 0 0 0 0,-2-12 0 0 0,0-1 0 0 0,3 4 0 0 0,-1 5 0 0 0,0 0 0 0 0,0-1 0 0 0,0 1 0 0 0,-1 0 0 0 0,0-1 0 0 0,0 1 0 0 0,0 0 0 0 0,-1-5 0 0 0,1 3 0 0 0,-1 0 0 0 0,1-1 0 0 0,1 1 0 0 0,-1 0 0 0 0,1-1 0 0 0,1-1 0 0 0,2-29 0 0 0,-3-10-330 0 0,0 28-81 0 0,0-1-1 0 0,-2 0 1 0 0,0 0-1 0 0,-4-14 412 0 0,4 24-1 0 0,1 1-1 0 0,-1 0 0 0 0,2 0 0 0 0,-1 0 0 0 0,1 0 0 0 0,0-1 0 0 0,1 1 0 0 0,1-4 2 0 0,4-22-1 0 0,-5 23 1 0 0,1 0 0 0 0,0 1 0 0 0,2-3 0 0 0,5-21 0 0 0,-9 32 0 0 0,0 0 0 0 0,0 0 0 0 0,0 1 0 0 0,0-1 0 0 0,0 0 0 0 0,1 1 0 0 0,-1-1 0 0 0,1 1 0 0 0,0-1 0 0 0,0 1 0 0 0,0 0 0 0 0,0 0 0 0 0,0 0 0 0 0,0 0 0 0 0,3-1 0 0 0,3-3 0 0 0,1 1 0 0 0,-1 0 0 0 0,1 1 0 0 0,1 0 0 0 0,1-1 0 0 0,-5 3 0 0 0,-1 1 0 0 0,0-1 0 0 0,1 1 0 0 0,0 0 0 0 0,-1 0 0 0 0,1 1 0 0 0,0 0 0 0 0,-1 0 0 0 0,1 0 0 0 0,0 1 0 0 0,12 1 0 0 0,0 0 0 0 0,9 4 0 0 0,-21-4 0 0 0,0 0-1 0 0,0 0 0 0 0,0 0 0 0 0,0 1 0 0 0,-1 0 0 0 0,1 0 0 0 0,-1 0 0 0 0,5 4 1 0 0,-7-4 100 0 0,0-1-1 0 0,0 1 1 0 0,-1 0-1 0 0,1 0 0 0 0,0 0 1 0 0,-1 0-1 0 0,0 0 0 0 0,1 0 1 0 0,-2 1-1 0 0,1-1 0 0 0,0 1 1 0 0,-1 0-1 0 0,1-1 0 0 0,0 4-99 0 0,-1-3 32 0 0,0 0 0 0 0,-1 1 0 0 0,1-1 0 0 0,-1 0 0 0 0,0 1 0 0 0,0-1 0 0 0,-1 0 0 0 0,1 0 0 0 0,-1 1 0 0 0,0-1 0 0 0,0 0 0 0 0,0 0 0 0 0,-1 0 0 0 0,1 0 0 0 0,-1 0 0 0 0,0 0 0 0 0,0 0 0 0 0,0-1 0 0 0,-1 1-32 0 0,-2 2 0 0 0,0 0 0 0 0,0 0 0 0 0,0 0 0 0 0,-1-1 0 0 0,0 0 0 0 0,0-1 0 0 0,-4 3 0 0 0,-11 6 0 0 0,-17 7 0 0 0,11-6 0 0 0,-66 30 0 0 0,86-40 0 0 0,0-1 0 0 0,-1 1 0 0 0,1-2 0 0 0,-6 2 0 0 0,-13 5 0 0 0,9-1 15 0 0,-6 2-431 0 0,22-9-59 0 0,1-1-1158 0 0,0 0-4505 0 0</inkml:trace>
  <inkml:trace contextRef="#ctx0" brushRef="#br0" timeOffset="921.797">1145 589 11976 0 0,'0'0'546'0'0,"0"0"-10"0"0,-9 11-322 0 0,6-7 57 0 0,1 0 0 0 0,0 0 0 0 0,0 1 1 0 0,1-1-1 0 0,-1 1 0 0 0,1-1 0 0 0,0 1 1 0 0,0 0-1 0 0,0-1 0 0 0,1 1 1 0 0,0 1-272 0 0,-4 90 3002 0 0,7-90-2827 0 0,-1-3-189 0 0,-4 11 18 0 0,0-7-273 0 0,1-5-1135 0 0,8-8-2533 0 0,-4-2 1892 0 0</inkml:trace>
  <inkml:trace contextRef="#ctx0" brushRef="#br0" timeOffset="1379.781">1189 439 10136 0 0,'0'0'230'0'0,"0"0"30"0"0,15 6 306 0 0,-8-1-566 0 0,-3-4 0 0 0,0 2 0 0 0,0-1 0 0 0,-1 0 0 0 0,1 1 0 0 0,-1 0 0 0 0,0-1 0 0 0,0 1 0 0 0,0 1 0 0 0,0-1 0 0 0,0 0 0 0 0,-1 1 0 0 0,0-1 0 0 0,1 1 0 0 0,0 2 0 0 0,2 5 0 0 0,-2-6 0 0 0,-1 0 0 0 0,1 0 0 0 0,-1 0 0 0 0,-1 0 0 0 0,1 1 0 0 0,-1-1 0 0 0,0 1 0 0 0,1 1 0 0 0,-1 1 0 0 0,0-1 0 0 0,1 0 0 0 0,0 1 0 0 0,1-1 0 0 0,1 2 0 0 0,-1-2 0 0 0,-1 0 0 0 0,0-1 0 0 0,0 1 0 0 0,0 0 0 0 0,0 7 0 0 0,-1-9 0 0 0,-1 0 0 0 0,1 0 0 0 0,0 0 0 0 0,0 0 0 0 0,0 0 0 0 0,1 0 0 0 0,0 0 0 0 0,0 0 0 0 0,0-1 0 0 0,-1-2 0 0 0,0 0 0 0 0,-1 1 0 0 0,1-1 0 0 0,0 0 0 0 0,-1 0 0 0 0,0 1 0 0 0,1-1 0 0 0,-1 0 0 0 0,0 0 0 0 0,0 3 0 0 0,2 16 0 0 0,0-11 0 0 0,-5 0 0 0 0,-3-3 0 0 0,5-6 85 0 0,0 0 0 0 0,0 0 0 0 0,-1-1 0 0 0,1 1 0 0 0,0-1 0 0 0,0 1 0 0 0,0-1 0 0 0,-1 1 0 0 0,1-1 0 0 0,0 0 0 0 0,-1 1 0 0 0,1-1 0 0 0,0 0 0 0 0,-1 0 0 0 0,1 0 0 0 0,0 0 0 0 0,-1 0-85 0 0,1 0 35 0 0,0-1 5 0 0,0-1 0 0 0,0 1 0 0 0,1 0 0 0 0,-1 0 0 0 0,0 0 0 0 0,0 0 0 0 0,1-1 0 0 0,-1 1 0 0 0,1 0 0 0 0,-1 0 0 0 0,1-1 0 0 0,0 1 0 0 0,-1-1 0 0 0,1 1 0 0 0,0 0 0 0 0,0-1 0 0 0,0 0-40 0 0,2-3 185 0 0,0 3-37 0 0,-1 0 0 0 0,0 0-1 0 0,-1 0 1 0 0,1 0 0 0 0,0 0 0 0 0,-1 0 0 0 0,1 0 0 0 0,-1-1-148 0 0,1 1 49 0 0,0-1 1 0 0,0 1 0 0 0,0-1 0 0 0,0 1-1 0 0,0 0 1 0 0,0-1 0 0 0,1 1-1 0 0,-1 0 1 0 0,1 0 0 0 0,0 0-50 0 0,8-14 111 0 0,-8 13-111 0 0,0 0 0 0 0,0 0 0 0 0,0 0 0 0 0,0 0 0 0 0,0 1 0 0 0,1-1 0 0 0,-1 1 0 0 0,2-1 0 0 0,10-11 0 0 0,-12 11 0 0 0,2-1 0 0 0,12 2 0 0 0,-12 3 62 0 0,1-1 0 0 0,-1 1 0 0 0,0 0 0 0 0,1 0 0 0 0,-1 0 0 0 0,0 0 0 0 0,0 1 0 0 0,0 0 0 0 0,0 0 0 0 0,0 0 0 0 0,0 0 0 0 0,0 1 0 0 0,-1-1 0 0 0,1 1 0 0 0,-1 0-62 0 0,1 5 823 0 0,-3-4-694 0 0,4 4-5 0 0,-3-7-119 0 0,-1 1-1 0 0,0 0 1 0 0,0 0-1 0 0,0 0 1 0 0,0 1 0 0 0,0-1-1 0 0,0 0 1 0 0,0 0-1 0 0,0 2-4 0 0,11 39 0 0 0,-11-38 22 0 0,0-2 87 0 0,0 1 0 0 0,0 0 0 0 0,-1 0 0 0 0,1-1 0 0 0,-1 1 0 0 0,0 0 1 0 0,0 0-1 0 0,0 0 0 0 0,-1 0 0 0 0,1-1 0 0 0,-1 1 0 0 0,0 0 0 0 0,-1 1-109 0 0,2-4 443 0 0,0 0-294 0 0,0-1-157 0 0,0 1-1 0 0,-1-1 0 0 0,1 0 0 0 0,0 0 0 0 0,0 0 1 0 0,0 0-1 0 0,0 0 0 0 0,0 0 0 0 0,0 1 0 0 0,0-1 1 0 0,0 0-1 0 0,0 0 0 0 0,0 0 0 0 0,0 0 0 0 0,0 1 1 0 0,0-1-1 0 0,0 0 0 0 0,0 0 0 0 0,0 0 0 0 0,0 0 0 0 0,1 0 1 0 0,-1 0-1 0 0,0 1 0 0 0,0-1 0 0 0,0 0 0 0 0,0 0 1 0 0,0 0-1 0 0,0 0 0 0 0,0 0 0 0 0,0 0 0 0 0,0 1 1 0 0,1-1-1 0 0,-1 0 0 0 0,0 0 0 0 0,0 0 0 0 0,0 0 1 0 0,0 0-1 0 0,0 0 0 0 0,0 0 0 0 0,1 0 0 0 0,-1 0 1 0 0,0 0-1 0 0,0 0 0 0 0,0 0 0 0 0,0 0 0 0 0,0 0 1 0 0,1 0-1 0 0,-1 0 0 0 0,0 0 0 0 0,0 0 0 0 0,0 0 0 0 0,0 0 1 0 0,0 0-1 0 0,1 0 0 0 0,-1 0 0 0 0,0 0 0 0 0,0 0 9 0 0,1 0-2275 0 0,-1 0 1253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69 10136 0 0,'9'-16'908'0'0,"-8"13"-871"0"0,0 1 0 0 0,0-1 0 0 0,0 1 0 0 0,0 0 1 0 0,1-1-1 0 0,-1 1 0 0 0,1-1-37 0 0,-1 3 41 0 0,-1 0 1 0 0,1-1-1 0 0,-1 1 0 0 0,1-1 1 0 0,-1 1-1 0 0,0-1 1 0 0,1 1-1 0 0,-1-1 1 0 0,0 1-1 0 0,0-1 1 0 0,1 1-1 0 0,-1-1 1 0 0,0 1-1 0 0,0-1 0 0 0,0 1 1 0 0,1-1-1 0 0,-1 0 1 0 0,0 1-1 0 0,0-1 1 0 0,0 1-1 0 0,0-1 1 0 0,0 0-1 0 0,0 1 1 0 0,0-1-1 0 0,-1 1 0 0 0,1-1 1 0 0,0 0-1 0 0,0 1 1 0 0,0-1-1 0 0,-1 1 1 0 0,1-1-1 0 0,0 1 1 0 0,0-1-42 0 0,2-9 1536 0 0,-2 10-1331 0 0,0 0 1 0 0,-1-1 0 0 0,1 1-1 0 0,0 0 1 0 0,0-1-1 0 0,-1 1 1 0 0,1 0 0 0 0,0 0-1 0 0,0-1 1 0 0,-1 1 0 0 0,1 0-1 0 0,0 0 1 0 0,-1 0 0 0 0,1-1-1 0 0,0 1 1 0 0,-1 0 0 0 0,1 0-1 0 0,0 0 1 0 0,-1 0 0 0 0,1 0-1 0 0,-1-1-205 0 0,-16 2 1329 0 0,-12 9-1785 0 0,18-3 456 0 0,0 0 0 0 0,0 0 0 0 0,1 1 0 0 0,0 1 0 0 0,0 0 0 0 0,1 0 0 0 0,0 1 0 0 0,-1 2 0 0 0,2-1 0 0 0,-1 1 0 0 0,2 1 0 0 0,-1-1 0 0 0,2 1 0 0 0,0 0 0 0 0,-2 7 0 0 0,6-14 0 0 0,0-1 0 0 0,0 1 0 0 0,1 0 0 0 0,0 0 0 0 0,0 0 0 0 0,0 1 0 0 0,1-1 0 0 0,0 6 0 0 0,0-10 0 0 0,0 0 0 0 0,1 0 0 0 0,-1 0 0 0 0,1 0 0 0 0,-1 0 0 0 0,1 0 0 0 0,0 0 0 0 0,-1-1 0 0 0,1 1 0 0 0,0 0 0 0 0,0 0 0 0 0,1 0 0 0 0,-1-1 0 0 0,0 1 0 0 0,0-1 0 0 0,1 1 0 0 0,-1-1 0 0 0,1 1 0 0 0,0-1 0 0 0,-1 0 0 0 0,1 0 0 0 0,0 0 0 0 0,0 0 0 0 0,-1 0 0 0 0,1 0 0 0 0,0 0 0 0 0,2 0 0 0 0,7 2 5 0 0,0-1 0 0 0,0 0 0 0 0,0-1 0 0 0,1 0 0 0 0,-1 0-1 0 0,1-1 1 0 0,1-1-5 0 0,12-1-210 0 0,0-1 0 0 0,16-5 210 0 0,-11 0-1079 0 0,-1-2 0 0 0,-1-1 0 0 0,0-1 0 0 0,-1-1 0 0 0,0-1 0 0 0,-1-2 0 0 0,12-9 1079 0 0,6-7-172 0 0,-40 28 236 0 0,-17 5 1698 0 0,10 0-1728 0 0,0 0-1 0 0,0 0 1 0 0,0 0-1 0 0,-1 0 1 0 0,1 1-1 0 0,1-1 1 0 0,-1 1-1 0 0,0 0 1 0 0,0 0-1 0 0,-2 2-33 0 0,-27 26 1115 0 0,22-19-447 0 0,-4 3 6 0 0,4-5 2 0 0,0 2 0 0 0,-5 7-676 0 0,12-14 13 0 0,0 0 0 0 0,0 1 0 0 0,0-1 0 0 0,1 1 0 0 0,0 0 0 0 0,0 0 0 0 0,0 0 0 0 0,1 0 0 0 0,-1 1-13 0 0,3 1 0 0 0,4-1 0 0 0,-3-4 62 0 0,-1-1 0 0 0,1 0-1 0 0,-1-1 1 0 0,1 1 0 0 0,-1 0-1 0 0,1 0 1 0 0,-1 0 0 0 0,1-1-1 0 0,0 1 1 0 0,-1-1-1 0 0,1 0 1 0 0,0 1 0 0 0,-1-1-1 0 0,1 0 1 0 0,0 0 0 0 0,0 0-1 0 0,-1 0 1 0 0,1 0-1 0 0,0 0 1 0 0,-1-1 0 0 0,1 1-1 0 0,0 0 1 0 0,-1-1 0 0 0,1 1-1 0 0,0-1 1 0 0,-1 0 0 0 0,1 0-1 0 0,-1 0 1 0 0,1 1-1 0 0,-1-1 1 0 0,0-1 0 0 0,1 1-1 0 0,0 0-61 0 0,6-7-376 0 0,1 0-1 0 0,-1 0 1 0 0,0 0-1 0 0,6-9 377 0 0,-4 4-456 0 0,-5 7 515 0 0,-1 0-1 0 0,0 0 1 0 0,-1 0-1 0 0,3-6-58 0 0,-4 7 187 0 0,0 1 0 0 0,1-1-1 0 0,-1 1 1 0 0,1 0 0 0 0,0-1 0 0 0,0 1 0 0 0,4-3-187 0 0,-6 6-451 0 0,-1 1-49 0 0,0 0 59 0 0,1 1 430 0 0,0 0 0 0 0,1 0 0 0 0,-1 0 0 0 0,0 0 0 0 0,0 0 0 0 0,0 0 0 0 0,0 0 0 0 0,0 0 0 0 0,0 1 0 0 0,0-1 0 0 0,-1 0 0 0 0,1 1 0 0 0,0-1-1 0 0,-1 1 1 0 0,1 0 11 0 0,5 12 0 0 0,-4-10 0 0 0,-1-1 0 0 0,1 1 0 0 0,-1 0 0 0 0,0 0 0 0 0,0 0 0 0 0,0 0 0 0 0,-1 1 0 0 0,1 0 0 0 0,-1-2 0 0 0,1-1 0 0 0,-1 1 0 0 0,1 0 0 0 0,0-1 0 0 0,-1 0 0 0 0,1 1 0 0 0,0-1 0 0 0,1 0 0 0 0,-1 1 0 0 0,0-1 0 0 0,1 0 0 0 0,-1 0 0 0 0,1 0 0 0 0,0 0 0 0 0,0 0 0 0 0,-1 0 0 0 0,1-1 0 0 0,0 1 0 0 0,1-1 0 0 0,-1 1 0 0 0,0-1 0 0 0,0 0 0 0 0,1 1 0 0 0,-1-1 0 0 0,1 0 0 0 0,-2-1 0 0 0,0 0 0 0 0,0 1 0 0 0,-1-1 0 0 0,1 0 0 0 0,0 0 0 0 0,0 0 0 0 0,0 0 0 0 0,0 1 0 0 0,0-1 0 0 0,0-1 0 0 0,0 1 0 0 0,0 0 0 0 0,0 0 0 0 0,0 0 0 0 0,0 0 0 0 0,0-1 0 0 0,-1 1 0 0 0,1 0 0 0 0,0-1 0 0 0,0 1 0 0 0,0-1 0 0 0,0 1 0 0 0,0-1 0 0 0,2-1 0 0 0,2 0 238 0 0,-1 0-1 0 0,1-1 0 0 0,-1 0 0 0 0,1 0 1 0 0,-1 0-1 0 0,3-3-237 0 0,13-9 134 0 0,-15 11-346 0 0,0 0 0 0 0,0-1 0 0 0,0 1 1 0 0,-1-1-1 0 0,0 0 0 0 0,0 0 0 0 0,0-1 212 0 0,2-2-25 0 0,-1 1 0 0 0,1 0 0 0 0,7-5 25 0 0,-12 11 0 0 0,0-1 0 0 0,0 1 0 0 0,1 0 0 0 0,0 0 0 0 0,-1-1 0 0 0,1 1 0 0 0,-1 0 0 0 0,1 0 0 0 0,0 0 0 0 0,0 1 0 0 0,0-1 0 0 0,-1 0 0 0 0,1 1 0 0 0,0-1 0 0 0,0 1 0 0 0,0-1 0 0 0,0 1 0 0 0,1 0 0 0 0,-2 0 0 0 0,-1 0 0 0 0,1 0 0 0 0,0 0 0 0 0,0 0 0 0 0,-1 0 0 0 0,1 0 0 0 0,0 0 0 0 0,0 1 0 0 0,-1-1 0 0 0,1 0 0 0 0,0 0 0 0 0,-1 1 0 0 0,1-1 0 0 0,0 0 0 0 0,-1 1 0 0 0,1-1 0 0 0,-1 1 0 0 0,1-1 0 0 0,0 1 0 0 0,-1-1 0 0 0,1 1 0 0 0,-1-1 0 0 0,0 1 0 0 0,1-1 0 0 0,-1 1 0 0 0,1 0 0 0 0,-1-1 0 0 0,0 1 0 0 0,1 0 0 0 0,-1-1 0 0 0,0 1 0 0 0,1 1 0 0 0,4 8 17 0 0,0 1 0 0 0,-1 0-1 0 0,0 0 1 0 0,0 0-1 0 0,-1 1 1 0 0,-1-1-1 0 0,0 1 1 0 0,-1-1-1 0 0,0 1 1 0 0,0 6-17 0 0,-2-16-69 0 0,3 9 36 0 0,12-24 1353 0 0,36-53-712 0 0,-46 61-608 0 0,1 0 0 0 0,-1 0 0 0 0,1 0 0 0 0,0 1 0 0 0,1 0 0 0 0,-1 0 0 0 0,1 1 0 0 0,4-3 0 0 0,-1 5 0 0 0,-7 1 0 0 0,1 0 0 0 0,-1 0 0 0 0,1 1 0 0 0,0 0 0 0 0,-1-1 0 0 0,1 1 0 0 0,-1 0 0 0 0,0 0 0 0 0,1 0 0 0 0,-1 0 0 0 0,0 1 0 0 0,1-1 0 0 0,-1 1 0 0 0,0-1 0 0 0,0 1 0 0 0,0 0 0 0 0,0 0 0 0 0,-1 0 0 0 0,1 0 0 0 0,0 0 0 0 0,-1 0 0 0 0,0 0 0 0 0,1 0 0 0 0,-1 1 0 0 0,0-1 0 0 0,0 1 0 0 0,0-1 0 0 0,0 1 0 0 0,-1-1 0 0 0,2 2 0 0 0,-1 0 0 0 0,1 0 0 0 0,0 0 0 0 0,0-1 0 0 0,0 1 0 0 0,3 1 0 0 0,-3-1 0 0 0,0-1 0 0 0,0 0 0 0 0,0 1 0 0 0,0 0 0 0 0,0-1 0 0 0,0 1 0 0 0,0 2 0 0 0,7 13 51 0 0,-8-17-149 0 0,0-1 1 0 0,1 1-1 0 0,-1 0 0 0 0,-1 0 0 0 0,1 0 0 0 0,0 0 1 0 0,0 0-1 0 0,-1 0 0 0 0,1 2 98 0 0,-1-4-66 0 0,0 0-1 0 0,0 1 1 0 0,1-1-1 0 0,-1 0 0 0 0,0 0 1 0 0,0 1-1 0 0,0-1 1 0 0,0 0-1 0 0,1 0 1 0 0,-1 0-1 0 0,0 1 1 0 0,0-1-1 0 0,0 0 1 0 0,1 0-1 0 0,-1 0 1 0 0,0 0-1 0 0,0 1 1 0 0,1-1-1 0 0,-1 0 1 0 0,0 0-1 0 0,0 0 0 0 0,1 0 1 0 0,-1 0-1 0 0,0 0 1 0 0,1 0-1 0 0,-1 0 67 0 0,1 0-234 0 0,7 3-788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13824 0 0,'-1'0'58'0'0,"0"0"1"0"0,1 1-1 0 0,-1-1 1 0 0,0 1-1 0 0,0-1 1 0 0,0 1-1 0 0,0 0 1 0 0,1-1-1 0 0,-1 1 1 0 0,0 0 0 0 0,1 0-1 0 0,-1-1 1 0 0,1 1-1 0 0,-1 0 1 0 0,1 0-1 0 0,-1 0 1 0 0,1 0-1 0 0,-1 0 1 0 0,1 0-1 0 0,0 0 1 0 0,-1 0 0 0 0,1-1-1 0 0,0 1 1 0 0,0 0-1 0 0,0 0 1 0 0,0 0-1 0 0,0 0 1 0 0,0 1-59 0 0,1 4-57 0 0,-1 0 1 0 0,1 0-1 0 0,1 0 1 0 0,1 5 56 0 0,2 8 99 0 0,8 46-99 0 0,-7-39 0 0 0,0 1 0 0 0,-2-1 0 0 0,-2 2 0 0 0,6 27-31 0 0,-5-39 187 0 0,0 1-1 0 0,-2-1 1 0 0,0 1-156 0 0,3 3 657 0 0,-3-18-381 0 0,0 1 1 0 0,0 0-1 0 0,0 0 0 0 0,-1 0 0 0 0,0 0 0 0 0,1 0 0 0 0,-1 0 0 0 0,0 0 0 0 0,0 0 0 0 0,-1 2-276 0 0,9-17-1152 0 0,-7 7 1049 0 0,1 0 0 0 0,-1 0-1 0 0,1 1 1 0 0,1-1 0 0 0,-1 0 0 0 0,3-2 103 0 0,6-14 12 0 0,-8 12-12 0 0,1 1 0 0 0,1 0 0 0 0,-1 1 0 0 0,1-1 0 0 0,6-5 0 0 0,-8 9 0 0 0,0 1 0 0 0,0-1 0 0 0,0 1 0 0 0,1 0 0 0 0,0 0 0 0 0,-1 1 0 0 0,1-1 0 0 0,0 1 0 0 0,0 0 0 0 0,0 0 0 0 0,1 0 0 0 0,0 0 0 0 0,5 1 0 0 0,-5 1 0 0 0,0 0 0 0 0,-1 0 0 0 0,1 0 0 0 0,0 1 0 0 0,-1 0 0 0 0,1 0 0 0 0,0 0 0 0 0,-1 1 0 0 0,1 0 0 0 0,-1-1 0 0 0,0 1 0 0 0,0 1 0 0 0,0-1 0 0 0,0 1 0 0 0,4 2 0 0 0,-5-2 0 0 0,0-1 0 0 0,0 1 0 0 0,0 0 0 0 0,-1 0 0 0 0,1 0 0 0 0,-1 0 0 0 0,1 0 0 0 0,-1 1 0 0 0,0-1 0 0 0,0 1 0 0 0,-1-1 0 0 0,1 1 0 0 0,-1 0 0 0 0,0-1 0 0 0,0 1 0 0 0,0 0 0 0 0,0 0 0 0 0,-1 0 0 0 0,1 0 0 0 0,-1 0 0 0 0,0 0 77 0 0,0 0 0 0 0,0 1 0 0 0,0-1 0 0 0,0 0 0 0 0,-1 0 0 0 0,0 0 0 0 0,1 0 0 0 0,-1 0-1 0 0,-1 0 1 0 0,1 0 0 0 0,-1-1 0 0 0,1 1 0 0 0,-1 0 0 0 0,0-1 0 0 0,-1 1 0 0 0,1-1 0 0 0,0 0-1 0 0,-4 3-76 0 0,2-1 44 0 0,0-1-1 0 0,0 1 1 0 0,-1-1-1 0 0,0 0 1 0 0,0-1-1 0 0,0 1 0 0 0,0-1 1 0 0,0 0-1 0 0,-1 0 1 0 0,0 0-1 0 0,1-1 1 0 0,-1 0-1 0 0,0 0 0 0 0,-1-1-43 0 0,-5 3 0 0 0,-1-1 0 0 0,0-1 0 0 0,-6 0 0 0 0,15-2 0 0 0,0 1 0 0 0,0-1 0 0 0,0 0 0 0 0,0-1 0 0 0,0 1 0 0 0,-1-1 0 0 0,1 0 0 0 0,0 0 0 0 0,0 0 0 0 0,1-1 0 0 0,-1 1 0 0 0,0-1 0 0 0,-1-1 0 0 0,1 1-146 0 0,0-1 0 0 0,1 0 0 0 0,0 0 0 0 0,0 0 0 0 0,0-1 0 0 0,-2-1 146 0 0,11-19-3849 0 0,1 14 2325 0 0,1 1-10 0 0</inkml:trace>
  <inkml:trace contextRef="#ctx0" brushRef="#br0" timeOffset="326.845">350 431 10136 0 0,'105'-25'1526'0'0,"-90"22"-1118"0"0,-1-1-1 0 0,0-1 0 0 0,0 0 0 0 0,0-1 1 0 0,-1 0-1 0 0,0-1 0 0 0,0 0 0 0 0,-1-1 1 0 0,7-6-408 0 0,-16 11 0 0 0,0-1 0 0 0,0 0 0 0 0,0 1 0 0 0,-1-1 0 0 0,0-1 0 0 0,1 1 0 0 0,-1 0 0 0 0,-1 0 0 0 0,1-1 0 0 0,0-1 0 0 0,3-8 0 0 0,-4 14 20 0 0,-1-1 0 0 0,0 0 1 0 0,1 1-1 0 0,-1-1 1 0 0,0 1-1 0 0,1-1 1 0 0,-1 0-1 0 0,0 1 1 0 0,0-1-1 0 0,0 0 1 0 0,0 1-1 0 0,1-1 1 0 0,-1 0-1 0 0,0 1 1 0 0,0-1-1 0 0,0 0 1 0 0,0 1-1 0 0,-1-1 1 0 0,1 0-1 0 0,0 1 1 0 0,0-1-1 0 0,0 0 1 0 0,0 1-1 0 0,-1-1 1 0 0,1 1-1 0 0,0-1 0 0 0,-1 0 1 0 0,1 1-1 0 0,0-1 1 0 0,-1 1-1 0 0,1-1 1 0 0,-1 1-1 0 0,1-1 1 0 0,-1 1-1 0 0,1-1 1 0 0,-1 1-1 0 0,1 0 1 0 0,-1-1-1 0 0,1 1 1 0 0,-1 0-1 0 0,0-1 1 0 0,1 1-1 0 0,-1 0 1 0 0,1 0-1 0 0,-1-1 1 0 0,0 1-1 0 0,1 0 1 0 0,-1 0-1 0 0,0 0 1 0 0,0 0-22 0 0,-2 0 104 0 0,0 0-1 0 0,0 0 1 0 0,0 0-1 0 0,-1 0 0 0 0,1 1 1 0 0,0 0-1 0 0,0-1 1 0 0,0 1-1 0 0,0 0 0 0 0,-1 1-102 0 0,-1 1 162 0 0,0 0 0 0 0,1 0 0 0 0,-1 0 0 0 0,1 1 0 0 0,0-1 0 0 0,0 1 0 0 0,1 0 0 0 0,-1 0 0 0 0,-1 3-162 0 0,-27 42 668 0 0,30-46-746 0 0,2-1 78 0 0,-1 0 0 0 0,0 0 0 0 0,0 0 0 0 0,1 0 0 0 0,-1 0 0 0 0,1 0 0 0 0,0 0 0 0 0,-1 0 0 0 0,1 0 0 0 0,0 1 0 0 0,-2 13 0 0 0,0-13 0 0 0,1 0 0 0 0,0 1 0 0 0,1-1 0 0 0,-1 0 0 0 0,0 1 0 0 0,1-1 0 0 0,0 0 0 0 0,0 1 0 0 0,0-1 0 0 0,0 1 0 0 0,0-1 0 0 0,1 0 0 0 0,-1 1 0 0 0,1-1 0 0 0,0 0 0 0 0,0 0 0 0 0,0 1 0 0 0,1-1 0 0 0,-1 0 0 0 0,1 0 0 0 0,0 0 0 0 0,0-1 0 0 0,0 1 0 0 0,1 1 28 0 0,0 0-1 0 0,1-1 1 0 0,-1 0 0 0 0,1 0-1 0 0,0 0 1 0 0,0 0-1 0 0,0-1 1 0 0,0 0-1 0 0,0 0 1 0 0,0 0-1 0 0,1 0 1 0 0,-1 0-1 0 0,1-1 1 0 0,-1 0-1 0 0,1 0 1 0 0,0 0-1 0 0,2 0-27 0 0,5 0-456 0 0,1 0 0 0 0,-1-1 0 0 0,6-1 456 0 0,16-3-4443 0 0,-10 1-1605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56 9848 0 0,'0'0'222'0'0,"-10"-16"580"0"0,6 11-549 0 0,-1 0 0 0 0,0 1-1 0 0,-1 0 1 0 0,1 0 0 0 0,-1 0 0 0 0,-3-2-253 0 0,6 5 123 0 0,-1-1 1 0 0,1 1-1 0 0,0 0 0 0 0,-1 1 0 0 0,1-1 0 0 0,0 0 0 0 0,-1 1 0 0 0,1 0 0 0 0,-1 0 0 0 0,1 0 1 0 0,0 0-1 0 0,-1 0 0 0 0,1 1 0 0 0,-3 0-123 0 0,-5 1 336 0 0,-1 1 0 0 0,1 0 0 0 0,0 0-1 0 0,0 1 1 0 0,1 1 0 0 0,-1 0 0 0 0,1 0 0 0 0,0 1 0 0 0,0 0 0 0 0,1 1 0 0 0,0 0 0 0 0,0 0 0 0 0,1 1-1 0 0,-2 2-335 0 0,-7 9 221 0 0,0 2-1 0 0,2 0 1 0 0,-5 9-221 0 0,14-20-7 0 0,1 1 0 0 0,0 0 1 0 0,0 0-1 0 0,1 1 0 0 0,0-1 1 0 0,1 1-1 0 0,1 0 0 0 0,-1 5 7 0 0,1 3 0 0 0,1-1 0 0 0,1 1 0 0 0,1 0 0 0 0,1 0 0 0 0,0 0 0 0 0,4 10 0 0 0,7 24 0 0 0,16 38 0 0 0,20 48 0 0 0,-39-111 0 0 0,-1-3 0 0 0,-1 0 0 0 0,-1 1 0 0 0,0 6 0 0 0,-1-4 0 0 0,-3-12 0 0 0,0-1 0 0 0,-2 0 0 0 0,1 1 0 0 0,-2 7 0 0 0,0 22 0 0 0,1-34 0 0 0,-1 0 0 0 0,-1 0 0 0 0,0-1 0 0 0,0 1 0 0 0,-1 0 0 0 0,-3 10 0 0 0,3-14 77 0 0,-1 0-1 0 0,-1 0 1 0 0,1 0-1 0 0,-1-1 0 0 0,-1 1 1 0 0,1-1-1 0 0,-1 0 1 0 0,-1 0-1 0 0,1 0 0 0 0,-1-1 1 0 0,-2 2-77 0 0,5-5 55 0 0,-1 0 0 0 0,0-1-1 0 0,1 1 1 0 0,-1-1 0 0 0,0 0 0 0 0,0 0 0 0 0,0 0 0 0 0,0-1 0 0 0,-1 1 0 0 0,1-1 0 0 0,0 0-1 0 0,-1 0 1 0 0,1-1 0 0 0,0 1 0 0 0,-1-1 0 0 0,1 0 0 0 0,-1 0 0 0 0,1 0 0 0 0,-1-1 0 0 0,1 0-1 0 0,0 1 1 0 0,-3-2-55 0 0,-5 1 0 0 0,6-2 0 0 0,11 8 0 0 0,-1 0 0 0 0,0 0 0 0 0,0 1 0 0 0,-1-1 0 0 0,1 1 0 0 0,-1 0 0 0 0,0 0 0 0 0,-1 0 0 0 0,1 0 0 0 0,-1 0 0 0 0,0 1 0 0 0,6 25 0 0 0,4 24 0 0 0,-9-37 0 0 0,2 11 0 0 0,-1 1 0 0 0,-2 0 0 0 0,0-1 0 0 0,-3 1 0 0 0,0 0 0 0 0,-2 0 0 0 0,-2 0 0 0 0,-2 5 0 0 0,-3 18 0 0 0,4-22 0 0 0,-8 26 0 0 0,-1-5 0 0 0,5-18 0 0 0,-6 14 0 0 0,-41 118 0 0 0,14-41 0 0 0,33-93 0 0 0,-6 32 0 0 0,2-4 0 0 0,6-28 0 0 0,1 1 0 0 0,2 1 0 0 0,1-1 0 0 0,1 30 0 0 0,8 4 0 0 0,-2-26 0 0 0,0-16-494 0 0,1 0 0 0 0,1-1 0 0 0,1 1 0 0 0,4 9 494 0 0,-7-26 7 0 0,0 0 1 0 0,1-1-1 0 0,0 1 0 0 0,1-1 0 0 0,0 0 0 0 0,0 0 0 0 0,1-1 0 0 0,0 1-7 0 0,6 5-334 0 0,0-1-1 0 0,1 0 1 0 0,12 8 334 0 0,61 52-1326 0 0,-58-47-1563 0 0,-14-12 1729 0 0,5 2-374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6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11976 0 0,'0'0'266'0'0,"0"0"44"0"0,0 0 15 0 0,0 0-26 0 0,10 11-187 0 0,-3 0 125 0 0,-1 0 0 0 0,0 0 0 0 0,-1 1 0 0 0,0 0 0 0 0,-1 0 0 0 0,0 1 0 0 0,-1-1 0 0 0,0 2-237 0 0,1 13 1211 0 0,-1-1-1 0 0,-1 1 0 0 0,-1 11-1210 0 0,-4-31-6 0 0,2-6-646 0 0,2-5 802 0 0,4-10-10 0 0,1 0-1 0 0,0 0 1 0 0,1 1-1 0 0,1 0 1 0 0,0 0-1 0 0,1 1 1 0 0,0 0-1 0 0,1 0-139 0 0,-5 7 11 0 0,-1 1 0 0 0,1-1 0 0 0,0 1-1 0 0,0 0 1 0 0,1 0 0 0 0,-1 0 0 0 0,3 0-11 0 0,-6 3-56 0 0,0 0 0 0 0,1-1 0 0 0,-1 1 0 0 0,1 0 0 0 0,-1 0 0 0 0,1 1 0 0 0,0-1 0 0 0,-1 0 0 0 0,1 1 0 0 0,0 0 0 0 0,-1-1 0 0 0,1 1 0 0 0,0 0 0 0 0,0 1 0 0 0,-1-1 0 0 0,1 0 0 0 0,2 1 56 0 0,1 2-96 0 0,-1-1 0 0 0,1 1 0 0 0,-1 0 0 0 0,0 0 0 0 0,0 1 0 0 0,0 0 0 0 0,-1-1 0 0 0,1 2 0 0 0,-1-1 0 0 0,0 0 0 0 0,0 1-1 0 0,-1 0 1 0 0,1 0 96 0 0,-2-2 23 0 0,0 0-1 0 0,0-1 0 0 0,-1 1 0 0 0,0 0 1 0 0,1 0-1 0 0,-1 0 0 0 0,0 0 1 0 0,0 0-1 0 0,-1 0 0 0 0,1 1 0 0 0,-1-1 1 0 0,1 0-1 0 0,-1 0 0 0 0,0 0 0 0 0,0 0 1 0 0,-1 1-1 0 0,1-1 0 0 0,-1 0 0 0 0,1 0 1 0 0,-1 0-1 0 0,0 0 0 0 0,0 0 1 0 0,0 0-1 0 0,-2 2-22 0 0,2 0 257 0 0,-3 5 911 0 0,-4-6-1019 0 0,8-4-148 0 0,-1 0-1 0 0,1 1 0 0 0,0-1 1 0 0,-1 0-1 0 0,1 0 0 0 0,-1 0 1 0 0,1 0-1 0 0,0 0 0 0 0,-1 0 1 0 0,1 0-1 0 0,-1 0 0 0 0,1 0 1 0 0,0 0-1 0 0,-1-1 0 0 0,1 1 1 0 0,0 0-1 0 0,-1 0 0 0 0,1 0 1 0 0,-1 0-1 0 0,1-1 0 0 0,0 1 1 0 0,-1 0-1 0 0,1 0 0 0 0,0-1 1 0 0,0 1-1 0 0,-1 0 0 0 0,1 0 1 0 0,0-1-1 0 0,0 1 0 0 0,-1 0 1 0 0,1-1-1 0 0,0 1 0 0 0,0 0 1 0 0,0-1-1 0 0,-1 1 0 0 0,1 0 0 0 0,0-1 1 0 0,0 1-1 0 0,0-1 0 0 0,0 1 1 0 0,0 0-1 0 0,0-1 0 0 0,0 1 1 0 0,0-1-1 0 0,0 1 0 0 0,0 0 1 0 0,0-1-1 0 0,0 1 0 0 0,0-1 0 0 0,0-1 0 0 0,0-1 0 0 0,1 0 0 0 0,-1 1 0 0 0,1-1 0 0 0,-1 1 0 0 0,1-1 0 0 0,0 1 0 0 0,0-1 0 0 0,0 1 0 0 0,0 0 0 0 0,0-1 0 0 0,1 1 0 0 0,-1 0 0 0 0,1 0 0 0 0,-1 0 0 0 0,2-1 0 0 0,5-8 0 0 0,12-14 0 0 0,-15 20 0 0 0,-3 3 0 0 0,0 0 0 0 0,0 0 0 0 0,0 1 0 0 0,1-1 0 0 0,-1 1 0 0 0,0-1 0 0 0,1 1 0 0 0,-1 0 0 0 0,1 0 0 0 0,-1 0 0 0 0,1 0 0 0 0,-1 1 0 0 0,1-1 0 0 0,0 1 0 0 0,-1-1 0 0 0,1 1 0 0 0,0 0 0 0 0,0 0 0 0 0,-1 0 0 0 0,2 1 0 0 0,3 0 0 0 0,0 0 0 0 0,-1 0 0 0 0,1 1 0 0 0,-1 0 0 0 0,0 0 0 0 0,0 1 0 0 0,5 2 0 0 0,-1 1 0 0 0,0 1 0 0 0,0 0 0 0 0,-1 1 0 0 0,0 0 0 0 0,0 1 0 0 0,0-1 0 0 0,0 1 0 0 0,1-2 0 0 0,0 1 0 0 0,8 4 0 0 0,-13-9 0 0 0,1-1 0 0 0,-1 1 0 0 0,1-1 0 0 0,0 0 0 0 0,0 0 0 0 0,0-1 0 0 0,0 1 0 0 0,0-1 0 0 0,1-1 0 0 0,-1 1 0 0 0,0-1 0 0 0,0 0 0 0 0,0-1 0 0 0,1 1 0 0 0,-1-1 0 0 0,0-1 0 0 0,0 1 0 0 0,0-1 0 0 0,5-2 0 0 0,8-4 0 0 0,-13 6 0 0 0,0 0 0 0 0,-1-1 0 0 0,1 1 0 0 0,-1-1 0 0 0,1-1 0 0 0,-1 1 0 0 0,0-1 0 0 0,0 0 0 0 0,1-2 0 0 0,-1 0 0 0 0,1 0 0 0 0,-2-1 0 0 0,1 1 0 0 0,-1-1 0 0 0,1 0 0 0 0,-2-1 0 0 0,1 1 0 0 0,-2 3 0 0 0,-1 0 0 0 0,0 1 0 0 0,1-1 0 0 0,-1 0 0 0 0,0 0 0 0 0,-1 0 0 0 0,1 0 0 0 0,-1 1 0 0 0,0-1 0 0 0,1 0 0 0 0,-2 0 0 0 0,1 0 0 0 0,0 0 0 0 0,-1 0 0 0 0,0 0 0 0 0,0 0 0 0 0,-1-1 0 0 0,2 3 0 0 0,-1 1 0 0 0,0-1 0 0 0,0 0 0 0 0,0 1 0 0 0,0-1 0 0 0,0 1 0 0 0,-1-1 0 0 0,1 1 0 0 0,0-1 0 0 0,-1 1 0 0 0,1 0 0 0 0,-1-1 0 0 0,-8-2 0 0 0,8 4 0 0 0,0 0 0 0 0,0 0 0 0 0,0 1 0 0 0,0-1 0 0 0,0 0 0 0 0,0 1 0 0 0,0-1 0 0 0,0 1 0 0 0,0 0 0 0 0,0 0 0 0 0,1 0 0 0 0,-1 0 0 0 0,0 0 0 0 0,0 0 0 0 0,1 0 0 0 0,-1 1 0 0 0,-1 0 0 0 0,0 1 0 0 0,0 0 0 0 0,0 0 0 0 0,0 0 0 0 0,0 0 0 0 0,1 0 0 0 0,-1 3 0 0 0,0-1 0 0 0,1 0 0 0 0,0 0 0 0 0,0 0 0 0 0,0 1 0 0 0,1-1 0 0 0,0 1 0 0 0,0-1 0 0 0,0 1 0 0 0,1-1 0 0 0,-1 1 0 0 0,2 3 0 0 0,-1-5 0 0 0,0 1 0 0 0,0-1 0 0 0,1 0 0 0 0,0 0 0 0 0,0 0 0 0 0,0 0 0 0 0,1 0 0 0 0,-1 0 0 0 0,1 0 0 0 0,0 0 0 0 0,0 0 0 0 0,0-1 0 0 0,0 1 0 0 0,1-1 0 0 0,1 2 0 0 0,-1-2 1 0 0,0 0 0 0 0,1-1 0 0 0,-1 1 0 0 0,0-1 0 0 0,1 0 0 0 0,-1 0 0 0 0,1 0 0 0 0,0-1 0 0 0,0 1 0 0 0,-1-1 0 0 0,1 0 1 0 0,0 0-1 0 0,0 0 0 0 0,0-1 0 0 0,2 1-1 0 0,9-1-38 0 0,-1 0 0 0 0,0-1 1 0 0,12-2 37 0 0,-4 0-172 0 0,-8 1-1163 0 0,0-1-1 0 0,-1 0 1 0 0,1-1 0 0 0,5-3 1335 0 0,12-4-2045 0 0</inkml:trace>
  <inkml:trace contextRef="#ctx0" brushRef="#br0" timeOffset="358.584">1145 250 15664 0 0,'-10'0'267'0'0,"7"0"-75"0"0,0 0-1 0 0,-1 0 1 0 0,1 0-1 0 0,0 0 1 0 0,-1 1 0 0 0,-1 0-192 0 0,-1 5 281 0 0,3-3-284 0 0,-25 14 3 0 0,22-14 0 0 0,0 1 0 0 0,0 0 0 0 0,0 0 0 0 0,-3 3 0 0 0,8-6-10 0 0,-11 9 488 0 0,1 0-1 0 0,0 1 0 0 0,1 0 0 0 0,-8 13-477 0 0,12-17 119 0 0,4-5-117 0 0,1 0 1 0 0,-1-1-1 0 0,1 1 1 0 0,0 0 0 0 0,0 0-1 0 0,0 0 1 0 0,0 0-1 0 0,0 0 1 0 0,1 0 0 0 0,-1 0-1 0 0,0 0 1 0 0,1 0-1 0 0,0 1 1 0 0,-1-1 0 0 0,1 0-1 0 0,0 0 1 0 0,0 0-1 0 0,0 1-2 0 0,0 4 0 0 0,5-1 0 0 0,-5-5 0 0 0,0-1 0 0 0,1 0 0 0 0,-1 0 0 0 0,1 0 0 0 0,-1 0 0 0 0,0 0 0 0 0,1 0 0 0 0,-1 0 0 0 0,0 0 0 0 0,1 0 0 0 0,-1 0 0 0 0,1 0 0 0 0,-1 0 0 0 0,0 0 0 0 0,1 0 0 0 0,-1-1 0 0 0,0 1 0 0 0,1 0 0 0 0,-1 0 0 0 0,0 0 0 0 0,1 0 0 0 0,-1-1 0 0 0,0 1 0 0 0,1 0 0 0 0,-1 0 0 0 0,0-1 0 0 0,1 1 0 0 0,-1 0 0 0 0,0-1 0 0 0,0 1 0 0 0,1 0 0 0 0,9-14 0 0 0,-3 5 0 0 0,4-7 0 0 0,-10 14 0 0 0,0 1 0 0 0,0-1 0 0 0,0 0 0 0 0,0 0 0 0 0,0 1 0 0 0,1-1 0 0 0,-1 0 0 0 0,1 1 0 0 0,0-1 0 0 0,0 0 0 0 0,-1 1 0 0 0,0 0 0 0 0,1 0 0 0 0,-1-1 0 0 0,0 1 0 0 0,0-1 0 0 0,0 1 0 0 0,0-1 0 0 0,0 0 0 0 0,-1 1 0 0 0,1 0 0 0 0,-1 0 0 0 0,1 0 0 0 0,0 0 0 0 0,0 0 0 0 0,-1 0 0 0 0,1 0 0 0 0,0 0 0 0 0,0 1 0 0 0,0-1 0 0 0,0 0 0 0 0,0 0 0 0 0,0 1 0 0 0,0-1 0 0 0,0 0 0 0 0,4-1 0 0 0,-1 1 0 0 0,1-1 0 0 0,-1 1 0 0 0,1-1 0 0 0,0 2 0 0 0,0-1 0 0 0,3 0 0 0 0,1 5 0 0 0,-8-2 0 0 0,1 0 0 0 0,-1 0 0 0 0,0 0 0 0 0,0 1 0 0 0,1-1 0 0 0,-1 0 0 0 0,-1 1 0 0 0,1-1 0 0 0,0 1 0 0 0,-1-1 0 0 0,1 1 0 0 0,-1-1 0 0 0,0 1 0 0 0,0-1 0 0 0,0 1 0 0 0,0 2 0 0 0,0-5 0 0 0,-1 1 0 0 0,0 0 0 0 0,1 0 0 0 0,-1 0 0 0 0,1 0 0 0 0,-1 0 0 0 0,1 0 0 0 0,-1 0 0 0 0,1 0 0 0 0,0 0 0 0 0,0 0 0 0 0,-1 0 0 0 0,1 0 0 0 0,0 1 0 0 0,0-1 0 0 0,0 0 0 0 0,0 0 0 0 0,0 0 0 0 0,0 0 0 0 0,1 0 0 0 0,-1 0 0 0 0,0 1 0 0 0,0-1 0 0 0,1 0 0 0 0,-1 0 0 0 0,1 0 0 0 0,-1 0 0 0 0,1 0 0 0 0,-1 0 0 0 0,1 0 0 0 0,0 0 0 0 0,0 1 0 0 0,-1-1 0 0 0,1 1 0 0 0,-1-1 0 0 0,1 1 0 0 0,-1-1 0 0 0,0 1 0 0 0,1 0 0 0 0,-1-1 0 0 0,0 1 0 0 0,0-1 0 0 0,-1 1 0 0 0,1 0 0 0 0,0 0 0 0 0,0-1 0 0 0,0 0 0 0 0,0 1 0 0 0,0-1 0 0 0,0 1 0 0 0,0-1 0 0 0,0 0 0 0 0,0 1 0 0 0,1-1 0 0 0,-1 0 0 0 0,1 1 0 0 0,-1-1 0 0 0,1 0 0 0 0,-1 1 0 0 0,1-1 0 0 0,0 0 0 0 0,1 3 0 0 0,1-1 0 0 0,0 1 0 0 0,-1-1 0 0 0,1 0 0 0 0,0 0 0 0 0,1-1 0 0 0,-1 1 0 0 0,3 0 0 0 0,0 0 0 0 0,0 0 0 0 0,0-1 0 0 0,0 0 0 0 0,0 0 0 0 0,2 0 0 0 0,-4-2-83 0 0,0 0-1 0 0,0 0 0 0 0,0 0 1 0 0,0 0-1 0 0,0 0 0 0 0,-1-1 1 0 0,1 0-1 0 0,0 0 0 0 0,0 0 1 0 0,-1 0-1 0 0,1-1 0 0 0,0 1 1 0 0,-1-1-1 0 0,1 0 0 0 0,-1 0 1 0 0,0 0-1 0 0,0 0 0 0 0,0-1 1 0 0,0 0-1 0 0,1-1 84 0 0,24-16-3937 0 0,-15 7 1892 0 0</inkml:trace>
  <inkml:trace contextRef="#ctx0" brushRef="#br0" timeOffset="934.778">1401 220 14336 0 0,'-7'-2'420'0'0,"11"6"257"0"0,-9 5-212 0 0,4-8-464 0 0,1 1 0 0 0,0-1 0 0 0,0 1 0 0 0,1-1 0 0 0,-1 1 0 0 0,0-1 0 0 0,0 1 0 0 0,1-1 1 0 0,-1 0-1 0 0,1 1 0 0 0,-1-1 0 0 0,1 1 0 0 0,0-1 0 0 0,0 1-1 0 0,12 22-1 0 0,5-3 0 0 0,-16-19 5 0 0,0 0 1 0 0,0 0 0 0 0,0 0-1 0 0,0 0 1 0 0,0 0 0 0 0,-1 1-1 0 0,1-1 1 0 0,-1 1-1 0 0,1 0 1 0 0,-1-1 0 0 0,0 1-1 0 0,0 0 1 0 0,0-1 0 0 0,0 3-5 0 0,1 0-14 0 0,-1 0 0 0 0,1 0 0 0 0,-1 0 0 0 0,2-1 1 0 0,-1 1-1 0 0,0-1 0 0 0,1 1 0 0 0,0-1 0 0 0,0 0 1 0 0,0 0-1 0 0,0 0 0 0 0,1-1 0 0 0,0 1 1 0 0,1 0 13 0 0,15 19 1116 0 0,-19-22-922 0 0,-1-1-88 0 0,-1 2-91 0 0,0-1-1 0 0,0 1 0 0 0,0-1 0 0 0,-1 0 0 0 0,1 0 0 0 0,0 1 1 0 0,-1-1-1 0 0,1 0 0 0 0,-1 0 0 0 0,1 0 0 0 0,-1-1 0 0 0,1 1 0 0 0,-2 0-14 0 0,3-1 0 0 0,-16 9 0 0 0,9-5 0 0 0,0 0 0 0 0,0-1 0 0 0,0 0 0 0 0,-1 0 0 0 0,1-1 0 0 0,-1 0 0 0 0,1 0 0 0 0,-2-1 0 0 0,2 0 0 0 0,4 0 0 0 0,0 0 0 0 0,0-1 0 0 0,0 1 0 0 0,0-1 0 0 0,0 0 0 0 0,-3 0 0 0 0,-23-1 0 0 0,17 1 10 0 0,7-1 141 0 0,1 1-1 0 0,-1 0 0 0 0,1 0 0 0 0,-1 0 0 0 0,1 1 0 0 0,-3 0-150 0 0,0 0 45 0 0,25-6-49 0 0,85-5-826 0 0,-69 5 824 0 0,-4 2 121 0 0,0-2 0 0 0,0-2-1 0 0,14-4-114 0 0,-20 4 588 0 0,-17 5-509 0 0,0 0 1 0 0,0 0 0 0 0,0-1 0 0 0,0 0-1 0 0,-1 0 1 0 0,1 0 0 0 0,2-2-80 0 0,-3 1-190 0 0,0 1-1 0 0,1 0 1 0 0,-1 0 0 0 0,1 1 0 0 0,0 0-1 0 0,0 0 191 0 0,0 0 94 0 0,1-1 0 0 0,-1 1 0 0 0,0-1 0 0 0,0 0 0 0 0,1-2-94 0 0,13-6 820 0 0,-16 8-832 0 0,0 0-1 0 0,0 0 0 0 0,0 0 0 0 0,0 0 1 0 0,0-1-1 0 0,0-1 13 0 0,0-3-307 0 0,2-1 192 0 0,-5 6-159 0 0,-7 1-205 0 0,-6 2 154 0 0,6 1 398 0 0,1-1 0 0 0,0 1 1 0 0,-1 0-1 0 0,1 1 0 0 0,0-1 0 0 0,-1 1 1 0 0,1-1-1 0 0,0 1 0 0 0,0 1 0 0 0,0-1 1 0 0,1 0-1 0 0,-1 1 0 0 0,1 0 0 0 0,-1 0 1 0 0,1 0-1 0 0,-3 3-73 0 0,6-6 4 0 0,0 1-1 0 0,-1-1 1 0 0,1 1 0 0 0,0 0 0 0 0,0-1-1 0 0,-1 1 1 0 0,1 0 0 0 0,0-1 0 0 0,0 1 0 0 0,0 0-1 0 0,0-1 1 0 0,0 1 0 0 0,0 0 0 0 0,0-1-1 0 0,0 1 1 0 0,0 0 0 0 0,0-1 0 0 0,0 1 0 0 0,0 0-1 0 0,1 0-3 0 0,-1-1 9 0 0,0 1-1 0 0,0 0 0 0 0,1-1 0 0 0,-1 1 1 0 0,0 0-1 0 0,0-1 0 0 0,0 1 1 0 0,0 0-1 0 0,0-1 0 0 0,0 1 0 0 0,0 0 1 0 0,-1 0-1 0 0,1-1 0 0 0,0 1 1 0 0,0 0-1 0 0,0-1 0 0 0,-1 1 1 0 0,1-1-1 0 0,0 1 0 0 0,-1 0-8 0 0,-1 2 17 0 0,2-3-12 0 0,-1 1 0 0 0,1-1 0 0 0,-1 1-1 0 0,1-1 1 0 0,-1 1 0 0 0,1-1 0 0 0,-1 1 0 0 0,1 0 0 0 0,0-1 0 0 0,-1 1 0 0 0,1 0 0 0 0,0 0 0 0 0,0-1-1 0 0,-1 1 1 0 0,1 0 0 0 0,0-1 0 0 0,0 1 0 0 0,0 0 0 0 0,0 0 0 0 0,0-1 0 0 0,0 1 0 0 0,0 0 0 0 0,0 0-1 0 0,0-1 1 0 0,1 1 0 0 0,-1 0 0 0 0,0 0 0 0 0,0-1 0 0 0,1 1 0 0 0,-1 0 0 0 0,0-1 0 0 0,1 1 0 0 0,-1 0 0 0 0,1-1-1 0 0,-1 1 1 0 0,0-1 0 0 0,1 1 0 0 0,0 0 0 0 0,0 0-5 0 0,-1-1 3 0 0,0 0 0 0 0,0 1 0 0 0,1-1 0 0 0,-1 1-1 0 0,0 0 1 0 0,0-1 0 0 0,0 1 0 0 0,0-1 0 0 0,0 1 0 0 0,0-1 0 0 0,1 1-1 0 0,-1-1 1 0 0,-1 1 0 0 0,1-1 0 0 0,0 1 0 0 0,0 0 0 0 0,0-1 0 0 0,0 1-1 0 0,0-1 1 0 0,0 1 0 0 0,-1-1 0 0 0,1 1 0 0 0,0-1 0 0 0,0 1 0 0 0,-1-1-1 0 0,1 0 1 0 0,0 1 0 0 0,-1-1 0 0 0,1 1 0 0 0,0-1 0 0 0,-1 1 0 0 0,1-1-1 0 0,-1 0-2 0 0,1 1 3 0 0,-1-1 0 0 0,1 1-1 0 0,-1-1 1 0 0,1 1-1 0 0,-1 0 1 0 0,1-1 0 0 0,-1 1-1 0 0,1-1 1 0 0,0 1-1 0 0,-1 0 1 0 0,1-1-1 0 0,0 1 1 0 0,0 0 0 0 0,-1-1-1 0 0,1 1 1 0 0,0 0-1 0 0,0-1 1 0 0,0 1 0 0 0,0 0-1 0 0,0 0 1 0 0,0-1-1 0 0,0 1 1 0 0,0 0-1 0 0,0-1 1 0 0,0 1 0 0 0,1 0-1 0 0,-1 0 1 0 0,0-1-1 0 0,0 1-2 0 0,5 5 50 0 0,-5-6-46 0 0,1 1 1 0 0,-1-1 0 0 0,1 1-1 0 0,-1-1 1 0 0,1 1-1 0 0,-1-1 1 0 0,1 1 0 0 0,-1 0-1 0 0,1-1 1 0 0,-1 1 0 0 0,0 0-1 0 0,1-1 1 0 0,-1 1-1 0 0,0 0 1 0 0,0 0 0 0 0,0-1-1 0 0,0 1 1 0 0,1 0-1 0 0,-1 0 1 0 0,0-1 0 0 0,0 1-1 0 0,0 0 1 0 0,0 0-1 0 0,-1 0-4 0 0,1-1 2 0 0,0 1-1 0 0,0-1 0 0 0,0 1 0 0 0,-1-1 0 0 0,1 1 0 0 0,0 0 0 0 0,0-1 0 0 0,0 1 1 0 0,0-1-1 0 0,0 1 0 0 0,0 0 0 0 0,0-1 0 0 0,0 1 0 0 0,1-1 0 0 0,-1 1 0 0 0,0 0 1 0 0,0-1-1 0 0,0 1 0 0 0,1-1 0 0 0,-1 1 0 0 0,0-1 0 0 0,1 1 0 0 0,-1-1 0 0 0,0 1 0 0 0,1-1 1 0 0,-1 1-2 0 0,2 0 9 0 0,-1 1 0 0 0,1-1 0 0 0,0 0 1 0 0,-1 0-1 0 0,1 0 0 0 0,0 0 1 0 0,0 0-1 0 0,0 0 0 0 0,0 0-9 0 0,3 1 20 0 0,0 0 0 0 0,0-1 0 0 0,1 0 0 0 0,-1 0 0 0 0,1 0-1 0 0,4 0-19 0 0,2-1-24 0 0,2 0-557 0 0,0 0 1 0 0,0 0 0 0 0,0-2-1 0 0,0 1 1 0 0,12-5 580 0 0,-16 1-1555 0 0,4-3-11 0 0</inkml:trace>
  <inkml:trace contextRef="#ctx0" brushRef="#br0" timeOffset="1250.189">2191 337 9672 0 0,'9'-5'667'0'0,"-8"4"-333"0"0,-6 1-113 0 0,-13 10 3445 0 0,10-7-3232 0 0,0-1 0 0 0,0 1 0 0 0,0 0 0 0 0,1 1 0 0 0,-1-1 0 0 0,1 2 0 0 0,-2 0-434 0 0,1 1 105 0 0,0-1 1 0 0,0 1-1 0 0,0 1 0 0 0,1-1 1 0 0,-3 4-106 0 0,5-5 21 0 0,3-3-9 0 0,0 0 1 0 0,0 0-1 0 0,0 0 0 0 0,0 0 1 0 0,1 0-1 0 0,-1 0 1 0 0,0 0-1 0 0,1 1 1 0 0,0-1-1 0 0,-1 1 1 0 0,1-1-1 0 0,0 1 1 0 0,0 0-1 0 0,1-1 1 0 0,-1 3-13 0 0,1-4 5 0 0,0 0 0 0 0,-1 0 1 0 0,1 0-1 0 0,0 0 0 0 0,0 0 1 0 0,0 0-1 0 0,-1 0 0 0 0,1 0 1 0 0,-1 0-1 0 0,1 0 0 0 0,-1 0 1 0 0,1-1-1 0 0,-1 2-5 0 0,1-2 4 0 0,-1 0 0 0 0,1 1 1 0 0,0-1-1 0 0,0 1 0 0 0,-1-1 1 0 0,1 0-1 0 0,0 1 0 0 0,0-1 1 0 0,0 1-1 0 0,0-1 0 0 0,-1 1 0 0 0,1-1 1 0 0,0 1-1 0 0,0-1 0 0 0,0 1 1 0 0,0-1-1 0 0,0 1 0 0 0,0-1 1 0 0,0 1-1 0 0,0-1 0 0 0,1 1 1 0 0,-1-1-1 0 0,0 1 0 0 0,0-1 0 0 0,0 1 1 0 0,0-1-1 0 0,1 0 0 0 0,-1 1 1 0 0,0-1-1 0 0,0 1 0 0 0,1-1 1 0 0,-1 1-1 0 0,0-1 0 0 0,1 0 0 0 0,-1 1 1 0 0,1-1-5 0 0,-1 8 24 0 0,0-7-4 0 0,0-1-1 0 0,0 0 0 0 0,0 1 0 0 0,0-1 1 0 0,0 1-1 0 0,0-1 0 0 0,0 0 0 0 0,0 1 1 0 0,0-1-1 0 0,0 1 0 0 0,0-1 0 0 0,0 0 1 0 0,0 1-1 0 0,1-1 0 0 0,-1 1 0 0 0,0-1 1 0 0,0 0-1 0 0,0 1 0 0 0,0-1 0 0 0,1 0 1 0 0,-1 1-1 0 0,0-1-19 0 0,6 2 24 0 0,0 1 0 0 0,-1-2 0 0 0,1 1 0 0 0,0-1 0 0 0,0 0-1 0 0,0 0 1 0 0,0 0 0 0 0,0-1 0 0 0,0 0 0 0 0,1 0 0 0 0,0-1-24 0 0,18-2-264 0 0,1-1 1 0 0,3-3 263 0 0,15-1-1756 0 0,-41 7 1393 0 0,1 0 0 0 0,0 0 0 0 0,-1 0-1 0 0,1 0 1 0 0,-1-1 0 0 0,0 1 0 0 0,1-1 0 0 0,-1 0 0 0 0,1 0 363 0 0,11-10-1685 0 0</inkml:trace>
  <inkml:trace contextRef="#ctx0" brushRef="#br0" timeOffset="1586.445">2487 284 8640 0 0,'0'0'396'0'0,"0"0"-12"0"0,-1-1-244 0 0,-24-2 278 0 0,24 3 30 0 0,1 0 22 0 0,-2 1-25 0 0,-14 2 172 0 0,14-3-343 0 0,2 0-32 0 0,0 0-116 0 0,0 0-33 0 0,0 0-13 0 0,0 1-13 0 0,-2 4-3 0 0,1-2 2 0 0,-1 2 14 0 0,2-4-88 0 0,0-1-1 0 0,0 0 1 0 0,0 0 0 0 0,0 1-1 0 0,0-1 1 0 0,0 0 0 0 0,0 0-1 0 0,0 1 1 0 0,1-1-1 0 0,-1 0 1 0 0,0 0 0 0 0,0 1-1 0 0,0-1 1 0 0,0 0-1 0 0,1 0 1 0 0,-1 0 0 0 0,0 1-1 0 0,0-1 1 0 0,0 0 0 0 0,1 0-1 0 0,-1 0 1 0 0,0 0-1 0 0,0 1 1 0 0,0-1 0 0 0,1 0-1 0 0,-1 0 1 0 0,0 0-1 0 0,0 0 1 0 0,1 0 0 0 0,-1 0-1 0 0,0 0 1 0 0,1 0 0 0 0,-1 0-1 0 0,0 0 1 0 0,0 0-1 0 0,1 0 1 0 0,-1 0 8 0 0,12 1-2892 0 0,-6-1 2380 0 0</inkml:trace>
  <inkml:trace contextRef="#ctx0" brushRef="#br0" timeOffset="2436.04">2443 355 6448 0 0,'0'0'297'0'0,"0"0"-9"0"0,2-1-188 0 0,1-4 87 0 0,1 1-1 0 0,0 0 1 0 0,1 1 0 0 0,-1-1-1 0 0,5-2-186 0 0,-8 5 510 0 0,1-2 458 0 0,-2 3-939 0 0,0 0 0 0 0,0 0 1 0 0,1 0-1 0 0,-1-1 0 0 0,0 1 0 0 0,0 0 0 0 0,0 0 0 0 0,0 0 1 0 0,0 0-1 0 0,1 0 0 0 0,-1-1 0 0 0,0 1 0 0 0,0 0 1 0 0,0 0-1 0 0,0 0 0 0 0,0-1 0 0 0,0 1 0 0 0,0 0 0 0 0,0 0 1 0 0,0 0-1 0 0,0-1 0 0 0,0 1 0 0 0,0 0 0 0 0,0 0 1 0 0,0 0-1 0 0,0-1 0 0 0,0 1 0 0 0,0 0 0 0 0,0 0 0 0 0,0-1 1 0 0,0 1-1 0 0,0 0 0 0 0,0 0 0 0 0,0 0 0 0 0,0-1 1 0 0,0 1-1 0 0,0 0-29 0 0,-2-5 356 0 0,2 4-237 0 0,0 1 0 0 0,0-1 1 0 0,0 1-1 0 0,0 0 0 0 0,0-1 1 0 0,-1 1-1 0 0,1-1 0 0 0,0 1 0 0 0,0-1 1 0 0,-1 1-1 0 0,1-1 0 0 0,0 1 1 0 0,-1 0-1 0 0,1-1 0 0 0,0 1 1 0 0,-1-1-1 0 0,1 1 0 0 0,0 0 1 0 0,-1-1-120 0 0,-12-11 105 0 0,10 10 84 0 0,0 0 0 0 0,0-1 0 0 0,-1 1 0 0 0,1 1 0 0 0,0-1 0 0 0,-1 0 0 0 0,0 1 0 0 0,1 0 0 0 0,-1 0 0 0 0,0 0 0 0 0,1 0 0 0 0,-1 0 0 0 0,-1 1-189 0 0,-4-1 182 0 0,-1 0-1 0 0,0 1 1 0 0,0 0-1 0 0,-6 1-181 0 0,-37 7 360 0 0,46-8-194 0 0,0 1-1 0 0,0 0 0 0 0,0 0 0 0 0,0 0 0 0 0,0 1 0 0 0,1 0 0 0 0,-1 0 1 0 0,1 0-1 0 0,-1 1 0 0 0,1 0 0 0 0,0 1 0 0 0,0-1 0 0 0,0 1 0 0 0,-3 3-165 0 0,5-4-143 0 0,-1 1 0 0 0,1-1 0 0 0,-1 0-1 0 0,-3 2 144 0 0,4-3-89 0 0,0 0 0 0 0,1 0 0 0 0,-1 1 0 0 0,1-1-1 0 0,0 1 1 0 0,0-1 0 0 0,0 1 0 0 0,0 0-1 0 0,0 1 90 0 0,1-1 12 0 0,-1-1-1 0 0,1 0 1 0 0,0 1-1 0 0,-1-1 1 0 0,1 0-1 0 0,-1-1 1 0 0,0 1-1 0 0,-2 1-11 0 0,2-2 19 0 0,1 1-1 0 0,-1-1 1 0 0,1 1-1 0 0,0 0 1 0 0,-1 0 0 0 0,1-1-1 0 0,0 1 1 0 0,0 1-1 0 0,0-1 1 0 0,0 0-1 0 0,-1 3-18 0 0,0 0 33 0 0,-1 0-1 0 0,0-1 0 0 0,0 1 0 0 0,0-1 1 0 0,-1 0-1 0 0,-1 2-32 0 0,-21 21 116 0 0,20-21-68 0 0,6-6-41 0 0,0 1 0 0 0,0 0 0 0 0,0-1 0 0 0,0 1 0 0 0,0 0 0 0 0,0 0 0 0 0,0 0 0 0 0,0 0 0 0 0,0-1 0 0 0,0 1 0 0 0,1 0 0 0 0,-1 1 0 0 0,0-1 0 0 0,1 0-7 0 0,-1-1 8 0 0,1 1-1 0 0,0-1 1 0 0,0 1-1 0 0,0-1 1 0 0,0 1-1 0 0,0-1 1 0 0,0 0-1 0 0,0 1 1 0 0,0-1-1 0 0,0 1 0 0 0,0-1 1 0 0,0 1-1 0 0,0-1 1 0 0,0 0-1 0 0,0 1 1 0 0,0-1-1 0 0,0 1 1 0 0,0-1-1 0 0,0 0 1 0 0,1 1-1 0 0,-1-1 0 0 0,0 1 1 0 0,0-1-1 0 0,0 0 1 0 0,1 1-1 0 0,-1-1 1 0 0,0 0-1 0 0,1 1 1 0 0,-1-1-1 0 0,0 0 1 0 0,1 0-1 0 0,-1 1 1 0 0,0-1-1 0 0,1 0 0 0 0,-1 0 1 0 0,0 1-1 0 0,1-1 1 0 0,-1 0-1 0 0,1 0 1 0 0,-1 0-1 0 0,0 0 1 0 0,1 0-8 0 0,18 6 106 0 0,-17-6-62 0 0,3 1-5 0 0,-1 0-1 0 0,1-1 0 0 0,0 0 0 0 0,0 0 0 0 0,-1 0 0 0 0,1 0 1 0 0,0-1-1 0 0,-1 0 0 0 0,2 0-38 0 0,6-1 66 0 0,1 0 22 0 0,0 0-1 0 0,0-2 1 0 0,0 1 0 0 0,0-2 0 0 0,-1 0-1 0 0,8-4-87 0 0,-17 7 15 0 0,0 0 0 0 0,0 0 0 0 0,-1 0 0 0 0,1 0 0 0 0,-1 0 0 0 0,2-2-15 0 0,12-10 64 0 0,-16 14-64 0 0,11-7 33 0 0,-1 0-1 0 0,-1 0 0 0 0,1 0 0 0 0,-2-1 0 0 0,4-4-32 0 0,-11 11 2 0 0,11-12 21 0 0,0-1 0 0 0,0-1 0 0 0,-2 0-1 0 0,7-12-22 0 0,2-4 37 0 0,-14 22-17 0 0,1 1 0 0 0,-2-1 0 0 0,1 0 1 0 0,-1-1-21 0 0,0 0 0 0 0,3-6 19 0 0,-1-1-1 0 0,-1 1 1 0 0,0-1-1 0 0,0-9-18 0 0,1-4 4 0 0,-4 20 61 0 0,0 0 1 0 0,0 1-1 0 0,-1-1 1 0 0,0-2-66 0 0,2-4 337 0 0,-2 15-312 0 0,-1-1 0 0 0,1 0 0 0 0,-1 1 0 0 0,0-1 0 0 0,1 0 0 0 0,-1 1 0 0 0,0-1 0 0 0,0 0-1 0 0,0 0 1 0 0,0 0-25 0 0,0 1-2 0 0,0 1-1 0 0,-1 0 1 0 0,1-1-1 0 0,0 1 1 0 0,0-1-1 0 0,0 1 1 0 0,0-1-1 0 0,0 1 1 0 0,0-1-1 0 0,0 1 1 0 0,0 0-1 0 0,0-1 1 0 0,1 1-1 0 0,-1-1 1 0 0,0 1-1 0 0,0-1 1 0 0,0 1-1 0 0,0 0 1 0 0,1-1-1 0 0,-1 1 0 0 0,0 0 1 0 0,0-1-1 0 0,1 1 1 0 0,-1-1-1 0 0,0 1 1 0 0,1 0-1 0 0,-1 0 3 0 0,0-1 2 0 0,0 1-1 0 0,1 0 0 0 0,-1 0 1 0 0,0 0-1 0 0,1 0 0 0 0,-1 0 0 0 0,0 0 1 0 0,0 0-1 0 0,1 0 0 0 0,-1 0 1 0 0,0 1-1 0 0,0-1 0 0 0,1 0 1 0 0,-1 0-1 0 0,0 0 0 0 0,1 0 1 0 0,-1 0-1 0 0,0 0 0 0 0,0 0 0 0 0,0 1 1 0 0,1-1-1 0 0,-1 0 0 0 0,0 0 1 0 0,0 0-1 0 0,0 1 0 0 0,1-1 1 0 0,-1 0-1 0 0,0 0 0 0 0,0 1 1 0 0,0-1-1 0 0,0 0 0 0 0,0 0 0 0 0,1 1 1 0 0,-1-1-1 0 0,0 0 0 0 0,0 0 1 0 0,0 1-1 0 0,0-1 0 0 0,0 0 1 0 0,0 0-1 0 0,0 1 0 0 0,0-1 1 0 0,0 0-1 0 0,0 1 0 0 0,0-1 0 0 0,0 0 1 0 0,0 0-1 0 0,0 1 0 0 0,0-1-1 0 0,1 34 0 0 0,-1-23 0 0 0,0-1 0 0 0,1 1 0 0 0,1 4 0 0 0,4 16 2 0 0,-3 0-1 0 0,0 0 0 0 0,-2 8-1 0 0,-5 95-56 0 0,0-15 100 0 0,4-117-70 0 0,0-1-1 0 0,0 1 0 0 0,0 0 1 0 0,0 0-1 0 0,-1-1 1 0 0,1 1-1 0 0,0 0 0 0 0,-1 0 1 0 0,0-1-1 0 0,1 1 1 0 0,-1 0-1 0 0,0-1 0 0 0,-1 2 27 0 0,-6 5-5581 0 0,2-5-1083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2936 217 8288 0 0,'7'-6'756'0'0,"-7"6"-755"0"0,1 0 1 0 0,-1 0-1 0 0,0 0 1 0 0,1 0-1 0 0,-1 0 1 0 0,0-1 0 0 0,1 1-1 0 0,-1 0 1 0 0,0 0-1 0 0,1-1 1 0 0,-1 1-1 0 0,0 0 1 0 0,1 0-1 0 0,-1-1 1 0 0,0 1 0 0 0,0 0-1 0 0,1-1 1 0 0,-1 1-1 0 0,0 0 1 0 0,0-1-1 0 0,0 1 1 0 0,0 0-1 0 0,0-1 1 0 0,1 1-1 0 0,-1-1 1 0 0,0 1 0 0 0,0 0-1 0 0,0-1 1 0 0,0 1-1 0 0,0-1 1 0 0,0 1-1 0 0,0 0 1 0 0,0-1-1 0 0,0 1 1 0 0,0-1 0 0 0,-1 1-1 0 0,1 0 1 0 0,0-1-2 0 0,-16-9 1334 0 0,6 8 3170 0 0,-8 5-2702 0 0,-10 10-1131 0 0,22-10-544 0 0,0 1-1 0 0,1 0 1 0 0,-1 1-1 0 0,1-1 1 0 0,0 1-1 0 0,0 0 1 0 0,1 1-1 0 0,0-1 1 0 0,0 1-1 0 0,0 0 1 0 0,0 0-127 0 0,-1 2 89 0 0,1 0 0 0 0,0 1 1 0 0,1-1-1 0 0,0 1 0 0 0,0 0 0 0 0,0 0 0 0 0,1 0 0 0 0,1 2-89 0 0,0-6 20 0 0,1 0 0 0 0,0 0-1 0 0,0 0 1 0 0,0 0-1 0 0,1 0 1 0 0,0 0 0 0 0,0 2-20 0 0,0-5-11 0 0,-1 0 0 0 0,1 0 0 0 0,-1 0 0 0 0,1 0 0 0 0,0 0 0 0 0,0 0 0 0 0,0 0 0 0 0,0 0 1 0 0,0-1-1 0 0,1 1 0 0 0,-1 0 0 0 0,1-1 0 0 0,-1 1 0 0 0,1-1 0 0 0,-1 1 0 0 0,1-1 0 0 0,2 2 11 0 0,4 1 5 0 0,-3-1-1 0 0,-1 0 0 0 0,1-1 0 0 0,0 1-1 0 0,-1-1 1 0 0,1 0 0 0 0,0 0 0 0 0,0-1 0 0 0,1 0-1 0 0,-1 0 1 0 0,0 0 0 0 0,0 0 0 0 0,1-1-1 0 0,-1 0 1 0 0,0 0 0 0 0,0 0 0 0 0,3-1-4 0 0,-6 1 47 0 0,26-5 793 0 0,0-1 1 0 0,27-9-841 0 0,-46 12-101 0 0,1-1 0 0 0,-1 0 0 0 0,0-1 0 0 0,0 0 0 0 0,-1 0 0 0 0,1-1 0 0 0,-1 0 0 0 0,0-1 0 0 0,-1 0 0 0 0,3-2 101 0 0,3-7-251 0 0,0-1-1 0 0,-1 0 0 0 0,0 0 1 0 0,-1-1-1 0 0,-2 0 0 0 0,1-2 252 0 0,2-7-1317 0 0,-2-1 0 0 0,0 0 0 0 0,5-28 1317 0 0,-12 42-306 0 0,1-2 668 0 0,0-1 0 0 0,-2 1 0 0 0,1-13-362 0 0,-3 28 298 0 0,0 1-2 0 0,0 0 3 0 0,0 0 17 0 0,-1 2-232 0 0,1-1-1 0 0,-1 1 0 0 0,1-1 0 0 0,-1 1 0 0 0,1 0 0 0 0,0-1 0 0 0,-1 1 0 0 0,1-1 0 0 0,0 1 0 0 0,0 0-83 0 0,0 0 92 0 0,-24 262 1573 0 0,22-230-1798 0 0,1-16 293 0 0,0 1 1 0 0,-2-1-1 0 0,-2 11-160 0 0,5-29 13 0 0,0 1 0 0 0,0-1 0 0 0,0 0 0 0 0,0 0 0 0 0,0 0 0 0 0,0 0 0 0 0,0 0 0 0 0,0 0 0 0 0,-1 0 0 0 0,1 0 0 0 0,0 1 0 0 0,0-1 0 0 0,0 0 0 0 0,0 0 0 0 0,0 0 0 0 0,0 0 0 0 0,0 0 0 0 0,0 0 0 0 0,0 0 0 0 0,0 1-1 0 0,0-1 1 0 0,0 0 0 0 0,0 0 0 0 0,0 0 0 0 0,0 0 0 0 0,1 0 0 0 0,-1 0 0 0 0,0 0 0 0 0,0 1 0 0 0,0-1 0 0 0,0 0 0 0 0,0 0 0 0 0,0 0 0 0 0,0 0 0 0 0,0 0 0 0 0,0 0 0 0 0,0 0 0 0 0,0 0 0 0 0,0 0 0 0 0,1 0 0 0 0,-1 1 0 0 0,0-1 0 0 0,0 0-1 0 0,0 0 1 0 0,0 0 0 0 0,0 0 0 0 0,0 0 0 0 0,0 0 0 0 0,0 0-13 0 0,7-4 314 0 0,6-8 17 0 0,-3 0-300 0 0,-1 0 0 0 0,-1 0 0 0 0,0-1 0 0 0,0 0 0 0 0,-1-2-31 0 0,-5 11 14 0 0,-1 1-1 0 0,1-1 1 0 0,0 0-1 0 0,0 1 1 0 0,0 0-1 0 0,1-1 1 0 0,-1 1-1 0 0,1 0 1 0 0,0 0-1 0 0,0 1 1 0 0,0-1-1 0 0,0 0 1 0 0,0 1-1 0 0,1 0 1 0 0,1-1-14 0 0,-4 2-100 0 0,0 2 11 0 0,-1-1 89 0 0,1 1 0 0 0,0-1 0 0 0,0 0 0 0 0,-1 0 0 0 0,1 0 0 0 0,0 1 0 0 0,0-1 0 0 0,-1 1 0 0 0,1-1 0 0 0,-1 0 0 0 0,1 1 0 0 0,0-1 0 0 0,-1 1 0 0 0,1-1-1 0 0,-1 1 1 0 0,1 0 0 0 0,-1-1 0 0 0,3 3-9 0 0,-1 0 0 0 0,0 0-1 0 0,0 0 1 0 0,-1 0 0 0 0,1 0-1 0 0,-1 0 1 0 0,1 1 0 0 0,-1-1-1 0 0,0 0 1 0 0,0 1 0 0 0,-1-1-1 0 0,1 1 1 0 0,-1 1 9 0 0,7 24-39 0 0,-3-19 114 0 0,0 0-1 0 0,0 0 0 0 0,1 0 0 0 0,1-1 0 0 0,0 0 1 0 0,5 7-75 0 0,-8-11-12 0 0,0-1 1 0 0,0-1-1 0 0,1 1 1 0 0,-1 0 0 0 0,1-1-1 0 0,-1 1 1 0 0,1-1-1 0 0,0 0 1 0 0,1-1 0 0 0,-1 1-1 0 0,0-1 1 0 0,1 1-1 0 0,0-1 1 0 0,-1-1-1 0 0,1 1 1 0 0,3 0 11 0 0,-1-1-189 0 0,-1 0-1 0 0,1 0 1 0 0,-1-1-1 0 0,1 0 1 0 0,-1 0 0 0 0,1 0-1 0 0,-1-1 1 0 0,6-1 189 0 0,15-6-5775 0 0,-8 2-253 0 0</inkml:trace>
  <inkml:trace contextRef="#ctx0" brushRef="#br0" timeOffset="1096.506">3794 245 5984 0 0,'0'0'273'0'0,"-3"-5"91"0"0,2 4-196 0 0,1 0 1 0 0,-1 1-1 0 0,1-1 0 0 0,-1 1 0 0 0,0-1 0 0 0,1 1 0 0 0,-1-1 1 0 0,0 1-1 0 0,1-1 0 0 0,-1 1 0 0 0,0-1 0 0 0,0 1 1 0 0,0 0-1 0 0,1 0 0 0 0,-1-1 0 0 0,0 1 0 0 0,0 0 1 0 0,0 0-1 0 0,0 0 0 0 0,1 0 0 0 0,-1 0 0 0 0,-1 0-168 0 0,-15 4 4910 0 0,15-3-4433 0 0,-4 1-203 0 0,-1 1 1 0 0,1 0-1 0 0,1 1 1 0 0,-1 0 0 0 0,0 0-1 0 0,-3 3-274 0 0,-2 1 387 0 0,7-4-285 0 0,-1 0-1 0 0,1 0 0 0 0,0 0 1 0 0,0 0-1 0 0,1 1 1 0 0,0-1-1 0 0,-1 1 0 0 0,1 0 1 0 0,1 0-1 0 0,-1 0 1 0 0,1 0-1 0 0,0 1 0 0 0,0-1 1 0 0,1 1-1 0 0,-1-1 1 0 0,1 1-1 0 0,0 4-101 0 0,1-9 10 0 0,-2 8 28 0 0,-2-1 77 0 0,4-7-30 0 0,0-1-14 0 0,0 0-1 0 0,6 0 74 0 0,-2 0-116 0 0,0-1-1 0 0,0 1 0 0 0,0-1 0 0 0,0 0 0 0 0,0 0 1 0 0,0-1-1 0 0,-1 1 0 0 0,1-1 0 0 0,-1 1 0 0 0,1-1 1 0 0,-1 0-1 0 0,3-3-27 0 0,5-3-56 0 0,-1-1 0 0 0,1 0 0 0 0,-1-1 56 0 0,6-7-426 0 0,-10 9 369 0 0,1 2 0 0 0,0-1 0 0 0,0 1-1 0 0,7-5 58 0 0,-8 9 0 0 0,0 4 0 0 0,-4-1 1 0 0,-1 0 0 0 0,1 0 0 0 0,-1 0 0 0 0,0 0 0 0 0,1 1 0 0 0,-1-1-1 0 0,0 0 1 0 0,0 1 0 0 0,0-1 0 0 0,0 0 0 0 0,0 1 0 0 0,0-1 0 0 0,0 1 0 0 0,-1 0-1 0 0,1-1 1 0 0,0 1 0 0 0,-1 0 0 0 0,0-1 0 0 0,1 1 0 0 0,-1 0 0 0 0,0 1-1 0 0,2 6 72 0 0,9 42-122 0 0,-9-39 37 0 0,0 1 0 0 0,1-1 0 0 0,0 0 0 0 0,1-1 0 0 0,2 4 13 0 0,-3 8 522 0 0,-3-23-503 0 0,1 0 0 0 0,0 0 0 0 0,-1 1 0 0 0,1-1 0 0 0,0 0 0 0 0,-1 0 1 0 0,1 0-1 0 0,0 0 0 0 0,-1 0 0 0 0,1 0 0 0 0,0-1 0 0 0,-1 1 0 0 0,1 0 0 0 0,0 0 0 0 0,-1 0 0 0 0,1-1 1 0 0,0 1-1 0 0,-1 0 0 0 0,1 0 0 0 0,-1-1 0 0 0,1 1 0 0 0,0-1 0 0 0,-1 1 0 0 0,1-1 0 0 0,-1 1 1 0 0,1 0-1 0 0,-1-1 0 0 0,0 0 0 0 0,1 1 0 0 0,-1-1 0 0 0,1 1 0 0 0,-1-1 0 0 0,0 0-19 0 0,1 0 14 0 0,-1 0 0 0 0,0 0 0 0 0,1 0 0 0 0,-1 0-1 0 0,1 0 1 0 0,-1 0 0 0 0,1 0 0 0 0,0 0 0 0 0,-1 0-1 0 0,1 0 1 0 0,0 0 0 0 0,0 1 0 0 0,0-1-14 0 0,9-13 199 0 0,-7 8-134 0 0,1-1 0 0 0,0 1 0 0 0,0 0 0 0 0,1 1 0 0 0,0-1 0 0 0,0 1 0 0 0,5-4-65 0 0,3-5-22 0 0,-11 11 11 0 0,1 1-1 0 0,0-1 1 0 0,0 1-1 0 0,0 0 1 0 0,0 0 0 0 0,0 0-1 0 0,0 0 1 0 0,0 0-1 0 0,1 0 1 0 0,-1 1-1 0 0,1 0 1 0 0,-1 0-1 0 0,1 0 1 0 0,-1 0-1 0 0,5 0 12 0 0,-7 1 91 0 0,1 0-182 0 0,0 1 0 0 0,-1-1-1 0 0,1 1 1 0 0,-1 0 0 0 0,1 0-1 0 0,-1 0 1 0 0,1-1 0 0 0,-1 1 0 0 0,1 0-1 0 0,-1 1 1 0 0,0-1 0 0 0,1 0 0 0 0,-1 0-1 0 0,0 1 1 0 0,0-1 0 0 0,0 0 0 0 0,0 1-1 0 0,0-1 1 0 0,-1 1 0 0 0,1-1 0 0 0,0 2 91 0 0,9 11 33 0 0,18 14 378 0 0,9 5-411 0 0,-32-28 58 0 0,1-1 0 0 0,-1 0-1 0 0,1 0 1 0 0,0-1 0 0 0,0 0 0 0 0,0 0 0 0 0,1 0-1 0 0,-1-1 1 0 0,1 1 0 0 0,-1-2 0 0 0,1 1-1 0 0,0-1 1 0 0,0 0 0 0 0,-1 0 0 0 0,8-1-58 0 0,-4 0-198 0 0,0-1 1 0 0,0 0 0 0 0,0-1-1 0 0,0-1 1 0 0,0 1 0 0 0,-1-1-1 0 0,1-1 1 0 0,-1 0 0 0 0,0 0-1 0 0,5-4 198 0 0,-1 1-644 0 0,0-1 0 0 0,-1 0 0 0 0,0-1 1 0 0,0 0 643 0 0,12-10-756 0 0,-14 12 399 0 0,0-1-1 0 0,8-8 358 0 0,-16 13-5 0 0,0 1-1 0 0,0-1 1 0 0,0 0-1 0 0,0 1 1 0 0,0-1-1 0 0,0 0 1 0 0,0 0-1 0 0,-1 0 1 0 0,0-1 0 0 0,0 1-1 0 0,0 0 1 0 0,1-3 5 0 0,-2 5 106 0 0,0 0 0 0 0,1 0 1 0 0,-1 0-1 0 0,0 0 1 0 0,0 0-1 0 0,0 0 0 0 0,0-1 1 0 0,0 1-1 0 0,0 0 1 0 0,0 0-1 0 0,0 0 0 0 0,-1 0 1 0 0,1 0-1 0 0,0 0 1 0 0,-1 0-1 0 0,1 0 1 0 0,-1-1-107 0 0,1 2 89 0 0,-1 0 0 0 0,1 0 1 0 0,-1 0-1 0 0,0 0 0 0 0,1 0 1 0 0,-1-1-1 0 0,1 1 1 0 0,-1 0-1 0 0,0 0 0 0 0,1 1 1 0 0,-1-1-1 0 0,1 0 0 0 0,-1 0 1 0 0,0 0-1 0 0,1 0 1 0 0,-1 0-1 0 0,1 1 0 0 0,-1-1 1 0 0,1 0-1 0 0,-1 0 1 0 0,1 1-1 0 0,-1-1 0 0 0,1 0 1 0 0,-1 1-1 0 0,1-1 0 0 0,-1 1 1 0 0,1-1-1 0 0,0 1 1 0 0,-1-1-1 0 0,1 1 0 0 0,-1-1-89 0 0,-3 5 15 0 0,0 0-1 0 0,0-1 1 0 0,1 1-1 0 0,-1 1 0 0 0,1-1 1 0 0,0 1-1 0 0,0-1 1 0 0,1 1-1 0 0,0 0 0 0 0,0 0 1 0 0,0 0-1 0 0,1 0 0 0 0,-1 0-14 0 0,-1 12-5 0 0,1 0 0 0 0,0-1 0 0 0,0 18 5 0 0,2-20 0 0 0,0 1 0 0 0,1-1 0 0 0,1 0 0 0 0,0 0 0 0 0,1 0 0 0 0,0 0 0 0 0,1-1 0 0 0,1 1 0 0 0,1-1 0 0 0,0 0 0 0 0,0-1 0 0 0,3 4 0 0 0,-6-13 83 0 0,0 1 0 0 0,-1-1 0 0 0,0 1 0 0 0,0 0 0 0 0,0 0 0 0 0,-1 0 0 0 0,0 0 0 0 0,1 5-83 0 0,-3-9 97 0 0,-1 1 0 0 0,1 0 0 0 0,0 0-1 0 0,-1-1 1 0 0,0 1 0 0 0,1-1-1 0 0,-1 1 1 0 0,0-1 0 0 0,0 0 0 0 0,0 0-1 0 0,0 1-96 0 0,-5 0 53 0 0,0-1 0 0 0,0 0-1 0 0,-1 0 1 0 0,1 0 0 0 0,0-1-1 0 0,-1 1-52 0 0,-11 0-4 0 0,13-1 4 0 0,1 0 0 0 0,-1 0 0 0 0,0 0 0 0 0,1-1 0 0 0,-5-1 0 0 0,-13-1 0 0 0,15 2-4 0 0,0 0 0 0 0,0 0 0 0 0,0-1 0 0 0,-4-2 4 0 0,10 4 50 0 0,0-1 1 0 0,0 1 0 0 0,0-1 0 0 0,0 0 0 0 0,0 0 0 0 0,0 0-1 0 0,1 0 1 0 0,-1 0 0 0 0,0 0 0 0 0,1-1 0 0 0,-1 1 0 0 0,1 0-1 0 0,-1-1 1 0 0,1 0 0 0 0,0 1 0 0 0,-1-1 0 0 0,1 0 0 0 0,0 1-1 0 0,0-1 1 0 0,0 0-51 0 0,1 1 39 0 0,0 0-1 0 0,0 0 0 0 0,0 0 1 0 0,0-1-1 0 0,0 1 0 0 0,0 0 1 0 0,0 0-1 0 0,0 0 0 0 0,1 0 1 0 0,-1 0-1 0 0,0 0 0 0 0,1 0 0 0 0,-1 0 1 0 0,0 0-1 0 0,1 0 0 0 0,0 1 1 0 0,-1-1-1 0 0,1 0 0 0 0,-1 0 1 0 0,1 0-1 0 0,0 0 0 0 0,0 1 1 0 0,0-1-39 0 0,22-18 171 0 0,-15 13-200 0 0,11-7-60 0 0,0 1 0 0 0,1 0 0 0 0,0 2-1 0 0,1 0 1 0 0,12-3 89 0 0,1-1 12 0 0,19-12-12 0 0,1-7 243 0 0,-3-2-1 0 0,3-5-242 0 0,-1 1-27 0 0,-48 34-32 0 0,1 0-1 0 0,-1 0 0 0 0,1-1 0 0 0,-2 1 1 0 0,1-1-1 0 0,0 0 0 0 0,-1 0 1 0 0,-1-1-1 0 0,1 0 60 0 0,-2 4-121 0 0,-1 2 198 0 0,-1 1 98 0 0,0 0-166 0 0,0 0 1 0 0,-1 0-1 0 0,1-1 0 0 0,0 1 1 0 0,0 0-1 0 0,0 0 1 0 0,0 0-1 0 0,0 0 1 0 0,-1 0-1 0 0,1-1 0 0 0,0 1 1 0 0,0 0-1 0 0,0 0 1 0 0,-1 0-1 0 0,1 0 1 0 0,0 0-1 0 0,0 0 0 0 0,0 0 1 0 0,-1 0-1 0 0,1 0 1 0 0,0 0-1 0 0,0 0 1 0 0,0 0-1 0 0,-1 0 1 0 0,1 0-1 0 0,0 0 0 0 0,0 0 1 0 0,0 0-1 0 0,-1 0 1 0 0,1 0-1 0 0,0 0 1 0 0,0 0-1 0 0,0 0 0 0 0,-1 0 1 0 0,1 0-1 0 0,0 1 1 0 0,0-1-1 0 0,0 0-9 0 0,-11 4-186 0 0,10-4 146 0 0,-4 2 43 0 0,1 1 1 0 0,-1-1 0 0 0,1 1 0 0 0,0 0 0 0 0,0 0 0 0 0,0 0-1 0 0,1 1 1 0 0,-1-1 0 0 0,1 1 0 0 0,-1 1-4 0 0,-2 2 42 0 0,1 0 0 0 0,0 0 0 0 0,1 0 0 0 0,0 1 0 0 0,-2 4-42 0 0,4-8-33 0 0,1 0 0 0 0,0 0 0 0 0,0 0 0 0 0,0 0 0 0 0,0 0 0 0 0,1 0 1 0 0,0 0-1 0 0,0 0 0 0 0,0 0 0 0 0,0 2 33 0 0,0-4-15 0 0,0 0 0 0 0,1 0 0 0 0,-1 0 0 0 0,1 0 0 0 0,0 0 0 0 0,-1 0 0 0 0,1 0 0 0 0,0 0 0 0 0,0 0 0 0 0,0 0 0 0 0,0 0 0 0 0,0-1 0 0 0,1 1 0 0 0,-1 0-1 0 0,0-1 1 0 0,1 1 0 0 0,-1-1 0 0 0,1 1 0 0 0,0-1 0 0 0,0 1 15 0 0,13 7-1347 0 0,1 1-3659 0 0,-4-4-2088 0 0</inkml:trace>
  <inkml:trace contextRef="#ctx0" brushRef="#br0" timeOffset="-2785.926">72 95 13536 0 0,'0'0'306'0'0,"0"0"46"0"0,0 0 22 0 0,0 0-49 0 0,-1 1-214 0 0,-2 2-105 0 0,2-2-5 0 0,-1 0 0 0 0,1 0 0 0 0,-1 0-1 0 0,1 1 1 0 0,0-1 0 0 0,0 0 0 0 0,0 1 0 0 0,0-1 0 0 0,0 1 0 0 0,0-1 0 0 0,0 1 0 0 0,0 0 0 0 0,1-1 0 0 0,-1 1 0 0 0,0 0 0 0 0,1 0 0 0 0,0-1 0 0 0,-1 1 0 0 0,1 0 0 0 0,0 1-1 0 0,-1 7 37 0 0,-4 48 366 0 0,-5 49 1946 0 0,14 47-752 0 0,3-95-1597 0 0,-4-43 0 0 0,-1 1 0 0 0,-1-1 0 0 0,-1 16 0 0 0,5-63-1229 0 0,-1-1-1 0 0,-1-14 1230 0 0,3-29-2488 0 0,-2 29 1584 0 0,-4 32 847 0 0,1-1 0 0 0,1 0 0 0 0,0 1 0 0 0,2-1 57 0 0,3-23-17 0 0,-5 27 92 0 0,0-1 0 0 0,0 1-1 0 0,4-9-74 0 0,-5 18 118 0 0,1-1 0 0 0,-1 0 0 0 0,0 0 0 0 0,1 0 0 0 0,0 1 0 0 0,-1-1 0 0 0,1 1-1 0 0,0-1 1 0 0,0 1 0 0 0,1 0 0 0 0,-1 0 0 0 0,0 0 0 0 0,1 0 0 0 0,-1 0 0 0 0,3-1-118 0 0,-2 1-24 0 0,0 1 93 0 0,-1-1 0 0 0,0 1 1 0 0,1 0-1 0 0,0 0 0 0 0,-1 0 1 0 0,1 0-1 0 0,0 0 0 0 0,-1 0 1 0 0,1 1-1 0 0,0-1 0 0 0,0 1 1 0 0,0 0-1 0 0,-1 0 0 0 0,3 0-69 0 0,1 1 82 0 0,-1 0 1 0 0,1 1-1 0 0,0-1 0 0 0,-1 1 0 0 0,1 0 1 0 0,-1 1-1 0 0,1-1 0 0 0,-1 1 0 0 0,0 0 1 0 0,0 1-1 0 0,-1-1 0 0 0,1 1 0 0 0,-1 0 1 0 0,1 0-1 0 0,-1 0 0 0 0,0 1 0 0 0,2 3-82 0 0,-4-6 54 0 0,0 1-1 0 0,-1-1 1 0 0,1 1 0 0 0,0 0-1 0 0,-1 0 1 0 0,0-1-1 0 0,0 1 1 0 0,0 0-1 0 0,0 0 1 0 0,0 0-1 0 0,0 0 1 0 0,-1 1-1 0 0,1-1 1 0 0,-1 0 0 0 0,0 0-1 0 0,0 0 1 0 0,0 0-1 0 0,-1 0 1 0 0,1 0-1 0 0,-1 0 1 0 0,1 0-1 0 0,-1 0 1 0 0,0 0 0 0 0,0 0-1 0 0,-1 0 1 0 0,1 0-1 0 0,0 0 1 0 0,-1 0-1 0 0,0-1 1 0 0,0 1-1 0 0,0-1 1 0 0,0 1-1 0 0,-1 0-53 0 0,-6 6 0 0 0,-1 0 0 0 0,1-1 0 0 0,-1 0 0 0 0,0-1 0 0 0,-1 0 0 0 0,0 0 0 0 0,0-1 0 0 0,-1-1 0 0 0,1 0 0 0 0,-1-1 0 0 0,0 0 0 0 0,0 0 0 0 0,-4-1 0 0 0,6-1 51 0 0,0 0-1 0 0,0-1 1 0 0,0 0 0 0 0,-7-1-51 0 0,14 0-232 0 0,0 0 0 0 0,1 0 0 0 0,-1-1 0 0 0,0 1 0 0 0,1-1 1 0 0,-1 1-1 0 0,1-1 0 0 0,-1 0 0 0 0,1 0 0 0 0,0 0 0 0 0,-1-1 1 0 0,1 1-1 0 0,0 0 0 0 0,0-1 0 0 0,-1 1 0 0 0,1-1 1 0 0,1 0-1 0 0,-1 0 0 0 0,-1-1 232 0 0,-1-6-1533 0 0</inkml:trace>
  <inkml:trace contextRef="#ctx0" brushRef="#br0" timeOffset="-2224.287">341 350 11976 0 0,'0'0'266'0'0,"0"0"44"0"0,0 2 15 0 0,0 2-210 0 0,0 10-41 0 0,-1 0 0 0 0,0 0 0 0 0,-1-1 0 0 0,-3 13-74 0 0,4-22 72 0 0,0 0 0 0 0,-1 0 1 0 0,1 0-1 0 0,-1 0 0 0 0,-1 3-72 0 0,0-1 238 0 0,0 0-1 0 0,1 0 1 0 0,0 0-1 0 0,0 0 1 0 0,0 1-1 0 0,1-1 1 0 0,0 1-238 0 0,-7 19 946 0 0,7-25-437 0 0,1-1-66 0 0,0-3-278 0 0,1-1-165 0 0,-1 0 0 0 0,1 0 0 0 0,-1 0 0 0 0,1 0 0 0 0,1 0 0 0 0,-1 0 0 0 0,0 1 0 0 0,1-1 0 0 0,0 0 0 0 0,0 1 0 0 0,0-1 0 0 0,29-38 0 0 0,-20 29 0 0 0,-7 7-16 0 0,1 0 0 0 0,0 1-1 0 0,0-1 1 0 0,1 1 0 0 0,-1 1-1 0 0,1-1 1 0 0,0 1 0 0 0,1 0-1 0 0,-1 0 1 0 0,1 1 0 0 0,4-2 16 0 0,-5 3-14 0 0,0 0 0 0 0,0 0 1 0 0,-1 1-1 0 0,1 0 1 0 0,0 1-1 0 0,0-1 0 0 0,0 1 1 0 0,0 0-1 0 0,0 0 0 0 0,0 1 1 0 0,0 0-1 0 0,0 0 0 0 0,0 0 1 0 0,3 2 13 0 0,9 4-6 0 0,0 0 1 0 0,0 2-1 0 0,-1 0 0 0 0,0 1 1 0 0,4 3 5 0 0,-15-9-20 0 0,1 0-1 0 0,0-1 1 0 0,-1 0 0 0 0,1 0 0 0 0,1 0-1 0 0,-1-1 1 0 0,0 0 0 0 0,1 0 0 0 0,-1-1-1 0 0,1 0 1 0 0,0 0 20 0 0,-8-1 8 0 0,1-1 1 0 0,0 1-1 0 0,0 0 0 0 0,0 0 1 0 0,-1 0-1 0 0,1-1 0 0 0,0 1 1 0 0,-1 0-1 0 0,1-1 0 0 0,0 1 1 0 0,0 0-1 0 0,-1-1 0 0 0,1 1 0 0 0,-1-1 1 0 0,1 1-1 0 0,0-1 0 0 0,-1 0 1 0 0,1 1-1 0 0,-1-1 0 0 0,1 1 1 0 0,-1-1-1 0 0,0 0 0 0 0,1 0 0 0 0,-1 1 1 0 0,0-1-1 0 0,1 0 0 0 0,-1 1 1 0 0,0-1-1 0 0,0 0 0 0 0,0 0 1 0 0,0 0-1 0 0,1 1 0 0 0,-1-1 1 0 0,0 0-1 0 0,0 0 0 0 0,-1 1 0 0 0,1-1-8 0 0,0-4 36 0 0,0 1 0 0 0,0 0 0 0 0,-1 0 0 0 0,1 0 0 0 0,-1 0 0 0 0,-1-2-36 0 0,0 2-26 0 0,0 0 0 0 0,-1 0 0 0 0,1 0 0 0 0,-1 0 0 0 0,0 1 0 0 0,0-1 0 0 0,0 1 0 0 0,-1-1 1 0 0,0 1-1 0 0,1 0 0 0 0,-1 0 0 0 0,0 1 0 0 0,0-1 0 0 0,0 1 0 0 0,-1 0 0 0 0,-3-1 26 0 0,4 1-7 0 0,0 1 0 0 0,0 0 0 0 0,0 0 0 0 0,0 1 0 0 0,0-1 0 0 0,0 1 0 0 0,0 0 7 0 0,2 0-1 0 0,0 0-1 0 0,0 0 0 0 0,0 1 0 0 0,0-1 1 0 0,0 1-1 0 0,1 0 0 0 0,-1-1 0 0 0,0 1 1 0 0,0 0-1 0 0,1 0 0 0 0,-1 0 0 0 0,1 0 1 0 0,-1 0-1 0 0,1 0 0 0 0,-1 1 0 0 0,1-1 0 0 0,-1 1 2 0 0,0 0 20 0 0,0 0 0 0 0,0 1 0 0 0,0-1-1 0 0,0 0 1 0 0,0 1 0 0 0,1-1 0 0 0,-1 1-1 0 0,1-1 1 0 0,-1 1 0 0 0,1 0 0 0 0,0-1-1 0 0,0 1 1 0 0,1 0 0 0 0,-1 0-1 0 0,0 0 1 0 0,1 0 0 0 0,0 0 0 0 0,0 0-1 0 0,0-1 1 0 0,0 1 0 0 0,0 0 0 0 0,0 0-1 0 0,1 0 1 0 0,-1 0 0 0 0,1 0 0 0 0,0 0-1 0 0,0 0 1 0 0,0-1 0 0 0,0 1 0 0 0,1 0-21 0 0,7 14 38 0 0,-7-13-19 0 0,0 1-1 0 0,0-1 1 0 0,1 0 0 0 0,0 0-1 0 0,-1 0 1 0 0,1 0-1 0 0,1 0 1 0 0,-1 0-1 0 0,1-1 1 0 0,-1 0-1 0 0,1 1 1 0 0,0-1 0 0 0,0-1-1 0 0,3 3-17 0 0,0-2 49 0 0,1 1 0 0 0,0-1-1 0 0,0-1 1 0 0,0 0 0 0 0,5 1-49 0 0,-8-2-92 0 0,-1-1-1 0 0,1 1 1 0 0,-1-1 0 0 0,0-1-1 0 0,1 1 1 0 0,-1-1 0 0 0,0 1-1 0 0,1-1 1 0 0,-1 0 0 0 0,0-1-1 0 0,2 0 93 0 0,7-4-1166 0 0</inkml:trace>
  <inkml:trace contextRef="#ctx0" brushRef="#br0" timeOffset="-1891.737">956 225 13824 0 0,'-4'1'56'0'0,"0"1"0"0"0,1-1 1 0 0,-1 1-1 0 0,1-1 0 0 0,-1 1 1 0 0,1 0-1 0 0,0 0 1 0 0,0 1-1 0 0,0-1 0 0 0,0 1 1 0 0,0-1-1 0 0,0 1 1 0 0,1 0-1 0 0,-1 0 0 0 0,1 0 1 0 0,0 0-1 0 0,0 1 0 0 0,0-1 1 0 0,1 1-1 0 0,-1-1 1 0 0,1 1-1 0 0,-1-1 0 0 0,1 1 1 0 0,0 0-1 0 0,1 0 0 0 0,-1-1 1 0 0,1 1-1 0 0,-1 0 1 0 0,1 0-1 0 0,1 0 0 0 0,-1 0 1 0 0,0-1-1 0 0,1 1 0 0 0,0 0 1 0 0,0 2-57 0 0,3 4 109 0 0,-1 0 1 0 0,1 0-1 0 0,1-1 1 0 0,0 0-1 0 0,0 0 1 0 0,1 0-1 0 0,0 0 1 0 0,0-1 0 0 0,1 0-1 0 0,0-1 1 0 0,1 1-1 0 0,-1-1 1 0 0,1-1-1 0 0,4 3-109 0 0,-5-5 25 0 0,-1-1 1 0 0,1 0-1 0 0,0 0 0 0 0,-1 0 0 0 0,1-1 1 0 0,4 1-26 0 0,14 5 284 0 0,-24-7-203 0 0,-13 8 194 0 0,-6-3 81 0 0,0-1 0 0 0,0-1 0 0 0,-13 1-356 0 0,-10 3-112 0 0,31-7-176 0 0,0-1-1 0 0,-1 0 1 0 0,1 0-1 0 0,-1-1 1 0 0,1-1-1 0 0,-4 0 289 0 0,14 2-149 0 0,0 0 0 0 0,-1 0 0 0 0,1 0-1 0 0,-1 0 1 0 0,1-1 0 0 0,0 1-1 0 0,-1 0 1 0 0,1 0 0 0 0,0 0 0 0 0,-1-1-1 0 0,1 1 1 0 0,0 0 0 0 0,-1 0-1 0 0,1-1 1 0 0,0 1 0 0 0,-1 0 0 0 0,1 0-1 0 0,0-1 1 0 0,0 1 0 0 0,-1 0-1 0 0,1-1 1 0 0,0 1 0 0 0,0-1 0 0 0,0 1-1 0 0,-1 0 1 0 0,1-1 0 0 0,0 1-1 0 0,0-1 1 0 0,0 1 0 0 0,0 0-1 0 0,0-1 1 0 0,0 1 0 0 0,0-1 0 0 0,0 1 149 0 0,8-12-1856 0 0</inkml:trace>
  <inkml:trace contextRef="#ctx0" brushRef="#br0" timeOffset="-1633.473">1270 245 13992 0 0,'-7'-1'1268'0'0,"3"1"-1253"0"0,0 0 1 0 0,0 0 0 0 0,0 1 0 0 0,0-1 0 0 0,0 1 0 0 0,0 0 0 0 0,0 0 0 0 0,0 0 0 0 0,0 1 0 0 0,0-1 0 0 0,0 1-1 0 0,0 0 1 0 0,1 0 0 0 0,-4 2-16 0 0,0 1-4 0 0,0 1-1 0 0,0 0 0 0 0,0 0 1 0 0,0 1-1 0 0,1-1 0 0 0,-2 4 5 0 0,7-8 44 0 0,0-1 0 0 0,0 1 0 0 0,1-1 0 0 0,-1 1 1 0 0,1-1-1 0 0,-1 1 0 0 0,1-1 0 0 0,-1 1 0 0 0,1-1 0 0 0,0 1 0 0 0,0 0 0 0 0,0-1 0 0 0,0 1 0 0 0,0 0 0 0 0,0-1 0 0 0,0 1 0 0 0,1 0-44 0 0,-2 17 366 0 0,1-18-356 0 0,0 0 0 0 0,0 1 0 0 0,0-1 0 0 0,0 1 0 0 0,1-1 0 0 0,-1 0 0 0 0,0 1 0 0 0,0-1 0 0 0,1 0 0 0 0,-1 1 0 0 0,1-1 0 0 0,-1 0 0 0 0,1 1 0 0 0,0-1 0 0 0,-1 0 0 0 0,1 0 0 0 0,0 0 0 0 0,0 0 0 0 0,1 1-10 0 0,22 20 16 0 0,-17-15-16 0 0,26 16 156 0 0,-28-20-139 0 0,1 0-1 0 0,-1 1 1 0 0,0-1 0 0 0,0 1-1 0 0,-1 0 1 0 0,1 1-1 0 0,-1-1 1 0 0,0 1-1 0 0,0 0 1 0 0,3 4-17 0 0,-5-6 78 0 0,0 0 0 0 0,-1 0 0 0 0,0 0 0 0 0,1 0 0 0 0,-1 0 0 0 0,0 0 0 0 0,0 0 0 0 0,-1 0 0 0 0,1 0 0 0 0,-1 1 0 0 0,1 1-78 0 0,-2-4 54 0 0,1 1 1 0 0,0-1-1 0 0,0 0 0 0 0,-1 1 1 0 0,1-1-1 0 0,-1 0 1 0 0,0 1-1 0 0,1-1 0 0 0,-1 0 1 0 0,0 0-1 0 0,0 1 1 0 0,1-1-1 0 0,-1 0 0 0 0,0 0 1 0 0,0 0-1 0 0,0 0 1 0 0,-1 0-1 0 0,1 0 0 0 0,0 0 1 0 0,0-1-1 0 0,0 1 0 0 0,-1 0 1 0 0,1-1-1 0 0,0 1 1 0 0,-1-1-1 0 0,1 1 0 0 0,-1 0-54 0 0,-8 2 0 0 0,0 1 0 0 0,1-1 0 0 0,-1-1 0 0 0,0 0 0 0 0,0 0 0 0 0,-3-1 0 0 0,-8 2-35 0 0,15-2-139 0 0,0 0 0 0 0,0 0 1 0 0,-1-1-1 0 0,1 0 0 0 0,0 0 0 0 0,0-1 0 0 0,-4 0 174 0 0,0-2-1428 0 0</inkml:trace>
  <inkml:trace contextRef="#ctx0" brushRef="#br0" timeOffset="-825.028">1439 361 13880 0 0,'0'0'630'0'0,"-6"6"218"0"0,5-5-842 0 0,0 0-1 0 0,0-1-1 0 0,0 1 0 0 0,0-1 1 0 0,0 1-1 0 0,1-1 0 0 0,-1 1 1 0 0,0 0-1 0 0,0 0 0 0 0,1-1 0 0 0,-1 1 1 0 0,1 0-1 0 0,-1 0 0 0 0,1 0 1 0 0,-1 0-1 0 0,1 0 0 0 0,-1-1 1 0 0,1 1-1 0 0,0 0 0 0 0,-1 0 1 0 0,1 0-1 0 0,0 0 0 0 0,0 0 0 0 0,0 0 1 0 0,0 0-1 0 0,0 0 0 0 0,0 0 1 0 0,0 0-1 0 0,0 0 0 0 0,0 0 1 0 0,1 0-1 0 0,-1 0 0 0 0,0 1-4 0 0,0-2 8 0 0,1 1-1 0 0,-1-1 1 0 0,0 1-1 0 0,0-1 1 0 0,0 1-1 0 0,0 0 1 0 0,0-1-1 0 0,0 1 1 0 0,0-1-1 0 0,0 1 1 0 0,0 0 0 0 0,0-1-1 0 0,0 1 1 0 0,0-1-1 0 0,0 1 1 0 0,0-1-1 0 0,0 1 1 0 0,-1 0-1 0 0,1-1 1 0 0,0 1-1 0 0,-1-1 1 0 0,1 1-1 0 0,0-1-7 0 0,-1 1 11 0 0,1 0 1 0 0,-1-1-1 0 0,1 1 0 0 0,0 0 0 0 0,0-1 0 0 0,-1 1 0 0 0,1 0 0 0 0,0-1 0 0 0,0 1 0 0 0,0 0 0 0 0,0-1 0 0 0,0 1 0 0 0,0 0 0 0 0,0-1 0 0 0,0 1 0 0 0,0 0 1 0 0,0 0-12 0 0,2 4 111 0 0,-2-4-86 0 0,0 0 1 0 0,1 0-1 0 0,-1 0 0 0 0,0 0 0 0 0,0 0 0 0 0,1 0 0 0 0,-1 0 0 0 0,0 0 0 0 0,0 0 0 0 0,0-1 0 0 0,0 1 0 0 0,0 0 1 0 0,0 0-1 0 0,-1 0 0 0 0,1 0 0 0 0,0 1-25 0 0,-3 3 100 0 0,3-3-69 0 0,-1-1 0 0 0,1 0 0 0 0,-1 0 0 0 0,1 0 0 0 0,0 0 0 0 0,-1 0 0 0 0,1 0 0 0 0,0 1 0 0 0,0-1 0 0 0,0 0 0 0 0,0 0 0 0 0,0 0 0 0 0,0 1 0 0 0,0-1 0 0 0,0 0 0 0 0,0 0 0 0 0,1 0 0 0 0,-1 0 0 0 0,0 1 0 0 0,1-1 0 0 0,-1 0 0 0 0,1 0 0 0 0,-1 0-31 0 0,5 14 387 0 0,-5-14-359 0 0,0 0-1 0 0,0 0 1 0 0,0 0 0 0 0,0 1 0 0 0,1-1-1 0 0,-1 0 1 0 0,0 0 0 0 0,1 0-1 0 0,-1 0 1 0 0,1 0 0 0 0,-1 0 0 0 0,1 0-1 0 0,-1-1 1 0 0,1 1 0 0 0,0 0 0 0 0,0 0-1 0 0,-1 0 1 0 0,1-1 0 0 0,0 1-1 0 0,0 0 1 0 0,0-1 0 0 0,0 1 0 0 0,0 0-1 0 0,0-1 1 0 0,0 1-28 0 0,4 0 87 0 0,0 0 0 0 0,1 0 0 0 0,-1 0 0 0 0,0 0 0 0 0,1-1 0 0 0,-1 0 0 0 0,1 0-1 0 0,-1 0 1 0 0,0-1 0 0 0,1 0 0 0 0,-1 0 0 0 0,0 0 0 0 0,0-1 0 0 0,1 0 0 0 0,-1 0 0 0 0,2-1-87 0 0,-4 1-34 0 0,1 0-1 0 0,-1 0 1 0 0,0 0 0 0 0,0-1 0 0 0,0 1 0 0 0,1-2 34 0 0,13-10-202 0 0,-13 12 153 0 0,-3 1 5 0 0,1 0-1 0 0,0 0 1 0 0,-1 0-1 0 0,1 0 1 0 0,0 0-1 0 0,-1 0 1 0 0,1-1-1 0 0,-1 1 1 0 0,0 0-1 0 0,1-1 0 0 0,-1 1 1 0 0,0-1-1 0 0,0 1 1 0 0,0-1-1 0 0,0 0 1 0 0,0 1-1 0 0,0-1 1 0 0,-1 0-1 0 0,1 0 1 0 0,0 0-1 0 0,-1-1 45 0 0,1 0-77 0 0,-1 0 0 0 0,1 0 0 0 0,0 1 0 0 0,0-1 0 0 0,0 0 0 0 0,0 0-1 0 0,0 0 1 0 0,1 1 0 0 0,-1-1 0 0 0,1 0 0 0 0,0 1 0 0 0,0 0 0 0 0,0-1 0 0 0,0 1 0 0 0,0 0 0 0 0,0 0-1 0 0,2-1 78 0 0,-3 2-84 0 0,0 0-1 0 0,0 0 0 0 0,0 0 0 0 0,0 0 0 0 0,-1-1 0 0 0,1 1 0 0 0,0 0 0 0 0,-1 0 1 0 0,1-1-1 0 0,-1 1 0 0 0,1 0 0 0 0,-1-1 0 0 0,0 1 0 0 0,0-1 0 0 0,1 1 0 0 0,-1 0 0 0 0,0-1 1 0 0,0 0 84 0 0,0 3 54 0 0,1 1 1 0 0,-1-1 0 0 0,0 1 0 0 0,0-1 0 0 0,1 1 0 0 0,-1 0 0 0 0,0-1 0 0 0,0 1 0 0 0,-1-1 0 0 0,1 1 0 0 0,0-1 0 0 0,0 1 0 0 0,-1 0 0 0 0,1-1 0 0 0,-1 1 0 0 0,1-1 0 0 0,-1 0 0 0 0,0 1-1 0 0,1-1 1 0 0,-2 2-55 0 0,1-2 39 0 0,0 0-1 0 0,1 0 1 0 0,-1 1-1 0 0,0-1 0 0 0,1 1 1 0 0,-1-1-1 0 0,1 1 1 0 0,-1-1-1 0 0,1 1 1 0 0,0-1-1 0 0,0 1 0 0 0,-1-1 1 0 0,1 1-1 0 0,0-1 1 0 0,0 1-1 0 0,1-1 0 0 0,-1 1 1 0 0,0 0-1 0 0,0-1 1 0 0,1 1-1 0 0,-1-1 0 0 0,1 1-38 0 0,2 4 0 0 0,0 3 0 0 0,-2 16 0 0 0,-1-25 0 0 0,2 8 0 0 0,-2-7 0 0 0,1-1 0 0 0,-1 1 0 0 0,0-1 0 0 0,0 0 0 0 0,0 1 0 0 0,1-1 0 0 0,-1 1 0 0 0,0-1 0 0 0,0 0 0 0 0,1 1 0 0 0,-1-1 0 0 0,0 0 0 0 0,1 1 0 0 0,-1-1 0 0 0,0 0 0 0 0,1 0 0 0 0,-1 0 0 0 0,1 1 0 0 0,-1-1 0 0 0,0 0 0 0 0,1 0 0 0 0,-1 0 0 0 0,1 0 0 0 0,-1 1 0 0 0,1-1 0 0 0,-1 0 0 0 0,0 0 0 0 0,1 0 0 0 0,-1 0 0 0 0,1 0 0 0 0,-1 0 0 0 0,1 0 0 0 0,-1 0 0 0 0,1-1 0 0 0,-1 1 0 0 0,0 0 0 0 0,1 0 0 0 0,-1 0 0 0 0,1 0 0 0 0,2 0 0 0 0,1 0 0 0 0,-1 0 0 0 0,0 0 0 0 0,1 0 0 0 0,-1-1 0 0 0,0 1 0 0 0,0-1 0 0 0,1 0 0 0 0,-1 1 0 0 0,0-2 0 0 0,0 1 0 0 0,0 0 0 0 0,0-1 0 0 0,0 1 0 0 0,2-2 0 0 0,-2 1 0 0 0,-1 0 0 0 0,1 1 0 0 0,0-1 0 0 0,-1 1 0 0 0,1 0 0 0 0,0 0 0 0 0,2-1 0 0 0,-2 1 0 0 0,1 0 0 0 0,-1-1 0 0 0,0 1 0 0 0,0-1 0 0 0,0 1 0 0 0,2-2 0 0 0,-3 1 0 0 0,16-13 0 0 0,-18 14 0 0 0,1 0 0 0 0,-1 0 0 0 0,1 0 0 0 0,-1 0 0 0 0,1 0 0 0 0,-1 1 0 0 0,0-1 0 0 0,1 0 0 0 0,-1 0 0 0 0,0 0 0 0 0,0 0 0 0 0,1 0 0 0 0,-1 0 0 0 0,0 0 0 0 0,0 0 0 0 0,0 0 0 0 0,0 0 0 0 0,-1 0 0 0 0,1 0 0 0 0,0 0 0 0 0,0-1 0 0 0,-1 1-12 0 0,1 0 0 0 0,0 0 0 0 0,-1 0 0 0 0,1 0 0 0 0,0 0 0 0 0,0 0 0 0 0,0 0-1 0 0,0 0 1 0 0,0 0 0 0 0,0 0 0 0 0,0 0 0 0 0,0 0 0 0 0,0 0 0 0 0,0 0-1 0 0,1 0 1 0 0,-1 0 0 0 0,0 0 0 0 0,1 0 0 0 0,-1 0 0 0 0,1 0 0 0 0,0 0 12 0 0,0-1-60 0 0,1 1 0 0 0,-1 0 1 0 0,1-1-1 0 0,0 1 0 0 0,-1 0 1 0 0,1 0-1 0 0,0 0 1 0 0,1-1 59 0 0,6-3-208 0 0,-4 0-85 0 0,-5 5 285 0 0,1 0-1 0 0,-1-1 1 0 0,1 1 0 0 0,-1-1 0 0 0,0 1 0 0 0,1 0 0 0 0,-1 0 0 0 0,1-1 0 0 0,-1 1-1 0 0,1 0 1 0 0,-1 0 0 0 0,1-1 0 0 0,0 1 0 0 0,-1 0 0 0 0,1 0 0 0 0,-1 0 0 0 0,1 0-1 0 0,-1 0 1 0 0,1 0 0 0 0,-1 0 0 0 0,1 0 0 0 0,-1 0 0 0 0,1 0 0 0 0,0 0 0 0 0,-1 0 0 0 0,1 0 8 0 0,11 5-130 0 0,-6-1 101 0 0,4 0 41 0 0,-3-2-33 0 0,1 1 0 0 0,-1 0-1 0 0,6 4 22 0 0,-12-6 5 0 0,1 0 1 0 0,-1 0-1 0 0,1 0 0 0 0,-1 0 0 0 0,0 0 0 0 0,0 0 0 0 0,1 1 0 0 0,-1-1 0 0 0,0 0 0 0 0,0 1 0 0 0,0-1 0 0 0,0 1 1 0 0,0-1-1 0 0,-1 1 0 0 0,1-1 0 0 0,0 1 0 0 0,-1 0 0 0 0,1-1 0 0 0,-1 2-5 0 0,0-1 23 0 0,1 1 1 0 0,-1-1-1 0 0,1 0 0 0 0,-1 0 0 0 0,1 0 0 0 0,0 0 0 0 0,0 0 1 0 0,0 0-1 0 0,0 0 0 0 0,0 0 0 0 0,0 0 0 0 0,0 0 0 0 0,2 1-23 0 0,-2-2 17 0 0,-1 0-7 0 0,0 0 1 0 0,1 0 0 0 0,-1-1 0 0 0,0 1-1 0 0,1 0 1 0 0,-1 0 0 0 0,0 0 0 0 0,0 0-1 0 0,0-1 1 0 0,0 1 0 0 0,0 0 0 0 0,0 0-1 0 0,0 0 1 0 0,0 0 0 0 0,0 0 0 0 0,0-1-1 0 0,0 1 1 0 0,-1 0 0 0 0,1 0 0 0 0,0 0-1 0 0,-1 0 1 0 0,1-1 0 0 0,0 1 0 0 0,-1 0 0 0 0,1 0-1 0 0,-1-1 1 0 0,0 1-11 0 0,1 0 11 0 0,-1-1 0 0 0,1 1 0 0 0,0-1 0 0 0,-1 1 0 0 0,1 0 0 0 0,-1-1 0 0 0,1 1 0 0 0,0 0-1 0 0,0-1 1 0 0,-1 1 0 0 0,1 0 0 0 0,0-1 0 0 0,0 1 0 0 0,0 0 0 0 0,0 0 0 0 0,0-1 0 0 0,0 1 0 0 0,0 0 0 0 0,0-1 0 0 0,0 1 0 0 0,0 0 0 0 0,0 0 0 0 0,0-1 0 0 0,0 1-1 0 0,1 0 1 0 0,-1-1 0 0 0,0 1 0 0 0,1 0 0 0 0,-1-1 0 0 0,0 1 0 0 0,1 0 0 0 0,-1-1 0 0 0,1 1 0 0 0,-1-1 0 0 0,1 1 0 0 0,-1-1 0 0 0,1 1 0 0 0,-1-1 0 0 0,1 1 0 0 0,0-1-12 0 0,16 15 328 0 0,-17-15-312 0 0,0 0 1 0 0,0 0-1 0 0,0 0 0 0 0,0-1 1 0 0,0 1-1 0 0,-1 0 0 0 0,1 0 1 0 0,0 0-1 0 0,0 0 0 0 0,0 0 0 0 0,0-1 1 0 0,0 1-1 0 0,0 0 0 0 0,0 0 1 0 0,-1 0-1 0 0,1 0 0 0 0,0 0 1 0 0,0 0-1 0 0,0 0 0 0 0,0 0 0 0 0,-1 0 1 0 0,1 0-1 0 0,0-1 0 0 0,0 1 1 0 0,0 0-1 0 0,0 0 0 0 0,-1 0 1 0 0,1 0-1 0 0,0 0 0 0 0,0 0 1 0 0,0 0-1 0 0,0 0 0 0 0,-1 0 0 0 0,1 0 1 0 0,0 1-1 0 0,0-1 0 0 0,0 0 1 0 0,0 0-1 0 0,-1 0 0 0 0,1 0 1 0 0,0 0-1 0 0,0 0 0 0 0,0 0 0 0 0,0 0 1 0 0,0 0-1 0 0,-1 0 0 0 0,1 1 1 0 0,0-1-1 0 0,0 0 0 0 0,0 0 1 0 0,0 0-1 0 0,0 0 0 0 0,0 0 0 0 0,0 1 1 0 0,0-1-1 0 0,0 0 0 0 0,-1 0 1 0 0,1 0-1 0 0,0 0 0 0 0,0 1 1 0 0,0-1-1 0 0,0 0 0 0 0,0 0 0 0 0,0 0 1 0 0,0 0-1 0 0,0 1 0 0 0,0-1-15 0 0,0-2 12 0 0,0-1-1 0 0,-1 1 1 0 0,1 0 0 0 0,0 0-1 0 0,1 0 1 0 0,-1-1-1 0 0,0 1 1 0 0,0 0-1 0 0,1 0 1 0 0,-1 0-1 0 0,1 0 1 0 0,0 0-1 0 0,0 0 1 0 0,0 0-1 0 0,0 0 1 0 0,0 0-1 0 0,0 0 1 0 0,0 0-1 0 0,1 0 1 0 0,-1 1-1 0 0,1-1 1 0 0,-1 0-1 0 0,1 1 1 0 0,0 0-1 0 0,1-2-11 0 0,17-8-2 0 0,-17 9-19 0 0,1 0-1 0 0,0 0 1 0 0,-1 0-1 0 0,0 0 1 0 0,1-1-1 0 0,-1 1 1 0 0,0-1-1 0 0,0 0 1 0 0,-1 0-1 0 0,2-2 22 0 0,1 0-68 0 0,-1 1 1 0 0,0-1-1 0 0,1 0 0 0 0,0 1 1 0 0,0 0-1 0 0,0 0 0 0 0,1 1 1 0 0,-1-1-1 0 0,1 1 0 0 0,0 1 1 0 0,0-1-1 0 0,0 1 0 0 0,1-1 68 0 0,14-3 22 0 0,0 0 0 0 0,0 2-1 0 0,6 0-21 0 0,18-7-10 0 0,-48 12 3 0 0,1 0 1 0 0,-1 1-1 0 0,1-1 1 0 0,-1 1-1 0 0,1-1 1 0 0,-1 1-1 0 0,1 0 1 0 0,0 0-1 0 0,-1 1 7 0 0,-12 10 64 0 0,12-11 66 0 0,0 0 1 0 0,0 0-1 0 0,0 0 1 0 0,1 1-1 0 0,-1-1 0 0 0,1 1 1 0 0,-1 0-1 0 0,1 0 0 0 0,-2 3-130 0 0,2-4 69 0 0,0 1 0 0 0,0-1 0 0 0,0 0 0 0 0,-1 0 0 0 0,1 0 0 0 0,-1 0 0 0 0,0 0 0 0 0,1 0 0 0 0,-1-1 0 0 0,0 1-69 0 0,0-1 24 0 0,1 0-1 0 0,0 0 1 0 0,0 0-1 0 0,0 0 0 0 0,0 1 1 0 0,0-1-1 0 0,0 1 1 0 0,0-1-1 0 0,0 1 0 0 0,1 0 1 0 0,-1 0-1 0 0,1-1 1 0 0,-1 1-1 0 0,1 0 0 0 0,0 1 1 0 0,0-1-1 0 0,0 0 1 0 0,0 0-1 0 0,0 0 0 0 0,0 1 1 0 0,0 0-24 0 0,1-1 6 0 0,-1-1 0 0 0,0 1 0 0 0,0 0 0 0 0,0 0 0 0 0,1-1 0 0 0,-2 1 0 0 0,1-1 0 0 0,0 1 0 0 0,0-1 1 0 0,0 1-1 0 0,-1 0-6 0 0,0-1-2 0 0,1 1 1 0 0,-1-1 0 0 0,1 1-1 0 0,0 0 1 0 0,0-1-1 0 0,0 1 1 0 0,0 0 0 0 0,-1 1 1 0 0,1-1-128 0 0,11 20-134 0 0,-8-20 300 0 0,1 0 0 0 0,-1 0 0 0 0,1 0-1 0 0,0 0 1 0 0,-1 0 0 0 0,1 0 0 0 0,0-1-1 0 0,0 0 1 0 0,0 1 0 0 0,0-1 0 0 0,0 0-1 0 0,1-1 1 0 0,2 2-38 0 0,6-1 14 0 0,1 0 0 0 0,0 0-1 0 0,1-1-13 0 0,8 0-866 0 0,6 0-3783 0 0,5-2-1583 0 0</inkml:trace>
  <inkml:trace contextRef="#ctx0" brushRef="#br0" timeOffset="2678.232">281 1121 13824 0 0,'0'0'314'0'0,"-6"1"760"0"0,-5 13-929 0 0,9-11-235 0 0,0-1-1 0 0,0 0 1 0 0,0 1-1 0 0,0-1 1 0 0,1 1-1 0 0,-1-1 0 0 0,1 1 1 0 0,0 0-1 0 0,0 0 1 0 0,0 0 90 0 0,-4 15-774 0 0,1-3 1246 0 0,0 0 0 0 0,1 0 0 0 0,0 8-472 0 0,-3 63-373 0 0,6-85 399 0 0,1 0 1 0 0,-1-1-1 0 0,0 1 0 0 0,1 0 1 0 0,-1 0-1 0 0,0-1 1 0 0,1 1-1 0 0,-1 0 0 0 0,1-1 1 0 0,-1 1-1 0 0,1-1 0 0 0,-1 1 1 0 0,1 0-1 0 0,0-1 1 0 0,-1 1-1 0 0,1-1 0 0 0,-1 0 1 0 0,1 1-1 0 0,0-1 0 0 0,0 1 1 0 0,-1-1-1 0 0,1 0 1 0 0,0 1-27 0 0,2-2 0 0 0,-1 1 0 0 0,1 0 0 0 0,-1-1 0 0 0,1 1 0 0 0,-1-1 0 0 0,1 0 0 0 0,-1 0 0 0 0,0 0 0 0 0,1 0 0 0 0,-1 0 0 0 0,0-1 0 0 0,1 0 0 0 0,27-23 0 0 0,-3 2 0 0 0,-20 18 0 0 0,0 1 0 0 0,1-1 0 0 0,-1 1 0 0 0,1 0 0 0 0,-1 1 0 0 0,4-1 0 0 0,-8 3 0 0 0,-1 0 0 0 0,1 1 0 0 0,-1-1 0 0 0,1 1 0 0 0,0 0 0 0 0,-1 0 0 0 0,1 0 0 0 0,0 0 0 0 0,-1 0 0 0 0,1 1 0 0 0,-1-1 0 0 0,1 1 0 0 0,0-1 0 0 0,-1 1 0 0 0,1 0 0 0 0,-1 0 0 0 0,0 0 0 0 0,1 1 0 0 0,0 0 0 0 0,7 4 0 0 0,-1 2 0 0 0,0-1 0 0 0,4 6 0 0 0,21 16 0 0 0,-6-2 225 0 0,-24-23-146 0 0,-1 1-1 0 0,1-2 0 0 0,0 1 1 0 0,0 0-1 0 0,1-1 0 0 0,-1 0 1 0 0,1 0-1 0 0,-1 0 0 0 0,5 2-78 0 0,-7-5 62 0 0,-1 1 1 0 0,1-1-1 0 0,-1 1 0 0 0,1-1 0 0 0,-1 0 1 0 0,1 1-1 0 0,-1-1 0 0 0,1 0 0 0 0,-1 0 1 0 0,1 0-1 0 0,-1 0 0 0 0,1 0 1 0 0,-1-1-1 0 0,1 1 0 0 0,-1 0 0 0 0,1-1 1 0 0,-1 1-1 0 0,1-1 0 0 0,0 0-62 0 0,-2 1 42 0 0,1-1-1 0 0,0 1 1 0 0,-1-1 0 0 0,1 0-1 0 0,0 0 1 0 0,-1 1 0 0 0,1-1-1 0 0,-1 0 1 0 0,1 0 0 0 0,-1 0-1 0 0,0 1 1 0 0,1-1-1 0 0,-1 0 1 0 0,0 0 0 0 0,0 0-1 0 0,1 0 1 0 0,-1 0 0 0 0,0 0-1 0 0,0 0 1 0 0,0 1 0 0 0,0-1-1 0 0,0 0 1 0 0,0 0 0 0 0,0 0-1 0 0,-1 0 1 0 0,1 0 0 0 0,0 0-1 0 0,0 0 1 0 0,-1 0-1 0 0,1 1 1 0 0,0-1 0 0 0,-1 0-1 0 0,0 0-41 0 0,-15-34 305 0 0,-1 1 0 0 0,-14-18-305 0 0,-5-11-2 0 0,32 56 5 0 0,0 1-1 0 0,-1 0 0 0 0,0 1 1 0 0,-2-3-3 0 0,3 4-21 0 0,0 0 1 0 0,0-1 0 0 0,1 1-1 0 0,0-1 1 0 0,0 1-1 0 0,0-1 1 0 0,0-2 20 0 0,2 4-390 0 0,1 3-2834 0 0,0 0-2572 0 0</inkml:trace>
  <inkml:trace contextRef="#ctx0" brushRef="#br0" timeOffset="2980.965">743 1168 15664 0 0,'0'0'356'0'0,"0"0"49"0"0,0 0 21 0 0,1 2-42 0 0,-1 2-343 0 0,1 0-1 0 0,-1 0 1 0 0,0 0-1 0 0,-1 0 1 0 0,1 0-1 0 0,-1 0-40 0 0,1 0 223 0 0,-1 0 0 0 0,1 0 0 0 0,0 1 0 0 0,0-1 0 0 0,0 0-1 0 0,1 2-222 0 0,-1-2 103 0 0,1 0 0 0 0,-1-1 0 0 0,0 1-1 0 0,-1-1 1 0 0,1 1 0 0 0,-1 3-103 0 0,-1 12-9 0 0,-4 57-852 0 0,7-75-3621 0 0,4-1-1566 0 0</inkml:trace>
  <inkml:trace contextRef="#ctx0" brushRef="#br0" timeOffset="3260.493">949 969 17503 0 0,'0'0'399'0'0,"0"0"60"0"0,0 0 21 0 0,0 0-59 0 0,0 8-260 0 0,16 64-161 0 0,-10-50 0 0 0,1 7 0 0 0,1 32-95 0 0,-3-25 116 0 0,-1 8-21 0 0,-4-30-2064 0 0,0 0 0 0 0,-2 12 2064 0 0,1-14-1533 0 0</inkml:trace>
  <inkml:trace contextRef="#ctx0" brushRef="#br0" timeOffset="3441.66">802 1151 15664 0 0,'0'0'356'0'0,"0"0"49"0"0,0 0 21 0 0,0 0-42 0 0,8 11-236 0 0,-5-9-148 0 0,0 0 0 0 0,0 0 0 0 0,1 0 0 0 0,-1 0 0 0 0,1-1 0 0 0,0 1 0 0 0,0-1 0 0 0,-1 0 0 0 0,4 1 0 0 0,34 3 0 0 0,-12-4-192 0 0,0-2-1 0 0,0-1 0 0 0,0-2 0 0 0,-1 0 0 0 0,1-2 0 0 0,20-7 193 0 0,-30 7-5786 0 0</inkml:trace>
  <inkml:trace contextRef="#ctx0" brushRef="#br0" timeOffset="3730.694">1161 963 15664 0 0,'0'0'356'0'0,"0"0"49"0"0,0 8 405 0 0,17 48-659 0 0,-2-9-83 0 0,-8-14 927 0 0,-2 0-1 0 0,1 22-994 0 0,-6-53-20 0 0,0 7 19 0 0,0 0-1 0 0,0 0 0 0 0,-1 0 1 0 0,-2 8 1 0 0,1-2 39 0 0,1-1 0 0 0,-1 10-39 0 0,2-23 371 0 0,0-1 117 0 0,0 0 21 0 0,1-1-66 0 0,19-29-298 0 0,-13 18-474 0 0,1 0 1 0 0,0 1-1 0 0,1 0 1 0 0,0 0-1 0 0,1 1 0 0 0,3-2 329 0 0,4-5 0 0 0,-15 14 0 0 0,1 0 0 0 0,0 0 0 0 0,0 0 0 0 0,0 1 0 0 0,1-1 0 0 0,-1 1 0 0 0,1-1 0 0 0,-1 1 0 0 0,1 0 0 0 0,-1 1 0 0 0,0 0 0 0 0,-1 0 0 0 0,1 0 0 0 0,0 0 0 0 0,0 1 0 0 0,0-1 0 0 0,0 1 0 0 0,0 0 0 0 0,0-1 0 0 0,2 2 0 0 0,-3-1 0 0 0,0 0 0 0 0,0 1 0 0 0,-1 0 0 0 0,1-1 0 0 0,0 1 0 0 0,0 0 0 0 0,-1 0 0 0 0,1 0 0 0 0,0 0 0 0 0,-1 0 0 0 0,1 0 0 0 0,-1 0 0 0 0,1 1 0 0 0,-1-1 0 0 0,0 0 0 0 0,1 2 0 0 0,2 1 0 0 0,-1 0 0 0 0,0-1 0 0 0,0 1 0 0 0,0 0 0 0 0,-1 1 0 0 0,0-1 0 0 0,0 0 0 0 0,0 1 0 0 0,0 0 0 0 0,0-1 0 0 0,-1 1 0 0 0,0 0 0 0 0,0 0 0 0 0,0-1 0 0 0,-1 1 0 0 0,1 3 0 0 0,7 61-208 0 0,-11-42-3841 0 0,2-25 2515 0 0</inkml:trace>
  <inkml:trace contextRef="#ctx0" brushRef="#br0" timeOffset="6750.316">2356 971 11976 0 0,'0'0'266'0'0,"0"0"44"0"0,0 0 15 0 0,0 0-26 0 0,0 0-198 0 0,-2 0 48 0 0,1 0 571 0 0,1 0 250 0 0,-2 2-747 0 0,0-1 1 0 0,0 1-1 0 0,1 0 1 0 0,-1 0 0 0 0,0 0-1 0 0,1 0 1 0 0,-1 0-1 0 0,1 0 1 0 0,0 0-1 0 0,-1 2-223 0 0,-8 19 477 0 0,2 0 0 0 0,0 1-1 0 0,1 0 1 0 0,-1 17-477 0 0,-1-18 173 0 0,8-21-174 0 0,0 0 0 0 0,0 1 1 0 0,0-1-1 0 0,0 1 0 0 0,0-1 1 0 0,0 1-1 0 0,1 0 0 0 0,-1-1 1 0 0,1 1-1 0 0,-1 0 0 0 0,1 1 1 0 0,3 5 0 0 0,-3-8 0 0 0,0 1 0 0 0,1-1 0 0 0,-1 0 0 0 0,0 0 0 0 0,1 0 0 0 0,-1 1 0 0 0,0-1 0 0 0,0 0 0 0 0,0 0 0 0 0,0 1 0 0 0,0-1 0 0 0,0 0 0 0 0,-1 0 0 0 0,1 1 0 0 0,-17 50 0 0 0,17-50-33 0 0,-1-1 0 0 0,1 0 0 0 0,-1 0 0 0 0,1 0 0 0 0,-1 1 0 0 0,0-1 0 0 0,1 0 0 0 0,-1 0-1 0 0,0 0 1 0 0,0 0 0 0 0,0 0 0 0 0,0 0 0 0 0,0 0 0 0 0,-1 0 33 0 0,1 0-322 0 0,0 0 1 0 0,-1 0-1 0 0,1 0 0 0 0,-1-1 1 0 0,1 1-1 0 0,-1-1 0 0 0,1 1 0 0 0,-1-1 1 0 0,1 0-1 0 0,-1 1 0 0 0,0-1 1 0 0,1 0-1 0 0,-1 0 0 0 0,0 0 1 0 0,1 0-1 0 0,-1 0 322 0 0,-11-1-2045 0 0</inkml:trace>
  <inkml:trace contextRef="#ctx0" brushRef="#br0" timeOffset="7011.173">2110 1077 13824 0 0,'0'0'314'0'0,"0"0"46"0"0,0 0 22 0 0,0 0-50 0 0,0 0-150 0 0,0 0 196 0 0,0 0 108 0 0,6 3 466 0 0,3 2-929 0 0,0-1-1 0 0,1-1 0 0 0,0 0 1 0 0,-1 0-1 0 0,1 0 1 0 0,0-2-1 0 0,1 1-22 0 0,-7-1 8 0 0,20 2-27 0 0,0-1 0 0 0,1-1 0 0 0,-1-1 0 0 0,0-2 0 0 0,0 0 0 0 0,0-1 0 0 0,5-2 19 0 0,13-9-1963 0 0,-27 9 448 0 0,4-1-3601 0 0</inkml:trace>
  <inkml:trace contextRef="#ctx0" brushRef="#br0" timeOffset="7457.051">2600 941 13824 0 0,'0'0'314'0'0,"0"0"46"0"0,0 0 22 0 0,0 0-50 0 0,0 8-208 0 0,3 5 114 0 0,0-1 1 0 0,-2 1 0 0 0,1 0-1 0 0,-2-1 1 0 0,1 1-1 0 0,-3 11-238 0 0,0-5 341 0 0,-1-1 0 0 0,0 0 0 0 0,-3 6-341 0 0,4-18 149 0 0,0 0-1 0 0,0 0 1 0 0,-1 0-1 0 0,0-1 1 0 0,0 1-1 0 0,0-1 1 0 0,0 0-1 0 0,-1 0 0 0 0,0 0 1 0 0,0 0-1 0 0,-4 2-148 0 0,16-17 0 0 0,-6 7 0 0 0,-1 1 0 0 0,1-1 0 0 0,0 1 0 0 0,0 0 0 0 0,0-1 0 0 0,0 1 0 0 0,1 0 0 0 0,1-1 0 0 0,1 0 0 0 0,0 0 0 0 0,0 1 0 0 0,0 0 0 0 0,0 0 0 0 0,1 0 0 0 0,-1 0 0 0 0,1 1 0 0 0,-1 0 0 0 0,1 0 0 0 0,-1 1 0 0 0,1 0 0 0 0,1 0 0 0 0,7 1 0 0 0,0 1 0 0 0,0 0 0 0 0,-1 1 0 0 0,5 2 0 0 0,0-1 0 0 0,0 0 0 0 0,0-2 0 0 0,0 0 0 0 0,0-1 0 0 0,0 0 0 0 0,1-2 0 0 0,-1 0 0 0 0,0-1 0 0 0,0-1 0 0 0,15-5 0 0 0,-29 7 0 0 0,0 0 0 0 0,0-1 0 0 0,0 0 0 0 0,0 0 0 0 0,0 0 0 0 0,0 0 0 0 0,0-1 0 0 0,-1 0 0 0 0,1 1 0 0 0,-1-1 0 0 0,0 0 0 0 0,0-1 0 0 0,1-1 0 0 0,-2 3 0 0 0,-1 1 0 0 0,0-1 0 0 0,0 0 0 0 0,0 0 0 0 0,0 0 0 0 0,-1 0 0 0 0,1 0 0 0 0,0 0 0 0 0,-1 0 0 0 0,1 0 0 0 0,-1 0 0 0 0,0 0 0 0 0,0 0 0 0 0,1 0 0 0 0,-1 0 0 0 0,-1 0 0 0 0,1-1 0 0 0,0 1 0 0 0,-1 0 0 0 0,1 0 0 0 0,-1 0 0 0 0,1 0 0 0 0,-1 0 0 0 0,0 0 0 0 0,0 0 0 0 0,0 1 0 0 0,0-1 0 0 0,-1-1 0 0 0,0 0 0 0 0,0 1 0 0 0,0-1 0 0 0,-1 1 0 0 0,1 0 0 0 0,-1 0 0 0 0,1 0 0 0 0,-1 0 0 0 0,0 0 0 0 0,0 0 0 0 0,1 1 0 0 0,-1 0 0 0 0,-1-1 0 0 0,1 1 0 0 0,0 0 0 0 0,0 0 0 0 0,0 1 0 0 0,0-1 0 0 0,-3 1 0 0 0,5 0 0 0 0,0 0 0 0 0,0 0 0 0 0,0 0 0 0 0,0 0 0 0 0,1 1 0 0 0,-1-1 0 0 0,0 0 0 0 0,0 1 0 0 0,0-1 0 0 0,0 1 0 0 0,1-1 0 0 0,-1 1 0 0 0,0-1 0 0 0,0 1 0 0 0,1-1 0 0 0,-1 1 0 0 0,1 0 0 0 0,-1-1 0 0 0,0 1 0 0 0,1 0 0 0 0,-1 0 0 0 0,1 0 0 0 0,-2 2 0 0 0,0-2 0 0 0,0 1 0 0 0,1 0 0 0 0,-1 0 0 0 0,1 0 0 0 0,-1 1 0 0 0,1-1 0 0 0,0 0 0 0 0,0 0 0 0 0,0 1 0 0 0,0-1 0 0 0,0 1 0 0 0,0-1 0 0 0,1 1 0 0 0,-1-1 0 0 0,1 1 0 0 0,0-1 0 0 0,0 1 0 0 0,0 0 0 0 0,0-1 0 0 0,0 1 0 0 0,1-1 0 0 0,-1 1 0 0 0,1-1 0 0 0,-1 1 0 0 0,1-1 0 0 0,0 1 0 0 0,0-1 0 0 0,0 0 0 0 0,0 1 0 0 0,1-1 0 0 0,-1 0 0 0 0,1 0 0 0 0,-1 0 0 0 0,1 0 0 0 0,0 0 0 0 0,0 1 0 0 0,4 2 0 0 0,-1 0 0 0 0,0 0 0 0 0,1-1 0 0 0,0 0 0 0 0,0 0 0 0 0,0 0 0 0 0,0-1 0 0 0,1 0 0 0 0,0 0 0 0 0,-1 0 0 0 0,1-1 0 0 0,6 1 0 0 0,23 2-150 0 0,-13-3-5043 0 0,-6 0-855 0 0</inkml:trace>
  <inkml:trace contextRef="#ctx0" brushRef="#br0" timeOffset="8753.332">3873 924 1840 0 0,'0'0'583'0'0,"-2"-1"3030"0"0,-6-3-677 0 0,3 3 4301 0 0,2 2-7020 0 0,0-1 0 0 0,0 1 0 0 0,0 0-1 0 0,1 0 1 0 0,-1 0 0 0 0,0 0 0 0 0,0 1 0 0 0,1-1 0 0 0,-1 1 0 0 0,0 0 0 0 0,1 0-1 0 0,-1 0-216 0 0,-28 26 612 0 0,13-9 71 0 0,1 2 0 0 0,1 0-1 0 0,-5 9-682 0 0,19-26-7 0 0,-1 1-1 0 0,1-1 0 0 0,0 1 0 0 0,0-1 0 0 0,0 1 1 0 0,0 0-1 0 0,1 0 0 0 0,0 0 0 0 0,0 0 1 0 0,0 0-1 0 0,1 0 0 0 0,0 0 0 0 0,0 2 8 0 0,0-5 53 0 0,0 0 0 0 0,0 0-1 0 0,1 0 1 0 0,-1 0 0 0 0,1-1 0 0 0,-1 1-1 0 0,1 0 1 0 0,0 0 0 0 0,0-1 0 0 0,-1 1-1 0 0,1 0 1 0 0,0-1 0 0 0,1 1 0 0 0,-1-1-1 0 0,0 1 1 0 0,0-1 0 0 0,1 0 0 0 0,-1 0-1 0 0,0 1 1 0 0,1-1 0 0 0,0 0 0 0 0,-1 0-1 0 0,1 0 1 0 0,-1-1 0 0 0,1 1 0 0 0,0 0-1 0 0,0 0 1 0 0,-1-1 0 0 0,1 0 0 0 0,0 1-1 0 0,0-1 1 0 0,0 0 0 0 0,0 0 0 0 0,0 1-1 0 0,-1-2 1 0 0,1 1 0 0 0,1 0-53 0 0,27-2-157 0 0,1-1 1 0 0,-1-1-1 0 0,1-2 0 0 0,7-3 157 0 0,-22 5 8 0 0,-1-1-1 0 0,0 0 0 0 0,0-2 0 0 0,-1 1 0 0 0,1-2 1 0 0,-2 0-1 0 0,1 0 0 0 0,-1-2 0 0 0,0 1 0 0 0,1-4-7 0 0,-1 0 0 0 0,-13 13 0 0 0,0-1 0 0 0,0 1 0 0 0,0 0 0 0 0,1 0 0 0 0,-1 0 0 0 0,0 0 0 0 0,0 0 0 0 0,0 0 0 0 0,1-1 0 0 0,-1 1 0 0 0,0 0 0 0 0,0 0 0 0 0,0 0 0 0 0,0-1 0 0 0,0 1 0 0 0,1 0 0 0 0,-1 0 0 0 0,0 0 0 0 0,0-1 0 0 0,0 1 0 0 0,0 0 0 0 0,0 0 0 0 0,0-1 0 0 0,0 1 0 0 0,0 0 0 0 0,0 0 0 0 0,0 0 0 0 0,0-1 0 0 0,0 1 0 0 0,0 0 0 0 0,0 0 0 0 0,0-1 0 0 0,0 1 0 0 0,0 0 0 0 0,0 0 0 0 0,0-1 0 0 0,0 1 0 0 0,0 0 0 0 0,-1 0 0 0 0,1 0 0 0 0,0-1 0 0 0,0 1 0 0 0,0 0 0 0 0,0 0 0 0 0,0 0 0 0 0,-1 0 0 0 0,1-1 0 0 0,0 1 0 0 0,0 0 0 0 0,0 0 0 0 0,-1 0 0 0 0,1 0 0 0 0,0 0 0 0 0,0 0 0 0 0,0-1 0 0 0,-1 1 0 0 0,1 0 0 0 0,0 0 0 0 0,0 0 0 0 0,-15-1 0 0 0,14 1 0 0 0,-6 1-14 0 0,1 0 0 0 0,0 0 0 0 0,-1 0 0 0 0,1 1 0 0 0,0 0-1 0 0,-1 0 1 0 0,1 1 0 0 0,0-1 0 0 0,1 1 0 0 0,-1 1 0 0 0,-5 3 14 0 0,0 0-15 0 0,1 1 1 0 0,0 1-1 0 0,0 0 1 0 0,1 0-1 0 0,-4 6 15 0 0,10-11-7 0 0,0 0-1 0 0,1 0 1 0 0,-1 0-1 0 0,1 0 1 0 0,1 0-1 0 0,-1 0 1 0 0,0 0-1 0 0,1 1 8 0 0,1-5 0 0 0,0 0 0 0 0,-1 1 0 0 0,1-1 0 0 0,0 0 0 0 0,0 1 0 0 0,0-1 0 0 0,0 0 0 0 0,0 0 0 0 0,0 1 0 0 0,0-1 0 0 0,0 0 0 0 0,0 1 0 0 0,0-1 0 0 0,0 0 0 0 0,0 0 0 0 0,0 1 0 0 0,0-1 0 0 0,0 0 0 0 0,0 1 0 0 0,0-1 0 0 0,0 0 0 0 0,0 0 0 0 0,0 1 0 0 0,1-1 0 0 0,-1 0 0 0 0,0 0 0 0 0,0 1 0 0 0,0-1 0 0 0,0 0 0 0 0,1 0 0 0 0,-1 1 0 0 0,0-1 0 0 0,0 0 0 0 0,1 0 0 0 0,-1 0 0 0 0,0 1 0 0 0,0-1 0 0 0,1 0 0 0 0,-1 0 0 0 0,0 0 0 0 0,0 0 0 0 0,1 0 0 0 0,-1 0 0 0 0,0 0 0 0 0,1 0 0 0 0,-1 0 0 0 0,0 0 0 0 0,0 0 0 0 0,2 3 3 0 0,0-1 0 0 0,0-1 0 0 0,0 1 0 0 0,0 0 0 0 0,1 0-1 0 0,-1-1 1 0 0,0 0 0 0 0,1 1 0 0 0,-1-1 0 0 0,0 0 0 0 0,1 0 0 0 0,0 0-1 0 0,-1 0 1 0 0,1-1 0 0 0,0 1 0 0 0,-1-1 0 0 0,1 1 0 0 0,0-1 0 0 0,-1 0-1 0 0,1 0 1 0 0,3-1-3 0 0,40-6 528 0 0,43-12-528 0 0,-66 12-67 0 0,0 0 0 0 0,0-2 0 0 0,-1 0 0 0 0,14-10 67 0 0,-24 13-2 0 0,0 1-1 0 0,1 0 0 0 0,7-2 3 0 0,23-9-72 0 0,-6 6 72 0 0,-22 8 0 0 0,1 3 0 0 0,0-1 0 0 0,34-13 0 0 0,-46 11-7 0 0,0 1 0 0 0,0 0 0 0 0,0-1 0 0 0,0 0 0 0 0,-1 1 0 0 0,1-2 0 0 0,0 1 0 0 0,2-2 7 0 0,15-8-337 0 0,-18 10 297 0 0,0 1 1 0 0,0-1-1 0 0,-1 1 0 0 0,1-1 0 0 0,-1 0 1 0 0,1 0-1 0 0,-1 0 0 0 0,0-1 0 0 0,0 1 1 0 0,0 0-1 0 0,0-1 0 0 0,0 1 1 0 0,-1-1-1 0 0,1 0 0 0 0,-1 1 0 0 0,1-1 1 0 0,-1 0-1 0 0,0 0 0 0 0,0 0 40 0 0,13-25-12 0 0,-4 5 12 0 0,-8 19 0 0 0,-1 0 0 0 0,1 0 0 0 0,0 0 0 0 0,0 0 0 0 0,1-2 0 0 0,4-3 0 0 0,-2 0 0 0 0,1-1 0 0 0,-1 1 0 0 0,0-1 0 0 0,2-7 0 0 0,-2 7 0 0 0,8-8 0 0 0,-19 24 0 0 0,4-4 0 0 0,-1 1 0 0 0,1-1 0 0 0,0 0 0 0 0,0 1 0 0 0,0-1 0 0 0,0 1 0 0 0,0 0 0 0 0,0 0 0 0 0,0 1 0 0 0,-2 5 0 0 0,0-1 0 0 0,-1 0 0 0 0,1 0 0 0 0,-2 0 0 0 0,1-1 0 0 0,-1 1 0 0 0,-3 2 0 0 0,-14 18 0 0 0,5-3 0 0 0,-9 12 0 0 0,-3 10 0 0 0,23-35 0 0 0,1 0 0 0 0,0 0 0 0 0,1 1 0 0 0,0-1 0 0 0,1 1 0 0 0,-1 4 0 0 0,5-16 0 0 0,-1 3 0 0 0,6 8 0 0 0,-4-11 0 0 0,0 0 0 0 0,0 0 0 0 0,0 0 0 0 0,1 0 0 0 0,-1 0 0 0 0,0 0 0 0 0,1-1 0 0 0,-1 1 0 0 0,0 0 0 0 0,1-1 0 0 0,-1 1 0 0 0,1-1 0 0 0,-1 1 0 0 0,1-1 0 0 0,-1 0 0 0 0,1 0 0 0 0,0 0 0 0 0,-1 1 0 0 0,1-1 0 0 0,-1-1 0 0 0,1 1 0 0 0,-1 0 0 0 0,35-6 0 0 0,-24 2 200 0 0,0-1-1 0 0,0 0 1 0 0,-1 0-1 0 0,4-3-199 0 0,7-4 554 0 0,-6 4-546 0 0,-1-1-1 0 0,0-1 0 0 0,-1 0 1 0 0,0-1-1 0 0,6-7-7 0 0,14-15 501 0 0,13-17-501 0 0,65-86-1314 0 0,-110 134 1285 0 0,0-1-1 0 0,0 1 1 0 0,0-1-1 0 0,-1 0 1 0 0,1 0-1 0 0,-1 1 1 0 0,1-1-1 0 0,-1 0 1 0 0,0 0-1 0 0,0-1 1 0 0,-1 1-1 0 0,1 0 1 0 0,0 0-1 0 0,-1 0 1 0 0,0-4 29 0 0,0 9-10 0 0,0-1 0 0 0,-1 0 0 0 0,1 0 0 0 0,-1 0 0 0 0,1 0 1 0 0,-1 0-1 0 0,1 0 0 0 0,-1 0 0 0 0,0 0 0 0 0,1 0 0 0 0,-1-1 0 0 0,0 1 0 0 0,0 0 1 0 0,0 0-1 0 0,1-1 0 0 0,-1 1 0 0 0,-1 0 10 0 0,-7 7 2 0 0,-13 31-2 0 0,15-30-17 0 0,0 0 0 0 0,1 1-1 0 0,0 0 1 0 0,1 0 0 0 0,0 0-1 0 0,0 1 1 0 0,-1 7 17 0 0,4-10 137 0 0,0-1 0 0 0,0 1 0 0 0,1 0-1 0 0,0 0 1 0 0,1 0 0 0 0,0-1 0 0 0,0 1 0 0 0,1 0 0 0 0,0 0-1 0 0,0 0 1 0 0,2 5-137 0 0,-2-10 27 0 0,0-1 0 0 0,0 1-1 0 0,0 0 1 0 0,0 0 0 0 0,0-1 0 0 0,1 1-1 0 0,0-1 1 0 0,-1 1 0 0 0,1-1-1 0 0,0 0 1 0 0,0 0 0 0 0,0 0 0 0 0,0 0-1 0 0,1 0 1 0 0,-1 0 0 0 0,0 0-1 0 0,1-1 1 0 0,0 1 0 0 0,-1-1 0 0 0,1 0-1 0 0,0 0 1 0 0,-1 0 0 0 0,1 0-1 0 0,0 0 1 0 0,3 0-27 0 0,6 1-77 0 0,1-1 1 0 0,-1 0-1 0 0,1-1 1 0 0,0 0-1 0 0,5-2 77 0 0,-17 2-5 0 0,37-7-275 0 0,-25 4 176 0 0,6 0-24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2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5064 0 0,'5'-7'509'0'0,"-1"0"0"0"0,-1 0 0 0 0,1 0 0 0 0,-1-1 0 0 0,0 0 0 0 0,0-1-509 0 0,11-27 3180 0 0,-5 19-2586 0 0,0 1 5313 0 0,0 33-5611 0 0,-7-9-290 0 0,1 1 0 0 0,-2-1 0 0 0,1 1-1 0 0,-1-1 1 0 0,-1 1 0 0 0,1 0 0 0 0,-1-1-6 0 0,-6 64 195 0 0,1-29-92 0 0,-3 24-30 0 0,4-36 21 0 0,0 0 0 0 0,2 8-94 0 0,2-24 59 0 0,-2 0-1 0 0,-3 14-58 0 0,3-21 24 0 0,1 1 1 0 0,-1-1-1 0 0,1 1 1 0 0,1 0-1 0 0,0-1 0 0 0,0 1 1 0 0,0 0-1 0 0,1-1 0 0 0,2 8-24 0 0,-2-14 19 0 0,-1 0 0 0 0,1 0 0 0 0,0 0 0 0 0,-1 0 0 0 0,1-1 0 0 0,0 1 0 0 0,0 0-1 0 0,0-1 1 0 0,1 1 0 0 0,-1 0 0 0 0,0-1 0 0 0,1 1 0 0 0,-1-1 0 0 0,0 0-1 0 0,1 0 1 0 0,0 1 0 0 0,-1-1 0 0 0,1 0 0 0 0,0 0 0 0 0,0-1 0 0 0,-1 1 0 0 0,1 0-1 0 0,0 0 1 0 0,0-1 0 0 0,0 1 0 0 0,0-1 0 0 0,0 0 0 0 0,0 1 0 0 0,0-1-1 0 0,1 0-18 0 0,2-1 8 0 0,-1 1 0 0 0,1-1-1 0 0,-1 0 1 0 0,1 0-1 0 0,-1 0 1 0 0,0 0-1 0 0,0-1 1 0 0,1 0-1 0 0,-1 0 1 0 0,3-2-8 0 0,19-13-1002 0 0,-1-1 0 0 0,-1-2 0 0 0,-1 0 0 0 0,0-2 1002 0 0,60-62-3172 0 0,-77 78 3100 0 0,0 0 1 0 0,-1-1-1 0 0,0 0 0 0 0,0-1 1 0 0,-1 1-1 0 0,0-1 0 0 0,0 1 1 0 0,1-7 71 0 0,-5 13 69 0 0,0 0 0 0 0,0 0 0 0 0,0 0 1 0 0,0 0-1 0 0,0-1 0 0 0,0 1 1 0 0,0 0-1 0 0,0 0 0 0 0,-1 0 0 0 0,1 0 1 0 0,0 0-1 0 0,-1 0 0 0 0,1 0 0 0 0,-1 0 1 0 0,1 0-1 0 0,-1 0 0 0 0,0 0 1 0 0,1 0-1 0 0,-1 0 0 0 0,0 0 0 0 0,0 0 1 0 0,0 1-1 0 0,1-1 0 0 0,-1 0 0 0 0,0 1 1 0 0,0-1-1 0 0,0 0 0 0 0,0 1 1 0 0,0-1-1 0 0,0 1 0 0 0,0 0 0 0 0,-1-1 1 0 0,1 1-1 0 0,0 0 0 0 0,0-1 1 0 0,0 1-1 0 0,0 0 0 0 0,0 0 0 0 0,0 0 1 0 0,-1 0-1 0 0,1 0 0 0 0,0 1 0 0 0,0-1 1 0 0,0 0-1 0 0,0 0 0 0 0,0 1 1 0 0,0-1-70 0 0,-11 7 213 0 0,0 1 1 0 0,1 0 0 0 0,0 1 0 0 0,1 0 0 0 0,0 1-1 0 0,-2 2-213 0 0,6-5 16 0 0,0 0 0 0 0,1 0-1 0 0,0 0 1 0 0,0 1 0 0 0,1 0 0 0 0,0 0-1 0 0,0 0 1 0 0,0 0 0 0 0,1 1-1 0 0,1 0-15 0 0,-1 21 37 0 0,3-27-20 0 0,0-2-7 0 0,0 1 1 0 0,0-1-1 0 0,0 0 0 0 0,1 0 1 0 0,-1 0-1 0 0,0 0 0 0 0,0 0 1 0 0,1 0-1 0 0,-1 0 1 0 0,0 0-1 0 0,1 0 0 0 0,-1 0 1 0 0,1 0-1 0 0,0-1 1 0 0,-1 1-1 0 0,1 0 0 0 0,0 0 1 0 0,-1 0-1 0 0,1-1 0 0 0,0 1 1 0 0,0 0-1 0 0,0-1 1 0 0,0 1-1 0 0,-1 0 0 0 0,1-1 1 0 0,0 1-1 0 0,0-1 0 0 0,0 0 1 0 0,0 1-1 0 0,0-1 1 0 0,0 0-1 0 0,0 0 0 0 0,0 1 1 0 0,0-1-1 0 0,1 0 1 0 0,-1 0-1 0 0,0 0 0 0 0,0 0 1 0 0,0 0-1 0 0,0-1 0 0 0,0 1 1 0 0,0 0-11 0 0,4-1 42 0 0,1-1 1 0 0,-1 1-1 0 0,0-1 1 0 0,-1 0-1 0 0,1-1 1 0 0,0 1-1 0 0,0-1 0 0 0,-1 0 1 0 0,0 0-1 0 0,1 0 1 0 0,-1 0-1 0 0,-1-1 1 0 0,1 0-1 0 0,0 0 1 0 0,-1 0-1 0 0,0 0 1 0 0,0 0-1 0 0,0-1 0 0 0,1-1-42 0 0,8-22 155 0 0,-11 21-127 0 0,-1 6-92 0 0,0 1-31 0 0,0 0 3 0 0,0 2 16 0 0,-1 8-10 0 0,1-8 73 0 0,-1 0 0 0 0,1 0 0 0 0,0 0 0 0 0,0 0 0 0 0,0 0 0 0 0,0 0 0 0 0,0 0 0 0 0,1 0 0 0 0,-1 1 0 0 0,1 0 13 0 0,2 22 0 0 0,-3-24 3 0 0,1 1 0 0 0,-1-1 0 0 0,1 1 0 0 0,-1-1 0 0 0,1 1 0 0 0,-1-1 0 0 0,1 0 0 0 0,0 1 0 0 0,0-1 0 0 0,0 0 0 0 0,0 0 0 0 0,0 0 0 0 0,0 1-1 0 0,0-1 1 0 0,0 0 0 0 0,0 0 0 0 0,1-1 0 0 0,0 2-3 0 0,0-1 11 0 0,1 1-1 0 0,0-1 0 0 0,0 0 1 0 0,0 0-1 0 0,0 0 1 0 0,0-1-1 0 0,0 1 0 0 0,0-1 1 0 0,1 1-11 0 0,6-1 51 0 0,1 0 1 0 0,-1-1-1 0 0,1 0 0 0 0,9-2-51 0 0,-9 0-188 0 0,-1 0-1 0 0,0-1 0 0 0,0 0 1 0 0,-1 0-1 0 0,1-1 0 0 0,-1 0 1 0 0,0-1-1 0 0,0 0 1 0 0,-1 0-1 0 0,1-1 0 0 0,-1 0 1 0 0,-1-1-1 0 0,1 1 0 0 0,-1-2 189 0 0,-4 5-289 0 0,0 0 0 0 0,-1 0 0 0 0,1 0 0 0 0,-1 0 0 0 0,0 0 0 0 0,0-1 0 0 0,-1 1 0 0 0,1-3 289 0 0,0-3-371 0 0,0-1 0 0 0,-1 1 0 0 0,-1-1 0 0 0,0-6 371 0 0,-4-5 221 0 0,3 17-42 0 0,0 4 107 0 0,1 1 19 0 0,0 0 74 0 0,0 0 34 0 0,0 0 10 0 0,1 1-357 0 0,1 1 1 0 0,-1-1-1 0 0,-1 1 1 0 0,1 0 0 0 0,0-1-1 0 0,0 1 1 0 0,-1 0-1 0 0,1-1 1 0 0,0 2-67 0 0,0-1 70 0 0,4 10-9 0 0,1-1 0 0 0,0-1 0 0 0,1 1 0 0 0,1-1 1 0 0,2 3-62 0 0,-3-4 194 0 0,0-1 0 0 0,-1 1 1 0 0,0 0-1 0 0,0 1 1 0 0,-1-1-1 0 0,-1 1 1 0 0,3 6-195 0 0,-6-13 119 0 0,-1 0 1 0 0,1 0 0 0 0,0 0 0 0 0,-1 0 0 0 0,0 0 0 0 0,1 0 0 0 0,-1 0 0 0 0,0 0 0 0 0,-1 0-1 0 0,1 2-119 0 0,-1-3 62 0 0,1 0-1 0 0,-1 0 0 0 0,0 0 0 0 0,0-1 0 0 0,0 1 0 0 0,0 0 1 0 0,0-1-1 0 0,0 1 0 0 0,0 0 0 0 0,-1-1 0 0 0,1 1 0 0 0,0-1 0 0 0,-1 0 1 0 0,0 1-1 0 0,1-1 0 0 0,-1 0 0 0 0,0 0-61 0 0,-10 5 90 0 0,1-1-1 0 0,-1-1 1 0 0,1 0 0 0 0,-1 0-1 0 0,-1-1 1 0 0,1-1-1 0 0,0 0 1 0 0,-6 0-90 0 0,7-1 42 0 0,8 0-29 0 0,2-1-9 0 0,0 0 0 0 0,1 0 0 0 0,-1 1 0 0 0,0-1 0 0 0,0 0 0 0 0,0 0 0 0 0,0-1 0 0 0,0 1 0 0 0,1 0 0 0 0,-1 0 0 0 0,0 0 0 0 0,0 0 0 0 0,0-1 0 0 0,0 1 0 0 0,1 0 0 0 0,-1-1 0 0 0,0 1-4 0 0,12-14 140 0 0,-7 11-133 0 0,0 0-1 0 0,0 0 1 0 0,0 0-1 0 0,0 1 1 0 0,1 0-1 0 0,-1 0 1 0 0,1 0 0 0 0,2-1-7 0 0,12-5-16 0 0,37-14-63 0 0,-6 2-2 0 0,-34 12 5 0 0,10-3-46 0 0,-2-2 0 0 0,3-2 122 0 0,60-38-165 0 0,-85 52 164 0 0,-1 0 0 0 0,0 0 0 0 0,1 0 0 0 0,-1 0 0 0 0,0 0 0 0 0,0-1 0 0 0,1 1 0 0 0,-1 0 0 0 0,0-1-1 0 0,0 1 2 0 0,-1 0 0 0 0,0 1 0 0 0,1 0 0 0 0,-1 0 0 0 0,0 0 1 0 0,0-1-1 0 0,0 1 0 0 0,1 0 0 0 0,-1 0 0 0 0,0-1 0 0 0,0 1 0 0 0,0 0 0 0 0,1 0 0 0 0,-1-1 0 0 0,0 1 0 0 0,0 0 0 0 0,0 0 0 0 0,0-1 0 0 0,0 1 0 0 0,0 0 0 0 0,0-1 0 0 0,0 1 0 0 0,0 0 0 0 0,0-1 0 0 0,0 1 0 0 0,0 0 0 0 0,0-1 0 0 0,0 1 0 0 0,0 0 0 0 0,0-1 0 0 0,0 1 0 0 0,0 0 0 0 0,0 0 0 0 0,0-1 0 0 0,0 1 0 0 0,-1 0 0 0 0,1-1 0 0 0,0 1 0 0 0,0 0 0 0 0,0 0 0 0 0,0-1 0 0 0,-1 1 0 0 0,1 0 0 0 0,0 0 0 0 0,0 0 0 0 0,-1-1 0 0 0,1 1 0 0 0,0 0 0 0 0,0 0 0 0 0,-1 0 0 0 0,1 0 0 0 0,0 0 0 0 0,-1-1 0 0 0,1 1 0 0 0,0 0 0 0 0,0 0 0 0 0,-1 0 0 0 0,1 0 0 0 0,-14 0-9 0 0,14 0 7 0 0,-9 3-24 0 0,0-1-1 0 0,-1 1 1 0 0,1 0 0 0 0,1 1 0 0 0,-1 0-1 0 0,0 1 1 0 0,1 0 0 0 0,0 0 0 0 0,-6 5 26 0 0,11-8 21 0 0,0 1 0 0 0,1-1 0 0 0,-1 1 0 0 0,0-1-1 0 0,1 1 1 0 0,-1 0 0 0 0,1 0 0 0 0,0 0 0 0 0,0 1 0 0 0,0-1 0 0 0,1 0 0 0 0,-1 1 0 0 0,1-1 0 0 0,0 1 0 0 0,0 0 0 0 0,0-1 0 0 0,0 1 0 0 0,0 0 0 0 0,1 0 0 0 0,0-1 0 0 0,0 1 0 0 0,0 0 0 0 0,0 0-1 0 0,1 0-20 0 0,-1-1 30 0 0,1 0-1 0 0,0 0 1 0 0,0-1-1 0 0,0 1 1 0 0,0 0-1 0 0,0 0 1 0 0,0-1-1 0 0,1 1 1 0 0,0 0-1 0 0,-1-1 1 0 0,1 0-1 0 0,0 1 1 0 0,0-1-1 0 0,0 0 1 0 0,2 2-30 0 0,0-2 59 0 0,0 1 0 0 0,0 0 1 0 0,0-1-1 0 0,0 0 1 0 0,1 0-1 0 0,-1 0 0 0 0,1-1 1 0 0,-1 0-1 0 0,3 1-59 0 0,10 1 98 0 0,-1-2 0 0 0,1 0 0 0 0,-1 0 0 0 0,1-1 0 0 0,2-2-98 0 0,3 1 34 0 0,3 0 99 0 0,-1-1 0 0 0,8-3-133 0 0,-24 4-12 0 0,0-1 0 0 0,0 0-1 0 0,0-1 1 0 0,-1 0 0 0 0,1 0-1 0 0,-1-1 1 0 0,0 0-1 0 0,7-4 13 0 0,-3 0-437 0 0,-6 5 0 0 0,0-1-1 0 0,0 0 1 0 0,0 0 0 0 0,-1 0-1 0 0,4-3 438 0 0,-7 5-287 0 0,0 0 0 0 0,0 1 1 0 0,1-1-1 0 0,-1 0 0 0 0,-1 0 0 0 0,1 0 0 0 0,0 0 0 0 0,0 0 0 0 0,-1 0 0 0 0,1 0 0 0 0,-1-1 0 0 0,0 1 0 0 0,1 0 0 0 0,-1 0 0 0 0,0 0 0 0 0,0 0 0 0 0,0 0 0 0 0,-1-1 287 0 0,0-7-1142 0 0,0 7-2 0 0</inkml:trace>
  <inkml:trace contextRef="#ctx0" brushRef="#br0" timeOffset="558.931">1155 310 1840 0 0,'0'11'531'0'0,"0"-7"3236"0"0,-2 2-3250 0 0,1-1 0 0 0,0 0 0 0 0,0 1-1 0 0,1-1 1 0 0,0 1 0 0 0,-1-1 0 0 0,2 0-1 0 0,-1 2-516 0 0,-1 31 1930 0 0,1 7-679 0 0,0-43-1161 0 0,-1 1 1 0 0,1 0-1 0 0,0 0 1 0 0,0-1-1 0 0,0 1 0 0 0,0 0 1 0 0,0 0-1 0 0,1 0 1 0 0,-1-1-1 0 0,1 1 1 0 0,0 1-91 0 0,3 17 2102 0 0,11-41-642 0 0,-10 10-1221 0 0,0 0 0 0 0,0 0-1 0 0,7-9-238 0 0,0-1 97 0 0,28-35-22 0 0,-37 51-67 0 0,1-1-1 0 0,-1 1 1 0 0,1 1-1 0 0,0-1 1 0 0,-1 0 0 0 0,2 1-1 0 0,0-1-7 0 0,13-11 11 0 0,29-21-1018 0 0,-34 26-3359 0 0,2 2-1471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412 139 10800 0 0,'3'-13'459'0'0,"0"0"1"0"0,1 1-1 0 0,1 0 0 0 0,0 0 1 0 0,1-1-460 0 0,0-7 2998 0 0,-6 19-2938 0 0,0 1 1 0 0,1 0-1 0 0,-1-1 1 0 0,0 1-1 0 0,0-1 0 0 0,0 1 1 0 0,0 0-1 0 0,0-1 0 0 0,0 1 1 0 0,0-1-1 0 0,0 1 0 0 0,0-1 1 0 0,0 1-1 0 0,0 0 1 0 0,-1-1-1 0 0,1 1 0 0 0,0-1 1 0 0,0 1-1 0 0,0 0 0 0 0,0-1 1 0 0,-1 1-1 0 0,1-1 1 0 0,0 1-1 0 0,0 0 0 0 0,-1 0 1 0 0,1-1-1 0 0,0 1 0 0 0,-1 0 1 0 0,1-1-1 0 0,0 1 1 0 0,-1 0-1 0 0,1 0 0 0 0,0-1 1 0 0,-1 1-1 0 0,1 0 0 0 0,-1 0 1 0 0,1 0-1 0 0,0 0 1 0 0,-1 0-1 0 0,1 0 0 0 0,-1-1 1 0 0,1 1-1 0 0,-1 0 0 0 0,1 0-60 0 0,-2 1 50 0 0,0-1 1 0 0,0 1-1 0 0,0 0 0 0 0,0-1 0 0 0,1 1 0 0 0,-1 0 0 0 0,0 0 0 0 0,0 0 0 0 0,1 1 0 0 0,-2 0-50 0 0,-2 1 78 0 0,-6 4-1 0 0,0 1 1 0 0,0 0-1 0 0,1 0 0 0 0,0 1 1 0 0,1 0-1 0 0,0 1 0 0 0,-1 1-77 0 0,-6 10 53 0 0,1 1 0 0 0,1 1 0 0 0,0 0 0 0 0,2 1 0 0 0,1 0 0 0 0,1 1 0 0 0,1 0 0 0 0,1 1-53 0 0,3-10 0 0 0,1 1 0 0 0,1-1 0 0 0,0 1 0 0 0,1-1 0 0 0,1 1 0 0 0,0 0 0 0 0,2 0 0 0 0,1 15 0 0 0,-1-21-2 0 0,-1-1-1 0 0,0 0 0 0 0,-2 9 3 0 0,0 13 99 0 0,2-30-147 0 0,0 0 0 0 0,0 0 0 0 0,0 0 1 0 0,0 0-1 0 0,-1 0 0 0 0,1 0 0 0 0,0-1 0 0 0,-1 1 0 0 0,0 0 0 0 0,1 0 1 0 0,-1-1-1 0 0,0 1 0 0 0,0 0 0 0 0,0-1 0 0 0,0 1 0 0 0,0-1 0 0 0,-1 1 0 0 0,1-1 1 0 0,0 0-1 0 0,-1 1 48 0 0,-5 1-654 0 0</inkml:trace>
  <inkml:trace contextRef="#ctx0" brushRef="#br0" timeOffset="214.961">1 399 12496 0 0,'7'0'1133'0'0,"67"-6"1175"0"0,54 3-2308 0 0,25-1 1477 0 0,-128 3-1366 0 0,-9 0-174 0 0,0 0 0 0 0,-1-1 1 0 0,1 0-1 0 0,-1-1 0 0 0,1-1 1 0 0,2-2 62 0 0,0 0-4137 0 0,1 2-1451 0 0</inkml:trace>
  <inkml:trace contextRef="#ctx0" brushRef="#br0" timeOffset="1385.381">712 136 6448 0 0,'0'0'498'0'0,"0"0"-60"0"0,0 0 962 0 0,0 5 3848 0 0,-3 8-3752 0 0,-19 61 1386 0 0,10-32-1808 0 0,-8 18-120 0 0,4-17-518 0 0,6-16-16 0 0,-13 25-420 0 0,19-46 48 0 0,0 6-30 0 0,3 22 217 0 0,1-33-139 0 0,11 1 134 0 0,-10-1-232 0 0,0-1-1 0 0,0 0 0 0 0,0 0 0 0 0,0 1 1 0 0,0-1-1 0 0,0 0 0 0 0,0 0 0 0 0,0 0 0 0 0,0 0 1 0 0,0 0-1 0 0,-1 0 0 0 0,1 0 0 0 0,0-1 1 0 0,0 1-1 0 0,0 0 0 0 0,0 0 0 0 0,0-1 1 0 0,0 1-1 0 0,0-1 0 0 0,-1 1 0 0 0,1-1 3 0 0,6-3-314 0 0,-1 0 1 0 0,-1 0-1 0 0,1 0 0 0 0,0-1 0 0 0,-1 0 0 0 0,0 0 0 0 0,0-1 0 0 0,-1 1 0 0 0,3-5 314 0 0,9-12-1540 0 0,0 1 0 0 0,1 0 0 0 0,1 1 1540 0 0,20-24-1434 0 0,-31 34 1483 0 0,-6 9 55 0 0,-1 0-1 0 0,1 0 1 0 0,0 0-1 0 0,-1 0 0 0 0,1 1 1 0 0,0-1-1 0 0,0 0 1 0 0,-1 0-1 0 0,1 0 0 0 0,0 1 1 0 0,0-1-1 0 0,0 0 1 0 0,0 1-1 0 0,0-1 0 0 0,0 1 1 0 0,0-1-1 0 0,0 1 1 0 0,0-1-1 0 0,1 1 0 0 0,-1 0 1 0 0,0 0-1 0 0,0-1 1 0 0,0 1-104 0 0,0 0 65 0 0,-1 1 1 0 0,0-1 0 0 0,0 0-1 0 0,0 1 1 0 0,1-1 0 0 0,-1 0-1 0 0,0 1 1 0 0,0-1 0 0 0,0 0-1 0 0,0 1 1 0 0,1-1 0 0 0,-1 0 0 0 0,0 1-1 0 0,0-1 1 0 0,0 1 0 0 0,0-1-1 0 0,0 0 1 0 0,0 1 0 0 0,0-1-1 0 0,0 0 1 0 0,0 1 0 0 0,0-1-1 0 0,0 1 1 0 0,-1-1 0 0 0,1 0 0 0 0,0 1-1 0 0,0-1-65 0 0,-2 12 556 0 0,2 5 187 0 0,1 0-261 0 0,-2-10-309 0 0,1-1-1 0 0,0 0 1 0 0,1 0-1 0 0,-1 0 1 0 0,2 4-173 0 0,1 20 610 0 0,-3-27-534 0 0,0 0-1 0 0,1 0 1 0 0,-1 0 0 0 0,1 0-1 0 0,-1 0 1 0 0,1 0-1 0 0,0 0 1 0 0,0 0-1 0 0,0 0 1 0 0,1 0-1 0 0,-1 0 1 0 0,1-1-1 0 0,-1 1 1 0 0,1-1-1 0 0,0 1 1 0 0,0-1 0 0 0,1 1-76 0 0,0 0 97 0 0,1 0 0 0 0,-1 0 0 0 0,1 0 0 0 0,0-1 0 0 0,0 1 0 0 0,0-1 0 0 0,0 0 0 0 0,1 0 0 0 0,-1-1 0 0 0,0 1 0 0 0,1-1-97 0 0,-3-1 16 0 0,-1 0 0 0 0,1 0 0 0 0,0 0 0 0 0,0 0 0 0 0,-1 0 0 0 0,1 0 1 0 0,0-1-1 0 0,-1 1 0 0 0,1 0 0 0 0,0-1 0 0 0,-1 1 0 0 0,1-1 0 0 0,-1 0 0 0 0,1 0 0 0 0,-1 0 0 0 0,1 1 0 0 0,-1-1 0 0 0,1-1-16 0 0,2-1 50 0 0,0 0 1 0 0,0-1 0 0 0,-1 1-1 0 0,1-1 1 0 0,2-3-51 0 0,-1 0 97 0 0,0-1 0 0 0,0 0 1 0 0,0 0-1 0 0,-1 0 0 0 0,0 0 1 0 0,-1-1-1 0 0,0 1 0 0 0,1-3-97 0 0,6-19 190 0 0,-7 24-179 0 0,0 0-1 0 0,-1-1 1 0 0,0 1 0 0 0,0-1 0 0 0,-1 0 0 0 0,0 1 0 0 0,0-1-11 0 0,-1 6-70 0 0,0 1 2 0 0,0 19-20 0 0,0 7-212 0 0,-2 0 0 0 0,-2 16 300 0 0,7-14 0 0 0,-3-27 4 0 0,0 0-1 0 0,0 0 0 0 0,0 1 1 0 0,0-1-1 0 0,1 0 0 0 0,-1 0 0 0 0,0 0 1 0 0,1 0-1 0 0,-1 1 0 0 0,1-1 1 0 0,-1 0-1 0 0,1 0 0 0 0,0 0 1 0 0,0 0-1 0 0,-1 0 0 0 0,1 0 0 0 0,0 0 1 0 0,0-1-1 0 0,0 1 0 0 0,0 0 1 0 0,0 0-1 0 0,0-1 0 0 0,0 1 1 0 0,0-1-1 0 0,1 1-3 0 0,17 5 123 0 0,-12-5-139 0 0,-1-1 0 0 0,0-1 1 0 0,1 1-1 0 0,-1-1 1 0 0,0 0-1 0 0,1 0 1 0 0,-1-1-1 0 0,0 0 0 0 0,0 0 1 0 0,4-2 15 0 0,1-2-661 0 0,1 0 0 0 0,-1 0 1 0 0,0-1-1 0 0,8-6 661 0 0,17-22-2584 0 0,-7 13-185 0 0,-1-1 0 0 0,17-18 2769 0 0,-33 26-264 0 0,4-4 370 0 0,-16 19-36 0 0,1-1 0 0 0,-1 1 0 0 0,0 0 0 0 0,0-1 0 0 0,0 1 0 0 0,1-1 0 0 0,-1 1 0 0 0,0-1 0 0 0,0 1 0 0 0,0-1 0 0 0,0 1 0 0 0,0 0 0 0 0,0-1 0 0 0,0 1 0 0 0,0-1 0 0 0,0 1-1 0 0,0-1 1 0 0,0 1 0 0 0,0-1 0 0 0,0 1 0 0 0,0-1 0 0 0,0 1 0 0 0,0 0 0 0 0,-1-1 0 0 0,1 1 0 0 0,0-1 0 0 0,0 1 0 0 0,0 0 0 0 0,-1-1 0 0 0,1 1 0 0 0,0-1 0 0 0,-1 1 0 0 0,1 0 0 0 0,0 0 0 0 0,-1-1 0 0 0,1 1 0 0 0,0 0-1 0 0,-1-1 1 0 0,1 1 0 0 0,-1 0 0 0 0,1 0 0 0 0,0 0 0 0 0,-1-1 0 0 0,1 1 0 0 0,-1 0 0 0 0,1 0 0 0 0,-1 0 0 0 0,1 0 0 0 0,0 0 0 0 0,-1 0 0 0 0,1 0 0 0 0,-1 0 0 0 0,1 0 0 0 0,-1 0 0 0 0,1 0 0 0 0,-1 0 0 0 0,1 0 0 0 0,-1 0 0 0 0,1 1-1 0 0,-1-1-69 0 0,-4 2 267 0 0,0 0 0 0 0,0 0-1 0 0,0 1 1 0 0,0 0-1 0 0,0 0 1 0 0,0 0-1 0 0,1 1 1 0 0,-3 1-267 0 0,-5 5 342 0 0,6-4-243 0 0,0 0-1 0 0,1 0 1 0 0,0 0-1 0 0,0 1 1 0 0,1 0-1 0 0,0 0 1 0 0,0 0-1 0 0,1 0 1 0 0,-1 1 0 0 0,2-1-1 0 0,-1 1 1 0 0,1 0-99 0 0,-4 17 177 0 0,6-24-131 0 0,0 1-1 0 0,0 0 1 0 0,1-1 0 0 0,-1 1-1 0 0,0 0 1 0 0,1-1 0 0 0,-1 1-1 0 0,1 0 1 0 0,0-1-1 0 0,0 1 1 0 0,-1-1 0 0 0,1 1-1 0 0,1 0-45 0 0,2-2 37 0 0,0 1 0 0 0,0-1 0 0 0,0 0 0 0 0,0 0 0 0 0,0-1 0 0 0,0 1 0 0 0,0-1 0 0 0,0 0 0 0 0,0 0 0 0 0,0 0 0 0 0,0-1 0 0 0,-1 1 0 0 0,4-3-37 0 0,5-2 177 0 0,-1-1-1 0 0,-1 0 1 0 0,10-7-177 0 0,9-11 21 0 0,-18 15-21 0 0,-1 1 0 0 0,1 0 0 0 0,0 1 0 0 0,1 0 0 0 0,0 1 0 0 0,0 1 0 0 0,1-1 0 0 0,-9 6 0 0 0,13-2 0 0 0,-15 2-7 0 0,0 1-1 0 0,0 0 0 0 0,0 0 1 0 0,-1 0-1 0 0,1 0 0 0 0,0 1 1 0 0,0-1-1 0 0,0 1 1 0 0,-1-1-1 0 0,1 1 0 0 0,0-1 1 0 0,0 1-1 0 0,-1 0 0 0 0,1 0 1 0 0,0 0-1 0 0,-1 0 0 0 0,1 0 1 0 0,-1 0-1 0 0,0 0 0 0 0,1 0 1 0 0,-1 1-1 0 0,0-1 1 0 0,1 1-1 0 0,-1-1 0 0 0,0 1 1 0 0,0-1-1 0 0,0 1 0 0 0,-1-1 1 0 0,1 1-1 0 0,0 0 0 0 0,0 1 8 0 0,2 7-55 0 0,0 0 0 0 0,-1 0 0 0 0,0 1-1 0 0,0-1 1 0 0,-1 4 55 0 0,2 6 249 0 0,-2 7-231 0 0,-2-5-36 0 0,1-21-32 0 0,0-1 102 0 0,6-19 338 0 0,5-6-298 0 0,0 1-1 0 0,2 0 1 0 0,5-6-92 0 0,-11 20-305 0 0,1 0-1 0 0,0 0 1 0 0,8-7 305 0 0,14-8-6320 0 0,-11 11-350 0 0</inkml:trace>
  <inkml:trace contextRef="#ctx0" brushRef="#br0" timeOffset="2113.024">1808 289 10568 0 0,'0'0'233'0'0,"0"0"39"0"0,0 0 17 0 0,0 0-27 0 0,0 0-65 0 0,0 0 352 0 0,0 0 174 0 0,1 0 40 0 0,7 2-222 0 0,0-1 0 0 0,0 0 0 0 0,0-1 0 0 0,1 0 1 0 0,-1 0-1 0 0,0-1 0 0 0,0 0 0 0 0,0 0 0 0 0,3-1-541 0 0,11-4 397 0 0,0-1-1 0 0,16-7-396 0 0,-26 9 106 0 0,0 0-1 0 0,-1-1 0 0 0,0-1 1 0 0,4-3-106 0 0,-10 7 22 0 0,0-1 1 0 0,0 0 0 0 0,-1 0 0 0 0,0 0 0 0 0,1-1 0 0 0,-2 1-1 0 0,1-1 1 0 0,0 0 0 0 0,2-5-23 0 0,-6 9 1 0 0,1 1 0 0 0,-1-1-1 0 0,1 0 1 0 0,-1 1 0 0 0,0-1-1 0 0,1 0 1 0 0,-1 0 0 0 0,0 1 0 0 0,0-1-1 0 0,1 0 1 0 0,-1 0 0 0 0,0 0 0 0 0,0 1-1 0 0,0-1 1 0 0,0 0 0 0 0,0 0 0 0 0,0 0-1 0 0,0 1 1 0 0,0-1 0 0 0,-1 0-1 0 0,1 0 1 0 0,0 0 0 0 0,0 1 0 0 0,-1-1-1 0 0,1 0 1 0 0,0 0 0 0 0,-1 1 0 0 0,1-1-1 0 0,-1 0 1 0 0,1 1 0 0 0,-1-1 0 0 0,1 1-1 0 0,-1-1 1 0 0,1 0 0 0 0,-1 1-1 0 0,0-1 1 0 0,1 1 0 0 0,-1-1 0 0 0,0 1-1 0 0,1 0 1 0 0,-1-1 0 0 0,0 1 0 0 0,0 0-1 0 0,1-1 1 0 0,-1 1 0 0 0,0 0 0 0 0,0 0-1 0 0,1 0 1 0 0,-1 0 0 0 0,0 0 0 0 0,0 0-1 0 0,0 0 1 0 0,0 0-1 0 0,-3-1 7 0 0,0 1 0 0 0,-1 0 0 0 0,1 0 0 0 0,0 1 0 0 0,0-1 0 0 0,-1 1 0 0 0,1 0-1 0 0,0 0 1 0 0,-3 1-7 0 0,-4 4 28 0 0,-1 0 0 0 0,1 0 0 0 0,0 1 0 0 0,0 1 0 0 0,1 0 0 0 0,0 0 0 0 0,1 1 0 0 0,-1 1 0 0 0,-6 9-28 0 0,11-14 54 0 0,1 1 0 0 0,-1 0 0 0 0,1 0 0 0 0,1 1 0 0 0,-1-1 0 0 0,1 1 0 0 0,0 0 0 0 0,1 0 0 0 0,0 0 0 0 0,0 0 0 0 0,0 0 0 0 0,1 0 0 0 0,0 0 0 0 0,0 1 0 0 0,1-1 0 0 0,0 0 0 0 0,0 1 0 0 0,1 2-54 0 0,-1-8-13 0 0,1 0 1 0 0,0 0-1 0 0,0 0 0 0 0,0 1 0 0 0,0-1 0 0 0,0 0 0 0 0,0-1 1 0 0,0 1-1 0 0,1 0 0 0 0,-1 0 0 0 0,0 0 0 0 0,1-1 0 0 0,0 1 0 0 0,-1-1 1 0 0,1 1-1 0 0,0-1 0 0 0,0 0 0 0 0,0 0 0 0 0,0 1 0 0 0,0-1 0 0 0,0-1 1 0 0,0 1-1 0 0,0 0 0 0 0,0 0 0 0 0,1-1 0 0 0,-1 1 0 0 0,1-1 13 0 0,7 2 28 0 0,1-1 0 0 0,0 0 0 0 0,-1-1 0 0 0,1 0-1 0 0,3-1-27 0 0,27-4-1089 0 0,-14 0-3961 0 0,-5-3-1450 0 0</inkml:trace>
  <inkml:trace contextRef="#ctx0" brushRef="#br0" timeOffset="2396.427">2397 48 15632 0 0,'-1'-1'48'0'0,"-1"0"0"0"0,1 0 1 0 0,0 0-1 0 0,0 1 1 0 0,0-1-1 0 0,-1 0 1 0 0,1 1-1 0 0,0-1 1 0 0,-1 1-1 0 0,1-1 1 0 0,-1 1-1 0 0,1 0 0 0 0,0 0 1 0 0,-1-1-1 0 0,1 1 1 0 0,-1 0-1 0 0,1 0 1 0 0,-1 0-1 0 0,1 1 1 0 0,0-1-1 0 0,-1 0 1 0 0,1 1-1 0 0,-1-1 0 0 0,1 0 1 0 0,0 1-1 0 0,-1 0 1 0 0,1-1-1 0 0,0 1 1 0 0,0 0-1 0 0,0-1 1 0 0,-1 1-1 0 0,1 0 1 0 0,0 0-1 0 0,0 0 0 0 0,0 1-48 0 0,-1 0 31 0 0,1-1 0 0 0,-1 1 0 0 0,1 0 0 0 0,0 0 0 0 0,0 0 0 0 0,0 0 0 0 0,0 0 0 0 0,0 0 0 0 0,0 0 0 0 0,0 0 0 0 0,1 0 0 0 0,-1 0 0 0 0,1 1 0 0 0,-1-1 0 0 0,1 0 0 0 0,0 0 0 0 0,0 2-31 0 0,0 1 203 0 0,0 0 0 0 0,0 0 0 0 0,1 0 0 0 0,0 0 0 0 0,0 0 0 0 0,0 0 0 0 0,1 2-203 0 0,1 1-109 0 0,1 0 0 0 0,0 0 0 0 0,1 0 0 0 0,-1 0 0 0 0,1-1 0 0 0,1 0 0 0 0,-1 0 0 0 0,1 0 0 0 0,4 3 109 0 0,1 0 32 0 0,0 1 1 0 0,-2 1-1 0 0,1-1 0 0 0,-1 2 0 0 0,-1-1 0 0 0,6 13-32 0 0,-14-25 18 0 0,1 1 0 0 0,-1 0 0 0 0,0 0 0 0 0,1 0 0 0 0,-1 0 0 0 0,0 0 0 0 0,0 0-1 0 0,0 0 1 0 0,0 1 0 0 0,0-1 0 0 0,0 0 0 0 0,0 0 0 0 0,0 0 0 0 0,0 0 0 0 0,0 0 0 0 0,-1 0-1 0 0,1 0 1 0 0,0 0 0 0 0,-1 0 0 0 0,1 0 0 0 0,0 0 0 0 0,-1 0-18 0 0,0 0 51 0 0,0 1 0 0 0,-1-1 0 0 0,1 1 0 0 0,0-1 0 0 0,-1 0 0 0 0,1 0 0 0 0,-1 0 0 0 0,0 1 0 0 0,1-1 0 0 0,-1-1 0 0 0,-1 2-51 0 0,-5 1 187 0 0,-1 0 0 0 0,0 0 0 0 0,1-1-1 0 0,-8 1-186 0 0,14-3 1 0 0,-96 14 339 0 0,71-13-1034 0 0,16-2 52 0 0,10 1-746 0 0,0-1 1060 0 0,1 0-1 0 0,-1 0 0 0 0,0 0 1 0 0,1 0-1 0 0,-1 0 1 0 0,0 0-1 0 0,0 0 0 0 0,0 1 1 0 0,0-1-1 0 0,0 0 1 0 0,-1 0 328 0 0,0-1-1856 0 0</inkml:trace>
  <inkml:trace contextRef="#ctx0" brushRef="#br0" timeOffset="3438.691">2796 0 9672 0 0,'0'0'440'0'0,"0"0"-6"0"0,0 0-114 0 0,-4 5 1676 0 0,-20 6 738 0 0,21-9-2646 0 0,-1 0 0 0 0,0 0 0 0 0,1 0 0 0 0,-1-1 0 0 0,0 1 0 0 0,-2-1-88 0 0,-14 7 774 0 0,12-4-219 0 0,-3 1-297 0 0,0 1 0 0 0,1 0 0 0 0,-1 0-1 0 0,1 1 1 0 0,-6 5-258 0 0,-4 4-180 0 0,17-14 259 0 0,0 0 0 0 0,0 0 0 0 0,0 0 0 0 0,0 1 0 0 0,1-1 0 0 0,-1 1 0 0 0,1 0 0 0 0,-1 0-1 0 0,1 0 1 0 0,-1 1-79 0 0,-9 15 536 0 0,9-15-422 0 0,1 0 0 0 0,-1 0 1 0 0,1 0-1 0 0,0 0 0 0 0,0 0 0 0 0,0 1 1 0 0,0-1-1 0 0,0 3-114 0 0,1-3 116 0 0,0 0-10 0 0,0 1 0 0 0,0-1-1 0 0,1 1 1 0 0,-1 0 0 0 0,1-1-1 0 0,0 1 1 0 0,0 0 0 0 0,1-1-1 0 0,-1 1 1 0 0,2 3-106 0 0,0 11 105 0 0,-2-18-115 0 0,4 9 151 0 0,-3-9-128 0 0,1 1 0 0 0,-1-1 1 0 0,1 0-1 0 0,-1 0 0 0 0,1 0 1 0 0,0 0-1 0 0,-1 0 1 0 0,1 0-1 0 0,0 0 0 0 0,1 0-13 0 0,6 2 22 0 0,0-1 0 0 0,1 0 0 0 0,-1 0 0 0 0,1-1 0 0 0,-1 0-1 0 0,9-1-21 0 0,18 3 80 0 0,-25-3-51 0 0,0 0 0 0 0,0-1 1 0 0,11-1-30 0 0,-1 0 43 0 0,-10 1-8 0 0,-1-1 0 0 0,1 0 1 0 0,-1-1-1 0 0,0 0 0 0 0,0-1 1 0 0,0 1-1 0 0,-1-2 0 0 0,1 0 0 0 0,-1 0 1 0 0,6-5-36 0 0,13-10-68 0 0,-2-1 1 0 0,16-16 67 0 0,-34 29-97 0 0,-1 2 33 0 0,2-2-47 0 0,0 0 1 0 0,-1 0-1 0 0,2-4 111 0 0,-9 11-65 0 0,-23 0-99 0 0,10 3 123 0 0,1 1 1 0 0,0 0-1 0 0,0 0 1 0 0,0 1-1 0 0,0 1 1 0 0,0 0-1 0 0,-9 6 41 0 0,13-7-2 0 0,1 0 0 0 0,0 1 0 0 0,0 0-1 0 0,0 0 1 0 0,0 1 0 0 0,1-1 0 0 0,0 1 0 0 0,0 0 0 0 0,0 1 0 0 0,1-1-1 0 0,0 1 1 0 0,-1 2 2 0 0,2-1 0 0 0,4 0 0 0 0,0-6 5 0 0,0 0 1 0 0,0 0-1 0 0,1 0 0 0 0,-1 0 0 0 0,1-1 0 0 0,0 1 0 0 0,-1 0 0 0 0,1-1 0 0 0,0 0 0 0 0,0 1 1 0 0,0-1-1 0 0,0 0 0 0 0,0 0 0 0 0,0 0 0 0 0,0 0 0 0 0,0 0 0 0 0,1-1 0 0 0,-1 1 0 0 0,0-1 0 0 0,0 1 1 0 0,1-1-1 0 0,-1 0 0 0 0,0 0 0 0 0,0 0 0 0 0,3 0-5 0 0,1-1 36 0 0,0 1 1 0 0,0-1-1 0 0,-1 1 1 0 0,1-2-1 0 0,0 1 1 0 0,0-1-1 0 0,-1 1 1 0 0,1-2-1 0 0,4-1-36 0 0,9-7 94 0 0,-9 6-58 0 0,0-1 0 0 0,0 0 0 0 0,0 0 0 0 0,3-5-36 0 0,-5 5-27 0 0,0 0 0 0 0,0 1 0 0 0,0-1 0 0 0,3 0 27 0 0,6-3-138 0 0,9-3-36 0 0,-20 10 130 0 0,-1 0 1 0 0,1-1-1 0 0,-1 1 1 0 0,0-1-1 0 0,0 0 44 0 0,14-4-73 0 0,-11 5 152 0 0,-6 1 2 0 0,-2 1-38 0 0,0 0-131 0 0,0 1 44 0 0,0 1 1 0 0,0-1 0 0 0,1 0 0 0 0,-1 0-1 0 0,0 1 1 0 0,1-1 0 0 0,-1 0 0 0 0,1 0-1 0 0,-1 0 1 0 0,1 0 0 0 0,0 1 0 0 0,-1-1 43 0 0,1-1-9 0 0,0 1 0 0 0,-1 0 0 0 0,1 0 0 0 0,-1-1 1 0 0,0 1-1 0 0,1 0 0 0 0,-1 0 0 0 0,0 0 0 0 0,1 0 1 0 0,-1 0-1 0 0,0 0 0 0 0,0 0 0 0 0,0-1 0 0 0,0 1 1 0 0,0 0-1 0 0,0 0 0 0 0,0 0 0 0 0,0 0 1 0 0,0 0-1 0 0,0 0 0 0 0,0 0 0 0 0,-1 0 0 0 0,1 0 9 0 0,-2 5-17 0 0,1-1-1 0 0,0 1 0 0 0,0 0 0 0 0,0 0 1 0 0,1 0-1 0 0,-1 0 0 0 0,2 3 18 0 0,-4 24-30 0 0,3-32 34 0 0,0 1 5 0 0,0-1 0 0 0,0 1 1 0 0,0 0-1 0 0,0-1 0 0 0,0 1 0 0 0,0 0 1 0 0,0-1-1 0 0,0 1 0 0 0,1 0 0 0 0,-1-1 1 0 0,1 1-1 0 0,-1-1 0 0 0,1 1 0 0 0,-1-1 1 0 0,1 1-1 0 0,0-1 0 0 0,0 1 1 0 0,0-1-1 0 0,0 0 0 0 0,0 0-9 0 0,-1 0 21 0 0,1-1 0 0 0,-1 1 0 0 0,0-1 0 0 0,1 1 0 0 0,-1-1 0 0 0,1 0 0 0 0,-1 1 0 0 0,1-1 0 0 0,-1 0 0 0 0,1 0 0 0 0,-1 1 0 0 0,1-1 0 0 0,-1 0 0 0 0,1 0 0 0 0,-1 0 0 0 0,1 1 0 0 0,-1-1 0 0 0,1 0 0 0 0,-1 0 0 0 0,1 0 0 0 0,-1 0 0 0 0,1 0 0 0 0,-1 0 0 0 0,1 0 0 0 0,0 0 0 0 0,-1 0 0 0 0,1-1 0 0 0,-1 1 0 0 0,1 0 0 0 0,-1 0 0 0 0,1 0 0 0 0,-1-1 0 0 0,1 1 0 0 0,-1 0 0 0 0,1 0 0 0 0,-1-1 1 0 0,0 1-1 0 0,1 0 0 0 0,-1-1-21 0 0,24-19 38 0 0,-14 11 85 0 0,26-22-25 0 0,-27 23-60 0 0,1-1-1 0 0,0 1 1 0 0,0 0-1 0 0,8-4-37 0 0,0 1 0 0 0,-15 8 0 0 0,1 1 0 0 0,0-1 0 0 0,0 1 0 0 0,0 0 0 0 0,0 0 0 0 0,1 0 0 0 0,3-1 0 0 0,-7 3-5 0 0,0-1 0 0 0,0 1 0 0 0,-1 0 0 0 0,1-1 0 0 0,0 1 1 0 0,0 0-1 0 0,0 0 0 0 0,0 0 0 0 0,0 0 0 0 0,0 0 0 0 0,0 0 0 0 0,0 0 0 0 0,0 0 0 0 0,0 0 0 0 0,0 0 0 0 0,-1 0 0 0 0,1 0 0 0 0,0 1 0 0 0,0-1 0 0 0,0 0 0 0 0,0 1 5 0 0,13 4-62 0 0,-13-4 56 0 0,1-1 1 0 0,-1 1 0 0 0,1 0 0 0 0,-1 0 0 0 0,1-1 0 0 0,-1 1-1 0 0,0 0 1 0 0,1 0 0 0 0,-1 0 0 0 0,0 0 0 0 0,0 0-1 0 0,0 1 1 0 0,0-1 0 0 0,0 0 0 0 0,0 1 0 0 0,0-1 0 0 0,0 1 5 0 0,2 1-2 0 0,10 14 15 0 0,10 19-13 0 0,-12-20 75 0 0,-9-13-75 0 0,0 0 0 0 0,0 0 0 0 0,1-1 0 0 0,-1 1 0 0 0,1-1 0 0 0,0 1 0 0 0,0-1 0 0 0,0 0 0 0 0,0 0 0 0 0,0-1 0 0 0,0 1 0 0 0,0 0 0 0 0,2-1 0 0 0,4 0 1 0 0,-1 0 0 0 0,1-1 0 0 0,0 0 0 0 0,4-1-1 0 0,-10 1-94 0 0,0-1-1 0 0,1 1 1 0 0,-1-1-1 0 0,0 0 0 0 0,0 0 1 0 0,0 0-1 0 0,0 0 1 0 0,0-1-1 0 0,0 1 1 0 0,0-1-1 0 0,0 0 1 0 0,0 0-1 0 0,0 0 95 0 0,19-15-2295 0 0,-18 14 1247 0 0,0 0 0 0 0,0 0 1 0 0,0 0-1 0 0,0 0 0 0 0,-1-1 0 0 0,1 1 1 0 0,-1-1-1 0 0,0 0 1048 0 0,4-10-4561 0 0</inkml:trace>
  <inkml:trace contextRef="#ctx0" brushRef="#br0" timeOffset="3905.689">3841 6 5528 0 0,'3'1'134'0'0,"-3"-1"-113"0"0,1 0 1 0 0,-1 0 0 0 0,1 0 0 0 0,-1 0-1 0 0,1 1 1 0 0,-1-1 0 0 0,1 0 0 0 0,-1 0-1 0 0,1 0 1 0 0,-1 0 0 0 0,1-1 0 0 0,0 1-1 0 0,-1 0 1 0 0,1 0 0 0 0,-1 0 0 0 0,1 0-1 0 0,-1-1 1 0 0,1 1 0 0 0,-1 0 0 0 0,1 0-1 0 0,-1-1 1 0 0,1 1 0 0 0,-1 0 0 0 0,0-1-1 0 0,1 1 1 0 0,-1 0 0 0 0,1-1 0 0 0,-1 1-1 0 0,0-1 1 0 0,1 1 0 0 0,-1-1-22 0 0,1 0 1162 0 0,-1 1 402 0 0,0 0 72 0 0,0 0-86 0 0,0 0-434 0 0,0 0-188 0 0,0 0-38 0 0,-1 2-789 0 0,0 0-1 0 0,1-1 1 0 0,-1 1-1 0 0,0-1 1 0 0,0 1-1 0 0,0-1 1 0 0,0 1-1 0 0,0-1 1 0 0,-1 0-1 0 0,1 0 1 0 0,0 1-1 0 0,-1-1 1 0 0,1 0-1 0 0,-1 0 1 0 0,1 0-1 0 0,-1 0 0 0 0,0 0-100 0 0,-8 6 291 0 0,-9 9 136 0 0,-2 0 0 0 0,0-1 0 0 0,-1-1-427 0 0,8-5 315 0 0,1 1-1 0 0,-9 9-314 0 0,5-4 244 0 0,16-13-210 0 0,-1 0-1 0 0,0 0 0 0 0,1 0 1 0 0,-1 0-1 0 0,1 0 0 0 0,0 0 1 0 0,0 1-1 0 0,0-1 0 0 0,0 0 1 0 0,-1 3-34 0 0,-4 10 162 0 0,5-13-141 0 0,0-1-1 0 0,0 1 0 0 0,1-1 1 0 0,-1 1-1 0 0,0-1 0 0 0,1 1 0 0 0,0 0 1 0 0,-1-1-1 0 0,1 1 0 0 0,0 0 0 0 0,0-1 1 0 0,0 1-1 0 0,0 0 0 0 0,0-1 1 0 0,0 1-1 0 0,0 0 0 0 0,1-1 0 0 0,-1 1 1 0 0,0 0-1 0 0,1-1 0 0 0,0 1 0 0 0,-1-1 1 0 0,1 1-1 0 0,0-1 0 0 0,0 1 1 0 0,0-1-1 0 0,0 1 0 0 0,0-1 0 0 0,0 0 1 0 0,1 1-21 0 0,0 0 25 0 0,1 1 0 0 0,0-1 0 0 0,0 0 0 0 0,-1 0 0 0 0,1 0 0 0 0,1 0 1 0 0,-1-1-1 0 0,0 1 0 0 0,0-1 0 0 0,1 0 0 0 0,-1 0 0 0 0,0 0 0 0 0,1 0 0 0 0,0-1-25 0 0,12 2 92 0 0,1-1-1 0 0,-1 0 0 0 0,11-2-91 0 0,-20 0 53 0 0,0 1 0 0 0,0-2-1 0 0,0 1 1 0 0,-1-1 0 0 0,1 0 0 0 0,0 0-1 0 0,-1-1 1 0 0,0 0 0 0 0,1 0 0 0 0,-1 0-53 0 0,14-11 35 0 0,-1 0 0 0 0,0-1 0 0 0,-1-1 0 0 0,-1-1 1 0 0,5-7-36 0 0,-2 6 121 0 0,-17 15-105 0 0,1 0 0 0 0,0 0 0 0 0,-1 0 0 0 0,1 0 0 0 0,-1-1 0 0 0,0 0 0 0 0,-1 1 0 0 0,1-1 0 0 0,1-3-16 0 0,-4 6 20 0 0,-15 8-409 0 0,8-3 405 0 0,0 0-1 0 0,1 1 1 0 0,0 0 0 0 0,0 0 0 0 0,0 1 0 0 0,1 0 0 0 0,0-1 0 0 0,0 2 0 0 0,0-1 0 0 0,1 1 0 0 0,0 0 0 0 0,0 0 0 0 0,0 0-1 0 0,1 0 1 0 0,-1 6-16 0 0,-1 2 194 0 0,4-13-179 0 0,0-1-1 0 0,1 1 1 0 0,-1-1 0 0 0,1 1 0 0 0,-1-1 0 0 0,1 1 0 0 0,0-1-1 0 0,-1 1 1 0 0,1 0 0 0 0,0-1 0 0 0,0 1 0 0 0,0 0-1 0 0,1-1 1 0 0,-1 1 0 0 0,0-1 0 0 0,0 1 0 0 0,1-1-1 0 0,-1 1 1 0 0,1-1 0 0 0,0 1 0 0 0,-1-1 0 0 0,1 1 0 0 0,0-1-1 0 0,0 1 1 0 0,0-1 0 0 0,0 1-15 0 0,0-1 34 0 0,0 1 1 0 0,0 0-1 0 0,0-1 0 0 0,0 1 1 0 0,1-1-1 0 0,-1 1 0 0 0,0-1 1 0 0,1 0-1 0 0,-1 0 0 0 0,1 1 1 0 0,-1-1-1 0 0,1 0 1 0 0,0 0-1 0 0,0 0 0 0 0,-1-1 1 0 0,1 1-1 0 0,0 0 0 0 0,0-1 1 0 0,0 1-1 0 0,0-1 0 0 0,1 1-34 0 0,12 2 265 0 0,1-1 0 0 0,0 0-1 0 0,-1-1 1 0 0,4 0-265 0 0,15-2 67 0 0,0-1 0 0 0,0-1 0 0 0,1-2-67 0 0,-1-1-864 0 0,0-1 0 0 0,-1-1 0 0 0,10-5 864 0 0,-27 7-960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15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240 142 920 0 0,'1'-1'22'0'0,"0"1"0"0"0,-1-1 0 0 0,1 1 0 0 0,-1-1 0 0 0,1 1 0 0 0,-1-1 1 0 0,1 1-1 0 0,-1-1 0 0 0,1 0 0 0 0,-1 1 0 0 0,0-1 0 0 0,1 0 0 0 0,-1 1 0 0 0,0-1 0 0 0,0 0 0 0 0,1 1 0 0 0,-1-1 1 0 0,0 0-1 0 0,0 1 0 0 0,0-1 0 0 0,0 0 0 0 0,0 0 0 0 0,0 0-22 0 0,-4-18 4862 0 0,0 3 1822 0 0,6 13-2206 0 0,2 8-3567 0 0,3 11-951 0 0,-5 19 606 0 0,-1 1 0 0 0,-2 16-566 0 0,-1 8 603 0 0,3 5-464 0 0,-2 75 367 0 0,-2-114-298 0 0,-1-1-1 0 0,-7 24-207 0 0,1-8 9 0 0,6-19-4 0 0,0-7 124 0 0,1 0 0 0 0,1 0 0 0 0,-1 14-129 0 0,3-28-218 0 0,0-1-20 0 0,0 0-191 0 0,0 0-795 0 0,0 0-345 0 0,0 0-64 0 0</inkml:trace>
  <inkml:trace contextRef="#ctx0" brushRef="#br0" timeOffset="346.644">1 743 9816 0 0,'0'0'222'0'0,"0"0"30"0"0,0 0 19 0 0,7-1 114 0 0,-4-1-317 0 0,0 0-1 0 0,1 0 0 0 0,-1 0 1 0 0,1 0-1 0 0,0 0 0 0 0,0 1 1 0 0,0-1-1 0 0,0 1 0 0 0,0 0-67 0 0,40-7 1151 0 0,-17 4-333 0 0,-11 2-314 0 0,-1 1 1 0 0,1 1-1 0 0,0 0 1 0 0,-1 1-1 0 0,2 1-504 0 0,35 1 572 0 0,52 3 1762 0 0,-68-7-2597 0 0,0-1 0 0 0,0-1-1 0 0,29-8 264 0 0,-48 8-74 0 0,-13 3-134 0 0,0-1 1 0 0,1 0-1 0 0,-1 0 1 0 0,0 0-1 0 0,1 0 1 0 0,-1-1-1 0 0,0 0 1 0 0,0 0-1 0 0,0 0 1 0 0,-1 0-1 0 0,3-2 208 0 0,-5 3-5722 0 0</inkml:trace>
  <inkml:trace contextRef="#ctx0" brushRef="#br0" timeOffset="670.588">4 181 13328 0 0,'0'0'298'0'0,"0"0"46"0"0,0 0 24 0 0,0 0-38 0 0,0 0-192 0 0,13-9 376 0 0,-8 7-362 0 0,1 0 0 0 0,-1 0 0 0 0,0 1 0 0 0,1-1 0 0 0,-1 1 1 0 0,1 1-1 0 0,4-1-152 0 0,43 1 927 0 0,-12 0-378 0 0,27-3 172 0 0,68-5 2 0 0,-36-5-123 0 0,63-4-828 0 0,-111 15-1150 0 0,-18 1-2449 0 0,-21 1-1621 0 0</inkml:trace>
  <inkml:trace contextRef="#ctx0" brushRef="#br0" timeOffset="1235.167">781 372 12840 0 0,'0'0'289'0'0,"0"0"40"0"0,1 9 339 0 0,4 17-546 0 0,-3-19 87 0 0,-1 1-1 0 0,0 0 1 0 0,0-1-1 0 0,0 4-208 0 0,6 52 1444 0 0,-5-13-683 0 0,0-26-213 0 0,-2 0 0 0 0,0 2-548 0 0,-1 1 646 0 0,1 0-1 0 0,2 0-645 0 0,-2-21 269 0 0,4-28 35 0 0,-3 15-286 0 0,0 1 0 0 0,0 0 0 0 0,1 0-1 0 0,-1 0 1 0 0,1 0 0 0 0,1 0 0 0 0,-1 0-1 0 0,1 0 1 0 0,0 1 0 0 0,1-2-18 0 0,13-27-2 0 0,-13 27-5 0 0,0 0-1 0 0,0 0 1 0 0,0 0-1 0 0,1 0 1 0 0,0 1-1 0 0,0 0 1 0 0,0 0-1 0 0,6-4 8 0 0,-8 7-1 0 0,1 1-1 0 0,-1-1 0 0 0,1 1 0 0 0,0-1 1 0 0,0 1-1 0 0,0 0 0 0 0,0 0 0 0 0,0 1 1 0 0,0 0-1 0 0,1-1 0 0 0,-1 1 0 0 0,1 0 1 0 0,2 1 1 0 0,-2-1-31 0 0,-1 1 29 0 0,0 0-1 0 0,0 0 1 0 0,0 0 0 0 0,0 0 0 0 0,0 1-1 0 0,0 0 1 0 0,0 0 0 0 0,0 0 0 0 0,0 0-1 0 0,1 1 3 0 0,1 1 28 0 0,1 1 0 0 0,-1 0 0 0 0,-1 1 0 0 0,1 0 0 0 0,0-1 0 0 0,-1 2 0 0 0,0-1 0 0 0,-1 0 0 0 0,1 1 0 0 0,0 1-28 0 0,-2-2 40 0 0,0-1-1 0 0,0 1 0 0 0,-1 0 0 0 0,0 0 1 0 0,1 0-1 0 0,-2 0 0 0 0,1 1 1 0 0,0-1-1 0 0,-1 1 0 0 0,0-1 0 0 0,0 4-39 0 0,0-1 102 0 0,-1 1-1 0 0,1-1 0 0 0,-1 1 1 0 0,-1 0-1 0 0,0-1 0 0 0,0 1 1 0 0,-1-1-1 0 0,0 1 0 0 0,-2 5-101 0 0,-7 33 160 0 0,11-47-226 0 0,0 0 0 0 0,0 0-1 0 0,0 0 1 0 0,0 0 0 0 0,0 0-1 0 0,0 0 1 0 0,0-1-1 0 0,0 1 1 0 0,0 0 0 0 0,0 0-1 0 0,0 0 1 0 0,0 0 0 0 0,0 0-1 0 0,0 0 1 0 0,0 0 0 0 0,1 0-1 0 0,-1 0 1 0 0,0 0-1 0 0,0 0 1 0 0,0 0 0 0 0,0 0-1 0 0,0 0 1 0 0,0 0 0 0 0,0 0-1 0 0,0 0 1 0 0,0 0 0 0 0,0 0-1 0 0,0 0 1 0 0,1 0-1 0 0,-1 0 1 0 0,0 0 0 0 0,0 0-1 0 0,0 0 1 0 0,0 0 0 0 0,0 0-1 0 0,0 0 1 0 0,0 0 0 0 0,0 0-1 0 0,0 0 1 0 0,0 0 0 0 0,0 0-1 0 0,0 0 1 0 0,0 0-1 0 0,1 0 1 0 0,-1 0 0 0 0,0 0-1 0 0,0 1 1 0 0,0-1 0 0 0,0 0-1 0 0,0 0 1 0 0,0 0 0 0 0,0 0-1 0 0,0 0 1 0 0,0 0-1 0 0,0 0 1 0 0,0 0 0 0 0,0 0-1 0 0,0 0 1 0 0,0 0 66 0 0,6-6-1534 0 0,-1-1 32 0 0</inkml:trace>
  <inkml:trace contextRef="#ctx0" brushRef="#br0" timeOffset="2123.231">1433 222 14336 0 0,'0'0'330'0'0,"0"0"45"0"0,0 0 17 0 0,0 0-47 0 0,3 8-211 0 0,-1 10 340 0 0,0 0 1 0 0,-1 0 0 0 0,-1 0 0 0 0,-1 7-475 0 0,1 9 608 0 0,-2-3 404 0 0,-3 20-1012 0 0,2-20 727 0 0,0 18-727 0 0,-1 16 299 0 0,4-58-276 0 0,-1-1 0 0 0,0 0 0 0 0,0 0 0 0 0,-1 0 0 0 0,1 0 0 0 0,-2 1-23 0 0,-4 15 68 0 0,6-17-75 0 0,0 0-1 0 0,0-1 0 0 0,-1 1 0 0 0,0-1 0 0 0,0 0 0 0 0,0 1 0 0 0,-1-1 1 0 0,1 0-1 0 0,-3 2 8 0 0,4-4-545 0 0,-1-1 0 0 0,1 1 0 0 0,-1-1 0 0 0,0 1 0 0 0,1-1 0 0 0,-1 0 0 0 0,0 0 0 0 0,-2 1 545 0 0,-4 1-6049 0 0</inkml:trace>
  <inkml:trace contextRef="#ctx0" brushRef="#br0" timeOffset="2925.94">1252 589 7832 0 0,'0'-1'164'0'0,"0"0"0"0"0,0 1 0 0 0,0-1 0 0 0,0 0 0 0 0,0 0 0 0 0,0 0 0 0 0,0 1 0 0 0,0-1 0 0 0,0 0 0 0 0,1 0 0 0 0,-1 1 0 0 0,0-1 0 0 0,1 0 0 0 0,-1 0 0 0 0,1 1 0 0 0,-1-1 0 0 0,0 0 0 0 0,1 1 0 0 0,0-1 0 0 0,-1 1 0 0 0,1-1 0 0 0,-1 1 0 0 0,1-1 0 0 0,0 1 0 0 0,-1-1 0 0 0,1 1 0 0 0,0-1 0 0 0,0 1-164 0 0,25-17 1499 0 0,-23 16-1453 0 0,34-21 235 0 0,61-32 437 0 0,-79 46-426 0 0,1 1 1 0 0,0 0 0 0 0,15-2-293 0 0,-14 4 227 0 0,3-2 0 0 0,0 2-1 0 0,20-2-226 0 0,-35 6 61 0 0,-1 1 0 0 0,0 0 0 0 0,0 0 0 0 0,1 1 0 0 0,-1 0 0 0 0,0 0 0 0 0,0 1 0 0 0,0 0 0 0 0,0 1-1 0 0,2 0-60 0 0,-5-1 26 0 0,-1 0-1 0 0,1 0 0 0 0,-1 1 0 0 0,1-1 0 0 0,-1 1 0 0 0,0 0 0 0 0,0 0 0 0 0,-1 0 0 0 0,1 1 0 0 0,-1-1 1 0 0,1 1-1 0 0,-1 0 0 0 0,0 0 0 0 0,-1 0 0 0 0,1 0 0 0 0,-1 1 0 0 0,2 2-25 0 0,0 1 32 0 0,5 10 95 0 0,0 1 0 0 0,1 7-127 0 0,-8-20 43 0 0,0 0-1 0 0,-1 0 0 0 0,0 0 1 0 0,0 1-1 0 0,0-1 0 0 0,-1 0 1 0 0,1 0-1 0 0,-2 0 0 0 0,1 1 0 0 0,-1 0-42 0 0,-13 20 336 0 0,14-26-327 0 0,0-1 0 0 0,0 1-1 0 0,0-1 1 0 0,0 1 0 0 0,0-1-1 0 0,0 1 1 0 0,0-1-1 0 0,-1 1 1 0 0,1-1 0 0 0,0 1-1 0 0,0-1 1 0 0,0 1 0 0 0,-1-1-1 0 0,1 0 1 0 0,0 1 0 0 0,-1-1-1 0 0,1 1 1 0 0,0-1-1 0 0,-1 0 1 0 0,1 1 0 0 0,0-1-1 0 0,-1 0 1 0 0,1 1 0 0 0,-1-1-1 0 0,1 0 1 0 0,-1 0-1 0 0,1 0 1 0 0,-1 1 0 0 0,1-1-1 0 0,0 0 1 0 0,-1 0 0 0 0,1 0-1 0 0,-1 0 1 0 0,1 0 0 0 0,-1 0-1 0 0,1 0 1 0 0,-1 0-1 0 0,1 0-8 0 0,-1 0 78 0 0,-11-8 79 0 0,11 7-145 0 0,0-1 0 0 0,0 0 0 0 0,1 1 0 0 0,-1-1 0 0 0,0 0 0 0 0,1 0 0 0 0,-1 1 1 0 0,1-1-1 0 0,0 0 0 0 0,0 0 0 0 0,-1 0 0 0 0,1 0 0 0 0,0 1 0 0 0,1-1 0 0 0,-1 0 0 0 0,0-1-12 0 0,9-34 41 0 0,-5 24-46 0 0,-1 1 4 0 0,1 0 0 0 0,0 1 1 0 0,1 0-1 0 0,0 0 0 0 0,1 0 0 0 0,1 0 0 0 0,-1 1 0 0 0,2 0 0 0 0,-1 0 0 0 0,10-8 1 0 0,-4 5-159 0 0,0 1 1 0 0,2 0-1 0 0,-1 1 1 0 0,1 1 0 0 0,1 1-1 0 0,0 0 1 0 0,2 0 158 0 0,-1 0-572 0 0,1 2-1 0 0,0 0 1 0 0,0 1 572 0 0,-10 4-35 0 0,0 0 0 0 0,1 0-1 0 0,-1 1 1 0 0,0 0 0 0 0,1 1 0 0 0,-1 0-1 0 0,1 0 1 0 0,0 1 35 0 0,-8-1 5 0 0,0 0-1 0 0,1 0 1 0 0,-1 0-1 0 0,0 0 1 0 0,0 0-1 0 0,0 1 1 0 0,0-1-1 0 0,0 0 1 0 0,0 1-1 0 0,0-1 0 0 0,0 1 1 0 0,0-1-1 0 0,0 1 1 0 0,0-1-1 0 0,-1 1 1 0 0,1 0-1 0 0,0-1 1 0 0,0 1-1 0 0,0 0 1 0 0,-1 0-1 0 0,1 0 1 0 0,0 0-1 0 0,-1-1 1 0 0,1 1-1 0 0,-1 0 1 0 0,1 0-1 0 0,-1 0 1 0 0,1 0-1 0 0,-1 0 1 0 0,0 0-1 0 0,1 1-4 0 0,-1 1 38 0 0,0-1-1 0 0,0 1 1 0 0,0 0 0 0 0,-1-1-1 0 0,1 1 1 0 0,-1-1 0 0 0,1 1-1 0 0,-1 0 1 0 0,0-1-38 0 0,1-1 9 0 0,-2 3 79 0 0,0 0 1 0 0,0 0-1 0 0,0 0 1 0 0,0 0-1 0 0,-3 3-88 0 0,-6 9 279 0 0,7-9-162 0 0,0-2 0 0 0,0 1 0 0 0,0 0 0 0 0,-1-1-1 0 0,-1 1-116 0 0,1-1 44 0 0,-1 1-1 0 0,2 0 0 0 0,-1 0 0 0 0,1 0 0 0 0,-1 1-43 0 0,-8 15 47 0 0,7-13-45 0 0,0 1-1 0 0,1 0 1 0 0,0 0-1 0 0,0 3-1 0 0,-3 6 0 0 0,6-16 0 0 0,1 0 0 0 0,-1 1 0 0 0,1-1 0 0 0,0 1 0 0 0,0 0 0 0 0,0 0 0 0 0,0-1 0 0 0,1 1 0 0 0,0 4 0 0 0,-1-6 7 0 0,1 0 0 0 0,0 0 0 0 0,1 1 0 0 0,-1-1 0 0 0,0 0 0 0 0,1 0 0 0 0,-1 1 0 0 0,1 0-7 0 0,0-2 9 0 0,0 1 0 0 0,0-1-1 0 0,0 0 1 0 0,0 0 0 0 0,0 0-1 0 0,0 0 1 0 0,0 0 0 0 0,0 0-1 0 0,0 0 1 0 0,0 0 0 0 0,1-1-1 0 0,0 2-8 0 0,15-6 179 0 0,-14 4-158 0 0,1-1 0 0 0,-1 0 0 0 0,0 0 0 0 0,1-1 0 0 0,-1 1 0 0 0,0-1 0 0 0,0 1 0 0 0,0-1 0 0 0,0 0 0 0 0,0 0 0 0 0,-1 0 0 0 0,1 0 0 0 0,-1-1 0 0 0,2 0-21 0 0,2-5 26 0 0,1 1 0 0 0,-1-1-1 0 0,-1 0 1 0 0,3-5-26 0 0,-7 11 6 0 0,9-14 33 0 0,-1-1 1 0 0,-1 1-1 0 0,4-12-39 0 0,17-53-68 0 0,-25 66 52 0 0,-2 9 16 0 0,0 0 0 0 0,0 0 0 0 0,0 0 0 0 0,1 0 0 0 0,0-1 0 0 0,0 4-10 0 0,-3 3-22 0 0,0 0 78 0 0,0 0 40 0 0,2 0-47 0 0,-1 1 0 0 0,0-1 1 0 0,0 1-1 0 0,1-1 0 0 0,-1 1 1 0 0,0 0-1 0 0,0 0 0 0 0,0-1 1 0 0,0 1-1 0 0,0 0 0 0 0,0 0 0 0 0,0 0 1 0 0,0 1-40 0 0,2 1 55 0 0,2 3 48 0 0,0 0 0 0 0,0 1 0 0 0,-1-1-1 0 0,0 1 1 0 0,-1 0 0 0 0,1 0 0 0 0,0 6-103 0 0,9 14 280 0 0,-3-6-99 0 0,-1 1 0 0 0,2 11-181 0 0,-4-13 198 0 0,-6-17-147 0 0,1 1 0 0 0,-1-1 0 0 0,1 1 0 0 0,-1-1 0 0 0,1 0-1 0 0,0 0 1 0 0,1 0 0 0 0,-1 0 0 0 0,0 0 0 0 0,1 0 0 0 0,2 2-51 0 0,-2-3 2 0 0,-3-1-180 0 0,3 2-253 0 0,1-1-2451 0 0,0 1 1539 0 0</inkml:trace>
  <inkml:trace contextRef="#ctx0" brushRef="#br0" timeOffset="4324.095">2846 366 3224 0 0,'0'0'505'0'0,"0"0"914"0"0,0 0 401 0 0,0 0 78 0 0,-1-16 3912 0 0,0 15-5676 0 0,0-1 0 0 0,0 1 1 0 0,0 0-1 0 0,-1 0 0 0 0,1 0 1 0 0,0 0-1 0 0,-1 0 1 0 0,1 0-1 0 0,-1 0 0 0 0,1 0 1 0 0,-1 1-1 0 0,1-1 0 0 0,-1 0 1 0 0,1 1-1 0 0,-2-1-134 0 0,-27-5 1777 0 0,25 5-1491 0 0,0 1-100 0 0,0 1 0 0 0,1 0 0 0 0,-1 0 0 0 0,0 0 0 0 0,0 1 0 0 0,1-1 0 0 0,-1 1 0 0 0,1 0 0 0 0,-1 1-1 0 0,1-1 1 0 0,-1 1-186 0 0,-6 5 157 0 0,0 1-1 0 0,1 0 0 0 0,-1 1 0 0 0,2 0 0 0 0,-1 1 1 0 0,0 2-157 0 0,3-4 78 0 0,1 1 1 0 0,0 0-1 0 0,0 0 1 0 0,1 1-1 0 0,0 0 1 0 0,-2 10-79 0 0,1-2 94 0 0,1 0 0 0 0,1 1 0 0 0,-1 14-94 0 0,4-29 7 0 0,2 1-1 0 0,-1 0 1 0 0,1 0-1 0 0,0 0 1 0 0,0 0-1 0 0,0-1 1 0 0,1 1-1 0 0,0-1 1 0 0,0 1-1 0 0,0-1 1 0 0,1 1-1 0 0,0-1 1 0 0,0 0-1 0 0,0 0 1 0 0,0-1 0 0 0,1 1-1 0 0,0-1 1 0 0,0 0-1 0 0,0 0 1 0 0,3 3-7 0 0,-1-5-46 0 0,0 1 0 0 0,0 0-1 0 0,1-1 1 0 0,-1 0 0 0 0,0-1 0 0 0,1 1 0 0 0,-1-1 0 0 0,1 0 0 0 0,-1-1 0 0 0,1 0 0 0 0,0 0 0 0 0,-1 0 0 0 0,1-1 0 0 0,0 0 46 0 0,13-2-563 0 0,0-1 1 0 0,0-1 0 0 0,18-7 562 0 0,12-6-3639 0 0,-2-2 1 0 0,42-24 3638 0 0,-44 14-1752 0 0,-29 18 1526 0 0,-13 9 187 0 0,-2 2 22 0 0,0-1 0 0 0,0 1 0 0 0,0-1 0 0 0,0 0 0 0 0,0 0 0 0 0,-1 1 0 0 0,1-1 0 0 0,-1 0 0 0 0,0-1 0 0 0,1 0 17 0 0,-1 2 377 0 0,-1 1 118 0 0,-3-7 1346 0 0,1 6-1653 0 0,0 1-1 0 0,0-1 1 0 0,0 0-1 0 0,-1 1 1 0 0,1-1-1 0 0,0 1 1 0 0,0 0-1 0 0,0-1 1 0 0,0 1-1 0 0,-1 0 1 0 0,1 0-1 0 0,0 1 1 0 0,0-1-1 0 0,0 0 1 0 0,0 1-1 0 0,0 0 1 0 0,-2 0-188 0 0,-2 0 380 0 0,0 1-1 0 0,-1 0 1 0 0,1 1 0 0 0,0 0 0 0 0,-4 2-380 0 0,1 1 173 0 0,-5 3 226 0 0,0 0-1 0 0,-5 5-398 0 0,15-10 186 0 0,0-1 0 0 0,1 1 0 0 0,-1 0 0 0 0,1 0 0 0 0,0 0 0 0 0,0 0 0 0 0,0 0 0 0 0,1 0 0 0 0,-1 1 0 0 0,1 0-186 0 0,1-2-2 0 0,0 0-1 0 0,0 0 1 0 0,1 0 0 0 0,-1 1-1 0 0,1-1 1 0 0,0 0-1 0 0,0 0 1 0 0,0 0-1 0 0,0 0 1 0 0,0 1 0 0 0,1-1-1 0 0,-1 0 1 0 0,1 0-1 0 0,0 0 1 0 0,0 0-1 0 0,0 0 1 0 0,0 0 0 0 0,1 0-1 0 0,-1-1 1 0 0,1 1-1 0 0,0 0 1 0 0,-1-1-1 0 0,2 2 3 0 0,-2-3 6 0 0,0-1 0 0 0,0 1 1 0 0,0 0-1 0 0,0 0 0 0 0,0-1 0 0 0,0 1 0 0 0,1 0 0 0 0,-1-1 0 0 0,0 1 0 0 0,0-1 0 0 0,1 1 0 0 0,-1-1 0 0 0,0 0 0 0 0,0 0 0 0 0,1 0 1 0 0,-1 1-1 0 0,0-1 0 0 0,1 0 0 0 0,-1-1 0 0 0,0 1 0 0 0,0 0 0 0 0,1 0 0 0 0,-1 0 0 0 0,1-1-6 0 0,5-1 72 0 0,1 0 0 0 0,0-1 0 0 0,4-2-72 0 0,-2 1 77 0 0,0 0-7 0 0,-1-1-1 0 0,0 0 1 0 0,0-1-1 0 0,-1 0 1 0 0,1 0-1 0 0,-1-1 1 0 0,3-4-70 0 0,-4 4-28 0 0,0 0 0 0 0,-1-1 0 0 0,-1 0 1 0 0,1-1-1 0 0,-1 1 0 0 0,-1-1 0 0 0,0 0 0 0 0,0 0 1 0 0,-1 0-1 0 0,0-1 0 0 0,0 1 0 0 0,0-5 28 0 0,2 1 67 0 0,-5 12 13 0 0,0 1 13 0 0,0 0-2 0 0,0 0-22 0 0,1 1-57 0 0,-1 0 0 0 0,1 1 0 0 0,-1-1-1 0 0,1 1 1 0 0,-1-1 0 0 0,0 1-1 0 0,1-1 1 0 0,-1 1 0 0 0,0 0 0 0 0,0 0-12 0 0,4 59 242 0 0,-4-56-213 0 0,2 1 0 0 0,-1-1 0 0 0,1 0 0 0 0,1 4-29 0 0,3 8 50 0 0,-4-8 1 0 0,-1-7-50 0 0,0 1 1 0 0,-1-1-1 0 0,1 1 0 0 0,0 0 0 0 0,1-1 0 0 0,-1 1 0 0 0,0-1 0 0 0,1 0 0 0 0,-1 0 0 0 0,1 1 0 0 0,-1-1 0 0 0,1 0 0 0 0,0 0 0 0 0,0 0-1 0 0,0 0 0 0 0,4 3 18 0 0,11-1 28 0 0,-13-4-50 0 0,-1 0-1 0 0,0 0 1 0 0,1 0-1 0 0,-1 0 1 0 0,0-1-1 0 0,0 0 1 0 0,0 1-1 0 0,1-1 1 0 0,-1 0-1 0 0,0 0 1 0 0,1-1 4 0 0,2-1-80 0 0,0 0 0 0 0,0 0 1 0 0,0-1-1 0 0,5-3 80 0 0,0-3-339 0 0,0-1 0 0 0,-1 0 0 0 0,-1 0 0 0 0,7-9 339 0 0,4-6-741 0 0,-13 17 393 0 0,-2 0 1 0 0,1 0-1 0 0,4-9 348 0 0,-6 8-110 0 0,2 1 0 0 0,0-1 0 0 0,4-4 110 0 0,33-34-266 0 0,-43 48 344 0 0,0 0 3 0 0,1 0-28 0 0,-1 0 0 0 0,1 0-1 0 0,-1 0 1 0 0,0 0 0 0 0,1 0 0 0 0,-1 0-1 0 0,1 0 1 0 0,-1 0 0 0 0,0 0 0 0 0,1 0 0 0 0,-1 0-1 0 0,1 0 1 0 0,-1 0 0 0 0,0 0 0 0 0,1 1-1 0 0,-1-1 1 0 0,0 0 0 0 0,1 0 0 0 0,-1 0-53 0 0,6 11 58 0 0,-1-1 1 0 0,-1 1 0 0 0,0 0-1 0 0,-1 0 1 0 0,0 0 0 0 0,0 1-1 0 0,0 6-58 0 0,0-3 36 0 0,0 0-12 0 0,0-1 0 0 0,2 1 0 0 0,4 10-24 0 0,-7-20 15 0 0,0-1-1 0 0,0 1 0 0 0,1-1 0 0 0,0 1 0 0 0,0-1 0 0 0,0 0 0 0 0,0 0 1 0 0,1-1-1 0 0,0 1 0 0 0,-1-1 0 0 0,1 1 0 0 0,1-1 0 0 0,-1 0-14 0 0,-2-2 24 0 0,-1 0-1 0 0,1 0 0 0 0,0-1 1 0 0,0 1-1 0 0,0 0 0 0 0,0-1 1 0 0,-1 1-1 0 0,1-1 0 0 0,0 0 1 0 0,0 0-1 0 0,0 0 0 0 0,0 0 1 0 0,0 0-1 0 0,0 0 0 0 0,0 0 1 0 0,0 0-1 0 0,0-1 0 0 0,-1 1 0 0 0,1-1 1 0 0,0 1-1 0 0,0-1 0 0 0,0 0 1 0 0,-1 0-1 0 0,1 0 0 0 0,0 0 1 0 0,-1 0-1 0 0,1 0 0 0 0,-1 0 1 0 0,1-1-24 0 0,1-1 59 0 0,0 1 0 0 0,-1-1 0 0 0,0 1 0 0 0,0-1 0 0 0,0 0 0 0 0,0 0 0 0 0,0 0 0 0 0,0 0 0 0 0,-1 0 0 0 0,1 0 0 0 0,-1 0 0 0 0,0-1 0 0 0,0 1 0 0 0,0 0 0 0 0,0-4-59 0 0,1-35 293 0 0,-1-1 1 0 0,-2 1 0 0 0,-2-6-294 0 0,2 41 32 0 0,-1 0 0 0 0,1 1 0 0 0,-1-1 0 0 0,-2-2-32 0 0,2 4 25 0 0,1 0 0 0 0,-1-1 0 0 0,1 1 0 0 0,0-1-1 0 0,0 1 1 0 0,0-5-25 0 0,1 7 0 0 0,-1 0 0 0 0,1 0 0 0 0,-1 0 0 0 0,1 1 0 0 0,-1-1 0 0 0,0 0 0 0 0,0 1 0 0 0,-2-3 0 0 0,2 2 0 0 0,1-5-74 0 0,0 7-318 0 0,1 0-140 0 0,0 0-1229 0 0,0 1-3170 0 0,-1 0-1890 0 0</inkml:trace>
  <inkml:trace contextRef="#ctx0" brushRef="#br0" timeOffset="4641.328">3922 430 15664 0 0,'0'0'718'0'0,"0"9"231"0"0,-3 38-332 0 0,1-34-32 0 0,1-1 0 0 0,1 1 0 0 0,0-1-1 0 0,1 4-584 0 0,-1-7 424 0 0,0 0 1 0 0,0 0-1 0 0,-1 1 0 0 0,0-1 0 0 0,0 0 0 0 0,-2 3-424 0 0,0 0 226 0 0,1 0 1 0 0,1 0-1 0 0,0 8-226 0 0,1-16 1 0 0,0-3 0 0 0,0 0 0 0 0,0 0 0 0 0,0 0 0 0 0,0 0 0 0 0,0 0 0 0 0,0 1 0 0 0,-1-1-1 0 0,1 0 1 0 0,0 0 0 0 0,0 0 0 0 0,-1 0 0 0 0,1 0 0 0 0,-1 0 0 0 0,1 0 0 0 0,-1 0-1 0 0,0 0 1 0 0,0 1-1 0 0,1-1 80 0 0,0-1 15 0 0,0 0-6 0 0,0 0-93 0 0,0 0-386 0 0,0 0-170 0 0,0-7-823 0 0,1 0 104 0 0,0-1 0 0 0,-1 1 0 0 0,0 0 0 0 0,0-7 1279 0 0,-1 5-498 0 0,3-19-1550 0 0</inkml:trace>
  <inkml:trace contextRef="#ctx0" brushRef="#br0" timeOffset="4965.337">4041 1 17391 0 0,'0'0'795'0'0,"0"0"-16"0"0,0 0-418 0 0,0 0 74 0 0,0 0 86 0 0,0 0 20 0 0,0 0-106 0 0,0 0-440 0 0,0 0-122 0 0,0 0 28 0 0,0 0 151 0 0,10 4 310 0 0,4 10-950 0 0,-4-2-4701 0 0,-4-1-1395 0 0</inkml:trace>
  <inkml:trace contextRef="#ctx0" brushRef="#br0" timeOffset="5249.245">4181 47 14280 0 0,'0'2'1102'0'0,"1"6"-1069"0"0,0 1-1 0 0,1-1 1 0 0,0 0 0 0 0,0 1-1 0 0,0-1 1 0 0,2 2-33 0 0,0 1 132 0 0,-1-1 0 0 0,0 1 0 0 0,-1 0 0 0 0,1 2-132 0 0,-1 2 470 0 0,1 1 0 0 0,1-1 0 0 0,1 3-470 0 0,6 23 947 0 0,-3 14-149 0 0,-1 0 0 0 0,-3 1 0 0 0,-3-1 0 0 0,-5 53-798 0 0,0-39 752 0 0,5-66-732 0 0,-5 12 62 0 0,2-11-209 0 0,-1 2-24 0 0,2-2-5893 0 0,1-4-911 0 0</inkml:trace>
  <inkml:trace contextRef="#ctx0" brushRef="#br0" timeOffset="5805.212">4134 427 13360 0 0,'0'0'612'0'0,"0"0"-15"0"0,7 0-358 0 0,3 1 211 0 0,0 0 0 0 0,0 0 0 0 0,0 1-1 0 0,3 1-449 0 0,-9-3 111 0 0,-1 0-1 0 0,1 1 0 0 0,-1-1 0 0 0,1-1 0 0 0,0 1 0 0 0,-1 0 0 0 0,1-1 1 0 0,-1 0-1 0 0,2 0-110 0 0,17-3 223 0 0,23-1-342 0 0,19-6 119 0 0,-30 4 714 0 0,5-4-190 0 0,-9 2-418 0 0,-20 7-45 0 0,0-1-1 0 0,-1-1 0 0 0,7-3-60 0 0,18-7 118 0 0,-33 14-101 0 0,11-2 23 0 0,-11 2-34 0 0,-1 0 0 0 0,0 0 0 0 0,0 0 0 0 0,1 0 1 0 0,-1-1-1 0 0,0 1 0 0 0,0 0 0 0 0,1 0 0 0 0,-1 0 0 0 0,0 0 1 0 0,0 0-1 0 0,1 0 0 0 0,-1 1 0 0 0,0-1 0 0 0,1 0 0 0 0,-1 0 1 0 0,0 0-1 0 0,0 0 0 0 0,1 0 0 0 0,-1 0 0 0 0,0 0 0 0 0,0 0 0 0 0,0 1 1 0 0,1-1-1 0 0,-1 0 0 0 0,0 0 0 0 0,0 0 0 0 0,0 1 0 0 0,1-1 1 0 0,-1 0-1 0 0,0 0 0 0 0,0 0 0 0 0,0 1-6 0 0,3 27 646 0 0,-2-21-404 0 0,-1 0 1 0 0,1 0-1 0 0,-1 0 1 0 0,0 0 0 0 0,-1 7-243 0 0,-1-5-28 0 0,1 0 0 0 0,1 0 0 0 0,-1 0 0 0 0,2 0 0 0 0,-1 0 0 0 0,1 0 0 0 0,1 0 0 0 0,-1 0 0 0 0,4 7 28 0 0,-3-3 13 0 0,-2-12 1 0 0,0 1 0 0 0,1 0 1 0 0,-1 0-1 0 0,1 0 0 0 0,-1-1 0 0 0,1 1 1 0 0,0 0-1 0 0,-1-1 0 0 0,1 1 0 0 0,0 0-14 0 0,1 0 8 0 0,-1-1 0 0 0,1 1-1 0 0,0-1 1 0 0,-1 0 0 0 0,1 0 0 0 0,0 0-1 0 0,-1 0 1 0 0,1 0 0 0 0,0 0 0 0 0,0 0-1 0 0,0 0 1 0 0,0-1 0 0 0,1 1-8 0 0,0 0 0 0 0,-1-1 1 0 0,1 1 0 0 0,0-1 0 0 0,-1 0-1 0 0,1 0 1 0 0,0 0 0 0 0,-1 0-1 0 0,1 0 1 0 0,0-1 0 0 0,-1 1 0 0 0,1-1-1 0 0,-1 0 1 0 0,1 0 0 0 0,-1 0 0 0 0,1 0-1 0 0,1-1 0 0 0,3-2 0 0 0,0 0 0 0 0,-1-1 0 0 0,1 1-1 0 0,4-6 1 0 0,-6 5 0 0 0,-1 0 0 0 0,1-1 0 0 0,-1 1-1 0 0,-1-1 1 0 0,1 0 0 0 0,-1 0 0 0 0,0 0 0 0 0,1-4 0 0 0,0 1 6 0 0,1 0 1 0 0,0 0 0 0 0,3-4-7 0 0,-2 5 83 0 0,-1-1 1 0 0,0 1-1 0 0,0-1 0 0 0,-1 0-83 0 0,-3 7 14 0 0,1 0 0 0 0,-1 0-1 0 0,1 0 1 0 0,-1 0 0 0 0,1 0-1 0 0,0 0 1 0 0,-1 1-1 0 0,2-2-13 0 0,-1 2-14 0 0,0-1-1 0 0,-1 1 0 0 0,1-1 0 0 0,0 0 0 0 0,-1 1 1 0 0,0-1-1 0 0,1 0 0 0 0,-1 0 0 0 0,0-1 15 0 0,0 2-16 0 0,-1 0 13 0 0,0 1 1 0 0,0-1-1 0 0,0 1 1 0 0,0 0-1 0 0,1-1 1 0 0,-1 1-1 0 0,0-1 1 0 0,0 1-1 0 0,1 0 1 0 0,-1-1-1 0 0,0 1 1 0 0,1 0-1 0 0,-1-1 0 0 0,0 1 1 0 0,1 0-1 0 0,-1 0 1 0 0,0-1-1 0 0,1 1 1 0 0,-1 0-1 0 0,1 0 1 0 0,-1 0-1 0 0,1-1 1 0 0,-1 1 2 0 0,1 0-6 0 0,0 0 1 0 0,-1 0-1 0 0,1 0 0 0 0,-1 0 1 0 0,1 0-1 0 0,-1 0 1 0 0,1 1-1 0 0,-1-1 0 0 0,1 0 1 0 0,-1 0-1 0 0,1 0 1 0 0,-1 1-1 0 0,1-1 1 0 0,-1 0-1 0 0,1 1 0 0 0,-1-1 1 0 0,1 0-1 0 0,-1 1 1 0 0,0-1-1 0 0,1 0 0 0 0,-1 1 1 0 0,1-1 5 0 0,7 9-59 0 0,-7-7 56 0 0,0 0-1 0 0,-1 0 0 0 0,1 0 1 0 0,0 0-1 0 0,-1 0 0 0 0,0 1 1 0 0,1-1-1 0 0,-1 0 0 0 0,0 0 1 0 0,0 0-1 0 0,0 1 0 0 0,0-1 1 0 0,-1 0-1 0 0,1 0 0 0 0,0 0 1 0 0,-1 0-1 0 0,0 1 0 0 0,1-1 4 0 0,-1 1 1 0 0,0 1-1 0 0,0-1 0 0 0,1 1 1 0 0,-1-1-1 0 0,1 1 0 0 0,0 3 0 0 0,3 44-93 0 0,-2 24 93 0 0,0 9 45 0 0,-1-72-45 0 0,-1 1 0 0 0,0-1 0 0 0,-1 5 0 0 0,0-6 0 0 0,1 1 0 0 0,0 0 0 0 0,1 9 0 0 0,2 9 0 0 0,2 72 0 0 0,-3-48 0 0 0,1-14 0 0 0,-3 5 0 0 0,-5-13-3 0 0,5-26 15 0 0,-1 1 0 0 0,1 0 1 0 0,0 0-1 0 0,1 4-12 0 0,0-8 71 0 0,-1 1 0 0 0,1-1 1 0 0,-1 1-1 0 0,1-1 0 0 0,-1 1 1 0 0,0-1-1 0 0,0 1 0 0 0,-1-1 1 0 0,1 0-1 0 0,-1 0 0 0 0,1 0 1 0 0,-2 2-72 0 0,-2 4 204 0 0,4-6-124 0 0,-1-1 1 0 0,1 1 0 0 0,-1 0-1 0 0,0 0 1 0 0,0-1 0 0 0,0 1-1 0 0,0-1 1 0 0,0 0 0 0 0,-1 0-1 0 0,1 1 1 0 0,-2 0-81 0 0,2-3 70 0 0,1 1-1 0 0,-1 0 0 0 0,0-1 1 0 0,1 0-1 0 0,-1 1 1 0 0,0-1-1 0 0,1 0 0 0 0,-1 0 1 0 0,0 0-1 0 0,1 0 1 0 0,-1 0-1 0 0,0 0 1 0 0,0 0-1 0 0,1-1 0 0 0,-1 1 1 0 0,0 0-1 0 0,1-1 1 0 0,-1 0-1 0 0,1 1 0 0 0,-1-1 1 0 0,1 0-1 0 0,-2 0-69 0 0,-6-3 76 0 0,0-1 0 0 0,0 0 0 0 0,1 0 0 0 0,0-1 0 0 0,0 0 0 0 0,0 0 0 0 0,0-1 0 0 0,-5-7-76 0 0,-47-64 0 0 0,39 57-64 0 0,16 15-342 0 0,1 1-1541 0 0,1 4-5318 0 0,3 1 428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65 356 8288 0 0,'0'-1'4'0'0,"-1"-1"118"0"0,1-1 1 0 0,1 0 0 0 0,-1 0 0 0 0,0 0 0 0 0,1 0 0 0 0,-1 1 0 0 0,2-3-123 0 0,-2 3 725 0 0,-2 2 490 0 0,1-7-238 0 0,1 7-939 0 0,0 0 0 0 0,0 0 0 0 0,0 0 0 0 0,0 0 0 0 0,0 0 0 0 0,0 0 0 0 0,0 0 0 0 0,0 0 0 0 0,0-1 0 0 0,0 1 0 0 0,0 0 0 0 0,0 0 0 0 0,0 0 0 0 0,0 0 0 0 0,0 0 0 0 0,0 0 0 0 0,0 0 1 0 0,0 0-1 0 0,0 0 0 0 0,0 0 0 0 0,0 0 0 0 0,-1-1 0 0 0,1 1 0 0 0,0 0 0 0 0,0 0 0 0 0,0 0 0 0 0,0 0 0 0 0,0 0 0 0 0,0 0 0 0 0,0 0 0 0 0,0 0 0 0 0,0 0 0 0 0,0 0 0 0 0,0 0 0 0 0,0 0 0 0 0,0 0 0 0 0,0 0 0 0 0,-1 0 0 0 0,1 0 0 0 0,0 0 0 0 0,0 0 0 0 0,0 0 0 0 0,0 0 0 0 0,0 0 0 0 0,0 0 0 0 0,0 0 0 0 0,0 0 0 0 0,0 0 0 0 0,0 0 1 0 0,0 0-1 0 0,-1 0 0 0 0,1 0 0 0 0,0 0 0 0 0,0 0 0 0 0,0 0 0 0 0,0 0 0 0 0,0 0 0 0 0,0 0 0 0 0,0 0 0 0 0,0 0-38 0 0,-4 5 953 0 0,4-3-995 0 0,-3 6 529 0 0,2 1 0 0 0,-1-1 0 0 0,1 1 0 0 0,0 7-487 0 0,0-1 55 0 0,-1-1 0 0 0,0 1-1 0 0,-4 12-54 0 0,-2 19 73 0 0,5-26 310 0 0,0-1-1 0 0,-2 1 1 0 0,0-1-1 0 0,-1 0 0 0 0,-3 5-382 0 0,9-23-337 0 0,0-1-138 0 0,0 0-761 0 0,0 0-3062 0 0,0 0-1315 0 0</inkml:trace>
  <inkml:trace contextRef="#ctx0" brushRef="#br0" timeOffset="269.236">118 200 15664 0 0,'0'0'356'0'0,"0"0"49"0"0,0 0 21 0 0,0 0-42 0 0,-2 8-236 0 0,1-4-295 0 0,1 0 0 0 0,0 0-1 0 0,0-1 1 0 0,0 1-1 0 0,0 0 1 0 0,1 0-1 0 0,-1 0 1 0 0,1 0 0 0 0,0-1-1 0 0,0 1 1 0 0,0 0-1 0 0,1-1 1 0 0,0 1-1 0 0,-1-1 1 0 0,1 1 0 0 0,0-1-1 0 0,0 0 1 0 0,1 0-1 0 0,0 1 148 0 0,3 4-1022 0 0</inkml:trace>
  <inkml:trace contextRef="#ctx0" brushRef="#br0" timeOffset="550.072">268 391 10136 0 0,'0'7'490'0'0,"0"2"-395"0"0,-1-1-1 0 0,0 1 0 0 0,0-1 0 0 0,0 1 0 0 0,-1-1 1 0 0,-1 1-95 0 0,-5 19 562 0 0,6-17-86 0 0,-1-1 1 0 0,-1 0 0 0 0,-1 4-477 0 0,-2 4 588 0 0,6-14-391 0 0,0-1 0 0 0,-1 1 0 0 0,1 0 1 0 0,-1-1-1 0 0,0 1 0 0 0,0-1 0 0 0,0 1 0 0 0,0-1 0 0 0,0 0 1 0 0,-2 1-198 0 0,-1 2 463 0 0,3-4-339 0 0,1-1 0 0 0,-1 1 0 0 0,1-1 0 0 0,-1 0 0 0 0,0 0 0 0 0,1 1 0 0 0,-1-1 0 0 0,0 0 0 0 0,0-1 0 0 0,0 2-124 0 0,1-2 31 0 0,1 0-1 0 0,0 0 0 0 0,-1-1 0 0 0,1 1 0 0 0,0 0 1 0 0,0 0-1 0 0,-1 0 0 0 0,1 0 0 0 0,0 0 0 0 0,-1 0 1 0 0,1 0-1 0 0,0 0 0 0 0,0-1 0 0 0,0 1 0 0 0,-1 0 1 0 0,1 0-1 0 0,0 0 0 0 0,0-1 0 0 0,-1 1 0 0 0,1 0 1 0 0,0 0-1 0 0,0 0 0 0 0,0-1 0 0 0,0 1 0 0 0,0 0 1 0 0,-1 0-1 0 0,1-1 0 0 0,0 1 0 0 0,0 0 0 0 0,0-1-30 0 0,-3-7 462 0 0,2 4-395 0 0,1 0 0 0 0,0 1-1 0 0,0-1 1 0 0,0 0-1 0 0,1 0 1 0 0,-1 0 0 0 0,1 1-1 0 0,0-1 1 0 0,0 0-1 0 0,1-3-66 0 0,19-38-110 0 0,-13 29 162 0 0,-3 7-52 0 0,0-1 0 0 0,1 1 0 0 0,0 0 0 0 0,0 1 0 0 0,1-1 0 0 0,2 0 0 0 0,3-7 0 0 0,-11 13 0 0 0,1 0 0 0 0,1 1 0 0 0,-1-1 0 0 0,0 0 0 0 0,1 1 0 0 0,-1-1 0 0 0,1 1 0 0 0,-1 0 0 0 0,1 0 0 0 0,3-1 0 0 0,1-1 0 0 0,0 1 0 0 0,1 1 0 0 0,-1-1 0 0 0,1 1 0 0 0,0 1 0 0 0,0-1 0 0 0,1 1 0 0 0,-4 1 0 0 0,0-1 0 0 0,0 1 0 0 0,0 1 0 0 0,-1-1 0 0 0,1 1 0 0 0,0-1 0 0 0,0 2 0 0 0,-1-1 0 0 0,1 0 0 0 0,-1 1 0 0 0,1 0 0 0 0,2 1 0 0 0,-4 0 0 0 0,0 0 0 0 0,0 0 0 0 0,0 0 0 0 0,0 0 0 0 0,0 1 0 0 0,-1-1 0 0 0,1 1 0 0 0,-1 0 0 0 0,0-1 0 0 0,0 1 0 0 0,0 0 0 0 0,-1 0 0 0 0,1 0 0 0 0,-1 1 0 0 0,0-1 0 0 0,-1 0 0 0 0,1 4 0 0 0,3 21 0 0 0,1 16 0 0 0,-5-38-79 0 0,0-1 0 0 0,1 1 0 0 0,0 0-1 0 0,0-1 1 0 0,1 2 79 0 0,-1-5-162 0 0,0-1 0 0 0,-1 0-1 0 0,1 1 1 0 0,0-1 0 0 0,0 0 0 0 0,0 0 0 0 0,1 0-1 0 0,-1 0 1 0 0,0 0 0 0 0,1 0 0 0 0,-1 0 0 0 0,1 0 0 0 0,0-1-1 0 0,0 1 1 0 0,0 0 162 0 0,-1-1-84 0 0,0-1 0 0 0,0 0 0 0 0,0 1 0 0 0,0-1 0 0 0,0 0 0 0 0,0 0 0 0 0,0 0 0 0 0,0 0 0 0 0,0 1 0 0 0,-1-1 0 0 0,1 0 0 0 0,0-1 0 0 0,0 1 0 0 0,0 0 0 0 0,0 0 0 0 0,0 0 0 0 0,0-1 0 0 0,0 1 0 0 0,1-1 84 0 0,4 0-414 0 0,12 0-610 0 0</inkml:trace>
  <inkml:trace contextRef="#ctx0" brushRef="#br0" timeOffset="1351.071">871 342 13824 0 0,'9'-13'1500'0'0,"-9"13"-1481"0"0,0 0 0 0 0,0 0 1 0 0,1-1-1 0 0,-1 1 1 0 0,0 0-1 0 0,0 0 1 0 0,0 0-1 0 0,0-1 1 0 0,0 1-1 0 0,0 0 1 0 0,0 0-1 0 0,0 0 1 0 0,0-1-1 0 0,0 1 1 0 0,0 0-1 0 0,0 0 1 0 0,0-1-1 0 0,-1 1 1 0 0,1 0-1 0 0,0 0 1 0 0,0 0-1 0 0,0-1 0 0 0,0 1 1 0 0,0 0-1 0 0,0 0 1 0 0,0 0-1 0 0,-1 0 1 0 0,1-1-1 0 0,0 1 1 0 0,0 0-1 0 0,0 0 1 0 0,0 0-1 0 0,-1 0 1 0 0,1 0-1 0 0,0 0 1 0 0,0-1-1 0 0,0 1 1 0 0,-1 0-1 0 0,1 0 1 0 0,0 0-1 0 0,0 0 0 0 0,0 0 1 0 0,-1 0-1 0 0,1 0 1 0 0,0 0-1 0 0,0 0 1 0 0,-1 0-1 0 0,1 0 1 0 0,0 0-1 0 0,0 0 1 0 0,0 0-1 0 0,-1 0 1 0 0,1 0-1 0 0,0 0 1 0 0,0 0-1 0 0,0 0 1 0 0,-1 1-1 0 0,1-1 1 0 0,0 0-1 0 0,0 0-19 0 0,-17 5 641 0 0,15-5-564 0 0,-5 3-45 0 0,-1 1 0 0 0,1-1 0 0 0,0 1 0 0 0,0 0 0 0 0,-5 5-32 0 0,-15 8 448 0 0,15-9-186 0 0,0 0 0 0 0,1 1 0 0 0,0 0 0 0 0,0 0 0 0 0,1 1 0 0 0,-1 2-262 0 0,-15 19 33 0 0,-12 18-33 0 0,35-46 0 0 0,1 1 0 0 0,-1 0 0 0 0,1 0 0 0 0,0 0 0 0 0,0 0 0 0 0,1 0 0 0 0,-1 0 0 0 0,1 1 0 0 0,0-1 0 0 0,0 2 0 0 0,1-6 0 0 0,0 1 0 0 0,0-1 0 0 0,0 0 0 0 0,0 0 0 0 0,0 0 0 0 0,0 0 0 0 0,0 1 0 0 0,0-1 0 0 0,0 0 0 0 0,0 0 0 0 0,0 0 0 0 0,0 0 0 0 0,0 1 0 0 0,0-1 0 0 0,0 0 0 0 0,0 0 0 0 0,0 0 0 0 0,1 0 0 0 0,-1 1 0 0 0,0-1 0 0 0,0 0 0 0 0,0 0 0 0 0,0 0 0 0 0,0 0 0 0 0,0 0 0 0 0,1 0 0 0 0,-1 1 0 0 0,0-1 0 0 0,0 0 0 0 0,0 0 0 0 0,0 0 0 0 0,1 0 0 0 0,1 0 0 0 0,1 1 0 0 0,0-1 0 0 0,0 0 0 0 0,0 0 0 0 0,0 0 0 0 0,0-1 0 0 0,0 1 0 0 0,0-1 0 0 0,-1 1 0 0 0,1-1 0 0 0,0 0 0 0 0,0 0 0 0 0,0-1 0 0 0,40-18 0 0 0,-41 19 0 0 0,8-5 0 0 0,0 0 0 0 0,0-1 0 0 0,0 0 0 0 0,-1 0 0 0 0,0-1 0 0 0,-1-1 0 0 0,0 1 0 0 0,1-2 0 0 0,13-19 0 0 0,-2 0 0 0 0,0-2 0 0 0,2-4 0 0 0,-7 12 0 0 0,7-20 0 0 0,-3 7 0 0 0,-17 31 0 0 0,0 0 0 0 0,0 0 0 0 0,0-1 0 0 0,-1 1 0 0 0,0 0 0 0 0,0-3 0 0 0,1-6 0 0 0,-1 1 0 0 0,-1 13 0 0 0,-1 0 0 0 0,1 0 0 0 0,-1 0 0 0 0,0 0 0 0 0,1 0 0 0 0,-1 0 0 0 0,1 0 0 0 0,-1 0 0 0 0,1 0 0 0 0,-1 0 0 0 0,1 0 0 0 0,-1 0 0 0 0,1 0 0 0 0,-1 1 0 0 0,1-1 0 0 0,-1 0 0 0 0,1 0 0 0 0,-1 1 0 0 0,1-1 0 0 0,0 0 0 0 0,-1 1 0 0 0,1-1 0 0 0,0 0 0 0 0,-3 2 0 0 0,1 1 0 0 0,0-1 0 0 0,0 1 0 0 0,1-1 0 0 0,-1 1 0 0 0,0-1 0 0 0,1 1 0 0 0,0 0 0 0 0,-1 0 0 0 0,1 0 0 0 0,0 2 0 0 0,-7 13 0 0 0,-25 48 0 0 0,26-49 0 0 0,5-14 0 0 0,0 0 0 0 0,1 0 0 0 0,-1 1 0 0 0,1-1 0 0 0,0 1 0 0 0,0-1 0 0 0,0 1 0 0 0,0-1 0 0 0,1 1 0 0 0,0-1 0 0 0,0 1 0 0 0,0 2 0 0 0,0 19 0 0 0,-1-21 0 0 0,1 0 0 0 0,0 0 0 0 0,0 0 0 0 0,0 0 0 0 0,0 0 0 0 0,1 0 0 0 0,0 0 0 0 0,0 0 0 0 0,0 0 0 0 0,0 0 0 0 0,0-1 0 0 0,1 1 0 0 0,1 3 0 0 0,0-3 0 0 0,0 0 0 0 0,-1 0 0 0 0,2-1 0 0 0,-1 1 0 0 0,0-1 0 0 0,1 1 0 0 0,0-1 0 0 0,-1 0 0 0 0,1 0 0 0 0,0-1 0 0 0,1 1 0 0 0,2 0 0 0 0,-4-2 0 0 0,0 1 0 0 0,1-1 0 0 0,-1-1 0 0 0,0 1 0 0 0,1 0 0 0 0,-1-1 0 0 0,1 0 0 0 0,-1 0 0 0 0,1 0 0 0 0,-1 0 0 0 0,1 0 0 0 0,-1-1 0 0 0,1 1 0 0 0,-1-1 0 0 0,1 0 0 0 0,-1 0 0 0 0,2-2 0 0 0,2 1 85 0 0,0-1 0 0 0,-1 0-1 0 0,0 0 1 0 0,0-1-1 0 0,0 0 1 0 0,0 0 0 0 0,0 0-1 0 0,-1-1 1 0 0,1 0-1 0 0,-1 0 1 0 0,4-5-85 0 0,-4 3 310 0 0,15-19 94 0 0,2 1-1 0 0,15-14-403 0 0,-25 26-64 0 0,-11 12-273 0 0,-1 1-138 0 0,0 0-33 0 0,0 0 66 0 0,2 8 276 0 0,1 51 166 0 0,-3-43 0 0 0,1 1 0 0 0,1-1 0 0 0,0 0 0 0 0,2 4 0 0 0,4 2 0 0 0,-4-11 0 0 0,-1-9 0 0 0,-1-1 0 0 0,-1 0 7 0 0,0-1 0 0 0,0 1-1 0 0,0 0 1 0 0,0-1 0 0 0,0 1-1 0 0,0 0 1 0 0,0-1 0 0 0,0 1-1 0 0,0-1 1 0 0,0 0 0 0 0,0 1-1 0 0,1-1 1 0 0,-1 0 0 0 0,0 0-1 0 0,0 0 1 0 0,0 0 0 0 0,0 0-1 0 0,1 0 1 0 0,-1 0 0 0 0,0 0-1 0 0,0 0 1 0 0,0 0 0 0 0,1-1-1 0 0,-1 1 1 0 0,0-1 0 0 0,0 1-7 0 0,4-1 228 0 0,-1 0-145 0 0,1 0 1 0 0,-1 0 0 0 0,1-1 0 0 0,-1 1-1 0 0,0-1 1 0 0,1 0 0 0 0,-1 0-1 0 0,0 0 1 0 0,0-1 0 0 0,0 1 0 0 0,0-1-1 0 0,-1 0 1 0 0,1 0 0 0 0,-1-1-1 0 0,0 1 1 0 0,0-1 0 0 0,0 1 0 0 0,0-1-1 0 0,2-4-83 0 0,10-18 0 0 0,2 1 0 0 0,2-1 0 0 0,-3 11 0 0 0,-14 10 0 0 0,2 8-64 0 0,6 27-1390 0 0,-8-23 1609 0 0,1 1 0 0 0,0 0-1 0 0,0-1 1 0 0,0 0 0 0 0,1 0 0 0 0,0 0 0 0 0,3 4-155 0 0,-3-7-26 0 0,0 1 0 0 0,0-1-1 0 0,0 0 1 0 0,1 0 0 0 0,-1 0 0 0 0,1 0 0 0 0,0-1 0 0 0,0 0 0 0 0,1 0 0 0 0,-1-1 0 0 0,0 1 0 0 0,1-1 0 0 0,0 0 0 0 0,-1-1-1 0 0,1 1 1 0 0,4 0 26 0 0,-3-2-645 0 0,-1 1-1 0 0,0-1 1 0 0,1-1-1 0 0,-1 1 1 0 0,1-1-1 0 0,2-1 646 0 0,4-1-1524 0 0,-2 1-10 0 0</inkml:trace>
  <inkml:trace contextRef="#ctx0" brushRef="#br0" timeOffset="1848.274">1778 275 13824 0 0,'0'0'314'0'0,"5"-14"760"0"0,-4 7-892 0 0,-1 6 196 0 0,0 1 108 0 0,-2 1-348 0 0,0 0 0 0 0,0 1 0 0 0,0-1 0 0 0,0 1-1 0 0,0-1 1 0 0,0 1 0 0 0,1 0 0 0 0,-2 1-138 0 0,-3 4 14 0 0,5-7-20 0 0,-50 41 1387 0 0,46-36-1285 0 0,0 0 0 0 0,0 1 1 0 0,0 0-1 0 0,0 0 0 0 0,1 0 0 0 0,0 0 0 0 0,-2 5-96 0 0,5-9 0 0 0,0 1 0 0 0,-1 0 0 0 0,1 0 0 0 0,0 0 0 0 0,1-1 0 0 0,-1 1 0 0 0,0 0 0 0 0,1 0 0 0 0,0 0 0 0 0,0 0 0 0 0,0 0 0 0 0,0 0 0 0 0,0 0 0 0 0,1 0 0 0 0,-1 0 0 0 0,1 0 0 0 0,-1 0 0 0 0,1 0 0 0 0,0 0 0 0 0,1 0 0 0 0,-1 0 0 0 0,4 6 0 0 0,-4-8 0 0 0,0 0 0 0 0,-1 1 0 0 0,1-1 0 0 0,0 0 0 0 0,0 1 0 0 0,0-1 0 0 0,0 0 0 0 0,0 0 0 0 0,0 0 0 0 0,0 0 0 0 0,0 0 0 0 0,1 0 0 0 0,-1 0 0 0 0,0 0 0 0 0,1 0 0 0 0,-1-1 0 0 0,0 1 0 0 0,1 0 0 0 0,-1-1 0 0 0,2 1 0 0 0,3 0-53 0 0,0 1 219 0 0,-1 0 0 0 0,1-1 0 0 0,-1 0 0 0 0,1 0 0 0 0,0 0 0 0 0,0-1 0 0 0,0 0-1 0 0,-1 0 1 0 0,5-1-166 0 0,28-4 619 0 0,-28 5-621 0 0,0-1 0 0 0,0-1 0 0 0,0 0-1 0 0,0 0 1 0 0,6-3 2 0 0,-8 2 0 0 0,3-1 0 0 0,0-1 0 0 0,0 0 0 0 0,0 0 0 0 0,8-7 0 0 0,21-16 0 0 0,-29 22 0 0 0,0-2 0 0 0,0 1 0 0 0,0-2 0 0 0,-1 1 0 0 0,0-2 0 0 0,-1 1 0 0 0,0-1 0 0 0,3-5 0 0 0,-12 15 0 0 0,1-1 0 0 0,-1 1 0 0 0,0 0 0 0 0,0-1 0 0 0,1 1 0 0 0,-1 0 0 0 0,0-1 0 0 0,0 1 0 0 0,0 0 0 0 0,1-1 0 0 0,-1 1 0 0 0,0 0 0 0 0,0-1 0 0 0,0 1 0 0 0,0-1 0 0 0,0 1 0 0 0,0-1 0 0 0,0 1 0 0 0,0 0 0 0 0,0-1 0 0 0,0 1 0 0 0,0-1 0 0 0,0 1 0 0 0,0 0 0 0 0,0-1 0 0 0,0 1 0 0 0,0-1 0 0 0,-1 1 0 0 0,1 0 0 0 0,0-1 0 0 0,0 1 0 0 0,0 0 0 0 0,-1-1 0 0 0,1 1 0 0 0,0 0 0 0 0,0-1 0 0 0,-1 1 0 0 0,1 0 0 0 0,0-1 0 0 0,-1 1 0 0 0,1 0 0 0 0,0 0 0 0 0,-1-1 0 0 0,1 1 0 0 0,0 0 0 0 0,-1 0 0 0 0,1 0 0 0 0,-1 0 0 0 0,1 0 0 0 0,0-1 0 0 0,-1 1 0 0 0,1 0 0 0 0,-1 0 0 0 0,1 0 0 0 0,-1 0 0 0 0,-1-1 0 0 0,0 1 0 0 0,0-1 0 0 0,1 1 0 0 0,-1 0 0 0 0,0 0 0 0 0,0 0 0 0 0,0 0 0 0 0,1 0 0 0 0,-1 0 0 0 0,0 1 0 0 0,0-1 0 0 0,1 1 0 0 0,-1-1 0 0 0,0 1 0 0 0,0-1 0 0 0,1 1 0 0 0,-1 0 0 0 0,1 0 0 0 0,-2 0 0 0 0,-1 2 0 0 0,1-1 0 0 0,-1 1 0 0 0,0 0 0 0 0,1 0 0 0 0,0 0 0 0 0,0 0 0 0 0,-2 3 0 0 0,-10 10 0 0 0,-4 5 0 0 0,17-19 0 0 0,0 2 0 0 0,0-1 0 0 0,0 0 0 0 0,0 0 0 0 0,1 1 0 0 0,-1-1 0 0 0,1 1 0 0 0,0-1 0 0 0,0 1 0 0 0,0-1 0 0 0,1 1 0 0 0,-1 0 0 0 0,1-1 0 0 0,0 4 0 0 0,0-3 0 0 0,0-1 0 0 0,0 0 0 0 0,0 0 0 0 0,0 0 0 0 0,1 0 0 0 0,-1 0 0 0 0,1 0 0 0 0,0-1 0 0 0,0 1 0 0 0,0 0 0 0 0,0-1 0 0 0,1 0 0 0 0,-1 0 0 0 0,0-1 0 0 0,1 1 0 0 0,-1-1 0 0 0,1 1 0 0 0,-1-1 0 0 0,1 0 0 0 0,0 0 0 0 0,0 1 0 0 0,-1-1 0 0 0,1 0 0 0 0,0 0 0 0 0,2 0 0 0 0,9 7 0 0 0,-11-6 0 0 0,0-1 0 0 0,0 1 0 0 0,0-1 0 0 0,1 0 0 0 0,-1 0 0 0 0,0 0 0 0 0,2 0 0 0 0,6 2-5 0 0,1-1 0 0 0,0-1 0 0 0,0 0-1 0 0,0 0 1 0 0,0-1 0 0 0,0 0 0 0 0,0-1-1 0 0,0-1 1 0 0,-1 1 0 0 0,10-4 5 0 0,12-4-1207 0 0,-1-2 0 0 0,-1-1 0 0 0,1-2 1207 0 0,-11 5-1733 0 0,0-2 0 0 0,-1 0 1733 0 0,-8 4-518 0 0,28-15-1528 0 0</inkml:trace>
  <inkml:trace contextRef="#ctx0" brushRef="#br0" timeOffset="2266.793">2564 247 13824 0 0,'0'0'314'0'0,"0"0"46"0"0,0 0 22 0 0,0 0-50 0 0,-6 0-208 0 0,-1 1 77 0 0,0 1 1 0 0,0-1-1 0 0,0 1 1 0 0,0 1-1 0 0,0-1 1 0 0,0 1-1 0 0,1 0 1 0 0,0 1-1 0 0,-1 0 1 0 0,-4 4-202 0 0,-26 12 24 0 0,27-15-25 0 0,2-2 271 0 0,0 1-1 0 0,0 0 0 0 0,0 0 0 0 0,0 1 0 0 0,1 0 0 0 0,0 0 0 0 0,-7 7-269 0 0,-2 1 158 0 0,13-10-157 0 0,0-1 0 0 0,0 0-1 0 0,1 1 1 0 0,-1 0 0 0 0,0-1-1 0 0,1 1 1 0 0,0 0-1 0 0,-1 0 1 0 0,1 1 0 0 0,0-1-1 0 0,0 3 0 0 0,-8 8 0 0 0,9-13 0 0 0,0 0 0 0 0,1-1 0 0 0,-1 1 0 0 0,0 0 0 0 0,1 0 0 0 0,-1 0 0 0 0,0 0 0 0 0,1 0 0 0 0,-1 0 0 0 0,1 0 0 0 0,0 0 0 0 0,-1 0 0 0 0,1 0 0 0 0,0 0 0 0 0,-1 0 0 0 0,1 0 0 0 0,0 0 0 0 0,0 1 0 0 0,0-1 19 0 0,0 0-1 0 0,0 0 0 0 0,0 0 0 0 0,0 0 0 0 0,0 0 1 0 0,0-1-1 0 0,1 1 0 0 0,-1 0 0 0 0,0 0 0 0 0,1 0 1 0 0,-1 0-1 0 0,0 0 0 0 0,1-1 0 0 0,-1 1 0 0 0,1 0 0 0 0,-1 0 1 0 0,1-1-1 0 0,-1 1 0 0 0,1 0 0 0 0,0-1 0 0 0,-1 1 1 0 0,1 0-1 0 0,0-1 0 0 0,0 1 0 0 0,-1-1 0 0 0,1 1 1 0 0,0-1-1 0 0,0 0 0 0 0,0 1 0 0 0,0-1 0 0 0,-1 0 1 0 0,1 1-1 0 0,0-1 0 0 0,0 0 0 0 0,0 0 0 0 0,0 0 0 0 0,0 0 1 0 0,0 0-1 0 0,0 0 0 0 0,0 0 0 0 0,0 0-18 0 0,2 0 185 0 0,2 0-83 0 0,1 0-1 0 0,-1 0 1 0 0,1-1-1 0 0,-1 1 1 0 0,1-1-1 0 0,-1-1 1 0 0,1 1-1 0 0,-1-1 1 0 0,0 0-1 0 0,0 0 1 0 0,0 0-1 0 0,2-2-101 0 0,9-5-91 0 0,-1-1-1 0 0,15-12 92 0 0,-19 13 82 0 0,0-1-82 0 0,0 1 0 0 0,-1-2 0 0 0,0 1 0 0 0,-1-1 0 0 0,0-1 0 0 0,0 0 0 0 0,-1-1 0 0 0,13-22 0 0 0,12-33 0 0 0,-14 25 0 0 0,-3-2 0 0 0,9-37 0 0 0,-21 58 0 0 0,-4 24-3 0 0,0 0-1 0 0,0 0 1 0 0,0 0 0 0 0,-1 0-1 0 0,1 0 1 0 0,0 0-1 0 0,0 0 1 0 0,0 0-1 0 0,0 0 1 0 0,0 0-1 0 0,0 0 1 0 0,0 0 0 0 0,0 0-1 0 0,0 0 1 0 0,0 0-1 0 0,0 0 1 0 0,0 0-1 0 0,0 0 1 0 0,0 0 0 0 0,0 0-1 0 0,0 0 1 0 0,0 0-1 0 0,0 0 1 0 0,0 0-1 0 0,0 0 1 0 0,0 0-1 0 0,0 0 1 0 0,0 0 0 0 0,0 0-1 0 0,-1 0 1 0 0,1 0-1 0 0,0 0 1 0 0,0 0-1 0 0,0 0 1 0 0,0 0-1 0 0,0 0 1 0 0,0 0 0 0 0,0 0-1 0 0,0 0 1 0 0,0 0-1 0 0,0 0 1 0 0,0 0-1 0 0,0 0 1 0 0,0 0-1 0 0,0 0 1 0 0,0 0 0 0 0,0 0-1 0 0,0 0 1 0 0,0 0-1 0 0,0 0 1 0 0,0 0-1 0 0,0 0 1 0 0,0 0 0 0 0,0 0-1 0 0,0 0 1 0 0,0 0-1 0 0,0 0 1 0 0,0 0-1 0 0,0 0 1 0 0,0-1-1 0 0,0 1 1 0 0,0 0 0 0 0,0 0-1 0 0,0 0 1 0 0,0 0-1 0 0,0 0 1 0 0,0 0-1 0 0,0 0 1 0 0,0 0-1 0 0,0 0 4 0 0,-4 5-309 0 0,-5 8-363 0 0,7-11 510 0 0,-6 13 41 0 0,-1 0-1 0 0,2 0 1 0 0,0 1-1 0 0,1 0 0 0 0,-2 10 122 0 0,-13 56 0 0 0,4 1 0 0 0,0 28 0 0 0,12-60-16 0 0,2 16 16 0 0,2-18-3746 0 0,1-46-2067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5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15664 0 0,'0'0'356'0'0,"7"3"475"0"0,20 4-304 0 0,1-2-1 0 0,0-1 0 0 0,1-1 1 0 0,-1-1-1 0 0,17-2-526 0 0,12 2-60 0 0,92 13-92 0 0,-114-11-525 0 0,-26-2-2241 0 0,-9-2-2878 0 0</inkml:trace>
  <inkml:trace contextRef="#ctx0" brushRef="#br0" timeOffset="179.602">103 107 11976 0 0,'-30'11'1296'0'0,"26"-7"-1155"0"0,4-3 590 0 0,0-1 241 0 0,0 1-845 0 0,0 0 1 0 0,1-1 0 0 0,-1 1 0 0 0,0 0-1 0 0,1-1 1 0 0,-1 1 0 0 0,1 0 0 0 0,-1-1-1 0 0,1 1 1 0 0,-1-1 0 0 0,1 1 0 0 0,-1 0 0 0 0,1-1-1 0 0,0 1 1 0 0,-1-1 0 0 0,1 0 0 0 0,0 1-1 0 0,-1-1 1 0 0,1 0 0 0 0,0 1 0 0 0,0-1-1 0 0,-1 0 1 0 0,1 0 0 0 0,0 1 0 0 0,0-1-1 0 0,0 0 1 0 0,-1 0 0 0 0,1 0 0 0 0,0 0 0 0 0,1 0-128 0 0,31 0 453 0 0,-27 0-432 0 0,61-1 291 0 0,-20-1 1191 0 0,8 3-1503 0 0,102 2-3024 0 0,-68-3 32 0 0,-42 2 1458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49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22 11056 0 0,'-3'-2'202'0'0,"0"0"76"0"0,0-1 0 0 0,0 1-1 0 0,0 0 1 0 0,0 0-1 0 0,0 0 1 0 0,-1 0 0 0 0,1 1-1 0 0,-1-1 1 0 0,0 1-278 0 0,4 1 183 0 0,1 0-1 0 0,0 0 1 0 0,-1 0 0 0 0,1 0-1 0 0,-1 0 1 0 0,1 0 0 0 0,0 0 0 0 0,-1 1-1 0 0,1-1 1 0 0,-1 0 0 0 0,1 0-1 0 0,-1 1 1 0 0,1-1 0 0 0,-1 0-1 0 0,1 1 1 0 0,-1-1 0 0 0,1 0-1 0 0,-1 1 1 0 0,1-1 0 0 0,-1 1 0 0 0,0-1-1 0 0,1 1 1 0 0,-1-1 0 0 0,0 1-1 0 0,1-1 1 0 0,-1 1 0 0 0,0-1-1 0 0,0 1-182 0 0,5 20 628 0 0,-5-18-627 0 0,0 0-1 0 0,1 0 0 0 0,0 0 0 0 0,-1 0 1 0 0,1 0-1 0 0,0 0 0 0 0,1 1 0 0 0,2 2 105 0 0,-3-3-37 0 0,1-1 0 0 0,-1 0 0 0 0,0 1-1 0 0,1-1 1 0 0,-1 0 0 0 0,0 1 0 0 0,0-1 0 0 0,-1 1 0 0 0,1 0 0 0 0,-1-1 0 0 0,1 1-68 0 0,-1 8 237 0 0,0-8-150 0 0,0 1 0 0 0,0-1 0 0 0,1 0 1 0 0,-1 1-1 0 0,1-1 0 0 0,-1 1 0 0 0,1-1 0 0 0,0 0 0 0 0,1 1-87 0 0,1 2 171 0 0,-1 0 0 0 0,1 0-1 0 0,-1 0 1 0 0,0 0 0 0 0,0 1-1 0 0,-1-1 1 0 0,0 1 0 0 0,0 0-1 0 0,-1 5-170 0 0,1 1 207 0 0,0-1 0 0 0,1 0-1 0 0,2 9-206 0 0,-1-12-1 0 0,-2 0-1 0 0,1 0 0 0 0,-1 0 0 0 0,0 0 1 0 0,-1 0-1 0 0,0 0 0 0 0,-1 6 2 0 0,0-10 0 0 0,0 1 0 0 0,0 0 0 0 0,1-1 0 0 0,0 1 0 0 0,0 0 0 0 0,0 0 0 0 0,1-1 0 0 0,-1 1 0 0 0,1-1 0 0 0,1 1 0 0 0,0 1 0 0 0,-2-5 0 0 0,1 1 0 0 0,-1-1 0 0 0,0 0 0 0 0,0 0 0 0 0,0 1 0 0 0,0-1 0 0 0,0 0 0 0 0,0 0 0 0 0,-1 1 0 0 0,1-1 0 0 0,-1 2 0 0 0,0-3 0 0 0,1 1 0 0 0,-1-1 0 0 0,1 0 0 0 0,0 1 0 0 0,0-1 0 0 0,-1 1 0 0 0,1-1 0 0 0,0 1 0 0 0,0-1 0 0 0,0 0 0 0 0,0 1 0 0 0,1-1 0 0 0,-1 1 0 0 0,0-1 0 0 0,1 0 0 0 0,-1 1 0 0 0,1-1 0 0 0,-1 0 0 0 0,1 1 0 0 0,-1-1 0 0 0,1 0 0 0 0,0 0 0 0 0,0 1 0 0 0,0-1 0 0 0,0 0 0 0 0,0 0 0 0 0,0-1 0 0 0,0 1 0 0 0,0 0 0 0 0,-1 0 0 0 0,1 0 0 0 0,0 0 0 0 0,0 0 0 0 0,-1 0 0 0 0,1 0 0 0 0,-1 0 0 0 0,1 0 0 0 0,-1 0 0 0 0,1 0 0 0 0,-1 0 0 0 0,0 0 0 0 0,1 1 0 0 0,-1-1 0 0 0,0 0 0 0 0,0 0 0 0 0,0 0 0 0 0,0 0 0 0 0,0 1 0 0 0,4 1-472 0 0,-7-6-440 0 0,2 3 870 0 0,1 0-1 0 0,0 0 1 0 0,0 0-1 0 0,-1 0 0 0 0,1-1 1 0 0,0 1-1 0 0,0 0 1 0 0,-1 0-1 0 0,1-1 1 0 0,0 1-1 0 0,0 0 1 0 0,0 0-1 0 0,-1 0 0 0 0,1-1 1 0 0,0 1-1 0 0,0 0 1 0 0,0-1-1 0 0,0 1 1 0 0,0 0-1 0 0,0 0 0 0 0,0-1 1 0 0,0 1-1 0 0,-1 0 1 0 0,1-1-1 0 0,0 1 1 0 0,0 0-1 0 0,0-1 0 0 0,0 1 1 0 0,1 0 42 0 0,-1-1-131 0 0,0 0 0 0 0,0 1 1 0 0,0-1-1 0 0,-1 0 0 0 0,1 1 1 0 0,0-1-1 0 0,0 1 0 0 0,0-1 0 0 0,0 0 1 0 0,-1 1-1 0 0,1-1 0 0 0,0 1 0 0 0,0-1 1 0 0,-1 1-1 0 0,1-1 0 0 0,0 1 0 0 0,-1-1 1 0 0,1 1-1 0 0,-1-1 0 0 0,1 1 1 0 0,-1-1-1 0 0,1 1 0 0 0,-1-1 131 0 0,-21-16-2032 0 0,2 0-14 0 0</inkml:trace>
  <inkml:trace contextRef="#ctx0" brushRef="#br0" timeOffset="269.14">0 73 15664 0 0,'6'-1'79'0'0,"13"-4"244"0"0,-19 5-300 0 0,0 0-1 0 0,1-1 0 0 0,-1 1 1 0 0,1 0-1 0 0,-1 0 1 0 0,0 0-1 0 0,1-1 1 0 0,-1 1-1 0 0,0 0 1 0 0,1 0-1 0 0,-1-1 0 0 0,0 1 1 0 0,1 0-1 0 0,-1-1 1 0 0,0 1-1 0 0,1 0 1 0 0,-1-1-1 0 0,0 1 0 0 0,0-1 1 0 0,0 1-1 0 0,0 0 1 0 0,1-1-1 0 0,-1 1 1 0 0,0-1-1 0 0,0 1 1 0 0,0-1-1 0 0,0 1 0 0 0,0 0 1 0 0,0-1-1 0 0,0 1 1 0 0,0-1-1 0 0,0 1 1 0 0,0-1-1 0 0,0 1 0 0 0,0-1-22 0 0,0 1 23 0 0,0-1-1 0 0,1 0 0 0 0,-1 0 0 0 0,1 1 1 0 0,-1-1-1 0 0,1 0 0 0 0,-1 1 0 0 0,1-1 0 0 0,-1 1 1 0 0,1-1-1 0 0,0 0 0 0 0,-1 1 0 0 0,1-1 1 0 0,0 1-1 0 0,-1 0 0 0 0,1-1 0 0 0,0 1 0 0 0,0 0 1 0 0,-1-1-1 0 0,1 1 0 0 0,0 0 0 0 0,0 0 1 0 0,0-1-23 0 0,4-1 20 0 0,0-1 164 0 0,1 0-1 0 0,-1 0 1 0 0,0 1-1 0 0,1 0 0 0 0,-1 0 1 0 0,1 0-1 0 0,0 1 1 0 0,-1-1-1 0 0,7 1-183 0 0,9-1 1030 0 0,0 1 0 0 0,3 2-1030 0 0,-8-1 212 0 0,171 3 884 0 0,-162-3-625 0 0,54 0-148 0 0,0 3 0 0 0,7 5-323 0 0,-74-6-1050 0 0,1 1-1 0 0,-1 1 0 0 0,0 0 1 0 0,4 2 1050 0 0,-6 0-1534 0 0</inkml:trace>
  <inkml:trace contextRef="#ctx0" brushRef="#br0" timeOffset="519.318">512 447 11976 0 0,'-18'0'615'0'0,"17"0"-95"0"0,5 0-286 0 0,-5 0 142 0 0,1 0 113 0 0,0 0 21 0 0,0 0 2 0 0,2 0-353 0 0,0 0 0 0 0,0-1 0 0 0,0 1 0 0 0,0-1 0 0 0,0 1 0 0 0,0-1 0 0 0,0 0 0 0 0,0 1 1 0 0,1-2-160 0 0,9-2 615 0 0,-5-3 409 0 0,0 4-899 0 0,0-1 0 0 0,0 1 0 0 0,1 0 0 0 0,-1 1-1 0 0,1 0 1 0 0,-1 0 0 0 0,1 1 0 0 0,0 0-1 0 0,6 0-124 0 0,3-2-3 0 0,-6 3 3 0 0,-1-1 0 0 0,1 1 0 0 0,0 1 0 0 0,0 0 0 0 0,0 1 0 0 0,9 2 0 0 0,-18-3 4 0 0,0 1 0 0 0,0-1-1 0 0,-1 1 1 0 0,1-1-1 0 0,0 1 1 0 0,-1 0 0 0 0,0 0-1 0 0,1 0 1 0 0,-1-1-1 0 0,0 1 1 0 0,0 0 0 0 0,0 1-1 0 0,0-1 1 0 0,-1 0-1 0 0,1 0 1 0 0,0 0 0 0 0,-1 0-1 0 0,0 1 1 0 0,1-1-1 0 0,-1 1-3 0 0,-1 3 218 0 0,-1 0 0 0 0,0 0 0 0 0,0 0-1 0 0,0 0 1 0 0,0 0 0 0 0,-1-1 0 0 0,0 1 0 0 0,0-1-1 0 0,-2 2-217 0 0,3-4 3 0 0,0 1 0 0 0,0 0 0 0 0,0 0-1 0 0,1 0 1 0 0,-2 4-3 0 0,-6 14 445 0 0,8-20-381 0 0,0-1-1 0 0,0 0 1 0 0,0 1-1 0 0,1-1 1 0 0,-1 1-1 0 0,0-1 1 0 0,1 1 0 0 0,-1-1-1 0 0,1 1 1 0 0,-1-1-1 0 0,1 1 1 0 0,0-1-1 0 0,0 1 1 0 0,0 0 0 0 0,0-1-1 0 0,0 1 1 0 0,0 0-1 0 0,0-1 1 0 0,0 1-1 0 0,1-1 1 0 0,-1 1 0 0 0,1-1-1 0 0,-1 1 1 0 0,1-1-1 0 0,0 2-63 0 0,0-2 1 0 0,-1-1 0 0 0,0 1 0 0 0,1-1 0 0 0,-1 1 0 0 0,0-1 0 0 0,0 1 0 0 0,0 0 0 0 0,1-1 0 0 0,-1 1 0 0 0,0-1-1 0 0,0 1 1 0 0,0 0 0 0 0,0-1 0 0 0,0 1 0 0 0,0-1 0 0 0,0 1 0 0 0,0 0 0 0 0,0-1 0 0 0,0 1-1 0 0,0 0 0 0 0,-1-1 0 0 0,1 0 0 0 0,0 1 0 0 0,0-1 0 0 0,0 0 0 0 0,0 0 0 0 0,0 1 0 0 0,0-1 0 0 0,0 0 0 0 0,0 1-1 0 0,0-1 1 0 0,1 0 0 0 0,-1 0 0 0 0,0 1 0 0 0,0-1 0 0 0,0 0 0 0 0,0 1 0 0 0,0-1 0 0 0,0 0 0 0 0,1 0 0 0 0,-1 1 0 0 0,0-1 0 0 0,0 0 0 0 0,0 0 0 0 0,1 0 0 0 0,-1 1 0 0 0,0-1 0 0 0,0 0 0 0 0,0 0 0 0 0,1 0 0 0 0,-1 0 0 0 0,0 0 0 0 0,1 1 0 0 0,-1-1 0 0 0,0 0 0 0 0,0 0 0 0 0,1 0 0 0 0,-1 0-1 0 0,0 0 1 0 0,1 0 0 0 0,-1 0 0 0 0,0 0 0 0 0,0 0 0 0 0,1 0 0 0 0,-1 0 0 0 0,16 7 0 0 0,-13-5 0 0 0,-1-1 0 0 0,1 1 0 0 0,0-1 0 0 0,0 0 0 0 0,-1 0 0 0 0,1 0 0 0 0,0-1 0 0 0,0 1 0 0 0,0-1 0 0 0,0 0 0 0 0,-1 0 0 0 0,10 1 0 0 0,0-1 0 0 0,0-1 0 0 0,0 0 0 0 0,0-1 0 0 0,0 0 0 0 0,6-2 0 0 0,8-4-318 0 0,-12 4-1534 0 0,-1-1 1 0 0,10-4 1851 0 0,-1-2-7162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47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79 13824 0 0,'0'0'1061'0'0,"0"1"-772"0"0,0 3-129 0 0,0 8 266 0 0,0-8-136 0 0,0 1 0 0 0,0 0 0 0 0,-1-1 1 0 0,0 1-1 0 0,0-1 0 0 0,0 0 0 0 0,-1 4-290 0 0,-2 18 948 0 0,1-5-429 0 0,-25 77-29 0 0,5-20 1233 0 0,0 18-1723 0 0,21-83 0 0 0,1-1 0 0 0,1 0 0 0 0,0 1 0 0 0,0-1 0 0 0,1 1 0 0 0,1-1 0 0 0,0 0 0 0 0,1 0 0 0 0,0 0 0 0 0,4 9 0 0 0,-5-17 0 0 0,1 1 0 0 0,0-1 0 0 0,0 0 0 0 0,0 0 0 0 0,0 0 0 0 0,0 0 0 0 0,1-1 0 0 0,0 1 0 0 0,0-1 0 0 0,0 0 0 0 0,0 0 0 0 0,0 0 0 0 0,1-1 0 0 0,-1 0 0 0 0,1 1 0 0 0,-1-1 0 0 0,1-1 0 0 0,0 1 0 0 0,0-1 0 0 0,2 1 0 0 0,-2-2 104 0 0,0 0-1 0 0,0 1 1 0 0,0-2-1 0 0,1 1 1 0 0,-1-1-1 0 0,0 1 1 0 0,0-2-104 0 0,17-1 715 0 0,-11 2-594 0 0,-1-1 0 0 0,0-1 1 0 0,0 0-1 0 0,0 0 0 0 0,0-1-121 0 0,15-4 2 0 0,-18 5-105 0 0,1 0-1 0 0,-1 0 0 0 0,0 0 1 0 0,-1-1-1 0 0,1 0 0 0 0,0 0 1 0 0,-1 0-1 0 0,0-2 104 0 0,-5 6-98 0 0,-1-1 0 0 0,1 0 1 0 0,-1 1-1 0 0,1-1 0 0 0,-1 0 0 0 0,1 0 1 0 0,-1 1-1 0 0,0-1 0 0 0,1 0 0 0 0,-1 0 1 0 0,0 0-1 0 0,0 0 0 0 0,0 1 0 0 0,0-1 1 0 0,0 0 97 0 0,-1-9-6315 0 0,-1 6-122 0 0</inkml:trace>
  <inkml:trace contextRef="#ctx0" brushRef="#br0" timeOffset="304.308">18 484 13824 0 0,'0'0'44'0'0,"-1"0"1"0"0,1 0 0 0 0,-1 0 0 0 0,1 0-1 0 0,-1 0 1 0 0,1 0 0 0 0,0 0 0 0 0,-1 0 0 0 0,1 0-1 0 0,-1-1 1 0 0,1 1 0 0 0,-1 0 0 0 0,1 0-1 0 0,-1 0 1 0 0,1-1 0 0 0,0 1 0 0 0,-1 0-1 0 0,1-1 1 0 0,0 1 0 0 0,-1 0 0 0 0,1-1 0 0 0,0 1-1 0 0,-1 0 1 0 0,1-1 0 0 0,0 1 0 0 0,0 0-1 0 0,-1-1 1 0 0,1 1 0 0 0,0-1 0 0 0,0 1 0 0 0,0-1-45 0 0,-1 0 11 0 0,1 1 0 0 0,0-1 0 0 0,0 1 0 0 0,0-1 0 0 0,0 1 0 0 0,0-1 0 0 0,0 1 0 0 0,0-1 0 0 0,0 0 0 0 0,0 1 0 0 0,0-1 0 0 0,0 1 0 0 0,0-1 0 0 0,1 1 0 0 0,-1-1 0 0 0,0 1 0 0 0,0-1 0 0 0,0 1 0 0 0,1-1 1 0 0,-1 1-1 0 0,0-1 0 0 0,1 1 0 0 0,-1-1 0 0 0,0 1 0 0 0,1 0 0 0 0,-1-1 0 0 0,1 1 0 0 0,-1 0 0 0 0,1-1 0 0 0,-1 1 0 0 0,1 0 0 0 0,-1-1 0 0 0,1 1 0 0 0,-1 0 0 0 0,1 0 0 0 0,-1 0 0 0 0,1-1 0 0 0,-1 1 1 0 0,1 0-13 0 0,1-1 131 0 0,7-4 371 0 0,1 0 0 0 0,0 0 1 0 0,0 1-1 0 0,0 1 1 0 0,10-3-502 0 0,57-9 1261 0 0,-48 10-1378 0 0,11-1 117 0 0,-25 5 0 0 0,1-1 0 0 0,9-4 0 0 0,48-8 167 0 0,-10 1-2843 0 0,-61 13-3462 0 0</inkml:trace>
  <inkml:trace contextRef="#ctx0" brushRef="#br0" timeOffset="582.79">100 277 15664 0 0,'-21'-43'1187'0'0,"20"42"-1171"0"0,1 0-1 0 0,0 0 1 0 0,-1 0-1 0 0,1 0 0 0 0,0 0 1 0 0,0 0-1 0 0,0 0 0 0 0,0 0 1 0 0,0-1-1 0 0,0 1 1 0 0,0 0-1 0 0,0 0 0 0 0,0 0 1 0 0,0 0-1 0 0,1 0 0 0 0,-1 0 1 0 0,0 0-1 0 0,1 0 1 0 0,-1 0-1 0 0,1 0 0 0 0,-1 0 1 0 0,1 0-1 0 0,0 0 0 0 0,-1 0 1 0 0,1 0-1 0 0,0 0 0 0 0,0 0 1 0 0,0 1-1 0 0,-1-1 1 0 0,1 0-1 0 0,0 1 0 0 0,0-1 1 0 0,0 0-1 0 0,0 1 0 0 0,0-1 1 0 0,0 1-1 0 0,0 0 1 0 0,1-1-16 0 0,6-2-25 0 0,0 0 0 0 0,0 0 1 0 0,1 1-1 0 0,7-1 25 0 0,-5 0 46 0 0,53-9-46 0 0,1 2 0 0 0,0 3 0 0 0,0 3 0 0 0,26 4 0 0 0,-52-1 36 0 0,1 1-2873 0 0,34 3 2837 0 0,-47 0-1022 0 0</inkml:trace>
  <inkml:trace contextRef="#ctx0" brushRef="#br0" timeOffset="871.168">843 285 17503 0 0,'-7'6'858'0'0,"-10"14"-279"0"0,1 1 1 0 0,-1 4-580 0 0,3-5-48 0 0,0-1-1 0 0,-14 14 49 0 0,-8 8-1 0 0,25-27 19 0 0,0-2 1 0 0,-1 1-1 0 0,0-1 0 0 0,-6 4-18 0 0,-7 3 373 0 0,10-7 156 0 0,0 0 0 0 0,-1-1 0 0 0,-10 4-529 0 0,8-3 16 0 0,13-8-39 0 0,1-1 1 0 0,-1 0 0 0 0,1-1-1 0 0,-1 1 1 0 0,0-1 0 0 0,0 0 0 0 0,0 0-1 0 0,0-1 1 0 0,-1 1 22 0 0,6-3-266 0 0,-1 0-1 0 0,1 1 1 0 0,0-1-1 0 0,-1 0 1 0 0,1 1-1 0 0,0-1 1 0 0,0 0-1 0 0,-1 1 1 0 0,1-1-1 0 0,0 0 1 0 0,0 1 0 0 0,0-1-1 0 0,0 0 1 0 0,0 0 266 0 0,0 1-271 0 0,1-6-758 0 0,0-1 1 0 0,0 1 0 0 0,1 0-1 0 0,0 1 1 0 0,0-1-1 0 0,1 0 1 0 0,-1 1 0 0 0,1-1-1 0 0,2-2 1029 0 0,4-9-1117 0 0,4-12 694 0 0,4-6-2567 0 0,8-11 2990 0 0,-19 36 1741 0 0,1 0 1 0 0,0 0 0 0 0,7-7-1742 0 0,-13 16 240 0 0,0 0 1 0 0,0 0 0 0 0,0 0-1 0 0,0 0 1 0 0,0 0 0 0 0,1 0-1 0 0,-1 1 1 0 0,0-1 0 0 0,1 0-1 0 0,-1 1 1 0 0,0-1 0 0 0,1 1-1 0 0,-1-1 1 0 0,1 1 0 0 0,-1 0-1 0 0,0 0 1 0 0,1-1 0 0 0,-1 1-1 0 0,1 0 1 0 0,-1 0 0 0 0,1 0-1 0 0,-1 1 1 0 0,1-1-1 0 0,-1 0 1 0 0,1 1 0 0 0,-1-1-1 0 0,0 0 1 0 0,1 1 0 0 0,-1 0-1 0 0,0-1 1 0 0,1 1 0 0 0,-1 0-1 0 0,0 0 1 0 0,0-1 0 0 0,1 1-1 0 0,-1 0 1 0 0,1 1-241 0 0,5 5 298 0 0,0 0-1 0 0,0 1 1 0 0,-1-1 0 0 0,0 1-1 0 0,2 3-297 0 0,-3-3 323 0 0,1 0-323 0 0,1 0 0 0 0,0-1 0 0 0,0 0 0 0 0,0 0 0 0 0,1 0 0 0 0,0-1 0 0 0,0-1 0 0 0,1 1 0 0 0,0-1 0 0 0,0 0 0 0 0,0-1 0 0 0,0 0 0 0 0,1-1 0 0 0,-1 0 0 0 0,1 0 0 0 0,0-1 0 0 0,0 0 0 0 0,0-1 0 0 0,0 0 0 0 0,4-1 0 0 0,2 0-295 0 0,-1-1-1 0 0,1 0 0 0 0,-1-2 0 0 0,7-1 296 0 0,33-12-6302 0 0,-31 8 1140 0 0</inkml:trace>
  <inkml:trace contextRef="#ctx0" brushRef="#br0" timeOffset="2347.92">1276 318 11976 0 0,'0'0'546'0'0,"0"0"-10"0"0,-7 2-322 0 0,3-1 240 0 0,0 1 1 0 0,-1-1 0 0 0,1 1 0 0 0,0 0 0 0 0,1 1 0 0 0,-1-1 0 0 0,0 0-1 0 0,-2 3-454 0 0,-14 9 1956 0 0,7-7-1697 0 0,0 1 0 0 0,1 1 0 0 0,0 0 0 0 0,1 1 0 0 0,0 0 0 0 0,0 0 0 0 0,1 1-1 0 0,0 1 1 0 0,1 0 0 0 0,0 1-259 0 0,5-7 11 0 0,2-4-11 0 0,0 0 0 0 0,0 1 1 0 0,0-1-1 0 0,1 1 0 0 0,-1 0 1 0 0,1 0-1 0 0,0 0 0 0 0,0-1 1 0 0,0 1-1 0 0,0 0 0 0 0,0 0 1 0 0,1 0-1 0 0,-1 1 0 0 0,1-1 1 0 0,0 0-1 0 0,0 0 0 0 0,0 2 0 0 0,0-5 0 0 0,0 1 0 0 0,1 0 0 0 0,-1-1 0 0 0,1 1 0 0 0,-1 0 0 0 0,0-1 0 0 0,1 1 0 0 0,-1-1 0 0 0,1 1 0 0 0,-1-1 0 0 0,1 1 0 0 0,-1-1 0 0 0,1 1 0 0 0,0-1 0 0 0,-1 0 0 0 0,1 1 0 0 0,0-1 0 0 0,-1 0 0 0 0,1 1 0 0 0,0-1 0 0 0,-1 0 0 0 0,1 0 0 0 0,1 1 0 0 0,15 1 0 0 0,-8-3 0 0 0,1-1 0 0 0,-1-1 0 0 0,0 1 0 0 0,0-2 0 0 0,0 1 0 0 0,-1-1 0 0 0,5-3 0 0 0,-4 2-236 0 0,-1 0 1 0 0,-1-1-1 0 0,1 0 0 0 0,-1 0 0 0 0,4-5 236 0 0,6-5-647 0 0,8-8 501 0 0,-20 18-65 0 0,0 0-1 0 0,1 1 1 0 0,-1 0 0 0 0,1 0-1 0 0,0 0 1 0 0,1 0 0 0 0,-1 1-1 0 0,1 0 1 0 0,5-1 211 0 0,-12 5 19 0 0,1 0 0 0 0,0 0 0 0 0,0 0 0 0 0,0 0 0 0 0,0 0 0 0 0,0 0 0 0 0,0 0 0 0 0,-1 0 0 0 0,1 0 0 0 0,0 0 0 0 0,0 1 0 0 0,0-1 0 0 0,0 0 0 0 0,-1 1 0 0 0,1-1 0 0 0,0 1 0 0 0,0-1 1 0 0,-1 1-1 0 0,1-1 0 0 0,0 1 0 0 0,0-1 0 0 0,-1 1 0 0 0,1 0 0 0 0,-1-1 0 0 0,1 1-19 0 0,0 1 148 0 0,1 0 0 0 0,-1 0 0 0 0,1 0 0 0 0,-1 0 1 0 0,0 0-1 0 0,0 0 0 0 0,0 1 0 0 0,1 0-148 0 0,4 18 161 0 0,-2-6-159 0 0,0 0 0 0 0,7 13-2 0 0,-10-25 80 0 0,1-1 0 0 0,-1 1 0 0 0,1-1 0 0 0,0 0 0 0 0,0 1 0 0 0,0-1 0 0 0,0 0 0 0 0,1 0 0 0 0,-1-1 0 0 0,0 1 0 0 0,1 0 0 0 0,-1-1 0 0 0,1 1 0 0 0,0-1 0 0 0,-1 0 0 0 0,1 0 0 0 0,0 0 0 0 0,1 0-80 0 0,-4-1 22 0 0,2 1 3 0 0,0-1-1 0 0,-1 0 1 0 0,1 0-1 0 0,-1 0 0 0 0,1 0 1 0 0,0 0-1 0 0,-1-1 1 0 0,1 1-1 0 0,-1 0 1 0 0,1-1-1 0 0,-1 1 0 0 0,1-1 1 0 0,-1 0-1 0 0,1 1 1 0 0,-1-1-1 0 0,1 0 0 0 0,-1 0 1 0 0,0 0-1 0 0,1 0 1 0 0,-1 0-1 0 0,0 0 1 0 0,0 0-1 0 0,0 0 0 0 0,1-1-24 0 0,4-5 0 0 0,-3 4 0 0 0,0 0 0 0 0,0 0 0 0 0,-1-1 0 0 0,0 1 0 0 0,1 0 0 0 0,0-4 0 0 0,19-18 0 0 0,-16 16 0 0 0,0 0 0 0 0,1 0 0 0 0,4-3 0 0 0,-9 10 0 0 0,0-1 0 0 0,1 1 0 0 0,0 0 0 0 0,-1 0 0 0 0,1 0 0 0 0,0 0 0 0 0,0 0 0 0 0,0 1 0 0 0,0-1 0 0 0,0 1 0 0 0,0 0 0 0 0,0 0 0 0 0,1 0 0 0 0,-3 0 0 0 0,0 1 0 0 0,1 0 0 0 0,-1 1 0 0 0,0-1 0 0 0,0 0 0 0 0,0 0 0 0 0,0 0 0 0 0,1 1 0 0 0,-1-1 0 0 0,0 0 0 0 0,0 1 0 0 0,0-1 0 0 0,0 1 0 0 0,0-1 0 0 0,0 1 0 0 0,0 0 0 0 0,0-1 0 0 0,0 1 0 0 0,0 0 0 0 0,-1 0 0 0 0,1 0 0 0 0,0 0 0 0 0,0-1 0 0 0,-1 1 0 0 0,1 1 0 0 0,1 0 0 0 0,0 1 0 0 0,0 0 0 0 0,0 0 0 0 0,0 0 0 0 0,0 0 0 0 0,-1 0 0 0 0,0 1 0 0 0,1-1 0 0 0,-1 0 0 0 0,0 1 0 0 0,7 18 0 0 0,-4-12 0 0 0,2 0 0 0 0,-1 0 0 0 0,1 0 0 0 0,7 7 0 0 0,-12-16 78 0 0,0 0 0 0 0,0 0 0 0 0,0 1 0 0 0,0-1 0 0 0,0 0 0 0 0,0 0-1 0 0,1 0 1 0 0,-1 0 0 0 0,0 0 0 0 0,1 0 0 0 0,-1-1 0 0 0,1 1 0 0 0,-1 0 0 0 0,1-1 0 0 0,-1 1-1 0 0,1-1 1 0 0,0 0 0 0 0,-1 1 0 0 0,1-1 0 0 0,0 0 0 0 0,-1 0 0 0 0,1 0 0 0 0,-1 0-1 0 0,1 0 1 0 0,0-1 0 0 0,-1 1 0 0 0,2-1-78 0 0,1 0-19 0 0,0-1-1 0 0,-1-1 1 0 0,1 1-1 0 0,-1 0 1 0 0,1-1 0 0 0,-1 0-1 0 0,0 1 1 0 0,2-4 19 0 0,4-2 100 0 0,-5 4-103 0 0,-1 1-1 0 0,0-1 1 0 0,0 0 0 0 0,0 0-1 0 0,-1 0 1 0 0,1-2 3 0 0,8-10-381 0 0,-6 8-142 0 0,1-1 1 0 0,-1 0-1 0 0,0 0 1 0 0,-1-1 522 0 0,9-15-941 0 0,-11 22 753 0 0,0 0-1 0 0,0 0 0 0 0,0 1 0 0 0,1-1 1 0 0,-1 0-1 0 0,1 1 0 0 0,3-3 189 0 0,-3 3-305 0 0,0-1 0 0 0,-1 1 0 0 0,1-1 0 0 0,0 0 0 0 0,-1 0 0 0 0,1 0 0 0 0,-1 0 305 0 0,0 0-327 0 0,-1 1 0 0 0,1 0 0 0 0,0-1 0 0 0,1 1 0 0 0,-1 0 0 0 0,0 0 0 0 0,0 1-1 0 0,1-1 1 0 0,2-1 327 0 0,10-8-2038 0 0,-13 10 2042 0 0,0 1 1 0 0,0-1-1 0 0,0 1 1 0 0,0 0-1 0 0,0 0 1 0 0,1 0-1 0 0,-1 0 1 0 0,0 0-1 0 0,0 0 1 0 0,0 1-1 0 0,1-1-4 0 0,-2 1 85 0 0,0-1-1 0 0,0 0 1 0 0,0 1-1 0 0,0-1 1 0 0,0 1-1 0 0,0-1 1 0 0,0 1-1 0 0,0-1 1 0 0,0 1-1 0 0,0 0 1 0 0,-1 0 0 0 0,1-1-1 0 0,0 1 1 0 0,0 0-1 0 0,-1 0 1 0 0,1 0-1 0 0,-1 0 1 0 0,1-1-1 0 0,0 2-84 0 0,5 20 1138 0 0,-3-4-280 0 0,5 7 187 0 0,-1 1 0 0 0,-2 1 0 0 0,0-1 0 0 0,-2 7-1045 0 0,6 26 873 0 0,-6-29 254 0 0,1 29-1127 0 0,-3-18-9 0 0,0-29 9 0 0,0 14 0 0 0,2 0 0 0 0,0 0 0 0 0,5 16 0 0 0,-4-23-7 0 0,-3-15 82 0 0,0 0 0 0 0,-1 0 0 0 0,2 0 0 0 0,-1-1 0 0 0,0 1 0 0 0,1 1-75 0 0,4 10 1378 0 0,-6-15-1119 0 0,-1-6-291 0 0,-9-28 32 0 0,7 26 0 0 0,0 0 0 0 0,1 1 0 0 0,0-1 0 0 0,0-7 0 0 0,-6-31 0 0 0,5 34 0 0 0,1 1 0 0 0,1-1 0 0 0,-1 0 0 0 0,2 0 0 0 0,0-2 0 0 0,5-123-876 0 0,-4 128 682 0 0,0-6 10 0 0,0 0-1 0 0,1 0 1 0 0,0 0 0 0 0,1 0-1 0 0,3-8 185 0 0,2 1 0 0 0,-5 11 0 0 0,1 1 0 0 0,0 0 0 0 0,2-3 0 0 0,-4 10 0 0 0,0-1 0 0 0,0 1 0 0 0,1 0 0 0 0,-1 0 0 0 0,1 0 0 0 0,0 0 0 0 0,-1 0 0 0 0,1 1 0 0 0,1-1 0 0 0,2-1 0 0 0,-3 2 0 0 0,1 0 0 0 0,-1 0 0 0 0,1 0 0 0 0,-1 0 0 0 0,1 1 0 0 0,-1 0 0 0 0,1 0 0 0 0,0 0 0 0 0,0 0 0 0 0,-1 1 0 0 0,1-1 0 0 0,1 1 0 0 0,-2 0 0 0 0,0 0 0 0 0,-1 1 0 0 0,1-1 0 0 0,0 1 0 0 0,-1 0 0 0 0,1-1 0 0 0,-1 1 0 0 0,1 0 0 0 0,-1 1 0 0 0,1-1 0 0 0,-1 0 0 0 0,0 1 0 0 0,0-1 0 0 0,1 1 0 0 0,-1 0 0 0 0,0 0 0 0 0,-1 0 0 0 0,1 0 0 0 0,2 1-2 0 0,-1 1 0 0 0,0 0 0 0 0,0 0 0 0 0,0 1 0 0 0,-1-1 0 0 0,1 1 0 0 0,-1-1 0 0 0,0 1 0 0 0,0 0 0 0 0,-1 0 0 0 0,1 0 0 0 0,-1-1-1 0 0,0 1 1 0 0,-1 1 0 0 0,1-1 0 0 0,-1 0 0 0 0,0 5 2 0 0,-1-6 22 0 0,1 0 0 0 0,-1 1 0 0 0,0-1-1 0 0,0 0 1 0 0,-1 0 0 0 0,1 0 0 0 0,-1 1 0 0 0,0-2 0 0 0,0 1-1 0 0,0 0 1 0 0,0 0 0 0 0,-1-1 0 0 0,0 1 0 0 0,0-1 0 0 0,0 0-1 0 0,0 0 1 0 0,0 0 0 0 0,0 0 0 0 0,-1 0 0 0 0,-2 1-22 0 0,-1 1 198 0 0,-1 0 1 0 0,0-1 0 0 0,0 1 0 0 0,0-2 0 0 0,0 1 0 0 0,-1-1-1 0 0,0 0 1 0 0,-7 1-199 0 0,10-3 0 0 0,-1 1 0 0 0,1-1 0 0 0,0 2 0 0 0,0-1 0 0 0,-4 2 0 0 0,11-4 0 0 0,-1 0 0 0 0,0 0 0 0 0,0 0 0 0 0,0 0 0 0 0,0 0 0 0 0,0 0 0 0 0,0 0 0 0 0,0 0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0,8 1 0 0 0,9-1 0 0 0,38-9 0 0 0,0-3 0 0 0,-1-2 0 0 0,9-6 0 0 0,-23 5 0 0 0,-1-2 0 0 0,31-18 0 0 0,-46 21-50 0 0,0 0 0 0 0,-2-2 0 0 0,0-1 0 0 0,0 0-1 0 0,-2-2 1 0 0,0 0 0 0 0,-2-2 0 0 0,7-8 50 0 0,-8 6-398 0 0,-2 0 1 0 0,0-2-1 0 0,-1 0 0 0 0,4-12 398 0 0,-16 31 0 0 0,0 0 0 0 0,0-1 0 0 0,0 1 0 0 0,-1-1 0 0 0,1 1 0 0 0,-2-1 0 0 0,1 0 0 0 0,-1 0 0 0 0,0-1 0 0 0,0 5 0 0 0,0 0 0 0 0,0 0 0 0 0,-1 0 0 0 0,1 0 0 0 0,-1 0 0 0 0,0 0 0 0 0,1 1 0 0 0,-1-1 0 0 0,-1 0 0 0 0,1 0 0 0 0,0 1 0 0 0,-1-1 0 0 0,1 0 0 0 0,-1 1 0 0 0,0-1 0 0 0,0 1 0 0 0,0 0 0 0 0,0 0 0 0 0,0 0 0 0 0,0 0 0 0 0,-1-1 0 0 0,1 3 0 0 0,0-1 0 0 0,0 0 0 0 0,0 1 0 0 0,0-1 0 0 0,0 1 0 0 0,0 0 0 0 0,0 0 0 0 0,0 0 0 0 0,0 0 0 0 0,0 0 0 0 0,0 0 0 0 0,0 0 0 0 0,0 0 0 0 0,0 1 0 0 0,0-1 0 0 0,1 1 0 0 0,-1 0 0 0 0,0-1 0 0 0,0 1 0 0 0,0 0 0 0 0,1 0 0 0 0,-1 0 0 0 0,0 0 0 0 0,1 0 0 0 0,-1 1 0 0 0,1-1 0 0 0,-4 3 0 0 0,0 0 0 0 0,1 0 0 0 0,-1 0 0 0 0,1 0 0 0 0,0 1 0 0 0,1 0 0 0 0,-1-1 0 0 0,0 3 0 0 0,-2 4 0 0 0,1 0 0 0 0,0 1 0 0 0,1-1 0 0 0,0 1 0 0 0,-1 10 0 0 0,0 5 0 0 0,-1 29 0 0 0,6-47 0 0 0,1 1 0 0 0,0-1 0 0 0,0 0 0 0 0,1 1 0 0 0,0-1 0 0 0,0 0 0 0 0,2 1 0 0 0,-2-3 52 0 0,0-1-1 0 0,1 1 1 0 0,0 0-1 0 0,0-1 1 0 0,1 0-1 0 0,0 0 1 0 0,0 0-1 0 0,0 0 1 0 0,1 0-1 0 0,-1-1 1 0 0,2 1-52 0 0,-2-3 89 0 0,0 0 0 0 0,0 0 0 0 0,0 0 0 0 0,0 0 0 0 0,1-1 0 0 0,-1 0 0 0 0,1 0 1 0 0,0 0-1 0 0,-1 0 0 0 0,1-1 0 0 0,0 0 0 0 0,0 0 0 0 0,0 0 0 0 0,0 0 0 0 0,0-1 0 0 0,1 0-89 0 0,-6 0 0 0 0,7 1 0 0 0,-1-1 0 0 0,0-1 0 0 0,0 1 0 0 0,0-1 0 0 0,0 0 0 0 0,0 0 0 0 0,0-1 0 0 0,3-1 0 0 0,13-3 0 0 0,-17 5 0 0 0,-1-1 0 0 0,1 1 0 0 0,0-1 0 0 0,-1 0 0 0 0,0 0 0 0 0,1 0 0 0 0,-1 0 0 0 0,0-1 0 0 0,2-1 0 0 0,10-9 0 0 0,-12 11 0 0 0,-1-1 0 0 0,1 0 0 0 0,0 0 0 0 0,-1 0 0 0 0,0-1 0 0 0,0 1 0 0 0,0-1 0 0 0,0 0 0 0 0,0 0 0 0 0,1-4 0 0 0,13-22 0 0 0,-11 21 0 0 0,-1-1 0 0 0,0 0 0 0 0,0 1 0 0 0,-1-1 0 0 0,-1-1 0 0 0,2-4 0 0 0,4-10 0 0 0,-8 22 0 0 0,1-1 0 0 0,-1 1 0 0 0,0 0 0 0 0,0-1 0 0 0,0 1 0 0 0,0-1 0 0 0,0 1 0 0 0,-1-1 0 0 0,0-1 0 0 0,0 2 0 0 0,-5 4 0 0 0,1 2 0 0 0,0 1 0 0 0,1-1 0 0 0,0 1 0 0 0,0 0 0 0 0,0 0 0 0 0,0 1 0 0 0,1-1 0 0 0,0 1 0 0 0,0-1 0 0 0,-2 5 0 0 0,1-2 0 0 0,0 1 0 0 0,-1-1 0 0 0,-4 6 0 0 0,6-9 0 0 0,-1 1 0 0 0,1-1 0 0 0,0 1 0 0 0,1-1 0 0 0,-1 1 0 0 0,1 0 0 0 0,0 0 0 0 0,0 0 0 0 0,1 0 0 0 0,-1-1 0 0 0,1 6 0 0 0,-2 11 0 0 0,2-16 0 0 0,-1 0 0 0 0,1 0 0 0 0,1 0 0 0 0,-1 0 0 0 0,1 0 0 0 0,-1 0 0 0 0,2 0 0 0 0,-1-1 0 0 0,0 1 0 0 0,1 0 0 0 0,0-1 0 0 0,0 1 0 0 0,0-1 0 0 0,1 1 0 0 0,-1-1 0 0 0,1 0 0 0 0,0 0 0 0 0,3 3 0 0 0,-5-7 0 0 0,3 5 0 0 0,0-1 0 0 0,1 0 0 0 0,-1 0 0 0 0,1-1 0 0 0,0 1 0 0 0,1-1 0 0 0,-1 0 0 0 0,0 0 0 0 0,1-1 0 0 0,-1 0 0 0 0,1 0 0 0 0,0 0 0 0 0,4 0 0 0 0,4 1-698 0 0,0-2 0 0 0,1 1-1 0 0,-1-2 1 0 0,13-1 698 0 0,-3 0-1023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53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120 134 17503 0 0,'-13'-5'810'0'0,"12"4"-776"0"0,0 1 1 0 0,0-1 0 0 0,0 1 0 0 0,0-1-1 0 0,0 1 1 0 0,-1-1 0 0 0,1 1-1 0 0,0 0 1 0 0,0-1 0 0 0,0 1-1 0 0,0 0 1 0 0,-1 0 0 0 0,1 0 0 0 0,0 0-1 0 0,0 0 1 0 0,0 0 0 0 0,-1 0-1 0 0,1 0 1 0 0,0 0 0 0 0,0 1 0 0 0,0-1-1 0 0,-1 1 1 0 0,1-1 0 0 0,0 1-1 0 0,0-1 1 0 0,0 1 0 0 0,0-1 0 0 0,0 1-1 0 0,0 0 1 0 0,0 0 0 0 0,0-1-1 0 0,0 1-34 0 0,-5 5 11 0 0,-1 1 1 0 0,1-1-1 0 0,0 1 0 0 0,0 0 0 0 0,1 0 0 0 0,0 0 0 0 0,0 1 0 0 0,1 0 0 0 0,-3 7-11 0 0,4-9 149 0 0,1 1-1 0 0,0-1 1 0 0,0 1 0 0 0,1-1-1 0 0,0 1 1 0 0,0 0-1 0 0,1 0 1 0 0,0 0 0 0 0,0-1-1 0 0,0 1 1 0 0,1 0 0 0 0,0 0-1 0 0,1 3-148 0 0,-1-6 1 0 0,1 1 0 0 0,0 0 0 0 0,-1-1 0 0 0,1 1 0 0 0,1-1 0 0 0,-1 0 1 0 0,1 0-1 0 0,0 0 0 0 0,0 0 0 0 0,0 0 0 0 0,0 0 0 0 0,0-1 0 0 0,1 1 0 0 0,0-1 0 0 0,0 0 0 0 0,0 0 0 0 0,2 1-1 0 0,0-1 0 0 0,0 0 0 0 0,0-1-1 0 0,0 1 1 0 0,0-1 0 0 0,1 0 0 0 0,-1-1 0 0 0,0 1 0 0 0,1-1 0 0 0,0 0 0 0 0,-1-1-1 0 0,1 0 1 0 0,5 0 0 0 0,6-2 0 0 0,0 0 0 0 0,0-1 0 0 0,0-1 0 0 0,0-1 0 0 0,9-4 0 0 0,-19 7 0 0 0,0-2 0 0 0,-1 1 0 0 0,1-1 0 0 0,0 0 0 0 0,-1-1 0 0 0,0 0 0 0 0,0 0 0 0 0,-1-1 0 0 0,1 1 0 0 0,-1-1 0 0 0,-1-1 0 0 0,1 1 0 0 0,0-2 0 0 0,-4 5 0 0 0,0-1 0 0 0,0 0 0 0 0,-1 0 0 0 0,1 0 0 0 0,-1 0 0 0 0,0 0 0 0 0,0 0 0 0 0,0 0 0 0 0,-1 0 0 0 0,1 0 0 0 0,-1 0 0 0 0,0 0 0 0 0,0 0 0 0 0,-1-4 0 0 0,0-1 0 0 0,-1 1 0 0 0,0-1 0 0 0,0 1 0 0 0,-1 0 0 0 0,0 0 0 0 0,-3-6 0 0 0,3 9-2 0 0,0 0 0 0 0,0 1 0 0 0,0-1 0 0 0,-1 0 0 0 0,0 1 0 0 0,0 0-1 0 0,0 0 1 0 0,0 0 0 0 0,0 0 0 0 0,-1 1 0 0 0,0 0 0 0 0,0-1 0 0 0,0 2-1 0 0,0-1 1 0 0,0 1 0 0 0,-1 0 0 0 0,1 0 0 0 0,-1 0 0 0 0,1 1 0 0 0,-1-1 0 0 0,0 1-1 0 0,1 1 1 0 0,-1-1 0 0 0,0 1 0 0 0,0 0 0 0 0,1 1 0 0 0,-1-1 0 0 0,0 1-1 0 0,0 0 1 0 0,0 1 2 0 0,5-2-337 0 0,-1 6-1908 0 0,-2-1-4580 0 0</inkml:trace>
  <inkml:trace contextRef="#ctx0" brushRef="#br0" timeOffset="204.318">668 262 15664 0 0,'0'0'718'0'0,"-12"8"259"0"0,-4 2-737 0 0,2-1 1614 0 0,0 0-1 0 0,-8 2-1853 0 0,17-8 149 0 0,4-2-152 0 0,1-1-1 0 0,0 0 0 0 0,0 0 0 0 0,0 1 0 0 0,0-1 1 0 0,-1 0-1 0 0,1 0 0 0 0,0 1 0 0 0,0-1 1 0 0,0 0-1 0 0,0 0 0 0 0,0 1 0 0 0,0-1 0 0 0,0 0 1 0 0,0 0-1 0 0,0 1 0 0 0,0-1 0 0 0,0 0 0 0 0,0 0 1 0 0,0 1-1 0 0,0-1 0 0 0,0 0 0 0 0,0 1 1 0 0,0-1-1 0 0,0 0 0 0 0,0 0 0 0 0,0 1 0 0 0,0-1 1 0 0,0 0-1 0 0,1 0 0 0 0,-1 1 0 0 0,0-1 1 0 0,0 0-1 0 0,0 0 0 0 0,0 0 0 0 0,1 1 0 0 0,-1-1 1 0 0,0 0-1 0 0,0 0 0 0 0,1 0 0 0 0,-1 0 0 0 0,0 1 1 0 0,0-1-1 0 0,1 0 0 0 0,-1 0 0 0 0,0 0 1 0 0,0 0-1 0 0,1 0 0 0 0,-1 0 4 0 0,1 1-156 0 0,0 0-1 0 0,1-1 1 0 0,-1 1 0 0 0,0 0-1 0 0,1-1 1 0 0,-1 1-1 0 0,0-1 1 0 0,1 0 0 0 0,-1 1-1 0 0,1-1 1 0 0,-1 0 0 0 0,1 0-1 0 0,-1 0 1 0 0,0 0-1 0 0,1 0 1 0 0,-1 0 0 0 0,1 0-1 0 0,-1-1 1 0 0,1 1 0 0 0,-1 0-1 0 0,0-1 1 0 0,1 1-1 0 0,-1-1 1 0 0,0 0 156 0 0,3 0-248 0 0,16-3-1285 0 0</inkml:trace>
  <inkml:trace contextRef="#ctx0" brushRef="#br0" timeOffset="590.712">1124 123 15664 0 0,'-3'-1'151'0'0,"0"1"0"0"0,1 0 0 0 0,-1 0 0 0 0,0 0 1 0 0,1 0-1 0 0,-1 1 0 0 0,0-1 0 0 0,1 1 0 0 0,-1-1 1 0 0,1 1-1 0 0,-1 0 0 0 0,0 0-151 0 0,-32 16-235 0 0,27-13 351 0 0,-8 5-428 0 0,-9 3 1635 0 0,1 2 1 0 0,-3 3-1324 0 0,20-12 406 0 0,0 0 0 0 0,0 1 0 0 0,1-1 0 0 0,0 2-1 0 0,0-1 1 0 0,0 0 0 0 0,1 1 0 0 0,0 0 0 0 0,0 1-406 0 0,4-6 6 0 0,0 0 0 0 0,0 0 0 0 0,0 0 0 0 0,1 1 0 0 0,-1-1-1 0 0,0 0 1 0 0,1 0 0 0 0,0 1 0 0 0,-1-1 0 0 0,1 0 0 0 0,0 0-1 0 0,0 1 1 0 0,1-1 0 0 0,-1 0 0 0 0,0 0 0 0 0,1 1 0 0 0,-1-1 0 0 0,1 0-1 0 0,0 0 1 0 0,-1 0 0 0 0,1 0 0 0 0,0 1 0 0 0,0-1 0 0 0,1-1-1 0 0,-1 1 1 0 0,0 0 0 0 0,1 0 0 0 0,-1 0 0 0 0,1-1 0 0 0,0 1 0 0 0,-1-1-1 0 0,2 2-5 0 0,3 2-1 0 0,0-1-1 0 0,0 0 0 0 0,0 0 1 0 0,1 0-1 0 0,-1-1 0 0 0,1 0 1 0 0,0 0-1 0 0,0 0 0 0 0,3 0 2 0 0,5 0 0 0 0,-1-1 0 0 0,1 0 0 0 0,0-2 0 0 0,0 1 0 0 0,-1-2 0 0 0,1 0 0 0 0,8-1 0 0 0,2-3 0 0 0,0 0 0 0 0,0-1 0 0 0,23-10 0 0 0,-42 14 0 0 0,1-1 0 0 0,-1 0 0 0 0,0 0 0 0 0,0 0 0 0 0,0-1 0 0 0,0 0 0 0 0,1-2 0 0 0,-5 4 0 0 0,1 0 0 0 0,-1 0 0 0 0,0-1 0 0 0,0 1 0 0 0,0 0 0 0 0,-1-1 0 0 0,1 0 0 0 0,-1 0 0 0 0,1 1 0 0 0,-1-1 0 0 0,0 0 0 0 0,0 0 0 0 0,0 0 0 0 0,0 0 0 0 0,-1 0 0 0 0,1 0 0 0 0,-1 0 0 0 0,0-2 0 0 0,1 1 0 0 0,-1-1 0 0 0,0 1 0 0 0,0-1 0 0 0,-1 1 0 0 0,1-1 0 0 0,-1 1 0 0 0,-1-4 0 0 0,1 5 0 0 0,-1 0 0 0 0,1 0 0 0 0,-1 0 0 0 0,1 1 0 0 0,-1-1 0 0 0,0 1 0 0 0,0-1 0 0 0,0 1 0 0 0,0 0 0 0 0,-1 0 0 0 0,1 0 0 0 0,0 0 0 0 0,-3-1 0 0 0,-3-3-54 0 0,-1 0-1 0 0,-1 1 0 0 0,1 0 0 0 0,-1 1 1 0 0,1 0-1 0 0,-1 0 0 0 0,-1 1 0 0 0,1 0 1 0 0,0 1-1 0 0,-1 0 0 0 0,1 1 0 0 0,-1 0 1 0 0,1 0-1 0 0,-1 1 0 0 0,1 1 0 0 0,-7 1 55 0 0,2-1-472 0 0,12-1-300 0 0,1 0 1 0 0,-1 0-1 0 0,0 0 0 0 0,0 1 0 0 0,1-1 0 0 0,-1 1 0 0 0,0 0 1 0 0,1 0-1 0 0,-1 0 0 0 0,0 0 772 0 0,2 0-2557 0 0</inkml:trace>
  <inkml:trace contextRef="#ctx0" brushRef="#br0" timeOffset="1056.469">1829 162 13824 0 0,'0'0'629'0'0,"0"0"-12"0"0,0 0-319 0 0,-7 5 592 0 0,-17 1 211 0 0,19-5-1089 0 0,0-1 0 0 0,0 1 0 0 0,1 0 0 0 0,-1-1 0 0 0,0 0 0 0 0,0 0 0 0 0,-4-1-12 0 0,-13 0 375 0 0,6 2 13 0 0,0-1-1 0 0,1-1 1 0 0,-1 0-1 0 0,-8-3-387 0 0,18 3 4 0 0,1 0 1 0 0,-1 0-1 0 0,0-1 0 0 0,1 0 0 0 0,-1 0 1 0 0,1-1-1 0 0,-1 0 0 0 0,1 0 0 0 0,0 0 1 0 0,0 0-1 0 0,0-1 0 0 0,1 1 0 0 0,-3-4-4 0 0,6 5 0 0 0,-1 0 0 0 0,1 0 0 0 0,0 0 0 0 0,-1 0 0 0 0,1 0 0 0 0,0 0 0 0 0,0 0 0 0 0,1-1 0 0 0,-1 1 0 0 0,0 0 0 0 0,1 0 0 0 0,-1-1 0 0 0,1 1 0 0 0,0-1 0 0 0,0 1 0 0 0,0 0 0 0 0,0-1 0 0 0,0 1 0 0 0,1-1 0 0 0,-1 1 0 0 0,1 0 0 0 0,-1-1 0 0 0,1 1 0 0 0,0 0 0 0 0,0 0 0 0 0,0-1 0 0 0,0 1 0 0 0,0 0 0 0 0,1 0 0 0 0,0-1 0 0 0,1-1 0 0 0,0-1 0 0 0,0 1 0 0 0,1 0 0 0 0,0 0 0 0 0,0 0 0 0 0,0 0 0 0 0,0 1 0 0 0,0-1 0 0 0,1 1 0 0 0,0 0 0 0 0,-1 1 0 0 0,6-3 0 0 0,-3 3 0 0 0,1-1 0 0 0,-1 1 0 0 0,1 1 0 0 0,-1-1 0 0 0,1 1 0 0 0,0 1 0 0 0,-1-1 0 0 0,1 1 0 0 0,0 1 0 0 0,-1-1 0 0 0,1 1 0 0 0,-1 1 0 0 0,1 0 0 0 0,-1 0 0 0 0,1 0 0 0 0,-1 0 0 0 0,0 2 0 0 0,1-1 0 0 0,-1 2 0 0 0,1-1 0 0 0,-1 1 0 0 0,0 0 0 0 0,-1 0 0 0 0,1 1 0 0 0,-1 0 0 0 0,0 0 0 0 0,0 0 0 0 0,-1 1 0 0 0,0 0 0 0 0,0 0 0 0 0,-1 0 0 0 0,0 1 0 0 0,1 1 0 0 0,0 2 21 0 0,-1-1-1 0 0,0 1 0 0 0,-1 0 0 0 0,0 0 0 0 0,0 0 0 0 0,-1 0 1 0 0,-1 0-1 0 0,0 0 0 0 0,0 1 0 0 0,-1 6-20 0 0,-1-10 115 0 0,0-1-1 0 0,0 0 0 0 0,-1 1 1 0 0,0-1-1 0 0,0 0 1 0 0,0 0-1 0 0,-1 0 0 0 0,0 0 1 0 0,-1 0-1 0 0,0-1 0 0 0,1 0 1 0 0,-2 1-1 0 0,1-2 1 0 0,-1 1-1 0 0,0 0 0 0 0,-3 2-114 0 0,-5 3 4 0 0,-1 0-1 0 0,0-1 1 0 0,0 0-1 0 0,-1-1 1 0 0,-7 3-4 0 0,-24 10-3 0 0,-9 1 3 0 0,33-14 1 0 0,-27 6-222 0 0,8-2-5464 0 0,15-3-1000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5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70 24071 0 0,'0'-14'528'0'0,"-4"0"112"0"0,2 3 16 0 0,4 1 24 0 0,2-2-544 0 0,-4 4-136 0 0,0 8 0 0 0,5 0-7104 0 0,11 0-1455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57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23 8752 0 0,'-8'0'209'0'0,"1"1"1"0"0,-1-1-1 0 0,0-1 1 0 0,0 0-1 0 0,-3 0-209 0 0,3 0 881 0 0,-1 0 0 0 0,0 0 0 0 0,0 1-1 0 0,-6 1-880 0 0,0 1 1558 0 0,0 0-1 0 0,0 2 1 0 0,1 0-1558 0 0,9-3 97 0 0,0 1-1 0 0,0 0 0 0 0,0 0 1 0 0,1 0-1 0 0,-1 0 1 0 0,1 1-1 0 0,0 0 1 0 0,0 0-1 0 0,0 0 0 0 0,-3 3-96 0 0,6-5 20 0 0,0 0-1 0 0,1 0 0 0 0,-1 0 1 0 0,0 0-1 0 0,1 0 1 0 0,-1 1-1 0 0,1-1 0 0 0,-1 0 1 0 0,1 0-1 0 0,0 0 0 0 0,0 1 1 0 0,-1-1-1 0 0,1 0 0 0 0,0 1 1 0 0,0-1-1 0 0,0 0 0 0 0,0 0 1 0 0,0 1-1 0 0,1-1 0 0 0,-1 0 1 0 0,0 0-1 0 0,0 1 0 0 0,1-1 1 0 0,-1 0-1 0 0,1 0 0 0 0,-1 0 1 0 0,1 1-1 0 0,0-1-19 0 0,2 5 35 0 0,1 0-1 0 0,0 0 1 0 0,0-1-1 0 0,4 5-34 0 0,-2-4 38 0 0,4 4 5 0 0,0 0 0 0 0,1-1 1 0 0,1 0-1 0 0,0 0 0 0 0,0-1 1 0 0,11 4-44 0 0,2 4 65 0 0,29 15 10 0 0,-29-17-35 0 0,-1 1 0 0 0,-1 0 0 0 0,4 5-40 0 0,-10-6 54 0 0,0 0 0 0 0,-1 2 0 0 0,12 14-54 0 0,-20-20 32 0 0,8 8 194 0 0,-15-17-200 0 0,-1 0 0 0 0,1-1 1 0 0,-1 1-1 0 0,1 0 0 0 0,-1 0 0 0 0,1 0 1 0 0,-1 0-1 0 0,0-1 0 0 0,0 1 0 0 0,1 0 0 0 0,-1 0 1 0 0,0 0-1 0 0,0 0 0 0 0,0 0 0 0 0,0 0 0 0 0,0 0 1 0 0,0-1-1 0 0,0 1 0 0 0,0 0 0 0 0,0 0 0 0 0,-1 0-26 0 0,1 1 40 0 0,0-1 0 0 0,-1 1-1 0 0,1-1 1 0 0,-1 1-1 0 0,0-1 1 0 0,1 0 0 0 0,-1 1-1 0 0,0-1 1 0 0,0 0 0 0 0,0 0-1 0 0,0 0 1 0 0,0 1-1 0 0,0-1 1 0 0,0 0 0 0 0,-1 0-1 0 0,1 0 1 0 0,0-1-1 0 0,0 1 1 0 0,-1 0 0 0 0,1 0-1 0 0,-1-1 1 0 0,1 1 0 0 0,0-1-1 0 0,-1 1 1 0 0,1-1-1 0 0,-1 0 1 0 0,1 1 0 0 0,-1-1-40 0 0,-20 4 54 0 0,0-2 0 0 0,-1 0 0 0 0,-17-1-54 0 0,13-1-681 0 0,-1-1 0 0 0,1-1-1 0 0,-11-4 682 0 0,19 3-1068 0 0</inkml:trace>
  <inkml:trace contextRef="#ctx0" brushRef="#br0" timeOffset="439.675">227 28 6912 0 0,'9'-4'93'0'0,"0"0"0"0"0,0 1 0 0 0,0 0 0 0 0,0 0 0 0 0,0 1 0 0 0,1 0 0 0 0,-1 1 0 0 0,8 0-93 0 0,99-3 6421 0 0,-3 9-3514 0 0,0 5 0 0 0,3 6-2907 0 0,-116-16 14 0 0,38 1-1971 0 0,-29-2 1190 0 0,0 1 1 0 0,0 1 0 0 0,5 0 766 0 0,-4 2-792 0 0,-16-2-505 0 0,-11 4 225 0 0,-12 4 1724 0 0,23-7-411 0 0,0 0-1 0 0,0 0 1 0 0,1 0-1 0 0,-1 1 1 0 0,0-1 0 0 0,1 1-1 0 0,0 1 1 0 0,-2 0-241 0 0,-12 10 728 0 0,8-6-293 0 0,1 0 0 0 0,0 0 0 0 0,-5 6-435 0 0,6-5 227 0 0,0 2 1 0 0,0-1-1 0 0,1 1 0 0 0,0 0 0 0 0,1 1 1 0 0,-5 10-228 0 0,11-19 13 0 0,-1 1 0 0 0,1 0 1 0 0,0-1-1 0 0,0 1 0 0 0,0 0 1 0 0,0 0-1 0 0,1 0 0 0 0,0 0 1 0 0,-1 0-1 0 0,2-1 1 0 0,-1 1-1 0 0,0 0 0 0 0,1 0 1 0 0,-1 0-1 0 0,1 0 0 0 0,0 0 1 0 0,1-1-1 0 0,-1 1 0 0 0,1 0 1 0 0,-1-1-1 0 0,1 0 0 0 0,0 1 1 0 0,0-1-1 0 0,1 0 0 0 0,1 2-13 0 0,0 0 29 0 0,1-1 0 0 0,0 1 0 0 0,0-1 0 0 0,0 0 0 0 0,0-1 0 0 0,0 0-1 0 0,1 1 1 0 0,0-2 0 0 0,0 1 0 0 0,0-1 0 0 0,0 0 0 0 0,3 1-29 0 0,9 2 64 0 0,0-1 1 0 0,1-1-1 0 0,11 0-64 0 0,6 0 185 0 0,1-1-1 0 0,-1-1 0 0 0,1-3 0 0 0,22-3-184 0 0,-48 3 77 0 0,1 0 0 0 0,-1-1 0 0 0,1 0 0 0 0,-1 0 0 0 0,0-1 0 0 0,0-1 0 0 0,-1 0 0 0 0,1-1 0 0 0,-1 0 0 0 0,0 0 0 0 0,0-1 1 0 0,-1 0-1 0 0,0-1 0 0 0,-1 0 0 0 0,1 0 0 0 0,0-2-77 0 0,-7 7 52 0 0,0 0 1 0 0,0 0 0 0 0,0 0 0 0 0,-1 0 0 0 0,1 0-1 0 0,-1 0 1 0 0,0 0 0 0 0,0-1 0 0 0,0 1 0 0 0,0 0-1 0 0,0-1 1 0 0,-1 1 0 0 0,1-1 0 0 0,-1 1-1 0 0,0-1 1 0 0,0 1 0 0 0,0-1 0 0 0,-1 1 0 0 0,1 0-1 0 0,-1-1 1 0 0,0 1 0 0 0,0-1 0 0 0,0 1-1 0 0,0 0 1 0 0,-2-3-53 0 0,0 0 75 0 0,0 1 0 0 0,-1 0 0 0 0,1-1 0 0 0,-1 1 0 0 0,0 1 0 0 0,0-1 0 0 0,-1 0 0 0 0,1 1 0 0 0,-1 0 0 0 0,0 0 0 0 0,0 1 0 0 0,-1-1 0 0 0,-3-1-75 0 0,-7-2 85 0 0,0 1-1 0 0,0 0 1 0 0,-1 1-1 0 0,0 1 1 0 0,0 0-1 0 0,-11 0-84 0 0,-26-1-552 0 0,-25 2 552 0 0,26 4-468 0 0,-2 3-11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5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 13824 0 0,'-15'-1'216'0'0,"1"2"0"0"0,-1 0 0 0 0,1 1 0 0 0,0 0 0 0 0,-1 1 0 0 0,1 1 0 0 0,-2 1-216 0 0,-25 9 457 0 0,-5 1 1526 0 0,-41 20-1983 0 0,74-28 386 0 0,0 0 0 0 0,0 1 0 0 0,0 0 0 0 0,1 0 0 0 0,0 2 0 0 0,1-1-1 0 0,0 2 1 0 0,-3 4-386 0 0,9-9 205 0 0,0 0 0 0 0,0 1-1 0 0,-2 5-204 0 0,6-11 0 0 0,0 0 0 0 0,0 1-1 0 0,1-1 1 0 0,-1 0 0 0 0,1 0 0 0 0,-1 0-1 0 0,1 0 1 0 0,-1 1 0 0 0,1-1 0 0 0,0 0-1 0 0,0 0 1 0 0,-1 1 0 0 0,1-1 0 0 0,0 0 0 0 0,0 1-1 0 0,0-1 1 0 0,0 0 0 0 0,1 1 0 0 0,-1-1-1 0 0,0 0 1 0 0,0 0 0 0 0,1 1 0 0 0,-1-1-1 0 0,1 1 1 0 0,4 4 7 0 0,-4-5 12 0 0,-1 0 0 0 0,1 0 0 0 0,0-1 0 0 0,-1 1 0 0 0,1 0 0 0 0,0 0 0 0 0,0-1 0 0 0,-1 1 0 0 0,1-1 0 0 0,0 1 0 0 0,0 0 0 0 0,0-1-1 0 0,0 0 1 0 0,0 1 0 0 0,0-1 0 0 0,0 0 0 0 0,0 1 0 0 0,0-1 0 0 0,0 0 0 0 0,0 0 0 0 0,0 0 0 0 0,0 0 0 0 0,0 0-19 0 0,13 1 278 0 0,0 0 0 0 0,0-2 0 0 0,0 0 0 0 0,0 0 0 0 0,0-2 0 0 0,9-2-278 0 0,17-6-1889 0 0,24-11 1889 0 0,-53 18-161 0 0,-1-1 1 0 0,1 0-1 0 0,-2-1 1 0 0,1 0-1 0 0,-1 0 1 0 0,1-1-1 0 0,-2 0 0 0 0,1-1 1 0 0,-1 0-1 0 0,3-4 161 0 0,37-43-608 0 0,-48 54 608 0 0,0 1 0 0 0,0 0 0 0 0,0-1 0 0 0,0 1 0 0 0,1 0 0 0 0,-1 0 0 0 0,0-1 0 0 0,0 1 0 0 0,1 0 0 0 0,-1 0 0 0 0,0-1 0 0 0,1 1 0 0 0,-1 0 0 0 0,0 0 0 0 0,0 0 0 0 0,1-1 0 0 0,-1 1 0 0 0,0 0 0 0 0,1 0 0 0 0,-1 0 0 0 0,0 0 0 0 0,1 0 0 0 0,-1 0 0 0 0,0 0 0 0 0,1 0 0 0 0,-1 0 0 0 0,1 0 0 0 0,-1 0 0 0 0,0 0 0 0 0,1 0 0 0 0,-1 0 0 0 0,0 0 0 0 0,1 0 0 0 0,-1 0 0 0 0,0 1 0 0 0,1-1 0 0 0,-1 0 0 0 0,0 0 0 0 0,1 0 0 0 0,-1 0 0 0 0,0 1 0 0 0,0-1 0 0 0,1 0 0 0 0,-1 0 0 0 0,0 1 0 0 0,0-1 0 0 0,1 0 0 0 0,-1 0 0 0 0,0 1 0 0 0,0-1 0 0 0,0 1 0 0 0,2 2 0 0 0,-1 0 0 0 0,1 0 0 0 0,-1 1 0 0 0,0-1 0 0 0,0 1 0 0 0,-1-1 0 0 0,1 1 0 0 0,-1-1 0 0 0,1 2 0 0 0,0 3 0 0 0,0 4 0 0 0,-1-1 0 0 0,0 0 0 0 0,0 1 0 0 0,-1-1 0 0 0,0 0 0 0 0,-2 3 0 0 0,-2 32 0 0 0,0 12 802 0 0,-6 24-802 0 0,-2 22 1174 0 0,8-56-1157 0 0,1-22-17 0 0,2 1-1 0 0,1-1 1 0 0,1 5 0 0 0,1-15 11 0 0,0 10-35 0 0,4 19 24 0 0,-3-37 21 0 0,-1-1 0 0 0,1 1 0 0 0,1-1-1 0 0,-1 1 1 0 0,1-1 0 0 0,0 0-1 0 0,5 6-20 0 0,-4-7 60 0 0,0 0-1 0 0,1 0 0 0 0,0 0 0 0 0,1 0 0 0 0,-1-1 0 0 0,1 0 1 0 0,0 0-1 0 0,5 2-59 0 0,-8-5 4 0 0,0 0-1 0 0,-1 0 1 0 0,1-1 0 0 0,1 1 0 0 0,-1-1 0 0 0,0 0-1 0 0,0 0 1 0 0,0 0 0 0 0,1 0 0 0 0,-1 0 0 0 0,0-1-1 0 0,1 0 1 0 0,-1 1 0 0 0,1-1 0 0 0,-1-1-1 0 0,0 1 1 0 0,1 0 0 0 0,-1-1 0 0 0,1 0 0 0 0,0 0-4 0 0,-3 1 11 0 0,0-1 1 0 0,1 1-1 0 0,-1-1 0 0 0,0 1 1 0 0,0-1-1 0 0,0 1 1 0 0,0-1-1 0 0,0 0 0 0 0,0 0 1 0 0,0 1-1 0 0,0-1 1 0 0,0 0-1 0 0,-1 0 1 0 0,1 0-1 0 0,0 0 0 0 0,-1 0 1 0 0,1 0-1 0 0,0 0 1 0 0,-1-1-1 0 0,1 1 1 0 0,-1 0-1 0 0,1 0 0 0 0,-1 0 1 0 0,0 0-1 0 0,0-1 1 0 0,1 1-1 0 0,-1 0 1 0 0,0 0-1 0 0,0-1 0 0 0,0 1 1 0 0,0 0-1 0 0,-1 0 1 0 0,1-1-1 0 0,0 1 0 0 0,0 0 1 0 0,-1 0-1 0 0,1 0 1 0 0,-1 0-1 0 0,1-1 1 0 0,-1 1-1 0 0,1 0 0 0 0,-1 0-11 0 0,-3-6 23 0 0,1 0 0 0 0,-2 1 0 0 0,1-1 0 0 0,-1 1 0 0 0,0 0 0 0 0,-1 0-23 0 0,-5-5 8 0 0,0 1-1 0 0,-1 0 1 0 0,0 0-1 0 0,-1 2 1 0 0,0-1 0 0 0,0 2-1 0 0,-1 0-7 0 0,0-1 0 0 0,-34-19 0 0 0,-14-3 0 0 0,33 17 0 0 0,24 9 0 0 0,5 4 0 0 0,0 0 0 0 0,0 0 0 0 0,0-1 0 0 0,0 1 0 0 0,-1 0 0 0 0,1 0 0 0 0,0 0 0 0 0,0 0 0 0 0,0-1 0 0 0,0 1 0 0 0,0 0 0 0 0,0 0 0 0 0,0-1 0 0 0,0 1 0 0 0,0 0 0 0 0,0 0 0 0 0,0 0 0 0 0,0-1 0 0 0,0 1 0 0 0,0 0 0 0 0,0 0 0 0 0,0 0 0 0 0,0-1 0 0 0,0 1 0 0 0,0 0 0 0 0,0 0 0 0 0,1 0 0 0 0,-1 0 0 0 0,0-1 0 0 0,0 1 0 0 0,0 0 0 0 0,0 0 0 0 0,0 0 0 0 0,0 0 0 0 0,1-1 0 0 0,-1 1 0 0 0,0 0 0 0 0,0 0 0 0 0,0 0 0 0 0,0 0 0 0 0,1 0 0 0 0,2-1 0 0 0,7-2-25 0 0,-1 0 0 0 0,1 0 0 0 0,0 1 0 0 0,0 1-1 0 0,0-1 1 0 0,0 2 0 0 0,3-1 25 0 0,31-3-192 0 0,80-10-3057 0 0,-78 9-111 0 0,-24 2 1634 0 0</inkml:trace>
  <inkml:trace contextRef="#ctx0" brushRef="#br0" timeOffset="307.306">803 186 15664 0 0,'0'0'356'0'0,"0"0"49"0"0,0 0 21 0 0,0 0-42 0 0,12-2-236 0 0,2 1 540 0 0,0 0-1 0 0,9 1-687 0 0,17-1 649 0 0,-22 1-643 0 0,0 0-1 0 0,0 1 1 0 0,10 2-6 0 0,23 2-1 0 0,-8-1 1 0 0,-2 2 0 0 0,25 6 0 0 0,3 1 0 0 0,-55-9-367 0 0,6 1-4876 0 0,-20-5 3198 0 0</inkml:trace>
  <inkml:trace contextRef="#ctx0" brushRef="#br0" timeOffset="516.088">874 300 13824 0 0,'-1'1'629'0'0,"-5"0"-92"0"0,-17 5 242 0 0,22-6-290 0 0,2 1-432 0 0,0 0 0 0 0,0 0 0 0 0,-1-1 0 0 0,1 1 0 0 0,0-1 0 0 0,0 1 0 0 0,0 0 0 0 0,0-1 0 0 0,0 0 0 0 0,0 1 0 0 0,0-1 0 0 0,0 0 0 0 0,0 1 0 0 0,0-1 0 0 0,0 0 0 0 0,0 0 0 0 0,0 0 0 0 0,0 0 0 0 0,1 0-57 0 0,3 1 34 0 0,8 1-32 0 0,1 0-1 0 0,0-1 0 0 0,0-1 0 0 0,-1 0 0 0 0,4-1-1 0 0,39 1-70 0 0,25 5-803 0 0,-25-3-4029 0 0,-22 0-66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7:55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15664 0 0,'0'0'356'0'0,"0"0"49"0"0,0 0 21 0 0,0 0-42 0 0,7 0-165 0 0,44-12 1569 0 0,-35 8-1697 0 0,0 0-1 0 0,10-1-90 0 0,180-9 0 0 0,-169 13 10 0 0,103-1 423 0 0,-51 2 533 0 0,12 1-343 0 0,-79 0-1009 0 0,93 7 839 0 0,-40 2-7475 0 0,-58-7 778 0 0</inkml:trace>
  <inkml:trace contextRef="#ctx0" brushRef="#br0" timeOffset="291.876">271 334 13824 0 0,'-7'-2'296'0'0,"0"0"1"0"0,0 0-1 0 0,0 1 1 0 0,0 0-1 0 0,0 0 1 0 0,0 1 0 0 0,0 0-1 0 0,-4 1-296 0 0,10-1 62 0 0,32-6 1471 0 0,34-4-281 0 0,-41 5-1587 0 0,0 2 0 0 0,0 0 0 0 0,5 2 335 0 0,39-2 699 0 0,14-4-699 0 0,49-2-199 0 0,65 3-2071 0 0,-165 6-3550 0 0</inkml:trace>
  <inkml:trace contextRef="#ctx0" brushRef="#br0" timeOffset="590.97">509 1 15664 0 0,'0'0'356'0'0,"0"0"49"0"0,0 0 21 0 0,0 0-42 0 0,6 3-236 0 0,287 102 1892 0 0,13 15-2040 0 0,-295-116 0 0 0,0 1 0 0 0,-1 0 0 0 0,0 0 0 0 0,0 1 0 0 0,0 0 0 0 0,0 1 0 0 0,-1 0 0 0 0,2 3 0 0 0,-9-9 18 0 0,-1 0-1 0 0,0 0 1 0 0,0 1-1 0 0,0-1 1 0 0,-1 0-1 0 0,1 1 1 0 0,0-1-1 0 0,0 1 1 0 0,-1-1-1 0 0,1 0 1 0 0,-1 1-1 0 0,1-1 1 0 0,-1 1-1 0 0,0 0 1 0 0,1-1-1 0 0,-1 1 1 0 0,0-1-1 0 0,0 1 1 0 0,0 0-1 0 0,0-1 1 0 0,0 1-1 0 0,-1-1 1 0 0,1 1-1 0 0,0-1 1 0 0,-1 1-1 0 0,1-1 1 0 0,-1 1-1 0 0,0-1 1 0 0,1 1-1 0 0,-1-1 1 0 0,0 0-1 0 0,0 1 1 0 0,0-1-1 0 0,0 0 0 0 0,0 0 1 0 0,0 1-1 0 0,0-1 1 0 0,0 0-1 0 0,-1 0 1 0 0,1 0-18 0 0,-7 5 234 0 0,-1 1-1 0 0,0-1 1 0 0,0-1 0 0 0,-1 0 0 0 0,-5 3-234 0 0,4-3-255 0 0,-29 13-992 0 0,-1-1 1 0 0,0-3-1 0 0,-27 6 1247 0 0,35-10-1125 0 0,-21 11-1873 0 0,27-12 1464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0-25T08:21:4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11976 0 0,'0'0'266'0'0,"14"1"668"0"0,6 1-402 0 0,0-1 1 0 0,1 0 0 0 0,1-2-533 0 0,5 1 1170 0 0,4-2 470 0 0,0-1 1 0 0,8-2-1641 0 0,-9 0 1041 0 0,0 2-1 0 0,8 1-1040 0 0,36 1 183 0 0,-47-3-3 0 0,-25 3-174 0 0,1 0 0 0 0,0 0-1 0 0,-1 1 1 0 0,1-1 0 0 0,0 1-1 0 0,0 0 1 0 0,0-1 0 0 0,0 2-1 0 0,-1-1 1 0 0,1 0 0 0 0,0 0-1 0 0,0 1 1 0 0,0-1 0 0 0,1 2-6 0 0,-3-2-116 0 0,-1 0-250 0 0,-6 6-3016 0 0,-9 0 1358 0 0,-4 4-21 0 0</inkml:trace>
  <inkml:trace contextRef="#ctx0" brushRef="#br0" timeOffset="208.723">6 838 12840 0 0,'0'0'588'0'0,"0"0"-12"0"0,13 9-307 0 0,-8-7 119 0 0,0 1 0 0 0,1-1 0 0 0,-1-1 0 0 0,1 1 0 0 0,-1-1 0 0 0,1 0 0 0 0,-1 0 0 0 0,1 0 0 0 0,0-1 0 0 0,0 0 0 0 0,-1 0 0 0 0,5-1-388 0 0,23 1 1410 0 0,-7 0-1127 0 0,-1 0-1 0 0,1-2 1 0 0,-1-1-1 0 0,11-3-282 0 0,36-4 2 0 0,17-2-1431 0 0,-60 12-5717 0 0</inkml:trace>
  <inkml:trace contextRef="#ctx0" brushRef="#br0" timeOffset="31494.969">1154 464 3680 0 0,'11'0'215'0'0,"0"0"1"0"0,0 0-1 0 0,0-1 0 0 0,-1 0 1 0 0,1-1-1 0 0,3-1-215 0 0,-8 2 244 0 0,-9 1 664 0 0,7-3-292 0 0,9-2-132 0 0,40-9 3450 0 0,-13 6-1895 0 0,-29 5 1062 0 0,-10 1-2020 0 0,-14-1-1294 0 0,10 2 417 0 0,3 1-200 0 0,-1 0 0 0 0,1 0 0 0 0,0 0 0 0 0,0 0 0 0 0,-1 0 0 0 0,1 0 0 0 0,0 0 0 0 0,0 0 0 0 0,-1 0 0 0 0,1 0 0 0 0,0 0 0 0 0,0 0 0 0 0,-1 0 0 0 0,1 0 0 0 0,0 0 0 0 0,0-1-1 0 0,-1 1 1 0 0,1 0 0 0 0,0 0 0 0 0,0 0 0 0 0,0 0 0 0 0,0-1 0 0 0,-1 1 0 0 0,1 0 0 0 0,0 0 0 0 0,0 0 0 0 0,0-1 0 0 0,0 1 0 0 0,0 0 0 0 0,0 0 0 0 0,-1-1 0 0 0,1 1 0 0 0,0 0 0 0 0,0 0 0 0 0,0-1 0 0 0,0 1 0 0 0,0 0 0 0 0,0 0 0 0 0,0-1 0 0 0,0 1 0 0 0,0 0-1 0 0,0 0 1 0 0,0-1 0 0 0,0 1 0 0 0,0 0 0 0 0,0 0-4 0 0,1-1 19 0 0,-1 1 0 0 0,0 0 0 0 0,0-1 0 0 0,0 1 0 0 0,0 0-1 0 0,0-1 1 0 0,0 1 0 0 0,0 0 0 0 0,0-1 0 0 0,0 1 0 0 0,0 0-1 0 0,0 0 1 0 0,0-1 0 0 0,-1 1 0 0 0,1 0 0 0 0,0-1 0 0 0,0 1 0 0 0,0 0-1 0 0,0 0 1 0 0,0-1 0 0 0,-1 1 0 0 0,1 0 0 0 0,0 0 0 0 0,0-1-1 0 0,0 1 1 0 0,-1 0 0 0 0,1 0 0 0 0,0 0 0 0 0,0-1 0 0 0,-1 1 0 0 0,1 0-1 0 0,0 0 1 0 0,0 0 0 0 0,-1 0 0 0 0,1 0 0 0 0,0-1 0 0 0,-1 1-1 0 0,1 0 1 0 0,0 0 0 0 0,-1 0-19 0 0,-4-2 376 0 0,6 0 0 0 0,6 0 78 0 0,-3 1-515 0 0,-23-9 217 0 0,18 9-157 0 0,1 0 0 0 0,0 0 0 0 0,0 0 0 0 0,-1 0 0 0 0,1 0 1 0 0,-1 0-1 0 0,1 0 0 0 0,-1 0 0 0 0,1 1 0 0 0,-1-1 0 0 0,0 0 0 0 0,1 0 0 0 0,-1 0 0 0 0,0 1 0 0 0,1-1 0 0 0,-1 0 0 0 0,0 1 0 0 0,0-1 0 0 0,0 1 0 0 0,0-1 0 0 0,0 1 0 0 0,0-1 1 0 0,-23-9 594 0 0,21 9-421 0 0,-8-2 25 0 0,0 0 1 0 0,0 2 0 0 0,0-1-1 0 0,0 1 1 0 0,0 1 0 0 0,0 0-1 0 0,-6 1-198 0 0,14 0 72 0 0,0 0 1 0 0,0-1-1 0 0,0 1 0 0 0,0 0 0 0 0,0 1 0 0 0,-2 0-72 0 0,-9 3 103 0 0,13-4-102 0 0,1 0-6 0 0,0-1-1 0 0,0 0 1 0 0,0 0 0 0 0,1 0-1 0 0,-1 0 1 0 0,0 0 0 0 0,0 0-1 0 0,0 0 1 0 0,0 0 0 0 0,0 0-1 0 0,0 0 1 0 0,0 0 0 0 0,0 0-1 0 0,0 0 1 0 0,0 0 0 0 0,0 0-1 0 0,0 0 1 0 0,0 0 0 0 0,0 0-1 0 0,0 1 1 0 0,0-1 0 0 0,0 0-1 0 0,0 0 1 0 0,0 0-1 0 0,0 0 1 0 0,0 0 0 0 0,0 0-1 0 0,0 0 1 0 0,0 0 0 0 0,0 0-1 0 0,0 0 1 0 0,0 0 0 0 0,0 0-1 0 0,0 1 1 0 0,0-1 0 0 0,0 0-1 0 0,0 0 1 0 0,0 0 0 0 0,0 0-1 0 0,0 0 1 0 0,0 0 0 0 0,0 0-1 0 0,0 0 1 0 0,0 0 0 0 0,0 0-1 0 0,0 0 1 0 0,0 0-1 0 0,0 0 1 0 0,0 0 0 0 0,0 0-1 0 0,-1 0 1 0 0,1 0 0 0 0,0 1-1 0 0,0-1 1 0 0,0 0 0 0 0,0 0 5 0 0,-5 3-106 0 0,3-2 90 0 0,0 0 1 0 0,1 0-1 0 0,-1 0 1 0 0,1 0-1 0 0,-1 0 0 0 0,1 1 1 0 0,-1-1-1 0 0,1 1 1 0 0,0-1-1 0 0,0 1 0 0 0,-1-1 1 0 0,1 1-1 0 0,0-1 1 0 0,0 1 15 0 0,0 1 38 0 0,0-1-1 0 0,0 0 1 0 0,-1 0 0 0 0,1-1 0 0 0,0 1 0 0 0,-1 0 0 0 0,0 0 0 0 0,1-1 0 0 0,-1 1-1 0 0,0-1 1 0 0,-1 1-38 0 0,1 0 6 0 0,0-1 0 0 0,0 1 0 0 0,1-1 0 0 0,-1 1 0 0 0,0 0 0 0 0,1 0 0 0 0,-1-1 0 0 0,1 1 0 0 0,-1 2-6 0 0,1-2 0 0 0,0-1 0 0 0,0 1 0 0 0,0-1 0 0 0,0 1 0 0 0,-1-1 0 0 0,1 1 0 0 0,0-1 0 0 0,-1 0 0 0 0,1 0 0 0 0,0 0 0 0 0,-2 1 0 0 0,2-1 0 0 0,0-1 0 0 0,0 0 0 0 0,0 1 0 0 0,0 0 0 0 0,1-1 0 0 0,-1 1 0 0 0,0-1 0 0 0,0 1 0 0 0,1 0 0 0 0,-1-1 0 0 0,1 1 0 0 0,-1 0 0 0 0,0 0 0 0 0,1 0 0 0 0,0-1 0 0 0,-1 1 0 0 0,1 0 0 0 0,-1 0 0 0 0,1 0 0 0 0,0 0 0 0 0,0 0 0 0 0,-1 0 0 0 0,1 0 0 0 0,0 0 0 0 0,0 0 0 0 0,0 0 0 0 0,0 0 0 0 0,0-1 0 0 0,0 2 0 0 0,0-1 18 0 0,0 0 0 0 0,0 0-1 0 0,0 1 1 0 0,0-1 0 0 0,0 0-1 0 0,0 1 1 0 0,-1-1 0 0 0,1 0 0 0 0,0 0-1 0 0,-1 0 1 0 0,1 1 0 0 0,-1-1-1 0 0,1 0 1 0 0,-2 1-18 0 0,2-1 26 0 0,-1-1 0 0 0,1 1 0 0 0,-1-1 0 0 0,1 1 0 0 0,0 0-1 0 0,-1 0 1 0 0,1-1 0 0 0,0 1 0 0 0,-1 0 0 0 0,1-1 0 0 0,0 1 0 0 0,0 0 0 0 0,0 0 0 0 0,0-1 0 0 0,0 1-1 0 0,0 0 1 0 0,0 0 0 0 0,0 0 0 0 0,0-1 0 0 0,0 1 0 0 0,0 0 0 0 0,0 0 0 0 0,0-1 0 0 0,1 1 0 0 0,-1 0-1 0 0,0-1 1 0 0,1 1 0 0 0,-1 0 0 0 0,0 0 0 0 0,1-1 0 0 0,-1 1 0 0 0,1-1 0 0 0,-1 1 0 0 0,1 0 0 0 0,-1-1-1 0 0,1 1 1 0 0,-1-1 0 0 0,2 1-26 0 0,4 3-33 0 0,-6-4 14 0 0,1 0 0 0 0,-1 1 1 0 0,0-1-1 0 0,1 0 0 0 0,-1 0 0 0 0,1 1 1 0 0,-1-1-1 0 0,0 0 0 0 0,1 0 1 0 0,-1 1-1 0 0,1-1 0 0 0,-1 0 0 0 0,0 1 1 0 0,0-1-1 0 0,1 1 0 0 0,-1-1 0 0 0,0 0 1 0 0,0 1-1 0 0,1-1 0 0 0,-1 1 1 0 0,0-1-1 0 0,0 1 0 0 0,0-1 0 0 0,0 0 1 0 0,0 1-1 0 0,1-1 0 0 0,-1 1 0 0 0,0-1 1 0 0,0 1-1 0 0,0-1 0 0 0,0 1 1 0 0,0-1-1 0 0,-1 1 0 0 0,1-1 0 0 0,0 1 1 0 0,0-1-1 0 0,0 1 0 0 0,0-1 0 0 0,0 0 1 0 0,-1 1-1 0 0,1-1 19 0 0,0 1-13 0 0,0-1-1 0 0,0 1 1 0 0,0-1 0 0 0,0 1 0 0 0,0 0-1 0 0,0-1 1 0 0,0 1 0 0 0,0-1-1 0 0,0 1 1 0 0,0-1 0 0 0,1 1-1 0 0,-1-1 1 0 0,0 1 0 0 0,0-1 0 0 0,0 1-1 0 0,1-1 1 0 0,-1 0 0 0 0,0 1-1 0 0,1-1 1 0 0,-1 1 0 0 0,0-1 0 0 0,1 0-1 0 0,-1 1 1 0 0,1-1 0 0 0,-1 0-1 0 0,1 1 1 0 0,-1-1 0 0 0,0 0-1 0 0,1 0 1 0 0,-1 1 0 0 0,1-1 0 0 0,0 0 13 0 0,-1 0-1 0 0,1 1 1 0 0,0-1 0 0 0,0 1 0 0 0,-1-1 0 0 0,1 0-1 0 0,0 1 1 0 0,-1-1 0 0 0,1 1 0 0 0,-1 0 0 0 0,1-1-1 0 0,-1 1 1 0 0,1-1 0 0 0,-1 1 0 0 0,1 0 0 0 0,-1-1 0 0 0,1 1-1 0 0,-1 0 1 0 0,0 0 0 0 0,0-1 0 0 0,1 1 0 0 0,-1 0-1 0 0,0 0 1 0 0,0 0 0 0 0,0-1 0 0 0,0 1 0 0 0,0 0-1 0 0,0 0 1 0 0,0 0-16 0 0,0 0 0 0 0,0 0-1 0 0,0 0 1 0 0,0-1 0 0 0,0 1 0 0 0,0 0-1 0 0,0 0 1 0 0,0-1 0 0 0,1 1 0 0 0,-1 0-1 0 0,0 0 1 0 0,0-1 0 0 0,0 1-1 0 0,1 0 1 0 0,-1-1 0 0 0,1 1 0 0 0,-1 0-1 0 0,0-1 1 0 0,1 1 0 0 0,-1 0-1 0 0,1-1 1 0 0,0 1 16 0 0,2 4-82 0 0,-2-3-44 0 0,-1-2 125 0 0,-1 0 0 0 0,1 1 1 0 0,0-1-1 0 0,0 0 0 0 0,0 0 1 0 0,0 0-1 0 0,0 1 0 0 0,0-1 1 0 0,0 0-1 0 0,0 0 0 0 0,0 0 1 0 0,0 1-1 0 0,0-1 0 0 0,0 0 1 0 0,0 0-1 0 0,0 0 0 0 0,0 1 1 0 0,0-1-1 0 0,0 0 0 0 0,1 0 1 0 0,-1 0-1 0 0,0 1 0 0 0,0-1 1 0 0,0 0-1 0 0,0 0 0 0 0,0 0 1 0 0,0 0-1 0 0,0 1 0 0 0,1-1 1 0 0,-1 0-1 0 0,0 0 0 0 0,0 0 1 0 0,0 0-1 0 0,0 0 0 0 0,1 0 0 0 0,-1 0 1 0 0,0 1-1 0 0,0-1 0 0 0,0 0 1 0 0,1 0-1 0 0,-1 0 1 0 0,6 2 2 0 0,1 1 75 0 0,0 0-1 0 0,0 0 0 0 0,0-1 1 0 0,1 0-1 0 0,-1-1 0 0 0,1 0 0 0 0,-1 0 1 0 0,1 0-1 0 0,0-1 0 0 0,-1 0 1 0 0,1-1-1 0 0,-1 1 0 0 0,2-2-76 0 0,26-3 466 0 0,-34 5-220 0 0,4-6 2 0 0,2-2-249 0 0,-6 7-2 0 0,-1 1 1 0 0,1 0-1 0 0,-1 0 1 0 0,0-1 0 0 0,1 1-1 0 0,-1 0 1 0 0,0-1-1 0 0,1 1 1 0 0,-1 0-1 0 0,0-1 1 0 0,1 1-1 0 0,-1-1 1 0 0,0 1 0 0 0,0-1-1 0 0,0 1 1 0 0,1 0-1 0 0,-1-1 1 0 0,0 1-1 0 0,0-1 1 0 0,0 1-1 0 0,0-1 1 0 0,0 1 0 0 0,0-1-1 0 0,0 1 1 0 0,0-1-1 0 0,0 1 1 0 0,0-1-1 0 0,0 1 1 0 0,0-1-1 0 0,0 1 1 0 0,0-1 0 0 0,0 1-1 0 0,-1-1 1 0 0,1 1-1 0 0,0 0 1 0 0,0-1-1 0 0,-1 1 1 0 0,1-1-1 0 0,0 1 1 0 0,0 0 0 0 0,-1-1-1 0 0,1 1 1 0 0,-1-1 2 0 0,1 1-8 0 0,0-1 0 0 0,0 1-1 0 0,0 0 1 0 0,0-1 0 0 0,0 1 0 0 0,0-1 0 0 0,0 1 0 0 0,0-1 0 0 0,0 1 0 0 0,0 0 0 0 0,1-1 0 0 0,-1 1 0 0 0,0-1 0 0 0,0 1 0 0 0,0 0 0 0 0,0-1 0 0 0,1 1 0 0 0,-1-1 0 0 0,0 1 0 0 0,0 0-1 0 0,1-1 1 0 0,-1 1 0 0 0,0 0 0 0 0,1 0 0 0 0,-1-1 0 0 0,0 1 0 0 0,1 0 0 0 0,-1 0 0 0 0,0-1 0 0 0,1 1 0 0 0,-1 0 0 0 0,1 0 0 0 0,-1 0 0 0 0,0 0 0 0 0,1-1 8 0 0,7-6-182 0 0,-8-1 151 0 0,0 7 31 0 0,0 0 0 0 0,0 1 0 0 0,0-1 0 0 0,0 1 0 0 0,0-1 0 0 0,0 1 0 0 0,0-1 0 0 0,0 0 0 0 0,1 1 0 0 0,-1-1 1 0 0,0 1-1 0 0,0-1 0 0 0,0 1 0 0 0,1-1 0 0 0,-1 1 0 0 0,0-1 0 0 0,1 1 0 0 0,-1-1 0 0 0,0 1 0 0 0,1-1 0 0 0,-1 1 0 0 0,1 0 0 0 0,-1-1 0 0 0,1 1 0 0 0,-1 0 0 0 0,1-1 0 0 0,0 1 0 0 0,8-7 3 0 0,-6 5 3 0 0,0 0 0 0 0,-1 0 0 0 0,1 0-1 0 0,-1 0 1 0 0,1-1 0 0 0,-1 1-1 0 0,0-1 1 0 0,0 1 0 0 0,0-1-1 0 0,0-1-5 0 0,-1 3 6 0 0,-1 0-1 0 0,1 1 0 0 0,0-1 1 0 0,0 0-1 0 0,0 0 0 0 0,0 0 1 0 0,0 0-1 0 0,0 1 0 0 0,0-1 0 0 0,0 1 1 0 0,0-1-1 0 0,0 0 0 0 0,0 1 1 0 0,0 0-1 0 0,1-1-5 0 0,-1 1 16 0 0,0 0 0 0 0,0-1 0 0 0,0 1-1 0 0,0-1 1 0 0,0 1 0 0 0,0-1 0 0 0,0 1 0 0 0,-1-1 0 0 0,1 0-1 0 0,0 1 1 0 0,0-1 0 0 0,0 0 0 0 0,-1 0 0 0 0,1 1-1 0 0,0-1 1 0 0,0 0 0 0 0,-1 0 0 0 0,1 0 0 0 0,-1 0 0 0 0,1 0-1 0 0,-1 0 1 0 0,1-1-16 0 0,2-6 117 0 0,-3 8-125 0 0,1 0-1 0 0,-1 0 1 0 0,0 0 0 0 0,0-1 0 0 0,0 1 0 0 0,0 0 0 0 0,1 0 0 0 0,-1-1-1 0 0,0 1 1 0 0,0 0 0 0 0,0-1 0 0 0,0 1 0 0 0,0 0 0 0 0,0 0 0 0 0,0-1-1 0 0,0 1 1 0 0,0 0 0 0 0,0-1 0 0 0,0 1 0 0 0,0 0 0 0 0,0 0 0 0 0,0-1-1 0 0,0 1 1 0 0,0 0 0 0 0,0 0 0 0 0,0-1 0 0 0,-1 1 0 0 0,1 0 0 0 0,0-1-1 0 0,0 1 1 0 0,0 0 0 0 0,0 0 0 0 0,0 0 0 0 0,-1-1 0 0 0,1 1 0 0 0,0 0-1 0 0,0 0 1 0 0,0 0 0 0 0,-1-1 0 0 0,1 1 0 0 0,0 0 0 0 0,0 0 0 0 0,-1 0-1 0 0,1 0 1 0 0,0 0 0 0 0,0 0 0 0 0,-1-1 0 0 0,1 1 0 0 0,0 0 0 0 0,-1 0 8 0 0,-6-5-22 0 0,0-3-16 0 0,6 9 29 0 0,6 3 42 0 0,9 8 374 0 0,-13-12-418 0 0,-1 0-1 0 0,1 1 1 0 0,-1-1-1 0 0,0 1 1 0 0,1-1-1 0 0,-1 1 1 0 0,1-1-1 0 0,-1 1 1 0 0,0-1-1 0 0,1 1 1 0 0,-1-1-1 0 0,0 1 1 0 0,0-1-1 0 0,0 1 1 0 0,1-1-1 0 0,-1 1 0 0 0,0-1 1 0 0,0 1-1 0 0,0 0 1 0 0,0-1-1 0 0,0 1 1 0 0,0-1-1 0 0,0 1 12 0 0,-5 6-127 0 0,5-7 117 0 0,-1 1 0 0 0,0 0 0 0 0,0-1 0 0 0,1 1 1 0 0,-1 0-1 0 0,1 0 0 0 0,-1 0 0 0 0,1-1 0 0 0,-1 1 1 0 0,1 0-1 0 0,-1 0 0 0 0,1 0 0 0 0,0 0 1 0 0,-1 0-1 0 0,1 0 0 0 0,0 0 0 0 0,0 0 0 0 0,0 0 1 0 0,0 0-1 0 0,0 0 0 0 0,0 0 0 0 0,0 0 0 0 0,0 0 1 0 0,0 0-1 0 0,0 0 0 0 0,1 0 0 0 0,-1 0 10 0 0,2 5 0 0 0,-1-5 0 0 0,-1 0 0 0 0,1-1 0 0 0,-1 1 0 0 0,1 0 0 0 0,-1 0 0 0 0,0 0 0 0 0,1 0 0 0 0,-1-1 0 0 0,0 1 0 0 0,0 0 0 0 0,0 0 0 0 0,0 0 0 0 0,0 0 0 0 0,0 0 0 0 0,0 0 0 0 0,0 0 0 0 0,0 0 0 0 0,0-1 0 0 0,0 1 0 0 0,0 0 0 0 0,-1 0 0 0 0,1 0 0 0 0,0 0 0 0 0,-1 0 0 0 0,1-1 0 0 0,-1 1 0 0 0,1 0 0 0 0,-1 0 0 0 0,1-1 0 0 0,-1 1 0 0 0,0 0 0 0 0,-4 4 0 0 0,4-5 0 0 0,0 1 0 0 0,0 0 0 0 0,0-1 0 0 0,0 1 0 0 0,0 0 0 0 0,0 0 0 0 0,0 0 0 0 0,0 0 0 0 0,1 0 0 0 0,-1 0 0 0 0,0 0 0 0 0,1 0 0 0 0,-1 0 0 0 0,0 0 0 0 0,1 1 0 0 0,0-1 0 0 0,-1 0 0 0 0,1 0 0 0 0,0 0 0 0 0,-1 1 0 0 0,1 0 0 0 0,4 8 0 0 0,-3-10 1 0 0,0 1 0 0 0,-1 0 0 0 0,1 0 0 0 0,0 0 0 0 0,-1 0 0 0 0,0 0 0 0 0,1 0 0 0 0,-1 0 0 0 0,1 0 0 0 0,-1 0 0 0 0,0 0 0 0 0,0 0 0 0 0,0 0 0 0 0,0 0 0 0 0,0 1 0 0 0,0-1 0 0 0,0 0 0 0 0,0 0 0 0 0,0 0 0 0 0,0 1-1 0 0,-8 11 80 0 0,7-12-63 0 0,0 1-1 0 0,0-1 1 0 0,1 1-1 0 0,-1-1 1 0 0,0 1-1 0 0,0-1 1 0 0,1 1 0 0 0,-1 0-1 0 0,1-1 1 0 0,0 1-1 0 0,-1 0 1 0 0,1-1-1 0 0,0 1 1 0 0,0 0 0 0 0,0-1-1 0 0,0 1 1 0 0,0 0-1 0 0,0 0 1 0 0,1-1-1 0 0,-1 1 1 0 0,1-1-1 0 0,-1 1 1 0 0,1 0 0 0 0,-1-1-17 0 0,10 20 145 0 0,-8-18-162 0 0,0 0 1 0 0,-1 0 0 0 0,1 1-1 0 0,-1-1 1 0 0,0 0-1 0 0,1 1 1 0 0,-2-1-1 0 0,1 1 1 0 0,0 0-1 0 0,-1-1 1 0 0,1 3 16 0 0,-3 6-85 0 0,2-9 62 0 0,-1 0 0 0 0,1 1 1 0 0,0-1-1 0 0,0 0 0 0 0,0 0 0 0 0,0 0 0 0 0,1 0 0 0 0,-1 0 0 0 0,1 2 23 0 0,2 4-16 0 0,-1-5 15 0 0,-1 1 0 0 0,1-1 1 0 0,-1 0-1 0 0,0 0 0 0 0,-1 1 0 0 0,1-1 1 0 0,-1 0-1 0 0,0 1 0 0 0,0-1 0 0 0,0 0 1 0 0,0 1-1 0 0,-1-1 0 0 0,0 0 0 0 0,0 1 1 0 0,0 1 5 0 0,0 0 1 0 0,0-1-1 0 0,1 1 0 0 0,-1 0 0 0 0,1 0 0 0 0,1 3-5 0 0,-1-2 9 0 0,0 0 0 0 0,0 0 0 0 0,0 0 0 0 0,-1 0 0 0 0,0 0-9 0 0,-2 5 30 0 0,1-7-19 0 0,1 0-1 0 0,0 0 1 0 0,0 0 0 0 0,0 0 0 0 0,1 0 0 0 0,0 0-1 0 0,0 1 1 0 0,0-1 0 0 0,0 2-11 0 0,2 0 8 0 0,-1-5-5 0 0,0-1 1 0 0,-1 1-1 0 0,0-1 0 0 0,1 1 1 0 0,-1-1-1 0 0,0 1 1 0 0,0-1-1 0 0,0 1 1 0 0,0 0-1 0 0,0-1 1 0 0,0 1-1 0 0,0-1 0 0 0,0 1 1 0 0,-1-1-1 0 0,1 1 1 0 0,-1-1-1 0 0,1 1 1 0 0,-1-1-1 0 0,1 1 1 0 0,-1-1-1 0 0,0 1-3 0 0,-6 7 9 0 0,6-7-10 0 0,0-1 1 0 0,0 1 0 0 0,-1-1-1 0 0,1 1 1 0 0,0-1-1 0 0,0 1 1 0 0,1 0-1 0 0,-1-1 1 0 0,0 1-1 0 0,1 0 1 0 0,-1 0 0 0 0,1 0-1 0 0,-1 0 1 0 0,1-1-1 0 0,0 1 1 0 0,0 0-1 0 0,0 0 1 0 0,0 0-1 0 0,0 0 1 0 0,0 0 0 0 0,0 0-1 0 0,1-1 1 0 0,-1 3 0 0 0,1-1-7 0 0,0 0 0 0 0,-1 0 0 0 0,0 0 0 0 0,0 1 0 0 0,0-1 1 0 0,0 0-1 0 0,0 0 0 0 0,-1 0 7 0 0,1 0 16 0 0,-1-1-1 0 0,1 1 1 0 0,0-1 0 0 0,0 0-1 0 0,0 1 1 0 0,0-1 0 0 0,0 0-1 0 0,1 1 1 0 0,-1-1 0 0 0,1 1 0 0 0,-1-1-1 0 0,1 0 1 0 0,1 2-16 0 0,0 1 30 0 0,0-4-33 0 0,-1 1-1 0 0,0 0 0 0 0,0 0 0 0 0,-1-1 1 0 0,1 1-1 0 0,0 0 0 0 0,0 0 0 0 0,-1 0 1 0 0,1 0-1 0 0,-1 0 0 0 0,0 0 0 0 0,0-1 1 0 0,0 1-1 0 0,0 0 0 0 0,0 0 0 0 0,0 0 1 0 0,0 2 3 0 0,-2 1-34 0 0,2-4 29 0 0,-1 0 0 0 0,1-1 0 0 0,0 1 0 0 0,-1 0 0 0 0,1 0 0 0 0,0 0 0 0 0,0 0 0 0 0,0 0 0 0 0,0 0 0 0 0,0 0 0 0 0,0-1 0 0 0,0 1 0 0 0,0 0 0 0 0,0 0 0 0 0,0 0 0 0 0,0 0 0 0 0,0 0 0 0 0,1 0 0 0 0,-1 0 0 0 0,0 0 0 0 0,1-1 0 0 0,-1 1 0 0 0,0 0 0 0 0,1 0 0 0 0,-1 0 0 0 0,2 0 5 0 0,2 2 6 0 0,-3-3 0 0 0,1 1 0 0 0,-1-1 0 0 0,0 1 0 0 0,0-1 0 0 0,0 1 0 0 0,0 0 0 0 0,0 0 0 0 0,0-1 1 0 0,-1 1-1 0 0,1 0 0 0 0,0 0 0 0 0,0 0 0 0 0,0 0 0 0 0,-1 0 0 0 0,1 0 0 0 0,0 0 0 0 0,-1 0 0 0 0,1 0 1 0 0,-1 0-1 0 0,1 0-6 0 0,-4 6 59 0 0,2-7-56 0 0,1 1 0 0 0,0-1 0 0 0,0 1 0 0 0,-1-1 0 0 0,1 0 1 0 0,0 1-1 0 0,0-1 0 0 0,-1 1 0 0 0,1-1 0 0 0,0 0 0 0 0,0 1 0 0 0,0-1 0 0 0,0 1 0 0 0,0-1 0 0 0,0 1 0 0 0,0-1 0 0 0,0 1 0 0 0,0-1 0 0 0,0 1 0 0 0,0-1 0 0 0,0 0 0 0 0,0 1 0 0 0,0-1 0 0 0,0 1 0 0 0,0-1 0 0 0,0 1 1 0 0,1-1-1 0 0,-1 1 0 0 0,0-1 0 0 0,0 0 0 0 0,1 1 0 0 0,-1-1 0 0 0,0 0 0 0 0,0 1 0 0 0,1-1 0 0 0,-1 0 0 0 0,1 1 0 0 0,-1-1 0 0 0,0 0 0 0 0,1 1 0 0 0,-1-1 0 0 0,0 0 0 0 0,1 0-3 0 0,26 17 26 0 0,-26-16 36 0 0,0 0-43 0 0,0-1 1 0 0,-1 1-1 0 0,1-1 0 0 0,0 1 0 0 0,-1-1 1 0 0,1 1-1 0 0,0-1 0 0 0,0 0 0 0 0,0 1 1 0 0,-1-1-1 0 0,1 0 0 0 0,0 1 0 0 0,0-1 1 0 0,0 0-1 0 0,0 0 0 0 0,0 0 0 0 0,-1 0 1 0 0,1 0-1 0 0,0 0 0 0 0,0 0 0 0 0,0 0 1 0 0,0 0-1 0 0,0-1 0 0 0,-1 1 0 0 0,1 0 1 0 0,0 0-1 0 0,0-1 0 0 0,0 1 0 0 0,-1 0 1 0 0,1-1-1 0 0,0 1 0 0 0,0-1-19 0 0,9-2 41 0 0,-8 2-32 0 0,0 1 0 0 0,0-1-1 0 0,0 1 1 0 0,0-1-1 0 0,0 0 1 0 0,0 0-1 0 0,0 0 1 0 0,0 0 0 0 0,-1 0-1 0 0,1-1 1 0 0,0 1-1 0 0,0-1-8 0 0,0 0 7 0 0,0 1 0 0 0,0-1 0 0 0,0 1-1 0 0,1-1 1 0 0,-1 1 0 0 0,0 0 0 0 0,1 0 0 0 0,-1 0 0 0 0,1 0-1 0 0,-1 0 1 0 0,1 1 0 0 0,0-1-7 0 0,-1 1 4 0 0,0 0-1 0 0,-1 0 1 0 0,1-1 0 0 0,0 1 0 0 0,-1-1 0 0 0,1 1-1 0 0,0-1 1 0 0,-1 0 0 0 0,1 1 0 0 0,-1-1-1 0 0,1 0 1 0 0,-1 0 0 0 0,1 0 0 0 0,-1 0 0 0 0,0 0-1 0 0,0 0 1 0 0,1-1 0 0 0,-1 1 0 0 0,0 0-1 0 0,0-1 1 0 0,0 1 0 0 0,0-1 0 0 0,0 1-1 0 0,-1-1 1 0 0,1-1-4 0 0,0 2 6 0 0,0-1 0 0 0,0 0 0 0 0,0 0-1 0 0,0 0 1 0 0,0 1 0 0 0,0-1-1 0 0,1 0 1 0 0,-1 1 0 0 0,1-2-6 0 0,0 2 5 0 0,-1 0 1 0 0,0 0-1 0 0,0 0 0 0 0,0 0 0 0 0,0 0 1 0 0,-1 0-1 0 0,1 0 0 0 0,0 0 1 0 0,0-1-1 0 0,-1 1 0 0 0,1 0 0 0 0,-1-1 1 0 0,1 1-1 0 0,-1 0 0 0 0,1-1 1 0 0,-1 1-1 0 0,0-1 0 0 0,0 1 0 0 0,0 0 1 0 0,0-1-1 0 0,0 1 0 0 0,0-1 1 0 0,0 1-1 0 0,0-2-5 0 0,-2-9 13 0 0,2 10-13 0 0,0 1 0 0 0,0 0 0 0 0,0 0 0 0 0,0-1 0 0 0,-1 1 0 0 0,1 0 0 0 0,0 0 0 0 0,-1-1 0 0 0,1 1 0 0 0,0 0 0 0 0,-1 0 0 0 0,0 0 0 0 0,1-1 0 0 0,-1 1 0 0 0,0 0 0 0 0,1 0 0 0 0,-1 0 0 0 0,0 0 0 0 0,0 0 0 0 0,0 0 0 0 0,0 1 0 0 0,0-2 0 0 0,-7-1 1 0 0,6 2 0 0 0,1 0-1 0 0,-1 0 1 0 0,0 0 0 0 0,1 1-1 0 0,-1-1 1 0 0,0-1 0 0 0,1 1-1 0 0,-1 0 1 0 0,1 0 0 0 0,0-1-1 0 0,-1 1 1 0 0,1 0 0 0 0,0-1-1 0 0,0 1 1 0 0,0-1-1 0 0,0 0 3 0 0,0 1 1 0 0,0 0-1 0 0,0 0 1 0 0,0 0-1 0 0,0 0 1 0 0,-1 0-1 0 0,1 0 1 0 0,0 0-1 0 0,0 0 1 0 0,-1 1-1 0 0,1-1 1 0 0,-1 0-1 0 0,1 1 1 0 0,-1-1-1 0 0,1 1 0 0 0,-2-1-3 0 0,1 1 0 0 0,0-1 0 0 0,0 0 0 0 0,-1 0 0 0 0,1 1-1 0 0,0-2 1 0 0,0 1 0 0 0,0 0 0 0 0,0 0-1 0 0,1-1 1 0 0,-2 0 0 0 0,0 0 0 0 0,1 0 0 0 0,-1 0 0 0 0,0 0 0 0 0,0 0 0 0 0,0 0 0 0 0,0 1 0 0 0,0-1 0 0 0,-1 1 0 0 0,-3-2 0 0 0,3-1 0 0 0,6 1 0 0 0,-2 3 0 0 0,0 0 0 0 0,1 0 0 0 0,-1 0 0 0 0,0 0 0 0 0,0 0 0 0 0,0 0 0 0 0,0 0 0 0 0,0-1 0 0 0,1 1 0 0 0,-1 0 0 0 0,0 0 0 0 0,0 0 0 0 0,0 0 0 0 0,0 0 0 0 0,0-1 0 0 0,0 1 0 0 0,1 0 0 0 0,-1 0 0 0 0,0 0 0 0 0,0 0 0 0 0,0-1 0 0 0,0 1 0 0 0,0 0 0 0 0,0 0 0 0 0,0 0 0 0 0,0-1 0 0 0,0 1 0 0 0,0 0 0 0 0,0 0 0 0 0,0 0 0 0 0,0-1 0 0 0,0 1 0 0 0,0 0 0 0 0,0 0 0 0 0,0 0 0 0 0,0-1 0 0 0,0 1 0 0 0,-1 0 0 0 0,1 0 0 0 0,0 0 0 0 0,0 0 0 0 0,0-1 0 0 0,0 1 0 0 0,0 0 0 0 0,0 0 0 0 0,0 0 0 0 0,-1 0 0 0 0,1 0 0 0 0,0 0 0 0 0,0-1 0 0 0,0 1 0 0 0,0 0 0 0 0,-1 0 0 0 0,1 0 0 0 0,0 0 0 0 0,0 0 0 0 0,0 0 0 0 0,-1 0 0 0 0,1 0 0 0 0,-8-5 0 0 0,6 5 0 0 0,1-1 0 0 0,-1 1 0 0 0,1-1 0 0 0,-1 0 0 0 0,1 0 0 0 0,-1 0 0 0 0,1 0 0 0 0,0 0 0 0 0,-1 0 0 0 0,1 0 0 0 0,0 0 0 0 0,0 0 0 0 0,0-1 0 0 0,0 1 0 0 0,0 0 0 0 0,1 0 0 0 0,-1 0 0 0 0,0 0 0 0 0,1 0 0 0 0,-1 0 0 0 0,0 0 0 0 0,1 0 0 0 0,-1 0 0 0 0,0 1 0 0 0,0-1 0 0 0,0 0 0 0 0,0 1 0 0 0,0-1 0 0 0,0 1 0 0 0,0-1 0 0 0,0 1 0 0 0,0-1 0 0 0,0 1 0 0 0,0-1 0 0 0,0 1 0 0 0,0 0 0 0 0,0 0 0 0 0,0-1 0 0 0,1 1 0 0 0,-1 0 0 0 0,0-1 0 0 0,0 1 0 0 0,1 0 0 0 0,-1-1 0 0 0,0 1 0 0 0,1-1 0 0 0,-1 1 0 0 0,0-1 0 0 0,1 0 0 0 0,-1 1 0 0 0,1-1 0 0 0,-1 0 0 0 0,1 1 0 0 0,-1-1 0 0 0,1 0 0 0 0,0 0 0 0 0,-1 1 0 0 0,1-1 0 0 0,0 0 0 0 0,0 0 0 0 0,-1 1 0 0 0,1-2 0 0 0,0 2 0 0 0,0-1 0 0 0,-1 1 0 0 0,1-1 0 0 0,0 1 0 0 0,0-1 0 0 0,-1 1 0 0 0,1-1 0 0 0,0 1 0 0 0,-1-1 0 0 0,1 1 0 0 0,-1 0 0 0 0,1-1 0 0 0,-1 1 0 0 0,1 0 0 0 0,0-1 0 0 0,-1 1 0 0 0,1 0 0 0 0,-1-1 0 0 0,1 1 0 0 0,-1 0 0 0 0,0 0 0 0 0,1 0 0 0 0,-1 0 0 0 0,1 0 0 0 0,-1 0 0 0 0,1-1 0 0 0,0 1 0 0 0,-1 0 0 0 0,1 0 0 0 0,0 0 0 0 0,-1 0 0 0 0,1 0 0 0 0,-1-1 0 0 0,1 1 0 0 0,0 0 0 0 0,-1 0 0 0 0,1-1 0 0 0,0 1 0 0 0,0 0 0 0 0,-1 0 0 0 0,1-1 0 0 0,0 1 0 0 0,-1 0 0 0 0,1-1 0 0 0,0 1 0 0 0,0 0 0 0 0,0-1 0 0 0,0 1 0 0 0,-1 0 0 0 0,1-1 0 0 0,0 1 0 0 0,0-1 0 0 0,0 1 0 0 0,0-1 0 0 0,1 0 8 0 0,1-1 0 0 0,-1 1 1 0 0,1-1-1 0 0,0 1 0 0 0,0 0 0 0 0,-1-1 0 0 0,1 1 0 0 0,0 0 0 0 0,1 0-8 0 0,13-11 297 0 0,-12 9-293 0 0,0 0 0 0 0,0 0 1 0 0,0 0-1 0 0,0 1 1 0 0,1 0-1 0 0,-1-1 1 0 0,1 2-1 0 0,-1-1 0 0 0,1 0 1 0 0,0 1-1 0 0,-1 0 1 0 0,3 0-5 0 0,13-5-311 0 0,20-7-273 0 0,1 3 0 0 0,20-3 584 0 0,-17 7-3721 0 0,-28 4 2490 0 0</inkml:trace>
  <inkml:trace contextRef="#ctx0" brushRef="#br0" timeOffset="32561.238">2043 189 3680 0 0,'0'0'284'0'0,"0"0"-81"0"0,0 0 351 0 0,3-6 933 0 0,-3-5-524 0 0,0 10-857 0 0,-1 0 0 0 0,1 0 1 0 0,0 0-1 0 0,0 1 1 0 0,0-1-1 0 0,0 0 0 0 0,0 0 1 0 0,0 0-1 0 0,0 0 1 0 0,0 0-1 0 0,0 0 0 0 0,1 0 1 0 0,-1 1-1 0 0,0-1 1 0 0,1 0-1 0 0,-1 0-106 0 0,1 0 175 0 0,-1 0-1 0 0,1 0 1 0 0,-1-1 0 0 0,1 1-1 0 0,-1 0 1 0 0,0 0 0 0 0,0 0-1 0 0,1 0 1 0 0,-1 0 0 0 0,0 0-1 0 0,0-1 1 0 0,0 1 0 0 0,0 0-1 0 0,0 0 1 0 0,0-1-175 0 0,-1 1 169 0 0,1-1 1 0 0,0 0-1 0 0,0 1 0 0 0,0-1 1 0 0,0 1-1 0 0,1-1 0 0 0,-1 1 1 0 0,0-1-1 0 0,1 1 0 0 0,-1-1-169 0 0,1 1 656 0 0,-1 1 31 0 0,0 0 8 0 0,0 0-514 0 0,0-1 1 0 0,1 1-1 0 0,-1 0 1 0 0,1 0 0 0 0,-1 0-1 0 0,1-1 1 0 0,-1 1 0 0 0,1 0-1 0 0,-1 0 1 0 0,1 0 0 0 0,-1 0-1 0 0,1 0 1 0 0,-1 0 0 0 0,1 0-1 0 0,-1 0 1 0 0,1 0 0 0 0,-1 0-1 0 0,1 0 1 0 0,-1 0 0 0 0,1 0-1 0 0,-1 0 1 0 0,1 0-1 0 0,-1 1 1 0 0,0-1 0 0 0,1 0-182 0 0,-1 9 385 0 0,0-1 0 0 0,-1 1 1 0 0,-1-1-1 0 0,0 2-385 0 0,2-5 81 0 0,-1 0 0 0 0,1-1-1 0 0,0 1 1 0 0,0 0 0 0 0,1 1-81 0 0,-1 0 57 0 0,0-1 0 0 0,1 0 0 0 0,-2 0 0 0 0,1 0 0 0 0,-1 2-57 0 0,0-1 33 0 0,-2 4 21 0 0,1 1-1 0 0,1-1 1 0 0,-1 1-1 0 0,2 0 0 0 0,0 4-53 0 0,0 2 129 0 0,-1 1-1 0 0,-2 15-128 0 0,2-18 101 0 0,-1-1-1 0 0,2 1 1 0 0,1 11-101 0 0,0-11 85 0 0,1-5-5 0 0,-1 0-1 0 0,-1-1 0 0 0,0 1 0 0 0,0 0 0 0 0,-1 2-79 0 0,0-7 27 0 0,1-1-1 0 0,0 1 0 0 0,0 0 1 0 0,1 0-1 0 0,-1-1 0 0 0,2 4-26 0 0,-1-3-28 0 0,0 0-1 0 0,-1 0 0 0 0,0 1 0 0 0,0 3 29 0 0,-9 91-219 0 0,6-80 212 0 0,2-17 2 0 0,0 1 1 0 0,0 0-1 0 0,1 0 1 0 0,-1 0-1 0 0,1 0 0 0 0,0 0 1 0 0,0 0-1 0 0,0 0 1 0 0,1 0-1 0 0,0 1 5 0 0,-1-4-1 0 0,0 1 0 0 0,0-1 0 0 0,0 0 0 0 0,0 0 0 0 0,0 1 0 0 0,0-1 0 0 0,0 0 0 0 0,0 0 0 0 0,-1 0 0 0 0,1 1 0 0 0,0-1 0 0 0,-1 0 0 0 0,0 1 1 0 0,1-1 1 0 0,-1 1 1 0 0,1-1-1 0 0,-1 1 0 0 0,1-1 0 0 0,0 1 0 0 0,-1-1 0 0 0,1 1 0 0 0,0-1 0 0 0,0 1 0 0 0,0-1 0 0 0,0 1 0 0 0,0 0 0 0 0,1-1 0 0 0,-1 1 0 0 0,0-1 0 0 0,1 1 0 0 0,0 0-1 0 0,-1-1 75 0 0,9-4-288 0 0,-9 3 190 0 0,1 0 0 0 0,-1-1 0 0 0,1 1 0 0 0,-1 0 1 0 0,0 0-1 0 0,1-1 0 0 0,-1 1 0 0 0,0 0 0 0 0,1-1 1 0 0,-1 1-1 0 0,0-1 0 0 0,0 1 0 0 0,1 0 0 0 0,-1-1 1 0 0,0 1-1 0 0,0-1 0 0 0,0 1 0 0 0,0-1 0 0 0,1 1 1 0 0,-1-1-1 0 0,0 1 0 0 0,0-1 0 0 0,0 1 0 0 0,0 0 0 0 0,0-1 1 0 0,0 1-1 0 0,0-1 0 0 0,0 1 0 0 0,0-1 0 0 0,-1 1 1 0 0,1-1-1 0 0,0 1 0 0 0,0-1 23 0 0,0-11-501 0 0,6-36-2458 0 0,-8 15-2531 0 0,-3 11-244 0 0</inkml:trace>
  <inkml:trace contextRef="#ctx0" brushRef="#br0" timeOffset="32840.291">2003 59 6912 0 0,'3'-14'736'0'0,"-3"14"-695"0"0,0-1 1 0 0,0 1-1 0 0,0-1 1 0 0,0 1-1 0 0,0-1 0 0 0,0 1 1 0 0,0-1-1 0 0,0 1 1 0 0,0-1-1 0 0,0 1 1 0 0,0-1-1 0 0,0 1 0 0 0,-1 0 1 0 0,1-1-1 0 0,0 1 1 0 0,0-1-1 0 0,0 1 1 0 0,-1-1-1 0 0,1 1 1 0 0,0 0-1 0 0,-1-1-41 0 0,1 1 28 0 0,0 0 0 0 0,0 0 0 0 0,0 0 0 0 0,0 0 0 0 0,0 0 0 0 0,0-1 0 0 0,0 1 0 0 0,0 0 0 0 0,-1 0 0 0 0,1 0 0 0 0,0 0 0 0 0,0-1 0 0 0,0 1 0 0 0,0 0 0 0 0,0 0 0 0 0,0 0 1 0 0,0 0-1 0 0,0-1 0 0 0,0 1 0 0 0,0 0 0 0 0,0 0 0 0 0,0 0 0 0 0,0 0 0 0 0,0-1 0 0 0,0 1 0 0 0,0 0 0 0 0,0 0 0 0 0,1 0 0 0 0,-1 0 0 0 0,0-1 0 0 0,0 1 0 0 0,0 0 0 0 0,0 0 0 0 0,0 0 0 0 0,0 0 0 0 0,0 0 0 0 0,0-1 0 0 0,1 1 0 0 0,-1 0 0 0 0,0 0 0 0 0,0 0 0 0 0,0 0 0 0 0,0 0 0 0 0,0 0 0 0 0,1 0 0 0 0,-1 0 0 0 0,0 0 0 0 0,0-1 0 0 0,0 1 0 0 0,0 0 1 0 0,1 0-1 0 0,-1 0 0 0 0,0 0 0 0 0,0 0 0 0 0,0 0 0 0 0,1 0 0 0 0,-1 0 0 0 0,0 0-28 0 0,10-8 1119 0 0,-9 7-1011 0 0,0 0-1 0 0,0 0 1 0 0,0 0 0 0 0,0 0 0 0 0,0 0-1 0 0,1 1 1 0 0,-1-1 0 0 0,0 0 0 0 0,1 1-1 0 0,-1-1 1 0 0,0 0 0 0 0,1 1 0 0 0,0-1-108 0 0,11-2 553 0 0,0 1 1 0 0,1 0-1 0 0,-1 1 1 0 0,1 0 0 0 0,9 2-554 0 0,13 2 672 0 0,0 3-1 0 0,17 5-671 0 0,-30-6 332 0 0,1 1 0 0 0,-1 1-1 0 0,-1 1 1 0 0,1 1 0 0 0,-2 1-1 0 0,1 1 1 0 0,-1 1 0 0 0,2 3-332 0 0,-21-14 3 0 0,-1 0-1 0 0,1 0 1 0 0,-1 0 0 0 0,1 1 0 0 0,-1-1 0 0 0,0 0 0 0 0,1 1 0 0 0,-1-1 0 0 0,0 1 0 0 0,0 0-1 0 0,0-1 1 0 0,0 1 0 0 0,-1 0 0 0 0,1-1 0 0 0,0 1 0 0 0,-1 0 0 0 0,1 0 0 0 0,-1 0-1 0 0,1 0 1 0 0,-1-1 0 0 0,0 1 0 0 0,0 0 0 0 0,0 0 0 0 0,0 0 0 0 0,0 0 0 0 0,0 0-1 0 0,-1 0 1 0 0,1 0 0 0 0,-1-1 0 0 0,1 1 0 0 0,-1 0 0 0 0,0 0 0 0 0,1-1 0 0 0,-1 1-1 0 0,0 0 1 0 0,0-1 0 0 0,-1 2-3 0 0,-3 4 190 0 0,-1 0 0 0 0,1 0-1 0 0,-2 0 1 0 0,1-1 0 0 0,0 0 0 0 0,-1-1-1 0 0,-3 3-189 0 0,-40 29-254 0 0,-1-2-1 0 0,-2-2 0 0 0,-42 19 255 0 0,71-41-1057 0 0,3 0-50 0 0</inkml:trace>
  <inkml:trace contextRef="#ctx0" brushRef="#br0" timeOffset="33972.925">2303 856 3680 0 0,'0'0'167'0'0,"-4"0"26"0"0,2 0 233 0 0,0 0 1 0 0,0 0 0 0 0,1 0-1 0 0,-1 0 1 0 0,0 1-1 0 0,0-1 1 0 0,0 1-1 0 0,1 0 1 0 0,-1-1-1 0 0,0 1 1 0 0,1 0-1 0 0,-1 0 1 0 0,1 0-1 0 0,-1 0 1 0 0,1 0 0 0 0,-1 0-1 0 0,1 0 1 0 0,-1 1-1 0 0,1-1 1 0 0,0 1-1 0 0,-1 0-426 0 0,-6 7 1896 0 0,-31 29 986 0 0,37-36-2802 0 0,1-1-1 0 0,-1 1 1 0 0,1-1-1 0 0,0 1 1 0 0,0-1-1 0 0,0 1 1 0 0,0 0-1 0 0,0 0 1 0 0,0 0-1 0 0,0-1 0 0 0,0 1 1 0 0,1 0-1 0 0,-1 0 1 0 0,0 2-80 0 0,1-1 97 0 0,-1 0 1 0 0,0 0-1 0 0,0-1 1 0 0,0 1-1 0 0,-1 0 1 0 0,1 0-1 0 0,-1 0-97 0 0,0-1 56 0 0,1 0-1 0 0,-1 0 1 0 0,1 1 0 0 0,0-1-1 0 0,0 0 1 0 0,0 1-1 0 0,0-1 1 0 0,0 1 0 0 0,0-1-1 0 0,1 1 1 0 0,-1 0-1 0 0,1-1-55 0 0,0 0 22 0 0,0-2-11 0 0,-1 1 0 0 0,1 0 0 0 0,0 0 0 0 0,0 0 0 0 0,0 0 0 0 0,0 0 0 0 0,1-1 0 0 0,-1 1 0 0 0,0 0 0 0 0,0 0 0 0 0,0 0 0 0 0,1-1 0 0 0,-1 1 0 0 0,0 0-1 0 0,1 0 1 0 0,-1 0 0 0 0,1-1 0 0 0,-1 1 0 0 0,1 0 0 0 0,-1-1 0 0 0,1 1 0 0 0,-1 0 0 0 0,1-1 0 0 0,0 1 0 0 0,-1-1 0 0 0,1 1 0 0 0,0-1 0 0 0,-1 1 0 0 0,1-1 0 0 0,0 0 0 0 0,0 1-11 0 0,1 0 32 0 0,0 1-6 0 0,0-1 0 0 0,0 0 0 0 0,0 0 0 0 0,0 0 0 0 0,0-1-1 0 0,1 1 1 0 0,-1 0 0 0 0,0-1 0 0 0,1 1 0 0 0,-1-1 0 0 0,0 0-1 0 0,1 0 1 0 0,-1 0 0 0 0,0 0 0 0 0,1 0 0 0 0,-1 0 0 0 0,0-1-1 0 0,0 1 1 0 0,1-1 0 0 0,-1 0-26 0 0,10-2 179 0 0,0-1-1 0 0,0-1 1 0 0,5-3-179 0 0,3-1 203 0 0,-12 6-175 0 0,1-1-1 0 0,-1 0 0 0 0,0-1 1 0 0,0 0-1 0 0,-1 0 0 0 0,1 0 1 0 0,1-3-28 0 0,-5 5 17 0 0,0-1 0 0 0,-1 0 0 0 0,1-1 1 0 0,-1 1-1 0 0,0 0 0 0 0,0-1 1 0 0,0 0-1 0 0,-1 0 0 0 0,0 1 0 0 0,0-2 1 0 0,0 1-1 0 0,1-5-17 0 0,-3 8 8 0 0,1-1 0 0 0,-1 0-1 0 0,0 0 1 0 0,0 0 0 0 0,0 0 0 0 0,0 0 0 0 0,0 0-1 0 0,-1 1 1 0 0,1-1 0 0 0,-1 0 0 0 0,0 0 0 0 0,0 0-1 0 0,0 1 1 0 0,0-1 0 0 0,0 0 0 0 0,-1 1 0 0 0,1-1-1 0 0,-1 1 1 0 0,1 0 0 0 0,-1-1 0 0 0,0 1 0 0 0,0 0-1 0 0,0 0 1 0 0,0 0 0 0 0,-1 1 0 0 0,1-1 0 0 0,0 0-1 0 0,-1 1 1 0 0,1-1 0 0 0,-1 1 0 0 0,0 0 0 0 0,1 0-1 0 0,-2 0-7 0 0,-1 0-19 0 0,1 0-1 0 0,0 1 1 0 0,-1-1-1 0 0,1 1 0 0 0,-1 0 1 0 0,1 1-1 0 0,0-1 1 0 0,-1 1-1 0 0,1 0 1 0 0,0 0-1 0 0,0 0 0 0 0,-1 0 1 0 0,1 1-1 0 0,0 0 1 0 0,0 0-1 0 0,1 0 0 0 0,-1 0 1 0 0,0 0-1 0 0,0 2 20 0 0,3-4-74 0 0,23 6-56 0 0,-12-5 134 0 0,1 0-1 0 0,0 0 0 0 0,-1-1 1 0 0,1-1-1 0 0,-1 0 0 0 0,1 0 1 0 0,0-1-1 0 0,6-2-3 0 0,-4 2-27 0 0,53-15 91 0 0,-48 13-42 0 0,0-1 1 0 0,-1 0-1 0 0,11-5-22 0 0,-19 6 92 0 0,-6 3-92 0 0,0 0 0 0 0,1 0 0 0 0,-1 0 0 0 0,1 1 0 0 0,0-1 0 0 0,-1 1 0 0 0,1 0 0 0 0,3 0 0 0 0,2 2-69 0 0,-9-2 68 0 0,1 0 1 0 0,-1 0 0 0 0,1 1-1 0 0,-1-1 1 0 0,1 0-1 0 0,-1 0 1 0 0,1 0 0 0 0,-1 0-1 0 0,1 0 1 0 0,-1 1 0 0 0,0-1-1 0 0,1 0 1 0 0,-1 0-1 0 0,1 1 1 0 0,-1-1 0 0 0,0 0-1 0 0,1 0 1 0 0,-1 1 0 0 0,0-1-1 0 0,0 0 1 0 0,1 1 0 0 0,-1-1-1 0 0,0 1 1 0 0,0-1-1 0 0,1 0 1 0 0,-1 1 0 0 0,0-1-1 0 0,0 1 1 0 0,0-1 0 0 0,0 1-1 0 0,1-1 1 0 0,-1 0-1 0 0,0 1 1 0 0,0-1 0 0 0,0 1-1 0 0,0-1 1 0 0,0 1 0 0 0,0-1-1 0 0,0 1 1 0 0,0-1 0 0 0,-1 1-1 0 0,1-1 1 0 0,0 1 0 0 0,0 0-2 0 0,0 2 2 0 0,1 0 0 0 0,-1 0 0 0 0,0 0 0 0 0,0 0-1 0 0,0 0 1 0 0,0-1 0 0 0,-1 1 0 0 0,1 0 0 0 0,-1 0 0 0 0,0 2 0 0 0,-1-1 2 0 0,2-1 1 0 0,-1 1 0 0 0,0 0 0 0 0,1-1-1 0 0,0 1 1 0 0,0 0 0 0 0,0 1-3 0 0,1 5 74 0 0,0 1-44 0 0,0-1-1 0 0,0 1 1 0 0,-1 0 0 0 0,-1 0-1 0 0,0 0-29 0 0,1-7 1 0 0,-1 0 0 0 0,1 0 0 0 0,0 0 0 0 0,0 0 0 0 0,0 0 0 0 0,0 0 0 0 0,1 0-1 0 0,0 0 1 0 0,0-1 0 0 0,0 1 0 0 0,0 0 0 0 0,1 2-1 0 0,-1-5 53 0 0,0 0 1 0 0,0 0-52 0 0,-1 0 1 0 0,1 0 0 0 0,0 0 0 0 0,0-1 0 0 0,1 1 0 0 0,-1 0 0 0 0,0-1-1 0 0,0 1 1 0 0,0-1 0 0 0,0 1 0 0 0,0-1 0 0 0,1 0 0 0 0,-1 1-1 0 0,0-1 1 0 0,0 0 0 0 0,1 0 0 0 0,-1 0 0 0 0,0 0 0 0 0,0 0-1 0 0,1 0 1 0 0,-1 0 0 0 0,0-1 0 0 0,0 1 0 0 0,1 0-3 0 0,2-2 29 0 0,-1 1-1 0 0,1 0 1 0 0,-1-1 0 0 0,0 0 0 0 0,1 0 0 0 0,-1 0-29 0 0,-1 1 15 0 0,3-4 5 0 0,1 1 0 0 0,-1-1 0 0 0,-1 0 0 0 0,1 0 0 0 0,-1-1 0 0 0,1 1 1 0 0,2-7-21 0 0,-2 5 21 0 0,0 0 0 0 0,0 1 1 0 0,0-1-1 0 0,5-3-21 0 0,-10 10-1 0 0,0 0-1 0 0,0-1 0 0 0,0 1 0 0 0,0 0 0 0 0,0 0 0 0 0,1-1 0 0 0,-1 1 0 0 0,0 0 0 0 0,0-1 0 0 0,0 1 0 0 0,1 0 0 0 0,-1 0 0 0 0,0-1 0 0 0,0 1 0 0 0,0 0 0 0 0,1 0 0 0 0,-1 0 0 0 0,0 0 0 0 0,1-1 0 0 0,-1 1-1 0 0,0 0 1 0 0,0 0 0 0 0,1 0 0 0 0,-1 0 0 0 0,0 0 0 0 0,1 0 0 0 0,-1 0 0 0 0,0-1 0 0 0,1 1 0 0 0,-1 0 0 0 0,0 0 0 0 0,0 0 0 0 0,1 0 0 0 0,-1 1 0 0 0,0-1 0 0 0,1 0 0 0 0,-1 0 0 0 0,0 0 0 0 0,1 0 2 0 0,17 10 64 0 0,-15-7-45 0 0,0-1 0 0 0,0 0 0 0 0,0 1 1 0 0,0-1-1 0 0,0 1 0 0 0,0 0 0 0 0,-1 0 1 0 0,1 0-1 0 0,-1 1-19 0 0,1-1-69 0 0,-1 1 0 0 0,1-1 0 0 0,0 0 0 0 0,0 0 0 0 0,0 0 0 0 0,1 0 0 0 0,0 0 69 0 0,0 0 7 0 0,1-1 0 0 0,-1-1 0 0 0,0 1 0 0 0,0 0 0 0 0,1-1 0 0 0,-1 0 0 0 0,1 0-1 0 0,-1-1 1 0 0,1 1 0 0 0,-1-1 0 0 0,1 0 0 0 0,-1 0 0 0 0,1 0 0 0 0,4-1-7 0 0,8-3 196 0 0,0 1 0 0 0,0-2 0 0 0,5-2-196 0 0,-6 2 142 0 0,-5 1-174 0 0,0-1-1 0 0,0 0 1 0 0,-1 0-1 0 0,1-1 1 0 0,-1 0-1 0 0,0-1 1 0 0,-1 0 0 0 0,7-6 32 0 0,-10 7-1 0 0,0 1 0 0 0,-1-1 0 0 0,0 0 0 0 0,0-1 0 0 0,0 1 0 0 0,-1-1 0 0 0,1 0 0 0 0,-2 0 0 0 0,1 0 0 0 0,-1-1 0 0 0,0 1 0 0 0,0-1 0 0 0,-1-2 1 0 0,5-25-197 0 0,-2-1 0 0 0,-2-1 0 0 0,-1-21 197 0 0,-2 55-21 0 0,0 1-1 0 0,0-1 0 0 0,-1 1 0 0 0,1-1 1 0 0,-1 1-1 0 0,1-1 0 0 0,-2-1 22 0 0,2 4-1 0 0,0-1 0 0 0,0 1-1 0 0,-1-1 1 0 0,1 1 0 0 0,0-1-1 0 0,0 1 1 0 0,-1 0 0 0 0,1-1-1 0 0,0 1 1 0 0,-1-1 0 0 0,1 1-1 0 0,0 0 1 0 0,-1-1 0 0 0,1 1 0 0 0,-1 0-1 0 0,1 0 1 0 0,-1-1 0 0 0,1 1-1 0 0,-1 0 1 0 0,1 0 0 0 0,-1-1-1 0 0,1 1 1 0 0,-1 0 0 0 0,1 0-1 0 0,-1 0 1 0 0,1 0 0 0 0,-1 0-1 0 0,1 0 1 0 0,-1 0 0 0 0,1 0-1 0 0,-1 0 1 0 0,1 0 0 0 0,-1 0-1 0 0,1 0 1 0 0,-1 1 0 0 0,1-1-1 0 0,-1 0 1 0 0,1 0 0 0 0,-1 0 0 0 0,1 1-1 0 0,-1-1 1 0 0,1 0 0 0 0,-1 1-1 0 0,1-1 1 0 0,0 0 0 0 0,-1 1-1 0 0,1-1 1 0 0,-1 0 1 0 0,1 1-1 0 0,-2 0 52 0 0,0 0 0 0 0,0 0-1 0 0,0 0 1 0 0,0 1 0 0 0,0-1-1 0 0,1 1 1 0 0,-1-1 0 0 0,0 1-1 0 0,1 0 1 0 0,-1 0 0 0 0,1-1 0 0 0,0 1-1 0 0,0 0 1 0 0,-1 1-51 0 0,-11 29 261 0 0,5-7-440 0 0,3 1 1 0 0,0-1-1 0 0,1 1 0 0 0,1 12 179 0 0,-2 0-1 0 0,1 16 56 0 0,4-43-53 0 0,0-1 1 0 0,1 1 0 0 0,1 0-1 0 0,-1-1 1 0 0,2 1 0 0 0,-1-1-1 0 0,2 0 1 0 0,1 5-3 0 0,-3-8 38 0 0,-2-5-34 0 0,0-1-1 0 0,1 0 1 0 0,-1 1 0 0 0,0-1-1 0 0,1 0 1 0 0,-1 1 0 0 0,1-1-1 0 0,0 0 1 0 0,0 0 0 0 0,-1 0-1 0 0,1 1 1 0 0,0-1 0 0 0,0 0 0 0 0,0 0-1 0 0,0 0 1 0 0,0 0 0 0 0,0 0-1 0 0,0-1 1 0 0,0 1 0 0 0,1 0-1 0 0,-1 0 1 0 0,0-1 0 0 0,1 1-4 0 0,0 0 17 0 0,0 0 0 0 0,0-1-1 0 0,0 1 1 0 0,0-1 0 0 0,0 1 0 0 0,0-1 0 0 0,0 0 0 0 0,0 1 0 0 0,0-1 0 0 0,0 0 0 0 0,0 0 0 0 0,0-1-17 0 0,2 1 23 0 0,-3 0-21 0 0,-1 0 0 0 0,1 1 0 0 0,-1-1 1 0 0,1 0-1 0 0,-1 0 0 0 0,1 0 0 0 0,-1-1 0 0 0,1 1 0 0 0,-1 0 0 0 0,1 0 0 0 0,-1 0 0 0 0,1 0 0 0 0,-1 0 0 0 0,1-1 0 0 0,-1 1 0 0 0,1 0 0 0 0,-1 0 0 0 0,1-1 1 0 0,-1 1-1 0 0,1 0 0 0 0,-1-1 0 0 0,0 1 0 0 0,1 0 0 0 0,-1-1 0 0 0,0 1 0 0 0,1-1 0 0 0,-1 1 0 0 0,0 0 0 0 0,1-1-2 0 0,0-1 4 0 0,1 1-5 0 0,-2 0-41 0 0,1 1 1 0 0,0 0 0 0 0,0-1 0 0 0,0 1 0 0 0,0-1 0 0 0,-1 1-1 0 0,1-1 1 0 0,0 0 0 0 0,-1 1 0 0 0,1-1 0 0 0,0 0 0 0 0,-1 0 0 0 0,1 1-1 0 0,-1-1 1 0 0,1 0 0 0 0,-1 0 0 0 0,1 0 0 0 0,-1 0 0 0 0,0 0-1 0 0,1 1 1 0 0,-1-1 0 0 0,0 0 0 0 0,0 0 0 0 0,1 0 0 0 0,-1 0-1 0 0,0 0 1 0 0,0 0 0 0 0,0 0 0 0 0,0 0 0 0 0,-1 0 0 0 0,1 0-1 0 0,0 0 1 0 0,0-1 41 0 0,0-25-2311 0 0,1 12 1420 0 0,-3-8-771 0 0</inkml:trace>
  <inkml:trace contextRef="#ctx0" brushRef="#br0" timeOffset="34305.786">3027 761 17247 0 0,'0'0'384'0'0,"0"0"72"0"0,0 0 24 0 0,0 0 0 0 0,0 0-384 0 0,2 6-96 0 0,5-6 0 0 0,2 2 0 0 0,4 1 72 0 0,2-3 0 0 0,-2 0 0 0 0,9 0 0 0 0,3-3 176 0 0,-1 1 32 0 0,-2 2 8 0 0,7-9-5655 0 0,8 1-1129 0 0</inkml:trace>
  <inkml:trace contextRef="#ctx0" brushRef="#br0" timeOffset="168293.944">2272 1466 10136 0 0,'0'0'464'0'0,"0"0"-10"0"0,0 0-102 0 0,0 0 662 0 0,0 0 324 0 0,0 0 64 0 0,0 0-113 0 0,1 1-500 0 0,0 3-583 0 0,1 0 0 0 0,-1 0 0 0 0,1 0 0 0 0,-1 0 0 0 0,-1 0 0 0 0,1 0 1 0 0,0 1-1 0 0,-1-1 0 0 0,0 0 0 0 0,0 0 0 0 0,0 1 0 0 0,-1 0-206 0 0,1 25 890 0 0,2 5-153 0 0,-2 0 0 0 0,-4 33-737 0 0,2-32 176 0 0,1-19-156 0 0,0-9-20 0 0,0-1 0 0 0,1 0 0 0 0,0 0 0 0 0,1 5 0 0 0,0 5 1 0 0,0 0-1 0 0,-2 8 0 0 0,0 2-11 0 0,0-14-23 0 0,1-10-176 0 0,0-1 1 0 0,-1 0-1 0 0,1 0 1 0 0,0 0 0 0 0,0 0-1 0 0,1 0 1 0 0,-1 1-1 0 0,1-1 210 0 0,-1 5-1744 0 0</inkml:trace>
  <inkml:trace contextRef="#ctx0" brushRef="#br0" timeOffset="168542.916">2100 1981 9216 0 0,'18'3'1173'0'0,"-6"1"200"0"0,-1-1 1 0 0,1 0-1 0 0,1-1 1 0 0,-1 0-1 0 0,6 0-1373 0 0,64-1 517 0 0,-51-1 49 0 0,41-2-177 0 0,-23 1-313 0 0,0 1-1 0 0,21 5-75 0 0,-46-1 43 0 0,-8-2-1461 0 0,-1 0 0 0 0,8-1 1418 0 0,-14-1-1022 0 0</inkml:trace>
  <inkml:trace contextRef="#ctx0" brushRef="#br0" timeOffset="167561.305">1516 1573 8752 0 0,'-12'-7'1728'0'0,"11"6"-1506"0"0,0 0 0 0 0,0 1 0 0 0,0-1 0 0 0,0 0-1 0 0,0 1 1 0 0,0-1 0 0 0,0 1 0 0 0,-1-1 0 0 0,1 1 0 0 0,0 0 0 0 0,0-1 0 0 0,-1 1 0 0 0,1 0 0 0 0,0 0 0 0 0,-1 0-222 0 0,1 0 199 0 0,0 0 0 0 0,1 0 0 0 0,-1 0 0 0 0,0 0 0 0 0,0 0 0 0 0,1 1 0 0 0,-1-1 0 0 0,0 0 0 0 0,1 0-1 0 0,-1 1 1 0 0,0-1 0 0 0,1 0 0 0 0,-1 1 0 0 0,0-1 0 0 0,0 1-199 0 0,0 0 137 0 0,1 0-1 0 0,-1 0 1 0 0,0 0 0 0 0,1 0-1 0 0,-1 0 1 0 0,0 0 0 0 0,1 0-1 0 0,-1 0 1 0 0,1 0-1 0 0,0 0 1 0 0,-1 0 0 0 0,1 0-1 0 0,0 0 1 0 0,0 0-1 0 0,0 1-136 0 0,-1 5 138 0 0,1 0-1 0 0,0-1 0 0 0,1 1 1 0 0,1 4-138 0 0,-1 0 438 0 0,-1-2-314 0 0,1 1 1 0 0,1-1-1 0 0,-1 0 1 0 0,1 1-1 0 0,1-1 0 0 0,0 0 1 0 0,2 4-125 0 0,0 0 34 0 0,23 49 109 0 0,-14-37-74 0 0,-10-15-46 0 0,2 0 0 0 0,-1-1 0 0 0,1 0 0 0 0,0 0 0 0 0,1 0 0 0 0,2 1-23 0 0,3 3 64 0 0,-1 1 0 0 0,10 13-64 0 0,7 6 109 0 0,-4-6-48 0 0,-18-19-20 0 0,0 1-1 0 0,1-1 0 0 0,0 0 1 0 0,1-1-1 0 0,0 0 0 0 0,0 0 0 0 0,0 0 1 0 0,1-1-1 0 0,6 3-40 0 0,-14-9-101 0 0,0 1 0 0 0,-1-1 1 0 0,1 0-1 0 0,0 0 0 0 0,0 0 0 0 0,0 0 1 0 0,0 0-1 0 0,0 0 0 0 0,0 0 0 0 0,0 0 0 0 0,0 0 1 0 0,-1-1-1 0 0,1 1 0 0 0,0 0 0 0 0,0 0 1 0 0,0-1-1 0 0,0 1 0 0 0,0-1 0 0 0,-1 1 0 0 0,1-1 1 0 0,0 1-1 0 0,0-1 0 0 0,-1 1 0 0 0,1-1 1 0 0,0 0-1 0 0,-1 1 0 0 0,1-1 0 0 0,-1 0 0 0 0,1 1 1 0 0,-1-1-1 0 0,1 0 0 0 0,-1 0 0 0 0,0 0 1 0 0,1 0-1 0 0,-1 1 0 0 0,0-1 0 0 0,1 0 0 0 0,-1 0 1 0 0,0 0-1 0 0,0 0 0 0 0,0 0 101 0 0,1-9-6510 0 0</inkml:trace>
  <inkml:trace contextRef="#ctx0" brushRef="#br0" timeOffset="167989.229">1357 1742 12320 0 0,'-15'-2'281'0'0,"12"2"40"0"0,3 0 21 0 0,-4 14 66 0 0,-1 11-146 0 0,2 0 1 0 0,0 1 0 0 0,2-1-1 0 0,1 6-262 0 0,2-8 873 0 0,-1-19-241 0 0,0 0 1 0 0,-1 1 0 0 0,0-1 0 0 0,0 0 0 0 0,0 0-1 0 0,0 1-632 0 0,56-198 1419 0 0,-50 174-1394 0 0,1 0-1 0 0,0 1 1 0 0,2 0-1 0 0,10-16-24 0 0,-16 28-7 0 0,1 0 0 0 0,1 1 0 0 0,-1 0 0 0 0,1 0 0 0 0,-1 0-1 0 0,1 0 1 0 0,1 1 0 0 0,-1 0 0 0 0,1 0 0 0 0,-1 0 0 0 0,1 1 0 0 0,0 0-1 0 0,1 0 1 0 0,-1 0 0 0 0,0 1 0 0 0,2-1 7 0 0,0 1 2 0 0,-1 1 0 0 0,0-1 0 0 0,0 1 0 0 0,1 1 0 0 0,5-1-2 0 0,-9 2 16 0 0,1-1 1 0 0,-1 1-1 0 0,0 0 0 0 0,0 0 1 0 0,0 0-1 0 0,0 0 0 0 0,0 1 0 0 0,0 0 1 0 0,-1-1-1 0 0,1 1 0 0 0,0 1-16 0 0,3 2 21 0 0,1 0 0 0 0,-1 0 0 0 0,0 1 0 0 0,0 0-1 0 0,-1 1 1 0 0,1 0 0 0 0,-1 0 0 0 0,-1 0 0 0 0,0 0-1 0 0,4 8-20 0 0,-8-14 5 0 0,-1 0 0 0 0,1 0 0 0 0,-1 0 0 0 0,1 0 0 0 0,0 0 0 0 0,-1 0 0 0 0,1 0 0 0 0,0 0 0 0 0,0 0 0 0 0,0 0 0 0 0,0-1 0 0 0,0 1 0 0 0,1 0-5 0 0,2 3-13 0 0,15 20-1971 0 0,-16-19 292 0 0,3-1-75 0 0</inkml:trace>
  <inkml:trace contextRef="#ctx0" brushRef="#br0" timeOffset="531070.734">1270 70 3224 0 0,'0'1'4'0'0,"0"-1"1"0"0,0 0-1 0 0,0 0 1 0 0,-1 0-1 0 0,1 0 1 0 0,0 0-1 0 0,0 0 0 0 0,0 0 1 0 0,0 0-1 0 0,0 0 1 0 0,0 0-1 0 0,0 0 1 0 0,0 0-1 0 0,0 0 0 0 0,0 0 1 0 0,0 0-1 0 0,0 1 1 0 0,0-1-1 0 0,0 0 1 0 0,0 0-1 0 0,0 0 1 0 0,0 0-1 0 0,0 0 0 0 0,0 0 1 0 0,0 0-1 0 0,0 0 1 0 0,0 0-1 0 0,0 0 1 0 0,0 0-1 0 0,0 0 0 0 0,0 0 1 0 0,0 1-1 0 0,0-1 1 0 0,0 0-1 0 0,0 0 1 0 0,1 0-1 0 0,-1 0 1 0 0,0 0-1 0 0,0 0 0 0 0,0 0 1 0 0,0 0-1 0 0,0 0 1 0 0,0 0-1 0 0,0 0 1 0 0,0 0-1 0 0,0 0 0 0 0,0 0 1 0 0,0 0-1 0 0,0 0 1 0 0,0 0-1 0 0,0 0 1 0 0,0 0-1 0 0,1 0 1 0 0,-1 0-1 0 0,0 0 0 0 0,0 0 1 0 0,0 0-1 0 0,0 0 1 0 0,0 0-1 0 0,0 0 1 0 0,0 0-1 0 0,0 0 0 0 0,0 0 1 0 0,0 0-1 0 0,0 0-4 0 0,-8 4-1 0 0,-8 6 315 0 0,14-8-217 0 0,-1 1 0 0 0,0-1 0 0 0,0 0-1 0 0,0 0 1 0 0,0 0 0 0 0,0-1 0 0 0,0 1-1 0 0,0-1 1 0 0,-1 1 0 0 0,-1-1-97 0 0,-21 12 174 0 0,21-10-157 0 0,0 1 0 0 0,0-2 0 0 0,0 1 1 0 0,0 0-1 0 0,-1-1 0 0 0,0 0-17 0 0,-15 7 26 0 0,15-6-18 0 0,0 1 1 0 0,1 0 0 0 0,-1 0-1 0 0,1 0 1 0 0,0 0-1 0 0,-2 4-8 0 0,-7 5 13 0 0,11-10-7 0 0,0 1 0 0 0,0-1 0 0 0,0 1 0 0 0,0 0 0 0 0,0 2-6 0 0,0-2 9 0 0,1 0 0 0 0,0-1 0 0 0,-1 0 0 0 0,0 1 0 0 0,-2 1-9 0 0,-3 0 23 0 0,7-4-21 0 0,0-1 0 0 0,0 1 0 0 0,0 0 0 0 0,0-1 0 0 0,0 1 0 0 0,0 0 0 0 0,0 0 0 0 0,0 0 0 0 0,0 0 0 0 0,1 0 0 0 0,-1 0 0 0 0,0 0 0 0 0,0 0 0 0 0,1 0 0 0 0,-1 1-2 0 0,0 5 0 0 0,1-6 0 0 0,0 0 0 0 0,-1 0 0 0 0,1-1 0 0 0,0 1 0 0 0,0 0 0 0 0,0 0 0 0 0,-1 0 0 0 0,1-1 0 0 0,0 1 0 0 0,-1 0 0 0 0,1 0 0 0 0,0-1 0 0 0,-1 1 0 0 0,1 0 0 0 0,-1-1 0 0 0,1 1 0 0 0,-1 0 0 0 0,0-1 0 0 0,1 1 0 0 0,-1-1 0 0 0,-9 8 0 0 0,6-5 0 0 0,0 0 0 0 0,1 0 0 0 0,-1 0 0 0 0,1 1 0 0 0,-3 3 0 0 0,3-3 1 0 0,-1 0 1 0 0,0-1-1 0 0,0 1 0 0 0,0-1 1 0 0,0 1-1 0 0,-3 0-1 0 0,4-2 11 0 0,0 0 1 0 0,0 0-1 0 0,0 0 1 0 0,1 0-1 0 0,-1 1 1 0 0,0-1-1 0 0,1 1 0 0 0,0-1 1 0 0,0 1-1 0 0,0 0 1 0 0,0 0-1 0 0,0 0 0 0 0,0 0 1 0 0,0 3-12 0 0,1-5 15 0 0,0 1 0 0 0,0 0 0 0 0,0-1 0 0 0,0 1 0 0 0,0-1 0 0 0,0 0 0 0 0,0 1 0 0 0,0-1 0 0 0,0 0-1 0 0,-1 0 1 0 0,1 0 0 0 0,-1 1 0 0 0,1-1 0 0 0,-1-1 0 0 0,1 1 0 0 0,-1 0-15 0 0,0 0 23 0 0,1 0 0 0 0,0-1 0 0 0,-1 1 0 0 0,1 0 0 0 0,0 0 0 0 0,-1 0 0 0 0,1 0 0 0 0,0 0 0 0 0,0 0 0 0 0,0 0 0 0 0,0 1-1 0 0,0-1 1 0 0,0 0 0 0 0,0 1 0 0 0,0-1 0 0 0,1 1 0 0 0,-1-1 0 0 0,0 1 0 0 0,1-1 0 0 0,-1 1 0 0 0,1-1 0 0 0,-1 2-23 0 0,-5 16 337 0 0,4-17-302 0 0,2 0-1 0 0,-1 0 1 0 0,0-1-1 0 0,0 1 1 0 0,0 0 0 0 0,1 0-1 0 0,-1 0 1 0 0,1 0-1 0 0,0 0 1 0 0,0 0-1 0 0,-1 0 1 0 0,1 2-35 0 0,2 3 98 0 0,-2-6-80 0 0,1 0-1 0 0,-1 1 0 0 0,0-1 1 0 0,0 0-1 0 0,1 1 0 0 0,-1-1 1 0 0,0 0-1 0 0,0 1 0 0 0,0-1 1 0 0,0 0-1 0 0,-1 1 0 0 0,1-1 1 0 0,0 0-1 0 0,0 0 0 0 0,-1 1 1 0 0,1-1-1 0 0,-1 0 0 0 0,1 0 1 0 0,-1 1-1 0 0,0-1 0 0 0,1 0 1 0 0,-1 0-18 0 0,-1 1 17 0 0,0 0 18 0 0,0 1-1 0 0,-1-1 1 0 0,1 1-1 0 0,1-1 1 0 0,-1 1-1 0 0,0 0 1 0 0,1 0 0 0 0,-1 0-1 0 0,1 0 1 0 0,0 0-1 0 0,0 0 1 0 0,0 1-35 0 0,0-1 33 0 0,0-1 0 0 0,0 1 0 0 0,-1 0 0 0 0,1-1 0 0 0,0 1 0 0 0,-1 0 0 0 0,0-1 0 0 0,1 0 0 0 0,-2 1-33 0 0,1 0 26 0 0,0-1-1 0 0,1 0 0 0 0,-1 0 0 0 0,1 1 0 0 0,-1-1 0 0 0,1 1 1 0 0,0 0-1 0 0,0-1 0 0 0,0 1 0 0 0,0 0 0 0 0,0 2-25 0 0,0-2 18 0 0,1 1 0 0 0,-1-1 0 0 0,0 0-1 0 0,0 1 1 0 0,-1-1 0 0 0,1 0 0 0 0,-1 0-1 0 0,0 1 1 0 0,0-1 0 0 0,0 0 0 0 0,0-1-1 0 0,0 1 1 0 0,0 0-18 0 0,-1 1 18 0 0,1 0 0 0 0,0 0 0 0 0,0 0 1 0 0,1 0-1 0 0,-1 1 0 0 0,1-1 0 0 0,0 1 0 0 0,0 1-18 0 0,-7 20 79 0 0,6-20-52 0 0,0 0 0 0 0,1 1 0 0 0,-1 0 0 0 0,1-1 0 0 0,1 1 0 0 0,-1 0 0 0 0,1-1 0 0 0,1 5-27 0 0,-2 21 109 0 0,1-28-86 0 0,0 0-1 0 0,0 0 1 0 0,0 1-1 0 0,1-1 0 0 0,0 3-22 0 0,0-4 15 0 0,0 1 0 0 0,-1-1 0 0 0,1 1 0 0 0,-1-1 0 0 0,0 0 0 0 0,0 1 0 0 0,0-1 0 0 0,-1 1 0 0 0,1-1 0 0 0,-1 1-15 0 0,0 2 20 0 0,0-1 0 0 0,1 1 1 0 0,-1 0-1 0 0,1 0 1 0 0,0 2-21 0 0,1-2 23 0 0,-1-1 0 0 0,-1 0 0 0 0,1 1 0 0 0,-1-1 0 0 0,0 0 0 0 0,-1 4-23 0 0,-4 21 95 0 0,5-22-54 0 0,-1 0 0 0 0,0-1 0 0 0,-2 7-41 0 0,3-11 8 0 0,1 1 0 0 0,-1 0 0 0 0,0 0 0 0 0,1 0 0 0 0,0 0 0 0 0,0 0 0 0 0,0 0 0 0 0,1 3-8 0 0,6 35 53 0 0,-6-40-52 0 0,3 17 8 0 0,-2-14 1 0 0,0 1 1 0 0,-1 0-1 0 0,0 0 0 0 0,-1 0 0 0 0,1 2-10 0 0,-1-7 3 0 0,0 1 0 0 0,0-1 0 0 0,1 1 1 0 0,-1-1-1 0 0,1 1 0 0 0,-1-1 0 0 0,1 1 0 0 0,-1-1 1 0 0,1 0-1 0 0,0 1 0 0 0,0-1 0 0 0,0 0 1 0 0,-1 1-1 0 0,2 0-3 0 0,-1-1 2 0 0,1 0 0 0 0,-1 1 0 0 0,0-1 0 0 0,-1 1 0 0 0,1-1 0 0 0,0 1 0 0 0,0 0 0 0 0,-1-1 0 0 0,1 1 0 0 0,-1 0 0 0 0,1-1 1 0 0,-1 1-1 0 0,1 0 0 0 0,-1 0 0 0 0,0 0-2 0 0,8 44 74 0 0,-5-40-31 0 0,-3-6-41 0 0,0 0 0 0 0,1 0-1 0 0,-1 1 1 0 0,0-1 0 0 0,1 0 0 0 0,-1 1 0 0 0,0-1-1 0 0,0 0 1 0 0,1 1 0 0 0,-1-1 0 0 0,0 0 0 0 0,0 1 0 0 0,0-1-1 0 0,1 0 1 0 0,-1 1 0 0 0,0-1 0 0 0,0 1 0 0 0,0-1-1 0 0,0 0 1 0 0,0 1 0 0 0,0-1 0 0 0,0 1 0 0 0,0-1-1 0 0,0 0 1 0 0,0 1 0 0 0,0-1 0 0 0,0 1 0 0 0,0-1-1 0 0,0 1 1 0 0,0-1 0 0 0,0 0 0 0 0,-1 1 0 0 0,1-1-1 0 0,0 0 1 0 0,0 1-2 0 0,0-1 1 0 0,-1 0 0 0 0,1 0-1 0 0,0 1 1 0 0,0-1 0 0 0,0 0-1 0 0,0 0 1 0 0,0 0 0 0 0,0 0-1 0 0,0 1 1 0 0,0-1 0 0 0,0 0 0 0 0,0 0-1 0 0,0 0 1 0 0,0 1 0 0 0,-1-1-1 0 0,1 0 1 0 0,0 0 0 0 0,0 0-1 0 0,1 0 1 0 0,-1 1 0 0 0,0-1-1 0 0,0 0 1 0 0,0 0 0 0 0,0 0-1 0 0,0 1 1 0 0,0-1 0 0 0,0 0 0 0 0,0 0-1 0 0,0 0 1 0 0,0 0 0 0 0,0 1-1 0 0,0-1 1 0 0,1 0 0 0 0,-1 0-1 0 0,0 0 1 0 0,0 0-1 0 0,8 7 74 0 0,-1 0 1 0 0,2-1-1 0 0,-1 0 0 0 0,1 0 0 0 0,1 0-74 0 0,1 0 34 0 0,9 6 30 0 0,-16-10-53 0 0,0 1 0 0 0,1-1-1 0 0,-1 0 1 0 0,1 0 0 0 0,-1 0-1 0 0,3 0-10 0 0,10 5 56 0 0,-11-4-48 0 0,21 7 106 0 0,1-2-1 0 0,15 3-113 0 0,-14-4 125 0 0,-27-6-125 0 0,27 6 267 0 0,12 0-267 0 0,-1-2 166 0 0,-16-2-95 0 0,20-1-71 0 0,-36-1 14 0 0,-4-1-8 0 0,-1 1 1 0 0,1-1-1 0 0,-1 0 1 0 0,0 0-1 0 0,1-1 1 0 0,-1 1-1 0 0,1-1 1 0 0,0 1-7 0 0,47-5 70 0 0,-34 2-49 0 0,-10 3-5 0 0,1-1 0 0 0,-1-1 0 0 0,1 0 0 0 0,-1 0 1 0 0,1 0-1 0 0,5-3-16 0 0,-10 3 5 0 0,0 1 0 0 0,0 0 0 0 0,0 0 0 0 0,0 0 0 0 0,1 1 0 0 0,1-1-5 0 0,-2 0 6 0 0,1 1-1 0 0,0-1 1 0 0,-1 0-1 0 0,1 0 1 0 0,-1 0 0 0 0,3-2-6 0 0,2 0-1 0 0,0 0 0 0 0,1 0 1 0 0,-1 1-1 0 0,2 0 1 0 0,26-9 13 0 0,-8 5 43 0 0,-25 6-56 0 0,0 0 0 0 0,0 0-1 0 0,0-1 1 0 0,0 0 0 0 0,0 1 0 0 0,0-1 0 0 0,0-1 0 0 0,0 1-1 0 0,0 0 1 0 0,0-1 0 0 0,0 1 0 0 0,-1-1 0 0 0,1 0 0 0 0,2-1 0 0 0,-3 1-1 0 0,0 0 1 0 0,0 1 0 0 0,0-1-1 0 0,0 1 1 0 0,0 0 0 0 0,0-1-1 0 0,1 1 1 0 0,-1 0 0 0 0,1 1-1 0 0,-1-1 1 0 0,1 0 0 0 0,0 0 4 0 0,-1 1 0 0 0,0-1-1 0 0,1 0 1 0 0,-1 0 0 0 0,0 0 0 0 0,0 0 0 0 0,1 0-1 0 0,-1 0 1 0 0,0-1 0 0 0,0 1 0 0 0,-1-1 0 0 0,1 1-1 0 0,0-1 1 0 0,0 0 0 0 0,0-1-4 0 0,11-8 16 0 0,-12 10-12 0 0,0 1-1 0 0,0-1 0 0 0,0 1 0 0 0,0-1 0 0 0,0 0 1 0 0,0 0-1 0 0,0 1 0 0 0,0-1 0 0 0,0 0 1 0 0,-1 0-1 0 0,1 0 0 0 0,0 0 0 0 0,-1 0 1 0 0,1 0-1 0 0,0 0 0 0 0,-1 0 0 0 0,1 0 1 0 0,-1-1-4 0 0,1 1 0 0 0,-1 0 0 0 0,1 0 0 0 0,-1 0 0 0 0,1 0 0 0 0,-1 0 0 0 0,1 0 0 0 0,0 0 0 0 0,0 0 0 0 0,-1 0 0 0 0,1 0 0 0 0,0 0 0 0 0,0 0 0 0 0,0 0 0 0 0,0 1 0 0 0,0-1 0 0 0,0 1 0 0 0,0-1 0 0 0,1 0 0 0 0,-1 1 0 0 0,0-1 0 0 0,1 1 0 0 0,-1-1 0 0 0,0 0 0 0 0,0 1 0 0 0,0-1 0 0 0,0 0 0 0 0,1 0 0 0 0,-1 0 0 0 0,0 0 0 0 0,-1 0 0 0 0,1 0 0 0 0,0 0 0 0 0,0 0 0 0 0,0-1 0 0 0,-1 1 0 0 0,1 0 0 0 0,1-3 5 0 0,0 0 1 0 0,0 0 0 0 0,1 0 0 0 0,-1 0 0 0 0,1 0 0 0 0,0 1 0 0 0,0 0 0 0 0,0-1-1 0 0,1 1 1 0 0,-1 0 0 0 0,4-1-6 0 0,16-18 10 0 0,-5 6 36 0 0,-15 13-44 0 0,0 1-1 0 0,0-1 1 0 0,0 0-1 0 0,0 0 1 0 0,-1 0-1 0 0,1 0 1 0 0,-1-1-1 0 0,0 1 1 0 0,1 0-1 0 0,-2-1 1 0 0,1 0-1 0 0,0 0-1 0 0,1-3 11 0 0,0 0 0 0 0,0 1 0 0 0,1-1 0 0 0,0 1 0 0 0,1-1-11 0 0,-2 2 8 0 0,1 0-1 0 0,-1-1 1 0 0,0 0-1 0 0,0 1 0 0 0,0-1 1 0 0,-1 0-1 0 0,0-2-7 0 0,10-27 11 0 0,-9 28-2 0 0,-1 0 0 0 0,1 0 0 0 0,-2 0 0 0 0,1-1 0 0 0,-1 1 1 0 0,0 0-1 0 0,0-5-9 0 0,0 6 3 0 0,-1 0 0 0 0,1-1 1 0 0,0 1-1 0 0,1 0 0 0 0,1-4-3 0 0,-1 4 10 0 0,-1 0-1 0 0,1 0 1 0 0,-1-1-1 0 0,-1 1 1 0 0,1-5-10 0 0,-1 0 10 0 0,0 0 1 0 0,1 0 0 0 0,0 0-1 0 0,0 0 1 0 0,1 1 0 0 0,3-8-11 0 0,-4 11 26 0 0,1 0 0 0 0,-1 0 0 0 0,0 0 1 0 0,-1 0-1 0 0,0 0 0 0 0,0-3-26 0 0,1-20 156 0 0,-1 26-133 0 0,0 0 0 0 0,-1 1 0 0 0,1-1 0 0 0,-1 1 0 0 0,0-1 0 0 0,0 1 0 0 0,0-1 0 0 0,0 1 0 0 0,0-1 0 0 0,-1 1 0 0 0,0 0 0 0 0,0-1-23 0 0,-10-26 107 0 0,11 25-107 0 0,-1 1 0 0 0,1 0 0 0 0,0 0 0 0 0,-1 0 0 0 0,0 0 0 0 0,0 0 0 0 0,0 0 0 0 0,-1 0 0 0 0,1 1 0 0 0,-1-1 0 0 0,0 1 0 0 0,-2-3 0 0 0,-2-1 0 0 0,-1 0 0 0 0,1-1 0 0 0,1 0 0 0 0,0 0 0 0 0,0 0 0 0 0,-1-3 0 0 0,-21-26 27 0 0,21 29-18 0 0,0 0 0 0 0,1-1 0 0 0,0 1 1 0 0,-2-5-10 0 0,0 0 0 0 0,0 0 0 0 0,-1 0 0 0 0,-9-9 0 0 0,6 8 0 0 0,1-1 0 0 0,-3-4 0 0 0,10 13 0 0 0,0 0 0 0 0,-1 0 0 0 0,0 0 0 0 0,0 1 0 0 0,0-1 0 0 0,-1 1 0 0 0,-2-1 0 0 0,-44-28 0 0 0,16 12 0 0 0,25 15-7 0 0,0 1 1 0 0,0 1-1 0 0,-1 0 1 0 0,0 0-1 0 0,0 1 1 0 0,-8-1 6 0 0,-21-4-109 0 0,-14 0 109 0 0,16 4-1299 0 0,0 2 1 0 0,0 1 0 0 0,-16 3 1298 0 0,-23 4-4101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6.png"/><Relationship Id="rId21" Type="http://schemas.openxmlformats.org/officeDocument/2006/relationships/image" Target="../media/image27.png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40.png"/><Relationship Id="rId50" Type="http://schemas.openxmlformats.org/officeDocument/2006/relationships/customXml" Target="../ink/ink42.xml"/><Relationship Id="rId55" Type="http://schemas.openxmlformats.org/officeDocument/2006/relationships/image" Target="../media/image44.png"/><Relationship Id="rId63" Type="http://schemas.openxmlformats.org/officeDocument/2006/relationships/image" Target="../media/image48.png"/><Relationship Id="rId7" Type="http://schemas.openxmlformats.org/officeDocument/2006/relationships/image" Target="../media/image20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1.png"/><Relationship Id="rId41" Type="http://schemas.openxmlformats.org/officeDocument/2006/relationships/image" Target="../media/image37.png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2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5.png"/><Relationship Id="rId40" Type="http://schemas.openxmlformats.org/officeDocument/2006/relationships/customXml" Target="../ink/ink37.xml"/><Relationship Id="rId45" Type="http://schemas.openxmlformats.org/officeDocument/2006/relationships/image" Target="../media/image39.png"/><Relationship Id="rId53" Type="http://schemas.openxmlformats.org/officeDocument/2006/relationships/image" Target="../media/image43.png"/><Relationship Id="rId58" Type="http://schemas.openxmlformats.org/officeDocument/2006/relationships/customXml" Target="../ink/ink46.xml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41.png"/><Relationship Id="rId57" Type="http://schemas.openxmlformats.org/officeDocument/2006/relationships/image" Target="../media/image45.png"/><Relationship Id="rId61" Type="http://schemas.openxmlformats.org/officeDocument/2006/relationships/image" Target="../media/image47.png"/><Relationship Id="rId10" Type="http://schemas.openxmlformats.org/officeDocument/2006/relationships/customXml" Target="../ink/ink22.xml"/><Relationship Id="rId19" Type="http://schemas.openxmlformats.org/officeDocument/2006/relationships/image" Target="../media/image26.png"/><Relationship Id="rId31" Type="http://schemas.openxmlformats.org/officeDocument/2006/relationships/image" Target="../media/image32.png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4" Type="http://schemas.openxmlformats.org/officeDocument/2006/relationships/customXml" Target="../ink/ink19.xml"/><Relationship Id="rId9" Type="http://schemas.openxmlformats.org/officeDocument/2006/relationships/image" Target="../media/image21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0.png"/><Relationship Id="rId30" Type="http://schemas.openxmlformats.org/officeDocument/2006/relationships/customXml" Target="../ink/ink32.xml"/><Relationship Id="rId35" Type="http://schemas.openxmlformats.org/officeDocument/2006/relationships/image" Target="../media/image34.png"/><Relationship Id="rId43" Type="http://schemas.openxmlformats.org/officeDocument/2006/relationships/image" Target="../media/image38.png"/><Relationship Id="rId48" Type="http://schemas.openxmlformats.org/officeDocument/2006/relationships/customXml" Target="../ink/ink41.xml"/><Relationship Id="rId56" Type="http://schemas.openxmlformats.org/officeDocument/2006/relationships/customXml" Target="../ink/ink45.xml"/><Relationship Id="rId8" Type="http://schemas.openxmlformats.org/officeDocument/2006/relationships/customXml" Target="../ink/ink21.xml"/><Relationship Id="rId51" Type="http://schemas.openxmlformats.org/officeDocument/2006/relationships/image" Target="../media/image42.png"/><Relationship Id="rId3" Type="http://schemas.openxmlformats.org/officeDocument/2006/relationships/image" Target="../media/image18.png"/><Relationship Id="rId12" Type="http://schemas.openxmlformats.org/officeDocument/2006/relationships/customXml" Target="../ink/ink23.xml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33" Type="http://schemas.openxmlformats.org/officeDocument/2006/relationships/image" Target="../media/image33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.xml"/><Relationship Id="rId21" Type="http://schemas.openxmlformats.org/officeDocument/2006/relationships/image" Target="../media/image58.png"/><Relationship Id="rId42" Type="http://schemas.openxmlformats.org/officeDocument/2006/relationships/customXml" Target="../ink/ink69.xml"/><Relationship Id="rId47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customXml" Target="../ink/ink82.xml"/><Relationship Id="rId84" Type="http://schemas.openxmlformats.org/officeDocument/2006/relationships/customXml" Target="../ink/ink90.xml"/><Relationship Id="rId89" Type="http://schemas.openxmlformats.org/officeDocument/2006/relationships/image" Target="../media/image92.png"/><Relationship Id="rId7" Type="http://schemas.openxmlformats.org/officeDocument/2006/relationships/image" Target="../media/image51.png"/><Relationship Id="rId71" Type="http://schemas.openxmlformats.org/officeDocument/2006/relationships/image" Target="../media/image83.png"/><Relationship Id="rId92" Type="http://schemas.openxmlformats.org/officeDocument/2006/relationships/customXml" Target="../ink/ink94.xml"/><Relationship Id="rId2" Type="http://schemas.openxmlformats.org/officeDocument/2006/relationships/customXml" Target="../ink/ink49.xml"/><Relationship Id="rId16" Type="http://schemas.openxmlformats.org/officeDocument/2006/relationships/customXml" Target="../ink/ink56.xml"/><Relationship Id="rId29" Type="http://schemas.openxmlformats.org/officeDocument/2006/relationships/image" Target="../media/image62.png"/><Relationship Id="rId11" Type="http://schemas.openxmlformats.org/officeDocument/2006/relationships/image" Target="../media/image53.png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66.png"/><Relationship Id="rId40" Type="http://schemas.openxmlformats.org/officeDocument/2006/relationships/customXml" Target="../ink/ink68.xml"/><Relationship Id="rId45" Type="http://schemas.openxmlformats.org/officeDocument/2006/relationships/image" Target="../media/image70.png"/><Relationship Id="rId53" Type="http://schemas.openxmlformats.org/officeDocument/2006/relationships/image" Target="../media/image74.png"/><Relationship Id="rId58" Type="http://schemas.openxmlformats.org/officeDocument/2006/relationships/customXml" Target="../ink/ink77.xml"/><Relationship Id="rId66" Type="http://schemas.openxmlformats.org/officeDocument/2006/relationships/customXml" Target="../ink/ink81.xml"/><Relationship Id="rId74" Type="http://schemas.openxmlformats.org/officeDocument/2006/relationships/customXml" Target="../ink/ink85.xml"/><Relationship Id="rId79" Type="http://schemas.openxmlformats.org/officeDocument/2006/relationships/image" Target="../media/image87.png"/><Relationship Id="rId87" Type="http://schemas.openxmlformats.org/officeDocument/2006/relationships/image" Target="../media/image91.png"/><Relationship Id="rId102" Type="http://schemas.openxmlformats.org/officeDocument/2006/relationships/customXml" Target="../ink/ink99.xml"/><Relationship Id="rId5" Type="http://schemas.openxmlformats.org/officeDocument/2006/relationships/image" Target="../media/image50.png"/><Relationship Id="rId61" Type="http://schemas.openxmlformats.org/officeDocument/2006/relationships/image" Target="../media/image78.png"/><Relationship Id="rId82" Type="http://schemas.openxmlformats.org/officeDocument/2006/relationships/customXml" Target="../ink/ink89.xml"/><Relationship Id="rId90" Type="http://schemas.openxmlformats.org/officeDocument/2006/relationships/customXml" Target="../ink/ink93.xml"/><Relationship Id="rId95" Type="http://schemas.openxmlformats.org/officeDocument/2006/relationships/image" Target="../media/image95.png"/><Relationship Id="rId19" Type="http://schemas.openxmlformats.org/officeDocument/2006/relationships/image" Target="../media/image57.png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61.png"/><Relationship Id="rId30" Type="http://schemas.openxmlformats.org/officeDocument/2006/relationships/customXml" Target="../ink/ink63.xml"/><Relationship Id="rId35" Type="http://schemas.openxmlformats.org/officeDocument/2006/relationships/image" Target="../media/image65.png"/><Relationship Id="rId43" Type="http://schemas.openxmlformats.org/officeDocument/2006/relationships/image" Target="../media/image69.png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64" Type="http://schemas.openxmlformats.org/officeDocument/2006/relationships/customXml" Target="../ink/ink80.xml"/><Relationship Id="rId69" Type="http://schemas.openxmlformats.org/officeDocument/2006/relationships/image" Target="../media/image82.png"/><Relationship Id="rId77" Type="http://schemas.openxmlformats.org/officeDocument/2006/relationships/image" Target="../media/image86.png"/><Relationship Id="rId100" Type="http://schemas.openxmlformats.org/officeDocument/2006/relationships/customXml" Target="../ink/ink98.xml"/><Relationship Id="rId105" Type="http://schemas.openxmlformats.org/officeDocument/2006/relationships/image" Target="../media/image100.png"/><Relationship Id="rId8" Type="http://schemas.openxmlformats.org/officeDocument/2006/relationships/customXml" Target="../ink/ink52.xml"/><Relationship Id="rId51" Type="http://schemas.openxmlformats.org/officeDocument/2006/relationships/image" Target="../media/image73.png"/><Relationship Id="rId72" Type="http://schemas.openxmlformats.org/officeDocument/2006/relationships/customXml" Target="../ink/ink84.xml"/><Relationship Id="rId80" Type="http://schemas.openxmlformats.org/officeDocument/2006/relationships/customXml" Target="../ink/ink88.xml"/><Relationship Id="rId85" Type="http://schemas.openxmlformats.org/officeDocument/2006/relationships/image" Target="../media/image90.png"/><Relationship Id="rId93" Type="http://schemas.openxmlformats.org/officeDocument/2006/relationships/image" Target="../media/image94.png"/><Relationship Id="rId98" Type="http://schemas.openxmlformats.org/officeDocument/2006/relationships/customXml" Target="../ink/ink97.xml"/><Relationship Id="rId3" Type="http://schemas.openxmlformats.org/officeDocument/2006/relationships/image" Target="../media/image49.png"/><Relationship Id="rId12" Type="http://schemas.openxmlformats.org/officeDocument/2006/relationships/customXml" Target="../ink/ink54.xml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4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59" Type="http://schemas.openxmlformats.org/officeDocument/2006/relationships/image" Target="../media/image77.png"/><Relationship Id="rId67" Type="http://schemas.openxmlformats.org/officeDocument/2006/relationships/image" Target="../media/image81.png"/><Relationship Id="rId103" Type="http://schemas.openxmlformats.org/officeDocument/2006/relationships/image" Target="../media/image99.png"/><Relationship Id="rId20" Type="http://schemas.openxmlformats.org/officeDocument/2006/relationships/customXml" Target="../ink/ink58.xml"/><Relationship Id="rId41" Type="http://schemas.openxmlformats.org/officeDocument/2006/relationships/image" Target="../media/image68.png"/><Relationship Id="rId54" Type="http://schemas.openxmlformats.org/officeDocument/2006/relationships/customXml" Target="../ink/ink75.xml"/><Relationship Id="rId62" Type="http://schemas.openxmlformats.org/officeDocument/2006/relationships/customXml" Target="../ink/ink79.xml"/><Relationship Id="rId70" Type="http://schemas.openxmlformats.org/officeDocument/2006/relationships/customXml" Target="../ink/ink83.xml"/><Relationship Id="rId75" Type="http://schemas.openxmlformats.org/officeDocument/2006/relationships/image" Target="../media/image85.png"/><Relationship Id="rId83" Type="http://schemas.openxmlformats.org/officeDocument/2006/relationships/image" Target="../media/image89.png"/><Relationship Id="rId88" Type="http://schemas.openxmlformats.org/officeDocument/2006/relationships/customXml" Target="../ink/ink92.xml"/><Relationship Id="rId91" Type="http://schemas.openxmlformats.org/officeDocument/2006/relationships/image" Target="../media/image93.png"/><Relationship Id="rId96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72.png"/><Relationship Id="rId57" Type="http://schemas.openxmlformats.org/officeDocument/2006/relationships/image" Target="../media/image76.png"/><Relationship Id="rId10" Type="http://schemas.openxmlformats.org/officeDocument/2006/relationships/customXml" Target="../ink/ink53.xml"/><Relationship Id="rId31" Type="http://schemas.openxmlformats.org/officeDocument/2006/relationships/image" Target="../media/image63.png"/><Relationship Id="rId44" Type="http://schemas.openxmlformats.org/officeDocument/2006/relationships/customXml" Target="../ink/ink70.xml"/><Relationship Id="rId52" Type="http://schemas.openxmlformats.org/officeDocument/2006/relationships/customXml" Target="../ink/ink74.xml"/><Relationship Id="rId60" Type="http://schemas.openxmlformats.org/officeDocument/2006/relationships/customXml" Target="../ink/ink78.xml"/><Relationship Id="rId65" Type="http://schemas.openxmlformats.org/officeDocument/2006/relationships/image" Target="../media/image80.png"/><Relationship Id="rId73" Type="http://schemas.openxmlformats.org/officeDocument/2006/relationships/image" Target="../media/image84.png"/><Relationship Id="rId78" Type="http://schemas.openxmlformats.org/officeDocument/2006/relationships/customXml" Target="../ink/ink87.xml"/><Relationship Id="rId81" Type="http://schemas.openxmlformats.org/officeDocument/2006/relationships/image" Target="../media/image88.png"/><Relationship Id="rId86" Type="http://schemas.openxmlformats.org/officeDocument/2006/relationships/customXml" Target="../ink/ink91.xml"/><Relationship Id="rId94" Type="http://schemas.openxmlformats.org/officeDocument/2006/relationships/customXml" Target="../ink/ink95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4" Type="http://schemas.openxmlformats.org/officeDocument/2006/relationships/customXml" Target="../ink/ink50.xml"/><Relationship Id="rId9" Type="http://schemas.openxmlformats.org/officeDocument/2006/relationships/image" Target="../media/image52.png"/><Relationship Id="rId13" Type="http://schemas.openxmlformats.org/officeDocument/2006/relationships/image" Target="../media/image54.png"/><Relationship Id="rId18" Type="http://schemas.openxmlformats.org/officeDocument/2006/relationships/customXml" Target="../ink/ink57.xml"/><Relationship Id="rId39" Type="http://schemas.openxmlformats.org/officeDocument/2006/relationships/image" Target="../media/image67.png"/><Relationship Id="rId34" Type="http://schemas.openxmlformats.org/officeDocument/2006/relationships/customXml" Target="../ink/ink65.xml"/><Relationship Id="rId50" Type="http://schemas.openxmlformats.org/officeDocument/2006/relationships/customXml" Target="../ink/ink73.xml"/><Relationship Id="rId55" Type="http://schemas.openxmlformats.org/officeDocument/2006/relationships/image" Target="../media/image75.png"/><Relationship Id="rId76" Type="http://schemas.openxmlformats.org/officeDocument/2006/relationships/customXml" Target="../ink/ink86.xml"/><Relationship Id="rId97" Type="http://schemas.openxmlformats.org/officeDocument/2006/relationships/image" Target="../media/image96.png"/><Relationship Id="rId104" Type="http://schemas.openxmlformats.org/officeDocument/2006/relationships/customXml" Target="../ink/ink10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18" Type="http://schemas.openxmlformats.org/officeDocument/2006/relationships/customXml" Target="../ink/ink109.xml"/><Relationship Id="rId26" Type="http://schemas.openxmlformats.org/officeDocument/2006/relationships/customXml" Target="../ink/ink113.xml"/><Relationship Id="rId39" Type="http://schemas.openxmlformats.org/officeDocument/2006/relationships/image" Target="../media/image119.png"/><Relationship Id="rId21" Type="http://schemas.openxmlformats.org/officeDocument/2006/relationships/image" Target="../media/image110.png"/><Relationship Id="rId34" Type="http://schemas.openxmlformats.org/officeDocument/2006/relationships/customXml" Target="../ink/ink117.xml"/><Relationship Id="rId42" Type="http://schemas.openxmlformats.org/officeDocument/2006/relationships/customXml" Target="../ink/ink121.xml"/><Relationship Id="rId47" Type="http://schemas.openxmlformats.org/officeDocument/2006/relationships/image" Target="../media/image123.png"/><Relationship Id="rId50" Type="http://schemas.openxmlformats.org/officeDocument/2006/relationships/customXml" Target="../ink/ink125.xml"/><Relationship Id="rId55" Type="http://schemas.openxmlformats.org/officeDocument/2006/relationships/image" Target="../media/image127.png"/><Relationship Id="rId63" Type="http://schemas.openxmlformats.org/officeDocument/2006/relationships/image" Target="../media/image131.png"/><Relationship Id="rId68" Type="http://schemas.openxmlformats.org/officeDocument/2006/relationships/customXml" Target="../ink/ink134.xml"/><Relationship Id="rId76" Type="http://schemas.openxmlformats.org/officeDocument/2006/relationships/customXml" Target="../ink/ink138.xml"/><Relationship Id="rId84" Type="http://schemas.openxmlformats.org/officeDocument/2006/relationships/customXml" Target="../ink/ink142.xml"/><Relationship Id="rId89" Type="http://schemas.openxmlformats.org/officeDocument/2006/relationships/image" Target="../media/image144.png"/><Relationship Id="rId7" Type="http://schemas.openxmlformats.org/officeDocument/2006/relationships/image" Target="../media/image103.png"/><Relationship Id="rId71" Type="http://schemas.openxmlformats.org/officeDocument/2006/relationships/image" Target="../media/image135.png"/><Relationship Id="rId92" Type="http://schemas.openxmlformats.org/officeDocument/2006/relationships/customXml" Target="../ink/ink146.xml"/><Relationship Id="rId2" Type="http://schemas.openxmlformats.org/officeDocument/2006/relationships/customXml" Target="../ink/ink101.xml"/><Relationship Id="rId16" Type="http://schemas.openxmlformats.org/officeDocument/2006/relationships/customXml" Target="../ink/ink108.xml"/><Relationship Id="rId29" Type="http://schemas.openxmlformats.org/officeDocument/2006/relationships/image" Target="../media/image114.png"/><Relationship Id="rId11" Type="http://schemas.openxmlformats.org/officeDocument/2006/relationships/image" Target="../media/image105.png"/><Relationship Id="rId24" Type="http://schemas.openxmlformats.org/officeDocument/2006/relationships/customXml" Target="../ink/ink112.xml"/><Relationship Id="rId32" Type="http://schemas.openxmlformats.org/officeDocument/2006/relationships/customXml" Target="../ink/ink116.xml"/><Relationship Id="rId37" Type="http://schemas.openxmlformats.org/officeDocument/2006/relationships/image" Target="../media/image118.png"/><Relationship Id="rId40" Type="http://schemas.openxmlformats.org/officeDocument/2006/relationships/customXml" Target="../ink/ink120.xml"/><Relationship Id="rId45" Type="http://schemas.openxmlformats.org/officeDocument/2006/relationships/image" Target="../media/image122.png"/><Relationship Id="rId53" Type="http://schemas.openxmlformats.org/officeDocument/2006/relationships/image" Target="../media/image126.png"/><Relationship Id="rId58" Type="http://schemas.openxmlformats.org/officeDocument/2006/relationships/customXml" Target="../ink/ink129.xml"/><Relationship Id="rId66" Type="http://schemas.openxmlformats.org/officeDocument/2006/relationships/customXml" Target="../ink/ink133.xml"/><Relationship Id="rId74" Type="http://schemas.openxmlformats.org/officeDocument/2006/relationships/customXml" Target="../ink/ink137.xml"/><Relationship Id="rId79" Type="http://schemas.openxmlformats.org/officeDocument/2006/relationships/image" Target="../media/image139.png"/><Relationship Id="rId87" Type="http://schemas.openxmlformats.org/officeDocument/2006/relationships/image" Target="../media/image143.png"/><Relationship Id="rId5" Type="http://schemas.openxmlformats.org/officeDocument/2006/relationships/image" Target="../media/image102.png"/><Relationship Id="rId61" Type="http://schemas.openxmlformats.org/officeDocument/2006/relationships/image" Target="../media/image130.png"/><Relationship Id="rId82" Type="http://schemas.openxmlformats.org/officeDocument/2006/relationships/customXml" Target="../ink/ink141.xml"/><Relationship Id="rId90" Type="http://schemas.openxmlformats.org/officeDocument/2006/relationships/customXml" Target="../ink/ink145.xml"/><Relationship Id="rId19" Type="http://schemas.openxmlformats.org/officeDocument/2006/relationships/image" Target="../media/image109.png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Relationship Id="rId27" Type="http://schemas.openxmlformats.org/officeDocument/2006/relationships/image" Target="../media/image113.png"/><Relationship Id="rId30" Type="http://schemas.openxmlformats.org/officeDocument/2006/relationships/customXml" Target="../ink/ink115.xml"/><Relationship Id="rId35" Type="http://schemas.openxmlformats.org/officeDocument/2006/relationships/image" Target="../media/image117.png"/><Relationship Id="rId43" Type="http://schemas.openxmlformats.org/officeDocument/2006/relationships/image" Target="../media/image121.png"/><Relationship Id="rId48" Type="http://schemas.openxmlformats.org/officeDocument/2006/relationships/customXml" Target="../ink/ink124.xml"/><Relationship Id="rId56" Type="http://schemas.openxmlformats.org/officeDocument/2006/relationships/customXml" Target="../ink/ink128.xml"/><Relationship Id="rId64" Type="http://schemas.openxmlformats.org/officeDocument/2006/relationships/customXml" Target="../ink/ink132.xml"/><Relationship Id="rId69" Type="http://schemas.openxmlformats.org/officeDocument/2006/relationships/image" Target="../media/image134.png"/><Relationship Id="rId77" Type="http://schemas.openxmlformats.org/officeDocument/2006/relationships/image" Target="../media/image138.png"/><Relationship Id="rId8" Type="http://schemas.openxmlformats.org/officeDocument/2006/relationships/customXml" Target="../ink/ink104.xml"/><Relationship Id="rId51" Type="http://schemas.openxmlformats.org/officeDocument/2006/relationships/image" Target="../media/image125.png"/><Relationship Id="rId72" Type="http://schemas.openxmlformats.org/officeDocument/2006/relationships/customXml" Target="../ink/ink136.xml"/><Relationship Id="rId80" Type="http://schemas.openxmlformats.org/officeDocument/2006/relationships/customXml" Target="../ink/ink140.xml"/><Relationship Id="rId85" Type="http://schemas.openxmlformats.org/officeDocument/2006/relationships/image" Target="../media/image142.png"/><Relationship Id="rId93" Type="http://schemas.openxmlformats.org/officeDocument/2006/relationships/image" Target="../media/image146.png"/><Relationship Id="rId3" Type="http://schemas.openxmlformats.org/officeDocument/2006/relationships/image" Target="../media/image101.png"/><Relationship Id="rId12" Type="http://schemas.openxmlformats.org/officeDocument/2006/relationships/customXml" Target="../ink/ink106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image" Target="../media/image116.png"/><Relationship Id="rId38" Type="http://schemas.openxmlformats.org/officeDocument/2006/relationships/customXml" Target="../ink/ink119.xml"/><Relationship Id="rId46" Type="http://schemas.openxmlformats.org/officeDocument/2006/relationships/customXml" Target="../ink/ink123.xml"/><Relationship Id="rId59" Type="http://schemas.openxmlformats.org/officeDocument/2006/relationships/image" Target="../media/image129.png"/><Relationship Id="rId67" Type="http://schemas.openxmlformats.org/officeDocument/2006/relationships/image" Target="../media/image133.png"/><Relationship Id="rId20" Type="http://schemas.openxmlformats.org/officeDocument/2006/relationships/customXml" Target="../ink/ink110.xml"/><Relationship Id="rId41" Type="http://schemas.openxmlformats.org/officeDocument/2006/relationships/image" Target="../media/image120.png"/><Relationship Id="rId54" Type="http://schemas.openxmlformats.org/officeDocument/2006/relationships/customXml" Target="../ink/ink127.xml"/><Relationship Id="rId62" Type="http://schemas.openxmlformats.org/officeDocument/2006/relationships/customXml" Target="../ink/ink131.xml"/><Relationship Id="rId70" Type="http://schemas.openxmlformats.org/officeDocument/2006/relationships/customXml" Target="../ink/ink135.xml"/><Relationship Id="rId75" Type="http://schemas.openxmlformats.org/officeDocument/2006/relationships/image" Target="../media/image137.png"/><Relationship Id="rId83" Type="http://schemas.openxmlformats.org/officeDocument/2006/relationships/image" Target="../media/image141.png"/><Relationship Id="rId88" Type="http://schemas.openxmlformats.org/officeDocument/2006/relationships/customXml" Target="../ink/ink144.xml"/><Relationship Id="rId91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customXml" Target="../ink/ink114.xml"/><Relationship Id="rId36" Type="http://schemas.openxmlformats.org/officeDocument/2006/relationships/customXml" Target="../ink/ink118.xml"/><Relationship Id="rId49" Type="http://schemas.openxmlformats.org/officeDocument/2006/relationships/image" Target="../media/image124.png"/><Relationship Id="rId57" Type="http://schemas.openxmlformats.org/officeDocument/2006/relationships/image" Target="../media/image128.png"/><Relationship Id="rId10" Type="http://schemas.openxmlformats.org/officeDocument/2006/relationships/customXml" Target="../ink/ink105.xml"/><Relationship Id="rId31" Type="http://schemas.openxmlformats.org/officeDocument/2006/relationships/image" Target="../media/image115.png"/><Relationship Id="rId44" Type="http://schemas.openxmlformats.org/officeDocument/2006/relationships/customXml" Target="../ink/ink122.xml"/><Relationship Id="rId52" Type="http://schemas.openxmlformats.org/officeDocument/2006/relationships/customXml" Target="../ink/ink126.xml"/><Relationship Id="rId60" Type="http://schemas.openxmlformats.org/officeDocument/2006/relationships/customXml" Target="../ink/ink130.xml"/><Relationship Id="rId65" Type="http://schemas.openxmlformats.org/officeDocument/2006/relationships/image" Target="../media/image132.png"/><Relationship Id="rId73" Type="http://schemas.openxmlformats.org/officeDocument/2006/relationships/image" Target="../media/image136.png"/><Relationship Id="rId78" Type="http://schemas.openxmlformats.org/officeDocument/2006/relationships/customXml" Target="../ink/ink139.xml"/><Relationship Id="rId81" Type="http://schemas.openxmlformats.org/officeDocument/2006/relationships/image" Target="../media/image140.png"/><Relationship Id="rId86" Type="http://schemas.openxmlformats.org/officeDocument/2006/relationships/customXml" Target="../ink/ink143.xml"/><Relationship Id="rId4" Type="http://schemas.openxmlformats.org/officeDocument/2006/relationships/customXml" Target="../ink/ink102.xml"/><Relationship Id="rId9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9.xml"/><Relationship Id="rId117" Type="http://schemas.openxmlformats.org/officeDocument/2006/relationships/image" Target="../media/image204.png"/><Relationship Id="rId21" Type="http://schemas.openxmlformats.org/officeDocument/2006/relationships/image" Target="../media/image156.png"/><Relationship Id="rId42" Type="http://schemas.openxmlformats.org/officeDocument/2006/relationships/customXml" Target="../ink/ink167.xml"/><Relationship Id="rId47" Type="http://schemas.openxmlformats.org/officeDocument/2006/relationships/image" Target="../media/image169.png"/><Relationship Id="rId63" Type="http://schemas.openxmlformats.org/officeDocument/2006/relationships/image" Target="../media/image177.png"/><Relationship Id="rId68" Type="http://schemas.openxmlformats.org/officeDocument/2006/relationships/customXml" Target="../ink/ink180.xml"/><Relationship Id="rId84" Type="http://schemas.openxmlformats.org/officeDocument/2006/relationships/customXml" Target="../ink/ink188.xml"/><Relationship Id="rId89" Type="http://schemas.openxmlformats.org/officeDocument/2006/relationships/image" Target="../media/image190.png"/><Relationship Id="rId112" Type="http://schemas.openxmlformats.org/officeDocument/2006/relationships/customXml" Target="../ink/ink202.xml"/><Relationship Id="rId16" Type="http://schemas.openxmlformats.org/officeDocument/2006/relationships/customXml" Target="../ink/ink154.xml"/><Relationship Id="rId107" Type="http://schemas.openxmlformats.org/officeDocument/2006/relationships/image" Target="../media/image199.png"/><Relationship Id="rId11" Type="http://schemas.openxmlformats.org/officeDocument/2006/relationships/image" Target="../media/image151.png"/><Relationship Id="rId24" Type="http://schemas.openxmlformats.org/officeDocument/2006/relationships/customXml" Target="../ink/ink158.xml"/><Relationship Id="rId32" Type="http://schemas.openxmlformats.org/officeDocument/2006/relationships/customXml" Target="../ink/ink162.xml"/><Relationship Id="rId37" Type="http://schemas.openxmlformats.org/officeDocument/2006/relationships/image" Target="../media/image164.png"/><Relationship Id="rId40" Type="http://schemas.openxmlformats.org/officeDocument/2006/relationships/customXml" Target="../ink/ink166.xml"/><Relationship Id="rId45" Type="http://schemas.openxmlformats.org/officeDocument/2006/relationships/image" Target="../media/image168.png"/><Relationship Id="rId53" Type="http://schemas.openxmlformats.org/officeDocument/2006/relationships/image" Target="../media/image172.png"/><Relationship Id="rId58" Type="http://schemas.openxmlformats.org/officeDocument/2006/relationships/customXml" Target="../ink/ink175.xml"/><Relationship Id="rId66" Type="http://schemas.openxmlformats.org/officeDocument/2006/relationships/customXml" Target="../ink/ink179.xml"/><Relationship Id="rId74" Type="http://schemas.openxmlformats.org/officeDocument/2006/relationships/customXml" Target="../ink/ink183.xml"/><Relationship Id="rId79" Type="http://schemas.openxmlformats.org/officeDocument/2006/relationships/image" Target="../media/image185.png"/><Relationship Id="rId87" Type="http://schemas.openxmlformats.org/officeDocument/2006/relationships/image" Target="../media/image189.png"/><Relationship Id="rId102" Type="http://schemas.openxmlformats.org/officeDocument/2006/relationships/customXml" Target="../ink/ink197.xml"/><Relationship Id="rId110" Type="http://schemas.openxmlformats.org/officeDocument/2006/relationships/customXml" Target="../ink/ink201.xml"/><Relationship Id="rId115" Type="http://schemas.openxmlformats.org/officeDocument/2006/relationships/image" Target="../media/image203.png"/><Relationship Id="rId5" Type="http://schemas.openxmlformats.org/officeDocument/2006/relationships/image" Target="../media/image148.png"/><Relationship Id="rId61" Type="http://schemas.openxmlformats.org/officeDocument/2006/relationships/image" Target="../media/image176.png"/><Relationship Id="rId82" Type="http://schemas.openxmlformats.org/officeDocument/2006/relationships/customXml" Target="../ink/ink187.xml"/><Relationship Id="rId90" Type="http://schemas.openxmlformats.org/officeDocument/2006/relationships/customXml" Target="../ink/ink191.xml"/><Relationship Id="rId95" Type="http://schemas.openxmlformats.org/officeDocument/2006/relationships/image" Target="../media/image193.png"/><Relationship Id="rId19" Type="http://schemas.openxmlformats.org/officeDocument/2006/relationships/image" Target="../media/image155.png"/><Relationship Id="rId14" Type="http://schemas.openxmlformats.org/officeDocument/2006/relationships/customXml" Target="../ink/ink153.xml"/><Relationship Id="rId22" Type="http://schemas.openxmlformats.org/officeDocument/2006/relationships/customXml" Target="../ink/ink157.xml"/><Relationship Id="rId27" Type="http://schemas.openxmlformats.org/officeDocument/2006/relationships/image" Target="../media/image159.png"/><Relationship Id="rId30" Type="http://schemas.openxmlformats.org/officeDocument/2006/relationships/customXml" Target="../ink/ink161.xml"/><Relationship Id="rId35" Type="http://schemas.openxmlformats.org/officeDocument/2006/relationships/image" Target="../media/image163.png"/><Relationship Id="rId43" Type="http://schemas.openxmlformats.org/officeDocument/2006/relationships/image" Target="../media/image167.png"/><Relationship Id="rId48" Type="http://schemas.openxmlformats.org/officeDocument/2006/relationships/customXml" Target="../ink/ink170.xml"/><Relationship Id="rId56" Type="http://schemas.openxmlformats.org/officeDocument/2006/relationships/customXml" Target="../ink/ink174.xml"/><Relationship Id="rId64" Type="http://schemas.openxmlformats.org/officeDocument/2006/relationships/customXml" Target="../ink/ink178.xml"/><Relationship Id="rId69" Type="http://schemas.openxmlformats.org/officeDocument/2006/relationships/image" Target="../media/image180.png"/><Relationship Id="rId77" Type="http://schemas.openxmlformats.org/officeDocument/2006/relationships/image" Target="../media/image184.png"/><Relationship Id="rId100" Type="http://schemas.openxmlformats.org/officeDocument/2006/relationships/customXml" Target="../ink/ink196.xml"/><Relationship Id="rId105" Type="http://schemas.openxmlformats.org/officeDocument/2006/relationships/image" Target="../media/image198.png"/><Relationship Id="rId113" Type="http://schemas.openxmlformats.org/officeDocument/2006/relationships/image" Target="../media/image202.png"/><Relationship Id="rId118" Type="http://schemas.openxmlformats.org/officeDocument/2006/relationships/customXml" Target="../ink/ink205.xml"/><Relationship Id="rId8" Type="http://schemas.openxmlformats.org/officeDocument/2006/relationships/customXml" Target="../ink/ink150.xml"/><Relationship Id="rId51" Type="http://schemas.openxmlformats.org/officeDocument/2006/relationships/image" Target="../media/image171.png"/><Relationship Id="rId72" Type="http://schemas.openxmlformats.org/officeDocument/2006/relationships/customXml" Target="../ink/ink182.xml"/><Relationship Id="rId80" Type="http://schemas.openxmlformats.org/officeDocument/2006/relationships/customXml" Target="../ink/ink186.xml"/><Relationship Id="rId85" Type="http://schemas.openxmlformats.org/officeDocument/2006/relationships/image" Target="../media/image188.png"/><Relationship Id="rId93" Type="http://schemas.openxmlformats.org/officeDocument/2006/relationships/image" Target="../media/image192.png"/><Relationship Id="rId98" Type="http://schemas.openxmlformats.org/officeDocument/2006/relationships/customXml" Target="../ink/ink195.xml"/><Relationship Id="rId3" Type="http://schemas.openxmlformats.org/officeDocument/2006/relationships/image" Target="../media/image147.png"/><Relationship Id="rId12" Type="http://schemas.openxmlformats.org/officeDocument/2006/relationships/customXml" Target="../ink/ink152.xml"/><Relationship Id="rId17" Type="http://schemas.openxmlformats.org/officeDocument/2006/relationships/image" Target="../media/image154.png"/><Relationship Id="rId25" Type="http://schemas.openxmlformats.org/officeDocument/2006/relationships/image" Target="../media/image158.png"/><Relationship Id="rId33" Type="http://schemas.openxmlformats.org/officeDocument/2006/relationships/image" Target="../media/image162.png"/><Relationship Id="rId38" Type="http://schemas.openxmlformats.org/officeDocument/2006/relationships/customXml" Target="../ink/ink165.xml"/><Relationship Id="rId46" Type="http://schemas.openxmlformats.org/officeDocument/2006/relationships/customXml" Target="../ink/ink169.xml"/><Relationship Id="rId59" Type="http://schemas.openxmlformats.org/officeDocument/2006/relationships/image" Target="../media/image175.png"/><Relationship Id="rId67" Type="http://schemas.openxmlformats.org/officeDocument/2006/relationships/image" Target="../media/image179.png"/><Relationship Id="rId103" Type="http://schemas.openxmlformats.org/officeDocument/2006/relationships/image" Target="../media/image197.png"/><Relationship Id="rId108" Type="http://schemas.openxmlformats.org/officeDocument/2006/relationships/customXml" Target="../ink/ink200.xml"/><Relationship Id="rId116" Type="http://schemas.openxmlformats.org/officeDocument/2006/relationships/customXml" Target="../ink/ink204.xml"/><Relationship Id="rId20" Type="http://schemas.openxmlformats.org/officeDocument/2006/relationships/customXml" Target="../ink/ink156.xml"/><Relationship Id="rId41" Type="http://schemas.openxmlformats.org/officeDocument/2006/relationships/image" Target="../media/image166.png"/><Relationship Id="rId54" Type="http://schemas.openxmlformats.org/officeDocument/2006/relationships/customXml" Target="../ink/ink173.xml"/><Relationship Id="rId62" Type="http://schemas.openxmlformats.org/officeDocument/2006/relationships/customXml" Target="../ink/ink177.xml"/><Relationship Id="rId70" Type="http://schemas.openxmlformats.org/officeDocument/2006/relationships/customXml" Target="../ink/ink181.xml"/><Relationship Id="rId75" Type="http://schemas.openxmlformats.org/officeDocument/2006/relationships/image" Target="../media/image183.png"/><Relationship Id="rId83" Type="http://schemas.openxmlformats.org/officeDocument/2006/relationships/image" Target="../media/image187.png"/><Relationship Id="rId88" Type="http://schemas.openxmlformats.org/officeDocument/2006/relationships/customXml" Target="../ink/ink190.xml"/><Relationship Id="rId91" Type="http://schemas.openxmlformats.org/officeDocument/2006/relationships/image" Target="../media/image191.png"/><Relationship Id="rId96" Type="http://schemas.openxmlformats.org/officeDocument/2006/relationships/customXml" Target="../ink/ink194.xml"/><Relationship Id="rId111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.xml"/><Relationship Id="rId15" Type="http://schemas.openxmlformats.org/officeDocument/2006/relationships/image" Target="../media/image153.png"/><Relationship Id="rId23" Type="http://schemas.openxmlformats.org/officeDocument/2006/relationships/image" Target="../media/image157.png"/><Relationship Id="rId28" Type="http://schemas.openxmlformats.org/officeDocument/2006/relationships/customXml" Target="../ink/ink160.xml"/><Relationship Id="rId36" Type="http://schemas.openxmlformats.org/officeDocument/2006/relationships/customXml" Target="../ink/ink164.xml"/><Relationship Id="rId49" Type="http://schemas.openxmlformats.org/officeDocument/2006/relationships/image" Target="../media/image170.png"/><Relationship Id="rId57" Type="http://schemas.openxmlformats.org/officeDocument/2006/relationships/image" Target="../media/image174.png"/><Relationship Id="rId106" Type="http://schemas.openxmlformats.org/officeDocument/2006/relationships/customXml" Target="../ink/ink199.xml"/><Relationship Id="rId114" Type="http://schemas.openxmlformats.org/officeDocument/2006/relationships/customXml" Target="../ink/ink203.xml"/><Relationship Id="rId119" Type="http://schemas.openxmlformats.org/officeDocument/2006/relationships/image" Target="../media/image205.png"/><Relationship Id="rId10" Type="http://schemas.openxmlformats.org/officeDocument/2006/relationships/customXml" Target="../ink/ink151.xml"/><Relationship Id="rId31" Type="http://schemas.openxmlformats.org/officeDocument/2006/relationships/image" Target="../media/image161.png"/><Relationship Id="rId44" Type="http://schemas.openxmlformats.org/officeDocument/2006/relationships/customXml" Target="../ink/ink168.xml"/><Relationship Id="rId52" Type="http://schemas.openxmlformats.org/officeDocument/2006/relationships/customXml" Target="../ink/ink172.xml"/><Relationship Id="rId60" Type="http://schemas.openxmlformats.org/officeDocument/2006/relationships/customXml" Target="../ink/ink176.xml"/><Relationship Id="rId65" Type="http://schemas.openxmlformats.org/officeDocument/2006/relationships/image" Target="../media/image178.png"/><Relationship Id="rId73" Type="http://schemas.openxmlformats.org/officeDocument/2006/relationships/image" Target="../media/image182.png"/><Relationship Id="rId78" Type="http://schemas.openxmlformats.org/officeDocument/2006/relationships/customXml" Target="../ink/ink185.xml"/><Relationship Id="rId81" Type="http://schemas.openxmlformats.org/officeDocument/2006/relationships/image" Target="../media/image186.png"/><Relationship Id="rId86" Type="http://schemas.openxmlformats.org/officeDocument/2006/relationships/customXml" Target="../ink/ink189.xml"/><Relationship Id="rId94" Type="http://schemas.openxmlformats.org/officeDocument/2006/relationships/customXml" Target="../ink/ink193.xml"/><Relationship Id="rId99" Type="http://schemas.openxmlformats.org/officeDocument/2006/relationships/image" Target="../media/image195.png"/><Relationship Id="rId101" Type="http://schemas.openxmlformats.org/officeDocument/2006/relationships/image" Target="../media/image196.png"/><Relationship Id="rId4" Type="http://schemas.openxmlformats.org/officeDocument/2006/relationships/customXml" Target="../ink/ink148.xml"/><Relationship Id="rId9" Type="http://schemas.openxmlformats.org/officeDocument/2006/relationships/image" Target="../media/image150.png"/><Relationship Id="rId13" Type="http://schemas.openxmlformats.org/officeDocument/2006/relationships/image" Target="../media/image152.png"/><Relationship Id="rId18" Type="http://schemas.openxmlformats.org/officeDocument/2006/relationships/customXml" Target="../ink/ink155.xml"/><Relationship Id="rId39" Type="http://schemas.openxmlformats.org/officeDocument/2006/relationships/image" Target="../media/image165.png"/><Relationship Id="rId109" Type="http://schemas.openxmlformats.org/officeDocument/2006/relationships/image" Target="../media/image200.png"/><Relationship Id="rId34" Type="http://schemas.openxmlformats.org/officeDocument/2006/relationships/customXml" Target="../ink/ink163.xml"/><Relationship Id="rId50" Type="http://schemas.openxmlformats.org/officeDocument/2006/relationships/customXml" Target="../ink/ink171.xml"/><Relationship Id="rId55" Type="http://schemas.openxmlformats.org/officeDocument/2006/relationships/image" Target="../media/image173.png"/><Relationship Id="rId76" Type="http://schemas.openxmlformats.org/officeDocument/2006/relationships/customXml" Target="../ink/ink184.xml"/><Relationship Id="rId97" Type="http://schemas.openxmlformats.org/officeDocument/2006/relationships/image" Target="../media/image194.png"/><Relationship Id="rId104" Type="http://schemas.openxmlformats.org/officeDocument/2006/relationships/customXml" Target="../ink/ink198.xml"/><Relationship Id="rId7" Type="http://schemas.openxmlformats.org/officeDocument/2006/relationships/image" Target="../media/image149.png"/><Relationship Id="rId71" Type="http://schemas.openxmlformats.org/officeDocument/2006/relationships/image" Target="../media/image181.png"/><Relationship Id="rId92" Type="http://schemas.openxmlformats.org/officeDocument/2006/relationships/customXml" Target="../ink/ink192.xml"/><Relationship Id="rId2" Type="http://schemas.openxmlformats.org/officeDocument/2006/relationships/customXml" Target="../ink/ink147.xml"/><Relationship Id="rId2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8.xml"/><Relationship Id="rId117" Type="http://schemas.openxmlformats.org/officeDocument/2006/relationships/image" Target="../media/image260.png"/><Relationship Id="rId21" Type="http://schemas.openxmlformats.org/officeDocument/2006/relationships/image" Target="../media/image212.png"/><Relationship Id="rId42" Type="http://schemas.openxmlformats.org/officeDocument/2006/relationships/customXml" Target="../ink/ink226.xml"/><Relationship Id="rId47" Type="http://schemas.openxmlformats.org/officeDocument/2006/relationships/image" Target="../media/image225.png"/><Relationship Id="rId63" Type="http://schemas.openxmlformats.org/officeDocument/2006/relationships/image" Target="../media/image233.png"/><Relationship Id="rId68" Type="http://schemas.openxmlformats.org/officeDocument/2006/relationships/customXml" Target="../ink/ink239.xml"/><Relationship Id="rId84" Type="http://schemas.openxmlformats.org/officeDocument/2006/relationships/customXml" Target="../ink/ink247.xml"/><Relationship Id="rId89" Type="http://schemas.openxmlformats.org/officeDocument/2006/relationships/image" Target="../media/image246.png"/><Relationship Id="rId112" Type="http://schemas.openxmlformats.org/officeDocument/2006/relationships/customXml" Target="../ink/ink261.xml"/><Relationship Id="rId133" Type="http://schemas.openxmlformats.org/officeDocument/2006/relationships/image" Target="../media/image268.png"/><Relationship Id="rId138" Type="http://schemas.openxmlformats.org/officeDocument/2006/relationships/customXml" Target="../ink/ink274.xml"/><Relationship Id="rId154" Type="http://schemas.openxmlformats.org/officeDocument/2006/relationships/customXml" Target="../ink/ink282.xml"/><Relationship Id="rId159" Type="http://schemas.openxmlformats.org/officeDocument/2006/relationships/image" Target="../media/image281.png"/><Relationship Id="rId16" Type="http://schemas.openxmlformats.org/officeDocument/2006/relationships/customXml" Target="../ink/ink213.xml"/><Relationship Id="rId107" Type="http://schemas.openxmlformats.org/officeDocument/2006/relationships/image" Target="../media/image255.png"/><Relationship Id="rId11" Type="http://schemas.openxmlformats.org/officeDocument/2006/relationships/image" Target="../media/image208.png"/><Relationship Id="rId32" Type="http://schemas.openxmlformats.org/officeDocument/2006/relationships/customXml" Target="../ink/ink221.xml"/><Relationship Id="rId37" Type="http://schemas.openxmlformats.org/officeDocument/2006/relationships/image" Target="../media/image220.png"/><Relationship Id="rId53" Type="http://schemas.openxmlformats.org/officeDocument/2006/relationships/image" Target="../media/image228.png"/><Relationship Id="rId58" Type="http://schemas.openxmlformats.org/officeDocument/2006/relationships/customXml" Target="../ink/ink234.xml"/><Relationship Id="rId74" Type="http://schemas.openxmlformats.org/officeDocument/2006/relationships/customXml" Target="../ink/ink242.xml"/><Relationship Id="rId79" Type="http://schemas.openxmlformats.org/officeDocument/2006/relationships/image" Target="../media/image241.png"/><Relationship Id="rId102" Type="http://schemas.openxmlformats.org/officeDocument/2006/relationships/customXml" Target="../ink/ink256.xml"/><Relationship Id="rId123" Type="http://schemas.openxmlformats.org/officeDocument/2006/relationships/image" Target="../media/image263.png"/><Relationship Id="rId128" Type="http://schemas.openxmlformats.org/officeDocument/2006/relationships/customXml" Target="../ink/ink269.xml"/><Relationship Id="rId144" Type="http://schemas.openxmlformats.org/officeDocument/2006/relationships/customXml" Target="../ink/ink277.xml"/><Relationship Id="rId149" Type="http://schemas.openxmlformats.org/officeDocument/2006/relationships/image" Target="../media/image276.png"/><Relationship Id="rId5" Type="http://schemas.openxmlformats.org/officeDocument/2006/relationships/image" Target="../media/image206.png"/><Relationship Id="rId90" Type="http://schemas.openxmlformats.org/officeDocument/2006/relationships/customXml" Target="../ink/ink250.xml"/><Relationship Id="rId95" Type="http://schemas.openxmlformats.org/officeDocument/2006/relationships/image" Target="../media/image249.png"/><Relationship Id="rId160" Type="http://schemas.openxmlformats.org/officeDocument/2006/relationships/customXml" Target="../ink/ink285.xml"/><Relationship Id="rId22" Type="http://schemas.openxmlformats.org/officeDocument/2006/relationships/customXml" Target="../ink/ink216.xml"/><Relationship Id="rId27" Type="http://schemas.openxmlformats.org/officeDocument/2006/relationships/image" Target="../media/image215.png"/><Relationship Id="rId43" Type="http://schemas.openxmlformats.org/officeDocument/2006/relationships/image" Target="../media/image223.png"/><Relationship Id="rId48" Type="http://schemas.openxmlformats.org/officeDocument/2006/relationships/customXml" Target="../ink/ink229.xml"/><Relationship Id="rId64" Type="http://schemas.openxmlformats.org/officeDocument/2006/relationships/customXml" Target="../ink/ink237.xml"/><Relationship Id="rId69" Type="http://schemas.openxmlformats.org/officeDocument/2006/relationships/image" Target="../media/image236.png"/><Relationship Id="rId113" Type="http://schemas.openxmlformats.org/officeDocument/2006/relationships/image" Target="../media/image258.png"/><Relationship Id="rId118" Type="http://schemas.openxmlformats.org/officeDocument/2006/relationships/customXml" Target="../ink/ink264.xml"/><Relationship Id="rId134" Type="http://schemas.openxmlformats.org/officeDocument/2006/relationships/customXml" Target="../ink/ink272.xml"/><Relationship Id="rId139" Type="http://schemas.openxmlformats.org/officeDocument/2006/relationships/image" Target="../media/image271.png"/><Relationship Id="rId80" Type="http://schemas.openxmlformats.org/officeDocument/2006/relationships/customXml" Target="../ink/ink245.xml"/><Relationship Id="rId85" Type="http://schemas.openxmlformats.org/officeDocument/2006/relationships/image" Target="../media/image244.png"/><Relationship Id="rId150" Type="http://schemas.openxmlformats.org/officeDocument/2006/relationships/customXml" Target="../ink/ink280.xml"/><Relationship Id="rId155" Type="http://schemas.openxmlformats.org/officeDocument/2006/relationships/image" Target="../media/image279.png"/><Relationship Id="rId12" Type="http://schemas.openxmlformats.org/officeDocument/2006/relationships/customXml" Target="../ink/ink211.xml"/><Relationship Id="rId17" Type="http://schemas.openxmlformats.org/officeDocument/2006/relationships/image" Target="../media/image210.png"/><Relationship Id="rId33" Type="http://schemas.openxmlformats.org/officeDocument/2006/relationships/image" Target="../media/image218.png"/><Relationship Id="rId38" Type="http://schemas.openxmlformats.org/officeDocument/2006/relationships/customXml" Target="../ink/ink224.xml"/><Relationship Id="rId59" Type="http://schemas.openxmlformats.org/officeDocument/2006/relationships/image" Target="../media/image231.png"/><Relationship Id="rId103" Type="http://schemas.openxmlformats.org/officeDocument/2006/relationships/image" Target="../media/image253.png"/><Relationship Id="rId108" Type="http://schemas.openxmlformats.org/officeDocument/2006/relationships/customXml" Target="../ink/ink259.xml"/><Relationship Id="rId124" Type="http://schemas.openxmlformats.org/officeDocument/2006/relationships/customXml" Target="../ink/ink267.xml"/><Relationship Id="rId129" Type="http://schemas.openxmlformats.org/officeDocument/2006/relationships/image" Target="../media/image266.png"/><Relationship Id="rId20" Type="http://schemas.openxmlformats.org/officeDocument/2006/relationships/customXml" Target="../ink/ink215.xml"/><Relationship Id="rId41" Type="http://schemas.openxmlformats.org/officeDocument/2006/relationships/image" Target="../media/image222.png"/><Relationship Id="rId54" Type="http://schemas.openxmlformats.org/officeDocument/2006/relationships/customXml" Target="../ink/ink232.xml"/><Relationship Id="rId62" Type="http://schemas.openxmlformats.org/officeDocument/2006/relationships/customXml" Target="../ink/ink236.xml"/><Relationship Id="rId70" Type="http://schemas.openxmlformats.org/officeDocument/2006/relationships/customXml" Target="../ink/ink240.xml"/><Relationship Id="rId75" Type="http://schemas.openxmlformats.org/officeDocument/2006/relationships/image" Target="../media/image239.png"/><Relationship Id="rId83" Type="http://schemas.openxmlformats.org/officeDocument/2006/relationships/image" Target="../media/image243.png"/><Relationship Id="rId88" Type="http://schemas.openxmlformats.org/officeDocument/2006/relationships/customXml" Target="../ink/ink249.xml"/><Relationship Id="rId91" Type="http://schemas.openxmlformats.org/officeDocument/2006/relationships/image" Target="../media/image247.png"/><Relationship Id="rId96" Type="http://schemas.openxmlformats.org/officeDocument/2006/relationships/customXml" Target="../ink/ink253.xml"/><Relationship Id="rId111" Type="http://schemas.openxmlformats.org/officeDocument/2006/relationships/image" Target="../media/image257.png"/><Relationship Id="rId132" Type="http://schemas.openxmlformats.org/officeDocument/2006/relationships/customXml" Target="../ink/ink271.xml"/><Relationship Id="rId140" Type="http://schemas.openxmlformats.org/officeDocument/2006/relationships/customXml" Target="../ink/ink275.xml"/><Relationship Id="rId145" Type="http://schemas.openxmlformats.org/officeDocument/2006/relationships/image" Target="../media/image274.png"/><Relationship Id="rId153" Type="http://schemas.openxmlformats.org/officeDocument/2006/relationships/image" Target="../media/image278.png"/><Relationship Id="rId161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.xml"/><Relationship Id="rId15" Type="http://schemas.openxmlformats.org/officeDocument/2006/relationships/image" Target="../media/image209.png"/><Relationship Id="rId23" Type="http://schemas.openxmlformats.org/officeDocument/2006/relationships/image" Target="../media/image213.png"/><Relationship Id="rId28" Type="http://schemas.openxmlformats.org/officeDocument/2006/relationships/customXml" Target="../ink/ink219.xml"/><Relationship Id="rId36" Type="http://schemas.openxmlformats.org/officeDocument/2006/relationships/customXml" Target="../ink/ink223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6" Type="http://schemas.openxmlformats.org/officeDocument/2006/relationships/customXml" Target="../ink/ink258.xml"/><Relationship Id="rId114" Type="http://schemas.openxmlformats.org/officeDocument/2006/relationships/customXml" Target="../ink/ink262.xml"/><Relationship Id="rId119" Type="http://schemas.openxmlformats.org/officeDocument/2006/relationships/image" Target="../media/image261.png"/><Relationship Id="rId127" Type="http://schemas.openxmlformats.org/officeDocument/2006/relationships/image" Target="../media/image265.png"/><Relationship Id="rId10" Type="http://schemas.openxmlformats.org/officeDocument/2006/relationships/customXml" Target="../ink/ink210.xml"/><Relationship Id="rId31" Type="http://schemas.openxmlformats.org/officeDocument/2006/relationships/image" Target="../media/image217.png"/><Relationship Id="rId44" Type="http://schemas.openxmlformats.org/officeDocument/2006/relationships/customXml" Target="../ink/ink227.xml"/><Relationship Id="rId52" Type="http://schemas.openxmlformats.org/officeDocument/2006/relationships/customXml" Target="../ink/ink231.xml"/><Relationship Id="rId60" Type="http://schemas.openxmlformats.org/officeDocument/2006/relationships/customXml" Target="../ink/ink235.xml"/><Relationship Id="rId65" Type="http://schemas.openxmlformats.org/officeDocument/2006/relationships/image" Target="../media/image234.png"/><Relationship Id="rId73" Type="http://schemas.openxmlformats.org/officeDocument/2006/relationships/image" Target="../media/image238.png"/><Relationship Id="rId78" Type="http://schemas.openxmlformats.org/officeDocument/2006/relationships/customXml" Target="../ink/ink244.xml"/><Relationship Id="rId81" Type="http://schemas.openxmlformats.org/officeDocument/2006/relationships/image" Target="../media/image242.png"/><Relationship Id="rId86" Type="http://schemas.openxmlformats.org/officeDocument/2006/relationships/customXml" Target="../ink/ink248.xml"/><Relationship Id="rId94" Type="http://schemas.openxmlformats.org/officeDocument/2006/relationships/customXml" Target="../ink/ink252.xml"/><Relationship Id="rId99" Type="http://schemas.openxmlformats.org/officeDocument/2006/relationships/image" Target="../media/image251.png"/><Relationship Id="rId101" Type="http://schemas.openxmlformats.org/officeDocument/2006/relationships/image" Target="../media/image252.png"/><Relationship Id="rId122" Type="http://schemas.openxmlformats.org/officeDocument/2006/relationships/customXml" Target="../ink/ink266.xml"/><Relationship Id="rId130" Type="http://schemas.openxmlformats.org/officeDocument/2006/relationships/customXml" Target="../ink/ink270.xml"/><Relationship Id="rId135" Type="http://schemas.openxmlformats.org/officeDocument/2006/relationships/image" Target="../media/image269.png"/><Relationship Id="rId143" Type="http://schemas.openxmlformats.org/officeDocument/2006/relationships/image" Target="../media/image273.png"/><Relationship Id="rId148" Type="http://schemas.openxmlformats.org/officeDocument/2006/relationships/customXml" Target="../ink/ink279.xml"/><Relationship Id="rId151" Type="http://schemas.openxmlformats.org/officeDocument/2006/relationships/image" Target="../media/image277.png"/><Relationship Id="rId156" Type="http://schemas.openxmlformats.org/officeDocument/2006/relationships/customXml" Target="../ink/ink283.xml"/><Relationship Id="rId4" Type="http://schemas.openxmlformats.org/officeDocument/2006/relationships/customXml" Target="../ink/ink207.xml"/><Relationship Id="rId9" Type="http://schemas.openxmlformats.org/officeDocument/2006/relationships/image" Target="../media/image207.png"/><Relationship Id="rId13" Type="http://schemas.openxmlformats.org/officeDocument/2006/relationships/image" Target="../media/image205.png"/><Relationship Id="rId18" Type="http://schemas.openxmlformats.org/officeDocument/2006/relationships/customXml" Target="../ink/ink214.xml"/><Relationship Id="rId39" Type="http://schemas.openxmlformats.org/officeDocument/2006/relationships/image" Target="../media/image221.png"/><Relationship Id="rId109" Type="http://schemas.openxmlformats.org/officeDocument/2006/relationships/image" Target="../media/image256.png"/><Relationship Id="rId34" Type="http://schemas.openxmlformats.org/officeDocument/2006/relationships/customXml" Target="../ink/ink222.xml"/><Relationship Id="rId50" Type="http://schemas.openxmlformats.org/officeDocument/2006/relationships/customXml" Target="../ink/ink230.xml"/><Relationship Id="rId55" Type="http://schemas.openxmlformats.org/officeDocument/2006/relationships/image" Target="../media/image229.png"/><Relationship Id="rId76" Type="http://schemas.openxmlformats.org/officeDocument/2006/relationships/customXml" Target="../ink/ink243.xml"/><Relationship Id="rId97" Type="http://schemas.openxmlformats.org/officeDocument/2006/relationships/image" Target="../media/image250.png"/><Relationship Id="rId104" Type="http://schemas.openxmlformats.org/officeDocument/2006/relationships/customXml" Target="../ink/ink257.xml"/><Relationship Id="rId120" Type="http://schemas.openxmlformats.org/officeDocument/2006/relationships/customXml" Target="../ink/ink265.xml"/><Relationship Id="rId125" Type="http://schemas.openxmlformats.org/officeDocument/2006/relationships/image" Target="../media/image264.png"/><Relationship Id="rId141" Type="http://schemas.openxmlformats.org/officeDocument/2006/relationships/image" Target="../media/image272.png"/><Relationship Id="rId146" Type="http://schemas.openxmlformats.org/officeDocument/2006/relationships/customXml" Target="../ink/ink278.xml"/><Relationship Id="rId7" Type="http://schemas.openxmlformats.org/officeDocument/2006/relationships/image" Target="../media/image202.png"/><Relationship Id="rId71" Type="http://schemas.openxmlformats.org/officeDocument/2006/relationships/image" Target="../media/image237.png"/><Relationship Id="rId92" Type="http://schemas.openxmlformats.org/officeDocument/2006/relationships/customXml" Target="../ink/ink251.xml"/><Relationship Id="rId2" Type="http://schemas.openxmlformats.org/officeDocument/2006/relationships/customXml" Target="../ink/ink206.xml"/><Relationship Id="rId29" Type="http://schemas.openxmlformats.org/officeDocument/2006/relationships/image" Target="../media/image216.png"/><Relationship Id="rId24" Type="http://schemas.openxmlformats.org/officeDocument/2006/relationships/customXml" Target="../ink/ink217.xml"/><Relationship Id="rId40" Type="http://schemas.openxmlformats.org/officeDocument/2006/relationships/customXml" Target="../ink/ink225.xml"/><Relationship Id="rId45" Type="http://schemas.openxmlformats.org/officeDocument/2006/relationships/image" Target="../media/image224.png"/><Relationship Id="rId66" Type="http://schemas.openxmlformats.org/officeDocument/2006/relationships/customXml" Target="../ink/ink238.xml"/><Relationship Id="rId87" Type="http://schemas.openxmlformats.org/officeDocument/2006/relationships/image" Target="../media/image245.png"/><Relationship Id="rId110" Type="http://schemas.openxmlformats.org/officeDocument/2006/relationships/customXml" Target="../ink/ink260.xml"/><Relationship Id="rId115" Type="http://schemas.openxmlformats.org/officeDocument/2006/relationships/image" Target="../media/image259.png"/><Relationship Id="rId131" Type="http://schemas.openxmlformats.org/officeDocument/2006/relationships/image" Target="../media/image267.png"/><Relationship Id="rId136" Type="http://schemas.openxmlformats.org/officeDocument/2006/relationships/customXml" Target="../ink/ink273.xml"/><Relationship Id="rId157" Type="http://schemas.openxmlformats.org/officeDocument/2006/relationships/image" Target="../media/image280.png"/><Relationship Id="rId61" Type="http://schemas.openxmlformats.org/officeDocument/2006/relationships/image" Target="../media/image232.png"/><Relationship Id="rId82" Type="http://schemas.openxmlformats.org/officeDocument/2006/relationships/customXml" Target="../ink/ink246.xml"/><Relationship Id="rId152" Type="http://schemas.openxmlformats.org/officeDocument/2006/relationships/customXml" Target="../ink/ink281.xml"/><Relationship Id="rId19" Type="http://schemas.openxmlformats.org/officeDocument/2006/relationships/image" Target="../media/image211.png"/><Relationship Id="rId14" Type="http://schemas.openxmlformats.org/officeDocument/2006/relationships/customXml" Target="../ink/ink212.xml"/><Relationship Id="rId30" Type="http://schemas.openxmlformats.org/officeDocument/2006/relationships/customXml" Target="../ink/ink220.xml"/><Relationship Id="rId35" Type="http://schemas.openxmlformats.org/officeDocument/2006/relationships/image" Target="../media/image219.png"/><Relationship Id="rId56" Type="http://schemas.openxmlformats.org/officeDocument/2006/relationships/customXml" Target="../ink/ink233.xml"/><Relationship Id="rId77" Type="http://schemas.openxmlformats.org/officeDocument/2006/relationships/image" Target="../media/image240.png"/><Relationship Id="rId100" Type="http://schemas.openxmlformats.org/officeDocument/2006/relationships/customXml" Target="../ink/ink255.xml"/><Relationship Id="rId105" Type="http://schemas.openxmlformats.org/officeDocument/2006/relationships/image" Target="../media/image254.png"/><Relationship Id="rId126" Type="http://schemas.openxmlformats.org/officeDocument/2006/relationships/customXml" Target="../ink/ink268.xml"/><Relationship Id="rId147" Type="http://schemas.openxmlformats.org/officeDocument/2006/relationships/image" Target="../media/image275.png"/><Relationship Id="rId8" Type="http://schemas.openxmlformats.org/officeDocument/2006/relationships/customXml" Target="../ink/ink209.xml"/><Relationship Id="rId51" Type="http://schemas.openxmlformats.org/officeDocument/2006/relationships/image" Target="../media/image227.png"/><Relationship Id="rId72" Type="http://schemas.openxmlformats.org/officeDocument/2006/relationships/customXml" Target="../ink/ink241.xml"/><Relationship Id="rId93" Type="http://schemas.openxmlformats.org/officeDocument/2006/relationships/image" Target="../media/image248.png"/><Relationship Id="rId98" Type="http://schemas.openxmlformats.org/officeDocument/2006/relationships/customXml" Target="../ink/ink254.xml"/><Relationship Id="rId121" Type="http://schemas.openxmlformats.org/officeDocument/2006/relationships/image" Target="../media/image262.png"/><Relationship Id="rId142" Type="http://schemas.openxmlformats.org/officeDocument/2006/relationships/customXml" Target="../ink/ink276.xml"/><Relationship Id="rId3" Type="http://schemas.openxmlformats.org/officeDocument/2006/relationships/image" Target="../media/image200.png"/><Relationship Id="rId25" Type="http://schemas.openxmlformats.org/officeDocument/2006/relationships/image" Target="../media/image214.png"/><Relationship Id="rId46" Type="http://schemas.openxmlformats.org/officeDocument/2006/relationships/customXml" Target="../ink/ink228.xml"/><Relationship Id="rId67" Type="http://schemas.openxmlformats.org/officeDocument/2006/relationships/image" Target="../media/image235.png"/><Relationship Id="rId116" Type="http://schemas.openxmlformats.org/officeDocument/2006/relationships/customXml" Target="../ink/ink263.xml"/><Relationship Id="rId137" Type="http://schemas.openxmlformats.org/officeDocument/2006/relationships/image" Target="../media/image270.png"/><Relationship Id="rId158" Type="http://schemas.openxmlformats.org/officeDocument/2006/relationships/customXml" Target="../ink/ink28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8.xml"/><Relationship Id="rId117" Type="http://schemas.openxmlformats.org/officeDocument/2006/relationships/image" Target="../media/image328.png"/><Relationship Id="rId21" Type="http://schemas.openxmlformats.org/officeDocument/2006/relationships/image" Target="../media/image279.png"/><Relationship Id="rId42" Type="http://schemas.openxmlformats.org/officeDocument/2006/relationships/customXml" Target="../ink/ink306.xml"/><Relationship Id="rId47" Type="http://schemas.openxmlformats.org/officeDocument/2006/relationships/image" Target="../media/image293.png"/><Relationship Id="rId63" Type="http://schemas.openxmlformats.org/officeDocument/2006/relationships/image" Target="../media/image301.png"/><Relationship Id="rId68" Type="http://schemas.openxmlformats.org/officeDocument/2006/relationships/customXml" Target="../ink/ink319.xml"/><Relationship Id="rId84" Type="http://schemas.openxmlformats.org/officeDocument/2006/relationships/customXml" Target="../ink/ink327.xml"/><Relationship Id="rId89" Type="http://schemas.openxmlformats.org/officeDocument/2006/relationships/image" Target="../media/image314.png"/><Relationship Id="rId112" Type="http://schemas.openxmlformats.org/officeDocument/2006/relationships/customXml" Target="../ink/ink341.xml"/><Relationship Id="rId16" Type="http://schemas.openxmlformats.org/officeDocument/2006/relationships/customXml" Target="../ink/ink293.xml"/><Relationship Id="rId107" Type="http://schemas.openxmlformats.org/officeDocument/2006/relationships/image" Target="../media/image323.png"/><Relationship Id="rId11" Type="http://schemas.openxmlformats.org/officeDocument/2006/relationships/image" Target="../media/image274.png"/><Relationship Id="rId32" Type="http://schemas.openxmlformats.org/officeDocument/2006/relationships/customXml" Target="../ink/ink301.xml"/><Relationship Id="rId37" Type="http://schemas.openxmlformats.org/officeDocument/2006/relationships/image" Target="../media/image288.png"/><Relationship Id="rId53" Type="http://schemas.openxmlformats.org/officeDocument/2006/relationships/image" Target="../media/image296.png"/><Relationship Id="rId58" Type="http://schemas.openxmlformats.org/officeDocument/2006/relationships/customXml" Target="../ink/ink314.xml"/><Relationship Id="rId74" Type="http://schemas.openxmlformats.org/officeDocument/2006/relationships/customXml" Target="../ink/ink322.xml"/><Relationship Id="rId79" Type="http://schemas.openxmlformats.org/officeDocument/2006/relationships/image" Target="../media/image309.png"/><Relationship Id="rId102" Type="http://schemas.openxmlformats.org/officeDocument/2006/relationships/customXml" Target="../ink/ink336.xml"/><Relationship Id="rId123" Type="http://schemas.openxmlformats.org/officeDocument/2006/relationships/image" Target="../media/image331.png"/><Relationship Id="rId5" Type="http://schemas.openxmlformats.org/officeDocument/2006/relationships/image" Target="../media/image283.png"/><Relationship Id="rId61" Type="http://schemas.openxmlformats.org/officeDocument/2006/relationships/image" Target="../media/image300.png"/><Relationship Id="rId82" Type="http://schemas.openxmlformats.org/officeDocument/2006/relationships/customXml" Target="../ink/ink326.xml"/><Relationship Id="rId90" Type="http://schemas.openxmlformats.org/officeDocument/2006/relationships/customXml" Target="../ink/ink330.xml"/><Relationship Id="rId95" Type="http://schemas.openxmlformats.org/officeDocument/2006/relationships/image" Target="../media/image317.png"/><Relationship Id="rId19" Type="http://schemas.openxmlformats.org/officeDocument/2006/relationships/image" Target="../media/image278.png"/><Relationship Id="rId14" Type="http://schemas.openxmlformats.org/officeDocument/2006/relationships/customXml" Target="../ink/ink292.xml"/><Relationship Id="rId22" Type="http://schemas.openxmlformats.org/officeDocument/2006/relationships/customXml" Target="../ink/ink296.xml"/><Relationship Id="rId27" Type="http://schemas.openxmlformats.org/officeDocument/2006/relationships/image" Target="../media/image282.png"/><Relationship Id="rId30" Type="http://schemas.openxmlformats.org/officeDocument/2006/relationships/customXml" Target="../ink/ink300.xml"/><Relationship Id="rId35" Type="http://schemas.openxmlformats.org/officeDocument/2006/relationships/image" Target="../media/image287.png"/><Relationship Id="rId43" Type="http://schemas.openxmlformats.org/officeDocument/2006/relationships/image" Target="../media/image291.png"/><Relationship Id="rId48" Type="http://schemas.openxmlformats.org/officeDocument/2006/relationships/customXml" Target="../ink/ink309.xml"/><Relationship Id="rId56" Type="http://schemas.openxmlformats.org/officeDocument/2006/relationships/customXml" Target="../ink/ink313.xml"/><Relationship Id="rId64" Type="http://schemas.openxmlformats.org/officeDocument/2006/relationships/customXml" Target="../ink/ink317.xml"/><Relationship Id="rId69" Type="http://schemas.openxmlformats.org/officeDocument/2006/relationships/image" Target="../media/image304.png"/><Relationship Id="rId77" Type="http://schemas.openxmlformats.org/officeDocument/2006/relationships/image" Target="../media/image308.png"/><Relationship Id="rId100" Type="http://schemas.openxmlformats.org/officeDocument/2006/relationships/customXml" Target="../ink/ink335.xml"/><Relationship Id="rId105" Type="http://schemas.openxmlformats.org/officeDocument/2006/relationships/image" Target="../media/image322.png"/><Relationship Id="rId113" Type="http://schemas.openxmlformats.org/officeDocument/2006/relationships/image" Target="../media/image326.png"/><Relationship Id="rId118" Type="http://schemas.openxmlformats.org/officeDocument/2006/relationships/customXml" Target="../ink/ink344.xml"/><Relationship Id="rId8" Type="http://schemas.openxmlformats.org/officeDocument/2006/relationships/customXml" Target="../ink/ink289.xml"/><Relationship Id="rId51" Type="http://schemas.openxmlformats.org/officeDocument/2006/relationships/image" Target="../media/image295.png"/><Relationship Id="rId72" Type="http://schemas.openxmlformats.org/officeDocument/2006/relationships/customXml" Target="../ink/ink321.xml"/><Relationship Id="rId80" Type="http://schemas.openxmlformats.org/officeDocument/2006/relationships/customXml" Target="../ink/ink325.xml"/><Relationship Id="rId85" Type="http://schemas.openxmlformats.org/officeDocument/2006/relationships/image" Target="../media/image312.png"/><Relationship Id="rId93" Type="http://schemas.openxmlformats.org/officeDocument/2006/relationships/image" Target="../media/image316.png"/><Relationship Id="rId98" Type="http://schemas.openxmlformats.org/officeDocument/2006/relationships/customXml" Target="../ink/ink334.xml"/><Relationship Id="rId121" Type="http://schemas.openxmlformats.org/officeDocument/2006/relationships/image" Target="../media/image330.png"/><Relationship Id="rId3" Type="http://schemas.openxmlformats.org/officeDocument/2006/relationships/image" Target="../media/image270.png"/><Relationship Id="rId12" Type="http://schemas.openxmlformats.org/officeDocument/2006/relationships/customXml" Target="../ink/ink291.xml"/><Relationship Id="rId17" Type="http://schemas.openxmlformats.org/officeDocument/2006/relationships/image" Target="../media/image277.png"/><Relationship Id="rId25" Type="http://schemas.openxmlformats.org/officeDocument/2006/relationships/image" Target="../media/image281.png"/><Relationship Id="rId33" Type="http://schemas.openxmlformats.org/officeDocument/2006/relationships/image" Target="../media/image286.png"/><Relationship Id="rId38" Type="http://schemas.openxmlformats.org/officeDocument/2006/relationships/customXml" Target="../ink/ink304.xml"/><Relationship Id="rId46" Type="http://schemas.openxmlformats.org/officeDocument/2006/relationships/customXml" Target="../ink/ink308.xml"/><Relationship Id="rId59" Type="http://schemas.openxmlformats.org/officeDocument/2006/relationships/image" Target="../media/image299.png"/><Relationship Id="rId67" Type="http://schemas.openxmlformats.org/officeDocument/2006/relationships/image" Target="../media/image303.png"/><Relationship Id="rId103" Type="http://schemas.openxmlformats.org/officeDocument/2006/relationships/image" Target="../media/image321.png"/><Relationship Id="rId108" Type="http://schemas.openxmlformats.org/officeDocument/2006/relationships/customXml" Target="../ink/ink339.xml"/><Relationship Id="rId116" Type="http://schemas.openxmlformats.org/officeDocument/2006/relationships/customXml" Target="../ink/ink343.xml"/><Relationship Id="rId20" Type="http://schemas.openxmlformats.org/officeDocument/2006/relationships/customXml" Target="../ink/ink295.xml"/><Relationship Id="rId41" Type="http://schemas.openxmlformats.org/officeDocument/2006/relationships/image" Target="../media/image290.png"/><Relationship Id="rId54" Type="http://schemas.openxmlformats.org/officeDocument/2006/relationships/customXml" Target="../ink/ink312.xml"/><Relationship Id="rId62" Type="http://schemas.openxmlformats.org/officeDocument/2006/relationships/customXml" Target="../ink/ink316.xml"/><Relationship Id="rId70" Type="http://schemas.openxmlformats.org/officeDocument/2006/relationships/customXml" Target="../ink/ink320.xml"/><Relationship Id="rId75" Type="http://schemas.openxmlformats.org/officeDocument/2006/relationships/image" Target="../media/image307.png"/><Relationship Id="rId83" Type="http://schemas.openxmlformats.org/officeDocument/2006/relationships/image" Target="../media/image311.png"/><Relationship Id="rId88" Type="http://schemas.openxmlformats.org/officeDocument/2006/relationships/customXml" Target="../ink/ink329.xml"/><Relationship Id="rId91" Type="http://schemas.openxmlformats.org/officeDocument/2006/relationships/image" Target="../media/image315.png"/><Relationship Id="rId96" Type="http://schemas.openxmlformats.org/officeDocument/2006/relationships/customXml" Target="../ink/ink333.xml"/><Relationship Id="rId111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.xml"/><Relationship Id="rId15" Type="http://schemas.openxmlformats.org/officeDocument/2006/relationships/image" Target="../media/image276.png"/><Relationship Id="rId23" Type="http://schemas.openxmlformats.org/officeDocument/2006/relationships/image" Target="../media/image280.png"/><Relationship Id="rId28" Type="http://schemas.openxmlformats.org/officeDocument/2006/relationships/customXml" Target="../ink/ink299.xml"/><Relationship Id="rId36" Type="http://schemas.openxmlformats.org/officeDocument/2006/relationships/customXml" Target="../ink/ink303.xml"/><Relationship Id="rId49" Type="http://schemas.openxmlformats.org/officeDocument/2006/relationships/image" Target="../media/image294.png"/><Relationship Id="rId57" Type="http://schemas.openxmlformats.org/officeDocument/2006/relationships/image" Target="../media/image298.png"/><Relationship Id="rId106" Type="http://schemas.openxmlformats.org/officeDocument/2006/relationships/customXml" Target="../ink/ink338.xml"/><Relationship Id="rId114" Type="http://schemas.openxmlformats.org/officeDocument/2006/relationships/customXml" Target="../ink/ink342.xml"/><Relationship Id="rId119" Type="http://schemas.openxmlformats.org/officeDocument/2006/relationships/image" Target="../media/image329.png"/><Relationship Id="rId10" Type="http://schemas.openxmlformats.org/officeDocument/2006/relationships/customXml" Target="../ink/ink290.xml"/><Relationship Id="rId31" Type="http://schemas.openxmlformats.org/officeDocument/2006/relationships/image" Target="../media/image285.png"/><Relationship Id="rId44" Type="http://schemas.openxmlformats.org/officeDocument/2006/relationships/customXml" Target="../ink/ink307.xml"/><Relationship Id="rId52" Type="http://schemas.openxmlformats.org/officeDocument/2006/relationships/customXml" Target="../ink/ink311.xml"/><Relationship Id="rId60" Type="http://schemas.openxmlformats.org/officeDocument/2006/relationships/customXml" Target="../ink/ink315.xml"/><Relationship Id="rId65" Type="http://schemas.openxmlformats.org/officeDocument/2006/relationships/image" Target="../media/image302.png"/><Relationship Id="rId73" Type="http://schemas.openxmlformats.org/officeDocument/2006/relationships/image" Target="../media/image306.png"/><Relationship Id="rId78" Type="http://schemas.openxmlformats.org/officeDocument/2006/relationships/customXml" Target="../ink/ink324.xml"/><Relationship Id="rId81" Type="http://schemas.openxmlformats.org/officeDocument/2006/relationships/image" Target="../media/image310.png"/><Relationship Id="rId86" Type="http://schemas.openxmlformats.org/officeDocument/2006/relationships/customXml" Target="../ink/ink328.xml"/><Relationship Id="rId94" Type="http://schemas.openxmlformats.org/officeDocument/2006/relationships/customXml" Target="../ink/ink332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346.xml"/><Relationship Id="rId4" Type="http://schemas.openxmlformats.org/officeDocument/2006/relationships/customXml" Target="../ink/ink287.xml"/><Relationship Id="rId9" Type="http://schemas.openxmlformats.org/officeDocument/2006/relationships/image" Target="../media/image273.png"/><Relationship Id="rId13" Type="http://schemas.openxmlformats.org/officeDocument/2006/relationships/image" Target="../media/image275.png"/><Relationship Id="rId18" Type="http://schemas.openxmlformats.org/officeDocument/2006/relationships/customXml" Target="../ink/ink294.xml"/><Relationship Id="rId39" Type="http://schemas.openxmlformats.org/officeDocument/2006/relationships/image" Target="../media/image289.png"/><Relationship Id="rId109" Type="http://schemas.openxmlformats.org/officeDocument/2006/relationships/image" Target="../media/image324.png"/><Relationship Id="rId34" Type="http://schemas.openxmlformats.org/officeDocument/2006/relationships/customXml" Target="../ink/ink302.xml"/><Relationship Id="rId50" Type="http://schemas.openxmlformats.org/officeDocument/2006/relationships/customXml" Target="../ink/ink310.xml"/><Relationship Id="rId55" Type="http://schemas.openxmlformats.org/officeDocument/2006/relationships/image" Target="../media/image297.png"/><Relationship Id="rId76" Type="http://schemas.openxmlformats.org/officeDocument/2006/relationships/customXml" Target="../ink/ink323.xml"/><Relationship Id="rId97" Type="http://schemas.openxmlformats.org/officeDocument/2006/relationships/image" Target="../media/image318.png"/><Relationship Id="rId104" Type="http://schemas.openxmlformats.org/officeDocument/2006/relationships/customXml" Target="../ink/ink337.xml"/><Relationship Id="rId120" Type="http://schemas.openxmlformats.org/officeDocument/2006/relationships/customXml" Target="../ink/ink345.xml"/><Relationship Id="rId7" Type="http://schemas.openxmlformats.org/officeDocument/2006/relationships/image" Target="../media/image272.png"/><Relationship Id="rId71" Type="http://schemas.openxmlformats.org/officeDocument/2006/relationships/image" Target="../media/image305.png"/><Relationship Id="rId92" Type="http://schemas.openxmlformats.org/officeDocument/2006/relationships/customXml" Target="../ink/ink331.xml"/><Relationship Id="rId2" Type="http://schemas.openxmlformats.org/officeDocument/2006/relationships/customXml" Target="../ink/ink286.xml"/><Relationship Id="rId29" Type="http://schemas.openxmlformats.org/officeDocument/2006/relationships/image" Target="../media/image284.png"/><Relationship Id="rId24" Type="http://schemas.openxmlformats.org/officeDocument/2006/relationships/customXml" Target="../ink/ink297.xml"/><Relationship Id="rId40" Type="http://schemas.openxmlformats.org/officeDocument/2006/relationships/customXml" Target="../ink/ink305.xml"/><Relationship Id="rId45" Type="http://schemas.openxmlformats.org/officeDocument/2006/relationships/image" Target="../media/image292.png"/><Relationship Id="rId66" Type="http://schemas.openxmlformats.org/officeDocument/2006/relationships/customXml" Target="../ink/ink318.xml"/><Relationship Id="rId87" Type="http://schemas.openxmlformats.org/officeDocument/2006/relationships/image" Target="../media/image313.png"/><Relationship Id="rId110" Type="http://schemas.openxmlformats.org/officeDocument/2006/relationships/customXml" Target="../ink/ink340.xml"/><Relationship Id="rId115" Type="http://schemas.openxmlformats.org/officeDocument/2006/relationships/image" Target="../media/image3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7.png"/><Relationship Id="rId18" Type="http://schemas.openxmlformats.org/officeDocument/2006/relationships/customXml" Target="../ink/ink355.xml"/><Relationship Id="rId26" Type="http://schemas.openxmlformats.org/officeDocument/2006/relationships/customXml" Target="../ink/ink359.xml"/><Relationship Id="rId39" Type="http://schemas.openxmlformats.org/officeDocument/2006/relationships/image" Target="../media/image350.png"/><Relationship Id="rId21" Type="http://schemas.openxmlformats.org/officeDocument/2006/relationships/image" Target="../media/image341.png"/><Relationship Id="rId34" Type="http://schemas.openxmlformats.org/officeDocument/2006/relationships/customXml" Target="../ink/ink363.xml"/><Relationship Id="rId42" Type="http://schemas.openxmlformats.org/officeDocument/2006/relationships/customXml" Target="../ink/ink367.xml"/><Relationship Id="rId47" Type="http://schemas.openxmlformats.org/officeDocument/2006/relationships/image" Target="../media/image354.png"/><Relationship Id="rId50" Type="http://schemas.openxmlformats.org/officeDocument/2006/relationships/customXml" Target="../ink/ink371.xml"/><Relationship Id="rId55" Type="http://schemas.openxmlformats.org/officeDocument/2006/relationships/image" Target="../media/image358.png"/><Relationship Id="rId63" Type="http://schemas.openxmlformats.org/officeDocument/2006/relationships/image" Target="../media/image362.png"/><Relationship Id="rId68" Type="http://schemas.openxmlformats.org/officeDocument/2006/relationships/customXml" Target="../ink/ink380.xml"/><Relationship Id="rId76" Type="http://schemas.openxmlformats.org/officeDocument/2006/relationships/customXml" Target="../ink/ink384.xml"/><Relationship Id="rId7" Type="http://schemas.openxmlformats.org/officeDocument/2006/relationships/image" Target="../media/image334.png"/><Relationship Id="rId71" Type="http://schemas.openxmlformats.org/officeDocument/2006/relationships/image" Target="../media/image366.png"/><Relationship Id="rId2" Type="http://schemas.openxmlformats.org/officeDocument/2006/relationships/customXml" Target="../ink/ink347.xml"/><Relationship Id="rId16" Type="http://schemas.openxmlformats.org/officeDocument/2006/relationships/customXml" Target="../ink/ink354.xml"/><Relationship Id="rId29" Type="http://schemas.openxmlformats.org/officeDocument/2006/relationships/image" Target="../media/image345.png"/><Relationship Id="rId11" Type="http://schemas.openxmlformats.org/officeDocument/2006/relationships/image" Target="../media/image336.png"/><Relationship Id="rId24" Type="http://schemas.openxmlformats.org/officeDocument/2006/relationships/customXml" Target="../ink/ink358.xml"/><Relationship Id="rId32" Type="http://schemas.openxmlformats.org/officeDocument/2006/relationships/customXml" Target="../ink/ink362.xml"/><Relationship Id="rId37" Type="http://schemas.openxmlformats.org/officeDocument/2006/relationships/image" Target="../media/image349.png"/><Relationship Id="rId40" Type="http://schemas.openxmlformats.org/officeDocument/2006/relationships/customXml" Target="../ink/ink366.xml"/><Relationship Id="rId45" Type="http://schemas.openxmlformats.org/officeDocument/2006/relationships/image" Target="../media/image353.png"/><Relationship Id="rId53" Type="http://schemas.openxmlformats.org/officeDocument/2006/relationships/image" Target="../media/image357.png"/><Relationship Id="rId58" Type="http://schemas.openxmlformats.org/officeDocument/2006/relationships/customXml" Target="../ink/ink375.xml"/><Relationship Id="rId66" Type="http://schemas.openxmlformats.org/officeDocument/2006/relationships/customXml" Target="../ink/ink379.xml"/><Relationship Id="rId74" Type="http://schemas.openxmlformats.org/officeDocument/2006/relationships/customXml" Target="../ink/ink383.xml"/><Relationship Id="rId5" Type="http://schemas.openxmlformats.org/officeDocument/2006/relationships/image" Target="../media/image333.png"/><Relationship Id="rId15" Type="http://schemas.openxmlformats.org/officeDocument/2006/relationships/image" Target="../media/image338.png"/><Relationship Id="rId23" Type="http://schemas.openxmlformats.org/officeDocument/2006/relationships/image" Target="../media/image342.png"/><Relationship Id="rId28" Type="http://schemas.openxmlformats.org/officeDocument/2006/relationships/customXml" Target="../ink/ink360.xml"/><Relationship Id="rId36" Type="http://schemas.openxmlformats.org/officeDocument/2006/relationships/customXml" Target="../ink/ink364.xml"/><Relationship Id="rId49" Type="http://schemas.openxmlformats.org/officeDocument/2006/relationships/image" Target="../media/image355.png"/><Relationship Id="rId57" Type="http://schemas.openxmlformats.org/officeDocument/2006/relationships/image" Target="../media/image359.png"/><Relationship Id="rId61" Type="http://schemas.openxmlformats.org/officeDocument/2006/relationships/image" Target="../media/image361.png"/><Relationship Id="rId10" Type="http://schemas.openxmlformats.org/officeDocument/2006/relationships/customXml" Target="../ink/ink351.xml"/><Relationship Id="rId19" Type="http://schemas.openxmlformats.org/officeDocument/2006/relationships/image" Target="../media/image340.png"/><Relationship Id="rId31" Type="http://schemas.openxmlformats.org/officeDocument/2006/relationships/image" Target="../media/image346.png"/><Relationship Id="rId44" Type="http://schemas.openxmlformats.org/officeDocument/2006/relationships/customXml" Target="../ink/ink368.xml"/><Relationship Id="rId52" Type="http://schemas.openxmlformats.org/officeDocument/2006/relationships/customXml" Target="../ink/ink372.xml"/><Relationship Id="rId60" Type="http://schemas.openxmlformats.org/officeDocument/2006/relationships/customXml" Target="../ink/ink376.xml"/><Relationship Id="rId65" Type="http://schemas.openxmlformats.org/officeDocument/2006/relationships/image" Target="../media/image363.png"/><Relationship Id="rId73" Type="http://schemas.openxmlformats.org/officeDocument/2006/relationships/image" Target="../media/image367.png"/><Relationship Id="rId4" Type="http://schemas.openxmlformats.org/officeDocument/2006/relationships/customXml" Target="../ink/ink348.xml"/><Relationship Id="rId9" Type="http://schemas.openxmlformats.org/officeDocument/2006/relationships/image" Target="../media/image335.png"/><Relationship Id="rId14" Type="http://schemas.openxmlformats.org/officeDocument/2006/relationships/customXml" Target="../ink/ink353.xml"/><Relationship Id="rId22" Type="http://schemas.openxmlformats.org/officeDocument/2006/relationships/customXml" Target="../ink/ink357.xml"/><Relationship Id="rId27" Type="http://schemas.openxmlformats.org/officeDocument/2006/relationships/image" Target="../media/image344.png"/><Relationship Id="rId30" Type="http://schemas.openxmlformats.org/officeDocument/2006/relationships/customXml" Target="../ink/ink361.xml"/><Relationship Id="rId35" Type="http://schemas.openxmlformats.org/officeDocument/2006/relationships/image" Target="../media/image348.png"/><Relationship Id="rId43" Type="http://schemas.openxmlformats.org/officeDocument/2006/relationships/image" Target="../media/image352.png"/><Relationship Id="rId48" Type="http://schemas.openxmlformats.org/officeDocument/2006/relationships/customXml" Target="../ink/ink370.xml"/><Relationship Id="rId56" Type="http://schemas.openxmlformats.org/officeDocument/2006/relationships/customXml" Target="../ink/ink374.xml"/><Relationship Id="rId64" Type="http://schemas.openxmlformats.org/officeDocument/2006/relationships/customXml" Target="../ink/ink378.xml"/><Relationship Id="rId69" Type="http://schemas.openxmlformats.org/officeDocument/2006/relationships/image" Target="../media/image365.png"/><Relationship Id="rId77" Type="http://schemas.openxmlformats.org/officeDocument/2006/relationships/image" Target="../media/image369.png"/><Relationship Id="rId8" Type="http://schemas.openxmlformats.org/officeDocument/2006/relationships/customXml" Target="../ink/ink350.xml"/><Relationship Id="rId51" Type="http://schemas.openxmlformats.org/officeDocument/2006/relationships/image" Target="../media/image356.png"/><Relationship Id="rId72" Type="http://schemas.openxmlformats.org/officeDocument/2006/relationships/customXml" Target="../ink/ink382.xml"/><Relationship Id="rId3" Type="http://schemas.openxmlformats.org/officeDocument/2006/relationships/image" Target="../media/image332.png"/><Relationship Id="rId12" Type="http://schemas.openxmlformats.org/officeDocument/2006/relationships/customXml" Target="../ink/ink352.xml"/><Relationship Id="rId17" Type="http://schemas.openxmlformats.org/officeDocument/2006/relationships/image" Target="../media/image339.png"/><Relationship Id="rId25" Type="http://schemas.openxmlformats.org/officeDocument/2006/relationships/image" Target="../media/image343.png"/><Relationship Id="rId33" Type="http://schemas.openxmlformats.org/officeDocument/2006/relationships/image" Target="../media/image347.png"/><Relationship Id="rId38" Type="http://schemas.openxmlformats.org/officeDocument/2006/relationships/customXml" Target="../ink/ink365.xml"/><Relationship Id="rId46" Type="http://schemas.openxmlformats.org/officeDocument/2006/relationships/customXml" Target="../ink/ink369.xml"/><Relationship Id="rId59" Type="http://schemas.openxmlformats.org/officeDocument/2006/relationships/image" Target="../media/image360.png"/><Relationship Id="rId67" Type="http://schemas.openxmlformats.org/officeDocument/2006/relationships/image" Target="../media/image364.png"/><Relationship Id="rId20" Type="http://schemas.openxmlformats.org/officeDocument/2006/relationships/customXml" Target="../ink/ink356.xml"/><Relationship Id="rId41" Type="http://schemas.openxmlformats.org/officeDocument/2006/relationships/image" Target="../media/image351.png"/><Relationship Id="rId54" Type="http://schemas.openxmlformats.org/officeDocument/2006/relationships/customXml" Target="../ink/ink373.xml"/><Relationship Id="rId62" Type="http://schemas.openxmlformats.org/officeDocument/2006/relationships/customXml" Target="../ink/ink377.xml"/><Relationship Id="rId70" Type="http://schemas.openxmlformats.org/officeDocument/2006/relationships/customXml" Target="../ink/ink381.xml"/><Relationship Id="rId75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221F76-107A-434E-AA50-AA2A62B9F5BF}"/>
                  </a:ext>
                </a:extLst>
              </p14:cNvPr>
              <p14:cNvContentPartPr/>
              <p14:nvPr/>
            </p14:nvContentPartPr>
            <p14:xfrm>
              <a:off x="7019634" y="177337"/>
              <a:ext cx="117000" cy="13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221F76-107A-434E-AA50-AA2A62B9F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634" y="168697"/>
                <a:ext cx="134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EC2E10-5D9D-4E7E-94D4-5C4C3E83B35E}"/>
                  </a:ext>
                </a:extLst>
              </p14:cNvPr>
              <p14:cNvContentPartPr/>
              <p14:nvPr/>
            </p14:nvContentPartPr>
            <p14:xfrm>
              <a:off x="7215834" y="170137"/>
              <a:ext cx="116280" cy="14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EC2E10-5D9D-4E7E-94D4-5C4C3E83B3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6834" y="161137"/>
                <a:ext cx="133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8049FF-8962-4829-9E06-19F915ABC6E2}"/>
                  </a:ext>
                </a:extLst>
              </p14:cNvPr>
              <p14:cNvContentPartPr/>
              <p14:nvPr/>
            </p14:nvContentPartPr>
            <p14:xfrm>
              <a:off x="7589874" y="117217"/>
              <a:ext cx="408960" cy="149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8049FF-8962-4829-9E06-19F915ABC6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0882" y="108195"/>
                <a:ext cx="426584" cy="16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098E33-5E64-48FF-AA3F-DECEFD95E600}"/>
                  </a:ext>
                </a:extLst>
              </p14:cNvPr>
              <p14:cNvContentPartPr/>
              <p14:nvPr/>
            </p14:nvContentPartPr>
            <p14:xfrm>
              <a:off x="8092074" y="99937"/>
              <a:ext cx="5760" cy="11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098E33-5E64-48FF-AA3F-DECEFD95E6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3074" y="91297"/>
                <a:ext cx="23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B95593-7D2F-4792-9C9B-E37985D2DA8E}"/>
                  </a:ext>
                </a:extLst>
              </p14:cNvPr>
              <p14:cNvContentPartPr/>
              <p14:nvPr/>
            </p14:nvContentPartPr>
            <p14:xfrm>
              <a:off x="8386194" y="88057"/>
              <a:ext cx="22680" cy="161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B95593-7D2F-4792-9C9B-E37985D2DA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77554" y="79057"/>
                <a:ext cx="40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0EB1EC-5F90-4A7F-89DB-711022F93B66}"/>
                  </a:ext>
                </a:extLst>
              </p14:cNvPr>
              <p14:cNvContentPartPr/>
              <p14:nvPr/>
            </p14:nvContentPartPr>
            <p14:xfrm>
              <a:off x="8479434" y="93457"/>
              <a:ext cx="128520" cy="160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0EB1EC-5F90-4A7F-89DB-711022F93B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0434" y="84817"/>
                <a:ext cx="146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ADBD1-E27C-46EE-940C-133B25599E27}"/>
                  </a:ext>
                </a:extLst>
              </p14:cNvPr>
              <p14:cNvContentPartPr/>
              <p14:nvPr/>
            </p14:nvContentPartPr>
            <p14:xfrm>
              <a:off x="1081434" y="1467217"/>
              <a:ext cx="1490760" cy="340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ADBD1-E27C-46EE-940C-133B25599E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2794" y="1458227"/>
                <a:ext cx="1508400" cy="35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9C1472-2EE7-4F49-B21B-6E698A9BC6AF}"/>
                  </a:ext>
                </a:extLst>
              </p14:cNvPr>
              <p14:cNvContentPartPr/>
              <p14:nvPr/>
            </p14:nvContentPartPr>
            <p14:xfrm>
              <a:off x="1739154" y="2073817"/>
              <a:ext cx="751320" cy="245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9C1472-2EE7-4F49-B21B-6E698A9BC6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0510" y="2064817"/>
                <a:ext cx="768968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13C8573-43C4-49CD-AF28-8E416470AB9F}"/>
                  </a:ext>
                </a:extLst>
              </p14:cNvPr>
              <p14:cNvContentPartPr/>
              <p14:nvPr/>
            </p14:nvContentPartPr>
            <p14:xfrm>
              <a:off x="2937594" y="2066977"/>
              <a:ext cx="1742040" cy="4298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13C8573-43C4-49CD-AF28-8E416470AB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8952" y="2058330"/>
                <a:ext cx="1759684" cy="447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C368AA-1978-4D1B-B59E-AA29043E1A35}"/>
                  </a:ext>
                </a:extLst>
              </p14:cNvPr>
              <p14:cNvContentPartPr/>
              <p14:nvPr/>
            </p14:nvContentPartPr>
            <p14:xfrm>
              <a:off x="5018754" y="2010457"/>
              <a:ext cx="772200" cy="232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C368AA-1978-4D1B-B59E-AA29043E1A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10110" y="2001817"/>
                <a:ext cx="789848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5EBA2A8-2482-4EFE-95FA-51AF58178891}"/>
                  </a:ext>
                </a:extLst>
              </p14:cNvPr>
              <p14:cNvContentPartPr/>
              <p14:nvPr/>
            </p14:nvContentPartPr>
            <p14:xfrm>
              <a:off x="6057714" y="2128897"/>
              <a:ext cx="139680" cy="124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5EBA2A8-2482-4EFE-95FA-51AF581788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49074" y="2120257"/>
                <a:ext cx="157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A1BFD5-5E00-4885-BE71-EB72164D13B1}"/>
                  </a:ext>
                </a:extLst>
              </p14:cNvPr>
              <p14:cNvContentPartPr/>
              <p14:nvPr/>
            </p14:nvContentPartPr>
            <p14:xfrm>
              <a:off x="6280194" y="2058697"/>
              <a:ext cx="1302120" cy="2725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A1BFD5-5E00-4885-BE71-EB72164D13B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71554" y="2050046"/>
                <a:ext cx="1319760" cy="29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C12720-454B-46B0-AA2A-17509B1C75B5}"/>
                  </a:ext>
                </a:extLst>
              </p14:cNvPr>
              <p14:cNvContentPartPr/>
              <p14:nvPr/>
            </p14:nvContentPartPr>
            <p14:xfrm>
              <a:off x="7780314" y="2085697"/>
              <a:ext cx="1509120" cy="285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C12720-454B-46B0-AA2A-17509B1C75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71672" y="2077068"/>
                <a:ext cx="1526764" cy="30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392A3A6-E6EA-4902-98DD-14C83911715A}"/>
                  </a:ext>
                </a:extLst>
              </p14:cNvPr>
              <p14:cNvContentPartPr/>
              <p14:nvPr/>
            </p14:nvContentPartPr>
            <p14:xfrm>
              <a:off x="4905354" y="2853577"/>
              <a:ext cx="211680" cy="210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392A3A6-E6EA-4902-98DD-14C83911715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96714" y="2844922"/>
                <a:ext cx="229320" cy="228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F2EB9C2-9CA7-4894-BFD5-51011BB5966F}"/>
                  </a:ext>
                </a:extLst>
              </p14:cNvPr>
              <p14:cNvContentPartPr/>
              <p14:nvPr/>
            </p14:nvContentPartPr>
            <p14:xfrm>
              <a:off x="5204514" y="2849617"/>
              <a:ext cx="157680" cy="2167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F2EB9C2-9CA7-4894-BFD5-51011BB596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95514" y="2840617"/>
                <a:ext cx="175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761EA59-C278-4D97-9DAB-515EAE5C53C1}"/>
                  </a:ext>
                </a:extLst>
              </p14:cNvPr>
              <p14:cNvContentPartPr/>
              <p14:nvPr/>
            </p14:nvContentPartPr>
            <p14:xfrm>
              <a:off x="5506554" y="2851777"/>
              <a:ext cx="221760" cy="2066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761EA59-C278-4D97-9DAB-515EAE5C53C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97554" y="2843137"/>
                <a:ext cx="239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E9C0AD-6861-490F-9AE0-7FA6F8A25F06}"/>
                  </a:ext>
                </a:extLst>
              </p14:cNvPr>
              <p14:cNvContentPartPr/>
              <p14:nvPr/>
            </p14:nvContentPartPr>
            <p14:xfrm>
              <a:off x="5821554" y="2803537"/>
              <a:ext cx="403920" cy="2300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E9C0AD-6861-490F-9AE0-7FA6F8A25F0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12554" y="2794551"/>
                <a:ext cx="421560" cy="247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60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169C45-C2FC-4B96-BC1A-C62E916E0CFB}"/>
                  </a:ext>
                </a:extLst>
              </p14:cNvPr>
              <p14:cNvContentPartPr/>
              <p14:nvPr/>
            </p14:nvContentPartPr>
            <p14:xfrm>
              <a:off x="3036594" y="831097"/>
              <a:ext cx="410040" cy="298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169C45-C2FC-4B96-BC1A-C62E916E0C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7602" y="822097"/>
                <a:ext cx="427665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06EE50-0C2C-402C-9C7F-CF6D9FF9679A}"/>
                  </a:ext>
                </a:extLst>
              </p14:cNvPr>
              <p14:cNvContentPartPr/>
              <p14:nvPr/>
            </p14:nvContentPartPr>
            <p14:xfrm>
              <a:off x="2332074" y="893017"/>
              <a:ext cx="611640" cy="147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06EE50-0C2C-402C-9C7F-CF6D9FF967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3074" y="884017"/>
                <a:ext cx="629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A33287-B200-427A-B7D1-6D0DAC04ECD4}"/>
                  </a:ext>
                </a:extLst>
              </p14:cNvPr>
              <p14:cNvContentPartPr/>
              <p14:nvPr/>
            </p14:nvContentPartPr>
            <p14:xfrm>
              <a:off x="601914" y="822817"/>
              <a:ext cx="1518120" cy="316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A33287-B200-427A-B7D1-6D0DAC04E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76" y="813827"/>
                <a:ext cx="1535756" cy="33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5204CEE-71F8-46E2-A31E-4FFADB6E1370}"/>
                  </a:ext>
                </a:extLst>
              </p14:cNvPr>
              <p14:cNvContentPartPr/>
              <p14:nvPr/>
            </p14:nvContentPartPr>
            <p14:xfrm>
              <a:off x="3704034" y="841177"/>
              <a:ext cx="190800" cy="156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5204CEE-71F8-46E2-A31E-4FFADB6E13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5051" y="832198"/>
                <a:ext cx="208407" cy="1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42D887-1ACE-4627-B207-874D1F70F60C}"/>
                  </a:ext>
                </a:extLst>
              </p14:cNvPr>
              <p14:cNvContentPartPr/>
              <p14:nvPr/>
            </p14:nvContentPartPr>
            <p14:xfrm>
              <a:off x="4112634" y="796537"/>
              <a:ext cx="1074960" cy="329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42D887-1ACE-4627-B207-874D1F70F6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3991" y="787537"/>
                <a:ext cx="1092606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A3C6F7A-F0F2-4B12-8501-DEEC960EE947}"/>
                  </a:ext>
                </a:extLst>
              </p14:cNvPr>
              <p14:cNvContentPartPr/>
              <p14:nvPr/>
            </p14:nvContentPartPr>
            <p14:xfrm>
              <a:off x="6542274" y="845137"/>
              <a:ext cx="677160" cy="19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A3C6F7A-F0F2-4B12-8501-DEEC960EE9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3634" y="836497"/>
                <a:ext cx="6948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A8AB41-9096-47A7-AFF7-7C342A3DFF7A}"/>
                  </a:ext>
                </a:extLst>
              </p14:cNvPr>
              <p14:cNvContentPartPr/>
              <p14:nvPr/>
            </p14:nvContentPartPr>
            <p14:xfrm>
              <a:off x="5454354" y="855217"/>
              <a:ext cx="826200" cy="178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A8AB41-9096-47A7-AFF7-7C342A3DFF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45358" y="846577"/>
                <a:ext cx="843832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C4A10D-D2CD-4443-9C61-B7C9ED1E417B}"/>
                  </a:ext>
                </a:extLst>
              </p14:cNvPr>
              <p14:cNvContentPartPr/>
              <p14:nvPr/>
            </p14:nvContentPartPr>
            <p14:xfrm>
              <a:off x="7497714" y="846937"/>
              <a:ext cx="934200" cy="313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C4A10D-D2CD-4443-9C61-B7C9ED1E41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88717" y="837947"/>
                <a:ext cx="951833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3B6FA3E-2168-4F44-B29A-10D2B8645410}"/>
                  </a:ext>
                </a:extLst>
              </p14:cNvPr>
              <p14:cNvContentPartPr/>
              <p14:nvPr/>
            </p14:nvContentPartPr>
            <p14:xfrm>
              <a:off x="516594" y="1508977"/>
              <a:ext cx="525240" cy="212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3B6FA3E-2168-4F44-B29A-10D2B86454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600" y="1499977"/>
                <a:ext cx="542868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5395BD1-4B17-4F5D-ABB7-4706BFDEFD3B}"/>
                  </a:ext>
                </a:extLst>
              </p14:cNvPr>
              <p14:cNvContentPartPr/>
              <p14:nvPr/>
            </p14:nvContentPartPr>
            <p14:xfrm>
              <a:off x="2818794" y="1472977"/>
              <a:ext cx="1584360" cy="3772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5395BD1-4B17-4F5D-ABB7-4706BFDEFD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9794" y="1464329"/>
                <a:ext cx="1602000" cy="39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E5CF487-EDD6-48BA-8D2F-5667D905FEB2}"/>
                  </a:ext>
                </a:extLst>
              </p14:cNvPr>
              <p14:cNvContentPartPr/>
              <p14:nvPr/>
            </p14:nvContentPartPr>
            <p14:xfrm>
              <a:off x="1365474" y="1495657"/>
              <a:ext cx="1196640" cy="228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E5CF487-EDD6-48BA-8D2F-5667D905FE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6831" y="1487017"/>
                <a:ext cx="1214285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BB53504-B26D-4244-90DE-F958E74570F1}"/>
                  </a:ext>
                </a:extLst>
              </p14:cNvPr>
              <p14:cNvContentPartPr/>
              <p14:nvPr/>
            </p14:nvContentPartPr>
            <p14:xfrm>
              <a:off x="5430234" y="1512937"/>
              <a:ext cx="403200" cy="2052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BB53504-B26D-4244-90DE-F958E74570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21594" y="1504297"/>
                <a:ext cx="420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FD27F30-0BD4-472C-82E1-E84ECD9B7580}"/>
                  </a:ext>
                </a:extLst>
              </p14:cNvPr>
              <p14:cNvContentPartPr/>
              <p14:nvPr/>
            </p14:nvContentPartPr>
            <p14:xfrm>
              <a:off x="6045474" y="1573417"/>
              <a:ext cx="1705680" cy="2012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FD27F30-0BD4-472C-82E1-E84ECD9B758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6476" y="1564777"/>
                <a:ext cx="1723316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385845-88EB-48E3-904A-1620C05FECD4}"/>
                  </a:ext>
                </a:extLst>
              </p14:cNvPr>
              <p14:cNvContentPartPr/>
              <p14:nvPr/>
            </p14:nvContentPartPr>
            <p14:xfrm>
              <a:off x="4781514" y="1590697"/>
              <a:ext cx="468000" cy="1159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385845-88EB-48E3-904A-1620C05FECD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2874" y="1582057"/>
                <a:ext cx="485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892ED28-0319-4146-B9B1-198BEA854732}"/>
                  </a:ext>
                </a:extLst>
              </p14:cNvPr>
              <p14:cNvContentPartPr/>
              <p14:nvPr/>
            </p14:nvContentPartPr>
            <p14:xfrm>
              <a:off x="8053914" y="1564057"/>
              <a:ext cx="412560" cy="3204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892ED28-0319-4146-B9B1-198BEA8547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45274" y="1555057"/>
                <a:ext cx="4302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75F104D-5EC2-4274-B050-E40882CD3A0E}"/>
                  </a:ext>
                </a:extLst>
              </p14:cNvPr>
              <p14:cNvContentPartPr/>
              <p14:nvPr/>
            </p14:nvContentPartPr>
            <p14:xfrm>
              <a:off x="4190034" y="1992097"/>
              <a:ext cx="1578240" cy="2638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75F104D-5EC2-4274-B050-E40882CD3A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81034" y="1983445"/>
                <a:ext cx="1595880" cy="281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1ACA23A-B01D-41A5-906D-7A0CD21913C5}"/>
                  </a:ext>
                </a:extLst>
              </p14:cNvPr>
              <p14:cNvContentPartPr/>
              <p14:nvPr/>
            </p14:nvContentPartPr>
            <p14:xfrm>
              <a:off x="3626274" y="1934137"/>
              <a:ext cx="216000" cy="377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1ACA23A-B01D-41A5-906D-7A0CD21913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17620" y="1925497"/>
                <a:ext cx="233669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5AB62A-DFFA-4B30-AAD7-5D29E7949FD5}"/>
                  </a:ext>
                </a:extLst>
              </p14:cNvPr>
              <p14:cNvContentPartPr/>
              <p14:nvPr/>
            </p14:nvContentPartPr>
            <p14:xfrm>
              <a:off x="2602074" y="1947097"/>
              <a:ext cx="849240" cy="1933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5AB62A-DFFA-4B30-AAD7-5D29E7949F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93434" y="1938457"/>
                <a:ext cx="866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C12F564-7EF3-4D2E-AA95-621ACDA233E3}"/>
                  </a:ext>
                </a:extLst>
              </p14:cNvPr>
              <p14:cNvContentPartPr/>
              <p14:nvPr/>
            </p14:nvContentPartPr>
            <p14:xfrm>
              <a:off x="1413354" y="1908217"/>
              <a:ext cx="930600" cy="272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C12F564-7EF3-4D2E-AA95-621ACDA233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04357" y="1899577"/>
                <a:ext cx="948233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C9EF11-4539-414F-A042-3D08CC90BB9D}"/>
                  </a:ext>
                </a:extLst>
              </p14:cNvPr>
              <p14:cNvContentPartPr/>
              <p14:nvPr/>
            </p14:nvContentPartPr>
            <p14:xfrm>
              <a:off x="474474" y="3564217"/>
              <a:ext cx="284760" cy="2980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C9EF11-4539-414F-A042-3D08CC90BB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474" y="3555577"/>
                <a:ext cx="3024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0CFCDDF-D20E-4817-B3FC-CDBC68E9DBAE}"/>
                  </a:ext>
                </a:extLst>
              </p14:cNvPr>
              <p14:cNvContentPartPr/>
              <p14:nvPr/>
            </p14:nvContentPartPr>
            <p14:xfrm>
              <a:off x="865434" y="3594457"/>
              <a:ext cx="817920" cy="3949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0CFCDDF-D20E-4817-B3FC-CDBC68E9DBA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6794" y="3585457"/>
                <a:ext cx="83556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E263D76-1BDE-4759-8AC4-23B0F1B62315}"/>
                  </a:ext>
                </a:extLst>
              </p14:cNvPr>
              <p14:cNvContentPartPr/>
              <p14:nvPr/>
            </p14:nvContentPartPr>
            <p14:xfrm>
              <a:off x="1776594" y="3344617"/>
              <a:ext cx="228960" cy="9770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E263D76-1BDE-4759-8AC4-23B0F1B623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7954" y="3335977"/>
                <a:ext cx="24660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170C14D-3F26-48F3-B5F3-6CFB4B3039C3}"/>
                  </a:ext>
                </a:extLst>
              </p14:cNvPr>
              <p14:cNvContentPartPr/>
              <p14:nvPr/>
            </p14:nvContentPartPr>
            <p14:xfrm>
              <a:off x="2104554" y="3186577"/>
              <a:ext cx="172440" cy="1627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170C14D-3F26-48F3-B5F3-6CFB4B3039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95914" y="3177577"/>
                <a:ext cx="1900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E4FB1E7-5427-4AA8-B165-2B367261100E}"/>
                  </a:ext>
                </a:extLst>
              </p14:cNvPr>
              <p14:cNvContentPartPr/>
              <p14:nvPr/>
            </p14:nvContentPartPr>
            <p14:xfrm>
              <a:off x="2425314" y="3282697"/>
              <a:ext cx="93600" cy="46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E4FB1E7-5427-4AA8-B165-2B36726110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6674" y="3274057"/>
                <a:ext cx="111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09448D6-2A8F-47F2-9FDA-B9E129BC71AC}"/>
                  </a:ext>
                </a:extLst>
              </p14:cNvPr>
              <p14:cNvContentPartPr/>
              <p14:nvPr/>
            </p14:nvContentPartPr>
            <p14:xfrm>
              <a:off x="4480914" y="3124297"/>
              <a:ext cx="1254960" cy="2232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09448D6-2A8F-47F2-9FDA-B9E129BC71A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72272" y="3115657"/>
                <a:ext cx="1272605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F38004C-2199-4958-A0B4-7C6F9440B483}"/>
                  </a:ext>
                </a:extLst>
              </p14:cNvPr>
              <p14:cNvContentPartPr/>
              <p14:nvPr/>
            </p14:nvContentPartPr>
            <p14:xfrm>
              <a:off x="2732034" y="3130417"/>
              <a:ext cx="888840" cy="3765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F38004C-2199-4958-A0B4-7C6F9440B48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23034" y="3121777"/>
                <a:ext cx="9064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4F3668A-58F4-4500-8B10-BA179F517020}"/>
                  </a:ext>
                </a:extLst>
              </p14:cNvPr>
              <p14:cNvContentPartPr/>
              <p14:nvPr/>
            </p14:nvContentPartPr>
            <p14:xfrm>
              <a:off x="3715914" y="3149137"/>
              <a:ext cx="590040" cy="1969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4F3668A-58F4-4500-8B10-BA179F5170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06914" y="3140137"/>
                <a:ext cx="607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ECE5C88-3B7D-4FBF-8CB7-A77C25CC3D53}"/>
                  </a:ext>
                </a:extLst>
              </p14:cNvPr>
              <p14:cNvContentPartPr/>
              <p14:nvPr/>
            </p14:nvContentPartPr>
            <p14:xfrm>
              <a:off x="2764434" y="3762937"/>
              <a:ext cx="1477800" cy="2178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ECE5C88-3B7D-4FBF-8CB7-A77C25CC3D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5792" y="3754283"/>
                <a:ext cx="1495444" cy="235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67747A8-8ADF-4401-9682-54061603F08D}"/>
                  </a:ext>
                </a:extLst>
              </p14:cNvPr>
              <p14:cNvContentPartPr/>
              <p14:nvPr/>
            </p14:nvContentPartPr>
            <p14:xfrm>
              <a:off x="2139474" y="3933217"/>
              <a:ext cx="342360" cy="1335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67747A8-8ADF-4401-9682-54061603F0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0474" y="3924217"/>
                <a:ext cx="36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671D919-3588-4878-9B30-8AAE6857B666}"/>
                  </a:ext>
                </a:extLst>
              </p14:cNvPr>
              <p14:cNvContentPartPr/>
              <p14:nvPr/>
            </p14:nvContentPartPr>
            <p14:xfrm>
              <a:off x="4421514" y="3700297"/>
              <a:ext cx="1279800" cy="2718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671D919-3588-4878-9B30-8AAE6857B66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12514" y="3691657"/>
                <a:ext cx="1297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9F4D4C6-2255-45B5-9600-ABB9D19BE197}"/>
                  </a:ext>
                </a:extLst>
              </p14:cNvPr>
              <p14:cNvContentPartPr/>
              <p14:nvPr/>
            </p14:nvContentPartPr>
            <p14:xfrm>
              <a:off x="2916714" y="4134457"/>
              <a:ext cx="5819040" cy="20757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9F4D4C6-2255-45B5-9600-ABB9D19BE19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07714" y="4125817"/>
                <a:ext cx="5836680" cy="20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13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9DFB02-2AA2-4AEC-84CD-FCCEF341EB7B}"/>
                  </a:ext>
                </a:extLst>
              </p14:cNvPr>
              <p14:cNvContentPartPr/>
              <p14:nvPr/>
            </p14:nvContentPartPr>
            <p14:xfrm>
              <a:off x="598314" y="293257"/>
              <a:ext cx="34920" cy="15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9DFB02-2AA2-4AEC-84CD-FCCEF341E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314" y="284257"/>
                <a:ext cx="52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AA5911-111C-43B6-8341-378069C3B124}"/>
                  </a:ext>
                </a:extLst>
              </p14:cNvPr>
              <p14:cNvContentPartPr/>
              <p14:nvPr/>
            </p14:nvContentPartPr>
            <p14:xfrm>
              <a:off x="458634" y="296137"/>
              <a:ext cx="72360" cy="19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AA5911-111C-43B6-8341-378069C3B1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634" y="287137"/>
                <a:ext cx="900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0B64D7-025C-46C4-BC9B-1161E9C17738}"/>
                  </a:ext>
                </a:extLst>
              </p14:cNvPr>
              <p14:cNvContentPartPr/>
              <p14:nvPr/>
            </p14:nvContentPartPr>
            <p14:xfrm>
              <a:off x="711714" y="260137"/>
              <a:ext cx="82440" cy="24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0B64D7-025C-46C4-BC9B-1161E9C177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714" y="251137"/>
                <a:ext cx="1000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5AC7E1-40C1-4542-9127-8E1647B503A4}"/>
                  </a:ext>
                </a:extLst>
              </p14:cNvPr>
              <p14:cNvContentPartPr/>
              <p14:nvPr/>
            </p14:nvContentPartPr>
            <p14:xfrm>
              <a:off x="8352714" y="467857"/>
              <a:ext cx="556200" cy="236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5AC7E1-40C1-4542-9127-8E1647B503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3714" y="459204"/>
                <a:ext cx="573840" cy="25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92DD401-9754-49E7-B19B-201EF093C3B3}"/>
                  </a:ext>
                </a:extLst>
              </p14:cNvPr>
              <p14:cNvContentPartPr/>
              <p14:nvPr/>
            </p14:nvContentPartPr>
            <p14:xfrm>
              <a:off x="1593354" y="949897"/>
              <a:ext cx="70920" cy="102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92DD401-9754-49E7-B19B-201EF093C3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4354" y="940897"/>
                <a:ext cx="88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CFE1EC-42F1-4606-ACB9-1D6C48C880B9}"/>
                  </a:ext>
                </a:extLst>
              </p14:cNvPr>
              <p14:cNvContentPartPr/>
              <p14:nvPr/>
            </p14:nvContentPartPr>
            <p14:xfrm>
              <a:off x="1368714" y="704737"/>
              <a:ext cx="165600" cy="3344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CFE1EC-42F1-4606-ACB9-1D6C48C880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9714" y="696088"/>
                <a:ext cx="183240" cy="35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1A3DD9C-F969-4DFA-B11E-F7EFAB4A773F}"/>
                  </a:ext>
                </a:extLst>
              </p14:cNvPr>
              <p14:cNvContentPartPr/>
              <p14:nvPr/>
            </p14:nvContentPartPr>
            <p14:xfrm>
              <a:off x="5490714" y="182737"/>
              <a:ext cx="2656800" cy="11296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1A3DD9C-F969-4DFA-B11E-F7EFAB4A77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82073" y="174097"/>
                <a:ext cx="2674442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DBC80C4-472C-47DA-B409-7CF24184589A}"/>
                  </a:ext>
                </a:extLst>
              </p14:cNvPr>
              <p14:cNvContentPartPr/>
              <p14:nvPr/>
            </p14:nvContentPartPr>
            <p14:xfrm>
              <a:off x="2555634" y="1422937"/>
              <a:ext cx="222840" cy="2181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DBC80C4-472C-47DA-B409-7CF2418458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6994" y="1413952"/>
                <a:ext cx="240480" cy="235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AF6402F-2DDF-4654-A488-FD0FBE89D955}"/>
                  </a:ext>
                </a:extLst>
              </p14:cNvPr>
              <p14:cNvContentPartPr/>
              <p14:nvPr/>
            </p14:nvContentPartPr>
            <p14:xfrm>
              <a:off x="1706394" y="1922257"/>
              <a:ext cx="134280" cy="1310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AF6402F-2DDF-4654-A488-FD0FBE89D9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7394" y="1913257"/>
                <a:ext cx="151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DCC45D6-0EC1-4278-92CD-4F0DAC74F86A}"/>
                  </a:ext>
                </a:extLst>
              </p14:cNvPr>
              <p14:cNvContentPartPr/>
              <p14:nvPr/>
            </p14:nvContentPartPr>
            <p14:xfrm>
              <a:off x="1942914" y="1873297"/>
              <a:ext cx="147240" cy="1540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DCC45D6-0EC1-4278-92CD-4F0DAC74F8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4274" y="1864297"/>
                <a:ext cx="164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DB9D6D5-6909-4F4C-B076-BED8FAEAFCA2}"/>
                  </a:ext>
                </a:extLst>
              </p14:cNvPr>
              <p14:cNvContentPartPr/>
              <p14:nvPr/>
            </p14:nvContentPartPr>
            <p14:xfrm>
              <a:off x="1122474" y="1853857"/>
              <a:ext cx="347400" cy="2941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DB9D6D5-6909-4F4C-B076-BED8FAEAFC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834" y="1845217"/>
                <a:ext cx="3650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28A8041-69EF-4F12-8215-B0293BBD608E}"/>
                  </a:ext>
                </a:extLst>
              </p14:cNvPr>
              <p14:cNvContentPartPr/>
              <p14:nvPr/>
            </p14:nvContentPartPr>
            <p14:xfrm>
              <a:off x="2239914" y="1850617"/>
              <a:ext cx="303840" cy="1620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28A8041-69EF-4F12-8215-B0293BBD608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30914" y="1841617"/>
                <a:ext cx="32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923C2D0-1AF1-4DB8-99A3-7A05F227FBFA}"/>
                  </a:ext>
                </a:extLst>
              </p14:cNvPr>
              <p14:cNvContentPartPr/>
              <p14:nvPr/>
            </p14:nvContentPartPr>
            <p14:xfrm>
              <a:off x="2736714" y="1830457"/>
              <a:ext cx="20160" cy="160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923C2D0-1AF1-4DB8-99A3-7A05F227FBF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8074" y="1821817"/>
                <a:ext cx="378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E348139-284A-4A40-849A-575C86C80DAD}"/>
                  </a:ext>
                </a:extLst>
              </p14:cNvPr>
              <p14:cNvContentPartPr/>
              <p14:nvPr/>
            </p14:nvContentPartPr>
            <p14:xfrm>
              <a:off x="3156834" y="2001097"/>
              <a:ext cx="116280" cy="1270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E348139-284A-4A40-849A-575C86C80D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47834" y="1992457"/>
                <a:ext cx="133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6FC29AF-4D7E-41F4-AA56-970BD2EAEB60}"/>
                  </a:ext>
                </a:extLst>
              </p14:cNvPr>
              <p14:cNvContentPartPr/>
              <p14:nvPr/>
            </p14:nvContentPartPr>
            <p14:xfrm>
              <a:off x="3683154" y="1799137"/>
              <a:ext cx="207720" cy="1818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6FC29AF-4D7E-41F4-AA56-970BD2EAEB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74514" y="1790497"/>
                <a:ext cx="22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F56D006-EE48-4CDF-BA3A-AE8D1DCB20FB}"/>
                  </a:ext>
                </a:extLst>
              </p14:cNvPr>
              <p14:cNvContentPartPr/>
              <p14:nvPr/>
            </p14:nvContentPartPr>
            <p14:xfrm>
              <a:off x="4011474" y="1766737"/>
              <a:ext cx="297000" cy="2548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F56D006-EE48-4CDF-BA3A-AE8D1DCB20F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02474" y="1758085"/>
                <a:ext cx="314640" cy="2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CC1467B-EA7C-441F-8C08-27526A7AC919}"/>
                  </a:ext>
                </a:extLst>
              </p14:cNvPr>
              <p14:cNvContentPartPr/>
              <p14:nvPr/>
            </p14:nvContentPartPr>
            <p14:xfrm>
              <a:off x="4433754" y="1834057"/>
              <a:ext cx="160200" cy="198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CC1467B-EA7C-441F-8C08-27526A7AC9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24754" y="1825057"/>
                <a:ext cx="177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61BC311-CEF4-4190-9714-545784244798}"/>
                  </a:ext>
                </a:extLst>
              </p14:cNvPr>
              <p14:cNvContentPartPr/>
              <p14:nvPr/>
            </p14:nvContentPartPr>
            <p14:xfrm>
              <a:off x="4459314" y="1890217"/>
              <a:ext cx="122040" cy="338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61BC311-CEF4-4190-9714-5457842447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50674" y="1881577"/>
                <a:ext cx="139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0FFB017-F2E7-4A98-B96D-3B19F7D55FBB}"/>
                  </a:ext>
                </a:extLst>
              </p14:cNvPr>
              <p14:cNvContentPartPr/>
              <p14:nvPr/>
            </p14:nvContentPartPr>
            <p14:xfrm>
              <a:off x="4743714" y="1771417"/>
              <a:ext cx="167400" cy="1134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0FFB017-F2E7-4A98-B96D-3B19F7D55F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5074" y="1762777"/>
                <a:ext cx="185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386CA94-ED49-489E-A4A0-8B4C1DEC1672}"/>
                  </a:ext>
                </a:extLst>
              </p14:cNvPr>
              <p14:cNvContentPartPr/>
              <p14:nvPr/>
            </p14:nvContentPartPr>
            <p14:xfrm>
              <a:off x="5002914" y="1763137"/>
              <a:ext cx="136800" cy="1576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386CA94-ED49-489E-A4A0-8B4C1DEC167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93914" y="1754497"/>
                <a:ext cx="1544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E68DEE8-3612-45EA-836D-934FFCDF6490}"/>
                  </a:ext>
                </a:extLst>
              </p14:cNvPr>
              <p14:cNvContentPartPr/>
              <p14:nvPr/>
            </p14:nvContentPartPr>
            <p14:xfrm>
              <a:off x="5394234" y="1933057"/>
              <a:ext cx="151920" cy="954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E68DEE8-3612-45EA-836D-934FFCDF64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5594" y="1924057"/>
                <a:ext cx="169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97F37C4-46DC-4844-B6FA-F410A999A7D3}"/>
                  </a:ext>
                </a:extLst>
              </p14:cNvPr>
              <p14:cNvContentPartPr/>
              <p14:nvPr/>
            </p14:nvContentPartPr>
            <p14:xfrm>
              <a:off x="5285514" y="1696537"/>
              <a:ext cx="130680" cy="2012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97F37C4-46DC-4844-B6FA-F410A999A7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76514" y="1687537"/>
                <a:ext cx="148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8199805-AB6B-4FC2-A13C-C91C32782B4E}"/>
                  </a:ext>
                </a:extLst>
              </p14:cNvPr>
              <p14:cNvContentPartPr/>
              <p14:nvPr/>
            </p14:nvContentPartPr>
            <p14:xfrm>
              <a:off x="5741274" y="1792657"/>
              <a:ext cx="156240" cy="111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8199805-AB6B-4FC2-A13C-C91C32782B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32274" y="1784017"/>
                <a:ext cx="173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E98B58F-298A-40B2-865D-73105B7CB2D3}"/>
                  </a:ext>
                </a:extLst>
              </p14:cNvPr>
              <p14:cNvContentPartPr/>
              <p14:nvPr/>
            </p14:nvContentPartPr>
            <p14:xfrm>
              <a:off x="5759634" y="1861417"/>
              <a:ext cx="156240" cy="12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E98B58F-298A-40B2-865D-73105B7CB2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50634" y="1852417"/>
                <a:ext cx="173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311169E-E505-437C-9CAB-06AD0E6B1E91}"/>
                  </a:ext>
                </a:extLst>
              </p14:cNvPr>
              <p14:cNvContentPartPr/>
              <p14:nvPr/>
            </p14:nvContentPartPr>
            <p14:xfrm>
              <a:off x="6085434" y="1720657"/>
              <a:ext cx="177120" cy="2689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311169E-E505-437C-9CAB-06AD0E6B1E9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76434" y="1711657"/>
                <a:ext cx="1947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E1138BD-9695-4DB2-950C-A6121880DDA7}"/>
                  </a:ext>
                </a:extLst>
              </p14:cNvPr>
              <p14:cNvContentPartPr/>
              <p14:nvPr/>
            </p14:nvContentPartPr>
            <p14:xfrm>
              <a:off x="7658274" y="1689337"/>
              <a:ext cx="183240" cy="122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E1138BD-9695-4DB2-950C-A6121880DD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49634" y="1680697"/>
                <a:ext cx="200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2D28D2B-3AEA-47D2-94BA-1590A19A8453}"/>
                  </a:ext>
                </a:extLst>
              </p14:cNvPr>
              <p14:cNvContentPartPr/>
              <p14:nvPr/>
            </p14:nvContentPartPr>
            <p14:xfrm>
              <a:off x="7669794" y="1767457"/>
              <a:ext cx="182160" cy="140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2D28D2B-3AEA-47D2-94BA-1590A19A84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61154" y="1758457"/>
                <a:ext cx="199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D1DE7C1-A10C-4742-90A1-18B716BD05E6}"/>
                  </a:ext>
                </a:extLst>
              </p14:cNvPr>
              <p14:cNvContentPartPr/>
              <p14:nvPr/>
            </p14:nvContentPartPr>
            <p14:xfrm>
              <a:off x="7965714" y="1664497"/>
              <a:ext cx="137880" cy="2196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D1DE7C1-A10C-4742-90A1-18B716BD05E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57074" y="1655857"/>
                <a:ext cx="1555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0813A12-9B1A-4DEA-8378-B90FA9C2DE8C}"/>
                  </a:ext>
                </a:extLst>
              </p14:cNvPr>
              <p14:cNvContentPartPr/>
              <p14:nvPr/>
            </p14:nvContentPartPr>
            <p14:xfrm>
              <a:off x="8306994" y="1535257"/>
              <a:ext cx="635400" cy="3236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0813A12-9B1A-4DEA-8378-B90FA9C2DE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98354" y="1526607"/>
                <a:ext cx="653040" cy="341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D738C27-6347-413F-95F0-6301D201EBAA}"/>
                  </a:ext>
                </a:extLst>
              </p14:cNvPr>
              <p14:cNvContentPartPr/>
              <p14:nvPr/>
            </p14:nvContentPartPr>
            <p14:xfrm>
              <a:off x="6913794" y="1476937"/>
              <a:ext cx="550800" cy="41184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D738C27-6347-413F-95F0-6301D201EBA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05154" y="1467937"/>
                <a:ext cx="568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B6F11B2-CF58-4CB4-8CC6-60C4840F5FE0}"/>
                  </a:ext>
                </a:extLst>
              </p14:cNvPr>
              <p14:cNvContentPartPr/>
              <p14:nvPr/>
            </p14:nvContentPartPr>
            <p14:xfrm>
              <a:off x="6375954" y="1519057"/>
              <a:ext cx="442440" cy="4165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B6F11B2-CF58-4CB4-8CC6-60C4840F5FE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67314" y="1510057"/>
                <a:ext cx="4600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7FC4490-4582-4D89-8157-9C09734AF444}"/>
                  </a:ext>
                </a:extLst>
              </p14:cNvPr>
              <p14:cNvContentPartPr/>
              <p14:nvPr/>
            </p14:nvContentPartPr>
            <p14:xfrm>
              <a:off x="3747594" y="2154817"/>
              <a:ext cx="597960" cy="925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7FC4490-4582-4D89-8157-9C09734AF44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38594" y="2145817"/>
                <a:ext cx="615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4DCE314-DA55-4822-979D-B347527BA6E8}"/>
                  </a:ext>
                </a:extLst>
              </p14:cNvPr>
              <p14:cNvContentPartPr/>
              <p14:nvPr/>
            </p14:nvContentPartPr>
            <p14:xfrm>
              <a:off x="8340114" y="1955017"/>
              <a:ext cx="509040" cy="720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4DCE314-DA55-4822-979D-B347527BA6E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31474" y="1946377"/>
                <a:ext cx="526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C5C417E-F357-406D-8A69-A91BFF370E69}"/>
                  </a:ext>
                </a:extLst>
              </p14:cNvPr>
              <p14:cNvContentPartPr/>
              <p14:nvPr/>
            </p14:nvContentPartPr>
            <p14:xfrm>
              <a:off x="3191754" y="2545057"/>
              <a:ext cx="532440" cy="2962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C5C417E-F357-406D-8A69-A91BFF370E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82754" y="2536417"/>
                <a:ext cx="550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0831D79-7A75-48DD-BD27-364C9073F523}"/>
                  </a:ext>
                </a:extLst>
              </p14:cNvPr>
              <p14:cNvContentPartPr/>
              <p14:nvPr/>
            </p14:nvContentPartPr>
            <p14:xfrm>
              <a:off x="4132434" y="2597257"/>
              <a:ext cx="377640" cy="1267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0831D79-7A75-48DD-BD27-364C9073F52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23794" y="2588257"/>
                <a:ext cx="3952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1408095-E89D-46D5-9661-BE2540E0DDB8}"/>
                  </a:ext>
                </a:extLst>
              </p14:cNvPr>
              <p14:cNvContentPartPr/>
              <p14:nvPr/>
            </p14:nvContentPartPr>
            <p14:xfrm>
              <a:off x="4700154" y="2538217"/>
              <a:ext cx="250560" cy="1836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1408095-E89D-46D5-9661-BE2540E0DDB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91514" y="2529577"/>
                <a:ext cx="268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8D405FA-89E0-4C5B-B302-01A4B63F7C11}"/>
                  </a:ext>
                </a:extLst>
              </p14:cNvPr>
              <p14:cNvContentPartPr/>
              <p14:nvPr/>
            </p14:nvContentPartPr>
            <p14:xfrm>
              <a:off x="6410874" y="2109817"/>
              <a:ext cx="204120" cy="112284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8D405FA-89E0-4C5B-B302-01A4B63F7C1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234" y="2101177"/>
                <a:ext cx="22176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3CC2778-8B9D-43B2-9E0E-3FFE41159A1C}"/>
                  </a:ext>
                </a:extLst>
              </p14:cNvPr>
              <p14:cNvContentPartPr/>
              <p14:nvPr/>
            </p14:nvContentPartPr>
            <p14:xfrm>
              <a:off x="5278314" y="2515177"/>
              <a:ext cx="895320" cy="18432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3CC2778-8B9D-43B2-9E0E-3FFE41159A1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69318" y="2506195"/>
                <a:ext cx="912953" cy="201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E3199861-1D0E-41F3-A794-77A3126064B7}"/>
                  </a:ext>
                </a:extLst>
              </p14:cNvPr>
              <p14:cNvContentPartPr/>
              <p14:nvPr/>
            </p14:nvContentPartPr>
            <p14:xfrm>
              <a:off x="6766554" y="2122777"/>
              <a:ext cx="1806480" cy="50400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E3199861-1D0E-41F3-A794-77A3126064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57914" y="2113777"/>
                <a:ext cx="182412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F8AC4FF5-21C8-4AB1-A552-45F77CC10370}"/>
                  </a:ext>
                </a:extLst>
              </p14:cNvPr>
              <p14:cNvContentPartPr/>
              <p14:nvPr/>
            </p14:nvContentPartPr>
            <p14:xfrm>
              <a:off x="6756474" y="2976697"/>
              <a:ext cx="494640" cy="2005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F8AC4FF5-21C8-4AB1-A552-45F77CC1037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47474" y="2967697"/>
                <a:ext cx="512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0BB4D53-C426-4E8D-93EB-293C2C8F6863}"/>
                  </a:ext>
                </a:extLst>
              </p14:cNvPr>
              <p14:cNvContentPartPr/>
              <p14:nvPr/>
            </p14:nvContentPartPr>
            <p14:xfrm>
              <a:off x="7675194" y="3208177"/>
              <a:ext cx="1563840" cy="22068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0BB4D53-C426-4E8D-93EB-293C2C8F686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6554" y="3199177"/>
                <a:ext cx="1581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30C7337-3B14-4644-9890-F08BBE832A29}"/>
                  </a:ext>
                </a:extLst>
              </p14:cNvPr>
              <p14:cNvContentPartPr/>
              <p14:nvPr/>
            </p14:nvContentPartPr>
            <p14:xfrm>
              <a:off x="7469994" y="2912617"/>
              <a:ext cx="959760" cy="2221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30C7337-3B14-4644-9890-F08BBE832A2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60994" y="2903617"/>
                <a:ext cx="977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E9308D5-FFC9-4D7C-8C8B-B3A5DAEDC62B}"/>
                  </a:ext>
                </a:extLst>
              </p14:cNvPr>
              <p14:cNvContentPartPr/>
              <p14:nvPr/>
            </p14:nvContentPartPr>
            <p14:xfrm>
              <a:off x="2690634" y="3125017"/>
              <a:ext cx="212400" cy="500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E9308D5-FFC9-4D7C-8C8B-B3A5DAEDC62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81994" y="3116377"/>
                <a:ext cx="230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D9BA05EA-1349-43D2-8AC3-CE7B10892CC0}"/>
                  </a:ext>
                </a:extLst>
              </p14:cNvPr>
              <p14:cNvContentPartPr/>
              <p14:nvPr/>
            </p14:nvContentPartPr>
            <p14:xfrm>
              <a:off x="2255034" y="3021337"/>
              <a:ext cx="338040" cy="23112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D9BA05EA-1349-43D2-8AC3-CE7B10892CC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6044" y="3012684"/>
                <a:ext cx="355661" cy="248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1C6F3C6-AD39-41C4-A238-2312ED092BF2}"/>
                  </a:ext>
                </a:extLst>
              </p14:cNvPr>
              <p14:cNvContentPartPr/>
              <p14:nvPr/>
            </p14:nvContentPartPr>
            <p14:xfrm>
              <a:off x="748794" y="2995057"/>
              <a:ext cx="1113120" cy="315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1C6F3C6-AD39-41C4-A238-2312ED092BF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0157" y="2986417"/>
                <a:ext cx="1130754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2E345DE-0B6F-4FF7-B2DF-3E8F38A13BAB}"/>
                  </a:ext>
                </a:extLst>
              </p14:cNvPr>
              <p14:cNvContentPartPr/>
              <p14:nvPr/>
            </p14:nvContentPartPr>
            <p14:xfrm>
              <a:off x="3040914" y="3062017"/>
              <a:ext cx="678240" cy="1843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2E345DE-0B6F-4FF7-B2DF-3E8F38A13BA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32274" y="3053017"/>
                <a:ext cx="695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3693BA5D-9FEE-4A02-B5E0-812AC6ADB83D}"/>
                  </a:ext>
                </a:extLst>
              </p14:cNvPr>
              <p14:cNvContentPartPr/>
              <p14:nvPr/>
            </p14:nvContentPartPr>
            <p14:xfrm>
              <a:off x="5659194" y="3090097"/>
              <a:ext cx="10440" cy="2520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3693BA5D-9FEE-4A02-B5E0-812AC6ADB83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50554" y="3081457"/>
                <a:ext cx="2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CBC2F073-C829-46B7-BB1A-24661918CA17}"/>
                  </a:ext>
                </a:extLst>
              </p14:cNvPr>
              <p14:cNvContentPartPr/>
              <p14:nvPr/>
            </p14:nvContentPartPr>
            <p14:xfrm>
              <a:off x="5099034" y="3024217"/>
              <a:ext cx="433080" cy="16956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CBC2F073-C829-46B7-BB1A-24661918CA1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90034" y="3015559"/>
                <a:ext cx="450720" cy="187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B185E178-9078-4EA5-B979-AADB15E39193}"/>
                  </a:ext>
                </a:extLst>
              </p14:cNvPr>
              <p14:cNvContentPartPr/>
              <p14:nvPr/>
            </p14:nvContentPartPr>
            <p14:xfrm>
              <a:off x="4480914" y="3051217"/>
              <a:ext cx="465120" cy="31212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B185E178-9078-4EA5-B979-AADB15E391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1921" y="3042217"/>
                <a:ext cx="482746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15C5522A-5739-4A8B-AA79-9741F1F2BD11}"/>
                  </a:ext>
                </a:extLst>
              </p14:cNvPr>
              <p14:cNvContentPartPr/>
              <p14:nvPr/>
            </p14:nvContentPartPr>
            <p14:xfrm>
              <a:off x="3916074" y="3059137"/>
              <a:ext cx="438480" cy="17712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15C5522A-5739-4A8B-AA79-9741F1F2BD1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07081" y="3050497"/>
                <a:ext cx="456106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DAD732CF-65F5-4CCE-B25E-A7FE0DB8E2F7}"/>
                  </a:ext>
                </a:extLst>
              </p14:cNvPr>
              <p14:cNvContentPartPr/>
              <p14:nvPr/>
            </p14:nvContentPartPr>
            <p14:xfrm>
              <a:off x="1780914" y="638137"/>
              <a:ext cx="1168560" cy="74304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DAD732CF-65F5-4CCE-B25E-A7FE0DB8E2F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71911" y="629141"/>
                <a:ext cx="1186205" cy="76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4887FDBC-99A2-415C-8340-09FA3266A376}"/>
                  </a:ext>
                </a:extLst>
              </p14:cNvPr>
              <p14:cNvContentPartPr/>
              <p14:nvPr/>
            </p14:nvContentPartPr>
            <p14:xfrm>
              <a:off x="144354" y="3526777"/>
              <a:ext cx="8984520" cy="2513520"/>
            </p14:xfrm>
          </p:contentPart>
        </mc:Choice>
        <mc:Fallback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4887FDBC-99A2-415C-8340-09FA3266A3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5354" y="3517778"/>
                <a:ext cx="9002160" cy="25311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49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64A49F-7009-4C83-A2EA-37BEDD98ED9D}"/>
                  </a:ext>
                </a:extLst>
              </p14:cNvPr>
              <p14:cNvContentPartPr/>
              <p14:nvPr/>
            </p14:nvContentPartPr>
            <p14:xfrm>
              <a:off x="2415594" y="293977"/>
              <a:ext cx="140760" cy="201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64A49F-7009-4C83-A2EA-37BEDD98E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6594" y="284977"/>
                <a:ext cx="1584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7D2E78-12A4-4E96-B3FA-A53A4A34FD82}"/>
                  </a:ext>
                </a:extLst>
              </p14:cNvPr>
              <p14:cNvContentPartPr/>
              <p14:nvPr/>
            </p14:nvContentPartPr>
            <p14:xfrm>
              <a:off x="1857594" y="300457"/>
              <a:ext cx="238320" cy="248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7D2E78-12A4-4E96-B3FA-A53A4A34FD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8594" y="291817"/>
                <a:ext cx="2559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6385478-1AF9-4696-968B-84C3A438E8BF}"/>
                  </a:ext>
                </a:extLst>
              </p14:cNvPr>
              <p14:cNvContentPartPr/>
              <p14:nvPr/>
            </p14:nvContentPartPr>
            <p14:xfrm>
              <a:off x="719994" y="344737"/>
              <a:ext cx="968040" cy="24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6385478-1AF9-4696-968B-84C3A438E8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994" y="335737"/>
                <a:ext cx="9856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5B2285-F440-42D1-A2A7-4593DC38F82B}"/>
                  </a:ext>
                </a:extLst>
              </p14:cNvPr>
              <p14:cNvContentPartPr/>
              <p14:nvPr/>
            </p14:nvContentPartPr>
            <p14:xfrm>
              <a:off x="4187142" y="240697"/>
              <a:ext cx="368640" cy="208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5B2285-F440-42D1-A2A7-4593DC38F8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8502" y="231712"/>
                <a:ext cx="386280" cy="226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5E1DED-B22D-431F-AEE2-9638AEB1833A}"/>
                  </a:ext>
                </a:extLst>
              </p14:cNvPr>
              <p14:cNvContentPartPr/>
              <p14:nvPr/>
            </p14:nvContentPartPr>
            <p14:xfrm>
              <a:off x="3565422" y="313417"/>
              <a:ext cx="532440" cy="15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5E1DED-B22D-431F-AEE2-9638AEB183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56428" y="304757"/>
                <a:ext cx="550068" cy="1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7F859E5-542A-49C1-9B4C-A4A9C3855B70}"/>
                  </a:ext>
                </a:extLst>
              </p14:cNvPr>
              <p14:cNvContentPartPr/>
              <p14:nvPr/>
            </p14:nvContentPartPr>
            <p14:xfrm>
              <a:off x="2912034" y="335377"/>
              <a:ext cx="500400" cy="263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7F859E5-542A-49C1-9B4C-A4A9C3855B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3034" y="326389"/>
                <a:ext cx="518040" cy="28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E6936A-F268-4D85-89E3-666FAD2B1CD5}"/>
                  </a:ext>
                </a:extLst>
              </p14:cNvPr>
              <p14:cNvContentPartPr/>
              <p14:nvPr/>
            </p14:nvContentPartPr>
            <p14:xfrm>
              <a:off x="4719911" y="245017"/>
              <a:ext cx="262080" cy="18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E6936A-F268-4D85-89E3-666FAD2B1C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0911" y="236017"/>
                <a:ext cx="279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7000EF0-D52B-4AB0-9A54-B8E9C39D3232}"/>
                  </a:ext>
                </a:extLst>
              </p14:cNvPr>
              <p14:cNvContentPartPr/>
              <p14:nvPr/>
            </p14:nvContentPartPr>
            <p14:xfrm>
              <a:off x="6216984" y="252577"/>
              <a:ext cx="468000" cy="178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7000EF0-D52B-4AB0-9A54-B8E9C39D32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8344" y="243577"/>
                <a:ext cx="485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36D701-1BCC-4CCD-9B94-02C97A3217E6}"/>
                  </a:ext>
                </a:extLst>
              </p14:cNvPr>
              <p14:cNvContentPartPr/>
              <p14:nvPr/>
            </p14:nvContentPartPr>
            <p14:xfrm>
              <a:off x="5151744" y="184897"/>
              <a:ext cx="986400" cy="281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36D701-1BCC-4CCD-9B94-02C97A3217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2744" y="175897"/>
                <a:ext cx="1004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3E530B-B0F0-439A-A0E9-C60AEC32DE7D}"/>
                  </a:ext>
                </a:extLst>
              </p14:cNvPr>
              <p14:cNvContentPartPr/>
              <p14:nvPr/>
            </p14:nvContentPartPr>
            <p14:xfrm>
              <a:off x="7597584" y="243937"/>
              <a:ext cx="848160" cy="239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3E530B-B0F0-439A-A0E9-C60AEC32DE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88588" y="234937"/>
                <a:ext cx="865793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42A0B2-AA82-4ACE-9698-0D5A73B6B23A}"/>
                  </a:ext>
                </a:extLst>
              </p14:cNvPr>
              <p14:cNvContentPartPr/>
              <p14:nvPr/>
            </p14:nvContentPartPr>
            <p14:xfrm>
              <a:off x="7250544" y="303337"/>
              <a:ext cx="266400" cy="1569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42A0B2-AA82-4ACE-9698-0D5A73B6B23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41904" y="294337"/>
                <a:ext cx="284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97D92B2-F3EE-456D-B858-ED1AACB3339B}"/>
                  </a:ext>
                </a:extLst>
              </p14:cNvPr>
              <p14:cNvContentPartPr/>
              <p14:nvPr/>
            </p14:nvContentPartPr>
            <p14:xfrm>
              <a:off x="6876504" y="260497"/>
              <a:ext cx="207000" cy="149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97D92B2-F3EE-456D-B858-ED1AACB333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67864" y="251519"/>
                <a:ext cx="224640" cy="167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ABF020D-6F8E-4031-9803-1A689AA45943}"/>
                  </a:ext>
                </a:extLst>
              </p14:cNvPr>
              <p14:cNvContentPartPr/>
              <p14:nvPr/>
            </p14:nvContentPartPr>
            <p14:xfrm>
              <a:off x="8522994" y="230977"/>
              <a:ext cx="689040" cy="2818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ABF020D-6F8E-4031-9803-1A689AA4594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14354" y="222337"/>
                <a:ext cx="706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514122F-36BC-43D4-B33C-71F6A902811A}"/>
                  </a:ext>
                </a:extLst>
              </p14:cNvPr>
              <p14:cNvContentPartPr/>
              <p14:nvPr/>
            </p14:nvContentPartPr>
            <p14:xfrm>
              <a:off x="3947034" y="751177"/>
              <a:ext cx="255600" cy="228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514122F-36BC-43D4-B33C-71F6A90281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8034" y="742537"/>
                <a:ext cx="273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59C0F1F-F31B-49CC-B408-9300E0B732B3}"/>
                  </a:ext>
                </a:extLst>
              </p14:cNvPr>
              <p14:cNvContentPartPr/>
              <p14:nvPr/>
            </p14:nvContentPartPr>
            <p14:xfrm>
              <a:off x="4546074" y="818857"/>
              <a:ext cx="245160" cy="1152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59C0F1F-F31B-49CC-B408-9300E0B732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37074" y="810217"/>
                <a:ext cx="262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DDFAD80-F459-4A77-8217-841B1D59685F}"/>
                  </a:ext>
                </a:extLst>
              </p14:cNvPr>
              <p14:cNvContentPartPr/>
              <p14:nvPr/>
            </p14:nvContentPartPr>
            <p14:xfrm>
              <a:off x="5799594" y="725977"/>
              <a:ext cx="258840" cy="1717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DDFAD80-F459-4A77-8217-841B1D59685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90594" y="717337"/>
                <a:ext cx="276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C31A54-DFF7-4A56-8D14-68685CD8E7A2}"/>
                  </a:ext>
                </a:extLst>
              </p14:cNvPr>
              <p14:cNvContentPartPr/>
              <p14:nvPr/>
            </p14:nvContentPartPr>
            <p14:xfrm>
              <a:off x="5060514" y="702577"/>
              <a:ext cx="582120" cy="2134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C31A54-DFF7-4A56-8D14-68685CD8E7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51514" y="693922"/>
                <a:ext cx="599760" cy="231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81CE2CE-5D8E-42D9-AD13-DCB420473A71}"/>
                  </a:ext>
                </a:extLst>
              </p14:cNvPr>
              <p14:cNvContentPartPr/>
              <p14:nvPr/>
            </p14:nvContentPartPr>
            <p14:xfrm>
              <a:off x="4574154" y="1150777"/>
              <a:ext cx="283320" cy="2725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81CE2CE-5D8E-42D9-AD13-DCB420473A7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65514" y="1141777"/>
                <a:ext cx="300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D3A5E40-BC5F-4FCB-BCAA-295FBBBC9046}"/>
                  </a:ext>
                </a:extLst>
              </p14:cNvPr>
              <p14:cNvContentPartPr/>
              <p14:nvPr/>
            </p14:nvContentPartPr>
            <p14:xfrm>
              <a:off x="8035194" y="1057537"/>
              <a:ext cx="719640" cy="1551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D3A5E40-BC5F-4FCB-BCAA-295FBBBC90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26194" y="1048897"/>
                <a:ext cx="737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8EE7EF4-559D-428C-9D44-F85D62D61143}"/>
                  </a:ext>
                </a:extLst>
              </p14:cNvPr>
              <p14:cNvContentPartPr/>
              <p14:nvPr/>
            </p14:nvContentPartPr>
            <p14:xfrm>
              <a:off x="7368114" y="1111537"/>
              <a:ext cx="498600" cy="167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8EE7EF4-559D-428C-9D44-F85D62D611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59474" y="1102897"/>
                <a:ext cx="51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F9E2577-BBA3-4587-884D-BBB9258E9F29}"/>
                  </a:ext>
                </a:extLst>
              </p14:cNvPr>
              <p14:cNvContentPartPr/>
              <p14:nvPr/>
            </p14:nvContentPartPr>
            <p14:xfrm>
              <a:off x="6938634" y="1127377"/>
              <a:ext cx="245880" cy="143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F9E2577-BBA3-4587-884D-BBB9258E9F2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29634" y="1118737"/>
                <a:ext cx="263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B58084-EEE3-4408-8C55-11789B86254C}"/>
                  </a:ext>
                </a:extLst>
              </p14:cNvPr>
              <p14:cNvContentPartPr/>
              <p14:nvPr/>
            </p14:nvContentPartPr>
            <p14:xfrm>
              <a:off x="5711034" y="1100377"/>
              <a:ext cx="965520" cy="2800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B58084-EEE3-4408-8C55-11789B86254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02037" y="1091737"/>
                <a:ext cx="983153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7156C73-A9C2-48DE-8EF9-CD343CCEBE12}"/>
                  </a:ext>
                </a:extLst>
              </p14:cNvPr>
              <p14:cNvContentPartPr/>
              <p14:nvPr/>
            </p14:nvContentPartPr>
            <p14:xfrm>
              <a:off x="4994274" y="1153657"/>
              <a:ext cx="496800" cy="1450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7156C73-A9C2-48DE-8EF9-CD343CCEBE1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85634" y="1144657"/>
                <a:ext cx="5144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6CC8CB4-BDE1-4DA4-BBFF-715AA0C81599}"/>
                  </a:ext>
                </a:extLst>
              </p14:cNvPr>
              <p14:cNvContentPartPr/>
              <p14:nvPr/>
            </p14:nvContentPartPr>
            <p14:xfrm>
              <a:off x="8105394" y="679177"/>
              <a:ext cx="825840" cy="2055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6CC8CB4-BDE1-4DA4-BBFF-715AA0C8159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96394" y="670177"/>
                <a:ext cx="8434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20B6EC4-F626-4717-801B-7BB6E079E981}"/>
                  </a:ext>
                </a:extLst>
              </p14:cNvPr>
              <p14:cNvContentPartPr/>
              <p14:nvPr/>
            </p14:nvContentPartPr>
            <p14:xfrm>
              <a:off x="7428234" y="724177"/>
              <a:ext cx="511200" cy="1688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20B6EC4-F626-4717-801B-7BB6E079E9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19594" y="715537"/>
                <a:ext cx="528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0E9A0EB-F4A5-4E2A-BF9D-B4DE32FB6545}"/>
                  </a:ext>
                </a:extLst>
              </p14:cNvPr>
              <p14:cNvContentPartPr/>
              <p14:nvPr/>
            </p14:nvContentPartPr>
            <p14:xfrm>
              <a:off x="6348594" y="674137"/>
              <a:ext cx="925920" cy="193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0E9A0EB-F4A5-4E2A-BF9D-B4DE32FB654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9954" y="665137"/>
                <a:ext cx="943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CFFAC0E-0FD9-40E9-8332-D27A2DCBA8FA}"/>
                  </a:ext>
                </a:extLst>
              </p14:cNvPr>
              <p14:cNvContentPartPr/>
              <p14:nvPr/>
            </p14:nvContentPartPr>
            <p14:xfrm>
              <a:off x="3962874" y="1797337"/>
              <a:ext cx="258840" cy="2480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CFFAC0E-0FD9-40E9-8332-D27A2DCBA8F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54234" y="1788337"/>
                <a:ext cx="276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676FAF3-08A6-4F36-B5FC-48561667534D}"/>
                  </a:ext>
                </a:extLst>
              </p14:cNvPr>
              <p14:cNvContentPartPr/>
              <p14:nvPr/>
            </p14:nvContentPartPr>
            <p14:xfrm>
              <a:off x="4569474" y="1881217"/>
              <a:ext cx="290160" cy="1051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676FAF3-08A6-4F36-B5FC-4856166753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60474" y="1872577"/>
                <a:ext cx="307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D2F092F-4AD8-4ED8-BEC1-1830D07FCE70}"/>
                  </a:ext>
                </a:extLst>
              </p14:cNvPr>
              <p14:cNvContentPartPr/>
              <p14:nvPr/>
            </p14:nvContentPartPr>
            <p14:xfrm>
              <a:off x="5147994" y="1706257"/>
              <a:ext cx="693360" cy="210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D2F092F-4AD8-4ED8-BEC1-1830D07FCE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38994" y="1697617"/>
                <a:ext cx="711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B2ABC36-C2FE-4EB9-8CFF-7ED7FA1486EC}"/>
                  </a:ext>
                </a:extLst>
              </p14:cNvPr>
              <p14:cNvContentPartPr/>
              <p14:nvPr/>
            </p14:nvContentPartPr>
            <p14:xfrm>
              <a:off x="6066714" y="1705537"/>
              <a:ext cx="201240" cy="1497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B2ABC36-C2FE-4EB9-8CFF-7ED7FA1486E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58074" y="1696918"/>
                <a:ext cx="218880" cy="167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A843F35-4BAA-4FBB-99A0-B4A89AE23B32}"/>
                  </a:ext>
                </a:extLst>
              </p14:cNvPr>
              <p14:cNvContentPartPr/>
              <p14:nvPr/>
            </p14:nvContentPartPr>
            <p14:xfrm>
              <a:off x="7377834" y="1618777"/>
              <a:ext cx="557280" cy="1638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A843F35-4BAA-4FBB-99A0-B4A89AE23B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68834" y="1610137"/>
                <a:ext cx="574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73D3C6A-ED7A-4C9F-9255-5391EEE8F003}"/>
                  </a:ext>
                </a:extLst>
              </p14:cNvPr>
              <p14:cNvContentPartPr/>
              <p14:nvPr/>
            </p14:nvContentPartPr>
            <p14:xfrm>
              <a:off x="6514194" y="1647577"/>
              <a:ext cx="643320" cy="1749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73D3C6A-ED7A-4C9F-9255-5391EEE8F0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05194" y="1638577"/>
                <a:ext cx="660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320234B-8732-4F7E-9BA9-AA92B277829B}"/>
                  </a:ext>
                </a:extLst>
              </p14:cNvPr>
              <p14:cNvContentPartPr/>
              <p14:nvPr/>
            </p14:nvContentPartPr>
            <p14:xfrm>
              <a:off x="5556954" y="2201617"/>
              <a:ext cx="877680" cy="2271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320234B-8732-4F7E-9BA9-AA92B27782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47954" y="2192617"/>
                <a:ext cx="8953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CF9EF81-6508-4FE6-925C-BA540D01332F}"/>
                  </a:ext>
                </a:extLst>
              </p14:cNvPr>
              <p14:cNvContentPartPr/>
              <p14:nvPr/>
            </p14:nvContentPartPr>
            <p14:xfrm>
              <a:off x="4647234" y="2213497"/>
              <a:ext cx="675360" cy="2311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CF9EF81-6508-4FE6-925C-BA540D0133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38594" y="2204511"/>
                <a:ext cx="693000" cy="24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9F3F89C-4EE5-4253-9817-83A99F5BBA5B}"/>
                  </a:ext>
                </a:extLst>
              </p14:cNvPr>
              <p14:cNvContentPartPr/>
              <p14:nvPr/>
            </p14:nvContentPartPr>
            <p14:xfrm>
              <a:off x="8153274" y="1537777"/>
              <a:ext cx="990000" cy="3168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9F3F89C-4EE5-4253-9817-83A99F5BBA5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44274" y="1529137"/>
                <a:ext cx="10076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B66E41A-90F0-43B6-B0EF-1FC2ABCB1675}"/>
                  </a:ext>
                </a:extLst>
              </p14:cNvPr>
              <p14:cNvContentPartPr/>
              <p14:nvPr/>
            </p14:nvContentPartPr>
            <p14:xfrm>
              <a:off x="4602234" y="2951497"/>
              <a:ext cx="250560" cy="1213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B66E41A-90F0-43B6-B0EF-1FC2ABCB167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93234" y="2942857"/>
                <a:ext cx="268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6BF8197-9D19-42BE-92C6-6ADC4B675EDC}"/>
                  </a:ext>
                </a:extLst>
              </p14:cNvPr>
              <p14:cNvContentPartPr/>
              <p14:nvPr/>
            </p14:nvContentPartPr>
            <p14:xfrm>
              <a:off x="4001034" y="2923417"/>
              <a:ext cx="219600" cy="1828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6BF8197-9D19-42BE-92C6-6ADC4B675ED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92394" y="2914417"/>
                <a:ext cx="237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70D26BA-98F5-4665-9DCC-41A62E63EDBA}"/>
                  </a:ext>
                </a:extLst>
              </p14:cNvPr>
              <p14:cNvContentPartPr/>
              <p14:nvPr/>
            </p14:nvContentPartPr>
            <p14:xfrm>
              <a:off x="7943754" y="2826577"/>
              <a:ext cx="550800" cy="2890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70D26BA-98F5-4665-9DCC-41A62E63EDB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934760" y="2817926"/>
                <a:ext cx="568428" cy="30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901B3E6-C1B3-4E47-8417-F3035326CEDD}"/>
                  </a:ext>
                </a:extLst>
              </p14:cNvPr>
              <p14:cNvContentPartPr/>
              <p14:nvPr/>
            </p14:nvContentPartPr>
            <p14:xfrm>
              <a:off x="7240674" y="2895697"/>
              <a:ext cx="425880" cy="1890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901B3E6-C1B3-4E47-8417-F3035326CED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32034" y="2886714"/>
                <a:ext cx="443520" cy="20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5DC8386-ADA7-491F-B0A9-20E4A093FA35}"/>
                  </a:ext>
                </a:extLst>
              </p14:cNvPr>
              <p14:cNvContentPartPr/>
              <p14:nvPr/>
            </p14:nvContentPartPr>
            <p14:xfrm>
              <a:off x="6770154" y="2875897"/>
              <a:ext cx="248400" cy="2098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5DC8386-ADA7-491F-B0A9-20E4A093FA3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61154" y="2866897"/>
                <a:ext cx="266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1D046DD-E57A-4CD6-BCAB-1B844A3882F0}"/>
                  </a:ext>
                </a:extLst>
              </p14:cNvPr>
              <p14:cNvContentPartPr/>
              <p14:nvPr/>
            </p14:nvContentPartPr>
            <p14:xfrm>
              <a:off x="5147994" y="2829457"/>
              <a:ext cx="1357200" cy="2941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1D046DD-E57A-4CD6-BCAB-1B844A3882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38994" y="2820817"/>
                <a:ext cx="1374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14327E8-9C07-49BD-BDCA-338A82E912ED}"/>
                  </a:ext>
                </a:extLst>
              </p14:cNvPr>
              <p14:cNvContentPartPr/>
              <p14:nvPr/>
            </p14:nvContentPartPr>
            <p14:xfrm>
              <a:off x="823674" y="1798417"/>
              <a:ext cx="488160" cy="1872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14327E8-9C07-49BD-BDCA-338A82E912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4674" y="1789777"/>
                <a:ext cx="505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A86A83E8-81A9-4115-97F6-8C4B461A6C5D}"/>
                  </a:ext>
                </a:extLst>
              </p14:cNvPr>
              <p14:cNvContentPartPr/>
              <p14:nvPr/>
            </p14:nvContentPartPr>
            <p14:xfrm>
              <a:off x="2391834" y="1797337"/>
              <a:ext cx="633960" cy="1760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A86A83E8-81A9-4115-97F6-8C4B461A6C5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83194" y="1788355"/>
                <a:ext cx="651600" cy="19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930AE80-6274-4A45-AF50-3896F31E1973}"/>
                  </a:ext>
                </a:extLst>
              </p14:cNvPr>
              <p14:cNvContentPartPr/>
              <p14:nvPr/>
            </p14:nvContentPartPr>
            <p14:xfrm>
              <a:off x="2252514" y="1546777"/>
              <a:ext cx="756360" cy="1692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930AE80-6274-4A45-AF50-3896F31E19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3514" y="1537777"/>
                <a:ext cx="774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AD54ECE-242C-408D-81B6-C140913FD4FD}"/>
                  </a:ext>
                </a:extLst>
              </p14:cNvPr>
              <p14:cNvContentPartPr/>
              <p14:nvPr/>
            </p14:nvContentPartPr>
            <p14:xfrm>
              <a:off x="582474" y="2032417"/>
              <a:ext cx="2855520" cy="9604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AD54ECE-242C-408D-81B6-C140913FD4F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3474" y="2023417"/>
                <a:ext cx="287316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1AA60583-15B8-45ED-8778-69015A10F77A}"/>
                  </a:ext>
                </a:extLst>
              </p14:cNvPr>
              <p14:cNvContentPartPr/>
              <p14:nvPr/>
            </p14:nvContentPartPr>
            <p14:xfrm>
              <a:off x="296274" y="3289177"/>
              <a:ext cx="8812800" cy="274860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1AA60583-15B8-45ED-8778-69015A10F77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7274" y="3280537"/>
                <a:ext cx="8830440" cy="27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16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E8EC58-37F8-4200-901C-9D58631EC726}"/>
                  </a:ext>
                </a:extLst>
              </p14:cNvPr>
              <p14:cNvContentPartPr/>
              <p14:nvPr/>
            </p14:nvContentPartPr>
            <p14:xfrm>
              <a:off x="343794" y="283177"/>
              <a:ext cx="519840" cy="36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E8EC58-37F8-4200-901C-9D58631EC7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794" y="274177"/>
                <a:ext cx="5374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259F96-8B21-45EC-8859-4DD2AD99F44D}"/>
                  </a:ext>
                </a:extLst>
              </p14:cNvPr>
              <p14:cNvContentPartPr/>
              <p14:nvPr/>
            </p14:nvContentPartPr>
            <p14:xfrm>
              <a:off x="1335954" y="270937"/>
              <a:ext cx="1420920" cy="474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259F96-8B21-45EC-8859-4DD2AD99F4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6954" y="262297"/>
                <a:ext cx="143856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B57E10-1109-44C2-89E1-B8D678CED67E}"/>
                  </a:ext>
                </a:extLst>
              </p14:cNvPr>
              <p14:cNvContentPartPr/>
              <p14:nvPr/>
            </p14:nvContentPartPr>
            <p14:xfrm>
              <a:off x="3188154" y="312337"/>
              <a:ext cx="273240" cy="127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B57E10-1109-44C2-89E1-B8D678CED6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9514" y="303697"/>
                <a:ext cx="290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265BFD-B38A-47C6-A224-599145C6434F}"/>
                  </a:ext>
                </a:extLst>
              </p14:cNvPr>
              <p14:cNvContentPartPr/>
              <p14:nvPr/>
            </p14:nvContentPartPr>
            <p14:xfrm>
              <a:off x="3848754" y="235657"/>
              <a:ext cx="458640" cy="199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265BFD-B38A-47C6-A224-599145C643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9754" y="227017"/>
                <a:ext cx="4762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7CE9642-14C7-4044-A16A-213A9C1C6594}"/>
                  </a:ext>
                </a:extLst>
              </p14:cNvPr>
              <p14:cNvContentPartPr/>
              <p14:nvPr/>
            </p14:nvContentPartPr>
            <p14:xfrm>
              <a:off x="4650114" y="202177"/>
              <a:ext cx="1740600" cy="337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7CE9642-14C7-4044-A16A-213A9C1C65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1472" y="193528"/>
                <a:ext cx="1758244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B364E02-5E93-467A-A55C-6CB2CB0E9FF8}"/>
                  </a:ext>
                </a:extLst>
              </p14:cNvPr>
              <p14:cNvContentPartPr/>
              <p14:nvPr/>
            </p14:nvContentPartPr>
            <p14:xfrm>
              <a:off x="1377354" y="818137"/>
              <a:ext cx="772560" cy="25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B364E02-5E93-467A-A55C-6CB2CB0E9F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8714" y="809497"/>
                <a:ext cx="7902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2E647C4-B81B-4067-96CE-5F8751A7E5EC}"/>
                  </a:ext>
                </a:extLst>
              </p14:cNvPr>
              <p14:cNvContentPartPr/>
              <p14:nvPr/>
            </p14:nvContentPartPr>
            <p14:xfrm>
              <a:off x="7906314" y="274177"/>
              <a:ext cx="879840" cy="22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2E647C4-B81B-4067-96CE-5F8751A7E5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7674" y="265177"/>
                <a:ext cx="897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9611AE4-0C61-49E0-B281-32537C3CFCC3}"/>
                  </a:ext>
                </a:extLst>
              </p14:cNvPr>
              <p14:cNvContentPartPr/>
              <p14:nvPr/>
            </p14:nvContentPartPr>
            <p14:xfrm>
              <a:off x="6645594" y="212977"/>
              <a:ext cx="1090800" cy="287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9611AE4-0C61-49E0-B281-32537C3CFC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36951" y="204337"/>
                <a:ext cx="1108446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F57CE0-79BB-4248-B0EE-3089BAF55863}"/>
                  </a:ext>
                </a:extLst>
              </p14:cNvPr>
              <p14:cNvContentPartPr/>
              <p14:nvPr/>
            </p14:nvContentPartPr>
            <p14:xfrm>
              <a:off x="2453394" y="832177"/>
              <a:ext cx="880920" cy="202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F57CE0-79BB-4248-B0EE-3089BAF558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4398" y="823537"/>
                <a:ext cx="898553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2658EC7-7E18-4FA3-A627-59631FC4DC6E}"/>
                  </a:ext>
                </a:extLst>
              </p14:cNvPr>
              <p14:cNvContentPartPr/>
              <p14:nvPr/>
            </p14:nvContentPartPr>
            <p14:xfrm>
              <a:off x="8099994" y="1189297"/>
              <a:ext cx="1037880" cy="3178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2658EC7-7E18-4FA3-A627-59631FC4DC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90991" y="1180297"/>
                <a:ext cx="1055526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AB57654-E895-4106-ACDF-8BF3672A076B}"/>
                  </a:ext>
                </a:extLst>
              </p14:cNvPr>
              <p14:cNvContentPartPr/>
              <p14:nvPr/>
            </p14:nvContentPartPr>
            <p14:xfrm>
              <a:off x="7078674" y="1291177"/>
              <a:ext cx="754200" cy="1584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AB57654-E895-4106-ACDF-8BF3672A07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69674" y="1282517"/>
                <a:ext cx="771840" cy="1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A263F8E-3453-4D2F-BDBA-23B939B35375}"/>
                  </a:ext>
                </a:extLst>
              </p14:cNvPr>
              <p14:cNvContentPartPr/>
              <p14:nvPr/>
            </p14:nvContentPartPr>
            <p14:xfrm>
              <a:off x="3457794" y="814897"/>
              <a:ext cx="3362040" cy="7311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A263F8E-3453-4D2F-BDBA-23B939B353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8794" y="805897"/>
                <a:ext cx="337968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670B85E-531F-4A4F-ACA7-6A0AECF91943}"/>
                  </a:ext>
                </a:extLst>
              </p14:cNvPr>
              <p14:cNvContentPartPr/>
              <p14:nvPr/>
            </p14:nvContentPartPr>
            <p14:xfrm>
              <a:off x="4430154" y="1600417"/>
              <a:ext cx="1593720" cy="3531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670B85E-531F-4A4F-ACA7-6A0AECF9194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1514" y="1591768"/>
                <a:ext cx="1611360" cy="370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1BED9AE-3B16-4B8C-B480-5D8A38E954B7}"/>
                  </a:ext>
                </a:extLst>
              </p14:cNvPr>
              <p14:cNvContentPartPr/>
              <p14:nvPr/>
            </p14:nvContentPartPr>
            <p14:xfrm>
              <a:off x="3763074" y="1670617"/>
              <a:ext cx="426240" cy="1393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1BED9AE-3B16-4B8C-B480-5D8A38E954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54434" y="1661977"/>
                <a:ext cx="4438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6B8A0D8-8C51-4699-A5AA-C755592CC5F8}"/>
                  </a:ext>
                </a:extLst>
              </p14:cNvPr>
              <p14:cNvContentPartPr/>
              <p14:nvPr/>
            </p14:nvContentPartPr>
            <p14:xfrm>
              <a:off x="3437634" y="1676377"/>
              <a:ext cx="189360" cy="1562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6B8A0D8-8C51-4699-A5AA-C755592CC5F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8617" y="1667717"/>
                <a:ext cx="207034" cy="17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FFB339F-5682-4E58-88D4-7222BE6B2104}"/>
                  </a:ext>
                </a:extLst>
              </p14:cNvPr>
              <p14:cNvContentPartPr/>
              <p14:nvPr/>
            </p14:nvContentPartPr>
            <p14:xfrm>
              <a:off x="6320514" y="1613737"/>
              <a:ext cx="892440" cy="2757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FFB339F-5682-4E58-88D4-7222BE6B21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11514" y="1605086"/>
                <a:ext cx="910080" cy="29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0F7AC99-0F0C-4C60-91FE-ED6A7A5E51AF}"/>
                  </a:ext>
                </a:extLst>
              </p14:cNvPr>
              <p14:cNvContentPartPr/>
              <p14:nvPr/>
            </p14:nvContentPartPr>
            <p14:xfrm>
              <a:off x="7431474" y="1669537"/>
              <a:ext cx="951840" cy="1713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0F7AC99-0F0C-4C60-91FE-ED6A7A5E51A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2834" y="1660897"/>
                <a:ext cx="969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BB458E2-9D97-4B41-8FDB-792A664E5438}"/>
                  </a:ext>
                </a:extLst>
              </p14:cNvPr>
              <p14:cNvContentPartPr/>
              <p14:nvPr/>
            </p14:nvContentPartPr>
            <p14:xfrm>
              <a:off x="4915074" y="2144737"/>
              <a:ext cx="1111320" cy="2980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BB458E2-9D97-4B41-8FDB-792A664E54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6077" y="2135737"/>
                <a:ext cx="1128954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903163-3B7C-4AE7-B494-0748B9CB66F1}"/>
                  </a:ext>
                </a:extLst>
              </p14:cNvPr>
              <p14:cNvContentPartPr/>
              <p14:nvPr/>
            </p14:nvContentPartPr>
            <p14:xfrm>
              <a:off x="3434754" y="2071297"/>
              <a:ext cx="1290240" cy="2548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903163-3B7C-4AE7-B494-0748B9CB66F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6114" y="2062297"/>
                <a:ext cx="13078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B34ADF7-0574-4F86-8A3A-1B967E20A962}"/>
                  </a:ext>
                </a:extLst>
              </p14:cNvPr>
              <p14:cNvContentPartPr/>
              <p14:nvPr/>
            </p14:nvContentPartPr>
            <p14:xfrm>
              <a:off x="8601834" y="1641817"/>
              <a:ext cx="205920" cy="1627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B34ADF7-0574-4F86-8A3A-1B967E20A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92834" y="1632837"/>
                <a:ext cx="223560" cy="18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CF88FBD-5DEA-4A09-A8B6-67FD2938947E}"/>
                  </a:ext>
                </a:extLst>
              </p14:cNvPr>
              <p14:cNvContentPartPr/>
              <p14:nvPr/>
            </p14:nvContentPartPr>
            <p14:xfrm>
              <a:off x="7506354" y="2089297"/>
              <a:ext cx="693720" cy="2170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CF88FBD-5DEA-4A09-A8B6-67FD293894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97714" y="2080657"/>
                <a:ext cx="711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C67C313-B6E6-4A7E-A3FC-CBD9EDC34141}"/>
                  </a:ext>
                </a:extLst>
              </p14:cNvPr>
              <p14:cNvContentPartPr/>
              <p14:nvPr/>
            </p14:nvContentPartPr>
            <p14:xfrm>
              <a:off x="8344794" y="2144017"/>
              <a:ext cx="826560" cy="2559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C67C313-B6E6-4A7E-A3FC-CBD9EDC3414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36158" y="2135017"/>
                <a:ext cx="844192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5E14FB5-CDA9-4C8F-9FCE-31A3C98F807C}"/>
                  </a:ext>
                </a:extLst>
              </p14:cNvPr>
              <p14:cNvContentPartPr/>
              <p14:nvPr/>
            </p14:nvContentPartPr>
            <p14:xfrm>
              <a:off x="6706074" y="2141137"/>
              <a:ext cx="532440" cy="1832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5E14FB5-CDA9-4C8F-9FCE-31A3C98F80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97434" y="2132137"/>
                <a:ext cx="550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4E11B73-2D90-4EE6-BABA-BB0CD3A5F3F1}"/>
                  </a:ext>
                </a:extLst>
              </p14:cNvPr>
              <p14:cNvContentPartPr/>
              <p14:nvPr/>
            </p14:nvContentPartPr>
            <p14:xfrm>
              <a:off x="6312954" y="2168857"/>
              <a:ext cx="203400" cy="1512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4E11B73-2D90-4EE6-BABA-BB0CD3A5F3F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04314" y="2159857"/>
                <a:ext cx="221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5C0DD93-B92F-45F3-84A9-B903A8B1148E}"/>
                  </a:ext>
                </a:extLst>
              </p14:cNvPr>
              <p14:cNvContentPartPr/>
              <p14:nvPr/>
            </p14:nvContentPartPr>
            <p14:xfrm>
              <a:off x="1022394" y="1458937"/>
              <a:ext cx="1915560" cy="7689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5C0DD93-B92F-45F3-84A9-B903A8B114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13754" y="1450297"/>
                <a:ext cx="193320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1C534D5-588A-49B9-AFD5-A68E4193BB0D}"/>
                  </a:ext>
                </a:extLst>
              </p14:cNvPr>
              <p14:cNvContentPartPr/>
              <p14:nvPr/>
            </p14:nvContentPartPr>
            <p14:xfrm>
              <a:off x="1143354" y="2828377"/>
              <a:ext cx="164160" cy="1843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1C534D5-588A-49B9-AFD5-A68E4193BB0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34354" y="2819377"/>
                <a:ext cx="181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95AC214-8FA5-4240-B7F2-FA8C471EA8EA}"/>
                  </a:ext>
                </a:extLst>
              </p14:cNvPr>
              <p14:cNvContentPartPr/>
              <p14:nvPr/>
            </p14:nvContentPartPr>
            <p14:xfrm>
              <a:off x="486714" y="2792737"/>
              <a:ext cx="473760" cy="3315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95AC214-8FA5-4240-B7F2-FA8C471EA8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7707" y="2784097"/>
                <a:ext cx="491413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3006352-E255-4317-987F-E0BEAE043FB3}"/>
                  </a:ext>
                </a:extLst>
              </p14:cNvPr>
              <p14:cNvContentPartPr/>
              <p14:nvPr/>
            </p14:nvContentPartPr>
            <p14:xfrm>
              <a:off x="1151274" y="2390617"/>
              <a:ext cx="1256760" cy="3276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3006352-E255-4317-987F-E0BEAE043FB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42634" y="2381627"/>
                <a:ext cx="1274400" cy="345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81236F7-2431-427E-A8E9-8149CDD1E813}"/>
                  </a:ext>
                </a:extLst>
              </p14:cNvPr>
              <p14:cNvContentPartPr/>
              <p14:nvPr/>
            </p14:nvContentPartPr>
            <p14:xfrm>
              <a:off x="2509194" y="2968777"/>
              <a:ext cx="215280" cy="129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81236F7-2431-427E-A8E9-8149CDD1E8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00554" y="2960137"/>
                <a:ext cx="232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D88E0C1-619A-4E76-8E38-4D791775C74D}"/>
                  </a:ext>
                </a:extLst>
              </p14:cNvPr>
              <p14:cNvContentPartPr/>
              <p14:nvPr/>
            </p14:nvContentPartPr>
            <p14:xfrm>
              <a:off x="2523234" y="3045097"/>
              <a:ext cx="201240" cy="126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D88E0C1-619A-4E76-8E38-4D791775C7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14594" y="3036457"/>
                <a:ext cx="218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8FD1941-CE71-468B-9C93-99CDFFDBDBF0}"/>
                  </a:ext>
                </a:extLst>
              </p14:cNvPr>
              <p14:cNvContentPartPr/>
              <p14:nvPr/>
            </p14:nvContentPartPr>
            <p14:xfrm>
              <a:off x="2986914" y="2742697"/>
              <a:ext cx="321480" cy="31212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8FD1941-CE71-468B-9C93-99CDFFDBDBF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78274" y="2734047"/>
                <a:ext cx="339120" cy="32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AE3EA88-0007-4BE5-BF67-9F1B51333199}"/>
                  </a:ext>
                </a:extLst>
              </p14:cNvPr>
              <p14:cNvContentPartPr/>
              <p14:nvPr/>
            </p14:nvContentPartPr>
            <p14:xfrm>
              <a:off x="7232034" y="2713897"/>
              <a:ext cx="255960" cy="2800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AE3EA88-0007-4BE5-BF67-9F1B513331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23034" y="2705257"/>
                <a:ext cx="2736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31A7818-0D6A-444C-A317-BFCECC761DC2}"/>
                  </a:ext>
                </a:extLst>
              </p14:cNvPr>
              <p14:cNvContentPartPr/>
              <p14:nvPr/>
            </p14:nvContentPartPr>
            <p14:xfrm>
              <a:off x="7293234" y="3213217"/>
              <a:ext cx="199440" cy="748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31A7818-0D6A-444C-A317-BFCECC761D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84234" y="3204217"/>
                <a:ext cx="217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D862BF8-D692-457E-A97E-0DF9D6A5867E}"/>
                  </a:ext>
                </a:extLst>
              </p14:cNvPr>
              <p14:cNvContentPartPr/>
              <p14:nvPr/>
            </p14:nvContentPartPr>
            <p14:xfrm>
              <a:off x="4953594" y="2791297"/>
              <a:ext cx="2177280" cy="6930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D862BF8-D692-457E-A97E-0DF9D6A5867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44953" y="2782653"/>
                <a:ext cx="2194923" cy="71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D8A743E-D66D-4D01-B394-9F8EC3163CE2}"/>
                  </a:ext>
                </a:extLst>
              </p14:cNvPr>
              <p14:cNvContentPartPr/>
              <p14:nvPr/>
            </p14:nvContentPartPr>
            <p14:xfrm>
              <a:off x="7729194" y="3098737"/>
              <a:ext cx="816120" cy="1904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D8A743E-D66D-4D01-B394-9F8EC3163C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20194" y="3090097"/>
                <a:ext cx="8337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16BACE8-E6B1-4660-B086-0AB9A239C848}"/>
                  </a:ext>
                </a:extLst>
              </p14:cNvPr>
              <p14:cNvContentPartPr/>
              <p14:nvPr/>
            </p14:nvContentPartPr>
            <p14:xfrm>
              <a:off x="2897274" y="4032577"/>
              <a:ext cx="1316520" cy="5778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16BACE8-E6B1-4660-B086-0AB9A239C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88634" y="4023577"/>
                <a:ext cx="133416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B99C7E5-9210-4402-B8B9-2B605F16D8DA}"/>
                  </a:ext>
                </a:extLst>
              </p14:cNvPr>
              <p14:cNvContentPartPr/>
              <p14:nvPr/>
            </p14:nvContentPartPr>
            <p14:xfrm>
              <a:off x="3179154" y="3626857"/>
              <a:ext cx="281880" cy="3178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B99C7E5-9210-4402-B8B9-2B605F16D8D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70154" y="3618217"/>
                <a:ext cx="299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69D6C28-1EBF-406B-A9B6-9FC5CAD79DB3}"/>
                  </a:ext>
                </a:extLst>
              </p14:cNvPr>
              <p14:cNvContentPartPr/>
              <p14:nvPr/>
            </p14:nvContentPartPr>
            <p14:xfrm>
              <a:off x="2159994" y="4021057"/>
              <a:ext cx="562680" cy="3931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69D6C28-1EBF-406B-A9B6-9FC5CAD79DB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51348" y="4012409"/>
                <a:ext cx="580331" cy="41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00D662E-1184-41B3-BA0E-50B98989BC81}"/>
                  </a:ext>
                </a:extLst>
              </p14:cNvPr>
              <p14:cNvContentPartPr/>
              <p14:nvPr/>
            </p14:nvContentPartPr>
            <p14:xfrm>
              <a:off x="3570114" y="4695697"/>
              <a:ext cx="210600" cy="14832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00D662E-1184-41B3-BA0E-50B98989BC8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61459" y="4687057"/>
                <a:ext cx="22827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0A2474A-1DAE-4AD8-B1DD-E3CE599AA7C3}"/>
                  </a:ext>
                </a:extLst>
              </p14:cNvPr>
              <p14:cNvContentPartPr/>
              <p14:nvPr/>
            </p14:nvContentPartPr>
            <p14:xfrm>
              <a:off x="3872154" y="4689577"/>
              <a:ext cx="1274040" cy="19260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E0A2474A-1DAE-4AD8-B1DD-E3CE599AA7C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63157" y="4680594"/>
                <a:ext cx="1291675" cy="210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5F02F1C2-3940-40DC-86E1-C1F8B00B9B52}"/>
                  </a:ext>
                </a:extLst>
              </p14:cNvPr>
              <p14:cNvContentPartPr/>
              <p14:nvPr/>
            </p14:nvContentPartPr>
            <p14:xfrm>
              <a:off x="5345994" y="4620817"/>
              <a:ext cx="975600" cy="27108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5F02F1C2-3940-40DC-86E1-C1F8B00B9B5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36994" y="4611817"/>
                <a:ext cx="9932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38E3D28B-4008-4952-920D-FEBE0B042FED}"/>
                  </a:ext>
                </a:extLst>
              </p14:cNvPr>
              <p14:cNvContentPartPr/>
              <p14:nvPr/>
            </p14:nvContentPartPr>
            <p14:xfrm>
              <a:off x="4773234" y="5098537"/>
              <a:ext cx="194760" cy="8784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38E3D28B-4008-4952-920D-FEBE0B042F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64234" y="5089537"/>
                <a:ext cx="212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B7FC3D84-1153-4DAC-A4E9-9DDA8E42F33B}"/>
                  </a:ext>
                </a:extLst>
              </p14:cNvPr>
              <p14:cNvContentPartPr/>
              <p14:nvPr/>
            </p14:nvContentPartPr>
            <p14:xfrm>
              <a:off x="5652354" y="4996297"/>
              <a:ext cx="1037160" cy="16380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B7FC3D84-1153-4DAC-A4E9-9DDA8E42F33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43354" y="4987297"/>
                <a:ext cx="1054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DE8463FE-B263-4D72-803A-5BB01EEEE8DA}"/>
                  </a:ext>
                </a:extLst>
              </p14:cNvPr>
              <p14:cNvContentPartPr/>
              <p14:nvPr/>
            </p14:nvContentPartPr>
            <p14:xfrm>
              <a:off x="5096514" y="5016097"/>
              <a:ext cx="420480" cy="1515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DE8463FE-B263-4D72-803A-5BB01EEEE8D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87514" y="5007457"/>
                <a:ext cx="438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53C131FA-58F1-4C6E-AB77-4534F4A171AB}"/>
                  </a:ext>
                </a:extLst>
              </p14:cNvPr>
              <p14:cNvContentPartPr/>
              <p14:nvPr/>
            </p14:nvContentPartPr>
            <p14:xfrm>
              <a:off x="3743634" y="5004577"/>
              <a:ext cx="847800" cy="25128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53C131FA-58F1-4C6E-AB77-4534F4A171A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34990" y="4995949"/>
                <a:ext cx="865447" cy="26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928E4225-0CDA-40C9-AECA-CC51A4DB7894}"/>
                  </a:ext>
                </a:extLst>
              </p14:cNvPr>
              <p14:cNvContentPartPr/>
              <p14:nvPr/>
            </p14:nvContentPartPr>
            <p14:xfrm>
              <a:off x="3814914" y="5355577"/>
              <a:ext cx="561600" cy="15624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928E4225-0CDA-40C9-AECA-CC51A4DB789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06274" y="5346577"/>
                <a:ext cx="579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489BC38B-C9EF-4041-9CF9-772A0B7DC719}"/>
                  </a:ext>
                </a:extLst>
              </p14:cNvPr>
              <p14:cNvContentPartPr/>
              <p14:nvPr/>
            </p14:nvContentPartPr>
            <p14:xfrm>
              <a:off x="4481994" y="5321017"/>
              <a:ext cx="891720" cy="17064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489BC38B-C9EF-4041-9CF9-772A0B7DC7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73354" y="5312036"/>
                <a:ext cx="909360" cy="188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87B58129-1D47-424E-A120-6914B5CC636D}"/>
                  </a:ext>
                </a:extLst>
              </p14:cNvPr>
              <p14:cNvContentPartPr/>
              <p14:nvPr/>
            </p14:nvContentPartPr>
            <p14:xfrm>
              <a:off x="4404594" y="3949417"/>
              <a:ext cx="200520" cy="2160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87B58129-1D47-424E-A120-6914B5CC63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95594" y="3940777"/>
                <a:ext cx="218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C5F82CF7-5ED4-4EC9-B4E6-D0B6B7C0FD20}"/>
                  </a:ext>
                </a:extLst>
              </p14:cNvPr>
              <p14:cNvContentPartPr/>
              <p14:nvPr/>
            </p14:nvContentPartPr>
            <p14:xfrm>
              <a:off x="4449234" y="4033657"/>
              <a:ext cx="175680" cy="1008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C5F82CF7-5ED4-4EC9-B4E6-D0B6B7C0FD2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40594" y="4025017"/>
                <a:ext cx="193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157B2EC-6456-4B5A-9A6B-EE888503E4DB}"/>
                  </a:ext>
                </a:extLst>
              </p14:cNvPr>
              <p14:cNvContentPartPr/>
              <p14:nvPr/>
            </p14:nvContentPartPr>
            <p14:xfrm>
              <a:off x="5098314" y="3659977"/>
              <a:ext cx="141120" cy="2163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157B2EC-6456-4B5A-9A6B-EE888503E4D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89674" y="3651337"/>
                <a:ext cx="1587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CD96B8AD-F71A-46B3-9C76-73DA5D7A3B8F}"/>
                  </a:ext>
                </a:extLst>
              </p14:cNvPr>
              <p14:cNvContentPartPr/>
              <p14:nvPr/>
            </p14:nvContentPartPr>
            <p14:xfrm>
              <a:off x="5339874" y="3749977"/>
              <a:ext cx="87120" cy="7344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CD96B8AD-F71A-46B3-9C76-73DA5D7A3B8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31234" y="3741337"/>
                <a:ext cx="104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B5653842-B2A4-450E-8066-21BA007B9D88}"/>
                  </a:ext>
                </a:extLst>
              </p14:cNvPr>
              <p14:cNvContentPartPr/>
              <p14:nvPr/>
            </p14:nvContentPartPr>
            <p14:xfrm>
              <a:off x="4831194" y="3964177"/>
              <a:ext cx="1260360" cy="59904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B5653842-B2A4-450E-8066-21BA007B9D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22554" y="3955177"/>
                <a:ext cx="12780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A39F2A08-8975-4A15-8DE2-15D42247AE35}"/>
                  </a:ext>
                </a:extLst>
              </p14:cNvPr>
              <p14:cNvContentPartPr/>
              <p14:nvPr/>
            </p14:nvContentPartPr>
            <p14:xfrm>
              <a:off x="6233394" y="3858337"/>
              <a:ext cx="387720" cy="22248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A39F2A08-8975-4A15-8DE2-15D42247AE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24402" y="3849697"/>
                <a:ext cx="405344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13571FB-661B-49D8-982E-457858EF9CD2}"/>
                  </a:ext>
                </a:extLst>
              </p14:cNvPr>
              <p14:cNvContentPartPr/>
              <p14:nvPr/>
            </p14:nvContentPartPr>
            <p14:xfrm>
              <a:off x="6914154" y="3793537"/>
              <a:ext cx="168120" cy="21924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13571FB-661B-49D8-982E-457858EF9CD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05495" y="3784552"/>
                <a:ext cx="185798" cy="236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71579938-B46A-41FB-A90B-A76725A764AD}"/>
                  </a:ext>
                </a:extLst>
              </p14:cNvPr>
              <p14:cNvContentPartPr/>
              <p14:nvPr/>
            </p14:nvContentPartPr>
            <p14:xfrm>
              <a:off x="8033754" y="3548377"/>
              <a:ext cx="130680" cy="21420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71579938-B46A-41FB-A90B-A76725A764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025114" y="3539737"/>
                <a:ext cx="1483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610A78F-852F-4770-82DA-E561CBC1EE24}"/>
                  </a:ext>
                </a:extLst>
              </p14:cNvPr>
              <p14:cNvContentPartPr/>
              <p14:nvPr/>
            </p14:nvContentPartPr>
            <p14:xfrm>
              <a:off x="8262714" y="3437857"/>
              <a:ext cx="492120" cy="29160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610A78F-852F-4770-82DA-E561CBC1EE2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53714" y="3428868"/>
                <a:ext cx="509760" cy="30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F724F960-776A-4826-B802-18D9A2B540D1}"/>
                  </a:ext>
                </a:extLst>
              </p14:cNvPr>
              <p14:cNvContentPartPr/>
              <p14:nvPr/>
            </p14:nvContentPartPr>
            <p14:xfrm>
              <a:off x="7563954" y="3748177"/>
              <a:ext cx="220680" cy="29124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F724F960-776A-4826-B802-18D9A2B540D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55300" y="3739537"/>
                <a:ext cx="238349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B290825F-45AA-4281-943F-E2B013E325F6}"/>
                  </a:ext>
                </a:extLst>
              </p14:cNvPr>
              <p14:cNvContentPartPr/>
              <p14:nvPr/>
            </p14:nvContentPartPr>
            <p14:xfrm>
              <a:off x="7205754" y="3832057"/>
              <a:ext cx="207000" cy="5400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B290825F-45AA-4281-943F-E2B013E325F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97114" y="3823117"/>
                <a:ext cx="224640" cy="71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D622E43F-769D-48E5-ABF2-472162FBA25F}"/>
                  </a:ext>
                </a:extLst>
              </p14:cNvPr>
              <p14:cNvContentPartPr/>
              <p14:nvPr/>
            </p14:nvContentPartPr>
            <p14:xfrm>
              <a:off x="8024394" y="3816937"/>
              <a:ext cx="691920" cy="30096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D622E43F-769D-48E5-ABF2-472162FBA25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15394" y="3807937"/>
                <a:ext cx="709560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81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02B9A6-E5E1-48F9-AC3B-DF03545A1592}"/>
                  </a:ext>
                </a:extLst>
              </p14:cNvPr>
              <p14:cNvContentPartPr/>
              <p14:nvPr/>
            </p14:nvContentPartPr>
            <p14:xfrm>
              <a:off x="820753" y="636481"/>
              <a:ext cx="168120" cy="21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02B9A6-E5E1-48F9-AC3B-DF03545A15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734" y="627496"/>
                <a:ext cx="185798" cy="236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5DB0C7-6426-492E-97FC-2053070F5B10}"/>
                  </a:ext>
                </a:extLst>
              </p14:cNvPr>
              <p14:cNvContentPartPr/>
              <p14:nvPr/>
            </p14:nvContentPartPr>
            <p14:xfrm>
              <a:off x="1940353" y="391321"/>
              <a:ext cx="130680" cy="21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5DB0C7-6426-492E-97FC-2053070F5B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1353" y="382321"/>
                <a:ext cx="1483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4225C8-50CA-457D-9636-3F36920BA583}"/>
                  </a:ext>
                </a:extLst>
              </p14:cNvPr>
              <p14:cNvContentPartPr/>
              <p14:nvPr/>
            </p14:nvContentPartPr>
            <p14:xfrm>
              <a:off x="2169313" y="280801"/>
              <a:ext cx="492120" cy="29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4225C8-50CA-457D-9636-3F36920BA5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0313" y="271812"/>
                <a:ext cx="509760" cy="30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3101D1-FB98-4A96-A38D-159072C11B04}"/>
                  </a:ext>
                </a:extLst>
              </p14:cNvPr>
              <p14:cNvContentPartPr/>
              <p14:nvPr/>
            </p14:nvContentPartPr>
            <p14:xfrm>
              <a:off x="1470553" y="591121"/>
              <a:ext cx="220680" cy="29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3101D1-FB98-4A96-A38D-159072C11B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1538" y="582121"/>
                <a:ext cx="238349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D930ED-C0C5-42DE-BA95-C5660A31324F}"/>
                  </a:ext>
                </a:extLst>
              </p14:cNvPr>
              <p14:cNvContentPartPr/>
              <p14:nvPr/>
            </p14:nvContentPartPr>
            <p14:xfrm>
              <a:off x="1112353" y="675001"/>
              <a:ext cx="207000" cy="54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D930ED-C0C5-42DE-BA95-C5660A3132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3353" y="666061"/>
                <a:ext cx="224640" cy="71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B409BF-81D1-4239-8C30-D567ECAAD628}"/>
                  </a:ext>
                </a:extLst>
              </p14:cNvPr>
              <p14:cNvContentPartPr/>
              <p14:nvPr/>
            </p14:nvContentPartPr>
            <p14:xfrm>
              <a:off x="1930993" y="659881"/>
              <a:ext cx="691920" cy="30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B409BF-81D1-4239-8C30-D567ECAAD6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21993" y="650881"/>
                <a:ext cx="7095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FEBAFC-9004-4C5B-8D5B-CEA90AFCA306}"/>
                  </a:ext>
                </a:extLst>
              </p14:cNvPr>
              <p14:cNvContentPartPr/>
              <p14:nvPr/>
            </p14:nvContentPartPr>
            <p14:xfrm>
              <a:off x="3156474" y="202897"/>
              <a:ext cx="1172160" cy="249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FEBAFC-9004-4C5B-8D5B-CEA90AFCA3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7474" y="194257"/>
                <a:ext cx="1189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2FEF9EE-F85B-4B07-A478-92AEB6043771}"/>
                  </a:ext>
                </a:extLst>
              </p14:cNvPr>
              <p14:cNvContentPartPr/>
              <p14:nvPr/>
            </p14:nvContentPartPr>
            <p14:xfrm>
              <a:off x="2827794" y="517537"/>
              <a:ext cx="1755000" cy="376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2FEF9EE-F85B-4B07-A478-92AEB60437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8796" y="508897"/>
                <a:ext cx="1772636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47DEE7-E422-4468-9F53-E2A8A1A55DEF}"/>
                  </a:ext>
                </a:extLst>
              </p14:cNvPr>
              <p14:cNvContentPartPr/>
              <p14:nvPr/>
            </p14:nvContentPartPr>
            <p14:xfrm>
              <a:off x="4898514" y="395497"/>
              <a:ext cx="200880" cy="376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47DEE7-E422-4468-9F53-E2A8A1A55D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89874" y="386857"/>
                <a:ext cx="2185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8FFC56B-C290-4D5E-AC4D-1876907893ED}"/>
                  </a:ext>
                </a:extLst>
              </p14:cNvPr>
              <p14:cNvContentPartPr/>
              <p14:nvPr/>
            </p14:nvContentPartPr>
            <p14:xfrm>
              <a:off x="5213154" y="490897"/>
              <a:ext cx="168840" cy="25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8FFC56B-C290-4D5E-AC4D-1876907893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4154" y="482257"/>
                <a:ext cx="186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A3C61B-0A8D-46BE-8C0F-701E32F69E4F}"/>
                  </a:ext>
                </a:extLst>
              </p14:cNvPr>
              <p14:cNvContentPartPr/>
              <p14:nvPr/>
            </p14:nvContentPartPr>
            <p14:xfrm>
              <a:off x="5213154" y="586657"/>
              <a:ext cx="160920" cy="22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A3C61B-0A8D-46BE-8C0F-701E32F69E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4154" y="577657"/>
                <a:ext cx="178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71304FA-8597-4D3E-B5E9-88FA85270E9D}"/>
                  </a:ext>
                </a:extLst>
              </p14:cNvPr>
              <p14:cNvContentPartPr/>
              <p14:nvPr/>
            </p14:nvContentPartPr>
            <p14:xfrm>
              <a:off x="5515194" y="359857"/>
              <a:ext cx="795240" cy="263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71304FA-8597-4D3E-B5E9-88FA85270E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06554" y="351217"/>
                <a:ext cx="812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14CEFBB-0386-41B6-AA21-331512F2DB54}"/>
                  </a:ext>
                </a:extLst>
              </p14:cNvPr>
              <p14:cNvContentPartPr/>
              <p14:nvPr/>
            </p14:nvContentPartPr>
            <p14:xfrm>
              <a:off x="6478914" y="445537"/>
              <a:ext cx="139680" cy="7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14CEFBB-0386-41B6-AA21-331512F2DB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0274" y="436897"/>
                <a:ext cx="157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9487D5-434B-4AF7-8DF9-AAFC1D7540AA}"/>
                  </a:ext>
                </a:extLst>
              </p14:cNvPr>
              <p14:cNvContentPartPr/>
              <p14:nvPr/>
            </p14:nvContentPartPr>
            <p14:xfrm>
              <a:off x="6474594" y="502777"/>
              <a:ext cx="160920" cy="11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9487D5-434B-4AF7-8DF9-AAFC1D7540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65594" y="493777"/>
                <a:ext cx="178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41C64C-97B7-4B3E-B312-AD5E6F707F7D}"/>
                  </a:ext>
                </a:extLst>
              </p14:cNvPr>
              <p14:cNvContentPartPr/>
              <p14:nvPr/>
            </p14:nvContentPartPr>
            <p14:xfrm>
              <a:off x="6758994" y="340057"/>
              <a:ext cx="146880" cy="300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41C64C-97B7-4B3E-B312-AD5E6F707F7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50016" y="331057"/>
                <a:ext cx="16447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CD27E3F-B764-4163-B9A6-EC86D7DC6015}"/>
                  </a:ext>
                </a:extLst>
              </p14:cNvPr>
              <p14:cNvContentPartPr/>
              <p14:nvPr/>
            </p14:nvContentPartPr>
            <p14:xfrm>
              <a:off x="7703274" y="113977"/>
              <a:ext cx="771120" cy="221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CD27E3F-B764-4163-B9A6-EC86D7DC60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4630" y="105337"/>
                <a:ext cx="788768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7C2C6E9-805F-4A03-A5A0-D96509E39089}"/>
                  </a:ext>
                </a:extLst>
              </p14:cNvPr>
              <p14:cNvContentPartPr/>
              <p14:nvPr/>
            </p14:nvContentPartPr>
            <p14:xfrm>
              <a:off x="7223754" y="166537"/>
              <a:ext cx="385560" cy="1994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7C2C6E9-805F-4A03-A5A0-D96509E390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15106" y="157553"/>
                <a:ext cx="403216" cy="217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2B03370-7139-4D9B-A81B-DAFC47A0E867}"/>
                  </a:ext>
                </a:extLst>
              </p14:cNvPr>
              <p14:cNvContentPartPr/>
              <p14:nvPr/>
            </p14:nvContentPartPr>
            <p14:xfrm>
              <a:off x="7063194" y="419617"/>
              <a:ext cx="1174320" cy="35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2B03370-7139-4D9B-A81B-DAFC47A0E8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54194" y="410977"/>
                <a:ext cx="11919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655892-775E-4C61-8936-9957E238AD51}"/>
                  </a:ext>
                </a:extLst>
              </p14:cNvPr>
              <p14:cNvContentPartPr/>
              <p14:nvPr/>
            </p14:nvContentPartPr>
            <p14:xfrm>
              <a:off x="563394" y="1463977"/>
              <a:ext cx="802440" cy="23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655892-775E-4C61-8936-9957E238AD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394" y="1455337"/>
                <a:ext cx="8200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2D4F872-6DDB-43C6-847C-DC4DE8246EC6}"/>
                  </a:ext>
                </a:extLst>
              </p14:cNvPr>
              <p14:cNvContentPartPr/>
              <p14:nvPr/>
            </p14:nvContentPartPr>
            <p14:xfrm>
              <a:off x="2927514" y="1465057"/>
              <a:ext cx="834840" cy="232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2D4F872-6DDB-43C6-847C-DC4DE8246E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18870" y="1456071"/>
                <a:ext cx="852488" cy="250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B315F9A-4505-4E46-8EFC-78A55C915536}"/>
                  </a:ext>
                </a:extLst>
              </p14:cNvPr>
              <p14:cNvContentPartPr/>
              <p14:nvPr/>
            </p14:nvContentPartPr>
            <p14:xfrm>
              <a:off x="2532234" y="1466857"/>
              <a:ext cx="162360" cy="176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B315F9A-4505-4E46-8EFC-78A55C91553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23234" y="1458217"/>
                <a:ext cx="180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224C084-7B6C-4B16-B72A-8474895EC4D9}"/>
                  </a:ext>
                </a:extLst>
              </p14:cNvPr>
              <p14:cNvContentPartPr/>
              <p14:nvPr/>
            </p14:nvContentPartPr>
            <p14:xfrm>
              <a:off x="1599474" y="1456057"/>
              <a:ext cx="712800" cy="311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224C084-7B6C-4B16-B72A-8474895EC4D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0834" y="1447417"/>
                <a:ext cx="7304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056AF28-EF12-43E7-BB5B-E2368EB1C743}"/>
                  </a:ext>
                </a:extLst>
              </p14:cNvPr>
              <p14:cNvContentPartPr/>
              <p14:nvPr/>
            </p14:nvContentPartPr>
            <p14:xfrm>
              <a:off x="1449714" y="2393497"/>
              <a:ext cx="264240" cy="30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056AF28-EF12-43E7-BB5B-E2368EB1C74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40714" y="2384497"/>
                <a:ext cx="281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3E8E0C7-00FF-483B-96A6-8B8BD4F77905}"/>
                  </a:ext>
                </a:extLst>
              </p14:cNvPr>
              <p14:cNvContentPartPr/>
              <p14:nvPr/>
            </p14:nvContentPartPr>
            <p14:xfrm>
              <a:off x="1552314" y="2484217"/>
              <a:ext cx="163440" cy="208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3E8E0C7-00FF-483B-96A6-8B8BD4F7790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314" y="2475217"/>
                <a:ext cx="181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0A9873B-FA0F-440D-80CD-E58C65FA798F}"/>
                  </a:ext>
                </a:extLst>
              </p14:cNvPr>
              <p14:cNvContentPartPr/>
              <p14:nvPr/>
            </p14:nvContentPartPr>
            <p14:xfrm>
              <a:off x="1459434" y="2092537"/>
              <a:ext cx="321840" cy="244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0A9873B-FA0F-440D-80CD-E58C65FA79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50784" y="2083537"/>
                <a:ext cx="3395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C56E9BC-2B16-4573-BA7F-81388EADA8A8}"/>
                  </a:ext>
                </a:extLst>
              </p14:cNvPr>
              <p14:cNvContentPartPr/>
              <p14:nvPr/>
            </p14:nvContentPartPr>
            <p14:xfrm>
              <a:off x="2010234" y="2279737"/>
              <a:ext cx="136440" cy="295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C56E9BC-2B16-4573-BA7F-81388EADA8A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01234" y="2270737"/>
                <a:ext cx="15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E64AA0A-8281-4BBD-B783-1BE48E4EDE7A}"/>
                  </a:ext>
                </a:extLst>
              </p14:cNvPr>
              <p14:cNvContentPartPr/>
              <p14:nvPr/>
            </p14:nvContentPartPr>
            <p14:xfrm>
              <a:off x="2004114" y="2370817"/>
              <a:ext cx="191160" cy="100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E64AA0A-8281-4BBD-B783-1BE48E4EDE7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95474" y="2362177"/>
                <a:ext cx="208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80E5888-9AF3-45C3-852C-4786E6D84D32}"/>
                  </a:ext>
                </a:extLst>
              </p14:cNvPr>
              <p14:cNvContentPartPr/>
              <p14:nvPr/>
            </p14:nvContentPartPr>
            <p14:xfrm>
              <a:off x="2483634" y="2372617"/>
              <a:ext cx="2189880" cy="65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80E5888-9AF3-45C3-852C-4786E6D84D3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74634" y="2363617"/>
                <a:ext cx="2207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77F935B-43C9-4F6B-B114-9DEBF673D966}"/>
                  </a:ext>
                </a:extLst>
              </p14:cNvPr>
              <p14:cNvContentPartPr/>
              <p14:nvPr/>
            </p14:nvContentPartPr>
            <p14:xfrm>
              <a:off x="3484794" y="2568097"/>
              <a:ext cx="156240" cy="1652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77F935B-43C9-4F6B-B114-9DEBF673D96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76154" y="2559457"/>
                <a:ext cx="173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EA964C3-B01F-4383-9F29-CB9A4EEE8855}"/>
                  </a:ext>
                </a:extLst>
              </p14:cNvPr>
              <p14:cNvContentPartPr/>
              <p14:nvPr/>
            </p14:nvContentPartPr>
            <p14:xfrm>
              <a:off x="3528354" y="1733257"/>
              <a:ext cx="1275480" cy="5842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EA964C3-B01F-4383-9F29-CB9A4EEE885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19354" y="1724612"/>
                <a:ext cx="1293120" cy="60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3063ABB-9146-4BEB-B7C6-E355CCCE3AF0}"/>
                  </a:ext>
                </a:extLst>
              </p14:cNvPr>
              <p14:cNvContentPartPr/>
              <p14:nvPr/>
            </p14:nvContentPartPr>
            <p14:xfrm>
              <a:off x="3093834" y="1989937"/>
              <a:ext cx="176040" cy="2995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3063ABB-9146-4BEB-B7C6-E355CCCE3AF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84834" y="1980948"/>
                <a:ext cx="193680" cy="317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C8B6431-A885-4F57-954C-D3126CA17385}"/>
                  </a:ext>
                </a:extLst>
              </p14:cNvPr>
              <p14:cNvContentPartPr/>
              <p14:nvPr/>
            </p14:nvContentPartPr>
            <p14:xfrm>
              <a:off x="2557794" y="2068057"/>
              <a:ext cx="118440" cy="209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C8B6431-A885-4F57-954C-D3126CA173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49154" y="2059417"/>
                <a:ext cx="136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7D8B0C-0CAB-418A-AA5B-9EC577CBA358}"/>
                  </a:ext>
                </a:extLst>
              </p14:cNvPr>
              <p14:cNvContentPartPr/>
              <p14:nvPr/>
            </p14:nvContentPartPr>
            <p14:xfrm>
              <a:off x="4918314" y="2320057"/>
              <a:ext cx="203040" cy="172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7D8B0C-0CAB-418A-AA5B-9EC577CBA35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09314" y="2311417"/>
                <a:ext cx="2206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05A0C0F-815A-4094-955A-36846B05DF9C}"/>
                  </a:ext>
                </a:extLst>
              </p14:cNvPr>
              <p14:cNvContentPartPr/>
              <p14:nvPr/>
            </p14:nvContentPartPr>
            <p14:xfrm>
              <a:off x="4915434" y="2416177"/>
              <a:ext cx="221760" cy="86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05A0C0F-815A-4094-955A-36846B05DF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06794" y="2407537"/>
                <a:ext cx="239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8AD4DCC-8B39-41A0-AD0A-9C26F7627221}"/>
                  </a:ext>
                </a:extLst>
              </p14:cNvPr>
              <p14:cNvContentPartPr/>
              <p14:nvPr/>
            </p14:nvContentPartPr>
            <p14:xfrm>
              <a:off x="5369754" y="2323657"/>
              <a:ext cx="869040" cy="961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8AD4DCC-8B39-41A0-AD0A-9C26F76272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61114" y="2314657"/>
                <a:ext cx="886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84C3393-32AC-4910-A80D-CE57720EF280}"/>
                  </a:ext>
                </a:extLst>
              </p14:cNvPr>
              <p14:cNvContentPartPr/>
              <p14:nvPr/>
            </p14:nvContentPartPr>
            <p14:xfrm>
              <a:off x="5601954" y="1916497"/>
              <a:ext cx="245520" cy="2923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84C3393-32AC-4910-A80D-CE57720EF28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93301" y="1907497"/>
                <a:ext cx="263186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70B8079-01EE-43D2-B845-4DC68C43F21A}"/>
                  </a:ext>
                </a:extLst>
              </p14:cNvPr>
              <p14:cNvContentPartPr/>
              <p14:nvPr/>
            </p14:nvContentPartPr>
            <p14:xfrm>
              <a:off x="5461194" y="2492137"/>
              <a:ext cx="662760" cy="2984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70B8079-01EE-43D2-B845-4DC68C43F2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52554" y="2483497"/>
                <a:ext cx="6804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0311B0C-0171-4B3A-BCD3-D4E08F220D3F}"/>
                  </a:ext>
                </a:extLst>
              </p14:cNvPr>
              <p14:cNvContentPartPr/>
              <p14:nvPr/>
            </p14:nvContentPartPr>
            <p14:xfrm>
              <a:off x="6652794" y="1974097"/>
              <a:ext cx="181440" cy="2055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0311B0C-0171-4B3A-BCD3-D4E08F220D3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4154" y="1965457"/>
                <a:ext cx="199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01A03DC-0A22-4DB2-B62D-480D37DA0B9C}"/>
                  </a:ext>
                </a:extLst>
              </p14:cNvPr>
              <p14:cNvContentPartPr/>
              <p14:nvPr/>
            </p14:nvContentPartPr>
            <p14:xfrm>
              <a:off x="6948354" y="1949257"/>
              <a:ext cx="156600" cy="242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01A03DC-0A22-4DB2-B62D-480D37DA0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9714" y="1940257"/>
                <a:ext cx="1742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E78FA95-D1E1-4276-B719-2561B1350D36}"/>
                  </a:ext>
                </a:extLst>
              </p14:cNvPr>
              <p14:cNvContentPartPr/>
              <p14:nvPr/>
            </p14:nvContentPartPr>
            <p14:xfrm>
              <a:off x="6581874" y="2261017"/>
              <a:ext cx="734400" cy="457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E78FA95-D1E1-4276-B719-2561B1350D3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72874" y="2252377"/>
                <a:ext cx="752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6BD315B-A0B5-403B-9976-C381D3FB2A86}"/>
                  </a:ext>
                </a:extLst>
              </p14:cNvPr>
              <p14:cNvContentPartPr/>
              <p14:nvPr/>
            </p14:nvContentPartPr>
            <p14:xfrm>
              <a:off x="6563154" y="2385577"/>
              <a:ext cx="907200" cy="2631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6BD315B-A0B5-403B-9976-C381D3FB2A8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54511" y="2376577"/>
                <a:ext cx="924847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7ED12D4-FB64-4005-B137-91A8395F5EA7}"/>
                  </a:ext>
                </a:extLst>
              </p14:cNvPr>
              <p14:cNvContentPartPr/>
              <p14:nvPr/>
            </p14:nvContentPartPr>
            <p14:xfrm>
              <a:off x="4975914" y="3387817"/>
              <a:ext cx="275760" cy="2152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7ED12D4-FB64-4005-B137-91A8395F5EA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67263" y="3379163"/>
                <a:ext cx="293423" cy="232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C27C49C-341E-495F-9B17-9E20A27B8983}"/>
                  </a:ext>
                </a:extLst>
              </p14:cNvPr>
              <p14:cNvContentPartPr/>
              <p14:nvPr/>
            </p14:nvContentPartPr>
            <p14:xfrm>
              <a:off x="8092074" y="3134377"/>
              <a:ext cx="338040" cy="2322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C27C49C-341E-495F-9B17-9E20A27B89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83084" y="3125391"/>
                <a:ext cx="355661" cy="249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6DA4450-4E85-443D-858F-6E798988677D}"/>
                  </a:ext>
                </a:extLst>
              </p14:cNvPr>
              <p14:cNvContentPartPr/>
              <p14:nvPr/>
            </p14:nvContentPartPr>
            <p14:xfrm>
              <a:off x="8951754" y="3099457"/>
              <a:ext cx="162360" cy="2685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6DA4450-4E85-443D-858F-6E79898867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43114" y="3090457"/>
                <a:ext cx="180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D1ED5D1-37E1-4561-A740-86117CC1B071}"/>
                  </a:ext>
                </a:extLst>
              </p14:cNvPr>
              <p14:cNvContentPartPr/>
              <p14:nvPr/>
            </p14:nvContentPartPr>
            <p14:xfrm>
              <a:off x="8544234" y="3162097"/>
              <a:ext cx="300600" cy="197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D1ED5D1-37E1-4561-A740-86117CC1B07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535594" y="3153097"/>
                <a:ext cx="318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93E139B-A28A-450E-8A53-9452B6AF45B9}"/>
                  </a:ext>
                </a:extLst>
              </p14:cNvPr>
              <p14:cNvContentPartPr/>
              <p14:nvPr/>
            </p14:nvContentPartPr>
            <p14:xfrm>
              <a:off x="5463714" y="3394657"/>
              <a:ext cx="685080" cy="612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93E139B-A28A-450E-8A53-9452B6AF45B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55074" y="3386017"/>
                <a:ext cx="7027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3D5E4-4304-4A81-BB99-566BD330A96C}"/>
                  </a:ext>
                </a:extLst>
              </p14:cNvPr>
              <p14:cNvContentPartPr/>
              <p14:nvPr/>
            </p14:nvContentPartPr>
            <p14:xfrm>
              <a:off x="5480634" y="3495457"/>
              <a:ext cx="547560" cy="3301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3D5E4-4304-4A81-BB99-566BD330A96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71994" y="3486457"/>
                <a:ext cx="565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7A4317E-E233-4BB4-BECE-3B46DC1F48FC}"/>
                  </a:ext>
                </a:extLst>
              </p14:cNvPr>
              <p14:cNvContentPartPr/>
              <p14:nvPr/>
            </p14:nvContentPartPr>
            <p14:xfrm>
              <a:off x="5587194" y="3084337"/>
              <a:ext cx="289440" cy="24300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7A4317E-E233-4BB4-BECE-3B46DC1F48F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78194" y="3075697"/>
                <a:ext cx="3070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DFD915D-7A4B-4CC8-8F7D-CD5AEFF2EA22}"/>
                  </a:ext>
                </a:extLst>
              </p14:cNvPr>
              <p14:cNvContentPartPr/>
              <p14:nvPr/>
            </p14:nvContentPartPr>
            <p14:xfrm>
              <a:off x="6356514" y="3350377"/>
              <a:ext cx="438120" cy="3394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DFD915D-7A4B-4CC8-8F7D-CD5AEFF2EA2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47874" y="3341728"/>
                <a:ext cx="455760" cy="357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3155F8B-2C54-406F-A83A-D2133DBE3498}"/>
                  </a:ext>
                </a:extLst>
              </p14:cNvPr>
              <p14:cNvContentPartPr/>
              <p14:nvPr/>
            </p14:nvContentPartPr>
            <p14:xfrm>
              <a:off x="6451914" y="3074617"/>
              <a:ext cx="342000" cy="2131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3155F8B-2C54-406F-A83A-D2133DBE349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43274" y="3065617"/>
                <a:ext cx="359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620889A-8E74-4DE0-8FC8-0E2AFB278ADD}"/>
                  </a:ext>
                </a:extLst>
              </p14:cNvPr>
              <p14:cNvContentPartPr/>
              <p14:nvPr/>
            </p14:nvContentPartPr>
            <p14:xfrm>
              <a:off x="4152954" y="3813697"/>
              <a:ext cx="5760" cy="158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620889A-8E74-4DE0-8FC8-0E2AFB278AD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44314" y="3805057"/>
                <a:ext cx="23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9F102B7-B6E2-42BE-A08B-F9DE14487CAA}"/>
                  </a:ext>
                </a:extLst>
              </p14:cNvPr>
              <p14:cNvContentPartPr/>
              <p14:nvPr/>
            </p14:nvContentPartPr>
            <p14:xfrm>
              <a:off x="5897514" y="760177"/>
              <a:ext cx="274680" cy="172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9F102B7-B6E2-42BE-A08B-F9DE14487C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88514" y="751177"/>
                <a:ext cx="292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A85B2F5-A3E8-4723-8091-8A75DDEE6D9C}"/>
                  </a:ext>
                </a:extLst>
              </p14:cNvPr>
              <p14:cNvContentPartPr/>
              <p14:nvPr/>
            </p14:nvContentPartPr>
            <p14:xfrm>
              <a:off x="5833434" y="823537"/>
              <a:ext cx="299880" cy="136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A85B2F5-A3E8-4723-8091-8A75DDEE6D9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24434" y="814897"/>
                <a:ext cx="317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6004EBA-9656-4AA0-8D10-013F5673150D}"/>
                  </a:ext>
                </a:extLst>
              </p14:cNvPr>
              <p14:cNvContentPartPr/>
              <p14:nvPr/>
            </p14:nvContentPartPr>
            <p14:xfrm>
              <a:off x="2813034" y="2150857"/>
              <a:ext cx="152280" cy="266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6004EBA-9656-4AA0-8D10-013F5673150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04034" y="2142217"/>
                <a:ext cx="169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CB3ED25-9984-4EF8-B301-E590B65BDEC3}"/>
                  </a:ext>
                </a:extLst>
              </p14:cNvPr>
              <p14:cNvContentPartPr/>
              <p14:nvPr/>
            </p14:nvContentPartPr>
            <p14:xfrm>
              <a:off x="2691714" y="4115377"/>
              <a:ext cx="1386360" cy="2682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CB3ED25-9984-4EF8-B301-E590B65BDEC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683074" y="4106725"/>
                <a:ext cx="1404000" cy="285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3CC0F03C-9179-42C8-ACD6-837C61133487}"/>
                  </a:ext>
                </a:extLst>
              </p14:cNvPr>
              <p14:cNvContentPartPr/>
              <p14:nvPr/>
            </p14:nvContentPartPr>
            <p14:xfrm>
              <a:off x="1937874" y="4216177"/>
              <a:ext cx="433080" cy="2221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3CC0F03C-9179-42C8-ACD6-837C6113348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28874" y="4207537"/>
                <a:ext cx="450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2A66DA1-B0F4-4830-8CAE-008FC5177112}"/>
                  </a:ext>
                </a:extLst>
              </p14:cNvPr>
              <p14:cNvContentPartPr/>
              <p14:nvPr/>
            </p14:nvContentPartPr>
            <p14:xfrm>
              <a:off x="915834" y="4197457"/>
              <a:ext cx="739800" cy="3283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2A66DA1-B0F4-4830-8CAE-008FC517711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06830" y="4188457"/>
                <a:ext cx="757449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F1BB9C3-98A4-4FA2-A993-3138EF4C690F}"/>
                  </a:ext>
                </a:extLst>
              </p14:cNvPr>
              <p14:cNvContentPartPr/>
              <p14:nvPr/>
            </p14:nvContentPartPr>
            <p14:xfrm>
              <a:off x="4490274" y="4261177"/>
              <a:ext cx="394560" cy="345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F1BB9C3-98A4-4FA2-A993-3138EF4C690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81274" y="4252537"/>
                <a:ext cx="412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56C3CC9-B526-407D-9C78-2C0BAAD519F4}"/>
                  </a:ext>
                </a:extLst>
              </p14:cNvPr>
              <p14:cNvContentPartPr/>
              <p14:nvPr/>
            </p14:nvContentPartPr>
            <p14:xfrm>
              <a:off x="4630314" y="4332817"/>
              <a:ext cx="124200" cy="17244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56C3CC9-B526-407D-9C78-2C0BAAD519F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1674" y="4323817"/>
                <a:ext cx="141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DEBFA7D0-C7BE-48EC-8137-7ECE00A0F353}"/>
                  </a:ext>
                </a:extLst>
              </p14:cNvPr>
              <p14:cNvContentPartPr/>
              <p14:nvPr/>
            </p14:nvContentPartPr>
            <p14:xfrm>
              <a:off x="4507914" y="3983257"/>
              <a:ext cx="335520" cy="21312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EBFA7D0-C7BE-48EC-8137-7ECE00A0F35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498914" y="3974257"/>
                <a:ext cx="3531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4B44645-2707-44EE-AB90-09FC0B4EA981}"/>
                  </a:ext>
                </a:extLst>
              </p14:cNvPr>
              <p14:cNvContentPartPr/>
              <p14:nvPr/>
            </p14:nvContentPartPr>
            <p14:xfrm>
              <a:off x="5081394" y="4217257"/>
              <a:ext cx="125280" cy="165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4B44645-2707-44EE-AB90-09FC0B4EA98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72754" y="4208257"/>
                <a:ext cx="142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DB6DA21-C160-4951-A3BA-4457C968F387}"/>
                  </a:ext>
                </a:extLst>
              </p14:cNvPr>
              <p14:cNvContentPartPr/>
              <p14:nvPr/>
            </p14:nvContentPartPr>
            <p14:xfrm>
              <a:off x="5089674" y="4290337"/>
              <a:ext cx="144000" cy="93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DB6DA21-C160-4951-A3BA-4457C968F38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034" y="4281697"/>
                <a:ext cx="161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02BE5BA-7A73-479F-9B15-BE5246D45DED}"/>
                  </a:ext>
                </a:extLst>
              </p14:cNvPr>
              <p14:cNvContentPartPr/>
              <p14:nvPr/>
            </p14:nvContentPartPr>
            <p14:xfrm>
              <a:off x="5406474" y="4106017"/>
              <a:ext cx="614880" cy="17388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02BE5BA-7A73-479F-9B15-BE5246D45D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97829" y="4097359"/>
                <a:ext cx="632530" cy="19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75E4142-AD3D-416C-A531-1CBCDE419F76}"/>
                  </a:ext>
                </a:extLst>
              </p14:cNvPr>
              <p14:cNvContentPartPr/>
              <p14:nvPr/>
            </p14:nvContentPartPr>
            <p14:xfrm>
              <a:off x="6164274" y="4116817"/>
              <a:ext cx="168120" cy="111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75E4142-AD3D-416C-A531-1CBCDE419F7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55634" y="4107817"/>
                <a:ext cx="185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09F3638-0629-4C90-9D73-F9C9BF22452C}"/>
                  </a:ext>
                </a:extLst>
              </p14:cNvPr>
              <p14:cNvContentPartPr/>
              <p14:nvPr/>
            </p14:nvContentPartPr>
            <p14:xfrm>
              <a:off x="6200634" y="4167217"/>
              <a:ext cx="182160" cy="154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09F3638-0629-4C90-9D73-F9C9BF22452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91634" y="4158577"/>
                <a:ext cx="199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284A88C-78A3-496D-8A00-B280887809E0}"/>
                  </a:ext>
                </a:extLst>
              </p14:cNvPr>
              <p14:cNvContentPartPr/>
              <p14:nvPr/>
            </p14:nvContentPartPr>
            <p14:xfrm>
              <a:off x="6482154" y="4161457"/>
              <a:ext cx="108720" cy="1836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284A88C-78A3-496D-8A00-B280887809E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473154" y="4152817"/>
                <a:ext cx="126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019D17E-7437-4BF3-B3E3-13AA8E333C1C}"/>
                  </a:ext>
                </a:extLst>
              </p14:cNvPr>
              <p14:cNvContentPartPr/>
              <p14:nvPr/>
            </p14:nvContentPartPr>
            <p14:xfrm>
              <a:off x="6748554" y="4007737"/>
              <a:ext cx="456480" cy="2246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019D17E-7437-4BF3-B3E3-13AA8E333C1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39554" y="3998737"/>
                <a:ext cx="474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4FB0E54-344F-43C3-B19E-908E9E8C1472}"/>
                  </a:ext>
                </a:extLst>
              </p14:cNvPr>
              <p14:cNvContentPartPr/>
              <p14:nvPr/>
            </p14:nvContentPartPr>
            <p14:xfrm>
              <a:off x="2272674" y="4950937"/>
              <a:ext cx="1533960" cy="3988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4FB0E54-344F-43C3-B19E-908E9E8C147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264034" y="4942297"/>
                <a:ext cx="15516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8338E5D-A632-4E9E-9B4B-A33B0FDC5415}"/>
                  </a:ext>
                </a:extLst>
              </p14:cNvPr>
              <p14:cNvContentPartPr/>
              <p14:nvPr/>
            </p14:nvContentPartPr>
            <p14:xfrm>
              <a:off x="4024794" y="4926097"/>
              <a:ext cx="1852560" cy="1940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8338E5D-A632-4E9E-9B4B-A33B0FDC54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15796" y="4917457"/>
                <a:ext cx="1870197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3877409-59A8-4FD8-8EB9-C4D3DCB30B34}"/>
                  </a:ext>
                </a:extLst>
              </p14:cNvPr>
              <p14:cNvContentPartPr/>
              <p14:nvPr/>
            </p14:nvContentPartPr>
            <p14:xfrm>
              <a:off x="6137634" y="5006017"/>
              <a:ext cx="214200" cy="212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3877409-59A8-4FD8-8EB9-C4D3DCB30B3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28634" y="4997377"/>
                <a:ext cx="231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01B7416-695E-4D6E-88B9-3ECB976CE9F7}"/>
                  </a:ext>
                </a:extLst>
              </p14:cNvPr>
              <p14:cNvContentPartPr/>
              <p14:nvPr/>
            </p14:nvContentPartPr>
            <p14:xfrm>
              <a:off x="6170394" y="5073337"/>
              <a:ext cx="241920" cy="3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01B7416-695E-4D6E-88B9-3ECB976CE9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61394" y="5064337"/>
                <a:ext cx="2595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678D0DF-E994-4D49-81C0-195B849DE99E}"/>
                  </a:ext>
                </a:extLst>
              </p14:cNvPr>
              <p14:cNvContentPartPr/>
              <p14:nvPr/>
            </p14:nvContentPartPr>
            <p14:xfrm>
              <a:off x="6654234" y="5057857"/>
              <a:ext cx="882000" cy="183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678D0DF-E994-4D49-81C0-195B849DE99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645234" y="5049217"/>
                <a:ext cx="89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5A02EFE-7554-4271-8E81-185175CF8104}"/>
                  </a:ext>
                </a:extLst>
              </p14:cNvPr>
              <p14:cNvContentPartPr/>
              <p14:nvPr/>
            </p14:nvContentPartPr>
            <p14:xfrm>
              <a:off x="6666474" y="5202577"/>
              <a:ext cx="758520" cy="2516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5A02EFE-7554-4271-8E81-185175CF810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57834" y="5193937"/>
                <a:ext cx="7761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D59B081-4228-4A76-A670-C48BA645CA7F}"/>
                  </a:ext>
                </a:extLst>
              </p14:cNvPr>
              <p14:cNvContentPartPr/>
              <p14:nvPr/>
            </p14:nvContentPartPr>
            <p14:xfrm>
              <a:off x="6771234" y="4677697"/>
              <a:ext cx="288360" cy="27072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D59B081-4228-4A76-A670-C48BA645CA7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762234" y="4668697"/>
                <a:ext cx="3060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25FEF7A-4536-4505-9A38-D725ED231B9D}"/>
                  </a:ext>
                </a:extLst>
              </p14:cNvPr>
              <p14:cNvContentPartPr/>
              <p14:nvPr/>
            </p14:nvContentPartPr>
            <p14:xfrm>
              <a:off x="7823154" y="4748617"/>
              <a:ext cx="14400" cy="1792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25FEF7A-4536-4505-9A38-D725ED231B9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814154" y="4739617"/>
                <a:ext cx="32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3FBE3F73-5104-4E55-A414-6F99D0DBACE2}"/>
                  </a:ext>
                </a:extLst>
              </p14:cNvPr>
              <p14:cNvContentPartPr/>
              <p14:nvPr/>
            </p14:nvContentPartPr>
            <p14:xfrm>
              <a:off x="7687794" y="4991617"/>
              <a:ext cx="336960" cy="194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3FBE3F73-5104-4E55-A414-6F99D0DBACE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678794" y="4982617"/>
                <a:ext cx="354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3145797E-6601-4B49-BE4F-58AC81D64F9C}"/>
                  </a:ext>
                </a:extLst>
              </p14:cNvPr>
              <p14:cNvContentPartPr/>
              <p14:nvPr/>
            </p14:nvContentPartPr>
            <p14:xfrm>
              <a:off x="7783914" y="5099977"/>
              <a:ext cx="246600" cy="31680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3145797E-6601-4B49-BE4F-58AC81D64F9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775274" y="5091337"/>
                <a:ext cx="2642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F6E2F1B-D9A5-46F8-B6CC-EE37A806450C}"/>
                  </a:ext>
                </a:extLst>
              </p14:cNvPr>
              <p14:cNvContentPartPr/>
              <p14:nvPr/>
            </p14:nvContentPartPr>
            <p14:xfrm>
              <a:off x="1859394" y="5115097"/>
              <a:ext cx="177840" cy="720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F6E2F1B-D9A5-46F8-B6CC-EE37A806450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50394" y="5106457"/>
                <a:ext cx="195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588F5F4C-D405-4426-A7A8-F2FC02EA37AF}"/>
                  </a:ext>
                </a:extLst>
              </p14:cNvPr>
              <p14:cNvContentPartPr/>
              <p14:nvPr/>
            </p14:nvContentPartPr>
            <p14:xfrm>
              <a:off x="1830234" y="5210497"/>
              <a:ext cx="203760" cy="6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588F5F4C-D405-4426-A7A8-F2FC02EA37A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821594" y="5201857"/>
                <a:ext cx="221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FBC658C6-FE89-41C5-A5B6-2284737823AF}"/>
                  </a:ext>
                </a:extLst>
              </p14:cNvPr>
              <p14:cNvContentPartPr/>
              <p14:nvPr/>
            </p14:nvContentPartPr>
            <p14:xfrm>
              <a:off x="1266474" y="4994137"/>
              <a:ext cx="388080" cy="3117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FBC658C6-FE89-41C5-A5B6-2284737823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257834" y="4985137"/>
                <a:ext cx="405720" cy="3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07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96CA99-7956-4907-B525-4798C0FAFF60}"/>
                  </a:ext>
                </a:extLst>
              </p14:cNvPr>
              <p14:cNvContentPartPr/>
              <p14:nvPr/>
            </p14:nvContentPartPr>
            <p14:xfrm>
              <a:off x="1823357" y="398644"/>
              <a:ext cx="1533960" cy="39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96CA99-7956-4907-B525-4798C0FAFF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4717" y="390004"/>
                <a:ext cx="15516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FB0E3E-F341-4128-BE80-C649E1A377C1}"/>
                  </a:ext>
                </a:extLst>
              </p14:cNvPr>
              <p14:cNvContentPartPr/>
              <p14:nvPr/>
            </p14:nvContentPartPr>
            <p14:xfrm>
              <a:off x="3575477" y="383884"/>
              <a:ext cx="1096560" cy="18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FB0E3E-F341-4128-BE80-C649E1A377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6477" y="374884"/>
                <a:ext cx="11142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2D6AD1-AC26-4110-8D31-A152F193B0EA}"/>
                  </a:ext>
                </a:extLst>
              </p14:cNvPr>
              <p14:cNvContentPartPr/>
              <p14:nvPr/>
            </p14:nvContentPartPr>
            <p14:xfrm>
              <a:off x="5688317" y="453724"/>
              <a:ext cx="214200" cy="2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2D6AD1-AC26-4110-8D31-A152F193B0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317" y="445084"/>
                <a:ext cx="231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4BC893-0E81-4494-B4B0-EF15BE3244A0}"/>
                  </a:ext>
                </a:extLst>
              </p14:cNvPr>
              <p14:cNvContentPartPr/>
              <p14:nvPr/>
            </p14:nvContentPartPr>
            <p14:xfrm>
              <a:off x="5721077" y="521044"/>
              <a:ext cx="241920" cy="3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4BC893-0E81-4494-B4B0-EF15BE3244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2077" y="512044"/>
                <a:ext cx="2595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0895F4-A7FC-4D74-8F39-43CAE625CC8A}"/>
                  </a:ext>
                </a:extLst>
              </p14:cNvPr>
              <p14:cNvContentPartPr/>
              <p14:nvPr/>
            </p14:nvContentPartPr>
            <p14:xfrm>
              <a:off x="6204917" y="505564"/>
              <a:ext cx="882000" cy="18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0895F4-A7FC-4D74-8F39-43CAE625CC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5917" y="496924"/>
                <a:ext cx="89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1DC797-223A-4425-BA72-C6E85986C0D5}"/>
                  </a:ext>
                </a:extLst>
              </p14:cNvPr>
              <p14:cNvContentPartPr/>
              <p14:nvPr/>
            </p14:nvContentPartPr>
            <p14:xfrm>
              <a:off x="6217157" y="650284"/>
              <a:ext cx="758520" cy="251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1DC797-223A-4425-BA72-C6E85986C0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8517" y="641644"/>
                <a:ext cx="7761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5796A2-3083-4B90-968B-511391798AD5}"/>
                  </a:ext>
                </a:extLst>
              </p14:cNvPr>
              <p14:cNvContentPartPr/>
              <p14:nvPr/>
            </p14:nvContentPartPr>
            <p14:xfrm>
              <a:off x="6321917" y="125404"/>
              <a:ext cx="288360" cy="27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5796A2-3083-4B90-968B-511391798A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12917" y="116404"/>
                <a:ext cx="3060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02E3EC-29A2-4E01-A017-BDDD354B1003}"/>
                  </a:ext>
                </a:extLst>
              </p14:cNvPr>
              <p14:cNvContentPartPr/>
              <p14:nvPr/>
            </p14:nvContentPartPr>
            <p14:xfrm>
              <a:off x="7373837" y="196324"/>
              <a:ext cx="14400" cy="179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02E3EC-29A2-4E01-A017-BDDD354B10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64837" y="187324"/>
                <a:ext cx="32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067BBF8-9B08-4363-A977-0CEA5FE07354}"/>
                  </a:ext>
                </a:extLst>
              </p14:cNvPr>
              <p14:cNvContentPartPr/>
              <p14:nvPr/>
            </p14:nvContentPartPr>
            <p14:xfrm>
              <a:off x="7238477" y="439324"/>
              <a:ext cx="336960" cy="19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067BBF8-9B08-4363-A977-0CEA5FE073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29477" y="430324"/>
                <a:ext cx="354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E5E6B0-E8E4-4E2B-B90B-043ACC9778BE}"/>
                  </a:ext>
                </a:extLst>
              </p14:cNvPr>
              <p14:cNvContentPartPr/>
              <p14:nvPr/>
            </p14:nvContentPartPr>
            <p14:xfrm>
              <a:off x="7334597" y="547684"/>
              <a:ext cx="246600" cy="316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E5E6B0-E8E4-4E2B-B90B-043ACC9778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5957" y="539044"/>
                <a:ext cx="2642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FD7F51-3916-4423-B204-5272122B8CC9}"/>
                  </a:ext>
                </a:extLst>
              </p14:cNvPr>
              <p14:cNvContentPartPr/>
              <p14:nvPr/>
            </p14:nvContentPartPr>
            <p14:xfrm>
              <a:off x="1410077" y="562804"/>
              <a:ext cx="177840" cy="7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FD7F51-3916-4423-B204-5272122B8C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01077" y="554164"/>
                <a:ext cx="195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24410A1-A596-4994-889A-DD28CED2305E}"/>
                  </a:ext>
                </a:extLst>
              </p14:cNvPr>
              <p14:cNvContentPartPr/>
              <p14:nvPr/>
            </p14:nvContentPartPr>
            <p14:xfrm>
              <a:off x="1380917" y="658204"/>
              <a:ext cx="203760" cy="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24410A1-A596-4994-889A-DD28CED230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72277" y="649564"/>
                <a:ext cx="221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225AF1C-A211-43C1-B692-F7C2E6129A16}"/>
                  </a:ext>
                </a:extLst>
              </p14:cNvPr>
              <p14:cNvContentPartPr/>
              <p14:nvPr/>
            </p14:nvContentPartPr>
            <p14:xfrm>
              <a:off x="817157" y="441844"/>
              <a:ext cx="388080" cy="311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225AF1C-A211-43C1-B692-F7C2E6129A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8517" y="432844"/>
                <a:ext cx="4057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1D4758C-AA60-4297-8B1E-D870AAFBD156}"/>
                  </a:ext>
                </a:extLst>
              </p14:cNvPr>
              <p14:cNvContentPartPr/>
              <p14:nvPr/>
            </p14:nvContentPartPr>
            <p14:xfrm>
              <a:off x="2591634" y="1404577"/>
              <a:ext cx="1298880" cy="276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1D4758C-AA60-4297-8B1E-D870AAFBD15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82994" y="1395589"/>
                <a:ext cx="1316520" cy="29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15E9AA1-AA3B-46EB-8125-800532A7DA68}"/>
                  </a:ext>
                </a:extLst>
              </p14:cNvPr>
              <p14:cNvContentPartPr/>
              <p14:nvPr/>
            </p14:nvContentPartPr>
            <p14:xfrm>
              <a:off x="1540074" y="1460017"/>
              <a:ext cx="764280" cy="213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15E9AA1-AA3B-46EB-8125-800532A7DA6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1438" y="1451032"/>
                <a:ext cx="781912" cy="231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BAD8742-5C4E-44F2-94B1-EF94A7F3B617}"/>
                  </a:ext>
                </a:extLst>
              </p14:cNvPr>
              <p14:cNvContentPartPr/>
              <p14:nvPr/>
            </p14:nvContentPartPr>
            <p14:xfrm>
              <a:off x="740154" y="1439137"/>
              <a:ext cx="480600" cy="323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BAD8742-5C4E-44F2-94B1-EF94A7F3B6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1154" y="1430497"/>
                <a:ext cx="498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CFF2A2-2C70-4CF1-BA09-7B0581AD18E7}"/>
                  </a:ext>
                </a:extLst>
              </p14:cNvPr>
              <p14:cNvContentPartPr/>
              <p14:nvPr/>
            </p14:nvContentPartPr>
            <p14:xfrm>
              <a:off x="1763994" y="4222297"/>
              <a:ext cx="799920" cy="235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CFF2A2-2C70-4CF1-BA09-7B0581AD18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54998" y="4213297"/>
                <a:ext cx="817552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ABAF468-212D-403D-8AF1-AE31B2D29BC7}"/>
                  </a:ext>
                </a:extLst>
              </p14:cNvPr>
              <p14:cNvContentPartPr/>
              <p14:nvPr/>
            </p14:nvContentPartPr>
            <p14:xfrm>
              <a:off x="791634" y="4181617"/>
              <a:ext cx="606600" cy="32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ABAF468-212D-403D-8AF1-AE31B2D29BC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634" y="4172617"/>
                <a:ext cx="6242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5A9BBB0-E03A-48B4-88D7-7DDB669ADBD6}"/>
                  </a:ext>
                </a:extLst>
              </p14:cNvPr>
              <p14:cNvContentPartPr/>
              <p14:nvPr/>
            </p14:nvContentPartPr>
            <p14:xfrm>
              <a:off x="2809794" y="4214377"/>
              <a:ext cx="1479600" cy="254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5A9BBB0-E03A-48B4-88D7-7DDB669ADB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01152" y="4205390"/>
                <a:ext cx="1497244" cy="271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93B1726-73D5-483C-9AA5-B40C25C7E688}"/>
                  </a:ext>
                </a:extLst>
              </p14:cNvPr>
              <p14:cNvContentPartPr/>
              <p14:nvPr/>
            </p14:nvContentPartPr>
            <p14:xfrm>
              <a:off x="6496914" y="1192537"/>
              <a:ext cx="285480" cy="3520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93B1726-73D5-483C-9AA5-B40C25C7E6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88274" y="1183897"/>
                <a:ext cx="303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AEE002F-A967-47EE-AC1D-2A8321D11996}"/>
                  </a:ext>
                </a:extLst>
              </p14:cNvPr>
              <p14:cNvContentPartPr/>
              <p14:nvPr/>
            </p14:nvContentPartPr>
            <p14:xfrm>
              <a:off x="5484234" y="1321777"/>
              <a:ext cx="303120" cy="3880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AEE002F-A967-47EE-AC1D-2A8321D119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5584" y="1313137"/>
                <a:ext cx="320781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1FBDBD9-CE0A-41CE-9338-2F61A45EEB58}"/>
                  </a:ext>
                </a:extLst>
              </p14:cNvPr>
              <p14:cNvContentPartPr/>
              <p14:nvPr/>
            </p14:nvContentPartPr>
            <p14:xfrm>
              <a:off x="5889234" y="1356697"/>
              <a:ext cx="334080" cy="2674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1FBDBD9-CE0A-41CE-9338-2F61A45EEB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80594" y="1348057"/>
                <a:ext cx="3517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0011B8-2314-4110-AB9F-9D76536AAA12}"/>
                  </a:ext>
                </a:extLst>
              </p14:cNvPr>
              <p14:cNvContentPartPr/>
              <p14:nvPr/>
            </p14:nvContentPartPr>
            <p14:xfrm>
              <a:off x="6333114" y="4037977"/>
              <a:ext cx="183240" cy="2869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0011B8-2314-4110-AB9F-9D76536AAA1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24114" y="4028977"/>
                <a:ext cx="2008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8C8351F-168A-401C-A999-0AF0A162F219}"/>
                  </a:ext>
                </a:extLst>
              </p14:cNvPr>
              <p14:cNvContentPartPr/>
              <p14:nvPr/>
            </p14:nvContentPartPr>
            <p14:xfrm>
              <a:off x="5936754" y="4085497"/>
              <a:ext cx="274320" cy="221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8C8351F-168A-401C-A999-0AF0A162F2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27766" y="4076857"/>
                <a:ext cx="291937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66C2050-58B1-4E5F-91D2-8F6BE0756ECC}"/>
                  </a:ext>
                </a:extLst>
              </p14:cNvPr>
              <p14:cNvContentPartPr/>
              <p14:nvPr/>
            </p14:nvContentPartPr>
            <p14:xfrm>
              <a:off x="5521314" y="4014577"/>
              <a:ext cx="273240" cy="3711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66C2050-58B1-4E5F-91D2-8F6BE0756EC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12674" y="4005937"/>
                <a:ext cx="2908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110513B-C35C-41CD-AA17-EC0F5207C93F}"/>
                  </a:ext>
                </a:extLst>
              </p14:cNvPr>
              <p14:cNvContentPartPr/>
              <p14:nvPr/>
            </p14:nvContentPartPr>
            <p14:xfrm>
              <a:off x="4719234" y="361297"/>
              <a:ext cx="786240" cy="234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110513B-C35C-41CD-AA17-EC0F5207C9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10238" y="352297"/>
                <a:ext cx="803872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52D8A4E-0342-4068-B88E-40D07C924C8D}"/>
                  </a:ext>
                </a:extLst>
              </p14:cNvPr>
              <p14:cNvContentPartPr/>
              <p14:nvPr/>
            </p14:nvContentPartPr>
            <p14:xfrm>
              <a:off x="5477034" y="2046817"/>
              <a:ext cx="240840" cy="730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52D8A4E-0342-4068-B88E-40D07C924C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68394" y="2038177"/>
                <a:ext cx="258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774C75B-A066-4631-91C9-A80A97C5E344}"/>
                  </a:ext>
                </a:extLst>
              </p14:cNvPr>
              <p14:cNvContentPartPr/>
              <p14:nvPr/>
            </p14:nvContentPartPr>
            <p14:xfrm>
              <a:off x="5482434" y="2175337"/>
              <a:ext cx="226800" cy="597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774C75B-A066-4631-91C9-A80A97C5E3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73434" y="2166697"/>
                <a:ext cx="2444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04124F5-9E2A-4DA5-BC27-C3926DAE8601}"/>
                  </a:ext>
                </a:extLst>
              </p14:cNvPr>
              <p14:cNvContentPartPr/>
              <p14:nvPr/>
            </p14:nvContentPartPr>
            <p14:xfrm>
              <a:off x="5083914" y="1943137"/>
              <a:ext cx="224280" cy="309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04124F5-9E2A-4DA5-BC27-C3926DAE86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74914" y="1934137"/>
                <a:ext cx="2419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B428671-BCA4-48DE-8BA3-1466AC599F42}"/>
                  </a:ext>
                </a:extLst>
              </p14:cNvPr>
              <p14:cNvContentPartPr/>
              <p14:nvPr/>
            </p14:nvContentPartPr>
            <p14:xfrm>
              <a:off x="6176874" y="1764577"/>
              <a:ext cx="7200" cy="195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B428671-BCA4-48DE-8BA3-1466AC599F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68234" y="1755577"/>
                <a:ext cx="24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84940B2-2469-42B4-88EB-C75BAA15B405}"/>
                  </a:ext>
                </a:extLst>
              </p14:cNvPr>
              <p14:cNvContentPartPr/>
              <p14:nvPr/>
            </p14:nvContentPartPr>
            <p14:xfrm>
              <a:off x="6009474" y="2036017"/>
              <a:ext cx="328680" cy="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84940B2-2469-42B4-88EB-C75BAA15B40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00474" y="2027017"/>
                <a:ext cx="346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66BDA46-C5BE-4EA8-9637-34B691AA756D}"/>
                  </a:ext>
                </a:extLst>
              </p14:cNvPr>
              <p14:cNvContentPartPr/>
              <p14:nvPr/>
            </p14:nvContentPartPr>
            <p14:xfrm>
              <a:off x="6072834" y="2137537"/>
              <a:ext cx="180720" cy="227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66BDA46-C5BE-4EA8-9637-34B691AA756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64194" y="2128897"/>
                <a:ext cx="198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81ED0F3-9ACB-4B95-BF9E-E919D61C8EF2}"/>
                  </a:ext>
                </a:extLst>
              </p14:cNvPr>
              <p14:cNvContentPartPr/>
              <p14:nvPr/>
            </p14:nvContentPartPr>
            <p14:xfrm>
              <a:off x="5374794" y="2509057"/>
              <a:ext cx="659520" cy="1933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81ED0F3-9ACB-4B95-BF9E-E919D61C8EF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66154" y="2500417"/>
                <a:ext cx="6771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79D0BAE-C859-4693-9190-DB849577A1F3}"/>
                  </a:ext>
                </a:extLst>
              </p14:cNvPr>
              <p14:cNvContentPartPr/>
              <p14:nvPr/>
            </p14:nvContentPartPr>
            <p14:xfrm>
              <a:off x="4792314" y="2521297"/>
              <a:ext cx="378720" cy="1990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79D0BAE-C859-4693-9190-DB849577A1F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3323" y="2512297"/>
                <a:ext cx="396343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57E424A-D58E-4F2F-B8D4-94A54979518F}"/>
                  </a:ext>
                </a:extLst>
              </p14:cNvPr>
              <p14:cNvContentPartPr/>
              <p14:nvPr/>
            </p14:nvContentPartPr>
            <p14:xfrm>
              <a:off x="4228194" y="2524897"/>
              <a:ext cx="387720" cy="2977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57E424A-D58E-4F2F-B8D4-94A54979518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19554" y="2515897"/>
                <a:ext cx="4053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18B0CCE-BB1C-448E-97AD-E448CF78DEA4}"/>
                  </a:ext>
                </a:extLst>
              </p14:cNvPr>
              <p14:cNvContentPartPr/>
              <p14:nvPr/>
            </p14:nvContentPartPr>
            <p14:xfrm>
              <a:off x="6771954" y="2425897"/>
              <a:ext cx="603000" cy="313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18B0CCE-BB1C-448E-97AD-E448CF78DE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63314" y="2416897"/>
                <a:ext cx="6206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C90DA73-9D13-4958-8013-11DB13343A09}"/>
                  </a:ext>
                </a:extLst>
              </p14:cNvPr>
              <p14:cNvContentPartPr/>
              <p14:nvPr/>
            </p14:nvContentPartPr>
            <p14:xfrm>
              <a:off x="6359394" y="2465137"/>
              <a:ext cx="133200" cy="1900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C90DA73-9D13-4958-8013-11DB13343A0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50394" y="2456137"/>
                <a:ext cx="150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2107ED6-6F5E-4722-9F8A-FD82005392A2}"/>
                  </a:ext>
                </a:extLst>
              </p14:cNvPr>
              <p14:cNvContentPartPr/>
              <p14:nvPr/>
            </p14:nvContentPartPr>
            <p14:xfrm>
              <a:off x="7533714" y="2377657"/>
              <a:ext cx="969120" cy="2152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2107ED6-6F5E-4722-9F8A-FD82005392A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5074" y="2368672"/>
                <a:ext cx="986760" cy="23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BC597AF-C7F3-48B0-8190-0E1D45D8D04A}"/>
                  </a:ext>
                </a:extLst>
              </p14:cNvPr>
              <p14:cNvContentPartPr/>
              <p14:nvPr/>
            </p14:nvContentPartPr>
            <p14:xfrm>
              <a:off x="4352034" y="2887777"/>
              <a:ext cx="1772280" cy="2304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BC597AF-C7F3-48B0-8190-0E1D45D8D0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43396" y="2878777"/>
                <a:ext cx="1789916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388F90C-D10D-456A-8D25-108DDB477EA8}"/>
                  </a:ext>
                </a:extLst>
              </p14:cNvPr>
              <p14:cNvContentPartPr/>
              <p14:nvPr/>
            </p14:nvContentPartPr>
            <p14:xfrm>
              <a:off x="6876714" y="2861497"/>
              <a:ext cx="418320" cy="1872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388F90C-D10D-456A-8D25-108DDB477E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67714" y="2852857"/>
                <a:ext cx="435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2200B6F-5788-4364-A7CC-CDB295F65BA4}"/>
                  </a:ext>
                </a:extLst>
              </p14:cNvPr>
              <p14:cNvContentPartPr/>
              <p14:nvPr/>
            </p14:nvContentPartPr>
            <p14:xfrm>
              <a:off x="6305034" y="2861137"/>
              <a:ext cx="299160" cy="2890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2200B6F-5788-4364-A7CC-CDB295F65B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96034" y="2852497"/>
                <a:ext cx="3168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07AFAA4-D3B8-4BE9-9BD3-4D1BE49E3565}"/>
                  </a:ext>
                </a:extLst>
              </p14:cNvPr>
              <p14:cNvContentPartPr/>
              <p14:nvPr/>
            </p14:nvContentPartPr>
            <p14:xfrm>
              <a:off x="7508154" y="2799937"/>
              <a:ext cx="1007640" cy="1944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07AFAA4-D3B8-4BE9-9BD3-4D1BE49E356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99154" y="2791297"/>
                <a:ext cx="1025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392B57F-B736-44A1-8AFB-7834FAC8E57B}"/>
                  </a:ext>
                </a:extLst>
              </p14:cNvPr>
              <p14:cNvContentPartPr/>
              <p14:nvPr/>
            </p14:nvContentPartPr>
            <p14:xfrm>
              <a:off x="5556594" y="3510577"/>
              <a:ext cx="138600" cy="192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392B57F-B736-44A1-8AFB-7834FAC8E57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47954" y="3501937"/>
                <a:ext cx="156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EFA1E29-E800-4524-B183-6E89D783D92B}"/>
                  </a:ext>
                </a:extLst>
              </p14:cNvPr>
              <p14:cNvContentPartPr/>
              <p14:nvPr/>
            </p14:nvContentPartPr>
            <p14:xfrm>
              <a:off x="5878074" y="3385657"/>
              <a:ext cx="153000" cy="774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EFA1E29-E800-4524-B183-6E89D783D9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69074" y="3376977"/>
                <a:ext cx="170640" cy="95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41E492F-404C-4DD1-8C93-00E59387EDC5}"/>
                  </a:ext>
                </a:extLst>
              </p14:cNvPr>
              <p14:cNvContentPartPr/>
              <p14:nvPr/>
            </p14:nvContentPartPr>
            <p14:xfrm>
              <a:off x="5497554" y="3262177"/>
              <a:ext cx="274320" cy="1828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41E492F-404C-4DD1-8C93-00E59387ED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88554" y="3253177"/>
                <a:ext cx="291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7B3E6E7-4E65-47BE-BF34-8FF2B0DDFA86}"/>
                  </a:ext>
                </a:extLst>
              </p14:cNvPr>
              <p14:cNvContentPartPr/>
              <p14:nvPr/>
            </p14:nvContentPartPr>
            <p14:xfrm>
              <a:off x="4937394" y="3346057"/>
              <a:ext cx="419040" cy="2545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7B3E6E7-4E65-47BE-BF34-8FF2B0DDFA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28747" y="3337405"/>
                <a:ext cx="436695" cy="272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5962BF2-B5B9-4502-8AB6-A29D503A5868}"/>
                  </a:ext>
                </a:extLst>
              </p14:cNvPr>
              <p14:cNvContentPartPr/>
              <p14:nvPr/>
            </p14:nvContentPartPr>
            <p14:xfrm>
              <a:off x="6161034" y="3195217"/>
              <a:ext cx="550800" cy="5184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5962BF2-B5B9-4502-8AB6-A29D503A586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52394" y="3186217"/>
                <a:ext cx="568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9DD4819-5F69-48BC-9ABF-65DC42C529B5}"/>
                  </a:ext>
                </a:extLst>
              </p14:cNvPr>
              <p14:cNvContentPartPr/>
              <p14:nvPr/>
            </p14:nvContentPartPr>
            <p14:xfrm>
              <a:off x="6820914" y="3275137"/>
              <a:ext cx="331200" cy="3484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9DD4819-5F69-48BC-9ABF-65DC42C529B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2274" y="3266137"/>
                <a:ext cx="3488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6A66F8A-F058-4AF6-A48D-137CDFE404D4}"/>
                  </a:ext>
                </a:extLst>
              </p14:cNvPr>
              <p14:cNvContentPartPr/>
              <p14:nvPr/>
            </p14:nvContentPartPr>
            <p14:xfrm>
              <a:off x="8685354" y="3362977"/>
              <a:ext cx="406800" cy="246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6A66F8A-F058-4AF6-A48D-137CDFE404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76714" y="3353977"/>
                <a:ext cx="4244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B4860A4-C963-4A87-A958-1AA0B0F936EA}"/>
                  </a:ext>
                </a:extLst>
              </p14:cNvPr>
              <p14:cNvContentPartPr/>
              <p14:nvPr/>
            </p14:nvContentPartPr>
            <p14:xfrm>
              <a:off x="7563954" y="3431737"/>
              <a:ext cx="959760" cy="20736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B4860A4-C963-4A87-A958-1AA0B0F936E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55314" y="3422737"/>
                <a:ext cx="977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94DDF91-789E-48EF-8B7E-7BA70EF94389}"/>
                  </a:ext>
                </a:extLst>
              </p14:cNvPr>
              <p14:cNvContentPartPr/>
              <p14:nvPr/>
            </p14:nvContentPartPr>
            <p14:xfrm>
              <a:off x="7518594" y="3205297"/>
              <a:ext cx="688320" cy="1760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94DDF91-789E-48EF-8B7E-7BA70EF9438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509954" y="3196297"/>
                <a:ext cx="7059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75502CB-76BE-4D41-9CB2-757F710F67CC}"/>
                  </a:ext>
                </a:extLst>
              </p14:cNvPr>
              <p14:cNvContentPartPr/>
              <p14:nvPr/>
            </p14:nvContentPartPr>
            <p14:xfrm>
              <a:off x="8685354" y="3072817"/>
              <a:ext cx="322920" cy="1411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75502CB-76BE-4D41-9CB2-757F710F67C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676714" y="3063817"/>
                <a:ext cx="340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F221186-6423-4745-ACFA-EF57998E6665}"/>
                  </a:ext>
                </a:extLst>
              </p14:cNvPr>
              <p14:cNvContentPartPr/>
              <p14:nvPr/>
            </p14:nvContentPartPr>
            <p14:xfrm>
              <a:off x="4965114" y="4776337"/>
              <a:ext cx="277560" cy="3610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F221186-6423-4745-ACFA-EF57998E666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56474" y="4767337"/>
                <a:ext cx="2952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BA781D0-929A-4C73-9C8F-32BB8C6FA3B9}"/>
                  </a:ext>
                </a:extLst>
              </p14:cNvPr>
              <p14:cNvContentPartPr/>
              <p14:nvPr/>
            </p14:nvContentPartPr>
            <p14:xfrm>
              <a:off x="5474874" y="4874257"/>
              <a:ext cx="156600" cy="201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BA781D0-929A-4C73-9C8F-32BB8C6FA3B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66234" y="4865617"/>
                <a:ext cx="174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31C5EC9-3189-4A28-B514-695B84C9AF76}"/>
                  </a:ext>
                </a:extLst>
              </p14:cNvPr>
              <p14:cNvContentPartPr/>
              <p14:nvPr/>
            </p14:nvContentPartPr>
            <p14:xfrm>
              <a:off x="5453274" y="4950937"/>
              <a:ext cx="179280" cy="154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31C5EC9-3189-4A28-B514-695B84C9AF7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44634" y="4942297"/>
                <a:ext cx="196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71EEE3E-15D6-4898-8BB5-100AB1AE3625}"/>
                  </a:ext>
                </a:extLst>
              </p14:cNvPr>
              <p14:cNvContentPartPr/>
              <p14:nvPr/>
            </p14:nvContentPartPr>
            <p14:xfrm>
              <a:off x="6767634" y="4523977"/>
              <a:ext cx="42120" cy="1731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71EEE3E-15D6-4898-8BB5-100AB1AE362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58634" y="4514977"/>
                <a:ext cx="59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578DAFB-1A9C-4722-9D9B-E98291DFFDEC}"/>
                  </a:ext>
                </a:extLst>
              </p14:cNvPr>
              <p14:cNvContentPartPr/>
              <p14:nvPr/>
            </p14:nvContentPartPr>
            <p14:xfrm>
              <a:off x="6677994" y="4760857"/>
              <a:ext cx="280800" cy="3564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578DAFB-1A9C-4722-9D9B-E98291DFFDE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68994" y="4751857"/>
                <a:ext cx="298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40C611B-72B9-4E65-9350-758D3E9A44E9}"/>
                  </a:ext>
                </a:extLst>
              </p14:cNvPr>
              <p14:cNvContentPartPr/>
              <p14:nvPr/>
            </p14:nvContentPartPr>
            <p14:xfrm>
              <a:off x="5800674" y="4862377"/>
              <a:ext cx="1204200" cy="9144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40C611B-72B9-4E65-9350-758D3E9A44E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2034" y="4853381"/>
                <a:ext cx="1221840" cy="93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A986F2F-77D2-4CCB-B892-3545363EB5CA}"/>
                  </a:ext>
                </a:extLst>
              </p14:cNvPr>
              <p14:cNvContentPartPr/>
              <p14:nvPr/>
            </p14:nvContentPartPr>
            <p14:xfrm>
              <a:off x="5898594" y="4566817"/>
              <a:ext cx="258120" cy="2088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A986F2F-77D2-4CCB-B892-3545363EB5C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89954" y="4557817"/>
                <a:ext cx="275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95C4114-13D3-4790-B83D-97DC370B869C}"/>
                  </a:ext>
                </a:extLst>
              </p14:cNvPr>
              <p14:cNvContentPartPr/>
              <p14:nvPr/>
            </p14:nvContentPartPr>
            <p14:xfrm>
              <a:off x="7431474" y="4645657"/>
              <a:ext cx="582840" cy="2826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95C4114-13D3-4790-B83D-97DC370B869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422834" y="4636657"/>
                <a:ext cx="6004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24AA884-6D92-49D9-8468-240A0C8F36C2}"/>
                  </a:ext>
                </a:extLst>
              </p14:cNvPr>
              <p14:cNvContentPartPr/>
              <p14:nvPr/>
            </p14:nvContentPartPr>
            <p14:xfrm>
              <a:off x="8197554" y="4534057"/>
              <a:ext cx="681120" cy="3398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24AA884-6D92-49D9-8468-240A0C8F36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88554" y="4525057"/>
                <a:ext cx="69876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52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7B96DB-95D8-4FC7-A4CE-CC820E915A48}"/>
                  </a:ext>
                </a:extLst>
              </p14:cNvPr>
              <p14:cNvContentPartPr/>
              <p14:nvPr/>
            </p14:nvContentPartPr>
            <p14:xfrm>
              <a:off x="2712234" y="404857"/>
              <a:ext cx="156600" cy="163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7B96DB-95D8-4FC7-A4CE-CC820E915A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3234" y="395857"/>
                <a:ext cx="174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E05CA3-03C2-4372-852B-7A7FF3F84F59}"/>
                  </a:ext>
                </a:extLst>
              </p14:cNvPr>
              <p14:cNvContentPartPr/>
              <p14:nvPr/>
            </p14:nvContentPartPr>
            <p14:xfrm>
              <a:off x="2802594" y="725977"/>
              <a:ext cx="32040" cy="1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E05CA3-03C2-4372-852B-7A7FF3F84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3954" y="717337"/>
                <a:ext cx="496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D05990-A848-495F-9D6B-5722090FC665}"/>
                  </a:ext>
                </a:extLst>
              </p14:cNvPr>
              <p14:cNvContentPartPr/>
              <p14:nvPr/>
            </p14:nvContentPartPr>
            <p14:xfrm>
              <a:off x="936714" y="493777"/>
              <a:ext cx="15595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D05990-A848-495F-9D6B-5722090FC6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074" y="485137"/>
                <a:ext cx="15771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1A5393-55C3-492A-B618-6A0C43D11550}"/>
                  </a:ext>
                </a:extLst>
              </p14:cNvPr>
              <p14:cNvContentPartPr/>
              <p14:nvPr/>
            </p14:nvContentPartPr>
            <p14:xfrm>
              <a:off x="3518274" y="412777"/>
              <a:ext cx="330480" cy="119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1A5393-55C3-492A-B618-6A0C43D115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9634" y="404137"/>
                <a:ext cx="348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51FF25-7875-4CD1-B8C3-C75E67435051}"/>
                  </a:ext>
                </a:extLst>
              </p14:cNvPr>
              <p14:cNvContentPartPr/>
              <p14:nvPr/>
            </p14:nvContentPartPr>
            <p14:xfrm>
              <a:off x="3533394" y="599977"/>
              <a:ext cx="554760" cy="34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51FF25-7875-4CD1-B8C3-C75E674350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4394" y="591337"/>
                <a:ext cx="572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7F946BB-29D9-4A31-8A23-2F74B01021BF}"/>
                  </a:ext>
                </a:extLst>
              </p14:cNvPr>
              <p14:cNvContentPartPr/>
              <p14:nvPr/>
            </p14:nvContentPartPr>
            <p14:xfrm>
              <a:off x="7966434" y="1098577"/>
              <a:ext cx="700200" cy="191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7F946BB-29D9-4A31-8A23-2F74B01021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7434" y="1089937"/>
                <a:ext cx="7178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82A78C9-20B3-4BAB-BF31-2AED536B0FA9}"/>
                  </a:ext>
                </a:extLst>
              </p14:cNvPr>
              <p14:cNvContentPartPr/>
              <p14:nvPr/>
            </p14:nvContentPartPr>
            <p14:xfrm>
              <a:off x="3083754" y="807697"/>
              <a:ext cx="4717800" cy="6350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82A78C9-20B3-4BAB-BF31-2AED536B0F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114" y="799052"/>
                <a:ext cx="4735440" cy="65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B78DFF9-21C0-4AEE-8360-9AF9F49745B1}"/>
                  </a:ext>
                </a:extLst>
              </p14:cNvPr>
              <p14:cNvContentPartPr/>
              <p14:nvPr/>
            </p14:nvContentPartPr>
            <p14:xfrm>
              <a:off x="5277954" y="1582057"/>
              <a:ext cx="1184400" cy="208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B78DFF9-21C0-4AEE-8360-9AF9F49745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69314" y="1573417"/>
                <a:ext cx="12020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6C86F5-8CF1-4A61-BD2C-A80D18424019}"/>
                  </a:ext>
                </a:extLst>
              </p14:cNvPr>
              <p14:cNvContentPartPr/>
              <p14:nvPr/>
            </p14:nvContentPartPr>
            <p14:xfrm>
              <a:off x="6703194" y="1570537"/>
              <a:ext cx="764280" cy="119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6C86F5-8CF1-4A61-BD2C-A80D184240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4554" y="1561897"/>
                <a:ext cx="781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0F87B-C28B-4204-AD36-DD0F2E716AB0}"/>
                  </a:ext>
                </a:extLst>
              </p14:cNvPr>
              <p14:cNvContentPartPr/>
              <p14:nvPr/>
            </p14:nvContentPartPr>
            <p14:xfrm>
              <a:off x="7703634" y="1506097"/>
              <a:ext cx="1209600" cy="216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0F87B-C28B-4204-AD36-DD0F2E716A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94634" y="1497097"/>
                <a:ext cx="122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788B6DA-E8AD-412F-8880-6EA7DE2A4DC5}"/>
                  </a:ext>
                </a:extLst>
              </p14:cNvPr>
              <p14:cNvContentPartPr/>
              <p14:nvPr/>
            </p14:nvContentPartPr>
            <p14:xfrm>
              <a:off x="3174834" y="2411137"/>
              <a:ext cx="176760" cy="234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788B6DA-E8AD-412F-8880-6EA7DE2A4D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65834" y="2402497"/>
                <a:ext cx="194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57C026-9BD0-4719-9291-F03B95E98F3A}"/>
                  </a:ext>
                </a:extLst>
              </p14:cNvPr>
              <p14:cNvContentPartPr/>
              <p14:nvPr/>
            </p14:nvContentPartPr>
            <p14:xfrm>
              <a:off x="3584154" y="2151937"/>
              <a:ext cx="1976400" cy="371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57C026-9BD0-4719-9291-F03B95E98F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75156" y="2142946"/>
                <a:ext cx="1994037" cy="389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7D3EC6A-8CBC-4CED-A3AA-B3C2D56ED0BD}"/>
                  </a:ext>
                </a:extLst>
              </p14:cNvPr>
              <p14:cNvContentPartPr/>
              <p14:nvPr/>
            </p14:nvContentPartPr>
            <p14:xfrm>
              <a:off x="5765394" y="2130697"/>
              <a:ext cx="1228320" cy="226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7D3EC6A-8CBC-4CED-A3AA-B3C2D56ED0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56394" y="2121697"/>
                <a:ext cx="12459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A99E0B7-AC16-4B9C-9C9F-342C74E3BD8A}"/>
                  </a:ext>
                </a:extLst>
              </p14:cNvPr>
              <p14:cNvContentPartPr/>
              <p14:nvPr/>
            </p14:nvContentPartPr>
            <p14:xfrm>
              <a:off x="8013594" y="2635057"/>
              <a:ext cx="618840" cy="131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A99E0B7-AC16-4B9C-9C9F-342C74E3BD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04594" y="2626057"/>
                <a:ext cx="6364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390968E-22F6-4B0E-89FD-E4B5F730D4DC}"/>
                  </a:ext>
                </a:extLst>
              </p14:cNvPr>
              <p14:cNvContentPartPr/>
              <p14:nvPr/>
            </p14:nvContentPartPr>
            <p14:xfrm>
              <a:off x="6479634" y="2642977"/>
              <a:ext cx="1246680" cy="1591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390968E-22F6-4B0E-89FD-E4B5F730D4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70994" y="2633977"/>
                <a:ext cx="1264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BCAEE15-C949-475D-8A0E-EEC1E8E564A9}"/>
                  </a:ext>
                </a:extLst>
              </p14:cNvPr>
              <p14:cNvContentPartPr/>
              <p14:nvPr/>
            </p14:nvContentPartPr>
            <p14:xfrm>
              <a:off x="4392354" y="2700577"/>
              <a:ext cx="1801800" cy="2919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BCAEE15-C949-475D-8A0E-EEC1E8E564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3354" y="2691588"/>
                <a:ext cx="1819440" cy="309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C91AD03-CB7B-4ED7-AD41-22B5BC3AC2F4}"/>
                  </a:ext>
                </a:extLst>
              </p14:cNvPr>
              <p14:cNvContentPartPr/>
              <p14:nvPr/>
            </p14:nvContentPartPr>
            <p14:xfrm>
              <a:off x="6107034" y="3045457"/>
              <a:ext cx="488160" cy="146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C91AD03-CB7B-4ED7-AD41-22B5BC3AC2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98394" y="3036457"/>
                <a:ext cx="505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749A210-721F-4E6F-A31E-C19A3CFC6DBB}"/>
                  </a:ext>
                </a:extLst>
              </p14:cNvPr>
              <p14:cNvContentPartPr/>
              <p14:nvPr/>
            </p14:nvContentPartPr>
            <p14:xfrm>
              <a:off x="6754314" y="3018457"/>
              <a:ext cx="421920" cy="1652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749A210-721F-4E6F-A31E-C19A3CFC6D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45667" y="3009817"/>
                <a:ext cx="439575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68BC07-2906-406F-BF11-294468F8015E}"/>
                  </a:ext>
                </a:extLst>
              </p14:cNvPr>
              <p14:cNvContentPartPr/>
              <p14:nvPr/>
            </p14:nvContentPartPr>
            <p14:xfrm>
              <a:off x="4546074" y="3045457"/>
              <a:ext cx="1271520" cy="2606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68BC07-2906-406F-BF11-294468F801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37077" y="3036457"/>
                <a:ext cx="1289155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401D82A-CDEE-4C5D-A96C-C347E0F7A812}"/>
                  </a:ext>
                </a:extLst>
              </p14:cNvPr>
              <p14:cNvContentPartPr/>
              <p14:nvPr/>
            </p14:nvContentPartPr>
            <p14:xfrm>
              <a:off x="8642514" y="3011257"/>
              <a:ext cx="3600" cy="352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401D82A-CDEE-4C5D-A96C-C347E0F7A8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33514" y="3002617"/>
                <a:ext cx="21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600B74E-5A84-4E4B-B3D9-E998C5F0913B}"/>
                  </a:ext>
                </a:extLst>
              </p14:cNvPr>
              <p14:cNvContentPartPr/>
              <p14:nvPr/>
            </p14:nvContentPartPr>
            <p14:xfrm>
              <a:off x="7462794" y="2900737"/>
              <a:ext cx="1013400" cy="3596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600B74E-5A84-4E4B-B3D9-E998C5F0913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54154" y="2891737"/>
                <a:ext cx="10310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91523FE-2718-4F25-B40C-9412B9B7EBE0}"/>
                  </a:ext>
                </a:extLst>
              </p14:cNvPr>
              <p14:cNvContentPartPr/>
              <p14:nvPr/>
            </p14:nvContentPartPr>
            <p14:xfrm>
              <a:off x="683274" y="3864097"/>
              <a:ext cx="1028160" cy="1940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91523FE-2718-4F25-B40C-9412B9B7EB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4634" y="3855097"/>
                <a:ext cx="1045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1F9F069-AFB0-4647-8025-2216B386F0E3}"/>
                  </a:ext>
                </a:extLst>
              </p14:cNvPr>
              <p14:cNvContentPartPr/>
              <p14:nvPr/>
            </p14:nvContentPartPr>
            <p14:xfrm>
              <a:off x="1874154" y="3840337"/>
              <a:ext cx="226080" cy="1674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1F9F069-AFB0-4647-8025-2216B386F0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5514" y="3831697"/>
                <a:ext cx="243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F784442-5202-4E87-80E9-556CF94E8A4D}"/>
                  </a:ext>
                </a:extLst>
              </p14:cNvPr>
              <p14:cNvContentPartPr/>
              <p14:nvPr/>
            </p14:nvContentPartPr>
            <p14:xfrm>
              <a:off x="2385354" y="3593017"/>
              <a:ext cx="4329720" cy="15393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F784442-5202-4E87-80E9-556CF94E8A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76355" y="3584019"/>
                <a:ext cx="4347359" cy="1556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1E98675-2D55-42D0-B3AF-6F96D1626539}"/>
                  </a:ext>
                </a:extLst>
              </p14:cNvPr>
              <p14:cNvContentPartPr/>
              <p14:nvPr/>
            </p14:nvContentPartPr>
            <p14:xfrm>
              <a:off x="6855114" y="4299337"/>
              <a:ext cx="384840" cy="223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1E98675-2D55-42D0-B3AF-6F96D1626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46474" y="4290697"/>
                <a:ext cx="402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F2542A9-DA8C-4002-A245-15BDE7F0B6D5}"/>
                  </a:ext>
                </a:extLst>
              </p14:cNvPr>
              <p14:cNvContentPartPr/>
              <p14:nvPr/>
            </p14:nvContentPartPr>
            <p14:xfrm>
              <a:off x="6958434" y="3997297"/>
              <a:ext cx="361440" cy="2260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F2542A9-DA8C-4002-A245-15BDE7F0B6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49794" y="3988297"/>
                <a:ext cx="3790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C4C6797-E082-4EDE-99A5-2B686E807466}"/>
                  </a:ext>
                </a:extLst>
              </p14:cNvPr>
              <p14:cNvContentPartPr/>
              <p14:nvPr/>
            </p14:nvContentPartPr>
            <p14:xfrm>
              <a:off x="7039434" y="4364857"/>
              <a:ext cx="153000" cy="22716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C4C6797-E082-4EDE-99A5-2B686E8074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30794" y="4356217"/>
                <a:ext cx="1706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EC7BB3B-927A-4FB9-A0E4-EF0A3F0ED2F9}"/>
                  </a:ext>
                </a:extLst>
              </p14:cNvPr>
              <p14:cNvContentPartPr/>
              <p14:nvPr/>
            </p14:nvContentPartPr>
            <p14:xfrm>
              <a:off x="7395474" y="4277737"/>
              <a:ext cx="124200" cy="1800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EC7BB3B-927A-4FB9-A0E4-EF0A3F0ED2F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834" y="4268737"/>
                <a:ext cx="14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BCFD133-0023-41F7-88B7-B94D61FB913D}"/>
                  </a:ext>
                </a:extLst>
              </p14:cNvPr>
              <p14:cNvContentPartPr/>
              <p14:nvPr/>
            </p14:nvContentPartPr>
            <p14:xfrm>
              <a:off x="7360554" y="4354057"/>
              <a:ext cx="155520" cy="82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BCFD133-0023-41F7-88B7-B94D61FB913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51914" y="4345417"/>
                <a:ext cx="173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2D0EDAD-2A8C-4291-BD89-A7483B0C81B3}"/>
                  </a:ext>
                </a:extLst>
              </p14:cNvPr>
              <p14:cNvContentPartPr/>
              <p14:nvPr/>
            </p14:nvContentPartPr>
            <p14:xfrm>
              <a:off x="7997754" y="3864457"/>
              <a:ext cx="101520" cy="936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2D0EDAD-2A8C-4291-BD89-A7483B0C81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89114" y="3855817"/>
                <a:ext cx="119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02F5C1B-6329-4BD5-AAC0-20B754C6AD17}"/>
                  </a:ext>
                </a:extLst>
              </p14:cNvPr>
              <p14:cNvContentPartPr/>
              <p14:nvPr/>
            </p14:nvContentPartPr>
            <p14:xfrm>
              <a:off x="7743954" y="4309417"/>
              <a:ext cx="352080" cy="1908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02F5C1B-6329-4BD5-AAC0-20B754C6AD1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34954" y="4300777"/>
                <a:ext cx="369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94CAFA15-45FD-4E5A-A3A1-D94A89CC6ADF}"/>
                  </a:ext>
                </a:extLst>
              </p14:cNvPr>
              <p14:cNvContentPartPr/>
              <p14:nvPr/>
            </p14:nvContentPartPr>
            <p14:xfrm>
              <a:off x="7813434" y="4437217"/>
              <a:ext cx="95760" cy="2617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94CAFA15-45FD-4E5A-A3A1-D94A89CC6AD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04794" y="4428217"/>
                <a:ext cx="1134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176C328-679A-4832-B2E2-9C7AE34C802C}"/>
                  </a:ext>
                </a:extLst>
              </p14:cNvPr>
              <p14:cNvContentPartPr/>
              <p14:nvPr/>
            </p14:nvContentPartPr>
            <p14:xfrm>
              <a:off x="7794354" y="3997297"/>
              <a:ext cx="266040" cy="2307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176C328-679A-4832-B2E2-9C7AE34C80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85702" y="3988297"/>
                <a:ext cx="283704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AC52291-A96C-420B-AA2C-E334B490228E}"/>
                  </a:ext>
                </a:extLst>
              </p14:cNvPr>
              <p14:cNvContentPartPr/>
              <p14:nvPr/>
            </p14:nvContentPartPr>
            <p14:xfrm>
              <a:off x="8040234" y="4422457"/>
              <a:ext cx="143280" cy="828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AC52291-A96C-420B-AA2C-E334B490228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31234" y="4413457"/>
                <a:ext cx="160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B5FE6D7-2A6E-47BD-8690-D9B2A27E77A4}"/>
                  </a:ext>
                </a:extLst>
              </p14:cNvPr>
              <p14:cNvContentPartPr/>
              <p14:nvPr/>
            </p14:nvContentPartPr>
            <p14:xfrm>
              <a:off x="8400954" y="4212217"/>
              <a:ext cx="632880" cy="2556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B5FE6D7-2A6E-47BD-8690-D9B2A27E77A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91954" y="4203217"/>
                <a:ext cx="650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3691AB8-DA14-4BA8-B1C6-DC3990EA106B}"/>
                  </a:ext>
                </a:extLst>
              </p14:cNvPr>
              <p14:cNvContentPartPr/>
              <p14:nvPr/>
            </p14:nvContentPartPr>
            <p14:xfrm>
              <a:off x="8506074" y="3920977"/>
              <a:ext cx="385920" cy="1918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3691AB8-DA14-4BA8-B1C6-DC3990EA10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497426" y="3911994"/>
                <a:ext cx="403576" cy="209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BE3B7AA-B51A-4415-96AD-71675C1CBF8C}"/>
                  </a:ext>
                </a:extLst>
              </p14:cNvPr>
              <p14:cNvContentPartPr/>
              <p14:nvPr/>
            </p14:nvContentPartPr>
            <p14:xfrm>
              <a:off x="9173874" y="4166497"/>
              <a:ext cx="25920" cy="309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BE3B7AA-B51A-4415-96AD-71675C1CBF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164874" y="4157857"/>
                <a:ext cx="43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FF0E81C-2077-4862-B691-9B1DEA7B6AE4}"/>
                  </a:ext>
                </a:extLst>
              </p14:cNvPr>
              <p14:cNvContentPartPr/>
              <p14:nvPr/>
            </p14:nvContentPartPr>
            <p14:xfrm>
              <a:off x="8506074" y="4344337"/>
              <a:ext cx="561600" cy="2779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FF0E81C-2077-4862-B691-9B1DEA7B6A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497434" y="4335349"/>
                <a:ext cx="579240" cy="2955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83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473</cp:revision>
  <cp:lastPrinted>2018-09-02T07:43:37Z</cp:lastPrinted>
  <dcterms:created xsi:type="dcterms:W3CDTF">2018-09-01T14:54:20Z</dcterms:created>
  <dcterms:modified xsi:type="dcterms:W3CDTF">2018-10-25T09:01:21Z</dcterms:modified>
</cp:coreProperties>
</file>