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5" r:id="rId3"/>
    <p:sldId id="274" r:id="rId4"/>
    <p:sldId id="276" r:id="rId5"/>
    <p:sldId id="277" r:id="rId6"/>
    <p:sldId id="278" r:id="rId7"/>
    <p:sldId id="279" r:id="rId8"/>
    <p:sldId id="280" r:id="rId9"/>
  </p:sldIdLst>
  <p:sldSz cx="9359900" cy="6227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8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91" y="39"/>
      </p:cViewPr>
      <p:guideLst>
        <p:guide orient="horz" pos="738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1:3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79 7224 0 0,'0'0'165'0'0,"10"0"387"0"0,-5-2-416 0 0,-4 2 383 0 0,-1 0 153 0 0,0 0 28 0 0,0 0 20 0 0,0 0 66 0 0,0 0 29 0 0,0 0 8 0 0,0 0-41 0 0,0 0-171 0 0,0 0-71 0 0,0 0-17 0 0,-13-18 876 0 0,2 14-1288 0 0,0 1 0 0 0,-1 0 0 0 0,1 0 0 0 0,-1 1 0 0 0,0 1 0 0 0,0 0 0 0 0,0 0 0 0 0,0 1 0 0 0,1 1 0 0 0,-1 0 0 0 0,0 1 0 0 0,0 0 0 0 0,1 1 0 0 0,-1 0-1 0 0,1 1 1 0 0,0 0 0 0 0,0 0 0 0 0,0 1 0 0 0,1 1 0 0 0,-1 0 0 0 0,1 1 0 0 0,1-1 0 0 0,-1 2 0 0 0,1-1 0 0 0,1 2 0 0 0,-1-1 0 0 0,1 1 0 0 0,1 0-1 0 0,0 0 1 0 0,-1 3-111 0 0,1-1 0 0 0,1-1 0 0 0,0 2 0 0 0,0-1 0 0 0,1 1 0 0 0,1 0 0 0 0,0 0 0 0 0,1 0 0 0 0,0 0 0 0 0,1 1 0 0 0,0-1 0 0 0,1 1 0 0 0,0 4 0 0 0,13 31 0 0 0,-12-47 2 0 0,1 0 0 0 0,0 0 0 0 0,0 0 0 0 0,0 0 0 0 0,0 0 0 0 0,-1-1 0 0 0,1 1-1 0 0,0 0 1 0 0,1-1 0 0 0,-1 1 0 0 0,0 0 0 0 0,0-1 0 0 0,0 1 0 0 0,0-1 0 0 0,0 0 0 0 0,1 1-1 0 0,-1-1 1 0 0,0 0 0 0 0,0 0 0 0 0,0 0 0 0 0,1 0 0 0 0,-1 0 0 0 0,0 0 0 0 0,0 0 0 0 0,1 0-1 0 0,-1 0 1 0 0,0 0 0 0 0,0-1 0 0 0,0 1 0 0 0,0-1 0 0 0,1 1 0 0 0,-1-1 0 0 0,0 1-1 0 0,0-1-1 0 0,3-1 0 0 0,13-8 50 0 0,0 0-1 0 0,-1-2 1 0 0,0 0-1 0 0,-1-1 1 0 0,-1-1-1 0 0,1 0 1 0 0,-2-1-1 0 0,0 0 0 0 0,-1-1 1 0 0,-1-1-1 0 0,5-9-49 0 0,65-131-140 0 0,-60 112 179 0 0,-19 43-110 0 0,-2 1-26 0 0,15 72-134 0 0,-25 68 207 0 0,6 66-36 0 0,12-88 132 0 0,-1-68-18 0 0,-3-37-56 0 0,-4-11-256 0 0,0-1-841 0 0,0 0-338 0 0,0 0-60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2:0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54 271 8416 0 0,'0'0'242'0'0,"8"-3"97"0"0,77-29-2379 0 0,-17-2 6341 0 0,-67 34-3294 0 0,2-9 3422 0 0,-5 8-4330 0 0,-1 1 1 0 0,0-1-1 0 0,1 0 0 0 0,-1 1 0 0 0,0-1 0 0 0,0 1 1 0 0,0 0-1 0 0,1 0 0 0 0,-1 0 0 0 0,0 0 1 0 0,0 0-1 0 0,1 1 0 0 0,-1-1 0 0 0,0 1 0 0 0,0 0 1 0 0,1 0-1 0 0,-1 0 0 0 0,0 1-99 0 0,-10 1 175 0 0,-1 0-131 0 0,0 1 0 0 0,0 1 0 0 0,1 0 0 0 0,-1 0 0 0 0,1 2 0 0 0,1 0 0 0 0,-1 0 0 0 0,1 1 0 0 0,0 0 0 0 0,-4 5-44 0 0,15-12 0 0 0,-5 23 0 0 0,9-21 5 0 0,1 1-1 0 0,-1-1 0 0 0,1 0 0 0 0,0 0 0 0 0,0 0 1 0 0,0 0-1 0 0,0-1 0 0 0,0 1 0 0 0,0-1 0 0 0,1 0 1 0 0,-1 0-1 0 0,1-1 0 0 0,-1 1 0 0 0,1-1 0 0 0,0 0 1 0 0,0-1-1 0 0,4 1-4 0 0,10 4-8 0 0,219 78 136 0 0,-234-81-127 0 0,1 0 0 0 0,-1 0 0 0 0,0 0-1 0 0,0 0 1 0 0,0 1 0 0 0,0 0-1 0 0,-1 0 1 0 0,1 0 0 0 0,-1 0 0 0 0,1 0-1 0 0,-1 1 1 0 0,0-1 0 0 0,0 1-1 0 0,-1 0 1 0 0,2 3-1 0 0,-4 2 43 0 0,-1-6-24 0 0,-1-1 1 0 0,0 1 0 0 0,0 0-1 0 0,0-1 1 0 0,0 1 0 0 0,-1-1 0 0 0,1 1-1 0 0,-1-1 1 0 0,1 0 0 0 0,-1 0-1 0 0,0 0 1 0 0,0-1 0 0 0,1 1-1 0 0,-1-1 1 0 0,0 1 0 0 0,-1-1-1 0 0,-1 1-19 0 0,-14 4-93 0 0,-1-1 0 0 0,1 0 0 0 0,-1-1 0 0 0,0-1-1 0 0,0-1 1 0 0,0-1 0 0 0,-1-1 0 0 0,1 0 0 0 0,-6-2 93 0 0,-30-17-1389 0 0,51-4-4338 0 0,11 13 670 0 0</inkml:trace>
  <inkml:trace contextRef="#ctx0" brushRef="#br0" timeOffset="285.642">524 140 11920 0 0,'0'0'266'0'0,"0"0"44"0"0,0 0 14 0 0,5 7 69 0 0,5 11-18 0 0,-1 1 0 0 0,0 0 0 0 0,-1 0 0 0 0,-1 1 0 0 0,-1 0 0 0 0,1 10-375 0 0,6 17 541 0 0,15 116 1061 0 0,-22-45-881 0 0,-5 45-417 0 0,-17-46 27 0 0,13-110-344 0 0,-9-21-609 0 0,1-55-3233 0 0,10 45-1505 0 0</inkml:trace>
  <inkml:trace contextRef="#ctx0" brushRef="#br0" timeOffset="791.547">695 236 8496 0 0,'47'-37'880'0'0,"-33"32"-820"0"0,47-1 1081 0 0,-50 8-901 0 0,0 0 0 0 0,0 1 1 0 0,-1 0-1 0 0,1 1 0 0 0,-1 1 0 0 0,0-1 1 0 0,0 2-1 0 0,0-1 0 0 0,0 1 0 0 0,-1 1 0 0 0,0 0 1 0 0,-1 0-1 0 0,1 1 0 0 0,-1 0 0 0 0,-1 0 0 0 0,1 0 1 0 0,-2 1-1 0 0,1 1 0 0 0,-1-1 0 0 0,-1 1 1 0 0,1 0-1 0 0,-2 0 0 0 0,1 1 0 0 0,0 3-240 0 0,-6-9 43 0 0,1 0-1 0 0,-1 0 1 0 0,0-1-1 0 0,0 1 0 0 0,0 0 1 0 0,0 0-1 0 0,-1-1 1 0 0,0 1-1 0 0,0-1 1 0 0,-1 1-1 0 0,1-1 1 0 0,-1 0-1 0 0,0 0 1 0 0,0 0-1 0 0,0 0 1 0 0,0 0-1 0 0,-1-1 1 0 0,1 0-1 0 0,-1 1 0 0 0,0-1 1 0 0,0-1-1 0 0,0 1 1 0 0,-1 0-1 0 0,1-1 1 0 0,-1 0-1 0 0,1 0 1 0 0,-1-1-1 0 0,0 1 1 0 0,1-1-1 0 0,-1 0 1 0 0,0 0-1 0 0,0 0 0 0 0,-3-1-42 0 0,-155 24 248 0 0,121-30-262 0 0,80-4-137 0 0,384-64-134 0 0,-368 62 245 0 0,-25 7 46 0 0,0-2 1 0 0,-1-1 0 0 0,0-1-1 0 0,0-1 1 0 0,-1-2 0 0 0,20-11-7 0 0,-27-4 85 0 0,-20 26-84 0 0,-1-1 1 0 0,0 1-1 0 0,1-1 0 0 0,-1 1 0 0 0,0-1 0 0 0,1 1 1 0 0,-1-1-1 0 0,0 1 0 0 0,0 0 0 0 0,0 0 0 0 0,0-1 1 0 0,-1 1-1 0 0,1 0 0 0 0,0 0 0 0 0,0 0 0 0 0,-1 0 1 0 0,1 0-1 0 0,0 0 0 0 0,-1 1 0 0 0,1-1 0 0 0,-1 0 1 0 0,1 1-1 0 0,-1-1 0 0 0,0 1 0 0 0,1 0 0 0 0,-1-1 1 0 0,1 1-1 0 0,-1 0 0 0 0,0 0 0 0 0,1 0 0 0 0,-1 0 1 0 0,0 0-1 0 0,1 0 0 0 0,-1 1 0 0 0,1-1 1 0 0,-1 1-2 0 0,-3-2-1 0 0,-12 1 1 0 0,0 1 1 0 0,0 1 0 0 0,0 0-1 0 0,0 1 1 0 0,0 0-1 0 0,-12 6 0 0 0,17-6 37 0 0,8-2 17 0 0,-1 0 1 0 0,0 0-1 0 0,1 1 1 0 0,-1 0-1 0 0,1 0 1 0 0,-1 0-1 0 0,1 1 1 0 0,0-1 0 0 0,0 1-1 0 0,0 0 1 0 0,1 0-1 0 0,-1 1 1 0 0,0-1-1 0 0,1 1 1 0 0,0-1-1 0 0,0 1 1 0 0,0 0-1 0 0,1 0 1 0 0,-3 4-55 0 0,5-4 41 0 0,0-1 1 0 0,0 1-1 0 0,0-1 0 0 0,0 1 1 0 0,0-1-1 0 0,1 1 0 0 0,0-1 1 0 0,-1 1-1 0 0,1-1 1 0 0,0 1-1 0 0,1-1 0 0 0,-1 0 1 0 0,1 0-1 0 0,-1 1 1 0 0,1-1-1 0 0,0 0 0 0 0,0-1 1 0 0,0 1-1 0 0,1 0 1 0 0,-1 0-1 0 0,1-1 0 0 0,-1 0 1 0 0,1 1-1 0 0,0-1 0 0 0,0 0 1 0 0,0 0-1 0 0,0-1 1 0 0,0 1-1 0 0,1-1 0 0 0,-1 1 1 0 0,0-1-1 0 0,1 0 1 0 0,3 0-42 0 0,-3 2 40 0 0,62 20 182 0 0,55 1-116 0 0,-34-22-1161 0 0,-50-6-4401 0 0,-13 0-560 0 0</inkml:trace>
  <inkml:trace contextRef="#ctx0" brushRef="#br0" timeOffset="1139.691">1812 254 14392 0 0,'-1'0'422'0'0,"-5"0"-313"0"0,0 1-1 0 0,0 0 1 0 0,1 0-1 0 0,-1 1 1 0 0,0 0-1 0 0,1 0 1 0 0,0 0-1 0 0,-1 0 1 0 0,1 1 0 0 0,0 0-1 0 0,0 0 1 0 0,1 1-1 0 0,-1-1 1 0 0,1 1-1 0 0,-1 0 1 0 0,1 0-1 0 0,0 0 1 0 0,1 1-1 0 0,-1-1 1 0 0,1 1-1 0 0,0 0 1 0 0,0 0-1 0 0,0 0 1 0 0,1 1-1 0 0,0-1-108 0 0,1-3 60 0 0,0 1-1 0 0,0-1 0 0 0,0 0 1 0 0,1 0-1 0 0,-1 1 0 0 0,1-1 1 0 0,0 0-1 0 0,-1 1 0 0 0,1-1 1 0 0,0 0-1 0 0,0 1 0 0 0,1-1 1 0 0,-1 1-1 0 0,0-1 0 0 0,1 0 1 0 0,-1 0-1 0 0,1 1 0 0 0,0-1 1 0 0,0 0-1 0 0,0 0 0 0 0,0 0 1 0 0,0 0-1 0 0,0 0 0 0 0,1 0 0 0 0,-1 0 1 0 0,1 0-1 0 0,-1 0 0 0 0,1-1 1 0 0,0 1-1 0 0,0-1 0 0 0,1 2-59 0 0,70 33 1517 0 0,-59-30-1411 0 0,6 0-131 0 0,-1-2 0 0 0,0 0 0 0 0,1-1 0 0 0,0-1 0 0 0,-1 0 0 0 0,1-2 0 0 0,0-1 0 0 0,17-2 25 0 0,36-13-2880 0 0,-48 8-3645 0 0</inkml:trace>
  <inkml:trace contextRef="#ctx0" brushRef="#br0" timeOffset="1409.515">2303 0 14048 0 0,'0'0'322'0'0,"0"0"45"0"0,0 2 17 0 0,-1 146 747 0 0,24-37 188 0 0,0 61 248 0 0,-22-166-1664 0 0,0 0 1 0 0,0 0-1 0 0,-1 0 1 0 0,0-1-1 0 0,0 1 0 0 0,-1 0 1 0 0,1 0-1 0 0,-2 0 1 0 0,1 0-1 0 0,0 0 0 0 0,-1 0 1 0 0,0-1-1 0 0,0 1 1 0 0,-1-1-1 0 0,0 0 0 0 0,0 1 1 0 0,0-1-1 0 0,0-1 1 0 0,-1 1-1 0 0,0 0 0 0 0,0-1 1 0 0,-2 3 96 0 0,-3-4-1428 0 0,-2-3-61 0 0</inkml:trace>
  <inkml:trace contextRef="#ctx0" brushRef="#br0" timeOffset="1949.328">2225 278 8120 0 0,'6'-4'84'0'0,"0"0"0"0"0,0 1 0 0 0,0 0 0 0 0,1 0 0 0 0,-1 0 0 0 0,1 1 0 0 0,0 0 0 0 0,-1 0 0 0 0,1 1 0 0 0,0 0 0 0 0,0 0 0 0 0,0 0 0 0 0,0 1 0 0 0,0 0 0 0 0,0 0 0 0 0,0 1 0 0 0,1 0-84 0 0,61 23 2561 0 0,-48-7-1980 0 0,-1 0 0 0 0,-1 0 0 0 0,-1 2 0 0 0,0 1 0 0 0,-1 0 0 0 0,-1 1 0 0 0,2 7-581 0 0,22 28 1711 0 0,6-5-193 0 0,-45-50-1317 0 0,24 8 519 0 0,-21-10-697 0 0,-1-1 0 0 0,0 0 0 0 0,1 0 0 0 0,-1-1 0 0 0,0 1 0 0 0,0-1-1 0 0,-1 1 1 0 0,1-1 0 0 0,0 0 0 0 0,-1 0 0 0 0,0 0 0 0 0,0 0 0 0 0,0-1 0 0 0,0 1 0 0 0,0-1 0 0 0,-1 1 0 0 0,1-1 0 0 0,-1 1 0 0 0,0-1-1 0 0,0 0 1 0 0,0 0-23 0 0,18-54-712 0 0,-14 47 524 0 0,0 0-1 0 0,1 0 1 0 0,0 1-1 0 0,1 0 1 0 0,0 0-1 0 0,1 1 1 0 0,-1 0-1 0 0,2 0 1 0 0,-1 1-1 0 0,1 0 1 0 0,1 0-1 0 0,-1 1 1 0 0,1 0-1 0 0,1 1 1 0 0,-1 0-1 0 0,3 0 189 0 0,4-1 35 0 0,1 2-1 0 0,0 0 0 0 0,0 0 1 0 0,0 2-1 0 0,0 0 0 0 0,1 2 0 0 0,3 0-34 0 0,-27 18 591 0 0,-53 38 154 0 0,52-50-697 0 0,-8 7 3 0 0,1 0 1 0 0,0 1-1 0 0,1 1 0 0 0,1 0 1 0 0,0 1-1 0 0,0 0 1 0 0,2 0-1 0 0,-3 8-51 0 0,10-20 49 0 0,1 0 0 0 0,0 1 1 0 0,1-1-1 0 0,-1 0 0 0 0,1 1 0 0 0,-1-1 0 0 0,1 0 1 0 0,0 1-1 0 0,0-1 0 0 0,0 0 0 0 0,1 1 0 0 0,-1-1 0 0 0,1 1 1 0 0,0-1-1 0 0,0 0 0 0 0,0 0 0 0 0,0 0 0 0 0,2 3-49 0 0,3-3 201 0 0,8 1-101 0 0,-10-3-41 0 0,19 0 155 0 0,34-22 152 0 0,-22-1-228 0 0,-26 15-112 0 0,76-79 118 0 0,-57 52-145 0 0,11-11 1 0 0,-7 21-71 0 0,2 24-147 0 0,-2 47 286 0 0,-26-24 57 0 0,-2-8-25 0 0,1 6 43 0 0,7 13 128 0 0,13 12 183 0 0,-17-33-333 0 0,17 23 333 0 0,29-6-689 0 0,-43-27-404 0 0,1 1-37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7:4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 14600 0 0,'0'0'202'0'0,"0"0"-44"0"0,-1-1 52 0 0,0-1-99 0 0,-1-2-5 0 0,1 3-2 0 0,1 0 36 0 0,-1 0 73 0 0,1 1 88 0 0,-1 0 105 0 0,-3 7-274 0 0,3-6-119 0 0,0 1-1 0 0,0-1 1 0 0,0 1-1 0 0,0-1 1 0 0,0 1 0 0 0,0 0-1 0 0,1-1 1 0 0,-1 1-1 0 0,1 0 1 0 0,-1 0-13 0 0,-9 39 157 0 0,7-28-156 0 0,2-8 102 0 0,1-3-129 0 0,0-1-42 0 0,0 0-53 0 0,1 0-63 0 0,-1 0-75 0 0,0-1-21 0 0,1 1-66 0 0,0-1-73 0 0,-1 1-78 0 0,1-1-84 0 0,0 1-92 0 0,1-1-98 0 0,-1 0-104 0 0,2 1-1129 0 0,1-1-1138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1:47.52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1465 618 10360 0 0,'0'0'300'0'0,"0"0"0"0"0,0 0-151 0 0,0 0-13 0 0,0 1-35 0 0,1 0 21 0 0,0 0-77 0 0,2 3-11 0 0,-2-3 13 0 0,0 1 41 0 0,0-1 59 0 0,0 0 72 0 0,0-1 87 0 0,-1 1 101 0 0,8 1 700 0 0,-1-2-99 0 0,0-2-95 0 0,-1-1-89 0 0,-1-1-84 0 0,1-2-80 0 0,-2 0-74 0 0,1-1-69 0 0,-2-1-64 0 0,1 0-59 0 0,-2 0-54 0 0,1 0-48 0 0,-1 0-45 0 0,-1 0-38 0 0,0-5 114 0 0,-1-3 78 0 0,0 0-93 0 0,1 0-77 0 0,0 0-62 0 0,0-10 14 0 0,0-13 6 0 0,-1-6-99 0 0,0-61 63 0 0,0 74-71 0 0,0 0 41 0 0,2-1 3 0 0,0 20-40 0 0,2-2 81 0 0,0 1 110 0 0,-1 6-143 0 0,-3 8-137 0 0,1 0 0 0 0,-1-1 0 0 0,0 1 0 0 0,0-1 0 0 0,1 1 0 0 0,-1 0 0 0 0,0-1 0 0 0,0 1 0 0 0,1 0 0 0 0,-1-1 0 0 0,0 1 0 0 0,1 0 0 0 0,-1 0 0 0 0,0-1 0 0 0,1 1 0 0 0,-1 0 0 0 0,1 0 1 0 0,-1-1-1 0 0,1 1 0 0 0,-1 0 0 0 0,0 0 0 0 0,1 0 0 0 0,-1 0 0 0 0,1 0 0 0 0,-1 0 0 0 0,1 0 0 0 0,-1 0 0 0 0,1 0 0 0 0,-1 0 0 0 0,0 0 0 0 0,1 0 0 0 0,0 0 3 0 0,-1 0-7 0 0,5 0-270 0 0,1 2 100 0 0,0 1 78 0 0,0 2 55 0 0,7 8 19 0 0,-9-8-33 0 0,21 34-55 0 0,9 22 21 0 0,8 14-18 0 0,-33-61 34 0 0,1 0 1 0 0,5 5 75 0 0,8 3-62 0 0,9 0 38 0 0,-28-20 26 0 0,1 1 0 0 0,-1-1 1 0 0,1-1-1 0 0,0 1 1 0 0,0 0-1 0 0,1-1-2 0 0,-4 0 4 0 0,1-1 1 0 0,-1 0-1 0 0,0 0 0 0 0,1 0 0 0 0,-1 0 0 0 0,0 0 0 0 0,1 0 0 0 0,-1-1 1 0 0,0 1-1 0 0,1-1 0 0 0,-1 1 0 0 0,0-1 0 0 0,1 0-4 0 0,-3 1 8 0 0,1-1-1 0 0,0 1 0 0 0,0-1 1 0 0,0 1-1 0 0,0-1 0 0 0,-1 0 1 0 0,1 1-1 0 0,0-1 1 0 0,-1 0-1 0 0,1 0 0 0 0,0 1 1 0 0,-1-2-8 0 0,1 0 22 0 0,0 1 1 0 0,0-1-1 0 0,0 0 0 0 0,-1 0 1 0 0,1 0-1 0 0,-1 0 1 0 0,1 0-1 0 0,-1 0 0 0 0,0 0 1 0 0,0 0-23 0 0,0-6 138 0 0,0 0-1 0 0,-1 0 1 0 0,-1-7-138 0 0,1 7 86 0 0,-4-30 26 0 0,-2-10 431 0 0,2-16-543 0 0,5 40 71 0 0,1-1-45 0 0,-1-51-28 0 0,0 34-37 0 0,2 28-106 0 0,1 9 47 0 0,-2 4-152 0 0,-1 1-64 0 0,0 0-7 0 0,0 0 97 0 0,0 0-9 0 0,0 0-111 0 0,0 0-319 0 0,0 0-581 0 0,0 0 750 0 0,0 0 71 0 0,0 1-33 0 0,0-1 181 0 0,1 1-36 0 0,-1-1 311 0 0,0 1-349 0 0,1-1-38 0 0,0 2-483 0 0,0 0 144 0 0,0-1-50 0 0,1 3-885 0 0,2 1-675 0 0,1 2-1296 0 0,-5-7 3630 0 0</inkml:trace>
  <inkml:trace contextRef="#ctx0" brushRef="#br0" timeOffset="316.2">2052 375 8688 0 0,'0'0'256'0'0,"4"7"24"0"0,-2-3-227 0 0,-1-1-34 0 0,3 5 44 0 0,-1 0 118 0 0,0 0 105 0 0,0 1 92 0 0,-1-3 1 0 0,1 1 48 0 0,-1 0 41 0 0,0 0 32 0 0,1 2 192 0 0,3 17 1328 0 0,-4-15-1185 0 0,0-2-139 0 0,-1 1-69 0 0,0 1-80 0 0,0-1-117 0 0,-1-5-265 0 0,1 0-38 0 0,-1 0-39 0 0,0 1-44 0 0,0 4 265 0 0,0 1-35 0 0,2 10 185 0 0,0 4-26 0 0,3 12 92 0 0,-4-32-459 0 0,1 4-44 0 0,0 0 0 0 0,0-1-1 0 0,1 1 1 0 0,0 1-22 0 0,3 2 54 0 0,-4-10-57 0 0,0-1 5 0 0,-1-1-5 0 0,-1 1 0 0 0,0-1 0 0 0,1 1 0 0 0,-1-1 0 0 0,1 1 0 0 0,-1-1 0 0 0,1 0 0 0 0,-1 1 0 0 0,1-1 0 0 0,-1 0 0 0 0,1 1 0 0 0,-1-1 0 0 0,1 0 0 0 0,-1 1 0 0 0,1-1 0 0 0,0 0 0 0 0,-1 0 0 0 0,1 0 0 0 0,-1 0 0 0 0,1 0 0 0 0,0 0 0 0 0,-1 0 0 0 0,1 0 0 0 0,-1 0 0 0 0,1 0 0 0 0,0 0 0 0 0,-1 0 0 0 0,1 0 0 0 0,0 0 0 0 0,-1 0 0 0 0,1-1 0 0 0,-1 1 0 0 0,1 0 0 0 0,-1 0 0 0 0,1-1 0 0 0,-1 1 0 0 0,1-1 3 0 0,0 1-47 0 0,2-2-146 0 0,-1 1 54 0 0,5-4-175 0 0,-4 2 135 0 0,0 1-108 0 0,-1 0 89 0 0,-1 1-47 0 0,1-1-89 0 0,-1 1-73 0 0,1-1-84 0 0,-1 0-92 0 0,1 1-101 0 0,-1-1-111 0 0,0 0-120 0 0,0 1 410 0 0,0 0-33 0 0,2-4-1732 0 0,1-3-1278 0 0</inkml:trace>
  <inkml:trace contextRef="#ctx0" brushRef="#br0" timeOffset="590.06">2082 162 14712 0 0,'-6'-6'309'0'0,"-2"-2"97"0"0,-2-2 109 0 0,2 3-68 0 0,1 2 32 0 0,2 2-193 0 0,1-1 35 0 0,3 4 315 0 0,1 0-30 0 0,0 0-146 0 0,2-6 739 0 0,0 4-738 0 0,-1 1-239 0 0,1 0-34 0 0,-1 0-40 0 0,1 1-46 0 0,0-1-48 0 0,0 1-96 0 0,0-1-107 0 0,1 1-120 0 0,-2 0 86 0 0,0-1-35 0 0,0 1-37 0 0,0 0-37 0 0,0 0-40 0 0,0 0-41 0 0,1 0-43 0 0,-1 0-44 0 0,0 0-244 0 0,0 0-90 0 0,0-1-94 0 0,1 1-98 0 0,-1 0-267 0 0,1 0-36 0 0,4-2-2703 0 0</inkml:trace>
  <inkml:trace contextRef="#ctx0" brushRef="#br0" timeOffset="-1565.067">340 73 12528 0 0,'-5'0'136'0'0,"4"1"186"0"0,3 0 2 0 0,1 0-185 0 0,-1 0-115 0 0,-2 0 120 0 0,-1-1-34 0 0,-2 2 21 0 0,1 0-87 0 0,-6 7-78 0 0,7-7 62 0 0,6 13-28 0 0,-4-13 0 0 0,0 0 0 0 0,-1 0 0 0 0,1 0 0 0 0,0 0 0 0 0,-1 0 0 0 0,1 0 0 0 0,-1 0 0 0 0,0 0 0 0 0,0 0 0 0 0,1 15-16 0 0,2 0 46 0 0,0 5 71 0 0,-3-1 72 0 0,0-16-125 0 0,-1 0 1 0 0,2 0-1 0 0,-1 0 1 0 0,0 0 0 0 0,1 0-1 0 0,1 3-48 0 0,5 16 245 0 0,-5-17-160 0 0,-1-2 5 0 0,0 0 0 0 0,0 0 0 0 0,0 1 0 0 0,-1-1 0 0 0,0 0 0 0 0,0 1 0 0 0,0 1-90 0 0,-1 12 240 0 0,-1 0-51 0 0,2 0-85 0 0,1-5-51 0 0,-1 1 0 0 0,0-1 1 0 0,-1 0-1 0 0,-1 1 0 0 0,0-1 1 0 0,-2 5-54 0 0,3-16 13 0 0,1 0 1 0 0,0 1-1 0 0,-1-1 1 0 0,1 0 0 0 0,0 0-1 0 0,1 1 1 0 0,-1-1 0 0 0,0 0-1 0 0,1 0 1 0 0,0 3-14 0 0,0-3 14 0 0,0 1-1 0 0,0-1 1 0 0,-1 1 0 0 0,0-1 0 0 0,1 1-1 0 0,-1-1 1 0 0,-1 1 0 0 0,1-1-1 0 0,0 1-12 0 0,-3 8 30 0 0,1-5-15 0 0,1 0 0 0 0,0 0 1 0 0,0 0-1 0 0,1 5-16 0 0,2 6 62 0 0,-1-12-45 0 0,0 0-1 0 0,0 0 1 0 0,-1 0-1 0 0,0 0 1 0 0,0 0-1 0 0,-1 0 1 0 0,0 4-17 0 0,-1 6 28 0 0,2-15-24 0 0,0 1-1 0 0,1-1 1 0 0,-1 0 0 0 0,0 1-1 0 0,0-1 1 0 0,1 0-1 0 0,-1 0 1 0 0,1 1 0 0 0,-1-1-1 0 0,1 0 1 0 0,0 0-1 0 0,-1 0 1 0 0,1 0 0 0 0,0 0-1 0 0,0 0 1 0 0,0 0-1 0 0,-1 0 1 0 0,2 1-4 0 0,0-1 4 0 0,-2 0-1 0 0,0-1 0 0 0,0 0 0 0 0,1 0 0 0 0,-1 1 0 0 0,0-1 0 0 0,0 0 0 0 0,0 1 0 0 0,0-1 0 0 0,0 0 0 0 0,1 0 0 0 0,-1 1 0 0 0,0-1 0 0 0,0 0 0 0 0,0 1 0 0 0,0-1-1 0 0,0 0 1 0 0,0 1 0 0 0,0-1 0 0 0,0 0 0 0 0,0 1 0 0 0,0-1 0 0 0,0 0 0 0 0,0 1 0 0 0,0-1 0 0 0,-1 0 0 0 0,1 1 0 0 0,0-1 0 0 0,0 0 0 0 0,0 1 0 0 0,0-1-1 0 0,0 0 1 0 0,-1 0 0 0 0,1 1 0 0 0,0-1 0 0 0,-1 0-3 0 0,0 3 87 0 0,7-2 75 0 0,-7-1-152 0 0,1 0 0 0 0,0 0 0 0 0,-1 0 0 0 0,1 0 0 0 0,0 0 0 0 0,0 0 0 0 0,-1 0 0 0 0,1 0 0 0 0,0 0 0 0 0,-1 0 0 0 0,1 0 0 0 0,0 0 0 0 0,0-1 0 0 0,-1 1-1 0 0,1 0 1 0 0,0 0 0 0 0,0 0 0 0 0,-1-1 0 0 0,1 1 0 0 0,0 0 0 0 0,0 0 0 0 0,0-1 0 0 0,-1 1 0 0 0,1 0 0 0 0,0 0 0 0 0,0-1 0 0 0,0 1 0 0 0,0 0 0 0 0,0-1 0 0 0,0 1-1 0 0,0 0 1 0 0,-1 0 0 0 0,1-1 0 0 0,0 1 0 0 0,0 0 0 0 0,0-1-10 0 0,1-15 297 0 0,0 7-175 0 0,-1 2-41 0 0,-5-12-50 0 0,5 17-38 0 0,0 0 0 0 0,1 0 0 0 0,-1 0 0 0 0,0 0 0 0 0,1 0 0 0 0,-1 0 0 0 0,1 0 0 0 0,-1 0 0 0 0,1 0 0 0 0,0 0 0 0 0,0 1 0 0 0,0-1 0 0 0,1-1 7 0 0,12-18-98 0 0,0 0-83 0 0,-12 17 136 0 0,0 1 0 0 0,0-1 0 0 0,0 0 1 0 0,-1 0-1 0 0,1 0 0 0 0,-1 1 0 0 0,0-1 0 0 0,0-1 45 0 0,1-9-127 0 0,-1-1 57 0 0,2 1 33 0 0,-3 11 34 0 0,1 0-1 0 0,0 0 1 0 0,0 0 0 0 0,0 0-1 0 0,0 0 1 0 0,0 0 0 0 0,1 0-1 0 0,-1 0 1 0 0,1 0-1 0 0,0 1 1 0 0,0-1 0 0 0,0 1 3 0 0,2-2-18 0 0,-1 0 0 0 0,1 1 0 0 0,-1-1 1 0 0,0-1-1 0 0,0 1 0 0 0,2-4 18 0 0,-5 8 0 0 0,1-1-1 0 0,-1 0 0 0 0,0 1 1 0 0,1-1-1 0 0,-1 1 1 0 0,1-1-1 0 0,-1 1 0 0 0,1-1 1 0 0,-1 1-1 0 0,1-1 1 0 0,-1 1-1 0 0,1-1 0 0 0,0 1 1 0 0,-1-1-1 0 0,1 1 1 0 0,0 0-1 0 0,-1-1 0 0 0,1 1 1 0 0,0 0-1 0 0,-1 0 1 0 0,1 0-1 0 0,0 0 0 0 0,0-1 1 0 0,12-3-21 0 0,-12 4 60 0 0,0 0 0 0 0,0-1-1 0 0,0 1 1 0 0,1 0-1 0 0,-1 0 1 0 0,0 0-1 0 0,1 0 1 0 0,-1 0-1 0 0,0 0 1 0 0,0 0 0 0 0,1 0-1 0 0,-1 1-38 0 0,17 6 380 0 0,-1 6-106 0 0,-9-6-183 0 0,0-1-35 0 0,0 1-38 0 0,-1-1-52 0 0,9 9 119 0 0,3 14 93 0 0,-1-1-1 0 0,21 27 123 0 0,-24-30-224 0 0,-13-22-74 0 0,-1-2-2 0 0,-1 0 1 0 0,1 1-1 0 0,0-1 1 0 0,-1 0 0 0 0,1 0-1 0 0,0 0 1 0 0,0 0 0 0 0,0-1-1 0 0,0 1 1 0 0,0 0 0 0 0,0 0-1 0 0,0 0 1 0 0,0-1 0 0 0,0 1-1 0 0,0 0 1 0 0,0-1-1 0 0,1 0 1 0 0,-1 1 0 0 0,1-1-1 0 0,-1 1 66 0 0,-1-1-32 0 0,0 0-54 0 0,0 0-57 0 0,0 0-112 0 0,0 0-195 0 0,0 0 285 0 0,0 0-2 0 0,0 0-21 0 0,0 0-49 0 0,0 0-16 0 0,0 0-48 0 0,0 0-55 0 0,0 0-62 0 0,0 0-66 0 0,0 0-62 0 0,0 0-56 0 0,0 0-47 0 0,0 0-171 0 0,0 0-47 0 0,0 0-207 0 0,0 0-554 0 0</inkml:trace>
  <inkml:trace contextRef="#ctx0" brushRef="#br0" timeOffset="-1264.079">1 426 14272 0 0,'0'0'288'0'0,"1"-1"-73"0"0,-1 0-62 0 0,1 0-50 0 0,2-1-8 0 0,1-2-29 0 0,-3 2-10 0 0,10-5-69 0 0,0 0 45 0 0,3 1 49 0 0,8-1 92 0 0,3-2 26 0 0,-8 2-111 0 0,7-5-235 0 0,0 2 1 0 0,11-3 146 0 0,-15 6-25 0 0,-1 0 43 0 0,1-2 57 0 0,0 0 70 0 0,3-1-57 0 0,12 0-62 0 0,-3 0-19 0 0,-10 1 37 0 0,-16 7-230 0 0,-1 0 78 0 0,0 0 67 0 0,1 0 55 0 0,4-1 128 0 0,7-2 219 0 0,-10 3-237 0 0,1 0-61 0 0,-1 0-96 0 0,-1 1-86 0 0,0-1-100 0 0,0 1-116 0 0,-3 0 118 0 0,0 0-35 0 0,0 1-38 0 0,0-1-40 0 0,0 0-41 0 0,0 0-44 0 0,0 0-46 0 0,0 0-48 0 0,0 0-50 0 0,0 0-52 0 0,4-1-1312 0 0,4-2-1103 0 0</inkml:trace>
  <inkml:trace contextRef="#ctx0" brushRef="#br0" timeOffset="-762.135">779 145 10016 0 0,'0'0'230'0'0,"0"0"30"0"0,0 0 18 0 0,-2 3 3 0 0,1-1-150 0 0,-1 0 35 0 0,1-1 5 0 0,0 0 36 0 0,0 1 41 0 0,0-1 46 0 0,-3 5 489 0 0,0 2-101 0 0,1 0-93 0 0,1 1-88 0 0,0 0-78 0 0,1 0-73 0 0,0 0-65 0 0,0 0-58 0 0,0-2-52 0 0,-1 19 347 0 0,2 0-111 0 0,1 1-88 0 0,2 0-63 0 0,-1-18-159 0 0,0 1-1 0 0,0-1 1 0 0,1 0 0 0 0,0 1 0 0 0,1-2 0 0 0,3 6-101 0 0,10 12 301 0 0,-16-25-274 0 0,0 0 0 0 0,0 0-1 0 0,0 0 1 0 0,1 1-1 0 0,-1-1 1 0 0,0 0-1 0 0,1-1 1 0 0,-1 1-1 0 0,1 0 1 0 0,-1 0-1 0 0,1-1 1 0 0,0 1 0 0 0,-1 0-1 0 0,1-1 1 0 0,0 0-1 0 0,-1 1 1 0 0,1-1-1 0 0,0 0-26 0 0,2 0 56 0 0,-1 0 0 0 0,1 0 0 0 0,-1-1 0 0 0,0 1 0 0 0,1-1 1 0 0,-1 0-1 0 0,0 0 0 0 0,1 0 0 0 0,-1-1-56 0 0,14-6 200 0 0,0-1-67 0 0,-3-1-92 0 0,-2 1-118 0 0,12-10-273 0 0,-6 3 98 0 0,9-3 58 0 0,-26 19 190 0 0,-1 0-1 0 0,1 0 0 0 0,0-1 1 0 0,-1 1-1 0 0,1 0 0 0 0,-1 0 1 0 0,1 0-1 0 0,-1 0 0 0 0,1 0 1 0 0,-1 0-1 0 0,1 0 0 0 0,0 0 1 0 0,-1 0-1 0 0,1 0 0 0 0,-1 0 1 0 0,1 0-1 0 0,-1 0 0 0 0,1 0 1 0 0,0 0-1 0 0,-1 1 0 0 0,1-1 1 0 0,-1 0-1 0 0,1 0 0 0 0,-1 1 1 0 0,1-1-1 0 0,-1 0 0 0 0,0 1 1 0 0,1-1-1 0 0,-1 1 0 0 0,1-1 1 0 0,-1 0-1 0 0,0 1 0 0 0,1-1 1 0 0,-1 1-1 0 0,0-1 0 0 0,1 1 0 0 0,-1-1 1 0 0,0 1 4 0 0,6 11-57 0 0,-3-2 69 0 0,-1 1-43 0 0,-1-2 25 0 0,1 1-1 0 0,0-2 0 0 0,0 1 0 0 0,1 0 7 0 0,-2-6 1 0 0,0-1 0 0 0,0 0 0 0 0,0 0 0 0 0,0 0-1 0 0,0 0 1 0 0,0 0 0 0 0,1 0 0 0 0,-1-1 0 0 0,1 1-1 0 0,-1 0 1 0 0,1-1 0 0 0,0 1 0 0 0,0-1 0 0 0,0 1 0 0 0,0-1-1 0 0,0 0 1 0 0,0 0 0 0 0,0 0-1 0 0,1 0 30 0 0,-1 0-1 0 0,1 0 1 0 0,0-1 0 0 0,-1 1-1 0 0,1-1 1 0 0,0 0 0 0 0,-1 1-1 0 0,1-1 1 0 0,2-1-30 0 0,-1 1 53 0 0,0-1 0 0 0,0 0 0 0 0,0 0 0 0 0,0 0 0 0 0,-1 0-1 0 0,1-1 1 0 0,0 0 0 0 0,-1 0 0 0 0,1 0 0 0 0,-1 0-53 0 0,16-12 237 0 0,-4-3-71 0 0,-7 5-115 0 0,-3 0-60 0 0,0-15 88 0 0,-5 23-59 0 0,1 0 1 0 0,-1-1-1 0 0,1 1 0 0 0,0 0 0 0 0,1-4-20 0 0,0 4 12 0 0,0-1 0 0 0,-1 1-1 0 0,1-1 1 0 0,-1 0 0 0 0,0 1-1 0 0,-1-1 1 0 0,1 0 0 0 0,-1 1-1 0 0,0-1 1 0 0,0 0 0 0 0,-1 0-1 0 0,0-3-11 0 0,-4-12 17 0 0,-4 0-40 0 0,5 10-77 0 0,-3-13-60 0 0,6 15 68 0 0,-1 2-21 0 0,1-1-44 0 0,-1 0-56 0 0,0 1-67 0 0,-1 0-76 0 0,0-1-89 0 0,0 1-100 0 0,-2 0-109 0 0,4 5 352 0 0,0-1-39 0 0,0 0-443 0 0,-1 0 119 0 0,1 0-52 0 0,-1-1-832 0 0,0-1-500 0 0,-1-2-1148 0 0,3 5 2823 0 0</inkml:trace>
  <inkml:trace contextRef="#ctx0" brushRef="#br1" timeOffset="38885.398">954 889 4344 0 0,'0'0'99'0'0,"0"0"11"0"0,0 0 10 0 0,0 0 106 0 0,0 0-115 0 0,1 0-87 0 0,-1 0-46 0 0,2 0-179 0 0,-1 0 152 0 0,0 0 89 0 0,-1 0 28 0 0,0 0 39 0 0,1 0 27 0 0,-1 0 40 0 0,0 0 45 0 0,0 0 48 0 0,0 0 53 0 0,0 1 57 0 0,0-1 61 0 0,0 0 65 0 0,-1 1-64 0 0,-1 1-88 0 0,1 0-78 0 0,0 1-65 0 0,0 0-63 0 0,0 0-38 0 0,-1 3 13 0 0,-1 7 96 0 0,3-10-104 0 0,0 0 52 0 0,-1 7 23 0 0,-2 4 147 0 0,0 1-7 0 0,3-5-170 0 0,-1-8-136 0 0,1-1-1 0 0,0 1 1 0 0,0-1 0 0 0,-1 1 0 0 0,1-1-1 0 0,-1 1 1 0 0,0-1 0 0 0,1 1-1 0 0,-2 0-20 0 0,2 0 20 0 0,-1-1 0 0 0,0 1 0 0 0,0-1 0 0 0,1 1 1 0 0,-1 0-1 0 0,1 0 0 0 0,-1-1 0 0 0,1 1 0 0 0,0 0 0 0 0,0 0-20 0 0,-1 2 55 0 0,1 1-1 0 0,0-1 1 0 0,-1 1 0 0 0,0-1 0 0 0,0 1 0 0 0,0-1 0 0 0,-2 4-55 0 0,2-4 46 0 0,0 0 1 0 0,0 0 0 0 0,1 0 0 0 0,-1 0-1 0 0,1 0 1 0 0,0 2-47 0 0,0-3 22 0 0,0 0 1 0 0,0 0-1 0 0,-1 0 0 0 0,1 0 1 0 0,-1 0-1 0 0,1 0 1 0 0,-1 0-1 0 0,0 0 0 0 0,0 0 1 0 0,-1 0-23 0 0,-2 4 13 0 0,0-1-63 0 0,3-5 33 0 0,1 0 1 0 0,-1 1 0 0 0,1-1 0 0 0,-1 0 0 0 0,1 1 0 0 0,0-1 0 0 0,-1 0-1 0 0,1 0 1 0 0,0 1 0 0 0,0-1 0 0 0,0 1 16 0 0,-1 4-63 0 0,0-4 28 0 0,1 2 47 0 0,0 3 34 0 0,-1 3 41 0 0,1-10-82 0 0,1 0 0 0 0,-1 0 1 0 0,0 0-1 0 0,0 0 1 0 0,0 0-1 0 0,0 1 0 0 0,0-1 1 0 0,0 0-1 0 0,0 0 1 0 0,0 0-1 0 0,0 0 1 0 0,0 0-1 0 0,0 1 0 0 0,0-1 1 0 0,0 0-1 0 0,1 0 1 0 0,-1 0-1 0 0,0 0 0 0 0,0 0 1 0 0,0 0-1 0 0,0 0 1 0 0,0 0-1 0 0,1 0 0 0 0,-1 1 1 0 0,0-1-1 0 0,0 0 1 0 0,0 0-1 0 0,0 0 0 0 0,0 0 1 0 0,1 0-1 0 0,-1 0 1 0 0,0 0-1 0 0,0 0 0 0 0,0 0 1 0 0,0 0-1 0 0,0 0 1 0 0,1 0-1 0 0,-1 0 1 0 0,0 0-1 0 0,0 0 0 0 0,0 0 1 0 0,0 0-1 0 0,1 0 1 0 0,-1-1-1 0 0,0 1 0 0 0,0 0 1 0 0,0 0-1 0 0,0 0 1 0 0,0 0-1 0 0,0 0 0 0 0,1 0 1 0 0,-1 0-1 0 0,0 0 1 0 0,0-1-6 0 0,6-2 143 0 0,-4 2-120 0 0,-2 1-41 0 0,5-12 156 0 0,-3-3-39 0 0,1 0-62 0 0,1 2-14 0 0,0-1-1 0 0,-1 1 0 0 0,-1 0 1 0 0,0-2-23 0 0,4-21 28 0 0,0 8-28 0 0,-3 18 0 0 0,0 0 0 0 0,-1 0 0 0 0,-1 0 0 0 0,1-8 0 0 0,-2 17 0 0 0,0 0 0 0 0,0 0 0 0 0,0 0 0 0 0,0 0 0 0 0,1 0 0 0 0,-1 0 0 0 0,0 0 0 0 0,1 0 0 0 0,-1 0 0 0 0,1 0 0 0 0,-1 0 0 0 0,1 0 0 0 0,0 0 0 0 0,-1 0 0 0 0,1 1 0 0 0,-1-1 0 0 0,1 1 0 0 0,-1-1 0 0 0,0 0 0 0 0,1 1 0 0 0,-1-1 0 0 0,0 1 0 0 0,0-1 0 0 0,1 0 0 0 0,-1 1 0 0 0,0-1 0 0 0,0 0 0 0 0,0 1 0 0 0,0-1 0 0 0,0 0 0 0 0,0 1 0 0 0,0-1 0 0 0,0 0 0 0 0,0 1 0 0 0,0-1 0 0 0,0 0 0 0 0,0 1 0 0 0,-3-6 43 0 0,3 6-38 0 0,0 0 0 0 0,0 0-1 0 0,-1 0 1 0 0,1 0 0 0 0,0 0 0 0 0,0 0 0 0 0,0 0 0 0 0,-1-1 0 0 0,1 1 0 0 0,0 0-1 0 0,0 0 1 0 0,0 0 0 0 0,-1 0 0 0 0,1 0 0 0 0,0 0 0 0 0,0 0 0 0 0,0 0 0 0 0,-1 0-1 0 0,1 0 1 0 0,0 0 0 0 0,0 1 0 0 0,0-1 0 0 0,-1 0 0 0 0,1 0 0 0 0,0 0 0 0 0,0 0-1 0 0,0 0 1 0 0,0 0 0 0 0,-1 0 0 0 0,1 0 0 0 0,0 1 0 0 0,0-1 0 0 0,0 0 0 0 0,0 0-1 0 0,0 0 1 0 0,-1 0 0 0 0,1 1 0 0 0,0-1 0 0 0,0 0 0 0 0,0 0-5 0 0,-1 1 7 0 0,-8 5 4 0 0,9-6-11 0 0,-1 1 0 0 0,1-1 0 0 0,-1 0 0 0 0,0 1 0 0 0,1-1 0 0 0,-1 0 0 0 0,1 1 0 0 0,-1-1 0 0 0,1 1 0 0 0,-1-1 0 0 0,1 1 0 0 0,-1-1 0 0 0,1 1 0 0 0,0-1 0 0 0,-1 1 0 0 0,1 0 0 0 0,0-1 0 0 0,-1 1 0 0 0,1-1 0 0 0,0 1 0 0 0,0 0 0 0 0,-1-1 0 0 0,1 1 0 0 0,0 0 0 0 0,0 2 0 0 0,-5 5-1 0 0,2 1 1 0 0,-1-1 0 0 0,1 1 0 0 0,0-1 0 0 0,1 1 0 0 0,-1 8 0 0 0,0 14 65 0 0,-1-16 32 0 0,1-3-22 0 0,3-4-55 0 0,1-3-36 0 0,-3 7 42 0 0,1-7-96 0 0,1-2-7 0 0,-1-1-37 0 0,1-1-182 0 0,0-1 160 0 0,0 0-24 0 0,0 0-50 0 0,0 0-95 0 0,0 0-111 0 0,0 0-99 0 0,0 0 74 0 0,0 0-36 0 0,0 1-559 0 0,-1 1-435 0 0,-1 1-831 0 0</inkml:trace>
  <inkml:trace contextRef="#ctx0" brushRef="#br1" timeOffset="46642.718">1022 716 4232 0 0,'0'0'91'0'0,"0"0"11"0"0,-1 1 12 0 0,0 0 547 0 0,0 0-64 0 0,0 0-61 0 0,0 0-57 0 0,0 0-55 0 0,0-1-52 0 0,1 0-47 0 0,0 0-46 0 0,0 0-41 0 0,0 0-39 0 0,0-1 97 0 0,1 0-116 0 0,0 0-91 0 0,1-1-65 0 0,1-3-82 0 0,-2 4 69 0 0,0 0 41 0 0,-1 0 18 0 0,1 1 33 0 0,-1 0 40 0 0,0 0 44 0 0,0-1 0 0 0,0 1-24 0 0,0 0-3 0 0,0 0-6 0 0,0 0-23 0 0,0 0-16 0 0,0 0-3 0 0,0 0-30 0 0,0 0-122 0 0,0 0-12 0 0,0 0-48 0 0,0 0-56 0 0,0 0-89 0 0,0 0-104 0 0,0 0-94 0 0,0 0 61 0 0,0 0-36 0 0,0 0-491 0 0,0 0-389 0 0,0 0-736 0 0</inkml:trace>
  <inkml:trace contextRef="#ctx0" brushRef="#br1" timeOffset="47332.809">1187 593 5904 0 0,'0'0'132'0'0,"0"0"17"0"0,0 0 11 0 0,0 0 20 0 0,0 1 44 0 0,1 0-82 0 0,-1 0-55 0 0,2 5 56 0 0,-2-3 16 0 0,-4 15 396 0 0,2 1-86 0 0,0 0-81 0 0,1 1-73 0 0,0 4-27 0 0,-1 0-87 0 0,-1 46 279 0 0,3-48-283 0 0,-1-1 0 0 0,-1 1-1 0 0,-2 11-196 0 0,-10 34 266 0 0,12-34-124 0 0,1-6-68 0 0,1-18-26 0 0,-1 1 79 0 0,0 23 490 0 0,0-26-432 0 0,1-6-149 0 0,2-17 164 0 0,1 0-58 0 0,1-1-67 0 0,1 3-73 0 0,8-20-1 0 0,-3 12-37 0 0,-2 3-45 0 0,2 2-65 0 0,15-37-448 0 0,-17 42 403 0 0,0-1 34 0 0,4-5-6 0 0,0 0 84 0 0,-12 17 79 0 0,0 1-1 0 0,1-1 1 0 0,-1 0-1 0 0,1 0 0 0 0,-1 1 1 0 0,1-1-1 0 0,-1 0 1 0 0,1 1-1 0 0,-1-1 0 0 0,1 1 1 0 0,-1-1-1 0 0,1 1 1 0 0,0-1-1 0 0,-1 1 0 0 0,1-1 1 0 0,0 1-1 0 0,0-1 1 0 0,-1 2 3 0 0,0-1 0 0 0,0 0 0 0 0,1 0 0 0 0,-1 0 0 0 0,0 0 0 0 0,0 1 0 0 0,0-1 0 0 0,1 0 0 0 0,-1 0 0 0 0,0 0 0 0 0,0 1 0 0 0,0-1-1 0 0,1 0 1 0 0,-1 0 0 0 0,0 1 0 0 0,0-1 0 0 0,0 0 0 0 0,0 0 0 0 0,0 1 0 0 0,0-1 0 0 0,0 0 0 0 0,0 1 0 0 0,0-1 0 0 0,0 0 0 0 0,0 0 0 0 0,0 1 0 0 0,0-1 0 0 0,0 0 0 0 0,0 1-3 0 0,0 3 35 0 0,0 0 0 0 0,0 0 0 0 0,-1-1 0 0 0,1 1 0 0 0,-1 0 0 0 0,-1 2-35 0 0,0 2 74 0 0,-1 0 1 0 0,-1-1 0 0 0,1 1-1 0 0,-1-1 1 0 0,-1 1 0 0 0,1-1-75 0 0,-9 13 190 0 0,-6 12 231 0 0,12-20-248 0 0,4-3-13 0 0,0 0 43 0 0,0-1 58 0 0,2-6-159 0 0,3 1 53 0 0,1 0 126 0 0,6 3 443 0 0,-7-4-506 0 0,8 3 112 0 0,1-1-44 0 0,0-1-40 0 0,1-1-37 0 0,13-1 113 0 0,0-1-108 0 0,0 1-78 0 0,11 2-19 0 0,-25-1-123 0 0,22 7 32 0 0,-19-3-76 0 0,2 3-67 0 0,-13-8-47 0 0,3 2 8 0 0,-4-2 67 0 0,-1 1-46 0 0,1-1-23 0 0,-1 0-52 0 0,0 1-60 0 0,0-1-69 0 0,2 4-229 0 0</inkml:trace>
  <inkml:trace contextRef="#ctx0" brushRef="#br1" timeOffset="52606.962">899 688 3824 0 0,'1'0'37'0'0,"0"0"-38"0"0,2 0-21 0 0,-1 0 63 0 0,-1 0 70 0 0,1-1 103 0 0,-2 1-210 0 0,1 0-1 0 0,-1 0 1 0 0,0-1-1 0 0,1 1 1 0 0,-1 0 0 0 0,0 0-1 0 0,0 0 1 0 0,1-1 0 0 0,-1 1-1 0 0,0 0 1 0 0,0 0 0 0 0,0-1-1 0 0,1 1 1 0 0,-1 0 0 0 0,0-1-1 0 0,0 1 1 0 0,0 0 0 0 0,0-1-1 0 0,0 1 1 0 0,1 0 0 0 0,-1-1-1 0 0,0 1 1 0 0,0 0 0 0 0,0-1-1 0 0,0 1 1 0 0,0 0 0 0 0,0-1-1 0 0,0 1 1 0 0,0 0 0 0 0,0-1-1 0 0,0 1 1 0 0,-1 0 0 0 0,1-1-4 0 0,0 1 0 0 0,0 0 1 0 0,0 0 0 0 0,0 0-1 0 0,0-1 1 0 0,0 1 0 0 0,0 0 0 0 0,0 0-1 0 0,0 0 1 0 0,0 0 0 0 0,0 0-1 0 0,0-1 1 0 0,0 1 0 0 0,0 0-1 0 0,0 0 1 0 0,0 0 0 0 0,0 0 0 0 0,0 0-1 0 0,0 0 1 0 0,0-1 0 0 0,0 1-1 0 0,0 0 1 0 0,0 0 0 0 0,0 0 0 0 0,0 0-1 0 0,1 0 1 0 0,-1 0 0 0 0,0 0-1 0 0,0-1 1 0 0,0 1 0 0 0,0 0 0 0 0,0 0-1 0 0,0 0 1 0 0,0 0 0 0 0,0 0-1 0 0,1 0 1 0 0,-1 0 0 0 0,0 0 0 0 0,0 0-1 0 0,0 0 1 0 0,0 0 0 0 0,0 0-1 0 0,1 0 1 0 0,-1 0 0 0 0,0 0 0 0 0,0 0-1 0 0,0 0 1 0 0,0 0 0 0 0,0 0-1 0 0,0 0 1 0 0,1 0 0 0 0,-1 0-1 0 0,0 0 1 0 0,0 0 0 0 0,0 0 0 0 0,0 0-1 0 0,0 0 1 0 0,0 0 0 0 0,1 0-1 0 0,-1 0 1 0 0,0 0 0 0 0,0 0-1 0 0,1 0 84 0 0,-1 0 32 0 0,0 0-126 0 0,1-1 56 0 0,1 0 124 0 0,4-5 359 0 0,-4 5-418 0 0,0 0-64 0 0,5-2 118 0 0,-6 2-123 0 0,1 1-1 0 0,-1-1 1 0 0,1 0 0 0 0,-1 1-1 0 0,0-1 1 0 0,1 0 0 0 0,-1 0-1 0 0,0 0 1 0 0,0 1 0 0 0,0-1-1 0 0,0-1 1 0 0,1 1 0 0 0,-1 0-42 0 0,-1 0 74 0 0,0 1-2 0 0,0 0 6 0 0,0 0-1 0 0,0 0-5 0 0,0 0 13 0 0,0 0-3 0 0,0 0 44 0 0,0 0 24 0 0,0 0 2 0 0,0 0 1 0 0,1 1-9 0 0,-2 1-66 0 0,1 5-17 0 0,0-6-17 0 0,-1 2 34 0 0,0 0 0 0 0,0 0 1 0 0,0 0-1 0 0,0 0 0 0 0,-1 0 1 0 0,1 0-1 0 0,-1 0 1 0 0,0-1-1 0 0,1 1 0 0 0,-1-1 1 0 0,-1 1-1 0 0,1-1 0 0 0,0 0 1 0 0,-2 2-79 0 0,2-3 51 0 0,0 1 26 0 0,2-2 111 0 0,0 0 18 0 0,2-2 150 0 0,4-1 62 0 0,-1 0-195 0 0,2 1-100 0 0,0 0-78 0 0,-3 0-45 0 0,-4 2 0 0 0,1-1 0 0 0,0 1 0 0 0,0-1 0 0 0,0 1 0 0 0,0 0 0 0 0,0-1 0 0 0,0 1 0 0 0,-1 0 0 0 0,1 0 0 0 0,0 0 0 0 0,0 0 0 0 0,0 0 0 0 0,0 0 0 0 0,0 0 0 0 0,0 0 0 0 0,1 0 0 0 0,3 1-11 0 0,-4 0-17 0 0,-1-1 88 0 0,0 0-83 0 0,0 2 107 0 0,1 7 462 0 0,-1-8-462 0 0,0 0-40 0 0,-7 7 251 0 0,0-3-61 0 0,-3-3-11 0 0,-5-2 55 0 0,5 0-120 0 0,9 0-86 0 0,0 0-12 0 0,-3 0-62 0 0,3 0-70 0 0,1 0-36 0 0,0 0 29 0 0,0 0 14 0 0,0 0-33 0 0,0 0-15 0 0,0 0-33 0 0,0 0-39 0 0,0 0-42 0 0,0 0-46 0 0,0 0-44 0 0,0 0-37 0 0,0 0-34 0 0,0 0-115 0 0,0 0-33 0 0,0 0-1186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02:01.85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117 188 10912 0 0,'0'0'248'0'0,"0"1"-9"0"0,0-1-101 0 0,0 1-66 0 0,0 4-5 0 0,1-3 1 0 0,1 15 112 0 0,-1-1-54 0 0,4 27 112 0 0,-2-25-101 0 0,2 2 94 0 0,-2-10-70 0 0,0 0 36 0 0,14 42 1374 0 0,-5-19-593 0 0,-7-16-527 0 0,1-1-34 0 0,3 6 72 0 0,0 0-94 0 0,2 0 41 0 0,2 1-95 0 0,0-1-91 0 0,1 0-89 0 0,-4-5-97 0 0,-3-6 8 0 0,-4-5-20 0 0,1 0 0 0 0,0-1 0 0 0,0 1 0 0 0,0-1 0 0 0,1 0 0 0 0,2 2-52 0 0,-6-6 70 0 0,-1-1 20 0 0,0 0 6 0 0,0 0 0 0 0,-1-3-37 0 0,1 1-45 0 0,-2-3-79 0 0,-1-3-139 0 0,1-17-530 0 0,3-33-812 0 0,0 38 925 0 0,4-17-67 0 0,-2 25 502 0 0,0 0 50 0 0,0 2 72 0 0,0 0 56 0 0,1 1 66 0 0,0-1 74 0 0,-4 9-103 0 0,1 0-1 0 0,0 0 0 0 0,-1 0 1 0 0,1 0-1 0 0,-1 0 0 0 0,1 0 1 0 0,0 0-1 0 0,0 0 0 0 0,0 1 1 0 0,-1-1-1 0 0,1 0 0 0 0,0 0 1 0 0,1 0-29 0 0,0 0 68 0 0,1 0 0 0 0,-1 0 0 0 0,0 0-1 0 0,0 1 1 0 0,1-1 0 0 0,-1 1 0 0 0,0-1 0 0 0,1 1 0 0 0,-1 0 0 0 0,3 0-68 0 0,25 3 664 0 0,-14 1-323 0 0,12 6 120 0 0,-13-2-69 0 0,0 0 0 0 0,0 0 0 0 0,5 5-392 0 0,2 4 372 0 0,-1-1-66 0 0,-1 2-92 0 0,-3-2-119 0 0,-4-3-104 0 0,2 1 72 0 0,-8-6 10 0 0,0-1 0 0 0,0 1 0 0 0,2 4-73 0 0,-2 1 31 0 0,-7-13-72 0 0,0 1 32 0 0,4 5 101 0 0,-2-3-126 0 0,-1 0-81 0 0,0-1 5 0 0,0-1-40 0 0,-1 1-44 0 0,0 0-51 0 0,1-1-54 0 0,-1 0-60 0 0,0 1-66 0 0,-1-1-70 0 0,-1 5-834 0 0,-1-2-13 0 0</inkml:trace>
  <inkml:trace contextRef="#ctx0" brushRef="#br0" timeOffset="259.982">0 481 13448 0 0,'2'0'298'0'0,"14"-8"418"0"0,-11 6-520 0 0,0-1-44 0 0,1 1-63 0 0,0 0-82 0 0,44-8 28 0 0,0 1 112 0 0,-15 3 11 0 0,0 0 40 0 0,34-9 302 0 0,-28 7-236 0 0,0 2-50 0 0,41-9 163 0 0,-67 12-399 0 0,7-2 85 0 0,15-3 75 0 0,-25 5-144 0 0,0 0-51 0 0,-2 0-41 0 0,0 0-55 0 0,0 0-66 0 0,0-1-73 0 0,14-4-628 0 0,2 0-57 0 0</inkml:trace>
  <inkml:trace contextRef="#ctx0" brushRef="#br0" timeOffset="697.964">773 156 10568 0 0,'0'0'233'0'0,"0"0"-3"0"0,0 1-98 0 0,0 0-62 0 0,0 3-6 0 0,0-1 1 0 0,0 2 118 0 0,0 0-73 0 0,0 2-47 0 0,0 10-69 0 0,1-9 53 0 0,1-1 86 0 0,-1-4-20 0 0,1 0 36 0 0,1 7 212 0 0,0 1 71 0 0,-1 0 58 0 0,0 0 44 0 0,-1-2 65 0 0,0-1-1 0 0,1 1 0 0 0,1-1 1 0 0,1 4-599 0 0,0-3 463 0 0,1 0-64 0 0,0 0-56 0 0,1 0-49 0 0,6 7 156 0 0,0-4-143 0 0,16 13 346 0 0,-9-12-168 0 0,-15-11-309 0 0,1-1-103 0 0,-2 0-63 0 0,6-1-48 0 0,-5 0 57 0 0,18-2-19 0 0,-14-4 0 0 0,-4 3 0 0 0,6-4 42 0 0,0 0-106 0 0,-2 0-87 0 0,1 0-71 0 0,0-2-113 0 0,14-18-761 0 0,-13 13 674 0 0,-7 10 216 0 0,2-1 43 0 0,1-1 9 0 0,1 1-35 0 0,-6 4 77 0 0,-1 1 34 0 0,0 0 12 0 0,0 0 2 0 0,2 4 3 0 0,5 1 60 0 0,-3-1 10 0 0,16 18 401 0 0,-8-7 55 0 0,1-2 0 0 0,6 5-465 0 0,6 0 505 0 0,6-4 42 0 0,-26-12-414 0 0,0-1 1 0 0,1 0-1 0 0,-1 0 0 0 0,1 0 1 0 0,-1 0-1 0 0,1-1-133 0 0,13-2 359 0 0,0-2-33 0 0,-3-5-41 0 0,-2-3-46 0 0,-2-3-52 0 0,-5-5-56 0 0,-4 4 77 0 0,-2 0-44 0 0,-1 0-47 0 0,-2 0-47 0 0,-1 0-51 0 0,0 0-50 0 0,-1 1-54 0 0,-1-1-54 0 0,2 5 6 0 0,-4-14-61 0 0,-1 0-62 0 0,-9-32-430 0 0,15 48 504 0 0,-1 1 44 0 0,-6-17-200 0 0,4 15 144 0 0,1-1-100 0 0,1 6 95 0 0,1 0-42 0 0,-1-1-82 0 0,0 0-67 0 0,1 0-75 0 0,-1 1-84 0 0,2 2 116 0 0,0 1-60 0 0,0 0-54 0 0,0 0-48 0 0,0 0-171 0 0,0-1-46 0 0,-1 0-208 0 0,0-1-560 0 0</inkml:trace>
  <inkml:trace contextRef="#ctx0" brushRef="#br1" timeOffset="3.647">1089 790 4688 0 0,'0'0'101'0'0,"0"0"22"0"0,0 0 6 0 0,1-1-17 0 0,-1 1-111 0 0,0-1 1 0 0,1 1-1 0 0,-1-1 0 0 0,0 1 1 0 0,0-1-1 0 0,0 1 0 0 0,0-1 0 0 0,0 1 1 0 0,0-1-1 0 0,0 1 0 0 0,0-1 0 0 0,0 1 1 0 0,0-1-1 0 0,0 1 0 0 0,0-1 1 0 0,0 1-1 0 0,0-1 0 0 0,0 1 0 0 0,-1-1-1 0 0,1-3 47 0 0,0 2-14 0 0,0 1 57 0 0,0-1 50 0 0,0 0 44 0 0,0 1 82 0 0,0-1 38 0 0,-2-3 716 0 0,1 1-333 0 0,0 2-321 0 0,1 0-148 0 0,0 0-104 0 0,0 1 414 0 0,0 1-14 0 0,0 0-2 0 0,0 0-12 0 0,0 0-52 0 0,0 0-28 0 0,0 0-163 0 0,0 0-63 0 0,0-1-55 0 0,0 1-46 0 0,0-1-10 0 0,1-3-78 0 0,0 3 40 0 0,-1 0 63 0 0,1 0 92 0 0,-1 1 115 0 0,0 0-106 0 0,0-1 39 0 0,0 2 40 0 0,0-1 46 0 0,-3 18-64 0 0,-1 3-66 0 0,-10 17 179 0 0,4-7-150 0 0,5-18-112 0 0,2 0 1 0 0,0 0 0 0 0,-1 11-122 0 0,1-5 61 0 0,1-13-19 0 0,-2 3-29 0 0,-1-1 21 0 0,4-2 36 0 0,0-2 34 0 0,1 1 55 0 0,1-2-85 0 0,0 0-35 0 0,-1-3-37 0 0,1 0 0 0 0,-1 1 0 0 0,0-1 0 0 0,0 0 0 0 0,0 1 0 0 0,1-1-1 0 0,-1 1 1 0 0,0-1 0 0 0,0 0 0 0 0,0 1 0 0 0,0-1 0 0 0,0 1 0 0 0,0-1 0 0 0,0 0 0 0 0,0 1 0 0 0,0-1-1 0 0,0 1 1 0 0,0-1 0 0 0,0 0 0 0 0,0 1 0 0 0,0-1 0 0 0,0 1 0 0 0,0-1 0 0 0,-1 0 0 0 0,1 1 0 0 0,0-1-1 0 0,0 0 1 0 0,0 1-2 0 0,-8 5 69 0 0,7-6 25 0 0,1 0 36 0 0,1-1-15 0 0,0-1-47 0 0,5-7 21 0 0,-4 6-21 0 0,20-38 152 0 0,-16 29-189 0 0,7-21 47 0 0,-5 0-35 0 0,1 0-47 0 0,-9 28-123 0 0,-4 10 40 0 0,2-3 75 0 0,1 0 0 0 0,0 0 0 0 0,0 0 0 0 0,0 0 0 0 0,1 0 0 0 0,-1 0 0 0 0,0 0 0 0 0,1 0 0 0 0,-1 1 12 0 0,-2 11-49 0 0,-1-6-41 0 0,2-3 4 0 0,0-1-34 0 0,1 0-42 0 0,0 0-48 0 0,1-3 42 0 0,0 0 40 0 0,-1 1-32 0 0,0 0 90 0 0,-2 1-28 0 0,2-2 30 0 0,0-1-43 0 0,0 1-57 0 0,1 0-72 0 0,-1 0 34 0 0,1 0-43 0 0,0 0-47 0 0,0 0-50 0 0,0-1-546 0 0</inkml:trace>
  <inkml:trace contextRef="#ctx0" brushRef="#br1" timeOffset="3.647">1128 614 4624 0 0,'0'0'133'0'0,"-1"1"-5"0"0,-1 1-72 0 0,1-1 91 0 0,0-1-126 0 0,0 0 55 0 0,0 0 47 0 0,0 0 41 0 0,1 0 33 0 0,-2 0 262 0 0,-1-1 727 0 0,2 1-866 0 0,1 0-54 0 0,-1-1-67 0 0,0 1-95 0 0,0-1-115 0 0,0 1-43 0 0,1 0-36 0 0,-1-1 586 0 0,-1 1-138 0 0,1-1-68 0 0,0 0-60 0 0,0 0-50 0 0,-1-2 49 0 0,1 1-111 0 0,-1-4 93 0 0,2 5-117 0 0,0 0 36 0 0,0 0 124 0 0,0 1-48 0 0,1 0-107 0 0,-1-1-72 0 0,2-1-49 0 0,-1 0 89 0 0,-1 1 51 0 0,1 1 84 0 0,-1-1 128 0 0,0 1-112 0 0,0 0 38 0 0,1 0 42 0 0,-1 0 46 0 0,0 0 48 0 0,-1 0 51 0 0,-1 3-243 0 0,-2 1-53 0 0,-3 4-5 0 0,0-1-64 0 0,0 0 7 0 0,6-6-11 0 0,1 0-8 0 0,-3 5-2 0 0,3-5-39 0 0,0-1-76 0 0,0 0-37 0 0,0 0-126 0 0,0 0-12 0 0,0 0 72 0 0,0 0 3 0 0,0 0-63 0 0,0 0-192 0 0,0 0-351 0 0,0 0-31 0 0</inkml:trace>
  <inkml:trace contextRef="#ctx0" brushRef="#br1" timeOffset="3.647">1241 485 8552 0 0,'0'0'190'0'0,"0"0"28"0"0,0 0 11 0 0,2 6 156 0 0,2 3 73 0 0,2 11 696 0 0,-5-9-617 0 0,-1-1-34 0 0,-2 1-42 0 0,0 1-48 0 0,0-1-54 0 0,-1 0-62 0 0,1-3-101 0 0,0 1-50 0 0,0 0-54 0 0,1-1-58 0 0,-2 16 216 0 0,0 0-62 0 0,-11 54 249 0 0,7-45-203 0 0,3-10 140 0 0,1 0 0 0 0,0 0 0 0 0,1 16-374 0 0,2-38-51 0 0,0 1 75 0 0,-1 0 79 0 0,-1 0 136 0 0,0-1 87 0 0,2-3-244 0 0,1-1-101 0 0,18-58-329 0 0,-2 6 37 0 0,-4 19 138 0 0,-6 18 83 0 0,1 1 0 0 0,2-3 90 0 0,6-6-341 0 0,18-24 341 0 0,-34 49-4 0 0,1 0 1 0 0,0 0-1 0 0,-1 0 0 0 0,1 0 0 0 0,0 0 1 0 0,0 0-1 0 0,0 1 0 0 0,0-1 0 0 0,0 0 1 0 0,0 0-1 0 0,0 1 0 0 0,0-1 0 0 0,0 1 1 0 0,0-1 3 0 0,2 0-9 0 0,0 0 1 0 0,-1-1-1 0 0,1 1 1 0 0,-1-1 0 0 0,1 0-1 0 0,-1 0 1 0 0,0 0 0 0 0,0 0-1 0 0,0 0 9 0 0,-1 1 72 0 0,-1 1 10 0 0,0 1-6 0 0,0 7-72 0 0,-1 5 4 0 0,-3 0 42 0 0,-15 25 218 0 0,7-15-136 0 0,6-9-100 0 0,-2 5 38 0 0,0 0 37 0 0,4-6 65 0 0,3-2 119 0 0,0-1-36 0 0,4 0 14 0 0,-2-8-225 0 0,0-1 0 0 0,0 1 0 0 0,1 0 1 0 0,-1-1-1 0 0,0 1 0 0 0,1-1 0 0 0,-1 0 0 0 0,2 2-44 0 0,6 4 208 0 0,-2 1-45 0 0,4 1-2 0 0,7 5 7 0 0,-11-9-256 0 0,0 0 88 0 0,1-1 57 0 0,9 8 144 0 0,-7-5-145 0 0,-5-3-87 0 0,1 1-68 0 0,0 0-102 0 0,0 0-119 0 0,-3-3 110 0 0,-1 1-37 0 0,1-1-40 0 0,0 1-42 0 0,-3-3-82 0 0,0 0-64 0 0,1 1-57 0 0,-1-1-51 0 0,0 0-173 0 0,0 0-50 0 0,0 0-208 0 0,0 0-562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30:12.7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9 205 6192 0 0,'0'0'133'0'0,"0"0"23"0"0,0 0 13 0 0,0 0 9 0 0,0 0-50 0 0,0 0-44 0 0,0 0-39 0 0,-1 0-42 0 0,0-1-70 0 0,-1 0-342 0 0,1 0 299 0 0,0 1 102 0 0,0-1 44 0 0,1 1 54 0 0,0-1 62 0 0,-1 1 45 0 0,1 0 63 0 0,0-1 69 0 0,0 1 77 0 0,0 0 83 0 0,0 0 88 0 0,0-1 96 0 0,0 1 102 0 0,9-3-453 0 0,5 4 95 0 0,-1 0-75 0 0,-4-2-77 0 0,22 0 230 0 0,-1 0-100 0 0,-8 1-186 0 0,-2 0-36 0 0,14-3 20 0 0,1 1-50 0 0,-3 0-65 0 0,-1 0-64 0 0,-11 0-105 0 0,-1 0 86 0 0,-2 0 51 0 0,-1 1 35 0 0,38-3 277 0 0,-31 3-234 0 0,1 0-64 0 0,-1 1-102 0 0,-2-1-110 0 0,-10 1 28 0 0,-1 0-37 0 0,1 0-39 0 0,0 0-42 0 0,-1-1-47 0 0,1 1-48 0 0,-1 0-245 0 0</inkml:trace>
  <inkml:trace contextRef="#ctx0" brushRef="#br0" timeOffset="268.964">98 299 6848 0 0,'0'0'157'0'0,"0"0"23"0"0,0 0 11 0 0,0 0 22 0 0,0 0 90 0 0,0 0 38 0 0,0 0 10 0 0,0 0-17 0 0,1 1-72 0 0,8 2-25 0 0,2-2-36 0 0,5-1 45 0 0,1-1-43 0 0,18 0 194 0 0,-20 2-281 0 0,0-1 1 0 0,0 0-1 0 0,9-3-116 0 0,0 1 99 0 0,0 1-59 0 0,1 1-68 0 0,1-2-63 0 0,0 0-77 0 0,-1-1-90 0 0,1-1-103 0 0,-1-1-117 0 0,-12 2 191 0 0,-1 0-33 0 0,1 0-37 0 0,-1-1-37 0 0,-7 2-973 0 0,3-2-788 0 0</inkml:trace>
  <inkml:trace contextRef="#ctx0" brushRef="#br0" timeOffset="649.484">439 1 8144 0 0,'0'0'182'0'0,"0"0"29"0"0,0 0 13 0 0,4 3-52 0 0,3 1-113 0 0,14 5 13 0 0,15 5 184 0 0,-19-9-176 0 0,8 2 113 0 0,12 4-23 0 0,16 4 24 0 0,-35-10-93 0 0,1-1 41 0 0,-10-2-102 0 0,1 0 37 0 0,3 1 67 0 0,0 0 37 0 0,29 8 512 0 0,-24-5-432 0 0,-1 1-73 0 0,-9-3-135 0 0,-1 1-34 0 0,4 1 35 0 0,1 2 120 0 0,1 4 202 0 0,-12-11-348 0 0,0 0 0 0 0,-1 0-1 0 0,1 0 1 0 0,0 0 0 0 0,-1 0 0 0 0,0 0 0 0 0,1 1-1 0 0,-1-1 1 0 0,0 0 0 0 0,1 0 0 0 0,-1 0 0 0 0,0 1-1 0 0,0 0-27 0 0,-3 14 148 0 0,-6 3 244 0 0,-5-1-39 0 0,-2-1-40 0 0,-1-1-38 0 0,3-4-73 0 0,-11 11 36 0 0,-15 10 1 0 0,17-15-92 0 0,8-6-17 0 0,-21 16 195 0 0,11-11-146 0 0,4-2-77 0 0,-1-2-63 0 0,6-2-62 0 0,2-2-102 0 0,0-1 102 0 0,-4 2 85 0 0,-8 4 103 0 0,4-2-76 0 0,7-3-117 0 0,3-2-77 0 0,0 0-96 0 0,2-1-53 0 0,1 1-91 0 0,-1-1-102 0 0,1 1-115 0 0,7-6 215 0 0,1 0-51 0 0,0 0-47 0 0,-1 0-40 0 0,1 1-142 0 0,-1-1-39 0 0,0 0-172 0 0,0 1-462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32:41.0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1 658 11376 0 0,'1'-4'435'0'0,"1"2"-79"0"0,0 1-70 0 0,0 1-61 0 0,-1 2-51 0 0,1 0-41 0 0,1 6 45 0 0,2 5 9 0 0,-3-4-9 0 0,-1-3 60 0 0,0-3-75 0 0,-1-1 36 0 0,2 16 251 0 0,0-1-69 0 0,0 0-63 0 0,0 1-59 0 0,-1-1-51 0 0,1 1-47 0 0,-1 0-41 0 0,0 0-35 0 0,1 63 183 0 0,-2-23-140 0 0,5 0-40 0 0,-1-12-22 0 0,-3-27-29 0 0,1 0 0 0 0,1-1 0 0 0,3 10-37 0 0,-3-7 55 0 0,1 2 37 0 0,-3-22-77 0 0,-1 1-1 0 0,1-1 1 0 0,-1 1 0 0 0,1-1-1 0 0,0 1 1 0 0,-1-1 0 0 0,1 0-1 0 0,0 1 1 0 0,0-1 0 0 0,0 0-1 0 0,0 0 1 0 0,1 1-15 0 0,-1-1 65 0 0,-1-1-1 0 0,1 0-14 0 0,-1-1-34 0 0,2-4-40 0 0,6-21-348 0 0,-6 18 146 0 0,-1 0 1 0 0,0 0 0 0 0,-1-7 225 0 0,-3-24-689 0 0,0 12 295 0 0,1 11 193 0 0,0-1 52 0 0,0 0 64 0 0,2-1 74 0 0,-1-17-81 0 0,1 0 50 0 0,-2-20 60 0 0,5-40-18 0 0,2 69 100 0 0,3 0 112 0 0,3 0 114 0 0,1 3 120 0 0,-10 20-427 0 0,0 0 0 0 0,0 0 1 0 0,0 1-1 0 0,0-1 0 0 0,0 1 1 0 0,1-1-1 0 0,-1 1 0 0 0,1 0 1 0 0,2-2-20 0 0,0 1 21 0 0,-1 1 1 0 0,1 0 0 0 0,0 0-1 0 0,-1 0 1 0 0,1 1 0 0 0,0 0-1 0 0,0 0 1 0 0,0 0-1 0 0,0 0 1 0 0,1 1-22 0 0,4-1 60 0 0,0 1 0 0 0,0 0 0 0 0,0 1 0 0 0,8 2-60 0 0,17 5 218 0 0,-27-6-194 0 0,0 1 1 0 0,0 0 0 0 0,0 1 0 0 0,0 0 0 0 0,0 0 0 0 0,-1 1 0 0 0,0-1 0 0 0,0 1 0 0 0,5 6-25 0 0,-9-9 12 0 0,0 1 1 0 0,-1 0 0 0 0,0-1-1 0 0,0 1 1 0 0,1 0 0 0 0,-2 0-1 0 0,1 0 1 0 0,0 0 0 0 0,-1 1-1 0 0,1-1 1 0 0,-1 0 0 0 0,0 1-1 0 0,0-1 1 0 0,0 1 0 0 0,-1-1-1 0 0,1 1 1 0 0,-1 0 0 0 0,0-1-1 0 0,0 1 1 0 0,0-1 0 0 0,0 1-1 0 0,-1 0 1 0 0,1-1 0 0 0,-2 4-14 0 0,0-1 1 0 0,0-1 0 0 0,0 1 0 0 0,0-1 0 0 0,-1 1 0 0 0,0-1 0 0 0,0 0-1 0 0,-1 0 1 0 0,1-1 0 0 0,-1 1 0 0 0,-2 2 0 0 0,-19 15 28 0 0,-2-3 48 0 0,0 1 61 0 0,25-19-126 0 0,0 1-1 0 0,1-1 0 0 0,-1 1 0 0 0,0 0 0 0 0,1-1 0 0 0,-1 1 0 0 0,1 0 0 0 0,0 0 0 0 0,-1 1-10 0 0,1 5 48 0 0,5-1-68 0 0,8 2-92 0 0,-11-8 97 0 0,31 15-179 0 0,-22-12 135 0 0,-1 1-1 0 0,1 0 0 0 0,3 3 60 0 0,16 16-105 0 0,-4 4 71 0 0,-17-18 41 0 0,0 1 0 0 0,-1 0 0 0 0,-1 1 0 0 0,0-1 0 0 0,-1 1 0 0 0,0 0-1 0 0,2 9-6 0 0,-5-17-6 0 0,-1 1 0 0 0,0 0 0 0 0,-1 0 0 0 0,1 1 0 0 0,-1 0 6 0 0,0-1 17 0 0,0 0 0 0 0,0-1 0 0 0,-1 1-1 0 0,0-1 1 0 0,-1 5-17 0 0,-4 6 91 0 0,-2-2 36 0 0,-4-3 38 0 0,-2-2 41 0 0,2-3-73 0 0,-8 2 81 0 0,-2-2-50 0 0,13-3-205 0 0,-4-1 41 0 0,-1 1 55 0 0,-30 2 279 0 0,24-3-238 0 0,9-1-85 0 0,0-1-48 0 0,-1 0-58 0 0,1-1-71 0 0,0 0-82 0 0,0 0-92 0 0,1-2-103 0 0,-1 0-115 0 0,10 4 286 0 0,0-1-39 0 0,-1 0-414 0 0,1 0 103 0 0,0 0-54 0 0,-1-1-791 0 0,0-1-622 0 0,0-2-1182 0 0</inkml:trace>
  <inkml:trace contextRef="#ctx0" brushRef="#br0" timeOffset="677.203">812 161 5640 0 0,'0'0'124'0'0,"0"0"17"0"0,0 0 12 0 0,0 0-42 0 0,0 0-2 0 0,0 0 48 0 0,0 0 138 0 0,0 0 257 0 0,0 0 22 0 0,0 0-20 0 0,0 0-90 0 0,0 0-42 0 0,0 0-6 0 0,0 0-26 0 0,0 0-106 0 0,0 0-48 0 0,0 0-10 0 0,0 0-13 0 0,0 0-46 0 0,0 0-27 0 0,0 0-4 0 0,0 0 20 0 0,0 0 85 0 0,0 0 42 0 0,0 0 5 0 0,0 0 4 0 0,0 0 17 0 0,0 0 10 0 0,0 0 1 0 0,0 0-22 0 0,0 0-87 0 0,0 0-34 0 0,0 0-7 0 0,0 0-8 0 0,0 0-22 0 0,0 0-10 0 0,0 0-2 0 0,0 0 5 0 0,0 0-3 0 0,-1 0-55 0 0,-4 6 35 0 0,-3 1 83 0 0,1 1-36 0 0,-18 15 268 0 0,9-9-307 0 0,0 0 59 0 0,6-2 71 0 0,-1 1 0 0 0,2 0 0 0 0,-4 5-248 0 0,-2 8 271 0 0,7-12-171 0 0,2 0-35 0 0,0 0-45 0 0,0 0-49 0 0,-9 28-151 0 0,8-13 166 0 0,5-22 25 0 0,-2 17 71 0 0,3-17-38 0 0,1-1 0 0 0,-1 1 1 0 0,1-1-1 0 0,1 5-44 0 0,2 6 74 0 0,5-2-33 0 0,-6-12-45 0 0,0-1 0 0 0,0 0 1 0 0,0 0-1 0 0,0 0 0 0 0,0 0 1 0 0,0 0-1 0 0,0-1 0 0 0,1 1 4 0 0,1 1-43 0 0,0-1 0 0 0,1 0-1 0 0,-1 0 1 0 0,1-1 0 0 0,-1 1 0 0 0,5 0 43 0 0,-1 0-92 0 0,0-1-35 0 0,1 0-67 0 0,0-1-68 0 0,0 0-82 0 0,-1-1-95 0 0,8-1-270 0 0</inkml:trace>
  <inkml:trace contextRef="#ctx0" brushRef="#br0" timeOffset="1125.706">941 238 9584 0 0,'0'0'216'0'0,"0"0"32"0"0,0 0 12 0 0,0 0 18 0 0,0 0 17 0 0,0 0 8 0 0,0 0 1 0 0,0 0 28 0 0,0 0 117 0 0,0 1-213 0 0,0-1-52 0 0,0 0-44 0 0,0 0-39 0 0,1 1 24 0 0,3 2-16 0 0,-3-1 7 0 0,4 5 261 0 0,0 1-85 0 0,-1 0-71 0 0,0 1-59 0 0,3 6 19 0 0,-5-8-122 0 0,0-1 1 0 0,-1 1 0 0 0,1-1 0 0 0,-1 7-60 0 0,0-12 3 0 0,2 42 247 0 0,-1 7-250 0 0,-3-18 54 0 0,0-17-7 0 0,-2 1 67 0 0,-1-3 98 0 0,4-12 291 0 0,-1 0-62 0 0,1 0-59 0 0,0-1-56 0 0,1 0-52 0 0,-1 0-47 0 0,1 0-46 0 0,0-1-39 0 0,0 0 8 0 0,0 0-78 0 0,2-2-80 0 0,0 1-92 0 0,2-3-128 0 0,-2 2 127 0 0,-1 2 102 0 0,-1 0 43 0 0,0 1 33 0 0,5-3-129 0 0,-1-1 43 0 0,2-1 38 0 0,3-4 61 0 0,4-2 16 0 0,-1 1-137 0 0,-1-1-1 0 0,0-1 1 0 0,9-10 31 0 0,12-22 9 0 0,-10 5 100 0 0,-15 19-6 0 0,-1 0 38 0 0,-4 10-140 0 0,-1 1 0 0 0,0-1-1 0 0,-1 0 1 0 0,0-3-1 0 0,-1 2-50 0 0,0 0-55 0 0,1 11 1 0 0,-1-1 42 0 0,1-1-25 0 0,0 2 28 0 0,-1-1-49 0 0,1 1-63 0 0,0-1-80 0 0,2-3-179 0 0</inkml:trace>
  <inkml:trace contextRef="#ctx0" brushRef="#br0" timeOffset="1392.175">1378 1 6832 0 0,'0'0'200'0'0,"0"0"28"0"0,0 0-10 0 0,0 0-8 0 0,0 1-2 0 0,3 8 134 0 0,0 0 41 0 0,10 18 863 0 0,-7-13-634 0 0,-2-7-341 0 0,-1 0-34 0 0,0 3 14 0 0,0 0-89 0 0,4 12 266 0 0,0-1-96 0 0,0-2-98 0 0,-1 0-57 0 0,-1 5-25 0 0,-1 14-3 0 0,-6-10-167 0 0,-1 0 36 0 0,0-14 18 0 0,-1 0-1 0 0,0 0 0 0 0,-1-1 1 0 0,-1 1-1 0 0,0-1 0 0 0,0 0 0 0 0,-9 11-35 0 0,-8 8 15 0 0,-4-3-87 0 0,8-9-30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20:21.00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00FF"/>
    </inkml:brush>
    <inkml:context xml:id="ctx1">
      <inkml:inkSource xml:id="inkSrc101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09-08T07:27:24.210"/>
    </inkml:context>
    <inkml:brush xml:id="br3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5140 495 7848 0 0,'0'0'232'0'0,"0"-1"-14"0"0,0-3-116 0 0,0 3-12 0 0,0 1 102 0 0,0 0 158 0 0,0 0 2 0 0,0 0-151 0 0,0 0-98 0 0,0 0-41 0 0,-1 1-23 0 0,-10 18 184 0 0,-8 21 181 0 0,14-29-238 0 0,0 1 53 0 0,0-1 71 0 0,-2 1 91 0 0,3-4-184 0 0,0-1-53 0 0,0 1-28 0 0,-1 0-42 0 0,3-6-54 0 0,1 1 1 0 0,-1 0 0 0 0,0-1 0 0 0,0 1-1 0 0,-1-1 1 0 0,1 0 0 0 0,-3 2-21 0 0,-7 4 116 0 0,-7 4 55 0 0,14-8-124 0 0,-1 0 0 0 0,-1 0 0 0 0,1-1 1 0 0,-3 1-48 0 0,-9 0 106 0 0,17-4-92 0 0,-1 0 0 0 0,0 0 0 0 0,1 0 0 0 0,-1 0 1 0 0,0-1-1 0 0,1 1 0 0 0,-1 0 0 0 0,1-1 0 0 0,-1 0 1 0 0,0 0-15 0 0,0 1 17 0 0,1-1 0 0 0,0 0 0 0 0,0 0 0 0 0,-1-1 0 0 0,1 1 1 0 0,0 0-1 0 0,0 0 0 0 0,0-1 0 0 0,0 1 0 0 0,0 0 0 0 0,0-1 1 0 0,0 0-18 0 0,0-1 19 0 0,0 1 0 0 0,0-1 0 0 0,0 1 1 0 0,0-1-1 0 0,0 1 0 0 0,1-1 1 0 0,-1 0-1 0 0,1 1 0 0 0,0-1 0 0 0,-1 1 1 0 0,1-1-1 0 0,1-2-19 0 0,-1-22 124 0 0,0 23-90 0 0,0 0 0 0 0,0 0 0 0 0,0 0 0 0 0,0 0 0 0 0,1 0 1 0 0,0-1-1 0 0,0-1-34 0 0,0-9 76 0 0,-1 13-61 0 0,0 1 0 0 0,0-1 0 0 0,0 1 0 0 0,0-1-1 0 0,0 0 1 0 0,0 1 0 0 0,1-1 0 0 0,-1 1 0 0 0,0-1 0 0 0,1 1 0 0 0,0-1-15 0 0,10-7 57 0 0,-10 9-45 0 0,7 0-1 0 0,-3 3-11 0 0,0-1 0 0 0,0 1 0 0 0,0 0 0 0 0,0 1 0 0 0,0-1 0 0 0,-1 1 0 0 0,0 0 0 0 0,0 0 0 0 0,0 1 0 0 0,0-1 0 0 0,0 1 0 0 0,-1 0 0 0 0,3 3 0 0 0,0-1 0 0 0,0-1 0 0 0,1 1 0 0 0,0-1 0 0 0,0 0 0 0 0,-1-1 0 0 0,-5-3 0 0 0,1-1 0 0 0,0 1 0 0 0,0-1 0 0 0,-1 1 0 0 0,1-1 0 0 0,0 0 0 0 0,0 0 0 0 0,0 0 0 0 0,0 0 0 0 0,1 0 0 0 0,-1-1 0 0 0,8 4-11 0 0,1-1 39 0 0,12-1 125 0 0,-21-2-120 0 0,0 0 0 0 0,1-1 0 0 0,-1 1 0 0 0,0-1 0 0 0,0 1 0 0 0,1-1 0 0 0,-1 0 0 0 0,1 0-33 0 0,-2 0 35 0 0,1 0 0 0 0,0 0-1 0 0,-1 0 1 0 0,1 0 0 0 0,-1-1 0 0 0,1 1 0 0 0,-1 0 0 0 0,0-1-1 0 0,0 1 1 0 0,2-2-35 0 0,0-3 58 0 0,7-8 71 0 0,2-12 6 0 0,-8 17-111 0 0,11-36 117 0 0,-12 30-119 0 0,5-26 77 0 0,-6 22-81 0 0,-2 19-17 0 0,0-1 1 0 0,0 1-1 0 0,0 0 1 0 0,0-1 0 0 0,0 1-1 0 0,0-1 1 0 0,0 1-1 0 0,-1 0 1 0 0,1-1 0 0 0,0 1-1 0 0,0-1 1 0 0,0 1-1 0 0,0 0 1 0 0,0-1 0 0 0,-1 1-1 0 0,1-1 1 0 0,0 1-1 0 0,0 0 1 0 0,-1-1 0 0 0,1 1-1 0 0,0 0 1 0 0,-1-1-1 0 0,1 1 1 0 0,0 0 0 0 0,-1 0-1 0 0,1-1 1 0 0,0 1 0 0 0,-1 0-1 0 0,1 0 1 0 0,0 0-1 0 0,-1-1 1 0 0,1 1 0 0 0,-1 0-1 0 0,1 0 1 0 0,0 0-1 0 0,-1 0 1 0 0,1 0 0 0 0,-1 0-1 0 0,1 0 1 0 0,-1 0-1 0 0,1 0 1 0 0,0 0 0 0 0,-1 0-1 0 0,1 0 1 0 0,-1 0-1 0 0,1 0 1 0 0,-1 1 0 0 0,1-1-1 0 0,0 0 1 0 0,-1 0-2 0 0,-23 11 105 0 0,21-8-98 0 0,-7 3-73 0 0,-14 11 27 0 0,17-10-1 0 0,0-1-38 0 0,-1 1-74 0 0,1 0-86 0 0,0 0-108 0 0,4-3 127 0 0,-1-1-34 0 0,1 1-39 0 0,0-1-40 0 0,1-2-3 0 0,1 1-49 0 0,-1-1-44 0 0,1 0-37 0 0,-1 1-137 0 0,1 0-38 0 0,-4 3-1411 0 0</inkml:trace>
  <inkml:trace contextRef="#ctx0" brushRef="#br0" timeOffset="18849.283">20475 385 6624 0 0,'0'0'192'0'0,"0"0"-290"0"0,-1 0 100 0 0,1 0 88 0 0,-1-1 74 0 0,-1 1 90 0 0,1 0 58 0 0,-4-1 874 0 0,3 1-716 0 0,1 0-233 0 0,0-1-45 0 0,-11 1 1000 0 0,3-1-427 0 0,-1-1 134 0 0,4 2-494 0 0,1 0-35 0 0,-1 0-43 0 0,1 1-48 0 0,-1 0-53 0 0,0 1-58 0 0,-27 13 166 0 0,21-9-165 0 0,1 0 1 0 0,0 2-1 0 0,0-1 0 0 0,0 1 1 0 0,-1 3-170 0 0,1-1 217 0 0,1 1 1 0 0,-5 7-218 0 0,8-9-17 0 0,0 1 44 0 0,3-3 28 0 0,1-1 0 0 0,0 0 0 0 0,0 1 0 0 0,-1 3-55 0 0,0 6 66 0 0,3-9-56 0 0,1-6-1 0 0,0 0 0 0 0,0 0 0 0 0,1 0 0 0 0,-1-1 0 0 0,0 1 0 0 0,0 0 0 0 0,1-1 0 0 0,-1 1 0 0 0,0 0 0 0 0,1 0 0 0 0,-1-1 0 0 0,1 1 0 0 0,-1-1 0 0 0,1 1 0 0 0,-1 0 0 0 0,1-1 0 0 0,-1 1 0 0 0,1-1 0 0 0,0 1 0 0 0,-1-1 0 0 0,1 1 0 0 0,0-1 0 0 0,-1 0 0 0 0,1 1 0 0 0,0-1 0 0 0,0 0 0 0 0,-1 0 0 0 0,1 1 0 0 0,0-1 0 0 0,0 0 0 0 0,-1 0 0 0 0,1 0 0 0 0,0 0 0 0 0,0 0 0 0 0,0 0 0 0 0,-1 0 0 0 0,1 0 0 0 0,0 0 0 0 0,0-1-9 0 0,18-2 122 0 0,-6-2-72 0 0,-5-1 0 0 0,-1-1-52 0 0,0 0-42 0 0,-1 0-32 0 0,-3 2-24 0 0,1 1 1 0 0,0 0 0 0 0,0 0 0 0 0,5-4 99 0 0,4-3-412 0 0,-1-1 80 0 0,2-3 8 0 0,5-9-86 0 0,0-1-23 0 0,-6 9 70 0 0,0 4-18 0 0,0 0-92 0 0,-7 8 242 0 0,0 0 93 0 0,-1 0 52 0 0,14-8-52 0 0,-11 9 35 0 0,-5 3 39 0 0,9 10 37 0 0,-3 0 47 0 0,-4 3 50 0 0,-1 5 77 0 0,-4-15-117 0 0,0 18 168 0 0,-4 1 102 0 0,1-11-76 0 0,2 1 46 0 0,0-3-81 0 0,-1 1-49 0 0,-5 22 181 0 0,3-20-147 0 0,2-8-104 0 0,-7 18 267 0 0,7-17-277 0 0,0-2-61 0 0,-1-1 159 0 0,1 1 47 0 0,-1-1 227 0 0,1-1-194 0 0,1-2-141 0 0,-1 0-54 0 0,0-2-69 0 0,0 0-83 0 0,1 2 109 0 0,0-1 0 0 0,0 0 0 0 0,0 1 0 0 0,1-1 0 0 0,-1 0 0 0 0,1 1 0 0 0,-1-1 0 0 0,1 0 0 0 0,0 0 0 0 0,-1 0 0 0 0,1 1 0 0 0,0-1 0 0 0,0 0 0 0 0,0 0 0 0 0,0 0 0 0 0,1 1 0 0 0,-1-1 0 0 0,0 0 0 0 0,1 0 0 0 0,0 1 0 0 0,0-2 0 0 0,2-15-27 0 0,-2 13-71 0 0,0 0 0 0 0,1 1 1 0 0,-1-1-1 0 0,1 1 0 0 0,0-1 0 0 0,0 1 1 0 0,1-2 97 0 0,7-11-253 0 0,2 0 61 0 0,-6 9 147 0 0,0 1 40 0 0,-1 3-53 0 0,-1 0 1 0 0,0-1-1 0 0,1 2 0 0 0,0-1 0 0 0,0 0 1 0 0,3-1 57 0 0,15-4-120 0 0,-21 9 115 0 0,0-1 1 0 0,0 1-1 0 0,0 0 1 0 0,1-1-1 0 0,-1 1 1 0 0,0 0 0 0 0,0 1-1 0 0,0-1 1 0 0,1 0 4 0 0,8 5 8 0 0,-5 1 44 0 0,-4-3 12 0 0,11 13 96 0 0,-1 11 0 0 0,-10-20-110 0 0,1 0 0 0 0,0-1 0 0 0,3 7-50 0 0,14 11 134 0 0,-6-14 329 0 0,3-5-100 0 0,2-6-87 0 0,0-3-73 0 0,10-9 1 0 0,-13 2-134 0 0,2-6-8 0 0,-10 6-120 0 0,0 0-64 0 0,1 0-58 0 0,0-1-43 0 0,17-23-583 0 0,-13 12 325 0 0,-5 8 205 0 0,-3 3 92 0 0,0-2 54 0 0,-5 12 201 0 0,1 0-46 0 0,0 0-39 0 0,0-1-33 0 0,1-1-125 0 0,0-4-395 0 0,-4 7 398 0 0,0 0 61 0 0,-2 2 89 0 0,1 0 52 0 0,0 0 33 0 0,1 0-30 0 0,-1 0 1 0 0,1 0 0 0 0,0 1-1 0 0,-1-1 1 0 0,1 1 0 0 0,0-1-1 0 0,0 1 1 0 0,-1 1-37 0 0,-1 1 49 0 0,1 0 0 0 0,0 0 0 0 0,0 0 0 0 0,1 0 0 0 0,-1 1 0 0 0,1-1 0 0 0,-1 3-49 0 0,0-2 48 0 0,1 0-1 0 0,1 0 1 0 0,-1 1 0 0 0,1-1-1 0 0,0 0 1 0 0,0 0-1 0 0,1 1 1 0 0,-1-1-1 0 0,1 0 1 0 0,1 1 0 0 0,-1 3-48 0 0,7 9 637 0 0,5-2-75 0 0,4-4-66 0 0,3-3-58 0 0,1-1-48 0 0,0-3-42 0 0,18 2 261 0 0,-35-6-554 0 0,35 1 6 0 0,-12-3-96 0 0,-16 0-21 0 0,1-1-34 0 0,-1 1-39 0 0,0-1-44 0 0,1 1-82 0 0,10-2-188 0 0,-2 0-4 0 0</inkml:trace>
  <inkml:trace contextRef="#ctx0" brushRef="#br0" timeOffset="15442.528">18048 658 7728 0 0,'0'-12'410'0'0,"0"9"-354"0"0,0 0-34 0 0,0-1 14 0 0,0 0 66 0 0,1 1 58 0 0,-1 0 51 0 0,0-1 151 0 0,0 0 60 0 0,-1-1 974 0 0,1 6-765 0 0,-1 0-365 0 0,1 1-46 0 0,-1 1-15 0 0,1-1-146 0 0,-1 0-33 0 0,-4 39 645 0 0,4-28-494 0 0,-1 0-46 0 0,0 1-59 0 0,-2 0-73 0 0,2-6 19 0 0,-4 10 77 0 0,-5 26 226 0 0,9-30-255 0 0,1-1-40 0 0,-4 15-69 0 0,3-20 21 0 0,0 1 1 0 0,1-1-1 0 0,0 1 1 0 0,0-1-1 0 0,1 2 22 0 0,0-7-66 0 0,-1 2 70 0 0,0 0 70 0 0,-2 2 116 0 0,0-3 59 0 0,2-7-204 0 0,1-4-100 0 0,0-4-182 0 0,0 0-46 0 0,0 0-40 0 0,0 0-35 0 0,0-15-603 0 0,1-14-604 0 0,-1 20 800 0 0,0 0 60 0 0,1 7 287 0 0,-1 0 54 0 0,0 2 109 0 0,0 0 50 0 0,0 0 57 0 0,0-1 63 0 0,3-36-576 0 0,-2 36 524 0 0,1-5 23 0 0,-1 8 104 0 0,-1 0 38 0 0,3-13 205 0 0,-2 11-65 0 0,0 5-41 0 0,-1 0 41 0 0,1-1 133 0 0,-1 0 107 0 0,0 2-226 0 0,1 2 36 0 0,4-6 590 0 0,-1 7-499 0 0,0 0-71 0 0,-2 1-161 0 0,0 0-33 0 0,-1 0 103 0 0,-1 1-3 0 0,1 2-25 0 0,0 0-39 0 0,1 1-21 0 0,2 2-14 0 0,1 1 44 0 0,11 27 297 0 0,-11-20-250 0 0,0-2-34 0 0,9 18 192 0 0,-2-1-55 0 0,11 25 156 0 0,-18-41-316 0 0,19 30 138 0 0,-14-23-65 0 0,-8-15-104 0 0,-1-1 0 0 0,1 1 0 0 0,0-1 0 0 0,1 0 0 0 0,-1 0 0 0 0,1 1-48 0 0,4 7 113 0 0,-1 0-62 0 0,7 9-9 0 0,-13-19-37 0 0,0-1-1 0 0,0 0 1 0 0,1 0-1 0 0,-1 1 1 0 0,0-1-1 0 0,0 0 1 0 0,1 1-1 0 0,-1-1 1 0 0,0 0-1 0 0,0 1 1 0 0,0-1-1 0 0,1 1 1 0 0,-1-1-1 0 0,0 0 1 0 0,0 1-1 0 0,0-1 1 0 0,0 1-1 0 0,0-1 1 0 0,0 0-1 0 0,0 1-4 0 0,0 0 2 0 0,0 0 1 0 0,0-1-1 0 0,0 1 1 0 0,1 0-1 0 0,-1 0 1 0 0,0-1-1 0 0,0 1 1 0 0,1 0-1 0 0,-1-1 1 0 0,0 1-1 0 0,1 0 1 0 0,-1-1-1 0 0,1 1 1 0 0,-1 0-1 0 0,1-1 1 0 0,-1 1-1 0 0,1-1 1 0 0,-1 1-1 0 0,1-1 1 0 0,-1 1-1 0 0,1-1 0 0 0,0 0 1 0 0,-1 1-3 0 0,2 0-112 0 0,-2-1-304 0 0,0 0 52 0 0,0 0 46 0 0,0 1 36 0 0,0-1-44 0 0,0 2-483 0 0,0-1 437 0 0,0-1-10 0 0,0 1-70 0 0,0 0-1121 0 0,0-1-894 0 0</inkml:trace>
  <inkml:trace contextRef="#ctx0" brushRef="#br0" timeOffset="15744.653">17990 730 7920 0 0,'0'0'174'0'0,"0"0"29"0"0,0 0 13 0 0,2 0-31 0 0,19 3-163 0 0,30 0-94 0 0,-45-3 38 0 0,-1 0-70 0 0,1 0-74 0 0,0 0-75 0 0,-1 1-81 0 0,1-1-82 0 0,0 0-86 0 0,-1 1-89 0 0,-1-1-457 0 0,2 0-588 0 0</inkml:trace>
  <inkml:trace contextRef="#ctx0" brushRef="#br0" timeOffset="16044.864">18372 548 9880 0 0,'0'0'290'0'0,"0"0"-3"0"0,0 1-225 0 0,-2-1-24 0 0,-15 5-26 0 0,13-4-12 0 0,0 0 0 0 0,0 0 0 0 0,0 1 0 0 0,0-1 0 0 0,0 1-1 0 0,0-1 1 0 0,1 1 0 0 0,-1 1 0 0 0,0-1 0 0 0,1 0 0 0 0,0 1 0 0 0,-4 5 0 0 0,3 1 0 0 0,3-7 0 0 0,1-1 0 0 0,-1 1 0 0 0,1 0 0 0 0,0 0 0 0 0,-1 0 0 0 0,1-1 0 0 0,0 1 0 0 0,0 0 0 0 0,0 0 0 0 0,1 1 0 0 0,4 4 0 0 0,-2-4 0 0 0,-2 0 7 0 0,1 0 0 0 0,0-1-1 0 0,0 1 1 0 0,0-1 0 0 0,0 0 0 0 0,0 1 0 0 0,0-1 0 0 0,0 0 0 0 0,1 0 0 0 0,-1 0 0 0 0,4 1-7 0 0,3 4 4 0 0,4 1-1 0 0,1 1 0 0 0,1-2 1 0 0,-1 0-1 0 0,6 1-3 0 0,-10-3 45 0 0,2 1 65 0 0,0 0 51 0 0,-4 0 38 0 0,-7-5-41 0 0,0 1 80 0 0,1 1-39 0 0,2 1 1 0 0,2 2 57 0 0,0 0 116 0 0,-6-5-86 0 0,1 0-25 0 0,-1 0-102 0 0,-1 0-61 0 0,-1 4 48 0 0,1-3-40 0 0,1-1 48 0 0,-1 0 75 0 0,-19 15 457 0 0,5-8-282 0 0,2-2-124 0 0,0-1-65 0 0,4-3-121 0 0,0 1-36 0 0,0-1-39 0 0,0 0-43 0 0,0 0-46 0 0,0-1-50 0 0,0 1-54 0 0,0 0-57 0 0,0-1-55 0 0,1 1-63 0 0,-1-1-65 0 0,1 1-69 0 0,8-2 340 0 0,0 0 37 0 0,0 0-11 0 0,-1 0 96 0 0,1 0 50 0 0,-2 0 190 0 0,1 0-184 0 0,1 0-58 0 0,0 0-35 0 0,-1 0-42 0 0,1 0-50 0 0,0 0-58 0 0,-1 0-65 0 0,1 1-72 0 0,0-1-78 0 0,0 0-86 0 0,0 0-93 0 0,-1 0-101 0 0,1 0-106 0 0,0 0-775 0 0,0 0-887 0 0</inkml:trace>
  <inkml:trace contextRef="#ctx0" brushRef="#br0" timeOffset="16404.348">18666 499 9760 0 0,'0'0'222'0'0,"0"0"30"0"0,0 0 18 0 0,-1 1-117 0 0,0-1-80 0 0,-6 3-20 0 0,-1-1-37 0 0,-32 14-65 0 0,31-11 88 0 0,0 1 55 0 0,2 1 70 0 0,1 1 87 0 0,5-6-242 0 0,0 1 2 0 0,0 0 0 0 0,0 0 0 0 0,1 0 0 0 0,-1 0 0 0 0,1 0 0 0 0,-1 0 0 0 0,1 2-11 0 0,4 7 12 0 0,0-1 1 0 0,0 1 0 0 0,1-1 0 0 0,1 0 0 0 0,6 10-13 0 0,-6-9 0 0 0,-6-11 0 0 0,0 0 0 0 0,1 0 0 0 0,-1 1 0 0 0,1-1 0 0 0,0 0 0 0 0,-1 0 0 0 0,1 0 0 0 0,0 0 0 0 0,0 1 0 0 0,0-1 0 0 0,0 0 0 0 0,0-1 0 0 0,0 2 0 0 0,2-1 0 0 0,7 12 0 0 0,-6-6 37 0 0,-1 0 64 0 0,-1 0 83 0 0,-3 3 166 0 0,-3-1 7 0 0,-2-4-158 0 0,0-1-80 0 0,-2-1-58 0 0,1 1-29 0 0,-19 7 284 0 0,16-8-288 0 0,6-1-53 0 0,-1-1-35 0 0,-3 1-131 0 0,4-1 46 0 0,0 0-38 0 0,0-1-40 0 0,0 1-44 0 0,1-1-48 0 0,-1 0-50 0 0,2 0 78 0 0,1 0-42 0 0,-1 0-432 0 0,-2 0-294 0 0,0 0-683 0 0</inkml:trace>
  <inkml:trace contextRef="#ctx0" brushRef="#br0" timeOffset="16926.006">18895 499 9904 0 0,'0'0'222'0'0,"0"1"-49"0"0,0-1-64 0 0,-1 0-24 0 0,0 2-42 0 0,0-1 7 0 0,0-1 59 0 0,1 1 84 0 0,-2 0-139 0 0,-1-1-51 0 0,-6 10-12 0 0,-8 17 9 0 0,11-18 63 0 0,1 0 108 0 0,1 0 38 0 0,1-1 42 0 0,-4 22 672 0 0,6-18-574 0 0,1 1-87 0 0,0-7-181 0 0,1 0-40 0 0,-1-3-11 0 0,1 1 44 0 0,2 1 124 0 0,6 6 364 0 0,-7-8-435 0 0,1-1-54 0 0,-1 0-63 0 0,-1-1 118 0 0,0 0-11 0 0,1 1-46 0 0,8 2 23 0 0,-7-2 8 0 0,0-1 49 0 0,1-1-39 0 0,5 0 14 0 0,2-2-95 0 0,12-8-101 0 0,-18 6 104 0 0,3-4-178 0 0,-1 0 1 0 0,0 0 0 0 0,3-5 143 0 0,-1-1-250 0 0,-5 8 114 0 0,12-17-296 0 0,-9 15 328 0 0,-5 6 91 0 0,1-1 6 0 0,4 0-56 0 0,-5 2-12 0 0,7 4-9 0 0,0 9 48 0 0,-4-4 38 0 0,1 2 51 0 0,2 6 89 0 0,9 14 107 0 0,-15-26-183 0 0,0-2-52 0 0,3 1-3 0 0,1 3 54 0 0,-3-4-84 0 0,-1 0 52 0 0,9 1 233 0 0,-6-3-181 0 0,0 0-83 0 0,-2 0-49 0 0,-1-1-40 0 0,2 1-117 0 0,-1-1-112 0 0,-2 1 111 0 0,1-1-34 0 0,-1 1-37 0 0,0-1-39 0 0,0 1-1 0 0,0 0-48 0 0,0-1-42 0 0,0 1-37 0 0,0 0-130 0 0,0 0-36 0 0,2-1-1346 0 0</inkml:trace>
  <inkml:trace contextRef="#ctx0" brushRef="#br0" timeOffset="17667.038">19251 503 7856 0 0,'-3'4'223'0'0,"0"0"-40"0"0,-2 5 78 0 0,3-2-144 0 0,-1 0-51 0 0,0 8-44 0 0,1 6-68 0 0,2-11 57 0 0,0 0 63 0 0,0-1 91 0 0,0-4-33 0 0,0 0 37 0 0,0 0 460 0 0,-1 6 986 0 0,0-9-1169 0 0,1 0-61 0 0,0-2-127 0 0,-1 0-72 0 0,1 0-82 0 0,0-1-98 0 0,0-1-108 0 0,1-1-123 0 0,-1 2 63 0 0,0-1-35 0 0,0-1-37 0 0,1 1-39 0 0,4-21-1034 0 0,4-2-73 0 0,4 2-94 0 0,-11 21 1247 0 0,0 0 0 0 0,0 0 0 0 0,0 0 0 0 0,0 0 1 0 0,0 0-1 0 0,0 0 0 0 0,1 0 227 0 0,0 0-316 0 0,0 0 47 0 0,-1 0 42 0 0,0 0 36 0 0,3-2-164 0 0,6-2-46 0 0,-7 5 129 0 0,0 0 120 0 0,0 0 110 0 0,0 1 97 0 0,0 0 88 0 0,0 0 76 0 0,-1 0 66 0 0,1 1 53 0 0,2 2 422 0 0,-5-3-630 0 0,0 1-1 0 0,0 0 1 0 0,0-1 0 0 0,-1 1 0 0 0,1 0 0 0 0,0 0 0 0 0,-1-1 0 0 0,1 1 0 0 0,0 0 0 0 0,-1 0 0 0 0,1 0 0 0 0,-1 0 0 0 0,1 0 0 0 0,-1 0 0 0 0,0 0-130 0 0,2 7 612 0 0,-1-1-159 0 0,1 0-46 0 0,0 1-41 0 0,0 0-38 0 0,2 1 23 0 0,-1 0-39 0 0,2 5 99 0 0,0-1-46 0 0,-1-3-81 0 0,-2-5-171 0 0,-1 0 103 0 0,3 5 234 0 0,-3-9-250 0 0,-1-1 0 0 0,0 0-42 0 0,0 0-83 0 0,0 1-57 0 0,1 0-46 0 0,-1-1 72 0 0,1 0 26 0 0,-1 0 46 0 0,1-1 55 0 0,-1 1 66 0 0,11-13-213 0 0,-1-4-113 0 0,-2 2-51 0 0,7-4-131 0 0,-8 12 188 0 0,-6 6 72 0 0,0 0 1 0 0,0 0 0 0 0,-1 0 0 0 0,1 0-1 0 0,0 0 1 0 0,0 0 0 0 0,1 0 0 0 0,-1 0-1 0 0,0 1 1 0 0,0-1 0 0 0,0 0 0 0 0,0 1 0 0 0,1-1-1 0 0,-1 1 1 0 0,0-1 0 0 0,1 1 0 0 0,0-1 10 0 0,10-1-79 0 0,-5 0 2 0 0,1 4 57 0 0,3 2 50 0 0,-3-2 95 0 0,-1 0 41 0 0,24 16 589 0 0,-11-5-281 0 0,-8-8-284 0 0,0-1-42 0 0,-8-3-95 0 0,-1 0 0 0 0,1-1 0 0 0,-1 0 1 0 0,1 0-1 0 0,-1 0 0 0 0,1 0 1 0 0,-1 0-1 0 0,1-1 0 0 0,-1 1 0 0 0,1-1 1 0 0,-1 0-1 0 0,1 0-53 0 0,1-1 73 0 0,-1 0 0 0 0,1 0 0 0 0,-1-1 1 0 0,0 1-1 0 0,1-2-73 0 0,11-8 178 0 0,-2-2-54 0 0,-2-1-66 0 0,-1-1-77 0 0,-6 7-69 0 0,-1-2-44 0 0,-3 7 72 0 0,0 0 0 0 0,0 1-1 0 0,0-1 1 0 0,-1 0 0 0 0,1 1-1 0 0,-1-1 1 0 0,0 0 0 0 0,0 0 0 0 0,-1 1-1 0 0,1-1 1 0 0,-1 0 0 0 0,0 1-1 0 0,-1-4 61 0 0,2 6-8 0 0,0 0-1 0 0,-1 0 0 0 0,0 0 1 0 0,1 0-1 0 0,-1 0 1 0 0,1 1-1 0 0,-1-1 0 0 0,0 0 1 0 0,0 0-1 0 0,0 0 1 0 0,1 1-1 0 0,-1-1 0 0 0,0 0 1 0 0,0 1-1 0 0,-1-1 9 0 0,1 0-7 0 0,-1 1 1 0 0,1-1-1 0 0,-1 1 0 0 0,1-1 0 0 0,-1 1 0 0 0,1 0 1 0 0,-1 0-1 0 0,1-1 0 0 0,-1 1 0 0 0,-1 1 7 0 0,-16 3 8 0 0,3 6 92 0 0,8-3-3 0 0,0 1 45 0 0,-2 2 71 0 0,-3 7 153 0 0,4 2-1 0 0,6-5-155 0 0,4-2-72 0 0,1 1-45 0 0,5 5-66 0 0,1-2 71 0 0,-6-13-65 0 0,1 0 0 0 0,-1 0 0 0 0,0 0 0 0 0,1 0 0 0 0,-1-1 0 0 0,1 0 0 0 0,0 1 0 0 0,-1-1 0 0 0,1 0 0 0 0,0 0 0 0 0,1 0 0 0 0,-1-1 0 0 0,0 1-1 0 0,3 0-32 0 0,1 1-174 0 0,1-1 78 0 0,0 1 69 0 0,0-1 56 0 0,0 0 44 0 0,0 0 34 0 0,29 4 534 0 0,-26-4-506 0 0,0-1-80 0 0,-4-1-74 0 0,0 1-45 0 0,0-1-53 0 0,0 1-58 0 0,0-1-85 0 0,0 0-83 0 0,1 1-90 0 0,-1-1-98 0 0,1 0-106 0 0,-1 0-114 0 0,1 0-122 0 0,-5 0 389 0 0,1 0-34 0 0,7 0-1553 0 0,4 0-1171 0 0</inkml:trace>
  <inkml:trace contextRef="#ctx0" brushRef="#br0" timeOffset="19582.11">18113 1206 8896 0 0,'0'0'200'0'0,"0"0"33"0"0,0 0 14 0 0,0 0-14 0 0,0 0-62 0 0,0 0-31 0 0,0 0-4 0 0,0 0-43 0 0,0 0 6 0 0,0 0 107 0 0,0 1-43 0 0,0-1 56 0 0,0 1-98 0 0,0 4 10 0 0,1-3-18 0 0,0 4 291 0 0,0 0-35 0 0,0 8 269 0 0,0-1-120 0 0,0 1-108 0 0,-1 0-93 0 0,0 0-80 0 0,-1 1-67 0 0,1-1-52 0 0,-1 3-24 0 0,0 8-10 0 0,0 8 20 0 0,1-19-87 0 0,-1 1 0 0 0,3 13-17 0 0,-1-18-22 0 0,0 0 38 0 0,4 24 141 0 0,-3-19-116 0 0,1 2-82 0 0,-1-3-107 0 0,-1-7 24 0 0,0 0-40 0 0,-1-1-145 0 0</inkml:trace>
  <inkml:trace contextRef="#ctx0" brushRef="#br0" timeOffset="20499.884">17887 1374 8640 0 0,'0'0'185'0'0,"1"0"-68"0"0,0 0-48 0 0,1 1 33 0 0,0 0 6 0 0,-2-1 4 0 0,1 1 51 0 0,-1 0-161 0 0,1 0 1 0 0,0 0 0 0 0,0-1 0 0 0,0 1-1 0 0,-1 0 1 0 0,1 0 0 0 0,0-1-1 0 0,0 1 1 0 0,0-1 0 0 0,0 1 0 0 0,0-1-1 0 0,1 1-2 0 0,10 4 55 0 0,1 0 68 0 0,-1 2 99 0 0,-7-3-132 0 0,2 0 55 0 0,21 8 587 0 0,-20-9-570 0 0,3 1 15 0 0,-5-2-141 0 0,-1 0-42 0 0,5 3 53 0 0,-3-2-31 0 0,-1 0 1 0 0,1 0-1 0 0,0-1 0 0 0,-1 0 0 0 0,1 0 1 0 0,0-1-1 0 0,6 1-16 0 0,-10-2 13 0 0,1 0 0 0 0,0 0 0 0 0,-1 0 1 0 0,1-1-1 0 0,0 1 0 0 0,-1-1 0 0 0,1 0-13 0 0,0-1 15 0 0,-1 1 0 0 0,0-1-1 0 0,0 0 1 0 0,0 1 0 0 0,0-1 0 0 0,0-1 0 0 0,0 1 0 0 0,-1 0-1 0 0,1-1 1 0 0,0 0-15 0 0,13-12 84 0 0,-6 6-27 0 0,2-9-33 0 0,2-3 36 0 0,-7 14-1 0 0,0 0 0 0 0,1 0 0 0 0,0 1 0 0 0,0 0 0 0 0,8-5-59 0 0,0 2 27 0 0,1-1-39 0 0,-11 7 12 0 0,0 1 0 0 0,0-1 0 0 0,1 2 0 0 0,-1-1 0 0 0,0 1 0 0 0,1 0 0 0 0,-1 0 0 0 0,0 0 0 0 0,3 1 0 0 0,28-4 16 0 0,-32 5 36 0 0,-2 0-30 0 0,-1-1 0 0 0,0 1-1 0 0,1 0 1 0 0,-1 0-1 0 0,0 0 1 0 0,0 0-1 0 0,0 1 1 0 0,0-1-1 0 0,1 1-21 0 0,6 7 26 0 0,-3 0 18 0 0,9 16 193 0 0,-14-22-198 0 0,0-2 25 0 0,-9 5 134 0 0,4-2-142 0 0,3-2-36 0 0,-4 2 34 0 0,3-3-1 0 0,-1 2-42 0 0,0 3-11 0 0,0 1 0 0 0,0 0 0 0 0,0-1 0 0 0,-1 6 0 0 0,4-10 0 0 0,-10 35 0 0 0,-19 43 0 0 0,27-75 0 0 0,1-3 0 0 0,0 0 0 0 0,0 0 0 0 0,0-1 0 0 0,1 1 0 0 0,-1 0 0 0 0,0 0 0 0 0,1 0 0 0 0,0 0 0 0 0,0 0 0 0 0,-1 0 0 0 0,1 0 0 0 0,0 0 0 0 0,-1 0 0 0 0,0 2 5 0 0,1 3 54 0 0,1-5 249 0 0,2-5-97 0 0,2-2-75 0 0,1-2-52 0 0,10-15 62 0 0,-13 14-33 0 0,3-9 2 0 0,6-8-83 0 0,-2 1-20 0 0,16-30 184 0 0,-6 20-97 0 0,-19 33-96 0 0,5-7 0 0 0,-1 1 0 0 0,1 0 0 0 0,5-5-3 0 0,-10 11 0 0 0,0 0 0 0 0,0 0 0 0 0,0 0 0 0 0,0 0 0 0 0,0 0 0 0 0,1 0 0 0 0,-1 0 0 0 0,0 1 0 0 0,1-1 0 0 0,-1 1 0 0 0,0-1 0 0 0,1 0 0 0 0,5-2 0 0 0,-7 2 0 0 0,1 0 0 0 0,0 0 0 0 0,0 0 0 0 0,0 0 0 0 0,0 1 0 0 0,0-1 0 0 0,0 0 0 0 0,0 1 0 0 0,0-1 0 0 0,0 0 0 0 0,0 1 0 0 0,0 0 0 0 0,0-1 0 0 0,1 1 0 0 0,-1 0 0 0 0,0-1 0 0 0,4 0 0 0 0,-4 1-2 0 0,0-1 0 0 0,0 1 0 0 0,-1 0 1 0 0,1-1-1 0 0,0 1 0 0 0,-1 0 1 0 0,1 0-1 0 0,0-1 0 0 0,0 1 0 0 0,0 0 1 0 0,-1 0-1 0 0,1 0 0 0 0,0 0 1 0 0,0 0-1 0 0,0 0 0 0 0,-1 1 0 0 0,1-1 1 0 0,0 0-1 0 0,0 0 0 0 0,-1 0 0 0 0,1 1 1 0 0,0-1-1 0 0,0 0 2 0 0,1 1-30 0 0,6 1-1 0 0,1 1-125 0 0,-1-1-106 0 0,0 1-101 0 0,1-2-91 0 0,0 0-82 0 0,0-1 0 0 0</inkml:trace>
  <inkml:trace contextRef="#ctx0" brushRef="#br0" timeOffset="21204.018">18795 1267 9408 0 0,'0'0'273'0'0,"-2"0"-5"0"0,-8 1-196 0 0,-21 6 37 0 0,19-2-30 0 0,0-1 48 0 0,0 1 76 0 0,5-2-33 0 0,0 0 42 0 0,0 0 47 0 0,0 0 51 0 0,1-1-13 0 0,0 1-34 0 0,-5 5 178 0 0,-2 2-17 0 0,-5 7 133 0 0,15-13-436 0 0,0-1-32 0 0,-4 6 6 0 0,2 0-74 0 0,-5 14-55 0 0,8-16 54 0 0,2-1 37 0 0,0-4-4 0 0,1-2-34 0 0,1 2-12 0 0,-2 4 81 0 0,0-6-85 0 0,1 1 1 0 0,-1-1 0 0 0,0 0-1 0 0,0 1 1 0 0,1-1 0 0 0,-1 0 0 0 0,0 0-1 0 0,1 1 1 0 0,-1-1 0 0 0,0 0-1 0 0,1 0 1 0 0,-1 1 0 0 0,0-1 0 0 0,1 0-1 0 0,-1 0 1 0 0,0 0 0 0 0,1 0-1 0 0,-1 0 1 0 0,0 1 0 0 0,1-1 0 0 0,-1 0-1 0 0,1 0 1 0 0,-1 0 0 0 0,0 0-1 0 0,1 0 1 0 0,-1 0 0 0 0,1 0 0 0 0,-1 0-4 0 0,15 0 82 0 0,-13 0-76 0 0,7-1-38 0 0,-1-2-54 0 0,8-5-207 0 0,12-17-453 0 0,-19 15 533 0 0,1 2 87 0 0,-1-1-130 0 0,0 0 44 0 0,-3 3 93 0 0,0-1 34 0 0,1 2 38 0 0,0 0 44 0 0,2-4-118 0 0,-1 1-36 0 0,8 3-194 0 0,-11 4 262 0 0,1 0 35 0 0,0 2 56 0 0,-1 2 102 0 0,-3 0-5 0 0,-1-1 34 0 0,0 2 39 0 0,-1 0 41 0 0,1 3 24 0 0,1 0-71 0 0,0 0-56 0 0,0-1-40 0 0,4 13 56 0 0,-5-11-40 0 0,0 5 36 0 0,3 0 45 0 0,1 6 152 0 0,-1-7-137 0 0,-3-10-162 0 0,-1-1 1 0 0,1 1-1 0 0,0-1 1 0 0,-1 1-1 0 0,1 0 1 0 0,-1-1-1 0 0,0 1 1 0 0,1-1-1 0 0,-1 2-20 0 0,1 5 57 0 0,1 1 69 0 0,0-1 40 0 0,-1-2 33 0 0,-1-5-57 0 0,0-1 76 0 0,0 2-75 0 0,1-1-64 0 0,-1 1-33 0 0,0-2-45 0 0,0 0 1 0 0,1 0-1 0 0,-1 0 1 0 0,0 0 0 0 0,0 0-1 0 0,0 0 1 0 0,0 0 0 0 0,0 0-1 0 0,1 1 1 0 0,-1-1-1 0 0,0 0 1 0 0,0 0 0 0 0,0 0-1 0 0,0 0 1 0 0,0 0-1 0 0,1 0 1 0 0,-1 0 0 0 0,0 0-1 0 0,0 0 1 0 0,0 0-1 0 0,0 0 1 0 0,1 0 0 0 0,-1 0-1 0 0,0 0 1 0 0,0 0-1 0 0,0 0 1 0 0,0 0 0 0 0,1 0-1 0 0,-1 0 1 0 0,0-1 0 0 0,0 1-1 0 0,0 0 1 0 0,0 0-1 0 0,0 0 1 0 0,1 0 0 0 0,-1 0-2 0 0,1-1 9 0 0,1 0 1 0 0,-1 0 0 0 0,0 0 0 0 0,1 0 0 0 0,-1 0 0 0 0,0-1 0 0 0,0 1 0 0 0,0 0 0 0 0,1-2-10 0 0,4-5-4 0 0,-1-1-34 0 0,0 1-32 0 0,21-35-543 0 0,-11 17-270 0 0,10-12 883 0 0,-18 29-181 0 0,1-1 0 0 0,0 1 0 0 0,3-1 181 0 0,18-12-265 0 0,-16 14 195 0 0,-10 6 67 0 0,1 0 48 0 0,1 2 80 0 0,0 2 103 0 0,3 3 204 0 0,0 1 9 0 0,-4-1-196 0 0,-1-2-99 0 0,-1 0-72 0 0,3 5 247 0 0,-1-1-39 0 0,-1 1-37 0 0,-1-1-32 0 0,1 5 52 0 0,-2-1-54 0 0,1 13 92 0 0,1 9-22 0 0,-2-27-207 0 0,0-1 0 0 0,1 0 0 0 0,0 1 0 0 0,2 3-74 0 0,1 4 54 0 0,-2-9 51 0 0,1-1-57 0 0,1 1-26 0 0,-1 4 53 0 0,0-5 28 0 0,3-3-40 0 0,0-1-37 0 0,-1-1-36 0 0,-2 1 7 0 0,10-5 9 0 0,-7 0-54 0 0,-6 4-118 0 0,1 1 46 0 0,-1 0 41 0 0,0 0 34 0 0,1-1 29 0 0,3-3 101 0 0,-3 4-99 0 0,-1-1-52 0 0,1 1-77 0 0,0 0-98 0 0,-1-1-119 0 0,0 1 128 0 0,0 1-37 0 0,0-1-40 0 0,0 0-44 0 0,0 0-45 0 0,0 0-49 0 0,-1 0-50 0 0,1 1-55 0 0,0-1-55 0 0,0 0-60 0 0,2-2-1285 0 0,1-2-1104 0 0,-4 5 3046 0 0</inkml:trace>
  <inkml:trace contextRef="#ctx0" brushRef="#br0" timeOffset="21735.893">19518 1083 10392 0 0,'0'0'202'0'0,"-1"0"-62"0"0,-1-1-6 0 0,-4 0-13 0 0,4 0-39 0 0,0 1 58 0 0,1 0 83 0 0,-16 2-145 0 0,-3 3 86 0 0,-4 4 122 0 0,-6 7 260 0 0,20-9-253 0 0,1 1-40 0 0,0 0-39 0 0,0 1-37 0 0,1 0-36 0 0,1 1-35 0 0,-3 10 6 0 0,8-7 2 0 0,5-4-55 0 0,-1-8-28 0 0,4 10 101 0 0,3-1-51 0 0,3-3-41 0 0,0 0-34 0 0,1-3-50 0 0,1 0 0 0 0,-1 0-1 0 0,3-1 45 0 0,5 2-38 0 0,11 3 48 0 0,-31-7 44 0 0,0 7 51 0 0,-1-5 15 0 0,-1 0 63 0 0,-3 0 80 0 0,-3 0 95 0 0,-3 2-282 0 0,0-1 82 0 0,0 0 51 0 0,-15 2 342 0 0,10-3-279 0 0,5-1-172 0 0,1 0-64 0 0,-1-1-88 0 0,0 0-113 0 0,5 0 35 0 0,0 0-35 0 0,0-1-38 0 0,0 1-40 0 0,-1-1-98 0 0,0 1-62 0 0,0 0-68 0 0,0 0-70 0 0,0-1-75 0 0,0 1-79 0 0,0 0-82 0 0,0 0-87 0 0,0 0-973 0 0,-4 0-1035 0 0</inkml:trace>
  <inkml:trace contextRef="#ctx0" brushRef="#br0" timeOffset="21998.652">19560 1223 13360 0 0,'0'0'298'0'0,"0"0"46"0"0,0 0 24 0 0,0 1-151 0 0,0 0-104 0 0,-1 2-224 0 0,0 0 40 0 0,0 1 38 0 0,1-1 36 0 0,-2 4 97 0 0,0 0 110 0 0,1 1 131 0 0,-1 0 84 0 0,0 0 45 0 0,-2 10 683 0 0,1-6-523 0 0,2-6-322 0 0,0 1-71 0 0,0-5-174 0 0,-2 20 155 0 0,3-5-54 0 0,0-15-157 0 0,0-2-47 0 0,0 0-37 0 0,0 0-43 0 0,0 0-39 0 0,0 0-135 0 0,0 0-45 0 0,0 0-150 0 0,0 0-288 0 0,0-1-558 0 0,-3-4-9 0 0</inkml:trace>
  <inkml:trace contextRef="#ctx0" brushRef="#br0" timeOffset="22265.105">19812 939 11464 0 0,'0'0'159'0'0,"0"0"-35"0"0,1 0 42 0 0,-1 0-89 0 0,4 0-10 0 0,-1 0 6 0 0,9 1 80 0 0,-7 1-7 0 0,-2-1 33 0 0,-2-1 143 0 0,1 2-102 0 0,-1 0-53 0 0,1 3-15 0 0,0-1 3 0 0,-1-3 19 0 0,4 9 352 0 0,-2 6 466 0 0,-2-9-598 0 0,-1-1-141 0 0,1-1-47 0 0,0 0-59 0 0,0 1-73 0 0,1 8 250 0 0,-5 6-5 0 0,1 3-17 0 0,2-11-103 0 0,0 2-55 0 0,-1 0-60 0 0,1-8-61 0 0,0 0-1 0 0,-1 0 0 0 0,0 0 1 0 0,0 0-1 0 0,-2 4-22 0 0,0 10 41 0 0,3-17-36 0 0,0-1 0 0 0,-1 1 0 0 0,1 0 1 0 0,-1-1-1 0 0,1 1 0 0 0,-1-1 0 0 0,-1 3-5 0 0,2-4 0 0 0,-8 21-4 0 0,7-14-37 0 0,1 1-55 0 0,1-1-89 0 0,-2-6 163 0 0,1-1-1 0 0,0 0 1 0 0,0 0 0 0 0,-1 0 0 0 0,1 0-1 0 0,-1 0 1 0 0,1 0 0 0 0,-1 0 0 0 0,1-1-1 0 0,-1 1 1 0 0,1 0 0 0 0,-1 0 0 0 0,0 0 22 0 0,-2 2-135 0 0,0 0-59 0 0,0 0-95 0 0,-1 0-112 0 0,3-1 150 0 0,-1 0-36 0 0,1 0-41 0 0,0 1-43 0 0,1-3 114 0 0,0 0-34 0 0,0 0-383 0 0,0 1 101 0 0,0-1-47 0 0,0 0-721 0 0,0 0-562 0 0,0 0-1070 0 0</inkml:trace>
  <inkml:trace contextRef="#ctx0" brushRef="#br0" timeOffset="22563.237">19780 1109 9360 0 0,'0'0'208'0'0,"0"0"33"0"0,0 0 15 0 0,0 0-108 0 0,2 0-77 0 0,6 2-29 0 0,14 0-51 0 0,-8-1 70 0 0,-7 0 23 0 0,0 0 52 0 0,2 1 144 0 0,-5-1-89 0 0,0 1 37 0 0,7 3 278 0 0,7 2 201 0 0,-1 0-98 0 0,1-1-111 0 0,-1 0-121 0 0,-7-3-182 0 0,-1 1-42 0 0,10 6 49 0 0,-7-4-130 0 0,-1-1-34 0 0,-1 0 139 0 0,-1 0-81 0 0,0 2-53 0 0,0 6-42 0 0,-4 1 47 0 0,-4-3 78 0 0,-1-1 71 0 0,-2 0 109 0 0,0-4-192 0 0,1-1-35 0 0,-1 7 3 0 0,-2 10-19 0 0,2-15-10 0 0,0 0 44 0 0,0 4-27 0 0,2-9-75 0 0,0-1 1 0 0,0 1-1 0 0,0 0 0 0 0,0-1 1 0 0,1 1-1 0 0,-1 0 0 0 0,1-1 1 0 0,-1 1-1 0 0,1-1 1 0 0,0 2 4 0 0,0-2-182 0 0,0-1 41 0 0,3 1-46 0 0,6-3-101 0 0,-10 2 262 0 0,10-3-294 0 0</inkml:trace>
  <inkml:trace contextRef="#ctx0" brushRef="#br0" timeOffset="23163.889">20242 1006 10912 0 0,'0'0'248'0'0,"0"1"121"0"0,-2 2-79 0 0,0 1-95 0 0,0-1-108 0 0,-5 5-55 0 0,1 1-40 0 0,-9 21-144 0 0,7-15 67 0 0,2-1 62 0 0,6-10-70 0 0,0-2-19 0 0,0-1-134 0 0,0-1 106 0 0,0 0 40 0 0,0 1-6 0 0,0-1 88 0 0,0 2 66 0 0,0-1-72 0 0,0 0-45 0 0,0-1-64 0 0,0 1-81 0 0,0 0-97 0 0,0 0-114 0 0,1 5 383 0 0,2 6 78 0 0,2-5 117 0 0,-1 1 54 0 0,-3 2 153 0 0,-1 0 64 0 0,-2 2 146 0 0,-3 5 357 0 0,-1 8 369 0 0,5-18-1275 0 0,1-6 33 0 0,0 0-45 0 0,0-1 1 0 0,1 1 0 0 0,-1 0 0 0 0,0-1 0 0 0,0 1 0 0 0,0 0 0 0 0,1-1-1 0 0,-1 1 1 0 0,0-1 0 0 0,0 1 0 0 0,1-1 0 0 0,-1 1 0 0 0,1-1 0 0 0,-1 1 0 0 0,0-1-1 0 0,1 1 1 0 0,-1-1-10 0 0,12 8 100 0 0,-9-6-88 0 0,0-1 0 0 0,-1 0 1 0 0,1 0-1 0 0,0 0 0 0 0,0-1 0 0 0,0 1 0 0 0,2 0-12 0 0,14-3-8 0 0,-14 0 31 0 0,-1 1 1 0 0,0 0-1 0 0,1-1 0 0 0,-1 0 1 0 0,0 0-1 0 0,0 0 0 0 0,0-1 0 0 0,1 0-23 0 0,7-7 26 0 0,-1-1-77 0 0,-1-1-113 0 0,-5 6 30 0 0,-1 0-41 0 0,2-2-109 0 0,6-10-250 0 0,2-1 106 0 0,2 3 83 0 0,0 5 60 0 0,-11 7 220 0 0,7-4 0 0 0,-7 4-27 0 0,-3 2 8 0 0,1 0-34 0 0,-3 2-128 0 0,2 0-8 0 0,4 1 63 0 0,-2 1 112 0 0,-2 1 71 0 0,0 4 57 0 0,-2-6-63 0 0,2 6 12 0 0,0 0 1 0 0,0 0-1 0 0,-1 1 1 0 0,0-1-1 0 0,0 1 1 0 0,0-1-1 0 0,-1 0 1 0 0,-1 6 1 0 0,1-6-1 0 0,-1 10 37 0 0,2 11 72 0 0,0-19-89 0 0,-1-1 59 0 0,0 1 51 0 0,0 0 44 0 0,-1 4 188 0 0,2-8-28 0 0,1-4-113 0 0,0-2-92 0 0,1-1-73 0 0,1-3-53 0 0,3-6-87 0 0,-5 8 98 0 0,2-2-159 0 0,-1 0 63 0 0,10-13-39 0 0,-8 10-9 0 0,-1 3-22 0 0,-1-1-75 0 0,1 1-93 0 0,-1 0-108 0 0,-1 2 168 0 0,0 1-34 0 0,0-1-35 0 0,-1 1-39 0 0,1-1-39 0 0,0 1-43 0 0,0-1-44 0 0,0 1-47 0 0,3-4-757 0 0,2-3-728 0 0</inkml:trace>
  <inkml:trace contextRef="#ctx0" brushRef="#br0" timeOffset="23460.47">20659 1074 7112 0 0,'2'-1'157'0'0,"8"0"8"0"0,-1 1-41 0 0,-4 0-62 0 0,0 0 0 0 0,0 1-1 0 0,-1 0 1 0 0,1 0 0 0 0,2 1-62 0 0,5 2 179 0 0,-5-1-33 0 0,0 1 39 0 0,1 0 49 0 0,-1 0 57 0 0,0 0 65 0 0,-1 1 74 0 0,1 0 83 0 0,0-1 92 0 0,-2 1-360 0 0,-1-1-35 0 0,2 4 56 0 0,0 1-39 0 0,5 6 207 0 0,-3-4-300 0 0,6 17 354 0 0,-10-17-400 0 0,-1-1-103 0 0,-1-1-109 0 0,-1-5 12 0 0,-1 0-36 0 0,1 1-41 0 0,-1-1-44 0 0,0-3-50 0 0,1 0-45 0 0,-1 1-42 0 0,0-1-37 0 0,0 0-120 0 0,1 1-37 0 0,-1 2-1250 0 0</inkml:trace>
  <inkml:trace contextRef="#ctx0" brushRef="#br0" timeOffset="23950.853">18320 1985 10680 0 0,'-6'-1'99'0'0,"1"0"63"0"0,-11-1 455 0 0,8 1-404 0 0,4 0-151 0 0,0 1-39 0 0,-9-1-5 0 0,4 3 50 0 0,3 0-18 0 0,-4 1 423 0 0,-1 2-66 0 0,1 1-57 0 0,0 2-47 0 0,-5 5 108 0 0,-4 7 109 0 0,11-11-261 0 0,1 0 0 0 0,0 1 1 0 0,0 0-1 0 0,-3 7-259 0 0,-7 23 609 0 0,7-5-194 0 0,6-17-250 0 0,0 0-33 0 0,4-7-68 0 0,2-1 72 0 0,-1-7-69 0 0,0 0-1 0 0,1 0 1 0 0,-1 0 0 0 0,1 0-1 0 0,-1 0 1 0 0,1-1 0 0 0,0 1-1 0 0,0-1 1 0 0,0 1-67 0 0,11 8 258 0 0,-7-6-175 0 0,1 0-45 0 0,2 0-74 0 0,-4-4-26 0 0,-1 1-34 0 0,1-1 104 0 0,0 0 0 0 0,0 0 0 0 0,0 0-1 0 0,0-1 1 0 0,0 0 0 0 0,0 0-1 0 0,0 0 1 0 0,0-1 0 0 0,3 0-8 0 0,19-5-71 0 0,-13 2-20 0 0,-1 0-48 0 0,-4 1-4 0 0,1 0-36 0 0,-5 2 201 0 0,0-1-39 0 0,0 1-39 0 0,0-1-34 0 0,5-1-188 0 0,-1-1-113 0 0,3-1-205 0 0,0 0-108 0 0,1-3-239 0 0,7-4-564 0 0,-3-2 85 0 0</inkml:trace>
  <inkml:trace contextRef="#ctx0" brushRef="#br0" timeOffset="24513.335">18543 2042 7792 0 0,'0'0'230'0'0,"-3"2"-40"0"0,-1 0-140 0 0,1 1-32 0 0,1-2 0 0 0,0 1 34 0 0,-2 1 142 0 0,-1 2 161 0 0,-2 2 333 0 0,-1 0 52 0 0,3-3-304 0 0,0 0-150 0 0,1-1-101 0 0,-3 2 226 0 0,1 1 0 0 0,0 0 0 0 0,-4 4-411 0 0,-8 14 768 0 0,7-4-190 0 0,4 2-75 0 0,3-8-313 0 0,3-11-153 0 0,0-1 1 0 0,0 0-1 0 0,0 0 0 0 0,1 0 1 0 0,-1 1-1 0 0,1-1 1 0 0,-1 0-1 0 0,1 2-37 0 0,1 0 262 0 0,0 0-44 0 0,1-2-38 0 0,1 0-37 0 0,5-1 53 0 0,1-2-99 0 0,3-2-69 0 0,12-7-62 0 0,-22 9 51 0 0,22-13-4 0 0,-4-2-114 0 0,-2-3-122 0 0,0-2-128 0 0,-3 4-56 0 0,1 0-102 0 0,2-1-275 0 0,14-14-629 0 0,-21 22 981 0 0,1 0 45 0 0,3 0-14 0 0,-6 5 244 0 0,-1 1 33 0 0,0 0 37 0 0,1 1 40 0 0,1 1 44 0 0,-1 0 48 0 0,-2 1-80 0 0,6-1 6 0 0,-10 2 30 0 0,-1 0 0 0 0,0 1 1 0 0,1 0-1 0 0,-1-1 0 0 0,0 1 1 0 0,0 0-1 0 0,1 0 0 0 0,0 1-1 0 0,15 10 183 0 0,-12-5-79 0 0,-2 1 65 0 0,-2 2 82 0 0,0 7 181 0 0,-1-15-372 0 0,-1 0-1 0 0,1 0 1 0 0,-1 0-1 0 0,0 0 1 0 0,0 0-1 0 0,0 0 1 0 0,0 0 0 0 0,0 1-1 0 0,0-1 1 0 0,0 0-1 0 0,-1 0 1 0 0,0 1-60 0 0,-4 22 557 0 0,5-21-450 0 0,-1 1 1 0 0,0 0 0 0 0,0-1-1 0 0,-1 1 1 0 0,1-1 0 0 0,-1 0-1 0 0,0 1-107 0 0,-2 3 212 0 0,1 1-45 0 0,3-8-139 0 0,-1 1 1 0 0,1 0 0 0 0,-1 0 0 0 0,0 0 0 0 0,0-1-1 0 0,0 1 1 0 0,0 0 0 0 0,0 0 0 0 0,0-1 0 0 0,0 1-1 0 0,0-1 1 0 0,0 1 0 0 0,-1-1 0 0 0,1 0 0 0 0,-1 0-1 0 0,1 1 1 0 0,-1-1-29 0 0,-7 4 98 0 0,9-4-90 0 0,0-1 1 0 0,-1 1-1 0 0,1-1 0 0 0,-1 0 1 0 0,1 1-1 0 0,-1-1 1 0 0,0 0-1 0 0,1 1 1 0 0,-1-1-1 0 0,1 0 0 0 0,-1 0 1 0 0,1 1-1 0 0,-1-1 1 0 0,0 0-1 0 0,1 0 0 0 0,-1 0 1 0 0,0 0-1 0 0,1 0 1 0 0,-1 0-1 0 0,0 0 1 0 0,1 0-1 0 0,-1 0 0 0 0,1 0 1 0 0,-1 0-1 0 0,0 0 1 0 0,1-1-1 0 0,-1 1 1 0 0,0 0-9 0 0,0-1 64 0 0,-1 1 3 0 0,1-2-47 0 0,0-4-78 0 0,3-4-165 0 0,2-1 7 0 0,-1 1-98 0 0,1 1-31 0 0,7-15-742 0 0,-4 13 652 0 0,-3 5 108 0 0,19-22-1404 0 0,-6 10 502 0 0,-9 11 809 0 0,2-4-280 0 0,2-2-194 0 0,-3 5 407 0 0,0 3 203 0 0,-4 3 195 0 0,1 0 42 0 0,0 1-94 0 0,-1 0 90 0 0,2 0 82 0 0,-1 0 74 0 0,0 0 66 0 0,0 1 58 0 0,1 0 52 0 0,-1 0 42 0 0,1 1 110 0 0,0 1 38 0 0,-5-2-308 0 0,-1 1 0 0 0,1 0 0 0 0,0 0 1 0 0,0-1-1 0 0,-1 1 0 0 0,1 0 0 0 0,0 1 0 0 0,-1-1 0 0 0,1 0 0 0 0,0 1-163 0 0,4 6 661 0 0,7 10 515 0 0,-8-11-765 0 0,0 0-52 0 0,-2-3-163 0 0,-1 0-45 0 0,1 4 296 0 0,-2-1-96 0 0,0 1-86 0 0,0-1-73 0 0,-1-1-76 0 0,1 0-40 0 0,2 7-20 0 0,-2-10-104 0 0,0-1 50 0 0,0 6 141 0 0,-1-4-122 0 0,0 1-93 0 0,0-3-15 0 0,0 1-42 0 0,0 0-45 0 0,0 0-51 0 0,0-2-155 0 0,0-1-4 0 0</inkml:trace>
  <inkml:trace contextRef="#ctx0" brushRef="#br0" timeOffset="24785.704">19121 1842 9528 0 0,'0'0'216'0'0,"0"0"-7"0"0,0 0-89 0 0,0 1-57 0 0,0 4-7 0 0,0-3 2 0 0,2 5 97 0 0,-1-1-68 0 0,0 1-49 0 0,3 12-67 0 0,-3-10 58 0 0,-1-1 71 0 0,0 0 103 0 0,2 24 524 0 0,0 0-87 0 0,2 8 41 0 0,-4-25-230 0 0,0 0-1 0 0,-1 13-450 0 0,0-24-125 0 0,1-1 110 0 0,-1 2 85 0 0,0 5 190 0 0,0-7-224 0 0,1 0-57 0 0,-1-1-56 0 0,1 1-68 0 0,-1 0-82 0 0,1-1 8 0 0,-1-1-52 0 0,1 1-56 0 0,-1 0-63 0 0,1 0-66 0 0,0-1-70 0 0,-1 1-75 0 0,1-1-81 0 0,-2 3-999 0 0,0 1-960 0 0</inkml:trace>
  <inkml:trace contextRef="#ctx0" brushRef="#br0" timeOffset="25034.502">19276 1885 4984 0 0,'52'-3'262'0'0,"-30"0"-212"0"0,-19 3-12 0 0,0 0 71 0 0,-1 0 60 0 0,1 0 50 0 0,3 0 316 0 0,6 2 876 0 0,-9 0-1047 0 0,0-1-80 0 0,-2 0 372 0 0,-1-1-264 0 0,1 0-42 0 0,-1 0-80 0 0,1 1-69 0 0,0 0-59 0 0,0 0-33 0 0,0 0-52 0 0,2 3-6 0 0,-2-2 6 0 0,-1-2 79 0 0,8 10 591 0 0,-3 1-108 0 0,-1 0-98 0 0,-2 2-93 0 0,-1 0-83 0 0,-1 0-77 0 0,-1 0-69 0 0,0 0-60 0 0,1 1-46 0 0,-1 0-58 0 0,1-8 29 0 0,-1 0 1 0 0,1 0 0 0 0,-1 1 0 0 0,-1-1 0 0 0,0 2-65 0 0,1 3 103 0 0,2-1 37 0 0,-1 10 201 0 0,-1-17-306 0 0,1 0 38 0 0,-1 1 52 0 0,2 2 109 0 0,-1 9 132 0 0,0-15-339 0 0,0 1 12 0 0,1 0-35 0 0,3 0 9 0 0,2-1 39 0 0,-6 0-537 0 0,1 0 59 0 0,-1 0 49 0 0,1-1 39 0 0,0 0-199 0 0,1-1-634 0 0,-2 1 640 0 0,1 0-103 0 0,1-1-1305 0 0,2-2-1103 0 0</inkml:trace>
  <inkml:trace contextRef="#ctx0" brushRef="#br0" timeOffset="25537.767">19384 1977 8208 0 0,'-2'-5'208'0'0,"4"1"71"0"0,1 0 55 0 0,1 1 39 0 0,-1 2 2 0 0,-1-1-47 0 0,1-1-42 0 0,-1 1-38 0 0,2-3 157 0 0,0 1-90 0 0,9-10 455 0 0,-10 11-568 0 0,0 0 35 0 0,10-7 223 0 0,2-3 34 0 0,-2 7-208 0 0,-8 4-223 0 0,5-4 114 0 0,-3 2-76 0 0,-3 2-77 0 0,0 0-32 0 0,6-1 118 0 0,-2 4-84 0 0,5 4-99 0 0,-12-5-107 0 0,1 1 60 0 0,0 0 52 0 0,-1-1 46 0 0,1 1 43 0 0,1 0 41 0 0,3 1 230 0 0,-3-1-173 0 0,0 0-65 0 0,-1-1-75 0 0,1 1-58 0 0,-2 0-39 0 0,1-1-56 0 0,0 1-61 0 0,0 0-70 0 0,-1-1-5 0 0,1 1-57 0 0,-1-1-60 0 0,1 1-64 0 0,-1 0-68 0 0,1-1-71 0 0,-1 1-76 0 0,1-1-80 0 0,2 2-760 0 0,2-1-870 0 0</inkml:trace>
  <inkml:trace contextRef="#ctx0" brushRef="#br0" timeOffset="25740.057">19622 1887 7672 0 0,'0'0'162'0'0,"1"1"-39"0"0,0 0 30 0 0,0 0-106 0 0,0 1-34 0 0,1 3-54 0 0,-2-3 64 0 0,-3 5 409 0 0,1 0 34 0 0,-6 16 1048 0 0,3-7-396 0 0,1-5-419 0 0,1-1-166 0 0,0-1-62 0 0,1-1-137 0 0,0 0-63 0 0,0 0-71 0 0,1 0-81 0 0,0 1 98 0 0,-2 9 204 0 0,2-5-110 0 0,2-1-25 0 0,0 1 34 0 0,1-9-346 0 0,-1-2 43 0 0,0-1-8 0 0,-1-1 1 0 0,0 0-1 0 0,1 0 0 0 0,-1 1 0 0 0,0-1 1 0 0,1 0-1 0 0,-1 0 0 0 0,0 0 1 0 0,1 0-1 0 0,-1 1 0 0 0,1-1 1 0 0,-1 0-1 0 0,0 0 0 0 0,1 0 0 0 0,-1 0 1 0 0,1 0-1 0 0,-1 0 0 0 0,1 0 1 0 0,-1 0-1 0 0,1 0-9 0 0,3-1 51 0 0,-1 0-52 0 0,-1 0-35 0 0,1-1-43 0 0,-1 1-50 0 0,1 0-60 0 0,-1-1-67 0 0,0 1-76 0 0,-1 0-84 0 0,0 0 63 0 0,0 1-56 0 0,0-1-48 0 0,-1 1-43 0 0,1-1-148 0 0,0 0-42 0 0,0 0-178 0 0,1 0-481 0 0,-2 1 1345 0 0</inkml:trace>
  <inkml:trace contextRef="#ctx0" brushRef="#br0" timeOffset="25905.635">19680 1666 10336 0 0,'0'0'233'0'0,"0"0"39"0"0,0 0 15 0 0,0 0-210 0 0,0 0-101 0 0,0 0-83 0 0,0 0-106 0 0,0 0-125 0 0,0 0-112 0 0,0 0 53 0 0,0 0-41 0 0,0 0-527 0 0,0 0-417 0 0,0 0-789 0 0</inkml:trace>
  <inkml:trace contextRef="#ctx0" brushRef="#br0" timeOffset="27310.188">19780 1712 7312 0 0,'-2'12'401'0'0,"2"-6"-248"0"0,0 1-34 0 0,1-1-37 0 0,0 0-39 0 0,1 0-41 0 0,0 0-42 0 0,-2-4 21 0 0,1 0 37 0 0,0 2 114 0 0,-1 3 150 0 0,0 3 268 0 0,0-5-219 0 0,0-1-141 0 0,0-1-62 0 0,1 0-36 0 0,0 14 816 0 0,0 0-51 0 0,3 19 940 0 0,-4-28-1542 0 0,-1 3 230 0 0,0 3 79 0 0,2-9-416 0 0,0-1-33 0 0,-1-3-88 0 0,1 10 221 0 0,-1-2-41 0 0,-3-1 3 0 0,-3-1 46 0 0,5-6-171 0 0,1-1-10 0 0,2-1 45 0 0,0-1-57 0 0,2-2-41 0 0,2-3-46 0 0,-2 1 15 0 0,22-18-440 0 0,-19 16 231 0 0,0 1 0 0 0,1 0 0 0 0,3-2 218 0 0,-7 6-75 0 0,0 1 0 0 0,1 0 0 0 0,-1 0 0 0 0,0 0 1 0 0,4-1 74 0 0,7-3-121 0 0,-12 4 105 0 0,1 1 0 0 0,-1-1 0 0 0,1 1 0 0 0,-1 0 0 0 0,1 0 0 0 0,0 0 0 0 0,-1 0-1 0 0,1 1 1 0 0,0 0 0 0 0,0-1 0 0 0,0 1 0 0 0,-1 1 0 0 0,1-1 0 0 0,0 0 0 0 0,0 1 0 0 0,-1 0 0 0 0,1 0 0 0 0,2 1 16 0 0,4 4-66 0 0,-3 3 81 0 0,-3 3 67 0 0,-2 0 52 0 0,-3 4 76 0 0,1-13-153 0 0,-1 0 0 0 0,1 0 0 0 0,-1 0 0 0 0,0-1 0 0 0,0 1 0 0 0,0 0 0 0 0,0-1-1 0 0,-1 1 1 0 0,1 0 0 0 0,-1 0-57 0 0,-12 13 272 0 0,0-1-69 0 0,-1-1-58 0 0,-1-1-46 0 0,-14 7-5 0 0,16-12-60 0 0,0 0 1 0 0,-12 3-35 0 0,1-2 54 0 0,4 1-3 0 0,17-8-46 0 0,0 0 1 0 0,0 0-1 0 0,-1-1 1 0 0,1 1-1 0 0,-4 0-5 0 0,-23 0 50 0 0,39-3-3 0 0,5-4-37 0 0,4 0-13 0 0,21-2-107 0 0,23-8 110 0 0,-37 8-53 0 0,10-3 39 0 0,-2-2-53 0 0,0-3-49 0 0,-1-2-45 0 0,-1-2-42 0 0,-1-2-37 0 0,26-25-340 0 0,-37 31 433 0 0,11-7-140 0 0,-8 6 103 0 0,-8 5 103 0 0,-2 1 51 0 0,0 0 47 0 0,-6 5-32 0 0,-1 1-32 0 0,-4 3 94 0 0,-2 1 85 0 0,-9 1 22 0 0,8 0-33 0 0,-1 1-38 0 0,1 0 1 0 0,-1 1 0 0 0,1-1-1 0 0,-1 1 1 0 0,-1 2-84 0 0,-15 18 319 0 0,12-11-157 0 0,0 0 0 0 0,1 1 1 0 0,-1 3-163 0 0,6-9 39 0 0,-8 18 204 0 0,10-23-173 0 0,0-2-6 0 0,0 0 0 0 0,0 0 0 0 0,0 0 0 0 0,0 0 5 0 0,1 0 16 0 0,3 2-10 0 0,1-3 26 0 0,2-2-53 0 0,0-1-56 0 0,-3 1-57 0 0,16-14-318 0 0,-3 3-159 0 0,0 1 0 0 0,2-2 542 0 0,0 5-283 0 0,1 2 98 0 0,-12 4 150 0 0,2 1-36 0 0,2 4-7 0 0,2 3-22 0 0,-4 2 109 0 0,1 3 110 0 0,1 5 183 0 0,-1-2-18 0 0,-1-2-166 0 0,0-1 93 0 0,4 0 133 0 0,8 2 275 0 0,1-7 6 0 0,-7-7-269 0 0,-3-2-131 0 0,0-4-89 0 0,-1-3 119 0 0,-2-2-113 0 0,-2-1-99 0 0,-1-1-83 0 0,-3 2-43 0 0,0 1-38 0 0,1-8-112 0 0,-1 0-41 0 0,5-22-328 0 0,7-22-435 0 0,-1-1 69 0 0,-3 14 243 0 0,0 0 52 0 0,-9 39 606 0 0,3-18-231 0 0,-5 22 253 0 0,0-1 59 0 0,0 0 97 0 0,0 5-10 0 0,-1-1 36 0 0,0 1 39 0 0,1 0 43 0 0,-1 0 47 0 0,0 0 50 0 0,0 9-96 0 0,-1 0-70 0 0,0 3-25 0 0,-1-1-83 0 0,-1 6-29 0 0,2-5 45 0 0,-2 22 231 0 0,-6 16-289 0 0,0 5 242 0 0,6-16 11 0 0,1-10-130 0 0,-1 0-65 0 0,0-1-49 0 0,0 1-36 0 0,-8 66-137 0 0,9-61 175 0 0,3 1 81 0 0,2-14-48 0 0,1-2 39 0 0,6 4 97 0 0,3-4 47 0 0,-10-13-190 0 0,-1 1 1 0 0,0-1 0 0 0,0 1 0 0 0,1-1 0 0 0,-1 0 0 0 0,1 0 0 0 0,-1 0 0 0 0,1-1-1 0 0,0 1 1 0 0,-1-1 0 0 0,1 1 0 0 0,0-1 0 0 0,1 0-38 0 0,0 0 40 0 0,-1 0 0 0 0,1-1 0 0 0,0 1 0 0 0,-1-1 0 0 0,1 0 0 0 0,-1 0-1 0 0,2 0-39 0 0,4-3 237 0 0,-1 0-51 0 0,0 0-45 0 0,0-1-43 0 0,-1 0-39 0 0,0-1-35 0 0,6-6-67 0 0,-4 2-63 0 0,1-1-49 0 0,16-24-449 0 0,-16 21 378 0 0,-4 3 28 0 0,0-3-47 0 0,-2 4 7 0 0,0 1-43 0 0,-4 8 270 0 0,0 1 0 0 0,1 0 1 0 0,-1 0-1 0 0,0 0 1 0 0,0 0-1 0 0,0-1 0 0 0,0 1 1 0 0,0 0-1 0 0,1 0 1 0 0,-1 0-1 0 0,0-1 0 0 0,0 1 1 0 0,0 0-1 0 0,0 0 1 0 0,0 0-1 0 0,0-1 0 0 0,0 1 1 0 0,0 0-1 0 0,0 0 1 0 0,0 0-1 0 0,0-1 0 0 0,0 1 1 0 0,0 0-1 0 0,0 0 1 0 0,0-1-1 0 0,0 1 0 0 0,0 0 1 0 0,0 0-1 0 0,0 0 1 0 0,0-1-1 0 0,0 1 0 0 0,0 0 1 0 0,-1 0-1 0 0,1 0 1 0 0,0-1-1 0 0,0 1 1 0 0,0 0-1 0 0,0 0 11 0 0,-6-1-225 0 0,2 2 121 0 0,0 1 37 0 0,0-1 46 0 0,2 1 55 0 0,-6 8-106 0 0,2 3 111 0 0,3 1 86 0 0,3 1 62 0 0,1-10-96 0 0,0 0 0 0 0,-1-1 0 0 0,1 1 0 0 0,1 0 0 0 0,-1-1-1 0 0,1 1 1 0 0,1 3-91 0 0,6 5 223 0 0,-5-8-129 0 0,1 0 1 0 0,0-1-1 0 0,-1 1 1 0 0,2-1 0 0 0,-1 0-1 0 0,1 0-94 0 0,13 6 233 0 0,2-3-43 0 0,0-3-47 0 0,1-2-52 0 0,1-4-59 0 0,0-2-65 0 0,-21 4 82 0 0,-1 0-39 0 0,0-1-40 0 0,0 1-42 0 0,0 0-44 0 0,1-1-45 0 0,-1 1-47 0 0,0-1-49 0 0,0 1-50 0 0,0-1-52 0 0,0 1-54 0 0,0-1-56 0 0,0 0-56 0 0,-1 1-59 0 0,1-1-61 0 0,0 0-62 0 0,2-1-1399 0 0,0-2-1201 0 0</inkml:trace>
  <inkml:trace contextRef="#ctx0" brushRef="#br0" timeOffset="27615.073">20598 1701 13184 0 0,'2'-1'298'0'0,"3"0"32"0"0,0-1-67 0 0,0 1-60 0 0,1 0-52 0 0,1 0-28 0 0,0 1-53 0 0,2-1-38 0 0,5 0-44 0 0,1 1-8 0 0,-5-1 49 0 0,-2 0 48 0 0,0 0 64 0 0,29-4 305 0 0,51-2 698 0 0,-54 5-785 0 0,-17 0-219 0 0,0 1-34 0 0,0-1-40 0 0,0 0-45 0 0,0 0-51 0 0,0-1-56 0 0,-1 1-106 0 0,0 1-28 0 0</inkml:trace>
  <inkml:trace contextRef="#ctx0" brushRef="#br0" timeOffset="28976.412">21115 1715 6072 0 0,'0'0'133'0'0,"0"0"23"0"0,0 0 12 0 0,0 0 71 0 0,0 0-60 0 0,0 0-56 0 0,0 0-47 0 0,0 0-40 0 0,0-1-86 0 0,0 0-349 0 0,0 0 307 0 0,0 1 105 0 0,0-1 55 0 0,0 1 67 0 0,0 0 76 0 0,0-1 52 0 0,0 1 79 0 0,0 0 86 0 0,0-1 95 0 0,0 1 101 0 0,-1 0 111 0 0,1 0 118 0 0,0 0 125 0 0,-2-1-540 0 0,0 1-48 0 0,0-1-43 0 0,0 1-40 0 0,0 0-39 0 0,0 1-34 0 0,-3-1 141 0 0,-1 2-61 0 0,0 0-109 0 0,-11 5 162 0 0,11-5-147 0 0,3 0-59 0 0,1-1 47 0 0,-6 3 32 0 0,-2 4-34 0 0,-5 2 22 0 0,4-2 31 0 0,3 1-67 0 0,4 2-55 0 0,3 1-43 0 0,4 7-8 0 0,-2-16-77 0 0,0 0-1 0 0,1 0 1 0 0,-1 0 0 0 0,1-1-1 0 0,0 1 1 0 0,0 0 0 0 0,0-1-1 0 0,0 1-8 0 0,12 10 134 0 0,1-1-75 0 0,-3-5-60 0 0,0 0 0 0 0,0-1 0 0 0,8 3 1 0 0,5 1 73 0 0,-5 0 133 0 0,-7-2-24 0 0,-11-7-135 0 0,3 2 113 0 0,0 4 279 0 0,-5-4-241 0 0,-2 0-143 0 0,0-2-80 0 0,0 1-44 0 0,0-1-48 0 0,-1 0-55 0 0,0 0-60 0 0,0 1-65 0 0,2-2 22 0 0,0 1-46 0 0,0-1-41 0 0,-1 1-39 0 0,1-1-262 0 0,-1 1-63 0 0,0 0-48 0 0,0 0-35 0 0,-3 1-1396 0 0,-3 2-1249 0 0,8-4 3319 0 0</inkml:trace>
  <inkml:trace contextRef="#ctx0" brushRef="#br0" timeOffset="74962.699">15612 133 6992 0 0,'0'0'157'0'0,"0"0"23"0"0,0 0 12 0 0,0 0 19 0 0,0 0 51 0 0,0 0 24 0 0,0 0 2 0 0,0 0-199 0 0,0 0 89 0 0,0 0 73 0 0,0 0 62 0 0,0 0 41 0 0,0 0 34 0 0,0 0 968 0 0,-1 0-810 0 0,1 0-60 0 0,0 0-109 0 0,-1 0-238 0 0,1 0-42 0 0,0 1-47 0 0,0-1-51 0 0,0 0-57 0 0,-1 0-62 0 0,1 1-65 0 0,0-1-71 0 0,-32 58 1104 0 0,23-40-631 0 0,-1 0-63 0 0,0 0-84 0 0,-1 0-109 0 0,1-1 175 0 0,-1 0 36 0 0,1-2 42 0 0,7-11-124 0 0,0 4-6 0 0,0 2 2 0 0,-1-3 10 0 0,4-6-250 0 0,0-1-82 0 0,0 0-20 0 0,0 0 87 0 0,0 0 18 0 0,0 0-48 0 0,0 0-163 0 0,0 0-301 0 0,0 0-17 0 0,0 0-6 0 0</inkml:trace>
  <inkml:trace contextRef="#ctx0" brushRef="#br0" timeOffset="75253.056">15615 0 9384 0 0,'0'0'208'0'0,"0"0"33"0"0,0 0 16 0 0,0 0 18 0 0,0 0 25 0 0,0 0 11 0 0,0 0 1 0 0,0 0-12 0 0,0 0-51 0 0,0 0-22 0 0,0 0-3 0 0,0 0-26 0 0,0 0-102 0 0,0 1-15 0 0,-1-1-89 0 0,1 1-33 0 0,0-1-35 0 0,-1 1-34 0 0,1 0-38 0 0,-1-1-36 0 0,1 1-38 0 0,0 0-40 0 0,-1 0-40 0 0,1 0-41 0 0,-1 0-42 0 0,1 0-42 0 0,0 0-45 0 0,-1-1-45 0 0,1 3-1013 0 0,0 0-874 0 0</inkml:trace>
  <inkml:trace contextRef="#ctx0" brushRef="#br0" timeOffset="75824.728">15702 101 8744 0 0,'0'0'257'0'0,"0"0"-2"0"0,0 0-151 0 0,0 0-39 0 0,0 1 35 0 0,-4 11 47 0 0,2-8-49 0 0,-8 14 295 0 0,2 1-39 0 0,-4 22 263 0 0,0 2-38 0 0,-1 0-51 0 0,10-32-404 0 0,-1 5 14 0 0,-1 4 20 0 0,0-8-11 0 0,3-4-29 0 0,-2 10 84 0 0,4-17-138 0 0,0-1 13 0 0,1 1-27 0 0,-1 0 81 0 0,1 1 97 0 0,0-2-146 0 0,2-2-50 0 0,5-4-56 0 0,0 0 1 0 0,-1-1-1 0 0,6-7 24 0 0,5-8-256 0 0,9-15 256 0 0,2-2-161 0 0,-9 15 94 0 0,-12 16-38 0 0,4-6-72 0 0,0 2 123 0 0,-11 12 1 0 0,-5 1 45 0 0,1 1 0 0 0,-1 0 0 0 0,1 0 0 0 0,0 0 0 0 0,0 0 0 0 0,0 1 0 0 0,0-1 0 0 0,-1 2 8 0 0,-10 8-3 0 0,9-9 7 0 0,0 1-1 0 0,1 0 0 0 0,0 0 0 0 0,-3 4-3 0 0,1-2 42 0 0,1-2-6 0 0,2 0 28 0 0,1 1 166 0 0,1-1-56 0 0,1 1-20 0 0,0 2 13 0 0,1 3 28 0 0,-1-9-67 0 0,1 1 0 0 0,6 5 49 0 0,0 0 0 0 0,1 0 0 0 0,5 4-177 0 0,0-1 151 0 0,1-1-35 0 0,-3-1-56 0 0,1-1-43 0 0,0 1-48 0 0,1-1-59 0 0,1 2-111 0 0,1-1-115 0 0,-14-7 96 0 0,0 0-36 0 0,0 0-354 0 0,1 0 79 0 0,-1-1-50 0 0,2 2-689 0 0,-1-1-548 0 0,2 1-1037 0 0</inkml:trace>
  <inkml:trace contextRef="#ctx0" brushRef="#br1" timeOffset="154437.253">17160 3639 7712 0 0,'0'-1'194'0'0,"0"0"-67"0"0,0-1-52 0 0,0-8 121 0 0,-4-15 9 0 0,1 13-43 0 0,2 5-40 0 0,2 1 39 0 0,1-3 131 0 0,3-1 107 0 0,10-9 600 0 0,3 3-114 0 0,2 4-116 0 0,1 2-116 0 0,2 4-117 0 0,0 3-119 0 0,2 3-121 0 0,-1 3-120 0 0,-14-1-159 0 0,0 1 0 0 0,0 0 0 0 0,6 2-17 0 0,4 7 76 0 0,-17-10-50 0 0,-1 0-1 0 0,0 0 0 0 0,1 0 1 0 0,-1 1-1 0 0,0-1 1 0 0,1 3-26 0 0,-1-2 36 0 0,0 0 1 0 0,-1 1 0 0 0,1-1-1 0 0,0 1 1 0 0,-1 0 0 0 0,1 1-37 0 0,-2-1 26 0 0,1 0 1 0 0,0-1-1 0 0,-1 1 1 0 0,0 0-1 0 0,0 0 0 0 0,0 0-26 0 0,-6 23 108 0 0,-5-1-41 0 0,5-16-51 0 0,0-1-1 0 0,-1 0 1 0 0,-2 2-16 0 0,-5 6 8 0 0,-1-1 0 0 0,-3 0-8 0 0,2-2-64 0 0,0-1 46 0 0,-17 11 88 0 0,12-10 21 0 0,-63 36 355 0 0,62-38-377 0 0,1 0-41 0 0,0 0-55 0 0,0 1-67 0 0,19-12 58 0 0,-1 1-5 0 0,-4 4-42 0 0,6-5 170 0 0,1-1 19 0 0,0 0-7 0 0,1 0 5 0 0,2 0-37 0 0,14 0 73 0 0,28-1 363 0 0,-15-2-209 0 0,-4 1-89 0 0,-1-1-45 0 0,6 0-41 0 0,-4 1-90 0 0,-1 0 36 0 0,10 0 233 0 0,15 2-298 0 0,-14 3 90 0 0,-21-1-64 0 0,-4 0-110 0 0,-6-1-30 0 0,0 0-61 0 0,1 0-72 0 0,-1-1-85 0 0,0 1-94 0 0,0 0-108 0 0,1-1-117 0 0,-4 0 278 0 0,0 0-34 0 0,3 0-727 0 0</inkml:trace>
  <inkml:trace contextRef="#ctx0" brushRef="#br1" timeOffset="154731.819">17658 3582 11144 0 0,'0'-1'206'0'0,"1"0"-82"0"0,-1 0-51 0 0,3-4 22 0 0,-2 4-21 0 0,-1 0 18 0 0,1 1 42 0 0,-1 0 50 0 0,1 0 59 0 0,2 3-220 0 0,0 1 37 0 0,2 4 151 0 0,-2 4 170 0 0,-2 8 349 0 0,-3 2 38 0 0,0-8-318 0 0,0-3-157 0 0,-1-2-105 0 0,2-2-133 0 0,-2 8 191 0 0,-1 5 3 0 0,0-1-74 0 0,0 3-39 0 0,-1 14-19 0 0,5-32-333 0 0,-1 0 76 0 0,1-1 66 0 0,-1 1 59 0 0,1 0 61 0 0,-1 0 55 0 0,0 1 71 0 0,0 2 138 0 0,-1 1-14 0 0,2-3-157 0 0,-1 0-82 0 0,0-1-71 0 0,1 0-64 0 0,-1 0-70 0 0,1-1-80 0 0,-1 1-89 0 0,1 0-22 0 0,0-1-74 0 0,-1 0-79 0 0,1 1-85 0 0,0-1-90 0 0,0 1-96 0 0,0 0-101 0 0,0-1-106 0 0,0-3-921 0 0,0 0-1067 0 0</inkml:trace>
  <inkml:trace contextRef="#ctx0" brushRef="#br1" timeOffset="154964.47">17696 3565 7856 0 0,'1'0'175'0'0,"0"-2"-59"0"0,5-4 106 0 0,-5 5-142 0 0,2 0 69 0 0,-2 0-1 0 0,-1 0 64 0 0,0 1 190 0 0,0 0 351 0 0,0 2-280 0 0,1 1-70 0 0,-1-1-61 0 0,1 0-56 0 0,-1 0-46 0 0,1 0-41 0 0,1 2 110 0 0,2 8 311 0 0,-3-8-340 0 0,-1 1 103 0 0,0 9 36 0 0,-1 0-51 0 0,0 0-47 0 0,-1 0-43 0 0,1 0-38 0 0,-1 0-34 0 0,-2 14 123 0 0,-1 6-35 0 0,1-8-6 0 0,2 0 0 0 0,1 3-288 0 0,1-13 104 0 0,-1 2-37 0 0,0 2-6 0 0,1 0 1 0 0,2 6-62 0 0,-2-2 70 0 0,1 3 13 0 0,4-10 77 0 0,-5-17-95 0 0,0 0-35 0 0,0 0-148 0 0,0 0-66 0 0,0 0 82 0 0,0 0-67 0 0,0 0-84 0 0,0 0 77 0 0,0 0-39 0 0,0 0-43 0 0,0 0-40 0 0,0 0-35 0 0,0 0-34 0 0,0 0-238 0 0,0 0-55 0 0,0 0-775 0 0,0 0-612 0 0,0 0-1162 0 0</inkml:trace>
  <inkml:trace contextRef="#ctx0" brushRef="#br1" timeOffset="155245.646">17548 3567 10736 0 0,'0'0'241'0'0,"0"0"227"0"0,1 0-111 0 0,-1 0-96 0 0,1 0-82 0 0,0 0-73 0 0,0-1-48 0 0,2 1-36 0 0,2-1-54 0 0,-3 1 79 0 0,0 0 62 0 0,7 0 233 0 0,1 1-40 0 0,-1-1-37 0 0,1 1-34 0 0,9 2 141 0 0,0-1-102 0 0,1 1-69 0 0,11 1-3 0 0,-13-3-270 0 0,1 1 107 0 0,-1-1 71 0 0,25 3 222 0 0,-30-3-254 0 0,0 0-33 0 0,2 0-54 0 0,1 0-85 0 0,-8 0 3 0 0,0-1-33 0 0,1 1-37 0 0,-1-1-41 0 0,0 1-42 0 0,0-1-47 0 0,1 1-48 0 0,-1 0-54 0 0,9-1-684 0 0</inkml:trace>
  <inkml:trace contextRef="#ctx0" brushRef="#br1" timeOffset="155677.578">17997 3639 9992 0 0,'0'0'222'0'0,"0"0"30"0"0,-1 1 20 0 0,-7 9-106 0 0,0 0-56 0 0,-1 2-28 0 0,-3 7-5 0 0,3 2 27 0 0,4-6 25 0 0,3-2 40 0 0,1 0 70 0 0,3 8 573 0 0,-1-17-629 0 0,0 0 0 0 0,1 0 0 0 0,-1 0 0 0 0,1 0 0 0 0,0 0 0 0 0,0 0 0 0 0,0 0-183 0 0,8 8 621 0 0,4-5-44 0 0,-4-6-228 0 0,3-5-35 0 0,-3 0-107 0 0,1-2-78 0 0,-1 1-69 0 0,0-1-58 0 0,1-2-61 0 0,0 0-51 0 0,20-20-343 0 0,-14 12 224 0 0,-8 9 79 0 0,0 1-1 0 0,0 0 1 0 0,10-5 150 0 0,-18 11-70 0 0,-1 0-5 0 0,5 3 52 0 0,-3-1-49 0 0,-1-1 59 0 0,6 8-22 0 0,0 1 37 0 0,-4-6 16 0 0,0 0 0 0 0,0 0 0 0 0,1-1 0 0 0,-1 1 0 0 0,1-1 0 0 0,0 0 0 0 0,-1 0 0 0 0,2 0 0 0 0,-1-1 0 0 0,0 0 0 0 0,1 1-18 0 0,5 1 26 0 0,0 0 34 0 0,5 2 88 0 0,-1-1 49 0 0,-10-4-126 0 0,0 0 0 0 0,0-1-1 0 0,1 1 1 0 0,-1-1 0 0 0,0 1-1 0 0,0-1 1 0 0,0-1 0 0 0,0 1-1 0 0,0 0 1 0 0,3-2-71 0 0,10-2 418 0 0,0-2-69 0 0,-2-2-61 0 0,-2-2-52 0 0,2-3-8 0 0,-3-2-45 0 0,-8 10-128 0 0,-1-1 0 0 0,0 0-1 0 0,0 1 1 0 0,0-1 0 0 0,-1 0 0 0 0,0-1-1 0 0,0 1 1 0 0,0-3-55 0 0,1-11 93 0 0,-3 1-34 0 0,-4-19-15 0 0,-1-11-47 0 0,4 32-15 0 0,-3-23 55 0 0,2 26-59 0 0,-1-1-57 0 0,0 0-81 0 0,2 10 12 0 0,0 0 35 0 0,-4-14-154 0 0,2 11 126 0 0,-1-2-111 0 0,1 3-66 0 0,1 3 112 0 0,0 1-38 0 0,0-1-40 0 0,0 1-46 0 0,-1 0-48 0 0,1 1-53 0 0,1 1 175 0 0,1 1-33 0 0,-2-1-378 0 0,1 0 99 0 0,-1 1-45 0 0,0-1-713 0 0,-2 0-552 0 0,-2-1-1055 0 0,6 2 2930 0 0</inkml:trace>
  <inkml:trace contextRef="#ctx0" brushRef="#br1" timeOffset="159793.15">18579 3783 4232 0 0,'1'-3'226'0'0,"1"-4"-39"0"0,-1 1-72 0 0,0 3-9 0 0,0 0 18 0 0,0 0 48 0 0,0 1 17 0 0,0 0 50 0 0,1 1 57 0 0,-1 0 66 0 0,0 0-136 0 0,-1 1 146 0 0,0 0 63 0 0,0 0 12 0 0,0 0-9 0 0,0 0-38 0 0,0 0-14 0 0,0 0-2 0 0,0 0-16 0 0,0 0-70 0 0,0 0-36 0 0,0 0-6 0 0,0 0 9 0 0,0 0 39 0 0,0 0 15 0 0,0 0 1 0 0,0 0 16 0 0,0 0 66 0 0,0 0 29 0 0,0 0 8 0 0,-1 0-235 0 0,1 1-53 0 0,-1 0-45 0 0,0 0-39 0 0,0 2-14 0 0,-2 2-45 0 0,3-4 59 0 0,-7 10 167 0 0,-1 1-47 0 0,-14 27 310 0 0,14-22-228 0 0,4-8-94 0 0,0 0 34 0 0,0 0 41 0 0,0 0 46 0 0,-2 6-136 0 0,-1 9-14 0 0,2-8-41 0 0,3-9-41 0 0,2 8 22 0 0,0-8-24 0 0,1 2 45 0 0,0-3-59 0 0,0-6-39 0 0,-1 1 1 0 0,1-1-1 0 0,-1 0 0 0 0,1 1 0 0 0,-1-1 0 0 0,1 0 1 0 0,-1 1-1 0 0,1-1 0 0 0,0 0 0 0 0,-1 1 1 0 0,1-1-1 0 0,0 0 0 0 0,-1 0 0 0 0,1 0 1 0 0,-1 0-1 0 0,1 0 0 0 0,0 0 0 0 0,-1 0 1 0 0,1 0-10 0 0,5 0 10 0 0,-1-1-65 0 0,0 0-88 0 0,-2 0-111 0 0,0-1 65 0 0,3-2-129 0 0,-4 3 214 0 0,-1 0-35 0 0,1 0-71 0 0,0 0-72 0 0,-1 0-86 0 0,0-1-101 0 0,0 1 105 0 0,0 1-50 0 0,0-1-45 0 0,-1 0-38 0 0,1 0-143 0 0,0-1-39 0 0,0 1-174 0 0,0-1-470 0 0,-1 1 1242 0 0</inkml:trace>
  <inkml:trace contextRef="#ctx0" brushRef="#br1" timeOffset="159988.965">18694 3504 10944 0 0,'0'0'248'0'0,"0"0"34"0"0,0 0 20 0 0,0 0-38 0 0,0-1-175 0 0,-3-4-74 0 0,2 2-4 0 0,0 2 32 0 0,1 1 336 0 0,0 0-38 0 0,0 0-37 0 0,0 1-34 0 0,1-1 105 0 0,-1 1-87 0 0,1 0-82 0 0,-1 1-75 0 0,1-1-67 0 0,0 1-62 0 0,0 0-55 0 0,0-1-48 0 0,0 2-75 0 0,1-1-47 0 0,0 2-230 0 0,3 5-702 0 0,-4-7 854 0 0,1 0 59 0 0,1 4-564 0 0</inkml:trace>
  <inkml:trace contextRef="#ctx0" brushRef="#br1" timeOffset="160479.887">18791 3576 7112 0 0,'0'0'157'0'0,"0"0"23"0"0,0 1 13 0 0,0 5-85 0 0,-1 0-48 0 0,-6 13-12 0 0,4-11-2 0 0,-1-1 54 0 0,1 1 84 0 0,1-1 110 0 0,1-3-96 0 0,0-1 36 0 0,-2 7 222 0 0,-1 0-77 0 0,-2 5 78 0 0,-1-1-88 0 0,-6 13 224 0 0,5-7-93 0 0,-1 0-81 0 0,-4 8 49 0 0,1 0-106 0 0,0 7-26 0 0,7-20-131 0 0,2-1 1 0 0,-2 11-206 0 0,2-14 116 0 0,-3 4 107 0 0,5-13-178 0 0,1 0-68 0 0,-1-1 78 0 0,1 0 51 0 0,2-1 206 0 0,-1 0-181 0 0,-1 0-109 0 0,1-1-43 0 0,0 1-53 0 0,-1-1-61 0 0,5-5-13 0 0,-1-1-78 0 0,1-2-124 0 0,1-6-280 0 0,2-3-227 0 0,-2 6 341 0 0,-4 9 400 0 0,10-16-669 0 0,-4 6-216 0 0,1 1-1 0 0,10-11 1002 0 0,0 4-928 0 0,-8 9 327 0 0,2-1 63 0 0,0 1 62 0 0,0-1 59 0 0,1 2 58 0 0,0 1 55 0 0,0 1 54 0 0,0 2 52 0 0,7-3 169 0 0,-11 4 80 0 0,-5 3 32 0 0,0-1 54 0 0,-4 2 193 0 0,0 0-259 0 0,-1 1 38 0 0,2-1 205 0 0,-1 0 197 0 0,2 0 418 0 0,-2-1 227 0 0,-1 1-811 0 0,0 1-41 0 0,0 0 3 0 0,-1 0-102 0 0,0 0-149 0 0,0 1-33 0 0,0-1-38 0 0,0 1-39 0 0,-2 2 607 0 0,-1 0-82 0 0,0 1-76 0 0,0-1-67 0 0,0 0-59 0 0,0 0-53 0 0,0 1-44 0 0,0-1-37 0 0,-5 4 49 0 0,-9 12 130 0 0,13-14-169 0 0,0 0 58 0 0,-2 4 105 0 0,-2 1-52 0 0,4-5-76 0 0,-1 1-1 0 0,1 0 0 0 0,1 0 1 0 0,-1 2-180 0 0,-2 9 370 0 0,7-11 9 0 0,0-1-43 0 0,2 0-40 0 0,2-1-36 0 0,5 5 167 0 0,4-3-98 0 0,-2-2-114 0 0,32 6 533 0 0,-26-7-671 0 0,11 2 182 0 0,-11-2-109 0 0,-5-1-95 0 0,-3-1-54 0 0,1 0-52 0 0,-2-1-39 0 0,0 1-51 0 0,0-1-58 0 0,0 0-63 0 0,-6-1 1 0 0,-1 1-46 0 0,1-1-42 0 0,0 0-36 0 0,0 1-256 0 0,0-1-61 0 0,1 0-49 0 0,-1 1-35 0 0,5 1-1411 0 0,3 1-1254 0 0,-10-3 3439 0 0</inkml:trace>
  <inkml:trace contextRef="#ctx0" brushRef="#br2" timeOffset="168175.349">2560 8622 7920 0 0,'-8'0'174'0'0,"7"0"29"0"0,1 0 13 0 0,0 0-64 0 0,0 0-41 0 0,0 0 13 0 0,1 0-93 0 0,3 0-42 0 0,-3 0 51 0 0,0 0 49 0 0,0 0 70 0 0,0 0 86 0 0,0 1 103 0 0,0-1 123 0 0,6 1-125 0 0,1 0 93 0 0,18-1 1067 0 0,-17-1-1047 0 0,0 1-103 0 0,-5 0-230 0 0,0 0-41 0 0,0 1-46 0 0,0-1-53 0 0,5 1 296 0 0,0 0-61 0 0,0-1-52 0 0,-1 0-41 0 0,5 0 12 0 0,18 5 103 0 0,-22-4-210 0 0,1 1 0 0 0,-1-1 0 0 0,6 0-33 0 0,26 3 72 0 0,-34-2-46 0 0,12 1 101 0 0,-13-3-116 0 0,0 1-33 0 0,1 0-56 0 0,-1-1-71 0 0,1 0-87 0 0,-1 0-103 0 0,-6 0 339 0 0,2 0-218 0 0,0 0-35 0 0,1 1-352 0 0,-1-1 79 0 0,1 0-50 0 0,1 0-686 0 0,3 2-545 0 0,3 1-1038 0 0,-10-3 2837 0 0</inkml:trace>
  <inkml:trace contextRef="#ctx0" brushRef="#br2" timeOffset="168427.618">2619 8800 9416 0 0,'-14'-2'208'0'0,"14"2"-5"0"0,-1 0-100 0 0,1-1-66 0 0,-1-2-33 0 0,0 2 51 0 0,1 0 33 0 0,0 0 52 0 0,0 0 64 0 0,0 0 75 0 0,0 1-77 0 0,1-1-38 0 0,1 0 69 0 0,1 0-101 0 0,6-1 75 0 0,-7 2-62 0 0,6-1 552 0 0,1 1-102 0 0,0 0-92 0 0,0 0-82 0 0,-1 0-71 0 0,1 1-63 0 0,0 0-51 0 0,-1 0-41 0 0,6 0 54 0 0,18 1 250 0 0,-12-2-537 0 0,26-5-168 0 0,-29 3 165 0 0,3 0 66 0 0,-16 2-161 0 0,0 0 44 0 0,0-1 39 0 0,0 1 35 0 0,1-1 34 0 0,-1 1 36 0 0,12-2 227 0 0,-5 1-54 0 0,-4 0-112 0 0,0 0-63 0 0,-1 0-56 0 0,-1 1-51 0 0,0-1-58 0 0,1 1-66 0 0,-1 0-74 0 0,0-1-20 0 0,-1 1-62 0 0,0 0-67 0 0,1-1-72 0 0,-1 1-77 0 0,1 0-81 0 0,-1 0-87 0 0,1 0-92 0 0,4 0-1062 0 0,6 0-1067 0 0</inkml:trace>
  <inkml:trace contextRef="#ctx0" brushRef="#br0" timeOffset="57871.717">205 2886 10336 0 0,'0'0'233'0'0,"0"0"39"0"0,0 0-32 0 0,0 1-103 0 0,-1-1-77 0 0,-3 1-23 0 0,3-1 16 0 0,-3 1 48 0 0,4-1-15 0 0,0 0 97 0 0,-4 1 383 0 0,2 1-70 0 0,0 1-63 0 0,0 0-59 0 0,1 1-52 0 0,1 1-47 0 0,0-1-42 0 0,0 1-35 0 0,1 1 0 0 0,0 0-34 0 0,4 19 443 0 0,-4-23-510 0 0,3 14 251 0 0,1-2-101 0 0,2 2-53 0 0,4 8-29 0 0,-10-22-153 0 0,1 2-230 0 0,-1-1 97 0 0,1 0 81 0 0,-1 1 67 0 0,2 2 135 0 0,2 4 232 0 0,-3-6-248 0 0,0 1-47 0 0,0-2-94 0 0,-1-1-42 0 0,1 1-50 0 0,-1-1-57 0 0,1 1-92 0 0,0 0-89 0 0,-1-1-98 0 0,1 1-110 0 0,0-1-118 0 0,-1-1 278 0 0,0 0-34 0 0,0 0-34 0 0,0 0-36 0 0,0 0-37 0 0,0 0-38 0 0,1 1-1444 0 0,0 0-1135 0 0,-2-2 3129 0 0</inkml:trace>
  <inkml:trace contextRef="#ctx0" brushRef="#br0" timeOffset="58169.608">230 2729 9760 0 0,'0'0'284'0'0,"0"0"1"0"0,2 0-204 0 0,1 1-81 0 0,-1 0-91 0 0,-1-1 1 0 0,-1 1-35 0 0,2 1-3 0 0</inkml:trace>
  <inkml:trace contextRef="#ctx0" brushRef="#br0" timeOffset="58546.064">405 2757 8688 0 0,'0'0'256'0'0,"0"0"-7"0"0,0 1-184 0 0,1 0-38 0 0,2 2-73 0 0,0 1 54 0 0,-1 0 47 0 0,1 0 37 0 0,2 3 148 0 0,4 12 446 0 0,-4-8-344 0 0,0 0-51 0 0,1 1-6 0 0,-1 0-52 0 0,3 14 117 0 0,11 71 499 0 0,-18-90-742 0 0,0 24 209 0 0,-3-23-174 0 0,0-3 64 0 0,1-2-63 0 0,0-1-70 0 0,0-1-55 0 0,0 1-37 0 0,-1 0-170 0 0,0-3 62 0 0,2-1 72 0 0,-1 0 41 0 0,0-2 39 0 0,0-7-553 0 0,3-1 72 0 0,1 0 58 0 0,2-1 42 0 0,-3 8 188 0 0,-1 0 0 0 0,1 0 0 0 0,-1 0 0 0 0,0 0 0 0 0,0 0 0 0 0,0-3 168 0 0,0-2-253 0 0,7-17-624 0 0,-2 16 563 0 0,-3 4 177 0 0,0 0 62 0 0,-2 4 54 0 0,1 1-1 0 0,0-1 1 0 0,-1 1-1 0 0,1 0 0 0 0,0 0 1 0 0,0 0-1 0 0,1-1 1 0 0,0 1 21 0 0,10-12-66 0 0,-10 11 133 0 0,-1 1 116 0 0,0 1 153 0 0,2-1 308 0 0,-1 3 28 0 0,-1 1-286 0 0,-1 0-141 0 0,-1 1-98 0 0,-2 23 708 0 0,-12 37 1058 0 0,12-58-1744 0 0,2-3-138 0 0,-5 21 436 0 0,4-20-401 0 0,1 1 0 0 0,0-1 0 0 0,0 1 0 0 0,0-1 0 0 0,1 1 0 0 0,-1-1 0 0 0,1 0 0 0 0,0 1 0 0 0,1 1-66 0 0,9 25 350 0 0,-1-13-169 0 0,-7-13-175 0 0,0-1 41 0 0,8 8 233 0 0,-7-8-185 0 0,2 1-73 0 0,-1-1-121 0 0,-3-1-4 0 0,1-1-40 0 0,0 0-46 0 0,-1 0-49 0 0,1 1-55 0 0,0-1-59 0 0,-3-1-5 0 0,1 0-57 0 0,-1 0-50 0 0,0 0-44 0 0,0 0-150 0 0,0 0-44 0 0,0 0-183 0 0,0 0-488 0 0</inkml:trace>
  <inkml:trace contextRef="#ctx0" brushRef="#br0" timeOffset="33909.968">884 5538 7344 0 0,'0'0'165'0'0,"0"0"22"0"0,-9 1 157 0 0,4 1-280 0 0,3-2-35 0 0,0 1 56 0 0,0 0 49 0 0,1-1 43 0 0,-1 1 286 0 0,0 0 106 0 0,3 0 1194 0 0,-1 0-1421 0 0,1-1-35 0 0,0 1-44 0 0,-1-1-55 0 0,1 1-65 0 0,0 0-74 0 0,2 0 29 0 0,-1 1 1 0 0,0 0-1 0 0,1-1 1 0 0,0 1-1 0 0,-1-1 1 0 0,1 0-1 0 0,0 0 1 0 0,-1 0-1 0 0,1 0 1 0 0,0 0-1 0 0,0 0 1 0 0,1-1-99 0 0,10 2 353 0 0,0-1-50 0 0,-4-1-118 0 0,1 1-48 0 0,11-2 193 0 0,0 0-12 0 0,2 3-20 0 0,-1-2-98 0 0,5-1-57 0 0,14-1-36 0 0,-23 0-66 0 0,30-1 32 0 0,25-5-71 0 0,-63 6-64 0 0,7 2 81 0 0,-10 0-46 0 0,0 0-68 0 0,1 0-99 0 0,-4 1-28 0 0,1-1-82 0 0,0 0-94 0 0,-1 0-106 0 0,-4 0 225 0 0,-1 0 146 0 0,0 0-34 0 0,0 0-5 0 0,1 0-35 0 0,-1 0-39 0 0,0 1-45 0 0,1-1-47 0 0,-1 0-46 0 0,1 0-39 0 0,-1 1-34 0 0,1-1-131 0 0,0 0-34 0 0,1 2-1364 0 0</inkml:trace>
  <inkml:trace contextRef="#ctx0" brushRef="#br0" timeOffset="34205.778">857 5754 8784 0 0,'0'0'197'0'0,"0"0"-10"0"0,0 0-78 0 0,0 0-52 0 0,-2 0-3 0 0,1 0 0 0 0,-4 0 173 0 0,4 0-108 0 0,1 0-45 0 0,0 0-8 0 0,0 0-14 0 0,0 0 24 0 0,0 0 53 0 0,0 0 136 0 0,0 0 241 0 0,1 1 26 0 0,8 3-39 0 0,0-1-34 0 0,10 2 360 0 0,1-1-119 0 0,0-2-105 0 0,1-1-91 0 0,1 0-76 0 0,-1-2-63 0 0,0 1-47 0 0,20-1 231 0 0,-32 1-662 0 0,0 0 72 0 0,0-1 63 0 0,0 0 53 0 0,7 0 159 0 0,21-3 516 0 0,-25 2-546 0 0,0 1-56 0 0,0 0-79 0 0,-1 0-103 0 0,-3 0-57 0 0,0 1-64 0 0,0-1-69 0 0,0 1-77 0 0,-2 0-14 0 0,1 0-62 0 0,-1 0-66 0 0,1 0-71 0 0,-1 1-74 0 0,1-1-78 0 0,-1 1-83 0 0,0 0-86 0 0,-1-1-1304 0 0,3 0-1216 0 0</inkml:trace>
  <inkml:trace contextRef="#ctx0" brushRef="#br0" timeOffset="57557.397">50 2226 7248 0 0,'0'0'178'0'0,"0"-1"-74"0"0,0 1-55 0 0,2-3-10 0 0,-1 1 4 0 0,1-5-4 0 0,-3-7-8 0 0,0 11 18 0 0,0 1 40 0 0,1-2-65 0 0,0 0 35 0 0,0-3 147 0 0,-2 0 73 0 0,-2-7 444 0 0,2 9-540 0 0,-1 2-45 0 0,2 1 158 0 0,1 1-390 0 0,0 1 73 0 0,0-1 64 0 0,0 0 58 0 0,-1 0 84 0 0,1 1 58 0 0,-1-1 106 0 0,0 0 246 0 0,0 2 14 0 0,0-1-232 0 0,1 1-101 0 0,-1-1-48 0 0,1 1-85 0 0,0 0-50 0 0,-1 1-58 0 0,1-1-66 0 0,0 13 157 0 0,0 21 144 0 0,4-14-30 0 0,-2-11-103 0 0,1 1-47 0 0,0 9-15 0 0,1 3-73 0 0,-3-13 7 0 0,0 0 1 0 0,0-1 0 0 0,-1 6-10 0 0,0-7 9 0 0,0 1-1 0 0,1-1 1 0 0,0 1 0 0 0,2 5-9 0 0,10 40 70 0 0,5 18 84 0 0,-14-60-61 0 0,-1 0-50 0 0,17 43-41 0 0,-13-39 92 0 0,-3-8-4 0 0,0 0 36 0 0,-4-7-46 0 0,0-1 0 0 0,0 0 2 0 0,0 0 12 0 0,0 0 2 0 0,0 0 0 0 0,0 0 17 0 0,0 0 74 0 0,0 0 34 0 0,0 0 10 0 0,0-7-60 0 0,-1 1-40 0 0,0-8 26 0 0,-3-1-93 0 0,-2-9-59 0 0,2 7 61 0 0,-25-74 81 0 0,-13-36 2 0 0,33 89-78 0 0,1-1 37 0 0,-2-13 129 0 0,4 8 73 0 0,4 23-107 0 0,-1-1 36 0 0,0-43-193 0 0,2 44-71 0 0,1-1-39 0 0,0 20 60 0 0,0 0-1 0 0,0-1 1 0 0,0 1-1 0 0,1 0 0 0 0,-1-1 1 0 0,1 1-1 0 0,-1 0 1 0 0,1 0-1 0 0,0-1 0 0 0,0 1 1 0 0,0 0-1 0 0,0 0 1 0 0,0 0-1 0 0,0 0 0 0 0,1 0 1 0 0,-1 0-1 0 0,0 1 1 0 0,3-3 4 0 0,-2 3-10 0 0,1-1 1 0 0,-1 0-1 0 0,1 0 1 0 0,0 1-1 0 0,-1 0 1 0 0,1-1-1 0 0,0 1 1 0 0,0 0-1 0 0,0 0 1 0 0,0 1-1 0 0,0-1 1 0 0,3 0 9 0 0,2 1-21 0 0,-1-1 1 0 0,1 2-1 0 0,0-1 1 0 0,0 1 0 0 0,0 0-1 0 0,1 0 21 0 0,21 8-41 0 0,-20-5 28 0 0,0 1-1 0 0,0 0 0 0 0,0 1 0 0 0,-1 0 0 0 0,0 0 0 0 0,0 1 1 0 0,0 0-1 0 0,2 3 14 0 0,18 23-18 0 0,-25-29 18 0 0,-1 1 0 0 0,0 0 0 0 0,-1 0 0 0 0,1 0 0 0 0,-1 0 0 0 0,0 1 0 0 0,0-1-1 0 0,0 4 1 0 0,1 3 37 0 0,-3-2 38 0 0,-1 9 156 0 0,-2 0-115 0 0,-4 3-92 0 0,-8 9-133 0 0,-5-1-44 0 0,5-12 100 0 0,2-4 75 0 0,0-1 88 0 0,0-4-62 0 0,-2-1 45 0 0,14-7-50 0 0,9-1-87 0 0,9-5 49 0 0,-12 4-9 0 0,9-2 77 0 0,-1 0-76 0 0,1 0-48 0 0,18 2-127 0 0,-12 2 127 0 0,-8 2 76 0 0,-1 0 58 0 0,3 1 72 0 0,2 1-67 0 0,0 1-76 0 0,0 1-56 0 0,0 1-40 0 0,-13-6 54 0 0,1 0 1 0 0,-1 1-1 0 0,0-1 0 0 0,0 1 1 0 0,0-1-1 0 0,0 1 1 0 0,0 0-1 0 0,0 1 0 0 0,-1-1 1 0 0,1 2 29 0 0,5 14-85 0 0,-5 3 358 0 0,-7-2-75 0 0,-6-1-61 0 0,-3-3-49 0 0,-7 2-26 0 0,5-6-21 0 0,-1-2-1 0 0,-2 2-40 0 0,9-7 34 0 0,0-1 1 0 0,0 1-1 0 0,0-1 0 0 0,-1-1 1 0 0,-7 3-35 0 0,12-5 14 0 0,0 0 0 0 0,-1 0 0 0 0,1-1 0 0 0,-1 1 0 0 0,1-1 0 0 0,0 0 0 0 0,-1-1 0 0 0,1 1-1 0 0,0-1 1 0 0,-1 0 0 0 0,-2-1-14 0 0,4 1 42 0 0,-1 0-64 0 0,1 0-64 0 0,0-1-65 0 0,-1 1-64 0 0,2-1-66 0 0,2 1 108 0 0,1 1 10 0 0,0 0-62 0 0,0 0-197 0 0,0 0-363 0 0,0 0 453 0 0,0 0 178 0 0,0 0-38 0 0,0 0-4 0 0,0 0-37 0 0,0 0-44 0 0,0 0-48 0 0,0 0-53 0 0,0 0-48 0 0,0 0-44 0 0,0 0-38 0 0,0 0-144 0 0,0 0-37 0 0,0 0-1509 0 0</inkml:trace>
  <inkml:trace contextRef="#ctx0" brushRef="#br0" timeOffset="60156.827">441 1484 4608 0 0,'0'0'23'0'0,"0"-2"38"0"0,0-5 103 0 0,0-10 302 0 0,0 13-363 0 0,0 3-45 0 0,0 0-95 0 0,1-1 35 0 0,-1 0 92 0 0,1-1 106 0 0,0 0 84 0 0,-1 0 64 0 0,2-6 747 0 0,-1 5-660 0 0,0 1-114 0 0,-1-1-94 0 0,1 2 9 0 0,-1-1-47 0 0,2-3 243 0 0,-1 3-140 0 0,-1 1-98 0 0,1 0 43 0 0,-1 0 166 0 0,0 0-156 0 0,1 1 33 0 0,-1 1 142 0 0,0 2 634 0 0,1-2-770 0 0,-1 1-45 0 0,0 0-45 0 0,-1 1-95 0 0,1-1-117 0 0,0 0-40 0 0,-1-1-36 0 0,-6 14 308 0 0,0-1-42 0 0,4-6-68 0 0,0 0 1 0 0,0 0-1 0 0,1 0 1 0 0,-1 6-103 0 0,-1 4 123 0 0,-3 25 170 0 0,7-11-192 0 0,0-20-80 0 0,3 3 34 0 0,4-5-58 0 0,-5-7 15 0 0,4 3 101 0 0,4 0-26 0 0,-3-3 7 0 0,-1-1 49 0 0,7-5-41 0 0,-8 2-19 0 0,23-9 150 0 0,-2-6-104 0 0,-10 3-30 0 0,13-14-99 0 0,-5 4 59 0 0,-21 22-61 0 0,-2 1 1 0 0,0-1 1 0 0,0 1-1 0 0,0 0 0 0 0,0 0 0 0 0,1 1 0 0 0,-1-1 0 0 0,0 0 1 0 0,0 0-1 0 0,1 1 0 0 0,-1-1 0 0 0,1 1 0 0 0,-1-1 0 0 0,0 1 1 0 0,1-1-1 0 0,-1 1 0 0 0,2 0 1 0 0,4 0-59 0 0,-7 0 58 0 0,1 0-1 0 0,-1 0 1 0 0,0 0-1 0 0,1 0 0 0 0,-1 0 1 0 0,1 0-1 0 0,-1 0 1 0 0,1 0-1 0 0,-1 0 1 0 0,1 0-1 0 0,-1 0 0 0 0,1 0 1 0 0,-1 0-1 0 0,0 1 1 0 0,1-1-1 0 0,-1 0 1 0 0,1 0-1 0 0,-1 0 0 0 0,0 1 1 0 0,1-1-1 0 0,-1 0 1 0 0,0 1-1 0 0,1-1 1 0 0,-1 0-1 0 0,0 1 1 0 0,1-1-1 0 0,-1 0 0 0 0,0 1 1 0 0,0-1-1 0 0,0 1 1 0 0,1-1-1 0 0,-1 0 1 0 0,0 1-1 0 0,0-1 0 0 0,0 1 1 0 0,0-1-1 0 0,0 1 1 0 0,0-1 1 0 0,1 1-9 0 0,4 11 8 0 0,-1-1-1 0 0,0 1 1 0 0,0 0-1 0 0,-1 1 1 0 0,-1-1-1 0 0,0 0 1 0 0,0 3 1 0 0,4 0-4 0 0,-1-6 24 0 0,-5-8 58 0 0,1 0 34 0 0,0-1-53 0 0,0 1-40 0 0,-1 2-55 0 0,2 0-15 0 0,-1-2 58 0 0,0 0 51 0 0,0 0 66 0 0,0-1 42 0 0,1-1 69 0 0,-1 0 78 0 0,1 0 89 0 0,6-9 26 0 0,-1-1-78 0 0,-1-1-67 0 0,-1 0-58 0 0,1-10 39 0 0,1-11-11 0 0,-1 4-72 0 0,-3 20-373 0 0,-1 0 80 0 0,0 0 70 0 0,0 1 48 0 0,0 0 41 0 0,0-1 34 0 0,2-8 147 0 0,5-23 402 0 0,-7 28-489 0 0,0 0-57 0 0,0-3-86 0 0,-1 8-51 0 0,0-1-39 0 0,0 1-44 0 0,-1-1-48 0 0,1 1-52 0 0,-1 0-56 0 0,1 0-60 0 0,-1-1-64 0 0,0 1-69 0 0,0 0-72 0 0,0 0-76 0 0,-1 0-81 0 0,1 0-85 0 0,-1 0-89 0 0,0 0-1437 0 0,-1-1-1324 0 0</inkml:trace>
  <inkml:trace contextRef="#ctx0" brushRef="#br0" timeOffset="77896.167">741 2300 7920 0 0,'0'0'174'0'0,"0"0"29"0"0,0 0 13 0 0,0 0 7 0 0,0 0 1 0 0,0 0 0 0 0,0 0 0 0 0,0 0 30 0 0,0 0 129 0 0,0 0 53 0 0,1 0-198 0 0,-1 0-45 0 0,1-2 84 0 0,2 1-91 0 0,4-3 116 0 0,-5 3-113 0 0,7 0 397 0 0,0 0-95 0 0,0 1-86 0 0,1 0-74 0 0,1-1-9 0 0,1 1-83 0 0,0-1-63 0 0,0-1-44 0 0,52-4 374 0 0,-21 4-187 0 0,-19 2-172 0 0,-13-1-73 0 0,16 1 174 0 0,-19 0-218 0 0,-1 1-49 0 0,2-1-82 0 0,-1 2-105 0 0,-3-2 57 0 0,-1 1-35 0 0,0 0-38 0 0,0 0-40 0 0,-3-1 88 0 0,0 0 106 0 0,1 0 117 0 0,-2 0-73 0 0,0 0-42 0 0,1 0-58 0 0,-1 0-71 0 0,1 0-85 0 0,-1 0-99 0 0,0 0-19 0 0,1 0-84 0 0,-1 0 153 0 0,0 0-43 0 0,0 0-37 0 0,0 0-33 0 0,0 0-726 0 0,0 0-748 0 0</inkml:trace>
  <inkml:trace contextRef="#ctx0" brushRef="#br0" timeOffset="78184.189">722 2476 10136 0 0,'0'0'230'0'0,"0"0"30"0"0,0 0 19 0 0,1-1-154 0 0,0 1-36 0 0,1-1-35 0 0,1-1-35 0 0,2 0 2 0 0,0 1 42 0 0,6-2 166 0 0,2 0 185 0 0,8-1 366 0 0,-3 0-86 0 0,-7 2-300 0 0,-1-1-143 0 0,0 0-97 0 0,4-1 270 0 0,0 1-90 0 0,3 0-24 0 0,10-1 35 0 0,4 0-4 0 0,-3 1-300 0 0,41-1 256 0 0,-44 4-275 0 0,-4 1-96 0 0,-1 1-112 0 0,-9-1 42 0 0,-1 0-40 0 0,-1 0-41 0 0,1 0-46 0 0,-8 0 31 0 0,0-1-37 0 0,2 1-380 0 0,-1-1 90 0 0,-1 1-53 0 0,4 0-731 0 0,0 1-576 0 0,4 2-1096 0 0</inkml:trace>
  <inkml:trace contextRef="#ctx0" brushRef="#br2" timeOffset="-161494.616">283 1106 6392 0 0,'0'0'141'0'0,"2"-6"239"0"0,0 2-244 0 0,0 0-52 0 0,0 1-79 0 0,0 0 54 0 0,0 0 54 0 0,1 1 51 0 0,-1 0 47 0 0,1 0 48 0 0,0 0 43 0 0,-1 1 41 0 0,1-1 73 0 0,-2 1-125 0 0,-1 1-3 0 0,0 0-22 0 0,0 0-90 0 0,0 0-44 0 0,0 0-247 0 0,0 0 53 0 0,0-1 48 0 0,0 1 44 0 0,1 0 86 0 0,-1 1 70 0 0,1 0 56 0 0,-1-1 37 0 0,2 3 570 0 0,-1-2-521 0 0,0 1-37 0 0,-1-2-186 0 0,0 1-34 0 0,1 1 10 0 0,-1 0 1 0 0,1 0 0 0 0,-1 0 0 0 0,1-1 0 0 0,-1 1 0 0 0,0 0 0 0 0,0 0-1 0 0,0 0 1 0 0,0 1-82 0 0,-4 21 669 0 0,-4 0-93 0 0,3-12-331 0 0,0-1-33 0 0,0-1-26 0 0,-12 27 451 0 0,1-10 677 0 0,-20 25-1314 0 0,17-19 597 0 0,8-12-322 0 0,8-14-183 0 0,0-1 0 0 0,0 1 0 0 0,1 1 0 0 0,0-1 0 0 0,0 0 0 0 0,1 0 0 0 0,0 8-92 0 0,-8 27 347 0 0,7-33-291 0 0,1 0 0 0 0,0 0-1 0 0,0-1 1 0 0,0 1 0 0 0,1 5-56 0 0,-2 23 176 0 0,-3-14-18 0 0,3-6-80 0 0,3 1 45 0 0,9 21 199 0 0,-5-21-137 0 0,-3-12-128 0 0,8 15-42 0 0,7 8 103 0 0,-4-15-136 0 0,-11-12 25 0 0,1 0-1 0 0,-1 0 1 0 0,1 0-1 0 0,-1-1 1 0 0,1 1-1 0 0,0-1 1 0 0,0 0-1 0 0,0 0 1 0 0,-1 0-1 0 0,3 1-6 0 0,4 0-17 0 0,1-1-48 0 0,0 1-91 0 0,-7-2-56 0 0,0 0 59 0 0,0 1 51 0 0,-1-1 42 0 0,1 0 34 0 0,1 0 33 0 0,6 0 112 0 0,-6 0-92 0 0,1-1-73 0 0,-1 1-76 0 0,0-1-100 0 0,-2 1 65 0 0,0 0-33 0 0,0-1-36 0 0,0 1-40 0 0,1 0-113 0 0,-1 0-67 0 0,0-1-72 0 0,1 1-77 0 0,-1 0-82 0 0,0 0-88 0 0,1-1-92 0 0,-1 1-98 0 0,4 0-1295 0 0,3-2-1269 0 0</inkml:trace>
  <inkml:trace contextRef="#ctx0" brushRef="#br2" timeOffset="-160973.621">965 1057 8120 0 0,'0'0'182'0'0,"0"0"29"0"0,0 0 12 0 0,1 1-37 0 0,4 2-148 0 0,-1 1 36 0 0,2 4 170 0 0,-2 0 110 0 0,0 2 86 0 0,0-2 15 0 0,3 5 290 0 0,0 4 57 0 0,-5-5-315 0 0,1-1-75 0 0,1 0-81 0 0,11 25 870 0 0,0 1-109 0 0,-2 1-122 0 0,-7-19-534 0 0,-1 1-36 0 0,0-1-38 0 0,0 0-37 0 0,-1 1-42 0 0,-1-1-41 0 0,0 1-44 0 0,0-1-46 0 0,-2 0-46 0 0,1 0-50 0 0,-1 38 226 0 0,-4-1-77 0 0,-3-5-64 0 0,1-24-66 0 0,-1 0 1 0 0,-1-1-1 0 0,-2 0 1 0 0,-3 7-76 0 0,-15 24 162 0 0,23-49-365 0 0,0-1 81 0 0,-1 1 72 0 0,1-1 57 0 0,-1 1 45 0 0,1-1 33 0 0,-11 17 282 0 0,9-15-238 0 0,-1 2-63 0 0,0-1-97 0 0,3-5-48 0 0,1 1-54 0 0,-1 0-60 0 0,0 0-68 0 0,-1 0-97 0 0,1 1-91 0 0,0-1-101 0 0,0 0-108 0 0,0 1-116 0 0,-1-1-126 0 0,3-3 400 0 0,0 0-33 0 0,0 0-37 0 0,0 0-35 0 0,-2 4-1241 0 0,-2 2-1038 0 0,3-4 1610 0 0</inkml:trace>
  <inkml:trace contextRef="#ctx0" brushRef="#br0" timeOffset="-63775.396">15328 1390 8496 0 0,'0'0'190'0'0,"0"0"28"0"0,0 0-26 0 0,0 0-82 0 0,0-1-60 0 0,-2-2-15 0 0,0 1 8 0 0,0 0 37 0 0,0 0-1 0 0,0 0 0 0 0,-1-1 0 0 0,1 1 1 0 0,-1 1-1 0 0,1-1 0 0 0,-1 0 0 0 0,1 1 0 0 0,-1-1 1 0 0,0 1-1 0 0,0 0 0 0 0,0 0 0 0 0,0 0 1 0 0,0 0-1 0 0,0 0 0 0 0,0 1 0 0 0,0-1 1 0 0,0 1-1 0 0,0 0-79 0 0,-2 0 178 0 0,0 0 1 0 0,0 1-1 0 0,0 0 0 0 0,0 0 1 0 0,-3 1-179 0 0,-12 5 567 0 0,1-1-50 0 0,3 2-227 0 0,2 4-79 0 0,3-3-108 0 0,2 2-56 0 0,2 4 66 0 0,-2 18 151 0 0,7-26-212 0 0,1 14-126 0 0,5 1 61 0 0,4-2 56 0 0,3-2 54 0 0,-4-6 85 0 0,-3-3-89 0 0,2-1-35 0 0,3 0-38 0 0,5 1-42 0 0,-7-7 35 0 0,17 1 125 0 0,-17-4-108 0 0,-3-1-14 0 0,-1 0 1 0 0,1 0-1 0 0,-1-1 0 0 0,0 1 1 0 0,0-1-1 0 0,0 0 1 0 0,-1 0-1 0 0,1 0 0 0 0,-1 0 1 0 0,1 0-1 0 0,-1 0 1 0 0,0-1-1 0 0,0 1 0 0 0,0-1 1 0 0,0-1-17 0 0,4-12 87 0 0,0 0 0 0 0,4-16-87 0 0,-3 6 49 0 0,11-46 52 0 0,-13 47-84 0 0,0-22-17 0 0,-3 23-7 0 0,3-45 78 0 0,5-22-71 0 0,-9 66 13 0 0,4-14 91 0 0,-5 36-83 0 0,0 2 33 0 0,0-2 10 0 0,-1 27 38 0 0,-3 1-71 0 0,-1 23-39 0 0,6-27 31 0 0,3 12 169 0 0,-1-1-68 0 0,-1 1-60 0 0,1 0-50 0 0,0 13-61 0 0,1 0-56 0 0,16 87 87 0 0,-17-111 43 0 0,-1-2 13 0 0,-1-6-43 0 0,-1-12-144 0 0,0 0 35 0 0,0 1-25 0 0,0 0 103 0 0,1 0 83 0 0,-1 0 89 0 0,1 4 429 0 0,0-3-383 0 0,-1-2-134 0 0,1 0-40 0 0,-1 1-47 0 0,0-1-56 0 0,1 0-65 0 0,-1 1-71 0 0,0-1-80 0 0,0 0-88 0 0,1 0 79 0 0,-1 0-44 0 0,0 0-48 0 0,0 0-50 0 0,0 0-52 0 0,0 0-54 0 0,0 0-57 0 0,0 0-59 0 0,0-1-1199 0 0,0 0-1066 0 0</inkml:trace>
  <inkml:trace contextRef="#ctx0" brushRef="#br0" timeOffset="-63300.009">15525 1253 10680 0 0,'0'0'241'0'0,"0"0"38"0"0,0 0-35 0 0,0 1-104 0 0,0 0-77 0 0,0 3-18 0 0,0-1 15 0 0,-2 5 68 0 0,0 1-67 0 0,1 0-56 0 0,-1 0-47 0 0,0 9-143 0 0,-2 24-417 0 0,3-29 473 0 0,1 0 72 0 0,0-6 68 0 0,0 1 39 0 0,1 0 46 0 0,-1-1 50 0 0,3 9 17 0 0,4 6 144 0 0,-2-6-115 0 0,0-10-132 0 0,7-1 86 0 0,1-5-17 0 0,-6-1-96 0 0,7-6-75 0 0,-1-1-68 0 0,23-22-403 0 0,-20 16 304 0 0,-8 7 140 0 0,1 1 34 0 0,-3 0-3 0 0,-5 5 36 0 0,0 0 0 0 0,0 0 0 0 0,0 0 0 0 0,1 0 0 0 0,-1 0 0 0 0,0 1 0 0 0,1-1 0 0 0,-1 0 0 0 0,0 1 0 0 0,1-1 0 0 0,-1 1 0 0 0,1-1 0 0 0,-1 1 0 0 0,1 0 0 0 0,-1 0 0 0 0,2-1 2 0 0,2 1-11 0 0,-2 2 5 0 0,3 4 78 0 0,-4-3-30 0 0,4 4 43 0 0,0 1 60 0 0,0 2 83 0 0,1 6 163 0 0,1 1-23 0 0,-2-7-194 0 0,1 2 40 0 0,-6-9-163 0 0,1 0 1 0 0,0 0 0 0 0,1 0-1 0 0,-1 0 1 0 0,1 0 0 0 0,-1 0 0 0 0,1 0-52 0 0,11 7 186 0 0,0-2 38 0 0,-12-7-201 0 0,-1-1 1 0 0,1 0 0 0 0,0 1 0 0 0,-1-1 0 0 0,1 0 0 0 0,-1 0 0 0 0,1 0 0 0 0,0 0 0 0 0,-1 0 0 0 0,1 0-1 0 0,0-1 1 0 0,-1 1 0 0 0,1 0 0 0 0,-1-1 0 0 0,1 1 0 0 0,-1-1 0 0 0,1 0 0 0 0,-1 1 0 0 0,1-1 0 0 0,0-1-24 0 0,24-18 264 0 0,-7-4-85 0 0,-7-3-71 0 0,-6-2-57 0 0,-5 21-52 0 0,-1 0-1 0 0,0 0 1 0 0,0-1 0 0 0,-2-6 1 0 0,1 3-20 0 0,-2 1 0 0 0,0 0 1 0 0,0 0-1 0 0,-1 0 0 0 0,-3-5 20 0 0,5 10-185 0 0,-1 0 56 0 0,0 0 50 0 0,0 1 41 0 0,-3-5 52 0 0,-9-12 169 0 0,9 15-175 0 0,1 1-61 0 0,2 3-17 0 0,-1 0-35 0 0,1-1-39 0 0,-1 1-43 0 0,0 0-68 0 0,0-1-61 0 0,-1 1-68 0 0,1 0-72 0 0,-1 0-80 0 0,1 0-84 0 0,-1 0-90 0 0,0 0-97 0 0,-3-2-837 0 0,-4-2-933 0 0</inkml:trace>
  <inkml:trace contextRef="#ctx0" brushRef="#br0" timeOffset="69998.168">9163 2576 4928 0 0,'0'0'141'0'0,"0"-1"-6"0"0,5-13-94 0 0,14-18-37 0 0,-13 22 32 0 0,1 1 43 0 0,1-2 73 0 0,-1 1 86 0 0,0 0 105 0 0,-4 5-126 0 0,0-1 34 0 0,8-13 1593 0 0,-7 14-1295 0 0,-1 0-44 0 0,0-1-59 0 0,0 1-77 0 0,-3 4-81 0 0,0 1-6 0 0,0 0-1 0 0,0 0-225 0 0,0 0 111 0 0,0 0 93 0 0,0 0 79 0 0,0-1 54 0 0,0 1 45 0 0,0 0 1125 0 0,0 0-924 0 0,0 0-67 0 0,0 0-330 0 0,0 0-36 0 0,0 0-40 0 0,0 0-48 0 0,0 0-56 0 0,-1 1-61 0 0,1-1-67 0 0,0 0-73 0 0,0 0-77 0 0,-1 1-85 0 0,-14 23 804 0 0,3 4-80 0 0,3-10-189 0 0,3-2-93 0 0,-1 5-19 0 0,-1 3 14 0 0,0-5 27 0 0,7-17-88 0 0,1-2 45 0 0,0 0 21 0 0,0 0 3 0 0,0 0-38 0 0,0 0-153 0 0,0 0-28 0 0,0-4 7 0 0,4-10 131 0 0,-3 9-48 0 0,1-1 0 0 0,-1 1-1 0 0,0-1 1 0 0,0 1 0 0 0,0-1-1 0 0,-1 1 1 0 0,0-1 0 0 0,0 0-15 0 0,0-3 6 0 0,0 0 0 0 0,1-1 0 0 0,0 1-1 0 0,2-7-5 0 0,1 5 1 0 0,-4 5-8 0 0,0 4 3 0 0,-5 7-54 0 0,-7 6 62 0 0,3 5-71 0 0,0 1 95 0 0,-13 43 287 0 0,18-47-289 0 0,0 0-42 0 0,1-3-29 0 0,0-1-34 0 0,1-1-1 0 0,-1 5 86 0 0,1-1 10 0 0,0-5-60 0 0,1-1-55 0 0,-2-2-78 0 0,3-3-152 0 0,0-1-281 0 0,0 1 85 0 0,0-1 73 0 0,0 0 60 0 0,0 0 53 0 0,0 1 34 0 0,0 0-604 0 0,0 0 486 0 0,0 0-78 0 0,0-1-104 0 0,0 1-1456 0 0,0-1-1167 0 0</inkml:trace>
  <inkml:trace contextRef="#ctx0" brushRef="#br0" timeOffset="70377.127">9250 2272 7056 0 0,'0'0'157'0'0,"0"0"23"0"0,0 0 12 0 0,0 0 32 0 0,0 0 107 0 0,0 0 42 0 0,0 0-92 0 0,0-1 93 0 0,2 0 1060 0 0,-1 0-1167 0 0,-1 1-41 0 0,1-1-51 0 0,0 1-69 0 0,0-1-82 0 0,-1 1-95 0 0,1-1 239 0 0,3-1 313 0 0,0-1-43 0 0,0 0-42 0 0,1 0-42 0 0,-1-1-39 0 0,-1 1-40 0 0,0 0-40 0 0,-3 0-37 0 0,1 2-52 0 0,-1 1-54 0 0,7-5 104 0 0,-5 4-68 0 0,0-1 96 0 0,-1 2-66 0 0,-1-1 37 0 0,1 1 39 0 0,0-1 46 0 0,1 0-129 0 0,0 0-65 0 0,-1 2-64 0 0,-1 0-60 0 0,0 1-61 0 0,0 0-58 0 0,-1 1-57 0 0,1 0-55 0 0,-1 0-19 0 0,1-1-43 0 0,-1 1-40 0 0,1-1-41 0 0,0 0-766 0 0</inkml:trace>
  <inkml:trace contextRef="#ctx0" brushRef="#br0" timeOffset="70919.622">9362 2321 9184 0 0,'0'0'208'0'0,"0"0"33"0"0,0 0 14 0 0,-2 4-63 0 0,-2 4-128 0 0,-2 0-5 0 0,1 1 105 0 0,0 0 90 0 0,1 1 70 0 0,0 1 134 0 0,-6 24 975 0 0,6-21-871 0 0,1-4-263 0 0,1-1-55 0 0,0 0-67 0 0,-1-1-79 0 0,-1 9 290 0 0,1 0-84 0 0,-7 23 265 0 0,2-15-388 0 0,2 1-70 0 0,1-2-36 0 0,4-22-67 0 0,-1 0 5 0 0,2 0 30 0 0,0 2 34 0 0,0-3-2 0 0,0-1 14 0 0,0 0-9 0 0,1-1-26 0 0,0-1-36 0 0,7-6-42 0 0,-5 5-36 0 0,0 0 1 0 0,-1 0-1 0 0,1 0 1 0 0,-1-1-1 0 0,2-2 60 0 0,15-34-569 0 0,-14 29 352 0 0,0 1 0 0 0,0 0 1 0 0,2-4 216 0 0,-1 6-115 0 0,18-28-354 0 0,-16 24 347 0 0,-1 0 36 0 0,-6 11 67 0 0,7-6-53 0 0,-7 6 52 0 0,-1 1 119 0 0,2 7 115 0 0,-1 0-33 0 0,0 6 96 0 0,0 5-27 0 0,-3 10 37 0 0,0-15-128 0 0,1-7-67 0 0,1 22 212 0 0,4-2-67 0 0,-2-20-190 0 0,0-1 1 0 0,0 0-1 0 0,1 0 1 0 0,0 0-1 0 0,0 0 1 0 0,0 0 0 0 0,0 0-1 0 0,1-1 1 0 0,0 0-1 0 0,0 1 1 0 0,0-1-1 0 0,1 0-47 0 0,3 2 108 0 0,6-1-54 0 0,-4-1-18 0 0,-3 0-244 0 0,0-1 96 0 0,1 0 81 0 0,-1 0 66 0 0,2 1 87 0 0,19 5 408 0 0,-16-5-348 0 0,-2-1-108 0 0,-4-2-83 0 0,-1 1-35 0 0,3 0-99 0 0,-1 1-106 0 0,1-1-122 0 0,-4-1 135 0 0,0 0-37 0 0,0 1-38 0 0,0-1-40 0 0,0 0-43 0 0,-1 0-45 0 0,1 1-45 0 0,0-1-50 0 0,0 0-49 0 0,0 1-53 0 0,2 0-1406 0 0,3 2-1169 0 0,-9-4 3204 0 0</inkml:trace>
  <inkml:trace contextRef="#ctx0" brushRef="#br1" timeOffset="2829.352">8093 1020 3136 0 0,'0'0'68'0'0,"0"0"16"0"0,0 0 4 0 0,-4 4-22 0 0,-3 3-44 0 0,4-3 22 0 0,-1 0 80 0 0,0 0 71 0 0,0-1 59 0 0,0 1 88 0 0,-1 0 47 0 0,-13 10 1224 0 0,13-10-1230 0 0,1-1-69 0 0,0 0-33 0 0,0-1-58 0 0,0 1-44 0 0,0 0-52 0 0,1 0-59 0 0,-4 3 164 0 0,-1 3 170 0 0,-3 3 22 0 0,3-5-226 0 0,-17 14 338 0 0,-8 15 145 0 0,6-5-117 0 0,6-12-137 0 0,5-5-183 0 0,0 1-54 0 0,-3 4-15 0 0,-8 9 23 0 0,-1 1-9 0 0,9-10-33 0 0,-21 23 98 0 0,-1 2-43 0 0,-15 9-122 0 0,-5 0-89 0 0,50-45-50 0 0,1 1 61 0 0,-22 21 198 0 0,19-16-168 0 0,5-5-66 0 0,1-1-52 0 0,-1 1-77 0 0,0 0-88 0 0,1 0-103 0 0,-1 0-119 0 0,7-7 173 0 0,0-1-45 0 0,0 1-41 0 0,0-1-34 0 0,0 1-123 0 0,-1-1-34 0 0,-2 5-1257 0 0,4-6 1821 0 0</inkml:trace>
  <inkml:trace contextRef="#ctx0" brushRef="#br0" timeOffset="78925.241">2738 1699 5672 0 0,'0'0'165'0'0,"0"0"-70"0"0,0-1-36 0 0,0-6 39 0 0,0 4-15 0 0,0 0 81 0 0,0 2-39 0 0,0 0 35 0 0,0-5 781 0 0,-1 2-74 0 0,0-1-74 0 0,0 1-73 0 0,-1 0-73 0 0,0 0-73 0 0,0 0-72 0 0,-1 1-71 0 0,2 2-222 0 0,0 0-14 0 0,-3 0-96 0 0,-6 1 7 0 0,-16 1-7 0 0,1 4-49 0 0,-1 2-23 0 0,-21 10-27 0 0,44-16 1 0 0,-61 32 117 0 0,46-23-142 0 0,1 4 63 0 0,1 1 75 0 0,1 0 89 0 0,3-2 58 0 0,6-7-146 0 0,1 1-43 0 0,-1 2-30 0 0,-1 5-36 0 0,-5 8-24 0 0,7-13-33 0 0,0 0 39 0 0,-8 21 105 0 0,4-9-36 0 0,2 0 72 0 0,7-18-113 0 0,0 0 0 0 0,-1 0 0 0 0,1 1 0 0 0,1-1 1 0 0,-1 0-1 0 0,0 0 0 0 0,1 0 0 0 0,-1 0 0 0 0,1 0 1 0 0,0 0-1 0 0,0 0 0 0 0,0 0 0 0 0,1-1 1 0 0,-1 1-17 0 0,9 11 101 0 0,2-1 35 0 0,2-3 47 0 0,1-1 64 0 0,-6-5-52 0 0,0-1 0 0 0,0 0-1 0 0,7 2-194 0 0,32 3 470 0 0,0-5-94 0 0,-3-3-71 0 0,-18 0-37 0 0,1-2-1 0 0,-1-1 0 0 0,11-3-267 0 0,1-4 226 0 0,-2-2-59 0 0,-22 8-70 0 0,0-1 0 0 0,10 0-97 0 0,5-2 65 0 0,-1-2-43 0 0,-22 6-31 0 0,13-3 68 0 0,-10 3-59 0 0,-1 2-46 0 0,-1-1-64 0 0,1 1-112 0 0,-4 0 63 0 0,0 1-35 0 0,-1-1-40 0 0,0 1-43 0 0,0 0-46 0 0,0 0-49 0 0,-3 0-392 0 0,-1 0-4 0 0</inkml:trace>
  <inkml:trace contextRef="#ctx0" brushRef="#br0" timeOffset="79550.651">1946 2283 5840 0 0,'0'0'132'0'0,"0"0"17"0"0,0 0 11 0 0,0 0 47 0 0,0 0-75 0 0,0 0 110 0 0,1 0 120 0 0,1 0 68 0 0,0-1 37 0 0,5-1 681 0 0,-2 1-493 0 0,-3 0-360 0 0,0 1-36 0 0,0-1-45 0 0,-1 1-53 0 0,8 0 531 0 0,1 0-90 0 0,-1 0-83 0 0,0-1-75 0 0,1 0-66 0 0,-1 1-61 0 0,0-1-51 0 0,1 0-44 0 0,1 0-14 0 0,-1 0-36 0 0,40-1 491 0 0,-35 2-392 0 0,0 0 90 0 0,19 2 26 0 0,16-3-387 0 0,6-2 225 0 0,-8 0-64 0 0,1 2-41 0 0,-30 1-111 0 0,36-1 136 0 0,-31-1-118 0 0,-8 1 16 0 0,1 2 0 0 0,8 0-43 0 0,15 1 31 0 0,11-2 31 0 0,90 0 11 0 0,-81 0-15 0 0,-6 0 43 0 0,0 0 69 0 0,-17-1 19 0 0,0 0-104 0 0,36-1-71 0 0,-45 2-4 0 0,-1-1-51 0 0,55-3-200 0 0,-45 2 217 0 0,1 0 35 0 0,122-9 211 0 0,-92 3-163 0 0,-20 3 2 0 0,23 4-65 0 0,-51 1 7 0 0,65-5-17 0 0,-40 1-36 0 0,51 0 50 0 0,-94 4-116 0 0,-1 0 46 0 0,2 0 40 0 0,0 0 100 0 0,3 0 192 0 0,-4 1-228 0 0,0-1-54 0 0,0 0-54 0 0,0 0-66 0 0,-1 1-77 0 0,1-1-89 0 0,0 0-101 0 0,-1 0-112 0 0,1 0-124 0 0,-1 0 271 0 0,0 0-35 0 0,-1 0 147 0 0,0 0-33 0 0,0 0-381 0 0,0 0 102 0 0,0 0-46 0 0,-1 1-715 0 0,-1 1-555 0 0,-1 1-1062 0 0</inkml:trace>
  <inkml:trace contextRef="#ctx0" brushRef="#br0" timeOffset="82553.465">3879 2886 10712 0 0,'0'0'241'0'0,"0"0"38"0"0,0 0 11 0 0,0 0-28 0 0,0 0-120 0 0,0 0-26 0 0,0 0 35 0 0,0 0 192 0 0,0 0 10 0 0,0 0 10 0 0,-1 2 18 0 0,-2 9 145 0 0,0 1-75 0 0,0 1-69 0 0,0-1-61 0 0,-1 7 57 0 0,1 1-101 0 0,0-1-82 0 0,1-1-57 0 0,1-10-119 0 0,1 0 0 0 0,0 0 0 0 0,0 0 0 0 0,1-1 0 0 0,0 6-19 0 0,0-8 58 0 0,-1-4 9 0 0,2 1 15 0 0,1 2-33 0 0,2 3-1 0 0,-1-5 47 0 0,-1-2-208 0 0,1-1 37 0 0,2 0 18 0 0,-1-1 88 0 0,8-5 218 0 0,-9 3-191 0 0,0 0-81 0 0,-1 1-82 0 0,0-1-104 0 0,-1 2 60 0 0,-1 0-35 0 0,1 0-36 0 0,-1-1-41 0 0,0 1-41 0 0,1 0-46 0 0,-1 0-48 0 0,1 0-51 0 0,-1 0-53 0 0,0-1-57 0 0,1 1-276 0 0,0-1-111 0 0,1-3-969 0 0,2-2-1082 0 0</inkml:trace>
  <inkml:trace contextRef="#ctx0" brushRef="#br0" timeOffset="82822.218">3918 2702 10448 0 0,'-2'-1'249'0'0,"0"-1"-44"0"0,0 0-39 0 0,0 1-37 0 0,0-2-15 0 0,-1 1-38 0 0,0-1-18 0 0,0 0-44 0 0,-3-3-25 0 0,1 2 41 0 0,2 1 56 0 0,0 0 81 0 0,0 1 55 0 0,0-1 89 0 0,0 1 106 0 0,0 0 119 0 0,2 1 5 0 0,1 1-374 0 0,0 0 36 0 0,0 0 90 0 0,0 0-18 0 0,0 0-211 0 0,0 0-119 0 0,0 0-102 0 0,0 0 29 0 0,0 0-38 0 0,0 0-41 0 0,0 0-40 0 0,0 0-351 0 0,0 0 72 0 0,0 0-52 0 0,0 0-691 0 0,0 0-545 0 0,0 0-1033 0 0</inkml:trace>
  <inkml:trace contextRef="#ctx0" brushRef="#br0" timeOffset="90794.942">4848 1019 5640 0 0,'0'0'124'0'0,"0"0"17"0"0,0 0 12 0 0,0 0 31 0 0,0 0 31 0 0,1-1-97 0 0,0 1-66 0 0,1-1-7 0 0,0 1 54 0 0,-1-1 30 0 0,-1 1 75 0 0,2-1-169 0 0,0 0 106 0 0,1-1 66 0 0,4-2 362 0 0,-3 2-298 0 0,-2 0-186 0 0,-1 1-80 0 0,0 0 114 0 0,-1 1 1 0 0,0 0 39 0 0,1 0-107 0 0,2-1-140 0 0,-2 1 112 0 0,-1-1 46 0 0,1 1 63 0 0,0-1 77 0 0,-1 1 92 0 0,0 0 108 0 0,0-3-386 0 0,0 0 51 0 0,-4-4 289 0 0,1 3-275 0 0,3 4-17 0 0,-8-6 50 0 0,4 4-100 0 0,-14 0 10 0 0,13 2 0 0 0,1 0-1 0 0,-1 1 0 0 0,0 0 1 0 0,0 0-1 0 0,1 0 0 0 0,-1 0 0 0 0,0 1 1 0 0,-1 0-32 0 0,-13 7 69 0 0,2 0 72 0 0,12-6-50 0 0,0 0-1 0 0,1 0 1 0 0,-1 1-1 0 0,1 0 1 0 0,-1 0-1 0 0,1 0 1 0 0,-2 3-91 0 0,-8 14 185 0 0,4-2-65 0 0,-12 23 159 0 0,15-27-217 0 0,1-1-33 0 0,-4 9 36 0 0,2-4 5 0 0,3-6 9 0 0,5-12-70 0 0,-6 18 148 0 0,1-1-75 0 0,0 0-50 0 0,-5 24-18 0 0,5-16 52 0 0,-12 55 299 0 0,7-31-161 0 0,1 0-45 0 0,-7 66 403 0 0,12-65-388 0 0,2-25-127 0 0,-1 32 111 0 0,-1-19-107 0 0,2-12-31 0 0,0 51 133 0 0,2-46-113 0 0,1 14-28 0 0,0-9-13 0 0,-2 8 1 0 0,0 13 0 0 0,3 0 0 0 0,3 0 0 0 0,8 37 0 0 0,-6-49 0 0 0,3 21 33 0 0,7 34 101 0 0,10 61 101 0 0,-24-141-28 0 0,0 0-79 0 0,1 0-65 0 0,-1 0-54 0 0,1 8-59 0 0,6 39-168 0 0,-8-48 175 0 0,1 1 33 0 0,0 9 80 0 0,-2-16 12 0 0,0 1 38 0 0,1 10-35 0 0,-1-2-43 0 0,5 88-41 0 0,-6-82-1 0 0,-2 95 48 0 0,-6-41 72 0 0,1-25 22 0 0,-1 4 82 0 0,-3 0 50 0 0,7-44-157 0 0,-1 0 0 0 0,-1 0 1 0 0,0-1-1 0 0,-1 0 0 0 0,-7 11-117 0 0,3-7 218 0 0,-7 11 43 0 0,-2-1-113 0 0,-3-2-121 0 0,10-16-61 0 0,-2-1-34 0 0,3-5 32 0 0,1 1 48 0 0,-25 14 172 0 0,20-13-134 0 0,7-5-56 0 0,-1 1-37 0 0,-1 0-55 0 0,0-1-65 0 0,0 0-75 0 0,-1 0-88 0 0,8-2-17 0 0,0-1-70 0 0,0 0-62 0 0,0 0-53 0 0,0 1-31 0 0,0-1-35 0 0,-4 1-674 0 0,-5 2-912 0 0,-6 2-1238 0 0</inkml:trace>
  <inkml:trace contextRef="#ctx0" brushRef="#br0" timeOffset="81942.265">3274 3070 7112 0 0,'0'0'157'0'0,"0"0"23"0"0,0 0 13 0 0,1 1-22 0 0,-1-1-155 0 0,2 1 31 0 0,-2-1 21 0 0,1 1 88 0 0,-1-1 181 0 0,0 0-32 0 0,0 0-67 0 0,0 0-57 0 0,0 0-49 0 0,1 1-31 0 0,-1-1-39 0 0,3 3 83 0 0,-1-1 6 0 0,0-1 896 0 0,1 1-88 0 0,-1-1-88 0 0,0 0-84 0 0,1 0-84 0 0,-1 0-81 0 0,0-1-80 0 0,0-1-77 0 0,0 1-77 0 0,-1-1-73 0 0,0 0-73 0 0,0-1-70 0 0,0 0-68 0 0,-2-1-67 0 0,1 0-65 0 0,-1 0-63 0 0,0 0 151 0 0,0 1-1 0 0,1-1 1 0 0,-1 1-1 0 0,1-1 0 0 0,0 1 1 0 0,-1-1-1 0 0,1 1 1 0 0,1-3-60 0 0,-1-7 189 0 0,-2 1-48 0 0,-2-9 34 0 0,4-1-41 0 0,-1-8-1 0 0,-3 4-36 0 0,2 0-38 0 0,-3-51 9 0 0,3 30-12 0 0,-1 15-52 0 0,2 21 11 0 0,0 0 0 0 0,0 0 0 0 0,1 0 0 0 0,0-2-15 0 0,0-17 7 0 0,-1 24 2 0 0,1-1 1 0 0,-1 1-1 0 0,2 0 1 0 0,-1 0 0 0 0,0-1-1 0 0,2-3-9 0 0,1-12 46 0 0,-3 17-30 0 0,1 0 0 0 0,-1 0 0 0 0,1 0 1 0 0,0 0-1 0 0,0 0 0 0 0,0 0 0 0 0,0 1 1 0 0,1-1-1 0 0,0 0 0 0 0,0 1 0 0 0,0-1 0 0 0,0 0-16 0 0,-2 4 0 0 0,1 0 0 0 0,-1 0 0 0 0,0-1 0 0 0,0 1 0 0 0,0 0 0 0 0,1 0 1 0 0,-1 0-1 0 0,0 0 0 0 0,0-1 0 0 0,1 1 0 0 0,-1 0 0 0 0,0 0 0 0 0,1 0 0 0 0,-1 0 0 0 0,0 0 0 0 0,0 0 0 0 0,1 0 0 0 0,-1 0 0 0 0,0 0 0 0 0,1 0 0 0 0,-1 0 0 0 0,0 0 0 0 0,1 0 0 0 0,-1 0 0 0 0,0 0 0 0 0,0 0 0 0 0,1 0 0 0 0,-1 0 0 0 0,0 1 0 0 0,0-1 0 0 0,1 0 0 0 0,-1 0 0 0 0,0 0 0 0 0,0 0 0 0 0,1 1 0 0 0,6 4-13 0 0,-7-4 8 0 0,11 9-138 0 0,0 2 64 0 0,15 32-17 0 0,-23-39 74 0 0,48 87 11 0 0,-42-78 11 0 0,-1 0 0 0 0,8 9 0 0 0,13 21 0 0 0,-22-34 0 0 0,-1 0 0 0 0,2 0 0 0 0,-1-1 0 0 0,2 0 0 0 0,15 20 0 0 0,-17-20 0 0 0,1 0 0 0 0,-1 0 0 0 0,8 4 0 0 0,-4-4 37 0 0,-6-9-11 0 0,-3 0-5 0 0,15 2 174 0 0,-16-2-185 0 0,1 0-1 0 0,-1 0 1 0 0,0-1-1 0 0,1 1 1 0 0,-1-1-1 0 0,0 1 1 0 0,0-1-1 0 0,0 1 1 0 0,1-1-1 0 0,-1 0 1 0 0,0 0-1 0 0,0 1 1 0 0,0-1-1 0 0,0 0 1 0 0,0 0-10 0 0,1-1 16 0 0,-1 0-1 0 0,0 0 1 0 0,1 0 0 0 0,-1 0-1 0 0,0 0 1 0 0,0 0-1 0 0,0 0 1 0 0,0 0 0 0 0,0-1-16 0 0,2-15 191 0 0,-1-16 158 0 0,0 0-61 0 0,-2 27-235 0 0,0 1-1 0 0,0 0 0 0 0,-1 0 1 0 0,0 0-1 0 0,0-1 1 0 0,-1 1-53 0 0,-2-31 172 0 0,3 20-89 0 0,0 0 0 0 0,-2-5-83 0 0,-6-34 106 0 0,3 30-54 0 0,2 0-1 0 0,1 0 0 0 0,1-11-51 0 0,2 29-4 0 0,1-37 12 0 0,5 18-65 0 0,-5 24-82 0 0,0 1-39 0 0,1 0-279 0 0,2 1-230 0 0,2 2-509 0 0,0 3-33 0 0,-3-1 486 0 0,0 0 217 0 0,-2-2 306 0 0,0 0 34 0 0,6 8-1415 0 0</inkml:trace>
  <inkml:trace contextRef="#ctx0" brushRef="#br0" timeOffset="80290.057">2206 2631 6296 0 0,'0'0'184'0'0,"-1"0"-48"0"0,1 0-36 0 0,0-1 8 0 0,0 0-93 0 0,-1 1-48 0 0,0-4-191 0 0,0 2 189 0 0,0 1 57 0 0,1 0 35 0 0,-1 1 43 0 0,1-1 49 0 0,0 0 31 0 0,-1 0 49 0 0,1 1 55 0 0,0-1 59 0 0,-1 1 64 0 0,1-1 68 0 0,0 1 75 0 0,0-1 77 0 0,1 4 74 0 0,0-1-49 0 0,0 0-49 0 0,0 1-46 0 0,0-1-44 0 0,0 1-44 0 0,0 0-41 0 0,0 0-40 0 0,0 0-37 0 0,0 0-37 0 0,-1 1-35 0 0,1-1-32 0 0,0 4 153 0 0,1 1-111 0 0,-2-2-129 0 0,1 0-57 0 0,0 1-49 0 0,0-1-43 0 0,0 2-44 0 0,-1 0-39 0 0,3 17-265 0 0,-2-12 164 0 0,0-5 94 0 0,-1-1 47 0 0,1 0 40 0 0,0-2 36 0 0,-1 1 39 0 0,1-1 43 0 0,0 0 50 0 0,12 110-182 0 0,-1-5 79 0 0,-6-73 105 0 0,10 34-178 0 0,-7-33 40 0 0,-6-20 61 0 0,2-1 0 0 0,1 5-101 0 0,-5-9 99 0 0,-1-13-94 0 0,0 1-1 0 0,0 0 0 0 0,0 0 1 0 0,0 0-1 0 0,0 0 0 0 0,0-1 0 0 0,0 1 1 0 0,0 0-1 0 0,1 0 0 0 0,-1 0 0 0 0,0 0 1 0 0,0-1-1 0 0,1 1 0 0 0,-1 0-4 0 0,1 0 69 0 0,-1-1-37 0 0,0 0-144 0 0,-1-1-23 0 0,1 0 47 0 0,-6-12-126 0 0,3 2-13 0 0,-1-1 49 0 0,0 1 51 0 0,0-4 25 0 0,0-7 8 0 0,2-7-54 0 0,2 12-69 0 0,1 0 0 0 0,4-15 217 0 0,-5 28-84 0 0,1 1 35 0 0,2-4 37 0 0,1 1 76 0 0,0 0 49 0 0,12-11 403 0 0,-9 11-326 0 0,1 0-84 0 0,-5 4-100 0 0,1 0-40 0 0,2 0 0 0 0,1-1 38 0 0,7 1 95 0 0,1 1 79 0 0,-9 1-58 0 0,0 0 0 0 0,0 0 0 0 0,0 1 0 0 0,4 1-120 0 0,0 1 101 0 0,-1 1-50 0 0,1 3 79 0 0,2 3-57 0 0,-3-2-26 0 0,-6-5-27 0 0,0 0 0 0 0,0 0 0 0 0,0 1 1 0 0,-1-1-1 0 0,1 1 0 0 0,0 2-20 0 0,6 8 69 0 0,-7-11-59 0 0,0 1 0 0 0,0-1 0 0 0,0 1 0 0 0,-1 0-1 0 0,0-1 1 0 0,0 1 0 0 0,1 0-10 0 0,-1 1 8 0 0,0-1 0 0 0,0 0 0 0 0,1 0 0 0 0,0 0-1 0 0,1 3-7 0 0,-1-5 27 0 0,-1-1 0 0 0,0 1-1 0 0,-1 0 1 0 0,1 0 0 0 0,0 0-1 0 0,0 0 1 0 0,-1 0-1 0 0,1 0 1 0 0,-1 0 0 0 0,0 0-1 0 0,0 0 1 0 0,0 0-1 0 0,1 0 1 0 0,-2 0 0 0 0,1 0-27 0 0,0 1 36 0 0,2 7 79 0 0,3-3-85 0 0,-4-6-29 0 0,0 0 0 0 0,-1 0 0 0 0,1 0-1 0 0,-1 0 1 0 0,1 0 0 0 0,-1 0-1 0 0,1 0 1 0 0,-1 0 0 0 0,1 0-1 0 0,-1 0 1 0 0,0 0 0 0 0,0 0-1 0 0,1 0 1 0 0,-1 0-1 0 0,0 5 53 0 0,0 0-40 0 0,1-1-37 0 0,-1 1-36 0 0,3 4-158 0 0,0-1-117 0 0,-2-8 214 0 0,-2 2-98 0 0,0-1 93 0 0,0 0-47 0 0,0-1-86 0 0,1 0 69 0 0,-1-1-39 0 0,1 1-44 0 0,-1 0-48 0 0,1-1-52 0 0,-1 0-58 0 0,1 1-62 0 0,0-1-66 0 0,0 0-305 0 0</inkml:trace>
  <inkml:trace contextRef="#ctx0" brushRef="#br0" timeOffset="80600.241">1869 2846 11144 0 0,'0'0'248'0'0,"0"0"34"0"0,0 0-26 0 0,0 0-109 0 0,1-1-81 0 0,3 0-18 0 0,-2 0 14 0 0,9-5-2 0 0,14-7 23 0 0,-16 8-17 0 0,-2 2 18 0 0,1-1 37 0 0,-1 0 47 0 0,0 0 54 0 0,39-17 633 0 0,2 4-98 0 0,-24 10-422 0 0,0 1-33 0 0,1 0-36 0 0,0 2-39 0 0,0 0-41 0 0,0 0-45 0 0,0 1-47 0 0,1 1-50 0 0,-1 0-54 0 0,1 0-55 0 0,0 1-59 0 0,-1-1-61 0 0,-16 2 66 0 0,0 0-59 0 0,5 0-176 0 0,0 0-68 0 0,4 0-129 0 0,1 0-57 0 0</inkml:trace>
  <inkml:trace contextRef="#ctx0" brushRef="#br0" timeOffset="81130.363">2715 2797 8320 0 0,'0'0'187'0'0,"0"2"-65"0"0,0 0-44 0 0,-2 5 47 0 0,1-3-4 0 0,-4 16 47 0 0,0 3-105 0 0,2-16-21 0 0,1 1 72 0 0,1 3 88 0 0,-2 4 163 0 0,1 1-41 0 0,0-7-173 0 0,1-3 73 0 0,0 1 37 0 0,1 6 236 0 0,1 16 738 0 0,0-21-900 0 0,0 0-47 0 0,1 1 57 0 0,0-2-54 0 0,8 15 503 0 0,-4-14-423 0 0,-5-6-285 0 0,0 0 61 0 0,0-2 27 0 0,2 2-90 0 0,1-1-59 0 0,4 1-23 0 0,-7-2 14 0 0,17 5 118 0 0,-17-5-126 0 0,1 0 1 0 0,-1 0-1 0 0,0 0 1 0 0,1-1 0 0 0,-1 1-1 0 0,0 0 1 0 0,0 0-1 0 0,1-1 1 0 0,-1 1 0 0 0,0-1-1 0 0,1 1-8 0 0,15-5 132 0 0,-16 4-145 0 0,1 1 0 0 0,-1 0 0 0 0,0-1 0 0 0,0 1 0 0 0,1-1 0 0 0,-1 1 0 0 0,0-1 0 0 0,0 0 0 0 0,0 1 0 0 0,0-1 0 0 0,1 0 13 0 0,8-5-144 0 0,10-1-52 0 0,-12 6 94 0 0,-5 3 60 0 0,-1 0 28 0 0,3-2-26 0 0,-4 1 37 0 0,0-1 0 0 0,0 1 0 0 0,0 0 0 0 0,0 0 0 0 0,0-1 0 0 0,0 1 0 0 0,0 0 0 0 0,0 0 1 0 0,-1 0-1 0 0,1 0 0 0 0,0 0 0 0 0,-1 0 0 0 0,1 0 0 0 0,-1 0 0 0 0,1 0 0 0 0,-1 0 1 0 0,1 0-1 0 0,-1 1 0 0 0,0-1 0 0 0,1 0 3 0 0,0 2-2 0 0,3 5 31 0 0,0 1 44 0 0,5 11 142 0 0,-4-6-148 0 0,-5-13-63 0 0,0 0 1 0 0,1 0-1 0 0,-1 0 1 0 0,1 0-1 0 0,-1 0 1 0 0,1 0-1 0 0,-1 0 1 0 0,1 0-1 0 0,0 0 1 0 0,-1-1 0 0 0,2 2-5 0 0,11 8 90 0 0,15 0 127 0 0,-25-10-169 0 0,0 0 0 0 0,0-1 0 0 0,0 1 0 0 0,0-1 0 0 0,0 1 0 0 0,0-1-1 0 0,1 0 1 0 0,-2 0 0 0 0,1 0 0 0 0,0-1 0 0 0,2 0-48 0 0,7-6 131 0 0,1-2 37 0 0,-2 0-66 0 0,-1-1-47 0 0,-7 8-40 0 0,-1-1 0 0 0,1 0-1 0 0,-1 0 1 0 0,0 0-1 0 0,2-5-14 0 0,2-12 90 0 0,-5 17-78 0 0,0-1 0 0 0,0 1 0 0 0,-1 0 0 0 0,1-1 0 0 0,-1 1-1 0 0,-1-1 1 0 0,1 1 0 0 0,0-1 0 0 0,-1 1 0 0 0,0 0-1 0 0,0-1 1 0 0,0 1 0 0 0,-1 0 0 0 0,0 0-12 0 0,2 1 1 0 0,-1 0 1 0 0,0 0-1 0 0,1 0 1 0 0,0 0-1 0 0,-1 0 1 0 0,1 0-1 0 0,0-2-1 0 0,-2-19 11 0 0,0 14-2 0 0,-10-34 51 0 0,4 14-99 0 0,4 18-20 0 0,0 0-34 0 0,0 0-41 0 0,-1 0-47 0 0,3 8 17 0 0,0-1 53 0 0,-5-9-74 0 0,4 8 91 0 0,0 0-61 0 0,2 2 0 0 0,-1 0-55 0 0,0 1-14 0 0,1-1-52 0 0,0 1-57 0 0,0-1-64 0 0,-2-1-264 0 0,3 4-3 0 0</inkml:trace>
  <inkml:trace contextRef="#ctx0" brushRef="#br2" timeOffset="-10301.607">2887 3392 3168 0 0,'8'-1'14'0'0,"-1"1"82"0"0,-7-1-94 0 0,0 1 1 0 0,0 0-1 0 0,0 0 1 0 0,0 0-1 0 0,0 0 1 0 0,0 0-1 0 0,0 0 1 0 0,1 0-1 0 0,-1 0 1 0 0,0 0-1 0 0,0 0 1 0 0,0-1-1 0 0,0 1 1 0 0,0 0-1 0 0,0 0 1 0 0,0 0-1 0 0,0 0 1 0 0,0 0-1 0 0,0 0 1 0 0,0 0-1 0 0,0 0 1 0 0,0 0-1 0 0,0-1 1 0 0,0 1-1 0 0,0 0 1 0 0,0 0-1 0 0,-1 0 1 0 0,1 0-1 0 0,0 0 1 0 0,0 0-1 0 0,0 0 1 0 0,0 0-1 0 0,0 0 1 0 0,0-1-1 0 0,0 1 1 0 0,0 0-1 0 0,0 0 1 0 0,0 0-1 0 0,0 0 1 0 0,0 0-1 0 0,0 0 1 0 0,-1 0-1 0 0,1 0 1 0 0,0 0-1 0 0,0 0 1 0 0,0 0-1 0 0,0 0 1 0 0,0 0-1 0 0,0 0 1 0 0,0 0-1 0 0,0 0 1 0 0,0 0-3 0 0,0-9 68 0 0,1 0-48 0 0,-1 7 6 0 0,-1 0 47 0 0,0-2 185 0 0,-1 0 95 0 0,-2-5 546 0 0,2 7-681 0 0,1 0-62 0 0,1 1 279 0 0,-1 0-68 0 0,2-5 647 0 0,0 3-521 0 0,-1 1-143 0 0,1 1 59 0 0,0-1 109 0 0,1 1 101 0 0,-1 0 116 0 0,0 1-318 0 0,0 0 35 0 0,0 0-439 0 0,3 0 419 0 0,-5 1-11 0 0,0 1-213 0 0,-1 0-44 0 0,0 1-62 0 0,2 1-74 0 0,0 4 158 0 0,-1-3-39 0 0,0-4-125 0 0,1 0 0 0 0,0-1 0 0 0,-1 1 0 0 0,1 0 0 0 0,-1 0 0 0 0,1-1 0 0 0,-1 1 0 0 0,1 0 0 0 0,-1-1 0 0 0,0 1 0 0 0,1 0 0 0 0,-1-1 0 0 0,0 1 0 0 0,0 0-22 0 0,-2 1 47 0 0,3-2-34 0 0,0 1 1 0 0,-1-1-1 0 0,1 1 1 0 0,-1-1-1 0 0,1 1 1 0 0,0 0-1 0 0,0-1 1 0 0,-1 1-1 0 0,1-1 1 0 0,0 1-1 0 0,0 0 1 0 0,0-1-1 0 0,0 1 1 0 0,-1-1 0 0 0,1 1-1 0 0,0 0 1 0 0,0-1-1 0 0,0 1 1 0 0,0 0-1 0 0,1-1 1 0 0,-1 1-1 0 0,0-1 1 0 0,0 1-1 0 0,0 0 1 0 0,0-1-14 0 0,1 13 224 0 0,-7-2-11 0 0,5-10-177 0 0,0 1 1 0 0,1-1-1 0 0,-1 1 0 0 0,0 0 1 0 0,1-1-1 0 0,-1 1 1 0 0,1 0-1 0 0,-1-1 1 0 0,1 1-1 0 0,0 0 1 0 0,0 1-37 0 0,-2 17 308 0 0,-2-7-141 0 0,-2 0-34 0 0,5-11-112 0 0,0-1 1 0 0,1 1-1 0 0,-1 0 1 0 0,1-1 0 0 0,0 1-1 0 0,-1 0 1 0 0,1 0 0 0 0,0 0-1 0 0,0-1 1 0 0,0 1 0 0 0,1 1-22 0 0,-1-1 39 0 0,0 1 0 0 0,0-1 0 0 0,0 0 0 0 0,0 1 0 0 0,-1-1 0 0 0,1 0 1 0 0,-1 3-40 0 0,-1 2 67 0 0,1 0 50 0 0,-3 8 211 0 0,1-11-253 0 0,-1 0-40 0 0,2-3 31 0 0,2-1-2 0 0,0-1-2 0 0,0 2-34 0 0,-2 2-38 0 0,3-1 16 0 0,0-2 39 0 0,1-1 59 0 0,1-2 83 0 0,-2 1-382 0 0,1 1 45 0 0,3-6-203 0 0,-3 4 175 0 0,-1 1 38 0 0,0 1-34 0 0,-1-2-62 0 0,1 1-61 0 0,-1 0-70 0 0,0 0-83 0 0,0 1 87 0 0,0 0-51 0 0,0 0-44 0 0,0 0-39 0 0,0 0-143 0 0,-1 0-38 0 0,1 0-173 0 0,-1-1-466 0 0</inkml:trace>
  <inkml:trace contextRef="#ctx0" brushRef="#br2" timeOffset="-10008.245">2939 3248 9152 0 0,'-2'0'93'0'0,"2"-1"-111"0"0,-1 1-21 0 0,1-1 43 0 0,-1 1 36 0 0,-1 0 50 0 0,1 0 30 0 0,-2 0 50 0 0,0 0 58 0 0,0 0 65 0 0,2 0-189 0 0,1 0 9 0 0,0 0-7 0 0,0 0 27 0 0,0 0 123 0 0,0 0 52 0 0,0 0 11 0 0,0 0-23 0 0,0 0-100 0 0,0 0-42 0 0,0 0-8 0 0,-2 1-26 0 0,-3 4-96 0 0,5-2-123 0 0,1 1 78 0 0,-1-3-26 0 0,-1-1-58 0 0,0 0-54 0 0,-1 0-84 0 0,4 1-149 0 0,6 4-6 0 0</inkml:trace>
  <inkml:trace contextRef="#ctx0" brushRef="#br2" timeOffset="-9611.984">3064 3211 9168 0 0,'-2'0'71'0'0,"-1"-2"-53"0"0,2 2 8 0 0,1 0 38 0 0,0 1 39 0 0,1 0 58 0 0,-1 0 25 0 0,-3 5-153 0 0,-1 9 194 0 0,1-3-23 0 0,-2-3-39 0 0,-5 8 139 0 0,7-2-66 0 0,0-2-26 0 0,-4-2 47 0 0,-1 2 101 0 0,4 2 114 0 0,1 4-2 0 0,-1-2-93 0 0,-1 1-63 0 0,2 11 73 0 0,3-18-301 0 0,2 13 189 0 0,1-16-209 0 0,-3-5-117 0 0,0 0 60 0 0,-1 0 63 0 0,0 0 116 0 0,1-1 121 0 0,2-3-206 0 0,2 0-73 0 0,2-3 67 0 0,-4-2-80 0 0,-2 4-4 0 0,14-22 34 0 0,-2 6-69 0 0,-3 0-86 0 0,2-1 42 0 0,-9 17 54 0 0,0 0 0 0 0,-1 0 0 0 0,1-1 0 0 0,-1 1 0 0 0,0 0 0 0 0,1 0 0 0 0,-1-1 0 0 0,0-1 10 0 0,0-1-22 0 0,1 0 1 0 0,0 0 0 0 0,0 0-1 0 0,0 0 1 0 0,0 0 0 0 0,3-4 21 0 0,-4 8-5 0 0,0 0-1 0 0,-1 0 1 0 0,1 0 0 0 0,-1 0 0 0 0,1 0 0 0 0,-1 0 0 0 0,1 0 0 0 0,-1 0 0 0 0,0 0 0 0 0,0-1 0 0 0,1 1 0 0 0,-1 0 0 0 0,0 0 0 0 0,0 0 0 0 0,0 0 0 0 0,0 0 0 0 0,0-1 0 0 0,-1 1 0 0 0,1-1 5 0 0,-1 0-15 0 0,1 0-11 0 0,5-8 5 0 0,-4 8 111 0 0,-1 4 0 0 0,-2 5-36 0 0,0-1-1 0 0,0 0 1 0 0,0 0-1 0 0,-1-1 1 0 0,0 1 0 0 0,-1 1-54 0 0,4-7 5 0 0,0 1 0 0 0,-1 0 0 0 0,1-1 0 0 0,0 1 0 0 0,0 0 0 0 0,0-1 1 0 0,-1 1-1 0 0,1 0 0 0 0,0 0 0 0 0,0-1 0 0 0,0 1 0 0 0,0 0 0 0 0,0-1 1 0 0,0 1-1 0 0,0 0 0 0 0,0-1 0 0 0,1 1 0 0 0,-1 0 0 0 0,0 0 0 0 0,0-1 1 0 0,1 1-1 0 0,-1-1 0 0 0,0 2-5 0 0,3 7 74 0 0,-5-1 6 0 0,0-4-45 0 0,-2 5 61 0 0,6 4 53 0 0,-1-7-81 0 0,0 3 89 0 0,1 3 61 0 0,2-6-157 0 0,-3-5 16 0 0,3 3 42 0 0,12 3-43 0 0,-6-3-135 0 0,1-1 70 0 0,24 4 223 0 0,-20-5-183 0 0,-7-1-75 0 0,1-1-57 0 0,1 1-83 0 0,0-1-98 0 0,0 0-113 0 0,-5 0 140 0 0,0-1-35 0 0,-3 1-89 0 0,0 0-56 0 0,0 0-52 0 0,0 0-43 0 0,0-1-152 0 0,1 1-44 0 0,-1 0-183 0 0,2-1-495 0 0,-3 1 1318 0 0</inkml:trace>
  <inkml:trace contextRef="#ctx0" brushRef="#br1" timeOffset="1603.159">4105 2304 5496 0 0,'2'-1'34'0'0,"0"-2"40"0"0,15-13 429 0 0,-12 12-430 0 0,-3 0-104 0 0,-1 3 98 0 0,-1 1-3 0 0,0 0 32 0 0,0 0 133 0 0,0 0 54 0 0,0 0 6 0 0,0 0 10 0 0,0 0 18 0 0,0 0 10 0 0,0 0 1 0 0,0 0-18 0 0,0 1-104 0 0,-1 0-91 0 0,1 0-60 0 0,-3 3 14 0 0,2-1 54 0 0,0-2 22 0 0,0 1 76 0 0,-31 36 275 0 0,12-15-251 0 0,11-11-160 0 0,-1 1-35 0 0,-65 83 244 0 0,48-64-159 0 0,1-1 36 0 0,9-11-35 0 0,-20 22 143 0 0,-21 18 89 0 0,-27 32 171 0 0,61-63-120 0 0,-5 8-419 0 0,19-23 24 0 0,-30 45 114 0 0,26-32-113 0 0,-4 4-6 0 0,13-22-8 0 0,-1 1 0 0 0,1 0 1 0 0,1 0-1 0 0,-1 3-11 0 0,2-7 10 0 0,1 0 0 0 0,-1 0-1 0 0,0-1 1 0 0,-1 0 0 0 0,1 1 0 0 0,-3 1-10 0 0,1-1 15 0 0,1 0-1 0 0,1 0 1 0 0,-1 0-1 0 0,1 0 1 0 0,-2 3-15 0 0,1 1 23 0 0,0-2 0 0 0,-1 1 0 0 0,0 0 0 0 0,-1-1 0 0 0,0 0 0 0 0,0 0 0 0 0,-5 4-23 0 0,-11 17 12 0 0,11-12 18 0 0,-1-3 61 0 0,9-11-64 0 0,0-1 0 0 0,1 1 0 0 0,0 0 0 0 0,0 0 0 0 0,0 0 0 0 0,-1 3-27 0 0,-3 5 35 0 0,2-2-50 0 0,-2 1-60 0 0,0-2-74 0 0,-1 0-93 0 0,4-6 199 0 0,0 1-126 0 0,1-1-128 0 0,0 0-127 0 0,0 1-131 0 0,1 0-129 0 0,0-2 293 0 0,0 0-34 0 0,1 1-32 0 0,-1-1-34 0 0,-1 4-1082 0 0,0 2-889 0 0,2-7 2459 0 0</inkml:trace>
  <inkml:trace contextRef="#ctx0" brushRef="#br1" timeOffset="4593.821">3268 1503 4928 0 0,'-3'-3'46'0'0,"-1"0"12"0"0,3 2 7 0 0,-1-2 42 0 0,-4-10 3 0 0,4 8 32 0 0,1 1 40 0 0,0 1 96 0 0,0 1-94 0 0,-1 0 33 0 0,1 0 38 0 0,-1 0 39 0 0,-2-1 96 0 0,0 1-50 0 0,1 1-45 0 0,0 1-39 0 0,-2 4 161 0 0,0 1-93 0 0,-8 6 221 0 0,9-9-435 0 0,0 0 1 0 0,1 0-1 0 0,-1 0 1 0 0,1 1-1 0 0,0-1 1 0 0,-1 2-111 0 0,-6 7 236 0 0,-6 6 33 0 0,-12 4 25 0 0,-7 6 25 0 0,-2 7 21 0 0,11-12-153 0 0,4-4-76 0 0,1-1-57 0 0,-50 39 91 0 0,-31 34-9 0 0,-31 26 7 0 0,43-35-67 0 0,52-45-48 0 0,-36 27-28 0 0,45-41 27 0 0,1 1-105 0 0,0 1-84 0 0,1 0-61 0 0,6-5 23 0 0,-18 16-190 0 0</inkml:trace>
  <inkml:trace contextRef="#ctx0" brushRef="#br0" timeOffset="94598.882">5388 1944 7112 0 0,'0'0'157'0'0,"0"0"23"0"0,0 0 13 0 0,0 0 67 0 0,-1-2-80 0 0,0 0-64 0 0,-2-5 106 0 0,2 4-97 0 0,1-4 623 0 0,0-1-86 0 0,1 2-82 0 0,0-1-75 0 0,2 2-69 0 0,0-1-65 0 0,0 1-57 0 0,2 0-53 0 0,2-2 61 0 0,2 0-96 0 0,1 0-49 0 0,7-3-22 0 0,-2 1-17 0 0,-7 6-13 0 0,4 1 17 0 0,-1 1-12 0 0,-5-1-15 0 0,-3 1-1 0 0,2 2-51 0 0,8 4-23 0 0,-10-3-21 0 0,2 0 14 0 0,0 1-1 0 0,-1-1 1 0 0,1 1 0 0 0,-1 0 0 0 0,1 1 0 0 0,2 2-33 0 0,-3-2 18 0 0,-1-1-1 0 0,0 0 0 0 0,0 1 0 0 0,0 0 1 0 0,-1 0-1 0 0,0 0 0 0 0,2 2-17 0 0,-2-2 8 0 0,-1 1 0 0 0,1 0 1 0 0,0 0-1 0 0,-1 0 0 0 0,0-1 0 0 0,0 6-8 0 0,0-4-4 0 0,-1 0 0 0 0,0 1 0 0 0,-1-1 0 0 0,1 0 1 0 0,-2 5 3 0 0,0-3 0 0 0,0 0 0 0 0,0-1 0 0 0,0 1 0 0 0,-1 0 0 0 0,-1-1 0 0 0,1 0 0 0 0,-1 0 0 0 0,0 0 0 0 0,-1 0 0 0 0,0-1 0 0 0,0 1 0 0 0,0-1 0 0 0,-6 5 0 0 0,-14 9-11 0 0,-26 21 57 0 0,42-35-18 0 0,0 0 0 0 0,0-1 0 0 0,-1 0 0 0 0,0 0 1 0 0,0-1-29 0 0,-31 15-6 0 0,7-3 22 0 0,10-8 88 0 0,22-8 268 0 0,1 1-38 0 0,0-1-36 0 0,0 1-34 0 0,1-1 169 0 0,1 1-113 0 0,2 0-98 0 0,0-1-81 0 0,1 1-67 0 0,0-1-50 0 0,17 1-116 0 0,-17-1 93 0 0,0 0 28 0 0,-1 0 33 0 0,0 0 43 0 0,0-1 49 0 0,6 0-15 0 0,0 0-36 0 0,10-1 17 0 0,-1 0-86 0 0,32-3-88 0 0,-28 3 80 0 0,20-1-26 0 0,63-3 0 0 0,-92 5-116 0 0,-7 0 38 0 0,0 0-104 0 0,-2 1 39 0 0,-1 0-44 0 0,0 0-50 0 0,1 0-58 0 0,-1 0-65 0 0,1 0-71 0 0,-2 1 1 0 0,0-1-82 0 0,0 0-147 0 0,0 1-73 0 0,0-1-57 0 0,0 0-41 0 0,2 0-1174 0 0,2-2-1131 0 0,-6 2 3128 0 0</inkml:trace>
  <inkml:trace contextRef="#ctx0" brushRef="#br0" timeOffset="96166.941">6002 2030 9648 0 0,'0'0'216'0'0,"0"0"-58"0"0,0 0-49 0 0,-1 0-41 0 0,1 0-34 0 0,-1 0-38 0 0,-1-1-88 0 0,1 1 123 0 0,1-1 62 0 0,0 1 89 0 0,0 0 109 0 0,0 0-98 0 0,0 0 35 0 0,0 0 38 0 0,0 0 41 0 0,11-1 201 0 0,7-1 344 0 0,8-1 335 0 0,-17 3-834 0 0,0 0-39 0 0,3 1-7 0 0,-1 0-41 0 0,1 1-38 0 0,0-1-33 0 0,12 2 119 0 0,0-1-104 0 0,4 0-59 0 0,36-1 99 0 0,-41-3-114 0 0,57-1 69 0 0,-12 1-44 0 0,-7-1 392 0 0,-48 3-474 0 0,0 0-44 0 0,2-1-61 0 0,-1 1-86 0 0,1 0-103 0 0,0 0-122 0 0,0 3-350 0 0,-14-2 198 0 0,0-1-144 0 0,-1 0 95 0 0,0 0 83 0 0,1 0 67 0 0,-1 0 61 0 0,1 0 40 0 0,1 0-541 0 0,-1 0 444 0 0,-1 1-78 0 0,0-1-110 0 0,3 1-1328 0 0,0 2-1068 0 0</inkml:trace>
  <inkml:trace contextRef="#ctx0" brushRef="#br0" timeOffset="97165.438">6299 2286 6392 0 0,'0'0'141'0'0,"0"0"23"0"0,0 0 12 0 0,0 0-56 0 0,0 0-7 0 0,0 0 44 0 0,0 0 134 0 0,0 0 253 0 0,0 0 22 0 0,0 0 8 0 0,0 0 30 0 0,0 0 18 0 0,0 0 2 0 0,0 0-261 0 0,0 0-156 0 0,0 0-44 0 0,0 0 21 0 0,0 0 64 0 0,0 0-21 0 0,0 0 6 0 0,0 0 39 0 0,0 0 15 0 0,0 0 1 0 0,0 0-27 0 0,0 0-112 0 0,0 0-49 0 0,0 0-10 0 0,0 0-1 0 0,0 0 6 0 0,-13-2 309 0 0,8 2-335 0 0,1 0-78 0 0,-16 7 185 0 0,2 0-70 0 0,-7 1 87 0 0,-7 9 200 0 0,7-3-69 0 0,21-11-246 0 0,1 0 1 0 0,-1 0-1 0 0,1 0 1 0 0,-1 0-1 0 0,1 1 1 0 0,0-1-1 0 0,1 1 1 0 0,-3 3-79 0 0,0 0 100 0 0,-1 0-37 0 0,2-2-9 0 0,-1 2 38 0 0,-2 0 40 0 0,5-3-60 0 0,1 0 1 0 0,0-1-1 0 0,-1 1 1 0 0,1 0-1 0 0,1 0 0 0 0,-1 2-72 0 0,0 0 104 0 0,-1 1 132 0 0,2 8 166 0 0,1-6-152 0 0,-1-7-165 0 0,2 12 171 0 0,-1-8-171 0 0,-1-1-55 0 0,1-1-5 0 0,-1 0 38 0 0,2 6 258 0 0,-1-5-208 0 0,1 0-68 0 0,-2-4 107 0 0,0-1-7 0 0,0 1-46 0 0,0 1-94 0 0,1 0-78 0 0,-1-1-76 0 0,3 4 87 0 0,0 2 61 0 0,-2-5 61 0 0,-1-2 40 0 0,0 0 17 0 0,-2 1-12 0 0,3-1-63 0 0,-1 1-38 0 0,1 1-54 0 0,1 1-74 0 0,1 3-93 0 0,-2 0 217 0 0,-1-1-3 0 0,2 0 36 0 0,-2-4-9 0 0,1 0 0 0 0,0 0-1 0 0,-1 0 1 0 0,1 0 0 0 0,0 0-1 0 0,0 0 1 0 0,0 0-1 0 0,0 0 1 0 0,0 0 0 0 0,0-1-1 0 0,0 1 1 0 0,0 0 0 0 0,0 0-24 0 0,3 1 25 0 0,-1-1-91 0 0,-3-1 53 0 0,1 0-55 0 0,3 1 33 0 0,3 3 112 0 0,1 2 13 0 0,-5-5-103 0 0,0-1-38 0 0,3 1-23 0 0,1 0 40 0 0,6 1 57 0 0,0-3 82 0 0,1-3-39 0 0,-1 1-69 0 0,16-4-84 0 0,-10-1 68 0 0,9-3 117 0 0,-13 5-67 0 0,1-1-82 0 0,-6 3-53 0 0,0-1-74 0 0,-1 1-37 0 0,-1 0-71 0 0,1 0-79 0 0,-1-1-87 0 0,9-3-407 0 0</inkml:trace>
  <inkml:trace contextRef="#ctx0" brushRef="#br0" timeOffset="95289.008">6005 1568 8232 0 0,'1'0'123'0'0,"-1"0"-37"0"0,1-1-14 0 0,-1 1-114 0 0,0 0-163 0 0,0-1 68 0 0,1 1 74 0 0,-1 0 42 0 0,0 0 38 0 0,0 0 33 0 0,1-1 37 0 0,-1 1 44 0 0,0 0 48 0 0,1 0 11 0 0,-1-1 40 0 0,1 1 44 0 0,0 0 46 0 0,-1-1 49 0 0,1 1 53 0 0,0 0 56 0 0,0-1 58 0 0,0 2-184 0 0,0 1-51 0 0,0 2-49 0 0,-1 0-46 0 0,0 1-43 0 0,0 0-40 0 0,0-2-38 0 0,0-1-35 0 0,0-2-44 0 0,0 21 419 0 0,-1-1-79 0 0,-1 3-52 0 0,2-1-100 0 0,2 1-102 0 0,2 0-101 0 0,-4-21 6 0 0,4 11 52 0 0,-2-8 32 0 0,-1 1-1 0 0,1-1 0 0 0,1 1 1 0 0,1 2-81 0 0,-3-7 72 0 0,0 1 0 0 0,1-1-49 0 0,2 2 6 0 0,3 5 60 0 0,-1-6 40 0 0,5-3-78 0 0,-7 1-12 0 0,-2-1-25 0 0,0 1 1 0 0,-1 0 0 0 0,1 0 0 0 0,-1-1 0 0 0,1 1-1 0 0,0-1 1 0 0,-1 1 0 0 0,1-1 0 0 0,-1 0 0 0 0,0 0-1 0 0,1 0-14 0 0,17-14 71 0 0,-3-3-103 0 0,-6 0-112 0 0,-5 9 62 0 0,1-1 4 0 0,2-4-41 0 0,-1-1-37 0 0,-4 11 75 0 0,-2 4-31 0 0,-1 0 11 0 0,0 0 6 0 0,0 0 19 0 0,1 1 34 0 0,5 2-4 0 0,-3-1-7 0 0,3 4-20 0 0,-2 0 50 0 0,3 10 105 0 0,-5-9-47 0 0,0-2-48 0 0,8 21 16 0 0,-2-5-15 0 0,1-8-67 0 0,-5-9 31 0 0,5 5-35 0 0,0 0 35 0 0,1 0 33 0 0,0-1 35 0 0,1-3 32 0 0,1-1 34 0 0,-10-4-61 0 0,1 1-1 0 0,-1-1 1 0 0,0 0-1 0 0,0 0 1 0 0,0-1-1 0 0,1 1 1 0 0,-1 0 0 0 0,0-1-1 0 0,0 1 1 0 0,0-1-1 0 0,0 1-24 0 0,13-7 246 0 0,-3-2-46 0 0,-9 5-141 0 0,0 1-1 0 0,0 0 1 0 0,0-1 0 0 0,0 0-1 0 0,1-2-58 0 0,1-3 80 0 0,-1 1-1 0 0,-1 0 0 0 0,1-1 1 0 0,-1 0-1 0 0,1-8-79 0 0,-2 7 26 0 0,-1 1 0 0 0,-1-1 0 0 0,0 1 1 0 0,0-1-1 0 0,-1-1-26 0 0,0-16 11 0 0,1 10 21 0 0,-2 1 1 0 0,-2-10-33 0 0,-3-12-17 0 0,7 35-195 0 0,-1 1 72 0 0,1 0 62 0 0,-1-1 52 0 0,0 0 51 0 0,0 0 46 0 0,-2-6 258 0 0,2 5-208 0 0,-1 0-72 0 0,2 2-77 0 0,-1-1-62 0 0,0 1-40 0 0,0-1-58 0 0,1 1-66 0 0,-1 0-70 0 0,1 0-6 0 0,0 0-59 0 0,-1 0-62 0 0,1 1-66 0 0,0-1-70 0 0,0 0-75 0 0,0 0-78 0 0,0 0-81 0 0,0 2-893 0 0,0 0-968 0 0</inkml:trace>
  <inkml:trace contextRef="#ctx0" brushRef="#br1" timeOffset="3592.301">6561 2247 6000 0 0,'0'0'174'0'0,"-2"0"-26"0"0,-3 2-94 0 0,-12 5-27 0 0,1 0 51 0 0,0 1 46 0 0,0 1 41 0 0,-15 9 267 0 0,0 2 103 0 0,-52 40 1173 0 0,48-32-1042 0 0,14-12-325 0 0,1 0-68 0 0,-1 0-82 0 0,-1 0-99 0 0,-22 18 390 0 0,15-11 185 0 0,-15 7-667 0 0,-29 18 430 0 0,24-16-212 0 0,10-4-100 0 0,0 1-54 0 0,1 0-68 0 0,2 2-86 0 0,30-26 1 0 0,0 1 44 0 0,-11 11 26 0 0,9-9-27 0 0,2-2-58 0 0,0 0-86 0 0,0 1-114 0 0,3-4 102 0 0,-1 0-38 0 0,2-1-40 0 0,0 0-44 0 0,0 0-39 0 0,-1 0-33 0 0,1 0-118 0 0,-1 1-34 0 0,-5 4-1212 0 0,8-7 1755 0 0</inkml:trace>
  <inkml:trace contextRef="#ctx0" brushRef="#br0" timeOffset="-1010.599">4270 4136 8176 0 0,'0'0'182'0'0,"0"0"29"0"0,0 0-23 0 0,0 0-80 0 0,-1 0-60 0 0,-3 2-18 0 0,2 0 12 0 0,-3 2-22 0 0,-1 0 1 0 0,1 0-1 0 0,0 1 1 0 0,0 0-1 0 0,1 0 0 0 0,-1 0 1 0 0,1 1-21 0 0,-3 6 96 0 0,2 0 64 0 0,2 2 85 0 0,2 1 103 0 0,2-2 82 0 0,0 0-48 0 0,1-1-45 0 0,1 1-42 0 0,1 0-38 0 0,0-1-36 0 0,6 13 126 0 0,0-6-146 0 0,1-1-54 0 0,4 3-25 0 0,8 7-1 0 0,-9-13-47 0 0,7 10 33 0 0,-13-19-28 0 0,0-2 40 0 0,5-1 300 0 0,-1-5-73 0 0,4-7 65 0 0,-3-6-87 0 0,-10 9-180 0 0,1 0 1 0 0,-1-1-1 0 0,0 1 0 0 0,2-6-144 0 0,-1 1 222 0 0,-1 0 39 0 0,-2 3-239 0 0,1 0 0 0 0,-2 0 0 0 0,1 0 0 0 0,-1 0 0 0 0,0 0 0 0 0,-1 0 0 0 0,0 0 0 0 0,0 0 0 0 0,-1 0 0 0 0,-1-4-22 0 0,0-2 51 0 0,1 9-22 0 0,1 1-1 0 0,-1-1 0 0 0,-1 1 1 0 0,1-1-1 0 0,-1 1 0 0 0,1 0 0 0 0,-1 0 1 0 0,0 0-1 0 0,-1 0 0 0 0,1 0 0 0 0,-1 1 1 0 0,1-1-1 0 0,-1 1 0 0 0,0 0 0 0 0,-1 1 1 0 0,1-1-1 0 0,0 0 0 0 0,-1 1-28 0 0,-19-8 61 0 0,0 3-77 0 0,1 6-104 0 0,12 3 14 0 0,0 0-36 0 0,7 0-58 0 0,0-2-89 0 0,-2 2-258 0 0,-1 1-58 0 0</inkml:trace>
  <inkml:trace contextRef="#ctx0" brushRef="#br0" timeOffset="44379.06">3020 5208 5696 0 0,'0'0'132'0'0,"0"0"17"0"0,0 0 10 0 0,-2 0-26 0 0,-5 2-58 0 0,3-1 238 0 0,0 1-84 0 0,1 0-65 0 0,1-1-48 0 0,-6 4 128 0 0,4-4-101 0 0,-3-1 43 0 0,3 1-48 0 0,0-1 3 0 0,2 0 25 0 0,-1 1 59 0 0,2 0 230 0 0,-1 0-38 0 0,-1 1-340 0 0,2-1 85 0 0,0 2 110 0 0,3 0 204 0 0,1 0-49 0 0,1-1-242 0 0,-1 0-129 0 0,0 0-115 0 0,-2-1-8 0 0,4 1 294 0 0,0 1-37 0 0,6 0 94 0 0,0 0-103 0 0,-6-2-94 0 0,0 0-1 0 0,0-1 1 0 0,0 0-1 0 0,6 0-86 0 0,1-2 202 0 0,7-1 11 0 0,1-2-84 0 0,-9 3-80 0 0,-1-1-1 0 0,0 0 1 0 0,7-3-49 0 0,13-6 102 0 0,-21 9-67 0 0,-1 0-1 0 0,1 0 0 0 0,-1-1 1 0 0,0-1-1 0 0,6-3-34 0 0,3-3 79 0 0,-15 11-71 0 0,0-1 0 0 0,0 0-1 0 0,0 0 1 0 0,-1 0 0 0 0,1 0-1 0 0,0 0 1 0 0,-1-1 0 0 0,1 1-1 0 0,-1 0 1 0 0,1-1 0 0 0,-1 1-1 0 0,0-1 1 0 0,0 1-1 0 0,0-1 1 0 0,0 0 0 0 0,0 0-1 0 0,0 1 1 0 0,0-1 0 0 0,0 0-1 0 0,0-1-7 0 0,1-5 35 0 0,-2 8-33 0 0,1-1 0 0 0,-1 1 0 0 0,0-1 1 0 0,0 1-1 0 0,1-1 0 0 0,-1 1 0 0 0,0-1 1 0 0,0 1-1 0 0,0-1 0 0 0,0 1 0 0 0,0-1 1 0 0,0 1-1 0 0,0-1 0 0 0,0 1 0 0 0,0-1 1 0 0,0 1-1 0 0,0-1 0 0 0,0 1 0 0 0,0-1 0 0 0,0 1 1 0 0,-1-1-1 0 0,1 1 0 0 0,0-1 0 0 0,0 1 1 0 0,-1 0-1 0 0,1-1 0 0 0,0 1 0 0 0,0-1 1 0 0,-1 1-1 0 0,1 0 0 0 0,-1-1 0 0 0,1 1 1 0 0,0 0-1 0 0,-1-1 0 0 0,1 1 0 0 0,-1 0 1 0 0,1-1-3 0 0,-1 1 1 0 0,1-1 0 0 0,0 1 1 0 0,-1 0-1 0 0,1-1 0 0 0,0 1 1 0 0,-1-1-1 0 0,1 1 1 0 0,0-1-1 0 0,0 1 0 0 0,0-1 1 0 0,-1 1-1 0 0,1-1 0 0 0,0 1 1 0 0,0-1-1 0 0,0 1 1 0 0,0-1-1 0 0,0 1 0 0 0,0-1 1 0 0,0 1-1 0 0,0-1 0 0 0,0 0 1 0 0,0 1-1 0 0,0-1 0 0 0,1 1 1 0 0,-1-1-2 0 0,0 0 2 0 0,0 1-1 0 0,0-1 1 0 0,1 0-1 0 0,-1 0 1 0 0,0 1 0 0 0,0-1-1 0 0,0 0 1 0 0,0 1 0 0 0,-1-1-1 0 0,1 0 1 0 0,0 0 0 0 0,0 1-1 0 0,0-1 1 0 0,0 0 0 0 0,-1 1-1 0 0,1-1 1 0 0,0 0 0 0 0,-1 1-2 0 0,-4-7 16 0 0,-1-3 62 0 0,5 9-62 0 0,0 0 0 0 0,0-1 0 0 0,0 1 1 0 0,0 0-1 0 0,0 0 0 0 0,-1 0 1 0 0,1 0-1 0 0,0 1 0 0 0,0-1 0 0 0,-1 0 1 0 0,1 0-1 0 0,0 1 0 0 0,-1-1 1 0 0,1 1-1 0 0,-2-1-16 0 0,-8 0 46 0 0,-4 1 223 0 0,-1 1-44 0 0,-16 1 120 0 0,7 3-140 0 0,20-4-153 0 0,-1 1 0 0 0,1 0 0 0 0,-1 0 0 0 0,1 1 0 0 0,0-1-52 0 0,-10 6 154 0 0,-9 6 77 0 0,11-4-40 0 0,5-2-77 0 0,2 1-61 0 0,-6 6-10 0 0,12-15-38 0 0,-1 1 0 0 0,1-1-1 0 0,-1 1 1 0 0,1-1 0 0 0,0 1-1 0 0,-1 0 1 0 0,1-1 0 0 0,0 1-1 0 0,-1 0 1 0 0,1-1 0 0 0,0 1-1 0 0,0 0 1 0 0,-1 0 0 0 0,1-1-1 0 0,0 1 1 0 0,0 0 0 0 0,0 0 0 0 0,0-1-1 0 0,0 2-4 0 0,0-1 6 0 0,0 0 1 0 0,0 0-1 0 0,0 0 0 0 0,0-1 0 0 0,0 1 0 0 0,0 0 0 0 0,0 0 0 0 0,-1 0 1 0 0,1 0-1 0 0,0 0 0 0 0,-1 0 0 0 0,1 0 0 0 0,-1-1 0 0 0,1 1 1 0 0,-1 0-7 0 0,-6 8 45 0 0,5-8-37 0 0,1 1-1 0 0,0-1 1 0 0,-1 0-1 0 0,1 1 1 0 0,0-1 0 0 0,0 1-1 0 0,0 0 1 0 0,0-1-1 0 0,0 1 1 0 0,1 0-1 0 0,-1 0 1 0 0,0-1 0 0 0,0 3-8 0 0,1-1 14 0 0,-2 0 1 0 0,1 0 0 0 0,0 0 0 0 0,-1-1 0 0 0,1 1-1 0 0,-1 0 1 0 0,0-1 0 0 0,-2 3-15 0 0,3-3 10 0 0,-1 0-1 0 0,1 0 1 0 0,-1 0-1 0 0,1 0 1 0 0,-1 1-1 0 0,1-1 1 0 0,0 0-1 0 0,0 1 1 0 0,0-1 0 0 0,1 1-1 0 0,-1-1 1 0 0,0 1-1 0 0,1-1-9 0 0,-1 12 40 0 0,0-13-26 0 0,0 0-1 0 0,1 1 1 0 0,-1-1-1 0 0,0 0 1 0 0,0 0-1 0 0,0 1 1 0 0,0-1 0 0 0,0 0-1 0 0,0 0 1 0 0,0 0-14 0 0,-1 1 13 0 0,1-1-8 0 0,1-1-1 0 0,0 1 1 0 0,-1-1-1 0 0,1 0 0 0 0,0 1 1 0 0,-1-1-1 0 0,1 1 1 0 0,0-1-1 0 0,-1 1 0 0 0,1-1 1 0 0,0 1-1 0 0,0-1 1 0 0,0 1-1 0 0,-1-1 0 0 0,1 1 1 0 0,0 0-1 0 0,0-1 1 0 0,0 1-1 0 0,0-1 0 0 0,0 1 1 0 0,0-1-1 0 0,0 1 1 0 0,0 0-1 0 0,0-1 0 0 0,0 1 1 0 0,1-1-1 0 0,-1 1 0 0 0,0-1 1 0 0,0 1-1 0 0,0-1 1 0 0,1 1-1 0 0,-1-1 0 0 0,0 1 1 0 0,1-1-5 0 0,-1 1 11 0 0,1 0 0 0 0,-1 0 0 0 0,0 0 0 0 0,1 0 0 0 0,-1 0 0 0 0,0 0 0 0 0,0 0 0 0 0,1 0 0 0 0,-1 0 0 0 0,0 0 0 0 0,0 0 0 0 0,0 0-1 0 0,0 0-10 0 0,-1 5 58 0 0,0-4-39 0 0,1-1 0 0 0,0 1 0 0 0,0-1 0 0 0,0 1 1 0 0,0-1-1 0 0,0 1 0 0 0,0-1 0 0 0,0 1 0 0 0,0-1 1 0 0,0 1-1 0 0,1-1 0 0 0,-1 0 0 0 0,0 1 0 0 0,1-1 1 0 0,0 1-1 0 0,-1-1 0 0 0,1 0 0 0 0,0 0 0 0 0,-1 1 1 0 0,1-1-1 0 0,0 0 0 0 0,0 0 0 0 0,1 1-19 0 0,6 10 139 0 0,-5 4 83 0 0,0-9-114 0 0,9-1-34 0 0,-3-1-23 0 0,-9-5-48 0 0,0 0 0 0 0,0 0 0 0 0,1 0 1 0 0,-1 1-1 0 0,0-1 0 0 0,0 0 0 0 0,0 0 0 0 0,0 0 1 0 0,0 1-1 0 0,0-1 0 0 0,1 0 0 0 0,-1 0 0 0 0,0 0 1 0 0,0 1-1 0 0,0-1 0 0 0,0 0 0 0 0,0 0 0 0 0,0 1 0 0 0,0-1 1 0 0,0 0-1 0 0,0 0 0 0 0,0 1 0 0 0,0-1 0 0 0,0 0 1 0 0,0 0-1 0 0,0 0 0 0 0,0 1 0 0 0,0-1 0 0 0,-1 0 1 0 0,1 0-1 0 0,0 1 0 0 0,0-1 0 0 0,0 0 0 0 0,0 0 0 0 0,0 0-3 0 0,2 2 101 0 0,8 1-42 0 0,10 3 164 0 0,2-4-47 0 0,-1-3-41 0 0,1-3-35 0 0,13-5 3 0 0,16-9-32 0 0,-15 4-39 0 0,-31 13-183 0 0,-1-1 79 0 0,3-1 74 0 0,5-2 137 0 0,-7 3-108 0 0,1-1-63 0 0,-1 1-94 0 0,0-1-94 0 0,-3 2 65 0 0,0 0-34 0 0,1 0-36 0 0,-1 0-40 0 0,0 0-43 0 0,1 0-45 0 0,-2 0 24 0 0,1 0-35 0 0,0 0-37 0 0,0 0-38 0 0,0 0-39 0 0,0 0-42 0 0,0 0-43 0 0,0 0-44 0 0,7-3-1657 0 0,4-3-1286 0 0</inkml:trace>
  <inkml:trace contextRef="#ctx0" brushRef="#br0" timeOffset="44915.824">3301 4699 7512 0 0,'4'-1'14'0'0,"0"-1"72"0"0,0 1 49 0 0,-4 1-130 0 0,0 0 0 0 0,0 0 0 0 0,0 0 0 0 0,0 0 0 0 0,0 0 0 0 0,0 0 0 0 0,0-1 0 0 0,0 1 0 0 0,0 0 0 0 0,0 0 0 0 0,0 0 0 0 0,0 0 0 0 0,0 0 0 0 0,1 0 0 0 0,-1 0 0 0 0,0 0 0 0 0,0 0 0 0 0,0 0 0 0 0,0 0 0 0 0,0-1 0 0 0,0 1 0 0 0,0 0 0 0 0,0 0 0 0 0,0 0 0 0 0,0 0 0 0 0,0 0 0 0 0,0 0 0 0 0,0 0 0 0 0,0 0 0 0 0,0 0 0 0 0,0 0 0 0 0,0 0 0 0 0,0-1 0 0 0,-1 1 0 0 0,1 0 0 0 0,0 0 0 0 0,0 0 0 0 0,0 0 0 0 0,0 0 0 0 0,0 0 0 0 0,0 0-1 0 0,0 0 1 0 0,0 0 0 0 0,0 0 0 0 0,0 0 0 0 0,0 0 0 0 0,0 0 0 0 0,0 0 0 0 0,0-1 0 0 0,0 1 0 0 0,-1 0 0 0 0,1 0 0 0 0,0 0 0 0 0,0 0 0 0 0,0 0 0 0 0,0 0 0 0 0,0 0 0 0 0,0 0 0 0 0,0 0 0 0 0,0 0 0 0 0,0 0 0 0 0,0 0 0 0 0,-1 0 0 0 0,1 0 0 0 0,0 0 0 0 0,0 0 0 0 0,0 0-5 0 0,1-1 179 0 0,13-4-143 0 0,6-5-28 0 0,-18 9 25 0 0,0 0 175 0 0,-2 1 1 0 0,2 0-85 0 0,0-1-54 0 0,6 1 10 0 0,-6-1-14 0 0,0 1 19 0 0,-1 0 42 0 0,0 0 49 0 0,0 0 59 0 0,-1 0-33 0 0,0 0-44 0 0,0 0 49 0 0,1 0-100 0 0,2 0-13 0 0,-1 0 5 0 0,9 2 390 0 0,6 4 159 0 0,7 1 261 0 0,-16-6-560 0 0,0-1 40 0 0,-8 1-372 0 0,1-1 0 0 0,-1 0 0 0 0,0 1 0 0 0,1-1 0 0 0,-1 0 0 0 0,0 1 0 0 0,1-1 0 0 0,-1 1 0 0 0,0-1 0 0 0,1 0 0 0 0,-1 1 0 0 0,0-1 0 0 0,0 1 0 0 0,1-1 0 0 0,-1 1 0 0 0,0-1 0 0 0,0 1 0 0 0,0 0-17 0 0,2 5 92 0 0,-1-3-58 0 0,-5 10 5 0 0,-12 9 95 0 0,8-12-67 0 0,0 0 12 0 0,-7-1-17 0 0,0 1 5 0 0,-12 10 54 0 0,19-14-90 0 0,0-1 0 0 0,1 1 0 0 0,-1 1 0 0 0,0 1-31 0 0,-12 9 19 0 0,5-4 78 0 0,9-7-5 0 0,0 1 37 0 0,6-6-30 0 0,0 0 47 0 0,-1 0 174 0 0,0-1-90 0 0,2 0-117 0 0,-1 0-60 0 0,2 0-49 0 0,0 0-79 0 0,10-1 148 0 0,8-2-19 0 0,7-2 7 0 0,-1 2-52 0 0,-3 1 58 0 0,20 0-67 0 0,-41 2-140 0 0,0 0 46 0 0,1-1 41 0 0,0 1 35 0 0,0 0 41 0 0,1 0 42 0 0,9-1 256 0 0,-8 1-227 0 0,-1 0-78 0 0,-1-1-33 0 0,0 1-42 0 0,0 0-48 0 0,0 0-56 0 0,1 0-63 0 0,-1 0-71 0 0,0-1-76 0 0,-1 1 77 0 0,0 0-39 0 0,0 0-43 0 0,0 0-43 0 0,1 0-46 0 0,-1 0-49 0 0,0 0-50 0 0,0 0-53 0 0,4 0-1283 0 0,4 0-1082 0 0</inkml:trace>
  <inkml:trace contextRef="#ctx0" brushRef="#br0" timeOffset="45683.782">4005 4773 5760 0 0,'13'-22'435'0'0,"-9"9"-74"0"0,-2 2 15 0 0,-2 0 92 0 0,0 5 202 0 0,-2 0-100 0 0,-1 0-90 0 0,0 1-80 0 0,-1 0-71 0 0,-1 1-62 0 0,0 0-51 0 0,-1 0-42 0 0,-4-1 51 0 0,-16-5 199 0 0,19 8-255 0 0,0 0 48 0 0,4 1-85 0 0,-11-2-131 0 0,-1 2 55 0 0,-1 1 58 0 0,1 0 63 0 0,-5 1 162 0 0,10 0-119 0 0,-1 2 65 0 0,-20 14 722 0 0,21-10-658 0 0,3 3-65 0 0,1 2-59 0 0,2 0-51 0 0,1 2-43 0 0,0-1-34 0 0,0 15 23 0 0,1-4-47 0 0,-8 71 210 0 0,8-48-122 0 0,1-2-53 0 0,-4 6 143 0 0,3 0 80 0 0,-3 36 284 0 0,-3-30-266 0 0,-2 12-69 0 0,3-24-160 0 0,5-29-64 0 0,-1 0 0 0 0,-1 0 0 0 0,-2 7-56 0 0,4-18-3 0 0,1 1 38 0 0,-4 10 119 0 0,1-8-130 0 0,-2 0-76 0 0,2-4-16 0 0,0 0-36 0 0,2-2-154 0 0,0 0 97 0 0,0 0 47 0 0,-1 2 33 0 0,2-3 20 0 0,0 1-100 0 0,0-1 29 0 0,0 0-42 0 0,0 0-51 0 0,0 0-57 0 0,1 0-64 0 0,-1 0-71 0 0,0-1 96 0 0,0 1-37 0 0,1-1-38 0 0,-1 1-41 0 0,0-1-44 0 0,1 1-44 0 0,-1-1-47 0 0,0 1-50 0 0,0-1-1375 0 0,1 0-1123 0 0</inkml:trace>
  <inkml:trace contextRef="#ctx0" brushRef="#br0" timeOffset="45983.01">3533 5231 8928 0 0,'6'-2'-9'0'0,"-2"0"63"0"0,1 0 68 0 0,2-2 108 0 0,1 0-82 0 0,-2 1-79 0 0,7-3-41 0 0,25-10 366 0 0,-30 13-257 0 0,1 0 58 0 0,-4 1-30 0 0,0 1 36 0 0,0-1 40 0 0,0 0 45 0 0,-2 1 13 0 0,0 0-43 0 0,0 0-41 0 0,0 1-36 0 0,1-1 29 0 0,1 0-61 0 0,0 0-47 0 0,-1 1-35 0 0,9-3 69 0 0,-7 3-66 0 0,0-1 64 0 0,12 3 418 0 0,-8 0-313 0 0,-5-2-173 0 0,0 0-51 0 0,2 0-28 0 0,18-1 40 0 0,-14 0-61 0 0,0 0-67 0 0,-1 1-96 0 0,-5 0 56 0 0,0 0-34 0 0,-3 0 128 0 0,0 0-41 0 0,2 0-190 0 0,-1 0-53 0 0,6 0-527 0 0,-3 0 128 0 0</inkml:trace>
  <inkml:trace contextRef="#ctx0" brushRef="#br0" timeOffset="46209.323">3882 5184 7976 0 0,'0'0'174'0'0,"0"0"29"0"0,0 0 14 0 0,-1 2-46 0 0,-1 3-112 0 0,1 0-5 0 0,-1 1 99 0 0,0 0 86 0 0,1-1 74 0 0,-1-1 33 0 0,1 1 43 0 0,-1-1 83 0 0,-6 14 1521 0 0,6-13-1513 0 0,0-1-57 0 0,1 0-135 0 0,-1-1-58 0 0,0 1-70 0 0,1 0-76 0 0,-2 4 283 0 0,0-1-60 0 0,0 1-53 0 0,0-1-44 0 0,1 2-8 0 0,0 0-41 0 0,-1 19 202 0 0,2-24-253 0 0,-1-1-63 0 0,2-3-46 0 0,0 1 1 0 0,0-1 0 0 0,0 1-1 0 0,-1-1 1 0 0,1 0 0 0 0,0 1-1 0 0,0-1 1 0 0,0 1 0 0 0,0-1-1 0 0,0 0 1 0 0,-1 1-1 0 0,1-1 1 0 0,0 1 0 0 0,0-1-1 0 0,0 0 1 0 0,0 1 0 0 0,0-1-1 0 0,1 1 1 0 0,-1-1 0 0 0,0 1-1 0 0,0-1-1 0 0,3 7 70 0 0,-2-6-4 0 0,0 0-12 0 0,3 1-57 0 0,-4-2-43 0 0,0 0-1 0 0,1 0 1 0 0,-1 1 0 0 0,1-1-1 0 0,-1 0 1 0 0,0 0 0 0 0,1 0-1 0 0,-1 0 1 0 0,1 0 0 0 0,-1 0-1 0 0,0 0 1 0 0,1 0-1 0 0,-1 0 1 0 0,0-1 0 0 0,1 1-1 0 0,-1 0 1 0 0,1 0 0 0 0,-1 0-1 0 0,0 0 1 0 0,1 0-1 0 0,-1-1 47 0 0,3-1-363 0 0,0 0-34 0 0,-1 0 32 0 0,0 1-35 0 0,-1 0-41 0 0,-1 0-47 0 0,1 0-710 0 0</inkml:trace>
  <inkml:trace contextRef="#ctx0" brushRef="#br0" timeOffset="46475.576">3888 5012 9960 0 0,'0'-3'33'0'0,"0"-1"79"0"0,-1 1 49 0 0,-1-3 270 0 0,1 2-232 0 0,0 2-141 0 0,0 0-94 0 0,0-1 41 0 0,1 0 103 0 0,1 0 90 0 0,1-2 374 0 0,-1 4-429 0 0,-1 0-42 0 0,1 1 224 0 0,-1 0-157 0 0,0-1-42 0 0,0 1 23 0 0,0-1-97 0 0,1-1-49 0 0,-1 1 75 0 0,1 0 47 0 0,-1 1 75 0 0,1 0 92 0 0,-1 0 109 0 0,2 1-460 0 0,2 2 70 0 0,-3-2-66 0 0,0 0-56 0 0,1 0-80 0 0,-2 0-99 0 0,1-1-121 0 0,-1 0 104 0 0,1 1-50 0 0,-1-1-43 0 0,0 0-37 0 0,0 0-130 0 0,0 0-38 0 0,0 0-1340 0 0</inkml:trace>
  <inkml:trace contextRef="#ctx0" brushRef="#br0" timeOffset="47181.187">4028 5043 7776 0 0,'0'0'174'0'0,"0"0"29"0"0,0 0 12 0 0,0 0 15 0 0,0 0 62 0 0,0 0 27 0 0,0 0 8 0 0,0 0 17 0 0,0 0 68 0 0,0 0 32 0 0,0 0 4 0 0,0 2-6 0 0,3 9 134 0 0,-2-1-50 0 0,0 1-48 0 0,0 0-44 0 0,-1 0-43 0 0,-1 0-40 0 0,0-1-37 0 0,0 1-36 0 0,-3 11 184 0 0,0 0-112 0 0,-2 0-92 0 0,0 0-71 0 0,-1 6-26 0 0,-6 36 110 0 0,8-31-140 0 0,-2 2 82 0 0,1-5-13 0 0,6-28 46 0 0,0-1-54 0 0,1-1-47 0 0,-1 0-41 0 0,2-2 1 0 0,1-1-99 0 0,4-8-124 0 0,-5 8 117 0 0,-1 1 58 0 0,3-8 1 0 0,1 1-109 0 0,0-3-119 0 0,3-5-221 0 0,2-6-160 0 0,-7 15 407 0 0,1 1 38 0 0,2-6-47 0 0,0 0-45 0 0,1-1-47 0 0,0 1-43 0 0,1 0-43 0 0,-1 0-41 0 0,1 1-39 0 0,0 0-39 0 0,-3 6 378 0 0,-1 0-33 0 0,5-5-183 0 0,1 0-67 0 0,14-13-535 0 0,-16 17 654 0 0,1 0 42 0 0,0 0 36 0 0,1 0 100 0 0,1 2 68 0 0,-10 4 53 0 0,-1 1 49 0 0,0 1 9 0 0,-1 1-45 0 0,-4 10 110 0 0,4-10-170 0 0,0 0 0 0 0,-1 0 1 0 0,1 0-1 0 0,-1 0 1 0 0,1 0-1 0 0,-1 0 0 0 0,-1 1-16 0 0,-27 18 257 0 0,14-11-151 0 0,1 1-63 0 0,6-4-12 0 0,-7 2 98 0 0,-1 0 29 0 0,8-1-86 0 0,2-1 278 0 0,1 2-39 0 0,3-1-42 0 0,1 1-44 0 0,2-1-49 0 0,2 1-51 0 0,3 0-54 0 0,3-1-58 0 0,12 8 330 0 0,0 0-72 0 0,2-1-63 0 0,0-1-57 0 0,6 2-33 0 0,0-1-56 0 0,7 1-44 0 0,19 3-55 0 0,-52-18 26 0 0,-1-1-28 0 0,0 1-29 0 0,0-1-44 0 0,0 1-23 0 0,0-1-44 0 0,0 1-51 0 0,0-1-58 0 0,0 1-61 0 0,0-1-57 0 0,0 1-50 0 0,0-1-46 0 0,0 1-149 0 0,0-1-45 0 0,1 1-181 0 0,0 1-486 0 0,-2-2 1357 0 0</inkml:trace>
  <inkml:trace contextRef="#ctx0" brushRef="#br0" timeOffset="54223.092">2272 5776 5440 0 0,'0'0'124'0'0,"0"0"17"0"0,0 0 10 0 0,0 0-25 0 0,0 0-112 0 0,0-1-1 0 0,0 1 0 0 0,0 0 0 0 0,0-1 1 0 0,0 1-1 0 0,1 0 0 0 0,-1-1 0 0 0,0 1 1 0 0,0 0-1 0 0,0 0 0 0 0,0-1 0 0 0,0 1 1 0 0,0 0-1 0 0,0 0 0 0 0,1-1 0 0 0,-1 1 1 0 0,0 0-1 0 0,0 0 0 0 0,0-1 0 0 0,1 1 1 0 0,-1 0-1 0 0,0 0 0 0 0,0 0 0 0 0,1-1 1 0 0,-1 1-1 0 0,0 0 0 0 0,0 0 0 0 0,1 0-13 0 0,2-4 311 0 0,-3 4-91 0 0,0-1 7 0 0,3 1-94 0 0,7-2 86 0 0,-9 2-133 0 0,0 0 41 0 0,7-4 22 0 0,1 1 56 0 0,3 0 93 0 0,7 0 201 0 0,1 2-15 0 0,-7 1-211 0 0,-2 0-99 0 0,-2 0-63 0 0,0 0-79 0 0,27-2 570 0 0,0-1-81 0 0,1 0-96 0 0,-1 1-116 0 0,65 2 329 0 0,0-2-81 0 0,0 0-87 0 0,0 2-93 0 0,36-4-41 0 0,-87 8-187 0 0,-1 0-42 0 0,-18-3-26 0 0,20-1 30 0 0,-20-2 71 0 0,-1 2 0 0 0,5 2-182 0 0,6 0 118 0 0,-4 1-75 0 0,9-3 39 0 0,-28 0-48 0 0,0 1-1 0 0,16 2-33 0 0,-19-2 42 0 0,18 0-31 0 0,-17-2 30 0 0,1 2 77 0 0,28 0 216 0 0,-17 0-212 0 0,-14-1-103 0 0,-1 1-36 0 0,5 0 35 0 0,-1 0-38 0 0,4-1-42 0 0,10-1-79 0 0,7 1-50 0 0,19-2 169 0 0,-33 0 23 0 0,0 2-1 0 0,0 0 1 0 0,16 4-1 0 0,-10-4-3 0 0,-9-1 30 0 0,-5-1 35 0 0,1 1 52 0 0,43 1-94 0 0,81 0-136 0 0,-97 0 129 0 0,-1 0 64 0 0,15-3 15 0 0,-36 1-9 0 0,-1 1 0 0 0,16 1-83 0 0,29-1 142 0 0,-34-1-60 0 0,0-1 44 0 0,44 2 138 0 0,0-3-66 0 0,76-1 93 0 0,-29 1-49 0 0,-47 1-130 0 0,-34 1 42 0 0,27 3-154 0 0,93 0 0 0 0,-115 1-13 0 0,84-1 158 0 0,-74-2-149 0 0,-29 0-43 0 0,1 1-42 0 0,-1 0-49 0 0,0 0-58 0 0,-25 0 47 0 0,0 0 37 0 0,2-1-18 0 0,1 1 89 0 0,9 0 69 0 0,-10-1-81 0 0,0 1-70 0 0,-1 0-98 0 0,-1 0 66 0 0,-1 0-34 0 0,1 0-37 0 0,-1 0-40 0 0,1-1-44 0 0,-1 1-46 0 0,0 0-50 0 0,1 0-54 0 0,-1 0-55 0 0,1 0-60 0 0,-1 0-62 0 0,1 0-66 0 0,4 0-1253 0 0,4 0-1106 0 0</inkml:trace>
  <inkml:trace contextRef="#ctx0" brushRef="#br0" timeOffset="57401.532">2770 6371 4688 0 0,'1'0'113'0'0,"-1"0"-47"0"0,6 0 16 0 0,4 0 10 0 0,-2-2-43 0 0,-6 1-2 0 0,1 0 51 0 0,-1 0 75 0 0,2 0 101 0 0,-2 1-92 0 0,1 0 34 0 0,-1 0-37 0 0,1 0-40 0 0,0-1 12 0 0,1 0-49 0 0,3 0 67 0 0,-4 1-71 0 0,-1 0 112 0 0,-2 0-2 0 0,0 0 0 0 0,0 0-4 0 0,1-1-58 0 0,1 1 9 0 0,3-1 6 0 0,-3 0-67 0 0,1 0 52 0 0,-1 1 73 0 0,0-1 59 0 0,-1 1 96 0 0,0 0 112 0 0,-1 0-195 0 0,0 0 35 0 0,6-1-46 0 0,-4-1 8 0 0,-6 1-28 0 0,0 1-28 0 0,2 1-111 0 0,0 0-34 0 0,-1 0 11 0 0,-2 2-25 0 0,1-2-16 0 0,-16 2 171 0 0,-21 2 102 0 0,10-4-191 0 0,-2 1 119 0 0,17-1-76 0 0,-1 0 36 0 0,1-1 37 0 0,-1 1 39 0 0,0-1-291 0 0,-1 0 59 0 0,-4 2 73 0 0,-10 0 147 0 0,-21 1 223 0 0,36-2-369 0 0,0-1-35 0 0,15 0-21 0 0,0 0-14 0 0,1 0-98 0 0,-2 0 35 0 0,-1 0 43 0 0,-2 0 76 0 0,4 0-16 0 0,8 0-40 0 0,-2 0 59 0 0,-1-1-34 0 0,4-1 2 0 0,0-1-100 0 0,4-4-132 0 0,-4 3 42 0 0,-2 1 60 0 0,-1 1 36 0 0,0 1 36 0 0,-1-1-33 0 0,1 0 0 0 0,-1 1 1 0 0,0-1-1 0 0,1 0 1 0 0,-1-1-1 0 0,0 1 0 0 0,0-1 1 0 0,-1 1-1 0 0,3-3-2 0 0,16-13 43 0 0,-12 11-47 0 0,3-4 41 0 0,5-4-6 0 0,-4 4-29 0 0,5-8 50 0 0,-2 1-42 0 0,-13 14-10 0 0,1 1 0 0 0,-1-1 0 0 0,-1 0 0 0 0,1 0 0 0 0,0-1 0 0 0,-1 1 0 0 0,1-2 0 0 0,11-11 10 0 0,-13 16-5 0 0,1 0 0 0 0,-1-1 0 0 0,1 1 0 0 0,-1-1 0 0 0,0 0-1 0 0,0 1 1 0 0,0-1 0 0 0,1 0 0 0 0,-2 0 0 0 0,1 0 0 0 0,1-1-5 0 0,1-6 24 0 0,2-3 84 0 0,2-6 91 0 0,-6 12-167 0 0,0-1-34 0 0,-1 7-6 0 0,0-1-1 0 0,0 0 1 0 0,0 0 0 0 0,0 0 0 0 0,1 0-1 0 0,-1 1 1 0 0,0-1 0 0 0,1 0-1 0 0,-1 0 1 0 0,1 1 0 0 0,-1-1 0 0 0,1 0-1 0 0,-1 1 1 0 0,1-1 0 0 0,-1 0 8 0 0,1 0-5 0 0,0 1 0 0 0,-1-1-1 0 0,1 0 1 0 0,-1 1 0 0 0,1-1 0 0 0,-1 0 0 0 0,1 0 0 0 0,-1 0-1 0 0,0 1 1 0 0,1-1 0 0 0,-1 0 0 0 0,0 0 0 0 0,0 0 0 0 0,0 0 0 0 0,1 0 5 0 0,-1 0-2 0 0,0 0 1 0 0,1 0 0 0 0,-1 0-1 0 0,1 0 1 0 0,-1 0 0 0 0,1 0-1 0 0,0 1 1 0 0,-1-1 0 0 0,1 0-1 0 0,0 0 1 0 0,0 1 0 0 0,-1-1-1 0 0,2 0 2 0 0,-2 1-80 0 0,2 0 20 0 0,7-2 66 0 0,-6 2 58 0 0,1 0-63 0 0,-3 0-49 0 0,0 12 226 0 0,0-2-47 0 0,-5 1-97 0 0,4-11-35 0 0,-1 1 1 0 0,1 0 0 0 0,0-1 0 0 0,-1 1 0 0 0,1 0 0 0 0,0 0 0 0 0,0-1 0 0 0,0 1 0 0 0,0 0 0 0 0,-1 0 0 0 0,1-1 0 0 0,0 1 0 0 0,0 0 0 0 0,0 0 0 0 0,1-1 0 0 0,-1 1 0 0 0,0 0 0 0 0,0 0 0 0 0,0 0 0 0 0,0-1 0 0 0,1 1 1 0 0,-1 0 0 0 0,0 0-1 0 0,0 0 1 0 0,0 0 0 0 0,1 0 0 0 0,-1 0 0 0 0,0 0 0 0 0,-1 0 0 0 0,1 0 0 0 0,0 0 0 0 0,0 0 0 0 0,0 1-1 0 0,-2 3 22 0 0,0 0 1 0 0,0 1-1 0 0,1-1 0 0 0,0 1 1 0 0,0-1-1 0 0,0 1 0 0 0,1 5-22 0 0,-5 21 107 0 0,1-1-46 0 0,-1 19 69 0 0,0-3-37 0 0,4-35-84 0 0,0-1 0 0 0,0 1-1 0 0,-3 6-8 0 0,-3 24 48 0 0,5-25-52 0 0,-6 9 42 0 0,-1 12-8 0 0,4-14 17 0 0,4-21-36 0 0,0 0 0 0 0,0 0 0 0 0,0 0 0 0 0,1 0 0 0 0,-1 0 0 0 0,1 0 0 0 0,0 0 0 0 0,0 0 0 0 0,0 0 0 0 0,0 0 0 0 0,1 1-11 0 0,-1-2-93 0 0,0 1 69 0 0,1 1 58 0 0,1 8 112 0 0,-1-9-139 0 0,0 1-41 0 0,0-1-36 0 0,0 0-46 0 0,0-1-54 0 0,0 0-62 0 0,1 0-71 0 0,0-1-77 0 0,0 0-86 0 0,0-1-94 0 0,-2 1-620 0 0,2 4-10 0 0</inkml:trace>
  <inkml:trace contextRef="#ctx0" brushRef="#br0" timeOffset="59627.144">3068 6130 5496 0 0,'-23'-8'124'0'0,"23"7"-53"0"0,0-3 86 0 0,1-4 21 0 0,-1 3-132 0 0,-1 1-23 0 0,2 1 43 0 0,3-1 92 0 0,1 0 47 0 0,4-4 269 0 0,-8-1-240 0 0,-2 6 33 0 0,3 0-47 0 0,7-8 324 0 0,-4 6-253 0 0,-1 0 89 0 0,-2 2-54 0 0,-1-1 74 0 0,0-7 258 0 0,-1 5-350 0 0,1 1-41 0 0,-2 1-51 0 0,-2-1-63 0 0,3 4 24 0 0,0 0-58 0 0,1 0-33 0 0,0 0-28 0 0,1-1-17 0 0,-1 1 18 0 0,-1-1 33 0 0,0 1 54 0 0,-1-2-90 0 0,1 0 64 0 0,4-4 426 0 0,0 3-388 0 0,-2 2-126 0 0,-1 1 112 0 0,-1 1-24 0 0,1 0-51 0 0,6-3 30 0 0,-3 1 31 0 0,-1 0 46 0 0,-1 1-3 0 0,0 1 49 0 0,2 0 101 0 0,-5 1-270 0 0,1-1-52 0 0,-1 1 1 0 0,1 0-1 0 0,0-1 1 0 0,0 1-1 0 0,-1-1 1 0 0,1 1-1 0 0,0 0 1 0 0,0-1-1 0 0,0 1 1 0 0,0 0-1 0 0,0-1 1 0 0,0 1-1 0 0,0 0 1 0 0,0-1-1 0 0,0 1 1 0 0,0 0-1 0 0,0-1 1 0 0,1 1-1 0 0,-1 0 1 0 0,0-1-1 0 0,0 1 1 0 0,1-1-1 0 0,-1 1 1 0 0,0 0-1 0 0,1-1 1 0 0,-1 1-2 0 0,2 3 44 0 0,-4 9 96 0 0,2-12-122 0 0,-1 0 1 0 0,1 1-1 0 0,0-1 1 0 0,0 0 0 0 0,-1 1-1 0 0,1-1 1 0 0,0 0-1 0 0,0 1 1 0 0,1-1-1 0 0,-1 0 1 0 0,0 1-19 0 0,2 11 141 0 0,-2 5-19 0 0,0-8-65 0 0,0-9-45 0 0,0 1 0 0 0,0-1 0 0 0,1 0 1 0 0,-1 1-1 0 0,1-1 0 0 0,-1 1 0 0 0,1-1 1 0 0,-1 0-1 0 0,1 0 0 0 0,0 1 0 0 0,0-1 1 0 0,0 0-1 0 0,0 1-12 0 0,0-1 17 0 0,0 0-1 0 0,-1 0 1 0 0,1 0 0 0 0,0 0 0 0 0,0 1-1 0 0,-1-1 1 0 0,1 0 0 0 0,-1 0 0 0 0,1 1 0 0 0,-1-1-1 0 0,0 1 1 0 0,1-1 0 0 0,-1 1-17 0 0,-1 11 152 0 0,0-3-35 0 0,2-3-67 0 0,0-1-38 0 0,0 1-35 0 0,0-4-15 0 0,0 0 0 0 0,0 0 0 0 0,-1 1 0 0 0,0-1 0 0 0,1 0 0 0 0,-1 4 38 0 0,-3 21-138 0 0,1-13 110 0 0,1-1 41 0 0,-3 29 84 0 0,3-32-39 0 0,0 0 0 0 0,0 0 1 0 0,1 7-59 0 0,0-10 44 0 0,0-1 0 0 0,-1 1 0 0 0,0-1 1 0 0,-2 7-45 0 0,2-7 48 0 0,0 0 0 0 0,0 0 0 0 0,0 1 0 0 0,1-1 0 0 0,0 6-48 0 0,1-8 36 0 0,-1 1 0 0 0,0-1-1 0 0,0 1 1 0 0,0-1 0 0 0,-1 0 0 0 0,1 1 0 0 0,-1-1-1 0 0,-1 1-35 0 0,2-5 9 0 0,0 0-1 0 0,0 1 1 0 0,0-1-1 0 0,-1 0 0 0 0,2 1 1 0 0,-1-1-1 0 0,0 1 0 0 0,0-1 1 0 0,0 0-1 0 0,1 1 0 0 0,-1-1 1 0 0,0 0-1 0 0,1 1 0 0 0,0 0-8 0 0,-1-1 4 0 0,1 0 0 0 0,-1 0 0 0 0,1 1 0 0 0,-1-1 0 0 0,0 0 0 0 0,1 1 0 0 0,-1-1 0 0 0,0 1 0 0 0,0-1 0 0 0,0 0 0 0 0,0 1 0 0 0,0-1 0 0 0,0 1 0 0 0,0-1 0 0 0,-1 1-4 0 0,-1 4 28 0 0,1-3-4 0 0,0 0-1 0 0,0 0 1 0 0,1 1-1 0 0,-1-1 0 0 0,1 0 1 0 0,0 0-1 0 0,-1 0 0 0 0,2 4-23 0 0,-1-5 17 0 0,0 0-1 0 0,-1 0 0 0 0,1 0 0 0 0,0 0 1 0 0,-1 0-1 0 0,1 0 0 0 0,-1 0 0 0 0,1 1 0 0 0,-1-2 1 0 0,0 1-1 0 0,0 0-16 0 0,-3 9 94 0 0,2-1 41 0 0,2-9-162 0 0,-2 1 74 0 0,0 1 83 0 0,-1 0 151 0 0,0-2 105 0 0,4-3-271 0 0,2-3-99 0 0,-1 1-8 0 0,-1 3-5 0 0,-1 0 0 0 0,1 1 0 0 0,-1-1 0 0 0,1 1 0 0 0,-1-1 0 0 0,0 0 0 0 0,1 1 0 0 0,-1-1 0 0 0,0 0 0 0 0,1 0 0 0 0,-1 1 0 0 0,0-1 0 0 0,0 0 1 0 0,0 0-1 0 0,0 1 0 0 0,0-1 0 0 0,0 0 0 0 0,0 0 0 0 0,0 1 0 0 0,0-1 0 0 0,0 0 0 0 0,0 0 0 0 0,0 1 0 0 0,-1-1 0 0 0,1 0 0 0 0,0 0-3 0 0,-1 0 6 0 0,1-1-1 0 0,0 0 1 0 0,0 0-1 0 0,-1 0 1 0 0,1 0-1 0 0,0 0 1 0 0,1 0-1 0 0,-1 0 1 0 0,0 0 0 0 0,1 0-1 0 0,-1-1-5 0 0,2-10-23 0 0,-3-1-48 0 0,-1 5 14 0 0,1 7 39 0 0,0 0-1 0 0,1 0 1 0 0,-1 0-1 0 0,1-1 1 0 0,0 1-1 0 0,0 0 1 0 0,-1-1-1 0 0,1 1 1 0 0,1 0-1 0 0,-1-2 19 0 0,-1-15-76 0 0,0 17 76 0 0,1 1 0 0 0,-1-1-1 0 0,1 1 1 0 0,0-1 0 0 0,0 0 0 0 0,0 1-1 0 0,0-1 1 0 0,0 1 0 0 0,0-1 0 0 0,1 0-1 0 0,-1 1 1 0 0,0-1 0 0 0,1 1 0 0 0,-1-1-1 0 0,1 1 1 0 0,2-7-4 0 0,0 1-49 0 0,-2 5 21 0 0,-1 0 0 0 0,1 0 0 0 0,0 0 0 0 0,0 0 0 0 0,0 0 0 0 0,0 1 0 0 0,0-1 0 0 0,1 0 0 0 0,-1 0 0 0 0,0 1 0 0 0,1-1 0 0 0,-1 1 0 0 0,3-2 32 0 0,-1 1-17 0 0,1 0 5 0 0,3-5-59 0 0,-3 5 6 0 0,3 2 60 0 0,-5 1-8 0 0,15 0-164 0 0,-2 6 68 0 0,-3 2 55 0 0,-3 0 41 0 0,-3-3 20 0 0,-6-6-11 0 0,1 1 0 0 0,0 0 0 0 0,-1-1 0 0 0,1 1 0 0 0,-1 0 0 0 0,1 0 1 0 0,-1 0-1 0 0,0-1 0 0 0,1 1 0 0 0,-1 0 0 0 0,0 0 0 0 0,0 0 0 0 0,1 0 4 0 0,-1 0 0 0 0,0 0 0 0 0,0 0 0 0 0,0 0-1 0 0,1-1 1 0 0,-1 1 0 0 0,0 0 0 0 0,1-1 0 0 0,-1 1-1 0 0,1 0 1 0 0,-1 0 0 0 0,0-1 0 0 0,1 1 0 0 0,-1-1-1 0 0,2 1 1 0 0,29 26 11 0 0,19 10-11 0 0,-46-34-81 0 0,-1 0 43 0 0,3 3 29 0 0,-5-3-29 0 0,0-1-83 0 0,-1-1 17 0 0,1 0-37 0 0,-1 0-51 0 0,0-1-53 0 0,0 1-57 0 0,1 0-65 0 0,-1-1-4 0 0,0 0-57 0 0,0 1-50 0 0,0-1-45 0 0,0 0-153 0 0,0 0-44 0 0,0 0-186 0 0,0 0-500 0 0</inkml:trace>
  <inkml:trace contextRef="#ctx0" brushRef="#br0" timeOffset="61878.294">2890 6204 5008 0 0,'-13'0'108'0'0,"10"0"17"0"0,3 0 13 0 0,0 0 6 0 0,0 0-37 0 0,1 0 10 0 0,-1 0-99 0 0,1 0-54 0 0,1 0-228 0 0,-1 0 196 0 0,0 0 70 0 0,-1 0 32 0 0,1 0 40 0 0,0 0 47 0 0,-1 0 32 0 0,1 0 47 0 0,-1 0 52 0 0,1 0 58 0 0,-1 0 61 0 0,1-1 67 0 0,-1 1 72 0 0,0 0 76 0 0,3-1-271 0 0,-1-1-58 0 0,1 1-51 0 0,-1 0-43 0 0,1 0-13 0 0,0-1-38 0 0,7-1 137 0 0,-5 2-124 0 0,-1-1 51 0 0,0 1-17 0 0,-1 0 41 0 0,4-1-27 0 0,4 2-46 0 0,2 0-10 0 0,-9-2-46 0 0,-1 0 33 0 0,0 0 168 0 0,0 0-102 0 0,1 0-62 0 0,6-2 38 0 0,-7 3-50 0 0,1 0 115 0 0,-1-1-49 0 0,2-2 13 0 0,-1 1-55 0 0,5-4 116 0 0,11-3 187 0 0,1 1-91 0 0,-1 1-83 0 0,1 1-73 0 0,0 1-65 0 0,1 0-54 0 0,-1 0-47 0 0,0 1-35 0 0,-18 4-37 0 0,-1 0 47 0 0,5-1 103 0 0,-4 1-84 0 0,-1 1-38 0 0,0-1-38 0 0,0 0-57 0 0,0 1-66 0 0,0-1-76 0 0,0 0-88 0 0,0 0 47 0 0,-1 1-50 0 0,1-1-44 0 0,-1 1-40 0 0,1-1-132 0 0,0 0-38 0 0,0 0-161 0 0,2 0-430 0 0</inkml:trace>
  <inkml:trace contextRef="#ctx0" brushRef="#br2" timeOffset="159231.675">3492 6314 6416 0 0,'13'-3'184'0'0,"-11"1"-6"0"0,-5-2-68 0 0,1-3 441 0 0,2 2-97 0 0,3-1-77 0 0,0 2-51 0 0,-2 3-290 0 0,-1 1 1 0 0,1-1 0 0 0,-1 1 0 0 0,1-1-1 0 0,-1 1 1 0 0,0-1 0 0 0,1 1 0 0 0,-1-1 0 0 0,0 1-1 0 0,0-1 1 0 0,1 1 0 0 0,-1-1 0 0 0,0 1-1 0 0,0-1 1 0 0,0 0 0 0 0,0 1 0 0 0,1-1 0 0 0,-1 1-1 0 0,0-1 1 0 0,0 0 0 0 0,0 1 0 0 0,0-1-1 0 0,0 1 1 0 0,-1-1 0 0 0,1 0 0 0 0,0 1-37 0 0,-1-3 76 0 0,0 1 48 0 0,1 2-98 0 0,-1 0 0 0 0,1 0-1 0 0,0 0 1 0 0,0 0 0 0 0,0-1-1 0 0,0 1 1 0 0,0 0 0 0 0,0 0-1 0 0,0 0 1 0 0,-1 0 0 0 0,1-1-1 0 0,0 1 1 0 0,0 0 0 0 0,0 0 0 0 0,0 0-1 0 0,0 0 1 0 0,0-1 0 0 0,0 1-1 0 0,0 0 1 0 0,0 0 0 0 0,0 0-1 0 0,0-1 1 0 0,0 1 0 0 0,0 0-1 0 0,0 0 1 0 0,0 0 0 0 0,0-1-1 0 0,1 1 1 0 0,-1 0 0 0 0,0 0-1 0 0,0 0 1 0 0,0 0 0 0 0,0 0 0 0 0,0-1-27 0 0,2-1 140 0 0,0 0-55 0 0,-1 0 142 0 0,-1 0-75 0 0,-4 0 148 0 0,1 1-130 0 0,1 1 97 0 0,1-1-83 0 0,0 0 39 0 0,1 0 47 0 0,0 0 50 0 0,-1 0-68 0 0,1 1-53 0 0,-1-1-46 0 0,-1 0-40 0 0,0 0-11 0 0,0 0-48 0 0,-4-2 7 0 0,5 2 22 0 0,0 0 105 0 0,-1 1-52 0 0,1-1-42 0 0,0 0-36 0 0,-1 0-22 0 0,-2-1-33 0 0,2 1 27 0 0,1 1 46 0 0,-1-1 71 0 0,0 1 98 0 0,0 0 119 0 0,1-1-130 0 0,0 1 39 0 0,0 0 41 0 0,0 0 44 0 0,-1 1-242 0 0,1 1-42 0 0,-1 12 91 0 0,7-6-98 0 0,-5-7-63 0 0,1-1 0 0 0,-1 1 0 0 0,1-1 1 0 0,-1 1-1 0 0,0-1 0 0 0,1 1 0 0 0,-1 0 1 0 0,0-1-1 0 0,1 1 0 0 0,-1 0 0 0 0,0-1 1 0 0,0 1-1 0 0,0 0 0 0 0,0-1 0 0 0,1 1 1 0 0,-1 0-1 0 0,0-1 0 0 0,0 1 0 0 0,0 0 1 0 0,0-1-1 0 0,-1 1 0 0 0,1 0 0 0 0,0-1 1 0 0,0 1-1 0 0,0 0 0 0 0,0-1 0 0 0,-1 1-3 0 0,-4 11 92 0 0,4-8-74 0 0,1 1 1 0 0,-1-1 0 0 0,1 0 0 0 0,0 1 0 0 0,0 1-19 0 0,0 1 32 0 0,0-6-28 0 0,0 1-1 0 0,-1-1 1 0 0,1 0 0 0 0,0 1 0 0 0,-1-1-1 0 0,1 0 1 0 0,-1 1 0 0 0,1-1-1 0 0,-1 0 1 0 0,0 1 0 0 0,1-1 0 0 0,-1 0-1 0 0,0 0 1 0 0,0 1-4 0 0,0-1 2 0 0,0-1-1 0 0,0 1 1 0 0,1 0-1 0 0,-1 0 1 0 0,0 0-1 0 0,1 0 1 0 0,-1 0 0 0 0,1 0-1 0 0,0 1 1 0 0,-1-1-1 0 0,1 0 1 0 0,0 0-1 0 0,0 0 1 0 0,-1 0-1 0 0,1 0 1 0 0,0 0-1 0 0,0 1-1 0 0,3 8 0 0 0,-2-9 2 0 0,-1 0 0 0 0,1 0-1 0 0,-1 0 1 0 0,0 0 0 0 0,1 0 0 0 0,-1 0-1 0 0,0 0 1 0 0,0 0 0 0 0,0 0 0 0 0,1 0-1 0 0,-1 0 1 0 0,0 0 0 0 0,-1 1 0 0 0,1-1-1 0 0,0 0 1 0 0,0 0 0 0 0,0 0-2 0 0,-4 9 82 0 0,3-9-64 0 0,0 1 0 0 0,1-1 0 0 0,-1 0 0 0 0,1 0 0 0 0,-1 1 0 0 0,1-1 0 0 0,-1 1 0 0 0,1-1 0 0 0,0 0 0 0 0,0 1 0 0 0,0-1 0 0 0,0 1 0 0 0,0-1 0 0 0,0 1 0 0 0,0-1 0 0 0,0 1 0 0 0,0-1-1 0 0,1 0 1 0 0,-1 1 0 0 0,1-1 0 0 0,-1 0 0 0 0,1 1 0 0 0,-1-1 0 0 0,1 0 0 0 0,0 1 0 0 0,0-1 0 0 0,-1 0 0 0 0,1 0-18 0 0,6 8 25 0 0,3 14-25 0 0,-4-16 13 0 0,10 4-43 0 0,10 2-17 0 0,-18-11 58 0 0,-6-1 48 0 0,-1-1 26 0 0,13-2 32 0 0,-12 2-92 0 0,1-1-1 0 0,-1 1 0 0 0,0-1 0 0 0,0 0 0 0 0,0 0 0 0 0,0 0 0 0 0,0 0 0 0 0,0 0 0 0 0,0 0 0 0 0,0-1 0 0 0,0 1 0 0 0,-1-1 1 0 0,1 1-1 0 0,0-1-24 0 0,4-9 78 0 0,5-12 75 0 0,-5 9-113 0 0,0-1-41 0 0,1 0-2 0 0,-5 11 12 0 0,0 0-1 0 0,-1 0 0 0 0,1 0 1 0 0,-1-1-1 0 0,1 1 1 0 0,-2 0-1 0 0,1-1 0 0 0,0 0-8 0 0,-1 3 0 0 0,-1 1-1 0 0,1 1 0 0 0,0-1 0 0 0,0 1 1 0 0,0-1-1 0 0,0 1 0 0 0,0-1 1 0 0,0 1-1 0 0,0-1 0 0 0,0 1 1 0 0,1-1-1 0 0,-1 1 0 0 0,0-1 1 0 0,0 1-1 0 0,0-1 0 0 0,1 1 1 0 0,-1-1-1 0 0,0 1 0 0 0,0-1 1 0 0,1 1-1 0 0,-1-1 0 0 0,0 1 0 0 0,1-1 1 0 0,0 0-74 0 0,-1 1-1 0 0,0 4-27 0 0,0 5 61 0 0,0-7 13 0 0,-1 5 27 0 0,1 0 0 0 0,0 0 0 0 0,1-1 0 0 0,-1 1 0 0 0,1 0 0 0 0,1 0-1 0 0,-1 0 1 0 0,1-1 0 0 0,0 1 0 0 0,1-1 0 0 0,0 1 0 0 0,0-1 0 0 0,0 0-1 0 0,2 2 2 0 0,2 3 3 0 0,-2-3-19 0 0,-1-2 36 0 0,1-1 33 0 0,2 1 45 0 0,-2-4 28 0 0,0-1-48 0 0,13-7 41 0 0,-12 4-24 0 0,-4 2-72 0 0,0-1 0 0 0,0 0 0 0 0,-1 0 0 0 0,1 0 0 0 0,0 0 0 0 0,-1 0 0 0 0,1 0 0 0 0,-1 0 0 0 0,2-1-23 0 0,11-15 149 0 0,-9 7-58 0 0,1 0 1 0 0,3-11-92 0 0,-3 6 53 0 0,4-11 70 0 0,3-40-3 0 0,-12 61-101 0 0,-1 4-20 0 0,7-37 17 0 0,-5 22-52 0 0,-1-3-99 0 0,0 10 16 0 0,-1 0-44 0 0,0 7-68 0 0,0 1 69 0 0,0 0 62 0 0,0-1 54 0 0,0 0 55 0 0,0 0 64 0 0,1-4 336 0 0,0 4-299 0 0,-1 0-101 0 0,0 1-46 0 0,0-1-58 0 0,0 1-66 0 0,1-1-77 0 0,-1 1-87 0 0,0-1-95 0 0,0 1-106 0 0,0 0 112 0 0,0 0-55 0 0,0 0-57 0 0,0 0-60 0 0,0 0-62 0 0,0 0-67 0 0,0 0-68 0 0,0 0-72 0 0,0 1-1285 0 0,0 0-1208 0 0</inkml:trace>
  <inkml:trace contextRef="#ctx0" brushRef="#br2" timeOffset="159713.171">3846 6503 6272 0 0,'0'0'182'0'0,"0"0"-39"0"0,0 0 10 0 0,0 0 75 0 0,0 0 210 0 0,0 0 383 0 0,0 0 38 0 0,0 0-38 0 0,0 0-545 0 0,0 0 92 0 0,0 0 204 0 0,0 0-17 0 0,0 0-14 0 0,0 0-355 0 0,0 0-35 0 0,0 0 60 0 0,0 1-108 0 0,0-1-47 0 0,0 3 14 0 0,0-2 21 0 0,0-1-5 0 0,0 1 35 0 0,0-1 43 0 0,0 1 48 0 0,-1 9 499 0 0,0 1-90 0 0,-2 2-34 0 0,2 1-110 0 0,1-5-202 0 0,0-1-35 0 0,1 9 150 0 0,-1 7 13 0 0,3 15 123 0 0,-1-22-263 0 0,-2-14-307 0 0,0 0 39 0 0,1 2 58 0 0,-1 7 137 0 0,0-9-181 0 0,0 1-51 0 0,-1-1-57 0 0,1 1-69 0 0,0-1-84 0 0,0 0-96 0 0,1-4-717 0 0,5-4-49 0 0</inkml:trace>
  <inkml:trace contextRef="#ctx0" brushRef="#br2" timeOffset="159967.865">3850 6386 13072 0 0,'0'0'297'0'0,"0"0"39"0"0,0-1-161 0 0,0 1-42 0 0,-1 0 32 0 0,0-1-96 0 0,0-1 1 0 0,0 2-8 0 0,1-1 51 0 0,-2-3-85 0 0,2 3 52 0 0,0 1 16 0 0,0 0 0 0 0,0 0 0 0 0,0 0-236 0 0,0 0 64 0 0,1 0 56 0 0,-1-1 45 0 0,1 1 121 0 0,4-1 352 0 0,-4 1-404 0 0,1 0-71 0 0,-1 0-54 0 0,0 0-39 0 0,0 0-46 0 0,0-1-49 0 0,0 1-74 0 0,0 1-71 0 0,0-1-76 0 0,0 0-84 0 0,0 0-90 0 0,-1 0-96 0 0,1 0-104 0 0,0 1-109 0 0,1 0-936 0 0,4 3-1028 0 0</inkml:trace>
  <inkml:trace contextRef="#ctx0" brushRef="#br2" timeOffset="160448.465">4015 6337 10224 0 0,'0'0'230'0'0,"0"0"30"0"0,0 0 19 0 0,0 0-30 0 0,0 1-155 0 0,0 10 22 0 0,0-7-27 0 0,-1 3 89 0 0,0 1 75 0 0,-1 1 120 0 0,-1 5 253 0 0,-1 2 37 0 0,2-7-328 0 0,1 2-38 0 0,-1-1-39 0 0,-2 11 157 0 0,0 0-110 0 0,0-1-82 0 0,-7 36 215 0 0,7-31-218 0 0,2-12-122 0 0,-1 4 7 0 0,-3 19 102 0 0,5-21-93 0 0,1 3 44 0 0,0-16-94 0 0,3-1-15 0 0,1-3-43 0 0,7-5-112 0 0,-11 6 85 0 0,5-2-94 0 0,-1-1 0 0 0,0 1 0 0 0,-1-1 0 0 0,1 0 0 0 0,0-2 115 0 0,26-39-975 0 0,-19 28 592 0 0,12-23-381 0 0,-10 19 281 0 0,0-1-78 0 0,-2 8 428 0 0,3 1 103 0 0,-1 2 75 0 0,-12 10 325 0 0,-1 1-71 0 0,0 1-63 0 0,-1 0-56 0 0,0 0-49 0 0,0 1-40 0 0,-3 3-3 0 0,-6 6-71 0 0,6-7 16 0 0,1-1 29 0 0,1 0 48 0 0,-22 23 172 0 0,10-9-120 0 0,4-6-83 0 0,0 1 51 0 0,2 2 109 0 0,3-6-16 0 0,5-7-65 0 0,-1-1-145 0 0,1 0 0 0 0,0 0-1 0 0,0 1 1 0 0,-1-1 0 0 0,1 0 0 0 0,0 0 0 0 0,0 1-1 0 0,-1-1 1 0 0,1 0 0 0 0,0 0 0 0 0,0 1-1 0 0,0-1 1 0 0,0 0 0 0 0,-1 1 0 0 0,1-1-1 0 0,0 0 1 0 0,0 1 0 0 0,0-1 0 0 0,0 0-1 0 0,0 1 1 0 0,0-1 0 0 0,0 0 0 0 0,0 1-1 0 0,0-1 1 0 0,0 0 0 0 0,0 1 0 0 0,0-1 0 0 0,0 0-1 0 0,0 1 1 0 0,0-1 0 0 0,0 0 0 0 0,0 1-1 0 0,1-1 1 0 0,-1 0-13 0 0,1 8 182 0 0,1-4-61 0 0,5 7 118 0 0,-4-8-132 0 0,0 0-1 0 0,1 0 1 0 0,-1 0 0 0 0,1-1 0 0 0,-1 1 0 0 0,4 0-107 0 0,4 3 203 0 0,1 0-39 0 0,0-1-57 0 0,0-1-75 0 0,-2 0-84 0 0,-1 0-94 0 0,20 11 134 0 0,-29-15-199 0 0,0 0 82 0 0,1 1 70 0 0,-1-1 60 0 0,1 0 56 0 0,0 1 46 0 0,1 1 351 0 0,0-1-300 0 0,-2-1-100 0 0,1 1-41 0 0,0-1-42 0 0,-1 1-45 0 0,1-1-52 0 0,-1 1-59 0 0,1-1-85 0 0,-1 1-83 0 0,1-1-89 0 0,-1 1-100 0 0,0-1-105 0 0,1 1-115 0 0,-1-1-122 0 0,0 0 394 0 0,0 0-34 0 0,0 0-1623 0 0,0 0-1222 0 0</inkml:trace>
  <inkml:trace contextRef="#ctx0" brushRef="#br2" timeOffset="162722.575">3927 6009 6648 0 0,'0'0'149'0'0,"0"0"23"0"0,0 0 12 0 0,1 0-51 0 0,-1-1-73 0 0,1 0-51 0 0,1-3-49 0 0,-1 3 65 0 0,0 0 27 0 0,-1 0 38 0 0,1 0 46 0 0,0 1 55 0 0,8-9 815 0 0,-1 0-285 0 0,-2 3-41 0 0,-4 1 104 0 0,-2 4-262 0 0,0 1-275 0 0,0-1-56 0 0,1 1-47 0 0,0 0-40 0 0,0-2 15 0 0,5-1 17 0 0,-5 2-47 0 0,1 0 61 0 0,-2 1-24 0 0,1-1 34 0 0,-1 1 38 0 0,1 0 42 0 0,2-2 71 0 0,-1 1-49 0 0,1 1-44 0 0,-1 0-39 0 0,2 1 84 0 0,1 1-94 0 0,7 1 113 0 0,-6 0-151 0 0,4 8-15 0 0,-7-8-41 0 0,-3-2 5 0 0,3 3 106 0 0,-2 15 104 0 0,-1-18-246 0 0,-1 6 53 0 0,-3 0-45 0 0,-2 2-35 0 0,-5 3-35 0 0,0 2 22 0 0,-4 4 71 0 0,1-1 25 0 0,-4 8 22 0 0,8-10-19 0 0,0-1 44 0 0,9-13-72 0 0,1-1-10 0 0,0 0 5 0 0,0 0 22 0 0,3 2 90 0 0,2-1-46 0 0,1 0-45 0 0,-3 0-44 0 0,16-1 197 0 0,0-3-57 0 0,1-2-50 0 0,1-1-44 0 0,-1 0-34 0 0,0 1-35 0 0,-10 3-86 0 0,11-5-4 0 0,-14 4-5 0 0,1 1-64 0 0,0 0-85 0 0,-1 0-110 0 0,9-1-432 0 0,-3-2-33 0 0</inkml:trace>
  <inkml:trace contextRef="#ctx0" brushRef="#br0" timeOffset="18652.17">6710 4237 4608 0 0,'0'0'101'0'0,"0"0"22"0"0,0-1 5 0 0,2-5-67 0 0,0-11 15 0 0,-1 11-20 0 0,-1 1 36 0 0,0-1 70 0 0,1 0 79 0 0,-1 1 96 0 0,0 0 112 0 0,0 4-355 0 0,0 0 37 0 0,0-1 223 0 0,0 1 39 0 0,1-1 624 0 0,-1 2-566 0 0,1-1-84 0 0,-1 1-191 0 0,0-1-70 0 0,-1 1-81 0 0,1-1-64 0 0,0 1-73 0 0,-1-1-80 0 0,1 0 331 0 0,0 1-3 0 0,0 0 0 0 0,-1 0 12 0 0,0 0-51 0 0,-10 0 114 0 0,1 3 62 0 0,-1 1-55 0 0,-21 15 357 0 0,20-10-273 0 0,-1 1-64 0 0,0 2-89 0 0,2 0-60 0 0,-14 19 52 0 0,10-11 19 0 0,13-17-115 0 0,-9 13 132 0 0,1 1 1 0 0,-2 4-178 0 0,-4 9 175 0 0,11-21-100 0 0,1 0 1 0 0,0 1 0 0 0,1 0 0 0 0,0 0 0 0 0,-2 9-76 0 0,-1 11 214 0 0,3-15-62 0 0,0-2-18 0 0,2 1-36 0 0,-2 14 10 0 0,2 6-86 0 0,1 16-71 0 0,1-9 71 0 0,1 11-28 0 0,4 15 6 0 0,0-2-88 0 0,-4-39 46 0 0,1 0 90 0 0,1-2 230 0 0,-1 26-278 0 0,4 120 135 0 0,-6-110-86 0 0,4 80 150 0 0,-2-90-172 0 0,0 19 28 0 0,0 4 44 0 0,-1-27-44 0 0,0 2-40 0 0,-1 0 28 0 0,-6 23 111 0 0,1-18-56 0 0,3-18-73 0 0,0-5-27 0 0,-4 17 2 0 0,1-8 12 0 0,-2 8 137 0 0,-2 2-149 0 0,-1 3 107 0 0,-1-10 172 0 0,4-17-113 0 0,2-10-85 0 0,0 8-193 0 0,-3 0 40 0 0,0-1 38 0 0,-2 0 36 0 0,-4 15 78 0 0,2 1 88 0 0,8-27-169 0 0,0 0 1 0 0,0 0-1 0 0,-1 0 1 0 0,-1-1 0 0 0,0 1-1 0 0,0-1 1 0 0,-1 0-1 0 0,-5 6 1 0 0,4-6 9 0 0,-1-1-1 0 0,0 0 0 0 0,0-1-8 0 0,-1 0 30 0 0,0 0 0 0 0,-1-1-1 0 0,-3 3-29 0 0,2-4 62 0 0,0 1 0 0 0,0-2 0 0 0,-4 2-62 0 0,6-4 73 0 0,-1 1 1 0 0,0-2 0 0 0,-8 2-74 0 0,-31 1 147 0 0,0-6-75 0 0,0-2-74 0 0,14 0-46 0 0,18 1-75 0 0,14 2 66 0 0,0-1-35 0 0,-1 1-68 0 0,0-1-75 0 0,0 0-92 0 0,0 1-108 0 0,2-1 156 0 0,0 1-37 0 0,0 0-40 0 0,0-1-41 0 0,0 1-45 0 0,0 0-46 0 0,0-1-49 0 0,0 1-52 0 0,-6-1-1369 0 0,-3-1-1113 0 0</inkml:trace>
  <inkml:trace contextRef="#ctx0" brushRef="#br0" timeOffset="21792.541">5960 6948 6000 0 0,'0'0'174'0'0,"-1"1"-26"0"0,-4 2-94 0 0,1-1-42 0 0,2 0 34 0 0,2-2-46 0 0,-4 2 350 0 0,1 1-45 0 0,-4 4 200 0 0,2-2-175 0 0,-3 9 374 0 0,6-9-426 0 0,0 0 66 0 0,0 0 64 0 0,1 1-150 0 0,-1 2 181 0 0,0-1-46 0 0,2 1-54 0 0,1 1-61 0 0,-1 5 158 0 0,1-4-92 0 0,5 2-67 0 0,-4-8-144 0 0,0-1-34 0 0,0 3 20 0 0,6 6-23 0 0,-2-7-29 0 0,18 7 234 0 0,3-7-79 0 0,1-6-63 0 0,0-6-47 0 0,-25 6-102 0 0,1 0 0 0 0,0-1 1 0 0,-1 1-1 0 0,0-1 0 0 0,1 0 1 0 0,-1 0-1 0 0,0 0 0 0 0,0 0 1 0 0,0-1-1 0 0,0 1 0 0 0,0-1 1 0 0,-1 0-1 0 0,1 0 0 0 0,-1 0 1 0 0,0 0-1 0 0,0 0 1 0 0,0 0-1 0 0,0-1 0 0 0,0 1 1 0 0,-1-1-1 0 0,0 1 0 0 0,0-1 1 0 0,0 0-1 0 0,0 1 0 0 0,0-1 1 0 0,0 0-1 0 0,-1-3-10 0 0,-1-6 48 0 0,-1 1 39 0 0,-6-9 185 0 0,-8 1 180 0 0,13 17-339 0 0,-1 0 0 0 0,0 1 0 0 0,0-1 0 0 0,0 1 0 0 0,0-1-1 0 0,0 1 1 0 0,-1 0-113 0 0,-15-4 383 0 0,0 1-48 0 0,7 4-152 0 0,-1 0-43 0 0,2 2-62 0 0,1-1-41 0 0,0 2-46 0 0,1-1-50 0 0,-2 2 54 0 0,-16 4 106 0 0,20-5-100 0 0,0 1-41 0 0,3-1-23 0 0,-1 0-33 0 0,1 0-41 0 0,0 0-45 0 0,4-2-258 0 0,1 0-21 0 0</inkml:trace>
  <inkml:trace contextRef="#ctx0" brushRef="#br0" timeOffset="22806.111">6955 3760 6880 0 0,'0'0'157'0'0,"0"0"23"0"0,0 0 11 0 0,-2 3-47 0 0,-3 3-96 0 0,2-2-39 0 0,1 0-1 0 0,-1 0 1 0 0,1 0 0 0 0,-1 0 0 0 0,0 3-9 0 0,1-2 27 0 0,0-1 0 0 0,0 0 0 0 0,-1 0 1 0 0,1 0-1 0 0,-2 1-27 0 0,-14 25 613 0 0,11-21-446 0 0,-3 6 140 0 0,0-2-17 0 0,3-4-133 0 0,1-1-66 0 0,-1-1-50 0 0,-21 17 150 0 0,22-19-142 0 0,0-1-1 0 0,-1 0 1 0 0,-7 4-49 0 0,11-7 10 0 0,0 1 0 0 0,0-1 0 0 0,0 0 0 0 0,0 0 0 0 0,0 0 0 0 0,0 0 0 0 0,0-1 0 0 0,0 1 0 0 0,0-1 0 0 0,0 0 0 0 0,0 0 0 0 0,-1 0 0 0 0,1 0 0 0 0,0-1 0 0 0,0 1-1 0 0,0-1 1 0 0,0 0 0 0 0,0 1 0 0 0,0-1 0 0 0,0-1 0 0 0,0 1 0 0 0,-2-1-10 0 0,-1-2 35 0 0,2 1 13 0 0,0 1 1 0 0,0-1-1 0 0,0 1 0 0 0,1-1 0 0 0,-1 0 1 0 0,0-1-49 0 0,-5-9 97 0 0,5 5-81 0 0,-13-24-23 0 0,12 18 59 0 0,1 2 61 0 0,2 0 86 0 0,2 0 111 0 0,0 5-106 0 0,1 1 37 0 0,-1 5-152 0 0,0-2 36 0 0,6-2-83 0 0,-5 4-40 0 0,0 1 0 0 0,0-1 1 0 0,0 1-1 0 0,1-1 1 0 0,-1 1-1 0 0,0 0 0 0 0,0 0 1 0 0,1 0-1 0 0,-1-1 1 0 0,0 1-1 0 0,0 0 1 0 0,1 1-1 0 0,-1-1 0 0 0,0 0 1 0 0,0 0-1 0 0,1 0 1 0 0,-1 1-1 0 0,0-1 0 0 0,0 1 1 0 0,0-1-1 0 0,1 1 1 0 0,-1-1-1 0 0,0 1 0 0 0,0 0 1 0 0,0-1-1 0 0,0 1 1 0 0,0 1-3 0 0,4 1 7 0 0,30 16 40 0 0,-26-13-16 0 0,0-1 1 0 0,0 0-1 0 0,1 0 1 0 0,0-1-1 0 0,0 0 1 0 0,0-1 0 0 0,6 1-32 0 0,0-2 122 0 0,2-1 48 0 0,3-3 78 0 0,11-3 175 0 0,0-3-2 0 0,-11 1-175 0 0,-4 1-79 0 0,-1-1-48 0 0,-9 4-95 0 0,-1 0 1 0 0,0-1-1 0 0,0 0 1 0 0,0 0-1 0 0,0-1 1 0 0,0 1 0 0 0,-1-1-1 0 0,0 0 1 0 0,5-6-25 0 0,-7 6 32 0 0,1 0 0 0 0,-1 0 0 0 0,0 0 1 0 0,0 0-1 0 0,1-4-32 0 0,-2 5 29 0 0,-1 0-1 0 0,0-1 1 0 0,0 1 0 0 0,0 0 0 0 0,0-1 0 0 0,-1 1 0 0 0,1-4-29 0 0,-1 4 11 0 0,-1-1 0 0 0,1 1 0 0 0,-1 0 0 0 0,0 0 0 0 0,0 0 0 0 0,-1-3-11 0 0,1 4 14 0 0,0-1 0 0 0,-1 1 0 0 0,1 0 0 0 0,-1 0 0 0 0,0 0 0 0 0,0 0 0 0 0,0 0 0 0 0,0 1 0 0 0,0-1 0 0 0,-1 1 0 0 0,1-1 0 0 0,-1 1 0 0 0,0 0 0 0 0,1 0 0 0 0,-1 0 0 0 0,0 0 0 0 0,0 0 0 0 0,0 1 0 0 0,-3-1-14 0 0,2 0 6 0 0,1 1 0 0 0,-1 1 0 0 0,1-1 0 0 0,-1 1 0 0 0,0-1 0 0 0,-2 1-6 0 0,-2 0-25 0 0,0 1-46 0 0,0-1-46 0 0,0 2-42 0 0,-1-1-42 0 0,0 1-38 0 0,1 0-36 0 0,-1 1-35 0 0,-7 4-405 0 0,1 1-112 0 0,2 3-95 0 0,2 1-79 0 0,8-7-697 0 0,0 2-962 0 0,3-7 2648 0 0</inkml:trace>
  <inkml:trace contextRef="#ctx0" brushRef="#br0" timeOffset="24941.466">8119 4352 6104 0 0,'0'-1'147'0'0,"0"0"-50"0"0,0-11 116 0 0,0 5-269 0 0,-1 1 62 0 0,1-1 62 0 0,0 1 60 0 0,1 0 59 0 0,0-1 56 0 0,0 1 57 0 0,0 0 55 0 0,0-3 194 0 0,0 1 90 0 0,0 0 87 0 0,-1 0 84 0 0,0 6-471 0 0,1 0-51 0 0,0 0-47 0 0,1 1-44 0 0,0 1-39 0 0,1-1-35 0 0,2 2 32 0 0,0-1-98 0 0,0 1-44 0 0,8 4-60 0 0,-9-4 77 0 0,2 1-51 0 0,-1 0-1 0 0,0 0 0 0 0,0 1 1 0 0,0 0-1 0 0,3 3 22 0 0,14 7-42 0 0,44 20 101 0 0,-24-9 166 0 0,11 10-225 0 0,-24-13 112 0 0,-1 0 1 0 0,3 6-113 0 0,-11-8 59 0 0,11 14-59 0 0,-24-25 5 0 0,7 8 88 0 0,0 0 1 0 0,9 17-94 0 0,-9-9 53 0 0,3 11-37 0 0,-15-28-17 0 0,1 0 1 0 0,-1 0-1 0 0,-1 1 0 0 0,1-1 0 0 0,-1 1 0 0 0,-1-1 1 0 0,1 6 0 0 0,-4 39 78 0 0,2-45-57 0 0,0 0 1 0 0,-1 0-1 0 0,0 0 0 0 0,0-1 0 0 0,-1 1 0 0 0,0-1 1 0 0,0 1-1 0 0,0-1 0 0 0,-5 6-21 0 0,4-4 25 0 0,-2-1 0 0 0,1 1 0 0 0,-1-1 1 0 0,0-1-1 0 0,-1 1 0 0 0,0-1 0 0 0,0 0 0 0 0,0 0 1 0 0,-4 1-26 0 0,-13 5 224 0 0,-1-3-95 0 0,-8 0-61 0 0,24-8-62 0 0,0 0 1 0 0,0 0-1 0 0,-1 0 1 0 0,-2-1-7 0 0,-11-3 23 0 0,0-4 34 0 0,19 5-24 0 0,0 1 0 0 0,0-2-1 0 0,0 1 1 0 0,0 0 0 0 0,-2-3-33 0 0,-13-14 246 0 0,11 6-76 0 0,2 0 36 0 0,-1-8 203 0 0,3-1-50 0 0,3-1-44 0 0,2 0-43 0 0,1 0-37 0 0,2 0-35 0 0,5-21 111 0 0,0 12-154 0 0,3 0-53 0 0,12-16-25 0 0,1 2-63 0 0,-5 9-27 0 0,11-16 11 0 0,36-45 0 0 0,-13 20 0 0 0,-22 31 12 0 0,5-9 81 0 0,-19 28 3 0 0,-2-2 45 0 0,-11 20-139 0 0,-2 2 28 0 0,1 0 1 0 0,-1 0-1 0 0,1-7-30 0 0,-4 15 5 0 0,4-11 40 0 0,2 2-59 0 0,-6 8-74 0 0,0 1-23 0 0,0 0-1 0 0,0 0-40 0 0,0 0 10 0 0,0 0-37 0 0,0 0-221 0 0,0 0 157 0 0,0 1 45 0 0,0 3-86 0 0,0 0 118 0 0,0 5-118 0 0,0-7 171 0 0,0-1-36 0 0,0 10-457 0 0,0 0-63 0 0,0-1 23 0 0</inkml:trace>
  <inkml:trace contextRef="#ctx0" brushRef="#br0" timeOffset="25347.513">8752 4693 7656 0 0,'0'0'185'0'0,"-1"0"-63"0"0,-1 0-51 0 0,-5-3 121 0 0,6 3-105 0 0,-4-2-2 0 0,5 2-81 0 0,0-1 0 0 0,-1 1 0 0 0,1 0 1 0 0,-1 0-1 0 0,1 0 0 0 0,0 0 0 0 0,-1 0 1 0 0,1 0-1 0 0,-1 0 0 0 0,1 0 0 0 0,-1 0 0 0 0,1 0 1 0 0,-1 0-1 0 0,1 0 0 0 0,0 0 0 0 0,-1 0 1 0 0,1 0-1 0 0,-1 0 0 0 0,1 0 0 0 0,-1 0 1 0 0,1 1-1 0 0,0-1 0 0 0,-1 0 0 0 0,1 0 1 0 0,0 1-1 0 0,-1-1 0 0 0,1 0 0 0 0,0 0 1 0 0,-1 1-1 0 0,1-1 0 0 0,0 0-4 0 0,-3 2 546 0 0,0 0 344 0 0,0-2-346 0 0,1 2-77 0 0,0-1-221 0 0,1 2-70 0 0,-4 11 542 0 0,3-4-270 0 0,1-2-107 0 0,0 0-41 0 0,1-2-87 0 0,0 1-40 0 0,0 0-46 0 0,0 1-52 0 0,0-5-60 0 0,-1 9 122 0 0,2 17 138 0 0,5-1-57 0 0,-4-17-156 0 0,4 11 93 0 0,-2-10-104 0 0,-3-11 3 0 0,-1 1 27 0 0,7 8-2 0 0,-4-8 6 0 0,0-2-57 0 0,0-1-56 0 0,0 0-48 0 0,0-1-42 0 0,0 0-66 0 0,1-1-36 0 0,2-3-519 0 0,0-2 39 0 0</inkml:trace>
  <inkml:trace contextRef="#ctx0" brushRef="#br0" timeOffset="25598.698">8784 4487 8536 0 0,'0'-2'169'0'0,"0"0"-35"0"0,-1-2 44 0 0,1 0-84 0 0,-2-2-87 0 0,1 0 0 0 0,0 3 71 0 0,0-1 68 0 0,1 1 101 0 0,0 2 265 0 0,0 1-264 0 0,0 0-41 0 0,0 0-39 0 0,0-1-34 0 0,0 0 27 0 0,1 0-62 0 0,1-4 44 0 0,-1 3-38 0 0,0 1-14 0 0,0 1 36 0 0,-1-1 44 0 0,1 1 51 0 0,-1 0-207 0 0,0 0 1 0 0,1-1-1 0 0,-1 1 0 0 0,1 0 1 0 0,-1 0-1 0 0,0 0 1 0 0,1 0-1 0 0,-1 0 1 0 0,1 0-1 0 0,-1 0 0 0 0,1 0 1 0 0,-1 0-1 0 0,0 0 1 0 0,1 0-1 0 0,-1 0 1 0 0,1 1-1 0 0,-1-1 0 0 0,0 0 1 0 0,1 0-1 0 0,-1 0 1 0 0,1 1-16 0 0,2 0 60 0 0,1 2-47 0 0,1 0-85 0 0,-3-1-8 0 0,0 0-35 0 0,0 0-38 0 0,0-1-41 0 0,-1 1-45 0 0,0-1-48 0 0,0 0 30 0 0,0-1-38 0 0,0 1-394 0 0,0 1-275 0 0,1 0-644 0 0,-2-2 1380 0 0</inkml:trace>
  <inkml:trace contextRef="#ctx0" brushRef="#br0" timeOffset="26035.788">8932 4556 6992 0 0,'0'0'157'0'0,"0"0"23"0"0,0 0 12 0 0,0 2-44 0 0,1 4-97 0 0,0 12-8 0 0,-1-8 27 0 0,2 2 33 0 0,-1-9-42 0 0,-1-1 1 0 0,1 1-1 0 0,-1 0 0 0 0,0 0 1 0 0,0-1-1 0 0,0 1 1 0 0,0 2-62 0 0,-4 19 496 0 0,1-7-133 0 0,2-1 36 0 0,-1 23 390 0 0,1-20-438 0 0,0 0-63 0 0,-1 9 53 0 0,-1-2 0 0 0,5-8-158 0 0,4 20 173 0 0,-5-22-229 0 0,-1-15-51 0 0,0-1-2 0 0,0 0-8 0 0,0 0 100 0 0,0-2-52 0 0,1-1-47 0 0,-1 0-39 0 0,2-4-58 0 0,3-16-285 0 0,-4 17 251 0 0,7-20-590 0 0,-2 3 144 0 0,-2 11 296 0 0,0 2 35 0 0,0 2 16 0 0,3-8-411 0 0,1 0 1 0 0,5-8 573 0 0,4 2-539 0 0,-11 14 359 0 0,0 1 41 0 0,5-4-29 0 0,-6 7 91 0 0,0-1-1 0 0,0 1 1 0 0,0 1 0 0 0,4-3 77 0 0,3 0-139 0 0,0 0-49 0 0,-11 6 336 0 0,-1 0 35 0 0,1 0-34 0 0,-1 0-70 0 0,4 3-20 0 0,-2-2 14 0 0,-2 0 24 0 0,1 0 56 0 0,-2 11 183 0 0,-2 0-45 0 0,-1-2-40 0 0,-1 1-36 0 0,-8 7 129 0 0,-2 0-85 0 0,8-9-108 0 0,0-1 0 0 0,0 1 1 0 0,-3 7-152 0 0,1-2 161 0 0,-4 6 101 0 0,9-9-93 0 0,4-2 35 0 0,2 2 86 0 0,-2-10-274 0 0,0-1 1 0 0,0 1 0 0 0,0 0-1 0 0,0-1 1 0 0,0 1 0 0 0,0-1-1 0 0,0 1 1 0 0,0-1 0 0 0,0 1-1 0 0,1-1 1 0 0,-1 1 0 0 0,0 0 0 0 0,0-1-1 0 0,0 1 1 0 0,1-1 0 0 0,-1 1-1 0 0,0-1 1 0 0,1 0 0 0 0,-1 1-1 0 0,0-1 1 0 0,1 1 0 0 0,-1-1-1 0 0,1 1 1 0 0,-1-1 0 0 0,0 0 0 0 0,1 1-1 0 0,-1-1 1 0 0,1 0-17 0 0,1 1 137 0 0,-1 0-37 0 0,1 1-5 0 0,0 1-44 0 0,2 2 61 0 0,6 0 27 0 0,12 7 267 0 0,-15-7-340 0 0,-1 0-62 0 0,1 0-99 0 0,-4-2 0 0 0,1 0-36 0 0,-1-1-39 0 0,0 1-43 0 0,-1 0-47 0 0,1 1-50 0 0,-2-4 9 0 0,-1 1-46 0 0,0-1-43 0 0,1 1-37 0 0,-1 0-126 0 0,1-1-36 0 0,0 3-1305 0 0</inkml:trace>
  <inkml:trace contextRef="#ctx0" brushRef="#br0" timeOffset="67479.076">7068 5449 5152 0 0,'0'0'116'0'0,"0"0"17"0"0,0 0 10 0 0,0 0 59 0 0,0 0-62 0 0,0 0-54 0 0,-1 0-45 0 0,0-1-58 0 0,-1 0-205 0 0,1 0 198 0 0,0 1 63 0 0,1 0 24 0 0,-1-1 35 0 0,1 1 40 0 0,-1 0 46 0 0,1-1 69 0 0,0 1 64 0 0,0 0 70 0 0,0 0 77 0 0,0-1 81 0 0,0 1 90 0 0,0 0 94 0 0,0 0 101 0 0,4-1-806 0 0,0 0 39 0 0,4 0 152 0 0,1 1 48 0 0,11 2 412 0 0,-14-2-502 0 0,0 1-39 0 0,0-1-49 0 0,0 0-63 0 0,57 0 858 0 0,-22-1-322 0 0,11-1 61 0 0,-26 2-352 0 0,-1 0-37 0 0,47-1 350 0 0,-26 0-266 0 0,-1 1-46 0 0,0 1-49 0 0,0 3-54 0 0,0 0-141 0 0,1-3 53 0 0,93-6 296 0 0,-91 2-255 0 0,-1 1-41 0 0,61 1 98 0 0,-42 2 170 0 0,61-8-345 0 0,-2-2 243 0 0,64 7 35 0 0,-32 2-32 0 0,-53-6-29 0 0,-52 3-116 0 0,27 1-25 0 0,10-1 9 0 0,1 1 13 0 0,-42 2-15 0 0,0-2 0 0 0,8-4-83 0 0,40-3 201 0 0,-50 5-96 0 0,15 0-48 0 0,0 1 36 0 0,26-2 130 0 0,-44 1-58 0 0,0 0 41 0 0,60-9-449 0 0,-34 5 132 0 0,-12 2 75 0 0,1 1 66 0 0,-15 3-30 0 0,-11 1 0 0 0,16-4 0 0 0,90-14 3 0 0,185-12 138 0 0,-261 26-146 0 0,98-3 197 0 0,-22 1-48 0 0,82-3 2 0 0,-30 1 15 0 0,-131 6-121 0 0,28 2 86 0 0,-10 0-23 0 0,-25-1-76 0 0,104-9 61 0 0,-120 8-5 0 0,18-2-26 0 0,-9 2-6 0 0,-15 0 16 0 0,-6 3-67 0 0,15-3 0 0 0,-25 2-112 0 0,-10 4 24 0 0,-2-2 18 0 0,-1-1-220 0 0,0 1 110 0 0,0-1 91 0 0,-1 0 77 0 0,1 0 81 0 0,2 1 343 0 0,-2-1-288 0 0,0 0-116 0 0,0 0-55 0 0,-1 0-43 0 0,0 0-50 0 0,1 0-56 0 0,-1 0-62 0 0,1 0-68 0 0,-1 0-74 0 0,1 0-81 0 0,-1 0-85 0 0,1 0-93 0 0,-1 0 1 0 0,1 0-81 0 0,0 0-82 0 0,-1 0-89 0 0,0 0-1519 0 0,0 0-1374 0 0</inkml:trace>
  <inkml:trace contextRef="#ctx1" brushRef="#br3">8748 6537,'0'0</inkml:trace>
  <inkml:trace contextRef="#ctx0" brushRef="#br0" timeOffset="69364.517">7414 5899 8808 0 0,'0'0'197'0'0,"1"0"-45"0"0,-1 0-56 0 0,0-2-22 0 0,1-1-36 0 0,-1 1 7 0 0,1 1 51 0 0,-2-1 75 0 0,-1-9-127 0 0,0 4-1 0 0,0-1 71 0 0,0 1 107 0 0,1 1 72 0 0,0 3-102 0 0,0 1 34 0 0,0-1 36 0 0,0 1 40 0 0,1 1 41 0 0,-1-1 46 0 0,0 1 233 0 0,0 1-171 0 0,-1-2 311 0 0,-1-1 28 0 0,1 3-348 0 0,0-1-164 0 0,-1 2-110 0 0,-4 3 32 0 0,0 2-34 0 0,-7 10 92 0 0,-9 19 171 0 0,15-19-98 0 0,0 0-1 0 0,-5 17-329 0 0,3-4 309 0 0,3-9-105 0 0,2 1-40 0 0,-8 27 164 0 0,9-34-208 0 0,0 0 0 0 0,2 1 0 0 0,-1-1 0 0 0,2 1-1 0 0,0 7-119 0 0,-1 1 139 0 0,1-3 42 0 0,0 0 0 0 0,3 19-181 0 0,0-24 72 0 0,0-1 1 0 0,1 1-1 0 0,0-1 1 0 0,3 4-73 0 0,4 11 65 0 0,-6-20 1 0 0,0 0 0 0 0,0 0 0 0 0,5 7-66 0 0,6 2 84 0 0,3-4-47 0 0,-4-7-52 0 0,2-2-41 0 0,-12-5-96 0 0,5-1-109 0 0,-6 1 130 0 0,0-1-19 0 0,0 0-51 0 0,0 0-63 0 0,-1 0-76 0 0,1 1-11 0 0,-1-1-68 0 0,0 0-77 0 0,1 0-83 0 0,-1 0-92 0 0,0 0-97 0 0,0 0-106 0 0,0 0-113 0 0,4-2-1264 0 0,3-2-1268 0 0</inkml:trace>
  <inkml:trace contextRef="#ctx0" brushRef="#br0" timeOffset="69863.495">7631 6018 12440 0 0,'0'0'281'0'0,"0"0"40"0"0,0 0 22 0 0,-1 0-143 0 0,1 1-97 0 0,-6 8-31 0 0,-6 16 5 0 0,9-16-27 0 0,-1-1 34 0 0,1 1 60 0 0,-1-1 70 0 0,-1 5 100 0 0,1 1 0 0 0,0-1 0 0 0,1 1 0 0 0,-1 5-314 0 0,0 14 505 0 0,3-10-196 0 0,0-1-62 0 0,2-1-11 0 0,1 0-37 0 0,-1-12-109 0 0,1 0 1 0 0,0-1-1 0 0,0 1 0 0 0,1-1 0 0 0,0 1 0 0 0,2 1-90 0 0,9 15 257 0 0,-6-18-85 0 0,2-4-52 0 0,-8-3-105 0 0,0 0-1 0 0,0 0 1 0 0,1 0-1 0 0,-1-1 1 0 0,0 1-1 0 0,0-1 1 0 0,0 1 0 0 0,1-1-1 0 0,-1 0-14 0 0,5-2 25 0 0,-1 0 0 0 0,0-1-1 0 0,1 1 1 0 0,-1-2 0 0 0,1 0-25 0 0,12-11 54 0 0,-1 0-86 0 0,7-10-139 0 0,0-1-100 0 0,21-22-286 0 0,-37 38 436 0 0,-5 7 85 0 0,0-1 1 0 0,0 1 0 0 0,0 0 0 0 0,0 0 0 0 0,0 1 0 0 0,1-1 0 0 0,1 0 35 0 0,-6 4-4 0 0,1 0 0 0 0,-1 0 0 0 0,0 0 0 0 0,0 0 0 0 0,1 0 0 0 0,-1 0 0 0 0,0 0 0 0 0,0 0 0 0 0,1 0 0 0 0,-1 0 0 0 0,0 0 0 0 0,0 0 0 0 0,1 0 0 0 0,-1 0 0 0 0,0 0 0 0 0,0 0 0 0 0,1 0 0 0 0,-1 0 0 0 0,0 0 0 0 0,0 0 0 0 0,1 1 0 0 0,-1-1 0 0 0,0 0 0 0 0,0 0 0 0 0,0 0 0 0 0,1 0 0 0 0,-1 1 4 0 0,4 6-4 0 0,-1 9 151 0 0,-3-5 42 0 0,1 12 79 0 0,-1-14-111 0 0,1 0 93 0 0,-1-5-78 0 0,0 0 37 0 0,0 1 43 0 0,0-1 47 0 0,0-6 10 0 0,1 0-94 0 0,0-1-71 0 0,1 0-51 0 0,1-4 71 0 0,-2 4-60 0 0,0-8 135 0 0,1 1-80 0 0,1-2-50 0 0,0-15 49 0 0,-3 5-91 0 0,1 0-56 0 0,1-23-17 0 0,-1 6-24 0 0,-1 14-62 0 0,1 9-8 0 0,-1 1-42 0 0,1-1-48 0 0,-1 1-57 0 0,0 8 64 0 0,2 0-42 0 0,-1 3 13 0 0,-1 0-36 0 0,0 2-180 0 0,0 2-11 0 0,0 0 142 0 0,0 0 1 0 0,0 0-130 0 0,0 0 39 0 0,0 0-37 0 0,0 0-1096 0 0,0 0 925 0 0,0 0 107 0 0,0 0-19 0 0,0 0 209 0 0,0 0-35 0 0,0 0-38 0 0,0 0-34 0 0,0 0-494 0 0,0 0-299 0 0,0 0-733 0 0</inkml:trace>
  <inkml:trace contextRef="#ctx0" brushRef="#br0" timeOffset="70236.981">8080 6290 11864 0 0,'0'0'223'0'0,"-1"0"-49"0"0,1-1-44 0 0,0 0-34 0 0,-1 0 17 0 0,-1-3 57 0 0,2 3-62 0 0,0 1 64 0 0,-2-2-36 0 0,2 1 66 0 0,0 1 43 0 0,0 1 23 0 0,0 0-101 0 0,0 0-75 0 0,0 5 44 0 0,0-4-34 0 0,0 0 5 0 0,0-1 46 0 0,0 0 57 0 0,0 0 68 0 0,0 12 461 0 0,-1 0-105 0 0,1-4-266 0 0,0 0-36 0 0,0 9 238 0 0,1 4-15 0 0,2 10 119 0 0,2 10-119 0 0,-5-32-440 0 0,1 2-32 0 0,-1-1-59 0 0,-1-6-31 0 0,-2 2 148 0 0,1-1 13 0 0,1-3-86 0 0,1-1 7 0 0,0-2-124 0 0,0 0-58 0 0,0 0-12 0 0,0 0 34 0 0,0 0-11 0 0,0 0-52 0 0,0 0-144 0 0,0 0-264 0 0,0-1 421 0 0,0 1 11 0 0,0 0-17 0 0,0 0-47 0 0,0 0-13 0 0,1 0-47 0 0,-1-1-54 0 0,0 1-62 0 0,1 0-74 0 0,-1-1-65 0 0,1 0-55 0 0,-1 1-50 0 0,1-1-146 0 0,0 0-46 0 0,0 0-202 0 0,0-1-550 0 0</inkml:trace>
  <inkml:trace contextRef="#ctx0" brushRef="#br0" timeOffset="70503.281">8144 6028 13016 0 0,'0'0'297'0'0,"-2"0"862"0"0,0 0-455 0 0,0-1-185 0 0,0 1-82 0 0,0-1-148 0 0,0 1-80 0 0,1 1-90 0 0,1-1-102 0 0,1 14 134 0 0,0-5-121 0 0,1-1-74 0 0,-1 0-84 0 0,0-4 6 0 0,-1 0-38 0 0,1 6-312 0 0,-1 1-21 0 0</inkml:trace>
  <inkml:trace contextRef="#ctx0" brushRef="#br0" timeOffset="70872.866">8174 6173 9904 0 0,'0'0'222'0'0,"0"0"30"0"0,0 0-23 0 0,0 1-98 0 0,0 0-72 0 0,0 3-20 0 0,0-2 13 0 0,0 9-110 0 0,0-1 50 0 0,0 0 45 0 0,0 1 41 0 0,0-1 38 0 0,0 0 35 0 0,0 11 236 0 0,0 4 195 0 0,0 44 1305 0 0,0-54-1510 0 0,0 0-36 0 0,0-3-107 0 0,-2 6 158 0 0,1 0 1 0 0,0-5-164 0 0,1-6-126 0 0,-3-1-6 0 0,0 5 51 0 0,2 3 47 0 0,1-13-121 0 0,0-1 14 0 0,0 0-13 0 0,0 0-10 0 0,0 0-38 0 0,0 0-143 0 0,0 0 45 0 0,1-6-67 0 0,5-16-1129 0 0,2 0 0 0 0,1-4 1267 0 0,3-3-1025 0 0,-2 6 282 0 0,-1-1 86 0 0,10-17-650 0 0,-11 27 910 0 0,0 1 34 0 0,-1 2 94 0 0,1 1 36 0 0,0 0 42 0 0,0 0 47 0 0,-4 6 141 0 0,1 0 44 0 0,3-1 83 0 0,-1 1 49 0 0,-6 4-48 0 0,-1 0 123 0 0,0 0 224 0 0,0 0 22 0 0,0 0 8 0 0,0 0 29 0 0,0 2 12 0 0,3 12 214 0 0,-3 1-108 0 0,-2 1-103 0 0,0 0-96 0 0,0-2-134 0 0,1-1-62 0 0,0-4-57 0 0,-1-1 1 0 0,0 1 0 0 0,-2 5-198 0 0,0-3 141 0 0,2-1-35 0 0,-18 72 673 0 0,17-70-658 0 0,3-10-98 0 0,-1 0-1 0 0,1 0 0 0 0,-1-1 0 0 0,1 1 1 0 0,0 0-1 0 0,0 0 0 0 0,0 0 1 0 0,0-1-1 0 0,0 1 0 0 0,0 0 0 0 0,0 0 1 0 0,1 0-1 0 0,-1-1 0 0 0,0 1 0 0 0,1 0 1 0 0,0 0-1 0 0,-1-1 0 0 0,1 1 0 0 0,0 0-22 0 0,0-1 64 0 0,-1 0-56 0 0,0 0 0 0 0,1-1 0 0 0,-1 1-1 0 0,0 0 1 0 0,1 0 0 0 0,-1 0-1 0 0,1-1 1 0 0,-1 1 0 0 0,1 0-1 0 0,-1-1 1 0 0,1 1 0 0 0,0 0-1 0 0,-1-1 1 0 0,1 1 0 0 0,0-1-1 0 0,0 1 1 0 0,-1-1 0 0 0,1 1-1 0 0,0-1 1 0 0,1 1-8 0 0,12 2 70 0 0,6-2-63 0 0,-11-2-50 0 0,-1 0-41 0 0,-6 1 127 0 0,-1 0-38 0 0,2-1-95 0 0,0 0-120 0 0,0 0-105 0 0,0 0-174 0 0,1-1-96 0 0,0 0-201 0 0,2-2-460 0 0,1 0-56 0 0</inkml:trace>
  <inkml:trace contextRef="#ctx0" brushRef="#br0" timeOffset="71160.607">8441 6173 11600 0 0,'3'-1'-111'0'0,"-1"0"117"0"0,-1 1 62 0 0,0 0 43 0 0,0 1 198 0 0,2 1 198 0 0,0-1-228 0 0,2-1-141 0 0,-1 0-115 0 0,0 0-37 0 0,6 0 123 0 0,0 0 60 0 0,0 0 52 0 0,0 0 41 0 0,10 0 342 0 0,25 0 948 0 0,-31-1-1132 0 0,0 1-67 0 0,-5 0-184 0 0,-1 0-38 0 0,0 0-42 0 0,1 0-46 0 0,-1 0-54 0 0,0 0-56 0 0,1-1-63 0 0,-1 1-67 0 0,0 0-72 0 0,1 0-77 0 0,-1 0-82 0 0,1 0-88 0 0,-1 0-92 0 0,0 0-97 0 0,1 0-102 0 0,-1 0-107 0 0,-3 0-1098 0 0,3 0-1144 0 0</inkml:trace>
  <inkml:trace contextRef="#ctx0" brushRef="#br0" timeOffset="71653.093">8939 5928 11720 0 0,'0'0'264'0'0,"-2"3"243"0"0,-1 0-241 0 0,0 0-111 0 0,1 0-78 0 0,-4 7-126 0 0,0-1 73 0 0,1 0 67 0 0,1 1 60 0 0,0 0 52 0 0,1 0 46 0 0,-1 12 358 0 0,-1 11 255 0 0,0 4 216 0 0,3-12-423 0 0,3-9-302 0 0,1-1-61 0 0,1 1-76 0 0,3 0-90 0 0,-5-12-78 0 0,1 0 0 0 0,-1 0 0 0 0,0 0 0 0 0,0 0 0 0 0,0 0 0 0 0,-1 0 0 0 0,1 2-48 0 0,2-2 97 0 0,9-2 99 0 0,-5-1-115 0 0,0-2-38 0 0,-2 1-76 0 0,-1-1 34 0 0,-1 1-1 0 0,0-1 0 0 0,1 0 0 0 0,-1 0 1 0 0,0 0-1 0 0,0-1 0 0 0,0 1 0 0 0,1-1 0 0 0,-2 1 1 0 0,1-1-1 0 0,0 0 0 0 0,1-2 0 0 0,12-8-34 0 0,-2-1-60 0 0,2 3-89 0 0,3-1-152 0 0,1 2 60 0 0,0 1 68 0 0,0 2 76 0 0,-16 7 39 0 0,0 0 36 0 0,5 6 22 0 0,4 7 30 0 0,-10-9 7 0 0,11 13 62 0 0,1-1 100 0 0,-8-8-38 0 0,1-2 35 0 0,1 1 36 0 0,0-1 39 0 0,3-2 258 0 0,-10-5-420 0 0,-1 0-1 0 0,1 0 1 0 0,0 0-1 0 0,-1-1 1 0 0,1 1-1 0 0,0 0 1 0 0,-1-1-1 0 0,1 1 1 0 0,-1-1-1 0 0,1 1 1 0 0,-1-1-1 0 0,1 0 1 0 0,-1 0 0 0 0,1 1-1 0 0,-1-1 1 0 0,0 0-1 0 0,1-1-74 0 0,6-5 407 0 0,0-2-67 0 0,-2 1-94 0 0,-3 4-166 0 0,-1 0-34 0 0,5-9 113 0 0,-3-1-34 0 0,0-14 42 0 0,-4 5-94 0 0,-4-13-19 0 0,0-14 20 0 0,4 40-242 0 0,0 0 111 0 0,0 0 74 0 0,-1-14 106 0 0,0 16-113 0 0,1 1-35 0 0,-1-2-67 0 0,1 0-89 0 0,-1 2-53 0 0,0 0-88 0 0,1 0-102 0 0,-1 0-112 0 0,0 3 221 0 0,1 1-33 0 0,0-1-34 0 0,-1 1-36 0 0,0-1-38 0 0,1 1-39 0 0,-1-1-40 0 0,1 1-42 0 0,0 2 140 0 0,-1 0-52 0 0,1 0-47 0 0,0 0-40 0 0,-1 0-161 0 0,1 0-40 0 0,0 0-195 0 0,-1-1-528 0 0</inkml:trace>
  <inkml:trace contextRef="#ctx0" brushRef="#br0" timeOffset="71946.862">9372 5664 9520 0 0,'9'0'276'0'0,"-8"0"2"0"0,0 1-182 0 0,4 5-82 0 0,1 0 23 0 0,0 1 67 0 0,2 3 165 0 0,1 1 101 0 0,-1-1 56 0 0,10 15 630 0 0,-12-17-763 0 0,-2 1-37 0 0,1 1-14 0 0,0 0-87 0 0,0 3 235 0 0,1 0-52 0 0,5 12 221 0 0,2 15 154 0 0,-3 0-116 0 0,-1-3-159 0 0,-1-1-87 0 0,-1 0-74 0 0,-2 1-62 0 0,-2-1-1 0 0,-1-1-52 0 0,-1-11 59 0 0,-2 22-221 0 0,-1-32 46 0 0,0 0-1 0 0,0 0 0 0 0,-1 0 0 0 0,-1 0 0 0 0,-4 10-45 0 0,-11 15 122 0 0,13-31-209 0 0,0 0 92 0 0,-1 1 74 0 0,-12 9 200 0 0,11-13-218 0 0,2-1-52 0 0,0-1-42 0 0,0 0-53 0 0,-1 0-63 0 0,3-1-2 0 0,-1-1-41 0 0,0 0-44 0 0,0 0-48 0 0,0 0-53 0 0,0 0-54 0 0,0-1-60 0 0,0 0-63 0 0,4 0 116 0 0,0 0-55 0 0,0 0-49 0 0,0 0-44 0 0,0 0-158 0 0,0 0-42 0 0,-1 0-191 0 0,0 0-514 0 0</inkml:trace>
  <inkml:trace contextRef="#ctx0" brushRef="#br0" timeOffset="72326.571">9735 5564 11376 0 0,'0'0'256'0'0,"0"0"34"0"0,0 0 21 0 0,0 0-95 0 0,0 0-104 0 0,1-1-75 0 0,2-1-60 0 0,-1 2 53 0 0,2-2-65 0 0,0 0 61 0 0,0 2 53 0 0,0 0 43 0 0,1 1 180 0 0,6 4 552 0 0,-9-3-611 0 0,1-1-58 0 0,-1 0 107 0 0,0 1-35 0 0,1 1 166 0 0,-2 1-105 0 0,-1 1-82 0 0,-1 1-29 0 0,-3 7 163 0 0,2-9-151 0 0,-2 5 104 0 0,-1 1-64 0 0,-1 0-55 0 0,0-1-51 0 0,-2 0-42 0 0,0 0-38 0 0,-9 8-12 0 0,-36 24-104 0 0,43-33 69 0 0,-1-1 38 0 0,10-7-57 0 0,-9 11 77 0 0,7-8-20 0 0,1 0 62 0 0,1-3 4 0 0,1 0 4 0 0,0 0 10 0 0,0 0 34 0 0,2 0 12 0 0,14 0 131 0 0,0-1-52 0 0,1-1-47 0 0,0 0-43 0 0,17-4 74 0 0,0 0-110 0 0,-2 0-129 0 0,6-2-3 0 0,-12 4 41 0 0,-24 4-199 0 0,1 0 38 0 0,1-1-12 0 0,-1 1 100 0 0,0 0 52 0 0,6 0 191 0 0,-6-1-194 0 0,-1 1-56 0 0,0 0-39 0 0,0 0-45 0 0,0 0-53 0 0,-1 0-32 0 0,1 0-54 0 0,0 0-58 0 0,0 0-64 0 0,0 0-68 0 0,-1 0-73 0 0,1 0-80 0 0,0 0-84 0 0,0 0 177 0 0,-1 0-42 0 0,1 0-42 0 0,-1 0-45 0 0,4 0-1775 0 0,3 0-1364 0 0</inkml:trace>
  <inkml:trace contextRef="#ctx0" brushRef="#br0" timeOffset="72652.185">9892 6067 14336 0 0,'0'0'421'0'0,"0"0"-155"0"0,1-1-123 0 0,10-8 233 0 0,2 1 45 0 0,-7 5-120 0 0,1 1-1 0 0,-1-1 1 0 0,1 1-1 0 0,0 1 1 0 0,4-1-301 0 0,8-2 608 0 0,-7 3-276 0 0,-1-1-40 0 0,12-2 84 0 0,1 0-61 0 0,0 1-60 0 0,1 0-58 0 0,5 0-36 0 0,-9 0-252 0 0,0 1 80 0 0,0 1 53 0 0,27-2 126 0 0,-18 1-120 0 0,-13 2-74 0 0,1-1-60 0 0,0 1-88 0 0,1 0-102 0 0,0 0-122 0 0,-10 0 148 0 0,0 0-37 0 0,-8 0-10 0 0,-1 0-45 0 0,0 0-43 0 0,0 0-37 0 0,1 0-275 0 0,-1 0-62 0 0,0 0-51 0 0,0 0-35 0 0,0 0-1516 0 0,0 0-1342 0 0</inkml:trace>
  <inkml:trace contextRef="#ctx0" brushRef="#br0" timeOffset="72967.101">10116 5836 11792 0 0,'0'0'342'0'0,"0"0"-118"0"0,0 0-102 0 0,0 0 47 0 0,0 0 84 0 0,0 0-109 0 0,0 0-35 0 0,0 1 28 0 0,0 0-80 0 0,0 3-13 0 0,0-3-3 0 0,0 0 36 0 0,0 0 79 0 0,0 1 91 0 0,0 11 628 0 0,-1 1-118 0 0,1-1-103 0 0,-1 1-86 0 0,0 3 22 0 0,0 0-77 0 0,-5 34 842 0 0,1-19-840 0 0,-10 41 839 0 0,9-41-850 0 0,3-16-297 0 0,0 0-39 0 0,0-1-47 0 0,1 1-54 0 0,-1 0-61 0 0,1 0-68 0 0,-4 37 273 0 0,3-29-69 0 0,0 0 42 0 0,-1 0 55 0 0,1 1 65 0 0,2-16-199 0 0,1 16 202 0 0,0-14-194 0 0,1-9-43 0 0,1 2-16 0 0,-1-3-135 0 0,-1-1-26 0 0,0 0-62 0 0,0 0 43 0 0,0 0-24 0 0,1 0 94 0 0,1 0-12 0 0,-1 0-60 0 0,-1 0 9 0 0,1 0-47 0 0,-1 0-57 0 0,0 0-66 0 0,0 0-73 0 0,1 0-84 0 0,-1 0-772 0 0</inkml:trace>
  <inkml:trace contextRef="#ctx0" brushRef="#br0" timeOffset="74992.359">10723 5662 8328 0 0,'1'-4'74'0'0,"0"0"-30"0"0,-1 2 17 0 0,0 0 31 0 0,1-1 55 0 0,-1 1 28 0 0,0-2 58 0 0,0 1 66 0 0,0-1 74 0 0,0 3 137 0 0,0 1-12 0 0,0 0-55 0 0,-5 0 535 0 0,4 0-605 0 0,-1 0-49 0 0,2 0-146 0 0,-1 0-38 0 0,0 0-59 0 0,0 1-37 0 0,0-1-39 0 0,-1 1-45 0 0,-10 7 681 0 0,3 3-69 0 0,1 3-71 0 0,2 1-71 0 0,1 1-73 0 0,2 0-75 0 0,0 0-74 0 0,0-1-78 0 0,1-2-78 0 0,0 10 233 0 0,0 31 507 0 0,2-38-581 0 0,0 1-44 0 0,1 1-52 0 0,-1 0-100 0 0,1 3 85 0 0,0-1 0 0 0,3 5-100 0 0,1 24 217 0 0,-4-36-196 0 0,1-2 0 0 0,0 1 0 0 0,1 0 0 0 0,1 0 0 0 0,0-1 0 0 0,0 0 0 0 0,1 0 0 0 0,0 0 0 0 0,4 5-21 0 0,-2-4 82 0 0,1-1-1 0 0,8 10-81 0 0,-13-17-10 0 0,1-1-1 0 0,-1 1 0 0 0,1-1 1 0 0,0 0-1 0 0,0 0 0 0 0,0 0 0 0 0,0-1 1 0 0,0 1-1 0 0,1-1 11 0 0,10 4-140 0 0,-7-4 18 0 0,0-1-46 0 0,-2-1-12 0 0,1 0-40 0 0,0-1-45 0 0,-1 0-49 0 0,1 0-53 0 0,0-1-58 0 0,0 0-62 0 0,0-1-66 0 0,5-2-293 0 0</inkml:trace>
  <inkml:trace contextRef="#ctx0" brushRef="#br0" timeOffset="75455.126">11042 5529 11344 0 0,'0'-1'-28'0'0,"0"-1"61"0"0,-1-1 136 0 0,2-3 230 0 0,1 3-253 0 0,1 0-51 0 0,2-1-85 0 0,2 1 288 0 0,1 1-57 0 0,1 1-47 0 0,-1 2-33 0 0,-3 0-50 0 0,-1 0-1 0 0,1 1 1 0 0,0-1 0 0 0,-1 1 0 0 0,2 1-111 0 0,13 7 290 0 0,-2 2-32 0 0,14 18 178 0 0,-9-4-143 0 0,7 14 101 0 0,-27-37-364 0 0,12 19 231 0 0,-2 0-38 0 0,7 25 132 0 0,-7-9-135 0 0,2 21 54 0 0,-7-33-157 0 0,-3 4 67 0 0,-4 14-13 0 0,0-19-66 0 0,-1-13 16 0 0,1-9-66 0 0,-1-1-1 0 0,0 1 0 0 0,1 0 0 0 0,-1 0 1 0 0,0 0-1 0 0,0 0 0 0 0,-1-1 0 0 0,1 1 1 0 0,-1 0-55 0 0,-4 6 93 0 0,-3 1-77 0 0,9-10-11 0 0,-1 0 0 0 0,1 1 0 0 0,-1-1 1 0 0,1 0-1 0 0,-1 1 0 0 0,1-1 0 0 0,-1 0 0 0 0,0 0 0 0 0,1 0 0 0 0,-1 0 1 0 0,1 1-1 0 0,-1-1 0 0 0,1 0 0 0 0,-1 0 0 0 0,0 0 0 0 0,1 0 0 0 0,-1 0 0 0 0,1-1 1 0 0,-1 1-1 0 0,0 0 0 0 0,1 0 0 0 0,-1 0 0 0 0,1 0 0 0 0,-1-1 0 0 0,1 1 0 0 0,-1 0 1 0 0,0 0-1 0 0,1-1 0 0 0,-1 1 0 0 0,1 0 0 0 0,-1-1-5 0 0,0 0 12 0 0,0 0 1 0 0,0 0-1 0 0,-1 0 1 0 0,1 0-1 0 0,0 0 0 0 0,0 0 1 0 0,0 0-1 0 0,0-1 0 0 0,0 1 1 0 0,0-1-13 0 0,-1-6 63 0 0,0 0 1 0 0,0 0-1 0 0,0 0 1 0 0,1-6-64 0 0,0-36 149 0 0,4 18-69 0 0,1-1-1 0 0,3-1-79 0 0,12-45 69 0 0,-10 52-68 0 0,1 0 0 0 0,1 0 0 0 0,4-5-1 0 0,5-14 4 0 0,-16 35 15 0 0,0 0 0 0 0,1 1 0 0 0,0-1 0 0 0,0 1 0 0 0,1 1 0 0 0,3-4-19 0 0,-3 6-16 0 0,8-10 15 0 0,20-20 60 0 0,-21 25-68 0 0,1 1-43 0 0,1 2-59 0 0,1 2-74 0 0,-15 6-98 0 0,0 1 110 0 0,-1 0 42 0 0,1 0-30 0 0,1 0 98 0 0,3-1-21 0 0,-3 1 26 0 0,-1 0-46 0 0,1 0-64 0 0,0-1-87 0 0,0 1-106 0 0,-2 0 135 0 0,1 0-34 0 0,-1 0-35 0 0,0 0-40 0 0,1 0-1 0 0,-1 0-36 0 0,0 0-1157 0 0</inkml:trace>
  <inkml:trace contextRef="#ctx0" brushRef="#br0" timeOffset="75703.973">11557 5681 9728 0 0,'0'2'284'0'0,"-3"25"-9"0"0,-1-8-61 0 0,-1-3 15 0 0,0-1 68 0 0,2-3-18 0 0,-1 0 58 0 0,1 0 69 0 0,0 0 77 0 0,2-5-228 0 0,-1 1 40 0 0,1 4 205 0 0,-1 0 45 0 0,-2 17 848 0 0,3-23-1152 0 0,1 7 440 0 0,0-9-527 0 0,1-1-64 0 0,1 3 158 0 0,0-4-134 0 0,-1 0-76 0 0,2-1-69 0 0,-2 1-376 0 0,1-1 39 0 0,0 0-274 0 0,1-1 33 0 0,0-1-676 0 0,-3 0 768 0 0,1 1 109 0 0,-1-1-51 0 0,3 1-1593 0 0,1 0-1171 0 0,-4 0 3194 0 0</inkml:trace>
  <inkml:trace contextRef="#ctx0" brushRef="#br0" timeOffset="75904.597">11624 5523 10600 0 0,'0'0'308'0'0,"0"0"-2"0"0,0 0-228 0 0,0-1-46 0 0,0-3 21 0 0,0 4 14 0 0,0-1 78 0 0,0 1 131 0 0,0 0 11 0 0,0 0-26 0 0,0 0-110 0 0,0 0-45 0 0,0 0-8 0 0,0 2-655 0 0,0-1 86 0 0,3 3-833 0 0,-3-3 672 0 0,1 0 158 0 0,1 2-1082 0 0,3 0-890 0 0</inkml:trace>
  <inkml:trace contextRef="#ctx0" brushRef="#br0" timeOffset="76373.475">11764 5609 8896 0 0,'-1'1'204'0'0,"1"0"-68"0"0,-2 1-40 0 0,-2 5 61 0 0,3-5-70 0 0,-5 7-123 0 0,1 2 74 0 0,1 0 65 0 0,0 0 55 0 0,0 3 89 0 0,1 0 48 0 0,-5 30 706 0 0,4-18-450 0 0,1-13-334 0 0,1-1-57 0 0,-4 12 172 0 0,1 0 73 0 0,0 3 1130 0 0,-1 23-1535 0 0,5-18 607 0 0,1-30-476 0 0,0-2-3 0 0,0 0-7 0 0,0 0-29 0 0,0 0-17 0 0,0 0-3 0 0,1-1 0 0 0,9-8-72 0 0,-5 1-142 0 0,0 0-70 0 0,0-1-64 0 0,-1 1-52 0 0,4-9-399 0 0,-2 2 39 0 0,5-19-994 0 0,-8 24 1195 0 0,0-1 37 0 0,1-4-229 0 0,2 0-92 0 0,0 1-47 0 0,14-19-1169 0 0,-7 15 836 0 0,-5 9 617 0 0,-1 0 49 0 0,1 1 61 0 0,0 0 72 0 0,-6 6 300 0 0,1 0 35 0 0,2-2 69 0 0,1-1 115 0 0,2 2 159 0 0,-7 2-89 0 0,0 1 242 0 0,-1 0 438 0 0,0 0 40 0 0,0 0-32 0 0,0 0-605 0 0,0 0 114 0 0,0 1 149 0 0,0 0-103 0 0,0 0-91 0 0,1 0-81 0 0,-1 1 3 0 0,1 0-105 0 0,0 1-59 0 0,-1 0-30 0 0,-2 7 429 0 0,-1 0-83 0 0,-1-1-74 0 0,-1 0-65 0 0,-1 1-8 0 0,0 1-63 0 0,-3 1-13 0 0,-5 5 51 0 0,-1 4 66 0 0,7-11-143 0 0,-1 0-75 0 0,-8 11 71 0 0,13-14-116 0 0,0 0 34 0 0,1 0 12 0 0,1-1 40 0 0,0 1 45 0 0,2 0 53 0 0,1-3-73 0 0,2 0-72 0 0,1-1-55 0 0,0-1-39 0 0,10 2 5 0 0,-10-3 11 0 0,1 0-136 0 0,1-1 38 0 0,4 1 47 0 0,1-1 82 0 0,15 0 205 0 0,-18-1-238 0 0,0 0-42 0 0,1 0-74 0 0,0 0-108 0 0,-4 0 27 0 0,0-1-42 0 0,0 1-45 0 0,-1 0-50 0 0,1 0-53 0 0,-1-1-57 0 0,0 1-62 0 0,1-1-64 0 0,-4 1 166 0 0,0 1-47 0 0,0 0-44 0 0,-1-1-37 0 0,2 1-138 0 0,-1 0-38 0 0,2-1-1440 0 0,-3 1 2068 0 0</inkml:trace>
  <inkml:trace contextRef="#ctx0" brushRef="#br0" timeOffset="76776.053">12177 5489 9280 0 0,'0'0'268'0'0,"0"0"4"0"0,0 0-205 0 0,-1 6 40 0 0,0-3-34 0 0,0 0 42 0 0,1-1 67 0 0,-4 8 620 0 0,0 1-57 0 0,-1 0-61 0 0,1-1-67 0 0,-1 0-120 0 0,1-1-60 0 0,1 0-42 0 0,-1 1-38 0 0,1-1-38 0 0,0 1-34 0 0,0 0-17 0 0,0 0-36 0 0,-5 10 134 0 0,-3 10-42 0 0,1 1-41 0 0,-11 31 245 0 0,9-30-242 0 0,0 2-72 0 0,-1 0-53 0 0,0-1-54 0 0,-15 29 94 0 0,0-2-47 0 0,-33 58 43 0 0,38-73-138 0 0,12-23-49 0 0,-1-1-43 0 0,11-19-65 0 0,0 1 41 0 0,-2 5 23 0 0,0-2 7 0 0,2-3-54 0 0,-1 0-52 0 0,1 0-78 0 0,0-1-38 0 0,-1 0-79 0 0,0 0-88 0 0,1-1-100 0 0,0-1-961 0 0,1 0-69 0 0,0 0-12 0 0</inkml:trace>
  <inkml:trace contextRef="#ctx0" brushRef="#br0" timeOffset="77117.189">12074 5905 7968 0 0,'11'-10'114'0'0,"2"0"36"0"0,5-1 139 0 0,-3 2 62 0 0,-7 5-129 0 0,1 0 35 0 0,4-2 261 0 0,-6 3-214 0 0,0 1 34 0 0,0-1 34 0 0,0 1 38 0 0,0-1 39 0 0,0 1 41 0 0,-1 0-151 0 0,2 0 37 0 0,-3 1-56 0 0,0 0 1 0 0,0 1 0 0 0,0-1 0 0 0,1 1-1 0 0,-1 0 1 0 0,3 1-321 0 0,5 2 627 0 0,-3 4-107 0 0,-6-3-315 0 0,-2 2-43 0 0,-1 1-50 0 0,-1 1-56 0 0,-4 12 131 0 0,-2-1-34 0 0,-8 8 25 0 0,-4-1-39 0 0,5-10 118 0 0,-16 15-257 0 0,-1-3 231 0 0,16-14-72 0 0,-31 29-24 0 0,30-29-34 0 0,2 0 59 0 0,9-9 7 0 0,4-5-152 0 0,-1 1-1 0 0,1-1 1 0 0,0 0 0 0 0,0 0-1 0 0,0 1 1 0 0,0-1 0 0 0,0 0 0 0 0,0 0-1 0 0,0 1 1 0 0,0-1 0 0 0,0 0-1 0 0,0 1 1 0 0,0-1 0 0 0,0 0-1 0 0,0 0 1 0 0,0 1 0 0 0,0-1 0 0 0,0 0-1 0 0,0 1 1 0 0,0-1 0 0 0,0 0-1 0 0,0 0 1 0 0,0 1 0 0 0,1-1 0 0 0,-1 0-1 0 0,0 0 1 0 0,0 1 0 0 0,0-1-1 0 0,0 0 1 0 0,1 0 0 0 0,-1 1-15 0 0,3 1 128 0 0,0 0-48 0 0,1-1-65 0 0,1 0-83 0 0,14 2 189 0 0,3-6-79 0 0,20-6-15 0 0,-36 7-9 0 0,-1 1-159 0 0,-1-1 48 0 0,1 1 42 0 0,0 0 35 0 0,5-3 75 0 0,6-2 151 0 0,-9 4-145 0 0,2-2-56 0 0,-3 2-78 0 0,0-1-87 0 0,0 0-108 0 0,-3 1 87 0 0,0 1-35 0 0,2-1-154 0 0,-1-1-81 0 0,0 1-88 0 0,1 0-96 0 0,-1-1-102 0 0,0 1-109 0 0,1-1-117 0 0,-1 0-123 0 0,2-1-1071 0 0,4-3-1214 0 0</inkml:trace>
  <inkml:trace contextRef="#ctx0" brushRef="#br0" timeOffset="77451.729">12539 5511 8840 0 0,'0'0'197'0'0,"0"0"24"0"0,0 0 19 0 0,0-2-51 0 0,3-4-124 0 0,0 1-23 0 0,-2 4 172 0 0,-1 1 42 0 0,0 0 0 0 0,0 0-21 0 0,0 1-108 0 0,1 0-74 0 0,2 1 5 0 0,-3-1-7 0 0,1 0 38 0 0,0-1 85 0 0,0 1 95 0 0,6 4 151 0 0,-1 2-45 0 0,0 1-41 0 0,-1 1-35 0 0,3 10 214 0 0,0 1-81 0 0,3 10 171 0 0,-3-10 16 0 0,0 1 1 0 0,4 17-620 0 0,-4-5 1159 0 0,1 18-1159 0 0,-4-7 535 0 0,0-1-38 0 0,-2-1-44 0 0,0 0-49 0 0,-3-15-42 0 0,0-1-1 0 0,-2 8-361 0 0,-9 53 677 0 0,1-43-470 0 0,-4-2-76 0 0,-6 8-40 0 0,-17 23-10 0 0,31-63-37 0 0,0-1 0 0 0,0 1-1 0 0,-1-1 1 0 0,-1 0 0 0 0,-7 7-44 0 0,-11 7 60 0 0,-5-1-73 0 0,15-13-38 0 0,-1 0-38 0 0,7-3-258 0 0,-2 1 9 0 0,3-3 53 0 0,1-1-26 0 0,1 0-95 0 0,3-2 93 0 0,-1-1-53 0 0,1 0-60 0 0,0 0-66 0 0,0-2-72 0 0,0 1-79 0 0,0-2-84 0 0,1 0-92 0 0,-1-3-635 0 0</inkml:trace>
  <inkml:trace contextRef="#ctx0" brushRef="#br0" timeOffset="77916.333">12836 5325 12152 0 0,'16'-8'273'0'0,"-14"6"-127"0"0,-1 0-42 0 0,-6-3 94 0 0,3 3-109 0 0,0 0 42 0 0,2 1-10 0 0,1 0 34 0 0,1-1-68 0 0,4-4-63 0 0,-5 4 4 0 0,2 0 52 0 0,2 2 66 0 0,3 0 137 0 0,5 2 198 0 0,-10-1-361 0 0,-2-1-38 0 0,2 2 152 0 0,0 0-68 0 0,0 0-37 0 0,1 1-25 0 0,1 1-15 0 0,-2-2 17 0 0,14 11 342 0 0,0 4-74 0 0,-8-5-188 0 0,-1-2-67 0 0,-3-2-43 0 0,0 16 159 0 0,-3-14-151 0 0,0-1-40 0 0,-2-8-33 0 0,1 1 0 0 0,-1 0-1 0 0,0 0 1 0 0,1 0 0 0 0,-1-1-1 0 0,0 1 1 0 0,0 0 0 0 0,0 0 0 0 0,-1 0-1 0 0,1 0 1 0 0,0-1 0 0 0,-1 1-1 0 0,1 0 1 0 0,-1 0-11 0 0,-11 25 123 0 0,5-14-48 0 0,5-9-32 0 0,-4 7-25 0 0,-1-6 41 0 0,-2 1 66 0 0,3-2-97 0 0,4-3 31 0 0,2 0-53 0 0,1-1 0 0 0,-1 1 0 0 0,1-1 0 0 0,-1 1 0 0 0,1-1 0 0 0,-1 1 0 0 0,0-1 0 0 0,1 0 0 0 0,0 1 0 0 0,-1-1 0 0 0,1 0 0 0 0,-1 1 0 0 0,1-1 1 0 0,-1 0-1 0 0,1 1 0 0 0,0-1 0 0 0,-1 0 0 0 0,1 0 0 0 0,0 0 0 0 0,0 0-6 0 0,16 4 79 0 0,-15-3-55 0 0,12 0 151 0 0,1-1-96 0 0,-2-3-65 0 0,17-5-51 0 0,-15 3 55 0 0,-11 4-207 0 0,0 0 77 0 0,0-1 65 0 0,0 1 54 0 0,4-2 125 0 0,11-4 368 0 0,-14 5-415 0 0,1 0-83 0 0,-3 0-53 0 0,1 1-47 0 0,-1 0-53 0 0,0-1-59 0 0,1 1-88 0 0,-1-1-84 0 0,1 1-90 0 0,-1-1-99 0 0,1 0-107 0 0,-1 1-114 0 0,1-1-121 0 0,-2 1 407 0 0,-1 1-32 0 0,4-2-1632 0 0,0-1-1233 0 0</inkml:trace>
  <inkml:trace contextRef="#ctx0" brushRef="#br0" timeOffset="78600.776">13085 5039 7920 0 0,'0'0'174'0'0,"0"0"29"0"0,0 0 13 0 0,0-1-74 0 0,0 1-59 0 0,-2 0-38 0 0,-2-1-79 0 0,2 0 80 0 0,0 1 66 0 0,1-1 64 0 0,0 1 88 0 0,0 0 105 0 0,0 0 123 0 0,-2 0-293 0 0,1 0 49 0 0,-3 0 245 0 0,-5 2 764 0 0,6-2-922 0 0,1 1-57 0 0,1-1-94 0 0,-1 1-75 0 0,1 0-89 0 0,-1-1-103 0 0,2 1 369 0 0,1-1-28 0 0,0 0-102 0 0,-13 0 252 0 0,0 3-76 0 0,2 0-61 0 0,-1 2-43 0 0,7-3-119 0 0,-1 0 1 0 0,0 0-1 0 0,1 0 1 0 0,-1-1-1 0 0,0 0 1 0 0,-1 0-110 0 0,-23 3 23 0 0,0 2 63 0 0,-27 3 161 0 0,30-5-256 0 0,-1 3 54 0 0,-9 1 95 0 0,-3-2-1 0 0,-25 2-18 0 0,37-5-38 0 0,1-1 48 0 0,17-1-172 0 0,0 0 78 0 0,-2 0 87 0 0,-6 0 165 0 0,-5 1 112 0 0,8-1-191 0 0,2 0-116 0 0,1 1-107 0 0,-25 2 81 0 0,-50 5 179 0 0,34-5-170 0 0,-158 2-61 0 0,183-5 93 0 0,-1 1-40 0 0,1-1-38 0 0,0 1-39 0 0,-7 0-55 0 0,-1 0-60 0 0,1 0-60 0 0,-1 0-59 0 0,15 0-32 0 0,-1-1-91 0 0,-27 2-594 0 0,28-1 584 0 0,-17 1-353 0 0</inkml:trace>
  <inkml:trace contextRef="#ctx0" brushRef="#br0" timeOffset="81891.111">13624 4894 6992 0 0,'0'0'157'0'0,"0"0"23"0"0,0 0 12 0 0,3-4-44 0 0,2-2-97 0 0,-5 5-26 0 0,1 0 48 0 0,-1 1 41 0 0,1-1 38 0 0,0-1 174 0 0,0 1 67 0 0,2-4 1072 0 0,-2 3-898 0 0,-1 0-324 0 0,1 1-42 0 0,-1 0-51 0 0,0 0-59 0 0,0 0 383 0 0,0 1-203 0 0,-1 0-53 0 0,1 0-45 0 0,0 0-41 0 0,-2-1 34 0 0,-3-2 57 0 0,3 2-64 0 0,-12-3 372 0 0,-2 2-111 0 0,4 3-166 0 0,0 1-41 0 0,-13 5 127 0 0,18-4-220 0 0,-1 0-1 0 0,1 1 1 0 0,0 0 0 0 0,0 0 0 0 0,-1 2-120 0 0,-4 4 258 0 0,2 1 65 0 0,-11 6-169 0 0,4-3-60 0 0,16-13-90 0 0,1 1 0 0 0,-1-1 0 0 0,0 0 1 0 0,0 0-1 0 0,0 1 0 0 0,1-1 0 0 0,-1 0 0 0 0,1 1 0 0 0,-1-1 0 0 0,1 1 0 0 0,-1-1 0 0 0,1 1 0 0 0,0 0-4 0 0,-1 1 0 0 0,1 0 0 0 0,-1-1 0 0 0,0 1 0 0 0,0-1 0 0 0,0 1-1 0 0,0-1 1 0 0,0 1 0 0 0,0-1 0 0 0,-1 0 0 0 0,-1 2 0 0 0,-4 8 14 0 0,2 2 37 0 0,2-4-12 0 0,-2 17 54 0 0,4-25-91 0 0,1-1 0 0 0,0 1 0 0 0,0-1 0 0 0,0 1 0 0 0,0-1 0 0 0,0 1 0 0 0,0-1 0 0 0,0 1 0 0 0,1-1 0 0 0,-1 1 0 0 0,0-1 0 0 0,1 1 0 0 0,-1-1 0 0 0,2 2-2 0 0,1 2 6 0 0,1 0-1 0 0,0 0 0 0 0,1-1 1 0 0,-1 1-1 0 0,4 1-5 0 0,-5-4 12 0 0,0 1 1 0 0,0-1 0 0 0,0 0-1 0 0,0-1 1 0 0,1 1-1 0 0,-1 0 1 0 0,1-1-1 0 0,-1 0 1 0 0,1 0-1 0 0,1 0-12 0 0,17 3 8 0 0,24 4 50 0 0,-35-7-32 0 0,-1 0 1 0 0,1-1-1 0 0,0 0 0 0 0,0 0 1 0 0,7-3-27 0 0,-9 2 23 0 0,1-1 0 0 0,0 0 0 0 0,-1-1 0 0 0,0 0 0 0 0,6-3-23 0 0,-11 4 17 0 0,-1 0-1 0 0,1 0 1 0 0,0-1-1 0 0,0 1 1 0 0,-1-1-1 0 0,1 0 1 0 0,-1 0 0 0 0,0 0-1 0 0,0 0 1 0 0,0-1-1 0 0,0 1 1 0 0,-1-1-1 0 0,2-1-16 0 0,7-14 143 0 0,-8 14-106 0 0,0-1-1 0 0,0 1 1 0 0,0 0 0 0 0,0-1-1 0 0,-1 0 1 0 0,0 1-1 0 0,0-1 1 0 0,0 0-1 0 0,0-6-36 0 0,7-34 184 0 0,-7 36-154 0 0,0 0-1 0 0,0 0 0 0 0,0 0 1 0 0,-2 0-1 0 0,1-6-29 0 0,-1-42 83 0 0,3 33-73 0 0,-2 18-10 0 0,0 0 0 0 0,-1 0 0 0 0,0 0 0 0 0,-1 0 0 0 0,0-3 0 0 0,0 3 0 0 0,0-1 0 0 0,1 1 0 0 0,0 0 0 0 0,1-5 0 0 0,1-6 0 0 0,0 0 0 0 0,-1 0 0 0 0,-1 1 0 0 0,-1-1 0 0 0,-1-6 0 0 0,0 6 0 0 0,2 1 0 0 0,0-7 0 0 0,1 10 3 0 0,-1-1-1 0 0,-1 1 1 0 0,0 0 0 0 0,-2-2-3 0 0,-2-21 60 0 0,3 12 49 0 0,0 13 3 0 0,-1 1 54 0 0,0-6 147 0 0,4 9-173 0 0,-1 6-21 0 0,-3 1-35 0 0,3 1-82 0 0,0 0 1 0 0,-1 0-1 0 0,1 0 0 0 0,0 0 1 0 0,-1 0-1 0 0,1 0 0 0 0,0 1 1 0 0,0-1-1 0 0,-1 0 0 0 0,1 0 1 0 0,0 0-1 0 0,0 0 0 0 0,-1 0 1 0 0,1 0-1 0 0,0 1 0 0 0,0-1 1 0 0,0 0-1 0 0,-1 0 1 0 0,1 0-1 0 0,0 1 0 0 0,0-1 1 0 0,0 0-1 0 0,0 0 0 0 0,0 1 1 0 0,-1-1-1 0 0,1 0 0 0 0,0 0 1 0 0,0 1-1 0 0,0-1 0 0 0,0 0-2 0 0,-4 16-33 0 0,1-1-1 0 0,0 1 0 0 0,1-1 0 0 0,1 1 0 0 0,0 2 34 0 0,-1 17-22 0 0,-2 0 37 0 0,1-23-17 0 0,1 0 0 0 0,1 0-1 0 0,0 0 1 0 0,1 0-1 0 0,1 11 3 0 0,2 12-48 0 0,-1 1 32 0 0,-1-12 17 0 0,1 0 1 0 0,1 0-1 0 0,2 10-1 0 0,5 18-14 0 0,0 3-36 0 0,-3-16 50 0 0,-6-27 4 0 0,2 0-1 0 0,-1 0 1 0 0,3 6-4 0 0,-3-13 9 0 0,-1 1 1 0 0,0 0-1 0 0,0 0 0 0 0,-1 0 0 0 0,0 0 1 0 0,0 1-10 0 0,2 22 57 0 0,2-12 35 0 0,2 5 13 0 0,-8-7-66 0 0,2-6 19 0 0,6 2-15 0 0,-5-10-37 0 0,0 0 0 0 0,0 0 1 0 0,0 0-1 0 0,-1 0 1 0 0,1 0-1 0 0,0 1 0 0 0,-1-1 1 0 0,1 0-1 0 0,-1 0 0 0 0,1 1 1 0 0,-1-1-1 0 0,0 0 0 0 0,0 1 1 0 0,1-1-7 0 0,-1 1 7 0 0,0-1 0 0 0,0 0 0 0 0,0 0 0 0 0,1 0 0 0 0,-1 0-1 0 0,0 0 1 0 0,1 0 0 0 0,-1 0 0 0 0,1 0 0 0 0,-1 0 0 0 0,1 0 0 0 0,0 0 0 0 0,-1 0 0 0 0,1 0 0 0 0,0 0 0 0 0,0 0 0 0 0,0 0 0 0 0,-1-1 0 0 0,1 1 0 0 0,0 0 0 0 0,0-1 0 0 0,0 1 0 0 0,1 0-7 0 0,-1-1 66 0 0,-1 1-175 0 0,1-1 107 0 0,0 0 71 0 0,1 1 178 0 0,0-1-178 0 0,-1 0-106 0 0,0 0-84 0 0,-1 0 15 0 0,1 0-33 0 0,-1 0-36 0 0,1 0-39 0 0,-1 0-42 0 0,1 0-46 0 0,-1 0-48 0 0,0-1-52 0 0,1 1 318 0 0,0-1-22 0 0,0 0-37 0 0,0 0-50 0 0,0 0-64 0 0,0 0 44 0 0,0 0-39 0 0,0 0-43 0 0,-1 0-46 0 0,1 0 19 0 0,-1 1-39 0 0,1-1-39 0 0,-1 0-42 0 0,0 0-45 0 0,1 0-47 0 0,-1 0-50 0 0,0 0-51 0 0,-1-3-1481 0 0,-1-1-1186 0 0</inkml:trace>
  <inkml:trace contextRef="#ctx0" brushRef="#br0" timeOffset="82391.615">14084 4728 10120 0 0,'0'0'298'0'0,"0"0"-4"0"0,0 0-220 0 0,-1 0-37 0 0,-2 6 1 0 0,-9 25 705 0 0,8-8-342 0 0,-2-3-172 0 0,0 7 21 0 0,3-2 36 0 0,-1 0 38 0 0,1-13-102 0 0,1 0 1 0 0,1 0 0 0 0,0 0 0 0 0,0 1 0 0 0,2 4-223 0 0,0-2 193 0 0,1 7 167 0 0,5 9 285 0 0,-6-29-577 0 0,0 1-1 0 0,1-1 1 0 0,-1 0 0 0 0,0 1 0 0 0,1-1-1 0 0,-1 0 1 0 0,1 0 0 0 0,0 0 0 0 0,-1 0-1 0 0,2 0-67 0 0,-1 0 60 0 0,1 0 0 0 0,-1-1 0 0 0,0 1 0 0 0,1-1 0 0 0,-1 0-1 0 0,1 0 1 0 0,0 1-60 0 0,9-2 220 0 0,2-4-73 0 0,7-9 65 0 0,7-15-60 0 0,-12 12-146 0 0,-14 13-6 0 0,1 0 0 0 0,-1 1 0 0 0,0-1 0 0 0,0 0 0 0 0,0 0 0 0 0,0-3 0 0 0,6-8 0 0 0,4-6-33 0 0,6-7-81 0 0,-3 14 81 0 0,-9 10-29 0 0,-5 3 51 0 0,-1 0 1 0 0,1 0 0 0 0,-1 0-1 0 0,1 0 1 0 0,-1-1-1 0 0,1 1 1 0 0,-1 0 0 0 0,1 0-1 0 0,-1 0 1 0 0,1 0-1 0 0,-1 0 1 0 0,1 0-1 0 0,0 0 1 0 0,-1 1 0 0 0,1-1-1 0 0,-1 0 1 0 0,1 0 10 0 0,7 7-102 0 0,2 13 4 0 0,-7-12 51 0 0,3 2 43 0 0,-1-1 0 0 0,1 1 0 0 0,1-1 0 0 0,0-1-1 0 0,0 1 1 0 0,6 5 4 0 0,17 10 34 0 0,-3-8 58 0 0,1-4 84 0 0,2-5 106 0 0,-14-6-93 0 0,-1-2 36 0 0,-3-1 48 0 0,1 0-80 0 0,1-3-43 0 0,6-6-30 0 0,-4-4-37 0 0,-9 2 2 0 0,-3 1 29 0 0,-3-2 57 0 0,-2-9-43 0 0,0 1-37 0 0,-3-1-2 0 0,0 1 0 0 0,-1-1 0 0 0,-6-11-89 0 0,4 10 30 0 0,-6-18 47 0 0,0 13-67 0 0,6 16-42 0 0,0 0 45 0 0,-12-21 108 0 0,9 20-95 0 0,-1 0-58 0 0,-1 1-93 0 0,5 7 19 0 0,-1 1-35 0 0,1-1-39 0 0,-2 1-43 0 0,-12-6-591 0 0,1 2-32 0 0</inkml:trace>
  <inkml:trace contextRef="#ctx0" brushRef="#br0" timeOffset="61883.967">9818 4213 9616 0 0,'0'0'281'0'0,"0"0"-6"0"0,0 0-159 0 0,0 0-11 0 0,0 0-5 0 0,0 0-43 0 0,-6-2 25 0 0,4 1-63 0 0,2 1-75 0 0,-1-1-69 0 0,1 1-97 0 0,0 0 222 0 0,0 0-336 0 0,0 0-100 0 0,0 0 54 0 0,0 0-36 0 0,0 0-497 0 0,0 0-387 0 0,0 0-733 0 0</inkml:trace>
  <inkml:trace contextRef="#ctx0" brushRef="#br0" timeOffset="139260.142">9492 4348 6000 0 0,'0'-2'175'0'0,"0"-1"-61"0"0,1 1-49 0 0,-1 0-36 0 0,1-7-23 0 0,-2 7 32 0 0,1 0 35 0 0,0 0 61 0 0,-1-1 68 0 0,0 1 82 0 0,-1 0 94 0 0,1-2 279 0 0,0 0 51 0 0,-1-4 565 0 0,-1 6-456 0 0,3 2-16 0 0,-1 1-87 0 0,0-1-83 0 0,0 1-78 0 0,1 0-74 0 0,-1 0-68 0 0,0 0-64 0 0,0 1-59 0 0,0 0-13 0 0,0 0-70 0 0,-1 0-62 0 0,1 0-53 0 0,0 1-41 0 0,-1 0-51 0 0,0 0-47 0 0,0 3-70 0 0,0-3 35 0 0,1 0 55 0 0,-1 0 69 0 0,0 0 112 0 0,2-2-25 0 0,-1 0 40 0 0,-5 13 18 0 0,2 0-57 0 0,-2 6-11 0 0,1-8-44 0 0,1 1 0 0 0,1 0 0 0 0,0 1-73 0 0,0-1 132 0 0,-1 0 0 0 0,-3 10-132 0 0,3-11 60 0 0,1 1 44 0 0,2-7-10 0 0,1 1 1 0 0,-1 0 0 0 0,1-1-1 0 0,1 1 1 0 0,-1 1-95 0 0,3 9 174 0 0,1 1-73 0 0,-2-10-94 0 0,0 0-35 0 0,2 1 82 0 0,7 11 163 0 0,-7-15-180 0 0,1-2-36 0 0,6-1 15 0 0,-6-2 13 0 0,0-1 0 0 0,-1 0-1 0 0,1 1 1 0 0,-1-2-1 0 0,1 1 1 0 0,-1 0-1 0 0,1-1 1 0 0,-1 0-1 0 0,0 0 1 0 0,0 0-1 0 0,0-1 1 0 0,0 1-1 0 0,0-1 1 0 0,-1 0-1 0 0,1 0-28 0 0,23-24 205 0 0,-3-1-34 0 0,-20 24-145 0 0,6-13 17 0 0,7-9 64 0 0,-12 21-47 0 0,-4 4 16 0 0,-1 1 11 0 0,3 5-29 0 0,3 0-41 0 0,5 6-23 0 0,10 27 70 0 0,-12-20-58 0 0,1-1-1 0 0,10 13-5 0 0,-16-24 21 0 0,0-1-1 0 0,1 0 0 0 0,0 0 0 0 0,2 1-20 0 0,8 4 83 0 0,1-2 38 0 0,-12-7-114 0 0,-1 0 0 0 0,1 0-1 0 0,0 0 1 0 0,-1 0 0 0 0,1-1-1 0 0,0 0 1 0 0,0 0-1 0 0,-1 0 1 0 0,1 0 0 0 0,0-1-7 0 0,2 1 27 0 0,-1-2 0 0 0,1 1 0 0 0,-1-1 0 0 0,1 0 0 0 0,-1 0 0 0 0,2-1-27 0 0,1-1 77 0 0,0 0 0 0 0,-1-1 1 0 0,7-5-78 0 0,16-18 275 0 0,-21 18-172 0 0,-1 0 0 0 0,0 0-1 0 0,0-1 1 0 0,-1 1 0 0 0,-1-2-1 0 0,2-3-102 0 0,-3 4 72 0 0,-1 0 0 0 0,-1 0 0 0 0,1-1-72 0 0,-2 2 47 0 0,0 1-1 0 0,-1 0 1 0 0,0-9-47 0 0,0 9 18 0 0,-2 1 1 0 0,1 0-1 0 0,-1 0 1 0 0,-2-5-19 0 0,1 5 3 0 0,0 1 0 0 0,0 0 0 0 0,-1 0 0 0 0,0 0 1 0 0,-2-2-4 0 0,1 2-21 0 0,-7-14-67 0 0,-1 1-73 0 0,2 7-5 0 0,-1 1-61 0 0,4 5 133 0 0,0 1-68 0 0,0-1-74 0 0,0 1-80 0 0,0 0-85 0 0,-1 1-91 0 0,0 0-96 0 0,0 0-103 0 0,-11-6-648 0 0</inkml:trace>
  <inkml:trace contextRef="#ctx0" brushRef="#br1" timeOffset="151525.546">16164 3769 6848 0 0,'0'0'157'0'0,"-1"-1"-49"0"0,-8-4 246 0 0,6 3-281 0 0,0 1-45 0 0,3 1 28 0 0,0 0 103 0 0,0 0 90 0 0,-1-1 76 0 0,0 1 36 0 0,-1 0 45 0 0,0-1 346 0 0,-4-1 1087 0 0,5 1-1328 0 0,-1 1-56 0 0,1 0-117 0 0,1-1-71 0 0,-1 1-83 0 0,1 0-96 0 0,28 9 979 0 0,-8-5-432 0 0,-3 0-192 0 0,1-2-106 0 0,-2 1-76 0 0,1-1-51 0 0,-1 0-46 0 0,1 0-39 0 0,23 1 63 0 0,21-4-27 0 0,-56 0-418 0 0,1 1 120 0 0,-1 0 99 0 0,1 0 82 0 0,1 0 108 0 0,13 0 508 0 0,-12 1-433 0 0,-4-1-164 0 0,0 0-34 0 0,0 0-39 0 0,-1 0-46 0 0,3 1-119 0 0,-3-1 40 0 0,0 0-34 0 0,-1 0-38 0 0,1 0-39 0 0,0 0-42 0 0,-1 0-45 0 0,1 0-46 0 0,0 1-50 0 0,0-1-51 0 0,-1 0-54 0 0,1 0-56 0 0,0 0-60 0 0,0 0-60 0 0,-1 0-65 0 0,-2 0-855 0 0</inkml:trace>
  <inkml:trace contextRef="#ctx0" brushRef="#br1" timeOffset="151801.761">15938 3915 8032 0 0,'0'0'182'0'0,"0"0"29"0"0,0 0 12 0 0,2 0-37 0 0,6 3-116 0 0,0-2 47 0 0,1 0 42 0 0,-1-1 36 0 0,8-3 287 0 0,0 0 88 0 0,17-2 820 0 0,-22 5-852 0 0,-1-1-65 0 0,1 0-58 0 0,-1 0-53 0 0,1 0-45 0 0,-1-1-40 0 0,11-1 186 0 0,41-5 659 0 0,-39 5-754 0 0,0 0-50 0 0,7-1 23 0 0,0 2-91 0 0,-6 2-132 0 0,-4-1-36 0 0,1 2-56 0 0,26-1 17 0 0,-19-1-11 0 0,-9 2-43 0 0,-13-1-67 0 0,8 0-35 0 0,-6 0-26 0 0,-5 0 37 0 0,0-1-35 0 0,1 1-40 0 0,-1 0-48 0 0,0 0-53 0 0,1 0-61 0 0,-1 0-66 0 0,1 1-73 0 0,-3-1 102 0 0,0 0-52 0 0,0 0-47 0 0,0 0-41 0 0,0 0-149 0 0,0 0-41 0 0,1 0-180 0 0,0 0-486 0 0</inkml:trace>
  <inkml:trace contextRef="#ctx0" brushRef="#br2" timeOffset="166534.444">1571 7623 4864 0 0,'0'0'108'0'0,"0"0"17"0"0,0 0 10 0 0,0 0 25 0 0,0 0 100 0 0,0 0 41 0 0,0 0 10 0 0,0 0-17 0 0,0 0-71 0 0,0 0-30 0 0,0 0-7 0 0,0 0 4 0 0,0 0 30 0 0,0 0-28 0 0,1 0-48 0 0,-1 0-44 0 0,0 0-37 0 0,0-1-30 0 0,1 1-70 0 0,1 0-279 0 0,-2 0 235 0 0,1 0 83 0 0,-1 0 43 0 0,1 0 49 0 0,-1 0 60 0 0,0 0 39 0 0,1 0 60 0 0,-1 0 66 0 0,0 0 73 0 0,0 0 77 0 0,0 1 85 0 0,0-1 91 0 0,0 0 96 0 0,-4 8-386 0 0,0-1-105 0 0,-1 0-81 0 0,0-1-55 0 0,-7 12 92 0 0,7-9-77 0 0,-2 5 254 0 0,-1 0-42 0 0,1 0-51 0 0,0 0-42 0 0,0 0-41 0 0,1 0-43 0 0,0 0-44 0 0,1 0-44 0 0,1 1-47 0 0,2 0-47 0 0,0-4 30 0 0,1-6 10 0 0,0 1 1 0 0,1 0 0 0 0,0-1-1 0 0,0 1 1 0 0,0 4-23 0 0,1-1 9 0 0,0-5-9 0 0,-1 0 0 0 0,1 0 1 0 0,0 0-1 0 0,0 0 0 0 0,0 0 1 0 0,1 1-1 0 0,0 1-2 0 0,-1-1 34 0 0,0-3-12 0 0,-1 0 0 0 0,1 0 0 0 0,-1-1-1 0 0,1 1 1 0 0,0 0 0 0 0,-1-1 0 0 0,1 1 0 0 0,0 0-1 0 0,0-1 1 0 0,0 1 0 0 0,0-1 0 0 0,0 0 0 0 0,2 2-20 0 0,-1-1-142 0 0,1 0 66 0 0,0 0 57 0 0,0 0 46 0 0,4 2 128 0 0,8 2 367 0 0,-11-4-421 0 0,1-1-72 0 0,-2-1-58 0 0,0 1-40 0 0,0 0-46 0 0,0-1-52 0 0,0 1-74 0 0,1-1-73 0 0,-1 0-78 0 0,0 1-86 0 0,0-1-92 0 0,1 1-98 0 0,-1-1-106 0 0,1 0-113 0 0,1 1-937 0 0,3 0-1037 0 0</inkml:trace>
  <inkml:trace contextRef="#ctx0" brushRef="#br2" timeOffset="167110.919">1736 7819 5552 0 0,'0'0'165'0'0,"0"0"51"0"0,0 0 129 0 0,0 0 58 0 0,0 0 12 0 0,0 0-154 0 0,0 0-94 0 0,0 1-84 0 0,0-1-38 0 0,-1 3 0 0 0,0-2 9 0 0,1 0 77 0 0,-1-1-25 0 0,1 0 34 0 0,-5 9 295 0 0,1 1 76 0 0,-6 23 1173 0 0,8-24-1295 0 0,2 0-37 0 0,-1-1-51 0 0,2 1-63 0 0,-1-4-121 0 0,1 0-37 0 0,1 0-42 0 0,-1 0-45 0 0,1-2 86 0 0,-1 1 43 0 0,1 0 68 0 0,0 2 152 0 0,1 3 217 0 0,0-3-263 0 0,-1-1-147 0 0,-1-3-120 0 0,0 0-37 0 0,7 2 208 0 0,7-2-8 0 0,-15-2-192 0 0,3-1 27 0 0,1 1 0 0 0,0-1 0 0 0,0-1 1 0 0,-1 1-1 0 0,1 0 0 0 0,-1-1 0 0 0,1 0 0 0 0,-1 0 0 0 0,1 0 1 0 0,-1 0-1 0 0,0 0 0 0 0,0-1 0 0 0,0 1 0 0 0,0-1 1 0 0,-1 0-28 0 0,9-11 42 0 0,13-24 112 0 0,-6 10-94 0 0,-13 21-112 0 0,5-5-128 0 0,-6 9 129 0 0,-3 2 40 0 0,-1 1 1 0 0,1 0-1 0 0,-1 0 0 0 0,0 0 1 0 0,1-1-1 0 0,-1 1 1 0 0,1 0-1 0 0,-1 0 0 0 0,1 0 1 0 0,-1 0-1 0 0,1 0 1 0 0,-1 0-1 0 0,1 0 0 0 0,-1 0 1 0 0,1 0-1 0 0,-1 0 1 0 0,1 0-1 0 0,-1 0 0 0 0,1 0 1 0 0,0 1 10 0 0,10 6-148 0 0,-1 3 65 0 0,-2-1 63 0 0,-5-6 38 0 0,16 15-80 0 0,-15-14 62 0 0,1 0 0 0 0,0-1-1 0 0,0 1 1 0 0,0-1 0 0 0,0-1 0 0 0,0 1-1 0 0,1-1 1 0 0,-1 0 0 0 0,3 1 0 0 0,4-2 0 0 0,-3 0 0 0 0,-6-1 0 0 0,0 0 0 0 0,0 0 0 0 0,0 0 0 0 0,0 0 0 0 0,0 0 0 0 0,0-1 0 0 0,3 0 0 0 0,-2 1 0 0 0,1-1 0 0 0,-1 0 0 0 0,0-1 1 0 0,1 1-1 0 0,-1-1 0 0 0,2 0 0 0 0,7-8 50 0 0,-4-4 91 0 0,-6 5-93 0 0,-1 3-58 0 0,-2-2-55 0 0,-2-3-80 0 0,0 1 61 0 0,1 5 15 0 0,-4-14-106 0 0,3 13 76 0 0,0 1-57 0 0,0-1-103 0 0,0 1-115 0 0,1 2 136 0 0,-1 0-38 0 0,1 0-41 0 0,-1 1-43 0 0,2 1 59 0 0,-1 0-42 0 0,1 0-451 0 0,-1-2-302 0 0,-1 0-711 0 0</inkml:trace>
  <inkml:trace contextRef="#ctx0" brushRef="#br2" timeOffset="167392.159">2198 7655 6992 0 0,'0'0'133'0'0,"1"1"-54"0"0,2 6 46 0 0,2 7 79 0 0,1 22 94 0 0,-6-22-115 0 0,0-3 52 0 0,0 0 101 0 0,-1-5-122 0 0,1-1 34 0 0,-1 0 39 0 0,1 0 40 0 0,-4 18 92 0 0,-2-1 98 0 0,-19 43 1248 0 0,21-57-1569 0 0,-3 5-90 0 0,-3 0 100 0 0,-4 2 129 0 0,-9 3 242 0 0,20-16-680 0 0,0 0 93 0 0,0 0 63 0 0,-5 3 152 0 0,4-2-144 0 0,1-2-89 0 0,1 1-70 0 0,-1-1-105 0 0,1 0 58 0 0,1 0-33 0 0,-1 0-36 0 0,1-1-38 0 0,-1 1-42 0 0,1 0-43 0 0,-1 0-105 0 0,1 0-65 0 0,-1 0-68 0 0,0 0-74 0 0,-2 1-1029 0 0,-2 2-961 0 0,6-4 2634 0 0</inkml:trace>
  <inkml:trace contextRef="#ctx0" brushRef="#br2" timeOffset="164223.536">1187 8346 8000 0 0,'-1'-6'218'0'0,"0"0"-102"0"0,1-1-67 0 0,-1-9-19 0 0,1 10 35 0 0,0 0 51 0 0,0 1 75 0 0,0 1 70 0 0,0-1 94 0 0,1 4 205 0 0,-1 0-57 0 0,0 0-56 0 0,0 0-50 0 0,0 1-50 0 0,1 0-45 0 0,-1 0-44 0 0,1 0-39 0 0,-1 0-37 0 0,1 1-35 0 0,0 0 58 0 0,0 0-102 0 0,1 1-78 0 0,-1 1-62 0 0,2 4-129 0 0,-2-5 145 0 0,0 0 43 0 0,0-1 50 0 0,-1 1 60 0 0,0-1 74 0 0,4 21 162 0 0,-1-1-84 0 0,0 1-71 0 0,-1-1-57 0 0,-1 5-25 0 0,-1 48 113 0 0,-2-41-99 0 0,-4 90 10 0 0,6-92-139 0 0,-1-25 5 0 0,1 2 39 0 0,-1 3 48 0 0,0 6 96 0 0,0 1 95 0 0,2-17-199 0 0,5-36 124 0 0,-1 1-80 0 0,0-8-42 0 0,-3-22 1 0 0,1 15-89 0 0,1 16-38 0 0,-1 8-41 0 0,0-1-57 0 0,0-24-71 0 0,1 0 34 0 0,0 1 32 0 0,1 0 35 0 0,3 0 36 0 0,-4 39-165 0 0,3 5 71 0 0,2 5 55 0 0,1 3 41 0 0,-2 1 27 0 0,-1 0-1 0 0,0 1 0 0 0,0 0 1 0 0,3 2 27 0 0,-9-6-10 0 0,33 24-78 0 0,-1-1 40 0 0,32 22 3 0 0,-2 8 51 0 0,-38-30 52 0 0,-24-22-57 0 0,1-1 1 0 0,-1 1 0 0 0,0-1 0 0 0,1 1 0 0 0,-1 0 0 0 0,0 0 0 0 0,0 0 0 0 0,0 0 0 0 0,0 0 0 0 0,0 0 0 0 0,-1 0 0 0 0,1 0 0 0 0,0 0 0 0 0,-1 0 0 0 0,0 0 0 0 0,1 1 0 0 0,-1-1 0 0 0,0 0 0 0 0,0 0-1 0 0,0 0 1 0 0,-1 1 0 0 0,1-1 0 0 0,0 0 0 0 0,-1 0 0 0 0,0 0 0 0 0,1 0 0 0 0,-1 0 0 0 0,0 0 0 0 0,0 0 0 0 0,0 0 0 0 0,0 0 0 0 0,0 0 0 0 0,-1 0 0 0 0,1-1 0 0 0,0 1 0 0 0,-1-1 0 0 0,-1 2-2 0 0,-5 5 12 0 0,-1 0 0 0 0,-1 0 0 0 0,0-1 0 0 0,0 0 0 0 0,0-1 0 0 0,-3 1-12 0 0,-15 8 29 0 0,9-6 46 0 0,0-2-1 0 0,-1 0 1 0 0,-10 2-75 0 0,-7-2 59 0 0,30-6-21 0 0,-5 1-126 0 0,11-3 29 0 0,6 0 32 0 0,18-1-22 0 0,15 7-90 0 0,-1 6 8 0 0,-14-3 98 0 0,-7-2 25 0 0,-8-3-3 0 0,0 0 1 0 0,0 0-1 0 0,0 1 0 0 0,0 0 11 0 0,25 20 1 0 0,-27-18 0 0 0,-1 1 71 0 0,0 0 89 0 0,-3 5 178 0 0,-2-11-301 0 0,0 1 0 0 0,0-1 0 0 0,0 0 0 0 0,0 0 0 0 0,-1 0 0 0 0,1 0 0 0 0,0 0 0 0 0,-1 0 0 0 0,1 0 0 0 0,0 0 0 0 0,-1 0 0 0 0,0 0 0 0 0,1 0 0 0 0,-1 0 0 0 0,0 0 0 0 0,1 0-38 0 0,-6 5 157 0 0,-2-2-48 0 0,-6 4 84 0 0,9-5-129 0 0,-1 0 0 0 0,1-1 0 0 0,-1 1 0 0 0,0-1 0 0 0,-1 0-64 0 0,-2 0 43 0 0,-45 11 164 0 0,26-11-153 0 0,0-4-37 0 0,26 2-142 0 0,1 0 43 0 0,-1 0 21 0 0,0-1 111 0 0,-5 1 197 0 0,5 0-234 0 0,0 0-68 0 0,1 0-76 0 0,-1 0-91 0 0,0 0-109 0 0,1 1 30 0 0,0-1-66 0 0,0 0-71 0 0,0 0-77 0 0,0 0-82 0 0,0 0-88 0 0,0 0-93 0 0,-1 0-99 0 0,2 0-1093 0 0,-1 0-1116 0 0</inkml:trace>
  <inkml:trace contextRef="#ctx0" brushRef="#br2" timeOffset="164596.383">1588 8918 9416 0 0,'0'0'208'0'0,"0"0"33"0"0,0 0 16 0 0,0 1-127 0 0,-1-1-43 0 0,0 2-5 0 0,-4 4 41 0 0,3-4-32 0 0,1-1 55 0 0,-3 8 437 0 0,0-2-37 0 0,-2 4 130 0 0,1-1-87 0 0,1 1-96 0 0,1 1-104 0 0,1-3-183 0 0,1 1-48 0 0,-1 9 46 0 0,-2 10-69 0 0,5-15-91 0 0,0-5-3 0 0,0 8 40 0 0,-1-13-40 0 0,1 0-1 0 0,-1-1 1 0 0,0 1-1 0 0,1 0 1 0 0,0 0-1 0 0,0 0 1 0 0,0-1-1 0 0,1 3-40 0 0,7 6 96 0 0,-3-9-79 0 0,-2-4-43 0 0,-1-1-39 0 0,-3 2-35 0 0,3-2-191 0 0,-1-1-72 0 0,5-4-881 0 0,-3-1 114 0 0</inkml:trace>
  <inkml:trace contextRef="#ctx0" brushRef="#br2" timeOffset="164845.335">1598 8832 8264 0 0,'0'0'155'0'0,"0"0"-64"0"0,1-1-42 0 0,0-2 2 0 0,-1 1-4 0 0,0 0-195 0 0,0 1 71 0 0,0-1 64 0 0,0 1 57 0 0,0-1 74 0 0,0 0 59 0 0,1 0 98 0 0,0-1 217 0 0,1-1 365 0 0,-1 3-609 0 0,0 0-39 0 0,0 0-74 0 0,0 1-43 0 0,0 0-50 0 0,1 0-57 0 0,3 0 194 0 0,-3 1-89 0 0,0-1-64 0 0,0 1-67 0 0,0 0-59 0 0,-1 0-74 0 0,0 0-86 0 0,1 0-97 0 0,-1 0-45 0 0,0 0-92 0 0,1 0-101 0 0,-1 0-108 0 0,2 1-672 0 0,0 0-788 0 0,-3-2 2159 0 0</inkml:trace>
  <inkml:trace contextRef="#ctx0" brushRef="#br2" timeOffset="165330.58">1734 8844 8032 0 0,'0'0'182'0'0,"0"0"-25"0"0,0 1-37 0 0,0 1 31 0 0,-1 6 41 0 0,-2 4-170 0 0,0 2 20 0 0,1-5 69 0 0,0-1 72 0 0,2 1 113 0 0,0 10 193 0 0,-2 0-64 0 0,0 0-56 0 0,0 0-46 0 0,-1 11 117 0 0,0 16 115 0 0,0-3-116 0 0,1-13-181 0 0,3 0-92 0 0,0-20-94 0 0,-1 8-21 0 0,0-8 14 0 0,0 3 83 0 0,0-12-52 0 0,0-1 0 0 0,0 0 0 0 0,0 0 1 0 0,0 0 7 0 0,1-1 25 0 0,0-1-53 0 0,2-8 16 0 0,-2 9-61 0 0,3-18 98 0 0,0 0-39 0 0,-1 0-42 0 0,0-1-43 0 0,0-2-54 0 0,1 1-60 0 0,0-1-64 0 0,2 1-65 0 0,-1 7 121 0 0,0 2-35 0 0,0 1-56 0 0,0 1 1 0 0,0 0-1 0 0,1 0 1 0 0,2-3 207 0 0,6-4-197 0 0,4-2-76 0 0,4 2 65 0 0,1 3 55 0 0,1 6 45 0 0,-17 7 98 0 0,-7 1 10 0 0,0 0 0 0 0,1 0 0 0 0,-1 0 0 0 0,1 0 0 0 0,-1 0 0 0 0,0 0 0 0 0,1 0 0 0 0,-1 1 0 0 0,0-1 0 0 0,1 0 0 0 0,-1 0 0 0 0,0 0 0 0 0,1 0 0 0 0,-1 0 0 0 0,0 1 0 0 0,1-1 0 0 0,-1 0 0 0 0,0 0 0 0 0,1 1 0 0 0,-1-1 0 0 0,0 0 0 0 0,0 0 0 0 0,1 1 0 0 0,-1-1 0 0 0,0 0 0 0 0,0 1 0 0 0,0-1 0 0 0,1 0 0 0 0,-1 1 0 0 0,0-1 0 0 0,0 0 0 0 0,0 1 0 0 0,0-1 0 0 0,0 1 0 0 0,0-1 0 0 0,0 0 0 0 0,0 1 0 0 0,0-1 0 0 0,0 1 0 0 0,-2 11 0 0 0,2-11 0 0 0,-6 16 28 0 0,-10 9 87 0 0,-18 13 81 0 0,28-32-181 0 0,-9 8 33 0 0,0-1 71 0 0,0 0 90 0 0,-1-3 110 0 0,12-7 38 0 0,2-1-65 0 0,1 0-59 0 0,2 1-50 0 0,0-1-46 0 0,2 1-39 0 0,5 3 11 0 0,18 8-31 0 0,-22-13-25 0 0,-1-1 38 0 0,40 12 112 0 0,-16-5-118 0 0,-5-1-73 0 0,-9-3-59 0 0,0 1-84 0 0,-6-3 25 0 0,0-1-34 0 0,-1 1-38 0 0,1-1-40 0 0,2 0-94 0 0</inkml:trace>
  <inkml:trace contextRef="#ctx0" brushRef="#br2" timeOffset="174058.248">3943 7996 5984 0 0,'0'0'133'0'0,"0"0"23"0"0,0 0 11 0 0,3-7-41 0 0,1-2-84 0 0,-3 6-17 0 0,0 1 47 0 0,0 0 42 0 0,0-1 35 0 0,0 0 69 0 0,0 0 33 0 0,1-7 601 0 0,-1 2-232 0 0,0 3-281 0 0,0 1-131 0 0,1 1-88 0 0,-1 1-96 0 0,-1 0 91 0 0,1 0 79 0 0,0 0 70 0 0,0-1 129 0 0,-1 1 66 0 0,0 0 153 0 0,0 0 365 0 0,0 0-175 0 0,-1 2-308 0 0,1-1-122 0 0,-1 1-48 0 0,-1 1-1 0 0,0 0-112 0 0,1-1-154 0 0,0 1-36 0 0,0 0-38 0 0,0 0-40 0 0,-6 4 351 0 0,2 1-97 0 0,-2 3-60 0 0,-2 3-61 0 0,-2 5-28 0 0,7-12 41 0 0,0 1 0 0 0,1 0 0 0 0,0-1 1 0 0,-3 7-90 0 0,-13 46 453 0 0,19-58-448 0 0,-8 29 472 0 0,-2 21-477 0 0,3 3 241 0 0,-1-21-108 0 0,6-19-82 0 0,-2 7-19 0 0,-2 6 55 0 0,5-9 82 0 0,1-16-55 0 0,0-1-2 0 0,2 1-28 0 0,0 2-60 0 0,1 2-86 0 0,2-2-102 0 0,3-4-205 0 0,-1 0 76 0 0,13-7-466 0 0,-11 3 364 0 0,-5 1 95 0 0,1 0-68 0 0,-1 0-82 0 0,1 0-98 0 0,-1-1-114 0 0,-2 3 283 0 0,0 0-33 0 0,0 0-36 0 0,1-1-39 0 0,-1 1-39 0 0,0 0-42 0 0,0 0 48 0 0,-1 0-33 0 0,5-5-1135 0 0,2-2-940 0 0</inkml:trace>
  <inkml:trace contextRef="#ctx0" brushRef="#br2" timeOffset="174386.167">4102 7951 7248 0 0,'0'0'209'0'0,"0"0"71"0"0,0 0 149 0 0,0 0 62 0 0,0 0 12 0 0,0 0-31 0 0,-2 0-135 0 0,-4 3-163 0 0,0 0 89 0 0,1 1 52 0 0,-6 9 495 0 0,5-4-378 0 0,4-4-262 0 0,0 0-47 0 0,1 0-58 0 0,-1-1-68 0 0,-3 16 152 0 0,-1 0 92 0 0,1-3 58 0 0,0 1 74 0 0,2 0 75 0 0,2 1 73 0 0,0-1-191 0 0,1-8-75 0 0,0-1-1 0 0,0 1 1 0 0,1 3-255 0 0,0-10 54 0 0,-1-1 1 0 0,1 1-1 0 0,0-1 1 0 0,-1 1 0 0 0,1-1-1 0 0,0 0 1 0 0,1 1 0 0 0,0 1-55 0 0,4 9-3 0 0,1 1 51 0 0,2-8 81 0 0,-8-5-55 0 0,1 0-14 0 0,8 4-27 0 0,12 2 97 0 0,0-4-39 0 0,-11-7-125 0 0,-9 3-107 0 0,1-1 34 0 0,3-4-144 0 0,-3 3 113 0 0,-1 0-114 0 0,0 0 59 0 0,-1 1-51 0 0,-1 0-60 0 0,1 0-69 0 0,-1-9-408 0 0</inkml:trace>
  <inkml:trace contextRef="#ctx0" brushRef="#br2" timeOffset="174715.99">3727 7959 7080 0 0,'0'0'157'0'0,"-1"0"-47"0"0,-7-2 255 0 0,5 1-290 0 0,1 0-46 0 0,2 1 1 0 0,0 0 55 0 0,0 0 46 0 0,-1-1 39 0 0,1 1 200 0 0,-2-2 605 0 0,0 2-672 0 0,1-1-53 0 0,-2 1-108 0 0,7-1 428 0 0,0 0-217 0 0,0 0-89 0 0,-1 0-36 0 0,1 0-71 0 0,-1 0-36 0 0,0 0-41 0 0,-1 0-46 0 0,0 0-42 0 0,-1 1-33 0 0,9-3 150 0 0,0 0 38 0 0,39-7 718 0 0,-37 8-691 0 0,0-1-51 0 0,11-1 163 0 0,6-2 22 0 0,0 0-40 0 0,0 2-43 0 0,-1 1-40 0 0,-3 1-28 0 0,0-1-37 0 0,23-2 75 0 0,-18 3-165 0 0,17-1 61 0 0,-17 2-116 0 0,-17 1-28 0 0,0 0-33 0 0,0 1-40 0 0,-1 1-44 0 0,1 1-75 0 0</inkml:trace>
  <inkml:trace contextRef="#ctx0" brushRef="#br2" timeOffset="177156.245">4350 8057 5152 0 0,'0'0'116'0'0,"0"0"17"0"0,0 0 10 0 0,0 0 7 0 0,0 0 29 0 0,0 0 12 0 0,0 0 1 0 0,-2 3 1012 0 0,0 0-633 0 0,1-2-213 0 0,1 0 40 0 0,0 0 47 0 0,0 0 57 0 0,1 0-444 0 0,1 0 0 0 0,-1 0 0 0 0,0 0 0 0 0,1 0-1 0 0,-1 0 1 0 0,0 0 0 0 0,1 0 0 0 0,-1 0-1 0 0,1 0 1 0 0,0-1 0 0 0,-1 1 0 0 0,2-1-58 0 0,5 2 158 0 0,2-2-88 0 0,13-1 153 0 0,0-2-57 0 0,4-3-18 0 0,13-4 21 0 0,-18 4-78 0 0,-15 4-80 0 0,1-1 37 0 0,-6 2-18 0 0,1 0 1 0 0,0 0-1 0 0,-1 0 0 0 0,1-1 0 0 0,-1 1 1 0 0,1-1-1 0 0,-1 0 0 0 0,0 0 0 0 0,1 0 1 0 0,-1 0-1 0 0,0 0 0 0 0,0-1-30 0 0,7-12 37 0 0,-20 1 121 0 0,6 10-124 0 0,-12-4 13 0 0,13 7-16 0 0,0 0 0 0 0,0 1 0 0 0,0-1 0 0 0,0 1 0 0 0,0 0 0 0 0,0 0-31 0 0,-26 4 200 0 0,11 0-127 0 0,-4 5 8 0 0,12-4 16 0 0,-1 2 53 0 0,5-3-13 0 0,0 1 32 0 0,0 0 37 0 0,1 0 40 0 0,-9 9 89 0 0,2 2-88 0 0,3 0-63 0 0,7-10-125 0 0,1 0 0 0 0,-1 0 0 0 0,1 0 0 0 0,0 0 1 0 0,1 0-1 0 0,-1 1-59 0 0,0 22 281 0 0,3-17 45 0 0,2-2-113 0 0,1-1-86 0 0,3-2-61 0 0,-5-5-57 0 0,0-1-1 0 0,1 1 1 0 0,-1 0 0 0 0,1-1 0 0 0,-1 0 0 0 0,1 0-1 0 0,-1 0 1 0 0,1 0 0 0 0,1 1-9 0 0,10 1 89 0 0,-2-2-7 0 0,0 0 1 0 0,-1-1-1 0 0,1 0 0 0 0,11-2-82 0 0,1-1 75 0 0,0 0-35 0 0,-20 2-37 0 0,2 0-157 0 0,0 1 73 0 0,0-1 62 0 0,1 0 59 0 0,14-3 248 0 0,-12 2-224 0 0,-5 1-73 0 0,1 0-39 0 0,-1 0-47 0 0,0 0-54 0 0,1-1-90 0 0,0 1-88 0 0,0-1-97 0 0,0 0-109 0 0,-1 0-120 0 0,-1 1 279 0 0,-1 0-34 0 0,0 0-36 0 0,1 0-35 0 0,-1 0-39 0 0,0 0-39 0 0,5-3-1335 0 0,2-1-1071 0 0,-9 5 2948 0 0</inkml:trace>
  <inkml:trace contextRef="#ctx0" brushRef="#br2" timeOffset="177544.949">4664 7649 8432 0 0,'0'0'190'0'0,"0"0"-42"0"0,1-1-54 0 0,-1 0-22 0 0,2-1-36 0 0,-2 1 6 0 0,1 0 50 0 0,0 0 72 0 0,4-4-194 0 0,1 1 51 0 0,-2 1 47 0 0,0 1 43 0 0,0 1 39 0 0,0 0 35 0 0,3 1 275 0 0,-5 0-351 0 0,-1 0 49 0 0,-1 0-4 0 0,0 0 3 0 0,1 2 23 0 0,2 3-83 0 0,-1-1 0 0 0,0 1 1 0 0,0 0-1 0 0,0 0 0 0 0,0 0 0 0 0,-1 1 0 0 0,0-1 1 0 0,0 0-1 0 0,0 3-97 0 0,-1-3 88 0 0,0 0 1 0 0,0 0 0 0 0,-1 1-1 0 0,0-1 1 0 0,0 0 0 0 0,-1 3-89 0 0,-8 18 435 0 0,5-16-237 0 0,-1-1 0 0 0,1 0-1 0 0,-5 3-197 0 0,-2 4 280 0 0,-3 0 124 0 0,13-14-346 0 0,1-1 39 0 0,2 2 189 0 0,6 0 444 0 0,-1-3-344 0 0,-3 0-247 0 0,0 0-53 0 0,0 0-75 0 0,-2 0-58 0 0,-1-1-39 0 0,30-5 357 0 0,-16 1-185 0 0,0 0-33 0 0,9-3-43 0 0,-1 2-90 0 0,-18 5-49 0 0,-1 0 39 0 0,4 0 5 0 0,2-1 114 0 0,3-1 165 0 0,-2 1-32 0 0,-4 0-89 0 0,-1 1-53 0 0,0 0-52 0 0,-1 0-44 0 0,1 0-52 0 0,-1 0-61 0 0,0 0-68 0 0,0 1-15 0 0,0-1-57 0 0,-1 0-62 0 0,1 0-65 0 0,0 1-72 0 0,0-1-75 0 0,-1 0-79 0 0,1 1-84 0 0,6-2-1168 0 0,5 1-1096 0 0,-15 1 3009 0 0</inkml:trace>
  <inkml:trace contextRef="#ctx0" brushRef="#br2" timeOffset="179585.058">3197 8663 5840 0 0,'0'0'132'0'0,"0"0"17"0"0,0 0 11 0 0,0-1-21 0 0,3 0-54 0 0,-3 0 8 0 0,0 1 106 0 0,0 0 173 0 0,0 0 11 0 0,0 0-26 0 0,0 0-110 0 0,0 0-45 0 0,0 0-8 0 0,3-2-45 0 0,0 0 96 0 0,0 0 59 0 0,7-2 485 0 0,-4 2-377 0 0,-3 1-257 0 0,-1 1-52 0 0,1-1-64 0 0,-1 1-75 0 0,1 0 239 0 0,1-1-38 0 0,5-1 62 0 0,-4 0-136 0 0,0 1-49 0 0,6 0 141 0 0,-1 0-65 0 0,28-3 158 0 0,-17 2-67 0 0,1-3-64 0 0,13-2 36 0 0,18 4 77 0 0,28 4-33 0 0,-16 1-58 0 0,-53-2-137 0 0,-1 0 78 0 0,16 0 245 0 0,-18 1-268 0 0,-1 0-35 0 0,3 0-62 0 0,-6 0-41 0 0,1 1-38 0 0,0-1 51 0 0,1 0 1 0 0,0-1 0 0 0,0 1 0 0 0,0-1 0 0 0,5-1 39 0 0,19 1-68 0 0,3 3 68 0 0,32 3 0 0 0,43-3 0 0 0,-89-3 21 0 0,8 1 68 0 0,18 0 73 0 0,-20 2-154 0 0,11 5-82 0 0,-23-4 31 0 0,0-1 0 0 0,8 0 43 0 0,-4 0 0 0 0,-15-2 0 0 0,0 0 0 0 0,1 0 0 0 0,-1-1 0 0 0,0 0 0 0 0,1 0 0 0 0,-1 0 0 0 0,2 0 0 0 0,9-1 0 0 0,0 1 0 0 0,0 0 0 0 0,2 2 0 0 0,19-1 0 0 0,110 7 9 0 0,-141-8-8 0 0,76 2 33 0 0,-40-2-14 0 0,5 2-20 0 0,-28 0 8 0 0,-8-1 3 0 0,-1 0 0 0 0,1 0 0 0 0,0-1 0 0 0,0-1 1 0 0,5 0-12 0 0,47 1 0 0 0,48-8 144 0 0,-85 6-174 0 0,0 1 1 0 0,1 1 0 0 0,15 3 29 0 0,-29-2 0 0 0,7 0 0 0 0,12-1 0 0 0,-14-2 18 0 0,1 1 0 0 0,12 1-18 0 0,18-2 28 0 0,-13 1-28 0 0,-28 1 0 0 0,0 0 0 0 0,0 0 0 0 0,1 0 0 0 0,-1-1 0 0 0,3-1 0 0 0,0 1 0 0 0,0-1 0 0 0,0 1 0 0 0,0 1 0 0 0,8 0 0 0 0,18-1 0 0 0,-3-1 14 0 0,-1 1 1 0 0,0 2 0 0 0,2 1-15 0 0,40 1 20 0 0,-60-3-20 0 0,0-1 0 0 0,0 0 0 0 0,-1-1 0 0 0,12-3 0 0 0,-21 5-6 0 0,0-1 1 0 0,-1 1 0 0 0,1 0 0 0 0,0 0 0 0 0,0 0 0 0 0,-1 0-1 0 0,3 1 6 0 0,16 0-27 0 0,18-1 27 0 0,19 0 0 0 0,-33-1 0 0 0,8-2 0 0 0,-6 0-3 0 0,-2 0 16 0 0,-7 3 64 0 0,-17 1-71 0 0,1-1-1 0 0,0 0 1 0 0,-1 0 0 0 0,1 0 0 0 0,0 0-1 0 0,-1 0 1 0 0,1 0 0 0 0,0 0-1 0 0,0-1-5 0 0,3 0 19 0 0,0 0 0 0 0,0 0 0 0 0,1 1 0 0 0,-1-1 0 0 0,0 1 1 0 0,0 1-20 0 0,21-3 3 0 0,22 1-83 0 0,-42 0 78 0 0,2 0-8 0 0,0-1-1 0 0,-1 1 1 0 0,1 0-1 0 0,0 1 1 0 0,0 0 0 0 0,4 0 10 0 0,-7 1 0 0 0,0-1 0 0 0,0 0 0 0 0,0-1 0 0 0,0 1 0 0 0,0-1 0 0 0,3-1 0 0 0,21-2 0 0 0,3 2 0 0 0,-19 2 0 0 0,-1-1 0 0 0,1 1 0 0 0,11 2 0 0 0,-20-2 2 0 0,0 1 0 0 0,0-1-1 0 0,0-1 1 0 0,0 1 0 0 0,0 0 0 0 0,-1-1 0 0 0,2 0-2 0 0,-1 0 0 0 0,0 0-1 0 0,1 1 1 0 0,-1-1-1 0 0,0 1 1 0 0,1 0-1 0 0,-1 0 1 0 0,10 0-63 0 0,6-3 21 0 0,7 0-27 0 0,75 2 9 0 0,-41 0 31 0 0,-20 0 42 0 0,20-2-13 0 0,-3 3 0 0 0,-42 0 14 0 0,-5 0-52 0 0,-2 0-48 0 0,0 0-44 0 0,-8 0 20 0 0,-1 0-177 0 0,0 0 113 0 0,1 0 94 0 0,-1 0 75 0 0,1 0 73 0 0,1 0 278 0 0,-1 0-257 0 0,0 0-98 0 0,0 0-96 0 0,-1 0 7 0 0,0 0-33 0 0,1 0-38 0 0,-1 0-40 0 0,0 0-44 0 0,1 0-48 0 0,-1 0-50 0 0,0 0-54 0 0,0 0-57 0 0,0 0-60 0 0,0 0-64 0 0,0 0-67 0 0,0 0-860 0 0,0 0-855 0 0</inkml:trace>
  <inkml:trace contextRef="#ctx0" brushRef="#br2" timeOffset="186333.632">3327 9031 6504 0 0,'-14'-5'141'0'0,"11"4"23"0"0,3 1 13 0 0,0 0-66 0 0,-1-1-39 0 0,1 0-62 0 0,2-2-18 0 0,2-1 50 0 0,3-2 137 0 0,15-11 621 0 0,-17 14-665 0 0,0 1-42 0 0,1-1 291 0 0,-1 1-87 0 0,0 0-74 0 0,-1 0-55 0 0,0 0-22 0 0,7-3 121 0 0,-3 1-44 0 0,-3 1-68 0 0,1-1 130 0 0,4-2 171 0 0,-1 4-224 0 0,0 0 12 0 0,1 1-48 0 0,-1 0-39 0 0,1-1-34 0 0,9-1 46 0 0,27-2 132 0 0,-29 5-136 0 0,0 2 97 0 0,-8-1-88 0 0,0 1 35 0 0,3 0-11 0 0,1-1-88 0 0,1 0 9 0 0,-5 4-39 0 0,-5-2-19 0 0,-3-2-27 0 0,1 0 1 0 0,-1 0 0 0 0,1 0 0 0 0,0 1 0 0 0,-1-1 0 0 0,0 0 0 0 0,1 1 0 0 0,-1-1 0 0 0,0 1 0 0 0,0-1 0 0 0,0 1 0 0 0,0 0-1 0 0,0 0 1 0 0,0-1 0 0 0,0 1 0 0 0,0 1-35 0 0,-1-1 35 0 0,0 0-1 0 0,1 0 1 0 0,-1 0 0 0 0,0 0-1 0 0,0 0 1 0 0,0 0-1 0 0,-1 0 1 0 0,1 0 0 0 0,0 0-1 0 0,-1 0 1 0 0,1 0-1 0 0,-1 0 1 0 0,0 1-35 0 0,-1 2 89 0 0,-1 0 0 0 0,1 0 0 0 0,-1-1 0 0 0,-4 6-89 0 0,-13 15 278 0 0,15-19-218 0 0,1-3-39 0 0,1 1 0 0 0,-1-1 0 0 0,1 0 0 0 0,-1 0 0 0 0,-2 1-21 0 0,-16 14 95 0 0,-3 5 126 0 0,7-10-120 0 0,-6 2-25 0 0,0 0-39 0 0,-22 12-38 0 0,-21 8 1 0 0,53-27 0 0 0,12-5 0 0 0,-1 0 0 0 0,-1 1 56 0 0,4-4-49 0 0,0 0-1 0 0,0 0 1 0 0,0 0-1 0 0,0 1 1 0 0,1-1-1 0 0,-1 0 1 0 0,0 0 0 0 0,0 1-1 0 0,0-1 1 0 0,0 0-1 0 0,0 0 1 0 0,1 0-1 0 0,-1 1 1 0 0,0-1-1 0 0,0 0 1 0 0,0 0-1 0 0,1 0 1 0 0,-1 0-1 0 0,0 0 1 0 0,0 0 0 0 0,1 1-1 0 0,-1-1 1 0 0,0 0-1 0 0,0 0 1 0 0,1 0-1 0 0,-1 0 1 0 0,0 0-7 0 0,11 3 157 0 0,-5-2-136 0 0,-4-1-56 0 0,29 4 471 0 0,1-1 0 0 0,5-1-436 0 0,-1 0 286 0 0,0 1-69 0 0,-2-2 112 0 0,3-1-90 0 0,52 2 92 0 0,-88-2-505 0 0,-1 0 35 0 0,1 0-50 0 0,0 1 106 0 0,0-1 84 0 0,0 0 82 0 0,1 1 334 0 0,-1 0-297 0 0,-1-1-104 0 0,1 1-44 0 0,-1-1-55 0 0,1 0-64 0 0,-1 1-73 0 0,1-1-83 0 0,-1 0-93 0 0,1 0-102 0 0,-1 1 105 0 0,1-1-52 0 0,-1 0-56 0 0,1 0-57 0 0,-1 0-61 0 0,1 0-63 0 0,0 0-67 0 0,-1 0-69 0 0,3 0-1272 0 0,2 0-1178 0 0</inkml:trace>
  <inkml:trace contextRef="#ctx0" brushRef="#br2" timeOffset="189663.588">4483 6138 5552 0 0,'0'0'124'0'0,"0"0"17"0"0,0 0 11 0 0,0 0-48 0 0,0 0-5 0 0,0 0 110 0 0,-1 0-39 0 0,-1 1 75 0 0,0-1-90 0 0,-5 1 118 0 0,4-1-151 0 0,2 1 45 0 0,-2 0-57 0 0,-1 0 63 0 0,0 0 99 0 0,-4 1 217 0 0,0 0 87 0 0,3 0-233 0 0,1-1-110 0 0,1 0-70 0 0,-15 7 452 0 0,2 0-76 0 0,-7 5 158 0 0,0 4-94 0 0,21-16-559 0 0,-16 15 402 0 0,6-4-113 0 0,3-2-9 0 0,1 1 64 0 0,5-5-197 0 0,1-1-35 0 0,3 3 66 0 0,5-2-98 0 0,2-2-67 0 0,-3-3-49 0 0,1 0 1 0 0,-1 0-1 0 0,0 0 1 0 0,5-1-9 0 0,1 1 72 0 0,6-2-31 0 0,0-1-1 0 0,0 0 1 0 0,0-1-41 0 0,4-1 17 0 0,19 1 111 0 0,-40 3-128 0 0,0 0 0 0 0,0 0 0 0 0,0 0 0 0 0,1 0 0 0 0,-1 0 0 0 0,0 0 0 0 0,0 0 0 0 0,0 0 0 0 0,1 0 0 0 0,-1 0 0 0 0,0 0 0 0 0,0 0 0 0 0,0 0 0 0 0,1 0 0 0 0,-1 0 0 0 0,0 0 0 0 0,0 0 0 0 0,0 0 0 0 0,1 0 0 0 0,-1 0 0 0 0,0 0 0 0 0,0 1 0 0 0,0-1 0 0 0,1 0 0 0 0,-1 0 0 0 0,0 0 0 0 0,0 0 0 0 0,0 0 0 0 0,0 0 0 0 0,0 1 0 0 0,1-1 0 0 0,-1 0 0 0 0,0 0 0 0 0,0 0 0 0 0,0 0 0 0 0,0 1 0 0 0,0-1 0 0 0,0 0 0 0 0,0 0 0 0 0,0 0 0 0 0,0 1 0 0 0,0-1 0 0 0,1 0 0 0 0,-1 0 0 0 0,0 1 0 0 0,0-1 0 0 0,0 0 0 0 0,0 0 0 0 0,-1 0 0 0 0,1 1 0 0 0,0-1 0 0 0,0 0 0 0 0,0 0 0 0 0,0 0 0 0 0,0 1 0 0 0,0-1 0 0 0,0 0 0 0 0,0 0 0 0 0,-6 8 0 0 0,6-8 0 0 0,-38 37 43 0 0,9-11-12 0 0,11-6-41 0 0,3-3 8 0 0,-1-1 16 0 0,8-4 27 0 0,-1 3 67 0 0,6 1 87 0 0,3-14-31 0 0,0-2-28 0 0,0 2-44 0 0,0 4-11 0 0,0-1-91 0 0,1 5-97 0 0,-1-9 118 0 0,1 0 1 0 0,-1 0-1 0 0,0 0 1 0 0,1 1-1 0 0,0-1 1 0 0,-1 0-1 0 0,1 0 1 0 0,0 0-1 0 0,-1 0 1 0 0,1-1 0 0 0,0 1-1 0 0,0 0 1 0 0,0 0-1 0 0,0 0 1 0 0,0-1-1 0 0,0 1-11 0 0,1 1 20 0 0,1-1 0 0 0,-1 0 1 0 0,1 0-1 0 0,-1 0 0 0 0,1 0 0 0 0,0 0 0 0 0,1 0-20 0 0,20 2 79 0 0,-2-3-76 0 0,-19 0-10 0 0,7 0-77 0 0,1 0 72 0 0,23-2 177 0 0,-20 0-150 0 0,-5 1-64 0 0,-1-1-61 0 0,1 1-91 0 0,1-1-103 0 0,-1 0-121 0 0,-5 1 161 0 0,1 0-35 0 0,4-2-245 0 0</inkml:trace>
  <inkml:trace contextRef="#ctx0" brushRef="#br2" timeOffset="189969.854">4483 6569 9072 0 0,'0'0'200'0'0,"0"0"33"0"0,0 1-25 0 0,0-1-89 0 0,-1 1-66 0 0,0 3-19 0 0,0-1 12 0 0,0 0-22 0 0,0-1-21 0 0,0 0 0 0 0,1-1-1 0 0,-1 1 1 0 0,1-1 0 0 0,0 1 0 0 0,-1 0 0 0 0,1-1 0 0 0,0 1 0 0 0,0 0-1 0 0,0-1 1 0 0,0 1 0 0 0,0 0 0 0 0,0-1 0 0 0,0 1 0 0 0,1 1-3 0 0,0 1-37 0 0,0-1 38 0 0,1 3 100 0 0,0 0 160 0 0,0-4-53 0 0,1 2 148 0 0,3 0 259 0 0,0-2-266 0 0,0-1-139 0 0,2-1-106 0 0,1 0 61 0 0,1-1 52 0 0,21-3 569 0 0,-17 0-425 0 0,0-2-98 0 0,-6 1-171 0 0,-1-1-88 0 0,8-4 55 0 0,-13 9-51 0 0,1-1 1 0 0,-1 1-1 0 0,0-1 0 0 0,0 0 0 0 0,1 1 0 0 0,-1-1 0 0 0,0-1-8 0 0,10-16 73 0 0,-11 19-65 0 0,-1-1 0 0 0,0 0 0 0 0,0 0 0 0 0,1 1-1 0 0,-1-1 1 0 0,0 0 0 0 0,0 1 0 0 0,0-1 0 0 0,0 0 0 0 0,0 0 0 0 0,0 1 0 0 0,0-1 0 0 0,0 0 0 0 0,0 0 0 0 0,0 0-8 0 0,-6-7 52 0 0,-9 1-44 0 0,-10 5-45 0 0,10 2-64 0 0,1 1-64 0 0,-1 0-98 0 0,0 2-164 0 0,8-1 208 0 0,0 0-84 0 0,3-1 111 0 0,1-1-33 0 0,0 1-37 0 0,-1 0-44 0 0,1-1-47 0 0,0 0-52 0 0,2 0-209 0 0</inkml:trace>
  <inkml:trace contextRef="#ctx0" brushRef="#br2" timeOffset="190701.69">4833 6216 6480 0 0,'0'0'190'0'0,"0"0"-51"0"0,0 1-70 0 0,0 0-48 0 0,0 3-48 0 0,-1-2 43 0 0,0 4-28 0 0,0-1 53 0 0,0 1 49 0 0,1 0 41 0 0,-1 6 240 0 0,1-1 109 0 0,-3 26 1288 0 0,2-29-1423 0 0,-1-1-41 0 0,0 1 94 0 0,1 1-43 0 0,0-1-40 0 0,1 1-35 0 0,-1 4 87 0 0,-1-1-61 0 0,-1 1-48 0 0,-2-2-33 0 0,3-7 23 0 0,0-1-75 0 0,0 2-41 0 0,0 1-30 0 0,0-1-35 0 0,2-5-58 0 0,0 0 1 0 0,-1 0 0 0 0,1 0-1 0 0,0 0 1 0 0,-1 0-1 0 0,1 0 1 0 0,-1 0 0 0 0,1 0-1 0 0,0-1 1 0 0,-1 1 0 0 0,1 0-1 0 0,0 0 1 0 0,0 0 0 0 0,-1 0-1 0 0,1 0 1 0 0,0 0-1 0 0,-1-1 1 0 0,1 1 0 0 0,0 0-1 0 0,-1 0 1 0 0,1-1 0 0 0,0 1-1 0 0,0 0 1 0 0,0 0 0 0 0,-1-1-1 0 0,1 1 1 0 0,0 0 0 0 0,0 0-1 0 0,0-1-9 0 0,-6-5 103 0 0,4 3-72 0 0,-1-25 9 0 0,6-2-119 0 0,4 0-115 0 0,2 3-114 0 0,6 0-27 0 0,7 0 70 0 0,-18 23 217 0 0,1 0 1 0 0,-1 0-1 0 0,1 0 1 0 0,3-1 47 0 0,-4 3-16 0 0,-1 0 0 0 0,1 0 0 0 0,-1 1 0 0 0,1-1 0 0 0,-1 1 0 0 0,1 0 0 0 0,1 0 16 0 0,-2 0-19 0 0,2 0-18 0 0,9 7 19 0 0,0 4 64 0 0,-2 3 80 0 0,-2 5 104 0 0,1 12 208 0 0,-5 2 13 0 0,-4-11-197 0 0,-2-4-99 0 0,1 0-71 0 0,-2-12 23 0 0,1 1 44 0 0,-5 13 470 0 0,2-13-380 0 0,2-5-161 0 0,0-2 27 0 0,-2 1-80 0 0,0 1-21 0 0,2-1 55 0 0,0-1 56 0 0,0 0 85 0 0,1-5-97 0 0,-2 0-59 0 0,2 5-46 0 0,-1 0 0 0 0,1-1 0 0 0,-1 1 0 0 0,1 0 0 0 0,0-1 0 0 0,0 1 0 0 0,0 0 0 0 0,-1-1 0 0 0,1 1 0 0 0,1-1 0 0 0,-1 1 0 0 0,0 0 0 0 0,0-1 0 0 0,0 1 0 0 0,1 0 0 0 0,-1-1 1 0 0,1 1-1 0 0,13-33 2 0 0,-5 12-11 0 0,-3 8-26 0 0,6-9-107 0 0,10-7-103 0 0,6 1-75 0 0,4 6-72 0 0,-28 21 300 0 0,1-1 0 0 0,0 1 0 0 0,1 0 0 0 0,-1 0 1 0 0,4-1 91 0 0,-4 3-70 0 0,-1 0 35 0 0,0 5 13 0 0,-3-5 10 0 0,10 11-2 0 0,-3 3 38 0 0,-6-10-2 0 0,-1 0 0 0 0,0 1 0 0 0,0-1 0 0 0,0 0 0 0 0,0 0 0 0 0,-1 3-22 0 0,0 8 138 0 0,0-1 0 0 0,-2 1 0 0 0,-1 11-138 0 0,0-9 111 0 0,1-4-45 0 0,-1 5 170 0 0,-1 0 30 0 0,2-6-124 0 0,1-2-76 0 0,1 0-66 0 0,0-8 0 0 0,0 0 0 0 0,0-1 0 0 0,0 1 0 0 0,0 0 0 0 0,0 0 0 0 0,1-1 1 0 0,-1 1-1 0 0,0 0 0 0 0,1-1 0 0 0,0 1 0 0 0,-1 0 0 0 0,1-1 1 0 0,1 2-1 0 0,2 1-34 0 0,0 0-42 0 0,1 0-66 0 0,2 2-40 0 0</inkml:trace>
  <inkml:trace contextRef="#ctx0" brushRef="#br2" timeOffset="194213.909">3966 8984 6416 0 0,'0'0'184'0'0,"0"0"-6"0"0,0-2-229 0 0,0 0 41 0 0,0 1 37 0 0,0-1 36 0 0,1 0 161 0 0,0-1 115 0 0,0 1 190 0 0,1 1 104 0 0,0 0-3 0 0,2 0 923 0 0,-1 2-506 0 0,-1 0-584 0 0,-1 0-59 0 0,0-1-174 0 0,0 1-37 0 0,0 0-41 0 0,0 1-45 0 0,0-1-55 0 0,0 0-37 0 0,0 0-39 0 0,-1 0-41 0 0,1 0-43 0 0,0 1-47 0 0,-1-1-49 0 0,1 1-50 0 0,2 11 449 0 0,-1-6-1 0 0,0 1 0 0 0,-1-1 0 0 0,-1 1 0 0 0,1 3-194 0 0,-2 8 274 0 0,-2 1-221 0 0,-2 22-103 0 0,4-28 88 0 0,1 0 77 0 0,-4 63 580 0 0,4-76-631 0 0,0-1 4 0 0,1 8 48 0 0,0-6 71 0 0,-1-6 268 0 0,0-2-220 0 0,0-1-87 0 0,1 2-123 0 0,-1 1-75 0 0,5-19 50 0 0,-4 13 0 0 0,1-1 0 0 0,1 1 0 0 0,0 0 0 0 0,3-7 0 0 0,2-4-16 0 0,5-12-40 0 0,-11 31 58 0 0,-1 0 0 0 0,0 0 1 0 0,1 0-1 0 0,-1 0 0 0 0,1 1 1 0 0,-1-1-1 0 0,1 0 0 0 0,1 0-2 0 0,2-2 11 0 0,4-3 46 0 0,-1 3-68 0 0,-2 3-73 0 0,1 2-101 0 0,-6 0 27 0 0,-1-1 11 0 0,1 1 56 0 0,2 2 66 0 0,0-1-1 0 0,0 1 1 0 0,-1 0 0 0 0,0 0-1 0 0,1 0 1 0 0,-1 1 25 0 0,9 20-86 0 0,-5 3 54 0 0,-1 1 44 0 0,0 5 44 0 0,-4-27-16 0 0,0 0 1 0 0,-1 0-1 0 0,0 0 1 0 0,0 4-41 0 0,0 14 95 0 0,3-8-96 0 0,-1-2-5 0 0,0-2 47 0 0,0-6 84 0 0,-2-5 33 0 0,0-1-4 0 0,0-1-52 0 0,1 0-52 0 0,2-12-50 0 0,2-8-6 0 0,2-1 41 0 0,3-16 69 0 0,-3 13-38 0 0,2 0-57 0 0,11-24-111 0 0,-10 26 22 0 0,-9 21 69 0 0,0 0-1 0 0,1 0 0 0 0,-1 0 1 0 0,1 1-1 0 0,-1-1 0 0 0,1 0 1 0 0,0 1-1 0 0,-1-1 0 0 0,1 1 1 0 0,0-1-1 0 0,0 1 0 0 0,2-1 12 0 0,10-6-39 0 0,-7 5 54 0 0,-1 1 33 0 0,-2 4 15 0 0,2 3-47 0 0,5 7-85 0 0,-9-10 2 0 0,3 7-46 0 0,-1 0 47 0 0,3 17 33 0 0,-3-11 40 0 0,-2-8-112 0 0,-1 0 75 0 0,1 2 68 0 0,0 6 95 0 0,0-1-8 0 0,0-5-102 0 0,-1-1-67 0 0,1 0-80 0 0,0-2-53 0 0,0-1-79 0 0,0 1-91 0 0,0-1-100 0 0,-2-5 213 0 0,0 0-34 0 0,0 1-360 0 0,0-1 89 0 0,1 0-48 0 0,-1 0-689 0 0,0 0-541 0 0,0 0-1031 0 0</inkml:trace>
  <inkml:trace contextRef="#ctx0" brushRef="#br2" timeOffset="194702.53">4716 8927 9008 0 0,'0'0'200'0'0,"0"0"33"0"0,0 0 15 0 0,-1 0 63 0 0,0 1-93 0 0,-2 0-51 0 0,-3 2 128 0 0,4-2-150 0 0,-4 3 270 0 0,0 0-77 0 0,1 0-65 0 0,-1 0-54 0 0,-3 4 76 0 0,-14 12 239 0 0,15-13-273 0 0,0-1 99 0 0,1 1-107 0 0,-1 1-86 0 0,1 0-61 0 0,-7 11 70 0 0,8-7-4 0 0,5-9-143 0 0,0 0 49 0 0,-1-1 43 0 0,1 0 33 0 0,-1 1 117 0 0,1 2 419 0 0,3-3-475 0 0,0-1-41 0 0,2 1-57 0 0,1-1-74 0 0,6 1 95 0 0,1-3-54 0 0,3-3-34 0 0,8-4-26 0 0,5-2 33 0 0,20-5-57 0 0,-42 14 0 0 0,-5 1-1 0 0,-1 0 0 0 0,0 0-1 0 0,0 0 1 0 0,1 0-1 0 0,-1 0 1 0 0,0 0-1 0 0,0 0 1 0 0,0 1-1 0 0,1-1 1 0 0,-1 0-1 0 0,0 0 1 0 0,0 0-1 0 0,0 0 1 0 0,1 1-1 0 0,-1-1 1 0 0,0 0 0 0 0,0 0-1 0 0,0 1 1 0 0,0-1-1 0 0,0 0 1 0 0,1 0-1 0 0,-1 1 1 0 0,0-1-1 0 0,0 0 1 0 0,0 0-1 0 0,0 1 1 0 0,0-1-1 0 0,0 0 1 0 0,0 0-1 0 0,0 1 1 0 0,0-1-1 0 0,0 0 1 0 0,0 0 0 0 0,0 1-1 0 0,0-1 1 0 0,0 0-1 0 0,0 0 1 0 0,0 1-1 0 0,0-1 1 0 0,-1 0-1 0 0,1 0 1 0 0,0 1-1 0 0,0-1 2 0 0,-4 10-9 0 0,4-10 10 0 0,-11 21-71 0 0,-3-3 73 0 0,9-13 11 0 0,1 0 1 0 0,0 1 0 0 0,1-1-1 0 0,-1 1 1 0 0,1 1-15 0 0,-1 0 38 0 0,-8 20 47 0 0,7-16-55 0 0,1 0 1 0 0,0 1-1 0 0,1-1 0 0 0,-1 7-30 0 0,3 5 96 0 0,5-10-63 0 0,-2-10 69 0 0,3-1-37 0 0,10 5 26 0 0,-14-6-73 0 0,1 0-9 0 0,1-1 0 0 0,-1 1-1 0 0,1-1 1 0 0,-1 0-1 0 0,1 1 1 0 0,-1-1-1 0 0,1 0 1 0 0,-1-1 0 0 0,1 1-1 0 0,-1 0 1 0 0,2-1-9 0 0,10-2-8 0 0,-4 1-59 0 0,-1 1-75 0 0,0 0-70 0 0,9-4-178 0 0,-12 3 205 0 0,1 0-68 0 0,-1 1-92 0 0,0 0-118 0 0,0 0-34 0 0,-2 0 81 0 0,1-1-8 0 0,2-1-129 0 0,-5 2 420 0 0,11-6-905 0 0</inkml:trace>
  <inkml:trace contextRef="#ctx0" brushRef="#br2" timeOffset="194999.527">4954 9200 7712 0 0,'0'0'174'0'0,"0"0"-2"0"0,0 1-73 0 0,0-1-48 0 0,-1 4-3 0 0,0-2 0 0 0,-4 8 88 0 0,-4 5-47 0 0,5-8-24 0 0,0 0 52 0 0,1-3 4 0 0,1 1 43 0 0,0-1 12 0 0,1 0 40 0 0,-1 1 45 0 0,1-1 50 0 0,-1 4 121 0 0,-2 0-76 0 0,3-5-258 0 0,0-1-1 0 0,0 0 0 0 0,0 0 0 0 0,1 0 1 0 0,-1 1-1 0 0,1-1 0 0 0,-1 0 0 0 0,1 1 1 0 0,0 0-98 0 0,-2 9 475 0 0,2-2-154 0 0,1-2-53 0 0,0-7-56 0 0,1 7 243 0 0,3-3-33 0 0,3-2-38 0 0,2-2-42 0 0,0 0-47 0 0,0-2-53 0 0,-1 0-56 0 0,-2-1-62 0 0,10-5 62 0 0,-1-3-43 0 0,-12 7-107 0 0,0 0 1 0 0,0-1 0 0 0,0 1 0 0 0,0-1 0 0 0,2-4-37 0 0,-3 3 21 0 0,0 1 1 0 0,0-1-1 0 0,0 0 1 0 0,1-4-22 0 0,-2 3 11 0 0,0 0 0 0 0,0 0 0 0 0,0 0 0 0 0,-1-1 1 0 0,0 1-1 0 0,0 0 0 0 0,-1-1 0 0 0,0 1 0 0 0,0-1 0 0 0,0 1 1 0 0,-1-1-12 0 0,1 6 2 0 0,0-5-2 0 0,-7-1 35 0 0,5 6-158 0 0,0 0 34 0 0,-2-1-5 0 0,-1 0 82 0 0,-7 1 81 0 0,8 1-106 0 0,0 0-64 0 0,0 1-86 0 0,2-1 44 0 0,0 1-35 0 0,0-1-37 0 0,0 1-40 0 0,0-1-45 0 0,0 1-47 0 0,0-1-51 0 0,-1 1-54 0 0,1-1-68 0 0,0 1-64 0 0,0-1-66 0 0,0 1-70 0 0,-3 0-1088 0 0,-3 1-1021 0 0</inkml:trace>
  <inkml:trace contextRef="#ctx0" brushRef="#br2" timeOffset="201680.568">5530 8867 5840 0 0,'0'0'132'0'0,"0"0"17"0"0,0 0 11 0 0,0-1-36 0 0,0-4-81 0 0,0 0-34 0 0,0 3 26 0 0,0 0 188 0 0,0 0-56 0 0,0 1-48 0 0,0-1-40 0 0,0-1-6 0 0,0-1-39 0 0,0 2 8 0 0,0 1 50 0 0,0-1 75 0 0,0 0 104 0 0,0 1-89 0 0,0 0 35 0 0,0 0 39 0 0,0 0 40 0 0,0 0 45 0 0,0 0 48 0 0,0 0-37 0 0,0 1-48 0 0,0 0-109 0 0,0 0-91 0 0,0 0-73 0 0,0-1-89 0 0,0-1-243 0 0,0 2 261 0 0,0-1 56 0 0,0 1 34 0 0,0 0 40 0 0,0 0 46 0 0,0-1 55 0 0,0 1 61 0 0,0 0 66 0 0,0 0 73 0 0,0 0 79 0 0,0 0 85 0 0,0 1 93 0 0,0-1 97 0 0,-1 12-283 0 0,0 0-85 0 0,-1 1-75 0 0,0 0-60 0 0,-2 8 53 0 0,1 10 16 0 0,3-3-93 0 0,-2-1-50 0 0,-1 7-11 0 0,-5 16 32 0 0,5-33-102 0 0,2 10 110 0 0,0-15-69 0 0,0 1 0 0 0,0-1 0 0 0,-2 2-128 0 0,-1 10 78 0 0,2 1 33 0 0,1-11 38 0 0,0 0 0 0 0,-4 11-149 0 0,2-8 44 0 0,-1 8 76 0 0,-6 26 134 0 0,5-35-215 0 0,-2-1-46 0 0,5-9 3 0 0,2 2 19 0 0,-4 12 105 0 0,1-15-43 0 0,3-5 1 0 0,0 0-12 0 0,0 0-2 0 0,0 0 0 0 0,0 0 0 0 0,0 0 0 0 0,0 0 10 0 0,0 0 38 0 0,0 0 14 0 0,0 0 2 0 0,0 0-32 0 0,0 0-43 0 0,5-5-14 0 0,3-9 22 0 0,-4 4-55 0 0,0 1-1 0 0,-1-1 1 0 0,2-8-6 0 0,-1-1 52 0 0,5-12-54 0 0,-8 26-35 0 0,1 0-1 0 0,0 0 1 0 0,-1 0-1 0 0,2 0 0 0 0,-1 0 1 0 0,0 0-1 0 0,2-1 38 0 0,11-24-259 0 0,-7 19 68 0 0,4 2 90 0 0,-10 7 90 0 0,4-2-24 0 0,-5 3 24 0 0,0 0 1 0 0,0 0-1 0 0,0 0 1 0 0,0 0-1 0 0,0 0 1 0 0,0 1 0 0 0,0-1-1 0 0,0 0 1 0 0,0 1-1 0 0,1-1 1 0 0,-1 1-1 0 0,0-1 1 0 0,0 1 0 0 0,1 0-1 0 0,-1-1 1 0 0,0 1-1 0 0,1 0 1 0 0,-1 0 0 0 0,0 0-1 0 0,1 0 1 0 0,-1 0-1 0 0,0 0 1 0 0,1 0-1 0 0,-1 0 1 0 0,0 1 0 0 0,1-1-1 0 0,-1 1 1 0 0,0-1-1 0 0,0 1 1 0 0,1-1-1 0 0,-1 1 11 0 0,1 0-15 0 0,0 1-1 0 0,0-1 0 0 0,0 0 0 0 0,0 1 0 0 0,-1-1 0 0 0,1 1 0 0 0,0 0 0 0 0,-1 0 16 0 0,11 17-69 0 0,6 25 41 0 0,-14-32 32 0 0,-3-7-4 0 0,16 32 0 0 0,-16-36 0 0 0,1 5 0 0 0,-1-5 0 0 0,-1 1 0 0 0,1 0 0 0 0,0 0 0 0 0,0-1 0 0 0,0 1 0 0 0,0-1 0 0 0,1 1 0 0 0,-1-1 0 0 0,0 1 0 0 0,1-1 0 0 0,0 1 0 0 0,-1-2-76 0 0,1 2 87 0 0,11 6 200 0 0,-9-6-192 0 0,0 0-42 0 0,0 0-56 0 0,0-1-70 0 0,-2 0 3 0 0,0-1-42 0 0,0 0-47 0 0,0 0-50 0 0,-1-1 155 0 0,-1 1 11 0 0,1 0-14 0 0,-1 0-43 0 0,1 0-11 0 0,-1-1-44 0 0,1 1-48 0 0,-1 0-56 0 0,0 0-60 0 0,0 0-55 0 0,1 0-49 0 0,-1 0-43 0 0,0 0-157 0 0,0 0-43 0 0,0 0-189 0 0,0 0-512 0 0</inkml:trace>
  <inkml:trace contextRef="#ctx0" brushRef="#br2" timeOffset="201937.452">5310 9065 9584 0 0,'0'0'196'0'0,"-1"-1"-75"0"0,0-1-50 0 0,-3-3 39 0 0,2 2 18 0 0,1 2 6 0 0,0 0 59 0 0,-2-2-146 0 0,-2-5-53 0 0,3 5 45 0 0,0-1 89 0 0,2 3-18 0 0,0 0 39 0 0,0 0 288 0 0,0 1-227 0 0,0-1-46 0 0,0 1-40 0 0,0 0-33 0 0,0-1 18 0 0,3-2-19 0 0,-2 1 9 0 0,9-7 468 0 0,1 1-114 0 0,0 1-98 0 0,2 1-82 0 0,-3 1-102 0 0,0 1-33 0 0,22-6 155 0 0,-6 2-74 0 0,3 0-34 0 0,1 1-57 0 0,12 0 167 0 0,17 1-295 0 0,-15 2 198 0 0,-17 2-9 0 0,-24 2-296 0 0,0 0 34 0 0,3 0 11 0 0,-1-1 81 0 0,0 1 48 0 0,11 1 282 0 0,-8-1-237 0 0,-1 0-88 0 0,-4 1-60 0 0,1-1-41 0 0,1 0-96 0 0,0 0-92 0 0,-1 0-106 0 0,1 1-120 0 0,-2-1 196 0 0,-1 0-34 0 0,0 0-37 0 0,1 0-38 0 0,-1 0-40 0 0,0 0-42 0 0,1 0-43 0 0,-1 0-45 0 0,6 0-1314 0 0,3-2-1073 0 0</inkml:trace>
  <inkml:trace contextRef="#ctx0" brushRef="#br2" timeOffset="202441.518">5937 8994 8064 0 0,'0'0'233'0'0,"-1"0"-35"0"0,-1 1-144 0 0,-1 1-35 0 0,-4 3 48 0 0,0 3 114 0 0,1 0 61 0 0,-8 17 576 0 0,9-14-511 0 0,2-5-164 0 0,0 0-44 0 0,-1 3 365 0 0,0 2-58 0 0,1 0-49 0 0,1 1-40 0 0,-1 10 178 0 0,2-12-150 0 0,0 0 0 0 0,2 0 1 0 0,0 9-346 0 0,3 2 308 0 0,10 26 508 0 0,-8-37-410 0 0,3-3-114 0 0,2-4-94 0 0,0-2-71 0 0,3-3-38 0 0,-12 2-77 0 0,1-1 1 0 0,-1 1 0 0 0,0-1 0 0 0,1 0 0 0 0,-1 0 0 0 0,0 0-1 0 0,0 0 1 0 0,0-1 0 0 0,0 1 0 0 0,0 0 0 0 0,0-1-13 0 0,4-2 63 0 0,-1 1-54 0 0,5-2-28 0 0,-2-3-6 0 0,0 1-49 0 0,-2 2-42 0 0,0 1 0 0 0,0-1-1 0 0,1 1 1 0 0,-1 1 0 0 0,7-3 116 0 0,-6 3-103 0 0,2 2 34 0 0,1-1-17 0 0,-6 1 1 0 0,1 3 61 0 0,-3-1 5 0 0,12 4-116 0 0,-6 1 71 0 0,-5-2 41 0 0,16 18-62 0 0,-16-18 68 0 0,0 0 1 0 0,1 0-1 0 0,-1 0 1 0 0,5 3 16 0 0,17 10-1 0 0,-15-12 99 0 0,-1-3 5 0 0,0-4 50 0 0,-4 0-5 0 0,6-2 132 0 0,-1-4-48 0 0,0-2-46 0 0,-3 1-44 0 0,-4 3-101 0 0,-1 0 1 0 0,1 0-1 0 0,-1-1 1 0 0,0 1-1 0 0,0 0 1 0 0,-1-1-42 0 0,6-40 144 0 0,-7 45-140 0 0,3-43 109 0 0,-4-25-95 0 0,0 16-42 0 0,1 53-160 0 0,0-1 68 0 0,0 1 57 0 0,0-1 48 0 0,0-1 86 0 0,1-1 159 0 0,-1 1-162 0 0,1 1-53 0 0,-1 0-83 0 0,1 0-117 0 0,-1 1 38 0 0,0 0-40 0 0,0 0-43 0 0,1 0-48 0 0,-1 0-51 0 0,0 0-54 0 0,0 0-232 0 0,1-1-119 0 0,-1 2 319 0 0,0-1-34 0 0,0 0-33 0 0,0 0-36 0 0,1-1-1397 0 0,-1-1-1084 0 0</inkml:trace>
  <inkml:trace contextRef="#ctx0" brushRef="#br2" timeOffset="202781.163">6341 9380 10280 0 0,'0'0'230'0'0,"0"0"30"0"0,0 0 20 0 0,-1 2-25 0 0,-1 8-251 0 0,1-3 93 0 0,1 0 111 0 0,0 1 211 0 0,0 0 75 0 0,-1-1-251 0 0,0 3 190 0 0,2 1-49 0 0,1 1-42 0 0,1-1-32 0 0,0 0 35 0 0,-2-6-185 0 0,0-1 1 0 0,1 1-1 0 0,-1-1 1 0 0,1 1-1 0 0,1 1-160 0 0,3 4 303 0 0,-3-5-206 0 0,-1 1-280 0 0,0-1 67 0 0,-1-1 64 0 0,2 1 65 0 0,2 2 0 0 0,-3-5-159 0 0,0 0 100 0 0,0 0 68 0 0,3 2 104 0 0,-2-3-132 0 0,-1 0-75 0 0,0-1-81 0 0,0 1-50 0 0,0-1-81 0 0,0-1-92 0 0,-1 1-104 0 0,1 0-116 0 0,-1-1 256 0 0,0 1-33 0 0,0 0-34 0 0,0-1-36 0 0,0 1-37 0 0,0 0-39 0 0,1-2-1247 0 0,2 1-1002 0 0</inkml:trace>
  <inkml:trace contextRef="#ctx0" brushRef="#br2" timeOffset="203044.36">6419 9203 10600 0 0,'0'0'308'0'0,"-1"0"-171"0"0,1 0-34 0 0,0-1 22 0 0,0 1-82 0 0,-2-1-69 0 0,1 0 60 0 0,0-2-8 0 0,0 1 28 0 0,1 2-54 0 0,0-1 110 0 0,0 1 130 0 0,-1 0 89 0 0,1 0-108 0 0,0 0-91 0 0,0-1-74 0 0,0 1-66 0 0,-1-2-223 0 0,0 1 190 0 0,1 1 109 0 0,0 0 20 0 0,0-1 42 0 0,0 1 52 0 0,-1 0 56 0 0,1 0 63 0 0,0 0 68 0 0,0 0 74 0 0,0 0 81 0 0,0 0 86 0 0,1 0 93 0 0,5 6-622 0 0,9 10-76 0 0,-12-10 33 0 0,-1-1-40 0 0,0 1-45 0 0,1 0-46 0 0,-1 0-50 0 0,0 0-53 0 0,-1-1-55 0 0,1 1-59 0 0,1 3-252 0 0</inkml:trace>
  <inkml:trace contextRef="#ctx0" brushRef="#br2" timeOffset="203574.61">6564 9249 7056 0 0,'0'0'157'0'0,"0"0"23"0"0,0 0 12 0 0,0 1-54 0 0,0 0-77 0 0,0 8-61 0 0,0-5 72 0 0,-4 12 794 0 0,2 0-115 0 0,0 0-102 0 0,1 1-90 0 0,0-3-133 0 0,-1 1-51 0 0,-2 13 263 0 0,1-9-275 0 0,2 9 47 0 0,-1 9 87 0 0,1-28-313 0 0,1 0-79 0 0,0 20 16 0 0,0-17-6 0 0,0-5 1 0 0,0 0 54 0 0,0-1 63 0 0,1 1 77 0 0,0-10-234 0 0,6-4-72 0 0,-3 3-4 0 0,5-13-116 0 0,-2-1-114 0 0,-1 2-63 0 0,1 1-74 0 0,4-5-197 0 0,3-5-175 0 0,-3 9 328 0 0,13-10-328 0 0,-7 10 318 0 0,-2 5 138 0 0,3 1 78 0 0,-14 8 167 0 0,1 1 8 0 0,2-4 42 0 0,-5 4 241 0 0,0 0-46 0 0,-1 1-43 0 0,0 1-37 0 0,-1 1 34 0 0,0 1-88 0 0,-4 7-3 0 0,3-8 60 0 0,-5 9 173 0 0,-1-2-61 0 0,-2 3-11 0 0,-5 4 39 0 0,-5 5 75 0 0,16-18-304 0 0,1 1 79 0 0,-1-1 58 0 0,-1 6 522 0 0,5-3-316 0 0,2-2-210 0 0,1-1-106 0 0,2 1-91 0 0,20 7 220 0 0,-19-9-167 0 0,0 0-1 0 0,0 0 0 0 0,0-1 1 0 0,0 0-1 0 0,5-1-29 0 0,-9 0-188 0 0,2 1 83 0 0,-1-1 72 0 0,0 1 58 0 0,5 0 144 0 0,6 2 228 0 0,-9-2-267 0 0,1 1-73 0 0,-1-1-112 0 0,-3 0-26 0 0,1 0-44 0 0,-1 0-47 0 0,0 0-52 0 0,0 0-56 0 0,0 0-63 0 0,0-1-65 0 0,0 1-71 0 0,0 0-36 0 0,0 0-69 0 0,-1-1-73 0 0,1 1-77 0 0,-1 0-1067 0 0,0-1-1027 0 0</inkml:trace>
  <inkml:trace contextRef="#ctx0" brushRef="#br1" timeOffset="-210833.554">15192 4532 7200 0 0,'0'0'165'0'0,"0"0"22"0"0,0 0 6 0 0,0 0 15 0 0,0 0 41 0 0,0 0 21 0 0,0 0-394 0 0,0 0 93 0 0,1-1 82 0 0,-1 1 72 0 0,0-1 29 0 0,1 1 38 0 0,0-1 279 0 0,3-4 1364 0 0,-3 4-1491 0 0,0 0-54 0 0,0 0-67 0 0,0 0-91 0 0,0 0-109 0 0,0 1-57 0 0,-1 0-33 0 0,8-3 374 0 0,0 0-38 0 0,8-2 171 0 0,-4 1-174 0 0,5-2 70 0 0,-5 2-114 0 0,7-1 5 0 0,-1 0-30 0 0,10-3 29 0 0,-1 1-88 0 0,-3 2 106 0 0,22-9-242 0 0,-4 0 192 0 0,-24 10-77 0 0,-4 0 20 0 0,-1 0 54 0 0,-2 1 22 0 0,0-1-94 0 0,2 0-74 0 0,6-2-105 0 0,1-1-56 0 0,-7 3 75 0 0,-1 0 60 0 0,-1 1 75 0 0,9-5-42 0 0,7-6-48 0 0,-2 0 7 0 0,-6 7 48 0 0,-13 4-40 0 0,1 1 0 0 0,-1-1 1 0 0,1-1-1 0 0,1 0-17 0 0,23-12 69 0 0,-21 11-18 0 0,12-7-48 0 0,10-5-3 0 0,-27 12 0 0 0,1 1 0 0 0,19-2 0 0 0,1-2 0 0 0,-25 8-183 0 0,-1-1 112 0 0,1 1 97 0 0,-1 0 152 0 0,0-1 89 0 0,0 1-215 0 0,0 0-36 0 0,1 0-38 0 0,-1-1-40 0 0,1 1-45 0 0,0 0-52 0 0,0 0-18 0 0,1 0-44 0 0,-1 0-48 0 0,1 0-51 0 0,-1 0-56 0 0,1 0-58 0 0,1 0-63 0 0,-1 0-66 0 0,-2 0-187 0 0</inkml:trace>
  <inkml:trace contextRef="#ctx0" brushRef="#br1" timeOffset="-210505.51">15764 4174 6992 0 0,'0'0'157'0'0,"0"0"23"0"0,0 0 12 0 0,0 0-86 0 0,1 0-42 0 0,2 0-26 0 0,6 0-48 0 0,-6 0 49 0 0,-1 0 49 0 0,9 0 37 0 0,6 0 127 0 0,0 0 63 0 0,40 1 854 0 0,-33-1-749 0 0,-12 1-258 0 0,1 0-45 0 0,-1-1-56 0 0,0 1-63 0 0,2 1 181 0 0,0 2 118 0 0,-7-2-97 0 0,1 0 39 0 0,-2 1 44 0 0,0 0 46 0 0,1 2 92 0 0,-5-3-261 0 0,0 0 1 0 0,0 1-1 0 0,-1-1 0 0 0,1 1 0 0 0,-1-1 0 0 0,0 1 1 0 0,1-1-1 0 0,-1 1 0 0 0,0 2-160 0 0,1 1 279 0 0,-1 1-37 0 0,-1-1-66 0 0,0-1-46 0 0,0 0-56 0 0,-2 0-62 0 0,-3 6 208 0 0,-2 0-42 0 0,0 0-38 0 0,-1-1-33 0 0,-2 1-16 0 0,-1-1-34 0 0,-4 1-23 0 0,-9 3-27 0 0,22-13-143 0 0,-1 1 56 0 0,0-1 48 0 0,0 1 40 0 0,-3 1 91 0 0,-7 5 255 0 0,9-6-303 0 0,0 0-66 0 0,2 0-34 0 0,-1-1-37 0 0,1 1-41 0 0,-1-1-45 0 0,1 1-78 0 0,-1-1-67 0 0,1 1-76 0 0,-1 0-80 0 0,0-1-87 0 0,1 1-94 0 0,-1-1-101 0 0,0 1-106 0 0,-2 1-1005 0 0,-5 2-1062 0 0</inkml:trace>
  <inkml:trace contextRef="#ctx0" brushRef="#br2" timeOffset="-193773.368">7259 8074 9992 0 0,'0'-5'82'0'0,"1"-1"51"0"0,3-14 438 0 0,-1 12-371 0 0,-2 3-120 0 0,0 0-50 0 0,4-7-20 0 0,-4 11-8 0 0,0 0 1 0 0,-1-1 0 0 0,1 1-1 0 0,-1 0 1 0 0,1 0 0 0 0,-1-1 0 0 0,0 1-1 0 0,1 0 1 0 0,-1-1 0 0 0,0 1-1 0 0,0 0 1 0 0,0-1 0 0 0,0 1 0 0 0,0 0-1 0 0,0-1 1 0 0,0 0-3 0 0,0-2 23 0 0,1 0 84 0 0,0-5 238 0 0,-3 1 520 0 0,-2 1-80 0 0,-1 0-84 0 0,-1 2-90 0 0,0 2-94 0 0,-2 0-99 0 0,0 3-106 0 0,-1 1-108 0 0,-1 2-41 0 0,1-1-55 0 0,5-1-79 0 0,0 1 0 0 0,0-1 0 0 0,0 1 0 0 0,0 0 1 0 0,1 0-1 0 0,-1 0 0 0 0,0 1 0 0 0,1-1 0 0 0,-2 3-29 0 0,0-1 57 0 0,-1 0-14 0 0,-4 3 17 0 0,4 0 45 0 0,-2 5 54 0 0,5-10-125 0 0,1 1-1 0 0,0 0 1 0 0,0 0 0 0 0,0 0-1 0 0,0 0 1 0 0,0 0 0 0 0,1 0-1 0 0,-1 1 1 0 0,1-1 0 0 0,0 1-1 0 0,0-1 1 0 0,0 1-1 0 0,0-1-33 0 0,-3 26 181 0 0,2-18-94 0 0,0 1-1 0 0,1 0 0 0 0,1 1-86 0 0,1 47 210 0 0,5 29 10 0 0,0 1 4 0 0,-4-30-8 0 0,-1-14-2 0 0,-1-21-54 0 0,0 0 32 0 0,0 0 36 0 0,-2-1 36 0 0,-2 39-67 0 0,-3 20 24 0 0,-1-28-17 0 0,3-34-190 0 0,1-12 46 0 0,1-4-49 0 0,2-5-76 0 0,-1 1 1 0 0,1-1-1 0 0,-1 1 0 0 0,1-1 1 0 0,-1 0-1 0 0,1 0 0 0 0,-1 1 1 0 0,1-1-1 0 0,-2 0 65 0 0,3 0-54 0 0,-4 0-20 0 0,1 0-116 0 0,-1 0-98 0 0,0 0-85 0 0,0-1-125 0 0,-1 1-67 0 0,-8-4-1474 0 0,8 2 1203 0 0,2 1 387 0 0,0 0 49 0 0,-7-7-1350 0 0</inkml:trace>
  <inkml:trace contextRef="#ctx0" brushRef="#br2" timeOffset="-193354.877">6810 8554 8840 0 0,'0'0'197'0'0,"0"0"24"0"0,0 0 19 0 0,4-4-51 0 0,2-4-124 0 0,1 1-24 0 0,1 2 72 0 0,2 0 54 0 0,1 1 37 0 0,20-4 425 0 0,-17 6-401 0 0,-6 0-112 0 0,0 1-38 0 0,19-4 26 0 0,1 2 51 0 0,11 1 492 0 0,13 1-647 0 0,-12 2 239 0 0,-9 0-112 0 0,0-1-79 0 0,-8 0-28 0 0,13 1 60 0 0,21 1 44 0 0,-54-2-122 0 0,-1 0 1 0 0,0 0-1 0 0,1 0 1 0 0,-1 0-1 0 0,0 1 1 0 0,0-1-1 0 0,1 1 1 0 0,-1 0 0 0 0,0 0-3 0 0,4 2 82 0 0,-3-1 43 0 0,-2-2 118 0 0,1 4 155 0 0,4 5 75 0 0,0-3-111 0 0,-4-2-92 0 0,0 5 264 0 0,0 1-46 0 0,-2 0-46 0 0,-2 0-42 0 0,1 0-38 0 0,-2 1-36 0 0,-3 9 229 0 0,2-6-241 0 0,0 0-43 0 0,1 12 174 0 0,3-20-364 0 0,0 17 269 0 0,1-16-279 0 0,1 0-49 0 0,-2-1 0 0 0,0-5 37 0 0,2-1-51 0 0,2 0-53 0 0,6-1-158 0 0,-9 1 217 0 0,0-1-57 0 0,0 1-55 0 0,0 0-53 0 0,0-1-49 0 0,0 1-47 0 0,0-1-44 0 0,0 0-42 0 0,0 1-39 0 0,0-1-36 0 0,1 0-506 0 0,0 0-114 0 0,-1 0-92 0 0,0 0 821 0 0,2-1-2021 0 0,0-1-1316 0 0</inkml:trace>
  <inkml:trace contextRef="#ctx0" brushRef="#br2" timeOffset="-193105.425">7327 8356 11544 0 0,'0'0'264'0'0,"-2"-1"34"0"0,0 0-254 0 0,1 1 53 0 0,-1-1 34 0 0,-3-2 122 0 0,1 1-118 0 0,0 1-72 0 0,-1-2-66 0 0,4 3 98 0 0,1 0 24 0 0,-1 0 218 0 0,1 0-37 0 0,-1 0-35 0 0,1 0-35 0 0,-1 1 131 0 0,1 0-123 0 0,-1-1-111 0 0,1 1-103 0 0,1 0-91 0 0,-1 0-82 0 0,1 0-21 0 0,-1 0-41 0 0,1 1-309 0 0,0 0-228 0 0,1 0-475 0 0,-1-1 426 0 0,0 2-1046 0 0,1 0-1055 0 0</inkml:trace>
  <inkml:trace contextRef="#ctx0" brushRef="#br2" timeOffset="-192604.491">7456 8393 9384 0 0,'0'0'208'0'0,"0"0"33"0"0,0 0 16 0 0,0 0-85 0 0,0 1-85 0 0,0 0-56 0 0,0 3-37 0 0,1-2 45 0 0,1 8 245 0 0,2-1 51 0 0,3 19 723 0 0,-5-10-429 0 0,0 4 158 0 0,-1 1-85 0 0,-2-8-304 0 0,-1 1-71 0 0,0-4-6 0 0,0 1-50 0 0,1 0-47 0 0,0 0-42 0 0,0 6 22 0 0,1 0-70 0 0,2 0-55 0 0,0 0-39 0 0,-2-2 70 0 0,0-15-88 0 0,0 1-1 0 0,0 0 0 0 0,0 0 1 0 0,0-1-1 0 0,1 1 0 0 0,-1 0 0 0 0,1-1 1 0 0,0 3-22 0 0,-1-1 11 0 0,0 0-11 0 0,0-1 37 0 0,1-1 34 0 0,1 1 50 0 0,-2-3-36 0 0,0 0-14 0 0,0 0-1 0 0,0 0 2 0 0,0 0 0 0 0,0-1-3 0 0,1-7-66 0 0,1-7-39 0 0,1-1-49 0 0,1 0-42 0 0,-1 0-33 0 0,5-13-191 0 0,-4 18 124 0 0,0-1 0 0 0,1 1 0 0 0,0 0 0 0 0,5-6 227 0 0,-6 10-171 0 0,12-16-477 0 0,-4 7 296 0 0,-6 9 215 0 0,-1 0-11 0 0,-1 4 114 0 0,-3 3-30 0 0,-1 0-2 0 0,0 0 2 0 0,4 17 170 0 0,-4-15-81 0 0,1 0 0 0 0,-1 0 0 0 0,1 0-1 0 0,-1 0 1 0 0,1 0 0 0 0,-1 0 0 0 0,0 0 0 0 0,0 0-1 0 0,0 0 1 0 0,0 1-25 0 0,-5 17 301 0 0,0 3 102 0 0,0-7-20 0 0,1-5-115 0 0,3-4-132 0 0,0 10 78 0 0,1 0 41 0 0,1 1 69 0 0,1-8-50 0 0,2-1 61 0 0,-1-5-123 0 0,1-2-51 0 0,1-1-43 0 0,1 0-35 0 0,4-1-4 0 0,3 0-28 0 0,-5-1-11 0 0,0 1-89 0 0,0 0 54 0 0,21-3 204 0 0,-21 2-178 0 0,2-1-59 0 0,-4 0-33 0 0,-1 1-40 0 0,3-2-124 0 0,-1 0-111 0 0,-3 2 121 0 0,-1-1-35 0 0,1 0-37 0 0,0 0-39 0 0,-3 1-70 0 0,0 1-61 0 0,1-1-55 0 0,-1 0-47 0 0,1 1-165 0 0,-1-1-46 0 0,1 0-201 0 0,1 0-534 0 0</inkml:trace>
  <inkml:trace contextRef="#ctx0" brushRef="#br0" timeOffset="-175673.592">7527 7328 5008 0 0,'0'0'108'0'0,"0"0"17"0"0,0 0 13 0 0,0 0 23 0 0,0 0 55 0 0,0 0 28 0 0,0 0 4 0 0,0 0 18 0 0,0 0 80 0 0,0 0 35 0 0,0 0 10 0 0,0 0 10 0 0,0 0-200 0 0,-1 0-34 0 0,0-1 84 0 0,0 1-112 0 0,-1 0-46 0 0,-4-2 92 0 0,3 2-57 0 0,1-1 101 0 0,2 1-61 0 0,-1 0 43 0 0,-6-2 116 0 0,-1 0-46 0 0,1 2-39 0 0,-1 0-37 0 0,-2 0 2 0 0,0 1-36 0 0,-2 0-2 0 0,-6 2 41 0 0,-2 0 22 0 0,7-1-49 0 0,-15 1 80 0 0,0 1-59 0 0,-6 1-24 0 0,-1-2-51 0 0,14-1-26 0 0,-11 3 135 0 0,-10 0 87 0 0,14-3-185 0 0,-25-1 44 0 0,0 2-43 0 0,-54 7 44 0 0,14-1 13 0 0,-28-4-198 0 0,-156 9 117 0 0,53-1-52 0 0,95-9 8 0 0,33-1 7 0 0,32-2-57 0 0,-8 2 7 0 0,-35 2 89 0 0,-2 1 10 0 0,37-4-85 0 0,-51 2-46 0 0,-63 4 62 0 0,-64 2 24 0 0,101-4-85 0 0,20-1 16 0 0,-1-3 35 0 0,51-1-34 0 0,-108 3-45 0 0,120-2 46 0 0,-35 1 91 0 0,52-1-2 0 0,0-1 44 0 0,-14 0 17 0 0,-1 1-61 0 0,-32 0-35 0 0,0 0-72 0 0,-70 3-51 0 0,57-3 69 0 0,69-1-64 0 0,-18 2-66 0 0,-17 0-50 0 0,24-2 84 0 0,-13 0 246 0 0,-1 0-70 0 0,1 1-60 0 0,-1 0-45 0 0,-12 1-46 0 0,-105 0-141 0 0,96-3 409 0 0,0 1-107 0 0,1 1-74 0 0,-114 3-47 0 0,78-2 80 0 0,-214 5-53 0 0,263-7-56 0 0,1-1-46 0 0,-18 2-79 0 0,-2 0 98 0 0,46 0 81 0 0,0-1 33 0 0,0 0 40 0 0,1 0 40 0 0,-61-1-27 0 0,0 0-93 0 0,-75 0-51 0 0,60 0 99 0 0,107-1-52 0 0,-11 1 0 0 0,16 2-34 0 0,0-1 95 0 0,-12 5 168 0 0,19-6-244 0 0,-2 3-29 0 0,1 10 113 0 0,2 0 33 0 0,1-8-86 0 0,0 16 23 0 0,1 69 108 0 0,2-31-126 0 0,6 110-21 0 0,-9 15 0 0 0,0-109 1 0 0,-10 241-2 0 0,-3-173 1 0 0,10-107 0 0 0,-6 23 0 0 0,2-13 0 0 0,-16 93 13 0 0,-8-1 92 0 0,24-105-90 0 0,2 18 67 0 0,0 0-11 0 0,-1-17-74 0 0,3-22 65 0 0,2 1 1 0 0,-1 0-1 0 0,1 5-62 0 0,0 1 40 0 0,0 0-54 0 0,-3 13 14 0 0,2 0 0 0 0,1 2 0 0 0,3 15 0 0 0,-3-45 0 0 0,1-3-1 0 0,0 0 1 0 0,0 0-1 0 0,0 0 0 0 0,0 0 0 0 0,0 0 1 0 0,0 0-1 0 0,0 0 0 0 0,1 0 1 0 0,-1 0-1 0 0,0 0 0 0 0,1 0 0 0 0,-1 0 1 0 0,0 0-1 0 0,1 0 0 0 0,-1 0 0 0 0,1 0 1 0 0,1 2-48 0 0,17 19-28 0 0,-16-18 76 0 0,23 9-10 0 0,28 7-118 0 0,-43-17 104 0 0,-1-1 0 0 0,0 1 0 0 0,1-1-1 0 0,-1-1 1 0 0,9 0 24 0 0,-6 0-20 0 0,1 1 0 0 0,-1 0-1 0 0,2 1 21 0 0,42 9-55 0 0,5-5-11 0 0,12-2 66 0 0,-53-3-17 0 0,52 4-81 0 0,-4 1-3 0 0,-23-6 92 0 0,-13 0-37 0 0,18 3 20 0 0,0-1-19 0 0,4 2 54 0 0,6 4-9 0 0,-9-2-18 0 0,0-2-71 0 0,68 7-157 0 0,-33 2 88 0 0,4-5 96 0 0,5 0 50 0 0,-42-6 12 0 0,-5 0-54 0 0,1 2 42 0 0,-28-2 14 0 0,20 0-2 0 0,53 1-6 0 0,-36 0 22 0 0,-19-3 38 0 0,12 1-106 0 0,1 2 39 0 0,19 1 14 0 0,-18-1-1 0 0,21 0 0 0 0,-20-3 0 0 0,-16 1 0 0 0,22-4 0 0 0,45-1 0 0 0,-85 3 5 0 0,13 0-39 0 0,14 0-1 0 0,11 3 35 0 0,-9 0 0 0 0,24-3 8 0 0,141-5-75 0 0,-123 2 62 0 0,-39 3 5 0 0,-27 1 0 0 0,20-3 0 0 0,235-17 0 0 0,-197 18-25 0 0,-6 1-21 0 0,-26-3 53 0 0,116-6-7 0 0,-62 6 0 0 0,-28 1 0 0 0,-28 1 0 0 0,3 3 0 0 0,16 0 0 0 0,244-14 0 0 0,-218 10 0 0 0,-20 2 0 0 0,362-14 0 0 0,-294 14 0 0 0,-66 1 0 0 0,43-6 0 0 0,-82 3 0 0 0,1 2 0 0 0,27 4 0 0 0,-20-1 0 0 0,26-2 0 0 0,99-1 0 0 0,-29-1 0 0 0,84 0 10 0 0,-177-1 35 0 0,24 1-32 0 0,49-1-17 0 0,-34 0 13 0 0,-25 1 48 0 0,5-3-57 0 0,-43 1-1 0 0,-1-1 0 0 0,14-4 1 0 0,-2 0 4 0 0,0 2 0 0 0,8 1-4 0 0,0-1 35 0 0,-1-1 39 0 0,2 0 171 0 0,44 0-245 0 0,-54 4 101 0 0,0 0 52 0 0,-24 2-66 0 0,1 0-35 0 0,10-1-33 0 0,-1 0-76 0 0,30-2-146 0 0,-35 3 180 0 0,0 0 44 0 0,69-5-21 0 0,-34-2 0 0 0,-18 1 39 0 0,-6 0 46 0 0,-25 7-71 0 0,0 0 0 0 0,1-1 0 0 0,-1 1 0 0 0,0-1 0 0 0,0 0 0 0 0,0 1 0 0 0,0-1 0 0 0,0 0 0 0 0,0-1-14 0 0,7-4 147 0 0,-5 2-18 0 0,1-1 46 0 0,-3 3-84 0 0,-1-1-42 0 0,0-6-40 0 0,-1 5-4 0 0,2-4 25 0 0,-1 0-1 0 0,0 0 0 0 0,-1 0 1 0 0,0 0-1 0 0,0 0 0 0 0,-1 0 1 0 0,0 0-1 0 0,0 0 0 0 0,-2-6-29 0 0,-4-26 27 0 0,2-7 22 0 0,-2-1 82 0 0,-4-24 138 0 0,3 2 30 0 0,-4-40 92 0 0,8 57-109 0 0,2-4-282 0 0,1 7 109 0 0,-3 0-73 0 0,0-52-37 0 0,-1 3 84 0 0,2 37-27 0 0,-3 5 11 0 0,3 34-17 0 0,0-23-50 0 0,1-9 57 0 0,-3-9-57 0 0,-1-12 18 0 0,4 45 17 0 0,-1 1-15 0 0,2 0 1 0 0,1 1 0 0 0,2-1-1 0 0,2-8-20 0 0,5-43 0 0 0,-4 50-4 0 0,1-20 4 0 0,0-2 12 0 0,0 18 34 0 0,1 1-33 0 0,10-65-106 0 0,-11 57 95 0 0,-4 26-28 0 0,1 1 44 0 0,13-58 247 0 0,-12 60-259 0 0,-1 1-33 0 0,-1 6-45 0 0,-4 1 47 0 0,-1-2-2 0 0,3 6 27 0 0,0 1 0 0 0,-1-1 0 0 0,1 1 0 0 0,0-1 0 0 0,-1 0 0 0 0,1 1 0 0 0,0-1 0 0 0,-1 1 0 0 0,1 0 0 0 0,0-1 0 0 0,-1 1 0 0 0,1-1 0 0 0,-1 1 0 0 0,1 0 0 0 0,-1-1 0 0 0,1 1 0 0 0,-1 0 0 0 0,1-1 0 0 0,-12-1-51 0 0,12 2 49 0 0,-11 0 0 0 0,-1 1 0 0 0,1 0 0 0 0,-1 1 0 0 0,1 0 0 0 0,-7 3 2 0 0,-7 1-1 0 0,-74 16-2 0 0,-94 18 8 0 0,64-19-67 0 0,107-18-143 0 0,0 0 91 0 0,-43 4-19 0 0,48-5 72 0 0,0 0-41 0 0,0 0-56 0 0,0 0-72 0 0,6 0 30 0 0,-1-1-44 0 0,1 1-48 0 0,0-1-53 0 0,1 0 15 0 0,1 1-43 0 0,-1-1-44 0 0,1 0-48 0 0,0 0-50 0 0,-1 1-53 0 0,1-1-55 0 0,-1 1-59 0 0,-23 3-1441 0 0,-18 3-1200 0 0,49-7 3183 0 0</inkml:trace>
  <inkml:trace contextRef="#ctx0" brushRef="#br2" timeOffset="-170338.127">10803 8013 13448 0 0,'0'0'298'0'0,"0"0"46"0"0,0 0 24 0 0,0 0-221 0 0,0 0-35 0 0,0 1 23 0 0,-1-1-90 0 0,-2 3-72 0 0,1 0 63 0 0,-14 17-9 0 0,11-10-30 0 0,0-1 1 0 0,0 1 0 0 0,1 0-1 0 0,-3 9 3 0 0,0 3 54 0 0,2 0 70 0 0,0 0 96 0 0,3-11-65 0 0,0 0 33 0 0,-4 32 68 0 0,3 2-57 0 0,2-1-55 0 0,0 1-46 0 0,1-33-78 0 0,0-5-7 0 0,0 7-17 0 0,3 3 71 0 0,1-9 2 0 0,1-3-11 0 0,-1-6-47 0 0,-1-2-15 0 0,-1 0-87 0 0,-1 0-1 0 0,1 1 1 0 0,0-1-1 0 0,-1 0 1 0 0,0 0-1 0 0,1-2 92 0 0,4-21-485 0 0,-5-1 60 0 0,-2 1 54 0 0,0 0 34 0 0,-2-54-29 0 0,1 54 292 0 0,0-1 45 0 0,0 5 50 0 0,0 0 48 0 0,-1 0 56 0 0,1 0 65 0 0,-1-5 150 0 0,1 14-123 0 0,1-1 34 0 0,0-2 19 0 0,1 2 91 0 0,1 9-199 0 0,-1 1 0 0 0,1 0 0 0 0,0 0 0 0 0,0 0 0 0 0,0 0 0 0 0,0 0 0 0 0,1 0 0 0 0,1-2-162 0 0,2-2 298 0 0,1 1-38 0 0,1 0-54 0 0,1 1-66 0 0,-1 3-91 0 0,-1 0-41 0 0,2 1-44 0 0,0 0-49 0 0,5 0 86 0 0,1 0-1 0 0,0 1 0 0 0,0 0 0 0 0,0 2 1 0 0,0-1-1 0 0,-1 2 0 0 0,1-1 0 0 0,10 4 0 0 0,4 3-38 0 0,0 2-42 0 0,-13-3-25 0 0,-1 3 41 0 0,-10-7 57 0 0,-1 1 1 0 0,1-1 0 0 0,-1 1-1 0 0,0 0 1 0 0,0-1 0 0 0,0 2 6 0 0,-1-2 1 0 0,0-1 0 0 0,0 1 1 0 0,-1 0-1 0 0,1 1 0 0 0,-1-1 1 0 0,0 0-1 0 0,0 0 0 0 0,0 0 1 0 0,0 1-1 0 0,-1-1 0 0 0,0 1 1 0 0,1-1-1 0 0,-1 0 0 0 0,0 1 0 0 0,0-1 1 0 0,-1 1-1 0 0,1-1 0 0 0,-1 0 1 0 0,0 1-2 0 0,-3 6 22 0 0,0 0 1 0 0,0 0 0 0 0,-1-1-1 0 0,0 0 1 0 0,-1 0 0 0 0,0 0-1 0 0,0-1 1 0 0,-1 0 0 0 0,0 0-1 0 0,0-1 1 0 0,-1 0 0 0 0,-6 5-23 0 0,-5 3 34 0 0,-1-1 1 0 0,-2 0-35 0 0,-9 4-10 0 0,0 0-40 0 0,12-10 37 0 0,2-1 3 0 0,3 1-58 0 0,26-11-15 0 0,23 3-46 0 0,-16 3 82 0 0,-1 1 0 0 0,5 1 47 0 0,-8 0-28 0 0,0 0 0 0 0,13 6 28 0 0,-16-5-5 0 0,-1 0 0 0 0,0 1-1 0 0,8 6 6 0 0,-10-7 7 0 0,-1 2 0 0 0,0-1 0 0 0,0 1 0 0 0,4 6-7 0 0,-10-12 30 0 0,0 1 1 0 0,0 0 0 0 0,0 0 0 0 0,-1 0-1 0 0,1 0 1 0 0,-1 0 0 0 0,0 1-1 0 0,0-1 1 0 0,0 0 0 0 0,0 1-1 0 0,-1-1 1 0 0,1 0 0 0 0,-1 1-1 0 0,0-1 1 0 0,0 1 0 0 0,0-1-1 0 0,0 1 1 0 0,-1-1 0 0 0,1 0-1 0 0,-1 1 1 0 0,0-1 0 0 0,0 0 0 0 0,0 0-1 0 0,0 1 1 0 0,-1-1 0 0 0,1 0-1 0 0,-1 0 1 0 0,-2 3-31 0 0,-12 15 182 0 0,-3-1-37 0 0,-2-4-52 0 0,0-4-63 0 0,4-4 9 0 0,1-1 0 0 0,-2-1 0 0 0,1 0 0 0 0,-1-1 0 0 0,-8 0-39 0 0,19-4 12 0 0,0 0 0 0 0,0 0 0 0 0,1-1 0 0 0,-1-1 0 0 0,0 1 0 0 0,0-1 0 0 0,0 0 0 0 0,-1-1-12 0 0,-12-5-58 0 0,11 2-18 0 0,1 0-40 0 0,2-4-114 0 0,4 2 7 0 0,0 0-58 0 0,2 4 96 0 0,0-1-35 0 0,0-1-240 0 0,0 2 182 0 0,1 0-36 0 0,-1 0-38 0 0,1 1-41 0 0,-1-1-44 0 0,1 1-45 0 0,-1 1 94 0 0,0 0-50 0 0,1 0-46 0 0,-1 0-39 0 0,1 0-150 0 0,-1 0-39 0 0,0-1-180 0 0,1 0-489 0 0,-1 2 1372 0 0</inkml:trace>
  <inkml:trace contextRef="#ctx0" brushRef="#br2" timeOffset="-170030.552">11123 8502 11920 0 0,'0'0'266'0'0,"0"0"44"0"0,0 0 14 0 0,0 0-132 0 0,0 0-91 0 0,0 0-40 0 0,0 2-22 0 0,0 3-145 0 0,0 0 63 0 0,0 0 58 0 0,0 0 53 0 0,0 1 67 0 0,0 0 55 0 0,0 0 45 0 0,0 0 40 0 0,0 7 344 0 0,3 15 954 0 0,-2-19-1142 0 0,2-1-62 0 0,-2-2-106 0 0,1-1-56 0 0,-1 1-55 0 0,1-1-41 0 0,1 5 15 0 0,0-1-92 0 0,9 10-59 0 0,-7-13 51 0 0,1 0 43 0 0,-6-6 101 0 0,1 1-65 0 0,-1-1-66 0 0,1 1-64 0 0,-1-1-41 0 0,1 0-42 0 0,-1 1-41 0 0,0-1-39 0 0,1 0-40 0 0,-1 1-38 0 0,0-1-39 0 0,1 0-37 0 0,-1 0-36 0 0,1 1-37 0 0,-1-1-35 0 0,1 0-35 0 0,0 0-34 0 0,-1 0-34 0 0,2 0-649 0 0,1 0-906 0 0,1 0-1196 0 0</inkml:trace>
  <inkml:trace contextRef="#ctx0" brushRef="#br2" timeOffset="-169701.841">11143 8287 12264 0 0,'0'0'273'0'0,"0"0"40"0"0,0 0-113 0 0,0-1-53 0 0,0 1-45 0 0,-1-1-36 0 0,1 0-13 0 0,0-3-22 0 0,0 2 39 0 0,0 1 68 0 0,1 0 93 0 0,-1 0 116 0 0,0 1-123 0 0,0 0 38 0 0,1 0 39 0 0,-1 0 45 0 0,1 0-468 0 0,1 0 59 0 0,-1 0 48 0 0,1 1 41 0 0,0 0 107 0 0,3 3 173 0 0,-3-2-201 0 0,0-1-48 0 0,-1 1-73 0 0,1 1-103 0 0,-1-2 13 0 0,0 0-34 0 0,0 0-39 0 0,0 0-42 0 0,0 0-44 0 0,0 0-48 0 0,0 1-274 0 0,0-1 244 0 0,0 0-36 0 0,-1 0-36 0 0,1-1-38 0 0,0 1-40 0 0,-1 0-41 0 0,4 3-1344 0 0,1 3-1068 0 0</inkml:trace>
  <inkml:trace contextRef="#ctx0" brushRef="#br2" timeOffset="-169404.669">11311 8436 9760 0 0,'0'0'222'0'0,"0"0"-34"0"0,0 1-44 0 0,-2 1 39 0 0,-2 9 50 0 0,0-2-292 0 0,2 0 76 0 0,0 1 71 0 0,0 1 63 0 0,1-1 56 0 0,0 1 48 0 0,1-1 42 0 0,-1 1 34 0 0,0 5 244 0 0,-1 7 353 0 0,1-17-708 0 0,1 0-44 0 0,-1 0-39 0 0,1-1-33 0 0,0 6 21 0 0,4 22 27 0 0,-1-16-29 0 0,-3-17-164 0 0,1-1-59 0 0,0-1-50 0 0,1-2-44 0 0,0-1-64 0 0,0 0-35 0 0,8-24-1199 0 0,-7 20 1048 0 0,5-14-587 0 0,-4 14 470 0 0,0 0-1 0 0,0 0 1 0 0,1 0 0 0 0,4-6 561 0 0,-5 10-369 0 0,-1-1 0 0 0,0 0 0 0 0,0 0 0 0 0,0-2 369 0 0,11-21-1301 0 0,1 8 238 0 0,-10 15 768 0 0,1 0 85 0 0,-1 1 123 0 0,0 0 100 0 0,1 1 121 0 0,-3 1-17 0 0,-1 1 38 0 0,3-2 3 0 0,-2 2 31 0 0,-1-1 52 0 0,-1 1 99 0 0,0 1 430 0 0,-1 1 29 0 0,0 0-4 0 0,0 0-51 0 0,1 1-28 0 0,6 2-118 0 0,-2 1-50 0 0,-2 0-48 0 0,0 1-46 0 0,-2 0-43 0 0,0 1-42 0 0,-2 0-38 0 0,0 0-38 0 0,-3 8 193 0 0,-3-1-120 0 0,0 0-103 0 0,0-1-85 0 0,-1 3-41 0 0,-15 16 116 0 0,4-4-62 0 0,9-5-17 0 0,9-19-95 0 0,-2 2-72 0 0,0 1 15 0 0,2-2 93 0 0,0-1 88 0 0,0-2-54 0 0,1 0 37 0 0,0 0-25 0 0,1 0-44 0 0,1 2 25 0 0,4 7-4 0 0,-4-8-31 0 0,-1-1 83 0 0,15 5-100 0 0,-10-5-21 0 0,1 1 1 0 0,0-1-1 0 0,-1-1 1 0 0,6 1-70 0 0,2-1 66 0 0,2-1-46 0 0,-1 0-74 0 0,-5 1-27 0 0,-1-1-43 0 0,1 1-48 0 0,0 0-54 0 0,3 0-123 0 0</inkml:trace>
  <inkml:trace contextRef="#ctx0" brushRef="#br2" timeOffset="-167545.558">11273 7598 5192 0 0,'0'0'151'0'0,"0"0"48"0"0,0 0 104 0 0,0 0 45 0 0,0 0 11 0 0,0 0-14 0 0,0 0-61 0 0,0 0-27 0 0,0 0-7 0 0,0 0 8 0 0,0 0 45 0 0,0 0 17 0 0,0 0 7 0 0,0 0-11 0 0,0 0-52 0 0,0 0-78 0 0,0 0-64 0 0,0 0-55 0 0,0 0-42 0 0,1 0-43 0 0,0 1-145 0 0,0-1 132 0 0,0 0 70 0 0,-1 0 91 0 0,1 1-19 0 0,-1-1 34 0 0,0 0 39 0 0,1 0 42 0 0,-1 0 46 0 0,0 0 49 0 0,0 0 54 0 0,1 0 56 0 0,3 2-356 0 0,-3-2 21 0 0,-1 0 28 0 0,0 0 11 0 0,1 2 26 0 0,-1 3-32 0 0,0 0-35 0 0,0-2 7 0 0,1 0 22 0 0,0-1 44 0 0,-1 0 15 0 0,2 0 44 0 0,-1-1 50 0 0,1 0 57 0 0,-1 0-269 0 0,-1-1 0 0 0,4 2 75 0 0,4 0 40 0 0,6 0 263 0 0,-13-2-314 0 0,-1 0-6 0 0,2 0-44 0 0,8 0 47 0 0,-6 0-42 0 0,3 2 56 0 0,1 1-5 0 0,-1 0-34 0 0,-6-3-25 0 0,-1 0-3 0 0,0 3-16 0 0,-1-3-55 0 0,1 1 0 0 0,0 0 0 0 0,0 0 0 0 0,0-1-1 0 0,0 1 1 0 0,0 0 0 0 0,0-1 0 0 0,0 1 0 0 0,0 0 0 0 0,0 0 0 0 0,1-1 0 0 0,-1 1-1 0 0,0 0 1 0 0,0-1 0 0 0,1 1 0 0 0,-1 0 0 0 0,0-1 0 0 0,1 1 0 0 0,-1 0-1 0 0,0-1 1 0 0,1 1 0 0 0,-1-1 0 0 0,1 1 0 0 0,-1-1 0 0 0,1 1 0 0 0,0-1 0 0 0,-1 1-1 0 0,1-1 1 0 0,-1 0 0 0 0,1 1-1 0 0,3 5 92 0 0,-2 7-39 0 0,-1-8-16 0 0,12 53 154 0 0,-13-21-65 0 0,0-34-111 0 0,0-1-1 0 0,0 1 1 0 0,0 0 0 0 0,0 0-1 0 0,-1-1 1 0 0,1 1 0 0 0,-1 2-15 0 0,0 0 46 0 0,-2 1 7 0 0,1 0 11 0 0,1-3-7 0 0,1-2-56 0 0,-1-1 0 0 0,1 1-1 0 0,0-1 1 0 0,0 0 0 0 0,0 1-1 0 0,0-1 1 0 0,-1 0 0 0 0,1 1-1 0 0,0-1 1 0 0,0 0 0 0 0,-1 0-1 0 0,1 1 1 0 0,0-1 0 0 0,-1 0-1 0 0,1 0 1 0 0,0 1 0 0 0,-1-1-1 0 0,1 0 1 0 0,0 0 0 0 0,-1 0-1 0 0,1 0 1 0 0,0 0 0 0 0,-1 1-1 0 0,1-1 1 0 0,0 0 0 0 0,-1 0-1 0 0,0 0 0 0 0,0 0 53 0 0,1 0 15 0 0,2 0 33 0 0,0-1-33 0 0,10-6 97 0 0,-7 3 23 0 0,1 0-55 0 0,-1-1-49 0 0,0 0-41 0 0,7-7-58 0 0,13-20-222 0 0,-17 20 236 0 0,-4 7 40 0 0,0 0 33 0 0,3-5 30 0 0,-1 0-40 0 0,7-10-19 0 0,4-8-46 0 0,-6 11 3 0 0,-2-1 0 0 0,3-7 0 0 0,10-19 0 0 0,-20 39-36 0 0,0-9 111 0 0,-2 9-94 0 0,0 1-56 0 0,-1-1-80 0 0,1 1-100 0 0,0 5-74 0 0,-1-1 93 0 0,1-1 94 0 0,-1 1 35 0 0,-3-1-149 0 0,2 1 108 0 0,0-1-83 0 0,2 1 74 0 0,-1 0-35 0 0,0-1-127 0 0,1 1-82 0 0,0 0 24 0 0,-1 0-53 0 0,0 0-46 0 0,1 0-40 0 0,-1 0-150 0 0,0 0-40 0 0,0 0-180 0 0,-1 0-487 0 0,2 0 1347 0 0</inkml:trace>
  <inkml:trace contextRef="#ctx0" brushRef="#br2" timeOffset="-167168.119">11201 7448 8752 0 0,'0'0'197'0'0,"0"0"9"0"0,-1 1-72 0 0,-1 0-41 0 0,-3 2 58 0 0,3-2-63 0 0,-1 1-74 0 0,0 1-1 0 0,1 0 0 0 0,-1 0 1 0 0,0 0-1 0 0,1 0 1 0 0,0 0-1 0 0,-1 2-13 0 0,-2 5 61 0 0,-1 0 36 0 0,-2 5 135 0 0,4-8-64 0 0,-1 0 41 0 0,-3 5 312 0 0,-10 14 457 0 0,15-21-785 0 0,0-1 1 0 0,1 1 0 0 0,-1 0-1 0 0,1 0 1 0 0,0 0-1 0 0,1 0 1 0 0,-2 4-194 0 0,2-1 202 0 0,-1 1-46 0 0,0-1-40 0 0,0 1-35 0 0,-1 7 0 0 0,-5 29-57 0 0,7-25 57 0 0,1-6-166 0 0,1 0 84 0 0,1-1 54 0 0,7 23 204 0 0,-4-21-177 0 0,1-5-62 0 0,-1 0-52 0 0,2-2-66 0 0,1 0-79 0 0,1-1-94 0 0,1-1-107 0 0,0-1-123 0 0,-4-3 202 0 0,0-1-36 0 0,-4 0 28 0 0,-1-1-44 0 0,0 0-38 0 0,1 0-35 0 0,-1 1-123 0 0,1-1-34 0 0,2 1-1282 0 0</inkml:trace>
  <inkml:trace contextRef="#ctx0" brushRef="#br2" timeOffset="-166903.293">11673 7453 8896 0 0,'0'0'200'0'0,"0"0"33"0"0,0 0 14 0 0,1 1-41 0 0,20 22-275 0 0,-11-11 83 0 0,-1 0 45 0 0,1 4 102 0 0,-1 1 116 0 0,-2-2 57 0 0,-2 1 106 0 0,0 2 119 0 0,-3-9-231 0 0,0 0 35 0 0,0 9 207 0 0,0 0-107 0 0,-2 0-94 0 0,-1-1-81 0 0,-2 5-31 0 0,0-1-72 0 0,-3 4-28 0 0,-5 13 32 0 0,8-29-220 0 0,0-1 53 0 0,-8 18 195 0 0,5-16-168 0 0,3-3-64 0 0,-1-1-44 0 0,0 0-68 0 0,0 1-76 0 0,-1-1-90 0 0,0 1-103 0 0,4-5 68 0 0,-1 0-54 0 0,1-1-48 0 0,0 1-41 0 0,-1 0-142 0 0,1 0-42 0 0,-1 1-170 0 0,-1 1-457 0 0</inkml:trace>
  <inkml:trace contextRef="#ctx0" brushRef="#br2" timeOffset="-166499.782">11944 8072 12528 0 0,'0'0'281'0'0,"0"0"40"0"0,2 0 22 0 0,3 0-187 0 0,0-1-40 0 0,5 1 16 0 0,0-1-96 0 0,14-1-60 0 0,-11 1 62 0 0,-7 1 21 0 0,0-1 37 0 0,7 0 17 0 0,1 0 73 0 0,1 0 48 0 0,32 0 657 0 0,-27 2-553 0 0,-8 0-179 0 0,0 0-42 0 0,19 4 15 0 0,2-1-57 0 0,-1 4-74 0 0,-26-6 28 0 0,0-1-95 0 0,0 1-110 0 0,1 1-89 0 0,-1-1-68 0 0,-2 2-48 0 0,-3-3-59 0 0</inkml:trace>
  <inkml:trace contextRef="#ctx0" brushRef="#br2" timeOffset="-166310.377">11832 8281 12496 0 0,'0'0'281'0'0,"0"0"40"0"0,0 0 22 0 0,0 0-143 0 0,0 0-96 0 0,0 0-29 0 0,1-1-43 0 0,17-3-179 0 0,0 0 95 0 0,1 1 80 0 0,-1 0 66 0 0,1 1 48 0 0,-1 0 36 0 0,43-4 484 0 0,-35 5-425 0 0,1-1-79 0 0,-13 2-123 0 0,-1-1-36 0 0,-3 1-25 0 0,0-1-48 0 0,1 0 54 0 0,1 1 45 0 0,7-2 63 0 0,0 1-11 0 0,-6 0-75 0 0,-2 0-51 0 0,0 1-63 0 0,-3-1-38 0 0,1 1-63 0 0,0 0-69 0 0,0 0-78 0 0,-7 0 25 0 0,0 0-54 0 0,0 0-47 0 0,0 0-43 0 0,0 0-141 0 0,0 0-43 0 0,1 0-171 0 0,1 0-462 0 0</inkml:trace>
  <inkml:trace contextRef="#ctx0" brushRef="#br2" timeOffset="-160864.898">12591 8129 4752 0 0,'0'0'101'0'0,"0"0"22"0"0,-1 0 6 0 0,-2 0 8 0 0,1 0-71 0 0,-2-1-70 0 0,-2 0-171 0 0,4 0 188 0 0,1 1 82 0 0,0-1 81 0 0,0 1 106 0 0,1-1-94 0 0,-1 1 34 0 0,1 0 37 0 0,0-1 39 0 0,-1 1 105 0 0,1 0 12 0 0,0 0 1 0 0,0 0-24 0 0,0 0-100 0 0,0 0-42 0 0,0 0-8 0 0,1 0-2 0 0,-1 0-58 0 0,1 0-51 0 0,0-1-42 0 0,0 1-32 0 0,1 0-34 0 0,4-2-41 0 0,-5 2 98 0 0,30-4 491 0 0,0 2-81 0 0,2 2-74 0 0,-1 1-67 0 0,10 0 16 0 0,-1-2-84 0 0,-13 0-94 0 0,2-1 49 0 0,39-1 348 0 0,-24 0-271 0 0,6 2 26 0 0,-17 3-147 0 0,-8-1-91 0 0,1 0-63 0 0,43-1 108 0 0,63 0 21 0 0,-76-3-44 0 0,-9 0 3 0 0,0 1-45 0 0,38-2 27 0 0,-19 2 5 0 0,33 3 170 0 0,-62-1-193 0 0,-1 1-37 0 0,-4-1-4 0 0,0-1 37 0 0,38 1 145 0 0,-23 1-121 0 0,-9 0-94 0 0,0 1-102 0 0,-4-1 11 0 0,0-2 59 0 0,33 1 21 0 0,-40 0-11 0 0,12-1 42 0 0,6-1-2 0 0,-17 1-37 0 0,87-4 83 0 0,-19 4 97 0 0,-13 0 22 0 0,2-1-122 0 0,-25 1 176 0 0,21-5-253 0 0,-22 1 214 0 0,3 3-214 0 0,34-2 149 0 0,43-5 107 0 0,-89 6 40 0 0,-17 1-141 0 0,-6 0-67 0 0,1 0-49 0 0,2-1-68 0 0,-2 1-3 0 0,0 1 37 0 0,28-2 82 0 0,18-1 79 0 0,-26 0-91 0 0,-8 1-75 0 0,0-2-85 0 0,53-7 97 0 0,-64 7 90 0 0,0 1-39 0 0,31-2-19 0 0,56-8-49 0 0,-60 7 403 0 0,43 1-398 0 0,-24 1 114 0 0,3-1 55 0 0,-26 0-87 0 0,-9 0-54 0 0,0-1-51 0 0,14-3 30 0 0,19-3 50 0 0,-74 12-259 0 0,0 1 78 0 0,0-1 67 0 0,0 0 57 0 0,0 1 47 0 0,0-1 34 0 0,6-1 289 0 0,-5 1-235 0 0,1 0-57 0 0,-3 1-90 0 0,1-1-49 0 0,0 1-57 0 0,-1-1-65 0 0,1 1-108 0 0,0-1-102 0 0,0 1-113 0 0,-1-1-126 0 0,0 1 266 0 0,-1-1-36 0 0,1 1-37 0 0,-1 0-39 0 0,0 0-39 0 0,1-1-41 0 0,-1 1-44 0 0,1 0-43 0 0,0 0-1591 0 0,2-1-1268 0 0</inkml:trace>
  <inkml:trace contextRef="#ctx0" brushRef="#br2" timeOffset="-158988.805">13037 8683 4208 0 0,'10'0'137'0'0,"17"-2"34"0"0,-18 0-36 0 0,0 0 103 0 0,-5 0-68 0 0,-1 0 41 0 0,0 0 45 0 0,0 0 50 0 0,2-1 79 0 0,2 0 126 0 0,-1 2-116 0 0,-3-1-91 0 0,-1 0-12 0 0,-1-1 45 0 0,1 0 164 0 0,0 1-66 0 0,10-1 1306 0 0,-9 2-1236 0 0,0 1 90 0 0,-2-1-254 0 0,0 1 33 0 0,0-1 39 0 0,0 0 40 0 0,0 0-190 0 0,-1 1-20 0 0,0 0-3 0 0,0 0-14 0 0,0 0-54 0 0,-3 0-24 0 0,2 0-86 0 0,-3 0-17 0 0,0 2 14 0 0,-3 0 58 0 0,-10 2-28 0 0,-1 0-46 0 0,-8 2-20 0 0,-9 3 22 0 0,-46 5-25 0 0,48-9 38 0 0,1 1 77 0 0,7-1 46 0 0,-8 1-47 0 0,0 1-118 0 0,1-1-119 0 0,0-1-122 0 0,18-3 238 0 0,-18 0-65 0 0,22-2 96 0 0,1-1 65 0 0,-3 1 120 0 0,7 0-63 0 0,-1 0 40 0 0,9-2-90 0 0,4-6-90 0 0,-3 4-14 0 0,20-15 93 0 0,20-13-105 0 0,29-12 13 0 0,-68 40-13 0 0,1 0 0 0 0,-1 0 0 0 0,0 0 0 0 0,0-1 0 0 0,-1 0 0 0 0,0 0 0 0 0,3-4 0 0 0,11-12 0 0 0,-14 17-18 0 0,0-2 0 0 0,-1 1 1 0 0,1 0-1 0 0,0-3 18 0 0,7-10-31 0 0,-4 8 45 0 0,4-4-14 0 0,-10 12-1 0 0,0 0-1 0 0,0 0 1 0 0,0 1 0 0 0,1-1-1 0 0,-1 0 1 0 0,1 1-1 0 0,-1-1 1 0 0,2 0 1 0 0,2-3-28 0 0,5-4 2 0 0,5 3 47 0 0,-11 5-36 0 0,0 1 71 0 0,0 0 78 0 0,-1 2 139 0 0,0 1-6 0 0,-3 1-143 0 0,1 0-81 0 0,-1 1-74 0 0,0-4 41 0 0,0 3 31 0 0,0 1 0 0 0,0-1 0 0 0,-1 1 0 0 0,1-1 0 0 0,-1 1 0 0 0,0-1 0 0 0,0 1 0 0 0,0-1 0 0 0,-1 1-41 0 0,2-3 23 0 0,-1-1-1 0 0,1 1 0 0 0,-1 0 1 0 0,1-1-1 0 0,0 1 1 0 0,0 0-1 0 0,0 0 1 0 0,0-1-1 0 0,0 1 1 0 0,0 0-1 0 0,1 1-22 0 0,-1-1 22 0 0,0-1-1 0 0,0 1 1 0 0,0 0 0 0 0,0 0 0 0 0,0-1 0 0 0,0 1-1 0 0,0 0 1 0 0,0 0 0 0 0,-1 1-22 0 0,-3 8 68 0 0,3-8-46 0 0,-1 1 0 0 0,1 0 0 0 0,0-1-1 0 0,0 1 1 0 0,0 0 0 0 0,1 0 0 0 0,0 0-1 0 0,-1 1-21 0 0,1 14 60 0 0,1 33 91 0 0,0-47-113 0 0,0 1 0 0 0,0 0-1 0 0,1 0 1 0 0,1 3-38 0 0,-2-6 17 0 0,-1-1 0 0 0,1 1 0 0 0,-1-1 0 0 0,1 1 0 0 0,-1-1 0 0 0,0 1 0 0 0,0-1 0 0 0,0 1 0 0 0,-1-1 0 0 0,1 2-17 0 0,0 19 135 0 0,3-10-80 0 0,-2-9-37 0 0,0 0 1 0 0,0 0-1 0 0,0 0 1 0 0,0 0-1 0 0,-1 0 1 0 0,0 0 0 0 0,0 0-1 0 0,0 0 1 0 0,0 0-1 0 0,-1 0 1 0 0,0 2-19 0 0,0 5 16 0 0,3 3 55 0 0,0-4-36 0 0,-2 0 22 0 0,-6 1-20 0 0,2-2 59 0 0,5-2-54 0 0,-2-2-20 0 0,4-1 97 0 0,-1-1-109 0 0,0 0-34 0 0,-1-1-32 0 0,1-1-40 0 0,-1 1-48 0 0,0-2-53 0 0,0 0 120 0 0,-1 0 36 0 0,2 0 11 0 0,-1 0-8 0 0,0 0-88 0 0,-1 0 4 0 0,1 0-49 0 0,0 0-56 0 0,0 0-67 0 0,-1 0-366 0 0</inkml:trace>
  <inkml:trace contextRef="#ctx0" brushRef="#br2" timeOffset="-156610.927">13631 7506 10240 0 0,'0'0'298'0'0,"0"0"-3"0"0,0 0-167 0 0,0 0-45 0 0,0-1-22 0 0,0 1-81 0 0,0-1-91 0 0,0 0 101 0 0,0 1 44 0 0,0 0 67 0 0,0 0 91 0 0,1-1 111 0 0,-1 1-104 0 0,0 0 36 0 0,0 1 39 0 0,1-1 40 0 0,12 3 338 0 0,0-2-107 0 0,1-1-96 0 0,0-2-82 0 0,0-2-73 0 0,1 0-59 0 0,-1 0-49 0 0,-1-1-35 0 0,12-4 80 0 0,6-2-58 0 0,1-3-46 0 0,7-3-49 0 0,11-7 72 0 0,-14 6-125 0 0,-17 9-42 0 0,-2-2 54 0 0,2-4 59 0 0,-14 10-49 0 0,-1 1 0 0 0,1-1 0 0 0,-1 0 1 0 0,1-3-48 0 0,-2 4-1 0 0,-3 4 1 0 0,1 0 0 0 0,-1 0 0 0 0,0 0 0 0 0,0-1 0 0 0,0 1 0 0 0,1 0 0 0 0,-1 0 0 0 0,0 0 0 0 0,0-1 0 0 0,0 1 0 0 0,0 0 0 0 0,0 0 0 0 0,0-1 0 0 0,0 1 0 0 0,1 0 0 0 0,-1 0 0 0 0,0-1 0 0 0,0 1 0 0 0,0 0 0 0 0,0 0 0 0 0,0-1 0 0 0,0 1 0 0 0,0 0 0 0 0,0 0 0 0 0,0-1 0 0 0,0 1 0 0 0,0 0 0 0 0,-1 0 0 0 0,1-1 0 0 0,0 1 0 0 0,0 0 0 0 0,0 0 0 0 0,0 0 0 0 0,0-1 0 0 0,0 1 0 0 0,-1 0 0 0 0,1 0 0 0 0,0 0 0 0 0,0-1 0 0 0,0 1 0 0 0,0 0 0 0 0,-1 0 0 0 0,-1-4 0 0 0,1 3 0 0 0,1 0 0 0 0,0 0 0 0 0,-1 0 0 0 0,0 1 0 0 0,1-1 0 0 0,-1 0 0 0 0,1 0 0 0 0,-1 1 0 0 0,0-1 0 0 0,0 0 0 0 0,1 1 0 0 0,-1-1 0 0 0,0 1 0 0 0,0-1 0 0 0,0 1 0 0 0,0-1 0 0 0,1 1 0 0 0,-1 0 0 0 0,0-1 0 0 0,0 1 0 0 0,0 0 0 0 0,-1-1 0 0 0,-1 1 0 0 0,0-1 0 0 0,1 1 0 0 0,-1 0 0 0 0,0-1 0 0 0,0 1 0 0 0,1 0 0 0 0,-1 1 0 0 0,0-1 0 0 0,0 0 0 0 0,1 1 0 0 0,-1-1 0 0 0,0 1 0 0 0,1 0 0 0 0,-3 1 1 0 0,1-1-2 0 0,-1 1 1 0 0,0 0 0 0 0,0 0 0 0 0,0 1 0 0 0,1-1 0 0 0,-1 1 0 0 0,1 0 0 0 0,-1 1 0 0 0,-2 2 0 0 0,-7 10 65 0 0,13-13-50 0 0,-1-1 1 0 0,0 0 0 0 0,0 0-1 0 0,0 1 1 0 0,0-1 0 0 0,0-1 0 0 0,0 1-1 0 0,-2 1-15 0 0,2-2 8 0 0,0 1-1 0 0,0 0 0 0 0,0-1 0 0 0,0 1 1 0 0,0 0-1 0 0,0 0 0 0 0,1 0 0 0 0,-1 0 0 0 0,1 0 1 0 0,-1 1-1 0 0,1-1-7 0 0,-2 3 17 0 0,0 0 1 0 0,0 0-1 0 0,-1 0 1 0 0,1-1-1 0 0,-1 1 0 0 0,0-1 1 0 0,0 0-1 0 0,-1 0-17 0 0,-1 1 25 0 0,1 1 1 0 0,0-1-1 0 0,0 1 0 0 0,-3 6-25 0 0,-8 7 66 0 0,14-18-58 0 0,0 1-1 0 0,0-1 1 0 0,1 1-1 0 0,-1 0 1 0 0,1 0-1 0 0,-1 0 1 0 0,1 0-1 0 0,0 0 0 0 0,0 0 1 0 0,0 0-1 0 0,0 0 1 0 0,0 0-1 0 0,0 1 1 0 0,0-1-1 0 0,1 1-7 0 0,-1 3 22 0 0,-1 7 112 0 0,2-9-61 0 0,-1 0 0 0 0,1-1 1 0 0,0 1-1 0 0,0 0 0 0 0,1 0 1 0 0,-1 0-74 0 0,3 5 73 0 0,0 0-70 0 0,-2-7 0 0 0,0 0 0 0 0,0 0-1 0 0,1 0 1 0 0,-1 1 0 0 0,0-1-1 0 0,1-1 1 0 0,-1 1 0 0 0,2 1-3 0 0,9 6 101 0 0,-6-5-27 0 0,0 0 0 0 0,1-1-1 0 0,-1 0 1 0 0,0 0 0 0 0,1-1-1 0 0,0 0-73 0 0,2 1 91 0 0,0-1 0 0 0,1 0 1 0 0,-1-1-1 0 0,2 0-91 0 0,38-1 271 0 0,0-4-107 0 0,-15 1-121 0 0,-16 2-24 0 0,25-6 168 0 0,-30 4-169 0 0,0 0-53 0 0,-4 0-34 0 0,0 0-45 0 0,0-1-52 0 0,-1 0-59 0 0,-6 3 224 0 0,0 1-103 0 0,0-1-106 0 0,0 0-106 0 0,-1 0-106 0 0,1 0-107 0 0,0 1-109 0 0,0-1-109 0 0,-1 0 188 0 0,0 1-48 0 0,0-1-50 0 0,0 1-50 0 0,3-2-1551 0 0,2 0-1276 0 0,-6 2 3529 0 0</inkml:trace>
  <inkml:trace contextRef="#ctx0" brushRef="#br2" timeOffset="-156224.63">14203 6999 8432 0 0,'1'0'168'0'0,"-1"-1"-53"0"0,3 0-6 0 0,2-3-16 0 0,-3 3-30 0 0,0 0 48 0 0,0 1 68 0 0,11-4-169 0 0,-3 1 55 0 0,0 0 67 0 0,1 2 83 0 0,0 2 101 0 0,-1 1 450 0 0,-2 1-54 0 0,-2 1-63 0 0,-2 2-70 0 0,-2 0-78 0 0,-2 1-84 0 0,-2 1-93 0 0,-2 1-100 0 0,-4 4-12 0 0,0 0-50 0 0,0-1-43 0 0,-1 0-35 0 0,-2 1-17 0 0,-3 4 18 0 0,-2-2 0 0 0,-4 5-85 0 0,11-12 21 0 0,0 1 39 0 0,-5 4 121 0 0,8-7-38 0 0,0-1 42 0 0,5-4-16 0 0,1-1 14 0 0,0 0 1 0 0,0 0-7 0 0,0 0-28 0 0,1 0-6 0 0,2 0-55 0 0,10 0 26 0 0,-11 0-50 0 0,27-1 258 0 0,-1-1-102 0 0,1-1-84 0 0,0-1-65 0 0,5 0-45 0 0,-5 0-39 0 0,22 2 13 0 0,-36 2-10 0 0,-11 0-25 0 0,-1 0-40 0 0,1 0-55 0 0,0 0-68 0 0,-2 0 21 0 0,1 0-40 0 0,-1 0-45 0 0,0 0-49 0 0,0 0 12 0 0,0 0-39 0 0,0 0-42 0 0,0 0-43 0 0,0 0-47 0 0,0 0-48 0 0,0 0-50 0 0,0 1-54 0 0,5-1-1482 0 0,3 2-1197 0 0,-10-2 3290 0 0</inkml:trace>
  <inkml:trace contextRef="#ctx0" brushRef="#br2" timeOffset="-154990.289">13440 8479 7248 0 0,'14'-2'209'0'0,"-11"2"-51"0"0,-3-1-9 0 0,0 1 51 0 0,0 0 168 0 0,0 0 310 0 0,0 0 24 0 0,0 1-258 0 0,1 0-115 0 0,1 0-94 0 0,-1 0-72 0 0,2 0-25 0 0,3 4 108 0 0,-5-4-123 0 0,-1 0 53 0 0,1 2 63 0 0,0 4 254 0 0,0-2-96 0 0,0-2-168 0 0,-1-1-81 0 0,1 1-54 0 0,2 4 330 0 0,-1 1-56 0 0,-1-1-49 0 0,-1 1-42 0 0,1 4 76 0 0,2 0-62 0 0,-2-2-30 0 0,0 0-87 0 0,-2 6-41 0 0,-2-1-100 0 0,-1 19-24 0 0,5-12 140 0 0,3-1 57 0 0,-4-20-195 0 0,0 7-25 0 0,0-2 87 0 0,0-6-66 0 0,-1 1 1 0 0,1-1-1 0 0,0 0 0 0 0,0 0 1 0 0,0 1-1 0 0,0-1 1 0 0,0 0-1 0 0,0 0 1 0 0,0 0-1 0 0,0 1 1 0 0,0-1-1 0 0,0 0 0 0 0,0 0 1 0 0,0 1-1 0 0,0-1 1 0 0,0 0-1 0 0,0 0 1 0 0,0 0-1 0 0,0 1 1 0 0,0-1-1 0 0,0 0 0 0 0,0 0 1 0 0,0 1-1 0 0,0-1 1 0 0,1 0-1 0 0,-1 0 1 0 0,0 0-1 0 0,0 1 1 0 0,0-1-1 0 0,0 0 0 0 0,0 0 1 0 0,1 0-1 0 0,-1 0 1 0 0,0 1-8 0 0,5-2 66 0 0,-7 0 53 0 0,0-3-41 0 0,-3-10 23 0 0,3-28 27 0 0,2 40-120 0 0,0-1-1 0 0,0 1 0 0 0,1 0 1 0 0,-1 0-1 0 0,0-1 1 0 0,1 1-1 0 0,0 0 0 0 0,-1 0 1 0 0,1 0-1 0 0,1-2-7 0 0,5-19 54 0 0,-7 20-45 0 0,1 0 1 0 0,-1 0-1 0 0,1 1 0 0 0,0-1 1 0 0,0 0-1 0 0,0 0 0 0 0,0 1 1 0 0,1-1-10 0 0,13-17 21 0 0,4 3-44 0 0,2 3-33 0 0,-18 13 8 0 0,3 1 24 0 0,-3 0-24 0 0,8 6 39 0 0,0 3 39 0 0,-7-4-9 0 0,4 4 15 0 0,-2 9 102 0 0,1-2-22 0 0,-4-9-51 0 0,0 0 0 0 0,0 0 0 0 0,0 1 0 0 0,-1-1 0 0 0,0 3-65 0 0,-1-7 19 0 0,4 10 81 0 0,-4-11-82 0 0,0 0-1 0 0,-1 0 1 0 0,1 1-1 0 0,0-1 1 0 0,-1 0-1 0 0,0 0 1 0 0,1 0 0 0 0,-1 0-1 0 0,0 1 1 0 0,0-1-1 0 0,0 0 1 0 0,0 0-1 0 0,-1 0-17 0 0,2 3 61 0 0,1 2-21 0 0,1 1 22 0 0,-3-4 32 0 0,-1 0 35 0 0,-1-1 61 0 0,2-2-151 0 0,-1 0 17 0 0,-1 0-40 0 0,-2 0 18 0 0,-1 1 35 0 0,4-2 16 0 0,0-3 3 0 0,-4-2-50 0 0,-1-2-15 0 0,4-2 65 0 0,2-1-33 0 0,4-21 21 0 0,-2 25-64 0 0,0 0-1 0 0,0 0 1 0 0,0 1 0 0 0,0-1-1 0 0,4-4-11 0 0,10-12 5 0 0,0 5-34 0 0,2 2-40 0 0,-7 11 69 0 0,-10 3-5 0 0,1 1 0 0 0,-1 0 0 0 0,1 0 1 0 0,-1 0-1 0 0,0 0 0 0 0,1 0 0 0 0,-1 1 0 0 0,1-1 1 0 0,-1 0-1 0 0,0 1 0 0 0,1-1 5 0 0,14 10-10 0 0,-8-2 87 0 0,0 2-41 0 0,3-1 37 0 0,0 2 52 0 0,-1 1 43 0 0,1 1 17 0 0,1-2-90 0 0,-4-3-80 0 0,-1-1-44 0 0,0 2-42 0 0,-2 0-42 0 0,1 1 26 0 0,2-3 69 0 0,-7-6 23 0 0,0 0 0 0 0,0 0 0 0 0,0 0 1 0 0,1 0-1 0 0,-1 0 0 0 0,0 1 1 0 0,-1-1-1 0 0,1 0 0 0 0,0 1 1 0 0,0-1-1 0 0,0 0 0 0 0,-1 1-5 0 0,4 11 51 0 0,3 8-38 0 0,-3-5-46 0 0,-4-12 1 0 0,-1-1-23 0 0,0 0-32 0 0,0 0-43 0 0,-1-1-49 0 0,2-2-105 0 0,4 2-290 0 0,-3-2 320 0 0,1 1-92 0 0,0 0-106 0 0,-1-1 144 0 0,0 1-48 0 0,-1-1-53 0 0,1 1-59 0 0,0-1-63 0 0,-1 0-68 0 0,0 0-75 0 0,1 0-80 0 0,-1 1-1465 0 0,1-1-1252 0 0</inkml:trace>
  <inkml:trace contextRef="#ctx0" brushRef="#br2" timeOffset="-154306.818">14378 8254 9704 0 0,'7'-5'225'0'0,"14"-9"407"0"0,-14 10-464 0 0,1 0-74 0 0,-4 2-92 0 0,-1 1-35 0 0,-1 0-52 0 0,-1 1 123 0 0,1-1 108 0 0,-1 1 94 0 0,1 0 154 0 0,-1-1 90 0 0,1 2 184 0 0,-1-1 424 0 0,0 1-20 0 0,0 0-437 0 0,-1 0-191 0 0,-1 0-103 0 0,1 0-152 0 0,-1 0-104 0 0,1 0-115 0 0,-1-1-34 0 0,1 1-34 0 0,-6 5 320 0 0,-1 0-37 0 0,-6 6 91 0 0,-4 1-77 0 0,4-3-117 0 0,-1-1-35 0 0,-16 13 38 0 0,10-6 51 0 0,6-4-68 0 0,-5 4 81 0 0,1 0 0 0 0,-8 11-149 0 0,26-26 4 0 0,-17 22 103 0 0,8-6 24 0 0,6-11-37 0 0,3 1-12 0 0,0-6-3 0 0,1 1-6 0 0,3 3-19 0 0,0 1 39 0 0,15 11 299 0 0,-9-12-275 0 0,6 1 130 0 0,17 5 237 0 0,-12-8-133 0 0,-19-3-193 0 0,-2 0-24 0 0,2 0-57 0 0,9 0 26 0 0,21-2 179 0 0,0-4-80 0 0,-1-3-70 0 0,-1-3-62 0 0,-16 6-48 0 0,21-15 181 0 0,-27 14-196 0 0,-7 3 114 0 0,-6 5-90 0 0,-10 6-64 0 0,12-5 40 0 0,-38 19-109 0 0,-17 15 76 0 0,35-20-13 0 0,6-5 36 0 0,0 1 0 0 0,0 1 0 0 0,2 0 0 0 0,-1 1 0 0 0,-12 16 3 0 0,26-29-2 0 0,-2 4 1 0 0,1 7-49 0 0,3 2 39 0 0,0-13 11 0 0,0 0 0 0 0,0 0 0 0 0,1 0 0 0 0,-1 0 0 0 0,1 0 0 0 0,-1-1 0 0 0,1 1 0 0 0,-1 0 0 0 0,1 0 0 0 0,-1 0 0 0 0,1 0 0 0 0,0-1 0 0 0,-1 1 0 0 0,1 0 0 0 0,0-1 0 0 0,0 1 0 0 0,-1 0 0 0 0,1-1 0 0 0,0 1 0 0 0,0-1 0 0 0,0 0 0 0 0,0 1 0 0 0,0-1 0 0 0,0 0 0 0 0,0 1 0 0 0,0-1 0 0 0,0 0 0 0 0,0 0 0 0 0,0 0 0 0 0,1 0 0 0 0,2 1 0 0 0,5 2 0 0 0,0 0 0 0 0,1-1 0 0 0,-1 0 0 0 0,0-1 0 0 0,1 0 0 0 0,-1-1 0 0 0,2 1 0 0 0,80 0-13 0 0,-87-1-188 0 0,-1 0 68 0 0,1 0 57 0 0,0-1 50 0 0,0 1 48 0 0,0 0 44 0 0,10 1 241 0 0,-8-1-185 0 0,1 0-88 0 0,-3 0-84 0 0,0 0-77 0 0,0-1-47 0 0,0 1-72 0 0,-1 0-81 0 0,1 0-88 0 0,-1 0-5 0 0,0-1-73 0 0,0 1-78 0 0,0 0-82 0 0,0-1-88 0 0,0 1-92 0 0,0-1-98 0 0,0 1-103 0 0,2-2-1408 0 0,3 0-1384 0 0,-8 2 3808 0 0</inkml:trace>
  <inkml:trace contextRef="#ctx0" brushRef="#br2" timeOffset="-154020.779">14591 8648 10680 0 0,'0'1'228'0'0,"-1"0"-92"0"0,-6 4 93 0 0,5-4-141 0 0,1 0 41 0 0,-10 10-10 0 0,2 2 100 0 0,1 0 101 0 0,3 0 101 0 0,1 2 103 0 0,3-1 102 0 0,3 1 104 0 0,1 0 105 0 0,2-1-233 0 0,6 5 227 0 0,-10-18-760 0 0,0 0 0 0 0,0 0 0 0 0,0 0 0 0 0,0 0 1 0 0,0 0-1 0 0,1 0 0 0 0,-1 0 0 0 0,0 0 0 0 0,1 0 0 0 0,-1-1 1 0 0,0 1-1 0 0,1 0-69 0 0,13 0 605 0 0,-4-3-245 0 0,-1 0-58 0 0,0-1-50 0 0,-1-1-42 0 0,4-6 56 0 0,-11 9-232 0 0,0-1 0 0 0,0 0 0 0 0,-1 0 0 0 0,0 0 0 0 0,1 0 0 0 0,-1-1 0 0 0,0 1 0 0 0,0 0 0 0 0,1-3-34 0 0,-1 0 39 0 0,1 0 0 0 0,-1 0 0 0 0,0 0 0 0 0,0-1-1 0 0,-1 1 1 0 0,1 0 0 0 0,-1-1 0 0 0,-1-3-39 0 0,-3-13 99 0 0,-4-2-59 0 0,-5 4-110 0 0,-1 5-98 0 0,6 8 40 0 0,-1 1-34 0 0,0 1-36 0 0,-1 1-38 0 0,0 1-41 0 0,-1 0-45 0 0,4 3 45 0 0,0 1-51 0 0,3 0 66 0 0,1 0-45 0 0,-3 0-234 0 0,3 0 220 0 0,0-1-38 0 0,-7 1-741 0 0</inkml:trace>
  <inkml:trace contextRef="#ctx0" brushRef="#br2" timeOffset="-151664.451">15027 8324 10336 0 0,'0'0'233'0'0,"0"-1"-38"0"0,0 0-34 0 0,0-3 75 0 0,0-3-73 0 0,0 0-71 0 0,0 5-75 0 0,0 1 0 0 0,0-1 0 0 0,1 1 0 0 0,-1-1 1 0 0,0 1-1 0 0,1-1 0 0 0,-1 1 0 0 0,1-1 0 0 0,-1 1 0 0 0,1 0 1 0 0,0-1-1 0 0,-1 1 0 0 0,1 0 0 0 0,0 0 0 0 0,0 0 0 0 0,0-1-17 0 0,4-4 162 0 0,-4 2-42 0 0,0 0 36 0 0,-1 3-118 0 0,0-1 43 0 0,2 1 182 0 0,0 1 182 0 0,3 2 323 0 0,-3-1-408 0 0,1 1-60 0 0,-2 0-149 0 0,1-1-51 0 0,-1 0-62 0 0,0-1-47 0 0,-1 1-54 0 0,1 0-57 0 0,12 18 665 0 0,-5 4-120 0 0,-1 2-107 0 0,-3 1-97 0 0,1-1-86 0 0,0-2-70 0 0,5 10-14 0 0,2 8 76 0 0,3-1 73 0 0,-9-27-63 0 0,-2 1 0 0 0,4 12-137 0 0,7 21 286 0 0,-10-26-132 0 0,-3-11-35 0 0,0-1 82 0 0,-1-7-94 0 0,-1-1-35 0 0,0 0-3 0 0,0 4-33 0 0,3 0 25 0 0,-3-4-8 0 0,0-1 11 0 0,0 0 0 0 0,0 0 0 0 0,0-3-15 0 0,-2-2-20 0 0,-2-5 11 0 0,6-12-113 0 0,-1 12 3 0 0,0 0-1 0 0,2 0 0 0 0,-1 0 1 0 0,3-7 70 0 0,2 1-24 0 0,2 3 69 0 0,2 2-40 0 0,-3 6-50 0 0,-1 2-51 0 0,1 1-74 0 0,-4 1-18 0 0,2 2 53 0 0,0-1 42 0 0,0 2 36 0 0,5 2 17 0 0,-8-4 38 0 0,-1 1 0 0 0,0 1 0 0 0,0-1 0 0 0,0 0 0 0 0,0 0 0 0 0,0 1 0 0 0,-1-1 0 0 0,1 1 0 0 0,0-1-1 0 0,0 2 3 0 0,33 50 643 0 0,-27-40-515 0 0,0 0-35 0 0,1-1-47 0 0,-1 0-60 0 0,-7-12 21 0 0,8 13 101 0 0,1-2-41 0 0,8 4-25 0 0,3-6-50 0 0,-7-4 8 0 0,8 1 64 0 0,-6-5-73 0 0,-14-1-57 0 0,2-1 66 0 0,1 1 50 0 0,-3 0-76 0 0,0-1-47 0 0,0 1-35 0 0,-1 0-50 0 0,1-1-60 0 0,0 1-69 0 0,-1 0-10 0 0,0 0-59 0 0,1-1-63 0 0,-1 1-69 0 0,0-1-73 0 0,1 1-79 0 0,-1-1-83 0 0,0 1-88 0 0,3-2-1381 0 0,2-2-1248 0 0,-6 4 3439 0 0</inkml:trace>
  <inkml:trace contextRef="#ctx0" brushRef="#br2" timeOffset="-151113.539">15560 8433 9280 0 0,'0'0'268'0'0,"0"0"4"0"0,0 0-151 0 0,0 0 12 0 0,0 0 25 0 0,0 0 2 0 0,0 1 25 0 0,0-1-67 0 0,1 1-40 0 0,0 4 46 0 0,0-3-45 0 0,6 13 821 0 0,0 0-104 0 0,-1-1-177 0 0,0 0-73 0 0,0 0-71 0 0,0 0-67 0 0,-1 1-63 0 0,0-1-61 0 0,-1 0-56 0 0,-1 0-53 0 0,-1-5-17 0 0,1 0-58 0 0,-2-6-65 0 0,0 0 1 0 0,0 0 0 0 0,-1 0-1 0 0,1 1 1 0 0,-1-1 0 0 0,1 3-36 0 0,-1 1 63 0 0,2 3-13 0 0,-1 4 15 0 0,-1-13-12 0 0,0-1 17 0 0,0 0 15 0 0,0 1-10 0 0,1 4 73 0 0,2-3-39 0 0,6-6 24 0 0,7-12 36 0 0,-16 16-158 0 0,16-18 268 0 0,0-1-101 0 0,-4 5-101 0 0,-1-1-38 0 0,12-14-46 0 0,26-33-135 0 0,-28 34 140 0 0,6-15 51 0 0,-1 2-20 0 0,-13 15 31 0 0,1-16-63 0 0,-9 27 6 0 0,-5 13-4 0 0,1-1 0 0 0,-1 1 0 0 0,0-1-1 0 0,0 1 1 0 0,0-1 0 0 0,-1 1-1 0 0,1 0 1 0 0,0-1 0 0 0,-1 0 1 0 0,-3-6-57 0 0,0 2-67 0 0,3 6 51 0 0,1 1-24 0 0,0 0-63 0 0,0 0-163 0 0,0 0 100 0 0,-1 0 36 0 0,0-1-100 0 0,0 1 99 0 0,-2 0-177 0 0,2 0 165 0 0,0 0-101 0 0,1-1 97 0 0,-1 1-45 0 0,0 0-128 0 0,1 0-53 0 0,-1 0-44 0 0,0 0-41 0 0,0 0-148 0 0,0 0-39 0 0,0 0-179 0 0,0 0-483 0 0</inkml:trace>
  <inkml:trace contextRef="#ctx0" brushRef="#br2" timeOffset="-150796.779">15944 8591 11544 0 0,'0'0'264'0'0,"0"0"34"0"0,0 0 20 0 0,1 2-41 0 0,1 5-205 0 0,0 15-20 0 0,-2-15-9 0 0,0 0 37 0 0,-1 3 131 0 0,1-6-52 0 0,-1 0 43 0 0,-3 20 567 0 0,0 0-96 0 0,0 0-105 0 0,-1 0-113 0 0,1-4-166 0 0,0 0-94 0 0,4-1-33 0 0,1-8-57 0 0,2-5-70 0 0,0-1-20 0 0,-1-4 34 0 0,10 1-14 0 0,-10-2-12 0 0,1 1-124 0 0,0-1 44 0 0,2-1 30 0 0,6-3 52 0 0,-7 2-66 0 0,-1-1-56 0 0,0 0-81 0 0,0 1-100 0 0,-1-1-120 0 0,0 1 147 0 0,-1 0-37 0 0,0 1-40 0 0,0-1-44 0 0,0 0-45 0 0,1 1-48 0 0,-1-1-50 0 0,-1 1-54 0 0,1-1-55 0 0,0 0-59 0 0,2-2-1199 0 0,0-3-1058 0 0,-3 7 2925 0 0</inkml:trace>
  <inkml:trace contextRef="#ctx0" brushRef="#br2" timeOffset="-150540.967">15967 8442 9648 0 0,'0'0'216'0'0,"0"0"32"0"0,0 0 12 0 0,0 0-106 0 0,0 0-79 0 0,-2 0 0 0 0,2 0-18 0 0,0 0 81 0 0,0 0 160 0 0,0 0 262 0 0,0 0 15 0 0,0 0-239 0 0,0 0-140 0 0,0 0-38 0 0,0 0 30 0 0,0 0 78 0 0,0 0-12 0 0,0 0-34 0 0,1 0-208 0 0,-1 0 1 0 0,1 0-1 0 0,0 1 0 0 0,0-1 0 0 0,0 0 0 0 0,0 1 0 0 0,0-1 0 0 0,0 1 1 0 0,-1-1-1 0 0,1 1 0 0 0,0-1 0 0 0,0 1 0 0 0,0 0-12 0 0,4 4 23 0 0,0 0-71 0 0,-1 0-88 0 0,0 0-114 0 0,-3-3 74 0 0,1 0-37 0 0,3 5-99 0 0</inkml:trace>
  <inkml:trace contextRef="#ctx0" brushRef="#br2" timeOffset="-150120.619">16129 8508 9528 0 0,'0'0'216'0'0,"0"2"32"0"0,0 2-86 0 0,0-1-35 0 0,0 4 36 0 0,-2 0-83 0 0,0 3-74 0 0,1-3 23 0 0,0-2 63 0 0,0 0 59 0 0,1-1 88 0 0,0 3 166 0 0,-1-1-38 0 0,-1 7 268 0 0,-1 2-10 0 0,0-6-301 0 0,-1 5 121 0 0,-2 5 146 0 0,3-7-162 0 0,-5 14 270 0 0,6-18-526 0 0,-1 0-49 0 0,0 2-69 0 0,0 1-88 0 0,3-9 52 0 0,-1 1-58 0 0,1 0 111 0 0,0 0 7 0 0,0 0 38 0 0,3-10-49 0 0,6-6-64 0 0,-2 5-19 0 0,-1-3-55 0 0,0 1-45 0 0,7-12-224 0 0,0 2-90 0 0,21-26-656 0 0,-23 32 805 0 0,1 2 57 0 0,7-5-352 0 0,-6 7 264 0 0,-1 2 152 0 0,-7 4 126 0 0,1 0 37 0 0,-5 3-8 0 0,2 0-3 0 0,5 0 36 0 0,-7 1 115 0 0,-1 0 45 0 0,0 0 10 0 0,0 0 5 0 0,0 0 16 0 0,0 1-33 0 0,0-1-79 0 0,-1 0-53 0 0,-1 3-8 0 0,1-1 4 0 0,-6 11 265 0 0,-2-1-80 0 0,0-1-68 0 0,-2 1-54 0 0,-1 2-29 0 0,-4 6-12 0 0,13-14-80 0 0,-1 0 56 0 0,1-1 57 0 0,-1 3 138 0 0,1 2 68 0 0,0-4-126 0 0,4 0-93 0 0,5-3 5 0 0,5 3 235 0 0,2-2-60 0 0,1-2-63 0 0,1 0-67 0 0,1 0-67 0 0,-1 1-97 0 0,33 4 21 0 0,-45-6-64 0 0,0-1 37 0 0,11 2 84 0 0,-11-2-75 0 0,0 1-47 0 0,1-1-66 0 0,-1 1-83 0 0,-1-1 17 0 0,1 1-51 0 0,-1 0-55 0 0,0 0-60 0 0,-1-1-10 0 0,0 1-59 0 0,0-1-52 0 0,0 0-45 0 0,0 1-156 0 0,0-1-44 0 0,1 0-191 0 0,0 1-506 0 0</inkml:trace>
  <inkml:trace contextRef="#ctx0" brushRef="#br2" timeOffset="-146792.72">17745 7850 12656 0 0,'0'0'368'0'0,"0"0"-128"0"0,0 0-108 0 0,0 0-35 0 0,0 0-47 0 0,2 3-30 0 0,-1 0 21 0 0,6 18 787 0 0,-2 1-80 0 0,-3 0-82 0 0,-2 0-80 0 0,-1 0-81 0 0,-1 1-81 0 0,-1-1-80 0 0,0 1-81 0 0,0-8-127 0 0,1 1-39 0 0,0-1-37 0 0,1 0-39 0 0,-8 31 230 0 0,1-6-43 0 0,2-7-123 0 0,2-19-15 0 0,0 0 23 0 0,0 3 48 0 0,5-21-14 0 0,0 0-92 0 0,0-3-79 0 0,1-1-68 0 0,0-3-97 0 0,0 0-62 0 0,4-23-714 0 0,1 1 116 0 0,2-1-117 0 0,-2 7 156 0 0,-2 11 354 0 0,11-22-755 0 0,-9 24 843 0 0,-1 4 120 0 0,0-1 68 0 0,1 1 85 0 0,1 0 103 0 0,-7 9 5 0 0,0-1 1 0 0,1 1 0 0 0,-1 0-1 0 0,1-1 1 0 0,-1 1-1 0 0,1 0 1 0 0,-1 0 0 0 0,1 0-1 0 0,0 0 1 0 0,0 1 0 0 0,-1-1-1 0 0,2 0 7 0 0,5-1 44 0 0,0 1 85 0 0,-6 1-1 0 0,-2 1 127 0 0,2 0-88 0 0,0 1-61 0 0,2 4 83 0 0,-2-4 6 0 0,6 13 372 0 0,-4 0-54 0 0,-3 0-47 0 0,-2 0-43 0 0,-7 16 316 0 0,-3-1-104 0 0,1-5-147 0 0,4-6-90 0 0,3-6-122 0 0,0-5-46 0 0,3-7-54 0 0,0-1-75 0 0,1 1-33 0 0,-1 4 16 0 0,1 1 5 0 0,-1-4-15 0 0,1-1 38 0 0,12 5 121 0 0,2-2-55 0 0,2-4-43 0 0,0 0-34 0 0,10 0 20 0 0,-23 1-226 0 0,-1-1 33 0 0,3 0 13 0 0,-1 1 81 0 0,0-1 46 0 0,12 0 279 0 0,-10 0-244 0 0,0 0-94 0 0,-3 0-56 0 0,-1-1-44 0 0,0 1-30 0 0,0 0-44 0 0,1 0-47 0 0,-1 0-52 0 0,0 0-56 0 0,0-1-60 0 0,1 1-66 0 0,-1 0-68 0 0,0 0-136 0 0,1 0-94 0 0,0 0-100 0 0,-1-1-106 0 0,2 1-222 0 0,-1 0-34 0 0,10-2-2524 0 0</inkml:trace>
  <inkml:trace contextRef="#ctx0" brushRef="#br2" timeOffset="-147965.426">17490 7289 9008 0 0,'-1'0'170'0'0,"1"0"-70"0"0,-1-1-45 0 0,-3-1 1 0 0,3 1-4 0 0,-4-3 19 0 0,1 0 0 0 0,-1 1-1 0 0,0 0 1 0 0,1 0 0 0 0,-1 1 0 0 0,-5-3-71 0 0,0 2 56 0 0,-1 0-34 0 0,1 1 29 0 0,-3 0 84 0 0,8 1-19 0 0,0 1 0 0 0,0-1 0 0 0,-1 0-1 0 0,1-1 1 0 0,0 1 0 0 0,-3-3-116 0 0,6 4 253 0 0,1 0-52 0 0,-1 0-46 0 0,0 0-38 0 0,-4 1 51 0 0,-1 2-30 0 0,4-2-64 0 0,2 0 37 0 0,-5 0 88 0 0,1 1 0 0 0,0 0 0 0 0,-1 1 0 0 0,-2 1-199 0 0,5-2 75 0 0,1 0 1 0 0,-1 0 0 0 0,1 0 0 0 0,0 0 0 0 0,0 1 0 0 0,0-1 0 0 0,0 0-1 0 0,0 1 1 0 0,0 0 0 0 0,1-1 0 0 0,-1 1 0 0 0,1 0 0 0 0,0 0 0 0 0,-1 1-76 0 0,-10 32 462 0 0,3 3-116 0 0,3 1-91 0 0,1 0-67 0 0,-8 44 109 0 0,3-18-26 0 0,0 34 182 0 0,4-41-202 0 0,1-19-61 0 0,0-1 33 0 0,-3 16 137 0 0,3 0 43 0 0,-1-7-62 0 0,2-18-165 0 0,2 1-70 0 0,2-28-315 0 0,0-1 84 0 0,0 1 73 0 0,0-1 62 0 0,-1 1 48 0 0,1-1 36 0 0,-2 10 513 0 0,2-9-480 0 0,-1 1-82 0 0,0-2-72 0 0,1 0-46 0 0,-1 0-55 0 0,0 0-61 0 0,1 0-89 0 0,-1 0-86 0 0,0 0-94 0 0,0 0-103 0 0,1 0-110 0 0,-1 0-119 0 0,0-1 347 0 0,1 0-32 0 0,-1 0-35 0 0,1 0-34 0 0,-1 1-1462 0 0,-1 0-85 0 0,1 0 498 0 0</inkml:trace>
  <inkml:trace contextRef="#ctx0" brushRef="#br2" timeOffset="-147740.016">17008 7724 13216 0 0,'0'0'298'0'0,"0"0"-110"0"0,1 0-33 0 0,0-1 70 0 0,1-1-45 0 0,3-2-9 0 0,-3 2-62 0 0,9-4-135 0 0,2 1 90 0 0,0 1 78 0 0,1 0 69 0 0,1 1 57 0 0,-1 1 48 0 0,14-1 415 0 0,-18 2-417 0 0,1 0 111 0 0,0 1-83 0 0,1 0-72 0 0,-1 1-65 0 0,3 2-29 0 0,-1-1-63 0 0,4 2-37 0 0,7 2-29 0 0,-8-1-16 0 0,-6-2 19 0 0,-1 0-34 0 0,5 2-79 0 0,-3 0-92 0 0,-6-2 34 0 0,1 0-33 0 0,3 2-185 0 0,-1 0-116 0 0,-4-2 179 0 0,0-1-34 0 0,0 1-36 0 0,-1 0-38 0 0,11 8-542 0 0</inkml:trace>
  <inkml:trace contextRef="#ctx0" brushRef="#br2" timeOffset="-147541.759">17412 8017 12992 0 0,'0'0'381'0'0,"0"0"-138"0"0,0 0-111 0 0,0 0-32 0 0,-1 2-52 0 0,-5 10-48 0 0,4-5 69 0 0,0-1 50 0 0,1 1 56 0 0,0 0 61 0 0,1 0 68 0 0,0-1 73 0 0,0 1 79 0 0,0 0 85 0 0,0-2-26 0 0,0 0 64 0 0,2 7 414 0 0,-1-8-603 0 0,1-1-170 0 0,0-1-73 0 0,0 1-93 0 0,-1-2-78 0 0,0 0-40 0 0,0 0-42 0 0,0 0-46 0 0,1 0-50 0 0,-1 0-52 0 0,-1-1-22 0 0,0 0-48 0 0,0 0-43 0 0,0 0-39 0 0,0 0-268 0 0,1 0-65 0 0,-1 0-51 0 0,0 0-37 0 0,0 0-314 0 0,0 0-33 0 0,0 0-2465 0 0</inkml:trace>
  <inkml:trace contextRef="#ctx0" brushRef="#br2" timeOffset="-147369.971">17482 7620 13040 0 0,'0'0'246'0'0,"0"-1"-45"0"0,0-3 94 0 0,-2-8 272 0 0,2 6-465 0 0,1-2 43 0 0,0 7-69 0 0,-1 0 42 0 0,0 0 230 0 0,0 1 18 0 0,0 0-13 0 0,0 0-62 0 0,0 0-31 0 0,0 0-5 0 0,0 0 1 0 0,0 0 0 0 0,1 0-41 0 0,-1 0-92 0 0,1 1-60 0 0,3 2-10 0 0,-3-1 5 0 0,2 0-142 0 0,0 1 74 0 0,-1-1 61 0 0,3 4 139 0 0,-3-3-158 0 0,-1-2-41 0 0,0 1-37 0 0,0 0-46 0 0,0 0-54 0 0,0 0-92 0 0,0 0-89 0 0,0 0-101 0 0,0 1-113 0 0,0-1-126 0 0,-1 0 284 0 0,0-1-36 0 0,1 1-38 0 0,-1-1-37 0 0,0 0-41 0 0,1 1-41 0 0,0 3-1523 0 0,1 4-1190 0 0</inkml:trace>
  <inkml:trace contextRef="#ctx0" brushRef="#br2" timeOffset="-143380.619">17482 6848 5984 0 0,'0'0'133'0'0,"0"0"23"0"0,1-1 11 0 0,1-4-27 0 0,-1 0-59 0 0,-1 4 6 0 0,0 1 97 0 0,0 0 157 0 0,0 0 10 0 0,0-1-10 0 0,0-2 101 0 0,0 0-21 0 0,0-1 41 0 0,-1-9 1901 0 0,-7 6-1772 0 0,-1 0-81 0 0,0 2-74 0 0,0 1-69 0 0,-1 0-63 0 0,0 1-57 0 0,0 1-51 0 0,-1 0-45 0 0,-6 1 12 0 0,-1 0-76 0 0,-4 2-49 0 0,-10 1-27 0 0,15-1 12 0 0,1 0 36 0 0,-5 0 110 0 0,-34-1-149 0 0,-6 1-43 0 0,20-2 35 0 0,7 0 45 0 0,0-1 64 0 0,-31-1 11 0 0,4 0 8 0 0,9 1 56 0 0,2 2-37 0 0,-51 5 59 0 0,32-1-130 0 0,0-2-37 0 0,-21 0-61 0 0,1 2 34 0 0,-91 10 123 0 0,10 0 107 0 0,70-6-105 0 0,1 1-34 0 0,-49 5 7 0 0,0-5-40 0 0,-154 9 24 0 0,177-9-1 0 0,-1-1 86 0 0,73-6-31 0 0,-1 2-45 0 0,0 1-43 0 0,0 0-39 0 0,-43 3-60 0 0,0-1-97 0 0,-41 1 284 0 0,0 1-97 0 0,-163 9-86 0 0,197-14 21 0 0,-1-1 37 0 0,-385 4 289 0 0,165-3-324 0 0,287-3 0 0 0,-143 2 23 0 0,-242 0-105 0 0,293-2 89 0 0,1-1 45 0 0,55-1-32 0 0,-36-1-141 0 0,-1-1-17 0 0,38 3 129 0 0,48 0 35 0 0,0 0-35 0 0,-24 0-90 0 0,0 1-75 0 0,-64 1-325 0 0,78-1 371 0 0,1 0 35 0 0,-7 0 45 0 0,-1 1 88 0 0,-51 0-104 0 0,1 0 56 0 0,-136 3 25 0 0,179-3-55 0 0,0 1-37 0 0,0 2 81 0 0,-64 13-85 0 0,104-16 78 0 0,-8 4-59 0 0,11-1 79 0 0,0 2 32 0 0,5-6-27 0 0,0 1-1 0 0,0 0 1 0 0,0 0-1 0 0,0 0 1 0 0,0 0-1 0 0,0 0 0 0 0,1 0 1 0 0,-1 0-1 0 0,1 0 1 0 0,0 0-1 0 0,0 1 1 0 0,-1-1-1 0 0,1 0 0 0 0,1 1-23 0 0,-1 7 78 0 0,2-2-42 0 0,5 32 104 0 0,-3-1-39 0 0,1 41 11 0 0,-6 82-27 0 0,-1-105-26 0 0,1 0 50 0 0,3 37 14 0 0,-1 2-103 0 0,-2-30-115 0 0,-4 11 95 0 0,2-31-29 0 0,2 22 83 0 0,-1 7 35 0 0,-2-26-72 0 0,-4 56 90 0 0,5-34 0 0 0,1-18 22 0 0,-1-1 61 0 0,1 4-28 0 0,1-1-40 0 0,2 56 38 0 0,1-5-60 0 0,-6 47 10 0 0,-1-88-38 0 0,3-44-63 0 0,2 0 1 0 0,1 2-10 0 0,0-7 18 0 0,-1 1 1 0 0,-1 0-1 0 0,-2 12-18 0 0,-2 23 59 0 0,3 2-54 0 0,-1 4 86 0 0,1-32-28 0 0,1 17-63 0 0,1-34 31 0 0,1 0-1 0 0,1 0 1 0 0,1 8-31 0 0,0-9 4 0 0,7 5 151 0 0,-6-10-141 0 0,6 1 72 0 0,-1-4-60 0 0,-5-1-21 0 0,9 0 35 0 0,0 0-1 0 0,0-1 0 0 0,6-2-39 0 0,23-3 10 0 0,12-1-10 0 0,21 2 0 0 0,13-2 0 0 0,-39 7 12 0 0,25-4-53 0 0,12-1-2 0 0,-31 3 55 0 0,314-3-88 0 0,-172 3 15 0 0,-48-2 58 0 0,-50 5-36 0 0,132-4-125 0 0,-90-1 125 0 0,147 0-151 0 0,-256 3 165 0 0,57-2-16 0 0,44 2 35 0 0,1-2-100 0 0,0-3 58 0 0,-13 0 40 0 0,-50 5-40 0 0,0 2 38 0 0,106-4 4 0 0,-35-1-50 0 0,-2 7 56 0 0,1 1 56 0 0,55-7-104 0 0,0-1 42 0 0,68-2-14 0 0,-133 2 36 0 0,1 3 44 0 0,83-6-120 0 0,44 0-48 0 0,-42 3 108 0 0,-116 0 0 0 0,63 7 0 0 0,-41 2 0 0 0,24-7 0 0 0,3 0 0 0 0,217-2-11 0 0,-184 1 32 0 0,-91 3 25 0 0,-1 0 34 0 0,-51 1-76 0 0,19-3-44 0 0,0 1 1 0 0,-19 1 42 0 0,26 1-20 0 0,34-1 57 0 0,0 0-13 0 0,-33 1-66 0 0,-46-1 33 0 0,0-1 1 0 0,2-1 5 0 0,31-3 0 0 0,5 2 0 0 0,36-9 0 0 0,-45 2 1 0 0,-34 7 24 0 0,0-1 0 0 0,0 0-1 0 0,6-5-24 0 0,-6 1 103 0 0,-3-3-33 0 0,-9 7-54 0 0,0 0 1 0 0,0-1-1 0 0,0 1 1 0 0,-1-1-1 0 0,1 0 1 0 0,-1 0-1 0 0,-1-1-16 0 0,10-25 90 0 0,-7 10 15 0 0,-1 5 27 0 0,-1 1 50 0 0,13-61 162 0 0,2-1-62 0 0,5-14-8 0 0,14-44 58 0 0,-30 112-294 0 0,2 0 33 0 0,18-45 257 0 0,-9 24-99 0 0,-7 14-106 0 0,-3 6-53 0 0,-1-1-41 0 0,8-41-22 0 0,-2 1 80 0 0,4-25 91 0 0,-9 49 63 0 0,0-29-241 0 0,-3 22 86 0 0,2 0-39 0 0,5-18-5 0 0,11-92 114 0 0,-17 101-136 0 0,18-123-33 0 0,-17 133 21 0 0,-3 19 33 0 0,-2-17-27 0 0,3-25-5 0 0,-3 35 40 0 0,-3-19-31 0 0,0 11 32 0 0,-1 6-29 0 0,-1-1 0 0 0,-2 1-1 0 0,-4-9-20 0 0,6 28 2 0 0,1 11-2 0 0,1-3 0 0 0,-2 0 0 0 0,1 0 0 0 0,-1 1 0 0 0,-4-8 0 0 0,4 3 0 0 0,2 13 0 0 0,1 1 0 0 0,0-1 0 0 0,-1 1 0 0 0,1-1 0 0 0,-1 1 0 0 0,1-1 0 0 0,-1 1 0 0 0,1-1 0 0 0,-1 1 0 0 0,0-1 0 0 0,0 1 0 0 0,0-1 0 0 0,-1 1 0 0 0,-7-18 0 0 0,6 15-10 0 0,0 0 0 0 0,0 0 1 0 0,0 1-1 0 0,-1-1 0 0 0,1 1 0 0 0,-1 0 0 0 0,0 0 0 0 0,0 0 0 0 0,0 0 0 0 0,0 0 0 0 0,-1 1 0 0 0,1 0 1 0 0,-1 0-1 0 0,0 0 10 0 0,-15-3-50 0 0,-31 0 31 0 0,37 5-19 0 0,-25-3-22 0 0,-37-1-68 0 0,25 2-8 0 0,8 1-35 0 0,0 0-73 0 0,-31 2-174 0 0,1 2-107 0 0,-1 1-82 0 0,0 0-58 0 0,-86 5-865 0 0,60-5 651 0 0</inkml:trace>
  <inkml:trace contextRef="#ctx0" brushRef="#br2" timeOffset="-140414.652">19060 4722 9184 0 0,'0'0'208'0'0,"0"0"33"0"0,0 0 14 0 0,0-1-42 0 0,0-1-151 0 0,0 0 20 0 0,0 1 83 0 0,0 1 190 0 0,0 0 322 0 0,0 0 25 0 0,0 0-21 0 0,0 0-94 0 0,0 0-253 0 0,-1 0-110 0 0,0 0-85 0 0,1 0-64 0 0,-4 0 6 0 0,2 0 3 0 0,1 0 6 0 0,1 0 42 0 0,-1 1 50 0 0,0-1 61 0 0,-4 5 41 0 0,0 1-43 0 0,1 0-40 0 0,0 0-35 0 0,-2 7 73 0 0,0 1-94 0 0,-5 11-26 0 0,9-20-98 0 0,1 0 0 0 0,-1 0-1 0 0,1 0 1 0 0,0 1 0 0 0,0-1-1 0 0,0 1 1 0 0,1-1 0 0 0,0 4-21 0 0,-4 23 112 0 0,3-25-96 0 0,1 1 0 0 0,-1 0-1 0 0,1-1 1 0 0,1 1 0 0 0,-1 0 0 0 0,1-1 0 0 0,1 1 0 0 0,-1-1 0 0 0,1 1-1 0 0,1-1 1 0 0,-1 0 0 0 0,2 2-16 0 0,-1-3 22 0 0,-1-1-1 0 0,1 0 1 0 0,0 0 0 0 0,0 0-1 0 0,1 0 1 0 0,0 0-22 0 0,0-1-47 0 0,0 1 40 0 0,3 2 60 0 0,-1 0 62 0 0,16 14 402 0 0,-12-14-369 0 0,-4-4-121 0 0,0 0-43 0 0,0 0-52 0 0,1-1-61 0 0,-4-1-61 0 0,1 0 56 0 0,8 0-141 0 0,-7-1 122 0 0,0 0-100 0 0,-2 0 73 0 0,0 0-45 0 0,-1-1-84 0 0,1 1-73 0 0,0-1-82 0 0,0 0-90 0 0,-1 1-100 0 0,1-1-108 0 0,0 0-119 0 0,-2 0 394 0 0,0 1-34 0 0,3-2-1358 0 0,0-1-1056 0 0</inkml:trace>
  <inkml:trace contextRef="#ctx0" brushRef="#br2" timeOffset="-139963.477">19257 4814 8840 0 0,'-2'-2'67'0'0,"-1"-3"48"0"0,2 3-24 0 0,1 0 54 0 0,0 1 95 0 0,0 1-29 0 0,0-1-142 0 0,0 0-15 0 0,0 1 75 0 0,0 0 150 0 0,0 0 242 0 0,0 0-249 0 0,0 0-47 0 0,-1 0-41 0 0,1 0-37 0 0,-1 0 31 0 0,0 0-68 0 0,-4 1 54 0 0,4 0-46 0 0,0-1-16 0 0,0 1 38 0 0,1-1 48 0 0,0 1 55 0 0,-7 15 776 0 0,3-5-415 0 0,2-4-247 0 0,0 0-104 0 0,2-1-54 0 0,0-1 4 0 0,0 1-49 0 0,0-1-44 0 0,0 1-38 0 0,0 4-15 0 0,2 18-115 0 0,0-16 104 0 0,-2-9-25 0 0,1-1 0 0 0,0 1 0 0 0,0-1 1 0 0,0 1-1 0 0,0-1 0 0 0,0 0 0 0 0,1 1 1 0 0,-1-1-1 0 0,1 0 0 0 0,-1 0 0 0 0,2 1-21 0 0,5 6 123 0 0,0-1 61 0 0,-6-6-108 0 0,0-1 73 0 0,2 0-52 0 0,10 0 36 0 0,-10 0-57 0 0,13 0 34 0 0,-1-3-50 0 0,-1-2-44 0 0,-1-2-40 0 0,12-11-123 0 0,-2-2-102 0 0,-8 7 43 0 0,-14 10 126 0 0,0 0 52 0 0,7-5 39 0 0,-4 6-84 0 0,0 1-98 0 0,-4 0 182 0 0,0 1-1 0 0,0 0 0 0 0,0 1 1 0 0,0-1-1 0 0,0 0 0 0 0,0 0 1 0 0,-1 0-1 0 0,1 0 1 0 0,0 1-1 0 0,-1-1 0 0 0,1 1-10 0 0,-1-2 9 0 0,11 28 208 0 0,-9-22-151 0 0,0 1 1 0 0,1-1-1 0 0,0 1 0 0 0,1 1-66 0 0,7 4 441 0 0,3-4-41 0 0,1-5-40 0 0,0-5-37 0 0,0-2-37 0 0,-1-4-33 0 0,-13 6-219 0 0,1 1 0 0 0,0-1 0 0 0,-1 1 0 0 0,1-1 1 0 0,-1 0-1 0 0,1 1 0 0 0,-1-1 0 0 0,0 0 0 0 0,0 0 0 0 0,0 0 0 0 0,0 0 0 0 0,0-1-34 0 0,6-23 164 0 0,-4-2-62 0 0,-5-5-34 0 0,1 23-51 0 0,-1-1 0 0 0,-1 1 1 0 0,-1-6-18 0 0,1 6-103 0 0,-9-21-218 0 0,8 22 148 0 0,-1 0-78 0 0,2 4 45 0 0,-1 0-47 0 0,0 0-52 0 0,-1 1-59 0 0,0 0-65 0 0,-1 1-72 0 0,0-1-77 0 0,-1 1-83 0 0,6 3 392 0 0,1 0-34 0 0,0 0-395 0 0,-1 0 107 0 0,1 0-47 0 0,0 0-739 0 0,0 0-574 0 0,0 0-1094 0 0</inkml:trace>
  <inkml:trace contextRef="#ctx0" brushRef="#br2" timeOffset="-142044.219">18691 5454 13040 0 0,'-3'-4'813'0'0,"0"2"-514"0"0,0-1-68 0 0,1 2-170 0 0,0 1-45 0 0,1 0-16 0 0,0 1 0 0 0,0-1 1 0 0,0 0-1 0 0,0 1 1 0 0,0-1-1 0 0,1 1 1 0 0,-1-1-1 0 0,0 1 1 0 0,0 0-1 0 0,0-1 1 0 0,0 1-1 0 0,1 0 1 0 0,-1-1-1 0 0,0 1 0 0 0,1 0 1 0 0,-1 0-1 0 0,0 0 1 0 0,1 0-1 0 0,-1 0 1 0 0,1 0-1 0 0,-1 0 1 0 0,1 0-1 0 0,0 0 1 0 0,-1 0-1 0 0,-8 30-69 0 0,7-26 43 0 0,-8 48 205 0 0,8-17 28 0 0,4-6 50 0 0,2 1 101 0 0,-2-21-198 0 0,2 10 47 0 0,0-1-90 0 0,1 4-56 0 0,6 10-35 0 0,-6-13 71 0 0,-4-16-70 0 0,0 0 1 0 0,0 1-1 0 0,0-1 0 0 0,1 0 1 0 0,-1 0-1 0 0,1 0 0 0 0,0 0 1 0 0,1 0-28 0 0,-3-3 69 0 0,0-1 22 0 0,0 0 4 0 0,0 0 45 0 0,-2 0-82 0 0,-3-2 15 0 0,3 1-10 0 0,1-1 43 0 0,-6-15 147 0 0,-2 0-35 0 0,-2-7 17 0 0,1 0-68 0 0,1-1-73 0 0,4-1-77 0 0,0 0-17 0 0,3 16 0 0 0,0-1 0 0 0,1 0 0 0 0,0 0 0 0 0,1-1 0 0 0,0 1 0 0 0,1-4 0 0 0,2-8 0 0 0,-1 0 0 0 0,2 0 0 0 0,0 0 0 0 0,1 0 0 0 0,9-21 0 0 0,-12 38 0 0 0,0 1 0 0 0,1-1 0 0 0,0 0 0 0 0,1 1 0 0 0,-1-1 0 0 0,1 1 0 0 0,0 0 0 0 0,0 0 0 0 0,1 1 0 0 0,-1-1 0 0 0,1 1 0 0 0,0 0 0 0 0,0 0 0 0 0,0 1 0 0 0,1-1 0 0 0,-1 1 0 0 0,1 0 0 0 0,0 1 0 0 0,0-1 0 0 0,1 1 0 0 0,15-4-40 0 0,1 2-37 0 0,-15 4 30 0 0,1-1 0 0 0,-1 1 0 0 0,1 0 0 0 0,-1 1 0 0 0,1 0 0 0 0,-1 0 0 0 0,1 1 47 0 0,21 9-145 0 0,-25-8 129 0 0,-1-1 0 0 0,0 1 1 0 0,-1 0-1 0 0,1 0 0 0 0,2 2 16 0 0,8 13 5 0 0,-3 3 60 0 0,-7-12-65 0 0,-3-5 0 0 0,1-1 0 0 0,0 1 0 0 0,-1 0 0 0 0,0 0 0 0 0,0 0 0 0 0,0 0 0 0 0,-1 0 0 0 0,1 0 0 0 0,-1 0 0 0 0,0 0 0 0 0,0 0 0 0 0,0 0 0 0 0,-1 2 0 0 0,-2 9 22 0 0,-2-1 53 0 0,3-7-11 0 0,0-1 0 0 0,-1 0 1 0 0,0 0-1 0 0,0-1 1 0 0,0 1-1 0 0,-1 1-64 0 0,-11 10 123 0 0,5-7-120 0 0,0-1-1 0 0,-1 0 1 0 0,-1 0 0 0 0,1-1 0 0 0,-1-1-1 0 0,-4 2-1 0 0,-31 14 81 0 0,23-13 0 0 0,1-1 35 0 0,17-7-116 0 0,-4 1 21 0 0,-4-2 27 0 0,25-6-18 0 0,7-1 2 0 0,19 2-110 0 0,-24 4 70 0 0,-1 0 1 0 0,1 2-1 0 0,-1 0 1 0 0,0 0-1 0 0,1 1 1 0 0,3 1 6 0 0,9 6-57 0 0,-1 1-58 0 0,2 6 62 0 0,-19-11 49 0 0,-1 0 0 0 0,0 0 0 0 0,0 1 0 0 0,1 1 4 0 0,3 7 2 0 0,0-1 0 0 0,-1 2-1 0 0,1 4-1 0 0,0 7 65 0 0,-8 2 112 0 0,-7-2 87 0 0,4-23-209 0 0,0-1 0 0 0,0 0 0 0 0,-1 1 0 0 0,0-1-1 0 0,0 0 1 0 0,-1 1-55 0 0,-1 2 72 0 0,0-1 1 0 0,-1 0-1 0 0,1-1 1 0 0,-1 1-1 0 0,0-1 0 0 0,-1 0 1 0 0,1 0-1 0 0,-6 3-72 0 0,-6 1 271 0 0,0 0 0 0 0,-10 2-271 0 0,24-9 23 0 0,-8 3 38 0 0,1-1 0 0 0,-1-1 0 0 0,1 0-1 0 0,-6 0-60 0 0,-4 0 43 0 0,1-2-44 0 0,10 0-2 0 0,-4-3-61 0 0,3 2 33 0 0,1-2-90 0 0,5 1-7 0 0,3 1 13 0 0,0-1-38 0 0,0 0-44 0 0,1 0-52 0 0,1 0-61 0 0,-1 0-68 0 0,1 0-75 0 0,0 0-84 0 0,0 1-92 0 0,1-1-98 0 0,-1 0-108 0 0,0 1-114 0 0,0 0-26 0 0,1-2-1284 0 0,3-2-1275 0 0</inkml:trace>
  <inkml:trace contextRef="#ctx0" brushRef="#br2" timeOffset="-141740.471">19130 5830 12528 0 0,'-1'2'485'0'0,"0"1"-118"0"0,1 0-102 0 0,0 1-89 0 0,0-1-77 0 0,0 1-51 0 0,0 2-50 0 0,3 9-104 0 0,-3-11 130 0 0,1 0 64 0 0,0-1 54 0 0,-1-1 76 0 0,2 12 504 0 0,0 1 35 0 0,1 13 807 0 0,-1-21-1265 0 0,-2-1-53 0 0,1 7 131 0 0,2 13 208 0 0,-1-20-507 0 0,1 4-71 0 0,0-1-14 0 0,-2-3 43 0 0,0-2 43 0 0,0 0 61 0 0,-1-3 100 0 0,1 0-41 0 0,2 0-45 0 0,0 2-54 0 0,0-1-63 0 0,0 1-73 0 0,0 0-83 0 0,-1-1-91 0 0,-1 0-103 0 0,-1-2-52 0 0,0-1 57 0 0,0 1 50 0 0,0 0 45 0 0,1-1 9 0 0,-1 1 46 0 0,1-1 15 0 0,0 0-10 0 0,2-1-121 0 0,-2 2 134 0 0,-1-1-46 0 0,1 0-14 0 0,0 1-50 0 0,-1-1-58 0 0,0 0-65 0 0,4-6-953 0 0</inkml:trace>
  <inkml:trace contextRef="#ctx0" brushRef="#br2" timeOffset="-141436.814">19141 5624 13560 0 0,'-1'-17'381'0'0,"-1"9"-58"0"0,0 0 0 0 0,-1 0 1 0 0,-2-6-324 0 0,1 3 246 0 0,-1 1-54 0 0,1 1-83 0 0,4 9 123 0 0,0-1-52 0 0,0 0-46 0 0,0 1-38 0 0,0-1-15 0 0,1 0-48 0 0,0-2-49 0 0,0 2 57 0 0,-1 1 29 0 0,1-1 47 0 0,-1 1 59 0 0,0-1 69 0 0,1 1 81 0 0,-1-1 91 0 0,0 1 103 0 0,-1 0 113 0 0,5 3-825 0 0,-1-1 81 0 0,1 1 68 0 0,-1 1 58 0 0,1-1 44 0 0,-1 0 34 0 0,13 12 458 0 0,-12-10-455 0 0,0 1-90 0 0,-1-3-58 0 0,-1 0-50 0 0,0 0-56 0 0,0 1-64 0 0,1-1-93 0 0,-1 1-88 0 0,0 0-97 0 0,0 0-105 0 0,0-1-113 0 0,-1 1-122 0 0,0-2 372 0 0,0 0-33 0 0,0 0-35 0 0,-1 0-35 0 0,2 4-1645 0 0,0 3-1258 0 0</inkml:trace>
  <inkml:trace contextRef="#ctx0" brushRef="#br2" timeOffset="-141039.56">19438 5701 9136 0 0,'-4'0'47'0'0,"1"1"62"0"0,1-1 63 0 0,-3 4 291 0 0,3-1-326 0 0,2-3-128 0 0,0 1 327 0 0,0-1-106 0 0,0 1-43 0 0,0 1 78 0 0,0 2-114 0 0,0 5 92 0 0,0-8-74 0 0,1 4 231 0 0,-1 1-39 0 0,1 5 261 0 0,-1-3-232 0 0,0 1-53 0 0,-1 9 220 0 0,0 12 274 0 0,0-10-484 0 0,-1 1-70 0 0,0 0-74 0 0,1 0-76 0 0,-3 10-41 0 0,-4 1 82 0 0,0-2 62 0 0,5-2 59 0 0,-1-11 26 0 0,1-4-94 0 0,0-9-60 0 0,3-4 2 0 0,0-1-41 0 0,1-2 35 0 0,2-4-93 0 0,0 1-82 0 0,-1 3-33 0 0,-1-1 0 0 0,1 1 0 0 0,-1-1 0 0 0,1 0 0 0 0,-1 1 0 0 0,0-1 51 0 0,0-4-190 0 0,1 1-1 0 0,0-1 1 0 0,1 1 0 0 0,0-2 190 0 0,10-16-584 0 0,-5 10 170 0 0,2 0-47 0 0,-1 1-56 0 0,0 0-63 0 0,-5 9 337 0 0,-1 0 26 0 0,32-45-1975 0 0,-27 40 1662 0 0,1 0-63 0 0,-5 6 404 0 0,2 0 46 0 0,-1 0 4 0 0,-1 1-39 0 0,-3 2-55 0 0,0 0 96 0 0,0 1 85 0 0,0-1 78 0 0,0 0 94 0 0,0 1 83 0 0,0 0 222 0 0,0 0 98 0 0,0 1 607 0 0,-1 0-785 0 0,0 0-42 0 0,-1 0-94 0 0,1 0-49 0 0,-1 0-58 0 0,0 0-67 0 0,-4 6 340 0 0,-1 0-38 0 0,1-1-35 0 0,-1 1-33 0 0,-6 6 181 0 0,-1 0-100 0 0,3-2-122 0 0,0 0-42 0 0,0 0 32 0 0,1 0 0 0 0,-1 1 1 0 0,-3 8-219 0 0,11-15 11 0 0,0-1 85 0 0,0 2 80 0 0,1 6 317 0 0,1-9-356 0 0,0-1 70 0 0,2 0-95 0 0,0-1-65 0 0,3 2-7 0 0,-4-3 24 0 0,8 7 145 0 0,1-1-36 0 0,13 5 80 0 0,7-1-69 0 0,14-2-29 0 0,-42-7-352 0 0,0-1 69 0 0,0 0 62 0 0,0 0 53 0 0,0 0 54 0 0,1 0 49 0 0,4 1 323 0 0,-3-1-189 0 0,-1 0-135 0 0,-1 0-73 0 0,0 0-69 0 0,0 0-53 0 0,0 0-66 0 0,0 0-74 0 0,0 1-83 0 0,-1-1-14 0 0,1 0-68 0 0,0 0-72 0 0,-1 0-78 0 0,1 1-82 0 0,-1-1-88 0 0,1 0-91 0 0,-1 1-98 0 0,1-1-1312 0 0,0 2-1270 0 0</inkml:trace>
  <inkml:trace contextRef="#ctx0" brushRef="#br2" timeOffset="-138709.684">19693 4618 5440 0 0,'5'2'366'0'0,"0"-1"37"0"0,10 0 926 0 0,-6-1-418 0 0,-3 1-343 0 0,-2 0-138 0 0,0 2-53 0 0,-3-2 40 0 0,1-1 6 0 0,2 1-212 0 0,1 1 1 0 0,-1-1-1 0 0,0 1 1 0 0,0 0-1 0 0,0 0 1 0 0,0 0-1 0 0,1 1-211 0 0,6 5 456 0 0,1 1-49 0 0,-3-1-119 0 0,-2 1-58 0 0,0-1-69 0 0,-2 0-79 0 0,9 15 325 0 0,-6-12-221 0 0,-1 1-46 0 0,-1-1 24 0 0,-1 1 0 0 0,0 0 0 0 0,2 9-164 0 0,-5-11 100 0 0,0 0 0 0 0,0 0 0 0 0,-1 1 0 0 0,1 6-100 0 0,-2-8 65 0 0,-1-1 0 0 0,1 1 1 0 0,-1-1-1 0 0,-1 1 0 0 0,-1 5-65 0 0,1-6 46 0 0,-1 0-1 0 0,0 0 0 0 0,-1-1 1 0 0,1 1-1 0 0,-1-1 1 0 0,-2 2-46 0 0,1-1-27 0 0,0-1 40 0 0,-24 23 220 0 0,20-22-233 0 0,-1 0-97 0 0,3-2-50 0 0,0-1-82 0 0,-1 0-93 0 0,0 0-108 0 0,6-4 76 0 0,0 1-59 0 0,0-1-51 0 0,-1 1-46 0 0,1-1-152 0 0,-1 1-45 0 0,0 0-184 0 0,-2 1-494 0 0</inkml:trace>
  <inkml:trace contextRef="#ctx0" brushRef="#br2" timeOffset="-137969.279">19922 5570 9872 0 0,'0'0'222'0'0,"0"0"30"0"0,0 0 20 0 0,0 0-112 0 0,1-1-82 0 0,13-5 24 0 0,-2 1 123 0 0,0 1 111 0 0,-1 1 98 0 0,0 0 86 0 0,0 1 73 0 0,-1 0 61 0 0,2 0 49 0 0,-1 1-1 0 0,2-1-290 0 0,0 0-44 0 0,0 0-44 0 0,0 1-44 0 0,0-1-43 0 0,0 1-44 0 0,0 0-42 0 0,0 0-44 0 0,0 1-43 0 0,0 0-43 0 0,0-1-42 0 0,0 1-43 0 0,0 1-42 0 0,1-1-42 0 0,-1 1-42 0 0,0 0-42 0 0,-11-1-131 0 0,0 1-78 0 0,0-1-235 0 0,0 0-94 0 0,1 0-74 0 0,-1 1-51 0 0,2 0-1197 0 0,2 3-1196 0 0</inkml:trace>
  <inkml:trace contextRef="#ctx0" brushRef="#br2" timeOffset="-137674.582">19893 5699 10120 0 0,'0'0'298'0'0,"0"0"-4"0"0,1 0-232 0 0,0-1-23 0 0,6-2-24 0 0,3-1-24 0 0,-2 2 33 0 0,-2 1 42 0 0,1 0 61 0 0,5-1 7 0 0,-1 0 78 0 0,0 0 61 0 0,0 0 47 0 0,35-6 1160 0 0,-35 7-1198 0 0,-1 1-37 0 0,14 0-126 0 0,12-2 177 0 0,-5 0-18 0 0,-11 2-126 0 0,-3 0-67 0 0,1 0-53 0 0,-14 0-61 0 0,1 1-57 0 0,0-1-61 0 0,-1 0-65 0 0,1 0-66 0 0,-1 0-70 0 0,1 0-72 0 0,0 0-77 0 0,-2 0 58 0 0,1 0-48 0 0,0 0-51 0 0,-1 0-51 0 0,4 0-1226 0 0,3 0-1036 0 0</inkml:trace>
  <inkml:trace contextRef="#ctx0" brushRef="#br2" timeOffset="-120293.45">20504 5489 9472 0 0,'0'0'216'0'0,"0"0"32"0"0,0 0 9 0 0,0-2-61 0 0,0 0-146 0 0,0 0-33 0 0,0-1 3 0 0,0 0 39 0 0,2-2 156 0 0,0 1-5 0 0,0 1 34 0 0,6-4 638 0 0,-4 4-544 0 0,-2 1-107 0 0,1 1-77 0 0,2-4 523 0 0,2 1-92 0 0,-1 1-82 0 0,1 0-75 0 0,0 1-66 0 0,1 0-59 0 0,0 1-49 0 0,0 1-42 0 0,4 0 61 0 0,22 3 322 0 0,-20-1-282 0 0,8 5 55 0 0,-1 4-107 0 0,-3 2-87 0 0,-3 4-66 0 0,-13-15-101 0 0,0 1 0 0 0,0 0 0 0 0,-1 0 0 0 0,1 0 0 0 0,-1-1 0 0 0,0 1 0 0 0,0 0 0 0 0,0 1 0 0 0,0-1 1 0 0,0 0-1 0 0,-1 0 0 0 0,1 0 0 0 0,-1 0 0 0 0,0 1 0 0 0,0-1 0 0 0,0 0 0 0 0,0 0 0 0 0,-1 0 0 0 0,1 1 0 0 0,-1-1 0 0 0,0 0 0 0 0,0 0 0 0 0,0 0 0 0 0,0 0 0 0 0,-1 0 0 0 0,1 0 0 0 0,-1 0-7 0 0,-7 11 26 0 0,0-1-1 0 0,-1 0 1 0 0,-3 3-26 0 0,-17 16 173 0 0,-14 10-173 0 0,-19 20 134 0 0,51-51-123 0 0,9-6 35 0 0,5-1-36 0 0,2-2-13 0 0,0 0 16 0 0,0-1 0 0 0,0 0-1 0 0,1-1 1 0 0,-1 1-1 0 0,0-1 1 0 0,1 0-1 0 0,-1 0 1 0 0,0 0-1 0 0,1 0 1 0 0,3-2-13 0 0,-1 2 26 0 0,29-6 80 0 0,1-4-66 0 0,6-2-42 0 0,-38 11-39 0 0,8-2 14 0 0,17-3 125 0 0,-21 4-131 0 0,0 0-77 0 0,-4 1 6 0 0,0 0-36 0 0,0-1-41 0 0,0 1-46 0 0,0 0-50 0 0,0 0-55 0 0,1 0-60 0 0,-1-1-63 0 0,-4 2 41 0 0,1-1-62 0 0,0 1-54 0 0,-1-1-49 0 0,1 1-168 0 0,0-1-48 0 0,1 0-206 0 0,0 0-551 0 0,-3 1 1516 0 0</inkml:trace>
  <inkml:trace contextRef="#ctx0" brushRef="#br2" timeOffset="-120020.026">20954 5517 12176 0 0,'0'0'273'0'0,"0"0"-43"0"0,-1 0-54 0 0,1-1-45 0 0,-1 1-36 0 0,-5-4 224 0 0,1 3-234 0 0,1 1-51 0 0,-1 5-51 0 0,5-4 27 0 0,-2 0-10 0 0,0 1 1 0 0,-3 4 30 0 0,2-3 121 0 0,1 0 0 0 0,-1 1 0 0 0,1-1 0 0 0,0 1 0 0 0,0-1 0 0 0,1 1 0 0 0,-1 0 0 0 0,1 0 0 0 0,-1 1-152 0 0,-6 16 824 0 0,5-13-538 0 0,-1 0-50 0 0,2 0-44 0 0,-1-1-38 0 0,-2 9 58 0 0,-6 6-41 0 0,7-16-152 0 0,1 0 0 0 0,0 0 0 0 0,0 1 0 0 0,1-1 0 0 0,0 1 0 0 0,-1 2-19 0 0,2 9 2 0 0,3-11-51 0 0,-1-4 6 0 0,0-1-106 0 0,-1-2-19 0 0,2 0-109 0 0,-1 0 64 0 0,1 1 16 0 0,1 1-40 0 0,-1-1 44 0 0,-1-1 34 0 0,1 1-4 0 0,-1-1-38 0 0,0 1 0 0 0,1-1-36 0 0,-1 0-42 0 0,1-1-45 0 0,-1 1-205 0 0,1 0-111 0 0,-1 0 101 0 0,1-1-42 0 0,1 0-670 0 0,1 0-518 0 0,2-1-991 0 0</inkml:trace>
  <inkml:trace contextRef="#ctx0" brushRef="#br2" timeOffset="-119834.33">21079 5495 10016 0 0,'2'-5'70'0'0,"0"1"41"0"0,-1 2-7 0 0,1 0 47 0 0,0-1 142 0 0,0 1-100 0 0,0 0 35 0 0,-2 1-61 0 0,0 1 192 0 0,0 0 319 0 0,0 0 24 0 0,0 1-410 0 0,-1 0-42 0 0,1 0-37 0 0,-1-1-34 0 0,0 2 94 0 0,-1-1-88 0 0,-4 5 189 0 0,5-4-267 0 0,0 0 36 0 0,-6 10 273 0 0,0 1-81 0 0,-2 8 52 0 0,0-2-95 0 0,-1 13-105 0 0,2-1-89 0 0,4-2-62 0 0,1-5-24 0 0,2 21-12 0 0,1-36 38 0 0,4 12-8 0 0,-1-9 8 0 0,-3-8-24 0 0,0-4-216 0 0,0 0 64 0 0,1 0 57 0 0,-1 0 50 0 0,0 1 74 0 0,0-1 88 0 0,0 2 496 0 0,1-2-530 0 0,-1 0-39 0 0,0 1-51 0 0,0-1-65 0 0,0 1-77 0 0,1-1-90 0 0,-1 0-62 0 0,0 0-89 0 0,0 0-100 0 0,1 1-107 0 0,-1-1-116 0 0,0 0-125 0 0,0 0 362 0 0,0 0-35 0 0,0 0-35 0 0,0 0-36 0 0,2-1-1406 0 0,1-1-1116 0 0</inkml:trace>
  <inkml:trace contextRef="#ctx0" brushRef="#br2" timeOffset="-119615.63">20977 5474 10800 0 0,'-1'0'212'0'0,"1"0"-68"0"0,0-2-6 0 0,-2-1-17 0 0,1 1-37 0 0,1 1 61 0 0,-1 0 89 0 0,1 1-234 0 0,-3-2 67 0 0,1 0-39 0 0,1-1 35 0 0,1 3 21 0 0,0 0 100 0 0,2-1 170 0 0,11-3 407 0 0,0 2-75 0 0,1 1-75 0 0,1 0-77 0 0,-1 1-77 0 0,1 1-77 0 0,0 0-79 0 0,0 0-80 0 0,-2 0-92 0 0,0-1-63 0 0,0 1-62 0 0,0-1-64 0 0,21 0 140 0 0,-16 1-41 0 0,-6-1-44 0 0,-2 0-29 0 0,1 0-35 0 0,-3-1-20 0 0,0 1-35 0 0,1 0-38 0 0,-1-1-43 0 0,-1 1-2 0 0,0-1-35 0 0,0 0-39 0 0,-1 0-39 0 0,1 0-44 0 0,0 0-45 0 0,-1 0-48 0 0,1-1-50 0 0,12-3-709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32:44.1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38 167 6912 0 0,'0'0'157'0'0,"0"0"23"0"0,0 0 11 0 0,0 0-63 0 0,0 0-6 0 0,0 0 51 0 0,0 0 150 0 0,0 0 279 0 0,0 0 26 0 0,0 0-19 0 0,0 0-94 0 0,0 0-41 0 0,0 0-8 0 0,0 0-32 0 0,0 0-123 0 0,0 0-58 0 0,0 1 0 0 0,0 0-94 0 0,0 2-71 0 0,-2 4 38 0 0,2-4-38 0 0,-5 10 288 0 0,0 0-47 0 0,4-4-140 0 0,-1 8 129 0 0,-2 0-113 0 0,1-5-124 0 0,0 2-54 0 0,-3 11-15 0 0,4-20-1 0 0,1 0-1 0 0,0 0 1 0 0,0 0-1 0 0,0 0 0 0 0,1 0 1 0 0,0 1-1 0 0,0 4-10 0 0,2 32 131 0 0,1-36-62 0 0,1 3 44 0 0,-4-7-107 0 0,1-1 0 0 0,-1 1 0 0 0,1-1-1 0 0,0 1 1 0 0,-1-1 0 0 0,1 0 0 0 0,0 1 0 0 0,0-1 0 0 0,0 0-1 0 0,0 0 1 0 0,0 0 0 0 0,0 1 0 0 0,1-1 0 0 0,0 0-6 0 0,-2 0-193 0 0,0-1 66 0 0,1 0 58 0 0,-1 0 50 0 0,0 1 59 0 0,1-1 56 0 0,1 2 354 0 0,-1-1-325 0 0,-1 0-107 0 0,1-1-39 0 0,0 0-49 0 0,-1 1-57 0 0,1-1-88 0 0,0 1-90 0 0,0-1-100 0 0,-1 0-112 0 0,1 0-120 0 0,0 1 269 0 0,-1-1-34 0 0,0 0-36 0 0,1 0-37 0 0,-1 0-38 0 0,1 0-40 0 0,1 0-1203 0 0,4 0-992 0 0</inkml:trace>
  <inkml:trace contextRef="#ctx0" brushRef="#br0" timeOffset="230.489">126 84 8960 0 0,'0'-5'217'0'0,"-1"-7"133"0"0,0 8-193 0 0,0 0 65 0 0,0 0 128 0 0,0 3-125 0 0,1-1 40 0 0,-1 0 43 0 0,0 1 47 0 0,0 0 51 0 0,0 0 55 0 0,-1-2 527 0 0,1-8 1416 0 0,1 9-1707 0 0,0 1-47 0 0,1 2-718 0 0,1-1 62 0 0,2 2 147 0 0,-2 0-112 0 0,0-2-51 0 0,-1 1-35 0 0,1 0-84 0 0,0 0-93 0 0,-1 0-43 0 0,1 0-88 0 0,0 0-96 0 0,0 0-107 0 0,-1-1 197 0 0,-1 1-55 0 0,1-1-48 0 0,0 0-43 0 0,0 1-149 0 0,0 0-43 0 0,1 0-181 0 0,0 0-491 0 0</inkml:trace>
  <inkml:trace contextRef="#ctx0" brushRef="#br0" timeOffset="776.3">391 0 10136 0 0,'0'0'230'0'0,"0"0"30"0"0,0 0 19 0 0,-2 1-154 0 0,-1 1-36 0 0,-1 0-35 0 0,0-1-35 0 0,-4 3 20 0 0,1 0 64 0 0,1 2 76 0 0,0 3 132 0 0,1-1-50 0 0,0-2 194 0 0,1-1-36 0 0,0 2-36 0 0,0-1-32 0 0,-1 8 258 0 0,0 1-109 0 0,2 0-95 0 0,0 0-81 0 0,1 1-65 0 0,1-1-51 0 0,-1 4 2 0 0,-2 7 63 0 0,-1 7-66 0 0,4-10-101 0 0,0 0-63 0 0,-1 1-107 0 0,1-17 40 0 0,1 4 50 0 0,1 1 49 0 0,2-8 49 0 0,-3-4-294 0 0,2-3 64 0 0,-1 1 48 0 0,4-6-22 0 0,-4 7 22 0 0,7-9-113 0 0,-2-1-73 0 0,2-2-116 0 0,3-8-246 0 0,-2 5 130 0 0,-3 5 197 0 0,-1 2 86 0 0,1 0 48 0 0,8-13-192 0 0,10-13-190 0 0,2 1 35 0 0,-10 19 374 0 0,1 1 59 0 0,-9 8 52 0 0,-8 7 55 0 0,-1 4 77 0 0,-11 22 459 0 0,9-21-492 0 0,0-2-33 0 0,-4 4 93 0 0,-9 12 167 0 0,-23 31 350 0 0,27-32-391 0 0,0 1 80 0 0,2 1 86 0 0,6-12-243 0 0,2-2-45 0 0,2-5-108 0 0,-1 0 0 0 0,1 1-1 0 0,0-1 1 0 0,0 0-1 0 0,0 0 1 0 0,0 0 0 0 0,0 1-1 0 0,1 0-47 0 0,1 7 193 0 0,-2-10-191 0 0,4 11 466 0 0,4-2-38 0 0,3-2-39 0 0,2-1-39 0 0,1-1-39 0 0,-1-1-38 0 0,0-2-38 0 0,-2 0-38 0 0,-3-1-330 0 0,0 1 81 0 0,-1-1 71 0 0,1 0 59 0 0,1 0 79 0 0,0 1 49 0 0,18 2 523 0 0,-16-2-494 0 0,-1-1-63 0 0,0 1-89 0 0,-5-1-85 0 0,0 0-33 0 0,2 0-68 0 0,0 0-73 0 0,0 0-80 0 0,0 0-89 0 0,-2-1-16 0 0,1 1-73 0 0,0 0-76 0 0,0 0-82 0 0,0 0-87 0 0,-1-1-90 0 0,1 1-95 0 0,0 0-101 0 0,-1 0-242 0 0,0-1-36 0 0,11 2-2602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3:51.606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1 389 3728 0 0,'0'0'103'0'0,"0"0"35"0"0,0 0 45 0 0,0 0 10 0 0,0 0 6 0 0,0 0-10 0 0,0 0-43 0 0,0 0-18 0 0,0 0-7 0 0,2-1-8 0 0,24-14 303 0 0,-24 14-297 0 0,-2 1 1 0 0,1-1 16 0 0,39-15 1544 0 0,-38 16-1443 0 0,1-2-77 0 0,84-21 523 0 0,26 17-83 0 0,-56 7-358 0 0,224-22 805 0 0,-102 31-656 0 0,-86 6-231 0 0,48-4-150 0 0,68-13 180 0 0,28-13 223 0 0,19-3-330 0 0,-10 0-17 0 0,121-3 140 0 0,-1 13-153 0 0,-192-4 75 0 0,-69 4-53 0 0,133 3 139 0 0,-70 8-228 0 0,194-15 78 0 0,43 5 128 0 0,-238 2-128 0 0,78 0-64 0 0,-19-13 72 0 0,-80 17 82 0 0,-17-4-140 0 0,225-25-138 0 0,16 7 144 0 0,-222 5 44 0 0,38 7-64 0 0,-5 2 0 0 0,-35-6 0 0 0,78 4 0 0 0,116 4-16 0 0,-202-6 16 0 0,184 6 0 0 0,60-32 72 0 0,-196 35-72 0 0,99-19 0 0 0,2 27 0 0 0,-131 2 0 0 0,-78-11 0 0 0,39 1 0 0 0,206 15 0 0 0,-24-21 0 0 0,95 16 0 0 0,46-5 0 0 0,-343-1 0 0 0,302-4 0 0 0,-206 5 0 0 0,117-14 0 0 0,-37 12 0 0 0,-142-8-152 0 0,0 7 0 0 0,117 13 152 0 0,167-2 296 0 0,-173 18-296 0 0,-34-24-299 0 0,16 15 598 0 0,-177-11-299 0 0,1-2 0 0 0,0-3 0 0 0,46-2 0 0 0,47-4-298 0 0,69 15 607 0 0,-122-4-320 0 0,127 3 11 0 0,74-15 0 0 0,-161 16 0 0 0,121-9 0 0 0,-70-1-244 0 0,-65 4 497 0 0,65-12-277 0 0,108-11 39 0 0,-74 34-15 0 0,-68-16 0 0 0,60-12 0 0 0,-52 4 0 0 0,5-1 0 0 0,-64-11 0 0 0,4-2 0 0 0,-24 8 0 0 0,254 15 0 0 0,-243-8 0 0 0,-23 2 0 0 0,82-4 0 0 0,-28 23 0 0 0,18 5 0 0 0,-46-10 0 0 0,-49-8 0 0 0,74 4-271 0 0,-61 1 787 0 0,-8-3-489 0 0,-7 1-87 0 0,-14-4 48 0 0,-14 2 22 0 0,-5-1 33 0 0,6 0-32 0 0,13 15-310 0 0,-19-10 110 0 0</inkml:trace>
  <inkml:trace contextRef="#ctx0" brushRef="#br1" timeOffset="41947.623">18278 2198 4320 0 0,'0'0'99'0'0,"0"0"11"0"0,0 0 9 0 0,0 0 29 0 0,0 0 117 0 0,0 0 50 0 0,0 0 6 0 0,0 0-17 0 0,0 0-95 0 0,0 0-45 0 0,0 0-10 0 0,0 0-2 0 0,0 0 0 0 0,0 0 0 0 0,0 0 0 0 0,0 0-6 0 0,0 0-22 0 0,1-1-10 0 0,62-18 878 0 0,21 4-50 0 0,21 6-351 0 0,137 10-263 0 0,-177-2-192 0 0,-56 1-125 0 0,-3 2-1 0 0,-28 5 204 0 0,-44-2-198 0 0,-98-2 48 0 0,-84-6 8 0 0,201-1-92 0 0,46 4-76 0 0,1 0-4 0 0,0 0-688 0 0,0 0-2768 0 0</inkml:trace>
  <inkml:trace contextRef="#ctx0" brushRef="#br1" timeOffset="42450.281">18318 2275 5152 0 0,'0'0'116'0'0,"0"0"17"0"0,0 0 10 0 0,8-4 1 0 0,50-8 237 0 0,28-2 1475 0 0,68 8-1136 0 0,-95 7-589 0 0,12 6 23 0 0,-57-7-146 0 0,-1 1-1 0 0,0 0 0 0 0,0 1 0 0 0,0 0 1 0 0,0 1-1 0 0,0 0 0 0 0,10 5-7 0 0,-22-8-87 0 0,-1 0-369 0 0,0 0-1585 0 0,0 0-708 0 0</inkml:trace>
  <inkml:trace contextRef="#ctx0" brushRef="#br1" timeOffset="43150.907">18726 1922 5328 0 0,'0'-15'394'0'0,"-4"-4"-204"0"0,3 13 1132 0 0,5 7 389 0 0,-2 0-1968 0 0,121 85 1182 0 0,-75-50-710 0 0,-3-6 127 0 0,-17-3-328 0 0,-8-5-14 0 0,8 9 0 0 0,-15-14 272 0 0,-12-16-187 0 0,-8 16 322 0 0,5-11-318 0 0,-1 1 0 0 0,0-1-1 0 0,0 0 1 0 0,-1 0 0 0 0,0 0 0 0 0,0 0 0 0 0,0-1 0 0 0,-1 0 0 0 0,1 0 0 0 0,-1 0 0 0 0,-1 0 0 0 0,1-1 0 0 0,-5 3-89 0 0,-67 48 568 0 0,-37 10 616 0 0,9-6-854 0 0,97-49-251 0 0,24 9-1263 0 0,-9-10-3505 0 0</inkml:trace>
  <inkml:trace contextRef="#ctx0" brushRef="#br1" timeOffset="60792.619">24026 3956 3744 0 0,'0'0'83'0'0,"0"0"11"0"0,0 0 9 0 0,0 0 45 0 0,-4-10 3190 0 0,-22 9-2963 0 0,1 1-155 0 0,-59 11 211 0 0,-68 20 97 0 0,83-21-315 0 0,-78 5-85 0 0,-37 12 171 0 0,23 0-235 0 0,80-16 2 0 0,-64 6 249 0 0,64-10-238 0 0,-145 20 117 0 0,-7-5 306 0 0,135-15-436 0 0,-88-4 160 0 0,-29 22-160 0 0,-96-36 138 0 0,186 4-84 0 0,-205 4-54 0 0,152-11-48 0 0,28 10 160 0 0,-106 8 90 0 0,132-12-202 0 0,66 5-3 0 0,-1 3-1 0 0,1 3 1 0 0,-25 4-61 0 0,-3 0 64 0 0,-54-6 10 0 0,15-5 33 0 0,2 4 21 0 0,-153 10 11 0 0,-63-14 49 0 0,129 8-59 0 0,-256-1 84 0 0,321 1-106 0 0,-89-7-32 0 0,-143 16-11 0 0,4-2 360 0 0,7 3-603 0 0,213-7 179 0 0,-75 10 243 0 0,-77-9-475 0 0,143 2 232 0 0,-135 4 144 0 0,-88 5-80 0 0,61-14-78 0 0,-63 8 100 0 0,13-6-76 0 0,-265 3 452 0 0,530-6-354 0 0,-66-3 144 0 0,-218 8-114 0 0,78-8-20 0 0,-94 9 514 0 0,316-11-632 0 0,76-5-14 0 0,15 6-50 0 0,2 0-2 0 0,0 0-40 0 0,0 0-171 0 0,0 0-71 0 0,2 1-17 0 0,7 5-3 0 0</inkml:trace>
  <inkml:trace contextRef="#ctx0" brushRef="#br1" timeOffset="66174.217">12219 552 5352 0 0,'-1'-2'116'0'0,"-5"-67"349"0"0,6 68-318 0 0,0-57 1967 0 0,0 57-1915 0 0,0 1 8 0 0,-1-3 27 0 0,1 3-174 0 0,0 0 1 0 0,0 1-1 0 0,-1-1 0 0 0,1 0 1 0 0,0 0-1 0 0,0 0 1 0 0,0 0-1 0 0,-1 1 0 0 0,1-1 1 0 0,0 0-1 0 0,0 0 1 0 0,-1 0-1 0 0,1 0 0 0 0,0 0 1 0 0,0 0-1 0 0,-1 0 1 0 0,1 0-1 0 0,0 0 0 0 0,0 0 1 0 0,-1 0-1 0 0,1 0 1 0 0,0 0-1 0 0,-1 0 0 0 0,1 0 1 0 0,0 0-1 0 0,0 0 1 0 0,-1 0-1 0 0,1 0 0 0 0,0 0 1 0 0,0 0-1 0 0,-1 0 1 0 0,1 0-1 0 0,0 0 1 0 0,0-1-1 0 0,0 1 0 0 0,-1 0 1 0 0,1 0-1 0 0,0 0 1 0 0,0 0-1 0 0,0-1 0 0 0,-1 1 1 0 0,1 0-1 0 0,0 0 1 0 0,0-1-1 0 0,0 1 0 0 0,0 0 1 0 0,0 0-1 0 0,-1-1 1 0 0,1 1-1 0 0,0 0 0 0 0,0 0 1 0 0,0-1-1 0 0,0 1 1 0 0,0 0-61 0 0,-19 77 896 0 0,8 36-239 0 0,6 1 0 0 0,4 18-657 0 0,1-117 87 0 0,-15 124 656 0 0,-11 83-30 0 0,17-70-170 0 0,-3-59-352 0 0,-10 69 87 0 0,3-29 132 0 0,7-47-175 0 0,0 2-11 0 0,-1 14 91 0 0,-2 23-78 0 0,11-9-69 0 0,-4-22-40 0 0,-8 56-75 0 0,2-40 11 0 0,2-10 75 0 0,-4 76 178 0 0,8-81-165 0 0,0 15-80 0 0,-10 27 242 0 0,6-45-68 0 0,0-31-246 0 0,8 77 0 0 0,8-47 136 0 0,1-64-136 0 0,6 50 128 0 0,-8 13-64 0 0,2-25-64 0 0,-2 22 54 0 0,2-12-44 0 0,5-1 54 0 0,-6-48-64 0 0,-4-17 0 0 0,5 28 54 0 0,-1-9 31 0 0,2 2-32 0 0,-5-23-42 0 0,-1-5 32 0 0,1 6-22 0 0,1 0 22 0 0,-1 0-22 0 0,-1-6 32 0 0,1-1 1 0 0,2 4-54 0 0,10 9-639 0 0,-11-12 447 0 0,-1-2-7 0 0,41 0-1129 0 0,-33 0 936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5:36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9218 271 5008 0 0,'17'-2'108'0'0,"-14"1"17"0"0,8 0 136 0 0,54-19 1859 0 0,-56 12 3103 0 0,-133-4-3842 0 0,-191-15-719 0 0,-11 14-597 0 0,-7 8 246 0 0,101-7-247 0 0,-76-1 384 0 0,-62-11-320 0 0,43 9-128 0 0,-86-12-191 0 0,-10 2 374 0 0,72 5 93 0 0,-95-8-256 0 0,-210 14 68 0 0,393 11-88 0 0,-41 6 0 0 0,-214-6 0 0 0,225 14 0 0 0,6-11 0 0 0,65 17 0 0 0,-85 0 0 0 0,-4 42 63 0 0,78-18 145 0 0,174-27-208 0 0,-38 18-87 0 0,-16 8 33 0 0,3-7 44 0 0,34-3 10 0 0,-7 5-64 0 0,11-14 64 0 0,31-10 0 0 0,-28 9 0 0 0,61-19-10 0 0,0 1 1 0 0,0 1 0 0 0,0-1 0 0 0,1 1 0 0 0,-1 1 0 0 0,1 0 0 0 0,-1 0-1 0 0,1 0 1 0 0,0 0 0 0 0,1 1 0 0 0,-1 1 0 0 0,1-1 0 0 0,0 1 0 0 0,-3 4 9 0 0,-42 62-64 0 0,47-64 88 0 0,-57 143 8 0 0,34-59-32 0 0,14-35 0 0 0,-2 19 0 0 0,-1 7-280 0 0,-7 35 280 0 0,8-26 0 0 0,4 40 0 0 0,15 2 234 0 0,-4-53-500 0 0,-1-34 266 0 0,2-20 0 0 0,0-1 0 0 0,-2 1 0 0 0,-1-1 0 0 0,-1 1 0 0 0,-4 10 0 0 0,2-2 0 0 0,-30 72 293 0 0,15-27-356 0 0,-7 0 37 0 0,-24 10 50 0 0,2 3-156 0 0,13-30 284 0 0,-49 78-240 0 0,67-114 88 0 0,0 0 0 0 0,2 1 0 0 0,1 1 0 0 0,-3 9 0 0 0,14-27 0 0 0,-16 40 137 0 0,-7 28-218 0 0,-20 81 81 0 0,20-74 0 0 0,7-17 0 0 0,-19 43 0 0 0,-27 19 0 0 0,5-4 0 0 0,10-16 0 0 0,-20 44 0 0 0,28-61 0 0 0,32-56 0 0 0,5-13 0 0 0,13-4 53 0 0,7 3-42 0 0,4-7-11 0 0,58 24 64 0 0,37-15 0 0 0,-44-10-64 0 0,-13-7 0 0 0,-1-1 0 0 0,56-1-83 0 0,-40-7 30 0 0,13 3-1 0 0,46-3 44 0 0,21-24-126 0 0,-14-25-64 0 0,99-30 200 0 0,57 9 61 0 0,-78 27-258 0 0,-154 32 138 0 0,1 3 1 0 0,56 0 58 0 0,-61 5 286 0 0,68-6-715 0 0,300 6 593 0 0,1 2-116 0 0,-132 2 16 0 0,28-11 96 0 0,63-11-96 0 0,-93 14-47 0 0,8-11 262 0 0,-94 15-293 0 0,-22 12-122 0 0,-103-9 307 0 0,79-9-432 0 0,-30 1 369 0 0,69-9 49 0 0,-89 10-344 0 0,-5-4 370 0 0,104-5-296 0 0,17 8 245 0 0,-62-12-132 0 0,-16 3-264 0 0,78 8 173 0 0,-117 4 158 0 0,81-3-67 0 0,29 6-96 0 0,-168 0 117 0 0,0-2 0 0 0,0-2 1 0 0,20-7-22 0 0,77-11-60 0 0,109 7 112 0 0,-73 3-116 0 0,-128 6 56 0 0,280-57 88 0 0,-210 31-80 0 0,-37 9 0 0 0,37-12 0 0 0,21-5 218 0 0,20-10-256 0 0,9-38 88 0 0,-95 37-216 0 0,-40 17 390 0 0,-4-14 199 0 0,-25 30-280 0 0,-2 1 0 0 0,0-1 0 0 0,-1-1 0 0 0,-1 1 0 0 0,-1-1 0 0 0,-1-1 0 0 0,0 1 0 0 0,-1-9-143 0 0,18-110 406 0 0,-15 19 59 0 0,-16-11-448 0 0,-4 18 239 0 0,9 35-202 0 0,3 2 82 0 0,19-13-126 0 0,-12 66-10 0 0,-2 1 0 0 0,-1 0 0 0 0,0-1 0 0 0,-2 0 0 0 0,-1-6 0 0 0,3-127 64 0 0,-8 50-64 0 0,1 7-73 0 0,-17-70 112 0 0,-3 42-39 0 0,-8-54 10 0 0,14 64-10 0 0,11 70 0 0 0,-10-56 0 0 0,9 41 78 0 0,-2-19-12 0 0,-3 23-66 0 0,-10-6 11 0 0,11 46 42 0 0,6 10-65 0 0,-18-35-34 0 0,8 22 112 0 0,-2 5-66 0 0,-16-11-16 0 0,12 22-117 0 0,-61-2 10 0 0,-12 10-2302 0 0,68-1-3597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38:35.583"/>
    </inkml:context>
    <inkml:brush xml:id="br0">
      <inkml:brushProperty name="width" value="0.05" units="cm"/>
      <inkml:brushProperty name="height" value="0.05" units="cm"/>
    </inkml:brush>
    <inkml:context xml:id="ctx1">
      <inkml:inkSource xml:id="inkSrc2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09-08T09:14:39.275"/>
    </inkml:context>
    <inkml:brush xml:id="br1">
      <inkml:brushProperty name="width" value="0.05" units="cm"/>
      <inkml:brushProperty name="height" value="0.05" units="cm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21408 2065 10656 0 0,'-15'-15'241'0'0,"11"13"113"0"0,0 1-103 0 0,-1 2-83 0 0,0 1-60 0 0,-8 8 61 0 0,7-5-69 0 0,2-1 7 0 0,1-1 45 0 0,-1 0 58 0 0,1-1 70 0 0,-4 1-44 0 0,0 0-4 0 0,0 1 43 0 0,2 2 47 0 0,3 1 51 0 0,-1 3-69 0 0,-1 0-35 0 0,-9 10 179 0 0,1 1-89 0 0,3-5-145 0 0,2-2-101 0 0,1 0-47 0 0,1-3-19 0 0,0 0 0 0 0,-2 11-47 0 0,0 1 56 0 0,3-11-35 0 0,0 1 1 0 0,1 0 0 0 0,0 0 0 0 0,1 1-22 0 0,2-10 20 0 0,0 0 1 0 0,0 0-1 0 0,0 0 0 0 0,0 0 0 0 0,1 0 0 0 0,0 3-20 0 0,5 8 105 0 0,4-2 38 0 0,-3-6 48 0 0,5 5 143 0 0,-3-6-45 0 0,0-1 48 0 0,-4-3-123 0 0,0 0 38 0 0,14 1 267 0 0,-1-5-101 0 0,-2-4-101 0 0,-13 4-250 0 0,0 0 0 0 0,0 0-1 0 0,-1 0 1 0 0,1 0 0 0 0,0 0 0 0 0,-1 0-1 0 0,0-1 1 0 0,1 1 0 0 0,-1-1-1 0 0,1-2-66 0 0,5-6 162 0 0,3-7 49 0 0,0 0-69 0 0,-2-2-62 0 0,-3-1-53 0 0,1-6 8 0 0,-3 15 0 0 0,-1 0 1 0 0,-1-1-1 0 0,2-10-35 0 0,1-23 77 0 0,1 7 16 0 0,-5 12-74 0 0,0-2 32 0 0,2 1-88 0 0,-1 13-24 0 0,-1 0-1 0 0,0 1 1 0 0,-1-1-1 0 0,-1 0 1 0 0,0-3 61 0 0,-2-7-20 0 0,1-23 20 0 0,1 22 1 0 0,-2-19-1 0 0,-1 23 0 0 0,2 0 0 0 0,1 0 0 0 0,1-1 0 0 0,1-2 0 0 0,2 15 0 0 0,-3 9 0 0 0,1 0 0 0 0,-1 0 0 0 0,0-1 0 0 0,1 1 0 0 0,-1 0 0 0 0,0 0 0 0 0,0 0 0 0 0,0 0 0 0 0,0 0 0 0 0,0 0 0 0 0,0 0 0 0 0,0 0 0 0 0,0-1 0 0 0,-2-3 14 0 0,2 7 67 0 0,0 2-41 0 0,-1 2-31 0 0,-1 3-45 0 0,1-2-12 0 0,-5 20-60 0 0,5-20 87 0 0,-1 0 0 0 0,1 0 1 0 0,0-1-1 0 0,0 1 0 0 0,1 5 21 0 0,-1 37-103 0 0,-1-29 94 0 0,1 5 14 0 0,3 12-45 0 0,-1 0 11 0 0,-2 24 29 0 0,-1-28 0 0 0,2-1 0 0 0,3 26 0 0 0,-2-50 0 0 0,0 1 0 0 0,-1-1 0 0 0,0 1 0 0 0,0-1 0 0 0,-1 1 0 0 0,0-1 0 0 0,-2 7 0 0 0,2-7 0 0 0,0-1 0 0 0,0 0 0 0 0,1 1 0 0 0,0-1 0 0 0,1 0 0 0 0,-1 1 0 0 0,2-1 0 0 0,0 6 0 0 0,1 1 0 0 0,-4 9 0 0 0,1-21 0 0 0,-1 1 0 0 0,1-1 0 0 0,0 1 0 0 0,0-1 0 0 0,0 1 0 0 0,0-1 0 0 0,1 1 0 0 0,-1-1 0 0 0,1 2 0 0 0,3 7 1 0 0,-2-8 0 0 0,-1-1 0 0 0,0 1 1 0 0,0 0-1 0 0,0 0 0 0 0,-1 0 0 0 0,1 0 1 0 0,-1 0-1 0 0,1 3-1 0 0,-1-4 6 0 0,0 0 0 0 0,0 0-1 0 0,1 0 1 0 0,-1-1 0 0 0,1 1 0 0 0,-1 0-1 0 0,1 0 1 0 0,0-1 0 0 0,-1 1 0 0 0,2 0-7 0 0,1 4-30 0 0,1 0-59 0 0,-1-2-15 0 0,-1 0-42 0 0,-1-3-77 0 0,-1-1-127 0 0,2 0 97 0 0,1 1 41 0 0,1 0-18 0 0,-2-1 11 0 0,-1 0 10 0 0,-1 1 140 0 0,0-1-116 0 0,1 0 74 0 0,1 1-36 0 0,-1-1 30 0 0,0 0-11 0 0,0 1-62 0 0,-1-1-98 0 0,0 0-107 0 0,1 0 154 0 0,-1 1-35 0 0,0-1-34 0 0,0 0-38 0 0,0 0-1104 0 0</inkml:trace>
  <inkml:trace contextRef="#ctx0" brushRef="#br0" timeOffset="448.317">21611 1982 9648 0 0,'18'0'55'0'0,"18"-2"40"0"0,-11 2 24 0 0,-3 1 58 0 0,-1 1 101 0 0,-13 0-142 0 0,-1 2-57 0 0,-3-1-60 0 0,-1-1 1 0 0,0 1-1 0 0,0-1 0 0 0,0 1 1 0 0,-1 0-1 0 0,1 1-19 0 0,6 8 132 0 0,-5-6-15 0 0,0 0 49 0 0,-1 2 145 0 0,-1-4-111 0 0,-1 0 35 0 0,0 5 87 0 0,-4 3 25 0 0,0 2-48 0 0,4-4-67 0 0,5 7 96 0 0,7 8 217 0 0,1 4 70 0 0,-7-8-255 0 0,-5-7-151 0 0,-1 0-67 0 0,0 4-51 0 0,2-2-73 0 0,1-1-3 0 0,-2 0 38 0 0,1 18 142 0 0,-4-3 50 0 0,0-15-30 0 0,0 1 1 0 0,-2-1-1 0 0,-1 5-215 0 0,3-17 37 0 0,-1 1 1 0 0,0-1-1 0 0,1 0 0 0 0,-1 0 0 0 0,0 0 0 0 0,-1 0 1 0 0,1 0-1 0 0,-1 0 0 0 0,1-1 0 0 0,-1 1 0 0 0,-2 1-37 0 0,5-4 13 0 0,-1 1 0 0 0,1-1 0 0 0,-1 1-1 0 0,1-1 1 0 0,-1 1 0 0 0,0-1 0 0 0,1 0-1 0 0,-1 1 1 0 0,1-1 0 0 0,-1 0 0 0 0,0 0-1 0 0,1 0 1 0 0,-1 1 0 0 0,0-1 0 0 0,0 0-1 0 0,1 0 1 0 0,-1 0 0 0 0,0 0-13 0 0,0-1 13 0 0,0 1 0 0 0,0 0 0 0 0,0-1-1 0 0,0 1 1 0 0,0 0 0 0 0,0-1 0 0 0,1 1 0 0 0,-1-1 0 0 0,0 0 0 0 0,0 1 0 0 0,1-1 0 0 0,-1 0 0 0 0,0 1 0 0 0,1-1-1 0 0,-1 0 1 0 0,0 0 0 0 0,1 1 0 0 0,-1-1 0 0 0,1 0-13 0 0,-8-20 232 0 0,8 9-27 0 0,8-13 218 0 0,4 1-50 0 0,3 1-59 0 0,2 1-68 0 0,-4 4-104 0 0,-1 1-56 0 0,0-2 1 0 0,36-52 178 0 0,-38 58-229 0 0,0 1 0 0 0,1 0 0 0 0,1 1 0 0 0,4-4-36 0 0,27-26 146 0 0,-30 28-100 0 0,0 0 0 0 0,8-5-46 0 0,0 1 61 0 0,-16 10-60 0 0,0 0 1 0 0,0 0-1 0 0,0 0 0 0 0,2-6-1 0 0,-4 4-5 0 0,-3 0-61 0 0,-3 2-67 0 0,-2-1-75 0 0,-2 2-80 0 0,0 1-87 0 0,-1 1-95 0 0,1 1-99 0 0,5 3 268 0 0,0-1-43 0 0,0 1-38 0 0,0-1-35 0 0,-1 1-267 0 0,0-1-59 0 0,0 1-45 0 0,0 0-33 0 0,-5-1-1467 0 0,-3 1-1293 0 0</inkml:trace>
  <inkml:trace contextRef="#ctx1" brushRef="#br1">10693 16926,'0'0</inkml:trace>
  <inkml:trace contextRef="#ctx0" brushRef="#br0" timeOffset="3.647">21174 14166 10680 0 0,'0'0'241'0'0,"-1"0"-6"0"0,1 0-100 0 0,-2-1-65 0 0,-2 0-6 0 0,1 1 1 0 0,-5-1-43 0 0,1 0 54 0 0,-1 0 50 0 0,1 0 44 0 0,0 0 39 0 0,0 1 36 0 0,-7 0 327 0 0,1 1 52 0 0,8 0-315 0 0,-1 0-1 0 0,1 1 0 0 0,0-1 1 0 0,0 1-1 0 0,0 0-308 0 0,-6 4 516 0 0,0-1-50 0 0,3-1-185 0 0,1 0-46 0 0,-13 12 374 0 0,-7 15 238 0 0,11-9-370 0 0,6-3-167 0 0,1 4-104 0 0,6-11 16 0 0,0 1-38 0 0,-2 13 87 0 0,3 1-106 0 0,4-1-73 0 0,-2-22-85 0 0,1-1 1 0 0,-1 1-1 0 0,1-1 0 0 0,1 1 1 0 0,-1 0-1 0 0,0-1 0 0 0,1 0 1 0 0,0 1-1 0 0,-1-1 1 0 0,1 0-1 0 0,0 0 0 0 0,1 0 1 0 0,-1 0-1 0 0,1 0 0 0 0,-1-1 1 0 0,1 1-1 0 0,1 0-7 0 0,0 0 17 0 0,-1-1 0 0 0,1 0-1 0 0,-1-1 1 0 0,1 1 0 0 0,-1-1 0 0 0,1 1-1 0 0,2-1-16 0 0,-1 0 25 0 0,0 0-1 0 0,-1 0 1 0 0,1-1-1 0 0,0 1 0 0 0,0-1 1 0 0,1-1-25 0 0,31-5 50 0 0,-2-5-92 0 0,-3-3-89 0 0,-25 11 151 0 0,0-1-55 0 0,0 1-50 0 0,0-2-42 0 0,1 0-74 0 0,1-1-41 0 0,0 0-90 0 0,6-5-209 0 0,-4 3 60 0 0,-2 2 95 0 0,3-4-140 0 0,3-1-136 0 0,-5 3 173 0 0,22-17-991 0 0,-15 9 715 0 0,-7 9 425 0 0,-1 1 37 0 0,-6 6 236 0 0,0-2 9 0 0,3-4-48 0 0,-3 4 81 0 0,1 1 52 0 0,1 1 91 0 0,0 3 62 0 0,3 4 239 0 0,-5-2-203 0 0,11 29 434 0 0,-6-7-232 0 0,-2 1-39 0 0,2 29 345 0 0,-4-20-204 0 0,-4-32-453 0 0,1 2 151 0 0,-2 2 48 0 0,1-1 37 0 0,0 0 49 0 0,1-1 50 0 0,2 0 50 0 0,-1-1 473 0 0,-4-7-482 0 0,0 0-53 0 0,-1-2-85 0 0,1 2-194 0 0,1-1-33 0 0,-1 1-36 0 0,1-1-41 0 0,0 0-44 0 0,0 1-49 0 0,0-2 111 0 0,0 0 0 0 0,0 0 0 0 0,1 0 0 0 0,-1 0 0 0 0,1 0 0 0 0,0 0 0 0 0,-1-3-19 0 0,5-22 41 0 0,1 14-54 0 0,0-1 0 0 0,6-10 13 0 0,-1 2 12 0 0,6-10 61 0 0,4 3-88 0 0,3 4-112 0 0,-10 15 14 0 0,1 0-36 0 0,0 1-39 0 0,1 2-42 0 0,1 0-44 0 0,0 1-49 0 0,1 1-50 0 0,0 1-53 0 0,0 2-56 0 0,1 0-60 0 0,-5 1 289 0 0,-1 0-93 0 0,1 0-82 0 0,-1 1-71 0 0,5-2-295 0 0,1 1-89 0 0,1-1-178 0 0,26-2-1493 0 0,-28 4 1689 0 0,-5 0 243 0 0,1 0 46 0 0,0 1 56 0 0,-1 0 67 0 0,-14 0 1152 0 0,-1 1-105 0 0,0 0-93 0 0,0 0-84 0 0,0 1-8 0 0,-1 1-83 0 0,0 0-17 0 0,-2 2 60 0 0,0-1-71 0 0,3-1-70 0 0,1-2-3 0 0,0 1 46 0 0,-10 5 380 0 0,0 0-79 0 0,1 1-72 0 0,0 1-67 0 0,0 1-61 0 0,1-1-58 0 0,0 2-50 0 0,0 0-46 0 0,-4 7 50 0 0,2 2-82 0 0,0 4-39 0 0,9-16-99 0 0,1-1-1 0 0,-1 1 1 0 0,0 8-48 0 0,4-1 116 0 0,2-6-4 0 0,1-3 26 0 0,1 1 56 0 0,-2-2-6 0 0,0 0 45 0 0,-2-4 2 0 0,0-1-91 0 0,4 2-94 0 0,-1-1 0 0 0,0 0 0 0 0,1-1 0 0 0,-1 1 0 0 0,1-1 0 0 0,-1 0 0 0 0,1 0 0 0 0,-1 0 0 0 0,1-1-1 0 0,-1 0 1 0 0,0 1-50 0 0,1-2 55 0 0,-1 1-1 0 0,0 0 1 0 0,0-1-1 0 0,0 0 1 0 0,-1 0-1 0 0,1 0 1 0 0,0 0-55 0 0,0-1 71 0 0,0 0-1 0 0,0-1 1 0 0,0 1 0 0 0,-1-1 0 0 0,1 0 0 0 0,-1 1 0 0 0,0-1 0 0 0,0-1-1 0 0,-1 1 1 0 0,1 0 0 0 0,-1-1 0 0 0,0 1 0 0 0,0-1 0 0 0,1-4-71 0 0,1-2 28 0 0,0-3-32 0 0,-3 9-10 0 0,0 1 0 0 0,0-1 0 0 0,0 0 0 0 0,-1 0 0 0 0,0-3 14 0 0,-1-9 45 0 0,-1 7-91 0 0,0 2-83 0 0,0 4 23 0 0,0 0-34 0 0,2 3 23 0 0,0 1 2 0 0,0 0 256 0 0,0 0-62 0 0,0-1-57 0 0,-1 1-53 0 0,1 0-48 0 0,0-1-45 0 0,0 1-39 0 0,0 0-36 0 0,-1-1-278 0 0,1 0-89 0 0,-2-1-1505 0 0,2 2 1656 0 0,0-1 36 0 0,-1 1 39 0 0,1 0 60 0 0,0 0 71 0 0,-1-1 83 0 0,1 1-912 0 0</inkml:trace>
  <inkml:trace contextRef="#ctx0" brushRef="#br0" timeOffset="3.647">22263 14204 12840 0 0,'3'-2'156'0'0,"0"1"122"0"0,-2-2 214 0 0,-1 0-271 0 0,-3 0-54 0 0,1 0-98 0 0,-1 0-44 0 0,-2-1 16 0 0,-1 1 73 0 0,-3 2 161 0 0,-1 1 81 0 0,-12 5 397 0 0,16-3-544 0 0,-1 0-44 0 0,2-1-74 0 0,0 1-50 0 0,-6 2-5 0 0,0 0 40 0 0,4 0 46 0 0,-1 1 0 0 0,1-1 0 0 0,-5 4-122 0 0,-6 8 225 0 0,8-4-113 0 0,4-2-57 0 0,1 1-48 0 0,4-9-3 0 0,1 1-1 0 0,-1 0 1 0 0,1-1-1 0 0,0 1 1 0 0,0 0 0 0 0,0 0-1 0 0,0 0 1 0 0,1-1-1 0 0,-1 1 1 0 0,1 0-1 0 0,-1-1 1 0 0,1 1-1 0 0,0 0 1 0 0,0-1 0 0 0,0 1-1 0 0,0-1 1 0 0,1 1-1 0 0,-1-1 1 0 0,2 2-4 0 0,4 6 30 0 0,1 0-1 0 0,0 0 1 0 0,6 5-30 0 0,-11-12 14 0 0,21 19-7 0 0,-7-7 4 0 0,-6-3 52 0 0,-6-7 26 0 0,1 0 97 0 0,1 1 122 0 0,5 2 222 0 0,-5-3-237 0 0,0 0-64 0 0,-3-2-131 0 0,0 1-56 0 0,-1-1-58 0 0,0 0-54 0 0,0 1-59 0 0,0-1-66 0 0,0 1-51 0 0,0-1 38 0 0,0 0 44 0 0,0-1 49 0 0,1 0 44 0 0,-3-1-7 0 0,-1-1 12 0 0,0 0 36 0 0,0 0 140 0 0,0 0 41 0 0,-1 0-64 0 0,-6 3 43 0 0,-7 0 121 0 0,-1-1-49 0 0,0-2-44 0 0,0-1-36 0 0,-6 0 1 0 0,12 1-57 0 0,1 0-36 0 0,-10-2-71 0 0,2-1-124 0 0,0-1-117 0 0,16 4 15 0 0,-1 0 73 0 0,0-1 52 0 0,-1 0-128 0 0,1 0 50 0 0,0 0 37 0 0,1 1-57 0 0,-1-1-70 0 0,1 1-84 0 0,0-1-97 0 0,0 1-112 0 0,0 0 256 0 0,0 0-34 0 0,1-1-34 0 0,-1 1-37 0 0,8-2-1086 0 0</inkml:trace>
  <inkml:trace contextRef="#ctx0" brushRef="#br0" timeOffset="3.647">22776 14157 13552 0 0,'-7'-5'258'0'0,"-1"0"-43"0"0,0 1-40 0 0,-1 2-36 0 0,-4-1 11 0 0,0 3-58 0 0,-14 3-29 0 0,-11 10-74 0 0,23-6 34 0 0,-1 1 64 0 0,2 1 94 0 0,5-3 113 0 0,1 1-45 0 0,2 0-40 0 0,0 1-37 0 0,-4 9 76 0 0,4 1-102 0 0,2 6-61 0 0,4-17-71 0 0,0-1 0 0 0,0 1 0 0 0,1 0 1 0 0,-1-1-1 0 0,2 1 0 0 0,-1 0 0 0 0,2 2-14 0 0,3 14 78 0 0,-2-7-40 0 0,1 0-45 0 0,-2-7-6 0 0,-2 2 105 0 0,0 2 114 0 0,-2 5 193 0 0,-2-8 16 0 0,-1-1-44 0 0,-2-2-41 0 0,-1 0-39 0 0,0-1-36 0 0,-2-2-35 0 0,-11 3 129 0 0,-1-4-108 0 0,0-2-89 0 0,1-1-70 0 0,2-2-50 0 0,10 1 14 0 0,3 1-45 0 0,0 0-33 0 0,0-1-40 0 0,1 1-26 0 0,0 0-41 0 0,-1 0-46 0 0,1 0-52 0 0,1 0-5 0 0,-1-1-43 0 0,1 1-47 0 0,0 0-50 0 0,-1 0-54 0 0,1 0-56 0 0,0 0-61 0 0,0 0-62 0 0,1 0 187 0 0,1 0-51 0 0,0 0-46 0 0,0 0-39 0 0,0 0-159 0 0,0 0-39 0 0,0 0-190 0 0,-2 0-519 0 0</inkml:trace>
  <inkml:trace contextRef="#ctx0" brushRef="#br0" timeOffset="3.647">22860 14286 16559 0 0,'0'0'178'0'0,"0"0"-38"0"0,0 0 46 0 0,0 0-86 0 0,0-3 3 0 0,0 1-8 0 0,1-9 561 0 0,2 2-313 0 0,1 3-161 0 0,-1 3-137 0 0,-1 1-37 0 0,11-3 400 0 0,0 1-49 0 0,1 3-49 0 0,1 1-51 0 0,0 1-53 0 0,-1 1-54 0 0,1 0-56 0 0,-1 1-57 0 0,3-1-72 0 0,-2 2 25 0 0,8 2-75 0 0,2 1-34 0 0,-2-2 21 0 0</inkml:trace>
  <inkml:trace contextRef="#ctx1" brushRef="#br1" timeOffset="3.647">8180 15915,'0'0</inkml:trace>
  <inkml:trace contextRef="#ctx1" brushRef="#br1" timeOffset="3.647">7521 15559,'8'-6,"2"-2</inkml:trace>
  <inkml:trace contextRef="#ctx0" brushRef="#br2" timeOffset="-127356.453">908 675 14600 0 0,'-4'-12'562'0'0,"2"0"-82"0"0,2-2-114 0 0,1 7-237 0 0,-1 0-40 0 0,1-3-42 0 0,-1 0-120 0 0,8-25 73 0 0,-7 28-36 0 0,0-1 49 0 0,1 1 44 0 0,-1-1 38 0 0,2 0 62 0 0,0-1 40 0 0,0-2 79 0 0,3-5 188 0 0,4-13 397 0 0,-7 19-619 0 0,-1 1-43 0 0,1-5 111 0 0,0 1-33 0 0,4-14 183 0 0,-1 1-101 0 0,1 0-79 0 0,0-3-38 0 0,9-37 245 0 0,-7 25-114 0 0,-3 16-115 0 0,1 1-59 0 0,23-67 331 0 0,-22 68-375 0 0,-6 17-69 0 0,-1-4-56 0 0,0 5 1 0 0,0 1 51 0 0,0 1 16 0 0,0 0 45 0 0,0 0 17 0 0,0 1 43 0 0,1 0 49 0 0,0 0 53 0 0,-2 1-165 0 0,0 1-63 0 0,0 0-12 0 0,-4 187 61 0 0,0-94-93 0 0,3 1-80 0 0,1-67 47 0 0,1-1 0 0 0,4 22 0 0 0,4 42 75 0 0,-3-44-5 0 0,6 36 63 0 0,-12-80-136 0 0,8 33 1 0 0,-5-23 25 0 0,1 1-1 0 0,0-1 1 0 0,2 2-23 0 0,-4-9 9 0 0,0 0 0 0 0,0-1 0 0 0,0 0 0 0 0,1 0 0 0 0,0 1 0 0 0,0-1 0 0 0,0-1 0 0 0,1 1 0 0 0,-1 0 0 0 0,1-1 0 0 0,0 0 0 0 0,0 0 0 0 0,0 0 0 0 0,0 0 1 0 0,0-1-1 0 0,4 2-9 0 0,-4-3 5 0 0,0 0 0 0 0,0 0 1 0 0,0-1-1 0 0,0 1 1 0 0,0-1-1 0 0,0 0 0 0 0,0 0 1 0 0,0 0-1 0 0,0-1 1 0 0,0 1-1 0 0,-1-1 0 0 0,1 0 1 0 0,0 0-1 0 0,3-1-5 0 0,3-2-1 0 0,-1 0 0 0 0,0 0 0 0 0,1-1 0 0 0,-1 0 0 0 0,1-1 1 0 0,32-27-114 0 0,-24 17-27 0 0,-2 0 0 0 0,5-7 141 0 0,-11 12-60 0 0,25-31-216 0 0,-27 31 177 0 0,-2 2-42 0 0,1 0-42 0 0,8-6-274 0 0,-10 11 311 0 0,-1-1 60 0 0,1-1 41 0 0,2-5 42 0 0,4-5-10 0 0,-11 15 1 0 0,2-3-16 0 0,-2 6-3 0 0,1 5-39 0 0,-1-5 67 0 0,0 22 7 0 0,0 1 47 0 0,1 15 310 0 0,3 12-361 0 0,-1-29 69 0 0,1-2-35 0 0,0-1-36 0 0,-1-11 29 0 0,1 1-1 0 0,0-1 1 0 0,4 9-27 0 0,-2-6 38 0 0,9 7 58 0 0,-8-10-63 0 0,-5-7 131 0 0,0-1-114 0 0,0 0-105 0 0,0 0-92 0 0,0-1-82 0 0,0 0-69 0 0,1-1-58 0 0,-1 0-46 0 0,1-1-349 0 0,3-3-1083 0 0,-5 3 1328 0 0,-1 1 62 0 0,4-5-987 0 0</inkml:trace>
  <inkml:trace contextRef="#ctx0" brushRef="#br2" timeOffset="-127067.69">1448 442 15720 0 0,'-1'-1'356'0'0,"-8"-17"585"0"0,6 12-700 0 0,-1 0-73 0 0,1 0-96 0 0,2 3-81 0 0,0 0-33 0 0,0 1 43 0 0,1 1 59 0 0,0 0 50 0 0,1-1 41 0 0,-1-1 233 0 0,4-5 633 0 0,-3 6-767 0 0,0 0-71 0 0,-1 1-116 0 0,1 0-39 0 0,0 0-43 0 0,-1 1-49 0 0,4-3 188 0 0,0 2-72 0 0,12 0-69 0 0,-14 1 34 0 0,15 3-491 0 0,-14-2 323 0 0,0 0-55 0 0,0 0-106 0 0,1 1-109 0 0,-3-1 166 0 0,1 0-36 0 0,0 0-39 0 0,0-1-40 0 0,0 2-226 0 0,-1-2 175 0 0,0 1-56 0 0,0-1-48 0 0,0 1-44 0 0,0-1-162 0 0,0 1-42 0 0,1 0-197 0 0,0 0-533 0 0</inkml:trace>
  <inkml:trace contextRef="#ctx0" brushRef="#br2" timeOffset="-126595.416">1683 563 12816 0 0,'0'2'289'0'0,"0"8"41"0"0,0 5 47 0 0,0 0-96 0 0,1-7-188 0 0,0 0-39 0 0,0-1-42 0 0,0 0-48 0 0,2 4-43 0 0,-1 0 106 0 0,0 1 99 0 0,0-1 92 0 0,0 1 94 0 0,0-1 82 0 0,0 1 74 0 0,1-1 67 0 0,-1-3-280 0 0,0 0 76 0 0,0 2 143 0 0,0 5 323 0 0,1 2 116 0 0,-1-6-377 0 0,0-2-172 0 0,0-1-106 0 0,0 1-73 0 0,0 0-33 0 0,-2-7-112 0 0,0 0 0 0 0,0 0 1 0 0,0 0-1 0 0,1 0 1 0 0,-1 0-1 0 0,1 0 1 0 0,-1 0-1 0 0,1-1 1 0 0,0 1-1 0 0,0 1-40 0 0,0-2 89 0 0,-1-1-2 0 0,2-1 11 0 0,-1-2-50 0 0,2-6-40 0 0,-3 7-1 0 0,5-12-38 0 0,1-7-49 0 0,-3 7-37 0 0,-1 1-4 0 0,2 1 0 0 0,-1 0 0 0 0,1-1 0 0 0,1 2 0 0 0,5-10 121 0 0,-6 12-87 0 0,6-9-58 0 0,10-10-167 0 0,-8 17 189 0 0,1 1 70 0 0,-4 6 74 0 0,0 1 55 0 0,-2 2 60 0 0,1 3-86 0 0,-1 0-64 0 0,0 3-44 0 0,12 9-178 0 0,-12-7 182 0 0,1-1 90 0 0,-4-2 1 0 0,0 1-1 0 0,-1-1 0 0 0,1 1 1 0 0,-1-1-1 0 0,0 1 0 0 0,1 2-36 0 0,16 21 130 0 0,8 6 7 0 0,-15-19-54 0 0,0 0 0 0 0,1-1-1 0 0,4 2-82 0 0,-13-11 37 0 0,1-1-1 0 0,1 0 1 0 0,-1 0 0 0 0,4 1-37 0 0,-5-2 36 0 0,1-1 0 0 0,1 1 1 0 0,-1-1-1 0 0,0-1 1 0 0,5 1-37 0 0,8-1 237 0 0,-2-4-90 0 0,3-4-60 0 0,-14 4-84 0 0,-1-1 0 0 0,0 1 0 0 0,0-1 1 0 0,2-2-4 0 0,17-19-27 0 0,-11 6 43 0 0,-3 4 46 0 0,-1-1 65 0 0,-3 3-62 0 0,-1 0-35 0 0,4-31-42 0 0,-9 40 11 0 0,1-6-63 0 0,0 0 1 0 0,-1 0-1 0 0,0-4 64 0 0,-1-2-75 0 0,-1 5 23 0 0,-2 3 39 0 0,1 2 14 0 0,0 2-1 0 0,2 4 2 0 0,1-1 0 0 0,-1 1 0 0 0,1 0-1 0 0,-1 0 1 0 0,0 0 0 0 0,1-1 0 0 0,-1 1 0 0 0,1 0-1 0 0,-1 0 1 0 0,1 0 0 0 0,-1 0 0 0 0,0 0-1 0 0,1 0 1 0 0,-1 0 0 0 0,1 0 0 0 0,-1 0 0 0 0,0 0-1 0 0,1 1 1 0 0,-1-1 0 0 0,1 0 0 0 0,-1 0-1 0 0,1 0 1 0 0,-1 1 0 0 0,1-1 0 0 0,-1 0 0 0 0,1 1-1 0 0,-1-1 1 0 0,1 0 0 0 0,-1 1 0 0 0,1-1-1 0 0,0 1 1 0 0,-1-1 0 0 0,1 0 0 0 0,-1 1-1 0 0,1-1 1 0 0,0 1 0 0 0,0-1-2 0 0,-1 1 8 0 0,-8 8-48 0 0,3 2 41 0 0,1 0 36 0 0,2 1 33 0 0,1 12 154 0 0,2 1 90 0 0,0-10-92 0 0,2 3-156 0 0,2 1-56 0 0,4 2-56 0 0,11 8-94 0 0,-13-21 92 0 0,0-1 0 0 0,0-1 0 0 0,1 1 0 0 0,0-1 0 0 0,3 2 48 0 0,5 2-32 0 0,2-1 44 0 0,-6-4 23 0 0,0-1-1 0 0,1 0 0 0 0,-1-1 1 0 0,1 0-1 0 0,0-1 0 0 0,0 0 1 0 0,0-1-1 0 0,6 0-34 0 0,39-2 95 0 0,-28-2-85 0 0,-1 0-34 0 0,-19 1 71 0 0,0 1-106 0 0,0-1-92 0 0,0 0-76 0 0,2-1-127 0 0,0 1-65 0 0,21-7-986 0 0,-1-2-11 0 0</inkml:trace>
  <inkml:trace contextRef="#ctx0" brushRef="#br2" timeOffset="-122246.892">4259 397 14912 0 0,'28'-21'340'0'0,"-27"20"-309"0"0,-1 1 0 0 0,1-1 0 0 0,0 1 0 0 0,-1-1 1 0 0,1 0-1 0 0,-1 0 0 0 0,1 1 0 0 0,-1-1 0 0 0,1 0 1 0 0,-1 0-1 0 0,1 0 0 0 0,-1 0 0 0 0,0 0 1 0 0,0 1-1 0 0,1-1 0 0 0,-1 0 0 0 0,0 0 0 0 0,0 0 1 0 0,0 0-1 0 0,0 0 0 0 0,0 0 0 0 0,0 0 0 0 0,0 0 1 0 0,0 0-1 0 0,-1 0 0 0 0,1 0 0 0 0,0 1 1 0 0,-1-2-32 0 0,-3-9 297 0 0,2 4-182 0 0,0 5-113 0 0,1 0-1 0 0,-1 0 1 0 0,1 0 0 0 0,-1 0-1 0 0,1 0 1 0 0,-1 0 0 0 0,0 1-1 0 0,0-1 1 0 0,0 1 0 0 0,0-1-1 0 0,0 1 1 0 0,0 0 0 0 0,-1-1-1 0 0,1 1-1 0 0,-18-8 40 0 0,4 3 38 0 0,-5-1 2 0 0,-1 2 35 0 0,-24 0 210 0 0,0 4 113 0 0,1 2 94 0 0,32 0-281 0 0,0 0-47 0 0,-14 3 91 0 0,3 0-118 0 0,15-2-108 0 0,1 1-1 0 0,0-1 1 0 0,0 1 0 0 0,1 0-1 0 0,-4 3-68 0 0,-1 3 104 0 0,-2 1-24 0 0,3-6-44 0 0,10-4-31 0 0,-1 1 0 0 0,1-1 1 0 0,0 0-1 0 0,-1 1 1 0 0,1-1-1 0 0,0 1 1 0 0,-1 0-1 0 0,1-1 0 0 0,0 1 1 0 0,0 0-1 0 0,0 0 1 0 0,-1 0-1 0 0,1 0 0 0 0,0 0 1 0 0,0 0-1 0 0,0 0 1 0 0,1 0-1 0 0,-1 0 0 0 0,0 0 1 0 0,0 0-1 0 0,1 1 1 0 0,-1-1-1 0 0,0 0 1 0 0,1 1-1 0 0,0-1 0 0 0,-1 1-5 0 0,-3 4 63 0 0,3-5-58 0 0,1-1 1 0 0,-1 1-1 0 0,1-1 0 0 0,-1 1 0 0 0,1-1 0 0 0,0 1 0 0 0,-1-1 1 0 0,1 1-1 0 0,0-1 0 0 0,-1 1 0 0 0,1-1 0 0 0,0 1 0 0 0,0 0 0 0 0,0-1 1 0 0,-1 1-1 0 0,1 0 0 0 0,0-1 0 0 0,0 1-5 0 0,5 12 20 0 0,-3-11-12 0 0,-1 0 0 0 0,1 0 0 0 0,0 0-1 0 0,0 0 1 0 0,0 0 0 0 0,0 0 0 0 0,0-1 0 0 0,3 2-8 0 0,2 1 10 0 0,1 0 1 0 0,-1-1-1 0 0,1 0 1 0 0,1 0-11 0 0,12 4 23 0 0,14 6 26 0 0,13 1-49 0 0,-4-1 25 0 0,-16-4-35 0 0,-1 0 7 0 0,7 3 36 0 0,-30-11-23 0 0,1 2-1 0 0,-1-1 1 0 0,0 0 0 0 0,0 1 0 0 0,0 0 0 0 0,0 0 0 0 0,0 0 0 0 0,0 0 0 0 0,-1 0-1 0 0,1 2-9 0 0,9 8-10 0 0,1 0 36 0 0,-3 2 45 0 0,-11-14-58 0 0,1 1 0 0 0,0-1 0 0 0,-1 0-1 0 0,0 1 1 0 0,1-1 0 0 0,-1 1-1 0 0,0-1 1 0 0,1 1 0 0 0,-1-1 0 0 0,0 2-13 0 0,0-2 17 0 0,0 1 1 0 0,-1-1-1 0 0,1 1 1 0 0,0 0 0 0 0,-1-1-1 0 0,1 1 1 0 0,-1-1-1 0 0,0 1 1 0 0,1-1 0 0 0,-1 1-1 0 0,-1 0-17 0 0,0 2 43 0 0,-2 0 0 0 0,1 0-1 0 0,0 0 1 0 0,-1 0-1 0 0,0-1 1 0 0,0 0-1 0 0,0 1 1 0 0,-4 1-43 0 0,-38 19 286 0 0,11-6-105 0 0,23-11-114 0 0,1-2-1 0 0,-1 1 0 0 0,-3-1-66 0 0,-16 5 154 0 0,-16 2-154 0 0,25-7 31 0 0,1 0 1 0 0,-1-1 0 0 0,-2-1-32 0 0,0-1 69 0 0,-1 0 69 0 0,1-1-14 0 0,7-1-119 0 0,9-1-55 0 0,2 1-45 0 0,1-1-80 0 0,-8-7-171 0 0,11 6 160 0 0,1 0-2 0 0,1-4-113 0 0,1 4 165 0 0,0 0-57 0 0,0 0-112 0 0,0 1 108 0 0,-1 0-34 0 0,1 0-39 0 0,0 0-40 0 0,0 0-46 0 0,0 0-47 0 0,-1 0 51 0 0,1 0-33 0 0,0 0-35 0 0,-1 1-36 0 0,1-1-39 0 0,-1 0-40 0 0,1 1-42 0 0,-1-1-43 0 0,3-3-1850 0 0,1-3-1395 0 0,-4 7 3863 0 0</inkml:trace>
  <inkml:trace contextRef="#ctx0" brushRef="#br2" timeOffset="-121931.106">4388 166 14112 0 0,'14'-12'322'0'0,"-11"10"45"0"0,-3 2 17 0 0,0 0-233 0 0,0-1-37 0 0,2 1 23 0 0,1 0-90 0 0,3-1-76 0 0,-5 1 66 0 0,3-1-13 0 0,-4 3-51 0 0,0-1 43 0 0,0 1 41 0 0,1 0 58 0 0,1 0 76 0 0,-2-1-152 0 0,0-1 0 0 0,0 1 0 0 0,0-1 0 0 0,1 0 0 0 0,-1 1 0 0 0,0-1 0 0 0,0 1 0 0 0,0-1 0 0 0,0 1 0 0 0,0-1 0 0 0,0 0 0 0 0,0 1-1 0 0,0-1 1 0 0,0 1 0 0 0,0-1 0 0 0,0 1 0 0 0,0-1 0 0 0,0 1 0 0 0,0-1 0 0 0,0 0 0 0 0,-1 1-39 0 0,-4 13 693 0 0,0-4-260 0 0,3-1-84 0 0,2 2-20 0 0,0 4 131 0 0,-1-6-198 0 0,0 0-100 0 0,0-1-72 0 0,-1 11 86 0 0,3-2-39 0 0,0-12-96 0 0,0 0-1 0 0,-1 0 1 0 0,0 0-1 0 0,0 0 1 0 0,0 1-41 0 0,-4 34 143 0 0,3-28-108 0 0,1-1 0 0 0,0 0 0 0 0,1 0 0 0 0,2 7-35 0 0,0 4 5 0 0,-1 12 65 0 0,0-9-39 0 0,-1-8-51 0 0,2-4-36 0 0,0 1-45 0 0,-1 1-47 0 0,-2 8-137 0 0,-1-6 65 0 0,2-5 104 0 0,-1-10-45 0 0,1 0 41 0 0,-1 1 37 0 0,0-1 33 0 0,1 2 31 0 0,0 0 71 0 0,0 9 309 0 0,0-7-266 0 0,-1-3-93 0 0,0 0-44 0 0,0 0-52 0 0,0 0-61 0 0,-1 0-100 0 0,1 0-98 0 0,-1 0-111 0 0,1 1-123 0 0,-1-3 244 0 0,1 1-36 0 0,-1 0-36 0 0,1-1-39 0 0,-1 1-40 0 0,0-1-41 0 0,0 1-43 0 0,1 0-44 0 0,-3 3-1701 0 0,-3 2-1322 0 0</inkml:trace>
  <inkml:trace contextRef="#ctx0" brushRef="#br2" timeOffset="-120591.936">4282 456 11672 0 0,'11'-9'341'0'0,"-11"9"-331"0"0,0 0 1 0 0,0 0-1 0 0,0 0 0 0 0,0 0 0 0 0,0-1 1 0 0,1 1-1 0 0,-1 0 0 0 0,0 0 0 0 0,0 0 1 0 0,0 0-1 0 0,0-1 0 0 0,0 1 1 0 0,0 0-1 0 0,0 0 0 0 0,0 0 0 0 0,0-1 1 0 0,0 1-1 0 0,0 0 0 0 0,0 0 0 0 0,0-1 1 0 0,0 1-1 0 0,0 0 0 0 0,0 0 1 0 0,0 0-1 0 0,0-1 0 0 0,0 1 0 0 0,0 0 1 0 0,0 0-1 0 0,0 0 0 0 0,0-1-10 0 0,-1-2 121 0 0,4-1-75 0 0,5-2 7 0 0,8-3 165 0 0,1-1 80 0 0,-5 4-10 0 0,18-4 304 0 0,-20 8-359 0 0,0 0 57 0 0,1 0 124 0 0,-5 1-164 0 0,-1 0 34 0 0,20-2 648 0 0,-1 4-107 0 0,-1 5-115 0 0,0 4-125 0 0,-12-4-341 0 0,-1 1-35 0 0,0 0-35 0 0,-1 2-37 0 0,0 0-37 0 0,-1 0-39 0 0,0 1-40 0 0,-1 0-41 0 0,1 4 24 0 0,-1 1-1 0 0,0-1 1 0 0,-1 1-1 0 0,-1 0 1 0 0,-1 1 0 0 0,1 2-4 0 0,-4-14 2 0 0,7 15 41 0 0,-7-16-42 0 0,1-1 0 0 0,-1 1 0 0 0,0 0 0 0 0,0 0 0 0 0,0-1 0 0 0,0 1 0 0 0,-1 0 0 0 0,1 0 0 0 0,-1 0-1 0 0,1 0 1 0 0,-1 2-1 0 0,-8 29 54 0 0,8-26-46 0 0,0-5-8 0 0,1-1 0 0 0,-1 0 0 0 0,0 0 0 0 0,-1 0 1 0 0,1 0-1 0 0,0 0 0 0 0,0 0 0 0 0,-1 0 0 0 0,1 0 0 0 0,-1 0 1 0 0,0 0-1 0 0,0 0 0 0 0,0-1 0 0 0,0 1 0 0 0,0 1 0 0 0,-7 10 0 0 0,8-12 0 0 0,-1 1 0 0 0,1-1 0 0 0,-1 0 0 0 0,0 0 0 0 0,0 1 0 0 0,1-1 0 0 0,-1 0 0 0 0,0 0 0 0 0,0 0 0 0 0,0 0 0 0 0,0 0 0 0 0,0 0 0 0 0,0 0 0 0 0,0 0 0 0 0,-1-1 0 0 0,1 1 0 0 0,0 0 0 0 0,0-1 0 0 0,-1 1 0 0 0,1-1 0 0 0,0 1 0 0 0,-1-1 0 0 0,1 1 0 0 0,0-1 0 0 0,-1 0 0 0 0,-12-1-89 0 0,14 1 88 0 0,-1-1 1 0 0,0 1 0 0 0,1-1-1 0 0,-1 1 1 0 0,0-1 0 0 0,1 1-1 0 0,-1-1 1 0 0,1 1-1 0 0,-1-1 1 0 0,1 1 0 0 0,-1-1-1 0 0,1 0 1 0 0,-1 1 0 0 0,1-1-1 0 0,0 0 1 0 0,-1 1-1 0 0,1-1 1 0 0,0 0 0 0 0,-1 0 0 0 0,0-19 32 0 0,2 7-51 0 0,-1 0-91 0 0,5-3-52 0 0,11-9 68 0 0,-6 9 31 0 0,-8 13 40 0 0,1-1 0 0 0,-1 1 0 0 0,1 0 0 0 0,0 0 0 0 0,-1 1 0 0 0,2-2 23 0 0,34-23-160 0 0,-31 22 125 0 0,4-2 8 0 0,0 1 1 0 0,1 0-1 0 0,0 1 27 0 0,30-17-72 0 0,-35 18 53 0 0,0 1 1 0 0,1 0-1 0 0,0 0 0 0 0,-1 1 0 0 0,1 0 1 0 0,8-1 18 0 0,19-6-35 0 0,13-4-29 0 0,2 2 64 0 0,20-6-61 0 0,-25 3 58 0 0,-33 6 3 0 0,-8 4-50 0 0,-5-5 21 0 0,-3 2-4 0 0,2 4-25 0 0,0 2 35 0 0,0-1 1 0 0,0 1 0 0 0,0-1-1 0 0,-1 1 1 0 0,1 0-1 0 0,0 0 1 0 0,-1 0-1 0 0,1 0 1 0 0,-3 0 22 0 0,1 0-33 0 0,-1 0-1 0 0,1 1 1 0 0,-1-1 0 0 0,1 1-1 0 0,-4 0 34 0 0,-22 5-123 0 0,4 2 52 0 0,24-7 65 0 0,1 1 0 0 0,0-1 0 0 0,0 1 0 0 0,-1 0 0 0 0,1-1 0 0 0,0 1 0 0 0,0 0 0 0 0,0 0 0 0 0,0 0 0 0 0,0 0 0 0 0,-1 0 6 0 0,-8 7-1 0 0,7-6-6 0 0,-1 1 0 0 0,1-1 0 0 0,0 1 0 0 0,0-1 0 0 0,0 1-1 0 0,0 0 1 0 0,1 0 0 0 0,-1 1 7 0 0,-19 28-2 0 0,18-26 9 0 0,0 3 63 0 0,4 7-18 0 0,0 0 30 0 0,0-13-69 0 0,1-1 0 0 0,-1 1 0 0 0,1-1 0 0 0,0 1 0 0 0,-1-1 0 0 0,1 1 0 0 0,0-1 0 0 0,1 1 0 0 0,-1-1 0 0 0,0 0 0 0 0,1 0 0 0 0,-1 1 0 0 0,1-1 0 0 0,0 0 0 0 0,1 1-13 0 0,4 6 77 0 0,10 8-5 0 0,3-5 52 0 0,27 5 168 0 0,-26-14-152 0 0,-14-3-76 0 0,0-1 0 0 0,0 1 0 0 0,0-1 0 0 0,0-1 0 0 0,0 1 0 0 0,4-3-64 0 0,4-1 82 0 0,-1-2-40 0 0,0-1-48 0 0,0-1 41 0 0,29-23 206 0 0,-26 18-163 0 0,3-3-74 0 0,-9 9-54 0 0,-1 0-42 0 0,-1 2 34 0 0,11-5 30 0 0,-19 10 20 0 0,0 0 0 0 0,1 1 0 0 0,-1-1 0 0 0,0 1 0 0 0,1-1 0 0 0,-1 1 0 0 0,0 0 0 0 0,1-1 0 0 0,-1 1 0 0 0,1 0 0 0 0,-1 0 0 0 0,0 0 0 0 0,1 0 0 0 0,-1 0 0 0 0,1 0 0 0 0,-1 1 0 0 0,0-1 8 0 0,3 1-22 0 0,0 2-84 0 0,2 6 55 0 0,-5-7 26 0 0,10 17-85 0 0,-4 2 38 0 0,-4-14 54 0 0,-1-1-1 0 0,1 0 1 0 0,0 1-1 0 0,3 4 19 0 0,-4-8 7 0 0,-1 0 0 0 0,0 0 0 0 0,1 0 0 0 0,-1 0-1 0 0,0 0 1 0 0,-1 0 0 0 0,1 0 0 0 0,0 3-7 0 0,-1-3 1 0 0,1 1 1 0 0,0-1-1 0 0,-1 0 1 0 0,1 0 0 0 0,1 1-1 0 0,0 0-1 0 0,17 28 15 0 0,-11-23 45 0 0,-1-3 64 0 0,-3-3-109 0 0,-1 0 75 0 0,4 1 305 0 0,-1-5-286 0 0,2-1 74 0 0,2 0 33 0 0,-1-6-79 0 0,6-8 33 0 0,1-1-17 0 0,-3-2-49 0 0,21-43-75 0 0,-21 37 19 0 0,16-23-48 0 0,-15 32 4 0 0,3 3-88 0 0,-15 12 74 0 0,0 0 1 0 0,-1 0-1 0 0,1 0 1 0 0,0 1-1 0 0,-1-1 0 0 0,1 1 1 0 0,0-1-1 0 0,-1 1 1 0 0,1 0-1 0 0,0-1 0 0 0,0 1 1 0 0,0 0-1 0 0,-1 0 1 0 0,1 1-1 0 0,0-1 0 0 0,0 0 1 0 0,-1 0-1 0 0,1 1 0 0 0,0-1 1 0 0,0 1-1 0 0,-1 0 1 0 0,1-1-1 0 0,0 1 10 0 0,19 15-63 0 0,7 14 41 0 0,-22-22 22 0 0,1 0 1 0 0,1 0 0 0 0,-1-1-1 0 0,4 2 0 0 0,25 16 3 0 0,-9-11-51 0 0,-10-6-35 0 0,1-3-59 0 0,0-3-74 0 0,2-2-90 0 0,-4-2 21 0 0,0 0-66 0 0,0-2-58 0 0,-1 0-47 0 0,2-2-102 0 0,-2 0-36 0 0,-5 1 83 0 0,0 0 1 0 0,-1-1-1 0 0,0 0 0 0 0,1-1 511 0 0,8-9-846 0 0,1-5-70 0 0,-5 4 315 0 0,-2-2 116 0 0,-7 8 294 0 0,0 1 38 0 0,0-1 43 0 0,-1 0 45 0 0,4-12-44 0 0,-3 7 103 0 0,-2 2 70 0 0,0 0 83 0 0,-2 6-4 0 0,-1-1 45 0 0,0 0 50 0 0,-1 1 54 0 0,0 0 60 0 0,-2 0 64 0 0,0 0 68 0 0,-1 1 75 0 0,0 2-19 0 0,0 2-56 0 0,-1 1-51 0 0,0 0-49 0 0,0 2-43 0 0,0 1-42 0 0,0 0-36 0 0,-1 1-33 0 0,-2 2 78 0 0,-1 1-58 0 0,0 1-6 0 0,-4 3 63 0 0,9-5-181 0 0,-3 0 14 0 0,1 0-36 0 0,4-3-67 0 0,-1 1 0 0 0,1-1 0 0 0,-1 1 0 0 0,1 0 0 0 0,0 0 0 0 0,0 0-1 0 0,-1 1-36 0 0,-12 12 183 0 0,12-12-143 0 0,-1 0-1 0 0,1 0 0 0 0,0 1 1 0 0,1-1-1 0 0,-1 1 1 0 0,0 1-40 0 0,-2 6 112 0 0,4 1 38 0 0,-2 3 112 0 0,3-13-232 0 0,0-1 1 0 0,-1 1-1 0 0,1-1 0 0 0,0 1 1 0 0,0-1-1 0 0,-1 1 0 0 0,1-1 0 0 0,0 1 1 0 0,1-1-1 0 0,-1 2-30 0 0,0-1 105 0 0,1-1 28 0 0,1 12-15 0 0,1-9 7 0 0,-1-2-97 0 0,1 0-1 0 0,-1 0 1 0 0,1 0-1 0 0,0-1 1 0 0,0 1-1 0 0,0-1 1 0 0,0 1-1 0 0,0-1 1 0 0,0 0-1 0 0,0 0-27 0 0,37 7 299 0 0,-16-3-181 0 0,-2 1-90 0 0,-19-4-44 0 0,0-1-1 0 0,0 0 1 0 0,0 1-1 0 0,0 0 1 0 0,-1 0-1 0 0,1 0 0 0 0,0 0 17 0 0,1 1-6 0 0,-1 1 0 0 0,1 0 0 0 0,-1 1 0 0 0,0-1 0 0 0,2 4 6 0 0,0-1 2 0 0,1 2-16 0 0,-2-4-7 0 0,-1 0 0 0 0,0 0 0 0 0,0 1-1 0 0,0-1 1 0 0,-1 1 0 0 0,2 5 21 0 0,3 12-40 0 0,-1 1-1 0 0,0 8 41 0 0,-2 3-2 0 0,-1 15 21 0 0,-4 27-62 0 0,0-57 27 0 0,-2-1 0 0 0,-4 17 16 0 0,-8 12 38 0 0,11-39-74 0 0,0-1 44 0 0,-1 1 38 0 0,-1 0 34 0 0,-7 6 163 0 0,-2-2 81 0 0,12-12-259 0 0,1 1-1 0 0,-1 0 0 0 0,1-1 0 0 0,-1 0 0 0 0,0 0 0 0 0,0 0 0 0 0,1 0 1 0 0,-1 0-1 0 0,0 0 0 0 0,0-1 0 0 0,0 1 0 0 0,0-1 0 0 0,0 0 0 0 0,0 0 1 0 0,0 0-1 0 0,-3-1-64 0 0,3 1 49 0 0,0-1 1 0 0,0 0 0 0 0,0 0 0 0 0,0 0-1 0 0,0 0 1 0 0,0-1 0 0 0,0 1-50 0 0,-14-11 193 0 0,4-3-80 0 0,3-1-84 0 0,3-2-88 0 0,3-2-93 0 0,3 0-96 0 0,2 0-101 0 0,3 0-104 0 0,18-74-2016 0 0,-13 64 1618 0 0,1 0-38 0 0,-1 5 107 0 0,1 0-46 0 0,1 0-55 0 0,1 1-62 0 0,7-11-327 0 0</inkml:trace>
  <inkml:trace contextRef="#ctx0" brushRef="#br2" timeOffset="-120315.89">6318 270 12440 0 0,'-14'-5'281'0'0,"11"4"40"0"0,3 1 22 0 0,0 0-143 0 0,0 0-97 0 0,0 0 22 0 0,0 0-40 0 0,0 0 101 0 0,0 0 204 0 0,0 0-33 0 0,1 0-77 0 0,0 1-68 0 0,0-1-57 0 0,0 0-36 0 0,1 1-45 0 0,2 0 31 0 0,-2-1-36 0 0,-2 0 4 0 0,0 0 33 0 0,3 2 237 0 0,0 0-36 0 0,1 3 208 0 0,-1 3-122 0 0,0 0-104 0 0,-2-3-132 0 0,1 0-43 0 0,1 9 270 0 0,-5-1-58 0 0,1 8 76 0 0,4 2-26 0 0,2 7 27 0 0,0 1-84 0 0,3 14 36 0 0,4-1-96 0 0,0 0-56 0 0,-3 0-49 0 0,3 8-30 0 0,-6-29-12 0 0,0-1 0 0 0,7 11-112 0 0,-12-27 30 0 0,1-1 1 0 0,-1 0-1 0 0,0 1 0 0 0,0-1 0 0 0,0 1-30 0 0,3 18 105 0 0,2-9-95 0 0,-4-13-186 0 0,-1 0 106 0 0,-1 0 74 0 0,1 0 40 0 0,1 3 194 0 0,-2-3-189 0 0,0 0-96 0 0,0-1-28 0 0,0 0-41 0 0,0 0-27 0 0,1 1-42 0 0,-1-1-45 0 0,0 0-50 0 0,0 0-54 0 0,0 0-58 0 0,0 1-62 0 0,0-1-66 0 0,0-1-787 0 0</inkml:trace>
  <inkml:trace contextRef="#ctx0" brushRef="#br2" timeOffset="-119809.278">6178 437 13248 0 0,'0'0'298'0'0,"0"0"46"0"0,0 0 22 0 0,0 0-156 0 0,0 0-102 0 0,0 0-30 0 0,2-1-46 0 0,9-3 30 0 0,0 2 76 0 0,1 1 60 0 0,0 1 46 0 0,38 5 866 0 0,-36-3-841 0 0,0 0-71 0 0,12 2 271 0 0,-2 2-51 0 0,9 2 74 0 0,1-4-51 0 0,-16-4-280 0 0,34-1 341 0 0,-19-2-223 0 0,-12-1-169 0 0,-1-1-70 0 0,0-4-90 0 0,0-2-108 0 0,-11 6 215 0 0,-1-1-92 0 0,-1 0-84 0 0,1 0-80 0 0,-1 0-74 0 0,0-1-68 0 0,0 0-62 0 0,-1-1-56 0 0,1-1-159 0 0,0 0-63 0 0,-1-1-53 0 0,0 0-44 0 0,2-9-700 0 0,-5 11 769 0 0,-1 1-1 0 0,0-1 1 0 0,-1 0 0 0 0,1 0 0 0 0,-1-2 709 0 0,1-1-548 0 0,3-6-197 0 0,1-4-224 0 0,-5 7 213 0 0,-2 7 489 0 0,0 1 55 0 0,-1-12-319 0 0,3 11 317 0 0,0 0-56 0 0,-1 5 107 0 0,0 0 62 0 0,0 1 58 0 0,-1-1 54 0 0,1 0 49 0 0,0 1 44 0 0,-1-1 39 0 0,1 0 35 0 0,-1 0 85 0 0,1 0 38 0 0,-1-1 265 0 0,2-4 834 0 0,0 5-1012 0 0,1 0-46 0 0,0 1 163 0 0,-2 2-83 0 0,1 1-70 0 0,-2 0-59 0 0,1 3 85 0 0,-2 3 77 0 0,0-1-25 0 0,2-4-69 0 0,0 15 207 0 0,1 7 95 0 0,-2-13-378 0 0,0 0-41 0 0,-1 11 116 0 0,2 0-58 0 0,-1 17 172 0 0,0-31-348 0 0,0-1 0 0 0,1 0 0 0 0,0 0 1 0 0,1 7-127 0 0,2 6 250 0 0,-1 7 38 0 0,-3-23-242 0 0,1-1 0 0 0,0 0 0 0 0,0 0 0 0 0,1 0 0 0 0,-1 0 0 0 0,1 0 0 0 0,0 0 0 0 0,1 2-46 0 0,6 13 164 0 0,-2-7-48 0 0,-3-3 7 0 0,0-1 25 0 0,-1 0 58 0 0,3 5 217 0 0,-2-9-282 0 0,0 0 0 0 0,0-1 0 0 0,0 0 0 0 0,0 0 0 0 0,0 0 0 0 0,1 1-141 0 0,5 3 353 0 0,-2 0 75 0 0,-4-3-80 0 0,1-2-49 0 0,0-1-44 0 0,1 0-41 0 0,6-1 111 0 0,0-3-112 0 0,2-2-58 0 0,11-8 83 0 0,-7 0-61 0 0,0-2-70 0 0,-12 9-84 0 0,1 1 0 0 0,-1-1 1 0 0,0 0-1 0 0,-1-1 0 0 0,1 1 0 0 0,-1-1 1 0 0,1-2-24 0 0,9-13 6 0 0,6 1 45 0 0,3 6 49 0 0,-20 14-81 0 0,-1 0 0 0 0,1 0 0 0 0,-1 1 0 0 0,1-1 0 0 0,-1 1 0 0 0,1-1 0 0 0,0 1 0 0 0,1 0-19 0 0,-2 0 29 0 0,0 0-1 0 0,1 0 1 0 0,-1 0 0 0 0,0 1-1 0 0,0-1 1 0 0,0 1 0 0 0,0 0-1 0 0,0 0 1 0 0,2 1-29 0 0,17 13 170 0 0,-3 5-66 0 0,-3 1-43 0 0,-4-6-30 0 0,5 6 20 0 0,13 17-31 0 0,-12-22 26 0 0,0-1-1 0 0,1-1 0 0 0,0 0 0 0 0,4 0-45 0 0,-14-10 31 0 0,0 1 1 0 0,0-2-1 0 0,1 1 0 0 0,2 0-31 0 0,-5-3 33 0 0,-1 1-1 0 0,1-1 1 0 0,-1 0 0 0 0,1-1-1 0 0,-1 1 1 0 0,1-1-1 0 0,2-1-32 0 0,-4 1-217 0 0,0 0 86 0 0,0-1 74 0 0,0 1 60 0 0,0 0 46 0 0,-1-1 35 0 0,9 0 286 0 0,-7 0-241 0 0,0 0-64 0 0,0 0-101 0 0,-2 0-48 0 0,0 1-56 0 0,0-1-63 0 0,0 0-69 0 0,0 1-107 0 0,1-1-97 0 0,-1 0-107 0 0,0 0-116 0 0,0 0-125 0 0,-1 1 363 0 0,0-1-35 0 0,-1 1-36 0 0,1-1-36 0 0,0 0-39 0 0,-1 1-38 0 0,3-1-724 0 0,-1 0-38 0 0,1-1-318 0 0,2 0-903 0 0</inkml:trace>
  <inkml:trace contextRef="#ctx0" brushRef="#br2" timeOffset="-118149.702">1331 1071 6120 0 0,'0'0'176'0'0,"-1"2"28"0"0,-12 18 368 0 0,9-12-345 0 0,3-2 35 0 0,1-5 34 0 0,-1 0-7 0 0,0 2-101 0 0,1 0-70 0 0,-1 5 85 0 0,1-6-114 0 0,0-1 33 0 0,0 1-16 0 0,0-1 0 0 0,0 0 0 0 0,0 1 0 0 0,1-1-1 0 0,-1 1 1 0 0,0-1 0 0 0,0 0 0 0 0,1 1 0 0 0,-1-1-1 0 0,1 0 1 0 0,-1 1 0 0 0,1-1 0 0 0,0 0 0 0 0,0 0-1 0 0,-1 0 1 0 0,1 0 0 0 0,0 0 0 0 0,0 1 0 0 0,0-1-1 0 0,0-1 1 0 0,1 2-106 0 0,10 4 916 0 0,-1-3-215 0 0,1-2-83 0 0,1 0-107 0 0,-7-1-304 0 0,0 0-35 0 0,-1 0-44 0 0,1 0-39 0 0,-1 0-42 0 0,-1 0-44 0 0,12 1 213 0 0,0-1-60 0 0,7 0-7 0 0,29-5 132 0 0,-39 4-171 0 0,20-3 97 0 0,0-2-90 0 0,24-4 33 0 0,-4 3-58 0 0,34-3 52 0 0,-30 5-78 0 0,-35 5-40 0 0,0 1 0 0 0,0 1 1 0 0,5 2-27 0 0,0 0 51 0 0,0-2 0 0 0,1-1-51 0 0,88 8 149 0 0,-40-7-34 0 0,-34 1 79 0 0,17-3-194 0 0,-12-2 50 0 0,32-2 252 0 0,24 4-302 0 0,-45 1 103 0 0,26-4-71 0 0,-25 0-16 0 0,-19 3 25 0 0,95-4 9 0 0,57 1-36 0 0,-68 2-14 0 0,-40-3 28 0 0,17-1 62 0 0,74-2-80 0 0,-65-3-10 0 0,-1-6 0 0 0,19-8 0 0 0,-60 12 0 0 0,56-6 65 0 0,-40 7-66 0 0,-47 7 1 0 0,1 1 0 0 0,0 2 0 0 0,0 1 0 0 0,0 2 0 0 0,0 2 0 0 0,17 4 0 0 0,4 6-64 0 0,1 4 50 0 0,-18-5 17 0 0,1-2 0 0 0,13 1-3 0 0,-26-8-13 0 0,-1-2 43 0 0,2-1 72 0 0,-1-1 0 0 0,0-2 0 0 0,13-3-102 0 0,-29 3 34 0 0,2 1 9 0 0,0-2 0 0 0,-1 0 0 0 0,12-4-43 0 0,21-9 95 0 0,3-1-16 0 0,0-3-59 0 0,11-6 44 0 0,2 2 0 0 0,6 2-64 0 0,-39 14 0 0 0,-1 2-1 0 0,6 0 1 0 0,29-2-71 0 0,-33 6 4 0 0,21 3 67 0 0,-15-1 3 0 0,-21 1 4 0 0,-1 1 1 0 0,1 0-1 0 0,8 3-7 0 0,-6-1 60 0 0,0-1 0 0 0,11 0-60 0 0,41 1 254 0 0,-18-1 24 0 0,-31-2-55 0 0,0-2 1 0 0,0 0-1 0 0,2-1-223 0 0,12-4 253 0 0,5-4-59 0 0,-20 4-147 0 0,0 0-41 0 0,66-25 107 0 0,1-1-35 0 0,-66 25-71 0 0,0 1 0 0 0,0 2 0 0 0,1 0-7 0 0,1 0 0 0 0,-13 2 0 0 0,-1 1 0 0 0,0-1 0 0 0,1 2 0 0 0,-1 0 0 0 0,2 0 0 0 0,16 1 0 0 0,14-2 0 0 0,-17 0 0 0 0,22 2 0 0 0,3 1 22 0 0,1-3 67 0 0,-4 1 19 0 0,38-2 296 0 0,55-9 378 0 0,-81 3-475 0 0,-25 1-124 0 0,1-2-34 0 0,6-1-11 0 0,1 2-45 0 0,-13 4-35 0 0,2-2 46 0 0,19-2 147 0 0,-35 5-127 0 0,-1 2-1 0 0,0 0 1 0 0,1 1 0 0 0,1 0-124 0 0,5 4 137 0 0,-2 1-55 0 0,0 4-50 0 0,-3 1-42 0 0,-5-3-12 0 0,5 4 71 0 0,-9-5-67 0 0,2 2-78 0 0,-4-3 7 0 0,1 1-35 0 0,-5-4-59 0 0,0-1-48 0 0,1 1-187 0 0,0 0-70 0 0,0 1-278 0 0,3 2-1112 0 0,-4-5 1373 0 0,0 1-66 0 0,-1 0-59 0 0,1-1-51 0 0,0 1-194 0 0,0 0-51 0 0,-1 0-234 0 0,2 0-635 0 0</inkml:trace>
  <inkml:trace contextRef="#ctx1" brushRef="#br1" timeOffset="3.647">2808 3544,'0'0</inkml:trace>
  <inkml:trace contextRef="#ctx0" brushRef="#br0" timeOffset="-92412.156">3166 2482 15088 0 0,'1'-5'117'0'0,"-1"1"-11"0"0,0-1 44 0 0,0 1-13 0 0,0 0 39 0 0,-1 2 6 0 0,0-1 36 0 0,-1 1 42 0 0,0 0 45 0 0,1 2-207 0 0,1 0 118 0 0,0 0 52 0 0,0 3-61 0 0,1 0-38 0 0,-1 4 77 0 0,1-3-120 0 0,-2 9 128 0 0,0-6-114 0 0,-1 7 165 0 0,0 1-68 0 0,2 0-56 0 0,0 0-41 0 0,-2 23 125 0 0,-4 24 5 0 0,0-1-76 0 0,0 6-39 0 0,-15 91 122 0 0,14-111-203 0 0,4-1 84 0 0,3-45-83 0 0,0-1 0 0 0,0 0 11 0 0,0 0-11 0 0,0-2 11 0 0,1-8-43 0 0,6-62 77 0 0,-8 24-114 0 0,-1-26-340 0 0,2-1 334 0 0,1 6-154 0 0,0 26 139 0 0,3-23 15 0 0,-2 49 0 0 0,1 1 1 0 0,0-1-1 0 0,1 1 0 0 0,1-1 0 0 0,4-7 0 0 0,-7 20-8 0 0,0-1-1 0 0,0 1 1 0 0,1 0-1 0 0,-1 0 0 0 0,1 0 1 0 0,0 0-1 0 0,0 0 1 0 0,1 1-1 0 0,-1-1 0 0 0,1 1 1 0 0,0 0-1 0 0,0 0 1 0 0,0 0-1 0 0,3-1 9 0 0,-1 1-19 0 0,0 0 0 0 0,1 1 0 0 0,-1-1-1 0 0,1 1 1 0 0,-1 1 0 0 0,1-1 0 0 0,0 1 0 0 0,0 1 0 0 0,-1-1 0 0 0,2 1 19 0 0,3 0-28 0 0,0 1 1 0 0,0 0-1 0 0,0 1 1 0 0,0 0-1 0 0,0 0 1 0 0,-1 1-1 0 0,8 3 28 0 0,-9-2-6 0 0,0 0-1 0 0,0 1 1 0 0,0 0 0 0 0,-1 0-1 0 0,1 1 7 0 0,-7-5 0 0 0,-1 1 0 0 0,1 0 0 0 0,0 0 0 0 0,-1 0 0 0 0,1 0 0 0 0,-1 0 0 0 0,0 0 0 0 0,0 0 0 0 0,1 1 0 0 0,-1-1 0 0 0,-1 0 0 0 0,1 1 0 0 0,0-1 0 0 0,-1 1 0 0 0,1-1 0 0 0,-1 1 0 0 0,0-1 0 0 0,1 1 0 0 0,-1 0 0 0 0,0 2 0 0 0,0-1 0 0 0,-1 0 0 0 0,1 1 0 0 0,-1-1 0 0 0,0 1 0 0 0,0-1 0 0 0,0 0 0 0 0,0 0 0 0 0,-1 0 0 0 0,-1 3 0 0 0,-5 6 8 0 0,0 0-1 0 0,0-1 1 0 0,-7 6-8 0 0,1-2-13 0 0,-1 0 0 0 0,-4 1 13 0 0,-25 19-154 0 0,-22 13 154 0 0,12-10-107 0 0,26-20 100 0 0,16-12 32 0 0,3-3 38 0 0,1 0 55 0 0,6-3-66 0 0,11-3-141 0 0,0-3 46 0 0,0 0 28 0 0,9-2 55 0 0,-1 2-37 0 0,19-1-81 0 0,-24 5 17 0 0,0 1-1 0 0,0 0 1 0 0,-1 1 0 0 0,1 0-1 0 0,-1 1 1 0 0,1 0 0 0 0,-1 1-1 0 0,1 0 1 0 0,1 2 61 0 0,11 5-75 0 0,-1 2 49 0 0,-10-3-65 0 0,-1 1 65 0 0,-2 1 55 0 0,-2 1 46 0 0,1 5 73 0 0,-7-12-88 0 0,0 0-1 0 0,0 0 1 0 0,-1 0 0 0 0,0 0-1 0 0,0 1 1 0 0,0-1-1 0 0,-1 0 1 0 0,0 0-1 0 0,0 2-59 0 0,-3 17 192 0 0,-4-4-86 0 0,-4 0-93 0 0,-4 0 75 0 0,0 0 0 0 0,-1-2 0 0 0,-1 0 0 0 0,-1-1 0 0 0,-16 13-88 0 0,18-18 66 0 0,-1 0-1 0 0,0-2 1 0 0,-1 1 0 0 0,-1-2-66 0 0,5-2 73 0 0,-1-2 0 0 0,1 1 0 0 0,-5-1-73 0 0,-5 1 109 0 0,16-5-56 0 0,1 0 0 0 0,0-1 0 0 0,0 1 0 0 0,-5-2-53 0 0,9 1 17 0 0,0 0-1 0 0,0 0 1 0 0,0-1-1 0 0,0 0 1 0 0,0 0-1 0 0,0 0 1 0 0,0 0-1 0 0,1 0 1 0 0,-1 0-1 0 0,0-1 1 0 0,-1 0-17 0 0,3 1 5 0 0,-1-1 1 0 0,0 1-1 0 0,1-1 0 0 0,-1 1 1 0 0,1-1-1 0 0,0 0 0 0 0,-1 1 1 0 0,1-1-1 0 0,0 0 0 0 0,-1-2-5 0 0,-8-23-269 0 0,9 20 158 0 0,0 1-55 0 0,2-1-102 0 0,-1 0-109 0 0,1 4 140 0 0,0-1-35 0 0,1 0-39 0 0,-1 1-42 0 0,5-8-1092 0 0,-3-1-54 0 0</inkml:trace>
  <inkml:trace contextRef="#ctx0" brushRef="#br0" timeOffset="-92057.204">3464 3234 15256 0 0,'0'0'448'0'0,"0"0"-162"0"0,0 0-131 0 0,0 0-50 0 0,-1 0-46 0 0,0 4 27 0 0,0-2 29 0 0,1-1-15 0 0,0-1 33 0 0,-2 7 87 0 0,0 0 35 0 0,1 20 607 0 0,1-10-325 0 0,-1-7-243 0 0,-1-1 12 0 0,2-1-55 0 0,-1 2-50 0 0,1-1-43 0 0,0 9 49 0 0,0 1-106 0 0,0 6-49 0 0,1-18-31 0 0,-1 0-1 0 0,1 0 1 0 0,0 0-1 0 0,2 4-20 0 0,2 4-24 0 0,-5-15-125 0 0,0 0 57 0 0,1 1 47 0 0,-1-1 42 0 0,0 1 41 0 0,0 0 35 0 0,2 2 212 0 0,-2-2-211 0 0,0 0-34 0 0,1 0-48 0 0,-1 0-61 0 0,0-1-17 0 0,1 1-38 0 0,-1 0-41 0 0,0-1-46 0 0,0 0-2 0 0,0 1-37 0 0,0-1-39 0 0,0 0-41 0 0,1 0-44 0 0,-1 1-46 0 0,0-1-48 0 0,0 0-52 0 0,0 0 88 0 0,1-1-60 0 0,0 1-52 0 0,-1 0-47 0 0,1 0-168 0 0,0 0-46 0 0,1-1-204 0 0,0 1-554 0 0</inkml:trace>
  <inkml:trace contextRef="#ctx0" brushRef="#br0" timeOffset="-91873.61">3554 3076 12696 0 0,'0'0'245'0'0,"0"0"-101"0"0,0-1-67 0 0,0-2 2 0 0,0 1-6 0 0,-1-1 5 0 0,-2-6 413 0 0,1 4-318 0 0,-1 1-104 0 0,0-2-66 0 0,2 5 62 0 0,1 1 75 0 0,0 0 128 0 0,0 0 11 0 0,0 0 9 0 0,0 0 34 0 0,0 0 20 0 0,0 0 2 0 0,0 0-154 0 0,0 0-108 0 0,0 0-62 0 0,0 0-60 0 0,1 1-104 0 0,0 0 98 0 0,1 6 7 0 0,-1-4-3 0 0,0-1-35 0 0,-1 0-32 0 0,0-1-47 0 0,1 1-56 0 0,-1-2-64 0 0,0 1-26 0 0,0 0-57 0 0,1 0-57 0 0,-1 1-51 0 0,0-1-43 0 0,1 0-153 0 0,-1 1-43 0 0,0-1-184 0 0,1 2-492 0 0</inkml:trace>
  <inkml:trace contextRef="#ctx0" brushRef="#br0" timeOffset="-91428.898">3729 3237 9760 0 0,'-20'8'222'0'0,"20"-7"-202"0"0,0-1-1 0 0,-1 0 0 0 0,1 1 1 0 0,-1-1-1 0 0,1 0 0 0 0,0 1 0 0 0,-1-1 1 0 0,1 0-1 0 0,0 1 0 0 0,0-1 1 0 0,-1 0-1 0 0,1 1 0 0 0,0-1 0 0 0,0 1 1 0 0,0-1-1 0 0,-1 1 0 0 0,1-1 1 0 0,0 1-1 0 0,0-1 0 0 0,0 1-19 0 0,0 5 217 0 0,-1-1-113 0 0,0-1-63 0 0,-5 6 10 0 0,5-8-52 0 0,0 0 1 0 0,-1 1-1 0 0,1-1 1 0 0,0 0-1 0 0,0 1 0 0 0,0-1 1 0 0,1 1-1 0 0,-1-1 1 0 0,0 1 0 0 0,1 1 21 0 0,-1-1 41 0 0,0 5 167 0 0,0-4-35 0 0,0 0 34 0 0,-1 2 79 0 0,1 2 200 0 0,-3 6 405 0 0,2-5-383 0 0,1-2-190 0 0,0-3-218 0 0,1 0-38 0 0,-5 15 980 0 0,3-13-755 0 0,0 0-47 0 0,1 0-65 0 0,1 1-81 0 0,-3 11 113 0 0,1-11-137 0 0,4-1-20 0 0,0-5 13 0 0,3-1-46 0 0,7-4-26 0 0,3-3-44 0 0,-2-2-84 0 0,1-4-109 0 0,6-8-213 0 0,7-7-150 0 0,-8 9 309 0 0,-16 16 206 0 0,0-1 1 0 0,0 0 0 0 0,0 0 0 0 0,-1 0 0 0 0,1-1 0 0 0,-1 1 0 0 0,1-4 72 0 0,0 2-86 0 0,0 0 1 0 0,1 1 0 0 0,0-1-1 0 0,0 1 1 0 0,0-1 0 0 0,1 1-1 0 0,-1 0 1 0 0,3-1 85 0 0,13-15-341 0 0,-6 4 63 0 0,0 0 96 0 0,-1 2 74 0 0,-8 9 35 0 0,-1-1 76 0 0,0 1 60 0 0,5-1 78 0 0,-8 7-76 0 0,-1 0 9 0 0,0 0 41 0 0,0 0 114 0 0,0 0 203 0 0,0 0 16 0 0,1 1-142 0 0,-1 1-78 0 0,1-1-65 0 0,0 0-50 0 0,0 0-19 0 0,1 3 63 0 0,-3 1 21 0 0,-2 0 4 0 0,2-4-136 0 0,0 0-1 0 0,0 1 0 0 0,1-1 1 0 0,-1 0-1 0 0,0 1 0 0 0,1-1 1 0 0,-1 0-1 0 0,1 1 0 0 0,0-1 1 0 0,0 1-1 0 0,-1-1 0 0 0,1 2-45 0 0,-1 9 125 0 0,-1-3-43 0 0,1-5-64 0 0,-1-1 1 0 0,0 0 0 0 0,0 1-1 0 0,0-1 1 0 0,0 0 0 0 0,-1 0-1 0 0,0 0-18 0 0,-5 12 66 0 0,-1 9-10 0 0,8-19-35 0 0,-1 0 0 0 0,1 0 0 0 0,-1 0 0 0 0,-1 0 0 0 0,-1 3-21 0 0,-10 10 76 0 0,10-15-55 0 0,1 1-1 0 0,0 0 0 0 0,1-1 0 0 0,-1 1 0 0 0,1 0 0 0 0,-1 2-20 0 0,-9 13 95 0 0,-3-4-52 0 0,13-14-42 0 0,1-1 1 0 0,1 1 0 0 0,-1-1 0 0 0,1 0 0 0 0,-1 1 0 0 0,1-1-1 0 0,0 1 1 0 0,-1-1 0 0 0,1 1 0 0 0,-1-1 0 0 0,1 1 0 0 0,0-1 0 0 0,0 1 0 0 0,-1-1 0 0 0,1 1-1 0 0,0-1 1 0 0,0 1 0 0 0,-1-1 0 0 0,1 1 0 0 0,0 0 0 0 0,0-1 0 0 0,0 1 0 0 0,0-1 0 0 0,0 1-1 0 0,0 0 1 0 0,0-1 0 0 0,0 1 0 0 0,0-1 0 0 0,0 1 0 0 0,0 0 0 0 0,1-1 0 0 0,-1 1-2 0 0,1 5 55 0 0,-3 1 62 0 0,2-7 1 0 0,0 0 2 0 0,3 1-24 0 0,1 0-38 0 0,7 4 1 0 0,-6-3 0 0 0,-3-1 13 0 0,2-1-12 0 0,1 1-53 0 0,3-1 2 0 0,18-7-66 0 0,-25 6-120 0 0,1 1 51 0 0,-1 0 44 0 0,1-1 38 0 0,1 0 44 0 0,7-2 158 0 0,-7 2-185 0 0,-1 0-30 0 0,0 0-39 0 0,0 1-45 0 0,-1-1-52 0 0,1 0-91 0 0,0 0-80 0 0,0-1-91 0 0,-1 1-99 0 0,0 0-109 0 0,1-1-116 0 0,-1 1-127 0 0,-1 0 402 0 0,1 0-34 0 0,0-2-1525 0 0,-1-2-1167 0 0,0 5 3201 0 0</inkml:trace>
  <inkml:trace contextRef="#ctx0" brushRef="#br0" timeOffset="-90402.47">3606 2099 7600 0 0,'0'0'166'0'0,"0"0"29"0"0,0 0 14 0 0,0-1-25 0 0,2-1-193 0 0,-1 0 46 0 0,1 0 39 0 0,-1 0 34 0 0,1-1 149 0 0,2-1 464 0 0,-3 3-485 0 0,0 0-57 0 0,0-1-84 0 0,0 1-109 0 0,-1 0 395 0 0,0 1-20 0 0,1 0-153 0 0,-1 0-35 0 0,1 0 93 0 0,1-1-56 0 0,1-1 6 0 0,0 0 8 0 0,-1 0 12 0 0,0 1 44 0 0,-1 1 100 0 0,1-1 29 0 0,-1 1 97 0 0,0 0 109 0 0,0 1 124 0 0,1 0-245 0 0,0 1-72 0 0,-1 0-69 0 0,0 0-63 0 0,-1 0-58 0 0,1 1-51 0 0,-2-1-47 0 0,1 1-41 0 0,-1 1-16 0 0,0 0-69 0 0,-1 1-59 0 0,-1 2-70 0 0,0-2 65 0 0,2 0 66 0 0,0-3 51 0 0,0 1 57 0 0,-1 6-98 0 0,-1 4 22 0 0,1 1 34 0 0,0 1 108 0 0,-2 12 34 0 0,1 12-28 0 0,3-32-162 0 0,1-1 0 0 0,-1 0 0 0 0,1 0-1 0 0,1 0 1 0 0,0 1-30 0 0,8 17 141 0 0,-9-23-73 0 0,0 1 43 0 0,2 1-50 0 0,8 2 15 0 0,-11-4-62 0 0,2-1 16 0 0,-1 1-1 0 0,1 0 0 0 0,0-1 0 0 0,-1 0 0 0 0,1 1 0 0 0,0-1 1 0 0,-1 0-1 0 0,1 0 0 0 0,1 1-29 0 0,16-4 177 0 0,21-11 58 0 0,-22 6-110 0 0,-10 6-84 0 0,14-8 116 0 0,-10-2 29 0 0,-2 1-74 0 0,3 4-77 0 0,-1 0-58 0 0,-1-3-38 0 0,3-2 45 0 0,-13 11 16 0 0,1 0 0 0 0,0-1 1 0 0,0 1-1 0 0,-1 0 0 0 0,1-1 0 0 0,-1 1 0 0 0,1-1 0 0 0,0-1 0 0 0,-2 2 0 0 0,1 1 0 0 0,-1 0 0 0 0,0 0 0 0 0,0-1 0 0 0,0 1 0 0 0,0 0 0 0 0,0 0 0 0 0,0-1 0 0 0,0 1 0 0 0,0 0 0 0 0,0-1 0 0 0,0 1 0 0 0,0 0 0 0 0,0-1 0 0 0,0 1 0 0 0,0 0 0 0 0,0 0 0 0 0,0-1 0 0 0,0 1 0 0 0,0 0 0 0 0,0-1 0 0 0,0 1 0 0 0,-1 0 0 0 0,1 0 0 0 0,0-1 0 0 0,0 1 0 0 0,0 0 0 0 0,0 0 0 0 0,-1-1 0 0 0,1 1 0 0 0,0 0 0 0 0,0 0 0 0 0,0 0 0 0 0,-1-1 0 0 0,1 1 0 0 0,0 0 0 0 0,0 0 0 0 0,-1 0 0 0 0,1 0 0 0 0,0 0 0 0 0,-1-1 0 0 0,1 1 0 0 0,0 0 0 0 0,0 0 0 0 0,-1 0 0 0 0,1 0 0 0 0,0 0 0 0 0,-1 0 0 0 0,-1-1 0 0 0,-5-4 0 0 0,8 0 0 0 0,-9 4-10 0 0,5 2-34 0 0,2 3 31 0 0,4 3 4 0 0,1-4-8 0 0,-4-2 16 0 0,1-1 0 0 0,-1 0-1 0 0,1 1 1 0 0,-1-1-1 0 0,1 0 1 0 0,-1 1 0 0 0,1-1-1 0 0,-1 1 1 0 0,1-1-1 0 0,-1 1 1 0 0,0-1 0 0 0,1 1-1 0 0,-1-1 1 0 0,0 1-1 0 0,1-1 1 0 0,-1 1-1 0 0,0-1 1 0 0,0 1 0 0 0,0 0-1 0 0,1-1 1 0 0,-1 1-1 0 0,0-1 1 0 0,0 1 0 0 0,0 0-1 0 0,0-1 1 0 0,0 1-1 0 0,0 0 1 0 0,0-1 0 0 0,0 1-1 0 0,0-1 1 0 0,-1 1-1 0 0,1 0 1 0 0,0-1-1 0 0,0 1 1 0 0,0-1 0 0 0,-1 1-1 0 0,1 0 1 0 0,0-1-1 0 0,-1 1 2 0 0,1-1-2 0 0,0 0 0 0 0,0 0 0 0 0,0 1 1 0 0,0-1-1 0 0,0 0 0 0 0,0 0 0 0 0,0 1 0 0 0,0-1 0 0 0,0 0 0 0 0,0 0 0 0 0,0 1 0 0 0,0-1 0 0 0,0 0 0 0 0,0 1 0 0 0,0-1 0 0 0,0 0 0 0 0,0 0 0 0 0,0 1 0 0 0,0-1 0 0 0,0 0 0 0 0,0 0 0 0 0,0 0 0 0 0,1 1 0 0 0,-1-1 0 0 0,0 0 0 0 0,0 0 2 0 0,11 8-9 0 0,-3-1 9 0 0,-6-2-10 0 0,2 1-48 0 0,2-1 62 0 0,-1-1-3 0 0,0-1 0 0 0,1 0 0 0 0,0-1-1 0 0,0 1 1 0 0,0-1 0 0 0,0 0 0 0 0,0 0-1 0 0,0-1 1 0 0,0 0 0 0 0,1 0 0 0 0,-1-1-1 0 0,0 1 1 0 0,1-1 0 0 0,-1-1 0 0 0,0 1-1 0 0,1-1 1 0 0,-1 0 0 0 0,2-1-1 0 0,2-1 15 0 0,20-7 105 0 0,-24 8-82 0 0,-1 0 1 0 0,0 0 0 0 0,-1-1-1 0 0,1 0 1 0 0,0 0-1 0 0,-1-1 1 0 0,0 1 0 0 0,1-1-39 0 0,0-1 9 0 0,0 0 0 0 0,-1 0 0 0 0,0-1 0 0 0,3-3-9 0 0,1-8 76 0 0,-8 16-67 0 0,0 0 0 0 0,0 0 0 0 0,1 0 0 0 0,-1 0 0 0 0,0 0 0 0 0,0 0 0 0 0,0 0 0 0 0,0 0 0 0 0,-1 0 0 0 0,1 0 0 0 0,0 0 0 0 0,0 0 0 0 0,-1 0 0 0 0,1-1-9 0 0,-7-13 32 0 0,-12-22 57 0 0,11 25-108 0 0,-3 1-51 0 0,2 1-50 0 0,-7-6-154 0 0,-3 2-81 0 0,17 13 213 0 0,0 0 51 0 0,-8-7-109 0 0,7 6 52 0 0,2 1 32 0 0,0-1-37 0 0,-1 1-93 0 0,0-1-74 0 0,0 1-86 0 0,1-1-95 0 0,-1 1-106 0 0,0 0-118 0 0,1 0 316 0 0,1 0-34 0 0,-1 1-35 0 0,0-1-35 0 0,1 1 113 0 0,0 0-44 0 0,-1 0-39 0 0,1 0-34 0 0,0 0-142 0 0,0 0-34 0 0,0 0-1503 0 0</inkml:trace>
  <inkml:trace contextRef="#ctx0" brushRef="#br0" timeOffset="-90000.556">4321 2668 12496 0 0,'5'-1'63'0'0,"1"0"-18"0"0,1-1 8 0 0,-2 2 34 0 0,0-1 50 0 0,1 1 80 0 0,-5 0-12 0 0,1 0-42 0 0,2-1 56 0 0,0 0-100 0 0,1-1-106 0 0,-1 1-21 0 0,-2 0 51 0 0,0 1-41 0 0,-1-1 0 0 0,0 0 1 0 0,1 1-1 0 0,-1-1 0 0 0,0 1 0 0 0,0-1 1 0 0,1 0-1 0 0,-1 0 0 0 0,0 0 1 0 0,0 0-1 0 0,1 0-2 0 0,0-2 50 0 0,1 1 43 0 0,0 0 57 0 0,1 0 69 0 0,5-1 234 0 0,6-1 353 0 0,-2 0-137 0 0,-4 1-311 0 0,5 0 67 0 0,6-1 74 0 0,0 0-50 0 0,-6 0-92 0 0,2 0-50 0 0,1 1-46 0 0,0 0-44 0 0,0 2-40 0 0,0-1-36 0 0,0 1-33 0 0,18 0 22 0 0,4 0-93 0 0,3 2-21 0 0,-32 0-51 0 0,-1 1-36 0 0,1 0-62 0 0,-1 1-72 0 0,0 0-85 0 0,-1 1-98 0 0,-8-4 3 0 0,1 0 46 0 0,-1 1 44 0 0,1-1 39 0 0,-1 1 37 0 0,1-1 34 0 0,-1 1-100 0 0,0 0 108 0 0,1 0 57 0 0,-1 2-119 0 0,0-2 89 0 0,0-1-1 0 0,0 0-60 0 0,0 6-1550 0 0</inkml:trace>
  <inkml:trace contextRef="#ctx0" brushRef="#br0" timeOffset="-89716.715">4372 2835 11000 0 0,'13'0'248'0'0,"-10"0"34"0"0,-3 0-132 0 0,0 0-37 0 0,1 1 27 0 0,1-1-82 0 0,4 1-1 0 0,-4-1-3 0 0,0 0 41 0 0,17-2 259 0 0,0-1 97 0 0,5-2 179 0 0,12-1 393 0 0,-6 0-205 0 0,-10 2-339 0 0,-3 2-144 0 0,-1-1-75 0 0,11-1 183 0 0,-1-1-49 0 0,2 0-43 0 0,0 1-76 0 0,-1 1-90 0 0,2 2-101 0 0,-26 1-259 0 0,0 0 102 0 0,1 1 67 0 0,4 0 60 0 0,-5 0-68 0 0,-1 0-34 0 0,1 0-72 0 0,1 0-88 0 0,-2-1-45 0 0,0 1-88 0 0,1 0-97 0 0,-1 0-110 0 0,0 0-122 0 0,-1 0 286 0 0,0-1-35 0 0,0 1-37 0 0,0-1-37 0 0,0 1-39 0 0,-1-1-41 0 0,2 1-1537 0 0,-2-1-1194 0 0</inkml:trace>
  <inkml:trace contextRef="#ctx0" brushRef="#br0" timeOffset="-86306.522">5484 2243 10000 0 0,'-1'-5'175'0'0,"0"1"-32"0"0,1-6 60 0 0,0 2-88 0 0,5-15 52 0 0,-3 13-59 0 0,0 2 41 0 0,0 0 79 0 0,0 0 105 0 0,-2 4-120 0 0,1 0 34 0 0,-1-2 206 0 0,1-1 0 0 0,-1 1 0 0 0,0 0 1 0 0,-1-3-454 0 0,-2-5 853 0 0,0 6-327 0 0,0 1 47 0 0,-2 0 59 0 0,0 0 67 0 0,-4-1-131 0 0,-1 2-94 0 0,1 3-85 0 0,-1 1-77 0 0,1 3-69 0 0,-1 1-60 0 0,0 2-51 0 0,0 2-42 0 0,-7 7-7 0 0,9-6-72 0 0,1 0 1 0 0,0 0-1 0 0,1 1 0 0 0,-1 1-11 0 0,-2 4 77 0 0,5-6-45 0 0,1 0 0 0 0,-1 0 0 0 0,2 0 0 0 0,-1 1 0 0 0,1-1 0 0 0,0 1 0 0 0,1 0 0 0 0,-1 0-32 0 0,-1 21 162 0 0,2-4-11 0 0,2-15-116 0 0,-1 0 0 0 0,2-1 0 0 0,0 1 0 0 0,0-1 0 0 0,2 6-35 0 0,4 4 148 0 0,-5-15-103 0 0,0 1 1 0 0,0-1 0 0 0,0 0-1 0 0,1 0 1 0 0,-1-1 0 0 0,1 1-1 0 0,0-1 1 0 0,0 0 0 0 0,1 1-46 0 0,2 0 83 0 0,-1 0 1 0 0,1-1 0 0 0,-1 0-1 0 0,1 0 1 0 0,0-1-1 0 0,0 1 1 0 0,1-2-1 0 0,-1 1 1 0 0,5 0-84 0 0,4-1 200 0 0,-1 0-1 0 0,1-1 1 0 0,-1 0-1 0 0,5-2-199 0 0,31-5 493 0 0,-11-2-439 0 0,25-8 135 0 0,-37 10-135 0 0,-8 1-46 0 0,0 1-36 0 0,0 0-44 0 0,-1 0-54 0 0,-16 4-36 0 0,0 0 46 0 0,3-1-6 0 0,-1 1 99 0 0,7-3 50 0 0,-7 2-68 0 0,-1 0-70 0 0,1 1-98 0 0,-3 0 60 0 0,0 1-36 0 0,1-1-120 0 0,0 0-75 0 0,0 0-85 0 0,0 0-91 0 0,-1 1 17 0 0,1-1-74 0 0,-1 1-79 0 0,1 0-83 0 0,-1-1-89 0 0,1 1-92 0 0,-1 0-97 0 0,0 0-102 0 0,1 0-1175 0 0,1 0-1294 0 0</inkml:trace>
  <inkml:trace contextRef="#ctx0" brushRef="#br0" timeOffset="-85980.913">5229 2686 11048 0 0,'6'-7'355'0'0,"9"-1"121"0"0,2 2 52 0 0,-5 3-80 0 0,-3 0 41 0 0,-5 2-200 0 0,0 0 32 0 0,6-3 338 0 0,-1 1-38 0 0,0 0-44 0 0,0 1-53 0 0,0-1-59 0 0,0 1-68 0 0,1 0-75 0 0,-1 1-83 0 0,12-2 288 0 0,-1 0-69 0 0,0 1-63 0 0,0 0-54 0 0,4-1 6 0 0,0 2-55 0 0,4-1 3 0 0,15 1 83 0 0,-8-1-62 0 0,-1-4-100 0 0,9-1-20 0 0,-15 4-106 0 0,19-2 15 0 0,-1 0-41 0 0,171-21 48 0 0,-207 24-315 0 0,0 1 84 0 0,0 0 73 0 0,1-1 59 0 0,-1 1 45 0 0,0 0 35 0 0,22-2 296 0 0,-18 1-253 0 0,0 1-66 0 0,1 0-102 0 0,-9 0-31 0 0,1 0-34 0 0,0 1-40 0 0,0-1-44 0 0,0 0-46 0 0,-1 1-51 0 0,1-1-55 0 0,0 0-58 0 0,0 1-63 0 0,0-1-65 0 0,0 0-71 0 0,-1 0-74 0 0,1 1-77 0 0,0-1-81 0 0,0 0-86 0 0,0 0-88 0 0,2 0-1497 0 0,5 0-1406 0 0</inkml:trace>
  <inkml:trace contextRef="#ctx0" brushRef="#br0" timeOffset="-85444.319">5484 2904 13360 0 0,'0'0'298'0'0,"0"0"46"0"0,0 0 24 0 0,0 0-151 0 0,0 0-104 0 0,1 4 95 0 0,0 1-41 0 0,-1 0 2 0 0,1-2 36 0 0,3 22 1151 0 0,-3-12-733 0 0,-1 0-53 0 0,0 5 87 0 0,-1-9-379 0 0,1 0-40 0 0,0 0-46 0 0,-1-1-44 0 0,1 1-47 0 0,0-1-50 0 0,0 34 400 0 0,-2 0-89 0 0,1 1-87 0 0,0-1-83 0 0,1-12-46 0 0,-1 15-16 0 0,0 29 37 0 0,1-60-125 0 0,0 16-20 0 0,0-10 61 0 0,0-19-133 0 0,0 1 40 0 0,-1 1 52 0 0,1 0 48 0 0,-1 3 186 0 0,1-6-205 0 0,1-2-74 0 0,0 0-35 0 0,1-11 10 0 0,-1-19 84 0 0,-1 21-62 0 0,0 0-45 0 0,1 0-63 0 0,1 0-81 0 0,-1 8 137 0 0,2-14-219 0 0,2-1 83 0 0,0 0 66 0 0,1 0 47 0 0,-4 12 59 0 0,1-1 1 0 0,0 1-1 0 0,0-1 1 0 0,1 1-1 0 0,0 0 1 0 0,1-1 21 0 0,9-8-83 0 0,-5 11 74 0 0,6 7 102 0 0,-3 4 29 0 0,-6-2-78 0 0,-2-1 11 0 0,0 0 0 0 0,0 0 0 0 0,-1 1 1 0 0,3 4-56 0 0,5 9 100 0 0,0 1-103 0 0,9 9 34 0 0,-3-9 62 0 0,1-1 0 0 0,3 1-93 0 0,-7-6-1 0 0,18 10 95 0 0,-18-14-29 0 0,-10-9-71 0 0,0 1-4 0 0,-3-1-149 0 0,0 1 107 0 0,1 0 106 0 0,2 1 160 0 0,-2-2-153 0 0,0 1-63 0 0,0 0-94 0 0,-1-1-11 0 0,0 0-44 0 0,0 0-50 0 0,0 0-56 0 0,0 0-60 0 0,-1 0-66 0 0,1 0-72 0 0,-1-1-77 0 0,0 1 216 0 0,0 0-45 0 0,0 0-42 0 0,0 0-38 0 0,0 0-281 0 0,0 0-63 0 0,0-1-49 0 0,-1 1-35 0 0,1-2-511 0 0,-1 1-39 0 0,-1-4-1994 0 0</inkml:trace>
  <inkml:trace contextRef="#ctx0" brushRef="#br0" timeOffset="-85149.009">5202 3189 12656 0 0,'-2'-1'78'0'0,"0"-1"-36"0"0,-2 0 4 0 0,2 1 60 0 0,-1 1 71 0 0,1 0 114 0 0,1-1-92 0 0,1 0 56 0 0,3-6 740 0 0,-2 4-606 0 0,0 2-200 0 0,0 0-45 0 0,-1 0-58 0 0,0 1-59 0 0,3-3 365 0 0,0 0-31 0 0,4-3 268 0 0,1 0-108 0 0,0 0-93 0 0,3-1-15 0 0,0 1-85 0 0,2 0-8 0 0,6-2 102 0 0,2 1-69 0 0,1 0-76 0 0,4-1-20 0 0,15-2 36 0 0,-4-1-37 0 0,8 1-59 0 0,1 3-64 0 0,1 3-59 0 0,-1 1-55 0 0,-39 2-144 0 0,1 1 61 0 0,16-2 21 0 0,-13 2-31 0 0,-5 0-22 0 0,0 0-54 0 0,0 0-25 0 0,-1 0-54 0 0,0 0-61 0 0,0 0-67 0 0,0 0-75 0 0,1 0-82 0 0,-1 1-89 0 0,0-1-97 0 0,12 2-1113 0 0</inkml:trace>
  <inkml:trace contextRef="#ctx0" brushRef="#br0" timeOffset="-84641.043">5962 3076 11720 0 0,'0'0'471'0'0,"-1"1"-111"0"0,1 0-94 0 0,-1 2-77 0 0,0 0-28 0 0,-3 8 82 0 0,2-6-77 0 0,1-2 94 0 0,1-2-75 0 0,0 1 44 0 0,-2 8 463 0 0,0 2-76 0 0,1-1-69 0 0,-1 0-66 0 0,1 1-60 0 0,0-1-55 0 0,1 1-51 0 0,-1-1-45 0 0,1 10 118 0 0,1 0-101 0 0,1-1-86 0 0,0-5 13 0 0,1 1 0 0 0,2 7-214 0 0,2-1 217 0 0,-6-19-185 0 0,1 1 0 0 0,0-1 0 0 0,0 0 0 0 0,0 1 0 0 0,0-1 0 0 0,0 0 0 0 0,1-1 0 0 0,-1 1 0 0 0,1 0-32 0 0,6 2 141 0 0,15-3 4 0 0,-23-2-127 0 0,1 0 2 0 0,1 0 0 0 0,0 0 0 0 0,0-1 0 0 0,0 1 0 0 0,-1-1 0 0 0,1 0 0 0 0,0 0 0 0 0,1-1-20 0 0,20-13 112 0 0,-2-6-45 0 0,-3-2-42 0 0,0 3-37 0 0,-6 2 13 0 0,-12 15-3 0 0,1 1 1 0 0,0-1 0 0 0,-1 1 0 0 0,1 0-1 0 0,0-1 1 0 0,0 1 0 0 0,1 0 0 0 0,-1 0 0 0 0,0 1-1 0 0,1-1 1 0 0,0 0 1 0 0,2 2-113 0 0,5 5 78 0 0,0 1 52 0 0,-6-3-35 0 0,6 7-34 0 0,11 18 53 0 0,-20-26-4 0 0,4 7 4 0 0,-3-7 1 0 0,0 1-1 0 0,0 0 0 0 0,0-1 1 0 0,1 0-1 0 0,-1 1 1 0 0,0-1-1 0 0,1 0 0 0 0,0 0 1 0 0,-1 0-1 0 0,4 1-1 0 0,9 6 78 0 0,4-2 61 0 0,2-3 52 0 0,0-3 42 0 0,-17-1-160 0 0,0-1 0 0 0,0 1 0 0 0,0-1 1 0 0,0 0-1 0 0,0 0 0 0 0,4-2-73 0 0,-6 2 43 0 0,0 0-1 0 0,1 0 1 0 0,-1 0 0 0 0,0-1 0 0 0,0 1 0 0 0,0-1 0 0 0,0 1 0 0 0,0-1 0 0 0,0 0 0 0 0,0 0 0 0 0,-1 0 0 0 0,1 0 0 0 0,-1 0 0 0 0,1 0-1 0 0,-1 0 1 0 0,0-1 0 0 0,1 0-43 0 0,5-18 158 0 0,-7 18-135 0 0,1-1-1 0 0,-1 1 0 0 0,1-1 0 0 0,-1 1 1 0 0,0-1-1 0 0,-1 1 0 0 0,1-1 0 0 0,-1-1-22 0 0,-6-32 89 0 0,2 6 9 0 0,1 11-70 0 0,1 2-52 0 0,-1 0-57 0 0,2 8 47 0 0,-1 0-33 0 0,-2 1-34 0 0,1-1-35 0 0,-1 1-29 0 0,1 0-33 0 0,1-1-34 0 0,0 0-34 0 0,2 5 174 0 0,0 1-60 0 0,-1 0-69 0 0,0 0-75 0 0,0 0-83 0 0,0-1-92 0 0,-1 1-100 0 0,0 0-107 0 0,-4-6-677 0 0</inkml:trace>
  <inkml:trace contextRef="#ctx0" brushRef="#br0" timeOffset="-83191.777">7161 1396 8896 0 0,'4'-4'69'0'0,"-1"1"42"0"0,6-8 362 0 0,-5 4-302 0 0,-1 1-103 0 0,0-1-34 0 0,-2 4-32 0 0,1 0 18 0 0,-1 0 36 0 0,-2 0 150 0 0,-1 3 27 0 0,-4 1 187 0 0,-2 3 117 0 0,3-1-209 0 0,1-1-100 0 0,1 0-61 0 0,1-1-90 0 0,-29 24 674 0 0,16-11-421 0 0,0 1-37 0 0,-4 5 43 0 0,-13 13 149 0 0,5 3-91 0 0,3 1-79 0 0,3 2-66 0 0,-6 26 44 0 0,12-19 5 0 0,-1 11-298 0 0,5-12 103 0 0,2 0 1 0 0,1 14-104 0 0,5-20 31 0 0,2 30 56 0 0,4-1 44 0 0,4 0 126 0 0,2-1-1 0 0,4 2-256 0 0,8 34 285 0 0,30 186 284 0 0,-32-164-265 0 0,-8-53-127 0 0,1 10-2 0 0,-3-1-55 0 0,-3-1-8 0 0,-1 0 63 0 0,-2 15 96 0 0,-3 49 203 0 0,-5-56-132 0 0,3-60-143 0 0,-2 1 0 0 0,-2 1-199 0 0,3-16 60 0 0,-5 22 312 0 0,-4 8-372 0 0,8-33 81 0 0,0 0 0 0 0,-1 0 0 0 0,0-1 0 0 0,0 1-1 0 0,-7 8-80 0 0,1-5 37 0 0,-1-2 85 0 0,8-9-61 0 0,0 0-1 0 0,0-1 1 0 0,0 1 0 0 0,0-1 0 0 0,0 0-1 0 0,0 0 1 0 0,-1 0 0 0 0,1 0 0 0 0,-2 0-61 0 0,-6 0 106 0 0,1-2-40 0 0,-1-1-53 0 0,0-2-68 0 0,5 0-26 0 0,-1-1-40 0 0,1-1-45 0 0,-1-1-48 0 0,4 2 69 0 0,0-1-61 0 0,1 0-54 0 0,0-1-51 0 0,0 0-45 0 0,1 0-42 0 0,-2-7-499 0 0,1 4 154 0 0,0 0-43 0 0,2 6 567 0 0,0 0-69 0 0,-1-1-33 0 0,1-1-190 0 0,-1 1-14 0 0,1 0-117 0 0,1 2 214 0 0,0 0-42 0 0,-1-3-575 0 0,1-1-353 0 0,0-2-858 0 0</inkml:trace>
  <inkml:trace contextRef="#ctx0" brushRef="#br0" timeOffset="-82467.115">7746 2120 10768 0 0,'7'-2'49'0'0,"0"0"85"0"0,-1 1 36 0 0,8 3 289 0 0,-12-2-193 0 0,-2 0-298 0 0,0 0 50 0 0,0 1 41 0 0,1-1 35 0 0,0 1 67 0 0,1 1 390 0 0,-1 0-338 0 0,-1-1-70 0 0,1 1-66 0 0,-2 4 504 0 0,-1-1-63 0 0,-1-1-57 0 0,-1 0-55 0 0,-1 0-51 0 0,0-1-46 0 0,-2-1-43 0 0,1 1-39 0 0,-6-1 64 0 0,1 0-74 0 0,-3 0-34 0 0,-4-1-9 0 0,12 0-125 0 0,-29-2 70 0 0,7-2 65 0 0,-27-7-184 0 0,33 5 89 0 0,3 1-36 0 0,-2-1 54 0 0,-14-3 171 0 0,1 2 80 0 0,12 5-3 0 0,0 5-71 0 0,1 3-63 0 0,2 4-56 0 0,3 3-49 0 0,4 3-41 0 0,10-14-70 0 0,0 1 0 0 0,1-1 0 0 0,0 1 1 0 0,-1 0-1 0 0,1-1 0 0 0,1 1 1 0 0,-1 0-1 0 0,0 0 0 0 0,1 0 0 0 0,0 2-5 0 0,-1 16 0 0 0,1-12 0 0 0,0 1 0 0 0,0-1 0 0 0,1 0 0 0 0,0 0 0 0 0,1 1 0 0 0,10 60 0 0 0,-8-43 0 0 0,0 0 0 0 0,5 10 0 0 0,0-5 0 0 0,-6-17 0 0 0,2 0 0 0 0,4 11 0 0 0,-8-25 0 0 0,27 59-9 0 0,-6-22 49 0 0,-6-17 21 0 0,3-2 38 0 0,3-4 46 0 0,3-3 54 0 0,-19-11-155 0 0,0 0-1 0 0,0 0 1 0 0,1-1-1 0 0,-1 1 1 0 0,1-2-1 0 0,0 1 1 0 0,-1-1-1 0 0,1 0 1 0 0,-1 0-1 0 0,1-1 1 0 0,0 1-1 0 0,-1-2 1 0 0,1 1-1 0 0,3-2-43 0 0,-3 1 53 0 0,1 0 0 0 0,-1-1-1 0 0,1 0 1 0 0,-1 0 0 0 0,0 0 0 0 0,0-1-1 0 0,5-4-52 0 0,-9 5 28 0 0,0 1 0 0 0,0-1-1 0 0,0 0 1 0 0,0 0 0 0 0,0 0-1 0 0,-1-1 1 0 0,1 1 0 0 0,-1-1-1 0 0,0 1 1 0 0,0-1 0 0 0,-1 0-1 0 0,1 1 1 0 0,-1-1 0 0 0,1 0-1 0 0,-1-4-27 0 0,0 3 17 0 0,0 1 0 0 0,0-1 1 0 0,-1 1-1 0 0,0-1 0 0 0,0 0 0 0 0,0 1 0 0 0,-1-1 0 0 0,1 1 0 0 0,-1-1 0 0 0,0 1 0 0 0,0-1 0 0 0,-1 1 0 0 0,0-2-17 0 0,0 1 12 0 0,-1 1 0 0 0,1-1 0 0 0,-1 1 0 0 0,0 0 0 0 0,0 0-1 0 0,-1 0 1 0 0,1 0 0 0 0,-1 1 0 0 0,0-1 0 0 0,-4-2-12 0 0,2 2 2 0 0,-1-1 1 0 0,0 1-1 0 0,0 0 0 0 0,-1 1 1 0 0,1 0-1 0 0,-8-2-2 0 0,6 2-19 0 0,-1 1 1 0 0,1 0-1 0 0,-1 1 0 0 0,0 0 1 0 0,-5 0 18 0 0,-12 2-202 0 0,10 1 20 0 0,3-1-27 0 0,0 1-73 0 0,2 1-23 0 0,1-1-75 0 0,-1 1-87 0 0,0 0-98 0 0,10-2 315 0 0,0 0 66 0 0,-4 2-264 0 0,4-1 170 0 0,1-2 81 0 0,1 1-48 0 0,-1 0-59 0 0,0 0-68 0 0,0 0 64 0 0,0 0-42 0 0,1-1 59 0 0,0 0-34 0 0,0 0-419 0 0,0 0 116 0 0,0 0-47 0 0,0 0-778 0 0,0 0-601 0 0,0 0-1149 0 0</inkml:trace>
  <inkml:trace contextRef="#ctx0" brushRef="#br0" timeOffset="-78918.015">7761 2947 10680 0 0,'0'0'241'0'0,"0"0"38"0"0,0 0 11 0 0,0 0-28 0 0,0 0-92 0 0,0 0-36 0 0,0 0 143 0 0,0 0 258 0 0,0 0 29 0 0,0 0-11 0 0,0 0-62 0 0,0 0-31 0 0,0 0-4 0 0,0 0-258 0 0,0 0-45 0 0,0 1-39 0 0,0-1-34 0 0,0 1 2 0 0,-1 3-41 0 0,0-1 45 0 0,-2 7 325 0 0,2 0-89 0 0,0 4-19 0 0,2 7 62 0 0,-1-2 5 0 0,1-3-162 0 0,0 2-5 0 0,-2-6-118 0 0,-1 18 143 0 0,3-11-183 0 0,-1-10-70 0 0,0 1-34 0 0,1 0-37 0 0,-2 2-44 0 0,1-12-42 0 0,0 0 40 0 0,1 0-37 0 0,-1 0 116 0 0,0 1 57 0 0,2 0 139 0 0,-1-1-129 0 0,-1 1-41 0 0,0-1-38 0 0,1 0-43 0 0,-1 1-51 0 0,0-1-32 0 0,1 0-52 0 0,-1 0-57 0 0,0 0-63 0 0,0 0-67 0 0,0 1-74 0 0,0-1-78 0 0,0 0-84 0 0,0 0 297 0 0,0 0-45 0 0,0 0-43 0 0,0 0-35 0 0,0 0-141 0 0,0 0-35 0 0,0 0-1482 0 0</inkml:trace>
  <inkml:trace contextRef="#ctx0" brushRef="#br0" timeOffset="-78626.445">7752 2866 10776 0 0,'0'0'316'0'0,"0"0"-3"0"0,0 0-143 0 0,0-1-97 0 0,0 1-69 0 0,-1-1-37 0 0,1-3-161 0 0,0 2 156 0 0,-1 1 87 0 0,1 0 20 0 0,0 0 37 0 0,0 0 25 0 0,0 1 37 0 0,0-1 41 0 0,0 0 44 0 0,0 1 49 0 0,-1 0 51 0 0,1-1 57 0 0,0 1 58 0 0,0 0 481 0 0,1-1-119 0 0,-1 1-114 0 0,0 0-109 0 0,0 0-103 0 0,1 0-97 0 0,-1 1-92 0 0,1-1-88 0 0,0 0-61 0 0,-1 1-109 0 0,1 0-98 0 0,0-1-90 0 0,0 1-20 0 0,0-1-42 0 0,-1 1-37 0 0,1 0-33 0 0,1 0-349 0 0,-1 0-86 0 0,5 4-1740 0 0,-4-4 1472 0 0,1 2-1206 0 0,3 2-1232 0 0,-6-5 3404 0 0</inkml:trace>
  <inkml:trace contextRef="#ctx0" brushRef="#br0" timeOffset="-78279.522">7914 2886 8000 0 0,'0'0'233'0'0,"3"5"-35"0"0,-1-1-144 0 0,-1-1-35 0 0,-1 2 2 0 0,0-1 40 0 0,0 1 38 0 0,-1-1 33 0 0,0 5 225 0 0,0-1 102 0 0,0 0 22 0 0,-1 0 47 0 0,-4 17 1311 0 0,3-14-1103 0 0,1-2-175 0 0,0 0-106 0 0,1-4-276 0 0,0-1-37 0 0,-1 1-42 0 0,2-1-45 0 0,-4 10 342 0 0,0 0-42 0 0,-2 6 95 0 0,2 2-89 0 0,1 22 298 0 0,2-14-303 0 0,1-28-302 0 0,3 1-32 0 0,-1-3 53 0 0,3-2-40 0 0,7-4-21 0 0,-3-1-84 0 0,-1-1-55 0 0,12-22-412 0 0,-11 15 279 0 0,-1 3 21 0 0,1 0-1 0 0,0 1 1 0 0,1-1 237 0 0,0 1-168 0 0,2-4-58 0 0,-3 7 163 0 0,-7 7 60 0 0,8-8-46 0 0,-3-2 71 0 0,-6 10 154 0 0,-1 1 47 0 0,0 0 8 0 0,1 2 97 0 0,-2 2-91 0 0,0 3-39 0 0,-1 3 14 0 0,1-5-12 0 0,0 5 67 0 0,0 0-36 0 0,-1 11 141 0 0,1-1-97 0 0,2 0-69 0 0,-1-13-130 0 0,1 1 0 0 0,0-1-1 0 0,1 0 1 0 0,0-1-1 0 0,0 1 1 0 0,2 6-76 0 0,8 9 251 0 0,-8-18-392 0 0,-1 0 60 0 0,1-1 53 0 0,0 0 44 0 0,0 0 43 0 0,1 0 34 0 0,12 2 303 0 0,-10-4-255 0 0,2-1-57 0 0,-4 0-90 0 0,-1 0-32 0 0,0-1-39 0 0,0 1-42 0 0,0-1-48 0 0,0 0-51 0 0,1 0-58 0 0,-1 0-61 0 0,0 0-67 0 0,-1 0-70 0 0,1 0-77 0 0,0 0-81 0 0,0-1-85 0 0,-1 1-90 0 0,1 0-95 0 0,-1-1-99 0 0,1 0-1174 0 0,2-1-1228 0 0,-6 3 3401 0 0</inkml:trace>
  <inkml:trace contextRef="#ctx0" brushRef="#br0" timeOffset="-77282.876">8127 2320 9616 0 0,'0'0'140'0'0,"-1"0"-33"0"0,0 0 26 0 0,0 0-76 0 0,-2-2 8 0 0,3 2-10 0 0,0-1 41 0 0,0-1-65 0 0,0 0 47 0 0,0 1 886 0 0,0 0-92 0 0,-1 0-85 0 0,1 0-82 0 0,-1 1-77 0 0,1-1-73 0 0,-1 1-69 0 0,0 1-63 0 0,0-1-60 0 0,0 0-56 0 0,0 1-49 0 0,0 0-48 0 0,0 0-41 0 0,0 0-37 0 0,-1 1 36 0 0,0 0-112 0 0,1 0-33 0 0,-6 6-36 0 0,5-5 98 0 0,1-1 9 0 0,0-1 44 0 0,1 0 52 0 0,-1 0 59 0 0,-7 16 233 0 0,1 0-61 0 0,-1 0-54 0 0,1 0-49 0 0,0 4 8 0 0,0 0-51 0 0,-3 11 62 0 0,3 1-59 0 0,7-28-259 0 0,-6 31 88 0 0,1 17-77 0 0,5-44-36 0 0,0 1 1 0 0,1-1-1 0 0,0 0 0 0 0,2 7 6 0 0,9 18 11 0 0,-10-30-176 0 0,0-1 48 0 0,-1 0 43 0 0,1 0 34 0 0,3 3 33 0 0,2 3 70 0 0,-4-6-60 0 0,1 0-43 0 0,0 0-66 0 0,-2-2 4 0 0,1 0-34 0 0,-1 0-40 0 0,1 0-43 0 0,-1 0-48 0 0,1-1-53 0 0,0 0-55 0 0,0 0-62 0 0,-1 0-65 0 0,1 0-70 0 0,0-1-74 0 0,0 0-78 0 0,0 0-83 0 0,0 0-87 0 0,0-1-92 0 0,1 0-95 0 0,-1-1-1021 0 0,3-2-1172 0 0</inkml:trace>
  <inkml:trace contextRef="#ctx0" brushRef="#br0" timeOffset="-76840.094">8240 2482 9072 0 0,'0'0'200'0'0,"0"0"33"0"0,0 0 15 0 0,0 0-75 0 0,0 0 5 0 0,0 0 81 0 0,0 0 238 0 0,0 0 437 0 0,0 0-434 0 0,0 0-100 0 0,1 1-87 0 0,-1 0-72 0 0,0 0-42 0 0,1 1-58 0 0,0 3 152 0 0,0-3-134 0 0,-1-1-23 0 0,0 0 44 0 0,0 7 390 0 0,0-1-60 0 0,-1 0-57 0 0,1 0-52 0 0,0 1 8 0 0,-1 1-61 0 0,1-1-54 0 0,0 0-47 0 0,1 2-5 0 0,0-1-48 0 0,0 3-10 0 0,4 7 34 0 0,2 0 49 0 0,-5-15-185 0 0,0-1-1 0 0,0 1 1 0 0,1-1-1 0 0,-1 1 1 0 0,1-1-1 0 0,1 1-81 0 0,7 5 236 0 0,2-2-38 0 0,-3-4-98 0 0,1-3-33 0 0,7-1 70 0 0,-1-4-34 0 0,-12 3-82 0 0,-1 0 0 0 0,1 0 0 0 0,-1 0 0 0 0,0-1 0 0 0,0 1-1 0 0,1-3-20 0 0,1 0 11 0 0,0-1-1 0 0,0 0 1 0 0,-1 0-1 0 0,0 0 0 0 0,0-1 1 0 0,-1 0-1 0 0,0 0 0 0 0,3-5-10 0 0,-4 4 0 0 0,-3 7 0 0 0,0 1 1 0 0,0 0-1 0 0,0 0 0 0 0,0 0 0 0 0,0-1 0 0 0,0 1 0 0 0,0 0 0 0 0,0 0 0 0 0,0-1 0 0 0,0 1 0 0 0,0 0 0 0 0,0 0 0 0 0,0-1 0 0 0,0 1 0 0 0,0 0 0 0 0,0 0 0 0 0,0-1 1 0 0,0 1-1 0 0,0 0 0 0 0,0 0 0 0 0,0-1 0 0 0,0 1 0 0 0,0 0 0 0 0,0 0 0 0 0,0 0 0 0 0,-1-1 0 0 0,1 1 0 0 0,0 0 0 0 0,0 0 0 0 0,0 0 0 0 0,0 0 0 0 0,-1-1 0 0 0,1 1 1 0 0,0 0-1 0 0,0 0 0 0 0,0 0 0 0 0,-1 0 0 0 0,1 0 0 0 0,0 0 0 0 0,0-1 0 0 0,-1 1 0 0 0,1 0 0 0 0,0 0 0 0 0,0 0 0 0 0,-1 0 0 0 0,1 0 0 0 0,0 0 0 0 0,0 0 0 0 0,-1 0 1 0 0,1 0-1 0 0,0 0 0 0 0,0 0 0 0 0,-1 0 0 0 0,1 0 0 0 0,0 0 0 0 0,0 1 0 0 0,0-1 0 0 0,-1 0 0 0 0,1 0 0 0 0,0 0 0 0 0,0 0 0 0 0,-1 0 0 0 0,-9 5 76 0 0,7-4-57 0 0,1 1 1 0 0,0-1-1 0 0,0 1 0 0 0,0-1 0 0 0,0 1 0 0 0,0 0 0 0 0,0 0 0 0 0,1 0 0 0 0,-2 1-19 0 0,2-1 19 0 0,-1 1 1 0 0,0-1-1 0 0,1 1 0 0 0,0 0 0 0 0,0 0 1 0 0,0 0-1 0 0,0 1-19 0 0,-1 4 42 0 0,1 1 0 0 0,0 0 0 0 0,0 0 0 0 0,1 7-42 0 0,0-15 1 0 0,2 3 30 0 0,2 0 38 0 0,10 3 219 0 0,-11-5-217 0 0,1-1 0 0 0,-1 0-1 0 0,1-1 1 0 0,-1 1 0 0 0,1-1 0 0 0,-1 1-1 0 0,4-1-70 0 0,13-4 297 0 0,-4-3-108 0 0,-2-5-80 0 0,-5 2-96 0 0,13-20 61 0 0,-12 8-75 0 0,-4 4 5 0 0,-2 4-78 0 0,-1 1-63 0 0,-1-1-53 0 0,-1-2-45 0 0,-1-7-492 0 0,1 15 459 0 0,-1 1-64 0 0,0 0-90 0 0,0 3 168 0 0,0 0-34 0 0,0-1-152 0 0,-1 1-74 0 0,1-1-82 0 0,0 0-89 0 0,-1 1 192 0 0,1 2 90 0 0,0 0 122 0 0,-1 1-45 0 0,1 0-54 0 0,0-1-62 0 0,0 1 21 0 0,0 0-45 0 0,0 0-38 0 0,0 0-35 0 0,0-1-147 0 0,0 1-33 0 0,0-3-1558 0 0</inkml:trace>
  <inkml:trace contextRef="#ctx0" brushRef="#br0" timeOffset="-76542.846">8593 2263 10136 0 0,'15'0'230'0'0,"-11"1"46"0"0,-1 0-98 0 0,1 2-55 0 0,0 2-20 0 0,-2-3-5 0 0,3 3-101 0 0,1 1 48 0 0,0-1 43 0 0,0 0 40 0 0,-1 1 36 0 0,1-1 34 0 0,6 6 282 0 0,-3-2-39 0 0,-1 0 42 0 0,21 21 1221 0 0,-18-17-998 0 0,3 3 44 0 0,-7-7-410 0 0,0 0-55 0 0,0 0-65 0 0,0 0-74 0 0,6 18 537 0 0,-8-16-477 0 0,0-1-56 0 0,-2-5-38 0 0,-1 0 0 0 0,1 0 0 0 0,-1 1 0 0 0,0-1 0 0 0,0 5-112 0 0,0-3 92 0 0,-1-1 0 0 0,0 0-1 0 0,-1 1 1 0 0,0-1 0 0 0,0 1-92 0 0,0 0 85 0 0,-1 0 1 0 0,0 0-1 0 0,0 0 0 0 0,-2 4-85 0 0,-3 7 122 0 0,-3-1-35 0 0,4-9-52 0 0,2-2-15 0 0,0 0 0 0 0,-1 0-1 0 0,0-1 1 0 0,0 1 0 0 0,0-1 0 0 0,-1 0 0 0 0,-3 3-20 0 0,7-8-38 0 0,-1 2-81 0 0,-1 1 38 0 0,-2 1 12 0 0,0 0 88 0 0,-7 7 123 0 0,8-8-130 0 0,0 0-42 0 0,0 0-79 0 0,-1 1-105 0 0,1-1-62 0 0,0 0-104 0 0,0-1-119 0 0,2 0 200 0 0,0-1-35 0 0,0 0-37 0 0,0 0-39 0 0,0 1-41 0 0,0-1-42 0 0,0 0-44 0 0,0 0-46 0 0,0 0-48 0 0,0 0-50 0 0,-3 1-1614 0 0,-2 1-1295 0 0</inkml:trace>
  <inkml:trace contextRef="#ctx0" brushRef="#br0" timeOffset="-76006.363">9174 2330 10392 0 0,'14'0'126'0'0,"2"0"21"0"0,-6 0-8 0 0,-1-1 22 0 0,-1-1 58 0 0,-6 1 31 0 0,-15 2 482 0 0,0 2-59 0 0,-1 1-56 0 0,1 0-53 0 0,0 2-51 0 0,0 0-48 0 0,1 0-45 0 0,0 0-43 0 0,7-3-238 0 0,0 0 13 0 0,0 0 0 0 0,0 0 0 0 0,0 1 0 0 0,1 0 0 0 0,-1 0 0 0 0,0 1-152 0 0,-8 10 365 0 0,0 3-19 0 0,2 0-96 0 0,3-1-83 0 0,-3 13 17 0 0,10-26-146 0 0,0 0 0 0 0,0 1 0 0 0,1-1 0 0 0,-1 0 0 0 0,1 1 0 0 0,0-1-38 0 0,4 15 247 0 0,1-10 97 0 0,2-1-39 0 0,-6-7-241 0 0,1 1-1 0 0,-1-1 0 0 0,1 0 1 0 0,0 0-1 0 0,-1 0 1 0 0,1 0-1 0 0,0-1 1 0 0,1 2-64 0 0,16 0 388 0 0,2-5-97 0 0,-5-3-113 0 0,-1-2-35 0 0,-11 6-110 0 0,-1-1-1 0 0,0 1 1 0 0,0-1 0 0 0,0 0-1 0 0,0 1 1 0 0,0-1 0 0 0,0-1-1 0 0,-1 1 1 0 0,0 0 0 0 0,2-3-33 0 0,17-43 178 0 0,-3-3-73 0 0,-13 30-52 0 0,3-21-53 0 0,-5 25-1 0 0,-2 1-1 0 0,0 0 1 0 0,-1-1-1 0 0,-2-10 2 0 0,0-5 8 0 0,2 1-48 0 0,0 15-3 0 0,0 1 0 0 0,-1 0 0 0 0,-1-1-1 0 0,0 1 1 0 0,-3-5 43 0 0,1-1-1 0 0,0 1 7 0 0,-1 9 60 0 0,4 10-1 0 0,-2 3-10 0 0,0 3-39 0 0,0 7-28 0 0,3-9 17 0 0,-1 4-5 0 0,0-1 0 0 0,0 1 0 0 0,0-1 0 0 0,1 1 0 0 0,0-1 0 0 0,0 1 0 0 0,0 0 0 0 0,1-1 0 0 0,0 1 0 0 0,0-1 0 0 0,0 1 0 0 0,1-1 0 0 0,2 15 0 0 0,7 55 0 0 0,-7-40 0 0 0,2-1 0 0 0,1 1 0 0 0,7 36 0 0 0,-10-56-32 0 0,6 24 94 0 0,-5-23-92 0 0,-2-7-30 0 0,0 0-43 0 0,0 0-50 0 0,1 0-61 0 0,-2-4 98 0 0,2 5-197 0 0,-3-6 159 0 0,1-1-49 0 0,-1-1-13 0 0,1 1-52 0 0,0-1-60 0 0,0 1-68 0 0,2 1-443 0 0,0 4-483 0 0,-2-4 349 0 0,2 0-640 0 0</inkml:trace>
  <inkml:trace contextRef="#ctx0" brushRef="#br0" timeOffset="-75426.548">9426 2271 11600 0 0,'0'0'264'0'0,"2"0"34"0"0,8-4 102 0 0,-4 1-198 0 0,-5 2-86 0 0,-1 1-39 0 0,0 0 87 0 0,0 0 179 0 0,0 0-32 0 0,0 0-68 0 0,0 0-58 0 0,0 1-50 0 0,1-1-32 0 0,-1 0-39 0 0,2 4 85 0 0,-1-3 6 0 0,2 7 540 0 0,-2 1-91 0 0,0 1-86 0 0,-1 1-79 0 0,0 0-73 0 0,0 0-66 0 0,-1-2-60 0 0,0 0-53 0 0,-1 8 129 0 0,0 0-58 0 0,1 9 45 0 0,1-1-69 0 0,0-12-97 0 0,1-1 0 0 0,1 1 0 0 0,0-1-137 0 0,8 22 351 0 0,-8-28-315 0 0,1-1 56 0 0,2 1 73 0 0,4 1 146 0 0,1-3 3 0 0,-3-5-143 0 0,-1-1-73 0 0,0-3-54 0 0,-2 0 9 0 0,9-8 62 0 0,-1-2-33 0 0,-7 10-56 0 0,-1-1-1 0 0,-1 1 0 0 0,1-1 1 0 0,-1 0-1 0 0,0 1 1 0 0,0-2-1 0 0,1-3-25 0 0,16-41 13 0 0,-20 50-9 0 0,0 0-1 0 0,1 0 1 0 0,-1 0-1 0 0,1 0 1 0 0,-1 0-1 0 0,1 0 1 0 0,-1 0 0 0 0,1 0-1 0 0,-1 0 1 0 0,1 0-1 0 0,0 0 1 0 0,0 0-1 0 0,-1 0 1 0 0,1 1-4 0 0,5-1-66 0 0,0 6 52 0 0,5 9 21 0 0,-10-13-20 0 0,13 23-87 0 0,-2-2 55 0 0,-10-20 46 0 0,0 0-1 0 0,-1 0 1 0 0,1 0 0 0 0,0 0-1 0 0,0 0 1 0 0,0 0 0 0 0,1 0-1 0 0,-1-1 0 0 0,14 13 0 0 0,4 1 0 0 0,-10-10 0 0 0,-10-4 2 0 0,1 0 0 0 0,0-1 0 0 0,0 1 0 0 0,-1 0 0 0 0,1-1 0 0 0,0 1 0 0 0,0-1-1 0 0,0 1 1 0 0,0-1 0 0 0,0 0 0 0 0,-1 1 0 0 0,1-1 0 0 0,0 0 0 0 0,0 0 0 0 0,0 0 0 0 0,0 1-1 0 0,0-1 1 0 0,0 0 0 0 0,0 0 0 0 0,0 0 0 0 0,0-1 0 0 0,0 1 0 0 0,1 0-2 0 0,2-1 10 0 0,13 1 42 0 0,-5-1 55 0 0,-1-1 37 0 0,-9 1-104 0 0,0 0 0 0 0,1 0 0 0 0,-1 0 0 0 0,0 0 1 0 0,0 0-1 0 0,0 0 0 0 0,0-1 0 0 0,1 0-40 0 0,8-10 178 0 0,0-3-12 0 0,1-7 163 0 0,-11 19-282 0 0,0 0 1 0 0,0 0-1 0 0,-1-1 0 0 0,1 1 0 0 0,-1 0 0 0 0,0 0 0 0 0,0 0 0 0 0,0-1 0 0 0,0 1 0 0 0,0 0 0 0 0,-1 0 0 0 0,0-2-47 0 0,-6-24 160 0 0,-1 1-56 0 0,-4-5-32 0 0,-8-16-14 0 0,13 31-37 0 0,-5-8 24 0 0,-8-9-37 0 0,3 6-8 0 0,15 25-241 0 0,0 1 89 0 0,-1-1 77 0 0,1 0 63 0 0,0 1 50 0 0,-1-1 36 0 0,-5-8 269 0 0,4 7-224 0 0,0 0-65 0 0,-1 0-103 0 0,3 2-44 0 0,-1 0-58 0 0,1 0-63 0 0,-1 0-73 0 0,0 0-109 0 0,0 0-101 0 0,0 1-109 0 0,0-1-119 0 0,2 2 314 0 0,0 0-33 0 0,-1-1-34 0 0,1 1-35 0 0,-1 0-38 0 0,1 0-37 0 0,-1 0-40 0 0,1 0-39 0 0,-2-1-718 0 0,0 0-38 0 0,-1 1-321 0 0,-1-2-913 0 0</inkml:trace>
  <inkml:trace contextRef="#ctx0" brushRef="#br0" timeOffset="-17349.959">19215 1470 7920 0 0,'0'0'174'0'0,"-1"0"28"0"0,1-1-69 0 0,-1-2-26 0 0,0-4 55 0 0,2-5-129 0 0,-4 2 78 0 0,-3 2 87 0 0,-2 2 91 0 0,4 2-55 0 0,0 1 41 0 0,3 1 56 0 0,-1 0-92 0 0,0 0-50 0 0,-6-5 154 0 0,5 4-153 0 0,-1 1 67 0 0,3 1-84 0 0,-1 0 34 0 0,0 0 13 0 0,1 1 35 0 0,-1-1 40 0 0,1 0 42 0 0,-1 1 47 0 0,1 0 49 0 0,-1 0 53 0 0,1 0 57 0 0,-3 0-273 0 0,0 1-45 0 0,1 1-38 0 0,-1 0-35 0 0,-4 5 107 0 0,-3 5-25 0 0,5-5-96 0 0,3-4-15 0 0,-2 2-61 0 0,-18 17 198 0 0,1 0-62 0 0,2 3-48 0 0,4 2-34 0 0,8-12 1 0 0,0-1 0 0 0,-9 11-117 0 0,4-6 37 0 0,0 8 39 0 0,-1 21 88 0 0,6-17-66 0 0,-6 25 20 0 0,1 29 147 0 0,6-35-140 0 0,-2-1-77 0 0,4-19 81 0 0,-1 16-129 0 0,3-18 166 0 0,-5 20-166 0 0,7-41 18 0 0,1 0-1 0 0,-1 1 0 0 0,1-1 1 0 0,0 0-1 0 0,1 0 1 0 0,-1 0-1 0 0,2 1-17 0 0,0 26 122 0 0,-1 3-7 0 0,-1-1-38 0 0,0 26-5 0 0,-4 81 25 0 0,1-81-124 0 0,-1-4 1 0 0,1-20 46 0 0,-1-6 38 0 0,-1 0 49 0 0,2-14-235 0 0,0 0 60 0 0,1 0 52 0 0,0 1 43 0 0,-3 15 118 0 0,1-5 340 0 0,-7 23-485 0 0,4-28 94 0 0,-2-1-66 0 0,0-4-171 0 0,0-1 66 0 0,4-5 125 0 0,1 3 85 0 0,-2-2-42 0 0,-4 3-25 0 0,-6 8-23 0 0,-17 11-1 0 0,9-16 64 0 0,16-13-71 0 0,-1-1-1 0 0,0-1 1 0 0,0 0-1 0 0,-1 1-34 0 0,-24 8-10 0 0,5-4-103 0 0,14-6 11 0 0,1 0-36 0 0,10-3 39 0 0,0 0 38 0 0,-11 1-29 0 0,9-1 21 0 0,-2-1-107 0 0,1 0-90 0 0,4 0 81 0 0,0 0-42 0 0,0 0-44 0 0,-1-1-51 0 0,1 1-53 0 0,0-1-59 0 0,2 1-8 0 0,-1 0-68 0 0,1-1-58 0 0,0 1-52 0 0,-1 0-141 0 0,0 0-46 0 0,1-1-205 0 0,-2 1-555 0 0</inkml:trace>
  <inkml:trace contextRef="#ctx0" brushRef="#br0" timeOffset="-9739.379">19980 1948 5440 0 0,'20'0'46'0'0,"26"0"-20"0"0,-33 0 20 0 0,-4 0 61 0 0,-7 0 84 0 0,1 0-79 0 0,1 1-69 0 0,23 0-46 0 0,-7-1 65 0 0,-16 0 260 0 0,-1 1-110 0 0,1-1-61 0 0,0 1-27 0 0,0 0 3 0 0,-1-1 27 0 0,-1 1 47 0 0,1-1 86 0 0,-2 0-93 0 0,0 0-34 0 0,1 1 69 0 0,0 0-78 0 0,0 1-81 0 0,1 0-43 0 0,-2-1 49 0 0,2 0 65 0 0,-1-1 100 0 0,2 2 169 0 0,5 9 416 0 0,-6-7-504 0 0,-1-1 55 0 0,1-1-130 0 0,1-3 41 0 0,-3 1-48 0 0,0 5 62 0 0,-1-2-199 0 0,1-1 36 0 0,0 3 217 0 0,-3-3-190 0 0,-3-1-34 0 0,1 0 5 0 0,1-1 45 0 0,-11 4 520 0 0,8-2-454 0 0,1 1-98 0 0,2-2-128 0 0,1 0-44 0 0,0 0 56 0 0,0 0 1 0 0,0 0-1 0 0,-1 0 1 0 0,1-1-1 0 0,0 1 1 0 0,-1-1-1 0 0,1 1 1 0 0,0-1 0 0 0,-3 0-35 0 0,-5 1 144 0 0,2 0 70 0 0,2 1-28 0 0,-1-1-62 0 0,-2-1-34 0 0,-3-1-11 0 0,-2 0 59 0 0,0 1 19 0 0,-1 0-60 0 0,1 1-40 0 0,-26-2-3 0 0,23-2-5 0 0,-34-2 87 0 0,29 4-37 0 0,0-2 72 0 0,14 2-28 0 0,-1 0 1 0 0,0 0-1 0 0,1 1 0 0 0,-2 0-143 0 0,-8 3 216 0 0,8 0-109 0 0,-5-3 8 0 0,-11 3 81 0 0,12 1-64 0 0,0-1-55 0 0,2 2-34 0 0,11-5-41 0 0,0 1-1 0 0,0 0 1 0 0,0-1 0 0 0,0 1-1 0 0,0 0 1 0 0,0 0 0 0 0,0 0 0 0 0,0 0-1 0 0,0 0 1 0 0,1 0 0 0 0,-1 0 0 0 0,0 0-1 0 0,1 0 1 0 0,-1 0 0 0 0,1 0 0 0 0,-1 0-1 0 0,1 0 1 0 0,0 0 0 0 0,-1 1-1 0 0,1 0-1 0 0,-1 2 0 0 0,-1 1 0 0 0,0-1 0 0 0,1 0 0 0 0,-1 1 0 0 0,-1-1 0 0 0,1 0-1 0 0,-2 2 1 0 0,0-1 2 0 0,2 0 0 0 0,-1 0 0 0 0,0 0 0 0 0,1 0 0 0 0,0 0 0 0 0,-1 3-2 0 0,-4 12 57 0 0,5-17-50 0 0,1 1 0 0 0,0-1-1 0 0,0 0 1 0 0,0 0 0 0 0,0 1-1 0 0,0-1 1 0 0,1 0 0 0 0,-1 1-1 0 0,1 0-6 0 0,0-2 5 0 0,0 1 0 0 0,-1-1 0 0 0,1 1 0 0 0,-1-1 0 0 0,1 1 0 0 0,-1-1 0 0 0,-1 2-5 0 0,-7 16 68 0 0,6-16-41 0 0,1 1-1 0 0,0-1 1 0 0,0 1-1 0 0,0-1 1 0 0,1 1-1 0 0,-1-1 0 0 0,1 5-26 0 0,-5 13 83 0 0,0-1-22 0 0,6-6 14 0 0,0 6 18 0 0,2 3-4 0 0,5-7 12 0 0,10 3-41 0 0,3-2 58 0 0,-13-13-29 0 0,0 0-1 0 0,1-1 1 0 0,5 3-89 0 0,-7-4 84 0 0,1 0 0 0 0,-1-1 0 0 0,1 0 0 0 0,3 1-84 0 0,15-1 298 0 0,-17-2-224 0 0,0-1 1 0 0,0 0-1 0 0,0-1 1 0 0,0 0-75 0 0,30-10 254 0 0,-15 3-35 0 0,-21 8-194 0 0,2-1 38 0 0,1-1 0 0 0,-1 0 0 0 0,1 0 0 0 0,-1 0-1 0 0,0 0 1 0 0,1-2-63 0 0,5-4 103 0 0,-7 7-80 0 0,-1 0 1 0 0,0 0-1 0 0,0 0 0 0 0,-1 0 0 0 0,1 0 0 0 0,0 0 0 0 0,-1 0 0 0 0,1-1 0 0 0,-1 1 0 0 0,1-1 0 0 0,-1 1 0 0 0,0-1 1 0 0,0 0-1 0 0,-1 1 0 0 0,1-1 0 0 0,0-1-23 0 0,0-4 70 0 0,-1 0 1 0 0,0-1-1 0 0,0 1 0 0 0,-1-7-70 0 0,0-14 99 0 0,0 14-82 0 0,0 1 1 0 0,0-1-1 0 0,-1 1 1 0 0,-1 0 0 0 0,-1-2-18 0 0,-8-20 13 0 0,-6-2-66 0 0,-4 2-109 0 0,13 22-8 0 0,1 0-2 0 0,5 9 74 0 0,-1 1-34 0 0,1 1-10 0 0,0 0-35 0 0,-1 1-39 0 0,-1 0-43 0 0,0 0 71 0 0,0 1 52 0 0,2-1-10 0 0,0 1-41 0 0,0-1-82 0 0,3 2 39 0 0,0 0 38 0 0,0 0-94 0 0,0 0 147 0 0,1 0 52 0 0,-1-1 25 0 0,2-1 85 0 0,-1 1-43 0 0,0 1-72 0 0,-1-1 6 0 0,1 1-33 0 0,-1 0-166 0 0,1-1 96 0 0,-1 1-36 0 0,0 0-37 0 0,1 0-40 0 0,-1 0-44 0 0,0 0-46 0 0,0 0-27 0 0,0 0-54 0 0,0 0-50 0 0,0 0-44 0 0,0 0-160 0 0,0 0-44 0 0,0 0-195 0 0,0 0-528 0 0</inkml:trace>
  <inkml:trace contextRef="#ctx0" brushRef="#br0" timeOffset="-8528.469">19870 2519 10768 0 0,'2'-1'72'0'0,"-1"1"-38"0"0,3-1-63 0 0,-2 0-4 0 0,-1 1 47 0 0,1 0 39 0 0,-1-1 50 0 0,1 1 30 0 0,-1 0 51 0 0,1-1 57 0 0,-1 1 65 0 0,-1-1-136 0 0,0 1-100 0 0,0-2-65 0 0,0-2-68 0 0,-1 1 106 0 0,0 1 58 0 0,1 0 79 0 0,0 1 123 0 0,-1 0-101 0 0,1 0 36 0 0,0 0 40 0 0,0 1 43 0 0,0-1 46 0 0,-1 1 49 0 0,1-2-315 0 0,-1 1 77 0 0,1 1 63 0 0,-1 0 50 0 0,1 0 103 0 0,0 3 588 0 0,0-2-592 0 0,1 1-54 0 0,-1-1-78 0 0,1 1-103 0 0,-1-1-120 0 0,1 0-63 0 0,-1 0-70 0 0,1-1-79 0 0,2 6 266 0 0,-2-3-92 0 0,1 1-36 0 0,-1-1-40 0 0,-1 1-44 0 0,1 0-47 0 0,0 0-50 0 0,0 0-47 0 0,-1 0-55 0 0,1 0-59 0 0,0-1-61 0 0,2 7-616 0 0</inkml:trace>
  <inkml:trace contextRef="#ctx0" brushRef="#br0" timeOffset="-1493.844">20258 2160 6536 0 0,'8'2'9'0'0,"0"-2"37"0"0,13-2 221 0 0,-19 2-239 0 0,-1-1-1 0 0,1 0 1 0 0,0 1 0 0 0,-1-1-1 0 0,1 0 1 0 0,0 0 0 0 0,-1 0-1 0 0,1 0 1 0 0,-1 0 0 0 0,1-1-28 0 0,3-4 53 0 0,0-1-33 0 0,-5 6-6 0 0,0 1 1 0 0,0-1-1 0 0,0 1 1 0 0,1 0-1 0 0,-1-1 1 0 0,0 1-1 0 0,0 0 0 0 0,1-1 1 0 0,-1 1-1 0 0,0 0 1 0 0,1-1-1 0 0,-1 1 1 0 0,0 0-1 0 0,1 0 1 0 0,-1 0-1 0 0,0-1 1 0 0,1 1-1 0 0,-1 0 0 0 0,0 0 1 0 0,1 0-1 0 0,-1 0 1 0 0,1-1-1 0 0,-1 1 1 0 0,1 0-1 0 0,-1 0 1 0 0,0 0-1 0 0,1 0 1 0 0,-1 0-1 0 0,1 0 0 0 0,-1 0 1 0 0,1 0-15 0 0,3 0 228 0 0,-1-3 74 0 0,-3 2-141 0 0,1 0 84 0 0,-1-1 74 0 0,1 1 63 0 0,-1-1 23 0 0,0 0 36 0 0,1-2 362 0 0,0-4 1158 0 0,-1 7-1396 0 0,0-1-41 0 0,-1-1 320 0 0,-2 4-324 0 0,0 0-128 0 0,0 0-47 0 0,-1 1 2 0 0,1 1-111 0 0,1-2-166 0 0,1 0-35 0 0,0 0-38 0 0,1 0-41 0 0,-22 46 1040 0 0,11-24-559 0 0,6-11-262 0 0,0 0-42 0 0,-3 6 51 0 0,-1 0-1 0 0,-2 2-183 0 0,-13 26 215 0 0,21-39-188 0 0,0 1-1 0 0,0-1 0 0 0,1 1 0 0 0,0-1 1 0 0,0 3-27 0 0,2 16 72 0 0,0-22-58 0 0,1 1 0 0 0,-1-1 1 0 0,0 0-1 0 0,-1 0 0 0 0,1 1 0 0 0,-1 1-14 0 0,0-4 8 0 0,1 1-1 0 0,0 0 1 0 0,0-1 0 0 0,0 1-1 0 0,0 0 1 0 0,1-1 0 0 0,-1 1-1 0 0,1-1 1 0 0,-1 1 0 0 0,1 0-8 0 0,3 19 40 0 0,-4-16-131 0 0,2 1 78 0 0,0-1 51 0 0,5 8 113 0 0,-1-5-118 0 0,-2-4-70 0 0,0-1-61 0 0,0 0-41 0 0,-1-1-60 0 0,1 0-70 0 0,0 0-77 0 0,-1 0-87 0 0,1-1-95 0 0,-1 0-103 0 0,0-1-112 0 0,-1 1-873 0 0,1 2-14 0 0</inkml:trace>
  <inkml:trace contextRef="#ctx0" brushRef="#br0" timeOffset="-1008.024">20414 2209 8064 0 0,'0'-1'90'0'0,"1"0"-73"0"0,1-2-81 0 0,-1 2 81 0 0,1 0 54 0 0,0 0 44 0 0,0 0 64 0 0,1 1 77 0 0,0 0 88 0 0,-2 0-188 0 0,1 0 92 0 0,0 0 53 0 0,1 0 43 0 0,-1 0 36 0 0,2 0 367 0 0,7 1 1070 0 0,-7 0-1231 0 0,0 0-77 0 0,0 0-106 0 0,-3 0-249 0 0,1 0-38 0 0,0 0-23 0 0,0 0-81 0 0,0 1-87 0 0,-1 0-97 0 0,10 9 592 0 0,0-1-101 0 0,0 0-91 0 0,3 6 39 0 0,-12-14-241 0 0,-1-1 0 0 0,0 1 0 0 0,0 0 0 0 0,0 0 0 0 0,-1 0 0 0 0,1-1 0 0 0,0 1 0 0 0,-1 0 0 0 0,1 0 0 0 0,-1 0 0 0 0,0 0 0 0 0,1 0 0 0 0,-1 0 0 0 0,0 0 0 0 0,0 1 0 0 0,-1-1-26 0 0,1 0 21 0 0,0 0 0 0 0,1 1 0 0 0,-1-1 0 0 0,0 0 1 0 0,1 0-1 0 0,-1 1 0 0 0,1-1 0 0 0,0 0 0 0 0,0 0 0 0 0,0 0 0 0 0,0 0 0 0 0,0 0 0 0 0,1 1-21 0 0,-1-1 13 0 0,0 0-1 0 0,0-1 1 0 0,0 1-1 0 0,0 0 1 0 0,0 0-1 0 0,-1-1 1 0 0,1 1-1 0 0,-1 0 1 0 0,1 0-1 0 0,-1 0 1 0 0,0 0-1 0 0,0 0 1 0 0,1 0-1 0 0,-2 1-12 0 0,1 0 17 0 0,-1-1-1 0 0,1 1 0 0 0,0-1 0 0 0,0 1 0 0 0,0-1 0 0 0,0 1 0 0 0,0-1 0 0 0,0 0 0 0 0,1 1 0 0 0,-1-1 1 0 0,1 1-1 0 0,0-1 0 0 0,-1 0 0 0 0,2 2-16 0 0,-2-3 11 0 0,1 0 0 0 0,-1 0 0 0 0,0 0 0 0 0,0 0 0 0 0,0 0 0 0 0,0 0 0 0 0,0 1 0 0 0,0-1 0 0 0,0 0 0 0 0,0 0 0 0 0,0 0 0 0 0,0 0 0 0 0,-1 0 0 0 0,1 1 0 0 0,0-1 0 0 0,-1 0 0 0 0,1 0-11 0 0,-1 0 13 0 0,1 0 1 0 0,-1 0 0 0 0,1 0-1 0 0,0 1 1 0 0,-1-1 0 0 0,1 0-1 0 0,0 0 1 0 0,0 0 0 0 0,0 1-1 0 0,0-1 1 0 0,0 0 0 0 0,0 0-1 0 0,0 0 1 0 0,0 1-1 0 0,1-1 1 0 0,-1 1-14 0 0,0-1 11 0 0,1 0-1 0 0,-1 0 1 0 0,0 0 0 0 0,1 0-1 0 0,-1 0 1 0 0,0 0 0 0 0,0 0-1 0 0,0 1 1 0 0,0-1-1 0 0,0 0 1 0 0,-1 0 0 0 0,1 0-1 0 0,0 0 1 0 0,0 0 0 0 0,-1 0-1 0 0,1 0 1 0 0,0 0 0 0 0,-1 0-1 0 0,1 0 1 0 0,-1 0-1 0 0,0 0 1 0 0,1 0 0 0 0,-1 0-1 0 0,0 0 1 0 0,1 0 0 0 0,-1 0-1 0 0,0-1 1 0 0,0 1-1 0 0,0 0-10 0 0,-6 7 101 0 0,6-7-29 0 0,-1 0-12 0 0,1-1-65 0 0,-4 3 57 0 0,4-2-51 0 0,1-1 0 0 0,0 0 1 0 0,0 0-1 0 0,0 0 0 0 0,0 0 0 0 0,0 0 1 0 0,0 0-1 0 0,0 0 0 0 0,0 0 1 0 0,0 1-1 0 0,0-1 0 0 0,0 0 0 0 0,0 0 1 0 0,0 0-1 0 0,0 0 0 0 0,0 0 1 0 0,0 0-1 0 0,0 1 0 0 0,0-1 0 0 0,0 0 1 0 0,0 0-1 0 0,0 0 0 0 0,0 0 1 0 0,0 0-1 0 0,0 0 0 0 0,0 0 0 0 0,0 0 1 0 0,1 1-1 0 0,-1-1 0 0 0,0 0 1 0 0,0 0-1 0 0,0 0 0 0 0,0 0 0 0 0,0 0 1 0 0,0 0-1 0 0,0 0 0 0 0,0 0 1 0 0,0 0-1 0 0,1 0 0 0 0,-1 0 0 0 0,0 0 1 0 0,0 0-1 0 0,0 1 0 0 0,0-1 1 0 0,0 0-1 0 0,0 0-1 0 0,0 0-56 0 0,0 0 36 0 0,-2 1 66 0 0,0 1 103 0 0,-1-1 160 0 0,4-2-40 0 0,1-3-192 0 0,-1 4-72 0 0,-1 0-1 0 0,1-1 0 0 0,-1 1 0 0 0,1-1 1 0 0,-1 1-1 0 0,1-1 0 0 0,-1 1 1 0 0,0-1-1 0 0,1 1 0 0 0,-1-1 0 0 0,0 1 1 0 0,1-1-1 0 0,-1 0 0 0 0,0 1 0 0 0,0-1 1 0 0,0 1-1 0 0,0-1 0 0 0,0 0 0 0 0,1 1-4 0 0,-11-9 72 0 0,10 8-69 0 0,-1 1 1 0 0,1 0-1 0 0,0 0 0 0 0,-1-1 0 0 0,1 1 0 0 0,-1 0 1 0 0,1-1-1 0 0,0 1 0 0 0,-1 0 0 0 0,1-1 1 0 0,0 1-1 0 0,0-1 0 0 0,-1 1 0 0 0,1-1 0 0 0,0 1 1 0 0,0-1-1 0 0,0 1 0 0 0,-1-1 0 0 0,1 1 0 0 0,0 0 1 0 0,0-1-1 0 0,0 1 0 0 0,0-1 0 0 0,0 1 1 0 0,0-1-1 0 0,0 1 0 0 0,0-1 0 0 0,0 1 0 0 0,0-1-3 0 0,8-15 143 0 0,-7 15-127 0 0,0-1 0 0 0,0 1 0 0 0,0-1 0 0 0,0 0-1 0 0,0 0 1 0 0,0 1 0 0 0,-1-1 0 0 0,1 0-1 0 0,-1 0 1 0 0,1-1-16 0 0,-1 0 24 0 0,0 1 0 0 0,0 0 0 0 0,0-1 0 0 0,0 1 0 0 0,1 0 0 0 0,-1-1 0 0 0,1 1 0 0 0,0 0 0 0 0,-1 0 0 0 0,1 0 0 0 0,0 0 0 0 0,1-2-24 0 0,7-8 81 0 0,-4 0-7 0 0,-6-2-19 0 0,1 12-49 0 0,-1 1-1 0 0,1-1 1 0 0,0 0 0 0 0,0 1-1 0 0,0-1 1 0 0,0 1-1 0 0,0-1 1 0 0,0 0-1 0 0,0 1 1 0 0,1-1 0 0 0,-1 0-1 0 0,0 1 1 0 0,1-1-6 0 0,7-14 26 0 0,-7 14-19 0 0,1 0 1 0 0,-1-1-1 0 0,0 0 1 0 0,0 1-1 0 0,0-1 1 0 0,0 0-1 0 0,0 1 0 0 0,-1-1 1 0 0,1 0-1 0 0,-1 0 1 0 0,0-1-8 0 0,0 2 7 0 0,0-1 1 0 0,1 1 0 0 0,-1 0 0 0 0,0 0-1 0 0,1-1 1 0 0,0 1 0 0 0,-1 0-1 0 0,1 0 1 0 0,0 0 0 0 0,0 0 0 0 0,0 0-1 0 0,0 0 1 0 0,1 0 0 0 0,0-1-8 0 0,14-15 38 0 0,-11 11-48 0 0,2-4-52 0 0,1-3-26 0 0,-7 13 336 0 0,-1 0-83 0 0,1 0-80 0 0,-1 0-75 0 0,0 0-73 0 0,0 0-68 0 0,1 0-65 0 0,-1 0-60 0 0,0 0-127 0 0,-1-1-76 0 0,1 1-70 0 0,0-1-63 0 0,0 0-400 0 0,-1 1-106 0 0,1-1-84 0 0,-1 0-63 0 0,-1-1-977 0 0,-2-2-1257 0 0,4 5 3383 0 0</inkml:trace>
  <inkml:trace contextRef="#ctx0" brushRef="#br0" timeOffset="-684.256">20749 1965 8000 0 0,'-15'-2'151'0'0,"-4"1"86"0"0,19 1-233 0 0,0 0 0 0 0,0 0 0 0 0,0 0 0 0 0,0 0 0 0 0,0 0 0 0 0,0 0 0 0 0,0 0 0 0 0,0 0 0 0 0,0 0 0 0 0,0 0 0 0 0,0 0 0 0 0,0 0 0 0 0,0 0 0 0 0,0 0-1 0 0,0 0 1 0 0,0 0 0 0 0,0 1 0 0 0,0-1 0 0 0,0 0 0 0 0,0 0 0 0 0,0 0-4 0 0,11 2 33 0 0,0-1 31 0 0,0-1 105 0 0,1 0 62 0 0,-9 1-130 0 0,1-1 0 0 0,-1 0 0 0 0,1 1 0 0 0,-1 0 0 0 0,1-1 0 0 0,1 2-101 0 0,1 1 155 0 0,0 2-36 0 0,-1 0 181 0 0,0 0 53 0 0,2 1 121 0 0,3 2 283 0 0,0 0-11 0 0,-3-2-308 0 0,-1 0-132 0 0,0-1-72 0 0,1 3-112 0 0,13 15 131 0 0,-14-15-120 0 0,-1 3 65 0 0,13 18 262 0 0,-14-23-362 0 0,0 0-1 0 0,-1 0 0 0 0,1 0 1 0 0,-1 0-1 0 0,-1 1 0 0 0,1 1-97 0 0,5 11 202 0 0,8 10 162 0 0,-11-20-197 0 0,0 1 0 0 0,0-1 0 0 0,-1 1 0 0 0,1 4-167 0 0,4 13 391 0 0,-3-10-161 0 0,-2-7-120 0 0,-3-8-84 0 0,-1 1-1 0 0,1-1 0 0 0,-1 0 0 0 0,0 1 0 0 0,0-1 0 0 0,0 0 1 0 0,0 1-1 0 0,0-1 0 0 0,0 0 0 0 0,0 0 0 0 0,-1 1 0 0 0,0 0-25 0 0,-9 28 264 0 0,7-24-212 0 0,1-1-20 0 0,-1-1 1 0 0,1-1-1 0 0,-1 1 1 0 0,0 0-1 0 0,-1-1 1 0 0,1 1-1 0 0,-1-1 1 0 0,0 0-1 0 0,-1 1-32 0 0,-9 7 111 0 0,0-1 0 0 0,-4 2-111 0 0,2-3 58 0 0,-9 1-41 0 0,-7 3-20 0 0,-1 3-266 0 0,21-12 105 0 0,-1 0-103 0 0,3-2-62 0 0,4-1 120 0 0,1-1-34 0 0,0 0-35 0 0,0 0-40 0 0,0 0-42 0 0,0 0-45 0 0,5-1 240 0 0,-1 0 43 0 0,1 0 40 0 0,0 0 33 0 0,0 0 28 0 0,-1 0 54 0 0,-1 0 206 0 0,1 0-191 0 0,1 1-62 0 0,-1-1-34 0 0,0 0-42 0 0,1 0-49 0 0,-1 0-81 0 0,1 0-77 0 0,0 0-89 0 0,-1 0-96 0 0,1 0-107 0 0,0 0-116 0 0,-1 0-125 0 0,1 0 365 0 0,0 0-35 0 0,0 0-1295 0 0,0 0-1003 0 0</inkml:trace>
  <inkml:trace contextRef="#ctx0" brushRef="#br0" timeOffset="3.647">14538 4854 12840 0 0,'6'0'24'0'0,"-1"-1"49"0"0,8 1 181 0 0,18-3 595 0 0,-18 2-560 0 0,-6 0-190 0 0,0-1-59 0 0,-1 1-73 0 0,0-1-85 0 0,-3 1 329 0 0,0 1-33 0 0,4-2 92 0 0,-1 1-60 0 0,3 1-20 0 0,-3-1-47 0 0,-1 0-6 0 0,43-4 1513 0 0,-27 4-981 0 0,3 1 0 0 0,-12 0-376 0 0,0 0-34 0 0,8 2 85 0 0,-11-1-219 0 0,1 0-35 0 0,-1 1-38 0 0,1-1-41 0 0,-1 1-42 0 0,0 1-47 0 0,-6-2 88 0 0,1 0-47 0 0,8 4-220 0 0,-6-2 133 0 0,-4-2 78 0 0,0-1-77 0 0,-2 0-14 0 0,0 0-185 0 0,0 1-80 0 0,0-1-68 0 0,1 1-54 0 0,-1 0-377 0 0,2 2-1320 0 0,-2-1 1477 0 0,0-1 29 0 0,0 0 399 0 0,-1 0 34 0 0,0 1-1757 0 0,-2 2-1140 0 0</inkml:trace>
  <inkml:trace contextRef="#ctx0" brushRef="#br0" timeOffset="3.647">14548 4961 10224 0 0,'3'2'45'0'0,"3"2"117"0"0,3 2 199 0 0,-4 2 7 0 0,-5-3-195 0 0,0-3-279 0 0,0 0 58 0 0,1-1 55 0 0,0 1 47 0 0,0 0 44 0 0,1 0 39 0 0,3 3 230 0 0,1-1 194 0 0,8 4 877 0 0,-6-5-815 0 0,0-1-90 0 0,0 0-80 0 0,0 0-71 0 0,2 0-3 0 0,0-1-71 0 0,2 1-10 0 0,6 0 62 0 0,1 1-3 0 0,-6-2-76 0 0,-3 1 5 0 0,1 0 68 0 0,23 3 401 0 0,-25-5-462 0 0,1 2 0 0 0,-1-1 0 0 0,0 1 0 0 0,7 2-293 0 0,3 1 378 0 0,2-3-100 0 0,-4 0-136 0 0,-2 1-99 0 0,-10 0-53 0 0,-3-2-29 0 0,-2-1 39 0 0,1 1-80 0 0,0-1-91 0 0,-1 0-146 0 0,0 0-10 0 0,0 0 114 0 0,0 0 22 0 0,0 0-64 0 0,0 0-212 0 0,0 0-395 0 0,0 0 513 0 0,0 0 26 0 0,0 0-47 0 0,0 0 141 0 0,0 0-36 0 0,0 0-36 0 0,0 0-36 0 0,0 0-432 0 0,0 0 122 0 0,0 0-48 0 0,0 0-801 0 0,0 0-617 0 0,0 0-1180 0 0</inkml:trace>
  <inkml:trace contextRef="#ctx0" brushRef="#br0" timeOffset="3.647">13827 4836 6736 0 0,'0'0'149'0'0,"0"0"23"0"0,0 0 12 0 0,2 0-25 0 0,6 0-74 0 0,-6 0 1 0 0,-1 0 97 0 0,-1 0 152 0 0,0 0 8 0 0,0 0 25 0 0,0 0 101 0 0,0 0 47 0 0,0 0 11 0 0,0 0-35 0 0,0 0-340 0 0,0 0 36 0 0,0 0 82 0 0,0 0-143 0 0,0 0-32 0 0,1 0 13 0 0,-1 0-76 0 0,4 0-50 0 0,-3 0 37 0 0,0 0 34 0 0,0 0 48 0 0,0 0 62 0 0,0 0 74 0 0,0 0 88 0 0,8 0-83 0 0,-7 0 12 0 0,-2 0 2 0 0,0 0 0 0 0,1 1-32 0 0,1 1-66 0 0,0 1-33 0 0,5 4 112 0 0,-6-5-117 0 0,5 7 264 0 0,-6 1-72 0 0,-2 0-62 0 0,-1 0-54 0 0,-3 8 60 0 0,4-9-199 0 0,0 0-1 0 0,-1-1 0 0 0,0 1 1 0 0,-2 4-57 0 0,1-4 56 0 0,1 0 1 0 0,0 1 0 0 0,0-1-1 0 0,1 1-56 0 0,-2 9 134 0 0,-4 8-18 0 0,-3 8 53 0 0,-5 14-2 0 0,0-3-60 0 0,14-39-95 0 0,1-1 6 0 0,-1 0-1 0 0,0 0 1 0 0,-1-1 0 0 0,1 1-1 0 0,-1-1 1 0 0,-1 2-18 0 0,2-4 7 0 0,2-3-7 0 0,0 5 6 0 0,-2 11 45 0 0,1-12 18 0 0,-3 8-140 0 0,2-9 94 0 0,1-1 91 0 0,0-3-11 0 0,1 0 38 0 0,0-1 42 0 0,-1 0 48 0 0,2-17 193 0 0,0 0-89 0 0,0 1-78 0 0,0-1-65 0 0,2-3-32 0 0,0 0-56 0 0,7-44 77 0 0,2 10-121 0 0,15-26-61 0 0,-5 16 21 0 0,-13 40 341 0 0,11-22-361 0 0,-3 12 227 0 0,2 3 37 0 0,-15 26-218 0 0,-1 0-11 0 0,1 1 0 0 0,0 0-1 0 0,1 0 1 0 0,-1 1-1 0 0,1-1-34 0 0,14-11 168 0 0,-6 11 45 0 0,1 3-107 0 0,-12 3-91 0 0,9 4 117 0 0,-8-2-111 0 0,1 1 1 0 0,-1 0-1 0 0,0 0 0 0 0,0 0 0 0 0,0 0 0 0 0,0 2-21 0 0,8 12 68 0 0,0-1 0 0 0,-2 2-1 0 0,0-1 1 0 0,0 4-68 0 0,-5-11 25 0 0,-1 0 0 0 0,-1 0-1 0 0,1 3-24 0 0,6 19 81 0 0,2 5 66 0 0,-9-24-116 0 0,12 83 208 0 0,-8-68-165 0 0,-4-21-56 0 0,0-1 0 0 0,-1 1 0 0 0,0 0 0 0 0,0 3-18 0 0,-1-2 13 0 0,1 0-1 0 0,1-1 1 0 0,-1 1-1 0 0,1 0 1 0 0,0-1-1 0 0,2 3-12 0 0,3 15 8 0 0,-5-18 25 0 0,6 7-14 0 0,2 1 42 0 0,-9-14-57 0 0,4 3 31 0 0,1 0 5 0 0,-1 1 83 0 0,1 1-102 0 0,2-5 7 0 0,-6-1-97 0 0,-2 0-63 0 0,1-2 50 0 0,5-5-41 0 0,-4 5 42 0 0,-1 1 14 0 0,0 0 0 0 0,0 0-1 0 0,0 0 1 0 0,0-1-1 0 0,0 1 1 0 0,0 0-1 0 0,0-1 1 0 0,0 1 0 0 0,-1-1-1 0 0,1 1 1 0 0,0-1-1 0 0,-1 0 68 0 0,4-12-593 0 0,-3 7 246 0 0,1 1-36 0 0,-1 1-30 0 0,-1 1 93 0 0,-1 0 15 0 0,-2-3-93 0 0,1 4 155 0 0,0-1-54 0 0,1 1 56 0 0,1 1-46 0 0,0-2-141 0 0,-1-2-434 0 0,0 2 257 0 0,1 1 65 0 0,-1-1-46 0 0,0 1 55 0 0,0 1-47 0 0,0-1-53 0 0,-1 0-61 0 0,-3-6-1274 0 0</inkml:trace>
  <inkml:trace contextRef="#ctx0" brushRef="#br0" timeOffset="3.647">13872 5004 7976 0 0,'0'0'174'0'0,"0"0"29"0"0,0 0 14 0 0,0 0 9 0 0,0 0-62 0 0,0 0-56 0 0,0 0-49 0 0,0 0-51 0 0,-1 1-87 0 0,1 0-389 0 0,-1 0 399 0 0,1-1 36 0 0,0 0 48 0 0,0 1 61 0 0,0-1 71 0 0,0 0 85 0 0,0 1 55 0 0,0-1 84 0 0,0 0 93 0 0,0 0 102 0 0,0 0 109 0 0,0 1 118 0 0,0-1 126 0 0,0 0-409 0 0,0 0 34 0 0,3 0-137 0 0,-1 0-46 0 0,1 0-41 0 0,-1 0-39 0 0,1 0 80 0 0,1 0-73 0 0,-1 0-61 0 0,0 0-50 0 0,4 0 67 0 0,4-1 43 0 0,-6 0-131 0 0,0 1 66 0 0,1-1 93 0 0,11-1 191 0 0,0 1-90 0 0,4 1-30 0 0,-1-4-122 0 0,-8 2-135 0 0,-1 2-72 0 0,14-3 25 0 0,-21 2-80 0 0,1 1 0 0 0,-1-1 0 0 0,1 1 0 0 0,-1 0 0 0 0,1 0 0 0 0,0 1 0 0 0,0-1-2 0 0,11 1-59 0 0,-14-1-145 0 0,0 0 42 0 0,2-1-64 0 0,5-2-157 0 0,-7 3 254 0 0,0-1-52 0 0,-1 1-69 0 0,1-1-84 0 0,-1 1 42 0 0,1-1-41 0 0,-1 1-38 0 0,1 0-35 0 0,-1-1-260 0 0,1 1-58 0 0,0-1-44 0 0,-1 1-33 0 0,3-1-1432 0 0,0-1-1262 0 0</inkml:trace>
  <inkml:trace contextRef="#ctx0" brushRef="#br0" timeOffset="3.647">15436 4495 8952 0 0,'8'-7'111'0'0,"3"-2"177"0"0,-1 1-16 0 0,-3 3-122 0 0,-2-1-67 0 0,0 0-51 0 0,1-1 0 0 0,0 0 59 0 0,0 0 54 0 0,0 1 47 0 0,5-4 217 0 0,0 0 84 0 0,-2 3 109 0 0,0 1 0 0 0,0 1 1 0 0,5-4-603 0 0,-4 5 356 0 0,-1 0-34 0 0,2 0-40 0 0,-1 0-58 0 0,1 2-69 0 0,-1-1-81 0 0,-8 3-53 0 0,52-10 672 0 0,-29 9-355 0 0,-8 2 28 0 0,20 6 420 0 0,-24-3-463 0 0,-10-2-120 0 0,-1 1-37 0 0,0 7 80 0 0,-5 7 117 0 0,-6 0-49 0 0,0-1-61 0 0,-4 3-11 0 0,-7 8 40 0 0,6-8-115 0 0,7-9-117 0 0,-3 4 8 0 0,0-1 0 0 0,-5 4-58 0 0,0 1 60 0 0,0 0-1 0 0,2 1 0 0 0,0 0 1 0 0,-7 16-60 0 0,9-14 9 0 0,-1 14 59 0 0,11-30-54 0 0,0 0-1 0 0,0 0 0 0 0,0 0 0 0 0,1 0 1 0 0,0 0-1 0 0,0 0 0 0 0,0 0 1 0 0,0 0-1 0 0,1 0 0 0 0,1 5-13 0 0,5 3 37 0 0,-4-10-12 0 0,0 0-1 0 0,0 0 1 0 0,-1 0-1 0 0,1-1 1 0 0,4 2-25 0 0,-2 0 35 0 0,0-1 0 0 0,0 0 1 0 0,1-1-1 0 0,-1 1 1 0 0,1-1-1 0 0,2 0-35 0 0,0 0 22 0 0,-1-1 0 0 0,1 0 0 0 0,-1 0-1 0 0,1-1 1 0 0,0 0 0 0 0,1 0-22 0 0,29-6 124 0 0,-31 4-79 0 0,1-1 0 0 0,-1 1 0 0 0,0-1 0 0 0,0-1 0 0 0,1 0-45 0 0,-3 1 48 0 0,-1 0-1 0 0,0 0 1 0 0,0 0-1 0 0,0 0 0 0 0,0-1 1 0 0,0 0-1 0 0,2-2-47 0 0,-5 4 30 0 0,1 0 0 0 0,-1-1-1 0 0,0 1 1 0 0,1 0-1 0 0,-1-1 1 0 0,0 1 0 0 0,0-2-30 0 0,1-16 155 0 0,-7 0-43 0 0,-5 0-36 0 0,-12-8-4 0 0,-15-7-15 0 0,17 19-47 0 0,-1 3-44 0 0,-14-5-80 0 0,0 2-53 0 0,0 1-29 0 0,23 10 103 0 0,-8-2 70 0 0,11 4-19 0 0,0 0-53 0 0,0 0-80 0 0,1 0-104 0 0,4 2 93 0 0,0-1-36 0 0,4 2-95 0 0,-1 0 120 0 0,1 0 102 0 0,0 0 87 0 0,0 0 66 0 0,-1 0 50 0 0,0-1 390 0 0,1 1-317 0 0,-1 0-82 0 0,1 0-98 0 0,0 0-39 0 0,-1 0-29 0 0,1 0-37 0 0,0 0-39 0 0,0 0-44 0 0,-1 0-46 0 0,1 0-52 0 0,0 0-53 0 0,0 0-58 0 0,-1 0-61 0 0,1 0-66 0 0,0 0-68 0 0,0-1-71 0 0,-1 1-77 0 0,1 0-79 0 0,0 0-83 0 0,-1 0-86 0 0,1 0-1193 0 0,0 0-1226 0 0</inkml:trace>
  <inkml:trace contextRef="#ctx0" brushRef="#br0" timeOffset="3.647">16590 4139 9704 0 0,'27'-3'282'0'0,"-26"3"-102"0"0,-1 0-62 0 0,0 1-30 0 0,-1 1-72 0 0,-6 0-44 0 0,0-2 92 0 0,6 1-9 0 0,1-1 68 0 0,-1 0 58 0 0,0 1 50 0 0,0 1 324 0 0,0 3 922 0 0,0-3-1079 0 0,1 0-73 0 0,0-1-176 0 0,0 0-41 0 0,0 0-45 0 0,0-1-51 0 0,-1 2-88 0 0,1-2-117 0 0,1 21 1429 0 0,0-11-769 0 0,-1-5-251 0 0,1 1-50 0 0,-1-1-61 0 0,0-1-71 0 0,1 9 262 0 0,0-1-47 0 0,1 12 140 0 0,0-10-133 0 0,-1 0 0 0 0,0 0 0 0 0,-1 5-256 0 0,0 17 381 0 0,4 1-40 0 0,1 22 146 0 0,-4-30-272 0 0,4 40 172 0 0,-4-61-333 0 0,1 15 132 0 0,0 0 36 0 0,1 5 80 0 0,2 12 196 0 0,-8-12-98 0 0,3-26-296 0 0,0-2-2 0 0,0 1-63 0 0,1 3-73 0 0,0-2 75 0 0,0-1 22 0 0,-1-1 39 0 0,1 1 47 0 0,-1-2 53 0 0,7-4 4 0 0,-2-2-60 0 0,-1-1-50 0 0,-1-1-44 0 0,0-6-43 0 0,0-10-106 0 0,0-1-67 0 0,-3 25 155 0 0,8-37-291 0 0,7-16-199 0 0,-6 29 243 0 0,11-14-286 0 0,-10 23 336 0 0,2 2 52 0 0,2 2 87 0 0,-12 10 44 0 0,0 0 1 0 0,1 1-1 0 0,-1-1 0 0 0,1 1 1 0 0,-1 0-1 0 0,1 0 1 0 0,0 0-1 0 0,-1 0 0 0 0,1 0 1 0 0,0 1-1 0 0,0-1 0 0 0,0 1 1 0 0,1 0 22 0 0,-2 0-11 0 0,-1 0 1 0 0,1 0 0 0 0,-1 0 0 0 0,1 0 0 0 0,0 1-1 0 0,-1-1 1 0 0,0 1 0 0 0,1-1 0 0 0,-1 1-1 0 0,1-1 1 0 0,0 2 10 0 0,-1-1-3 0 0,1-1 0 0 0,-1 1 1 0 0,0 0-1 0 0,0 0 0 0 0,0 1 0 0 0,0-1 0 0 0,0 0 0 0 0,0 0 0 0 0,0 0 1 0 0,-1 1-1 0 0,1-1 0 0 0,0 1 0 0 0,0-1 3 0 0,0 2 8 0 0,1 2 20 0 0,0-1 0 0 0,0 1 1 0 0,0 1-1 0 0,-1-1 0 0 0,0 0 0 0 0,0 0 0 0 0,0 3-28 0 0,0 0 48 0 0,1 0 0 0 0,-1 0 0 0 0,4 6-48 0 0,2 11 62 0 0,0 4 84 0 0,1 0 1 0 0,7 14-147 0 0,-14-40-9 0 0,14 31 100 0 0,-10-25-132 0 0,1 2-64 0 0,-5-10-20 0 0,-1-1-123 0 0,0 0-223 0 0,0 0 260 0 0,0 0-37 0 0,1-1-80 0 0,-1 1 111 0 0,0 0-43 0 0,1 0-45 0 0,0 0-42 0 0,-1-1-40 0 0,1 1-35 0 0,0 0-270 0 0,0-1-58 0 0,1 1-47 0 0,-1-1-33 0 0,2 0-1483 0 0,0 0-1306 0 0</inkml:trace>
  <inkml:trace contextRef="#ctx0" brushRef="#br0" timeOffset="3.647">17136 4280 10568 0 0,'-6'0'158'0'0,"-4"0"3"0"0,7 0-68 0 0,-1-1 60 0 0,2-1 76 0 0,1 1 33 0 0,7 2-44 0 0,-1 2 56 0 0,3 2 174 0 0,8 12 657 0 0,-10-12-759 0 0,-2-1-77 0 0,6 10 304 0 0,-4 0-87 0 0,-2-2-184 0 0,3 0-109 0 0,6 5 41 0 0,3 12 273 0 0,-2-4-77 0 0,-4-10-209 0 0,3 10 108 0 0,-11-21-282 0 0,-1 0 0 0 0,1 0-1 0 0,0 0 1 0 0,0-1 0 0 0,0 1-1 0 0,1 0-46 0 0,0 0 53 0 0,-1 0 0 0 0,0 0 0 0 0,0 0 0 0 0,0 0-1 0 0,0 1 1 0 0,0-1 0 0 0,0 3-53 0 0,4 12 182 0 0,-5-16-232 0 0,0 0 38 0 0,1 3 80 0 0,-1-3 37 0 0,0-1 34 0 0,2 2 360 0 0,0-5-275 0 0,0-2-71 0 0,0 0-109 0 0,1-1-62 0 0,7-12 122 0 0,2-3-16 0 0,6-6 35 0 0,7-18 2 0 0,-4 4 17 0 0,3-7-7 0 0,-12 22-90 0 0,1 1-55 0 0,-10 15 10 0 0,0 0 0 0 0,0 0 0 0 0,0-1-1 0 0,1-5 1 0 0,9-22 12 0 0,-8 23 35 0 0,1-12-41 0 0,-5 11-6 0 0,-1-4-10 0 0,-1 16-313 0 0,0 1 82 0 0,-1-1 71 0 0,1 1 60 0 0,-1-1 48 0 0,0 1 35 0 0,-4-5 57 0 0,3 4-80 0 0,0 1-83 0 0,1 0 2 0 0,0 0-47 0 0,0 1-53 0 0,-1-1-60 0 0,1 0-96 0 0,0 1-84 0 0,-1-1-92 0 0,1 1-101 0 0,0 0-109 0 0,0-1-116 0 0,0 1-126 0 0,0 0 458 0 0,1 0-34 0 0,-3-1-1514 0 0,0 1-1181 0 0,3 0 3275 0 0</inkml:trace>
  <inkml:trace contextRef="#ctx0" brushRef="#br0" timeOffset="3.647">16099 4372 11720 0 0,'0'0'264'0'0,"0"0"34"0"0,0 0 22 0 0,0 0-130 0 0,0 0-92 0 0,0 0 81 0 0,0 0-40 0 0,0 0 147 0 0,0 0 269 0 0,0 0-76 0 0,0 1-96 0 0,0-1-85 0 0,-1 1-70 0 0,1 1-41 0 0,-1-1-53 0 0,0 4 153 0 0,1-3-120 0 0,-1-1-23 0 0,1 0 45 0 0,0 4 321 0 0,1 0-88 0 0,-1-1-75 0 0,0 1-65 0 0,0 1 20 0 0,1 0-75 0 0,-2 12 289 0 0,0-10-285 0 0,2 0-51 0 0,0 2-14 0 0,1 5 26 0 0,1 5 55 0 0,-1-7-97 0 0,0 13 71 0 0,1 15 23 0 0,0-9-163 0 0,1-5-2 0 0,-5-9-54 0 0,1-16-113 0 0,0 0 36 0 0,0 4 35 0 0,0-1 81 0 0,1 6 177 0 0,-1-7-197 0 0,0 0-40 0 0,1-1-40 0 0,-1 0-44 0 0,0 0-54 0 0,1 0-60 0 0,-1 0-69 0 0,0 0-76 0 0,0 0-86 0 0,0 0-93 0 0,0-3 267 0 0,1 0 48 0 0,-1 0 45 0 0,1 0 36 0 0,0 0 17 0 0,0 0 34 0 0,3 0-41 0 0,-2 0 9 0 0,-2 0-35 0 0,2 0 17 0 0,-1 0 0 0 0,0 0 0 0 0,1 0 0 0 0,-1-1-1 0 0,1 1 1 0 0,-1 0 0 0 0,0-1 0 0 0,1 1-1 0 0,-1-1 1 0 0,0 0 0 0 0,0 1 0 0 0,1-1 0 0 0,-1 0-1 0 0,0 0 1 0 0,0 1 0 0 0,0-1 0 0 0,1-1 121 0 0,9-13-1318 0 0,-6 3 537 0 0,-1-1 43 0 0,0 0 52 0 0,-1 1 62 0 0,1-1 30 0 0,-1 3 93 0 0,3-5-1 0 0,-1 0 55 0 0,2 0 53 0 0,-1 1 52 0 0,1-3 18 0 0,0 1 63 0 0,0-1 60 0 0,-1 0 59 0 0,-3 10 247 0 0,5-9-44 0 0,-6 12 2 0 0,1-1 64 0 0,0 0 117 0 0,-1 2-71 0 0,0 1 39 0 0,-1-1 43 0 0,1 1 48 0 0,0 0 52 0 0,-1-1 56 0 0,2 0-141 0 0,-1 1 116 0 0,0 1 96 0 0,-1 1 78 0 0,1 1 448 0 0,0 3 606 0 0,-1-1-684 0 0,-1 1-99 0 0,0-1-361 0 0,0-1-88 0 0,0 1-143 0 0,0-1-82 0 0,0 0-93 0 0,0 0-103 0 0,0-1-84 0 0,0 1-91 0 0,0 6 560 0 0,1-1-43 0 0,0 8 197 0 0,0 0-118 0 0,0-1-65 0 0,-1 3 5 0 0,2-1-46 0 0,0 1-42 0 0,0-1-36 0 0,5 15 106 0 0,1 1-91 0 0,3 18 29 0 0,-2-22-144 0 0,-6-22-72 0 0,-1 0 0 0 0,0 1 0 0 0,0-1 0 0 0,0 0 0 0 0,-1 1 0 0 0,0-1 0 0 0,-1 1 0 0 0,1 2-26 0 0,-1-8-91 0 0,0-1-70 0 0,-2-7-1455 0 0,1 4 1141 0 0,0 1 82 0 0,1 2 322 0 0,0-2-123 0 0,-1 1-83 0 0,1-1-85 0 0,-1 1-85 0 0,0-1-85 0 0,1 0-87 0 0,-1 1-86 0 0,1-1-88 0 0,-1 0-228 0 0,0 0-117 0 0,0-2-955 0 0,-1-3-1159 0 0,2 7 3243 0 0</inkml:trace>
  <inkml:trace contextRef="#ctx0" brushRef="#br0" timeOffset="3.647">16054 4411 10120 0 0,'0'0'298'0'0,"0"0"-4"0"0,0 0-437 0 0,0 0 66 0 0,0-1 62 0 0,0 0 62 0 0,0 0 61 0 0,0-1 58 0 0,1 1 58 0 0,-1-1 55 0 0,0 1 55 0 0,1-1 53 0 0,-1 1 51 0 0,1-1 51 0 0,-1 1 48 0 0,1 0 47 0 0,-1 1 45 0 0,1-1 45 0 0,7 0-81 0 0,1 1-84 0 0,0 2-77 0 0,1 0-71 0 0,0 2-64 0 0,0 0-60 0 0,0 0-51 0 0,-1 1-47 0 0,1-1-35 0 0,0 0-37 0 0,8 3-14 0 0,-10-5-182 0 0,-1-1 54 0 0,1 1 48 0 0,-1 0 38 0 0,8 1 95 0 0,19 2 284 0 0,-24-4-316 0 0,1 0-60 0 0,-5 0-42 0 0,0-1-32 0 0,1 1-38 0 0,-1-1-42 0 0,0 0-61 0 0,1 1-59 0 0,0-1-64 0 0,0 0-70 0 0,0 0-75 0 0,-1 0-80 0 0,1 1-87 0 0,0-1-91 0 0,-5 0 333 0 0,-1 0-50 0 0,1 0-42 0 0,-1 0-39 0 0,1 0-148 0 0,0 0-37 0 0,3 0-1551 0 0</inkml:trace>
  <inkml:trace contextRef="#ctx0" brushRef="#br0" timeOffset="3.647">17708 3866 8288 0 0,'0'0'190'0'0,"0"0"28"0"0,0 0 7 0 0,0-1 67 0 0,0 0-79 0 0,1-3 302 0 0,0 2-373 0 0,-1 1 33 0 0,1 0 49 0 0,-1 0 55 0 0,1 1 68 0 0,0-1 77 0 0,5-1 96 0 0,0 0-52 0 0,1 0-48 0 0,-1 1-45 0 0,1-1-42 0 0,0 1-37 0 0,7 0 193 0 0,-1 0-145 0 0,0 2-71 0 0,5 1 27 0 0,-12-1-176 0 0,1 1-1 0 0,-1-1 1 0 0,0 1-1 0 0,1 1 1 0 0,1 0-124 0 0,13 6 291 0 0,-12-5-151 0 0,-1-1 1 0 0,0 2-1 0 0,5 2-140 0 0,-10-5 44 0 0,0 0-1 0 0,-1 0 0 0 0,1 0 0 0 0,-1 0 0 0 0,0 1 1 0 0,2 1-44 0 0,4 11 205 0 0,-7-10-49 0 0,-2 0-46 0 0,0-3-77 0 0,0 0 0 0 0,0 1 1 0 0,0-1-1 0 0,-1 0 0 0 0,1 0 0 0 0,0-1 1 0 0,-1 1-1 0 0,1 0 0 0 0,-1 0 0 0 0,0 0-33 0 0,-12 5 174 0 0,-1-1-57 0 0,4-2-70 0 0,1-2 0 0 0,-1 1 0 0 0,0-1 0 0 0,0-1 0 0 0,0 0-1 0 0,-7-1-46 0 0,25 2-55 0 0,5 4 49 0 0,0 0-3 0 0,43 9-69 0 0,-26-7 38 0 0,13 5 40 0 0,-39-12 5 0 0,1 0-1 0 0,-1 1 0 0 0,0-1 0 0 0,0 1 1 0 0,0 0-1 0 0,1 0-4 0 0,13 13 97 0 0,-12-12-69 0 0,-4-2 43 0 0,-1 8 83 0 0,0 4 10 0 0,0-12-155 0 0,0 0 0 0 0,0 0 1 0 0,0 0-1 0 0,-1-1 0 0 0,1 1 0 0 0,0 0 0 0 0,-1 0 0 0 0,1 0 0 0 0,0 0 0 0 0,-1 0 0 0 0,1-1 0 0 0,-1 1 0 0 0,1 0 0 0 0,-1 0 0 0 0,0-1 0 0 0,1 1 0 0 0,-1 0 1 0 0,0-1-10 0 0,-8 6 96 0 0,3-3-67 0 0,-1 0-1 0 0,0-1 1 0 0,0 0-1 0 0,-1-1 1 0 0,-3 1-29 0 0,-5 1-28 0 0,-1-1-93 0 0,6-1-31 0 0,1 1-67 0 0,8-2 224 0 0,-1 1-63 0 0,1-1-65 0 0,-1 0-62 0 0,1 1-64 0 0,0-1-62 0 0,-1 1-62 0 0,1-1-61 0 0,-1 1-293 0 0,-1-1-124 0 0,1 1-123 0 0,-1 0-122 0 0,-3 0-1113 0 0,-4 0-1252 0 0</inkml:trace>
  <inkml:trace contextRef="#ctx0" brushRef="#br0" timeOffset="3.647">17653 4971 6792 0 0,'0'0'149'0'0,"0"0"23"0"0,0 0 13 0 0,0 0-52 0 0,0 0 0 0 0,0 0 57 0 0,0 0 172 0 0,0 0 310 0 0,0 0 28 0 0,0 0-28 0 0,0 0-135 0 0,0 0-60 0 0,-1 0-196 0 0,1 1-47 0 0,-1-1-41 0 0,0 0-35 0 0,-1 1 15 0 0,0-1-42 0 0,-5 2 196 0 0,4-2-136 0 0,-7 2 331 0 0,-1-1-109 0 0,0 1-90 0 0,1-1-72 0 0,-3 0-21 0 0,-24-1 259 0 0,21-1-226 0 0,-8 1-41 0 0,-11 1 32 0 0,12 0-78 0 0,7-1-29 0 0,-17 1 141 0 0,-1 0-36 0 0,1 0-34 0 0,-1 1-34 0 0,-33 0 86 0 0,0 0-128 0 0,-6 0 60 0 0,31 0 65 0 0,-25-2-267 0 0,35-1 17 0 0,-12 2-17 0 0,-5 1-1 0 0,-22-4 58 0 0,-1 1-34 0 0,30-1 108 0 0,22 1-34 0 0,-1 1 1 0 0,-4 0-98 0 0,-29 1 138 0 0,37-1-44 0 0,0 0-1 0 0,-13 2-93 0 0,-67 6 216 0 0,42-3-175 0 0,34-4-18 0 0,-1 2 1 0 0,1 0-24 0 0,-12 2 43 0 0,-1-1-1 0 0,1-2 1 0 0,-5 0-43 0 0,-42 1 95 0 0,40 0-2 0 0,1 1 35 0 0,12-3-39 0 0,19-1-67 0 0,0 0-1 0 0,0 0 0 0 0,-6 2-21 0 0,-41 6 42 0 0,-3-5 45 0 0,15 0-5 0 0,-122 12 187 0 0,154-14-269 0 0,4 0 0 0 0,1 0 0 0 0,-1 0 0 0 0,1-1 0 0 0,-5-1 0 0 0,-8 1 0 0 0,0 0 0 0 0,-12 2 0 0 0,-18 1 0 0 0,31-3-1 0 0,-24-2 67 0 0,16-1-93 0 0,15 2-86 0 0,2 1-2 0 0,2-1-27 0 0,0 1-55 0 0,0 0-20 0 0,2 1-56 0 0,-1-1-65 0 0,1 1-73 0 0,4 0 0 0 0,0-1 55 0 0,1 0 52 0 0,-1 0 48 0 0,0 0 44 0 0,0 0 39 0 0,0 1-69 0 0,0-1 145 0 0,1 0 38 0 0,-1 0 20 0 0,-1 0 21 0 0,1 0-31 0 0,1 0-47 0 0,-1 0-43 0 0,0 0-61 0 0,1 0-73 0 0,-1 0-85 0 0,0 0 72 0 0,1 0-44 0 0,-1 0-48 0 0,1 0-51 0 0,-1 0-53 0 0,0 0-58 0 0,1 0-60 0 0,-1 0-63 0 0,0 0-1254 0 0,1 0-1071 0 0</inkml:trace>
  <inkml:trace contextRef="#ctx0" brushRef="#br0" timeOffset="3.647">16160 5454 9672 0 0,'46'-2'216'0'0,"-44"1"-150"0"0,-2 1 25 0 0,-7-3 134 0 0,-1 0 57 0 0,9 2-189 0 0,6 0-58 0 0,-5 1-34 0 0,16 0 47 0 0,-14 1 13 0 0,-11 1 35 0 0,-6 1 737 0 0,-1 1-55 0 0,-1 0-54 0 0,1 1-50 0 0,0 1-49 0 0,0 0-48 0 0,0 0-46 0 0,1 2-43 0 0,-1-1-42 0 0,1 2-40 0 0,1-1-38 0 0,0 1-36 0 0,-11 10 230 0 0,2 2-123 0 0,15-14-273 0 0,0 0 0 0 0,1 1 0 0 0,0 0 1 0 0,-4 8-167 0 0,-6 20 354 0 0,9-5-159 0 0,5-16-141 0 0,2 1-36 0 0,0-12-8 0 0,0 0 0 0 0,0 1-1 0 0,0-1 1 0 0,1 0-1 0 0,-1 0 1 0 0,1 0-1 0 0,0 0 1 0 0,0 0 0 0 0,1 0-1 0 0,-1 0 1 0 0,2 0-10 0 0,15 17 76 0 0,2-3 45 0 0,-6-7-100 0 0,2-2 39 0 0,-7-5 17 0 0,0 0 0 0 0,0-1 0 0 0,1 0 0 0 0,10 2-77 0 0,8-1 105 0 0,5-3-68 0 0,-16-1-72 0 0,-2-1-46 0 0,1 0-53 0 0,-1-1-61 0 0,0-1-67 0 0,-2 0-75 0 0,-12 3 219 0 0,13-4-569 0 0,-9 3 342 0 0,-3 0 111 0 0,1 0-40 0 0,-1 0-50 0 0,0 0-59 0 0,0 0 14 0 0,0 0-53 0 0,0 0-56 0 0,0 0-62 0 0,-1 0-67 0 0,1 0-72 0 0,0 0-77 0 0,-1 0-83 0 0,6-3-1309 0 0,5-3-1194 0 0</inkml:trace>
  <inkml:trace contextRef="#ctx0" brushRef="#br0" timeOffset="3.647">16399 5311 11432 0 0,'14'-5'256'0'0,"-12"4"34"0"0,-1 1-136 0 0,-1-1-37 0 0,1 1 28 0 0,0 0-84 0 0,2-2-1 0 0,-2 2-5 0 0,0 0 44 0 0,17-1 99 0 0,-4-1 48 0 0,2-1 142 0 0,-6 2 196 0 0,0 1-58 0 0,1-1-52 0 0,0 2-48 0 0,0 0-42 0 0,1 0-38 0 0,11 3 251 0 0,4 3 0 0 0,-21-5-442 0 0,0 0 0 0 0,0 1 0 0 0,-1-1 0 0 0,1 1 0 0 0,0 1 0 0 0,-1-1 0 0 0,0 1 0 0 0,3 2-155 0 0,-8-6 5 0 0,10 9 205 0 0,-3 1-33 0 0,-7-9-156 0 0,1 1-1 0 0,-1-1 1 0 0,1 1 0 0 0,-1-1 0 0 0,0 0 0 0 0,1 1 0 0 0,-1-1 0 0 0,0 1 0 0 0,0 0-1 0 0,0-1 1 0 0,0 1 0 0 0,0-1 0 0 0,0 1 0 0 0,-1-1 0 0 0,1 1 0 0 0,-1 0-21 0 0,1-1 15 0 0,-1 0 0 0 0,0 1 0 0 0,0-1 0 0 0,1 0 0 0 0,-1 0 0 0 0,0 0 0 0 0,0 0 0 0 0,0 0 1 0 0,0 0-1 0 0,0 0 0 0 0,-1 0 0 0 0,1 0 0 0 0,0 0 0 0 0,0-1 0 0 0,-1 1 0 0 0,0 0-15 0 0,-13 6 68 0 0,1-2-42 0 0,4-1-43 0 0,0 0 12 0 0,-2 0-52 0 0,-2 1-66 0 0,-5-2-132 0 0,18-3 175 0 0,1 0 0 0 0,0 0 0 0 0,0 0 0 0 0,1 2-28 0 0,2 1 38 0 0,12 5-72 0 0,2-3 49 0 0,12 2-16 0 0,1 3 34 0 0,-2 2 36 0 0,-4 4 35 0 0,-1 2 72 0 0,-9-7 24 0 0,0 1 95 0 0,-6-3 13 0 0,0 2 77 0 0,-7-10-246 0 0,-1 0 0 0 0,1 0-1 0 0,-1 0 1 0 0,0 0-1 0 0,1 0 1 0 0,-1 0 0 0 0,0 0-1 0 0,0 0 1 0 0,1 0-1 0 0,-1 0 1 0 0,0 0 0 0 0,0 1-31 0 0,0 1 70 0 0,-1-1 1 0 0,1 0 0 0 0,-1 1 0 0 0,1-1-1 0 0,-1 0 1 0 0,0 1 0 0 0,0-1 0 0 0,0 0-1 0 0,-1 2-70 0 0,-5 8 287 0 0,-2-2-64 0 0,2-4-126 0 0,1-1-53 0 0,-4 1-66 0 0,-1-1 40 0 0,-27 9 143 0 0,20-9-128 0 0,7-3-47 0 0,0 0-35 0 0,-3 0-72 0 0,0 0-83 0 0,0-1-98 0 0,1 0-114 0 0,6-1 161 0 0,0 0-34 0 0,0 0-36 0 0,1 0-38 0 0,-1 0-40 0 0,1 0-42 0 0,0-1-44 0 0,0 1-46 0 0,-10-2-859 0 0</inkml:trace>
  <inkml:trace contextRef="#ctx0" brushRef="#br0" timeOffset="3.647">18260 4435 12416 0 0,'-71'-13'365'0'0,"57"10"-172"0"0,8 0-55 0 0,5 0-46 0 0,5 0-37 0 0,6 0-23 0 0,7 0-37 0 0,-14 2 7 0 0,11-3 10 0 0,3 0 118 0 0,-4 3 112 0 0,-12 2 12 0 0,0-1 71 0 0,0 1-110 0 0,0 0-83 0 0,1 1-58 0 0,2 2 43 0 0,-3-4-12 0 0,6 10 470 0 0,-1 1-121 0 0,-1 1-102 0 0,-2 1-84 0 0,-1-2-103 0 0,0-1-33 0 0,-1 21 154 0 0,-1-17-173 0 0,1-1-1 0 0,0 0 0 0 0,3 14-112 0 0,1 22 203 0 0,-5-35-132 0 0,1-1 0 0 0,1 0 0 0 0,1 2-71 0 0,21 113 408 0 0,-21-106-328 0 0,-1 6 41 0 0,1 4 8 0 0,0-23-102 0 0,-1 0 0 0 0,-1 0 0 0 0,1 6-27 0 0,-3 13 92 0 0,1-10 9 0 0,-1 6 37 0 0,1-23-126 0 0,0 0 0 0 0,0 0-1 0 0,0 0 1 0 0,-1 0 0 0 0,1 0-1 0 0,0 0 1 0 0,-1 0 0 0 0,1 0-1 0 0,-1 0 1 0 0,1 0 0 0 0,-1 0-1 0 0,1 0 1 0 0,-1 0 0 0 0,0-1-1 0 0,1 1 1 0 0,-1 0 0 0 0,0 0-1 0 0,0 0-11 0 0,0-1 80 0 0,-5 3 42 0 0,4-3-36 0 0,-3-6-6 0 0,-1-2-18 0 0,5 6-43 0 0,0 0 0 0 0,0 1 1 0 0,-1-1-1 0 0,1 0 0 0 0,0 0 0 0 0,0 0 1 0 0,1 0-1 0 0,-1-1-19 0 0,0-13 24 0 0,1 13-29 0 0,0 0 0 0 0,0 1-1 0 0,0-1 1 0 0,0 0 0 0 0,-1 1-1 0 0,1-1 1 0 0,-1 0 0 0 0,0 1-1 0 0,0-1 1 0 0,0 1 0 0 0,0-1-1 0 0,0 1 1 0 0,-1-1 5 0 0,-4-10-62 0 0,2-1-53 0 0,-4-29-219 0 0,-3 0 58 0 0,11 39 246 0 0,-1 0 0 0 0,0 0-1 0 0,1 0 1 0 0,0 0-1 0 0,0-1 1 0 0,0 1-1 0 0,1 0 1 0 0,0-4 30 0 0,0 3-37 0 0,0-1 0 0 0,-1 1 0 0 0,0 0 0 0 0,0-1 0 0 0,0-1 37 0 0,-2 0-34 0 0,1 0-1 0 0,1 0 0 0 0,-1 0 0 0 0,1 0 0 0 0,0 0 1 0 0,1 0-1 0 0,0 0 0 0 0,0 0 0 0 0,0 0 0 0 0,2-3 35 0 0,9-33-124 0 0,-10 31 105 0 0,1 1-1 0 0,0 0 1 0 0,1 0 0 0 0,0 1 0 0 0,1-1 0 0 0,0 1 0 0 0,3-5 19 0 0,1 2-29 0 0,-6 7 17 0 0,1 0-1 0 0,0 0 0 0 0,1 1 1 0 0,-1 0-1 0 0,1-1 0 0 0,0 1 0 0 0,3-2 13 0 0,13-10 0 0 0,-18 14 0 0 0,0 0 0 0 0,0 0 0 0 0,1 0 0 0 0,-1 1 0 0 0,1 0 0 0 0,-1 0 0 0 0,1 0 0 0 0,0 0 0 0 0,0 0 0 0 0,1 0 0 0 0,12-3 1 0 0,-13 3 10 0 0,1 0 0 0 0,-1 1-1 0 0,1-1 1 0 0,0 1-1 0 0,0 0 1 0 0,-1 1 0 0 0,1-1-1 0 0,0 1 1 0 0,0 0-1 0 0,0 0 1 0 0,0 0-1 0 0,3 1-10 0 0,8 3 31 0 0,13 4 2 0 0,-25-6-33 0 0,1 0 0 0 0,0 0 0 0 0,0 0 0 0 0,3 4 0 0 0,-1-2-4 0 0,13 10 28 0 0,-1 1 38 0 0,-17-13-50 0 0,0 0 1 0 0,0 0-1 0 0,0 0 1 0 0,0 0-1 0 0,-1 1 1 0 0,1-1-1 0 0,-1 0 1 0 0,1 1-1 0 0,-1-1 1 0 0,0 1-1 0 0,0 0 1 0 0,0-1-1 0 0,0 1 0 0 0,0 2-12 0 0,4 16 93 0 0,-4-20-85 0 0,0 1 1 0 0,-1-1-1 0 0,1 1 1 0 0,-1 0-1 0 0,1-1 1 0 0,-1 1-1 0 0,0-1 1 0 0,1 1-1 0 0,-1 0 1 0 0,0 0-1 0 0,0-1 1 0 0,0 1-1 0 0,-1 0 1 0 0,1-1-1 0 0,0 1 1 0 0,-1 0-1 0 0,1-1 0 0 0,0 1 1 0 0,-1-1-1 0 0,0 1 1 0 0,1-1-1 0 0,-1 1 1 0 0,0-1-1 0 0,-1 2-8 0 0,-12 16 92 0 0,-11 14-8 0 0,16-18-25 0 0,-4 1 11 0 0,6-9-42 0 0,-1-1-1 0 0,0 0 1 0 0,-6 4-28 0 0,-4 2 71 0 0,-8 4-5 0 0,-19 2-55 0 0,17-7 45 0 0,19-10-56 0 0,7 0 1 0 0,0-1 1 0 0,0 0-1 0 0,0 1 0 0 0,0-1 0 0 0,1 1 0 0 0,-1-1 1 0 0,0 1-1 0 0,0 0 0 0 0,-1 0-1 0 0,2 0 29 0 0,2 0-81 0 0,6 0 32 0 0,28 2-145 0 0,-1 1 17 0 0,-11-1 101 0 0,-8 1-12 0 0,8 7 37 0 0,-2 0 23 0 0,-9-5-22 0 0,0 0-1 0 0,-1 1 1 0 0,0 1-1 0 0,0 0 0 0 0,-1 1 1 0 0,1 0 21 0 0,3 3 16 0 0,-11-9 12 0 0,1 1-1 0 0,-1 0 1 0 0,0-1-1 0 0,0 1 1 0 0,1 1-28 0 0,4 9 103 0 0,0-1 34 0 0,-8-13-135 0 0,1 1 15 0 0,0 1 0 0 0,0-1 1 0 0,-1 1-1 0 0,1 0 0 0 0,-1-1 0 0 0,1 1 0 0 0,-1 0 0 0 0,1-1 1 0 0,-1 1-1 0 0,0 0 0 0 0,0 1-17 0 0,-3 17 276 0 0,-1 5 80 0 0,4-23-328 0 0,0 0-1 0 0,0 0 1 0 0,0 0-1 0 0,-1 0 0 0 0,1-1 1 0 0,0 1-1 0 0,-1 0 1 0 0,0 0-1 0 0,1 0 0 0 0,-1 0 1 0 0,0-1-1 0 0,0 1 1 0 0,0 0-1 0 0,-1 0-27 0 0,0 1 33 0 0,0-1 0 0 0,-1 0 0 0 0,1 1 0 0 0,-1-1 0 0 0,0 0 0 0 0,1-1 0 0 0,-1 1 0 0 0,-1 0-33 0 0,-17 10 234 0 0,5-4-102 0 0,1 1-33 0 0,-8 2 0 0 0,-2-1-39 0 0,0-1-20 0 0,6-1-29 0 0,6-4-59 0 0,3-1-46 0 0,-1-2-65 0 0,8-1-34 0 0,0 1 53 0 0,1-1 47 0 0,-1 0 40 0 0,-1 1 31 0 0,1-1 34 0 0,-7 1 102 0 0,5 0-91 0 0,0-1-80 0 0,2 1-47 0 0,0-1-69 0 0,0 0-33 0 0,0 0-64 0 0,0 1-71 0 0,0-1-79 0 0,1 0 4 0 0,0 0-65 0 0,-1 0-68 0 0,1 0-73 0 0,-1 0-78 0 0,1 1-82 0 0,0-1-85 0 0,-1 0-92 0 0,-1 0-1314 0 0,-2 0-1280 0 0</inkml:trace>
  <inkml:trace contextRef="#ctx0" brushRef="#br0" timeOffset="3.647">18893 5041 11488 0 0,'5'0'261'0'0,"0"-1"-49"0"0,0 1-43 0 0,0-1-37 0 0,1 0-16 0 0,-1 0-35 0 0,13-2 46 0 0,-8 0-51 0 0,-3 2 11 0 0,-1 0 21 0 0,0 0 45 0 0,-1 0 14 0 0,0 1 44 0 0,0-1 49 0 0,-1 1 54 0 0,2 0 66 0 0,-2 1 326 0 0,-2 1 39 0 0,-3 0-297 0 0,1-1-199 0 0,0 1-50 0 0,1 0-63 0 0,-1 0-74 0 0,2 0 278 0 0,1-1-64 0 0,-2 0-130 0 0,-1-1-36 0 0,-2 2-39 0 0,-1 1-40 0 0,3-3-7 0 0,-1 1 1 0 0,1-1-1 0 0,-1 1 1 0 0,1 0 0 0 0,-1-1-1 0 0,1 1 1 0 0,-1 0-1 0 0,1-1 1 0 0,0 1-1 0 0,-1 0 1 0 0,1 0 0 0 0,0 0-1 0 0,0-1 1 0 0,0 1-1 0 0,-1 0 1 0 0,1 0-1 0 0,0 0 1 0 0,0 0-25 0 0,0 3 87 0 0,0-3-70 0 0,0 0 142 0 0,0-1-6 0 0,-2 0-26 0 0,0 2-64 0 0,-6 6-32 0 0,7-6-4 0 0,-38 35 219 0 0,20-23-166 0 0,15-11-74 0 0,-27 18 168 0 0,18-14-184 0 0,-10 5 35 0 0,18-8-10 0 0,1 0-1 0 0,-3 1-4 0 0,5-4-9 0 0,1 0 0 0 0,-1 1 1 0 0,0-1-1 0 0,0 0 0 0 0,-1 0 1 0 0,1 0-1 0 0,0 0 0 0 0,0 0 0 0 0,0-1 1 0 0,-1 1-1 0 0,1-1 0 0 0,0 1 0 0 0,-2-1-1 0 0,2 0 78 0 0,0 7 67 0 0,1-7-142 0 0,1 0 0 0 0,0 0 1 0 0,0 0-1 0 0,0 0 0 0 0,0 1 1 0 0,0-1-1 0 0,0 0 0 0 0,0 0 0 0 0,-1 0 1 0 0,1 0-1 0 0,0 0 0 0 0,0 1 1 0 0,0-1-1 0 0,0 0 0 0 0,0 0 1 0 0,0 0-1 0 0,0 0 0 0 0,0 1 0 0 0,0-1 1 0 0,0 0-1 0 0,0 0 0 0 0,0 0 1 0 0,0 1-1 0 0,0-1 0 0 0,0 0 1 0 0,0 0-1 0 0,0 0 0 0 0,0 0 0 0 0,0 1 1 0 0,1-1-1 0 0,-1 0 0 0 0,0 0 1 0 0,0 0-1 0 0,0 0 0 0 0,0 0 0 0 0,0 1 1 0 0,0-1-1 0 0,0 0 0 0 0,1 0 1 0 0,-1 0-1 0 0,0 0 0 0 0,0 0 1 0 0,0 0-1 0 0,0 0 0 0 0,0 1 0 0 0,1-1 1 0 0,-1 0-1 0 0,0 0 0 0 0,0 0-3 0 0,1 1 88 0 0,-2 1-57 0 0,0 1 1 0 0,2-1 65 0 0,1 0-52 0 0,-1 0-1 0 0,1 0 1 0 0,0 0-1 0 0,0 0 1 0 0,1 0-1 0 0,-1 0 1 0 0,0-1-1 0 0,1 1 1 0 0,-1-1-1 0 0,1 0 1 0 0,1 1-45 0 0,22 6 290 0 0,7-4-11 0 0,-17-4-189 0 0,-1 0-41 0 0,-1 4-37 0 0,-13-3-7 0 0,0 0 0 0 0,1-1 0 0 0,-1 1 1 0 0,0-1-1 0 0,1 1 0 0 0,-1-1 0 0 0,0 0 0 0 0,1 0 1 0 0,-1 0-1 0 0,1 1-5 0 0,12 0 13 0 0,-8-1-37 0 0,0 1-54 0 0,0-2-76 0 0,-1 0-99 0 0,-3 1-210 0 0,-2 0-284 0 0,0-1 107 0 0,-1 1 92 0 0,1 0 76 0 0,0 0 68 0 0,0 0 42 0 0,-1-1-704 0 0,1 0 571 0 0,-1 1-94 0 0,1 0 249 0 0,0 0-38 0 0,0-2-2045 0 0,0-2-1367 0 0</inkml:trace>
  <inkml:trace contextRef="#ctx0" brushRef="#br0" timeOffset="3.647">19249 5153 7920 0 0,'0'0'174'0'0,"0"0"29"0"0,0 0 13 0 0,1-1-31 0 0,2-4-147 0 0,-2 2-17 0 0,0 1 55 0 0,-1 2-76 0 0,0-1 158 0 0,0 1 183 0 0,0 0 305 0 0,0 0 24 0 0,0 0 7 0 0,0 0 22 0 0,0 0 6 0 0,0 0 6 0 0,0 0-294 0 0,0 0-166 0 0,0 0-38 0 0,0 0 58 0 0,0 0 134 0 0,0 0-18 0 0,0 0-18 0 0,0 0-61 0 0,0 0-27 0 0,0 0-8 0 0,-1 2 6 0 0,-2 2-116 0 0,0 0 51 0 0,3-4-188 0 0,0 1 0 0 0,0-1-1 0 0,0 1 1 0 0,-1-1 0 0 0,1 0 0 0 0,0 1 0 0 0,0-1 0 0 0,0 1 0 0 0,0-1-1 0 0,0 1 1 0 0,0-1 0 0 0,0 1 0 0 0,0-1 0 0 0,0 1 0 0 0,0-1-1 0 0,0 1 1 0 0,0-1 0 0 0,0 1 0 0 0,0-1 0 0 0,1 1 0 0 0,-1-1-1 0 0,0 1-25 0 0,1 6 278 0 0,-5 3-8 0 0,1-4-115 0 0,1-2-24 0 0,2 0 7 0 0,0 0 34 0 0,5 20 257 0 0,-1 1-113 0 0,5 10 82 0 0,-8-32-361 0 0,0 0 0 0 0,-1 0 1 0 0,1-1-1 0 0,-1 1 0 0 0,0 0 0 0 0,0-1 0 0 0,0 4-37 0 0,0-5 21 0 0,0 1-1 0 0,0 0 0 0 0,0 0 1 0 0,0 0-1 0 0,0-1 1 0 0,0 1-1 0 0,1 0 1 0 0,-1 0-1 0 0,1-1 1 0 0,-1 1-1 0 0,1 0 0 0 0,0 0-20 0 0,0 0 45 0 0,1 1 23 0 0,-2-1-41 0 0,1 4 4 0 0,2 6 69 0 0,0 0-22 0 0,-1-6-40 0 0,-3-2-23 0 0,0-1 2 0 0,-2 5 8 0 0,2-5 23 0 0,0 2-50 0 0,0-2-46 0 0,0-1-54 0 0,1-2-115 0 0,0 0-187 0 0,0 0-11 0 0,1 0 129 0 0,-1 0 65 0 0,0 0 56 0 0,1 1 47 0 0,0-1-11 0 0,2 2 3 0 0,-2-1 36 0 0,0-1-70 0 0,0 1-100 0 0,-1-1 85 0 0,0 0-34 0 0,1 1-39 0 0,-1-1-41 0 0,0 0-44 0 0,0 0-48 0 0,0 0-1124 0 0</inkml:trace>
  <inkml:trace contextRef="#ctx0" brushRef="#br0" timeOffset="3.647">19039 4010 7040 0 0,'9'0'272'0'0,"-6"-1"-131"0"0,-5 0-106 0 0,-3-1 24 0 0,0 1 110 0 0,1 1 100 0 0,-1 0 87 0 0,0 1 170 0 0,0 2 91 0 0,-1 0 214 0 0,-2 4 532 0 0,1 2 35 0 0,2-3-502 0 0,1-1-201 0 0,1 0-67 0 0,0-1-171 0 0,1 0-72 0 0,-1 0-83 0 0,1 0-95 0 0,1-2-136 0 0,0-1-37 0 0,-3 7 141 0 0,-8 12 221 0 0,1-1-54 0 0,0 1-48 0 0,2 0-41 0 0,-4 14 85 0 0,10-25-235 0 0,1 1-1 0 0,0 0 1 0 0,0 0-1 0 0,0 3-102 0 0,-1 15 163 0 0,2-23-144 0 0,0 0-1 0 0,0 1 1 0 0,0-1-1 0 0,1 0 0 0 0,0 1 1 0 0,0-1-1 0 0,1 1 0 0 0,-1-1 1 0 0,1 0-1 0 0,0 1-18 0 0,1 3 39 0 0,-1 4-25 0 0,0 3 2 0 0,2-5 35 0 0,3 2-26 0 0,10 14 148 0 0,-9-19-143 0 0,1 0-51 0 0,2-1-76 0 0,1-1-96 0 0,-8-5 208 0 0,0 1-92 0 0,0 0-130 0 0,0-1-104 0 0,0-1-80 0 0,2-1-58 0 0,-4 1 297 0 0,0 0 55 0 0,2-1-56 0 0,-1 0 57 0 0,-1 1-92 0 0,0 0 44 0 0,0 0-41 0 0,0 0-79 0 0,0 0-67 0 0,0 0-77 0 0,0 0-86 0 0,0 0-95 0 0,0 0-103 0 0,1 0-111 0 0,-1 0-122 0 0,3 0-1165 0 0,2 0-1174 0 0</inkml:trace>
  <inkml:trace contextRef="#ctx0" brushRef="#br0" timeOffset="3.647">19133 4159 8552 0 0,'10'-1'45'0'0,"1"0"-26"0"0,1-1 5 0 0,-3 1 36 0 0,0 1 39 0 0,2-1 62 0 0,-9 1-133 0 0,-1 0 1 0 0,1 0-1 0 0,0-1 1 0 0,-1 1-1 0 0,1-1 1 0 0,-1 1 0 0 0,1-1-1 0 0,-1 0 1 0 0,0 0-1 0 0,2 0-28 0 0,9-5 157 0 0,-4 4-119 0 0,-6 2-16 0 0,-1 0 42 0 0,1-1 37 0 0,-1 1 33 0 0,1-2 215 0 0,0 1 78 0 0,2-1 706 0 0,-2 2-691 0 0,-1 1-47 0 0,0 1-252 0 0,0 0-44 0 0,0-1 528 0 0,-1-1-334 0 0,0 0-64 0 0,0 0-56 0 0,0 1-48 0 0,1-1 11 0 0,2 3-27 0 0,-2-2-57 0 0,0 0 37 0 0,3 4 265 0 0,-1-1-63 0 0,1 1-53 0 0,0 0-47 0 0,1 3 13 0 0,-1-1-56 0 0,6 19 203 0 0,-8-16-135 0 0,-2-8-83 0 0,1 1-50 0 0,0-1-33 0 0,1 0-33 0 0,1 1-10 0 0,-2-1 27 0 0,0 22 133 0 0,-1-20-122 0 0,0-1 55 0 0,0-1-17 0 0,-2 8-35 0 0,1-4-14 0 0,0-1 1 0 0,-1 1-1 0 0,1 0 1 0 0,-1-1-1 0 0,0 0 1 0 0,-1 1-1 0 0,-1 2-34 0 0,-1 0 63 0 0,-9 11 113 0 0,-1-7-7 0 0,10-8-135 0 0,-2 4 35 0 0,6-8-59 0 0,0 0-1 0 0,1 1 0 0 0,-1-1 0 0 0,1 1 1 0 0,0-1-1 0 0,-1 0 0 0 0,1 1 0 0 0,-1-1 1 0 0,1 1-1 0 0,0-1 0 0 0,-1 1 0 0 0,1 0 1 0 0,0-1-1 0 0,-1 1 0 0 0,1-1 0 0 0,0 1 1 0 0,0-1-1 0 0,0 1 0 0 0,0 0 0 0 0,-1 0-9 0 0,4-2 13 0 0,0 1 1 0 0,-1-1-1 0 0,1 1 0 0 0,-1-1 0 0 0,0 0 0 0 0,1 0 0 0 0,1 0-13 0 0,-3 0-5 0 0,7-2 51 0 0,19-7 109 0 0,-10 2-89 0 0,-2 2-46 0 0,0-1-42 0 0,11-9 2 0 0,-2-1 46 0 0,2-8 52 0 0,-17 16-23 0 0,-1-2 0 0 0,0 1-1 0 0,1-3-54 0 0,-4 6 1 0 0,-3 4 8 0 0,0 1 0 0 0,0-1 0 0 0,-1 0 0 0 0,1 0 0 0 0,-1-1 0 0 0,1 1 0 0 0,0-3-9 0 0,0-2 29 0 0,-1 1-9 0 0,1 1 1 0 0,-1-1-1 0 0,0 0 1 0 0,0 0 0 0 0,-1 0-21 0 0,0 5-2 0 0,0 0 0 0 0,0 1 0 0 0,0-1 0 0 0,-1 0 0 0 0,1 0 0 0 0,-1 0 0 0 0,1 1 0 0 0,-1-1 0 0 0,0-1 2 0 0,0 2-8 0 0,1 0 0 0 0,-1 0 1 0 0,0 0-1 0 0,1 0 0 0 0,-1 0 1 0 0,0 0-1 0 0,0 1 0 0 0,0-1 0 0 0,0 0 1 0 0,0 0-1 0 0,0 1 0 0 0,0-1 0 0 0,0 0 1 0 0,-1 1 7 0 0,-2-3-243 0 0,-10-3-169 0 0,8 4 207 0 0,2 0-6 0 0,-1 2-53 0 0,2-1-69 0 0,1 2-85 0 0,2 0-28 0 0,0-1 209 0 0,-1 0 36 0 0,1 0-103 0 0,0 0 112 0 0,-1 0 91 0 0,0-1 72 0 0,-2 1 188 0 0,1-1-169 0 0,1 1-44 0 0,1 0-39 0 0,-1 0-47 0 0,0 0-54 0 0,1 0-68 0 0,-1 0-72 0 0,1 0-79 0 0,-1 0-87 0 0,1-1-95 0 0,0 1-102 0 0,-1 0-111 0 0,1 0-116 0 0,0 0-844 0 0,0 0-992 0 0</inkml:trace>
  <inkml:trace contextRef="#ctx0" brushRef="#br0" timeOffset="3.647">19573 3894 7280 0 0,'-1'0'154'0'0,"1"0"-49"0"0,-2 0-9 0 0,-3-2 27 0 0,4 2-31 0 0,2 0 62 0 0,2 0-139 0 0,-1 0 35 0 0,3 0 144 0 0,0 0 131 0 0,0 0 98 0 0,-2 0-8 0 0,0 0 39 0 0,6 0 1137 0 0,-6 1-945 0 0,0-1-66 0 0,-2 1-332 0 0,1-1-35 0 0,-1 1-57 0 0,0-1-35 0 0,1 1-39 0 0,-1-1-43 0 0,0 1-47 0 0,0 0-49 0 0,1-1-53 0 0,-1 1-58 0 0,1 1 381 0 0,1-1-35 0 0,0 2 89 0 0,1 0-97 0 0,-1 0-67 0 0,5 4 80 0 0,-4-4-38 0 0,15 9 415 0 0,-15-8-374 0 0,-1-1 1 0 0,1 1 0 0 0,-1 0-1 0 0,1 0 1 0 0,1 3-187 0 0,3 8 433 0 0,-3 1-67 0 0,-4-5-177 0 0,-2-1-56 0 0,0-7-74 0 0,1 0 1 0 0,-1 0-1 0 0,1 0 0 0 0,0-1 1 0 0,0 1-1 0 0,0 0 0 0 0,1 0 0 0 0,0 2-59 0 0,4 11 255 0 0,-1-4-128 0 0,-3-9-90 0 0,0 0 0 0 0,-1 0 0 0 0,0 0 0 0 0,0 0-1 0 0,0 1 1 0 0,0-1 0 0 0,0 0 0 0 0,0 0 0 0 0,-1 0 0 0 0,1 0 0 0 0,-1 0-37 0 0,-2 23 239 0 0,4-14-153 0 0,0-9-65 0 0,-1 0 1 0 0,0 0 0 0 0,1 0 0 0 0,-1 0 0 0 0,0 0-1 0 0,-1 0 1 0 0,1 0 0 0 0,0 0 0 0 0,-1 0-1 0 0,0 0 1 0 0,0 0 0 0 0,0 0 0 0 0,0 0 0 0 0,0-1-1 0 0,-1 2-21 0 0,-12 21 149 0 0,-10 17 126 0 0,22-38-246 0 0,0 0 0 0 0,-1-1 0 0 0,1 1 0 0 0,-1-1-1 0 0,1 1 1 0 0,-2 0-29 0 0,1-1 30 0 0,1-1 1 0 0,0 1-1 0 0,0 0 0 0 0,-1 1 0 0 0,2-1 0 0 0,-1 0 0 0 0,-1 4-30 0 0,-8 12 88 0 0,-11 6-76 0 0,-2 2-16 0 0,13-14 58 0 0,7-8-90 0 0,-1-1-60 0 0,2-1-43 0 0,-1 0-65 0 0,0 0-77 0 0,1 0-88 0 0,0-1 9 0 0,0 0-65 0 0,1 0-73 0 0,-1 0-77 0 0,3-1 147 0 0,0-1-60 0 0,-1 0-53 0 0,1 0-47 0 0,0 1-170 0 0,0-1-47 0 0,0 0-205 0 0,0 0-554 0 0</inkml:trace>
  <inkml:trace contextRef="#ctx0" brushRef="#br0" timeOffset="3.647">14828 6948 8376 0 0,'0'0'190'0'0,"0"0"28"0"0,0 0 34 0 0,0-1-93 0 0,0 0-65 0 0,-1-2 61 0 0,0 1 21 0 0,1 1-28 0 0,0 1 55 0 0,1-1 66 0 0,-1 0 79 0 0,5-2 578 0 0,1-1-124 0 0,1 1-111 0 0,1 1-100 0 0,0-1-87 0 0,1 1-77 0 0,0 0-64 0 0,-1 1-53 0 0,1-1-25 0 0,2-1 89 0 0,20-3 513 0 0,-15 5-489 0 0,0 0-32 0 0,1 0-36 0 0,0 1-38 0 0,-1 0-39 0 0,1 0-44 0 0,0 1-38 0 0,0-1-52 0 0,11 1-20 0 0,0 1-68 0 0,29 1-32 0 0,-31-3 6 0 0,-16 1-46 0 0,-1-1-61 0 0,-1 1-88 0 0,0-1-116 0 0,-4 0 102 0 0,0 0-39 0 0,-3 0-352 0 0,0 0 76 0 0,0 0 68 0 0,0 0 57 0 0,0 1-14 0 0,-1-1 55 0 0,1 0-21 0 0,0 1-142 0 0,0 0-9 0 0,-1-1 119 0 0,1 0 13 0 0,0 0-66 0 0,3 2-1650 0 0,4-1-1187 0 0</inkml:trace>
  <inkml:trace contextRef="#ctx0" brushRef="#br0" timeOffset="3.647">14893 7025 10280 0 0,'-6'4'752'0'0,"1"-1"-479"0"0,-3 2-169 0 0,1 0-68 0 0,4-2 10 0 0,2-3 41 0 0,0 1 40 0 0,0-1 65 0 0,2 0-22 0 0,0 0-45 0 0,0 1 22 0 0,0 0-96 0 0,2 4 2 0 0,-1-3 60 0 0,-1-1-8 0 0,-1 0 43 0 0,1 0 50 0 0,0 0 59 0 0,0 0 66 0 0,0 0 74 0 0,9 4 95 0 0,-1 0-38 0 0,1-1-37 0 0,1-1-34 0 0,10 2 285 0 0,1-1-115 0 0,0-2-100 0 0,1-2-85 0 0,-1 0-69 0 0,0 0-53 0 0,8 0 40 0 0,-9-1-194 0 0,6 1-16 0 0,10-1 39 0 0,0 0 54 0 0,-35 1-314 0 0,0 0 34 0 0,2 0-23 0 0,1 0 102 0 0,-1 0 77 0 0,2 0 78 0 0,7 0 256 0 0,-9 0-290 0 0,0 0-36 0 0,0 0-53 0 0,1 0-78 0 0,-1 0-98 0 0,1 0-114 0 0,-1 1-53 0 0,-1-1-103 0 0,1 0-113 0 0,0 0-124 0 0,-2 0 291 0 0,0 1-34 0 0,-1-1-37 0 0,1 0-37 0 0,0 0-39 0 0,0 0-40 0 0,0 0-42 0 0,0 1-42 0 0,-2-1-1448 0 0,0 0-1190 0 0</inkml:trace>
  <inkml:trace contextRef="#ctx0" brushRef="#br0" timeOffset="3.647">14176 6919 10880 0 0,'-5'-1'69'0'0,"-3"-1"24"0"0,2 0 7 0 0,1-2 113 0 0,4 2-55 0 0,0 0 41 0 0,1 1-66 0 0,-1 0-38 0 0,0-1 8 0 0,-1 0-82 0 0,-2 0-44 0 0,3 1 51 0 0,-7-2-17 0 0,7 3-13 0 0,0 0 1 0 0,0 0 0 0 0,0 0 0 0 0,0 1-1 0 0,0-1 1 0 0,0 0 0 0 0,0 0 0 0 0,-1 1 0 0 0,1-1-1 0 0,0 1 1 0 0,0-1 0 0 0,0 1 0 0 0,1 0-1 0 0,-1-1 1 0 0,0 1 0 0 0,0 0 0 0 0,0-1-1 0 0,0 1 1 0 0,0 0 1 0 0,-11 20-35 0 0,7-12 30 0 0,3-6 15 0 0,1 1 0 0 0,0-1 0 0 0,0 0 0 0 0,0 0 1 0 0,0 1-1 0 0,1-1 0 0 0,-1 0-10 0 0,-5 20 97 0 0,-3 5 82 0 0,3 16 151 0 0,2-9-121 0 0,-1-3-30 0 0,-2 11 34 0 0,3-2-51 0 0,1 0-40 0 0,0-19-67 0 0,3-18-29 0 0,-1 0-1 0 0,1 0 1 0 0,-1 0 0 0 0,0 0-1 0 0,0 0 1 0 0,0-1-1 0 0,0 1 1 0 0,-1 0 0 0 0,0 0-26 0 0,-2 5 50 0 0,-1 1 113 0 0,-1-2 113 0 0,-3-5 114 0 0,-3-8 116 0 0,6-4-183 0 0,1-3-68 0 0,2-2-72 0 0,2 4-73 0 0,0-8 50 0 0,2-1-68 0 0,5-38 5 0 0,-3 41-57 0 0,-2 9-36 0 0,2-19-2 0 0,1 1 0 0 0,2 0 1 0 0,5-17-3 0 0,4-7 0 0 0,-10 33-3 0 0,0 0 0 0 0,1 0 0 0 0,0 0 0 0 0,2-1 3 0 0,7-11-44 0 0,-9 14 23 0 0,1 1-1 0 0,0 1 1 0 0,1-1-1 0 0,0 1 1 0 0,5-4 21 0 0,8-10-53 0 0,-16 20 53 0 0,0 0 0 0 0,0 0 0 0 0,0 1 0 0 0,1-1 0 0 0,0 1 0 0 0,0 0 0 0 0,2 0 0 0 0,4-2-55 0 0,1 0 58 0 0,9-2 84 0 0,1 2 67 0 0,-18 5-102 0 0,1 1-1 0 0,0 0 1 0 0,-1 1-1 0 0,1-1 1 0 0,0 1-1 0 0,0 0 1 0 0,0 1-52 0 0,-3-1 20 0 0,0 1 0 0 0,0-1 0 0 0,0 1 1 0 0,0 0-1 0 0,0 0 0 0 0,-1 0 0 0 0,1 0 0 0 0,1 1-20 0 0,-1 1 19 0 0,1-1-1 0 0,-1 0 1 0 0,0 1-1 0 0,0-1 1 0 0,-1 1-1 0 0,1 0 1 0 0,0 0-1 0 0,-1 0 1 0 0,0 0-1 0 0,0 0 0 0 0,0 1 1 0 0,1 0-19 0 0,1 6 45 0 0,0 0 1 0 0,0 0-1 0 0,1 8-45 0 0,3 9 72 0 0,-6-20-33 0 0,-1 0 1 0 0,1 1-1 0 0,-1-1 1 0 0,0 6-40 0 0,4 22 124 0 0,-1-15-64 0 0,-1 9-47 0 0,0 0-6 0 0,1-9 39 0 0,-1-7-4 0 0,0 0 1 0 0,1 15-43 0 0,1-2 53 0 0,0-6-39 0 0,-5-6 32 0 0,1 11 42 0 0,-1-23-74 0 0,1 0 0 0 0,-1 0 0 0 0,0 0 0 0 0,0 0-1 0 0,0 0 1 0 0,0 1 0 0 0,0-1 0 0 0,0 0 0 0 0,0 0 0 0 0,-1 0-1 0 0,1 0 1 0 0,-1 1 0 0 0,1-1 0 0 0,-2 1-14 0 0,-1 2 8 0 0,3-4-7 0 0,-1-1-1 0 0,1 1 0 0 0,-1 0 0 0 0,1 0 0 0 0,-1 0 0 0 0,1 0 0 0 0,0 0 0 0 0,0 0 0 0 0,-1 0 1 0 0,1-1-1 0 0,0 1 0 0 0,0 0 0 0 0,0 0 0 0 0,0 0 0 0 0,0 0 0 0 0,0 0 0 0 0,0 0 0 0 0,0 0 0 0 0,0 0 0 0 0,1 1-179 0 0,-2 0 115 0 0,1-1 77 0 0,0 1 44 0 0,-2 2 233 0 0,1-2-220 0 0,-1 0-101 0 0,2-1-39 0 0,-1 0-43 0 0,0 0-43 0 0,1 0-52 0 0,-1 0-56 0 0,0 0-63 0 0,1-1-68 0 0,-1 1-73 0 0,1 0-78 0 0,-1 0-84 0 0,1-1 241 0 0,0 1-53 0 0,0-1-49 0 0,0 0-42 0 0,0 0-153 0 0,0 0-41 0 0,0 0-186 0 0,0 0-500 0 0</inkml:trace>
  <inkml:trace contextRef="#ctx0" brushRef="#br0" timeOffset="3.647">14173 7031 13200 0 0,'-1'0'271'0'0,"1"0"-39"0"0,3 0 130 0 0,4 1-112 0 0,2 1-84 0 0,26 3 154 0 0,-24-4-109 0 0,20 2 255 0 0,1-1-51 0 0,-1 0-60 0 0,1-1-67 0 0,0-1-77 0 0,0 0-86 0 0,0-1-93 0 0,-1-1-102 0 0,-27 2-2 0 0,-1 0 39 0 0,9-2 29 0 0,-7 2-34 0 0,0-1-76 0 0,-2 1 16 0 0,-1-1-32 0 0,1 1-38 0 0,-1 0-42 0 0,1 0-47 0 0,-1-1-52 0 0,0 1-61 0 0,0 0-58 0 0,0 0-51 0 0,0 0-45 0 0,0 0-155 0 0,1 0-44 0 0,0 0-187 0 0,1 0-504 0 0,-4 0 1396 0 0</inkml:trace>
  <inkml:trace contextRef="#ctx0" brushRef="#br0" timeOffset="3.647">18486 6422 9936 0 0,'0'0'292'0'0,"0"0"0"0"0,0 0-170 0 0,0 0-4 0 0,0 0 11 0 0,0 0 6 0 0,1 2 31 0 0,0-1-85 0 0,1 1 0 0 0,-1 0 1 0 0,-1 0-1 0 0,1 0 0 0 0,0 0 0 0 0,0 0 0 0 0,-1 0 0 0 0,1 0 0 0 0,-1 0 0 0 0,0 0 0 0 0,1 0 0 0 0,-1 0 0 0 0,0 0 0 0 0,0 1-81 0 0,-4 35 1115 0 0,2-21-643 0 0,1-1-134 0 0,0 0-63 0 0,1 0-51 0 0,-1 0-41 0 0,-2 58 451 0 0,1-49-363 0 0,2 1 0 0 0,1 0-1 0 0,1 7-270 0 0,0-15 118 0 0,-1 6 58 0 0,-1 0-40 0 0,0-7-20 0 0,0 0 0 0 0,2 0 1 0 0,1 11-117 0 0,-1-14 81 0 0,-2 16 2 0 0,0-19-10 0 0,-1 3 113 0 0,0-7-38 0 0,1 0 43 0 0,-1-7-101 0 0,-3 0-37 0 0,-8-3 32 0 0,11 3-65 0 0,-6-3 92 0 0,2-2-54 0 0,0-3-39 0 0,-1-4-38 0 0,1 0 25 0 0,-6-8-103 0 0,8 12-5 0 0,0 0-1 0 0,0-1 0 0 0,0 1 0 0 0,1-1 1 0 0,-1-5 102 0 0,2 1-83 0 0,-1-2 34 0 0,0-40-154 0 0,4-1 49 0 0,2 0 47 0 0,2 0 41 0 0,-1 33 73 0 0,6-11-39 0 0,2-7-7 0 0,-7 24 46 0 0,-2 9-21 0 0,0 0 1 0 0,1 0-1 0 0,1 1 1 0 0,-1-1 0 0 0,2 0 13 0 0,8-8-4 0 0,-10 11 2 0 0,0 0-1 0 0,1 0 0 0 0,0 1 0 0 0,0 0 1 0 0,0 0-1 0 0,0 1 0 0 0,0 0 0 0 0,1 0 1 0 0,-1 0-1 0 0,1 1 0 0 0,0 0 0 0 0,0 0 1 0 0,0 1-1 0 0,0-1 0 0 0,6 1 3 0 0,-6 1-5 0 0,0 0-1 0 0,0 0 1 0 0,0 0-1 0 0,0 1 1 0 0,-1 0 0 0 0,1 0-1 0 0,0 1 1 0 0,0 0-1 0 0,-1 0 1 0 0,0 1 0 0 0,1 0-1 0 0,-1 0 1 0 0,0 0-1 0 0,0 1 1 0 0,0-1-1 0 0,2 3 6 0 0,5 5 2 0 0,13 11 1 0 0,-10-3 52 0 0,-12-12-31 0 0,1 0-1 0 0,-1 0 1 0 0,-1 0-1 0 0,1 3-23 0 0,-1-4 26 0 0,-1 0-1 0 0,0 0 0 0 0,-1 1 1 0 0,1-1-1 0 0,-1 1 0 0 0,-1-1 1 0 0,1 0-1 0 0,-1 1 0 0 0,0 0 1 0 0,0-1-1 0 0,-1 0 0 0 0,0 1 1 0 0,0-1-1 0 0,-1 1 0 0 0,1-1 1 0 0,-3 4-26 0 0,2-4 22 0 0,-1 0 1 0 0,-1 0 0 0 0,1 0 0 0 0,-1 0 0 0 0,0-1-1 0 0,-3 5-22 0 0,-2-2 49 0 0,1 1-1 0 0,-2-1 1 0 0,1 0-1 0 0,-9 4-48 0 0,-20 12 76 0 0,24-16-32 0 0,-1-2 0 0 0,1 1 1 0 0,-1-2-1 0 0,-1 0 0 0 0,-8 1-44 0 0,12-5 53 0 0,-1-1-69 0 0,23-6-236 0 0,2-3 40 0 0,-8 8 169 0 0,-1 0-1 0 0,1 0 0 0 0,-1 1 0 0 0,1-1 0 0 0,-1 1 0 0 0,4-1 44 0 0,-3 2-32 0 0,0-1 0 0 0,0 0 0 0 0,0 1 0 0 0,0 0 0 0 0,3 1 32 0 0,19 9-80 0 0,-2 7 59 0 0,-16-11 28 0 0,-1 1 1 0 0,1 0-1 0 0,-1 0 1 0 0,-1 0 0 0 0,1 1-1 0 0,2 7-7 0 0,4 11-25 0 0,-12-24 38 0 0,0 0-1 0 0,0 0 0 0 0,0-1 0 0 0,-1 1 0 0 0,1 0 0 0 0,-1 0 0 0 0,0 0 0 0 0,0 0 1 0 0,0 0-1 0 0,0-1 0 0 0,0 2-12 0 0,-1-2 20 0 0,1 1 0 0 0,-1 0-1 0 0,0 0 1 0 0,0-1 0 0 0,-1 1 0 0 0,1-1 0 0 0,0 1 0 0 0,-1-1 0 0 0,1 1 0 0 0,-1-1 0 0 0,0 0-1 0 0,0 0 1 0 0,0 0 0 0 0,-2 2-20 0 0,-3 1 48 0 0,1 0 0 0 0,-1 0 1 0 0,0-1-1 0 0,0 0 0 0 0,-2 0-48 0 0,-22 10 65 0 0,8-3-104 0 0,21-11-66 0 0,1 1-1 0 0,-1 0 35 0 0,-2 1 13 0 0,0 0 79 0 0,-5 2 125 0 0,6-3-127 0 0,0 0-35 0 0,0 1-66 0 0,-1-1-90 0 0,1 0-56 0 0,0 0-91 0 0,0 1-103 0 0,0-2-116 0 0,2 1 222 0 0,-1-1-35 0 0,1 1-35 0 0,-1-1-36 0 0,1 1-40 0 0,-1-1-39 0 0,1 0-43 0 0,-1 1-43 0 0,-3 0-1459 0 0,-3 0-1159 0 0,8-1 3182 0 0</inkml:trace>
  <inkml:trace contextRef="#ctx0" brushRef="#br0" timeOffset="3.647">18961 6905 12840 0 0,'6'-2'236'0'0,"0"0"-37"0"0,6-2 108 0 0,0 0-91 0 0,18-3 185 0 0,-21 6-248 0 0,0-1 38 0 0,2 1 108 0 0,-1 1 100 0 0,1 1 188 0 0,22 6 871 0 0,-22-4-994 0 0,-1 2-52 0 0,-6-2-249 0 0,-1 0-34 0 0,2 3 145 0 0,-3 0-85 0 0,-2 1-69 0 0,-2 0-50 0 0,1-3-54 0 0,-1-1 1 0 0,0 1 0 0 0,0-1 0 0 0,0 0 0 0 0,0 0-1 0 0,-1 1-16 0 0,-4 4 24 0 0,0-1-1 0 0,0 0 1 0 0,0 0-1 0 0,-8 4-23 0 0,-10 9 50 0 0,17-13-50 0 0,-1 1 0 0 0,0-2 0 0 0,-1 1 0 0 0,0-2 0 0 0,1 1 0 0 0,-2-1 0 0 0,-5 2 0 0 0,11-6 4 0 0,3 0-14 0 0,-1 3 33 0 0,0 1 35 0 0,2-3-15 0 0,1 5-18 0 0,5 0 81 0 0,9 0-58 0 0,-11-6-35 0 0,13 5 81 0 0,0-2-35 0 0,-3-3-34 0 0,-1-1 1 0 0,0 0-1 0 0,3-1-25 0 0,11 0 53 0 0,-22 1-251 0 0,1 0 78 0 0,-1 0 65 0 0,0 0 55 0 0,4-1 115 0 0,5 0 203 0 0,-7 0-209 0 0,0 0-60 0 0,-1 1-94 0 0,-2-1-38 0 0,1 0-52 0 0,-1 1-57 0 0,0-1-64 0 0,1 0-98 0 0,-1 0-88 0 0,1 0-98 0 0,0 0-106 0 0,-1 0-114 0 0,1 0-121 0 0,-2 1 391 0 0,0-1-32 0 0,-1 1-35 0 0,1-1-36 0 0,4-1-1702 0 0,1-1-1299 0 0</inkml:trace>
  <inkml:trace contextRef="#ctx0" brushRef="#br0" timeOffset="3.647">19353 6890 11432 0 0,'0'0'256'0'0,"0"0"34"0"0,0 0 22 0 0,0 0-30 0 0,0 1-209 0 0,0 1-38 0 0,0 10-35 0 0,0 6 271 0 0,-2 0 116 0 0,0 0 91 0 0,0 1 66 0 0,-4 32 1134 0 0,5-29-997 0 0,1-8-268 0 0,1 0-63 0 0,0 0-58 0 0,0-1-51 0 0,1 8 33 0 0,1-1-85 0 0,0 0-68 0 0,0 0-50 0 0,5 31 10 0 0,-8-51-244 0 0,0 1 33 0 0,1 1-41 0 0,-1 0 104 0 0,1-1 88 0 0,-1 1 56 0 0,1-1 43 0 0,1 6 606 0 0,-1-6-618 0 0,-1 0-47 0 0,1 1-59 0 0,-1-1-73 0 0,1 1-87 0 0,-1-1-100 0 0,1 0-112 0 0,-1 0 138 0 0,0 0-34 0 0,0 0-142 0 0,1 0-67 0 0,-1 0-69 0 0,0 0-75 0 0,0 0-77 0 0,0 0-83 0 0,0 0-85 0 0,0 0-90 0 0,0-1-1168 0 0,0 0-1197 0 0</inkml:trace>
  <inkml:trace contextRef="#ctx0" brushRef="#br0" timeOffset="3.647">19124 6126 9552 0 0,'0'0'276'0'0,"0"0"2"0"0,0 0-207 0 0,-1 0-43 0 0,-6-3 173 0 0,0 3 39 0 0,5 0-176 0 0,1 0 0 0 0,-1 1 1 0 0,1 0-1 0 0,-1-1 1 0 0,1 1-1 0 0,-1 0 0 0 0,1 0 1 0 0,0 0-1 0 0,-1 0 1 0 0,1 0-1 0 0,0 0 0 0 0,0 0 1 0 0,-1 1-65 0 0,-7 10 499 0 0,4-3-207 0 0,1-3-89 0 0,2-1-48 0 0,2-4-135 0 0,-19 57 1761 0 0,17-45-1444 0 0,0 1-53 0 0,0 1 19 0 0,2 1-64 0 0,0 0-58 0 0,2-1-49 0 0,3 6-13 0 0,1-1-59 0 0,-3-12-50 0 0,0-1-1 0 0,1 0 0 0 0,0 0 0 0 0,0 0 0 0 0,1 0 0 0 0,-1-1 0 0 0,6 5-9 0 0,13 10 101 0 0,-18-17-126 0 0,11 8 64 0 0,-9-8-49 0 0,-1 0-50 0 0,0-1-72 0 0,-2-1 19 0 0,0 0-34 0 0,-1 0-37 0 0,1-1-41 0 0,0 1-46 0 0,0-1-48 0 0,0 0-54 0 0,0 0-56 0 0,6 0-743 0 0</inkml:trace>
  <inkml:trace contextRef="#ctx0" brushRef="#br0" timeOffset="3.647">19382 6161 6896 0 0,'-2'0'64'0'0,"1"0"-34"0"0,-1 0-32 0 0,-1 0-61 0 0,1 0 88 0 0,1 0 45 0 0,0 0 43 0 0,-1 0 58 0 0,1 0 70 0 0,-1 0 79 0 0,2 1 671 0 0,0 0-374 0 0,1 1-163 0 0,-1-1-83 0 0,1 1-141 0 0,-1-1-87 0 0,0-1-101 0 0,0 0-115 0 0,0 8 588 0 0,-1-1-47 0 0,0 1-45 0 0,0-1-42 0 0,-1 0-38 0 0,0 0-37 0 0,-2 8 210 0 0,0-3-176 0 0,1 0-61 0 0,0 3-7 0 0,1 8 53 0 0,4-3-104 0 0,-1-17-192 0 0,0 0 0 0 0,0-1-1 0 0,0 1 1 0 0,0 0-1 0 0,1-1 1 0 0,-1 1 0 0 0,1-1-1 0 0,-1 0 1 0 0,1 1 0 0 0,0-1-1 0 0,0 0 1 0 0,0 0-1 0 0,0 0 1 0 0,1 0 0 0 0,-1-1-29 0 0,14 8 193 0 0,-12-7-159 0 0,0-1 0 0 0,0 0 1 0 0,0 0-1 0 0,0 0 0 0 0,1 0 0 0 0,-1-1 1 0 0,0 1-1 0 0,1-1-34 0 0,0 0 25 0 0,-1-1-1 0 0,0 1 1 0 0,0-1-1 0 0,0 0 1 0 0,0 0-1 0 0,0-1 1 0 0,0 1-1 0 0,0-1 1 0 0,0 0-1 0 0,0 0 1 0 0,-1 0-1 0 0,1 0 1 0 0,-1-1-1 0 0,0 1 1 0 0,1-1-1 0 0,-1 0 1 0 0,0 0-1 0 0,-1 0 1 0 0,3-3-26 0 0,0 1-4 0 0,-4 4 7 0 0,-1 1 1 0 0,1-1-1 0 0,0 0 1 0 0,-1 0-1 0 0,1 0 1 0 0,0 1-1 0 0,-1-1 1 0 0,1 0-1 0 0,-1 0 1 0 0,1 0-1 0 0,-1 0 1 0 0,0 0-1 0 0,1 0 1 0 0,-1 0-1 0 0,0 0 1 0 0,0 0-1 0 0,0 0 1 0 0,1-1-1 0 0,-1 1 1 0 0,0 0-1 0 0,-1 0 1 0 0,1 0-3 0 0,0 0-69 0 0,0 1-5 0 0,0 0-16 0 0,1 0 25 0 0,-1 1 36 0 0,2 3 21 0 0,-1-2-40 0 0,-1-2 46 0 0,0 3-8 0 0,0 0 0 0 0,0-1 0 0 0,0 1 0 0 0,1-1 0 0 0,-1 1 0 0 0,1-1 0 0 0,0 2 10 0 0,0-2 0 0 0,-1 0 1 0 0,1-1-1 0 0,0 1 1 0 0,1 0 0 0 0,-1 0-1 0 0,0-1 1 0 0,0 1-1 0 0,1-1 1 0 0,-1 1 0 0 0,1-1-1 0 0,-1 0 1 0 0,1 1 0 0 0,0-1-1 0 0,0 0 0 0 0,0 0 20 0 0,0 0 0 0 0,0 0 0 0 0,0 0 0 0 0,0 0 0 0 0,0 0 0 0 0,0-1 0 0 0,0 1 0 0 0,0-1 0 0 0,1 1-20 0 0,-1-1 18 0 0,1 0 0 0 0,-1 0 1 0 0,1 0-1 0 0,-1 0 0 0 0,0-1 1 0 0,1 1-1 0 0,-1-1 0 0 0,1 1 1 0 0,-1-1-1 0 0,0 0 0 0 0,1 0 1 0 0,-1 0-19 0 0,1 0 20 0 0,-1 0 1 0 0,0-1-1 0 0,1 0 1 0 0,-1 1 0 0 0,0-1-1 0 0,1 0 1 0 0,-1 0-1 0 0,0 0 1 0 0,-1 0-1 0 0,1-1 1 0 0,0 1 0 0 0,0 0-1 0 0,-1-1 1 0 0,0 1-1 0 0,1-1 1 0 0,-1 1 0 0 0,1-3-22 0 0,-1-1 41 0 0,0 0 0 0 0,1 0-1 0 0,-2 0 1 0 0,1-4-40 0 0,-3-23 122 0 0,-5 0-36 0 0,-2 1-37 0 0,3 8-55 0 0,3 9-57 0 0,-2-1-102 0 0,2 8 50 0 0,0-3-15 0 0,0 1-26 0 0,1 4-10 0 0,0 0-32 0 0,-1 1-68 0 0,3 4-28 0 0,0 1 106 0 0,0 0 34 0 0,0 0-38 0 0,0 0-146 0 0,0 0-273 0 0,0 0 362 0 0,0 0 11 0 0,0 0-38 0 0,0 0-98 0 0,0 0-115 0 0,0 0-103 0 0,0 0 93 0 0,0 0-38 0 0,0 0-621 0 0,0 0-480 0 0,0 0-917 0 0</inkml:trace>
  <inkml:trace contextRef="#ctx0" brushRef="#br0" timeOffset="3.647">19838 5980 9216 0 0,'0'0'208'0'0,"0"0"33"0"0,0 1-28 0 0,0-1-91 0 0,0 1-68 0 0,2 3-22 0 0,-1-2 15 0 0,7 7-2 0 0,6 7-49 0 0,-7-3 82 0 0,1 6 486 0 0,4 12 475 0 0,-7-18-617 0 0,-1 2-44 0 0,0-1-81 0 0,-3-8-185 0 0,4 14 271 0 0,-2-6-156 0 0,0-3-73 0 0,-1 1-45 0 0,4 25 185 0 0,0 1-38 0 0,-4-19-167 0 0,-3 2-33 0 0,1-14-37 0 0,0 3 24 0 0,-1 1 0 0 0,-1 0 0 0 0,1-1 0 0 0,-2 1 0 0 0,1-1 0 0 0,-1 0 0 0 0,-4 7-43 0 0,6-14-126 0 0,-1 1 56 0 0,0-1 47 0 0,1 0 38 0 0,-2 3 96 0 0,-5 6 266 0 0,5-8-317 0 0,1 0-66 0 0,0-2-37 0 0,0 0-36 0 0,0 0-40 0 0,1 0-44 0 0,-2 0-68 0 0,1 0-62 0 0,0 0-68 0 0,0 0-74 0 0,-1 0-80 0 0,1 0-86 0 0,-1 0-90 0 0,1 0-98 0 0,-4 2-1039 0 0,-4 1-1050 0 0</inkml:trace>
  <inkml:trace contextRef="#ctx0" brushRef="#br0" timeOffset="3.647">16080 6314 8328 0 0,'0'-1'213'0'0,"0"1"-99"0"0,0-2-65 0 0,0-1 11 0 0,0 2-10 0 0,0 1 37 0 0,2-4-28 0 0,-2 3 19 0 0,0 1 90 0 0,0 0 156 0 0,0 0 18 0 0,0 0-9 0 0,0 0-45 0 0,0 0-21 0 0,0 0-3 0 0,0 0 9 0 0,0 0 40 0 0,0 0 21 0 0,-1 0-120 0 0,0 1-36 0 0,-2 2 84 0 0,1 1-101 0 0,-2 7 133 0 0,3-8-115 0 0,-3 19 393 0 0,3 1-114 0 0,1-5-177 0 0,0-1-42 0 0,2 19 148 0 0,0 18 132 0 0,0 2-326 0 0,3 1-40 0 0,1 57 130 0 0,-3-90-237 0 0,-2-21-36 0 0,0-1-1 0 0,-1 1 1 0 0,1-1 0 0 0,-1 1 0 0 0,0 0 0 0 0,0-1-1 0 0,0 1 1 0 0,0-1 0 0 0,0 1 0 0 0,0 0 0 0 0,-1-1-1 0 0,1 1 1 0 0,-1-1 0 0 0,0 1 0 0 0,0-1 0 0 0,0 1-11 0 0,0-2 71 0 0,1-1 15 0 0,0 0-10 0 0,0 0 15 0 0,-1-2 160 0 0,1-3-54 0 0,0-4-16 0 0,1-7 16 0 0,-1-1 9 0 0,1-2-349 0 0,3-29-314 0 0,-1 34 384 0 0,0 0 74 0 0,11-21-134 0 0,5 1 52 0 0,-16 30 73 0 0,4-6-46 0 0,-2 6 13 0 0,-1 0-1 0 0,1 0 1 0 0,0 0-1 0 0,0 1 1 0 0,1-1 42 0 0,10-1-55 0 0,-7 8 15 0 0,1 6 52 0 0,7 11 82 0 0,-14-16-65 0 0,17 25 129 0 0,1 16-13 0 0,-15-31-88 0 0,0 0 1 0 0,1-1-1 0 0,5 8-57 0 0,-3-10 10 0 0,2 5-90 0 0,-10-13 42 0 0,0-1-109 0 0,-1-2 57 0 0,0 0-71 0 0,0 0-85 0 0,0 0 73 0 0,0 0-39 0 0,0 0-43 0 0,0 0-39 0 0,0 0-37 0 0,0 0-33 0 0,0 0-236 0 0,0 0-55 0 0,0 0-772 0 0,0 0-609 0 0,0 0-1158 0 0</inkml:trace>
  <inkml:trace contextRef="#ctx0" brushRef="#br0" timeOffset="3.647">15762 6523 8840 0 0,'0'0'197'0'0,"0"0"24"0"0,0 0 19 0 0,3-3-51 0 0,4-2-124 0 0,2 0-22 0 0,-1 0 83 0 0,1 0 73 0 0,0 0 65 0 0,3 0 126 0 0,-1 0 65 0 0,3 0 159 0 0,7-2 389 0 0,0 0 22 0 0,-7 3-372 0 0,-2 0-149 0 0,0 1-52 0 0,-2 1-127 0 0,0-1-54 0 0,0 1-64 0 0,0-1-72 0 0,-2 1-83 0 0,30-7 175 0 0,-1 2-107 0 0,-3 0-73 0 0,16-5-24 0 0,43-8-23 0 0,-89 19-125 0 0,-1 0 35 0 0,4-1 0 0 0,0 0 85 0 0,11-2 142 0 0,-10 2-131 0 0,-2 1-55 0 0,-1 0-57 0 0,0 0-71 0 0,0 0-83 0 0,-1 1-24 0 0,0-1-72 0 0,0 0-80 0 0,0 0-87 0 0,0 0-94 0 0,0 0-102 0 0,1 0-109 0 0,-1 1-116 0 0,3-2-976 0 0,5 1-1085 0 0</inkml:trace>
  <inkml:trace contextRef="#ctx0" brushRef="#br0" timeOffset="3.647">16690 6422 6416 0 0,'0'0'141'0'0,"0"0"23"0"0,0 0 13 0 0,0 0-53 0 0,0 0-8 0 0,0 0 44 0 0,0 0 136 0 0,0 0 256 0 0,0 0-154 0 0,0 0-114 0 0,1 0-95 0 0,-1-1-79 0 0,0 1-62 0 0,1-1-44 0 0,0-1-98 0 0,0 1 102 0 0,-1 0 96 0 0,1 1-1 0 0,-1 0 41 0 0,0-1 52 0 0,0 1 55 0 0,0 0 62 0 0,0 0 68 0 0,0 0 74 0 0,0 0 81 0 0,0 0 85 0 0,0 0 94 0 0,-6 7-240 0 0,0 0-42 0 0,1 1-41 0 0,1 1-37 0 0,-1 0-36 0 0,2 1-34 0 0,-3 10 197 0 0,4 0-106 0 0,3 1-85 0 0,3-2-67 0 0,5-1-49 0 0,-3-11-97 0 0,11 8 230 0 0,-12-12-249 0 0,-1 0-48 0 0,2-1 105 0 0,3-1-41 0 0,18-3 20 0 0,-22 1-74 0 0,0 0-9 0 0,1 0 0 0 0,0 0 0 0 0,-1-1 0 0 0,1 0 0 0 0,-1 0 0 0 0,0-1-1 0 0,0 1 1 0 0,0-1 0 0 0,0 0 0 0 0,0 0 0 0 0,0-1 0 0 0,-1 0 0 0 0,0 0 0 0 0,1 0 0 0 0,0-1-12 0 0,8-13 72 0 0,1-2 9 0 0,-11 16-60 0 0,0 0-1 0 0,0-1 1 0 0,0 1-1 0 0,-1-1 1 0 0,3-4-21 0 0,-4 3 8 0 0,-1 5-8 0 0,1-1-1 0 0,-1 1 0 0 0,0 0 1 0 0,1-1-1 0 0,-1 1 0 0 0,1-1 0 0 0,0 1 1 0 0,-1 0-1 0 0,1-1 0 0 0,0 1 1 0 0,0 0-1 0 0,0 0 0 0 0,0-1 0 0 0,1 0 1 0 0,-1 2-64 0 0,-1 0-28 0 0,0 0 0 0 0,1 3 14 0 0,0 6 83 0 0,0-7-20 0 0,1 9-22 0 0,1 0 0 0 0,1 0 0 0 0,2 6 37 0 0,-3-11-6 0 0,-1-1 0 0 0,1 0 0 0 0,0 0 0 0 0,3 3 6 0 0,8 7 33 0 0,3-5 51 0 0,3-4 63 0 0,4-5 75 0 0,-19-2-167 0 0,1 0 0 0 0,-1 0-1 0 0,0-1 1 0 0,0 1 0 0 0,0-1-55 0 0,0 0 54 0 0,0 0 0 0 0,0-1 1 0 0,0 0-1 0 0,3-2-54 0 0,-3 2 41 0 0,-1-1 0 0 0,0 1 0 0 0,0-1 0 0 0,0 0 0 0 0,2-4-41 0 0,-3 3 24 0 0,0 1 0 0 0,0 0 1 0 0,-1-1-1 0 0,1 0 0 0 0,-1 1 1 0 0,-1-1-1 0 0,1 0 0 0 0,-1 0 0 0 0,1 0 1 0 0,-1-1-25 0 0,-1-14 81 0 0,-1 11-51 0 0,0-1 0 0 0,-1 1-1 0 0,0 0 1 0 0,-2-2-30 0 0,0-1 41 0 0,1 1-37 0 0,0-1-37 0 0,0 0-39 0 0,-1-2-70 0 0,0-1-59 0 0,-1 1-61 0 0,0-1-60 0 0,1 4 10 0 0,0 0-60 0 0,1 3 32 0 0,0 2-31 0 0,0 0-103 0 0,2 4 265 0 0,0-3-187 0 0,0 2 179 0 0,1 1-67 0 0,0 1 97 0 0,-1 0-38 0 0,1 0-168 0 0,0-1-99 0 0,0 2 131 0 0,0-1-46 0 0,-1 0-42 0 0,1 1-35 0 0,0-1-138 0 0,0 0-36 0 0,-1-1-1439 0 0,1 2 2085 0 0</inkml:trace>
  <inkml:trace contextRef="#ctx0" brushRef="#br0" timeOffset="3.647">17313 6109 11144 0 0,'0'0'248'0'0,"0"0"34"0"0,0 0 22 0 0,1 0-164 0 0,-1 0-35 0 0,2-2 18 0 0,0 0-86 0 0,4-4-86 0 0,-3 5 75 0 0,15-7-17 0 0,0 5 101 0 0,-9 2-6 0 0,0 1 38 0 0,1 0 44 0 0,0 1 47 0 0,2 2 19 0 0,1 3-70 0 0,2 3-35 0 0,5 6-12 0 0,-18-14-127 0 0,1 2 5 0 0,1 0 0 0 0,-1 0 0 0 0,0 0 0 0 0,0 0 0 0 0,0 0 0 0 0,0 1 0 0 0,-1-1 0 0 0,1 1 0 0 0,-1 0 0 0 0,0 0 0 0 0,0 0 0 0 0,-1 0 0 0 0,1 0 0 0 0,0 5-13 0 0,-1-6 12 0 0,0 0 0 0 0,-1 0 0 0 0,0 1 0 0 0,0-1 0 0 0,0 0 0 0 0,0 1 0 0 0,0-1 0 0 0,-1 0 0 0 0,1 1-12 0 0,-1 0 15 0 0,0-1-1 0 0,0 0 1 0 0,-1 0 0 0 0,1 0 0 0 0,0 0 0 0 0,-1 0 0 0 0,0-1 0 0 0,0 1-1 0 0,0 0 1 0 0,0-1-15 0 0,-2 4 46 0 0,-1-1 0 0 0,1 0 0 0 0,-1-1 0 0 0,-1 1 0 0 0,-4 2-46 0 0,-8 2 32 0 0,0-3-69 0 0,11-3 3 0 0,0 0 0 0 0,-1-1-1 0 0,1 0 1 0 0,-1-1 0 0 0,-2 1 34 0 0,-2 0-53 0 0,10-2 42 0 0,-1 1 0 0 0,0-1 0 0 0,1 1 0 0 0,-1-1 0 0 0,0 0 0 0 0,0 0 0 0 0,1 0 0 0 0,-1 0 0 0 0,-2-1 11 0 0,5 1-2 0 0,0 0 1 0 0,0 0 0 0 0,-1 0 0 0 0,1 0-1 0 0,0-1 1 0 0,0 1 0 0 0,0 0 0 0 0,0 0 0 0 0,0 0-1 0 0,0 0 1 0 0,0 0 0 0 0,0-1 0 0 0,0 1-1 0 0,-1 0 1 0 0,1 0 0 0 0,0 0 0 0 0,0 0 0 0 0,0 0-1 0 0,0-1 1 0 0,0 1 0 0 0,0 0 0 0 0,0 0-1 0 0,0 0 1 0 0,0 0 0 0 0,0-1 0 0 0,0 1 0 0 0,0 0-1 0 0,0 0 1 0 0,0 0 0 0 0,0 0 0 0 0,1-1-1 0 0,-1 1 1 0 0,0 0 0 0 0,0 0 0 0 0,0 0 0 0 0,0 0-1 0 0,0 0 1 0 0,0-1 0 0 0,0 1 0 0 0,0 0-1 0 0,1 0 1 0 0,-1 0 0 0 0,0 0 0 0 0,0 0 0 0 0,0 0-1 0 0,0 0 1 0 0,0 0 0 0 0,0-1 0 0 0,1 1 1 0 0,3-4-4 0 0,1 1-24 0 0,0 0 1 0 0,0 0 0 0 0,1 0-1 0 0,-1 0 1 0 0,1 1 0 0 0,-1 0-1 0 0,1 0 1 0 0,0 1 0 0 0,0-1-1 0 0,0 1 1 0 0,0 1 27 0 0,9-2-27 0 0,-2 1 40 0 0,-3 2-44 0 0,2 3 68 0 0,19 9 256 0 0,-25-9-130 0 0,-1 1-51 0 0,8 12 95 0 0,-7-10-61 0 0,-4-5-63 0 0,0 1 1 0 0,-1 0-1 0 0,1-1 1 0 0,-1 1-1 0 0,0 0 1 0 0,1 0-1 0 0,-1 0 1 0 0,-1 0-1 0 0,1 0 1 0 0,0 0-1 0 0,-1 0 1 0 0,1 0-1 0 0,-1 0 1 0 0,0 0-1 0 0,0 1-83 0 0,0 0 90 0 0,0-1 0 0 0,-1 1 0 0 0,1-1 0 0 0,-1 1 0 0 0,0-1 0 0 0,0 0 0 0 0,0 1 0 0 0,0-1 0 0 0,-1 0 0 0 0,1 0 1 0 0,-1 0-1 0 0,0 0 0 0 0,0 0 0 0 0,0 0 0 0 0,0-1 0 0 0,0 1 0 0 0,-1 0 0 0 0,1-1 0 0 0,-1 0 0 0 0,-2 2-90 0 0,-1 0-144 0 0,-2-1 73 0 0,1 0 65 0 0,-1 0 53 0 0,-6 2 155 0 0,4-3 88 0 0,1 0-1 0 0,0-1 0 0 0,-8 0-289 0 0,7-1 150 0 0,0 0-41 0 0,3 0-64 0 0,0-1-36 0 0,-1 0-43 0 0,1 0-46 0 0,0 0-54 0 0,0 0-58 0 0,0-1-65 0 0,0 0-69 0 0,0 0-75 0 0,0 0-81 0 0,1-1-86 0 0,0 1-92 0 0,-1-1-97 0 0,2 0-103 0 0,-1 0-109 0 0,0-1-113 0 0,4 3-975 0 0,0-2-1158 0 0</inkml:trace>
  <inkml:trace contextRef="#ctx0" brushRef="#br0" timeOffset="3.647">15843 7062 6048 0 0,'0'0'133'0'0,"0"0"23"0"0,-8 3 127 0 0,4-2-231 0 0,1-1-19 0 0,1 0 64 0 0,0 0 57 0 0,0 0 50 0 0,-1 1 101 0 0,0-1 55 0 0,-1 0 259 0 0,1 1 66 0 0,-2-1 846 0 0,4 0-1050 0 0,1 0-35 0 0,1 0 41 0 0,1-1-100 0 0,0 1-239 0 0,0-1-35 0 0,0 1-38 0 0,1-1-40 0 0,21-2 410 0 0,2 1-84 0 0,-12 1-16 0 0,0 0 0 0 0,10-3-345 0 0,3 0 327 0 0,12 0 84 0 0,-19 2-76 0 0,0-1 0 0 0,7-1-335 0 0,25-7 454 0 0,2 3-99 0 0,37-7 191 0 0,-66 10-271 0 0,1 1-62 0 0,-1 1-54 0 0,1 1-47 0 0,4 0-28 0 0,1 1-44 0 0,62 0-55 0 0,-34 1 15 0 0,-48 0 0 0 0,0 0 0 0 0,0 1 0 0 0,8 1 0 0 0,21 1 0 0 0,8-2-189 0 0,-1 1 72 0 0,1 0 69 0 0,1-1 66 0 0,26-3-26 0 0,-29 0 32 0 0,-15 2 54 0 0,-5-2 55 0 0,-3 0-34 0 0,-8 2-89 0 0,65 2 10 0 0,0-5-69 0 0,0-4-56 0 0,0-3-41 0 0,3 1 146 0 0,59-11 0 0 0,-129 18 0 0 0,-1 0 0 0 0,-1 0 0 0 0,1-1 0 0 0,6-2 0 0 0,2-2 3 0 0,1 2-1 0 0,-1 1 0 0 0,18-2-2 0 0,-10 2 57 0 0,15-5-57 0 0,-26 5 3 0 0,-7 1-38 0 0,-1 1-38 0 0,-1 0-54 0 0,-5 2-95 0 0,-1-1 65 0 0,0 0 31 0 0,0-1 1 0 0,-1 1-16 0 0,-2-1-11 0 0,1 1-38 0 0,0 0-74 0 0,0 0-26 0 0,-1 1-74 0 0,1-1-84 0 0,0 0-95 0 0,0 1 542 0 0,0 0-244 0 0,0-1-33 0 0,0 1-366 0 0,0 0 94 0 0,0 0-45 0 0,-1-1-693 0 0,-1 1-541 0 0,-1 0-1030 0 0</inkml:trace>
  <inkml:trace contextRef="#ctx0" brushRef="#br0" timeOffset="3.647">16312 7267 10120 0 0,'0'0'298'0'0,"0"0"-4"0"0,0 0-232 0 0,-1-1-23 0 0,0-3 4 0 0,0 3 122 0 0,1 1 54 0 0,0 0 5 0 0,0 0 21 0 0,0 0 90 0 0,0 0 38 0 0,0 0 10 0 0,0 0-124 0 0,-1 1-61 0 0,0 1 10 0 0,-1 0-71 0 0,-2 2 105 0 0,3-2-122 0 0,0-1 45 0 0,-2 7 336 0 0,0 0-41 0 0,1 1-39 0 0,0-1-37 0 0,0 1-36 0 0,1 0-34 0 0,-1 9 220 0 0,1 0-114 0 0,0 0-100 0 0,1 1-86 0 0,0-1-71 0 0,0 13-12 0 0,-2 14-80 0 0,1-33-26 0 0,1 1 0 0 0,1 0 0 0 0,0 3-45 0 0,1 19 46 0 0,-3-28-40 0 0,0-6-2 0 0,1 1 1 0 0,0 0 0 0 0,0-1 0 0 0,-1 1 0 0 0,1 0 0 0 0,0 0 0 0 0,1-1 0 0 0,-1 1 0 0 0,0 0 0 0 0,0-1 0 0 0,1 1-1 0 0,-1 0-4 0 0,1-1-137 0 0,-1 1 104 0 0,0 0 67 0 0,-1 3 127 0 0,1-2-144 0 0,-1-2-70 0 0,1 1-57 0 0,0-1-70 0 0,0 0-82 0 0,-1 0 17 0 0,1 0-52 0 0,0 0-58 0 0,0 0-61 0 0,0 0-67 0 0,0 0-70 0 0,-1 0-76 0 0,1-1-79 0 0,0 0-202 0 0</inkml:trace>
  <inkml:trace contextRef="#ctx0" brushRef="#br0" timeOffset="3.647">16312 7330 11256 0 0,'0'0'256'0'0,"0"0"34"0"0,0 0 21 0 0,0 0-35 0 0,0 0-133 0 0,1 1 107 0 0,4 4-32 0 0,0 0 54 0 0,0 1 48 0 0,-1 0 36 0 0,1 2 109 0 0,11 27 1500 0 0,-12-28-1594 0 0,-1 1-34 0 0,0-1-42 0 0,1 0-53 0 0,0 1 32 0 0,1 1-37 0 0,3 10 150 0 0,4 7 9 0 0,4 17 115 0 0,-10-24-260 0 0,-2-8-105 0 0,-1 1-64 0 0,10 30 50 0 0,1 2-65 0 0,-7-20-25 0 0,-2-8 20 0 0,-2-6-14 0 0,-2-4-69 0 0,1-1-101 0 0,-2-4-76 0 0,0-1-117 0 0,0 0 89 0 0,0 1 79 0 0,0-1 70 0 0,0 0 59 0 0,0 0 37 0 0,0 1 106 0 0,0-1 77 0 0,0 2 327 0 0,0-2-413 0 0,0 1-48 0 0,0-1-65 0 0,0 1-82 0 0,0-1-100 0 0,0 1-116 0 0,0-1-80 0 0,0 1-117 0 0,0-1 199 0 0,0 0-35 0 0,0 0-34 0 0,0 0-37 0 0,0 0-38 0 0,0 0-39 0 0,0 1-42 0 0,0-1-42 0 0,0 0-43 0 0,0 0-46 0 0,0 0-47 0 0,0 0-49 0 0,0 0-1393 0 0,0 0-1202 0 0</inkml:trace>
  <inkml:trace contextRef="#ctx0" brushRef="#br0" timeOffset="3.647">16101 7407 12784 0 0,'0'0'289'0'0,"0"0"40"0"0,0 0-156 0 0,0 0-42 0 0,0-1 31 0 0,0 0-94 0 0,0-2-3 0 0,0 2-4 0 0,0 1 49 0 0,4-12-36 0 0,2 7 45 0 0,-1 2 32 0 0,-3 1-58 0 0,8-4 420 0 0,1 0-42 0 0,0 1-39 0 0,0 1-39 0 0,0 1-36 0 0,1 0-35 0 0,12-1 225 0 0,1 1-119 0 0,-1 2-105 0 0,1 1-92 0 0,-1 0-78 0 0,2 0-61 0 0,-21 0-272 0 0,-1 0 67 0 0,1 0 58 0 0,-1 1 48 0 0,5-1 98 0 0,13 2 302 0 0,-16-1-327 0 0,1 0-71 0 0,0 0-99 0 0,-4-1 5 0 0,0 0-36 0 0,1 1-38 0 0,-1-1-43 0 0,0 1-46 0 0,1-1-49 0 0,-1 1-61 0 0,0-1-59 0 0,1 0-62 0 0,-1 1-65 0 0,0-1-71 0 0,1 1-72 0 0,-1-1-77 0 0,0 1-81 0 0,3-1-1313 0 0,2 0-1228 0 0</inkml:trace>
  <inkml:trace contextRef="#ctx0" brushRef="#br0" timeOffset="3.647">16632 7275 12440 0 0,'0'0'281'0'0,"0"0"40"0"0,0 0 22 0 0,0 0-143 0 0,0-1-97 0 0,13-10 104 0 0,-4 8-34 0 0,-1 1 27 0 0,0 1 75 0 0,0 0 118 0 0,7 1 573 0 0,0 3-120 0 0,-1 4-121 0 0,-2 2-121 0 0,-3 2-120 0 0,-4 3-121 0 0,-6 1-120 0 0,-6 0-121 0 0,2-5-113 0 0,-2-1 1 0 0,1-1 0 0 0,-5 5-10 0 0,-6 2 49 0 0,5-6-46 0 0,-8 5 58 0 0,25-13-138 0 0,17-2-142 0 0,-15-1 155 0 0,3 0-28 0 0,0 0 83 0 0,2 0 72 0 0,6-2 98 0 0,-1 1-57 0 0,-7 1-107 0 0,-1 0-130 0 0,0 0 72 0 0,6 1 75 0 0,19-2 185 0 0,-23 3-207 0 0,-1 0-84 0 0,0 0-83 0 0,-1 1-109 0 0,-4-1 94 0 0,-1 0-35 0 0,1 0-37 0 0,0 0-41 0 0,0 0-93 0 0,0 0-58 0 0,1 0-63 0 0,-1 1-67 0 0,0-1-70 0 0,1 0-74 0 0,-1 0-77 0 0,0 0-82 0 0,6 0-743 0 0</inkml:trace>
  <inkml:trace contextRef="#ctx0" brushRef="#br0" timeOffset="3.647">17414 7293 9728 0 0,'0'0'284'0'0,"0"0"1"0"0,0 0-142 0 0,-2 0 86 0 0,-6 0 160 0 0,1 1 0 0 0,-1 0 0 0 0,0 0 0 0 0,-6 2-389 0 0,-17 7 977 0 0,12-2-425 0 0,0 0-64 0 0,0 0-78 0 0,2 0-95 0 0,11-5-220 0 0,-22 11 492 0 0,1 3-38 0 0,2 2-43 0 0,0 2-53 0 0,3 1-58 0 0,3 3-68 0 0,3 1-74 0 0,3 2-83 0 0,11-22-108 0 0,0 0 0 0 0,1 1 0 0 0,-1 0 0 0 0,1-1 0 0 0,0 5-62 0 0,3 16 303 0 0,1-16-133 0 0,1-1 34 0 0,2 1 37 0 0,1-1 44 0 0,1 0 31 0 0,2-1-58 0 0,0-1-51 0 0,1-1-47 0 0,1-1-40 0 0,1 0-36 0 0,13 3 4 0 0,-6-3-86 0 0,0-1 1 0 0,16 1-3 0 0,-6-3 74 0 0,-25-3-280 0 0,-1 1 80 0 0,0-1 67 0 0,0 0 57 0 0,4 0 115 0 0,5 0 204 0 0,-7 0-211 0 0,-1-1-62 0 0,1 1-96 0 0,-3 0-39 0 0,1-1-53 0 0,-1 1-59 0 0,1 0-66 0 0,-1-1-101 0 0,1 1-93 0 0,0-1-100 0 0,-1 1-110 0 0,1-1-117 0 0,-1 1-127 0 0,-1-1 409 0 0,0 1-35 0 0,0 0-35 0 0,0 0-38 0 0,4-1-1821 0 0,4-1-1380 0 0</inkml:trace>
  <inkml:trace contextRef="#ctx0" brushRef="#br0" timeOffset="3.647">17743 7123 6992 0 0,'0'0'157'0'0,"0"0"23"0"0,0 0 12 0 0,0 0 12 0 0,0 0 24 0 0,0 0 11 0 0,1 0-38 0 0,-1 0-86 0 0,2 0-54 0 0,2 0 0 0 0,-1 1 1 0 0,9 1 534 0 0,1 0-91 0 0,0 0-80 0 0,0 0-69 0 0,2 2-3 0 0,1-1-63 0 0,28 11 405 0 0,-23-4-414 0 0,-18-8-233 0 0,-1 0 1 0 0,0 0-1 0 0,1 0 0 0 0,-1 0 1 0 0,0 0-1 0 0,0 1 1 0 0,0-1-1 0 0,0 0 0 0 0,-1 1 1 0 0,1 0-49 0 0,-1-2 23 0 0,-1 0 0 0 0,1 0-1 0 0,-1 1 1 0 0,1-1 0 0 0,-1 0 0 0 0,1 1 0 0 0,-1-1 0 0 0,0 0 0 0 0,0 1 0 0 0,0-1-1 0 0,0 1 1 0 0,0-1 0 0 0,0 0 0 0 0,0 1 0 0 0,0-1 0 0 0,0 0 0 0 0,-1 1-1 0 0,1-1 1 0 0,0 0 0 0 0,-1 1-23 0 0,0 0 21 0 0,0 0 1 0 0,-1 0-1 0 0,1 0 0 0 0,0-1 0 0 0,0 1 0 0 0,-1 0 1 0 0,1-1-1 0 0,-1 1 0 0 0,0-1 0 0 0,1 0 1 0 0,-1 1-22 0 0,-19 10 191 0 0,-2-2-51 0 0,3-3 1 0 0,0-1 0 0 0,-11 1-141 0 0,31-7 0 0 0,-1 0 0 0 0,1 0 1 0 0,0 0-1 0 0,0 0 0 0 0,0 0 0 0 0,0 0 1 0 0,0 0-1 0 0,0 0 0 0 0,0 0 0 0 0,0 0 0 0 0,-1 0 1 0 0,1 0-1 0 0,0 0 0 0 0,0 0 0 0 0,0 1 1 0 0,0-1-1 0 0,0 0 0 0 0,0 0 0 0 0,0 0 1 0 0,0 0-1 0 0,0 0 0 0 0,0 0 0 0 0,-1 0 0 0 0,1 0 1 0 0,0 0-1 0 0,0 1 0 0 0,0-1 0 0 0,0 0 1 0 0,0 0-1 0 0,0 0 0 0 0,0 0 0 0 0,0 0 1 0 0,0 0-1 0 0,0 0 0 0 0,0 1 0 0 0,0-1 0 0 0,0 0 1 0 0,0 0-1 0 0,0 0 0 0 0,0 0 0 0 0,0 0 1 0 0,0 0-1 0 0,0 0 0 0 0,0 0 0 0 0,0 1 1 0 0,0-1-1 0 0,0 0 0 0 0,5 6-1 0 0,8 5 18 0 0,5 3 86 0 0,23 19 70 0 0,-26-20-67 0 0,0 0 69 0 0,-1 0 90 0 0,-8-7-118 0 0,-2 0 33 0 0,1 5 262 0 0,-4 0 21 0 0,-1-10-367 0 0,0 1 1 0 0,-1 0-1 0 0,1 0 1 0 0,-1-1-1 0 0,1 1 1 0 0,-1 0-1 0 0,1-1 1 0 0,-1 1-1 0 0,0-1 1 0 0,0 1-1 0 0,0-1 1 0 0,-1 2-97 0 0,-4 3 386 0 0,-1 1-40 0 0,-1-2-57 0 0,-1-1-74 0 0,2-1-121 0 0,1-1-45 0 0,0-1-51 0 0,-1 0-54 0 0,-6 1 42 0 0,-6 0 66 0 0,-7 1 35 0 0,9-1-94 0 0,3-1-83 0 0,0 0-107 0 0,2-1-70 0 0,0 0-112 0 0,6-1 142 0 0,0 1-34 0 0,0-1-37 0 0,0 1-38 0 0,3-1 83 0 0,-1 1-131 0 0,0-1 75 0 0,2 1 0 0 0,0-1-62 0 0,-2-4-475 0 0</inkml:trace>
  <inkml:trace contextRef="#ctx0" brushRef="#br0" timeOffset="-45959.915">12466 2036 7464 0 0,'-1'-1'176'0'0,"0"0"-46"0"0,1-1-41 0 0,-1 1-33 0 0,0-1-20 0 0,1-3-78 0 0,0 2 85 0 0,0 2 35 0 0,0 0 53 0 0,-1-1 145 0 0,0 1-86 0 0,1 0 39 0 0,-1-1-13 0 0,0 0 70 0 0,0-1 62 0 0,0 0 56 0 0,-1-3 343 0 0,0 1 98 0 0,-1 0 260 0 0,-2 1 640 0 0,4 4-1019 0 0,1 0-91 0 0,0 1-84 0 0,0 0-81 0 0,-1 0-73 0 0,1 0-68 0 0,-1 0-64 0 0,1 1-57 0 0,-1 0-36 0 0,0 0-57 0 0,1 0-49 0 0,-1 0-42 0 0,-1 3-81 0 0,0 4-170 0 0,1-6 158 0 0,0 1 69 0 0,0-1 113 0 0,1-2-4 0 0,0 0 41 0 0,-7 26 163 0 0,-1 5-37 0 0,6-19-115 0 0,0 0-1 0 0,-1 11-160 0 0,-2 32 203 0 0,1-17-101 0 0,2 0-52 0 0,1-13 57 0 0,-4 19-107 0 0,2-16 81 0 0,1 0 40 0 0,0-1-6 0 0,-2 0-54 0 0,-1 6-37 0 0,-5 17-36 0 0,1-2 16 0 0,3-22 4 0 0,2-10 37 0 0,-2 0 1 0 0,0-1-1 0 0,-1 1-45 0 0,6-15 71 0 0,0-3-53 0 0,0-11-85 0 0,3-7-74 0 0,-1 10 95 0 0,8-52-800 0 0,-3-31-523 0 0,-2 32 487 0 0,0 20 336 0 0,-2 15 194 0 0,0 0 54 0 0,2-25-180 0 0,3-40-209 0 0,-1 13 592 0 0,-5 48 138 0 0,0 15 29 0 0,0 0 45 0 0,-1-6 137 0 0,1 1 69 0 0,1 9-122 0 0,3 0 37 0 0,-5 9-204 0 0,1 0-1 0 0,0-1 1 0 0,0 1 0 0 0,0 0 0 0 0,0-1-1 0 0,0 1 1 0 0,0 0 0 0 0,0 0 0 0 0,1 0-1 0 0,-1 0 1 0 0,0 0 0 0 0,1 0-1 0 0,-1 0 1 0 0,2 0-34 0 0,7-2 205 0 0,5 3-82 0 0,-13 0-115 0 0,15 1 175 0 0,-1 0-74 0 0,4 1-44 0 0,9 3-20 0 0,-7-2 15 0 0,20 9 63 0 0,-28-8-62 0 0,1 1 37 0 0,10 3 64 0 0,1 1-35 0 0,-1 2-41 0 0,0 0-46 0 0,-21-10-38 0 0,-1 1 20 0 0,1 0-1 0 0,-1-1 1 0 0,0 1 0 0 0,0 0-1 0 0,1 0 1 0 0,-1 1 0 0 0,-1-1 0 0 0,1 1-1 0 0,0-1 1 0 0,-1 1 0 0 0,1 0-1 0 0,-1 0 1 0 0,0 0 0 0 0,0 0-1 0 0,0 1 1 0 0,0-1 0 0 0,0 0-1 0 0,-1 1 1 0 0,0 0-22 0 0,0-1 17 0 0,0 0 0 0 0,-1-1 0 0 0,1 1 0 0 0,-1 0 0 0 0,0 0 0 0 0,0 0 0 0 0,0 0 1 0 0,-1 0-1 0 0,1 0 0 0 0,0 0 0 0 0,-1 0 0 0 0,0-1 0 0 0,0 2-17 0 0,-1 0 11 0 0,1-1-1 0 0,-1 1 1 0 0,0-1 0 0 0,0 0 0 0 0,0 1 0 0 0,0-1-1 0 0,-2 1-10 0 0,-5 6 33 0 0,-1-1 0 0 0,0 0 0 0 0,-1 0 0 0 0,0-1 0 0 0,0-1 0 0 0,-5 3-33 0 0,-29 14 18 0 0,22-14-49 0 0,0 1-36 0 0,0 0-51 0 0,9-5 55 0 0,1-1 34 0 0,-28 7 30 0 0,23-7-19 0 0,1 0-51 0 0,16-4 15 0 0,1-1-10 0 0,15 0-105 0 0,0 1 62 0 0,9 1 34 0 0,0 1 70 0 0,-7 0 15 0 0,0 2-48 0 0,39 15-211 0 0,-33-9 182 0 0,0 1 94 0 0,-12-6 36 0 0,0 1 41 0 0,-1-1-33 0 0,1 2-45 0 0,18 19-44 0 0,-17-12 53 0 0,-2 2 103 0 0,-5-5 38 0 0,-2 0 86 0 0,1 1-48 0 0,0-1-90 0 0,-4-11-114 0 0,0 0 0 0 0,1 1 0 0 0,-1-1 0 0 0,0 0 0 0 0,0 1 1 0 0,0-1-1 0 0,-1 0 0 0 0,1 1 0 0 0,0-1 0 0 0,0 0 0 0 0,-1 1 0 0 0,1 0-12 0 0,-3 5 68 0 0,-1 1 1 0 0,1-1-1 0 0,-1 0 1 0 0,-1 0-1 0 0,1 0 1 0 0,-1-1-1 0 0,0 1 0 0 0,0-1 1 0 0,-1 0-1 0 0,-2 1-68 0 0,-6 4 157 0 0,0-1-1 0 0,0 0 1 0 0,-1-1 0 0 0,-5 2-157 0 0,5-3 71 0 0,0-2 0 0 0,0 0 0 0 0,0 0 0 0 0,-1-2 0 0 0,-1 1-71 0 0,-28 4 399 0 0,-8-1-399 0 0,11-6 174 0 0,22-2-108 0 0,1 1-42 0 0,2-1-53 0 0,-10-3 111 0 0,15 1-85 0 0,2 1-59 0 0,0-1-81 0 0,0 1-104 0 0,5 1 76 0 0,1 0-36 0 0,2 0-318 0 0,2 0 293 0 0,0 0 117 0 0,0 0-34 0 0,0 0-5 0 0,0 0-34 0 0,0 0-38 0 0,0 0-42 0 0,0 0-46 0 0,0 0-44 0 0,0 0-40 0 0,0 0-35 0 0,0 0-277 0 0,0 0-59 0 0,0 0-48 0 0,0 0-33 0 0,0 0-1518 0 0,0 0-1337 0 0</inkml:trace>
  <inkml:trace contextRef="#ctx0" brushRef="#br0" timeOffset="-45145.58">12826 1635 8864 0 0,'-14'-5'258'0'0,"11"4"2"0"0,3 1-160 0 0,0-1-76 0 0,1-1-25 0 0,0 0 72 0 0,-1 2 4 0 0,1-1 36 0 0,-1 0 43 0 0,1 0 50 0 0,-1 0 90 0 0,1 1 78 0 0,-1-1 89 0 0,1 0 98 0 0,-1 1 107 0 0,0-1 116 0 0,1 1 127 0 0,-1 0-405 0 0,0 0 35 0 0,5 1-75 0 0,0 0-83 0 0,-1 2-74 0 0,1 0-66 0 0,-1 1-57 0 0,-1 0-49 0 0,4 6 22 0 0,7 22-6 0 0,-12-26-73 0 0,0-1 48 0 0,3 16 22 0 0,-3 2-53 0 0,-2-3-13 0 0,-1 0-1 0 0,-1 5-81 0 0,1-14 38 0 0,-6 31 69 0 0,2-26-30 0 0,5-16-18 0 0,-1 2-46 0 0,-2 6-95 0 0,1-4 88 0 0,1-1 37 0 0,0-1 41 0 0,0 1 62 0 0,0-1 68 0 0,1-1 81 0 0,0-1 92 0 0,-2-5-155 0 0,2-2-43 0 0,3-10 87 0 0,2 2-124 0 0,3-4 23 0 0,-6 14-119 0 0,13-33 208 0 0,0 0-54 0 0,2-4-68 0 0,-8 20-119 0 0,0 1-38 0 0,0-4 47 0 0,3-4 7 0 0,-1 5-46 0 0,-11 24-209 0 0,0 0 76 0 0,0-1 65 0 0,1 1 56 0 0,-1-1 51 0 0,0 0 44 0 0,2-4 448 0 0,-2 3-448 0 0,0 1-91 0 0,0 0-38 0 0,0 0-44 0 0,0 0-49 0 0,0 0-55 0 0,0 0-61 0 0,0 1-66 0 0,0-1-73 0 0,0 0-78 0 0,0 1-84 0 0,-1-1-89 0 0,1 1-96 0 0,-1 0-100 0 0,1-1-107 0 0,-1 1-113 0 0,1 0-117 0 0,0 0-1045 0 0,0 0-1252 0 0</inkml:trace>
  <inkml:trace contextRef="#ctx0" brushRef="#br0" timeOffset="-44664.576">12991 2688 12152 0 0,'2'2'356'0'0,"1"1"-65"0"0,-1-1-58 0 0,-1 2-53 0 0,0-1-47 0 0,0 0-40 0 0,-1 5-5 0 0,0-1-84 0 0,-3 10-78 0 0,1-8 94 0 0,2-5 30 0 0,-1 0 34 0 0,0-1 41 0 0,1 0 46 0 0,-2 10 222 0 0,0-1 36 0 0,-5 25 975 0 0,3-16-604 0 0,2-7-304 0 0,0-2-120 0 0,0 0-43 0 0,1-2-95 0 0,-1 0-43 0 0,1 0-47 0 0,0 0-53 0 0,0 0-9 0 0,0 8 30 0 0,2 0-52 0 0,0-14-38 0 0,-1 0 8 0 0,0 3-3 0 0,0 9 38 0 0,0-15-110 0 0,0-1-58 0 0,0 0-37 0 0,0 0-136 0 0,0 0-43 0 0,0 0 86 0 0,1 0 88 0 0,-1 0 34 0 0,3-1-157 0 0,-2 0 115 0 0,1 0-76 0 0,-1 0-109 0 0,0 0 26 0 0,-1 1-45 0 0,1-1-39 0 0,-1 0-37 0 0,1-1-521 0 0,0 0-95 0 0,-1 1 316 0 0,1-3-1409 0 0,1-1-1205 0 0</inkml:trace>
  <inkml:trace contextRef="#ctx0" brushRef="#br0" timeOffset="-44365.567">12997 2476 13648 0 0,'1'-1'63'0'0,"1"-1"-28"0"0,1-1-5 0 0,0 2 58 0 0,-1 0 75 0 0,-1 0-40 0 0,0 1 33 0 0,-1 0-130 0 0,-1 0 198 0 0,1 0-73 0 0,-1 0-57 0 0,1-1-43 0 0,-1-6 36 0 0,-1 2 9 0 0,-1-2 91 0 0,0 3 518 0 0,2 1-66 0 0,0 0-63 0 0,0 2-60 0 0,0 0-59 0 0,1 2-56 0 0,0-1-53 0 0,1 2-51 0 0,-1 0-50 0 0,1 0-45 0 0,0 0-45 0 0,0 1-41 0 0,0 0-39 0 0,1 1-38 0 0,0 2-60 0 0,0-2-56 0 0,-1 0-43 0 0,1-1-38 0 0,-1 0-34 0 0,-1-2 214 0 0,1 0-50 0 0,-1 1-50 0 0,1-1-49 0 0,-1 0-49 0 0,0 1-50 0 0,1-1-49 0 0,-1 1-49 0 0,0-1-49 0 0,1 0-49 0 0,-1 1-48 0 0,0-1-50 0 0,1 0-48 0 0,-1 1-49 0 0,0-1-49 0 0,0 0-48 0 0,1 3-1533 0 0,-1 1-1274 0 0,0-5 3324 0 0</inkml:trace>
  <inkml:trace contextRef="#ctx0" brushRef="#br0" timeOffset="-43937.108">13252 2562 10448 0 0,'0'0'233'0'0,"0"0"39"0"0,0 1 16 0 0,0 3-157 0 0,1-1-36 0 0,1 3 9 0 0,0 0-77 0 0,0 9-25 0 0,-3-9 27 0 0,0 1 58 0 0,1-1 47 0 0,0 1 37 0 0,0 1 85 0 0,-2 12 397 0 0,-1-8-302 0 0,2-10-293 0 0,-12 37 1343 0 0,11-26-991 0 0,1 1-66 0 0,1 4-23 0 0,-2 0-40 0 0,-1-1-41 0 0,-1 1-43 0 0,-1 0-43 0 0,-1-1-46 0 0,-1 0-46 0 0,0-2-48 0 0,2-2 41 0 0,0 0 0 0 0,1 0-1 0 0,-1 8-54 0 0,-3 6 80 0 0,5-13-42 0 0,-6 14 96 0 0,8-25-59 0 0,5-3-5 0 0,12-5-71 0 0,-6 0-7 0 0,-2 0-95 0 0,0-3-107 0 0,2-8-188 0 0,-7 10 245 0 0,2 0 39 0 0,1 1 14 0 0,5-3-9 0 0,5-5-95 0 0,-1-4 105 0 0,0 0-76 0 0,28-39-609 0 0,-26 31 509 0 0,-7 10 173 0 0,1-1 65 0 0,-9 14 32 0 0,4-7 34 0 0,-5 8 88 0 0,-1 1 12 0 0,0 0-7 0 0,0 0 3 0 0,0 1 39 0 0,-1 0-62 0 0,-1 0-38 0 0,-1 1-30 0 0,0 0-2 0 0,1-1 17 0 0,0 0 21 0 0,1 0 36 0 0,-13 15 127 0 0,-7 9 29 0 0,4 0 13 0 0,1-2 1 0 0,7-6-44 0 0,5-2 8 0 0,2 1 57 0 0,5-5-32 0 0,9 5 268 0 0,-3-8-213 0 0,-2-3-134 0 0,-1-2-60 0 0,-1-1-34 0 0,11 5 228 0 0,17 7 304 0 0,-22-10-458 0 0,0 0-40 0 0,12 6 191 0 0,18 6-12 0 0,-39-15-493 0 0,0-1 83 0 0,1 1 70 0 0,-1 0 57 0 0,2 0 117 0 0,2 0 188 0 0,-3 0-220 0 0,-1 0-63 0 0,0-1-45 0 0,0 1-57 0 0,0-1-67 0 0,0 1-79 0 0,0 0-91 0 0,0-1-102 0 0,0 1-114 0 0,-1-1 102 0 0,1 0-60 0 0,-1 1-61 0 0,0-1-67 0 0,1 1-69 0 0,-1-1-72 0 0,0 0-77 0 0,0 1-78 0 0,0-1-1539 0 0,0 0-1376 0 0</inkml:trace>
  <inkml:trace contextRef="#ctx0" brushRef="#br0" timeOffset="-43512.079">13569 2261 12728 0 0,'0'0'289'0'0,"0"0"40"0"0,0 0 21 0 0,0 0-149 0 0,0 0-97 0 0,1 1 88 0 0,2 1-48 0 0,0 0 64 0 0,2 0 158 0 0,-2 1 74 0 0,11 3 1184 0 0,-7-4-999 0 0,-4-1-358 0 0,1 0-48 0 0,1-1-57 0 0,-1 0-67 0 0,10 0 366 0 0,0 0-60 0 0,0 0-54 0 0,0 1-46 0 0,7-1 84 0 0,0 1-69 0 0,46-3 457 0 0,-47 2-617 0 0,-2 0-50 0 0,0 0-42 0 0,1 1-33 0 0,57 0-65 0 0,-75-1-275 0 0,0 0 83 0 0,-1 0 74 0 0,1 1 66 0 0,-1-1 57 0 0,1 0 35 0 0,0 0 89 0 0,0 0 72 0 0,1 1 289 0 0,-2-1-355 0 0,1 0-44 0 0,0 0-59 0 0,-1 1-75 0 0,1-1-90 0 0,-1 0-105 0 0,0 0-73 0 0,1 0-107 0 0,-1 0-118 0 0,0 0 238 0 0,0 1-34 0 0,0-1-35 0 0,0 0-35 0 0,0 0-39 0 0,0 0-38 0 0,0 0-41 0 0,0 0-41 0 0,0 0-43 0 0,1 0-44 0 0,-1 0-1808 0 0,0 0-1409 0 0</inkml:trace>
  <inkml:trace contextRef="#ctx0" brushRef="#br0" timeOffset="-43282.983">13607 2427 11664 0 0,'0'0'264'0'0,"2"0"34"0"0,6 2-138 0 0,3-2 127 0 0,1 0-101 0 0,-3 1-130 0 0,2 0-35 0 0,4 0 22 0 0,-1-1 80 0 0,1 1 71 0 0,-1-1 63 0 0,4-1 120 0 0,-1 0 61 0 0,4 0 146 0 0,11-1 356 0 0,-1 0-27 0 0,-11 0-347 0 0,-2 2-143 0 0,-1-1-58 0 0,-3 1-117 0 0,0 0-58 0 0,1 1-68 0 0,-1 0-76 0 0,-9-1-111 0 0,0 1 58 0 0,12 1 148 0 0,-10-1-126 0 0,-3 0-53 0 0,0 0-48 0 0,0 0-74 0 0,0 0-84 0 0,0 0-97 0 0,-1 1-112 0 0,-2-2 130 0 0,0 0 35 0 0,0 0-194 0 0,0 1 115 0 0,0-1 96 0 0,0 0 51 0 0,0 0 86 0 0,-1 0 63 0 0,2-1-29 0 0,-2 1-34 0 0,1 0 11 0 0,-1 0-51 0 0,2 0-1202 0 0</inkml:trace>
  <inkml:trace contextRef="#ctx0" brushRef="#br0" timeOffset="-38378.696">16413 2306 6160 0 0,'9'0'99'0'0,"-2"0"154"0"0,-11 0-24 0 0,-6 0-170 0 0,7 0-10 0 0,1 0 88 0 0,-1 1 70 0 0,0-1 53 0 0,-9 2 1104 0 0,9-3-1012 0 0,2 0-227 0 0,0 1-43 0 0,0-1 358 0 0,1 1 238 0 0,1 0-86 0 0,-1 0-81 0 0,0 1-73 0 0,1-1-70 0 0,-1 0-64 0 0,1 1-57 0 0,0-1-52 0 0,0 1-49 0 0,0-1-40 0 0,1 1 10 0 0,1 0-96 0 0,5 2-98 0 0,-5-2 117 0 0,-1-1 50 0 0,0 0 69 0 0,0 1 83 0 0,0-1 99 0 0,4 0-184 0 0,0 0 36 0 0,12 0 502 0 0,-17 0-362 0 0,0 0-115 0 0,2 0-102 0 0,-1 0-71 0 0,5 0-14 0 0,-6 0 30 0 0,43 0 541 0 0,1 0-61 0 0,-1 0-58 0 0,0 0-54 0 0,1 0-52 0 0,-1 0-46 0 0,1 0-44 0 0,-1 0-41 0 0,-18-2-130 0 0,-1 0 0 0 0,7-2-115 0 0,24-3 150 0 0,-1 2-5 0 0,14-1 174 0 0,8 3-319 0 0,114-3 264 0 0,-153 3-235 0 0,0-1 1 0 0,0-2-1 0 0,-1-1 0 0 0,1-2-29 0 0,126-28 181 0 0,-95 22-170 0 0,54-14-23 0 0,-101 25-139 0 0,-13 3 79 0 0,0-1-35 0 0,3-2-121 0 0,-7 3 69 0 0,0-1 40 0 0,11 2-160 0 0,-9 0 127 0 0,0 1-77 0 0,-4 0 74 0 0,1 0-33 0 0,-1-1-27 0 0,0 1-39 0 0,1-1-43 0 0,-1 1-48 0 0,0-1-51 0 0,1 0-56 0 0,-1 1-60 0 0,1-1-64 0 0,-4 0 301 0 0,0 0-36 0 0,0 0-406 0 0,0 0 108 0 0,0 0-50 0 0,0 0-763 0 0,1 1-596 0 0,1 0-1136 0 0</inkml:trace>
  <inkml:trace contextRef="#ctx0" brushRef="#br0" timeOffset="-37156.083">17039 2508 9528 0 0,'12'-1'86'0'0,"1"1"52"0"0,24 0 381 0 0,-19 1-341 0 0,-9-1-126 0 0,1 0-33 0 0,-9 0 0 0 0,0 0 36 0 0,0 1 150 0 0,-2 0 104 0 0,0 1 74 0 0,-5 4 858 0 0,4-4-744 0 0,0-1-249 0 0,2 0-39 0 0,-1-1-48 0 0,1 1-56 0 0,0 3 281 0 0,0-1 115 0 0,-1-1-201 0 0,0 0-104 0 0,-1 1-74 0 0,-2 2 252 0 0,3 0-41 0 0,0 2-38 0 0,2 0-34 0 0,3 8 173 0 0,0 0-89 0 0,1-1 3 0 0,-5-12-303 0 0,0 0 0 0 0,0 0-1 0 0,0 0 1 0 0,0 0-1 0 0,0 0 1 0 0,0 0-1 0 0,-1 0 1 0 0,1 0-1 0 0,-1 1-44 0 0,-2 16 361 0 0,4 13 66 0 0,-4-1-88 0 0,0 1-80 0 0,4 0-78 0 0,-1-20-86 0 0,0 1-1 0 0,-1-1 0 0 0,0 1 1 0 0,-2 0-95 0 0,-1 24 222 0 0,4 14 111 0 0,1-36-224 0 0,-1 0 0 0 0,-1 0 0 0 0,0 0-1 0 0,-1 0-108 0 0,0 9 138 0 0,2-21-120 0 0,0 0 0 0 0,0 0 0 0 0,-1 0 1 0 0,1 0-1 0 0,-1 0 0 0 0,1 0 1 0 0,-1-1-1 0 0,0 1 0 0 0,0 0 0 0 0,-1 2-18 0 0,1-3 9 0 0,0 0 0 0 0,0 0 0 0 0,0 0 0 0 0,1 1 0 0 0,-1-1-1 0 0,1 0 1 0 0,0 0 0 0 0,0 1 0 0 0,-1-1 0 0 0,1 0 0 0 0,1 1-9 0 0,-1-1 8 0 0,0 1 1 0 0,0 0-1 0 0,-1-1 1 0 0,1 1-1 0 0,0 0 1 0 0,-1-1-1 0 0,0 1 1 0 0,0 1-9 0 0,-4 5 41 0 0,4-6-24 0 0,0-1 0 0 0,0 0 0 0 0,0 1 1 0 0,0-1-1 0 0,0 1 0 0 0,1-1 0 0 0,-1 1 0 0 0,0 2-17 0 0,1-4 12 0 0,0 0-1 0 0,0-1 0 0 0,-1 1 0 0 0,1 0 0 0 0,0 0 1 0 0,-1-1-1 0 0,1 1 0 0 0,-1 0 0 0 0,1 0 0 0 0,-1-1 1 0 0,1 1-1 0 0,-1 0 0 0 0,1-1 0 0 0,-1 1 0 0 0,1-1 1 0 0,-1 1-1 0 0,0-1 0 0 0,0 1 0 0 0,1-1 0 0 0,-2 1-11 0 0,1-1 72 0 0,1 0-1 0 0,0 0-3 0 0,0 0 9 0 0,0 0 3 0 0,1-1 3 0 0,1-2-35 0 0,6-4-20 0 0,-4 4-11 0 0,-2 0-1 0 0,-1 0 0 0 0,1 0-1 0 0,-1 0 1 0 0,1-1-1 0 0,-1 1 1 0 0,0 0 0 0 0,0 0-1 0 0,-1-1 1 0 0,1 1-1 0 0,-1-1-15 0 0,6-20 32 0 0,-1 7 19 0 0,-4 14-50 0 0,-1-1 1 0 0,1 1 0 0 0,-1 0-1 0 0,0-1 1 0 0,0 1-1 0 0,-1-3-1 0 0,1 2 3 0 0,0 0 1 0 0,1 1-1 0 0,-1-1 0 0 0,1 1 0 0 0,0-1 0 0 0,0 1 0 0 0,0-1 0 0 0,0 1 0 0 0,2-3-3 0 0,5-19 36 0 0,-2 11-32 0 0,7-8-49 0 0,-3 7 22 0 0,-8 11 22 0 0,1 0 0 0 0,-1 0 0 0 0,1 1-1 0 0,0-1 1 0 0,0 1 0 0 0,0-1 0 0 0,0 1-1 0 0,1 0 1 0 0,-1 0 1 0 0,7-4-44 0 0,1 0-41 0 0,-9 6 82 0 0,-1 0 0 0 0,0 1-1 0 0,1-1 1 0 0,-1 0 0 0 0,0 1-1 0 0,1-1 1 0 0,-1 1 0 0 0,1-1-1 0 0,-1 1 1 0 0,1 0 0 0 0,-1 0 0 0 0,1 0-1 0 0,-1 0 1 0 0,1 0 0 0 0,-1 0-1 0 0,0 0 1 0 0,1 0 0 0 0,-1 0-1 0 0,1 1 1 0 0,-1-1 0 0 0,1 1-1 0 0,-1-1 1 0 0,0 1 0 0 0,1-1-1 0 0,0 2 4 0 0,0-2-1 0 0,0 1 5 0 0,-1 1-1 0 0,1-1 1 0 0,0 0-1 0 0,-1 0 1 0 0,1 1-1 0 0,-1-1 1 0 0,1 1-1 0 0,-1-1 1 0 0,0 1-1 0 0,0 0 1 0 0,1-1 0 0 0,-1 1-1 0 0,0 0 1 0 0,0 0-1 0 0,-1 0 1 0 0,1 0-1 0 0,0 0 1 0 0,-1-1-1 0 0,1 2 1 0 0,-1-1-1 0 0,0 0-3 0 0,4 10 30 0 0,-1-4 36 0 0,-1 0 0 0 0,1 1-1 0 0,-2-1 1 0 0,1 1-1 0 0,-1-1 1 0 0,0 1-1 0 0,-1 0 1 0 0,0 0 0 0 0,-1-1-1 0 0,0 7-65 0 0,-3 33 289 0 0,4-26-196 0 0,-2 0-37 0 0,-8 44 101 0 0,9-63-78 0 0,1 0-53 0 0,0-1-49 0 0,-1 0-46 0 0,1 0-44 0 0,1 0-39 0 0,-1-1-37 0 0,0 0-34 0 0,1 1-197 0 0,1-1-65 0 0,0-1-339 0 0,1 0-77 0 0,4-4-1320 0 0,-5 2 1539 0 0,0 1 66 0 0,-1-1 169 0 0,1 1 73 0 0,-1 0 86 0 0,-1 0 100 0 0,1-1-490 0 0,1 0-99 0 0,-1 1 141 0 0,-1 0-38 0 0,3-2-753 0 0,0-1-568 0 0,3-1-1092 0 0,-6 5 3085 0 0</inkml:trace>
  <inkml:trace contextRef="#ctx0" brushRef="#br0" timeOffset="-36734.22">17485 2815 7512 0 0,'0'0'166'0'0,"0"0"29"0"0,2-1 13 0 0,0-1-143 0 0,4 0 29 0 0,6-2-38 0 0,-11 4-126 0 0,0-1 34 0 0,2 0 55 0 0,0 1 128 0 0,0-1 114 0 0,-1 0 100 0 0,0 0 83 0 0,1 1 133 0 0,-1-1 64 0 0,6 1 1628 0 0,-5 0-1350 0 0,-1 0-425 0 0,0 1-54 0 0,0-1-149 0 0,0 1-44 0 0,-1 0-52 0 0,1-1-56 0 0,0 1-62 0 0,0 0-68 0 0,0 0-74 0 0,0 0-78 0 0,4 3 357 0 0,-2-3-63 0 0,-1 1 1 0 0,1 0-1 0 0,-1 1 0 0 0,1-1 1 0 0,-1 1-1 0 0,0-1 1 0 0,2 3-152 0 0,4 10 540 0 0,-6-9-331 0 0,1 0-36 0 0,4 3 97 0 0,-6-7-214 0 0,-1 0-1 0 0,1 0 1 0 0,0-1 0 0 0,-1 2 0 0 0,0-1-1 0 0,1 0 1 0 0,-1 0 0 0 0,0 0-1 0 0,1 2-55 0 0,3 12 318 0 0,-4-15-283 0 0,0 1 1 0 0,0 0-1 0 0,-1 0 1 0 0,1 0 0 0 0,-1-1-1 0 0,1 1 1 0 0,-1 0 0 0 0,0 0-1 0 0,0 0 1 0 0,1 0 0 0 0,-1 0-1 0 0,-1 0 1 0 0,1 0-1 0 0,0 0-35 0 0,-1 7 180 0 0,1 2-39 0 0,0-8-102 0 0,0 0 1 0 0,0 0-1 0 0,0 1 0 0 0,-1-1 1 0 0,1 0-1 0 0,-1 0 0 0 0,1 0 1 0 0,-1 0-1 0 0,0 0 0 0 0,-1 0 1 0 0,0 2-40 0 0,-9 17 187 0 0,1 3-43 0 0,-6 15 43 0 0,14-37-168 0 0,0 1 0 0 0,0-1 0 0 0,1 1 0 0 0,-1 0 0 0 0,1-1 0 0 0,0 1 0 0 0,0 0 0 0 0,0 0 0 0 0,0 0 0 0 0,1 1-19 0 0,-1-2-60 0 0,1-1 63 0 0,-1 0 48 0 0,0 0 36 0 0,1 0 257 0 0,2-3-204 0 0,3-2-79 0 0,-5 3-61 0 0,17-12 255 0 0,-1-1 0 0 0,-1 0-1 0 0,3-4-254 0 0,-4 4 148 0 0,8-7 383 0 0,9-14-531 0 0,-7 4 219 0 0,-3-1-43 0 0,-3-2-51 0 0,-5-1-59 0 0,-5-3-69 0 0,-5-1-77 0 0,-3 37 70 0 0,-1-21-138 0 0,0 13 56 0 0,-1 2-17 0 0,-1 0-51 0 0,-1-3-70 0 0,1 5 76 0 0,2 1 17 0 0,-1 2-14 0 0,0-1-44 0 0,0 1-9 0 0,0 0-45 0 0,-1 1-51 0 0,0-1-56 0 0,-5-4-916 0 0,-4 0-51 0 0</inkml:trace>
  <inkml:trace contextRef="#ctx0" brushRef="#br0" timeOffset="-190786.971">17718 1631 6968 0 0,'0'0'157'0'0,"0"0"23"0"0,0 0 11 0 0,0-1-31 0 0,1-1-151 0 0,-1 0 0 0 0,1 1 0 0 0,-1-1 1 0 0,1 0-1 0 0,0 1 0 0 0,0-1 0 0 0,0 0 0 0 0,0 1 1 0 0,0-1-1 0 0,0 0-9 0 0,3-3 36 0 0,-1-2 341 0 0,6-10 543 0 0,-5 10-481 0 0,-2 2-126 0 0,1 1 46 0 0,-1 0 57 0 0,0 0 68 0 0,-2 3-168 0 0,0 1 4 0 0,0 0-20 0 0,0 0-90 0 0,0-1-90 0 0,0-1-62 0 0,0-2 15 0 0,-1 1 50 0 0,1 1-4 0 0,-1 1 53 0 0,1 0 63 0 0,-1 0 76 0 0,-5-1 113 0 0,-1 2-110 0 0,0 0-90 0 0,-1 1-71 0 0,-2 1-35 0 0,-12 5 64 0 0,14-5-84 0 0,1 0 52 0 0,-13 4 239 0 0,0 1-84 0 0,-4 3-21 0 0,-12 7 58 0 0,7-4-70 0 0,11-5-55 0 0,-16 10 340 0 0,27-14-384 0 0,0 1 1 0 0,-1-1 0 0 0,0-1 0 0 0,-3 2-174 0 0,7-3 71 0 0,-1 0 0 0 0,1 0 1 0 0,-1 0-1 0 0,1 1 0 0 0,0-1 1 0 0,-3 3-72 0 0,-5 5 255 0 0,1 1 0 0 0,-9 10-255 0 0,-7 7 360 0 0,16-17-183 0 0,-15 23 384 0 0,19-23-454 0 0,3-2-77 0 0,-4 16 88 0 0,5 12 159 0 0,3-35-242 0 0,0 0-6 0 0,1 0-29 0 0,3 2 20 0 0,0 2 42 0 0,-1-2-30 0 0,0 0 0 0 0,1 0 0 0 0,-1 0-1 0 0,1 0 1 0 0,0-1 0 0 0,0 0 0 0 0,0 0-1 0 0,0 0 1 0 0,1 0 0 0 0,0 0-32 0 0,-3-1 16 0 0,24 11 134 0 0,-18-10-81 0 0,1 0 0 0 0,-1-1 1 0 0,0 0-1 0 0,1-1-69 0 0,34 3 266 0 0,-13-3-135 0 0,-24-2-102 0 0,-1 1-1 0 0,1-1 1 0 0,0-1 0 0 0,-1 1 0 0 0,6-3-29 0 0,-6 3 37 0 0,0-1 1 0 0,-1 1-1 0 0,1 0 0 0 0,0 0 0 0 0,4 0-37 0 0,-1 0 111 0 0,4-4-25 0 0,-1 0-3 0 0,12-2-1 0 0,35-14 221 0 0,-40 13-264 0 0,-5 0-41 0 0,7-2 15 0 0,-16 8-49 0 0,0 0 40 0 0,9-5 127 0 0,-7 3-103 0 0,-1 0-72 0 0,-2 2-18 0 0,0 0-33 0 0,0-1-99 0 0,1 0-84 0 0,0 1-97 0 0,0-1-110 0 0,0 0-123 0 0,-3 2 254 0 0,1 0-35 0 0,0 0-38 0 0,0 0-38 0 0,0 0-40 0 0,0 0-42 0 0,-1 1 58 0 0,0-1-59 0 0,0 1-54 0 0,0 0-46 0 0,0-1-182 0 0,0 1-45 0 0,0 0-221 0 0,2-1-598 0 0,-3 1 1663 0 0</inkml:trace>
  <inkml:trace contextRef="#ctx0" brushRef="#br0" timeOffset="-170444.918">16328 1678 7280 0 0,'0'-1'155'0'0,"0"-1"-61"0"0,0-7 64 0 0,0 6-17 0 0,1-3-3 0 0,0 0-69 0 0,3 2-47 0 0,1-1-43 0 0,0 1 34 0 0,-2 1 55 0 0,1-3 328 0 0,0 0-1 0 0,0 0 1 0 0,1 1-1 0 0,0-1 1 0 0,0 1 0 0 0,0 1-1 0 0,1-1 1 0 0,3-2-396 0 0,10-6 949 0 0,-9 8-530 0 0,-1 1-47 0 0,0 0 101 0 0,1 1-111 0 0,2 0-30 0 0,6 0 71 0 0,-6 0-100 0 0,-4 1-54 0 0,-1 1-34 0 0,-1 0-44 0 0,-2 1-69 0 0,-1 0-1 0 0,0 0 1 0 0,0 0-1 0 0,1 0 1 0 0,-1 1 0 0 0,3 0-102 0 0,-2 0 113 0 0,-1 0-34 0 0,1 1-12 0 0,-1-1-42 0 0,2 2-9 0 0,-1-2 24 0 0,6 3 39 0 0,-8-2-71 0 0,-2-2-2 0 0,4 16-3 0 0,-2-8-4 0 0,-1-6 1 0 0,0 0 0 0 0,-1 0 0 0 0,1 0 0 0 0,-1 0 0 0 0,1 0 0 0 0,-1 0 0 0 0,0 0 0 0 0,0 0 0 0 0,0 0 0 0 0,0 0 0 0 0,0 0 0 0 0,0 0 0 0 0,-1 0 0 0 0,1 1 0 0 0,-3 13 1 0 0,3-14-1 0 0,0 1 0 0 0,0-1 0 0 0,-1 0 0 0 0,1 1 0 0 0,-1-1 0 0 0,0 1 0 0 0,1-1 0 0 0,-1 0 0 0 0,0 0 0 0 0,-1 1 0 0 0,1 0-1 0 0,-7 8 25 0 0,0 2-1 0 0,-3 7-23 0 0,-6 12 30 0 0,-1-5-43 0 0,18-26 13 0 0,0-1-1 0 0,0 1 1 0 0,-1-1-1 0 0,1 1 1 0 0,0-1-1 0 0,0 1 1 0 0,-1-1-1 0 0,1 1 1 0 0,0-1-1 0 0,0 1 1 0 0,0-1-1 0 0,0 1 1 0 0,0 0-1 0 0,0-1 1 0 0,0 1-1 0 0,0-1 0 0 0,0 1 1 0 0,0-1-1 0 0,0 1 1 0 0,0 0 0 0 0,7 6 31 0 0,10 0 95 0 0,-10-7-98 0 0,1 0 1 0 0,-1-1-1 0 0,0 1 0 0 0,1-2 0 0 0,3 0-28 0 0,16-4 8 0 0,26-12 116 0 0,-53 18-128 0 0,13-5-73 0 0,-6 1-58 0 0,-3 2 33 0 0,-1-1-37 0 0,0 0-45 0 0,0 0-50 0 0,-1 2-46 0 0,-1 0 97 0 0,1-1 64 0 0,5-2-17 0 0,-4 2 31 0 0,1 0-83 0 0,-3 1 47 0 0,1 1-39 0 0,-1-1-17 0 0,0 0-38 0 0,1 1-43 0 0,-1-1-45 0 0,0 1-51 0 0,0 0-52 0 0,1-1-58 0 0,-1 1-61 0 0,-1 0 230 0 0,0 0-40 0 0,0 0-458 0 0,0 0-301 0 0,0 0-711 0 0</inkml:trace>
  <inkml:trace contextRef="#ctx0" brushRef="#br0" timeOffset="-170092.832">16819 1574 6000 0 0,'-2'1'44'0'0,"1"0"-29"0"0,-2 0-8 0 0,2 1 52 0 0,-2 2 61 0 0,1 1 89 0 0,-3 12 1080 0 0,3-10-652 0 0,-1 2 43 0 0,1-2-158 0 0,2 0-60 0 0,0-1-53 0 0,1 1-44 0 0,0 2 63 0 0,-1 6 140 0 0,-1-8-264 0 0,1 0-63 0 0,0 4 28 0 0,2-1-76 0 0,0 15 170 0 0,-2-12-203 0 0,2 8-44 0 0,-1 10 10 0 0,-2-29-70 0 0,-3 1 24 0 0,2 1 3 0 0,1-1-93 0 0,1 0-80 0 0,-4 0-57 0 0,3-3-182 0 0,1 0-30 0 0,0-2-492 0 0,-1 2 317 0 0,0-1 108 0 0,1 1 40 0 0,1-1 47 0 0,0-1 55 0 0,0 1-50 0 0,-1 0-55 0 0,1 0-32 0 0,0 0-35 0 0,0-1-529 0 0,1 0-277 0 0,2 0-700 0 0,-4 2 1961 0 0</inkml:trace>
  <inkml:trace contextRef="#ctx0" brushRef="#br0" timeOffset="-169852.22">16868 1582 8232 0 0,'0'0'182'0'0,"0"0"29"0"0,0 0 14 0 0,0 0-71 0 0,0 0-16 0 0,0 0 47 0 0,0 2 154 0 0,2 12 740 0 0,-4-5-585 0 0,1 1-38 0 0,-1 2 61 0 0,1-1-83 0 0,1-1-112 0 0,-1 1-44 0 0,-1 9 173 0 0,-1 1-82 0 0,3 13 85 0 0,1-8-130 0 0,-3 14 100 0 0,0 2 68 0 0,6-23-238 0 0,-1-10-186 0 0,-2 0-70 0 0,-2-4-9 0 0,1-4-42 0 0,0-1 2 0 0,0 0-20 0 0,0 0-47 0 0,0 0-121 0 0,0 0-202 0 0,0 0-9 0 0,0 0 165 0 0,0 0 54 0 0,0 0-51 0 0,0 0-210 0 0,0-1-394 0 0,2-4-16 0 0</inkml:trace>
  <inkml:trace contextRef="#ctx0" brushRef="#br0" timeOffset="-169563.28">16784 1654 7168 0 0,'0'0'165'0'0,"1"0"74"0"0,1-1-107 0 0,8-3 42 0 0,-6 1-150 0 0,1-2 63 0 0,0 1 63 0 0,-2 2 95 0 0,8-4 476 0 0,1 1-87 0 0,1 0-51 0 0,5-5 223 0 0,-14 8-550 0 0,0 0-49 0 0,5 1 100 0 0,6-3 67 0 0,-9 0-211 0 0,0 0-37 0 0,1-2-11 0 0,6 0 1 0 0,-10 5-235 0 0,-1 0 38 0 0,3-1 17 0 0,-1 0 93 0 0,0 1 55 0 0,9-6 347 0 0,-8 4-288 0 0,1 0-100 0 0,-3 2-77 0 0,-1-1-47 0 0,1 0-72 0 0,0 0-77 0 0,0 1-85 0 0,1-1-96 0 0,-1 0-104 0 0,0 1-114 0 0,0-1-125 0 0,-1 1 328 0 0,-1 0-35 0 0,3 0-1087 0 0,1-2-881 0 0</inkml:trace>
  <inkml:trace contextRef="#ctx0" brushRef="#br0" timeOffset="-169128.673">16984 1132 8032 0 0,'-1'2'57'0'0,"0"0"39"0"0,-5 7 317 0 0,1-1-120 0 0,2-2-177 0 0,1-2-98 0 0,1-1-97 0 0,-10 32 1311 0 0,7-22-803 0 0,0 0-59 0 0,1-5-170 0 0,1 0-49 0 0,-1 1 81 0 0,0-1 1 0 0,-1-1 0 0 0,0 1 0 0 0,-4 6-233 0 0,-7 13 491 0 0,-3 9-360 0 0,0 0 67 0 0,-2 4 80 0 0,-31 51 437 0 0,33-58-489 0 0,-11 15 32 0 0,14-23-185 0 0,1-1-46 0 0,-35 56-79 0 0,22-33-33 0 0,-1-2-48 0 0,8-10-152 0 0,11-16 100 0 0,-1-1-38 0 0,1 2-51 0 0,-1-1-51 0 0,0-1-59 0 0,0 0-64 0 0,8-15 389 0 0,-1 1-33 0 0,1 0-38 0 0,0-1-44 0 0,0 1-46 0 0,0-1-53 0 0,1 1-56 0 0,-1 0-62 0 0,0-1-51 0 0,0 0-67 0 0,0 1-70 0 0,0-1-76 0 0,-1 4-761 0 0,-3 1-792 0 0,6-8 2207 0 0</inkml:trace>
  <inkml:trace contextRef="#ctx0" brushRef="#br0" timeOffset="3.647">14315 1431 10280 0 0,'3'-2'-18'0'0,"0"1"40"0"0,2-1 129 0 0,-1 0 110 0 0,-3 2 71 0 0,-3 2 30 0 0,2 1-472 0 0,4 4 55 0 0,-4-5 51 0 0,0-1 1 0 0,-1 0-1 0 0,1 0 1 0 0,0 0-1 0 0,0 0 0 0 0,0 0 1 0 0,-1 0-1 0 0,1 0 1 0 0,0 0-1 0 0,-1 0 1 0 0,1 0-1 0 0,-1-1 0 0 0,1 1 1 0 0,-1 0-1 0 0,0 0 1 0 0,1 0-1 0 0,-1 0 4 0 0,-5 10-12 0 0,5 10-13 0 0,1-17 20 0 0,-1 0 0 0 0,1 1 1 0 0,0-1-1 0 0,-1 0 0 0 0,0 0 0 0 0,0 2 5 0 0,-1-3 15 0 0,1 1-1 0 0,0 0 0 0 0,0 0 0 0 0,1 0 1 0 0,-1-1-1 0 0,1 1 0 0 0,0 3-14 0 0,1 8 122 0 0,0-12-97 0 0,-1-1 0 0 0,0 0 0 0 0,0 0 0 0 0,0 1 0 0 0,-1-1 0 0 0,1 0 0 0 0,0 0 0 0 0,-1 1 0 0 0,0-1 0 0 0,0 1-25 0 0,0 0 30 0 0,1-1 1 0 0,-1 0-1 0 0,0 1 1 0 0,1-1-1 0 0,0 1 0 0 0,0-1 1 0 0,-1 1-1 0 0,2 2-30 0 0,2 17 131 0 0,1 29 122 0 0,-3-28-151 0 0,0-13-39 0 0,-1-1 0 0 0,0 1 0 0 0,-1-1 1 0 0,-1 7-64 0 0,1 9 126 0 0,1-3-60 0 0,0-21-53 0 0,0 0-15 0 0,0 0 1 0 0,0-1 0 0 0,0 1-1 0 0,0-1 1 0 0,-1 1 0 0 0,1-1-1 0 0,1 1 1 0 0,-1 0-1 0 0,0-1 1 0 0,0 1 0 0 0,0-1-1 0 0,0 1 1 0 0,0 0 0 0 0,0-1-1 0 0,1 1 1 0 0,-1-1 0 0 0,0 1 1 0 0,4 4 48 0 0,3 0 74 0 0,-4-3-127 0 0,0-1 36 0 0,0-1 66 0 0,-1-1 42 0 0,0-3 173 0 0,-3 0-150 0 0,0-4-57 0 0,3-2-33 0 0,1-6-25 0 0,-4 7-47 0 0,-1 1 0 0 0,-1 0 0 0 0,-2-7 0 0 0,-5-22 0 0 0,8 26 0 0 0,0-1 0 0 0,-1 1 0 0 0,0 0 0 0 0,-1 0 0 0 0,-1-2 0 0 0,3 8-8 0 0,1 0-1 0 0,0 0 1 0 0,0 0 0 0 0,0 0 0 0 0,1 0 0 0 0,0 0 0 0 0,0-2 8 0 0,-3-26-39 0 0,-2 15 42 0 0,1 3-3 0 0,1 0 1 0 0,0-8-1 0 0,2 16 19 0 0,1 0 0 0 0,0 0 0 0 0,0 1 0 0 0,1-5-19 0 0,0 7 4 0 0,0-3 9 0 0,0 1 0 0 0,-1-1 0 0 0,0 1 0 0 0,0-1 0 0 0,0-5-13 0 0,-1 9 7 0 0,0-1 0 0 0,1 0 0 0 0,0 1-1 0 0,0-1 1 0 0,0 0 0 0 0,1 1 0 0 0,0-4-7 0 0,3-7 73 0 0,4-3 45 0 0,-4 6-14 0 0,-1-6 100 0 0,0-3 23 0 0,4 7-130 0 0,-3-1-10 0 0,-4 13-77 0 0,1-1 1 0 0,-1 0-1 0 0,0 0 1 0 0,1 1-1 0 0,0-1 0 0 0,-1 0 1 0 0,1 1-1 0 0,0-1 1 0 0,0 1-1 0 0,0-2-10 0 0,0 2 0 0 0,0 0 1 0 0,1 0-1 0 0,-1-1 1 0 0,0 1-1 0 0,0 0 1 0 0,1 0-1 0 0,-1 0 1 0 0,1 1-1 0 0,-1-1 1 0 0,1 0-1 0 0,1 0 0 0 0,-1 0 0 0 0,1 1 0 0 0,-1-1 0 0 0,0 1 0 0 0,1 0 0 0 0,-1 0 0 0 0,1 0 0 0 0,-1 0 0 0 0,1 0 0 0 0,-1 0 0 0 0,1 1 0 0 0,1 0 0 0 0,30 10 0 0 0,-21-6 1 0 0,-10-4 0 0 0,1 0 1 0 0,-1 1-1 0 0,1-1 1 0 0,-1 1-1 0 0,0 0 1 0 0,0 0-1 0 0,0 0 1 0 0,0 0-1 0 0,0 0 1 0 0,2 2-2 0 0,11 11 74 0 0,-12-13-59 0 0,-1 1 0 0 0,0 0-1 0 0,0 0 1 0 0,0 0 0 0 0,0 0-1 0 0,0 0 1 0 0,0 0 0 0 0,0 2-15 0 0,8 16 80 0 0,-10-18-80 0 0,0 0 0 0 0,0 0 0 0 0,0 0 0 0 0,0 0 0 0 0,0 0 0 0 0,-1 0 0 0 0,1 0 0 0 0,-1 0 0 0 0,0 0 0 0 0,0 0 0 0 0,0 0 0 0 0,0 0 0 0 0,0 1 0 0 0,-1-1 0 0 0,1 0 0 0 0,-2 2 0 0 0,-3 10-1 0 0,-4 9 27 0 0,-2-10 79 0 0,-6 4 117 0 0,5-5-73 0 0,4-4-85 0 0,1-3-46 0 0,-1 1-41 0 0,4-6 23 0 0,3 0 0 0 0,0-1 0 0 0,0 0 0 0 0,0 1 0 0 0,0-1 0 0 0,1 1 0 0 0,-1 0 0 0 0,0-1 0 0 0,0 1 0 0 0,0 0 0 0 0,0-1 0 0 0,1 1 0 0 0,-1 0 0 0 0,0 0 0 0 0,1 0 0 0 0,-1 0 0 0 0,1 0 0 0 0,-1 0 0 0 0,0 2 1 0 0,-1 0 2 0 0,-5 0 46 0 0,8-3-189 0 0,13 1-183 0 0,-8-2 164 0 0,1 1-75 0 0,14-3 120 0 0,3 3 35 0 0,-14 0 57 0 0,-1 1-1 0 0,1 1 1 0 0,-1-1-1 0 0,1 1 0 0 0,-1 1 1 0 0,0 0-1 0 0,0 0 0 0 0,0 1 1 0 0,0 0-1 0 0,7 5 23 0 0,1 2-56 0 0,-11-8 52 0 0,0 1 1 0 0,0 0-1 0 0,-1 0 1 0 0,1 0-1 0 0,-1 1 1 0 0,4 5 3 0 0,6 5-56 0 0,0 2 122 0 0,-13-15-48 0 0,-1 0 0 0 0,0 0 0 0 0,1 0 0 0 0,-1 0 0 0 0,-1 1-1 0 0,1-1 1 0 0,0 0 0 0 0,0 0 0 0 0,-1 1 0 0 0,1-1-1 0 0,-1 1 1 0 0,0-1 0 0 0,0 0 0 0 0,0 2-18 0 0,0 1 32 0 0,0-1 0 0 0,0 1 0 0 0,-1-1 0 0 0,0 1 0 0 0,0-1 0 0 0,0 1 0 0 0,0-1 0 0 0,-1 0 1 0 0,0 1-1 0 0,1-1 0 0 0,-2 0 0 0 0,1 0 0 0 0,0 0 0 0 0,-1-1 0 0 0,0 1 0 0 0,0 0 0 0 0,0-1 0 0 0,-2 2-32 0 0,-10 13 202 0 0,1 0 18 0 0,2-7-107 0 0,-2-1-28 0 0,0 0 1 0 0,-1-1-1 0 0,0-1 1 0 0,-1 0 0 0 0,0-1-1 0 0,-1-1-85 0 0,-12 2 99 0 0,0-4-40 0 0,-2-5-53 0 0,-1-5-67 0 0,-4-4-332 0 0,17 2 185 0 0</inkml:trace>
  <inkml:trace contextRef="#ctx0" brushRef="#br0" timeOffset="3.647">12531 1533 9384 0 0,'0'0'208'0'0,"0"0"33"0"0,0 0 16 0 0,0 1-143 0 0,-1-1-33 0 0,-1 2 0 0 0,-6 6-90 0 0,7-7 49 0 0,0 0 45 0 0,-5 5 25 0 0,2 1 40 0 0,0 4 67 0 0,1 6 150 0 0,1 2-1 0 0,2-7-153 0 0,0-2-68 0 0,0-1-40 0 0,0-3-56 0 0,4 38 151 0 0,-1-30-174 0 0,-1 0-32 0 0,0-7-97 0 0,0 1 42 0 0,2 7 41 0 0,0-1 95 0 0,10 20 219 0 0,-8-25-233 0 0,-1 0-42 0 0,3 2-71 0 0,0-2-109 0 0,-4-5 32 0 0,1 1-36 0 0,0-2-41 0 0,0 1-43 0 0,0-1-47 0 0,0 0-50 0 0,1 0-53 0 0,0-1-57 0 0,0 0-60 0 0,0 0-63 0 0,1-1-67 0 0,0 0-70 0 0,-2-1-592 0 0,3 0-733 0 0</inkml:trace>
  <inkml:trace contextRef="#ctx0" brushRef="#br0" timeOffset="3.647">13093 1476 7976 0 0,'0'0'174'0'0,"0"0"29"0"0,0 0-20 0 0,1 1-78 0 0,0-1-58 0 0,2 1-15 0 0,0 0 9 0 0,20 5 7 0 0,-16-4-36 0 0,1 1-1 0 0,-1 0 0 0 0,0 0 0 0 0,0 1 1 0 0,5 3-12 0 0,1 2 48 0 0,-1 3 35 0 0,-3-2-1 0 0,-1 0 43 0 0,5 11 233 0 0,-3 1 92 0 0,-7-13-155 0 0,0 0-1 0 0,-1 0 1 0 0,0 1-1 0 0,1 7-294 0 0,-1 0 329 0 0,-2 1-43 0 0,0-11-337 0 0,0 1 42 0 0,-2 7 98 0 0,0-1 89 0 0,-9 25 500 0 0,4-23-450 0 0,2-6-145 0 0,0 0-67 0 0,0 0-84 0 0,-1-1-100 0 0,2-2-22 0 0,-1-1-65 0 0,1 1-71 0 0,-1-1-77 0 0,0 0-82 0 0,0 0-88 0 0,0-1-95 0 0,-1 1-100 0 0,2-2-754 0 0,-4 3-868 0 0,8-6 2381 0 0</inkml:trace>
  <inkml:trace contextRef="#ctx0" brushRef="#br0" timeOffset="3.647">14631 877 7568 0 0,'0'0'166'0'0,"0"0"29"0"0,0 0 14 0 0,-1 0-25 0 0,-13 1-130 0 0,13-1-49 0 0,-1 0 0 0 0,0 1 0 0 0,1-1 0 0 0,-1 1 0 0 0,1 0 0 0 0,-1-1-1 0 0,1 1 1 0 0,-1 0 0 0 0,1 0 0 0 0,0 0 0 0 0,-1 0 0 0 0,1 0 0 0 0,0 0-1 0 0,0 0 1 0 0,-1 1-5 0 0,-5 6 60 0 0,2 0 27 0 0,-2-1 51 0 0,5-5-79 0 0,-1 1-1 0 0,1-1 0 0 0,0 1 0 0 0,0 0 0 0 0,1-1 0 0 0,-1 1 0 0 0,1 0 0 0 0,-1 1-58 0 0,-8 25 555 0 0,1-3 11 0 0,1 9 55 0 0,4-14-266 0 0,0-8-147 0 0,-2 2 31 0 0,2 2-74 0 0,-1 2-31 0 0,-1 11 13 0 0,2-13-42 0 0,4-12-78 0 0,-1-1 0 0 0,1 1 0 0 0,0 0 0 0 0,0-1 0 0 0,1 2-27 0 0,-1 18 69 0 0,0-22-63 0 0,0 0-1 0 0,0-1 1 0 0,0 1-1 0 0,0-1 1 0 0,0 1-1 0 0,1-1 1 0 0,-1 1-1 0 0,1-1 1 0 0,-1 1-1 0 0,1-1 1 0 0,-1 1-1 0 0,1-1 1 0 0,0 1-1 0 0,0-1 1 0 0,-1 0-1 0 0,2 1-5 0 0,10 13 30 0 0,-4-7-30 0 0,-6-6-60 0 0,0 0 42 0 0,9 4 89 0 0,-6-4-65 0 0,1 0-73 0 0,-3-1-5 0 0,0 0-34 0 0,1 0-113 0 0,0 0-92 0 0,0-1-107 0 0,0 0-122 0 0,-4 0 267 0 0,1 0-40 0 0,1 0-410 0 0,1 0-279 0 0,2 0-649 0 0</inkml:trace>
  <inkml:trace contextRef="#ctx0" brushRef="#br0" timeOffset="3.647">14855 920 8496 0 0,'0'0'190'0'0,"0"0"-42"0"0,-1 0-54 0 0,0-1-22 0 0,-1 1-36 0 0,1 1 6 0 0,-1-1 50 0 0,1 0 72 0 0,-8 7-125 0 0,-2 7-35 0 0,-3 4 7 0 0,5-9 53 0 0,5-2 10 0 0,2-1 20 0 0,-1 1 38 0 0,3-6-111 0 0,-1 0 1 0 0,0 1-1 0 0,1-1 1 0 0,-1 0-1 0 0,0 0 1 0 0,0 0-1 0 0,0 0 0 0 0,0 0 1 0 0,0 0-1 0 0,0 0 1 0 0,0 0-1 0 0,-1 1-21 0 0,2-2 17 0 0,-1 1-1 0 0,0-1 0 0 0,0 1 0 0 0,1 0 1 0 0,-1-1-1 0 0,0 1 0 0 0,1 0 0 0 0,-1-1 1 0 0,1 1-1 0 0,-1 0 0 0 0,1 0 1 0 0,-1 0-1 0 0,1 0 0 0 0,-1 0-16 0 0,1 0 14 0 0,0 0 0 0 0,0-1 0 0 0,0 1 0 0 0,0 0 0 0 0,0 0-1 0 0,0 0 1 0 0,1-1 0 0 0,-1 1 0 0 0,0 0 0 0 0,0 0 0 0 0,1 0 0 0 0,-1-1 0 0 0,0 1 0 0 0,1 0-14 0 0,0 6 104 0 0,-1 4 165 0 0,1 4 150 0 0,4-6-230 0 0,0-4-95 0 0,0-1 0 0 0,0 0 0 0 0,1-1 0 0 0,1 2-94 0 0,5 0 123 0 0,-10-5-27 0 0,-1-1-24 0 0,6 0-48 0 0,-3 0-24 0 0,19-2 0 0 0,14-8 25 0 0,-26 6-12 0 0,1 2 0 0 0,0-1 0 0 0,3 1-13 0 0,0 3 0 0 0,-10 4 0 0 0,-2-1 0 0 0,6 4 31 0 0,-2 0 51 0 0,-4-3 3 0 0,0 0-1 0 0,0 0 1 0 0,0 0 0 0 0,-1 0 0 0 0,2 4-85 0 0,2 5 153 0 0,0 0-83 0 0,1-4-16 0 0,-6-7-44 0 0,0-1 0 0 0,-1 0 0 0 0,1 0 0 0 0,0 0 0 0 0,0 0 0 0 0,0 1 0 0 0,-1-1 0 0 0,1 0 0 0 0,-1 1 0 0 0,1 0-10 0 0,2 6 36 0 0,3-1 52 0 0,2-4 46 0 0,0-1 40 0 0,7-3 168 0 0,-14 0-287 0 0,1 1 1 0 0,0-1-1 0 0,-1 0 0 0 0,1 1 1 0 0,-1-1-1 0 0,1 0 0 0 0,-1 0 1 0 0,1 0-1 0 0,-1 0 1 0 0,0 0-1 0 0,1-1-55 0 0,8-6 317 0 0,0 2-74 0 0,-8 6-206 0 0,0-1 1 0 0,-1 0 0 0 0,1 0-1 0 0,-1 0 1 0 0,1 0 0 0 0,-1 0 0 0 0,1 0-1 0 0,-1 0 1 0 0,0 0 0 0 0,1-1-1 0 0,-1 1 1 0 0,1-1-38 0 0,1-10 227 0 0,1-1-18 0 0,3 4-86 0 0,-6 9-114 0 0,0-1 0 0 0,-1 0 0 0 0,1 0 0 0 0,0 0 0 0 0,0 0 0 0 0,-1 0 0 0 0,1 0 0 0 0,-1 0 0 0 0,1 0-1 0 0,-1 0 1 0 0,1 0 0 0 0,-1-1 0 0 0,0 1 0 0 0,0 0 0 0 0,1 0 0 0 0,-1 0 0 0 0,0-1 0 0 0,0 1 0 0 0,0 0 0 0 0,0 0 0 0 0,0 0-9 0 0,-2-14 67 0 0,-3-18 56 0 0,4 29-117 0 0,0 0 0 0 0,0 1 0 0 0,-1-1 0 0 0,1 1 0 0 0,-1-1 0 0 0,0 1-1 0 0,0-2-5 0 0,-5-10 1 0 0,4-2-64 0 0,-1-6-116 0 0,2 20 124 0 0,1-1-1 0 0,0 0 1 0 0,0 0-1 0 0,0 0 1 0 0,1 1 0 0 0,-1-4 55 0 0,1-2-176 0 0,0-2-91 0 0,0 8 173 0 0,-1-1-78 0 0,-1-4-60 0 0,1 6 110 0 0,0 0-66 0 0,0 0 14 0 0,0 1-48 0 0,0-1-54 0 0,1 0-62 0 0,-1 1-2 0 0,1 0-49 0 0,0 0-43 0 0,-1 0-39 0 0,1-1-136 0 0,0 1-37 0 0,0-3-1422 0 0,0 4 2066 0 0</inkml:trace>
  <inkml:trace contextRef="#ctx0" brushRef="#br0" timeOffset="3.647">15268 715 9960 0 0,'0'0'222'0'0,"0"1"-48"0"0,1-1-51 0 0,1 2 5 0 0,3 5 52 0 0,-3-6-79 0 0,-1 1 56 0 0,70 88-210 0 0,-60-76 53 0 0,-7-9 0 0 0,0 0 0 0 0,0 1 0 0 0,0 0 0 0 0,1 3 0 0 0,2 3 22 0 0,0 1 41 0 0,5 6 90 0 0,-10-14-80 0 0,1 1 0 0 0,-1-1 1 0 0,0 0-1 0 0,2 5-73 0 0,-4-7 27 0 0,1 0-1 0 0,-1-1 1 0 0,0 1 0 0 0,1 0-1 0 0,-1-1 1 0 0,0 1 0 0 0,-1 0-1 0 0,1-1 1 0 0,0 1 0 0 0,-1 2-27 0 0,0-2 15 0 0,0 0 0 0 0,0 0 1 0 0,-1-1-1 0 0,1 1 0 0 0,0-1 1 0 0,-1 1-1 0 0,0 0-15 0 0,-10 14 263 0 0,-4 6 82 0 0,10-16-270 0 0,-2 0-34 0 0,-12 9 77 0 0,3-2-54 0 0,0-1-45 0 0,-1-1-61 0 0,-1-1-76 0 0,-6 3-8 0 0</inkml:trace>
  <inkml:trace contextRef="#ctx0" brushRef="#br0" timeOffset="3.647">14719 1976 5152 0 0,'16'-5'116'0'0,"-12"4"17"0"0,-4 1-13 0 0,0 0-52 0 0,-4-3 7 0 0,-1-2-51 0 0,5 1 16 0 0,-1 1 71 0 0,0 1 54 0 0,-1 0 37 0 0,1-1 341 0 0,2 1-300 0 0,3 1-59 0 0,-2 0 326 0 0,-2 1-71 0 0,0 0-30 0 0,0 0-7 0 0,0 0-216 0 0,0-1-41 0 0,2 0 45 0 0,1 0-94 0 0,4-1-18 0 0,-7 2 11 0 0,5-1 107 0 0,-3 0 0 0 0,0 0 86 0 0,-1 1 110 0 0,0 0-146 0 0,0 0 37 0 0,1 0 42 0 0,0 0 44 0 0,0 1-193 0 0,-1 1-45 0 0,-1 5 38 0 0,-4 6 82 0 0,1-8-168 0 0,1-1 41 0 0,1 9 347 0 0,1-7-325 0 0,-1 0 25 0 0,-1-1-53 0 0,-7 5 3 0 0,8-9-112 0 0,0 0 0 0 0,0 0 0 0 0,0 0 0 0 0,0 1 0 0 0,0-1 0 0 0,0 0 0 0 0,0 1 0 0 0,0-1 0 0 0,0 1 0 0 0,0-1 0 0 0,1 1 1 0 0,-1 0-1 0 0,1 0-9 0 0,-1 7 49 0 0,-4 13 94 0 0,4-21-135 0 0,1 1 0 0 0,-1-1 0 0 0,1 0-1 0 0,-1 0 1 0 0,1 0 0 0 0,0 0 0 0 0,0 0 0 0 0,-1 0 0 0 0,1 0 0 0 0,0 1 0 0 0,0-1 0 0 0,0 0 0 0 0,0 0 0 0 0,1 0 0 0 0,-1 0 0 0 0,0 0 0 0 0,0 1 0 0 0,1-1 0 0 0,-1 0 0 0 0,1 0 0 0 0,-1 0 0 0 0,1 0 0 0 0,-1 0 0 0 0,1 0 0 0 0,0 0-8 0 0,-1-1 1 0 0,0 1 3 0 0,0 0 1 0 0,1-1 0 0 0,-1 1 0 0 0,0 0-1 0 0,0-1 1 0 0,0 1 0 0 0,0 0-1 0 0,0-1 1 0 0,0 1 0 0 0,0 0 0 0 0,0 0-1 0 0,0-1 1 0 0,0 1 0 0 0,0 0 0 0 0,0-1-1 0 0,0 1 1 0 0,0 0 0 0 0,-1-1 0 0 0,1 1-1 0 0,0-1 1 0 0,-1 1 0 0 0,1 0 0 0 0,0-1-1 0 0,-1 1 1 0 0,1 0-5 0 0,-4 9 78 0 0,7-1-58 0 0,-1 0 4 0 0,-3-8-17 0 0,1 0-1 0 0,0 0 0 0 0,-1 0 1 0 0,1 0-1 0 0,-1 1 0 0 0,1-1 1 0 0,-1 0-1 0 0,0 0 0 0 0,1 0 1 0 0,-1 0-1 0 0,0 0 0 0 0,0-1 0 0 0,0 1 1 0 0,0 0-1 0 0,0 0 0 0 0,0 0 1 0 0,0-1-1 0 0,0 1 0 0 0,0 0 1 0 0,0-1-1 0 0,0 1-6 0 0,-1-1 69 0 0,7-1 53 0 0,0-2-51 0 0,1-3-35 0 0,3-4-32 0 0,-3 4 1 0 0,-4 4-5 0 0,1-1 0 0 0,0 1 0 0 0,0 0 0 0 0,1 0 0 0 0,-1 0 0 0 0,1 0 0 0 0,-1 0 0 0 0,0 1 0 0 0,0-1 0 0 0,-1 0 0 0 0,1 0 0 0 0,0 0 0 0 0,-1 0 0 0 0,1 0 0 0 0,1-3 0 0 0,10-10 0 0 0,-10 11-4 0 0,0-1 1 0 0,0 1 0 0 0,0-1 0 0 0,0 0 0 0 0,0-2 3 0 0,2-2-70 0 0,0-1 0 0 0,0 1 0 0 0,1 1 0 0 0,0-1 70 0 0,-6 8-9 0 0,-1 0 1 0 0,1 0 0 0 0,0 0-1 0 0,-1 1 1 0 0,1-1 0 0 0,-1 0-1 0 0,0 0 1 0 0,1 0 0 0 0,-1 0-1 0 0,0 0 1 0 0,1 0 0 0 0,-1-1 8 0 0,0 2-7 0 0,0-1 1 0 0,0 0 0 0 0,1 0 0 0 0,-1 1 0 0 0,0-1 0 0 0,0 0 0 0 0,1 0-1 0 0,-1 1 1 0 0,1-1 0 0 0,-1 0 0 0 0,0 1 0 0 0,1-1 0 0 0,-1 1 0 0 0,1-1 0 0 0,0 0 6 0 0,6-3-43 0 0,-6 3 31 0 0,1 0 1 0 0,-1 0 0 0 0,0 0 0 0 0,1 0-1 0 0,-1 0 1 0 0,0 0 0 0 0,0 0 0 0 0,1-1 0 0 0,-1 0 11 0 0,0 1-68 0 0,0-1 12 0 0,11-1 4 0 0,-12 2 52 0 0,0 1 0 0 0,0 0 0 0 0,0 0 0 0 0,1 0 0 0 0,-1 0 0 0 0,0 0 0 0 0,0 0 0 0 0,0 0 0 0 0,1 0 0 0 0,-1 0 0 0 0,0 0 0 0 0,0 0 0 0 0,0 0 0 0 0,0 0 0 0 0,1 0 0 0 0,-1 0 0 0 0,0 0 0 0 0,0 0 0 0 0,0 0 0 0 0,0 0 0 0 0,1 0 0 0 0,-1 0 0 0 0,0 0 0 0 0,0 0 0 0 0,0 1 0 0 0,0-1 0 0 0,1 0 0 0 0,-1 0 0 0 0,0 0 0 0 0,0 0 0 0 0,0 0 0 0 0,0 0 0 0 0,0 1 0 0 0,0-1 0 0 0,1 0 0 0 0,-1 0 0 0 0,0 0 0 0 0,0 0 0 0 0,0 0 0 0 0,0 1 0 0 0,0-1 0 0 0,0 0 0 0 0,0 0 0 0 0,0 0 0 0 0,0 1 0 0 0,0-1 0 0 0,0 0 0 0 0,0 0 0 0 0,0 0 0 0 0,0 0 0 0 0,0 1 0 0 0,0-1 0 0 0,0 0 0 0 0,0 0 0 0 0,0 0 0 0 0,0 0 0 0 0,-4 9 0 0 0,4-9 0 0 0,-14 12 39 0 0,11-11-18 0 0,1 0 0 0 0,0 1 0 0 0,0 0-1 0 0,0-1 1 0 0,0 1 0 0 0,0 0 0 0 0,0 0 0 0 0,0 0 0 0 0,1 0 0 0 0,-1 1-21 0 0,-10 15 181 0 0,0-8-117 0 0,6-3-48 0 0,0 5 64 0 0,5-9-63 0 0,0-1 1 0 0,0 0-1 0 0,0 0 0 0 0,0 0 1 0 0,-1 0-1 0 0,1 0 0 0 0,0 0 1 0 0,-2 0-18 0 0,2-1 9 0 0,0 0 0 0 0,1 0 1 0 0,-1 0-1 0 0,0 0 1 0 0,0 0-1 0 0,0 0 1 0 0,0 0-1 0 0,1 1 0 0 0,-1-1 1 0 0,1 0-1 0 0,-1 0 1 0 0,1 1-1 0 0,-1-1 1 0 0,1 0-1 0 0,0 0 1 0 0,-1 1-1 0 0,1-1 0 0 0,0 1-9 0 0,2 9 39 0 0,-2-6 41 0 0,1-4-61 0 0,-1 0 0 0 0,1 0 1 0 0,-1 0-1 0 0,1 0 0 0 0,0 0 1 0 0,-1 0-1 0 0,1 0 1 0 0,0 0-1 0 0,-1-1 0 0 0,1 1 1 0 0,0 0-1 0 0,0 0 0 0 0,0-1 1 0 0,0 1-1 0 0,0-1 1 0 0,0 1-1 0 0,0-1 0 0 0,0 1 1 0 0,1-1-20 0 0,11 6 162 0 0,-3-3-63 0 0,-6-2-91 0 0,1 0-1 0 0,7-1 42 0 0,-5 0-70 0 0,8-1 76 0 0,-10 1-73 0 0,-1-1-43 0 0,1-1-78 0 0,0 0-96 0 0,-1 0-117 0 0,-1 1 126 0 0,-1-1-38 0 0,-1 2 25 0 0,-1-1-35 0 0,2 0-371 0 0,0 1 89 0 0,-1-1-48 0 0,2 0-712 0 0,2-1-555 0 0,3 0-1059 0 0,-8 2 2925 0 0</inkml:trace>
  <inkml:trace contextRef="#ctx0" brushRef="#br0" timeOffset="3.647">15016 1881 4624 0 0,'0'0'133'0'0,"0"0"-206"0"0,0 0 33 0 0,0 0 48 0 0,-1 1 104 0 0,1 0 85 0 0,-1 0 61 0 0,1 0 47 0 0,-3 2 803 0 0,3-1-688 0 0,-1-1-241 0 0,1 0-34 0 0,0-1-38 0 0,-1 1-46 0 0,0 7 593 0 0,1 0-38 0 0,1 1-39 0 0,2 0-41 0 0,-1-1-42 0 0,2 1-44 0 0,-1-2-45 0 0,1 1-47 0 0,-2-4-165 0 0,-1 0-1 0 0,0 0 0 0 0,1 0 0 0 0,-2 1 1 0 0,2 2-193 0 0,-1 0 166 0 0,-1-2-40 0 0,1-2-88 0 0,-1 14 325 0 0,0-15-302 0 0,-1 1 0 0 0,1-1 0 0 0,0 0 1 0 0,1 1-1 0 0,-1-1 0 0 0,0 1 0 0 0,1-1 0 0 0,-1 0 1 0 0,2 2-62 0 0,-1 3 151 0 0,0-1-89 0 0,1 8-19 0 0,0-10-66 0 0,-1-1 48 0 0,6 12 234 0 0,1-6-191 0 0,-7-8-196 0 0,1 0 59 0 0,1 2 5 0 0,-1-3-16 0 0,-1 1-2 0 0,-1-1-38 0 0,1 0-44 0 0,0 0-53 0 0,-1 0-252 0 0</inkml:trace>
  <inkml:trace contextRef="#ctx0" brushRef="#br0" timeOffset="3.647">14993 1770 10960 0 0,'2'-1'-37'0'0,"0"1"33"0"0,0-1 50 0 0,0 0 47 0 0,6-1 534 0 0,-5 2-522 0 0,-2 1-94 0 0,0-1-34 0 0,1 0-42 0 0,-2 0-8 0 0,1 1-22 0 0,6 2-79 0 0,0 1-71 0 0,-5-3 7 0 0</inkml:trace>
  <inkml:trace contextRef="#ctx0" brushRef="#br0" timeOffset="3.647">14593 2267 7400 0 0,'0'0'165'0'0,"0"0"22"0"0,0 0 10 0 0,0 0-1 0 0,0 0-89 0 0,0 0-33 0 0,1 0-39 0 0,-1 0-41 0 0,4 1-97 0 0,-3-1 109 0 0,0 0 46 0 0,1 1 45 0 0,-1-1 61 0 0,0 1 71 0 0,0-1 82 0 0,4 2-218 0 0,-1-1 55 0 0,2 1 68 0 0,13 4 503 0 0,-11-5-438 0 0,0 0-85 0 0,0-1-77 0 0,19-1 411 0 0,1-1-110 0 0,0-1-99 0 0,1-1-84 0 0,2 0-55 0 0,0 1-69 0 0,-5-3-51 0 0,-1 1-60 0 0,-3 2-38 0 0,0-1 66 0 0,0-1 50 0 0,-1 1 37 0 0,58-11 389 0 0,-53 12-389 0 0,-1 2-66 0 0,-1 1 59 0 0,-3 0-118 0 0,-10 0-49 0 0,-1 0-39 0 0,0 1-43 0 0,0 0-47 0 0,0 0-52 0 0,0 2-55 0 0,-8-3 107 0 0,-2 0-157 0 0,2 0-288 0 0,5 2-15 0 0</inkml:trace>
  <inkml:trace contextRef="#ctx0" brushRef="#br0" timeOffset="3.647">15465 2214 8232 0 0,'0'0'182'0'0,"0"0"29"0"0,-11 4 180 0 0,9-3-339 0 0,-1 0-32 0 0,-3 2-4 0 0,5-2 58 0 0,-4 1 335 0 0,2 1 42 0 0,0 0 287 0 0,2-1 46 0 0,6 2 815 0 0,1-3-603 0 0,-2 0-438 0 0,1-1-68 0 0,1 1-85 0 0,-1-1-102 0 0,0 0-118 0 0,-3 0-142 0 0,0-1-36 0 0,1 1-37 0 0,-2 0-40 0 0,1 0-42 0 0,-1 0-44 0 0,22-3 333 0 0,0 0-39 0 0,21-4 41 0 0,9-4-90 0 0,26-6-81 0 0,-22 4 15 0 0,-36 8-27 0 0,40-7 70 0 0,-41 8-108 0 0,0 2-77 0 0,-18 2-93 0 0,0 0 62 0 0,0 0 53 0 0,-1 0 44 0 0,3-1 45 0 0,4 1 156 0 0,-6 0-152 0 0,0 0-64 0 0,0 0-13 0 0,-1 0-37 0 0,0 0-40 0 0,0 0-47 0 0,1 1-72 0 0,-1-1-65 0 0,0 0-72 0 0,1 0-77 0 0,-1 1-83 0 0,0-1-90 0 0,0 0-96 0 0,0 1-103 0 0,0-1-971 0 0,-1 0-1034 0 0</inkml:trace>
  <inkml:trace contextRef="#ctx0" brushRef="#br0" timeOffset="3.647">15427 2422 12960 0 0,'0'0'297'0'0,"0"0"39"0"0,0 0 16 0 0,0 0-148 0 0,0 0-97 0 0,0-1-26 0 0,2 0-42 0 0,9-6-39 0 0,9-1-15 0 0,1 2 37 0 0,0 2 39 0 0,1 1 39 0 0,2-1 61 0 0,0-1 54 0 0,-4 1-157 0 0,-1 0 59 0 0,54-5 526 0 0,-54 7-507 0 0,9 1-10 0 0,-14 0-115 0 0,0 1-43 0 0,6-1-103 0 0,-10 1 24 0 0,1 0-34 0 0,-1 0-35 0 0,0 0-38 0 0,0 0-41 0 0,0 0-42 0 0,-7 0-49 0 0,-1 0-55 0 0,0 0-50 0 0,0 0-43 0 0,1 0-147 0 0,-1 0-43 0 0,2 0-179 0 0,1 0-479 0 0</inkml:trace>
  <inkml:trace contextRef="#ctx0" brushRef="#br2" timeOffset="3.647">14745 3011 13312 0 0,'8'-9'204'0'0,"1"-4"215"0"0,-6 6-263 0 0,1 0-43 0 0,-1-1-69 0 0,-3 8-44 0 0,3-6 28 0 0,4 0 87 0 0,1-3 51 0 0,-3 1-83 0 0,2 0 65 0 0,9-4 14 0 0,4-1 32 0 0,-5 1 32 0 0,11-2 172 0 0,-2 2-26 0 0,-5 2-190 0 0,-9 7-110 0 0,0 0 1 0 0,0 1-1 0 0,7-2-72 0 0,-5 2 86 0 0,0 0 40 0 0,2 0 10 0 0,3 3-55 0 0,-16-1-73 0 0,1 0 1 0 0,0 1-1 0 0,0-1 0 0 0,0 1 1 0 0,0-1-1 0 0,0 1 0 0 0,-1-1 1 0 0,1 1-1 0 0,0 0 0 0 0,0 0 1 0 0,-1 0-1 0 0,1 0 0 0 0,-1 0 1 0 0,1 1-1 0 0,0 0-8 0 0,11 10 71 0 0,-11-11-65 0 0,0 0 0 0 0,-1 0-1 0 0,1 1 1 0 0,0-1 0 0 0,-1 1 0 0 0,1-1 0 0 0,-1 1 0 0 0,0 0 0 0 0,0-1-1 0 0,1 1 1 0 0,-1 0 0 0 0,0 2-6 0 0,0-2 9 0 0,0 1 0 0 0,0 0 1 0 0,0 0-1 0 0,0 0 0 0 0,-1 0 0 0 0,1 0 0 0 0,-1 0 1 0 0,0 0-1 0 0,0 0 0 0 0,0 0 0 0 0,0 0 0 0 0,-1 0 0 0 0,1 0 1 0 0,-1 0-1 0 0,0-1 0 0 0,0 1 0 0 0,0 0 0 0 0,0 0 0 0 0,0 0 1 0 0,-1-1-1 0 0,1 1 0 0 0,-1-1 0 0 0,1 1 0 0 0,-1-1 0 0 0,-2 2-9 0 0,-8 12 10 0 0,-36 44 72 0 0,25-38-86 0 0,-68 70 4 0 0,76-79-10 0 0,0 2 50 0 0,-22 19 90 0 0,30-27-87 0 0,4 0 53 0 0,-5 6 125 0 0,4-10-174 0 0,-6 7 133 0 0,10-10-170 0 0,0 0-1 0 0,0 1 0 0 0,0-1 1 0 0,0 1-1 0 0,0-1 0 0 0,0 0 1 0 0,0 1-1 0 0,0-1 0 0 0,0 1 1 0 0,0-1-1 0 0,0 0 0 0 0,0 1 1 0 0,0-1-1 0 0,0 0 0 0 0,0 1 1 0 0,0-1-1 0 0,0 1 0 0 0,0-1 0 0 0,0 0 1 0 0,1 1-1 0 0,-1-1 0 0 0,0 1-9 0 0,1 0 144 0 0,-1-1 0 0 0,2 3 53 0 0,2 2-80 0 0,7 3 57 0 0,-9-7-59 0 0,-1 1 4 0 0,1-1-59 0 0,5 2-12 0 0,-6-3-22 0 0,25 10 190 0 0,2-2-86 0 0,6 0-59 0 0,18-1-64 0 0,-32-5-178 0 0,-14-2 43 0 0,-4 0 8 0 0,0 0-48 0 0,0 0-58 0 0,0-1-69 0 0,1 1-148 0 0,-2 0 175 0 0,0 0-32 0 0,0 0-35 0 0,1 0-38 0 0,-1 0-39 0 0,1 0-40 0 0,-2 0 20 0 0,0 0-54 0 0,1 0-48 0 0,-1 0-43 0 0,0 0-163 0 0,0 0-42 0 0,0 0-197 0 0,0 0-535 0 0</inkml:trace>
  <inkml:trace contextRef="#ctx0" brushRef="#br2" timeOffset="3.647">15217 3001 17023 0 0,'4'-1'172'0'0,"1"0"23"0"0,-2 1-22 0 0,0 0 21 0 0,0 0 59 0 0,1 1-121 0 0,-2 1-68 0 0,0 1-47 0 0,0 1-35 0 0,-1-3 42 0 0,7 12 166 0 0,-3 1-46 0 0,-3-8-99 0 0,-1 0 0 0 0,-1 0 0 0 0,1 0 0 0 0,-1 4-45 0 0,-1 18 74 0 0,-5 11-5 0 0,5-31-52 0 0,0-2 3 0 0,0 1 0 0 0,0-1 0 0 0,-1 0 0 0 0,0 0 0 0 0,0 1 0 0 0,0-2 0 0 0,-1 1 0 0 0,-2 5-20 0 0,0-3 4 0 0,2 0-1 0 0,-1 1 1 0 0,1-1-1 0 0,0 1 0 0 0,-1 7-3 0 0,2-4 0 0 0,-2-1-1 0 0,-3 11 1 0 0,-1 1 12 0 0,5-6-56 0 0,1-8-24 0 0,0-1-42 0 0,0 0-54 0 0,-1 0-62 0 0,3-7-36 0 0,0-1 249 0 0,0 0-44 0 0,0 1-45 0 0,1-1-46 0 0,-1 1-48 0 0,1-1-49 0 0,-1 1-49 0 0,1-1-51 0 0,0 1-52 0 0,-1-1-52 0 0,1 1-55 0 0,0-1-55 0 0,0 0-57 0 0,0 1-57 0 0,0-2-58 0 0,0 1-60 0 0,2-1-1244 0 0,3-3-1147 0 0</inkml:trace>
  <inkml:trace contextRef="#ctx0" brushRef="#br2" timeOffset="3.647">15355 2976 12728 0 0,'11'-7'289'0'0,"-9"6"40"0"0,-2 1 21 0 0,0 0-149 0 0,0 0-97 0 0,0 0 72 0 0,0 0-54 0 0,0 0 127 0 0,0 0-23 0 0,0 0-49 0 0,0 0-42 0 0,0 0-37 0 0,0 1 24 0 0,0 4-13 0 0,0-3 4 0 0,0 5 178 0 0,-1-1-85 0 0,-1 0-68 0 0,1 0-49 0 0,-4 12 55 0 0,5-10-54 0 0,0-5-72 0 0,0 11 60 0 0,-1 0-32 0 0,-2 27 16 0 0,2-23-22 0 0,3 8-26 0 0,-1-18-11 0 0,0 1 1 0 0,-1-1-1 0 0,0 7-3 0 0,-1-4 31 0 0,-1 10-17 0 0,0-1-53 0 0,-2-1-56 0 0,-2 1-56 0 0,6-17-70 0 0,-1 0 70 0 0,0 0 42 0 0,0 2 38 0 0,-1 3-2 0 0,1-5 7 0 0,1 0-43 0 0,-1-1-25 0 0,0 0-47 0 0,0 0-56 0 0,0 0-63 0 0,0-1-4 0 0,0 1-54 0 0,0-1-59 0 0,0 1-63 0 0,-1-1-67 0 0,1 0-73 0 0,-1 0-77 0 0,0 1-81 0 0,-3 1-1005 0 0,-2 2-1001 0 0,7-5 2746 0 0</inkml:trace>
  <inkml:trace contextRef="#ctx0" brushRef="#br2" timeOffset="3.647">15090 3056 14568 0 0,'0'0'430'0'0,"0"0"-242"0"0,0 0-46 0 0,0 0-39 0 0,1 0-34 0 0,-1 0-11 0 0,4-2-95 0 0,-3 1 84 0 0,17-9 293 0 0,1 5-81 0 0,0 3-89 0 0,-1 2-96 0 0,-7 0-80 0 0,-2-1-39 0 0,16-1-28 0 0,1-1 79 0 0,-2 0 49 0 0,34-6 139 0 0,-23 2-132 0 0,-14 3-80 0 0,0-1-59 0 0,1 0-88 0 0,0 0-101 0 0,0 0-121 0 0,-12 2 144 0 0,1 0-37 0 0,-8 2-83 0 0,0 1-56 0 0,-1-1-52 0 0,1 0-44 0 0,0 0-153 0 0,0 0-45 0 0,1-1-184 0 0,2 0-497 0 0</inkml:trace>
  <inkml:trace contextRef="#ctx0" brushRef="#br2" timeOffset="3.647">16167 2972 9384 0 0,'0'0'192'0'0,"0"0"-76"0"0,1 0-46 0 0,0-1 21 0 0,-1 1-23 0 0,0-1 16 0 0,0 1 38 0 0,0 0 46 0 0,0 0 54 0 0,0 0-77 0 0,0 0-7 0 0,0 0 10 0 0,1-1 35 0 0,0-1-53 0 0,-1-1 17 0 0,2-3-38 0 0,-1 4-34 0 0,2-1 1 0 0,0 0 0 0 0,1 0 1 0 0,-1 0-1 0 0,1 1 1 0 0,0-1-1 0 0,0 0-76 0 0,3 0 150 0 0,0 0-1 0 0,0 0 1 0 0,1 0 0 0 0,-1 1-1 0 0,4-1-149 0 0,13-2 629 0 0,0 2 0 0 0,12 0-629 0 0,-25 2 166 0 0,-4 0-78 0 0,-5 1-54 0 0,1 0 0 0 0,0 0 0 0 0,0 0 0 0 0,-1 0-1 0 0,1 0 1 0 0,0 1 0 0 0,2 0-34 0 0,15 3 185 0 0,-18-3-181 0 0,0-1 1 0 0,0 1-1 0 0,0-1 1 0 0,0 1-1 0 0,0 0 1 0 0,0 0-1 0 0,0 0 1 0 0,0 0-1 0 0,-1 0 1 0 0,1 0-1 0 0,0 0 1 0 0,-1 0-1 0 0,1 1 1 0 0,-1-1-1 0 0,1 1 1 0 0,-1-1-1 0 0,1 1 1 0 0,-1 0-1 0 0,0-1 1 0 0,0 1-1 0 0,0 0 1 0 0,0 0-1 0 0,0 0 1 0 0,-1 0-1 0 0,1 0 1 0 0,0 0-1 0 0,-1 0 1 0 0,0 0-1 0 0,1 0 1 0 0,-1 0-1 0 0,0 0 1 0 0,0 0-1 0 0,0 2-4 0 0,-1 1 10 0 0,0 0-1 0 0,0 0 1 0 0,0 0-1 0 0,-1 0 1 0 0,0 0-1 0 0,0-1 1 0 0,0 1-1 0 0,0-1 1 0 0,-1 1-1 0 0,0-1 1 0 0,0 0-1 0 0,0 0 1 0 0,-2 2-10 0 0,2-3 6 0 0,-37 40 114 0 0,30-34-65 0 0,0-1-1 0 0,0 0 0 0 0,-8 4-54 0 0,-60 37 11 0 0,72-45 13 0 0,-5 5-74 0 0,6-6 132 0 0,2-1 17 0 0,1 0 50 0 0,1-1 11 0 0,2-1-27 0 0,3-1-130 0 0,0 1 0 0 0,0-1 0 0 0,1 0 0 0 0,-1 0 0 0 0,0-1 0 0 0,0 1 0 0 0,0-1 0 0 0,-1 0 0 0 0,2 0-3 0 0,14-6 0 0 0,-3 3 0 0 0,36-12 0 0 0,-43 14-75 0 0,0-1 50 0 0,35-8 112 0 0,-30 9-147 0 0,-8 1-12 0 0,1 1-35 0 0,1-1-62 0 0,0 0-58 0 0,-1 0-67 0 0,1 0-73 0 0,-1 0-83 0 0,1 0-90 0 0,-1 0-97 0 0,1 0-106 0 0,-8 2 423 0 0,1 0-42 0 0,1-1-467 0 0,1 0-308 0 0,0 1-728 0 0</inkml:trace>
  <inkml:trace contextRef="#ctx0" brushRef="#br2" timeOffset="3.647">16599 2939 13536 0 0,'0'0'306'0'0,"0"0"46"0"0,0 0 22 0 0,0 0-160 0 0,0 0-103 0 0,0 0-48 0 0,1 0-36 0 0,1 3-45 0 0,-2 0 35 0 0,2 3 289 0 0,-2 1-55 0 0,1 0-52 0 0,-1 0-45 0 0,0 0-42 0 0,0 1-37 0 0,-1 7-13 0 0,0-4-74 0 0,1 3-59 0 0,-1-4 69 0 0,0 0-1 0 0,0 0 1 0 0,-1-1-1 0 0,-2 6 3 0 0,-4 26 64 0 0,8-39-229 0 0,-1-1 44 0 0,1 1 39 0 0,0 0 34 0 0,-1 1 35 0 0,1 0 57 0 0,-1 3 163 0 0,-2 5 271 0 0,3-7-373 0 0,-1-1-65 0 0,1 0-72 0 0,0 1-73 0 0,-1-1-88 0 0,1 0-98 0 0,0-1-38 0 0,0 1-85 0 0,0-1-94 0 0,1 1-100 0 0,-1-1-109 0 0,1 0-115 0 0,-1 0-124 0 0,0-1 429 0 0,1 1-33 0 0,0-1-1206 0 0,1 1-993 0 0</inkml:trace>
  <inkml:trace contextRef="#ctx0" brushRef="#br2" timeOffset="3.647">16690 2968 11664 0 0,'0'0'264'0'0,"0"-1"288"0"0,-1 1-321 0 0,1 0-36 0 0,0 0-41 0 0,-1 0-46 0 0,1 0-49 0 0,-1 0-54 0 0,1 1 324 0 0,0-1-130 0 0,0 1-39 0 0,0 2 62 0 0,0-1-126 0 0,-1 1-35 0 0,1 5 60 0 0,0-6-24 0 0,-1 8 183 0 0,1 0-54 0 0,0 5 31 0 0,1 0-66 0 0,0 12 90 0 0,0-12-163 0 0,1-1-88 0 0,2 15-34 0 0,-3-24 4 0 0,-1 1 0 0 0,1-1 0 0 0,0 0 0 0 0,0 1 1 0 0,1-1-1 0 0,-1 0 0 0 0,1 0 0 0 0,1 1 0 0 0,2 4-48 0 0,0-2-51 0 0,-3-4-31 0 0,0 0-19 0 0,1 1-44 0 0,-1-2 9 0 0,1-1-33 0 0,0 0-80 0 0,-2-1-325 0 0,-1-1-18 0 0,0 0-6 0 0</inkml:trace>
  <inkml:trace contextRef="#ctx0" brushRef="#br2" timeOffset="3.647">16544 3007 9328 0 0,'0'0'208'0'0,"0"0"33"0"0,0 0 15 0 0,1-1-66 0 0,1-1-110 0 0,7-8-88 0 0,-8 9 47 0 0,0 0 45 0 0,3-4-10 0 0,1 0 36 0 0,5-2 111 0 0,1 0 42 0 0,4-2 180 0 0,-5 2-37 0 0,1 0-53 0 0,0 1-47 0 0,1 1-43 0 0,3-1 7 0 0,-1 1-43 0 0,4 0 2 0 0,9-3 64 0 0,-9 3-92 0 0,-12 3-194 0 0,1 1 4 0 0,10-3 46 0 0,-9 2-127 0 0,0 0 75 0 0,20-5 215 0 0,-16 5-193 0 0,-5 1-75 0 0,1-1-66 0 0,-1 1-100 0 0,1 0-111 0 0,-4 0 114 0 0,0 1-35 0 0,0-1-38 0 0,0 1-39 0 0,-3 0 13 0 0,0-1-47 0 0,0 1-39 0 0,0 0-37 0 0,0 0-125 0 0,0-1-36 0 0,3 1-1310 0 0,-4 0 1903 0 0</inkml:trace>
  <inkml:trace contextRef="#ctx0" brushRef="#br2" timeOffset="3.647">16749 2551 13168 0 0,'0'0'388'0'0,"0"0"-144"0"0,0 0-111 0 0,0 0-32 0 0,-1 1-50 0 0,-2 6-34 0 0,-21 43 314 0 0,-17 21 275 0 0,24-42-339 0 0,-22 32 247 0 0,19-31-305 0 0,0 1-36 0 0,-2 0-38 0 0,2 0-44 0 0,-1 0-47 0 0,2 1-52 0 0,-24 40 86 0 0,-49 89-77 0 0,87-152-125 0 0,0 1 61 0 0,-2 1 52 0 0,-2 6 80 0 0,-7 13 95 0 0,10-20-154 0 0,1 0-46 0 0,1-2-41 0 0,-1 1-52 0 0,1-1-60 0 0,0 1-69 0 0,1-2-15 0 0,0 0-60 0 0,-1 0-63 0 0,1 0-69 0 0,0 1-74 0 0,1-1-78 0 0,-1 0-84 0 0,0 0-89 0 0,-3 11-1185 0 0,-4 8-1123 0 0</inkml:trace>
  <inkml:trace contextRef="#ctx0" brushRef="#br0" timeOffset="3.647">2084 12839 7920 0 0,'0'0'174'0'0,"0"0"29"0"0,0 0 13 0 0,-1-1-31 0 0,-3 0-75 0 0,4 0 7 0 0,-1 1 132 0 0,0 0-205 0 0,0 0 44 0 0,0 0 40 0 0,1 0 36 0 0,-1 0 261 0 0,0 0 105 0 0,1-1 204 0 0,3 0 1136 0 0,-1 1-979 0 0,-1 0-499 0 0,0-1-50 0 0,1 1 18 0 0,-1 0-228 0 0,0 0-36 0 0,0 0-25 0 0,0 0-124 0 0,0 0-24 0 0,-1 0-36 0 0,1 0-38 0 0,-1 0-40 0 0,7 0 356 0 0,-1 0 0 0 0,0 1 0 0 0,1 0 1 0 0,-1 1-1 0 0,1 0-165 0 0,9 2 295 0 0,-6-1-160 0 0,1 0-51 0 0,-1 0-62 0 0,1-2-72 0 0,8 2 97 0 0,-1-1 35 0 0,43 5 279 0 0,-34-5-236 0 0,7 0-22 0 0,0-1-36 0 0,22 2 22 0 0,-7 0-11 0 0,43 3 61 0 0,-53-5-365 0 0,-30-1 137 0 0,0 1-39 0 0,0 0-71 0 0,1-1-75 0 0,-1 1-88 0 0,0 0-103 0 0,-6-1 353 0 0,-1 1-108 0 0,-1-1 64 0 0,0 0-33 0 0,0 1-34 0 0,0-1-38 0 0,0 0-39 0 0,0 1-42 0 0,-1-1-42 0 0,1 1-46 0 0,0-1-47 0 0,0 1-50 0 0,0-1-50 0 0,0 1-55 0 0,2 0-1169 0 0,1 1-1010 0 0,-4-2 2809 0 0</inkml:trace>
  <inkml:trace contextRef="#ctx0" brushRef="#br0" timeOffset="3.647">2166 13037 6192 0 0,'-1'0'159'0'0,"1"0"-104"0"0,-4 0-132 0 0,3 0 97 0 0,1 0 44 0 0,-1 0 58 0 0,1 0 72 0 0,0 0 86 0 0,1 0 100 0 0,8 3 376 0 0,1-1-105 0 0,1-1-96 0 0,1-1-83 0 0,-1 0-76 0 0,1 0-63 0 0,0-1-54 0 0,-1 0-44 0 0,-3 1-80 0 0,32-1 412 0 0,29 3 442 0 0,-40 0-603 0 0,-10-1-156 0 0,20 1 195 0 0,0 0 43 0 0,77 0 1102 0 0,-105-2-1569 0 0,0 0 48 0 0,25 2 296 0 0,-21-1-242 0 0,-6 0-86 0 0,0-1-40 0 0,0 1-49 0 0,0-1-59 0 0,1 1-67 0 0,-1-1-78 0 0,0 0-86 0 0,1 0-97 0 0,-10 0 193 0 0,1 0-37 0 0,1 0-380 0 0,-1 0 92 0 0,0 0-51 0 0,1 0-729 0 0,-1 0-573 0 0,0 0-1090 0 0</inkml:trace>
  <inkml:trace contextRef="#ctx0" brushRef="#br0" timeOffset="3.647">2679 12661 10392 0 0,'0'0'233'0'0,"0"0"39"0"0,0 0-68 0 0,0-1-66 0 0,0 1-58 0 0,-1 0-46 0 0,1-1-42 0 0,-1 0-145 0 0,1 0 123 0 0,-1 0 68 0 0,1 1 92 0 0,0 0-20 0 0,0-1 36 0 0,0 1 38 0 0,0 0 43 0 0,0 0 47 0 0,0 0 49 0 0,0 0 55 0 0,1 1 58 0 0,16 16 338 0 0,-5-5-340 0 0,-5-5-243 0 0,0 0-46 0 0,-1 0-55 0 0,1 0-62 0 0,26 20 250 0 0,0-1 0 0 0,13 5-278 0 0,33 19 314 0 0,-32-20-167 0 0,1 1-42 0 0,39 32-102 0 0,-49-35-74 0 0,-35-25 59 0 0,0-1 11 0 0,-1 0 0 0 0,1 0 1 0 0,-1 1-1 0 0,0-1 1 0 0,1 1-1 0 0,-1-1 1 0 0,0 1-1 0 0,-1 0 1 0 0,1 0-1 0 0,0 1 1 0 0,-1-2 2 0 0,0-1-1 0 0,-1 1 1 0 0,1 0-1 0 0,-1 0 1 0 0,0-1-1 0 0,1 1 1 0 0,-1 0 0 0 0,0 0-1 0 0,0 0 1 0 0,0 1-2 0 0,-5 11 50 0 0,-8 4 31 0 0,8-12-23 0 0,0-1 0 0 0,-1 1 0 0 0,0-1 0 0 0,0-1 0 0 0,-5 4-58 0 0,-11 6 140 0 0,0-2-1 0 0,-1 0 0 0 0,-9 2-139 0 0,-3 0 88 0 0,1 0-58 0 0,-14 4 76 0 0,-41 16 65 0 0,46-15-52 0 0,0 1-119 0 0,14-7 22 0 0,-9 5 34 0 0,21-7-57 0 0,5 4-44 0 0,11-14-50 0 0,1-1-44 0 0,0 0-203 0 0,0 0 178 0 0,0 0-41 0 0,0 0-71 0 0,0 0 90 0 0,0 0-36 0 0,0 0-40 0 0,0 0-37 0 0,0 0-400 0 0,0 0 101 0 0,0 1-52 0 0,1-1-760 0 0,1 2-292 0 0,1 0-956 0 0,-2-1 1874 0 0</inkml:trace>
  <inkml:trace contextRef="#ctx0" brushRef="#br0" timeOffset="3.647">4214 12468 5840 0 0,'-2'0'103'0'0,"-6"-5"287"0"0,6 3-307 0 0,0 1-51 0 0,-1-1 11 0 0,1 0 79 0 0,0 0 63 0 0,0 0 52 0 0,-1 0 150 0 0,-5-3 590 0 0,5 3-672 0 0,0 1-43 0 0,-2 1-91 0 0,4 0 404 0 0,1 0-298 0 0,0 0-67 0 0,-1 0-58 0 0,0 0-50 0 0,-1-1-7 0 0,-3 1-68 0 0,3-1 32 0 0,1 1 68 0 0,0 0 101 0 0,0 0-68 0 0,1 0 34 0 0,0 0 39 0 0,0 0 42 0 0,0 0 45 0 0,0 0 49 0 0,6 2 13 0 0,0-1-49 0 0,0 1-43 0 0,0 0-40 0 0,1 1 4 0 0,1 0-42 0 0,2 1 46 0 0,0 0-49 0 0,8 3 211 0 0,1-2-110 0 0,-4-3-137 0 0,-1 0-40 0 0,16 0 46 0 0,7 2-18 0 0,-7-1-78 0 0,54 0 446 0 0,-66-3-448 0 0,0 0-41 0 0,0 0-54 0 0,22-2 109 0 0,0 0-1 0 0,-1-3 0 0 0,27-7-94 0 0,-51 9 51 0 0,1 1 0 0 0,10 0-51 0 0,43 1 26 0 0,-55 1-26 0 0,-3 1 44 0 0,-2 0-30 0 0,6-1 35 0 0,-13 0-44 0 0,-2 0-6 0 0,1 0 1 0 0,-1 0-1 0 0,1 0 0 0 0,-1 0 1 0 0,1 0-1 0 0,0 0 1 0 0,-1 0-1 0 0,1 0 0 0 0,-1 0 1 0 0,1 0-1 0 0,-1 0 1 0 0,1 0-1 0 0,0 0 0 0 0,-1 1 1 0 0,1-1-1 0 0,-1 0 1 0 0,1 0-1 0 0,-1 1 1 0 0,1-1-1 0 0,-1 0 0 0 0,0 1 1 0 0,1-1 0 0 0,0 1-100 0 0,-1-1-47 0 0,0 0-12 0 0,0 1-54 0 0,0-1 104 0 0,-1 1 72 0 0,-1-1 63 0 0,1 0-36 0 0,0 1-49 0 0,1-1-40 0 0,-1 0-59 0 0,1 1-26 0 0,-1-1-56 0 0,1 1-64 0 0,0 0-68 0 0,0 4-196 0 0</inkml:trace>
  <inkml:trace contextRef="#ctx0" brushRef="#br0" timeOffset="3.647">5344 12896 6992 0 0,'0'0'157'0'0,"0"0"23"0"0,0 0 12 0 0,3 0 36 0 0,5 0 49 0 0,1 0 83 0 0,1 1 47 0 0,14 0 611 0 0,-10 0-456 0 0,-5 0-287 0 0,-1 0-64 0 0,1-1-66 0 0,13 2 377 0 0,0-1-106 0 0,-1 0-93 0 0,1 0-81 0 0,4 0-41 0 0,0-1-77 0 0,5 1-48 0 0,16-1-32 0 0,-43 0-410 0 0,-2 0 41 0 0,2 0-229 0 0,-3 0 128 0 0,0 1-506 0 0,-1-1 476 0 0,0 1-88 0 0,1-1-1027 0 0,-1 0-887 0 0</inkml:trace>
  <inkml:trace contextRef="#ctx0" brushRef="#br0" timeOffset="3.647">5297 13026 7656 0 0,'0'0'166'0'0,"0"0"29"0"0,0 0-56 0 0,0 0-36 0 0,2 0 15 0 0,0 0-80 0 0,4 0-5 0 0,6 0-79 0 0,0 0 118 0 0,1 0 100 0 0,-1 1 81 0 0,0-1 28 0 0,-1 1 38 0 0,26 1 816 0 0,-21-1-688 0 0,11 3 367 0 0,-1 0-111 0 0,0 0-106 0 0,1 1-102 0 0,-1 0-106 0 0,0 0-87 0 0,0-1-82 0 0,-1-1-77 0 0,-6-1-65 0 0,0 0-12 0 0,-6 0-94 0 0,-3-2-70 0 0,1 0-92 0 0,-1 0-30 0 0</inkml:trace>
  <inkml:trace contextRef="#ctx0" brushRef="#br0" timeOffset="3.647">4725 12704 4176 0 0,'0'0'91'0'0,"0"0"11"0"0,1 0 12 0 0,10-1-24 0 0,24-3 30 0 0,-27 3-26 0 0,-3 0 63 0 0,9-1 459 0 0,-8 0-252 0 0,-2 1-97 0 0,-1 0 61 0 0,1 0 74 0 0,-1 0 85 0 0,0 0-224 0 0,-1 0 66 0 0,0 0 55 0 0,0 1 44 0 0,-1-1 130 0 0,0 1 1109 0 0,-2 0-977 0 0,0 1-36 0 0,0-1-101 0 0,0 1-325 0 0,0 0-39 0 0,0-1-42 0 0,0 1-48 0 0,-1 0-49 0 0,1 0-102 0 0,-1 1-112 0 0,0-1-125 0 0,-1 2 449 0 0,-2-1-69 0 0,-2-1-44 0 0,-3 0-29 0 0,5-1 28 0 0,-17 3 53 0 0,13-2-74 0 0,0 0 0 0 0,1 0 0 0 0,-7 3-25 0 0,-20 5 90 0 0,-16-1-42 0 0,11-3-38 0 0,15-2 36 0 0,-37 3-36 0 0,43-5 20 0 0,0 0 36 0 0,-3-1-29 0 0,-1 0 42 0 0,-22-4 167 0 0,7 2 14 0 0,0-4 75 0 0,13 1-142 0 0,10 4-124 0 0,-5 1 98 0 0,1 2-33 0 0,13-2-93 0 0,0 1 1 0 0,0 0-1 0 0,1 0 1 0 0,-1 1 0 0 0,0 0-1 0 0,0 0 1 0 0,-4 3-42 0 0,9-4 0 0 0,0 0 1 0 0,0 0 0 0 0,0 0-1 0 0,0 0 1 0 0,0 0-1 0 0,1 0 1 0 0,-1 0-1 0 0,0 0 1 0 0,1 0 0 0 0,-1 1-1 0 0,1-1 1 0 0,0 0-1 0 0,-1 0 1 0 0,1 1-1 0 0,0-1 1 0 0,-1 0 0 0 0,1 1-1 0 0,0 0 0 0 0,-2 8 1 0 0,2-9-1 0 0,-1 0 0 0 0,1 0 0 0 0,0 0 0 0 0,0 0 0 0 0,0-1 0 0 0,0 1 0 0 0,0 0 0 0 0,1 0 0 0 0,-1 0 0 0 0,0 0 0 0 0,0 0 0 0 0,0-1 0 0 0,1 1 0 0 0,-1 0 0 0 0,0 0 0 0 0,1 0 0 0 0,2 11 0 0 0,-3-10 0 0 0,1 0 0 0 0,-1 1 0 0 0,1-1 0 0 0,-1 0 0 0 0,1 0 0 0 0,0 1 0 0 0,0-1 0 0 0,0 0 0 0 0,0 0 0 0 0,1 0 0 0 0,-1 0 0 0 0,2 2 0 0 0,-1-2 0 0 0,-1 1 0 0 0,1-1 0 0 0,-1 1 0 0 0,1-1 0 0 0,-1 1 0 0 0,0 0 0 0 0,0-1 0 0 0,0 1 0 0 0,0 1 0 0 0,0 12 0 0 0,-1-12 0 0 0,0-1 0 0 0,1 1 0 0 0,-1-1 0 0 0,1 1 0 0 0,-1-1 0 0 0,1 0 0 0 0,0 1 0 0 0,1-1 0 0 0,-1 1 0 0 0,1 0 0 0 0,-1 0 0 0 0,0 0 0 0 0,0 1 0 0 0,-1-1 0 0 0,1 0 0 0 0,-1 0 0 0 0,0 1 0 0 0,0-1 0 0 0,0 2 0 0 0,0 1 0 0 0,1 0 0 0 0,0 0 0 0 0,0 0 0 0 0,1-1 0 0 0,0 1 0 0 0,0 0 0 0 0,3 4 0 0 0,0 4 0 0 0,-2-7 1 0 0,1-1 1 0 0,0-1 0 0 0,0 1 0 0 0,0 0 0 0 0,1-1 0 0 0,3 4-2 0 0,2 2 55 0 0,-8-9-53 0 0,0-1 0 0 0,1 0 0 0 0,-1 0-1 0 0,1 1 1 0 0,-1-1 0 0 0,1-1 0 0 0,0 1 0 0 0,0 0-2 0 0,0 0 0 0 0,0-1-1 0 0,-1 1 1 0 0,1 0 0 0 0,0 1 0 0 0,-1-1 0 0 0,1 0 0 0 0,1 3 0 0 0,10 6 2 0 0,-3-5 30 0 0,-3-1 21 0 0,0-1 36 0 0,1 0-19 0 0,12-2 24 0 0,-17-2-53 0 0,-3 0 42 0 0,3-2 16 0 0,4 1-66 0 0,-4 0-6 0 0,4-1 32 0 0,15-6 32 0 0,-22 7-83 0 0,0 1-1 0 0,0 0 1 0 0,0-1 0 0 0,0 1 0 0 0,-1-1-1 0 0,1 1 1 0 0,0-1 0 0 0,0 1-1 0 0,-1-1 1 0 0,1 1 0 0 0,0-1 0 0 0,-1 0-1 0 0,1 1 1 0 0,0-1 0 0 0,-1 0-1 0 0,1 0 1 0 0,-1 0 0 0 0,1 1-1 0 0,-1-1-7 0 0,5-10 155 0 0,-1 3-11 0 0,-5 0-19 0 0,1 7-110 0 0,0 0 0 0 0,0 0-1 0 0,0 1 1 0 0,0-1-1 0 0,0 0 1 0 0,0 0-1 0 0,0 0 1 0 0,0 0-1 0 0,1 1 1 0 0,-1-1-1 0 0,0 0 1 0 0,0 0 0 0 0,1 0-1 0 0,-1 0-14 0 0,1 0 11 0 0,-1 1-1 0 0,0-1 1 0 0,1 1 0 0 0,-1-1-1 0 0,0 0 1 0 0,0 0-1 0 0,1 1 1 0 0,-1-1 0 0 0,0 0-1 0 0,0 1 1 0 0,0-1 0 0 0,0 0-1 0 0,0 0 1 0 0,0 1-1 0 0,0-1 1 0 0,0 0 0 0 0,0 1-1 0 0,-1-1 1 0 0,1 0-1 0 0,0 0-10 0 0,-8-10 182 0 0,2 3-72 0 0,2 1-98 0 0,3 5-12 0 0,-1 0 0 0 0,1 0 0 0 0,-1-1 0 0 0,0 1 0 0 0,0 0 0 0 0,0 0 0 0 0,0 0 0 0 0,0 1 0 0 0,0-1 0 0 0,0 0 0 0 0,-1 1 0 0 0,1 0 0 0 0,-1-1 0 0 0,0 1 0 0 0,-21-15 0 0 0,21 14 0 0 0,0-1 0 0 0,-1 0 0 0 0,0 1 0 0 0,0 0 0 0 0,0 0 0 0 0,0 0 0 0 0,0 0 0 0 0,-1 0 0 0 0,1 1 0 0 0,-1-1 0 0 0,1 0 0 0 0,-1-1 0 0 0,1 1 0 0 0,-1-2 0 0 0,-5-7 0 0 0,1 2 0 0 0,7 7 2 0 0,-9-7-21 0 0,-3 2-48 0 0,12 7 6 0 0,-1 0 5 0 0,2 0-9 0 0,0 0-36 0 0,1 0-94 0 0,0 0 34 0 0,0 0 38 0 0,1 1-29 0 0,0-1 88 0 0,1 3 15 0 0,-2-2 3 0 0,0 0-41 0 0,0-1-90 0 0,0 1-103 0 0,-2 0 146 0 0,1 0-62 0 0,0 1-100 0 0,1 0-218 0 0,1-1-12 0 0,1 0 213 0 0,-1 0 95 0 0,1 0 55 0 0,0 1 61 0 0,0-1 95 0 0,-1-1 32 0 0,10 10-903 0 0</inkml:trace>
  <inkml:trace contextRef="#ctx0" brushRef="#br0" timeOffset="3.647">4698 13137 12208 0 0,'0'0'273'0'0,"0"0"40"0"0,0 0 23 0 0,-4 5-43 0 0,1-2-205 0 0,1 1-55 0 0,-2 2 3 0 0,-1 0 57 0 0,3-5-41 0 0,1 1 0 0 0,0-1 0 0 0,-1 1-1 0 0,1 0 1 0 0,0 0 0 0 0,0-1 0 0 0,0 1 0 0 0,0 2-52 0 0,1 3 136 0 0,0-6 102 0 0,-1 2-100 0 0,0-1-72 0 0,-2 2 12 0 0,2-3 22 0 0,-2 9 365 0 0,2 1-74 0 0,1 0-62 0 0,1 0-51 0 0,0 8 118 0 0,0-10-247 0 0,4 3-53 0 0,-4-11-86 0 0,0 1 1 0 0,0 0-1 0 0,0 0 1 0 0,-1 0-1 0 0,1 0 1 0 0,-1 0-1 0 0,1 0 1 0 0,-1 0-1 0 0,0 1-10 0 0,0-3 2 0 0,0 1 0 0 0,0-1 0 0 0,0 1 0 0 0,0 0 0 0 0,1-1 0 0 0,-1 1 0 0 0,0-1 0 0 0,0 1 0 0 0,0-1 0 0 0,1 1 0 0 0,-1 0 0 0 0,0-1 0 0 0,0 1 0 0 0,1-1 0 0 0,-1 1 0 0 0,1-1 0 0 0,-1 0 0 0 0,0 1 0 0 0,1-1 0 0 0,-1 1 0 0 0,1-1 0 0 0,-1 0-2 0 0,2 2 8 0 0,-1-1 0 0 0,0 0-1 0 0,0 1 1 0 0,0-1 0 0 0,0 0 0 0 0,0 1 0 0 0,0 0 0 0 0,0-1 0 0 0,0 1 0 0 0,-1-1 0 0 0,1 1 0 0 0,0 0-8 0 0,0 3 10 0 0,2-1-25 0 0,-2-3-40 0 0,0 0-60 0 0,-1-1-137 0 0,0 0-11 0 0,0 0 58 0 0,1 0 53 0 0,-1 0 46 0 0,0 0 17 0 0,1 0 86 0 0,-1 0 55 0 0,1 0 136 0 0,0 0-143 0 0,0 0-74 0 0,-1 0-49 0 0,1 0-59 0 0,-1 0-70 0 0,0 0-44 0 0,1 0-72 0 0,-1 0-78 0 0,0 0-86 0 0,0 0-93 0 0,0 0-101 0 0,0 0-108 0 0,1 0-115 0 0,-1 0-1007 0 0,0 0-1076 0 0</inkml:trace>
  <inkml:trace contextRef="#ctx0" brushRef="#br0" timeOffset="3.647">4695 13031 8696 0 0,'-2'-1'84'0'0,"0"0"-101"0"0,0 1-11 0 0,1 0 36 0 0,1-1 32 0 0,-1 1 40 0 0,0-1 25 0 0,-1 1 42 0 0,1-1 48 0 0,0 0 53 0 0,-1 1-328 0 0,1-1 84 0 0,1 0 99 0 0,0 0 150 0 0,1 0-172 0 0,0 1-48 0 0,-1 0-50 0 0,1 0-61 0 0,0-1-78 0 0,0 1-89 0 0,-1 0-104 0 0,1 0-118 0 0,-1 0 186 0 0,0 0-36 0 0,0 0-1024 0 0,0 0-768 0 0</inkml:trace>
  <inkml:trace contextRef="#ctx0" brushRef="#br0" timeOffset="3.647">4944 13055 9184 0 0,'0'0'208'0'0,"0"0"-44"0"0,0 0-60 0 0,-1 1-22 0 0,0 2-41 0 0,0-2 4 0 0,1 0 53 0 0,-1 0 77 0 0,-2 5-136 0 0,-4 7-37 0 0,3-8 38 0 0,-1-1 62 0 0,-1 1 90 0 0,3-2-92 0 0,-1 1 47 0 0,0 1 71 0 0,-1 4 150 0 0,-2 2 74 0 0,2-6-245 0 0,4-3-119 0 0,0-1 0 0 0,0 1 0 0 0,0-1 1 0 0,0 1-1 0 0,0 0 0 0 0,0-1 0 0 0,1 1 1 0 0,-1 0-1 0 0,0-1 0 0 0,1 1-78 0 0,-2 9 350 0 0,0 1-41 0 0,0 0-24 0 0,0-1-73 0 0,-1-4-82 0 0,-2 11 261 0 0,5-11-296 0 0,1 1-37 0 0,-1-7-55 0 0,0 0 0 0 0,0-1 0 0 0,0 1 0 0 0,0 0 0 0 0,-1 0 0 0 0,1 0 0 0 0,0 0 0 0 0,0 0 0 0 0,-1 0 0 0 0,1 0 0 0 0,0 0 0 0 0,-1 0 0 0 0,1 0 0 0 0,-1 0 0 0 0,1-1 0 0 0,-1 1 0 0 0,1 0 0 0 0,-1 0 0 0 0,1-1 0 0 0,-1 1 0 0 0,-1 0-3 0 0,2 0 2 0 0,-1 0 0 0 0,0-1 0 0 0,1 1 0 0 0,-1 0-1 0 0,0 0 1 0 0,1 0 0 0 0,-1 0 0 0 0,1 0 0 0 0,-1 0 0 0 0,1 0 0 0 0,-1 0 0 0 0,1 0 0 0 0,0 0 0 0 0,0 0 0 0 0,-1 0 0 0 0,1 0 0 0 0,0 0-2 0 0,1 13 0 0 0,-1-12 0 0 0,0 1 0 0 0,0-1 0 0 0,1 0 0 0 0,-2 1 0 0 0,1-1 0 0 0,0 0 0 0 0,0 1 0 0 0,-1-1 0 0 0,1 0 0 0 0,-1 1 0 0 0,0-1 0 0 0,0 0 0 0 0,0 0 0 0 0,0 1 0 0 0,-2 8 19 0 0,3-10-15 0 0,-1 0 0 0 0,1 0 0 0 0,0 1 1 0 0,0-1-1 0 0,-1 0 0 0 0,1 0 0 0 0,-1 0 0 0 0,1 0 0 0 0,-1 0 0 0 0,1 0 0 0 0,-1 0 0 0 0,1 0 1 0 0,-1 0-1 0 0,0 0 0 0 0,0 0 0 0 0,0 0-4 0 0,-1 0-48 0 0,0 1 38 0 0,-2 1 71 0 0,-1 2 120 0 0,3-4-140 0 0,1-1-49 0 0,-1-1-56 0 0,1-1-69 0 0,0 0-84 0 0,1 0 0 0 0,1 0 42 0 0,1-1 7 0 0,3-1-34 0 0,0-1-40 0 0,-4 3 36 0 0,0-7-289 0 0,1 0-31 0 0,3-1 86 0 0,3-3-150 0 0,-4-2-50 0 0,-3 11 437 0 0,0 0 0 0 0,1 0-1 0 0,-1 0 1 0 0,1 0 0 0 0,0 1 0 0 0,0-2 203 0 0,1 1-181 0 0,0-1-34 0 0,2-6-286 0 0,7-11-737 0 0,-6 15 886 0 0,0 2 71 0 0,-2 1 70 0 0,2 0-68 0 0,0-1 61 0 0,-1 1 53 0 0,1 0 43 0 0,4-3-13 0 0,18-5-15 0 0,-19 9 142 0 0,14-4-49 0 0,-8 5 73 0 0,4-3 123 0 0,-13 3-55 0 0,-1-1 51 0 0,0 2 84 0 0,-4 0 175 0 0,0 1-119 0 0,-1 0-66 0 0,0 0-61 0 0,0 0-52 0 0,0 0-35 0 0,1 0-98 0 0,-1 0-63 0 0,1 0-207 0 0,0 0 198 0 0,0 0 111 0 0,-1 0 56 0 0,0 0 67 0 0,1 0 78 0 0,-1 0 55 0 0,0 0 80 0 0,0 1 89 0 0,1-1 97 0 0,-1 0 105 0 0,0 0 115 0 0,0 0 121 0 0,0 0-383 0 0,-1 0 33 0 0,-8 9 55 0 0,-1 1-79 0 0,5-5-306 0 0,-2-1-59 0 0,-23 12 303 0 0,17-6-158 0 0,-4 3 32 0 0,-12 4 227 0 0,5-2-111 0 0,9-5-202 0 0,12-4-124 0 0,3-3-20 0 0,-3 0 92 0 0,-3 7-122 0 0,6 0 71 0 0,1-8-84 0 0,0 1 0 0 0,0-1-1 0 0,1 1 1 0 0,-1-1-1 0 0,0 0 1 0 0,1 0-1 0 0,0 0 1 0 0,-1 0 0 0 0,1 1-30 0 0,1-1 12 0 0,-1 1 0 0 0,1-1 1 0 0,-1 0-1 0 0,1 0 1 0 0,0 0-1 0 0,1 1-12 0 0,33 13 52 0 0,-6-3-5 0 0,-30-13-244 0 0,1 1 62 0 0,-1 0 53 0 0,1 0 46 0 0,2 0 65 0 0,0 0 62 0 0,4 1 184 0 0,-2-1-189 0 0,-2 0-124 0 0,-1-1-27 0 0,-1 0-36 0 0,0 0-41 0 0,0 0-45 0 0,0 0-49 0 0,0 0-55 0 0,0 0-57 0 0,0 0-64 0 0,0 0-67 0 0,-1-1-71 0 0,1 1-76 0 0,0-1-81 0 0,-1 0-85 0 0,1 1-89 0 0,-1-1-332 0 0,2-1-2035 0 0</inkml:trace>
  <inkml:trace contextRef="#ctx0" brushRef="#br0" timeOffset="3.647">3128 8824 4232 0 0,'0'0'91'0'0,"0"0"11"0"0,0 0 12 0 0,0 0-29 0 0,0 0 7 0 0,0 0 113 0 0,0 0-43 0 0,-1 2 60 0 0,0 0-98 0 0,-1 4 83 0 0,1-5-97 0 0,1 1 53 0 0,-1-1 123 0 0,1 0-96 0 0,-1-1 35 0 0,-1 5 241 0 0,-1 0-45 0 0,1-1-42 0 0,0 1-40 0 0,0 0-37 0 0,1 0-35 0 0,-2 6 173 0 0,1-5-229 0 0,1 1-33 0 0,-1 5 92 0 0,1 4-53 0 0,0 7 21 0 0,0 2 152 0 0,-1-1-88 0 0,0-6-115 0 0,0 8 52 0 0,-2 35 558 0 0,-10 29 282 0 0,3-20-217 0 0,-5 2-80 0 0,13-51-572 0 0,0 27 206 0 0,3-46-373 0 0,-1 0 52 0 0,-1-3 173 0 0,1-1-81 0 0,1 0-97 0 0,0 0-52 0 0,1-1-44 0 0,5-20 290 0 0,-1-1-57 0 0,1-5-54 0 0,-2 15-138 0 0,0 0-40 0 0,2-8 70 0 0,0 0 0 0 0,0-10-65 0 0,-2 10 69 0 0,0 1-1 0 0,6-14-68 0 0,-2 11 59 0 0,2-13-77 0 0,2-5-49 0 0,-3 15 58 0 0,11-33 9 0 0,-11 30 0 0 0,13-26 0 0 0,-9 18 0 0 0,-8 24 0 0 0,0 1 0 0 0,4-7 0 0 0,44-78 0 0 0,-49 90-19 0 0,1 0-1 0 0,1 0 0 0 0,-1 1 0 0 0,6-5 20 0 0,-5 5-12 0 0,-1 0 0 0 0,1 0 0 0 0,-1 0-1 0 0,3-6 13 0 0,-8 12 0 0 0,0 1 0 0 0,1-1 0 0 0,-1 0 0 0 0,1 0 0 0 0,0 1 0 0 0,-1-1 0 0 0,1 0 0 0 0,0 1 0 0 0,-1-1 0 0 0,1 1 0 0 0,0-1 0 0 0,-1 1 0 0 0,2-1 0 0 0,9-7 0 0 0,-11 7 0 0 0,0 1 0 0 0,1-1 0 0 0,-1 1 0 0 0,0 0 0 0 0,1-1 0 0 0,-1 1 0 0 0,1 0 0 0 0,-1-1 0 0 0,1 1 0 0 0,-1 0 0 0 0,1 0 0 0 0,-1-1 0 0 0,1 1 0 0 0,-1 0 0 0 0,1 0 0 0 0,-1 0 0 0 0,1 0 0 0 0,-1 0 0 0 0,1 0 0 0 0,-1 0 0 0 0,1 0 0 0 0,0 0 0 0 0,-1 0 0 0 0,1 0 0 0 0,-1 0 0 0 0,1 0 0 0 0,-1 0 0 0 0,1 1 0 0 0,-1-1 0 0 0,1 0 0 0 0,-1 0 0 0 0,1 0 0 0 0,-1 1 0 0 0,1-1 0 0 0,-1 0 0 0 0,1 1 0 0 0,-1-1 0 0 0,0 0 0 0 0,1 1 0 0 0,-1-1 0 0 0,0 1 0 0 0,1-1 0 0 0,-1 1 0 0 0,0-1 0 0 0,1 1 0 0 0,1 1-8 0 0,1 0 0 0 0,-1 1 0 0 0,0-1 0 0 0,0 1 0 0 0,-1-1 0 0 0,1 1-1 0 0,0 0 1 0 0,0 2 8 0 0,1 3 2 0 0,0-1-1 0 0,-1 1 1 0 0,0-1-1 0 0,0 6-1 0 0,1 3-5 0 0,11 47 237 0 0,0 20-232 0 0,-8-34 38 0 0,-5 0-52 0 0,2 0 19 0 0,4-1 55 0 0,-3-18 42 0 0,-1-1 1 0 0,0 11-103 0 0,0 25 160 0 0,-2-49-64 0 0,0-1-1 0 0,3 11-95 0 0,0-2 171 0 0,-1-15-87 0 0,0 2-28 0 0,0 3-68 0 0,-2-3 13 0 0,0-8 34 0 0,6 14 93 0 0,-6-16-277 0 0,-1-1-66 0 0,0 0-10 0 0,0 0 55 0 0,0 0-41 0 0,0 0-127 0 0,0 0 17 0 0,0 0-35 0 0,0 0-933 0 0,0-1-58 0 0,3-4-11 0 0</inkml:trace>
  <inkml:trace contextRef="#ctx0" brushRef="#br0" timeOffset="3.647">3102 9045 6120 0 0,'0'0'176'0'0,"-1"-1"-4"0"0,0 0-99 0 0,0 0 115 0 0,1 1 43 0 0,5-4 613 0 0,0 1-90 0 0,0 0-81 0 0,1 0-75 0 0,0 0-66 0 0,1 1-60 0 0,0 0-52 0 0,0 0-43 0 0,1 0 26 0 0,1 1-40 0 0,26-2 1183 0 0,-19 2-978 0 0,-1 1-80 0 0,1-1-72 0 0,-1 0-65 0 0,0 0-62 0 0,0 0-48 0 0,0 0-43 0 0,0 1-35 0 0,-9-1-45 0 0,13 0 228 0 0,-5 0-162 0 0,-9 0-142 0 0,0 1-47 0 0,3 0 30 0 0,50 1 221 0 0,-42 1-208 0 0,-12 0 13 0 0,-3-2-48 0 0,2 0 4 0 0,8 1 49 0 0,-3-1-45 0 0,-7 0-265 0 0,0 0 95 0 0,0 0 83 0 0,0 0 71 0 0,0 1 75 0 0,-1-1 63 0 0,0 1 433 0 0,0-1-374 0 0,0 0-57 0 0,0 1-93 0 0,1-1-47 0 0,-1 0-43 0 0,0 0-45 0 0,1 1-50 0 0,-1-1-55 0 0,1 0-135 0 0,1 0-104 0 0,-1 1-115 0 0,1-1-125 0 0,-1 0 288 0 0,0 0-34 0 0,0 0-37 0 0,1 1-37 0 0,-1-1-39 0 0,1 0-40 0 0,-1 0-41 0 0,1 0-43 0 0,-2 0-1318 0 0,0 0-1118 0 0</inkml:trace>
  <inkml:trace contextRef="#ctx0" brushRef="#br0" timeOffset="3.647">4537 8333 10120 0 0,'-16'-13'298'0'0,"16"13"-284"0"0,-1-1-1 0 0,1 1 1 0 0,0-1-1 0 0,-1 1 1 0 0,1 0-1 0 0,0-1 1 0 0,-1 1-1 0 0,1-1 1 0 0,0 1-1 0 0,0-1 1 0 0,-1 1-1 0 0,1-1 1 0 0,0 0-1 0 0,0 1 1 0 0,0-1-1 0 0,0 1 1 0 0,0-1-1 0 0,0 0-12 0 0,0-5 112 0 0,0 1-64 0 0,-3-2 18 0 0,0 0 110 0 0,2 0 68 0 0,1-8 400 0 0,2 9-478 0 0,0 1-36 0 0,0-2 165 0 0,-3-2 197 0 0,1 8-426 0 0,0-1 0 0 0,0 1 0 0 0,-1 0 0 0 0,1 0 0 0 0,0 0-1 0 0,0 0 1 0 0,1 0 0 0 0,-1-1 0 0 0,0 1 0 0 0,0 0 0 0 0,1 0 0 0 0,-1 0-67 0 0,5-11 613 0 0,1 2-80 0 0,1-1-73 0 0,0 1-67 0 0,1 1-59 0 0,1-1-52 0 0,0 2-46 0 0,1-1-38 0 0,14-10 165 0 0,20-8 101 0 0,-26 17-226 0 0,33-16 37 0 0,-38 20-249 0 0,1 1 37 0 0,-4 2 29 0 0,0 1 1 0 0,0 0-1 0 0,0 1 0 0 0,0 0 0 0 0,5 0-92 0 0,-13 1 20 0 0,1 1 0 0 0,-1-1 0 0 0,0 1 0 0 0,1-1 0 0 0,-1 1 0 0 0,0 0 0 0 0,0 0 0 0 0,2 0-20 0 0,9 7 65 0 0,-5-4-62 0 0,1 0 8 0 0,-8-4-6 0 0,0 1 0 0 0,-1-1 0 0 0,1 0 1 0 0,0 1-1 0 0,0-1 0 0 0,-1 0 0 0 0,1 1 0 0 0,0-1 0 0 0,-1 1 0 0 0,1 0 0 0 0,-1-1 1 0 0,1 1-1 0 0,0-1 0 0 0,-1 1 0 0 0,1 0 0 0 0,-1-1 0 0 0,0 1 0 0 0,1 0 0 0 0,-1 0 1 0 0,0-1-1 0 0,1 1 0 0 0,-1 0 0 0 0,0 0 0 0 0,0 0 0 0 0,1-1 0 0 0,-1 1 1 0 0,0 0-1 0 0,0 0 0 0 0,0 0 0 0 0,0-1-5 0 0,-1 3 14 0 0,0 0 0 0 0,0-1-1 0 0,0 1 1 0 0,0-1 0 0 0,0 0 0 0 0,0 1 0 0 0,-1-1-1 0 0,0 1-13 0 0,-9 17 13 0 0,8-16-13 0 0,1 1 0 0 0,-1-1 0 0 0,0 0 0 0 0,0 0 0 0 0,0-1 0 0 0,0 1 0 0 0,-1-1 0 0 0,1 0 0 0 0,-1 1 0 0 0,0-2 0 0 0,0 1 0 0 0,0 0 0 0 0,-2 0 0 0 0,-22 18 0 0 0,5-2-28 0 0,-1-1 51 0 0,-6 6 67 0 0,2 1 57 0 0,2 2 47 0 0,4 2 36 0 0,7-9-201 0 0,1-2-3 0 0,11-11-57 0 0,0 0-34 0 0,2-4 13 0 0,0 0 1 0 0,0 0-1 0 0,-1 0 1 0 0,1 0-1 0 0,-1-1 0 0 0,-1 3 52 0 0,-5 8-145 0 0,5-5 119 0 0,2 0 44 0 0,-1 5-18 0 0,1-12 0 0 0,1 0 0 0 0,0 0 0 0 0,-1-1 0 0 0,1 1 0 0 0,0 0 0 0 0,0 0 0 0 0,0 0 0 0 0,0-1 0 0 0,0 1 0 0 0,0 0 0 0 0,0 0 0 0 0,0 0 0 0 0,0-1 0 0 0,0 1 0 0 0,0 0 0 0 0,0 0 0 0 0,0-1 0 0 0,1 1 0 0 0,-1 0 0 0 0,0 0 0 0 0,1-1 0 0 0,-1 1 0 0 0,1 0 0 0 0,15 25 0 0 0,-15-25 5 0 0,0 0 0 0 0,0 0 0 0 0,0 0-1 0 0,0 0 1 0 0,0 0 0 0 0,0 0-1 0 0,1-1 1 0 0,-1 1 0 0 0,0 0 0 0 0,1-1-1 0 0,-1 1 1 0 0,1-1 0 0 0,0 1-5 0 0,10 3 51 0 0,-1-2 56 0 0,7 1 71 0 0,0-3-73 0 0,1-2-55 0 0,-1-1-40 0 0,-5 0-29 0 0,-1-1-1 0 0,12-5 20 0 0,-5 1 20 0 0,20-17-20 0 0,-38 25 0 0 0,0-1 0 0 0,-1 1 0 0 0,1 0 0 0 0,0-1 0 0 0,-1 1 0 0 0,1-1 0 0 0,-1 1 0 0 0,1-1 0 0 0,0 1 0 0 0,-1-1 0 0 0,1 1 0 0 0,-1-1 0 0 0,1 0 0 0 0,-1 1 0 0 0,1-1 0 0 0,-1 0 0 0 0,0 1 0 0 0,-2-9 0 0 0,2 9 0 0 0,0-1 0 0 0,-1 0 0 0 0,1 1 0 0 0,0-1 0 0 0,-1 0 0 0 0,1 0 0 0 0,0 1 0 0 0,0-1 0 0 0,0 0 0 0 0,0 1 0 0 0,-1-1 0 0 0,1 0 0 0 0,0 0 0 0 0,0 1 0 0 0,1-1 0 0 0,-1 0 0 0 0,0 0 0 0 0,0 1 0 0 0,0-2 0 0 0,3-4 0 0 0,-3 5 0 0 0,1 1 0 0 0,-1-1 0 0 0,0 0 0 0 0,1 1 0 0 0,-1-1 0 0 0,0 0 0 0 0,0 1 0 0 0,0-1 0 0 0,1 1 0 0 0,-1-1 0 0 0,0 0 0 0 0,0 1 0 0 0,0-1 0 0 0,0 0 0 0 0,0 1 0 0 0,0-1 0 0 0,0 0 0 0 0,-1 1 0 0 0,1-1 0 0 0,0 0 0 0 0,0 1 0 0 0,0-1 0 0 0,-1 0 0 0 0,1 1 0 0 0,0-1 0 0 0,-1 1 0 0 0,1-1 0 0 0,0 1 0 0 0,-1-1 0 0 0,1 1 0 0 0,-1-1 0 0 0,1 1 0 0 0,-1-1 0 0 0,1 1 0 0 0,-1-1 0 0 0,0 1 0 0 0,-6-12 15 0 0,3 3-37 0 0,1 2-30 0 0,-1-1-41 0 0,-1 1-49 0 0,-3 2-61 0 0,1 1 61 0 0,-14-10-485 0 0,13 7 527 0 0,-2 1-44 0 0,-2 0-41 0 0,0 1-35 0 0,-12-3-307 0 0,1 4-89 0 0,22 4 289 0 0,-1-1 111 0 0,1 1 93 0 0,0 0 77 0 0,-1-1 57 0 0,1 1 37 0 0,-2-1 216 0 0,2 0-174 0 0,0 1-62 0 0,0 0-42 0 0,0-1-54 0 0,0 1-64 0 0,0 0-77 0 0,0-1-87 0 0,0 1-100 0 0,0 0-109 0 0,0 0 101 0 0,0 0-58 0 0,1 0-61 0 0,-1 0-64 0 0,0-1-67 0 0,1 1-72 0 0,-1 0-74 0 0,0 0-78 0 0,1 0-814 0 0,0 0-944 0 0</inkml:trace>
  <inkml:trace contextRef="#ctx0" brushRef="#br0" timeOffset="3.647">5151 8086 9216 0 0,'0'-1'619'0'0,"0"0"-57"0"0,0 1-55 0 0,0 0-53 0 0,0 0-50 0 0,0 0-46 0 0,-1 0-43 0 0,1 1-42 0 0,0 0-38 0 0,0 0-35 0 0,0 1 106 0 0,-1 0-107 0 0,1 1-84 0 0,0 1-52 0 0,-1 6-33 0 0,1-7 42 0 0,-1 0 100 0 0,1-1-38 0 0,0-1 40 0 0,0 17 314 0 0,0 0-69 0 0,0 0-63 0 0,0 0-56 0 0,0 1-52 0 0,0-1-44 0 0,-1 18 93 0 0,1-7-136 0 0,-1 54 143 0 0,1-47-138 0 0,0-35-257 0 0,0 1 81 0 0,0 0 73 0 0,1 1 66 0 0,-1 0 101 0 0,1 0 68 0 0,0 1 130 0 0,2-2 307 0 0,-3-2-749 0 0,0 0-32 0 0,0 0-72 0 0,0 0-38 0 0,0 0-474 0 0,0 0 272 0 0,0 0 78 0 0,0 0 67 0 0,1 1 53 0 0,-1-1 13 0 0,3 2-109 0 0,-2-2 109 0 0,0 0-57 0 0,0-1-104 0 0,-1 1 178 0 0,1-1 35 0 0,2-2-193 0 0,-2 2 146 0 0,0 0-80 0 0,0 0-1 0 0,0-1-66 0 0,-1 1-78 0 0,1 0-89 0 0,-1 1 426 0 0,1-1-328 0 0,-1 0-47 0 0,1 1-43 0 0,-1-1-37 0 0,1 0-138 0 0,0 0-37 0 0,2-2-1447 0 0</inkml:trace>
  <inkml:trace contextRef="#ctx0" brushRef="#br0" timeOffset="3.647">5322 8045 7248 0 0,'0'0'209'0'0,"0"0"-50"0"0,0 0-7 0 0,0 0 54 0 0,0 0 177 0 0,0 0 326 0 0,0 0 25 0 0,0 0-12 0 0,0 2-55 0 0,2 4-94 0 0,0 1-60 0 0,-1 1-58 0 0,0 0-56 0 0,0 1-53 0 0,-1-1-50 0 0,0 1-47 0 0,0-2-45 0 0,0-2-100 0 0,0 2 113 0 0,-1 0-38 0 0,0 3 32 0 0,-1 0-44 0 0,-2 16 243 0 0,3-15-256 0 0,0 0-32 0 0,-1 3-10 0 0,-2 6 16 0 0,-1 7 29 0 0,3-10-13 0 0,-3 8 80 0 0,2-4-43 0 0,2-6-102 0 0,-4 33 58 0 0,2-27-104 0 0,3-17-102 0 0,-1 0 75 0 0,0 0 68 0 0,0 0 61 0 0,0 2 180 0 0,0 0 105 0 0,1-1 81 0 0,-1 1 56 0 0,1-5-914 0 0,0-1 106 0 0,0 0 92 0 0,0 1 80 0 0,0-1 65 0 0,0 0 46 0 0,0 0 97 0 0,-1 1 275 0 0,1-1-328 0 0,-1 0-54 0 0,1 0-96 0 0,0 0-13 0 0,0 0-40 0 0,0 0-43 0 0,0 0-47 0 0,-1 0-52 0 0,1 0-56 0 0,0 1-60 0 0,0-1-63 0 0,0 0-69 0 0,0 0-72 0 0,0 0-77 0 0,0 0-80 0 0,0 0-84 0 0,0 1-89 0 0,0-1-1163 0 0,0 0-1168 0 0</inkml:trace>
  <inkml:trace contextRef="#ctx0" brushRef="#br0" timeOffset="3.647">4999 8137 9528 0 0,'0'0'216'0'0,"0"0"32"0"0,0 0 10 0 0,0 0-107 0 0,1 0-78 0 0,8-4 89 0 0,-1 1 71 0 0,1 1 63 0 0,-1-1 52 0 0,0 1 93 0 0,1 0 42 0 0,29-3 1927 0 0,-24 4-1656 0 0,-4 1-278 0 0,-4 0-281 0 0,-1-1-32 0 0,0 1-36 0 0,1 0-40 0 0,-1 0-43 0 0,1 0-47 0 0,-1 0-44 0 0,1 0-46 0 0,23-1 307 0 0,1-1-68 0 0,-1 0-58 0 0,0 1-44 0 0,-24 1-237 0 0,1 0 78 0 0,-1 1 68 0 0,1-1 56 0 0,-1 0 45 0 0,0 0 33 0 0,20 1 455 0 0,-17-1-439 0 0,-1 0-82 0 0,-2 1-61 0 0,-1-1-45 0 0,1 1-54 0 0,-1-1-58 0 0,1 0-88 0 0,0 1-83 0 0,0 0-91 0 0,0-1-99 0 0,0 1-107 0 0,-1 0-114 0 0,1 0-123 0 0,-2-1 403 0 0,-1 0-34 0 0,2 1-1474 0 0,1 1-1140 0 0</inkml:trace>
  <inkml:trace contextRef="#ctx0" brushRef="#br0" timeOffset="3.647">5558 7781 4808 0 0,'0'0'101'0'0,"0"0"22"0"0,0-13 106 0 0,0 8-186 0 0,0 3-8 0 0,0 0 65 0 0,0 1 59 0 0,0-1 51 0 0,0-1 238 0 0,0 0 91 0 0,0-8 1441 0 0,0 9-1589 0 0,0 0-38 0 0,0 0-44 0 0,0 0-64 0 0,0 0-75 0 0,0 0-88 0 0,0 2 219 0 0,0-1-101 0 0,0 0-85 0 0,1 0-68 0 0,-1 0-74 0 0,1-1-185 0 0,0 2 199 0 0,-1-1 102 0 0,1 1 8 0 0,-1 0 43 0 0,0 0 54 0 0,1 0 55 0 0,-1 0 63 0 0,0 0 68 0 0,0 0 74 0 0,1 0 79 0 0,-1 1 87 0 0,0-1 92 0 0,9 16-437 0 0,-2 1-61 0 0,-1 11 15 0 0,-2 1-74 0 0,0 1-19 0 0,2 17 14 0 0,2 66 309 0 0,-6-72-332 0 0,0-1-59 0 0,-1-31-63 0 0,2 29 63 0 0,0 0 69 0 0,3 19 166 0 0,1-1 78 0 0,-5-41-299 0 0,0 1-44 0 0,3 28-30 0 0,-3-34 11 0 0,-1-5 1 0 0,0 0 25 0 0,-1 0 23 0 0,0 1 36 0 0,0-5-13 0 0,0-1-16 0 0,0 0 10 0 0,0 0-12 0 0,0 0 11 0 0,1-1 32 0 0,4-5-56 0 0,0-7 35 0 0,0-12-19 0 0,-2 6-12 0 0,5-9-8 0 0,-1 0-58 0 0,1 0-51 0 0,0 0-41 0 0,7-22-152 0 0,0 10-466 0 0,16-33 712 0 0,-28 66-42 0 0,1 1-1 0 0,0 0 0 0 0,0-1 0 0 0,4-3 43 0 0,-6 7-22 0 0,1 0 1 0 0,0 1-1 0 0,-1-1 1 0 0,1 1-1 0 0,0 0 0 0 0,1-1 23 0 0,12-3-158 0 0,-9 5 80 0 0,-2 2 37 0 0,3 4 24 0 0,-7-4 4 0 0,10 9-84 0 0,-5 1 76 0 0,-4-7 8 0 0,4 12-39 0 0,-1 12 48 0 0,-1-5 14 0 0,2 19 110 0 0,-7-12 3 0 0,-1-3-2 0 0,2-19-49 0 0,0 0 1 0 0,-1 1-1 0 0,-1-1 0 0 0,1 0 0 0 0,-3 6-73 0 0,-2 6 55 0 0,0-2 24 0 0,-1-1 57 0 0,1-6 2 0 0,0-1 49 0 0,5-9-290 0 0,0 2-103 0 0,-2 4-153 0 0,2-4 153 0 0,0-1-42 0 0,-1 0-93 0 0,1-1-114 0 0,1-1 178 0 0,-1 0-37 0 0,1 0-419 0 0</inkml:trace>
  <inkml:trace contextRef="#ctx0" brushRef="#br0" timeOffset="3.647">6056 7913 7920 0 0,'0'0'174'0'0,"0"0"29"0"0,0 0 13 0 0,1-1-31 0 0,4-3-147 0 0,1 1-18 0 0,-2 1 33 0 0,6 3 202 0 0,-8-1-143 0 0,9 3 221 0 0,-2 4 67 0 0,-1 2 55 0 0,-1 2 47 0 0,1 0 170 0 0,3 4-93 0 0,0-1-37 0 0,-1 2-54 0 0,-1 0-69 0 0,-4-5-185 0 0,0 0-43 0 0,-1 0-46 0 0,-1 1-52 0 0,2 6 67 0 0,-3-10-53 0 0,1 0-1 0 0,-2 0 1 0 0,2 7-107 0 0,-2-4 102 0 0,1 0 0 0 0,1 0 0 0 0,1 5-102 0 0,5 18 259 0 0,-1-15-12 0 0,-7-17-203 0 0,0 0 0 0 0,0 0 1 0 0,1 0-1 0 0,-1 0 0 0 0,1 0 0 0 0,-1-1 1 0 0,1 1-1 0 0,0-1 0 0 0,0 1 0 0 0,-1-1 1 0 0,2 1-45 0 0,-2-2 124 0 0,-1 1-5 0 0,1-1-50 0 0,6 2 35 0 0,-5-1-52 0 0,0-1 0 0 0,0 0 0 0 0,1 0 0 0 0,-1 0 0 0 0,0 0 0 0 0,1 0 0 0 0,-1 0 0 0 0,0-1 0 0 0,0 1 0 0 0,2-1-52 0 0,1-1 91 0 0,-1 0-1 0 0,0 0 1 0 0,1 0-1 0 0,-1 0 0 0 0,1-1-90 0 0,19-17 367 0 0,-6 1-101 0 0,-15 15-237 0 0,-1 1 1 0 0,0-1 0 0 0,0 0-1 0 0,0 0 1 0 0,0 0 0 0 0,0-3-30 0 0,2-6 54 0 0,-1-1 0 0 0,0-9-54 0 0,-2 18 7 0 0,1-8 23 0 0,-1 1 0 0 0,-1-1 0 0 0,0 0 0 0 0,-1 0-30 0 0,-6-52 65 0 0,0 9-69 0 0,5 38-23 0 0,-7-21 58 0 0,6 27-76 0 0,0 0-60 0 0,0 3-22 0 0,1 1-51 0 0,-1-1-59 0 0,1 1-67 0 0,2 7 269 0 0,-1 0-49 0 0,1-1-42 0 0,-1 1-34 0 0,0-1-230 0 0,-2-3-657 0 0,2 4 764 0 0,0 0 49 0 0,0 0-502 0 0</inkml:trace>
  <inkml:trace contextRef="#ctx0" brushRef="#br0" timeOffset="3.647">6502 7618 6272 0 0,'0'0'182'0'0,"-1"-1"-8"0"0,-2-4 251 0 0,1 0 102 0 0,2 2 4 0 0,0-3 767 0 0,1 4-864 0 0,0 0-38 0 0,1 1-56 0 0,-1 0-69 0 0,0 0-137 0 0,1 1-42 0 0,-1-1-47 0 0,1 0-52 0 0,-2 1 357 0 0,1 0-180 0 0,-1-1-35 0 0,2 0 47 0 0,1 1-72 0 0,3-1-23 0 0,-2 1 31 0 0,-3-1-11 0 0,1 1 46 0 0,6-1-39 0 0,-1 0 62 0 0,2 1 70 0 0,13 3 386 0 0,-15-1-437 0 0,5 0 13 0 0,-7-1-152 0 0,1 0-41 0 0,5 2 67 0 0,19 12 231 0 0,-22-10-246 0 0,-2 0-41 0 0,8 10 24 0 0,-13-13-26 0 0,1 0 0 0 0,-1 0 0 0 0,1 0 1 0 0,-1 0-1 0 0,0 0 0 0 0,0 0 0 0 0,0 0 1 0 0,0 1-25 0 0,-1-2 17 0 0,1 0 0 0 0,-1 1 0 0 0,0-1 0 0 0,0 0 0 0 0,0 1 0 0 0,0-1 0 0 0,0 0 1 0 0,0 1-1 0 0,0-1 0 0 0,-1 0 0 0 0,1 1 0 0 0,0 0-17 0 0,-7 12 71 0 0,3-7-52 0 0,-2 0 49 0 0,-1 0 58 0 0,-5 1 106 0 0,-2-1-16 0 0,5-3-118 0 0,1-1-65 0 0,1-1-58 0 0,5-1 10 0 0,-25 10 15 0 0,23-10 0 0 0,9 3 0 0 0,36 7 0 0 0,-11-4 0 0 0,-2 1-12 0 0,-10-4 20 0 0,0 2 0 0 0,4 2-8 0 0,-4 1-54 0 0,0 2-63 0 0,-8-4 31 0 0,-2-1 84 0 0,0 0 43 0 0,6 7 137 0 0,-14-12-164 0 0,1 0-1 0 0,-1-1 0 0 0,0 1 1 0 0,1 0-1 0 0,-1-1 1 0 0,0 1-1 0 0,1 0 0 0 0,-1 0 1 0 0,0-1-1 0 0,0 1 0 0 0,0 0 1 0 0,0 0-1 0 0,0-1 0 0 0,0 1 1 0 0,0 0-1 0 0,0 0 1 0 0,0-1-1 0 0,0 1 0 0 0,0 0-13 0 0,0 0 17 0 0,-1 0 0 0 0,0 0 0 0 0,1 0-1 0 0,-1 0 1 0 0,1 0 0 0 0,-1 0-1 0 0,0 0 1 0 0,0 0 0 0 0,0 0 0 0 0,1 0-1 0 0,-1 0 1 0 0,0-1 0 0 0,0 1 0 0 0,0 0-1 0 0,0-1 1 0 0,-1 1-17 0 0,-14 9 158 0 0,-1-1-59 0 0,-3 0-34 0 0,-14 2-15 0 0,-2 0-168 0 0,12-3-45 0 0,5-1-75 0 0,10-4 70 0 0,-1 0-41 0 0,1 0-45 0 0,0-1-50 0 0,-1 1-54 0 0,1-1-60 0 0,-8 3-378 0 0,4 0-4 0 0</inkml:trace>
  <inkml:trace contextRef="#ctx0" brushRef="#br0" timeOffset="3.647">3952 8824 6792 0 0,'0'0'-349'0'0,"-1"0"66"0"0,0 0 62 0 0,1 0 58 0 0,-1 0 57 0 0,1 0 53 0 0,-1 0 50 0 0,0 0 47 0 0,0 0 66 0 0,0 0 58 0 0,1 0 53 0 0,-1 0 47 0 0,0 0 212 0 0,-1 0 77 0 0,1 0 59 0 0,0 0 42 0 0,-1 0 1611 0 0,1 0-1568 0 0,1 0-66 0 0,0 0-284 0 0,0 0-41 0 0,1 0-49 0 0,-1 0-53 0 0,1 0-59 0 0,0 0-66 0 0,0 0-72 0 0,0 0-77 0 0,0 0 455 0 0,2 0-112 0 0,6 0-176 0 0,0 0 60 0 0,2-1 73 0 0,22 0 544 0 0,-19 0-474 0 0,-2 0-92 0 0,0-1-82 0 0,23-3 54 0 0,-1 4-30 0 0,0-1-36 0 0,-20 1-137 0 0,3 0 151 0 0,-13 1-143 0 0,0 0-92 0 0,-2 0 6 0 0,1 0-38 0 0,0-1-43 0 0,0 0-45 0 0,1 1 123 0 0,0 0-101 0 0,-1 0-108 0 0,1 0-115 0 0,-1 0-129 0 0,-2 0-924 0 0,-1 0-69 0 0,0 0-12 0 0</inkml:trace>
  <inkml:trace contextRef="#ctx0" brushRef="#br0" timeOffset="3.647">3926 8930 7256 0 0,'8'0'-39'0'0,"-6"0"67"0"0,0 0 32 0 0,-1 1 35 0 0,0-1 35 0 0,0 0 36 0 0,0 1 37 0 0,1-1 249 0 0,1 1 125 0 0,-1 0-239 0 0,0-1 33 0 0,2 1 34 0 0,0-1 35 0 0,7 2 108 0 0,-1-2-70 0 0,1 1-65 0 0,1-1-58 0 0,-1 0-52 0 0,0 0-46 0 0,1-1-41 0 0,-1 1-33 0 0,7-1 40 0 0,7 1 37 0 0,3-2 18 0 0,2-5-52 0 0,0-3-67 0 0,-5-3-80 0 0,-22 12-230 0 0,-1 0 114 0 0,0 0 74 0 0,3 1 206 0 0,-3 1-186 0 0,0-1-80 0 0,0 0-88 0 0,-1 0-114 0 0,0 0 62 0 0,0 0-38 0 0,0-1-41 0 0,0 1-44 0 0,-1 0-48 0 0,1 0-50 0 0,0-1-55 0 0,0 0-56 0 0,0 1-60 0 0,0-1-63 0 0,-1 0-1142 0 0,1-1-1005 0 0</inkml:trace>
  <inkml:trace contextRef="#ctx0" brushRef="#br0" timeOffset="3.647">6515 8766 4632 0 0,'0'0'101'0'0,"0"0"22"0"0,0 0 5 0 0,0 0-37 0 0,0 0 13 0 0,0 0 55 0 0,0 0 156 0 0,0 0 281 0 0,0 0 20 0 0,0 0-17 0 0,0 0-99 0 0,0 0-42 0 0,0 0-8 0 0,0 0-21 0 0,0 0-78 0 0,0 0-37 0 0,0 0-8 0 0,0 0-6 0 0,0 0-18 0 0,0 0-8 0 0,0 0-104 0 0,0 0-38 0 0,-1-1 36 0 0,1 0-91 0 0,-2-3-8 0 0,2 3-18 0 0,-1 0 40 0 0,1 0 90 0 0,-1 0 104 0 0,-5 0 43 0 0,0-1-42 0 0,0 1-41 0 0,-1 0-36 0 0,-7 1 115 0 0,0 0-102 0 0,-2 0-61 0 0,-5-2 0 0 0,-5 0 67 0 0,-15 3 161 0 0,12 0-93 0 0,11-1-25 0 0,0 1-71 0 0,-9 2-4 0 0,0 0-84 0 0,-25 2 35 0 0,34-4-72 0 0,0 0 34 0 0,-8-1-21 0 0,0 1 80 0 0,-6 1 108 0 0,-15 1 214 0 0,9-1-106 0 0,13 0-168 0 0,-87 7-209 0 0,61-4 48 0 0,26-3 18 0 0,0 0 42 0 0,1 0-55 0 0,0 1-71 0 0,-17 1-57 0 0,14-3 71 0 0,-33 4 12 0 0,19-1 34 0 0,-69 10-49 0 0,83-12 8 0 0,-20 1 51 0 0,16-2-62 0 0,-36 4 20 0 0,29-2 30 0 0,5 1-48 0 0,3 0 9 0 0,9-4 39 0 0,-20 5-36 0 0,15-1-12 0 0,-38 2 37 0 0,9-1 59 0 0,26-3-50 0 0,-13 0 87 0 0,5-1-14 0 0,12 0-69 0 0,7 0-12 0 0,-26 4 43 0 0,30-2-80 0 0,1-2-1 0 0,-1 0 1 0 0,0-1 0 0 0,-19 2 11 0 0,2 3 43 0 0,18-3-54 0 0,1 0 0 0 0,0-1 0 0 0,-1-1 0 0 0,1 0 0 0 0,-3 0 0 0 0,-27 0 0 0 0,0-2 0 0 0,40 2 0 0 0,1 0 0 0 0,0 0 0 0 0,0 0 0 0 0,-1 0 0 0 0,1 0 0 0 0,0 0 1 0 0,0 0-1 0 0,-1 0 0 0 0,1 1 0 0 0,0-1 0 0 0,0 0 0 0 0,0 1 0 0 0,-1-1 0 0 0,1 1 0 0 0,0-1 0 0 0,-2 4-18 0 0,2-3-79 0 0,1-1-37 0 0,0 1 64 0 0,0 0 15 0 0,0 0-15 0 0,1-1-21 0 0,0 0-52 0 0,1 1 23 0 0,4 0-69 0 0,-4 0 72 0 0,1-1-85 0 0,0 0-109 0 0,-1 1 17 0 0,0-1-79 0 0,0 0-87 0 0,0 0-99 0 0,-1 1-109 0 0,1-1-119 0 0,-1 0 346 0 0,0 0-34 0 0,0 1-36 0 0,-1-1-35 0 0,4 1-1531 0 0,2 0-1171 0 0</inkml:trace>
  <inkml:trace contextRef="#ctx0" brushRef="#br0" timeOffset="3.647">5280 9507 8952 0 0,'-2'-1'200'0'0,"-3"0"-4"0"0,-1 0-38 0 0,-6 0 64 0 0,-3 0-83 0 0,-9 2-69 0 0,0 2 11 0 0,9-1 77 0 0,2 0 87 0 0,7-2-72 0 0,0 1 39 0 0,1 0 3 0 0,0 0 36 0 0,-10 1 930 0 0,0 2-1 0 0,-7 1-1180 0 0,1 3 964 0 0,10-4-466 0 0,0 2-35 0 0,-1-1-44 0 0,2 1-51 0 0,2 1-167 0 0,0 8 245 0 0,3 2 20 0 0,3-7-229 0 0,3-3-6 0 0,2 3-76 0 0,9 18 123 0 0,-12-27-263 0 0,10 15 320 0 0,1-2-44 0 0,1-2-40 0 0,2-2-37 0 0,16 6 115 0 0,4-6-112 0 0,-6-6-107 0 0,1-1-43 0 0,5-2 0 0 0,16-3-67 0 0,-46 1-188 0 0,0 1 68 0 0,1 0 59 0 0,-1-1 47 0 0,4 0 87 0 0,5-1 158 0 0,-7 1-161 0 0,0 0-55 0 0,-1-1-86 0 0,-1 1-23 0 0,-1 1-47 0 0,0-1-51 0 0,0 0-59 0 0,1 0-89 0 0,0 0-81 0 0,-1 0-88 0 0,1 0-95 0 0,-1-1-103 0 0,1 1-110 0 0,-1 0-117 0 0,1 0-125 0 0,3-1-1306 0 0,3-2-1343 0 0</inkml:trace>
  <inkml:trace contextRef="#ctx0" brushRef="#br0" timeOffset="3.647">5568 9108 11792 0 0,'-1'-2'-11'0'0,"1"-1"99"0"0,0 1 18 0 0,-1-9 403 0 0,2 7-418 0 0,0 0-50 0 0,0 2 75 0 0,0 0 0 0 0,0 0 0 0 0,-1 0 1 0 0,1 0-1 0 0,1 0 0 0 0,-1 0 0 0 0,0 0 1 0 0,0 1-1 0 0,1-1 0 0 0,-1 0 0 0 0,1 1 0 0 0,-1-1 1 0 0,2 0-117 0 0,16-8 939 0 0,-6 6-413 0 0,0 1-63 0 0,1 1-79 0 0,-1 0-94 0 0,-6 1-178 0 0,-1 0-34 0 0,14 0 346 0 0,1 1-111 0 0,0 2-87 0 0,-1 3-62 0 0,-15-3-134 0 0,-1-1 1 0 0,0 1-1 0 0,0 0 1 0 0,0 0-1 0 0,-1 0 1 0 0,1 1-1 0 0,0-1 1 0 0,-1 1-1 0 0,0 0 1 0 0,1 0-1 0 0,1 2-30 0 0,7 16 186 0 0,-12-12-189 0 0,-11 5 65 0 0,-12 4 71 0 0,23-18-133 0 0,-25 15 96 0 0,3-4-55 0 0,0-1 1 0 0,-9 2-42 0 0,-2 0 88 0 0,23-10-42 0 0,0 0-75 0 0,6 0-31 0 0,-1 1-42 0 0,0-1 44 0 0,8-1 74 0 0,7 4-135 0 0,-1-1 23 0 0,-5-2 93 0 0,23 6-107 0 0,2 1 45 0 0,18 5 29 0 0,-24-6 38 0 0,1 1 0 0 0,-2 0-1 0 0,14 8-1 0 0,-35-16 7 0 0,1 0 0 0 0,0 0 0 0 0,-1 0 0 0 0,1 0 0 0 0,-1 1 0 0 0,1-1 0 0 0,-1 0 0 0 0,1 1-1 0 0,-1-1 1 0 0,0 1-7 0 0,2 4 75 0 0,-3-3-27 0 0,1 3 215 0 0,-1-5-214 0 0,0 0-1 0 0,0 0 1 0 0,-1 0 0 0 0,1 0-1 0 0,-1 0 1 0 0,1 0 0 0 0,-1 0-1 0 0,1 0 1 0 0,-1 0 0 0 0,1 0-1 0 0,-1 0 1 0 0,0 0-1 0 0,0 0 1 0 0,0-1-49 0 0,-3 5 220 0 0,-2-1-37 0 0,1-1-50 0 0,1 0-66 0 0,2-2-64 0 0,-15 8 219 0 0,-2-3-54 0 0,-2-1-44 0 0,1 0-33 0 0,-10 1 8 0 0,15-2-141 0 0,-22 4 76 0 0,26-6-54 0 0,-1-1-44 0 0,0 0-78 0 0,-1-1-97 0 0,7 0 76 0 0,0 0-34 0 0,-1-1-34 0 0,1 1-40 0 0,5-1 233 0 0,-1 1-71 0 0,1 0-85 0 0,0 0-99 0 0,-1 0-112 0 0,2 0 156 0 0,-1 0-34 0 0,0 0-34 0 0,1 0-36 0 0,-1 0-39 0 0,1 0-41 0 0,-1 0-151 0 0,0 0-66 0 0,0 0-68 0 0,0 0-72 0 0,-1 0-1515 0 0,-2 0-1300 0 0</inkml:trace>
  <inkml:trace contextRef="#ctx0" brushRef="#br0" timeOffset="3.647">7687 8123 6104 0 0,'0'0'133'0'0,"0"0"23"0"0,0 0-30 0 0,0-1-36 0 0,0-1 7 0 0,-3-7-67 0 0,-3-9 251 0 0,3 14-134 0 0,-1 0 78 0 0,1 1 98 0 0,0 1-2 0 0,0-1 86 0 0,2 2 65 0 0,1 1-124 0 0,-1 0-76 0 0,0-1-65 0 0,-1 1-53 0 0,-1-1 22 0 0,-4-1 60 0 0,6 2-69 0 0,-13-2 558 0 0,0 2-87 0 0,0 1-80 0 0,0 1-69 0 0,1 1-61 0 0,-1 1-53 0 0,1 1-42 0 0,-1 0-35 0 0,3 1-8 0 0,0 0 1 0 0,0 1-1 0 0,1 0 1 0 0,0 0 0 0 0,-4 4-291 0 0,2 1 358 0 0,0 0 50 0 0,10-10-321 0 0,0 1-1 0 0,0 0 0 0 0,0 0 0 0 0,0 0 1 0 0,1 0-1 0 0,-1 0 0 0 0,0 2-86 0 0,-3 14 442 0 0,5-2-11 0 0,4-2 84 0 0,-1-11-326 0 0,1 1-43 0 0,13 8 213 0 0,-12-10-165 0 0,27 14 292 0 0,0-6-92 0 0,2-5-80 0 0,1-3-69 0 0,1-4-59 0 0,-1-1-46 0 0,37-7 44 0 0,17-1-13 0 0,-80 10-247 0 0,17-1 105 0 0,-16 2-93 0 0,-3-1-56 0 0,0 0-87 0 0,0 0-107 0 0,-3 0 110 0 0,-1 0-35 0 0,0 0-36 0 0,1 0-41 0 0,-1 0-42 0 0,1-1-46 0 0,-1 1-46 0 0,0 0-52 0 0,1 0-52 0 0,-1-1-55 0 0,7 1-959 0 0</inkml:trace>
  <inkml:trace contextRef="#ctx0" brushRef="#br0" timeOffset="3.647">7167 8611 9328 0 0,'0'0'208'0'0,"0"0"-5"0"0,-1 0-85 0 0,0 1-56 0 0,-2 0-5 0 0,2 0 0 0 0,-2 2 226 0 0,2-3 86 0 0,1 0 42 0 0,0 0 5 0 0,0 0 42 0 0,0 0-222 0 0,0 0 166 0 0,0 0 312 0 0,2 0-314 0 0,-1 1-65 0 0,1-1-56 0 0,0 1-51 0 0,0-1-10 0 0,1 1-51 0 0,0 1-16 0 0,1 0 18 0 0,3 1 110 0 0,-5-3-141 0 0,0 1 38 0 0,10 2 369 0 0,1 0-69 0 0,0-2-63 0 0,-1 0-54 0 0,1 0-50 0 0,1-1-41 0 0,12-1 172 0 0,29 1 285 0 0,3 1-176 0 0,29-7 128 0 0,65-11 491 0 0,-106 12-1026 0 0,-1 1-39 0 0,168-4 215 0 0,-171 6-221 0 0,-1 0-77 0 0,-33 2-61 0 0,-1 0 34 0 0,25-2 97 0 0,-21 1-140 0 0,0 1-96 0 0,-5-1 27 0 0,0 1-36 0 0,0 0-40 0 0,1 0-46 0 0,-6 0-23 0 0,-1 0 46 0 0,1 0 42 0 0,-1 0 40 0 0,1 0-33 0 0,0 0 114 0 0,0 0 103 0 0,1 0 344 0 0,-1 1-299 0 0,0-1-104 0 0,0 0-54 0 0,-1 0-66 0 0,1 0-78 0 0,-1 0-87 0 0,1 0-99 0 0,-1 1-112 0 0,1-1-120 0 0,0 0 135 0 0,-1 0-62 0 0,0 0-66 0 0,1 0-68 0 0,-1 0-73 0 0,1 0-76 0 0,-1 0-79 0 0,1 0-81 0 0,-1 0-1207 0 0,0 0-1224 0 0</inkml:trace>
  <inkml:trace contextRef="#ctx0" brushRef="#br0" timeOffset="3.647">7335 8973 9408 0 0,'-3'-10'273'0'0,"2"8"-5"0"0,1 2-186 0 0,-1-1-50 0 0,-4-3-58 0 0,3 3 58 0 0,0-1 97 0 0,1 2-12 0 0,1 0 42 0 0,0 0 304 0 0,-1 0-65 0 0,1 0-109 0 0,0 0-94 0 0,-1 0-77 0 0,1-1-61 0 0,-1 1-43 0 0,-1 0-80 0 0,1 0 81 0 0,0 0 90 0 0,0 0-5 0 0,1 1 40 0 0,0-1 49 0 0,-1 0 52 0 0,1 0 60 0 0,0 0 64 0 0,-1 1 70 0 0,1-1 78 0 0,0 0 81 0 0,0 1 90 0 0,0 6-379 0 0,-1 1-36 0 0,1 1-19 0 0,-1 1-40 0 0,2 0-39 0 0,0-1-35 0 0,3 15 246 0 0,-2 0-74 0 0,-1-12-156 0 0,0 0 0 0 0,1-1 0 0 0,0 1 0 0 0,1-1 0 0 0,2 6-152 0 0,5 17 306 0 0,-7-16-132 0 0,0 3 10 0 0,3 1-38 0 0,3 17 87 0 0,-6 2 71 0 0,-1-11-148 0 0,2 0-69 0 0,0 13 44 0 0,-4-31-48 0 0,1-1-1 0 0,1 0 0 0 0,1 7-82 0 0,-3-17 1 0 0,0-1 0 0 0,1 1-1 0 0,-1-1 0 0 0,0 0 1 0 0,0 1-1 0 0,0-1 0 0 0,0 0 1 0 0,0 1-1 0 0,0-1 1 0 0,0 0-1 0 0,0 1 0 0 0,0-1 1 0 0,0 0-1 0 0,0 1 0 0 0,0-1 1 0 0,0 0-1 0 0,-1 1 0 0 0,1-1 1 0 0,0 0-1 0 0,0 0 0 0 0,0 1 1 0 0,0-1-1 0 0,0 0 1 0 0,-1 1-1 0 0,1-1 0 0 0,0 0 1 0 0,0 0-1 0 0,0 1 0 0 0,-1-1 1 0 0,1 0-1 0 0,0 0 0 0 0,-1 0 0 0 0,1 1 9 0 0,-1 0 41 0 0,1 1-57 0 0,1 2 46 0 0,-1 1 68 0 0,0-6-44 0 0,-1 2-48 0 0,-2 0-4 0 0,2-1 39 0 0,-1-2 47 0 0,2 0-89 0 0,-1 1 1 0 0,1-1 0 0 0,0 0 0 0 0,-1 0-1 0 0,1 1 1 0 0,0-1 0 0 0,0 0 0 0 0,0 0-1 0 0,0 0 1 0 0,1 1 0 0 0,-1-1 0 0 0,1 0-9 0 0,5-27 36 0 0,-5 25-39 0 0,6-21 3 0 0,4-19-89 0 0,-9 35 46 0 0,1 1 0 0 0,0 0 0 0 0,0 0 0 0 0,3-3 43 0 0,8-23-119 0 0,-9 20 53 0 0,-1 6 48 0 0,-1 0 1 0 0,1 0 0 0 0,1 1-1 0 0,3-6 18 0 0,5 0-60 0 0,-7 10 48 0 0,1 3-48 0 0,8 3 60 0 0,-11-1-1 0 0,1 1-1 0 0,-1 0 0 0 0,0 0 0 0 0,0 0 1 0 0,1 1 1 0 0,4 5 28 0 0,-1-1 1 0 0,6 10-29 0 0,7 8 2 0 0,-18-22 7 0 0,0 0 0 0 0,0 0 0 0 0,0 0 0 0 0,-1 1 0 0 0,1-1 0 0 0,-1 1 0 0 0,0 0 0 0 0,0 0 0 0 0,-1-1 0 0 0,0 1 0 0 0,0 0 0 0 0,1 4-9 0 0,0 27 107 0 0,-2 0 48 0 0,0-11-8 0 0,-1-13-58 0 0,-3 6-19 0 0,0 1-7 0 0,3-7 14 0 0,1-11-46 0 0,0-1-93 0 0,0 0-72 0 0,0 0-24 0 0,0 0 51 0 0,0 0 1 0 0,0 0-45 0 0,0 0-137 0 0,0 0-254 0 0,0 0 303 0 0,0 0-26 0 0,0 0-76 0 0,0 0 118 0 0,0 0-41 0 0,0 0-45 0 0,0 0-43 0 0,0 0-38 0 0,0 0-35 0 0,0 0-270 0 0,0 0-58 0 0,0 0-46 0 0,0 0-33 0 0,0 0-1483 0 0,0 0-1304 0 0</inkml:trace>
  <inkml:trace contextRef="#ctx0" brushRef="#br0" timeOffset="3.647">7833 9165 11488 0 0,'0'0'252'0'0,"1"-1"-81"0"0,0 0-16 0 0,3-3-41 0 0,-2 3-37 0 0,0 0 68 0 0,0 0 98 0 0,6-1-261 0 0,0 0 35 0 0,4-2 68 0 0,-1 1 82 0 0,1 1 91 0 0,0 0 99 0 0,-1 1 110 0 0,1 2 117 0 0,-6 0-245 0 0,1 1 33 0 0,-1-1 33 0 0,0 2 36 0 0,5 3-26 0 0,-1 0-62 0 0,-2 2-56 0 0,-1 0-51 0 0,-1 1-44 0 0,-1 1-41 0 0,2 11 63 0 0,-3 5-79 0 0,-5 20-14 0 0,-2-28-49 0 0,-3 13 87 0 0,0-7 40 0 0,6-21-126 0 0,-1 1-35 0 0,-3 5 17 0 0,2-3 26 0 0,1-3 3 0 0,0 0 45 0 0,1 1 138 0 0,-1-2-92 0 0,1 0 35 0 0,0-1-106 0 0,0-1-33 0 0,0 0-8 0 0,0 0-2 0 0,2 0-44 0 0,0 0 0 0 0,0 0-1 0 0,0-1 1 0 0,-1 1 0 0 0,1-1 0 0 0,0 1 0 0 0,0-1-1 0 0,-1 1 1 0 0,1-1 0 0 0,0 0-27 0 0,17-13 182 0 0,-11 5-65 0 0,1-1 0 0 0,5-8-117 0 0,-7 8 69 0 0,13-17 11 0 0,7-15-83 0 0,-8 13 22 0 0,2-8 144 0 0,-12 17-116 0 0,-1 0 0 0 0,-1 0 0 0 0,3-14-47 0 0,-6 14 33 0 0,2-11 107 0 0,-5 18-107 0 0,0-1-51 0 0,-1-1-76 0 0,0 5-10 0 0,-2-11-57 0 0,0 16 62 0 0,0-1-55 0 0,-1 0-105 0 0,0 0-115 0 0,1 3 136 0 0,-1 0-39 0 0,1 1-40 0 0,-1-1-46 0 0,3 3 219 0 0,0-1 40 0 0,-1 1 5 0 0,1-1 46 0 0,0 1-10 0 0,-1-1-18 0 0,1 1-50 0 0,-1-1-87 0 0,1 1-49 0 0,-1 0-95 0 0,0 0-109 0 0,1 0 190 0 0,0-1-34 0 0,-8-1-1019 0 0</inkml:trace>
  <inkml:trace contextRef="#ctx0" brushRef="#br0" timeOffset="3.647">4098 11152 13224 0 0,'0'0'389'0'0,"0"0"-141"0"0,0 0-113 0 0,0 0-33 0 0,0 0-51 0 0,7 0-48 0 0,11 0 41 0 0,7 0 81 0 0,-13 0-10 0 0,0 1 50 0 0,4 0 150 0 0,-8-1-110 0 0,-1 1 36 0 0,-1 0 33 0 0,0 0-55 0 0,0-1-47 0 0,-1 1-39 0 0,5-1 34 0 0,11 0 94 0 0,-16 0-171 0 0,1 1 131 0 0,-1 0-100 0 0,0 0-68 0 0,1 2-73 0 0,-3-1 8 0 0,0-1 34 0 0,1 0-57 0 0,-2 0-94 0 0,0-1-96 0 0,-1 0 60 0 0,-1 1-41 0 0,0-1 207 0 0,1 0-252 0 0,-1 0-41 0 0,0 0-38 0 0,0 0-35 0 0,1 0-240 0 0,-1 0-56 0 0,0 0-785 0 0,0 0-619 0 0,0 0-1176 0 0</inkml:trace>
  <inkml:trace contextRef="#ctx0" brushRef="#br0" timeOffset="3.647">3988 11273 12528 0 0,'0'0'281'0'0,"0"0"-132"0"0,0 0-36 0 0,1 0 28 0 0,-1 0-82 0 0,3 0-12 0 0,-2 0-2 0 0,-1 0 39 0 0,1 0 85 0 0,0 0 99 0 0,16 0-254 0 0,0 0 72 0 0,0 0 59 0 0,0 0 48 0 0,8-1 160 0 0,34 1 577 0 0,-41 0-672 0 0,0 1-36 0 0,2-1-34 0 0,0 1-82 0 0,1 0-99 0 0,-1 0-119 0 0,-7 0 112 0 0,15-1 84 0 0,-18 0-99 0 0,1 0-68 0 0,1 0-98 0 0,-4 0-24 0 0,0 0-75 0 0,0 0-84 0 0,0 0-96 0 0,17 0-454 0 0</inkml:trace>
  <inkml:trace contextRef="#ctx0" brushRef="#br0" timeOffset="3.647">3145 11084 5696 0 0,'0'0'132'0'0,"0"0"17"0"0,-9 6 121 0 0,4-3-221 0 0,1 0-31 0 0,0 1 35 0 0,-4 3 143 0 0,2 1 43 0 0,1-1 50 0 0,-7 22 791 0 0,9-16-659 0 0,1 0-88 0 0,1-6-218 0 0,1 0-43 0 0,0 6 311 0 0,1 0-53 0 0,0-1-49 0 0,0 2-43 0 0,0-1-39 0 0,0 0-32 0 0,2 13 89 0 0,5 65 352 0 0,-8-61-298 0 0,-1-15-100 0 0,0 0 46 0 0,0-5-71 0 0,0 6 210 0 0,-4-3 100 0 0,4-12-256 0 0,1-1-51 0 0,0 0-65 0 0,0 0-53 0 0,0 0-45 0 0,0 1-43 0 0,0 1-144 0 0,0-2 131 0 0,0 1 71 0 0,0-1 91 0 0,0 1-19 0 0,0-1 34 0 0,0 0 40 0 0,0 0 42 0 0,0 0 46 0 0,0-1 49 0 0,0 1 55 0 0,0 0 57 0 0,1-16-35 0 0,-1-1-61 0 0,2 1-57 0 0,0 0-52 0 0,1-9 31 0 0,1 0-86 0 0,1 0-69 0 0,-1 0-51 0 0,10-53-13 0 0,-10 44 14 0 0,5-23-5 0 0,10-27-49 0 0,-1 10-2 0 0,-10 33 0 0 0,-2 6 0 0 0,2 1 0 0 0,8-20 0 0 0,-7 24-10 0 0,4-8-59 0 0,1 14 79 0 0,-12 21 5 0 0,0 1 0 0 0,0-1 0 0 0,0 1 0 0 0,0 0 0 0 0,0 0 0 0 0,1 0 0 0 0,-1 0 0 0 0,2-1-15 0 0,13-2 51 0 0,-1 6-57 0 0,1 5-66 0 0,-12-3 64 0 0,-1 0-1 0 0,1 0 0 0 0,-1 0 0 0 0,0 1 1 0 0,0-1-1 0 0,0 1 0 0 0,2 3 9 0 0,0 1-6 0 0,0 0-1 0 0,-1 0 0 0 0,0 1 1 0 0,1 1 6 0 0,14 37 26 0 0,-5-1 73 0 0,-1-1 30 0 0,-2 0-66 0 0,0 5-46 0 0,15 70-38 0 0,-18-78 45 0 0,-1 1 41 0 0,14 41 5 0 0,-7-30-18 0 0,-7-17 27 0 0,7 24 116 0 0,-14-60-331 0 0,-1-1-65 0 0,0 0 86 0 0,0 0-71 0 0,0 0 65 0 0,0 0-33 0 0,0 0-38 0 0,0 0-42 0 0,0 0-45 0 0,0 0-43 0 0,0 0-39 0 0,0 0-37 0 0,0 0-256 0 0,0 0-59 0 0,0 0-47 0 0,0 0-34 0 0,0 0-1422 0 0,0 0-1258 0 0</inkml:trace>
  <inkml:trace contextRef="#ctx0" brushRef="#br0" timeOffset="3.647">3293 11234 11376 0 0,'0'0'256'0'0,"0"0"34"0"0,0-1-29 0 0,0 1-112 0 0,1 0-82 0 0,2-2-20 0 0,0 2 16 0 0,10-4 35 0 0,-1 0 100 0 0,0 0 83 0 0,-2-1 63 0 0,3 0 136 0 0,20-5 715 0 0,-21 8-723 0 0,1 0-106 0 0,-1 0-94 0 0,0 1-79 0 0,3-1-47 0 0,-1 1-70 0 0,31-1-35 0 0,-41 2 2 0 0,1 0-80 0 0,0 0-69 0 0,-1 0-58 0 0,5 0-238 0 0,9 0-754 0 0,-6 0 107 0 0</inkml:trace>
  <inkml:trace contextRef="#ctx0" brushRef="#br0" timeOffset="3.647">5344 10386 10064 0 0,'0'0'208'0'0,"0"-1"-54"0"0,0 0-44 0 0,0 0-37 0 0,0-1-8 0 0,0-5 10 0 0,-1 2-121 0 0,0-1 58 0 0,-1 1 44 0 0,1-1 42 0 0,0 1 40 0 0,1 0 40 0 0,0-1 38 0 0,0 1 38 0 0,2-1 37 0 0,0 1 35 0 0,2-3 262 0 0,-2 2-191 0 0,1 1-41 0 0,3-2 114 0 0,4 1-51 0 0,4 1-113 0 0,0 2-59 0 0,0 1-50 0 0,0 3-44 0 0,2 1-17 0 0,0 4-40 0 0,-11-4-74 0 0,0 0 0 0 0,0 0 0 0 0,-1 1 0 0 0,1 0 0 0 0,-1 0 0 0 0,0 1 0 0 0,1-1 0 0 0,0 2-22 0 0,1 1 35 0 0,0 1 1 0 0,0 0 0 0 0,0 0-1 0 0,-1 0 1 0 0,0 1-36 0 0,-3-4 20 0 0,0 0 0 0 0,0 0 0 0 0,0 0 0 0 0,-1 0 0 0 0,0 1 0 0 0,1-1 0 0 0,-2 0-1 0 0,1 1 1 0 0,0-1 0 0 0,-1 1 0 0 0,0 1-20 0 0,-1 11 67 0 0,-2 0-34 0 0,2-10-28 0 0,-2 1 0 0 0,1-1 0 0 0,-1 1-1 0 0,0-1 1 0 0,-5 7-5 0 0,-5 7 47 0 0,0-3 22 0 0,0-1 0 0 0,-13 12-69 0 0,-33 29 74 0 0,14-16-73 0 0,33-29 33 0 0,1 1 36 0 0,-17 27 268 0 0,16-23-183 0 0,11-16-130 0 0,0 0 0 0 0,-1 0-1 0 0,1 0 1 0 0,1 0-1 0 0,-1 0 1 0 0,0 1-1 0 0,0-1 1 0 0,1 0-1 0 0,-1 0 1 0 0,1 1-1 0 0,0-1 1 0 0,0 0 0 0 0,-1 0-1 0 0,2 1 1 0 0,-1-1-25 0 0,0 0 20 0 0,0 0 0 0 0,1 0 0 0 0,0 1 1 0 0,-1-1-1 0 0,1 0 0 0 0,0 0 0 0 0,0 0 0 0 0,0-1 1 0 0,0 1-1 0 0,0 0 0 0 0,0 0 0 0 0,1 0 0 0 0,-1-1 1 0 0,1 1-1 0 0,-1-1 0 0 0,1 1 0 0 0,0-1 1 0 0,-1 0-1 0 0,1 1 0 0 0,0-1 0 0 0,0 0 0 0 0,0 0 1 0 0,0 0-1 0 0,0-1 0 0 0,0 1 0 0 0,0 0 0 0 0,0-1 1 0 0,0 1-1 0 0,0-1 0 0 0,0 0 0 0 0,0 0 1 0 0,1 0-1 0 0,-1 0 0 0 0,0 0 0 0 0,0 0 0 0 0,1-1-20 0 0,29-5 228 0 0,-2-6-48 0 0,-17 5-100 0 0,0 0 0 0 0,-1-1 0 0 0,0-1 0 0 0,0 0 0 0 0,3-3-80 0 0,-14 10 18 0 0,1 1 0 0 0,0-1-1 0 0,-1 1 1 0 0,0-1 0 0 0,1 0-1 0 0,-1 0 1 0 0,0 0 0 0 0,0 0-1 0 0,1 0 1 0 0,-2 0 0 0 0,1 0-1 0 0,0 0 1 0 0,0 0-18 0 0,-1-1 27 0 0,1 1 1 0 0,-1-1-1 0 0,0 0 0 0 0,0 1 1 0 0,0-1-1 0 0,0 1 1 0 0,0-1-1 0 0,-1 0 0 0 0,1 1 1 0 0,-1-1-1 0 0,0 1 1 0 0,1-1-1 0 0,-1 1 0 0 0,0 0 1 0 0,-1-2-28 0 0,-1-1 52 0 0,0 0 0 0 0,0 0 1 0 0,-1 1-1 0 0,1-1 0 0 0,-1 1 1 0 0,0 0-1 0 0,-2-1-52 0 0,-17-12 149 0 0,0 5-162 0 0,-35-15 54 0 0,36 16-86 0 0,0 1-79 0 0,0-1-112 0 0,11 5 68 0 0,0 0-40 0 0,7 4 32 0 0,0 0 65 0 0,-3-2-43 0 0,2 1-2 0 0,0 0-60 0 0,3 2 67 0 0,0 0-34 0 0,-1-1-210 0 0,2 0 150 0 0,-1 1-34 0 0,1 0-38 0 0,-1 0-39 0 0,1 0-43 0 0,0 0-44 0 0,0 0 162 0 0,1 1-36 0 0,0 0-407 0 0,0 0 112 0 0,0 0-49 0 0,0 0-761 0 0,0 0-592 0 0,0 0-1128 0 0</inkml:trace>
  <inkml:trace contextRef="#ctx0" brushRef="#br0" timeOffset="3.647">5736 10429 6912 0 0,'0'0'157'0'0,"0"0"23"0"0,0 0 2 0 0,-2 0-78 0 0,0 0-49 0 0,-3 0 7 0 0,4 0 3 0 0,-1 0 733 0 0,0 0-105 0 0,1 1-97 0 0,-1 0-89 0 0,1 1-80 0 0,-1-1-74 0 0,1 1-66 0 0,0 0-57 0 0,-1 2 37 0 0,0-1-94 0 0,1 1-73 0 0,-1 4 65 0 0,0-3 22 0 0,1-3-34 0 0,1 0 58 0 0,-4 7 161 0 0,2-1-50 0 0,-1 1-47 0 0,1 0-40 0 0,-1 9 132 0 0,0 0-102 0 0,-6 33 291 0 0,4-28-357 0 0,0 14-28 0 0,2-6-61 0 0,2-20-44 0 0,0-1 0 0 0,1 1 0 0 0,1 7-66 0 0,-1 19 138 0 0,0-31-109 0 0,1 1 1 0 0,-1-1-1 0 0,1 0 1 0 0,0 0 0 0 0,0 1-1 0 0,1-1 1 0 0,-1 0 0 0 0,2 0-1 0 0,0 2-29 0 0,-2-7 26 0 0,-1-1-114 0 0,1 2 38 0 0,2 1-9 0 0,-1-1-67 0 0,0-1-81 0 0,-2 0 58 0 0,1 0-36 0 0,1 0-216 0 0,-2-1 152 0 0,1 0-35 0 0,-1 0-38 0 0,1 0-39 0 0,-1 0-44 0 0,1 0-44 0 0,-1 0 109 0 0,0-1-44 0 0,1 1-39 0 0,-1-1-35 0 0,1 1-129 0 0,0-1-35 0 0,1-1-1361 0 0</inkml:trace>
  <inkml:trace contextRef="#ctx0" brushRef="#br0" timeOffset="3.647">5829 10438 8752 0 0,'0'0'197'0'0,"0"0"24"0"0,0 0 19 0 0,0 0 8 0 0,0 0-20 0 0,0 0-10 0 0,0 0-2 0 0,0 0 34 0 0,-5 8 893 0 0,3-4-791 0 0,-1-2-41 0 0,0 2-87 0 0,0 0 16 0 0,-3 6 211 0 0,5-5-222 0 0,-1 3 83 0 0,0-1-90 0 0,1-5-168 0 0,0 0 0 0 0,0 0 0 0 0,1 0 1 0 0,-1 0-1 0 0,1 0 0 0 0,-1 0 0 0 0,1 0 1 0 0,0 2-55 0 0,-1 6 177 0 0,-1-1-65 0 0,-1 12 71 0 0,4 18 72 0 0,-2 36 376 0 0,-2-43-417 0 0,1-10-165 0 0,2-16-26 0 0,0 0 1 0 0,0 0 0 0 0,1 0-1 0 0,0 0 1 0 0,0 0-1 0 0,0 0 1 0 0,1 0-1 0 0,-1 0 1 0 0,2 0-1 0 0,-1 0 1 0 0,1-1-1 0 0,2 5-23 0 0,-4-8-153 0 0,1 1 84 0 0,-1-1 66 0 0,0 1 46 0 0,3 6 155 0 0,-2-5-171 0 0,0-2-49 0 0,-1-1-35 0 0,0 1-43 0 0,0-1-49 0 0,1 0-116 0 0,0 0-101 0 0,0-1-113 0 0,-1 0 192 0 0,0 0-33 0 0,0 0-36 0 0,0-1-36 0 0,0 1-39 0 0,0-1-39 0 0,0 0-43 0 0,1-1-43 0 0,-1 1-46 0 0,0-1-46 0 0,0 0-1105 0 0,1-1-987 0 0</inkml:trace>
  <inkml:trace contextRef="#ctx0" brushRef="#br0" timeOffset="3.647">5549 10478 7976 0 0,'0'0'174'0'0,"0"0"29"0"0,0 0 14 0 0,0 0 67 0 0,2 0-87 0 0,-1 0-71 0 0,6 0 119 0 0,-4 0-106 0 0,6 0 445 0 0,1-1-43 0 0,0 1-41 0 0,0 0-40 0 0,0-1-37 0 0,-1 0-36 0 0,11-1 291 0 0,-9 1-329 0 0,1 0-38 0 0,11-2 210 0 0,-6 0-206 0 0,0 1-51 0 0,18-4 157 0 0,14-2 88 0 0,-32 6-353 0 0,0-1-34 0 0,18-3 45 0 0,18 0-28 0 0,-12 1-18 0 0,-5 0-61 0 0,0 3-86 0 0,-34 2-100 0 0,-1 0 39 0 0,3 0 11 0 0,-1 0 103 0 0,5 0 177 0 0,-5 0-191 0 0,-1 0-58 0 0,0 0-65 0 0,0 0-81 0 0,0 0-95 0 0,0 0 15 0 0,-1 0-62 0 0,1 0-67 0 0,0 0-73 0 0,-1 0-78 0 0,1 0-85 0 0,-1 0-89 0 0,1 0-95 0 0,1 0-1135 0 0,1 0-1111 0 0</inkml:trace>
  <inkml:trace contextRef="#ctx0" brushRef="#br0" timeOffset="3.647">6240 10498 4752 0 0,'0'0'101'0'0,"0"0"22"0"0,0 0 6 0 0,-1 0-17 0 0,-1-3-29 0 0,1-1 108 0 0,1-1 132 0 0,0-1 230 0 0,0 5-303 0 0,0 0 247 0 0,1 0 153 0 0,0-4 1387 0 0,0 2-1243 0 0,0 2-487 0 0,-1 0-38 0 0,1 1-45 0 0,-1-1-53 0 0,4 0 167 0 0,1 0-100 0 0,-1 1-113 0 0,0 1-36 0 0,5 1 12 0 0,7 6 22 0 0,-12-6-34 0 0,-1 1 58 0 0,-2-2-30 0 0,2 0 23 0 0,0 1-78 0 0,1 0 1 0 0,-1 1-1 0 0,1-1 0 0 0,-1 1 1 0 0,0-1-1 0 0,0 1 0 0 0,0 0 1 0 0,0 1-1 0 0,1 1-62 0 0,15 15 302 0 0,-4-5-190 0 0,-7-5-44 0 0,-1 1 0 0 0,0 0 0 0 0,0 0-68 0 0,7 16 188 0 0,-8-12-94 0 0,-2 2 65 0 0,3 8 132 0 0,-5-17-198 0 0,2 7 20 0 0,-3-8-51 0 0,0 4 38 0 0,0-6-61 0 0,1-1 77 0 0,6 11 43 0 0,-5-10-9 0 0,2-2-68 0 0,13 2 27 0 0,-12-5 25 0 0,-5 0-101 0 0,1 0 1 0 0,0 0-1 0 0,0-1 1 0 0,-1 1-1 0 0,1-1 1 0 0,0 1-1 0 0,-1-1 1 0 0,1 0 0 0 0,-1 1-1 0 0,1-1 1 0 0,-1 0-1 0 0,2-1-33 0 0,9-7 201 0 0,-4 2-114 0 0,-5 5-22 0 0,0-1 0 0 0,0 0 1 0 0,0 0-1 0 0,0 0 0 0 0,-1-1 0 0 0,1 1 0 0 0,-1-2-65 0 0,9-14 336 0 0,-6 6-70 0 0,1-1-53 0 0,-1 0-43 0 0,-1-1-35 0 0,1-9 32 0 0,-4 19-126 0 0,-1 0 0 0 0,1-1 0 0 0,-1 1 0 0 0,-1 0 0 0 0,1-4-41 0 0,-3-25 56 0 0,3 25-30 0 0,0 0 0 0 0,-1 0-1 0 0,0 0 1 0 0,-1-2-26 0 0,-1-1-30 0 0,0-1 33 0 0,-14-52 218 0 0,13 51-209 0 0,0 1-42 0 0,0-3-67 0 0,-1 1-84 0 0,-1 0-102 0 0,1 0-120 0 0,4 12 234 0 0,0 2 67 0 0,1 0-44 0 0,0 0-22 0 0,-1 0-48 0 0,1 0-57 0 0,0 0-66 0 0,0 1 32 0 0,0-1-46 0 0,-1 0-50 0 0,1 1-53 0 0,0-1-57 0 0,0 0-60 0 0,0 1-64 0 0,-1-1-68 0 0,1-2-1443 0 0,-3 0-1214 0 0</inkml:trace>
  <inkml:trace contextRef="#ctx0" brushRef="#br0" timeOffset="3.647">6770 10061 6104 0 0,'0'0'133'0'0,"0"0"23"0"0,0 0 12 0 0,0 0-181 0 0,0-1 71 0 0,0 1 59 0 0,-1-1 49 0 0,1 0 106 0 0,-2-2 613 0 0,2 1-550 0 0,0 1-109 0 0,0-1-103 0 0,1 0 442 0 0,0 0-59 0 0,0 0-54 0 0,0 1-52 0 0,0-1-47 0 0,1 0-44 0 0,-1 1-40 0 0,1-1-38 0 0,0 1 4 0 0,0-1-43 0 0,2-1 92 0 0,0 1-110 0 0,4-2 140 0 0,-6 4-96 0 0,-2 0-6 0 0,0 0-16 0 0,1-1 30 0 0,1 0-81 0 0,2 1-57 0 0,5-1 48 0 0,-4 2 5 0 0,13 5 94 0 0,3 3 88 0 0,0 4 92 0 0,-4 3 94 0 0,-8-4-483 0 0,-4-2 124 0 0,-2-3-56 0 0,1 0-24 0 0,-1-1-4 0 0,-2-4-44 0 0,-1 0 0 0 0,1-1 0 0 0,-1 1 0 0 0,0-1 0 0 0,0 1 1 0 0,0 0-1 0 0,0-1 0 0 0,0 1 0 0 0,0 0 0 0 0,0-1 1 0 0,-1 1-1 0 0,1-1 0 0 0,0 1 0 0 0,-1 0 0 0 0,0 0-22 0 0,-6 10 142 0 0,6-11-67 0 0,-1 1 35 0 0,-1 4-46 0 0,0 1-26 0 0,1-5 22 0 0,-14 5 112 0 0,3 2-84 0 0,1-1-68 0 0,-5 2-34 0 0,1 2 14 0 0,1-4 0 0 0,10-5 0 0 0,3-2 0 0 0,0 0 0 0 0,0 0 0 0 0,0 0 0 0 0,1 1 0 0 0,-1-1 0 0 0,0 0 0 0 0,1 1 0 0 0,-1 0 0 0 0,0 0 0 0 0,1 1 0 0 0,-9 6 0 0 0,-19 11 0 0 0,24-17 0 0 0,1-1 0 0 0,-1 0 0 0 0,1 1 0 0 0,0 0 0 0 0,-1 0 0 0 0,-1 3 43 0 0,1 0 44 0 0,5-5-6 0 0,0-1-5 0 0,7 1 124 0 0,-1 0-53 0 0,-4-1-107 0 0,0 0 0 0 0,0 0 0 0 0,-1 1-1 0 0,1-1 1 0 0,0 0 0 0 0,0-1 0 0 0,0 1 0 0 0,-1 0 0 0 0,1 0-1 0 0,1-1-39 0 0,-1 0 110 0 0,11 1 330 0 0,1-2 0 0 0,13-2-440 0 0,-8 0 266 0 0,-1 2-211 0 0,24-2 139 0 0,-27 3-155 0 0,-2 1-39 0 0,-1 0-38 0 0,1-1-49 0 0,0 1-58 0 0,-12 0 4 0 0,1 0 42 0 0,1 1 8 0 0,0-1 107 0 0,4 1 156 0 0,-4-1-185 0 0,0 1-87 0 0,-1-1-115 0 0,-1 0 55 0 0,1 0-41 0 0,-1 0-43 0 0,0 0-48 0 0,0 1-51 0 0,1-1-56 0 0,-1 0-58 0 0,0 0-63 0 0,1 0-66 0 0,-1 0-71 0 0,1 0-73 0 0,-1 0-78 0 0,4 0-1503 0 0,2 0-1311 0 0</inkml:trace>
  <inkml:trace contextRef="#ctx0" brushRef="#br0" timeOffset="3.647">6576 11130 5344 0 0,'0'0'157'0'0,"0"0"38"0"0,0 0 71 0 0,0 0 29 0 0,-2 0 131 0 0,-3 1-94 0 0,0 1-81 0 0,1-2-69 0 0,-7 0 481 0 0,0-2-112 0 0,-6 0 101 0 0,13 1-528 0 0,1 1 0 0 0,0 0 0 0 0,0 0 1 0 0,0 1-1 0 0,0-1 0 0 0,0 1 1 0 0,-1-1-125 0 0,-4 2 471 0 0,-1 0-75 0 0,0-1-64 0 0,0-1-55 0 0,-3 1-7 0 0,0-1-50 0 0,-24-1 292 0 0,13 0-134 0 0,8 0-34 0 0,-26 2-33 0 0,-22 1 10 0 0,25-1-126 0 0,13 0-34 0 0,4-1 6 0 0,0 0 38 0 0,-22 3 34 0 0,-1 0-62 0 0,36-3-175 0 0,0 1 41 0 0,-2 0 50 0 0,-5 0 95 0 0,-10 2 124 0 0,17-2-245 0 0,0-1-36 0 0,-11 0-31 0 0,3-1 0 0 0,0 1 0 0 0,0 1 0 0 0,0 1 0 0 0,-4 1 0 0 0,12-2 0 0 0,0 0 0 0 0,0 0 0 0 0,0-1 0 0 0,-1 0 0 0 0,-25 2 0 0 0,-6 2 110 0 0,13-3-4 0 0,12 0-132 0 0,-5 1-60 0 0,-7-1-10 0 0,8 1 112 0 0,-22 3 110 0 0,-21-1-31 0 0,32-3-84 0 0,-21 5-11 0 0,-32 2-20 0 0,-112-2 62 0 0,135-6-57 0 0,0 0-34 0 0,12-1-25 0 0,1 1-37 0 0,44 0-34 0 0,0 1 42 0 0,-9 0-202 0 0,8 0 116 0 0,2-1 50 0 0,0 0-38 0 0,0 1-43 0 0,0-1-51 0 0,0 0-57 0 0,0 0-62 0 0,1 0 45 0 0,0 0-48 0 0,0 0-43 0 0,0 0-38 0 0,0 0-137 0 0,0 0-36 0 0,-3 0-1425 0 0</inkml:trace>
  <inkml:trace contextRef="#ctx0" brushRef="#br0" timeOffset="3.647">5836 11512 8952 0 0,'0'0'200'0'0,"0"0"33"0"0,0-1 15 0 0,0-3-108 0 0,0 2-59 0 0,-1 0-41 0 0,-1 1-45 0 0,-2-2-1 0 0,1 0 61 0 0,-2-1 276 0 0,-7 1 244 0 0,-1 3 9 0 0,5 0-237 0 0,4 0-106 0 0,-8 1 258 0 0,-1 0-58 0 0,1 2-54 0 0,0 1-46 0 0,1 1-41 0 0,-1 0-36 0 0,-9 8 181 0 0,10-5-191 0 0,2-1-1 0 0,-1 2 1 0 0,1-1-1 0 0,-5 8-253 0 0,-5 7 517 0 0,16-18-422 0 0,-1 1 0 0 0,1-1 1 0 0,0 1-1 0 0,0-1 0 0 0,1 1 1 0 0,0 0-1 0 0,0 0 0 0 0,-1 3-95 0 0,2-4 94 0 0,1-1-1 0 0,-1 0 0 0 0,1 1 0 0 0,0-1 1 0 0,0 4-94 0 0,3 6 285 0 0,2 0 47 0 0,0-5-216 0 0,4 6 102 0 0,4-3-10 0 0,-3-7-110 0 0,6-1 13 0 0,-11-2-58 0 0,0-1 1 0 0,1 1 0 0 0,-1-1 0 0 0,1 0 0 0 0,-1-1-1 0 0,1 1-53 0 0,8-1 84 0 0,15 0 17 0 0,-1-1-69 0 0,6-3-55 0 0,-24 2 2 0 0,0 0 1 0 0,0-1 0 0 0,0 0-1 0 0,0-1 21 0 0,-7 3-207 0 0,0 0 67 0 0,2-1 28 0 0,0 1 79 0 0,6-3 21 0 0,-8 2-34 0 0,1 1-49 0 0,-1-1-35 0 0,0 1-56 0 0,0 0-66 0 0,0-1-75 0 0,0 1-12 0 0,-1 0-65 0 0,0 0-70 0 0,1-1-78 0 0,-1 1-82 0 0,0 0-89 0 0,0-1-93 0 0,0 0-100 0 0,4-2-1233 0 0,1-3-1210 0 0,-6 7 3322 0 0</inkml:trace>
  <inkml:trace contextRef="#ctx0" brushRef="#br0" timeOffset="3.647">6053 11354 9520 0 0,'0'0'276'0'0,"0"0"2"0"0,2-3-182 0 0,5-6-82 0 0,-4 6 11 0 0,0 0 47 0 0,0 0 42 0 0,-1-1 38 0 0,3-1 173 0 0,0 1 68 0 0,13-9 1081 0 0,-9 8-897 0 0,-4 4-327 0 0,0-1-41 0 0,0 1-49 0 0,0 0-58 0 0,10 0 823 0 0,-5 2-338 0 0,-2 0-127 0 0,0 2-34 0 0,-1 0-104 0 0,-1 1-34 0 0,-1 2-39 0 0,0 0-42 0 0,1 4 70 0 0,-2 0-37 0 0,-2 0-39 0 0,-1 0-35 0 0,-3 0-37 0 0,-2 0-34 0 0,-1 0-34 0 0,-3 0-33 0 0,-15 14 93 0 0,4-5 19 0 0,4 0 80 0 0,14-18-136 0 0,1-1 4 0 0,0 0 0 0 0,0 0-1 0 0,0 0-6 0 0,0 0-1 0 0,0 0 0 0 0,5 4 155 0 0,3 0-110 0 0,-1-2-58 0 0,-4 0-46 0 0,2-1 2 0 0,1 0 0 0 0,-1 0 0 0 0,1 0 0 0 0,-1-1 0 0 0,1 0 0 0 0,1 0-23 0 0,35-3 46 0 0,-28 1-54 0 0,-10 2-145 0 0,-1 0 52 0 0,1-1 46 0 0,0 1 37 0 0,3-1 65 0 0,9 1 190 0 0,-11 0-213 0 0,0-1-58 0 0,1 1-113 0 0,-3 0 19 0 0,0 0-40 0 0,0 0-64 0 0,0 0-58 0 0,0 0-64 0 0,0 0-69 0 0,0 0-74 0 0,1 0-80 0 0,-1 0-86 0 0,0 0-90 0 0,0 0-84 0 0,0 0-99 0 0,1 0-248 0 0,0 0-33 0 0,7 0-2547 0 0</inkml:trace>
  <inkml:trace contextRef="#ctx0" brushRef="#br2" timeOffset="3.647">4525 4276 6648 0 0,'0'0'142'0'0,"0"-2"-51"0"0,-3-7 68 0 0,2 6-46 0 0,-7-16 41 0 0,1 4-117 0 0,6 11-4 0 0,-1 1 60 0 0,1 0 52 0 0,-1-1 41 0 0,-1 0 104 0 0,-5-9 641 0 0,5 8-561 0 0,0 1-99 0 0,0 1-80 0 0,-3-2 600 0 0,1 0-80 0 0,-2 2-75 0 0,0 1-70 0 0,0 1-66 0 0,0 1-60 0 0,-1 0-56 0 0,0 1-52 0 0,-5 2 104 0 0,0 0-100 0 0,4 1-138 0 0,0-1-38 0 0,-8 4 79 0 0,0 0-33 0 0,-22 11 184 0 0,-17 15 88 0 0,23-13-184 0 0,-8 8 105 0 0,-16 19 75 0 0,41-33-323 0 0,8-6 0 0 0,0 0 0 0 0,0 0 0 0 0,-5 7-151 0 0,-6 16 246 0 0,11-10-132 0 0,5 0-41 0 0,5 1-48 0 0,5-1-56 0 0,2-7 30 0 0,-1-1-1 0 0,2 0 0 0 0,0 0 1 0 0,0-1-1 0 0,1 0 0 0 0,1-1 1 0 0,0 0-1 0 0,9 6 2 0 0,46 41-110 0 0,-38-29 81 0 0,4 7 29 0 0,-19-20-4 0 0,-1 1-1 0 0,0 1 1 0 0,2 6 4 0 0,4 13 32 0 0,-7-4 63 0 0,-4 0 90 0 0,-6-16-49 0 0,-1-1 33 0 0,-2 1 36 0 0,-2-1 41 0 0,-1 0-2 0 0,-17 23 418 0 0,14-28-486 0 0,1-1-34 0 0,-9 9 125 0 0,-1-2-47 0 0,-21 13 122 0 0,7-11 239 0 0,-22 10-581 0 0,44-25 65 0 0,-28 13 236 0 0,21-11-94 0 0,-1-1 0 0 0,0 0 0 0 0,-1-2 0 0 0,1 0 0 0 0,-14 1-207 0 0,-18-4 397 0 0,26-4-238 0 0,1-5-56 0 0,-2-7-36 0 0,21 14-64 0 0,0-1 0 0 0,-1 0 0 0 0,1 1 1 0 0,0-1-1 0 0,0 0 0 0 0,0 0 0 0 0,1-1 1 0 0,-1 1-1 0 0,1 0 0 0 0,-1-2-3 0 0,1 2-60 0 0,0-1-1 0 0,0 1 1 0 0,1-1-1 0 0,-1 1 1 0 0,1-1-1 0 0,0 0 1 0 0,0-1 60 0 0,4-13-359 0 0,1 3-52 0 0,-1 8 151 0 0,0 0-43 0 0,2-1-145 0 0,1 0-88 0 0,0 1-99 0 0,1 0-110 0 0,0 0-120 0 0,-3 4 383 0 0,-1 0-33 0 0,0 0-37 0 0,1 1-37 0 0,-1-1-38 0 0,0 0-40 0 0,15-6-1187 0 0</inkml:trace>
  <inkml:trace contextRef="#ctx0" brushRef="#br2" timeOffset="3.647">4525 5173 11224 0 0,'0'0'330'0'0,"0"0"-7"0"0,0 0-152 0 0,0 0 72 0 0,0 1-110 0 0,0 0-75 0 0,0 3 1 0 0,0-3-12 0 0,0 0 36 0 0,0 0 80 0 0,0 0 91 0 0,-2 6 143 0 0,2 6 291 0 0,-1 9 396 0 0,-2-5-337 0 0,1 1-95 0 0,0 0-89 0 0,-1 0-101 0 0,-1 3-28 0 0,1 1-50 0 0,-2 15 178 0 0,4-31-473 0 0,1-1 1 0 0,0 1-1 0 0,0 0 1 0 0,0-1-1 0 0,0 2-89 0 0,1 22 354 0 0,-1 9 66 0 0,1-17-219 0 0,-1-10-134 0 0,-1-1-34 0 0,0-3 9 0 0,1 1-28 0 0,1 3 8 0 0,-1 1 24 0 0,1-9-35 0 0,0 0-13 0 0,0 4-43 0 0,-1-6-33 0 0,0-1-94 0 0,0 0-171 0 0,0 0-17 0 0,0 0 129 0 0,0 0 43 0 0,-1 0-102 0 0,1 0 41 0 0,0-1 38 0 0,0 1 34 0 0,1-2-59 0 0,-1 1 61 0 0,2-5-221 0 0,-2 4 181 0 0,1 1 67 0 0,-1 0-36 0 0,0 0-42 0 0,1 1-52 0 0,-1-2-210 0 0,1 1 122 0 0,-1 0-33 0 0,2-1-487 0 0,-1-1-92 0 0,0 0-63 0 0,0-2-1045 0 0,2-4-1168 0 0</inkml:trace>
  <inkml:trace contextRef="#ctx0" brushRef="#br2" timeOffset="3.647">4522 5024 10800 0 0,'0'0'171'0'0,"-1"-1"-34"0"0,0 0 51 0 0,0 0-90 0 0,-3-4 23 0 0,2 4-24 0 0,1 0-36 0 0,0 1-16 0 0,0-1 3 0 0,0 1 20 0 0,0-1 28 0 0,0-1 50 0 0,0 2 3 0 0,1-1 179 0 0,0 1 313 0 0,0 0 30 0 0,0 0-10 0 0,0 0-73 0 0,0 0-38 0 0,0 0-6 0 0,0 0-314 0 0,0 0-57 0 0,-1 0-51 0 0,1 0-41 0 0,-1-1-12 0 0,-2 0-54 0 0,2 1 40 0 0,1-1 65 0 0,0 1-9 0 0,0 0 35 0 0,0 0 41 0 0,1 0 45 0 0,1 0-250 0 0,1 0-43 0 0,1 1-54 0 0,2 1-109 0 0,0 1-84 0 0</inkml:trace>
  <inkml:trace contextRef="#ctx0" brushRef="#br2" timeOffset="3.647">4774 5149 10912 0 0,'0'0'248'0'0,"0"0"34"0"0,0 0-133 0 0,0 1-37 0 0,0 0 27 0 0,0 1-82 0 0,0 3-1 0 0,0-4-4 0 0,0 0 42 0 0,0 3-156 0 0,0 0 36 0 0,0 4 72 0 0,1 0 118 0 0,0 0 98 0 0,0 3 157 0 0,0-1 85 0 0,3 21 1199 0 0,-2-22-1245 0 0,-1 0-50 0 0,0 0-72 0 0,0-1-89 0 0,0-1 13 0 0,1-1-37 0 0,0 6 137 0 0,0-7-177 0 0,-1 1 0 0 0,0-1 0 0 0,0 1 0 0 0,-1 4-183 0 0,0 0 207 0 0,0 5 93 0 0,1 2-69 0 0,0-2-74 0 0,-1 0-53 0 0,-1 5 92 0 0,1 1-68 0 0,0-6-51 0 0,0 0-1 0 0,-2-1 0 0 0,1 1 0 0 0,-4 8-76 0 0,1 12 262 0 0,2-28-236 0 0,1-6 36 0 0,1-1 18 0 0,2-1 7 0 0,4-6-8 0 0,-3-2-77 0 0,-1 0-43 0 0,2-2-67 0 0,0-9-105 0 0,-1-8-232 0 0,2 1 0 0 0,3-6 445 0 0,-1 1-418 0 0,8-29-569 0 0,-1 21 387 0 0,-1 8 197 0 0,-6 16 250 0 0,1 1 38 0 0,3-1 15 0 0,-1 1 70 0 0,-9 10 55 0 0,-1 4 93 0 0,0 2 71 0 0,-1 2-59 0 0,-3 7 104 0 0,-1 6 8 0 0,-2-1-48 0 0,-2 3-10 0 0,-8 7 27 0 0,-3 8 24 0 0,9-11-45 0 0,6-12-69 0 0,-3 5-3 0 0,-2 4 42 0 0,5-7 31 0 0,2-2 58 0 0,2 0 112 0 0,1-8-166 0 0,0-1-43 0 0,0 1-71 0 0,0 5-24 0 0,1-6-14 0 0,1 9 135 0 0,1 2 92 0 0,-3-11-143 0 0,0-1-6 0 0,0 0-5 0 0,2 2-17 0 0,6 2-32 0 0,1 0 0 0 0,-1 0 0 0 0,1-1 1 0 0,-1 0-1 0 0,1 0 0 0 0,0-1 0 0 0,0 0 0 0 0,7 0-67 0 0,24 0 151 0 0,-34-2-193 0 0,1 1 77 0 0,-1-1 51 0 0,9 1 181 0 0,-5 0-156 0 0,-4 0-99 0 0,-1-1-60 0 0,1 1-75 0 0,0-1-90 0 0,0 1-105 0 0,-1-1-121 0 0,-2 0 170 0 0,0 0-36 0 0,-1 0-38 0 0,1 0-39 0 0,-3 0 62 0 0,1 0-48 0 0,-1 0-42 0 0,0 0-39 0 0,0 0-289 0 0,0 0-64 0 0,0 0-51 0 0,0 0-37 0 0,0 0-1591 0 0,0 0-1403 0 0</inkml:trace>
  <inkml:trace contextRef="#ctx0" brushRef="#br2" timeOffset="3.647">5139 4877 13104 0 0,'0'0'297'0'0,"0"0"39"0"0,0 0 19 0 0,0 0-202 0 0,1 0-37 0 0,0 0 23 0 0,1-1-93 0 0,5 0-86 0 0,-4 0 70 0 0,6-1 187 0 0,0 0 39 0 0,10-1 350 0 0,0 0 70 0 0,25-2 983 0 0,-30 5-1192 0 0,-1-1-48 0 0,1 0-55 0 0,0 1-81 0 0,0 0-100 0 0,0 0-114 0 0,11-1 172 0 0,-3 0-87 0 0,0 2-82 0 0,-1 3-107 0 0,-12-1-30 0 0,1 2-36 0 0,-9-4-122 0 0,1 0 36 0 0,0 4-341 0 0,-2-3 261 0 0,0 1-87 0 0,-1-2 135 0 0,1 0-34 0 0,0 1-75 0 0,-1-1-56 0 0,1 0-61 0 0,-1 0-68 0 0,1 0-75 0 0,-1 1-82 0 0,1-2-88 0 0,-1 1-94 0 0,-2 3-1375 0 0,-2 1-1257 0 0,4-5 3403 0 0</inkml:trace>
  <inkml:trace contextRef="#ctx0" brushRef="#br2" timeOffset="3.647">5048 5038 12496 0 0,'0'0'281'0'0,"0"0"-132"0"0,1 0-36 0 0,0 0 28 0 0,0 0-82 0 0,3 0-12 0 0,-3 0-2 0 0,0 0 39 0 0,0 0 85 0 0,0 0 99 0 0,13-5-263 0 0,-7 4 33 0 0,-1 0 37 0 0,0 0 57 0 0,0-1 72 0 0,-2 0 87 0 0,4-1 293 0 0,0-1-38 0 0,0 1-38 0 0,1 0-34 0 0,7-3 374 0 0,1 1-118 0 0,-7 2-343 0 0,0 0-34 0 0,10-2 260 0 0,-4 1-219 0 0,-1 0-47 0 0,16-3 253 0 0,15-4 245 0 0,-26 6-448 0 0,4 0-217 0 0,0 1-82 0 0,1 2-68 0 0,5 2-54 0 0,-29 0-86 0 0,-1 0-126 0 0,1 1-123 0 0,0 1-121 0 0,0-1 193 0 0,0 0-33 0 0,1-1-34 0 0,-1 1-35 0 0,0 0-34 0 0,0 0-37 0 0,1 0-36 0 0,-1-1-39 0 0,0 1-38 0 0,0-1-39 0 0,0 1-41 0 0,-1-1-41 0 0,0 0 528 0 0,2 1-1107 0 0,-1-1-33 0 0,4 2-2731 0 0</inkml:trace>
  <inkml:trace contextRef="#ctx0" brushRef="#br2" timeOffset="3.647">5071 4658 4176 0 0,'0'0'119'0'0,"0"0"-24"0"0,0 0 4 0 0,0 0 42 0 0,0 0 126 0 0,0 0 229 0 0,0 0-172 0 0,0 0-79 0 0,1 0-68 0 0,-1 0-57 0 0,0-1-47 0 0,1 1-34 0 0,2-2-9 0 0,-2 1 35 0 0,0 1 80 0 0,0-1 115 0 0,0 1-78 0 0,-1 0 41 0 0,1-1 44 0 0,-1 1 48 0 0,0 0 52 0 0,1 0 57 0 0,-1 0 249 0 0,1 0-58 0 0,-1 0-55 0 0,1 0-54 0 0,-1 0-49 0 0,0 0-49 0 0,1 0-46 0 0,-1 0-44 0 0,1 0 84 0 0,-1 0-84 0 0,1 0-77 0 0,-1 0-67 0 0,1 1-61 0 0,-1-1-52 0 0,1 0-43 0 0,-1 1-36 0 0,1-1-75 0 0,2 2-211 0 0,-2-1 241 0 0,0-1 56 0 0,0 0 57 0 0,0 1 70 0 0,1-1 85 0 0,0 0-84 0 0,-1 1-7 0 0,19 6 111 0 0,-8-3-26 0 0,-11-4-39 0 0,2 1 0 0 0,14 1 181 0 0,0-1-62 0 0,0 0-52 0 0,0 0-43 0 0,10 0 45 0 0,-9 0-5 0 0,-1 1 0 0 0,10 3-224 0 0,-5 0 203 0 0,-20-4-181 0 0,1-1 0 0 0,-1 1-1 0 0,0-1 1 0 0,1 0 0 0 0,-1 0-1 0 0,1 0 1 0 0,1 0-22 0 0,-1 0 22 0 0,-1 0 1 0 0,1-1 0 0 0,0 2 0 0 0,0-1-1 0 0,-1 0 1 0 0,1 1 0 0 0,0-1 0 0 0,-1 1-1 0 0,1 0 1 0 0,0-1 0 0 0,-1 2-1 0 0,2-1-22 0 0,-2 0 83 0 0,-2-1-6 0 0,5 0-54 0 0,-3 0 42 0 0,-1 1-153 0 0,-1-1 39 0 0,5 1-19 0 0,-3-1-25 0 0,-1 0-94 0 0,1 0-80 0 0,-2 0 89 0 0,1 0-33 0 0,0 0-36 0 0,0 0-39 0 0,-1 0-42 0 0,1 0-44 0 0,-1 0-877 0 0</inkml:trace>
  <inkml:trace contextRef="#ctx0" brushRef="#br0" timeOffset="3.647">9125 8028 8960 0 0,'1'-1'264'0'0,"2"-8"-97"0"0,3-6 14 0 0,2-4 36 0 0,-3 7-1 0 0,-2 1 45 0 0,0 1 103 0 0,-1 2-260 0 0,0 0 91 0 0,0 0 77 0 0,0 0 66 0 0,1-4 293 0 0,2-7 452 0 0,-5 16-904 0 0,0 0-1 0 0,0 0 1 0 0,0 0-1 0 0,0 1 1 0 0,-1-1 0 0 0,1 0-1 0 0,-2-2-178 0 0,-1-4 376 0 0,0 5-38 0 0,-9-2-58 0 0,-1 3-93 0 0,3 2-97 0 0,-1 1-36 0 0,-12 2-24 0 0,-21 9-78 0 0,30-6 63 0 0,2-1 45 0 0,-17 10-45 0 0,2 3 35 0 0,18-11-5 0 0,1 1 0 0 0,-1 0 0 0 0,2 1 0 0 0,-7 7-45 0 0,-4 8 140 0 0,15-19-129 0 0,0 0 0 0 0,0 0 0 0 0,1 0 0 0 0,0 1 0 0 0,0-1 0 0 0,0 1 0 0 0,0 0 0 0 0,1 0 0 0 0,-1-1 0 0 0,1 1 0 0 0,0 4-10 0 0,1-4 31 0 0,-1 0 1 0 0,1 1-1 0 0,1-1 1 0 0,-1 1-1 0 0,1-1 1 0 0,0 0 0 0 0,1 5-33 0 0,0-3 33 0 0,1 1 0 0 0,0 0 0 0 0,0-1 1 0 0,4 7-34 0 0,6 6 45 0 0,0-1 0 0 0,1 0 0 0 0,3 1-45 0 0,-6-6 26 0 0,11 10 32 0 0,1 0 37 0 0,18 13 539 0 0,34 22-634 0 0,-18-16 262 0 0,-28-21-121 0 0,-1-1 34 0 0,-20-14-99 0 0,42 33 371 0 0,-28-17-262 0 0,-6 2-74 0 0,-10-7-5 0 0,-6-15-91 0 0,0 0 0 0 0,0 1 0 0 0,0-1 0 0 0,0 1 0 0 0,0-1-1 0 0,-1 0 1 0 0,0 1 0 0 0,1-1 0 0 0,-1 0 0 0 0,0 0 0 0 0,-1 0 0 0 0,1 0 0 0 0,0 0 0 0 0,-2 1-15 0 0,-10 12 114 0 0,-6 3 52 0 0,2-2 25 0 0,4-7-92 0 0,-7 1 54 0 0,0-3-33 0 0,2-3-2 0 0,0 0 0 0 0,-7-1-118 0 0,-7 3 105 0 0,28-7-90 0 0,-1 1 0 0 0,1-1 0 0 0,-1 0 0 0 0,1 0 0 0 0,0 0 0 0 0,-1-1 0 0 0,0 0-15 0 0,-18-1 55 0 0,-13-1 56 0 0,12-1-65 0 0,2 1 12 0 0,18 3-48 0 0,-1 0 0 0 0,1-1 0 0 0,0 0 0 0 0,0 0 0 0 0,0 0-1 0 0,-4-1-9 0 0,3 0 13 0 0,0 1 0 0 0,0-1 0 0 0,0 1 0 0 0,0 0 0 0 0,-1 0-13 0 0,1 1 1 0 0,0-1 1 0 0,0 0-1 0 0,0 0 1 0 0,0-1-1 0 0,0 1-1 0 0,-28-15 118 0 0,15 3-65 0 0,16 13-101 0 0,2-1-229 0 0,0 0 81 0 0,0 1 73 0 0,0-1 64 0 0,0 1 51 0 0,0-1 34 0 0,-1 0 104 0 0,-1-2 551 0 0,1 3-582 0 0,0-1-49 0 0,1 1-65 0 0,-1-1-81 0 0,0 1-98 0 0,0-1-112 0 0,1 1-75 0 0,-1-1-114 0 0,0 1-124 0 0,1 0 259 0 0,0 0-34 0 0,-1 0-38 0 0,1 0-37 0 0,0 0-40 0 0,-1 0-40 0 0,1 0-43 0 0,0 0-43 0 0,-1 0-45 0 0,1 0-46 0 0,-1 0-1642 0 0,0 0-1337 0 0</inkml:trace>
  <inkml:trace contextRef="#ctx0" brushRef="#br0" timeOffset="3.647">9407 8926 7456 0 0,'0'0'166'0'0,"0"0"29"0"0,-7-10 156 0 0,4 6-287 0 0,2 2-34 0 0,-1-1 53 0 0,1 1 47 0 0,1 0 37 0 0,-1-1 93 0 0,-1-5 572 0 0,2 5-504 0 0,0 0-87 0 0,0 0-74 0 0,0 2-133 0 0,0 0 371 0 0,1 0-65 0 0,0 0-61 0 0,0-1-57 0 0,1 1-53 0 0,-1 0-50 0 0,0 0-45 0 0,0 0-41 0 0,-1 1-32 0 0,2-2 435 0 0,0 0-44 0 0,0 1-43 0 0,0 0-41 0 0,0 1-37 0 0,0 0-35 0 0,1 1 138 0 0,0 1-113 0 0,-1 0-95 0 0,0 2-76 0 0,-1 0-58 0 0,2 13-95 0 0,-2-10 80 0 0,-2-3 36 0 0,1-1 42 0 0,-1 0 52 0 0,1-1 63 0 0,-8 21 334 0 0,5-6-231 0 0,-1 0-77 0 0,2-8-167 0 0,-1-1-40 0 0,-2 13 146 0 0,2 2 75 0 0,2 0 64 0 0,1 0 49 0 0,0-8-122 0 0,5 0-69 0 0,-2-10-167 0 0,-2-4-82 0 0,-1-1-105 0 0,1 1 110 0 0,-1-1 93 0 0,1 1 124 0 0,-1 0-6 0 0,1 0-141 0 0,-1 0-102 0 0,0-1 5 0 0,1 0-34 0 0,-1 0-180 0 0,0 0 109 0 0,0 0-33 0 0,0 0-37 0 0,0 0-39 0 0,0 0-41 0 0,0 0-42 0 0,2-5-404 0 0</inkml:trace>
  <inkml:trace contextRef="#ctx0" brushRef="#br0" timeOffset="3.647">9420 8691 12816 0 0,'0'0'289'0'0,"0"0"40"0"0,0 0 22 0 0,0 0-147 0 0,0 0-97 0 0,0 0-31 0 0,0-1-44 0 0,0-1-6 0 0,0 0 29 0 0,0-1 177 0 0,1 0 57 0 0,0-2 286 0 0,2-2 455 0 0,-2 5-616 0 0,1-1-41 0 0,0 1-75 0 0,0 0-115 0 0,0 1-97 0 0,0-1-113 0 0,-1 2-35 0 0,0-1-35 0 0,0 0 298 0 0,1 1-69 0 0,-1 0-63 0 0,1 0-57 0 0,1 1-88 0 0,-1 0-96 0 0,1 1-75 0 0,-1-1-57 0 0,6 7-1077 0 0,-6-6 1008 0 0,-1-1 229 0 0,-1 0 37 0 0,1 0-88 0 0,0 0 31 0 0,0 0-13 0 0,0 0-47 0 0,0 0-143 0 0,0 0-118 0 0,-1-1 130 0 0,1 1-46 0 0,-1 0-41 0 0,1-1-35 0 0,-1 1-136 0 0,1 0-35 0 0,0 1-1417 0 0</inkml:trace>
  <inkml:trace contextRef="#ctx0" brushRef="#br0" timeOffset="3.647">9581 8695 8952 0 0,'0'0'200'0'0,"0"0"33"0"0,0 0 15 0 0,-2 5-58 0 0,-3 5-125 0 0,3-6-44 0 0,1 1 40 0 0,-2 5 156 0 0,0 3 161 0 0,-1 6 273 0 0,1-5-236 0 0,2-7-263 0 0,-1 0-54 0 0,-3 14 824 0 0,2 1 1 0 0,0 3-923 0 0,1-11 356 0 0,1 1-36 0 0,-1 7 70 0 0,1-11-246 0 0,-1 0-40 0 0,1 19 268 0 0,-1 0-32 0 0,1 17 133 0 0,1-28-325 0 0,1-17-143 0 0,0-1-10 0 0,0 0 32 0 0,-1 2 26 0 0,1 1 37 0 0,-1-4-14 0 0,6 0-40 0 0,-1-2-39 0 0,5-4-106 0 0,-1-4-117 0 0,-1-2-93 0 0,-3 2 11 0 0,-1-1-33 0 0,7-21-765 0 0,-7 21 621 0 0,5-16-623 0 0,1 1 73 0 0,-5 8 293 0 0,-1 3 68 0 0,-1 0-69 0 0,-2 11 634 0 0,0-1-34 0 0,6-8-369 0 0,-3 5 226 0 0,-1 3 199 0 0,-2 0 56 0 0,2-2 41 0 0,-1 6 20 0 0,-2 1-6 0 0,1 0 41 0 0,-1 0 27 0 0,0 0 91 0 0,0 0 38 0 0,0 0 10 0 0,0 0 9 0 0,0 0 33 0 0,0 0-133 0 0,0 0-36 0 0,-1 0 17 0 0,1 1-80 0 0,-1 2-13 0 0,1-3 21 0 0,0 1 45 0 0,-1 0 97 0 0,1 0 109 0 0,-15 20 333 0 0,4-5-224 0 0,5-5-182 0 0,1 1 62 0 0,0-1 78 0 0,1 0 79 0 0,0 0 67 0 0,2 0 51 0 0,2 3 163 0 0,1-12-600 0 0,-1 0 0 0 0,1 0 0 0 0,-1 0 0 0 0,1 1 0 0 0,0-1-1 0 0,0 0 1 0 0,0 0 0 0 0,0 0 0 0 0,0-1 0 0 0,0 1 0 0 0,1 0 0 0 0,-1 0 0 0 0,1-1 0 0 0,0 2-127 0 0,4 3 428 0 0,0-1-55 0 0,1 0-50 0 0,-1-1-45 0 0,0 0-40 0 0,0-1-36 0 0,7 2 117 0 0,-2-1-125 0 0,21 3 248 0 0,-17-5-218 0 0,-9-1-123 0 0,20 2 131 0 0,0-2-104 0 0,-3 0-69 0 0,-13 0-40 0 0,0 0 1 0 0,0 0-1 0 0,0 1 0 0 0,4 2-19 0 0,8 0-12 0 0,-19-3-63 0 0,1 0 38 0 0,1 1 35 0 0,7 4 69 0 0,-8-4-88 0 0,-1-1-48 0 0,0 1-41 0 0,0 0-58 0 0,0-1-68 0 0,0 1-79 0 0,0-1-88 0 0,-1 0-99 0 0,1 0-108 0 0,0 0-121 0 0,0 0-950 0 0,2 4-13 0 0</inkml:trace>
  <inkml:trace contextRef="#ctx0" brushRef="#br0" timeOffset="3.647">9452 10923 7344 0 0,'0'0'165'0'0,"0"0"22"0"0,0 0 9 0 0,0 0 50 0 0,0 0 152 0 0,0 0 67 0 0,0 0 14 0 0,0 0-202 0 0,0 0-122 0 0,0 0-41 0 0,0 0 4 0 0,0 0 31 0 0,1 0-25 0 0,0 0-51 0 0,4-1 31 0 0,-2 0-8 0 0,-2 1-10 0 0,0 0 34 0 0,0 0 41 0 0,-1 0 47 0 0,18-1 487 0 0,0-1-110 0 0,1 0-86 0 0,0-1-61 0 0,29-3 568 0 0,-25 3-614 0 0,0 0-54 0 0,0 0-50 0 0,0-1-45 0 0,6 0 4 0 0,-1 0-56 0 0,1 1-49 0 0,0 1-39 0 0,13 0 126 0 0,6-1-28 0 0,-1 0-49 0 0,-13 0 41 0 0,26-7-193 0 0,-49 8 227 0 0,1 0-36 0 0,0 0-38 0 0,0 0-39 0 0,8-1-20 0 0,-11 1-95 0 0,1 0-33 0 0,30 0 34 0 0,-32 2 0 0 0,-1-1 0 0 0,1 1 0 0 0,0-1 0 0 0,-1 0 0 0 0,5-2 0 0 0,-7 2-13 0 0,0 0-49 0 0,0 0-62 0 0,0 0-73 0 0,0 1-87 0 0,-1 1-96 0 0,1 0-111 0 0,-1 1-121 0 0,-3-2-220 0 0,0 1-28 0 0,4 1-4 0 0</inkml:trace>
  <inkml:trace contextRef="#ctx0" brushRef="#br0" timeOffset="3.647">9494 10226 9072 0 0,'0'0'200'0'0,"0"0"-3"0"0,1-1-83 0 0,-1 0-55 0 0,4-2-4 0 0,-2 2 1 0 0,8-5 78 0 0,1 1-55 0 0,27-9 19 0 0,-20 9-21 0 0,-8 3 9 0 0,0 0 43 0 0,1 0 68 0 0,0 1 74 0 0,0-1 87 0 0,0 1 98 0 0,-9 0-363 0 0,1 1 0 0 0,-1 0-1 0 0,0 0 1 0 0,1 0 0 0 0,-1 0-1 0 0,0 1 1 0 0,0-1 0 0 0,1 1-1 0 0,-1-1 1 0 0,0 1 0 0 0,0 0-1 0 0,0 0 1 0 0,0 0 0 0 0,2 1-93 0 0,5 5 394 0 0,-3 2-36 0 0,-3-1-95 0 0,-1 1-37 0 0,-2 1-45 0 0,-3 0-50 0 0,-6 11 32 0 0,-17 23 148 0 0,15-25-137 0 0,0 0 66 0 0,-1 2 8 0 0,0-1-88 0 0,0 0-69 0 0,-1 0-50 0 0,-30 51-22 0 0,24-40-19 0 0,14-24 0 0 0,0 1 0 0 0,0 0 0 0 0,1 0 0 0 0,0 0 0 0 0,1 0 0 0 0,-3 9 0 0 0,3-8-1 0 0,1-2 64 0 0,2-5-48 0 0,-1 0 1 0 0,1 0-1 0 0,0 0 1 0 0,1 0-1 0 0,-1 0 1 0 0,0 0-1 0 0,1 0 1 0 0,-1 0-1 0 0,1 0 1 0 0,-1 0-1 0 0,1-1 1 0 0,0 1 0 0 0,0 0-16 0 0,6 10 2 0 0,-5-11 4 0 0,-1 0-1 0 0,0 0 0 0 0,1 0 0 0 0,-1 0 0 0 0,1 0 1 0 0,-1-1-1 0 0,1 1 0 0 0,-1 0 0 0 0,1-1 0 0 0,-1 1 1 0 0,1-1-1 0 0,1 1-5 0 0,1 0 9 0 0,0 0 43 0 0,0 0-1 0 0,-1-1 1 0 0,1 1 0 0 0,0-1-1 0 0,0 0 1 0 0,2 0-52 0 0,0 0 50 0 0,0-1 1 0 0,-1 0 0 0 0,1 0-1 0 0,0 0 1 0 0,-1-1 0 0 0,1 0-1 0 0,-1 0-50 0 0,17-9 204 0 0,-3-2 63 0 0,-8 3-36 0 0,-2-1 54 0 0,-7 9-284 0 0,-1 0 1 0 0,1 0-1 0 0,-1 0 1 0 0,0 0-1 0 0,0 0 1 0 0,0 0-1 0 0,0-2-1 0 0,2-17 52 0 0,-4 15-28 0 0,1 1 1 0 0,-1 0-1 0 0,0-1 1 0 0,-1 1-1 0 0,1 0 1 0 0,-1 0-1 0 0,-1-3-24 0 0,-2-3 64 0 0,-1 0-1 0 0,0 1 1 0 0,-6-8-64 0 0,-8-9 26 0 0,18 26-45 0 0,-4-7-58 0 0,-1 0 63 0 0,-17-17 108 0 0,11 13-115 0 0,7 7-41 0 0,-1 0-49 0 0,-2 0-128 0 0,5 2 73 0 0,-1 1-35 0 0,4 2 39 0 0,1 0 26 0 0,0 0-36 0 0,0 0-134 0 0,0 0-248 0 0,0 0-19 0 0,0 0 214 0 0,0 0 83 0 0,0 0-50 0 0,0 0-231 0 0,0 0-440 0 0,0 0-24 0 0,0 0-3 0 0</inkml:trace>
  <inkml:trace contextRef="#ctx0" brushRef="#br0" timeOffset="3.647">9920 10251 6448 0 0,'0'0'141'0'0,"0"0"23"0"0,0-1 13 0 0,0 0 23 0 0,0 0 50 0 0,0 1 26 0 0,0 0 4 0 0,0 3 0 0 0,0-1-43 0 0,-1 2 54 0 0,0-2-54 0 0,-2 5 208 0 0,2-1-87 0 0,1 4 201 0 0,-1 1-59 0 0,0-1-54 0 0,-1 1-52 0 0,0 0-47 0 0,0 0-45 0 0,-1 0-40 0 0,1 0-38 0 0,-2 4 32 0 0,1 0-55 0 0,0 0-45 0 0,1 0-35 0 0,0-1-29 0 0,0 0-47 0 0,-11 49-46 0 0,12-44 25 0 0,-1-3 64 0 0,2-14-113 0 0,0 0 52 0 0,5 8 217 0 0,-3-5-172 0 0,0-2-72 0 0,-1 0-65 0 0,0-1-83 0 0,0 0-103 0 0,-1-2 23 0 0,0 0 48 0 0,1 0 41 0 0,0 0 36 0 0,0 0-33 0 0,3 0-15 0 0,-4 0 24 0 0,6-3-487 0 0</inkml:trace>
  <inkml:trace contextRef="#ctx0" brushRef="#br0" timeOffset="3.647">10036 10248 7456 0 0,'0'0'166'0'0,"0"0"29"0"0,0 0 12 0 0,0 1-66 0 0,-1 0-48 0 0,-2 8 101 0 0,2-5-49 0 0,-3 10 503 0 0,1 1-109 0 0,-1 0-95 0 0,1-1-64 0 0,1-5-59 0 0,0 0 0 0 0,1 0-1 0 0,0 8-320 0 0,0 3 303 0 0,-1-1-33 0 0,-2 20 235 0 0,5-13-134 0 0,3 0-46 0 0,1 27 211 0 0,-5-52-623 0 0,0 1 46 0 0,1 2 67 0 0,0-1 80 0 0,3 5 204 0 0,-3-5-254 0 0,1 0-76 0 0,-1 0-103 0 0,0-1 14 0 0,-1 0-36 0 0,1 0-112 0 0,-1 0-78 0 0,1 0-88 0 0,-1 1-95 0 0,0-3 209 0 0,0 0-43 0 0,0 0-40 0 0,0 0-34 0 0,0 0-123 0 0,0 0-35 0 0,0 0-1284 0 0</inkml:trace>
  <inkml:trace contextRef="#ctx0" brushRef="#br0" timeOffset="3.647">9936 10230 7248 0 0,'0'0'209'0'0,"0"0"-89"0"0,1 0-40 0 0,0-2-13 0 0,5-2-1 0 0,-4 3-5 0 0,0 0 48 0 0,4-1 145 0 0,1 0 36 0 0,6-1 371 0 0,1 1 61 0 0,19 2 1030 0 0,-23 1-1253 0 0,0-1-43 0 0,0 1-78 0 0,0 0-61 0 0,0-1-75 0 0,-1 0-85 0 0,55 2 1234 0 0,-47-1-1083 0 0,-1-1-54 0 0,1 1-69 0 0,-1-1-86 0 0,37-2-92 0 0,-23 0-42 0 0,-15 2-26 0 0,0 0-41 0 0,5 1-116 0 0,0 1-116 0 0,-18-2 265 0 0,0 1-6 0 0,-1-1-19 0 0,0 0-40 0 0,0 0-15 0 0,0 0-40 0 0,0 0-45 0 0,0 0-52 0 0,0 0-56 0 0,0 0-50 0 0,0 0-47 0 0,0 0-39 0 0,0 0-140 0 0,0 0-41 0 0,0 0-169 0 0,2 0-456 0 0</inkml:trace>
  <inkml:trace contextRef="#ctx0" brushRef="#br0" timeOffset="3.647">7956 10257 6272 0 0,'0'0'182'0'0,"0"0"58"0"0,0 0 136 0 0,0 0 59 0 0,0 0 12 0 0,0 0 22 0 0,0 0 91 0 0,0 0-203 0 0,0-1-67 0 0,0 1-60 0 0,0-1-50 0 0,0-1 2 0 0,0 0-61 0 0,0-4 140 0 0,0 4-71 0 0,0 0 390 0 0,-2 0-91 0 0,0 0-82 0 0,-1 1-74 0 0,0 0-65 0 0,-1 0-57 0 0,0 1-48 0 0,0 0-39 0 0,-4 0 20 0 0,-8 1 81 0 0,12 0-126 0 0,2 0 39 0 0,-23 5 284 0 0,-1 1-51 0 0,1 2-47 0 0,1 1-44 0 0,0 1-42 0 0,1 2-36 0 0,14-7-102 0 0,1 0 1 0 0,0 1 0 0 0,-7 7-101 0 0,-10 13 191 0 0,5 3-62 0 0,17-24-112 0 0,1-1 0 0 0,-1 1 0 0 0,1 0 0 0 0,0 0 0 0 0,1 0 0 0 0,0 1 0 0 0,0-1 0 0 0,0 0 0 0 0,0 0 0 0 0,1 3-17 0 0,0-2 15 0 0,0 0-1 0 0,0 0 1 0 0,1 0 0 0 0,0 0-1 0 0,0 0 1 0 0,1 0 0 0 0,0 0-1 0 0,0 0-14 0 0,2 5 0 0 0,-3-9 0 0 0,0 1 0 0 0,0-1 0 0 0,1 1 0 0 0,-1-1 0 0 0,1 0 0 0 0,0 0 0 0 0,1 3 0 0 0,11 16 0 0 0,7 7 0 0 0,-14-21 0 0 0,0 0 0 0 0,0 1 0 0 0,-1-1 0 0 0,0 1 0 0 0,-1 1 0 0 0,0-1 0 0 0,1 3 0 0 0,-2-3 0 0 0,0-1 0 0 0,1 0 0 0 0,0 0-1 0 0,3 3 1 0 0,11 19 15 0 0,-5-3 67 0 0,0 0 33 0 0,12 31 201 0 0,-6 0 89 0 0,-15-40-171 0 0,-1 1 0 0 0,0 3-234 0 0,-3-17 49 0 0,-1 0 0 0 0,0 0-1 0 0,0-1 1 0 0,0 1 0 0 0,0 0-1 0 0,-1-1 1 0 0,0 3-49 0 0,-6 12 255 0 0,5-15-184 0 0,0-1-1 0 0,0 1 1 0 0,-1-1 0 0 0,1 0-1 0 0,-1 1 1 0 0,0 0-71 0 0,-2 0 120 0 0,0 0 0 0 0,-1 1 0 0 0,1-2 0 0 0,-1 1 0 0 0,1-1 0 0 0,-7 3-120 0 0,-22 8 412 0 0,34-14-411 0 0,-23 7 298 0 0,8-2-3 0 0,0-1-1 0 0,-8 1-295 0 0,7-3 211 0 0,-2-2 39 0 0,2 0-36 0 0,0-1-45 0 0,-17-4 58 0 0,2-2-105 0 0,19 3-82 0 0,0-1-1 0 0,1 0 1 0 0,-1 0 0 0 0,-8-6-40 0 0,2-1 83 0 0,0-2 47 0 0,11 8-172 0 0,1-1 39 0 0,-10-19 89 0 0,11 15-95 0 0,0 0-91 0 0,2 5 2 0 0,1 0-38 0 0,-1 0-69 0 0,1 0-64 0 0,1 5 65 0 0,1 1-26 0 0,1-1-248 0 0,-1 1 84 0 0,1-1 71 0 0,-1 0 62 0 0,0 1 63 0 0,1-1 35 0 0,-1 0-55 0 0,1-3-234 0 0,0 3 269 0 0,-1 1-48 0 0,0-1-78 0 0,1 0-87 0 0,-1 0-104 0 0,0 1-121 0 0,0-1 161 0 0,0 1-52 0 0,0 0-48 0 0,0 0-41 0 0,0 0-165 0 0,0 0-42 0 0,0 0-200 0 0,0 0-547 0 0</inkml:trace>
  <inkml:trace contextRef="#ctx0" brushRef="#br0" timeOffset="3.647">8072 11081 8808 0 0,'0'0'197'0'0,"0"0"24"0"0,0 0 19 0 0,0 0-78 0 0,0 0-22 0 0,0 0 40 0 0,0 0 146 0 0,0 0 272 0 0,0 0 11 0 0,0 0-8 0 0,0 0-55 0 0,0 0-30 0 0,0 0-4 0 0,0 0-4 0 0,0 0-18 0 0,0 0-8 0 0,0 0-2 0 0,0 1-30 0 0,11 31 842 0 0,-7-18-789 0 0,-2-6-266 0 0,-1 1-41 0 0,0-1-50 0 0,-1 1-60 0 0,0 9 178 0 0,-1 9 177 0 0,0 4 39 0 0,1-10-238 0 0,0-4-119 0 0,2 0-96 0 0,-2-4 11 0 0,0 0 36 0 0,1 18 124 0 0,-1-25-199 0 0,1 3 64 0 0,0 3 33 0 0,0-7-70 0 0,2 1 40 0 0,-3-5-14 0 0,1 0-78 0 0,0 0-45 0 0,2-1-60 0 0,3-2-125 0 0,2-1-194 0 0,-5 2 243 0 0,-2 0 190 0 0,0 0-47 0 0,0 1-46 0 0,0-1-47 0 0,0 0-47 0 0,-1 0-46 0 0,1 0-45 0 0,-1 1-48 0 0,1-1-45 0 0,0 0-46 0 0,-1 0-46 0 0,1 0-45 0 0,-1 0-46 0 0,0 0-46 0 0,1 0-45 0 0,-1 0-46 0 0,2-2-1603 0 0,0-2-1303 0 0</inkml:trace>
  <inkml:trace contextRef="#ctx0" brushRef="#br0" timeOffset="3.647">8172 10860 10600 0 0,'0'0'262'0'0,"0"-1"-110"0"0,0 0-80 0 0,0-3-11 0 0,0 1 6 0 0,-2-4-28 0 0,-1-5 20 0 0,2 9 3 0 0,1-1 36 0 0,-1 0 18 0 0,1 1 37 0 0,-1-1 43 0 0,1 1 47 0 0,0 0-1 0 0,0 1 41 0 0,0-1 42 0 0,0 0 46 0 0,1 1 50 0 0,-1-1 51 0 0,1 1 56 0 0,0 0 58 0 0,0 0-60 0 0,1 1-55 0 0,0 2-61 0 0,0 1-66 0 0,0 0-73 0 0,1 0-78 0 0,-1 1-85 0 0,0-1-91 0 0,-1 0-67 0 0,0-1-57 0 0,2 2 79 0 0,4 6 24 0 0,-3-3-52 0 0,-2-1-54 0 0,1-1-86 0 0,-2-1 41 0 0,0-1-37 0 0,0 1-43 0 0,0 0-45 0 0,-1-1-52 0 0,1 1-53 0 0,0 0-60 0 0,-1-1-62 0 0,0-1 131 0 0,0 0-51 0 0,0 0-45 0 0,0 0-40 0 0,0 0-146 0 0,0 0-39 0 0,0 0-177 0 0,0 1-480 0 0</inkml:trace>
  <inkml:trace contextRef="#ctx0" brushRef="#br0" timeOffset="3.647">8286 10943 9072 0 0,'0'0'266'0'0,"0"0"1"0"0,0 0-95 0 0,0 0 26 0 0,-1 1-41 0 0,1-1 54 0 0,0 1-91 0 0,-2 4 18 0 0,2-3-26 0 0,-1 13 907 0 0,0-4-374 0 0,-1 3 98 0 0,2-7-425 0 0,-1 0-44 0 0,1-1 52 0 0,-1 0-38 0 0,-1 5 197 0 0,0-1-92 0 0,2 6 144 0 0,1-7-378 0 0,-2-1-48 0 0,0 3-21 0 0,-2 4 1 0 0,0 0 16 0 0,2-4 11 0 0,-5 22 277 0 0,-5-2-48 0 0,3-7-124 0 0,2 0-46 0 0,5-18-31 0 0,0 1-40 0 0,2 3-16 0 0,1 3 3 0 0,4-1 0 0 0,0-7-2 0 0,0-2 16 0 0,1-2 39 0 0,-5-1-135 0 0,0 0 1 0 0,1 0-1 0 0,-1-1 0 0 0,0 1 0 0 0,0-1 0 0 0,0 0 0 0 0,0 1 0 0 0,0-1 0 0 0,0 0 0 0 0,0 0 0 0 0,0 0 0 0 0,1-1-11 0 0,21-18 67 0 0,-5 4-81 0 0,-13 11-41 0 0,1 0-35 0 0,5-6-174 0 0,23-23-771 0 0,-30 29 848 0 0,0-1-37 0 0,9-10-571 0 0,-5 5 258 0 0,-3 4 230 0 0,-1 1 106 0 0,1 0 64 0 0,1-5-111 0 0,-1 2 44 0 0,5-2-52 0 0,-9 9 192 0 0,-1 0 46 0 0,-1-1 45 0 0,-4 0 75 0 0,-4 1 93 0 0,3 2-160 0 0,-22 6 206 0 0,1 6 121 0 0,2 4 123 0 0,21-14-383 0 0,1 1 0 0 0,-1-1 0 0 0,1 1 0 0 0,0 0 0 0 0,-1 0 0 0 0,1 1-102 0 0,-2 4 129 0 0,2 0 54 0 0,3 2 90 0 0,5 3 204 0 0,3-2 13 0 0,-1-3-190 0 0,-1-2-86 0 0,-1-1-44 0 0,-1-1-81 0 0,-1 0-36 0 0,0-1-43 0 0,0 1-46 0 0,7 6 381 0 0,8 2 86 0 0,-14-9-292 0 0,1 1 0 0 0,-1-1-1 0 0,0 1 1 0 0,-1 0-1 0 0,3 2-138 0 0,19 19 479 0 0,2-2-90 0 0,-8-8-202 0 0,0 0-74 0 0,-18-14-106 0 0,9 7 48 0 0,-2-3-27 0 0,-1-1-15 0 0,-6-2 42 0 0,0-1-263 0 0,-1-1 107 0 0,0 0 84 0 0,0 1 41 0 0,0-1 115 0 0,0 1 281 0 0,0-1-317 0 0,-1 0-55 0 0,0 0-65 0 0,0 0-65 0 0,0 0-77 0 0,0 0-90 0 0,0 0 3 0 0,0 0-61 0 0,0 0-63 0 0,0 1-70 0 0,1-1-75 0 0,-1 0-79 0 0,0 0-83 0 0,0 0-90 0 0,0 0-579 0 0</inkml:trace>
  <inkml:trace contextRef="#ctx0" brushRef="#br0" timeOffset="3.647">8799 10688 4776 0 0,'0'0'135'0'0,"-1"0"-2"0"0,1 0-143 0 0,-1 0 71 0 0,1 0 62 0 0,-1-1 54 0 0,1 1 95 0 0,0 0 51 0 0,1 0 112 0 0,0-1 262 0 0,0 0-20 0 0,1 1-279 0 0,-1 0-120 0 0,0 0-65 0 0,0-1-94 0 0,0 1-63 0 0,0 0-72 0 0,0 0-79 0 0,26 0 827 0 0,0 0-118 0 0,0 0-114 0 0,1-1-107 0 0,0 1-98 0 0,1-1-99 0 0,-1 1-92 0 0,-1 0-88 0 0,-20 0-46 0 0,1 0 35 0 0,15 1 111 0 0,-12-1-94 0 0,0 1-77 0 0,-5-1-18 0 0,-1 0-39 0 0,1 0-45 0 0,-1 0-51 0 0,1 0-57 0 0,-1 0-63 0 0,-4 0-45 0 0,-1 0-90 0 0,1 0 66 0 0,-1 0-35 0 0,0 0-503 0 0,0 0-395 0 0,0 0-753 0 0</inkml:trace>
  <inkml:trace contextRef="#ctx0" brushRef="#br0" timeOffset="3.647">8803 10857 7920 0 0,'-1'0'174'0'0,"0"0"-59"0"0,-6-4 108 0 0,7 3-142 0 0,-1 0 139 0 0,3 3 90 0 0,2-2-95 0 0,3 0-56 0 0,1-1-51 0 0,-6 1-88 0 0,42-3 601 0 0,-14 2-234 0 0,-5 0-93 0 0,0 1-33 0 0,16-1 80 0 0,-21 1-224 0 0,1 0-42 0 0,22-1 39 0 0,-25 1-90 0 0,-3-1-39 0 0,-1 1-43 0 0,1-1-56 0 0,-1 1-66 0 0,6 0-72 0 0</inkml:trace>
  <inkml:trace contextRef="#ctx0" brushRef="#br0" timeOffset="3.647">9742 11199 5296 0 0,'0'0'116'0'0,"0"0"17"0"0,0-1 70 0 0,-1-1-103 0 0,0-1-74 0 0,-1-6-76 0 0,1 6 74 0 0,0 1 50 0 0,1 0 44 0 0,-2-2 224 0 0,0 0 164 0 0,-3-6 827 0 0,2 7-921 0 0,2 1-158 0 0,-1 0-70 0 0,0 0-88 0 0,0 0-103 0 0,1 0 407 0 0,0-1-49 0 0,1-9 664 0 0,2 7-533 0 0,0 0 110 0 0,0 2-242 0 0,0 1 45 0 0,-2 2-374 0 0,1-1 0 0 0,-1 1 0 0 0,1-1 0 0 0,0 1-1 0 0,-1 0 1 0 0,1 0 0 0 0,0-1 0 0 0,-1 1 0 0 0,1 0 0 0 0,0 0 0 0 0,-1 0 0 0 0,1 0 0 0 0,0 0 0 0 0,-1-1 0 0 0,1 1-1 0 0,0 1 1 0 0,0-1-21 0 0,5 0 133 0 0,-1 2-35 0 0,-3-2-67 0 0,0 0 119 0 0,-1 3 25 0 0,4 0-76 0 0,0 0-55 0 0,5 2-2 0 0,-7-4-5 0 0,1 1 9 0 0,1 1 1 0 0,0 0-1 0 0,-1 0 1 0 0,4 3-47 0 0,2 3 66 0 0,-1 1 1 0 0,0 0 0 0 0,0 1 0 0 0,2 5-67 0 0,6 6 206 0 0,1 4-102 0 0,-5-1 207 0 0,7 17-311 0 0,-10-21 72 0 0,0 0-31 0 0,-1-3-38 0 0,0 0 63 0 0,1 4 70 0 0,6 12 127 0 0,-1-1-14 0 0,-4-11-143 0 0,-3-3-80 0 0,2-2-75 0 0,-2 2 81 0 0,6 8 110 0 0,-3-10-60 0 0,2 9-18 0 0,4 6 5 0 0,-4-12 27 0 0,10 9 75 0 0,-4-1 39 0 0,-11-16-117 0 0,5 2-9 0 0,-1 0-29 0 0,-11-13-130 0 0,-1-2-141 0 0,0 0 50 0 0,0 0 44 0 0,0 0 36 0 0,-1-1-8 0 0,-1-4-17 0 0,2 5 23 0 0,-1-1-60 0 0,0 1 23 0 0,1 0-34 0 0,-1 0-37 0 0,1 0-43 0 0,-1 0-68 0 0,1 0-58 0 0,-1 0-64 0 0,1 0-69 0 0,-1 0-75 0 0,1 1-80 0 0,-1-1-84 0 0,1 0-92 0 0,-3-2-986 0 0,-1-3-1020 0 0</inkml:trace>
  <inkml:trace contextRef="#ctx0" brushRef="#br0" timeOffset="3.647">9994 11466 7712 0 0,'0'0'174'0'0,"0"0"29"0"0,0 0 12 0 0,0-1-53 0 0,-4-1-108 0 0,0 1-21 0 0,1 0 63 0 0,-1 1 55 0 0,0 1 50 0 0,-1 0 94 0 0,1 0 50 0 0,-2 2 117 0 0,-3 2 288 0 0,0 1 9 0 0,3-2-282 0 0,2-1-114 0 0,0 1-43 0 0,1-1-96 0 0,0 0-45 0 0,0 0-52 0 0,0-1-59 0 0,-6 8 312 0 0,0-1-65 0 0,0 0-54 0 0,-1 0-45 0 0,-5 5 59 0 0,-20 22 260 0 0,14-13-237 0 0,-1-1-55 0 0,-1-1-48 0 0,-1-1-43 0 0,11-8-80 0 0,0 1 0 0 0,-6 7-72 0 0,3 1 18 0 0,12-14 20 0 0,-1 3-25 0 0,0 0 3 0 0,1-3 30 0 0,2-4 0 0 0,1 0-46 0 0,1 0-33 0 0,-1 0-41 0 0,2 0-91 0 0,0-1-96 0 0,1-1-118 0 0,-1-2 141 0 0,0 0-37 0 0,2-1 89 0 0,-1 0-73 0 0,6-8-778 0 0,-5 6 663 0 0,3-6-362 0 0</inkml:trace>
  <inkml:trace contextRef="#ctx0" brushRef="#br0" timeOffset="3.647">10036 11101 8480 0 0,'1'-1'130'0'0,"5"-4"234"0"0,-4 4-293 0 0,0 0-44 0 0,-2 0-24 0 0,3 0 36 0 0,-1 0 41 0 0,3-1 184 0 0,1-1 159 0 0,-1 2 1 0 0,7-2 632 0 0,-4 3-492 0 0,-4 0-361 0 0,-1 1-42 0 0,1 1-50 0 0,0-1-57 0 0,-1 1 15 0 0,0 1 107 0 0,1 0 57 0 0,6 6 555 0 0,-7-5-492 0 0,-2-3 81 0 0,-1-1-361 0 0,1 0 1 0 0,-1 0 0 0 0,0 0-1 0 0,1 0 1 0 0,-1 1-1 0 0,0-1 1 0 0,1 0-1 0 0,-1 0 1 0 0,0 0-1 0 0,0 1 1 0 0,1-1 0 0 0,-1 0-1 0 0,0 0 1 0 0,0 0-1 0 0,1 1 1 0 0,-1-1-1 0 0,0 0 1 0 0,0 1 0 0 0,0-1-1 0 0,1 0 1 0 0,-1 0-1 0 0,0 1 1 0 0,0-1-17 0 0,4 12 308 0 0,-2 0-55 0 0,-1-4-36 0 0,-8 8 121 0 0,-6 0-93 0 0,-16 10 186 0 0,21-20-301 0 0,0-1 1 0 0,-1-1-1 0 0,-3 2-130 0 0,-18 10 265 0 0,28-15-382 0 0,-1 1 88 0 0,0-1 74 0 0,1 0 58 0 0,-1 1 83 0 0,0 0 343 0 0,3-2-360 0 0,2 0-37 0 0,1 0-53 0 0,1-1-71 0 0,47-3 230 0 0,-17 2-153 0 0,-17 1-87 0 0,0 0-39 0 0,0 0-46 0 0,0 0-52 0 0,-15 0 45 0 0,1 1 41 0 0,7 0 0 0 0,-6 0 0 0 0,1 0-76 0 0,-3 0 23 0 0,0 0-33 0 0,1 0-57 0 0,-1 0-52 0 0,1 0-59 0 0,-1 0-65 0 0,0 0-33 0 0,0 0-62 0 0,0 0-55 0 0,0 0-47 0 0,0 0-168 0 0,0 0-46 0 0,1 0-203 0 0,1 0-544 0 0</inkml:trace>
  <inkml:trace contextRef="#ctx0" brushRef="#br2" timeOffset="3.647">8855 4337 9848 0 0,'0'0'222'0'0,"0"0"30"0"0,0 0 19 0 0,2 1-150 0 0,1 1-34 0 0,1 1-34 0 0,0-1-35 0 0,1 2 4 0 0,0 0 44 0 0,0 0 37 0 0,0 1 34 0 0,3 2 156 0 0,0 0 61 0 0,15 17 959 0 0,-14-13-808 0 0,-5-4-291 0 0,0-1-38 0 0,0 1-47 0 0,0-1-55 0 0,0 1 98 0 0,9 17 460 0 0,-3 3-105 0 0,-3-5-171 0 0,1 2-15 0 0,-5 2-80 0 0,-3 16 10 0 0,-1-21-142 0 0,-1-1 1 0 0,-1 1-130 0 0,0-9 70 0 0,0 1-1 0 0,0-1 0 0 0,-5 10-69 0 0,-11 16 178 0 0,17-34-139 0 0,-1-1-23 0 0,2 1 33 0 0,0 1 49 0 0,-1 2 76 0 0,5-9-187 0 0,5-1 58 0 0,1-1 11 0 0,21-16 138 0 0,-1-2-111 0 0,8-9-93 0 0,17-18 10 0 0,-36 31 34 0 0,0-1 41 0 0,-7 7 21 0 0,-1-1 1 0 0,-1 0-1 0 0,1-1-96 0 0,4-8 135 0 0,-6 9-31 0 0,0 0-1 0 0,-1-1 0 0 0,0-2-103 0 0,9-17 209 0 0,-8 17-5 0 0,0-13 159 0 0,-5-1-53 0 0,-5 13-202 0 0,-2 6-11 0 0,0-1 87 0 0,-5-2 39 0 0,1 4-24 0 0,-1 0-56 0 0,1 2-65 0 0,1 0-37 0 0,0-1-35 0 0,2 0-35 0 0,5 6-41 0 0,0-6-183 0 0,1 6 115 0 0,0-1-77 0 0,1 0-98 0 0,-1 1-45 0 0,0 1-110 0 0,0 0 187 0 0,-1 1-35 0 0,1 0-36 0 0,0-1-40 0 0,-1 1 137 0 0,0 1-188 0 0,1-1-64 0 0,-1 0-56 0 0,1 1-50 0 0,-1-1-179 0 0,0 1-48 0 0,1-1-216 0 0,0 0-580 0 0</inkml:trace>
  <inkml:trace contextRef="#ctx0" brushRef="#br2" timeOffset="3.647">6619 3590 6048 0 0,'6'-7'133'0'0,"-5"5"23"0"0,-1 2-16 0 0,0 0-61 0 0,0-1-43 0 0,0-4 16 0 0,1 1 19 0 0,0 0-61 0 0,0-9-124 0 0,-1 7 135 0 0,0 3 36 0 0,0 0 42 0 0,0 0 50 0 0,0 0 60 0 0,0-1 119 0 0,0 3-44 0 0,-1-1-62 0 0,0 1-52 0 0,-1-1-43 0 0,0 0-16 0 0,-5-4 105 0 0,5 5-97 0 0,1 0 10 0 0,-7-4 397 0 0,0-1-34 0 0,1 2-42 0 0,-2 0-51 0 0,1 1-57 0 0,-1 0-66 0 0,0 2-74 0 0,-1 0-81 0 0,-20 4 498 0 0,22-2-408 0 0,1 1-1 0 0,-1 0 1 0 0,1 0-1 0 0,0 1 1 0 0,-2 1-211 0 0,-11 7 496 0 0,3 5-72 0 0,7-4-200 0 0,3 2-62 0 0,-2 6-20 0 0,0 1-59 0 0,7-17-70 0 0,1 1 0 0 0,-1 0 0 0 0,1-1 0 0 0,0 1 0 0 0,0 0 0 0 0,1 0-13 0 0,-5 32 59 0 0,2-26-36 0 0,2-1-1 0 0,0 1 1 0 0,0 0-1 0 0,1 5-22 0 0,16 183 574 0 0,-13-165-184 0 0,7 20-390 0 0,2 22 369 0 0,-7-19-86 0 0,1 28 51 0 0,-1-15-59 0 0,-1-23-53 0 0,2 7 53 0 0,-2-8-118 0 0,1 24 9 0 0,0 2 9 0 0,0 22 298 0 0,-4 24-473 0 0,-2-57 144 0 0,1-19 40 0 0,-2-1 0 0 0,-3 11-184 0 0,-5 29 224 0 0,0 0-4 0 0,1-27-33 0 0,-2-10 13 0 0,-4 0 57 0 0,-11 16 142 0 0,12-30-53 0 0,-2-2 0 0 0,-1 0-1 0 0,-16 20-345 0 0,-2-6 307 0 0,21-28-148 0 0,-1 0 0 0 0,-4 2-159 0 0,-2 0 151 0 0,-1-1 0 0 0,-1-1-1 0 0,0-1 1 0 0,-19 8-151 0 0,36-18-54 0 0,-1-1 44 0 0,-4 0 63 0 0,7-2-17 0 0,1 1 1 0 0,-1-1-1 0 0,1 0 0 0 0,0-1 1 0 0,-1 1-1 0 0,-1-1-36 0 0,-2-1 22 0 0,0 0-53 0 0,-1-1-75 0 0,1-1-95 0 0,0-1-116 0 0,4 2 108 0 0,0 1-35 0 0,-1-1-40 0 0,1 0-41 0 0,0 0-44 0 0,0 0-46 0 0,1-1-50 0 0,-1 1-50 0 0,0-1-55 0 0,1 0-56 0 0,1 3 135 0 0,0 0-62 0 0,0-1-55 0 0,0 0-48 0 0,0 0-185 0 0,0 1-48 0 0,-1-2-223 0 0,0 0-607 0 0,2 3 1717 0 0</inkml:trace>
  <inkml:trace contextRef="#ctx0" brushRef="#br2" timeOffset="3.647">7220 4357 5696 0 0,'0'0'132'0'0,"0"0"17"0"0,0 0 10 0 0,0 0-53 0 0,0 0-4 0 0,1 0 40 0 0,0 0 126 0 0,0 0-482 0 0,0-1 89 0 0,0 1 85 0 0,0 0 76 0 0,0-1 72 0 0,1 1 64 0 0,-1 0 60 0 0,1-1 52 0 0,0 1 304 0 0,1-1 103 0 0,-1 0 21 0 0,3 0 1408 0 0,-3 0-1254 0 0,-2 1-278 0 0,0-1-66 0 0,0 1-85 0 0,-1-1-102 0 0,0 1-121 0 0,0 0-157 0 0,0 0-37 0 0,0 0-40 0 0,-1 0-40 0 0,0 0-44 0 0,1 0-45 0 0,-21 3 432 0 0,5 1-140 0 0,1 2-35 0 0,-22 5 118 0 0,10-5 49 0 0,0 3 1 0 0,1 0 0 0 0,-13 7-276 0 0,26-10 101 0 0,-9 3 76 0 0,-42 24 411 0 0,38-19-369 0 0,20-10-163 0 0,1 0 0 0 0,-1 0 0 0 0,1 0 0 0 0,0 1 0 0 0,0 0 0 0 0,1 0 0 0 0,-4 4-56 0 0,6-5 24 0 0,1-1 1 0 0,0 1 0 0 0,-1 0 0 0 0,1-1-1 0 0,0 1 1 0 0,0 2-25 0 0,1-2 9 0 0,-1 0 0 0 0,1 0 0 0 0,0 0 0 0 0,1 0-1 0 0,-1 0 1 0 0,1 0 0 0 0,0 1-9 0 0,0 10 18 0 0,1-1 1 0 0,1 0-1 0 0,1 4-18 0 0,5 18-5 0 0,7 16 5 0 0,-2-8 3 0 0,-4-20 5 0 0,1-5 118 0 0,12 17-126 0 0,-16-27 13 0 0,-2-3 17 0 0,1 0-1 0 0,0 0 1 0 0,0 0-1 0 0,0-1 1 0 0,1 0-1 0 0,5 4-29 0 0,14 7 140 0 0,0-4 44 0 0,-2-6 17 0 0,1-5 38 0 0,-18-1-165 0 0,0-1 0 0 0,0 0 0 0 0,-1 0 0 0 0,1 0 0 0 0,0-1 0 0 0,0 0 0 0 0,-1 0 0 0 0,1 0-1 0 0,-1-1 1 0 0,1 1 0 0 0,-1-2 0 0 0,0 1 0 0 0,0 0 0 0 0,0-1 0 0 0,-1 0 0 0 0,1 0-1 0 0,1-2-73 0 0,-4 3 56 0 0,0-1 0 0 0,1 1 0 0 0,-1-1 0 0 0,0 1 0 0 0,-1-1 0 0 0,1 1 0 0 0,-1-1 0 0 0,1-3-56 0 0,0-2 123 0 0,0 0 0 0 0,-1 0 1 0 0,0-1-1 0 0,0 1 0 0 0,-1-3-123 0 0,-4-13 199 0 0,3 20-166 0 0,-1 1-1 0 0,0 0 0 0 0,0 0 0 0 0,0 1 0 0 0,0-1 0 0 0,-1 0 0 0 0,-1-1-32 0 0,-8-12 114 0 0,8 11-84 0 0,0 1 0 0 0,0-1 0 0 0,-1 1 0 0 0,-2-3-30 0 0,3 4 13 0 0,0 0 0 0 0,-1 0 0 0 0,1 1 1 0 0,-1-1-1 0 0,1 1 0 0 0,-1 0 0 0 0,0 1 0 0 0,0-1 1 0 0,0 1-1 0 0,-1 0 0 0 0,1 0 0 0 0,-3 0-13 0 0,-1 0-62 0 0,-1 0 67 0 0,1 1 45 0 0,-12-1 126 0 0,8 2-115 0 0,6 0-68 0 0,1 1-35 0 0,-1 0-44 0 0,1 0-51 0 0,6-1-149 0 0,0 0 82 0 0,-1 1 73 0 0,1-1 66 0 0,0 0 55 0 0,0 0 50 0 0,-1 0 149 0 0,-1 0 641 0 0,2 0-702 0 0,-1 0-51 0 0,1 0-69 0 0,-1 0-104 0 0,1 1 4 0 0,0-1-34 0 0,0 0-37 0 0,-1 0-38 0 0,1 0-226 0 0,0 0 166 0 0,0 0-33 0 0,0 0-35 0 0,-1 0-36 0 0,1 0-37 0 0,0 0-40 0 0,0 0-41 0 0,0 0-41 0 0,0 0-45 0 0,0 0-45 0 0,0 0-46 0 0,0 0-49 0 0,0 0-50 0 0,0 0-50 0 0,0 0 411 0 0,1 1-39 0 0,-1 0-539 0 0,2 0-331 0 0,0 1-807 0 0</inkml:trace>
  <inkml:trace contextRef="#ctx0" brushRef="#br2" timeOffset="3.647">7472 4409 8552 0 0,'0'0'190'0'0,"0"0"28"0"0,0 0-24 0 0,0-1-83 0 0,0 1-60 0 0,-2-3-15 0 0,0 1 9 0 0,-3-1 4 0 0,1 4-53 0 0,3-1 2 0 0,-6 1 35 0 0,1 1 64 0 0,-1 1 55 0 0,0-1 50 0 0,0 2 96 0 0,-1 0 50 0 0,-1 2 119 0 0,-4 3 294 0 0,-7 8 499 0 0,13-11-887 0 0,1 1-42 0 0,1-2-96 0 0,-1 1-45 0 0,1-1-51 0 0,1 0-57 0 0,-7 9 380 0 0,1 1-99 0 0,-2 7 32 0 0,-5 16 146 0 0,11-22-280 0 0,-2 5 10 0 0,2 1-50 0 0,1 0-42 0 0,2-1-39 0 0,1 6-14 0 0,2-1-40 0 0,2 6-21 0 0,7 17-16 0 0,-8-44-41 0 0,1 0 0 0 0,0 0 1 0 0,0 0-1 0 0,0 0 0 0 0,1-1 0 0 0,0 1 0 0 0,0-1 0 0 0,0 1 0 0 0,0-1 0 0 0,1 0 0 0 0,-1 0 0 0 0,1-1 0 0 0,0 1 0 0 0,3 1-8 0 0,8 5-33 0 0,1-3-57 0 0,-11-5 1 0 0,7 1-74 0 0,-6-2 62 0 0,-2 0-42 0 0,1 0-71 0 0,1-1-134 0 0,-3 0 121 0 0,0 0-39 0 0,0 0-44 0 0,0 0-47 0 0,0 0-51 0 0,0-1-54 0 0,-2 1 89 0 0,0 0-50 0 0,1 0-44 0 0,-1 0-39 0 0,0-1-145 0 0,1 1-38 0 0,0 0-175 0 0,1-1-472 0 0</inkml:trace>
  <inkml:trace contextRef="#ctx0" brushRef="#br2" timeOffset="3.647">7556 4570 8952 0 0,'0'0'200'0'0,"0"0"33"0"0,0 0-25 0 0,1 0-89 0 0,-1 1-66 0 0,4 1-19 0 0,-2 0 12 0 0,4 3-130 0 0,-1-1 54 0 0,1 1 56 0 0,1 0 57 0 0,-1 0 52 0 0,-1 0 46 0 0,1 0 42 0 0,0 0 35 0 0,4 6 344 0 0,-1-1-33 0 0,7 16 827 0 0,-7-8-602 0 0,-4-3-366 0 0,-1 1-39 0 0,0 0-38 0 0,-2 0-36 0 0,0 1-35 0 0,-2-1-35 0 0,-4 16 149 0 0,3-27-259 0 0,-1-1-68 0 0,-1 3-54 0 0,0-4 18 0 0,-1 1 51 0 0,-2-1 75 0 0,1-4-35 0 0,-4-11-44 0 0,9 10-71 0 0,-1 0 0 0 0,1 0 0 0 0,0 0 0 0 0,0 0 1 0 0,0 0-1 0 0,0 0 0 0 0,0 0 0 0 0,0 1 0 0 0,1-1 1 0 0,-1 0-8 0 0,11-31 34 0 0,-5 19-2 0 0,1-3-1 0 0,2-1-1 0 0,7-10-30 0 0,3-9 57 0 0,-9 19-52 0 0,-2-1 0 0 0,0 0 1 0 0,-1-1-1 0 0,1-4-5 0 0,-5 8 9 0 0,-3 11 4 0 0,1 0 1 0 0,-1-1-1 0 0,0 1 1 0 0,0-1-1 0 0,0 1 1 0 0,-1 0-14 0 0,1 1 0 0 0,-1 0 1 0 0,0 0-1 0 0,0 0 1 0 0,0 1 0 0 0,-1-1-1 0 0,0-1 0 0 0,-7-9-47 0 0,-2 1-47 0 0,10 12-72 0 0,0 0 110 0 0,0 1 72 0 0,-3-2 83 0 0,3 1-106 0 0,0 1-40 0 0,0-1-80 0 0,-1 0-99 0 0,1 1-55 0 0,0-1-97 0 0,0 1-111 0 0,0 0-123 0 0,0 0 255 0 0,1-1-35 0 0,-1 1-38 0 0,1 0-40 0 0,-1 0-39 0 0,1 0-43 0 0,0 0-45 0 0,-1 0-44 0 0,1 0-1224 0 0,0 0-1050 0 0</inkml:trace>
  <inkml:trace contextRef="#ctx0" brushRef="#br2" timeOffset="3.647">7889 4288 8176 0 0,'0'0'182'0'0,"0"0"-4"0"0,1 1-75 0 0,-1 0-49 0 0,2 3-4 0 0,-1-1 0 0 0,3 8-10 0 0,2 1 39 0 0,1-1 55 0 0,-1 0 72 0 0,1 0 101 0 0,0 1 114 0 0,-4-6-163 0 0,-1-1 36 0 0,1 1 37 0 0,-1 1 40 0 0,9 19 979 0 0,2 1-118 0 0,-1-4-264 0 0,-2 2-120 0 0,-8-21-732 0 0,10 30 729 0 0,-6-16-465 0 0,-1 1-33 0 0,-1-1-36 0 0,-2 1-41 0 0,-2-1-43 0 0,-2 0-48 0 0,-3 8 13 0 0,-2 13 16 0 0,5-35-194 0 0,1 0 0 0 0,-1-1 1 0 0,0 1-1 0 0,0 0 0 0 0,0-1 0 0 0,0 1 1 0 0,0-1-1 0 0,-3 4-14 0 0,-15 15 66 0 0,3-1 25 0 0,5-8-84 0 0,0-3-66 0 0,-1-1-85 0 0,11-8-3 0 0,1 0 34 0 0,-2 1-25 0 0,0 0 95 0 0,1-1 65 0 0,-6 4 144 0 0,5-3-150 0 0,1 0-55 0 0,0-1-51 0 0,-1 0-66 0 0,1 1-78 0 0,0-1-91 0 0,0 0-23 0 0,1 0-80 0 0,-1 0-86 0 0,0 0-93 0 0,0-1-100 0 0,0 1-108 0 0,0 0-114 0 0,1 0-123 0 0,0-1-1015 0 0,1 0-1167 0 0</inkml:trace>
  <inkml:trace contextRef="#ctx0" brushRef="#br2" timeOffset="3.647">8529 4474 9936 0 0,'0'0'292'0'0,"0"0"-64"0"0,0 0-109 0 0,0 0-79 0 0,-2 0-66 0 0,0 0 58 0 0,-9 1-80 0 0,-1 0 58 0 0,1 0 51 0 0,0 1 48 0 0,-1 0 41 0 0,0 1 36 0 0,-11 4 276 0 0,4-1-30 0 0,-31 14 884 0 0,31-11-787 0 0,7-3-214 0 0,1 1-1 0 0,1 0 1 0 0,-1 0 0 0 0,-1 2-315 0 0,-21 22 734 0 0,14-11-349 0 0,1 2-75 0 0,1 0-89 0 0,3-1-103 0 0,5-2 58 0 0,4 1 86 0 0,-1 4 140 0 0,4-14-217 0 0,1 0-108 0 0,2 3-83 0 0,4 3-92 0 0,1-7 32 0 0,-3-6 69 0 0,-1-1-1 0 0,1 0 0 0 0,0 0 0 0 0,-1 0 0 0 0,1 0 0 0 0,0-1 1 0 0,0 1-1 0 0,0-1 0 0 0,3 1-2 0 0,-1 0 13 0 0,-1-1 0 0 0,1-1 0 0 0,0 1 1 0 0,-1-1-1 0 0,1 1 0 0 0,0-1 0 0 0,0 0 1 0 0,-1-1-1 0 0,1 1 0 0 0,2-2-13 0 0,4 0 38 0 0,0-2-1 0 0,-1 1 1 0 0,1-1-1 0 0,-1-1 1 0 0,0 0 0 0 0,0 0-1 0 0,2-3-37 0 0,1-1 39 0 0,-1 0 1 0 0,0 0-1 0 0,-1-1 0 0 0,0-1 0 0 0,-1 0 1 0 0,0-1-1 0 0,0 0 0 0 0,-1 0 0 0 0,1-4-39 0 0,0 0 44 0 0,-1-1 1 0 0,-1-1-1 0 0,0-1-44 0 0,-1 0 48 0 0,0 0-1 0 0,2-17-47 0 0,-3 5 39 0 0,0 0-49 0 0,-1-1-42 0 0,0 1-34 0 0,1-26-130 0 0,-4 17-74 0 0,-1 0 0 0 0,-3-13 290 0 0,-7-6-24 0 0,1 11 25 0 0,1 8 10 0 0,2 25 98 0 0,2 7-2 0 0,0 0 45 0 0,2 6-93 0 0,-1-2-31 0 0,1 3 54 0 0,1 1 1 0 0,0 8 29 0 0,-2 6-73 0 0,0 5-45 0 0,4 13 6 0 0,1 0 0 0 0,3 10 0 0 0,3 36 0 0 0,-7-18 0 0 0,-2-31 0 0 0,1-1 0 0 0,3 7 0 0 0,-2-13 0 0 0,0 0 32 0 0,0 5 41 0 0,-1 13 79 0 0,3 31 130 0 0,1-24-179 0 0,1 4-26 0 0,-2-15-75 0 0,3 0-41 0 0,-7-35 127 0 0,0 0-99 0 0,0 0-93 0 0,1 0-83 0 0,-1 0-144 0 0,0 1-97 0 0,0-1-81 0 0,1 0-66 0 0,-1 0-179 0 0,0 2-1505 0 0,1-2 1333 0 0,-1 1-1308 0 0,0 1-1265 0 0</inkml:trace>
  <inkml:trace contextRef="#ctx0" brushRef="#br0" timeOffset="3.647">5763 6228 4688 0 0,'0'0'133'0'0,"0"0"22"0"0,0 0 5 0 0,0 0 0 0 0,1 0-17 0 0,-1 0-75 0 0,1 0-52 0 0,0 0-35 0 0,1 0 70 0 0,-1 0 21 0 0,-1 0 45 0 0,1 0 52 0 0,0 0 62 0 0,0 0-176 0 0,2 0 5 0 0,0 0 43 0 0,-1 0 53 0 0,0 0 102 0 0,-2 0 232 0 0,1 0-531 0 0,-1 0 52 0 0,0 0 48 0 0,1 0 47 0 0,0 0 42 0 0,0 0 40 0 0,0 0 37 0 0,0 0 34 0 0,1 0 92 0 0,-1 0 40 0 0,2 0 486 0 0,-1 0 297 0 0,-1 0 684 0 0,-9 0-1603 0 0,0-1-34 0 0,-9-2 123 0 0,-1 0-118 0 0,0 2-120 0 0,-19-2 124 0 0,19 1-41 0 0,8 1-55 0 0,0 1 35 0 0,-18-1 256 0 0,18 0-255 0 0,0 1 0 0 0,1 0 0 0 0,-1 0 0 0 0,0 1 0 0 0,0 0 1 0 0,-6 2-171 0 0,-9 2 365 0 0,3-2-86 0 0,8 4-180 0 0,2 0-46 0 0,0 0-27 0 0,11-5-26 0 0,0-1 0 0 0,0 0-1 0 0,-1 1 1 0 0,1-1-1 0 0,0 1 1 0 0,1-1 0 0 0,-1 1-1 0 0,0 0 1 0 0,0-1-1 0 0,1 1 1 0 0,-1 0 0 0 0,1 0-1 0 0,-1-1 1 0 0,1 1-1 0 0,0 0 1 0 0,-1 0-1 0 0,1 1 1 0 0,-4 14 0 0 0,3-13 0 0 0,0 1 0 0 0,0 0 0 0 0,0-1 0 0 0,1 1 0 0 0,-1 2 0 0 0,-2 67 0 0 0,3-36 0 0 0,1-23-27 0 0,0 1 1 0 0,3 9 26 0 0,-1-11 44 0 0,5 25 34 0 0,3-1-51 0 0,-9-33-32 0 0,1 0 1 0 0,-1 0-1 0 0,1 0 0 0 0,0 0 1 0 0,0 0-1 0 0,0-1 0 0 0,1 0 1 0 0,-1 0-1 0 0,1 0 0 0 0,0 0 1 0 0,0 0-1 0 0,1-1 0 0 0,2 2 5 0 0,17 9-22 0 0,-15-9 60 0 0,0-1 0 0 0,0 0 0 0 0,6 1-38 0 0,-10-4 23 0 0,0 0 0 0 0,0 0 1 0 0,0 0-1 0 0,0 0 0 0 0,0-1 0 0 0,0 0 1 0 0,5 0-24 0 0,-7-1 9 0 0,0 1 1 0 0,0-1-1 0 0,0 0 1 0 0,1 0-1 0 0,-1 0 1 0 0,0 0-1 0 0,3-2-9 0 0,17-11 119 0 0,-5-2-55 0 0,-6 4-5 0 0,-1 1-88 0 0,-4-1 51 0 0,-3-4 53 0 0,-3 13-50 0 0,-1 0-1 0 0,0 0 1 0 0,0 1 0 0 0,-1-1-1 0 0,1 0 1 0 0,0 0-1 0 0,-1 0-24 0 0,-8-20 182 0 0,0 9-89 0 0,1 4-50 0 0,-2 0-44 0 0,3 5-30 0 0,0-1 0 0 0,0 1 0 0 0,-1 0-1 0 0,-3-1 32 0 0,0 1-18 0 0,0 0 1 0 0,0 0-1 0 0,-1 2 0 0 0,-11-4 18 0 0,-20 0-52 0 0,13 4-14 0 0,6 2-19 0 0,1 1-36 0 0,17 0 2 0 0,2 1-40 0 0,-3 0-158 0 0,1-2-60 0 0,5 0 154 0 0,-1 1 107 0 0,2 0 73 0 0,-2 1 22 0 0,1-1-12 0 0,0 0-34 0 0,1 1-74 0 0,-1-1-86 0 0,1 1-52 0 0,-1-1-91 0 0,0 0-103 0 0,1 1-118 0 0,0-1-183 0 0</inkml:trace>
  <inkml:trace contextRef="#ctx0" brushRef="#br0" timeOffset="3.647">5430 6042 5008 0 0,'0'0'108'0'0,"0"0"17"0"0,0 0 13 0 0,-1-1-15 0 0,-3-1-49 0 0,3 1 4 0 0,1 1 89 0 0,0 0 149 0 0,0 0 11 0 0,0 0 19 0 0,0 0 78 0 0,0 0 31 0 0,-1 0-316 0 0,0-1 93 0 0,0 0 79 0 0,1 1 68 0 0,0-1 7 0 0,0 1 34 0 0,1-3 1692 0 0,0 3-1422 0 0,0-1-106 0 0,0 1-346 0 0,-1 0-44 0 0,1 0-48 0 0,-1 0-56 0 0,1-1-64 0 0,0 1-120 0 0,-1 0-3 0 0,1 0-35 0 0,-1 0-37 0 0,1 1-38 0 0,8 0 542 0 0,0 1-51 0 0,0-1-45 0 0,0-1-37 0 0,8 2 95 0 0,8 3 25 0 0,-16-3-256 0 0,-1-1 0 0 0,1 0 1 0 0,0 0-1 0 0,0 0 1 0 0,0-1-1 0 0,1-1-66 0 0,28 2 244 0 0,17 3 23 0 0,20-3-267 0 0,-74-1 3 0 0,19-1-7 0 0,9-1 134 0 0,0 0 45 0 0,-10 2-92 0 0,-14 0-40 0 0,0-1-45 0 0,20-2-222 0 0,-17 2 232 0 0,-5 0 43 0 0,1 1 42 0 0,-1-1 48 0 0,-1 1 55 0 0,0 0 63 0 0,0 0 69 0 0,-16-3-184 0 0,2 2-46 0 0,-1 3-49 0 0,-1 1-50 0 0,-19 1 61 0 0,-21-6-56 0 0,12 0-4 0 0,6 1 44 0 0,-2 1-24 0 0,-56 0-20 0 0,-12-5 0 0 0,100 5 0 0 0,3-2-12 0 0,8 3-41 0 0,6-4 34 0 0,1 1-49 0 0,11 2-24 0 0,-4-1-14 0 0,-1 2-37 0 0,0 0-49 0 0,1 1-56 0 0,-5 0 28 0 0,0 0-55 0 0,1-1-75 0 0,0 0-94 0 0,-2 0-84 0 0,0 0-117 0 0,6 0-183 0 0,1 1-4 0 0</inkml:trace>
  <inkml:trace contextRef="#ctx0" brushRef="#br0" timeOffset="3.647">6251 6185 5328 0 0,'0'0'116'0'0,"0"0"17"0"0,0 0 12 0 0,0 0-36 0 0,0 0 9 0 0,0 0 111 0 0,0 0 65 0 0,0 0 363 0 0,0 0 23 0 0,1 1-21 0 0,6 3-155 0 0,0-1-40 0 0,0 0-38 0 0,0-1-35 0 0,9 1 293 0 0,1-1-115 0 0,1-1-96 0 0,-1-1-79 0 0,1 0-60 0 0,-1-1-42 0 0,18 0 285 0 0,-21 1-376 0 0,-1 0-51 0 0,0 0-43 0 0,0 0-37 0 0,10 0-13 0 0,37 0-62 0 0,-58 0-64 0 0,-1 0-60 0 0,0 1-54 0 0,0-1-46 0 0,0 1-95 0 0,-1 0-43 0 0,1 2-855 0 0,-2 0 509 0 0,0-2 293 0 0,0 0 123 0 0,0 0 62 0 0,1 0 96 0 0,-1 0 59 0 0,0-1 67 0 0,0 1 75 0 0,-9 2-1092 0 0</inkml:trace>
  <inkml:trace contextRef="#ctx0" brushRef="#br0" timeOffset="3.647">6218 6297 6992 0 0,'0'1'133'0'0,"0"-1"-54"0"0,-4 5 46 0 0,2-4-109 0 0,0 0 42 0 0,-6 0 247 0 0,0-1-213 0 0,8 0 38 0 0,-1 0 148 0 0,1 0 244 0 0,0 0 20 0 0,0 0-4 0 0,0 0-295 0 0,0 0-53 0 0,0 0-47 0 0,1 0-39 0 0,-1 0 23 0 0,4 0-21 0 0,-2 0 11 0 0,11 0 366 0 0,0 0-47 0 0,0 1-46 0 0,0-1-43 0 0,0 1-39 0 0,-1-1-39 0 0,14 2 168 0 0,-10-1-228 0 0,0 0-41 0 0,17 1 65 0 0,5-2-90 0 0,21-2-64 0 0,-55 2-234 0 0,0 0 76 0 0,1-1 64 0 0,-1 1 52 0 0,2 0 70 0 0,10 1 330 0 0,-9-1-296 0 0,0 0-94 0 0,-1 1-108 0 0,-2-1-73 0 0,1 0-93 0 0,0 1-104 0 0,-1-1-118 0 0,-2 0 176 0 0,1 0-35 0 0,-1 0-37 0 0,0 0-37 0 0,0 0-40 0 0,1 0-41 0 0,-1 0-44 0 0,0 0-44 0 0,3 0-1193 0 0,1 0-993 0 0</inkml:trace>
  <inkml:trace contextRef="#ctx0" brushRef="#br0" timeOffset="3.647">7159 6377 7512 0 0,'0'0'166'0'0,"0"0"29"0"0,0 0 13 0 0,0 0-3 0 0,0 1-53 0 0,-1 0-71 0 0,-6 4 15 0 0,5-3 33 0 0,-9 9 266 0 0,-13 18 717 0 0,18-20-834 0 0,-1 0-81 0 0,-4 8 221 0 0,0 1-68 0 0,0 0-58 0 0,0 0-49 0 0,-1 5-2 0 0,0-1-41 0 0,1 2 314 0 0,-6 23-514 0 0,13-38 59 0 0,0 1 53 0 0,-12 17 374 0 0,10-16-300 0 0,0 0-47 0 0,2-4-85 0 0,1 0-42 0 0,2-5 64 0 0,0-2-122 0 0,1 0-14 0 0,-1 1 51 0 0,1 0 40 0 0,0 0 50 0 0,0 1 34 0 0,0 0 51 0 0,0 1 59 0 0,0 1 68 0 0,1-7-175 0 0,6-3-52 0 0,-3 2-24 0 0,3-7-11 0 0,0-1-1 0 0,3-8-30 0 0,4-16 122 0 0,-2 0 0 0 0,1-7-122 0 0,-2 6 29 0 0,-8 30-29 0 0,1-11 0 0 0,2 1 0 0 0,0 0 0 0 0,2 0 0 0 0,-1 1 0 0 0,9-12 0 0 0,-16 26-42 0 0,0 2 7 0 0,8-6-40 0 0,-6 5 11 0 0,4 2-9 0 0,-2 0 35 0 0,5 7 22 0 0,-7-6 4 0 0,18 14-95 0 0,-5 7 93 0 0,-6-9 9 0 0,0-5-40 0 0,4 4 16 0 0,0 1 0 0 0,2 4 29 0 0,12 13-16 0 0,-12-15 16 0 0,-1 1 0 0 0,0 0 0 0 0,0 4 0 0 0,-9-16 0 0 0,-3-4 0 0 0,-1 0 0 0 0,1 0 0 0 0,-1 0 0 0 0,0 0 0 0 0,0 1 0 0 0,1-1 0 0 0,-1 1 0 0 0,0-1 0 0 0,0 0 0 0 0,0 2 0 0 0,2 5 0 0 0,-2-3 10 0 0,-2-4-2 0 0,1 1 0 0 0,0-1-1 0 0,0 0 1 0 0,0 0 0 0 0,0 0 0 0 0,-1 0-1 0 0,1 0 1 0 0,-1 0 0 0 0,1 0 0 0 0,-1 0-1 0 0,1 0 1 0 0,-1 0 0 0 0,1 0 0 0 0,-1-1-1 0 0,0 1 1 0 0,0 0 0 0 0,1 0 0 0 0,-1 0-1 0 0,0-1 1 0 0,0 1 0 0 0,0 0 0 0 0,0-1-1 0 0,0 1 1 0 0,0-1 0 0 0,0 1 0 0 0,0-1-8 0 0,-4 2 52 0 0,0 0 1 0 0,0-1 0 0 0,0 1 0 0 0,-5 0-53 0 0,2-1 49 0 0,-46 8 150 0 0,0-6-106 0 0,24-1-79 0 0,0 0 0 0 0,-2 3-14 0 0,19-3-7 0 0,-7 0 41 0 0,-11 2 3 0 0,29-4-123 0 0,0 0 34 0 0,-1 1 28 0 0,0-1 74 0 0,-4 1 136 0 0,5-1-164 0 0,0 0-40 0 0,-1 0-75 0 0,1 0-99 0 0,1 0 40 0 0,-1 1-38 0 0,1-1-42 0 0,0 0-46 0 0,0 0-50 0 0,-1 0-51 0 0,1 0-57 0 0,0 0-60 0 0,1 0-118 0 0</inkml:trace>
  <inkml:trace contextRef="#ctx0" brushRef="#br0" timeOffset="3.647">7178 5815 7112 0 0,'0'0'157'0'0,"0"0"-34"0"0,0-1-45 0 0,0 0-18 0 0,0-2 7 0 0,0 2 11 0 0,0 0 60 0 0,0-3-38 0 0,0 3 6 0 0,0 1 121 0 0,0 0 200 0 0,0 0 12 0 0,0 0 5 0 0,0 0 17 0 0,0 0 10 0 0,0 0 1 0 0,0 0-26 0 0,0 0-104 0 0,0 0-44 0 0,1 1-1 0 0,-1 0-110 0 0,1 1-84 0 0,1 5 42 0 0,-2-4-43 0 0,2 20 506 0 0,1 0-45 0 0,0 0-55 0 0,-1 1-83 0 0,-1-2-57 0 0,1-5-156 0 0,1 0-34 0 0,1 4 24 0 0,3 12 83 0 0,3-2-71 0 0,-3-6-122 0 0,10 15 95 0 0,-11-28-107 0 0,0-7-4 0 0,-5-5-73 0 0,-1 0 0 0 0,0 0 0 0 0,0 1-1 0 0,1-1 1 0 0,-1 0 0 0 0,0 0 0 0 0,0 0 0 0 0,1 0-1 0 0,-1 1 1 0 0,0-1 0 0 0,0 0 0 0 0,1 0 0 0 0,-1 1 0 0 0,0-1-1 0 0,0 0 1 0 0,0 0 0 0 0,0 1 0 0 0,1-1 0 0 0,-1 0 0 0 0,0 1-1 0 0,0-1 1 0 0,0 0 0 0 0,0 0 0 0 0,0 1 0 0 0,0-1 0 0 0,0 1-4 0 0,2 4 65 0 0,2 1-48 0 0,-2-3 52 0 0,0 1-49 0 0,-1-1-48 0 0,0-1-49 0 0,0 0-50 0 0,0 0-51 0 0,0-1-52 0 0,-1 1-53 0 0,1-1-125 0 0,0 1-79 0 0,-1-1-79 0 0,1 1-81 0 0,-1-2 288 0 0,0 0-49 0 0,1 0-43 0 0,-1 1-39 0 0,0-1-140 0 0,0 0-37 0 0,0 0-1470 0 0</inkml:trace>
  <inkml:trace contextRef="#ctx0" brushRef="#br0" timeOffset="3.647">6881 6168 8120 0 0,'0'0'182'0'0,"0"0"29"0"0,0 0 12 0 0,0 0 27 0 0,0 0 113 0 0,0 0 49 0 0,0 1-162 0 0,0-1-48 0 0,1 0-40 0 0,-1 1-36 0 0,2 1 37 0 0,3 3 85 0 0,-3-3-79 0 0,6 2 451 0 0,3-1-102 0 0,0-1-111 0 0,0 0-125 0 0,-4-1-152 0 0,29 2 383 0 0,0-1-115 0 0,-9-2-162 0 0,0 0-44 0 0,27-2 96 0 0,31-1 63 0 0,-40 3-211 0 0,-1 0-35 0 0,0 0-43 0 0,1 0-49 0 0,-10-2-17 0 0,-17 1 12 0 0,0 1 41 0 0,-9 0-101 0 0,15-1 114 0 0,-14 0-94 0 0,-4 1-33 0 0,-1 0-45 0 0,1 0-55 0 0,-1 0-64 0 0,1-1-75 0 0,-1 1-83 0 0,1 0-93 0 0,-1 0-103 0 0,-3 0 253 0 0,-1 0-46 0 0,0 0-41 0 0,1 0-36 0 0,-1 0-130 0 0,1 0-35 0 0,2 0-1361 0 0</inkml:trace>
  <inkml:trace contextRef="#ctx0" brushRef="#br0" timeOffset="3.647">7440 6441 4832 0 0,'0'0'136'0'0,"0"0"-22"0"0,0 0 15 0 0,0 0 63 0 0,0 0 179 0 0,0 0 331 0 0,0 0 30 0 0,0 0-34 0 0,0 0-464 0 0,0 0 74 0 0,0 0 162 0 0,10 2 809 0 0,-5-1-823 0 0,-2 0 44 0 0,3 0-301 0 0,11 5 369 0 0,-11-3-411 0 0,-1-1-63 0 0,0 1-105 0 0,-3-2 111 0 0,-2 0 16 0 0,7 7 56 0 0,7 3 4 0 0,2 3 26 0 0,-9-4-2 0 0,-6-9 34 0 0,0 0-47 0 0,0 0-62 0 0,0 1-50 0 0,1 1-38 0 0,5 5 3 0 0,-4-7-39 0 0,-2 2-4 0 0,7 9 65 0 0,0 0-19 0 0,-7-10-32 0 0,0 0 0 0 0,-1 0 0 0 0,1 0 0 0 0,0 0 0 0 0,-1 0 0 0 0,0 0 0 0 0,1 0 0 0 0,-1 1 0 0 0,0-1-11 0 0,-1 2 26 0 0,1 1 0 0 0,-1-1 0 0 0,0 0 0 0 0,0 0 0 0 0,-1 0 0 0 0,1 0 0 0 0,-1 0 0 0 0,0-1 0 0 0,0 1 0 0 0,0 0 0 0 0,0 0-26 0 0,0-1 65 0 0,1-2-52 0 0,0 0-19 0 0,-1 4 66 0 0,-2 5 80 0 0,2-6-7 0 0,0-2-97 0 0,-5 4-18 0 0,4-4 20 0 0,-1 0 37 0 0,0 0 43 0 0,3-1-54 0 0,1-1-77 0 0,0 0 54 0 0,0 0 39 0 0,0 0 142 0 0,0 0 30 0 0,0 0-113 0 0,0 0-89 0 0,3-2-198 0 0,7-6 44 0 0,-8 6 63 0 0,8-4 109 0 0,-8 5-25 0 0,0 0 1 0 0,0-1-1 0 0,0 1 0 0 0,0-1 1 0 0,0 0-1 0 0,0 0 1 0 0,1-1-44 0 0,3-4 15 0 0,6-1-52 0 0,1 0-2 0 0,-6 2 48 0 0,4-7-21 0 0,4-6 130 0 0,0 0 45 0 0,-4 6-96 0 0,-3 4-66 0 0,9-16-87 0 0,-10 15 82 0 0,0 0 58 0 0,10-20 101 0 0,-4-3 80 0 0,-4 10-15 0 0,-5 8-38 0 0,-3-1-83 0 0,-2-3-55 0 0,-4-8-49 0 0,5 25 6 0 0,-1 0-1 0 0,0 0 0 0 0,0 1 0 0 0,0-1 0 0 0,-1 0 1 0 0,1 1-1 0 0,0-1 0 0 0,0 1 0 0 0,-1-1 0 0 0,1 1 1 0 0,-1 0-1 0 0,-1-2 0 0 0,1 2-3 0 0,1 0 0 0 0,-1 0 0 0 0,1-1 1 0 0,-1 1-1 0 0,1-1 0 0 0,0 0 0 0 0,-1 1 1 0 0,1-1-1 0 0,0 0 3 0 0,1 1-115 0 0,-1 1 45 0 0,0-1 26 0 0,-3-2 43 0 0,3 3-44 0 0,0-1-52 0 0,0 1-50 0 0,0 0-70 0 0,0-1-82 0 0,0 1-97 0 0,0-1-109 0 0,1 1-121 0 0,0 0 263 0 0,0-1-36 0 0,0 1-36 0 0,0 0-39 0 0,0 0-278 0 0</inkml:trace>
  <inkml:trace contextRef="#ctx0" brushRef="#br0" timeOffset="3.647">7618 6165 3664 0 0,'0'0'103'0'0,"0"0"-19"0"0,0 0 2 0 0,0 0 36 0 0,0 0 106 0 0,0 0 192 0 0,0 0 17 0 0,0 0-17 0 0,0 0-136 0 0,-1 0-94 0 0,0 0-86 0 0,0 0-38 0 0,-3 0 44 0 0,3 0-34 0 0,-1 0 72 0 0,1 0 108 0 0,-10 0 209 0 0,-1 2-102 0 0,0 0-88 0 0,0 0-72 0 0,-6 2-7 0 0,0-2-82 0 0,0 0 45 0 0,1 1-46 0 0,-1 0-43 0 0,0 0-39 0 0,-17 3-72 0 0,33-6-12 0 0,1 1 36 0 0,-4 0 34 0 0,3 0-63 0 0,0 0-19 0 0,1-1-38 0 0,-1 1-108 0 0,0-1-101 0 0,0 0-103 0 0,0 0-105 0 0,0 1-205 0 0,-2-1-476 0 0,4 0 1194 0 0</inkml:trace>
  <inkml:trace contextRef="#ctx0" brushRef="#br0" timeOffset="3.647">8558 5895 5264 0 0,'0'0'116'0'0,"0"0"17"0"0,0 0 12 0 0,-1 0-42 0 0,0-1-53 0 0,-9-6-34 0 0,7 5 85 0 0,2 2-5 0 0,0-1 38 0 0,-6-3 350 0 0,0 1-42 0 0,-1 0-37 0 0,0 1-37 0 0,-8-1 268 0 0,-1 2-120 0 0,-1 1-103 0 0,0 1-87 0 0,1 1-70 0 0,0 0-55 0 0,-1 0-22 0 0,1 0-51 0 0,0 1 64 0 0,-14 3 231 0 0,-39 12 701 0 0,50-11-848 0 0,0 0-75 0 0,18-6-175 0 0,-20 9 270 0 0,7 0-64 0 0,4 0 0 0 0,1 4 48 0 0,8-7-231 0 0,2 1-42 0 0,1 1-51 0 0,0-3-61 0 0,0 1 2 0 0,1-1 46 0 0,3 6 52 0 0,14 23 307 0 0,-16-28-285 0 0,1-1-40 0 0,0 1-50 0 0,-1-1-61 0 0,16 22 52 0 0,-6-10 67 0 0,6 6 15 0 0,-14-19 0 0 0,-1 0 0 0 0,0 1 0 0 0,0-1 0 0 0,-1 1 0 0 0,1 0 0 0 0,37 69 0 0 0,-20-34 19 0 0,-17-34-10 0 0,0 0 0 0 0,0 1 0 0 0,0-1 1 0 0,-1 1-1 0 0,0 0 0 0 0,-1 0 0 0 0,0 1 0 0 0,0-1 0 0 0,0 0 0 0 0,-1 7-9 0 0,-3 3 126 0 0,-9 11-24 0 0,4-18-35 0 0,0 0 52 0 0,-1-2 77 0 0,-6 3 50 0 0,-2-2-41 0 0,4-5-38 0 0,0-1-1 0 0,0 0 1 0 0,-5 1-167 0 0,-7 1 250 0 0,14-3-161 0 0,0-1 0 0 0,0 0-1 0 0,-3-1-88 0 0,-15 3 122 0 0,18-2-74 0 0,-1-1 0 0 0,0-1 0 0 0,0 1 0 0 0,0-2 1 0 0,0 1-1 0 0,1-2 0 0 0,-4 0-48 0 0,-5-1 113 0 0,1-2 40 0 0,15 5-115 0 0,0-1 1 0 0,0 0 0 0 0,0-1 0 0 0,1 1 0 0 0,-1 0-1 0 0,0-1 1 0 0,0 1 0 0 0,1-1 0 0 0,-1 0 0 0 0,-1-2-39 0 0,-10-14 310 0 0,7-1 32 0 0,6 9-129 0 0,0 0 32 0 0,0 5-217 0 0,1-1-26 0 0,11-15-3 0 0,-9 18 4 0 0,-1 2-31 0 0,0 0-55 0 0,2-3-82 0 0,2-1-107 0 0,-2 0 193 0 0,-3 4 10 0 0,0 1-22 0 0,0 0 1 0 0,1-2 117 0 0,0 2-41 0 0,1 0-44 0 0,2 1-77 0 0,2 3-87 0 0,-4-2 187 0 0,-1-1 34 0 0,0 1-4 0 0,0 0-1 0 0,-1-1 0 0 0,1 1 0 0 0,-1 0 0 0 0,1 0 0 0 0,-1 0 0 0 0,0-1 0 0 0,0 1 0 0 0,1 0 0 0 0,-1 0 0 0 0,-1 1 6 0 0,1 2 1 0 0,-1-1 0 0 0,0 1 0 0 0,-1-1 0 0 0,1 1 0 0 0,-1-1 0 0 0,0 1-1 0 0,-3 9-5 0 0,3-12 5 0 0,-2 8 0 0 0,4-8 0 0 0,0 2 0 0 0,-3 2-35 0 0,3-5-24 0 0,0-1-70 0 0,0 0-143 0 0,0 1 95 0 0,0 1 52 0 0,0 0 15 0 0,0 1-17 0 0,0-1-26 0 0,0-1-42 0 0,0 0-78 0 0,0 0-27 0 0,0 0-77 0 0,0-1-85 0 0,0 0-97 0 0,0 0-255 0 0</inkml:trace>
  <inkml:trace contextRef="#ctx0" brushRef="#br0" timeOffset="3.647">8510 5866 4384 0 0,'0'0'127'0'0,"1"-1"-1"0"0,11-11 63 0 0,-9 8-48 0 0,-2 3-33 0 0,1 0 35 0 0,0-1 115 0 0,1 1 92 0 0,-3 1-436 0 0,1 0 32 0 0,0-1 40 0 0,-1 1 114 0 0,1-1 100 0 0,0 0 88 0 0,0 1 75 0 0,0-1 63 0 0,-1 0 49 0 0,1 0 275 0 0,1 0 1081 0 0,-2 1-1303 0 0,1 0-41 0 0,-1 0-122 0 0,0 0-47 0 0,0 1-53 0 0,0 0-62 0 0,-1 0-71 0 0,1 0-79 0 0,0 0-86 0 0,-1 1-94 0 0,-2 6 439 0 0,-1 1-32 0 0,-5 8 186 0 0,-1 0-112 0 0,0 0-99 0 0,-2 2-68 0 0,2 0-92 0 0,-15 22 86 0 0,15-25-51 0 0,0 0-1 0 0,0 5-129 0 0,7-16 14 0 0,0 1-1 0 0,-1-1 1 0 0,1 0 0 0 0,-4 3-14 0 0,-8 15 28 0 0,12-18-54 0 0,0 2-44 0 0,-5 8-173 0 0,5-9 87 0 0,0-1 0 0 0,0 0-1 0 0,0 1 1 0 0,-1-1 0 0 0,-1 1 156 0 0,4-5-723 0 0,1-1 422 0 0,0 0 2 0 0,0 0-58 0 0,0 0 130 0 0,0 0-38 0 0,0 0-41 0 0,0 0-37 0 0,0 0-440 0 0,0 0-287 0 0,0 0-680 0 0</inkml:trace>
  <inkml:trace contextRef="#ctx0" brushRef="#br0" timeOffset="3.647">10418 5948 2880 0 0,'-1'2'100'0'0,"-5"5"16"0"0,1-1-49 0 0,1 2-54 0 0</inkml:trace>
  <inkml:trace contextRef="#ctx0" brushRef="#br0" timeOffset="3.647">8391 6579 5344 0 0,'0'0'157'0'0,"0"0"6"0"0,0 0-63 0 0,0 0-32 0 0,0 0-4 0 0,0 0 38 0 0,0 0-49 0 0,0 0-45 0 0,1-1-102 0 0,-1 0 113 0 0,0 1 57 0 0,1-1 56 0 0,-1 1 75 0 0,1-1 90 0 0,-1 1 103 0 0,1-1 41 0 0,0 0-42 0 0,0 1-38 0 0,0 0-37 0 0,0 1-36 0 0,0-1-32 0 0,0 2 165 0 0,1 0-108 0 0,-1 1-90 0 0,0 1-76 0 0,0 0-57 0 0,-1 1-37 0 0,1 6-7 0 0,-1-4 43 0 0,0-3 55 0 0,0-1 99 0 0,-2 31 453 0 0,2-15-393 0 0,-1-10-193 0 0,0 1-36 0 0,0-2-35 0 0,-1 14 190 0 0,2-12-176 0 0,0-8-51 0 0,0 11-57 0 0,1-9-87 0 0,0 12-213 0 0,0-16 172 0 0,-1 0-36 0 0,0 0-73 0 0,0 0 98 0 0,1 0-38 0 0,-1 0-158 0 0,1 0-70 0 0,0 1-58 0 0,0-1-49 0 0,0 0-209 0 0,1 1-449 0 0</inkml:trace>
  <inkml:trace contextRef="#ctx0" brushRef="#br0" timeOffset="3.647">8503 6533 6736 0 0,'0'0'149'0'0,"0"0"-4"0"0,1-1-61 0 0,4-5 43 0 0,-3-2 14 0 0,-1 4-26 0 0,0 0 76 0 0,0 0 111 0 0,0 3-101 0 0,1 0 40 0 0,-2 0-229 0 0,0 0 34 0 0,1 0 121 0 0,0-4 330 0 0,1 4-357 0 0,0 0-110 0 0,0 2-44 0 0,0-1-53 0 0,1 1-62 0 0,-2-1-180 0 0,0 1-84 0 0,0-1-317 0 0,0 1-98 0 0,0-1-344 0 0,-1 0-654 0 0</inkml:trace>
  <inkml:trace contextRef="#ctx0" brushRef="#br0" timeOffset="3.647">8688 6469 4624 0 0,'0'0'133'0'0,"-2"6"-19"0"0,0 3-73 0 0,0-2 26 0 0,-1 1 119 0 0,1-3 17 0 0,0 0 44 0 0,-3 5 339 0 0,-2 7 442 0 0,2-6-423 0 0,4-6-401 0 0,0 0-38 0 0,0 0-44 0 0,0 0-54 0 0,-1 5 169 0 0,-2 2 69 0 0,0 4 51 0 0,3-5-81 0 0,1-9-238 0 0,-1 11 219 0 0,1 0-38 0 0,0-5-78 0 0,-1 0-1 0 0,1 0 0 0 0,-2 0 0 0 0,1 0 0 0 0,-1 0 0 0 0,-1 2-140 0 0,-1 6 154 0 0,-2 4 103 0 0,5-19-193 0 0,1 0-3 0 0,0 6-58 0 0,-2-3 13 0 0,2-4 64 0 0,0 0 16 0 0,-1 0-16 0 0,1 1-34 0 0,-6 0 5 0 0,5-9-243 0 0,4-2 81 0 0,6-10-16 0 0,-7 16 84 0 0,15-25-204 0 0,-5 10-78 0 0,0 1 1 0 0,10-10 324 0 0,-5 10-162 0 0,0 0 42 0 0,5 0-23 0 0,-12 11 125 0 0,-2 4-10 0 0,-7 3 96 0 0,-1 0 48 0 0,0 0 11 0 0,1 3 45 0 0,-1 0-32 0 0,1 0 14 0 0,-2 2-92 0 0,-12 21 390 0 0,-13 10 97 0 0,0-1-22 0 0,26-34-398 0 0,0 0 50 0 0,0 2-48 0 0,0 10 148 0 0,0-10-133 0 0,6 6 108 0 0,10 0 176 0 0,3-3-40 0 0,-6-3-207 0 0,-3-1-99 0 0,14 3-12 0 0,-1 0-42 0 0,1-1-49 0 0,0 2-56 0 0,-12-3-53 0 0,-2-1-21 0 0</inkml:trace>
  <inkml:trace contextRef="#ctx0" brushRef="#br0" timeOffset="3.647">5837 6653 6192 0 0,'0'0'133'0'0,"0"0"23"0"0,0 0 13 0 0,0 0-51 0 0,0 0-10 0 0,0 0 37 0 0,0 0 122 0 0,0 0 223 0 0,0 0 20 0 0,0 0-24 0 0,0 0-104 0 0,0 0-44 0 0,0 0-8 0 0,0 0-14 0 0,1 1-95 0 0,-1 0-71 0 0,1 1-15 0 0,0 4-41 0 0,-1-3-30 0 0,1-1 57 0 0,-1-1 86 0 0,0 17 288 0 0,0 1-86 0 0,0 42 611 0 0,0-56-934 0 0,-2 4 132 0 0,1 0 18 0 0,0-4-112 0 0,1 0 13 0 0,-1-1-102 0 0,0-1-35 0 0,0 3-26 0 0,1-2 40 0 0,-3 9-14 0 0,2-9-15 0 0,1-3-56 0 0,0-1-3 0 0,0 0-94 0 0,0 0 43 0 0,0 0 40 0 0,0 0 33 0 0,0 1 28 0 0,0 0 62 0 0,-1 1 239 0 0,1 0-221 0 0,0-2-73 0 0,0 1-40 0 0,0 0-48 0 0,-1-1-58 0 0,1 1-36 0 0,0-1-58 0 0,0 1-64 0 0,0-1-67 0 0,0 0-76 0 0,0 0-79 0 0,0 1-87 0 0,0-1-91 0 0,0 0 161 0 0,0 0-112 0 0,0 0-242 0 0,0 0-576 0 0</inkml:trace>
  <inkml:trace contextRef="#ctx0" brushRef="#br0" timeOffset="3.647">5870 6625 6120 0 0,'0'-1'152'0'0,"0"0"-44"0"0,0-2 2 0 0,0-10-96 0 0,0 11-71 0 0,0-1 44 0 0,0 0 42 0 0,0 1 38 0 0,0-4 168 0 0,0 1 112 0 0,0-2 180 0 0,0 2-23 0 0,0-8 726 0 0,0 6-555 0 0,2-2 167 0 0,2 5-361 0 0,0 1-182 0 0,-2 2-195 0 0,0 0-36 0 0,2-1-48 0 0,-3 2-59 0 0,1-1-35 0 0,0 1-39 0 0,-1 0-40 0 0,1 0-44 0 0,-1 0-45 0 0,0 0-138 0 0,-1 0-99 0 0,0 0 66 0 0,0 0-37 0 0,0 0-530 0 0,0 0-415 0 0,0 0-792 0 0</inkml:trace>
  <inkml:trace contextRef="#ctx0" brushRef="#br0" timeOffset="3.647">6093 6467 5352 0 0,'0'0'116'0'0,"0"0"17"0"0,-5 9 122 0 0,3-4-207 0 0,0-1-29 0 0,1 0 36 0 0,-3 3 147 0 0,2 0 45 0 0,0 0 51 0 0,-4 15 815 0 0,5-13-680 0 0,0 1-92 0 0,1-5-225 0 0,0 0-44 0 0,-1 2 259 0 0,1 1-50 0 0,-1-1-47 0 0,-1 0-40 0 0,-1 8 92 0 0,-1-1-103 0 0,-5 20 76 0 0,5-19-152 0 0,3-12-93 0 0,0-1 1 0 0,0 1-1 0 0,0 0 0 0 0,1 0 1 0 0,0-1-1 0 0,-1 1 1 0 0,1 1-15 0 0,-4 15 101 0 0,-2 2-58 0 0,4-16-79 0 0,1-4-140 0 0,1-1-20 0 0,0 0 4 0 0,1-2-34 0 0,0 0 40 0 0,2-1-65 0 0,6-4-258 0 0,-6 5 308 0 0,0 0-49 0 0,1 0-135 0 0,-3 1 149 0 0,1-1-33 0 0,-1 1-37 0 0,1 0-41 0 0,-1 1-43 0 0,0-1-48 0 0,1-3-630 0 0,2-1-598 0 0</inkml:trace>
  <inkml:trace contextRef="#ctx0" brushRef="#br0" timeOffset="3.647">6183 6588 6992 0 0,'2'0'-52'0'0,"0"0"46"0"0,-1 0 42 0 0,1 1 38 0 0,-1-1 99 0 0,0 1 60 0 0,0 2 358 0 0,-2 1 331 0 0,-1-2-562 0 0,1 1-29 0 0,-1-1-104 0 0,1 0-156 0 0,0-1-56 0 0,0 1-60 0 0,0-1-69 0 0,-6 11 210 0 0,0-2 48 0 0,-3 1 286 0 0,0 0-1 0 0,-11 8-429 0 0,8-8 165 0 0,1 1-101 0 0,0 2-29 0 0,-6 4 64 0 0,11-11-2 0 0,-5 8 192 0 0,12-14-193 0 0,1 1-16 0 0,0-1-81 0 0,1 1 0 0 0,0-1 0 0 0,0 1 0 0 0,0-1 0 0 0,0 1 0 0 0,0-1 0 0 0,0 0 0 0 0,0 0 1 0 0,2 0 0 0 0,16 5-35 0 0,5-2-71 0 0,-2-2-97 0 0,-20-2 200 0 0,-1 0-34 0 0,1 0-101 0 0,0 0-88 0 0,-2 0 65 0 0,1 0-35 0 0,0 0-222 0 0,-1 0 163 0 0,0 0-34 0 0,1 0-36 0 0,-1 0-38 0 0,0 0-40 0 0,1 0-42 0 0,2 0-934 0 0,4 0-783 0 0</inkml:trace>
  <inkml:trace contextRef="#ctx0" brushRef="#br0" timeOffset="3.647">5928 6404 7224 0 0,'0'0'165'0'0,"0"0"22"0"0,0 0 7 0 0,-7-9 380 0 0,3 5-412 0 0,3 2-36 0 0,1 2-106 0 0,-1-2 516 0 0,0 0-43 0 0,0 0-43 0 0,0 1-44 0 0,1 0-46 0 0,-1 1-44 0 0,0 0-48 0 0,0 0-46 0 0,0 1-48 0 0,-1 0-49 0 0,1 0-50 0 0,-1 1-49 0 0,0 1-52 0 0,0 0-51 0 0,-1 0-52 0 0,0 1-54 0 0,3-3-206 0 0,-1-1-108 0 0,1 0 64 0 0,0 1-41 0 0,0 0-561 0 0,0 1-445 0 0,0 4-844 0 0</inkml:trace>
  <inkml:trace contextRef="#ctx0" brushRef="#br0" timeOffset="3.647">11103 11142 9328 0 0,'0'0'208'0'0,"0"0"33"0"0,0 0 15 0 0,0 0-92 0 0,-1 0-84 0 0,1 1-57 0 0,-1 2-34 0 0,0-2 72 0 0,1 0 38 0 0,0 0 68 0 0,0 1-60 0 0,0 1 48 0 0,-1 0 40 0 0,0 0 33 0 0,-2 4 294 0 0,-5 9 828 0 0,5-10-972 0 0,0-2-49 0 0,1 1-78 0 0,0-1-74 0 0,-4 6 396 0 0,1 1-76 0 0,1 0-68 0 0,-1-1-62 0 0,1 4 2 0 0,1-1-65 0 0,-1 8 58 0 0,3 0-77 0 0,0-5-113 0 0,1-2-68 0 0,3 8-107 0 0,-2-21-99 0 0,-1 0 37 0 0,0 2 27 0 0,1-2 100 0 0,1 3 190 0 0,-1-4-231 0 0,-1 1-78 0 0,1-1-95 0 0,-1 0 23 0 0,0 1-38 0 0,1-1-42 0 0,-1 0-46 0 0,0 0-48 0 0,1 0-53 0 0,-1 0-56 0 0,0 0-60 0 0,2 0-801 0 0</inkml:trace>
  <inkml:trace contextRef="#ctx0" brushRef="#br0" timeOffset="3.647">11032 11029 11376 0 0,'0'0'277'0'0,"-1"-1"-112"0"0,0 0-76 0 0,-2-2 27 0 0,2 2-56 0 0,1 0 33 0 0,-1 0 79 0 0,1 0 85 0 0,-2-1-202 0 0,2 2 16 0 0,0-1 84 0 0,0 1 144 0 0,0 0 12 0 0,0 0-301 0 0,1 0 38 0 0,0 0 145 0 0,0-1 24 0 0,0 0 49 0 0,0 0 372 0 0,2-2 592 0 0,-1 2-862 0 0,-1 0-51 0 0,0 1-106 0 0,0 0-59 0 0,1 0-70 0 0,0 1-81 0 0,-1-1 35 0 0,2 1 59 0 0,9 4 292 0 0,-7-3-251 0 0,-1-1-72 0 0,-2 0-82 0 0,-1 0-96 0 0,-1-1-22 0 0,0 0-112 0 0,0 0 69 0 0,0 0 62 0 0,1 1 55 0 0,-1-1 58 0 0,1 1 97 0 0,1 2 444 0 0,-1-3-458 0 0,-1 1-39 0 0,1 0-53 0 0,-1-1-68 0 0,1 1-79 0 0,-1-1-94 0 0,1 1-62 0 0,-1-1-94 0 0,1 1-104 0 0,-1-1-112 0 0,0 0-122 0 0,0 0 326 0 0,0 1-35 0 0,0-1-34 0 0,1 0-37 0 0,-1 0-37 0 0,0 0-39 0 0,0 0-1351 0 0,0 0-1103 0 0</inkml:trace>
  <inkml:trace contextRef="#ctx0" brushRef="#br0" timeOffset="3.647">11275 11070 9384 0 0,'0'0'208'0'0,"0"0"33"0"0,0 0 16 0 0,0 0-166 0 0,-1 0 36 0 0,1 1 211 0 0,-1 1 72 0 0,-2 2 638 0 0,2-3-757 0 0,0 0-38 0 0,0 1-48 0 0,0-1-68 0 0,0 0-83 0 0,0 0-97 0 0,-1 2 518 0 0,1-1-75 0 0,0 1-65 0 0,0 0-59 0 0,0-1-50 0 0,0 1-43 0 0,-1 3 86 0 0,-2 7 135 0 0,2-8-183 0 0,0 3 16 0 0,2 0-40 0 0,0-6-168 0 0,0-1 0 0 0,0 0 0 0 0,0 1-1 0 0,0-1 1 0 0,0 0 0 0 0,0 0 0 0 0,0 1-1 0 0,-1-1 1 0 0,1 0 0 0 0,0 0 0 0 0,-1 1-1 0 0,1-1 1 0 0,-1 1-29 0 0,-5 9 200 0 0,3-3-4 0 0,2-1 45 0 0,2 1 102 0 0,-1-2 139 0 0,0 0-107 0 0,-1 0-97 0 0,1 0-87 0 0,-1-2-101 0 0,0 1-39 0 0,-2 4-54 0 0,1-1-112 0 0,-1 1-80 0 0,-4 13-434 0 0,5-12 389 0 0,0 1 64 0 0,2-6 139 0 0,-1 0 42 0 0,1-2-3 0 0,0 1 0 0 0,0-1 0 0 0,-1 0 0 0 0,0 0 0 0 0,0 0 0 0 0,0 0 0 0 0,0 0-2 0 0,-3 12 62 0 0,2 4 53 0 0,2-18-89 0 0,0-1-41 0 0,0 0-77 0 0,0 0-60 0 0,0 0-31 0 0,0 0 40 0 0,0 0-45 0 0,0-1 89 0 0,2-2 6 0 0,-1 1 0 0 0,11-12-581 0 0,-7 8 236 0 0,-1-1 0 0 0,1 0 0 0 0,-1 0 0 0 0,1-4 438 0 0,1-1-469 0 0,2 0 38 0 0,21-21-778 0 0,-16 19 657 0 0,-1 0-63 0 0,4-6-105 0 0,-2 2 37 0 0,-4 5 260 0 0,-2 3 113 0 0,1 1 56 0 0,-2 1 96 0 0,0 1 58 0 0,1 0 68 0 0,-1 1 76 0 0,-6 5-127 0 0,0 0 56 0 0,-1 1 50 0 0,1 0 48 0 0,-1-1 42 0 0,1 1 39 0 0,-1 0 251 0 0,0 0-3 0 0,0 1 50 0 0,-1 0 1033 0 0,0 1-716 0 0,0-1-423 0 0,1 0-39 0 0,-1 0 26 0 0,0 0-107 0 0,1 0-134 0 0,0 0-101 0 0,-1 0-113 0 0,1 0 15 0 0,0-1-33 0 0,-1 7 475 0 0,-1-1-66 0 0,0 0-55 0 0,0 0-45 0 0,0 1-14 0 0,-3 14 182 0 0,4-12-165 0 0,2-2 32 0 0,0 1 67 0 0,0-5 38 0 0,0-1-78 0 0,0 1-68 0 0,0-1-55 0 0,1 2-15 0 0,2 3-23 0 0,-3-6 2 0 0,0 1 28 0 0,-1-2-8 0 0,2 1 1 0 0,9 9 79 0 0,-2-2 8 0 0,-8-7-67 0 0,1 0-39 0 0,4 2-68 0 0,-4-2 8 0 0,7 4 47 0 0,-3-2-115 0 0,3 1 21 0 0,-6-3-17 0 0,-1-1-68 0 0,0 1-94 0 0,-1-1 44 0 0,0 0-43 0 0,0 0-47 0 0,0 0-52 0 0,0 0-57 0 0,0 0-62 0 0,-1 0-67 0 0,1 0-71 0 0,0 0 62 0 0,-1 0-51 0 0,1 0-53 0 0,-1 0-55 0 0,1 0-1269 0 0,-1 0-1090 0 0</inkml:trace>
  <inkml:trace contextRef="#ctx0" brushRef="#br0" timeOffset="3.647">10799 10191 5840 0 0,'0'0'132'0'0,"0"0"17"0"0,0 0 11 0 0,0 0-46 0 0,0 0 5 0 0,0 0 57 0 0,0 0 162 0 0,0 0 294 0 0,0 0 28 0 0,0 0-7 0 0,0 0-45 0 0,0 0-21 0 0,0 0-3 0 0,0 0-34 0 0,0 0-138 0 0,0 0-57 0 0,0 0-16 0 0,0 0-11 0 0,0 0-35 0 0,0 0-18 0 0,0 0-91 0 0,1 0-67 0 0,0 1-29 0 0,1 0-48 0 0,-1-1 11 0 0,1 1 62 0 0,-1-1 92 0 0,5 2 161 0 0,1 1-54 0 0,-1 1-48 0 0,1 0-41 0 0,6 3 97 0 0,-1-1-67 0 0,8-1 42 0 0,0-1-90 0 0,6-1-41 0 0,12-1 0 0 0,-10 0-25 0 0,11-1 10 0 0,19-2-21 0 0,0-1-2 0 0,-45 2-79 0 0,-2-2-37 0 0,14 0-14 0 0,-18 2 15 0 0,1-2 57 0 0,-7 2 68 0 0,-1 0 9 0 0,0 0-1 0 0,0 0-38 0 0,0 0-112 0 0,0 0-44 0 0,0 0-74 0 0,0 0-18 0 0,0 0-10 0 0,0 0-22 0 0,1 0 85 0 0,0 0 58 0 0,1 1 28 0 0,0-1-62 0 0,0 1-35 0 0,-1-1-65 0 0,0 0-102 0 0,0 0-114 0 0,-1 0 143 0 0,0 0-36 0 0,1 0-39 0 0,-1 0-40 0 0,0 0-50 0 0,0 0-48 0 0,0 0 92 0 0,0 0-48 0 0,0 0-45 0 0,0 0-38 0 0,0 0-141 0 0,0 0-38 0 0,0 0-171 0 0,0 0-460 0 0</inkml:trace>
  <inkml:trace contextRef="#ctx0" brushRef="#br0" timeOffset="3.647">11843 10245 8496 0 0,'0'0'190'0'0,"0"0"28"0"0,0 0 10 0 0,-1 1-26 0 0,-5 5-210 0 0,-1-1 105 0 0,2 0 41 0 0,0 0 44 0 0,-2 2 157 0 0,0 2 51 0 0,5-8-314 0 0,-5 10 496 0 0,-10 14 830 0 0,11-16-936 0 0,2-2-113 0 0,0 1-44 0 0,1 0-53 0 0,-1 0-64 0 0,-3 9 134 0 0,-2-1-82 0 0,-3 8 80 0 0,0 2 43 0 0,0 0-59 0 0,-1-1-56 0 0,0 1-52 0 0,2-4-63 0 0,-1 1-35 0 0,-9 22 7 0 0,10-22 44 0 0,-7 11-32 0 0,-4 7-8 0 0,9-13 32 0 0,13-26 157 0 0,-1-2-64 0 0,1 1-56 0 0,0-2-49 0 0,1 0-43 0 0,-1-1-37 0 0,2-2-30 0 0,3-11-147 0 0,-4 13 140 0 0,0 0 39 0 0,68-137-55 0 0,-31 53 0 0 0,-31 71 9 0 0,0-1-76 0 0,17-28-309 0 0,-15 30 282 0 0,-2 0 62 0 0,17-33-45 0 0,-23 45 67 0 0,1 0-1 0 0,-1 0 1 0 0,1 0-1 0 0,-1 1 1 0 0,1-1-1 0 0,0 0 1 0 0,0 1-1 0 0,0-1 1 0 0,0 1-1 0 0,0 0 11 0 0,14-7-26 0 0,-13 6 37 0 0,-2 1 42 0 0,11 8 64 0 0,-6-4-10 0 0,2 11 168 0 0,-4-3-144 0 0,-1-1-72 0 0,-1-2-61 0 0,3 18-131 0 0,0 1 49 0 0,3 26 30 0 0,-1-3 118 0 0,9 29-64 0 0,-14-71 0 0 0,1 0 0 0 0,-1 0 0 0 0,2 0 0 0 0,-1 0 0 0 0,3 3 0 0 0,5 13-1 0 0,-8-15 69 0 0,-3-4-43 0 0,-1 5 55 0 0,-3-7-59 0 0,2-2-8 0 0,1 1 14 0 0,-1 0 0 0 0,0 0-1 0 0,0 0 1 0 0,0-1 0 0 0,0 1 0 0 0,0-1 0 0 0,0 1 0 0 0,0-1-27 0 0,-20 9 142 0 0,8-7-46 0 0,0 0-1 0 0,-9 0-95 0 0,-4 1 124 0 0,-16 0-102 0 0,29-3 31 0 0,0 0 0 0 0,-11 4-53 0 0,17-4 16 0 0,0 1 0 0 0,-1-2-1 0 0,1 1 1 0 0,0-1 0 0 0,-4-1-16 0 0,-13 1-5 0 0,24 1 4 0 0,0-1 1 0 0,1 0-1 0 0,-1 0 0 0 0,1 0 1 0 0,-1 0-1 0 0,1 0 0 0 0,-1 0 0 0 0,1 0 1 0 0,-1 0-1 0 0,1 0 0 0 0,0-1 1 0 0,-1 1-1 0 0,1 0 0 0 0,-1 0 0 0 0,1 0 1 0 0,-1 0-1 0 0,1-1 0 0 0,0 1 1 0 0,-1 0-1 0 0,1 0 0 0 0,-1-1 1 0 0,1 1-1 0 0,0 0 0 0 0,-1-1 1 0 0,0 1-97 0 0,2-2-179 0 0,1-6-32 0 0,0 4 148 0 0,0 1-111 0 0,-1 2 136 0 0,-1 0 53 0 0,3-2-53 0 0,-2 1 18 0 0,0 1-75 0 0,0 0 53 0 0,-1 1-34 0 0,1-1-39 0 0,-1 0-43 0 0,1 0-48 0 0,0 0-52 0 0,0 1-38 0 0,-1-1-55 0 0,1 0-50 0 0,0 0-42 0 0,0 1-157 0 0,0-1-43 0 0,0-1-189 0 0,1 1-510 0 0</inkml:trace>
  <inkml:trace contextRef="#ctx0" brushRef="#br0" timeOffset="3.647">11995 10383 8176 0 0,'0'0'195'0'0,"0"-2"-67"0"0,1 0-51 0 0,1-5 57 0 0,-1 4-51 0 0,1-3-181 0 0,1 0 91 0 0,1 0 81 0 0,1 1 73 0 0,0 0 63 0 0,1 1 54 0 0,0 1 46 0 0,0 0 36 0 0,6 0 293 0 0,-10 2-484 0 0,0 1 0 0 0,1 0 0 0 0,-1 0 0 0 0,1 0 0 0 0,-1 0 1 0 0,0 0-1 0 0,1 0 0 0 0,-1 1 0 0 0,0-1 0 0 0,1 1-155 0 0,5 2 430 0 0,-1 2-49 0 0,2 2 10 0 0,-1 1-46 0 0,1 0-42 0 0,-2 0-38 0 0,7 9 170 0 0,-3 4-98 0 0,-9-16-286 0 0,0-1 5 0 0,0 0 0 0 0,-1 0 0 0 0,1 1 0 0 0,-1-1 0 0 0,0 0 0 0 0,0 1 0 0 0,0-1 0 0 0,-1 1 0 0 0,1-1 0 0 0,-1 1 0 0 0,0-1 1 0 0,-1 3-57 0 0,-1 11 183 0 0,-2 10 49 0 0,-6 15 40 0 0,-2-8-60 0 0,7-24-145 0 0,-1 1 1 0 0,0-1-1 0 0,0 0 1 0 0,-1-1 0 0 0,-7 9-68 0 0,-8 3 194 0 0,17-17-202 0 0,0 0 69 0 0,0 1 82 0 0,-1 1 164 0 0,6-7-300 0 0,0 0 0 0 0,0 0 0 0 0,0 0-1 0 0,0 0 1 0 0,0 0 0 0 0,0 0 0 0 0,0 0 0 0 0,1 0-1 0 0,-1 0 1 0 0,0 0 0 0 0,0 0 0 0 0,0 0 0 0 0,0 0-1 0 0,0 0 1 0 0,0 0 0 0 0,0 0 0 0 0,0 0 0 0 0,0 1-1 0 0,0-1 1 0 0,0 0 0 0 0,0 0 0 0 0,0 0 0 0 0,0 0-1 0 0,0 0 1 0 0,1 0 0 0 0,-1 0 0 0 0,0 0 0 0 0,0 0-1 0 0,0 0 1 0 0,0 0 0 0 0,0 0 0 0 0,0 1 0 0 0,0-1 0 0 0,0 0-1 0 0,0 0 1 0 0,0 0 0 0 0,0 0 0 0 0,0 0 0 0 0,0 0-1 0 0,0 0 1 0 0,0 0 0 0 0,0 0 0 0 0,0 0 0 0 0,0 1-1 0 0,-1-1 1 0 0,1 0 0 0 0,0 0 0 0 0,0 0 0 0 0,0 0-1 0 0,0 0 1 0 0,0 0 0 0 0,0 0 0 0 0,0 0 0 0 0,0 0-1 0 0,0 0 1 0 0,0 0 0 0 0,0 0 0 0 0,0 0 0 0 0,0 0-1 0 0,0 0 1 0 0,0 0 0 0 0,-1 1 0 0 0,1-1 0 0 0,0 0-1 0 0,0 0 1 0 0,0 0 0 0 0,0 0 0 0 0,0 0 0 0 0,0 0-7 0 0,5-3 190 0 0,5-3-66 0 0,13-11 109 0 0,0 0-48 0 0,22-20 74 0 0,-20 14-154 0 0,4-7 64 0 0,-1 0-1 0 0,8-14-168 0 0,-10 13 53 0 0,2-4 53 0 0,-10 11-95 0 0,12-25 52 0 0,-19 30-1 0 0,0-1 1 0 0,-2-1-1 0 0,0 0 0 0 0,5-20-62 0 0,-12 24-27 0 0,-2 15 33 0 0,0-1 0 0 0,0 0 0 0 0,0 0-1 0 0,0 1 1 0 0,-1-1 0 0 0,1 0 0 0 0,-1 1-1 0 0,0-1-5 0 0,-3-6-4 0 0,-4 0-62 0 0,-1 3-103 0 0,3 4 35 0 0,-1 1-39 0 0,0 1-44 0 0,0 1-49 0 0,5-1 255 0 0,0 1-77 0 0,0-1-121 0 0,0 0-120 0 0,1 1 116 0 0,0-1-33 0 0,0 0-34 0 0,0 0-36 0 0,0 0-36 0 0,0 1-38 0 0,0-1-38 0 0,0 0-40 0 0,0 0-40 0 0,0 1-42 0 0,0-1-42 0 0,0 0-44 0 0,-4 2-1630 0 0,-3 1-1280 0 0,8-3 3529 0 0</inkml:trace>
  <inkml:trace contextRef="#ctx0" brushRef="#br0" timeOffset="3.647">3700 9490 7248 0 0,'-11'-7'209'0'0,"9"5"-5"0"0,4-1-136 0 0,-2-3-90 0 0,-1 4 85 0 0,1 1 25 0 0,-1 0 52 0 0,1 0 61 0 0,0 0 72 0 0,0-3-169 0 0,-1 1 88 0 0,1 1 75 0 0,0 0 56 0 0,1-1 116 0 0,5-1 260 0 0,-5 3-166 0 0,-1 1 38 0 0,0-1-106 0 0,1 1-60 0 0,0-1-57 0 0,0 1-50 0 0,1 0-48 0 0,-1 1-41 0 0,1-1-39 0 0,0 1-33 0 0,1 0 25 0 0,0 0-56 0 0,3 2 68 0 0,-4-3-70 0 0,-1 1 98 0 0,0 1-8 0 0,4 10 78 0 0,-1-3-69 0 0,-1-1-34 0 0,-1 1 10 0 0,0 3 48 0 0,5 9-186 0 0,-1 3-44 0 0,-5-23 3 0 0,-1 1 0 0 0,0-1 0 0 0,1 0 0 0 0,-1 1 0 0 0,1-1 0 0 0,0 0 0 0 0,-1 1 0 0 0,1-1 0 0 0,0 0 0 0 0,0 0 0 0 0,0 1 0 0 0,0-1 0 0 0,1 1 0 0 0,-2-1-1 0 0,1-1 1 0 0,-1 1 0 0 0,1-1 0 0 0,-1 0-1 0 0,1 1 1 0 0,-1-1 0 0 0,1 1 0 0 0,-1-1 0 0 0,0 1-1 0 0,0 0 1 0 0,1-1 0 0 0,-1 1 0 0 0,0-1-1 0 0,0 1 1 0 0,1-1 0 0 0,-1 1 0 0 0,0 0 0 0 0,0-1-1 0 0,0 1 1 0 0,0 0 0 0 0,0-1 0 0 0,0 1-1 0 0,0 0 1 0 0,0-1 0 0 0,0 1 0 0 0,0-1 0 0 0,0 3-10 0 0,4 6-50 0 0,6 0 38 0 0,7 5 24 0 0,-16-13-203 0 0,0-1 76 0 0,0 1 65 0 0,0 0 55 0 0,1 0 112 0 0,3 2 359 0 0,-3-2-378 0 0,0 0-76 0 0,-1-1-52 0 0,0 1-44 0 0,0-1-49 0 0,1 0-55 0 0,-1 1-81 0 0,0-1-79 0 0,0 0-84 0 0,0 1-93 0 0,0-1-100 0 0,0 0-107 0 0,0 0-116 0 0,0 0-121 0 0,-1 0-861 0 0,0 0-1037 0 0</inkml:trace>
  <inkml:trace contextRef="#ctx0" brushRef="#br0" timeOffset="3.647">3874 9255 9384 0 0,'-19'-5'208'0'0,"18"4"-37"0"0,1 1-58 0 0,0-2-35 0 0,2 0-27 0 0,0 0-9 0 0,-2 1 16 0 0,0 0 25 0 0,0 0 43 0 0,-1 0-293 0 0,0 0 83 0 0,2 0 75 0 0,-1 0 62 0 0,2 0 54 0 0,-1 1 44 0 0,4-2 238 0 0,2 1 236 0 0,-3 1-271 0 0,-2 0-159 0 0,-1 0-146 0 0,0 0-40 0 0,2 0 70 0 0,7 5 223 0 0,-6-3-196 0 0,-1-1-51 0 0,-2 0-55 0 0,0-1 1 0 0,0 0-1 0 0,-1 1 0 0 0,1-1 1 0 0,0 1-1 0 0,0-1 1 0 0,-1 1-1 0 0,1-1 1 0 0,0 1-1 0 0,-1 0 1 0 0,1-1-1 0 0,0 1 0 0 0,-1 0 1 0 0,1 0-1 0 0,-1 4-15 0 0,-1-4-3 0 0,1 0-13 0 0,0 1 0 0 0,1-1-1 0 0,-1 1 1 0 0,0 0 0 0 0,1-1 0 0 0,-1 1-1 0 0,1-1 1 0 0,-1 1 0 0 0,1-1 0 0 0,0 1 31 0 0,3 9-279 0 0,-3-2 41 0 0</inkml:trace>
  <inkml:trace contextRef="#ctx0" brushRef="#br0" timeOffset="3.647">3969 9401 7976 0 0,'0'0'174'0'0,"0"0"29"0"0,0 0 14 0 0,0 0-36 0 0,0 0-55 0 0,0 0-47 0 0,0 0-37 0 0,1 0-30 0 0,0 1-86 0 0,0-1 69 0 0,0 1 52 0 0,-1-1 73 0 0,1 1 102 0 0,-1-1-66 0 0,1 0 34 0 0,-1 1 37 0 0,0-1 41 0 0,0 0 43 0 0,1 1 46 0 0,3 8 208 0 0,-1 2-43 0 0,-1 2-52 0 0,-2 0-60 0 0,1-4-167 0 0,0 0-36 0 0,0 0-41 0 0,1-2-42 0 0,1 8-2 0 0,-2-1-35 0 0,0 1-34 0 0,2 0-35 0 0,3 15-18 0 0,-5-22 0 0 0,1 0 0 0 0,0-1 0 0 0,0 1 0 0 0,0-1 0 0 0,2 1 0 0 0,-3-4 0 0 0,0-1 0 0 0,1 0 0 0 0,-1 1 0 0 0,0-1 0 0 0,-1 0 0 0 0,1 1 0 0 0,-1-1 0 0 0,1 1 0 0 0,-1-1 0 0 0,-1 4 0 0 0,2-5 6 0 0,-1 0 0 0 0,0 0 0 0 0,1 0-1 0 0,-1 0 1 0 0,1 0 0 0 0,-1 0 0 0 0,1-1 0 0 0,0 2-6 0 0,0-1 8 0 0,0-1-1 0 0,-1 1 1 0 0,1-1-1 0 0,-1 1 0 0 0,1-1 1 0 0,-1 1-1 0 0,0 0 1 0 0,1-1-1 0 0,-1 1 0 0 0,0-1 1 0 0,0 1-1 0 0,0 0 1 0 0,0-1-8 0 0,1 14 64 0 0,-1-14-63 0 0,0 2 19 0 0,-8 3 28 0 0,7-5 37 0 0,0-2 128 0 0,1-1-91 0 0,2-1-69 0 0,1 0-50 0 0,4-5-82 0 0,-5 6 87 0 0,-1 0-63 0 0,0 1 0 0 0,1-1 0 0 0,-1 0 0 0 0,0 0 0 0 0,0 0-1 0 0,0 0 1 0 0,0 0 0 0 0,0 0 0 0 0,0 0 0 0 0,-1 0 0 0 0,1-1 0 0 0,-1 1 55 0 0,1-1-69 0 0,0 1 0 0 0,-1 0 0 0 0,1-1 0 0 0,0 1 0 0 0,0-1 0 0 0,1 1 0 0 0,-1 0 0 0 0,2-3 69 0 0,-1 2-108 0 0,0 0 1 0 0,0-1 0 0 0,0 1-1 0 0,0-1 1 0 0,-1 1-1 0 0,0-1 1 0 0,1-1 107 0 0,7-18-576 0 0,-3 11 309 0 0,3-15-429 0 0,-5 10 341 0 0,-3 11 273 0 0,2-5-45 0 0,10-16-269 0 0,-8 17 285 0 0,-1 0 68 0 0,9-9 43 0 0,-12 18 0 0 0,1-1 0 0 0,-1 0 0 0 0,1 0 0 0 0,-1 0 0 0 0,0 0 0 0 0,0 0 0 0 0,0 0 0 0 0,0 0 0 0 0,1-2 0 0 0,-2 3 2 0 0,0 0 0 0 0,1 0 0 0 0,0-1 0 0 0,-1 1 0 0 0,1 0 0 0 0,0 0 0 0 0,-1 0 0 0 0,1 0 1 0 0,0 0-1 0 0,0 0 0 0 0,0 0-2 0 0,11-6 93 0 0,-10 7 73 0 0,-2 0 24 0 0,0 0 31 0 0,0 0 124 0 0,0 0 58 0 0,0 0-208 0 0,0 0-43 0 0,-1 0 47 0 0,1 1-110 0 0,-3 2-21 0 0,1-1 21 0 0,-7 9 175 0 0,2-2-110 0 0,0-1-34 0 0,-8 7 34 0 0,14-14-146 0 0,0 0 0 0 0,0 0-1 0 0,0 0 1 0 0,0 1 0 0 0,0-1 0 0 0,0 0-1 0 0,0 0 1 0 0,1 1 0 0 0,-1-1 0 0 0,1 0 0 0 0,-1 1-1 0 0,1-1 1 0 0,-1 1 0 0 0,1 0-8 0 0,-7 15 86 0 0,-6 9 41 0 0,6-7 10 0 0,4-3 39 0 0,2 1 80 0 0,3-9-160 0 0,7 6-35 0 0,11 8 15 0 0,-14-17 43 0 0,-2 0 2 0 0,1 0-40 0 0,14 7 82 0 0,-8-6-55 0 0,-10-5-105 0 0,1 0-102 0 0,0 0 68 0 0,1 0 65 0 0,4 2 128 0 0,-4-2-181 0 0,-1 0-35 0 0,-1-1-39 0 0,1 1-44 0 0,-1 0-53 0 0,1-1-57 0 0,-1 1-65 0 0,0 0 65 0 0,0-1-34 0 0,0 1-35 0 0,0-1-37 0 0,0 1-40 0 0,0 0-41 0 0,0-1-43 0 0,0 1-46 0 0,2 1-1238 0 0,1 2-1000 0 0</inkml:trace>
  <inkml:trace contextRef="#ctx0" brushRef="#br0" timeOffset="3.647">3761 11698 10336 0 0,'2'0'-81'0'0,"0"0"41"0"0,0-1 51 0 0,1 1 75 0 0,0 0 91 0 0,0-1 187 0 0,-2-1 182 0 0,-3 0-324 0 0,-1 0-74 0 0,1 2 212 0 0,2 0 7 0 0,0 0 231 0 0,0 0-74 0 0,-1 0-71 0 0,1 1-66 0 0,-1-1-61 0 0,1 1-57 0 0,-1-1-51 0 0,1 1-48 0 0,-1 0-30 0 0,1 0-47 0 0,-1 0-41 0 0,0 0-34 0 0,0 1-56 0 0,-1 4-190 0 0,1-5 191 0 0,1 1 46 0 0,-1 0 89 0 0,1-2-6 0 0,0 1 34 0 0,0 0 12 0 0,-2 1-2 0 0,-1 3-80 0 0,-4 10 271 0 0,5-7-248 0 0,-1 3 30 0 0,-1-1-48 0 0,3-8-51 0 0,0 1 0 0 0,0-1 1 0 0,0 1-1 0 0,0-1 0 0 0,0 1 1 0 0,1-1-1 0 0,0 1 0 0 0,-1 2-10 0 0,-4 8 52 0 0,0 1-47 0 0,8-5 45 0 0,-3-8-50 0 0,0-1 1 0 0,0 0-1 0 0,1 1 1 0 0,-1-1-1 0 0,0 0 1 0 0,0 1-1 0 0,0-1 1 0 0,0 0-1 0 0,0 1 1 0 0,0-1-1 0 0,0 0 1 0 0,0 1-1 0 0,0-1 1 0 0,0 0-1 0 0,0 1 1 0 0,0-1-1 0 0,0 0 1 0 0,0 1-1 0 0,0-1 1 0 0,0 1-1 0 0,0-1 1 0 0,0 0-1 0 0,0 1 1 0 0,0-1-1 0 0,0 0 1 0 0,-1 1-1 0 0,1-1 0 0 0,0 0 1 0 0,0 1-1 0 0,-2 4 16 0 0,11 3 39 0 0,-8-7-28 0 0,-1-1-102 0 0,0 0-48 0 0,0 0-6 0 0,0 0 38 0 0,0 0-5 0 0,0 0-43 0 0,0 0-127 0 0,0 0-230 0 0,0-6-199 0 0,-1 1-68 0 0,0 2 193 0 0,0 0-51 0 0,1-1-59 0 0,0 0-68 0 0,3-6-893 0 0</inkml:trace>
  <inkml:trace contextRef="#ctx0" brushRef="#br0" timeOffset="3.647">3774 11483 7776 0 0,'-1'0'71'0'0,"0"0"-64"0"0,0 0-51 0 0,1-1 66 0 0,0 0 47 0 0,0 0 62 0 0,1 0 80 0 0,0-1 94 0 0,2-2-278 0 0,0 0 44 0 0,4-4 257 0 0,-6 7 91 0 0,-1 1 12 0 0,1 0-440 0 0,0-1 100 0 0,-1 1 61 0 0,3-1 260 0 0,-2 1-319 0 0,0 0-36 0 0,-1 0-51 0 0,1 0-73 0 0,0 0-90 0 0,0 0-105 0 0,0 0-121 0 0,-1 0 142 0 0,1 0-37 0 0,-1 0-38 0 0,1-1-41 0 0,-1 1-41 0 0,0 0-44 0 0,0 0-847 0 0,0 0-739 0 0</inkml:trace>
  <inkml:trace contextRef="#ctx0" brushRef="#br0" timeOffset="3.647">3901 11544 9416 0 0,'3'0'-7'0'0,"1"0"35"0"0,3-1 88 0 0,-2 2 57 0 0,-3 0 27 0 0,-7 3-4 0 0,-3 2-23 0 0,8-1-86 0 0,1-4-77 0 0,-5 9 49 0 0,0-2 88 0 0,2-6-100 0 0,1 0 0 0 0,0 0 1 0 0,0 0-1 0 0,0 1 0 0 0,0-1 1 0 0,1 0-1 0 0,-1 0 0 0 0,1 0 1 0 0,-1 1-48 0 0,-2 10 353 0 0,-1-1 69 0 0,2-5-129 0 0,0 0 40 0 0,0 0 47 0 0,2 1 55 0 0,-1-2-192 0 0,0-1-48 0 0,-4 4 89 0 0,5-8-250 0 0,-1 0 0 0 0,0 0 0 0 0,1 0 0 0 0,-1 0 0 0 0,1 1 0 0 0,-1-1 0 0 0,1 0-1 0 0,0 0 1 0 0,0 1 0 0 0,-1-1 0 0 0,1 1-34 0 0,2 7 193 0 0,2-2-72 0 0,2 11 325 0 0,-5-12-357 0 0,3 6 37 0 0,3-5-39 0 0,-7-4 0 0 0,-3 4-43 0 0,8 3 46 0 0,1-2 0 0 0,-4-4 68 0 0,-6-9 106 0 0,3 0-357 0 0,5-1 28 0 0,-1 1-10 0 0,-2 1-26 0 0,1-8-333 0 0,2 1 61 0 0,17-23-587 0 0,-12 21 561 0 0,-1 0-63 0 0,-1 3 156 0 0,12-9-308 0 0,-7 8 185 0 0,-7 5 157 0 0,1 0-51 0 0,3-7 35 0 0,10-10-321 0 0,-11 14 381 0 0,1 1 63 0 0,0 1 103 0 0,-4 5 83 0 0,-3 1-34 0 0,0 0 41 0 0,-1 1 38 0 0,0-1 33 0 0,0 1 184 0 0,0-1 88 0 0,-1 1 353 0 0,0 1-21 0 0,-1 0-289 0 0,0 0-134 0 0,1 1-83 0 0,-1-1-110 0 0,1 1-85 0 0,0-1-96 0 0,0 1-109 0 0,0 8 740 0 0,-6 1-104 0 0,-2 0-114 0 0,0 0-121 0 0,1-3-130 0 0,-10 10 7 0 0,14-15-64 0 0,0-1 0 0 0,1 0 0 0 0,-1 1 1 0 0,1-1-1 0 0,0 1 0 0 0,0 0 0 0 0,0 0 0 0 0,0 0 0 0 0,1 0 0 0 0,-1 0 0 0 0,0 1-11 0 0,-1 3 17 0 0,0-1 41 0 0,-2 4 68 0 0,4-9-44 0 0,1-1-2 0 0,4 2 53 0 0,4 4-34 0 0,4 2 1 0 0,22 1 329 0 0,-10-5-222 0 0,-4-1-143 0 0,-10-2-82 0 0,0 1-41 0 0,4-1-109 0 0,1 1-113 0 0,-7-1 94 0 0,-1 1-34 0 0,0-1-37 0 0,1 0-37 0 0,-7-1-49 0 0,1 1-56 0 0,0-1-48 0 0,-1 0-43 0 0,1 1-147 0 0,0-1-41 0 0,1 0-178 0 0,0 1-475 0 0,-3-1 1328 0 0</inkml:trace>
  <inkml:trace contextRef="#ctx0" brushRef="#br0" timeOffset="3.647">6304 12230 5848 0 0,'0'0'168'0'0,"0"-1"-41"0"0,0 1-63 0 0,0 0-45 0 0,-2-3-44 0 0,2 1 40 0 0,-1 0 35 0 0,0-2 74 0 0,0 0 36 0 0,0-2 247 0 0,0 1 71 0 0,-1-2 736 0 0,2 5-870 0 0,0-1-37 0 0,0 1-8 0 0,0-2-94 0 0,0 2-145 0 0,1-5 382 0 0,5-5 493 0 0,-4 8-555 0 0,0 0 79 0 0,-1 0 108 0 0,0 2-235 0 0,-1-1 38 0 0,1 2-153 0 0,6-4 355 0 0,-1 3-275 0 0,-3 0-180 0 0,-1 1-49 0 0,0 1-59 0 0,-1 0-72 0 0,0-1 129 0 0,1 3 44 0 0,7 2 10 0 0,-1 0 26 0 0,-2 2-26 0 0,1 0-38 0 0,4 9-11 0 0,1 4-108 0 0,3 12-126 0 0,-4-9 75 0 0,-3-8 91 0 0,8 17 168 0 0,-3 0-80 0 0,-2-5-66 0 0,1-1-36 0 0,24 57 11 0 0,-28-66-69 0 0,0-1 46 0 0,9 14 87 0 0,-6-9 34 0 0,22 32 261 0 0,-18-30-232 0 0,-1-2-61 0 0,0-1-64 0 0,0 0 11 0 0,33 39-101 0 0,-29-39 117 0 0,0-2 82 0 0,-12-12-117 0 0,2 6 120 0 0,-2-3-80 0 0,-2-2-100 0 0,0-3-72 0 0,-1 0-97 0 0,-2-2-205 0 0,-1-1 251 0 0,0 0-19 0 0,0 0-57 0 0,0 0-113 0 0,0 0-134 0 0,0 0-120 0 0,0 0 94 0 0,0 0-45 0 0,1 0-679 0 0,-1 1 153 0 0,1-1-34 0 0,1 2-1198 0 0</inkml:trace>
  <inkml:trace contextRef="#ctx0" brushRef="#br0" timeOffset="3.647">6498 12511 9848 0 0,'0'0'222'0'0,"0"0"18"0"0,-2-1-83 0 0,1 1-62 0 0,-4-3 68 0 0,2 2-63 0 0,0 1-63 0 0,-2 0-27 0 0,-2 2 52 0 0,1 2 105 0 0,-2 2 124 0 0,-2 4 216 0 0,2-4-198 0 0,5-2-189 0 0,-1-2-32 0 0,-8 10 541 0 0,3-3-173 0 0,2-4-213 0 0,-2 2 60 0 0,0 0-38 0 0,-7 9 163 0 0,1 1-121 0 0,1 1-98 0 0,-1 2-65 0 0,-10 7-48 0 0,22-24-84 0 0,0 0 1 0 0,1 0 0 0 0,0 0 0 0 0,0 0-1 0 0,0 1 1 0 0,0-1 0 0 0,0 1 0 0 0,1-1 0 0 0,-1 1-13 0 0,-6 15-3 0 0,6-16-125 0 0,0 1 102 0 0,1 0 66 0 0,-1 4 110 0 0,1-5-137 0 0,1-1-37 0 0,-1 0-49 0 0,1 1-60 0 0,-1-1-74 0 0,0 1-84 0 0,1-1-98 0 0,-1 0-109 0 0,0 1-121 0 0,1-2 260 0 0,-1 0-35 0 0,1-1-348 0 0</inkml:trace>
  <inkml:trace contextRef="#ctx0" brushRef="#br0" timeOffset="3.647">6524 12196 7568 0 0,'2'-5'-78'0'0,"0"1"38"0"0,0-1 37 0 0,1 1 33 0 0,2-6 126 0 0,1 2 112 0 0,3-3 181 0 0,0 2 114 0 0,3-1 225 0 0,7-3 524 0 0,1 5 19 0 0,-6 5-511 0 0,-2 2-217 0 0,0 3-102 0 0,-2 1-181 0 0,-1 2-105 0 0,1 1-120 0 0,-6-2-98 0 0,1 0-36 0 0,6 10 277 0 0,-5 1-44 0 0,-3 4-5 0 0,-6 12 36 0 0,1-20-106 0 0,-1 0 0 0 0,-1 0 0 0 0,-4 7-119 0 0,-5 10 333 0 0,10-16 184 0 0,3-12-498 0 0,0 0-1 0 0,0 0 0 0 0,0 0 1 0 0,0 1-1 0 0,0-1 0 0 0,0 0 1 0 0,1 0-1 0 0,-1 0 0 0 0,0 1 0 0 0,0-1 1 0 0,0 0-1 0 0,0 0 0 0 0,0 0 1 0 0,1 0-1 0 0,-1 1 0 0 0,0-1 0 0 0,0 0 1 0 0,0 0-1 0 0,1 0 0 0 0,-1 0 1 0 0,0 0-1 0 0,0 0 0 0 0,0 1 0 0 0,1-1 1 0 0,-1 0-1 0 0,0 0 0 0 0,0 0 1 0 0,1 0-19 0 0,3 0 206 0 0,2-1-57 0 0,0 0-78 0 0,0-1-96 0 0,3 0 64 0 0,0 0-1 0 0,0 0 0 0 0,0 1 0 0 0,0 0-38 0 0,7 0 18 0 0,0 0-40 0 0,6 0-105 0 0,-17 1-43 0 0,0 0 58 0 0,12 0-89 0 0,-10 0 72 0 0,-3 0 7 0 0,0 0-47 0 0,1 0-75 0 0,-1 0-80 0 0,1 0-92 0 0,0 0-108 0 0,-3 0 137 0 0,0 0-55 0 0,0 0-50 0 0,0 0-42 0 0,0 0-155 0 0,1 0-43 0 0,0 0-186 0 0,1 0-506 0 0</inkml:trace>
  <inkml:trace contextRef="#ctx0" brushRef="#br0" timeOffset="3.647">6967 12747 8144 0 0,'0'-3'180'0'0,"0"1"-38"0"0,-2 2 54 0 0,0 2-102 0 0,-2 3-2 0 0,0 4 36 0 0,1-2 30 0 0,2-2 52 0 0,1-2 95 0 0,0 1-60 0 0,0-1-73 0 0,0 7 194 0 0,0-6-151 0 0,0-1-58 0 0,0-1 43 0 0,0 0 53 0 0,0 0 62 0 0,0-1-77 0 0,0-1-40 0 0,0 0-20 0 0,0 1-77 0 0,1 1-49 0 0,2 3-4 0 0,-2-4 6 0 0,0 0 20 0 0,0 0 39 0 0,0 0 47 0 0,-1-1 56 0 0,10-2 336 0 0,-1-4-65 0 0,-1-2-62 0 0,0-3-56 0 0,-2-1-50 0 0,0 0-45 0 0,0 0-40 0 0,-2 1-35 0 0,-1 5-80 0 0,7-19 267 0 0,-1 0-84 0 0,1 0-67 0 0,-1 0-55 0 0,1-3-24 0 0,6-14 26 0 0,20-63 100 0 0,-4-1 66 0 0,1-4 88 0 0,4 3 84 0 0,-22 73-300 0 0,8-16 162 0 0,1 0 22 0 0,-19 40-302 0 0,1 0-51 0 0,-1 4-49 0 0,0-1-1 0 0,0 1 1 0 0,1 0-1 0 0,0 0 0 0 0,2-1-1 0 0,1 4 71 0 0,-8 3-72 0 0,-1 0 0 0 0,1 0 0 0 0,0 1 0 0 0,0-1 0 0 0,-1 0 0 0 0,1 1 0 0 0,0-1 0 0 0,0 0 0 0 0,-1 1 0 0 0,1-1 0 0 0,0 1 0 0 0,-1-1 0 0 0,1 1 0 0 0,-1-1 0 0 0,1 1 0 0 0,0 0 1 0 0,7 12-64 0 0,-4-6 49 0 0,1 8 10 0 0,0 1 0 0 0,1 5 5 0 0,1 16 53 0 0,-2 0 1 0 0,0 15-54 0 0,-1-14 11 0 0,0 1-35 0 0,2-1-51 0 0,1-1 40 0 0,19 73 40 0 0,-16-73 88 0 0,2 0-64 0 0,12 25-29 0 0,-5-22 86 0 0,-11-19-33 0 0,3 2-53 0 0,-11-23-230 0 0,0 0 70 0 0,0 1 63 0 0,0-1 56 0 0,1 2 76 0 0,-1-1 101 0 0,2 5 561 0 0,-2-5-579 0 0,0 0-39 0 0,1 0-51 0 0,-1 1-66 0 0,0-1-79 0 0,1 0-93 0 0,-1 0-66 0 0,0 0-93 0 0,0 0-104 0 0,1-1-111 0 0,-1 1-122 0 0,0-1 305 0 0,0 1-34 0 0,0-1-36 0 0,0 0-35 0 0,0 0-38 0 0,0 0-38 0 0,0 0-55 0 0,0 0-44 0 0,0 0-1656 0 0,0 0-1324 0 0</inkml:trace>
  <inkml:trace contextRef="#ctx0" brushRef="#br0" timeOffset="3.647">7157 12462 11376 0 0,'0'0'256'0'0,"0"0"34"0"0,2 0 21 0 0,8 0-96 0 0,0-1-91 0 0,0 0-67 0 0,20-5-5 0 0,-18 4 10 0 0,-2 0 48 0 0,-1 0 78 0 0,6 0-6 0 0,0 0 50 0 0,53-3 1069 0 0,-50 5-1022 0 0,0-1-89 0 0,-13 0-349 0 0,0 1 74 0 0,0 0 63 0 0,0 0 54 0 0,5 0 146 0 0,14 0 452 0 0,-17 0-490 0 0,1 1-74 0 0,-4-1-73 0 0,0 0-42 0 0,1 1-47 0 0,-1-1-55 0 0,1 0-76 0 0,0 1-76 0 0,-1-1-83 0 0,1 1-90 0 0,0-1-98 0 0,-1 1-104 0 0,1-1-112 0 0,-1 1-120 0 0,2 0-985 0 0,4 1-1088 0 0</inkml:trace>
  <inkml:trace contextRef="#ctx0" brushRef="#br0" timeOffset="3.647">7700 12419 10800 0 0,'0'0'241'0'0,"0"0"38"0"0,1 1-34 0 0,-1-1-103 0 0,0 1-78 0 0,2 3-17 0 0,-2-1 13 0 0,2 2 12 0 0,-1 0-39 0 0,5 8-47 0 0,-3-5 25 0 0,-1-2 45 0 0,0-2 38 0 0,-1 1 54 0 0,2 4 166 0 0,3 0 60 0 0,0-1 63 0 0,2 0 61 0 0,-2 0 46 0 0,0-1 59 0 0,6 7 72 0 0,-3-4-277 0 0,-1-3-143 0 0,1 0-100 0 0,-2-2-126 0 0,1 0-108 0 0,-5-3-7 0 0,1-1-33 0 0,-1 1-36 0 0,1-1-38 0 0,-3-1-677 0 0,-1 0-52 0 0</inkml:trace>
  <inkml:trace contextRef="#ctx0" brushRef="#br0" timeOffset="3.647">7678 12133 11976 0 0,'-1'-2'-30'0'0,"-1"0"107"0"0,1 0 56 0 0,-1 0 43 0 0,-1-4 444 0 0,3 4-401 0 0,0 2-70 0 0,2 0-105 0 0,0 1-72 0 0,0 0-38 0 0,14 9-115 0 0,-10-4 92 0 0</inkml:trace>
  <inkml:trace contextRef="#ctx0" brushRef="#br0" timeOffset="3.647">7894 12233 9008 0 0,'0'0'170'0'0,"0"1"-70"0"0,0 0-45 0 0,0 3 1 0 0,0-2-4 0 0,0 15 157 0 0,0-1-56 0 0,0 26 180 0 0,0-28-181 0 0,0-1 52 0 0,1-1 18 0 0,-1 0 58 0 0,1-1 68 0 0,0 1 80 0 0,0 5 158 0 0,-1 1-33 0 0,0-1-41 0 0,-1 1-48 0 0,0 2 11 0 0,0 0-88 0 0,2 0-99 0 0,1-1-111 0 0,0-12-94 0 0,1 2-38 0 0,-1-3 14 0 0,-1-2 29 0 0,0-1 32 0 0,-1 1 54 0 0,1-5-80 0 0,2-1-39 0 0,6-5-12 0 0,-1-3-216 0 0,0-2-88 0 0,-1 0-76 0 0,0-1-62 0 0,4-11-436 0 0,12-35-1312 0 0,-18 47 1707 0 0,0 0 35 0 0,2-6-156 0 0,11-23-895 0 0,-12 29 1048 0 0,0 0 53 0 0,1-1 45 0 0,1 0 116 0 0,-4 6 149 0 0,0 1 38 0 0,0 0 44 0 0,0-1 44 0 0,-3 5-205 0 0,0 1 75 0 0,1-1 66 0 0,-1 1 60 0 0,0 0 51 0 0,0 0 42 0 0,1 0 270 0 0,2 1 588 0 0,-3 1-614 0 0,0 0-159 0 0,0 0-49 0 0,-1-1 92 0 0,0 1-68 0 0,0 1-59 0 0,-1-1-48 0 0,0 3 10 0 0,0 2 46 0 0,1-6-91 0 0,-5 14 341 0 0,-4-1-109 0 0,-1 0-108 0 0,0-1-106 0 0,3-4-99 0 0,-19 19 109 0 0,-15 7-78 0 0,28-25 14 0 0,1 0-49 0 0,0 2 73 0 0,9-6 217 0 0,3-1-68 0 0,3 1-52 0 0,2-1-37 0 0,13 5 187 0 0,-12-6-147 0 0,-2-2-3 0 0,26 10 16 0 0,44 6 449 0 0,-51-12-513 0 0,-2 0-77 0 0,7 2 75 0 0,-23-5-147 0 0,1-1-51 0 0,0 2-89 0 0,1-1-103 0 0,-4-1 87 0 0,0 1-33 0 0,0-1-37 0 0,1 0-39 0 0,-3 0-49 0 0,0-1-53 0 0,0 1-47 0 0,0-1-41 0 0,0 1-141 0 0,0 0-41 0 0,0-1-172 0 0,1 2-460 0 0</inkml:trace>
  <inkml:trace contextRef="#ctx0" brushRef="#br0" timeOffset="3.647">8185 12971 4752 0 0,'0'0'101'0'0,"0"0"22"0"0,0 0 6 0 0,0 0 15 0 0,0 0 42 0 0,0 0 19 0 0,0 0 3 0 0,0 0-14 0 0,0 0-54 0 0,0 0-20 0 0,0 0-6 0 0,0 0-2 0 0,0 0 0 0 0,0 0 0 0 0,0 0 0 0 0,0 0-8 0 0,0 0-32 0 0,0 0-3 0 0,0 0 16 0 0,0 0-15 0 0,0 0-4 0 0,0 0 12 0 0,0 0 0 0 0,0 0-6 0 0,0 0-5 0 0,0 0 5 0 0,0 0 4 0 0,0 0-7 0 0,0 0 9 0 0,1 0-1 0 0,3 2 0 0 0,-3-2 35 0 0,-1 0-10 0 0,0 0-6 0 0,0 0-4 0 0,0 0-18 0 0,0 0-6 0 0,0 0 10 0 0,0 0-1 0 0,0 0-5 0 0,0 1 123 0 0,0-1-56 0 0,0 0-51 0 0,1 0-43 0 0,-1 0-42 0 0,1 1-44 0 0,0-1-51 0 0,0 1-96 0 0,1-1-7 0 0,-1 1 94 0 0,0-1 50 0 0,0 0 41 0 0,-1 1 42 0 0,0-1 42 0 0,1 0 49 0 0,-2 0 55 0 0,1 0 132 0 0,-1 1 108 0 0,0-1 120 0 0,1 0-220 0 0,-1 0 35 0 0,0 0 36 0 0,0 0 38 0 0,0 0 39 0 0,0 0 40 0 0,-1 0 43 0 0,0 0 44 0 0,1 0 45 0 0,-1 0 47 0 0,-17 0-567 0 0,11-1-64 0 0,0 1 0 0 0,0 0 1 0 0,0 0-1 0 0,0 1 1 0 0,-2 0-55 0 0,-2 2 206 0 0,0-1-55 0 0,-1-1-58 0 0,0-1-61 0 0,-4 0-86 0 0,1 1-110 0 0,-1 1 128 0 0,-1-1 63 0 0,-36-2 210 0 0,33 0-179 0 0,1 1-78 0 0,-3 0-58 0 0,1 0 45 0 0,-4 1 39 0 0,-14 1 56 0 0,1-1 6 0 0,13 0-52 0 0,4 0-37 0 0,-1-1-41 0 0,-65 8 62 0 0,27-5-3 0 0,31-1 15 0 0,1-1 43 0 0,-8 0-84 0 0,-19 2 42 0 0,-1 1-11 0 0,19-4-52 0 0,-17 3 115 0 0,25-1-78 0 0,1-1-39 0 0,-93 8 52 0 0,85-6 4 0 0,0 0 56 0 0,-99 5-71 0 0,115-7-29 0 0,-10 4 76 0 0,0 0-14 0 0,11-4-83 0 0,2 1 49 0 0,15-1 13 0 0,0-1-1 0 0,0 0 0 0 0,-1 1 0 0 0,1-1 0 0 0,0 0 1 0 0,-3-1-1 0 0,1 1 0 0 0,-1-1 0 0 0,0 1 0 0 0,1 1 0 0 0,-1-1 0 0 0,0 1 0 0 0,-1 0 0 0 0,-22 2 0 0 0,4 0 9 0 0,1 0 46 0 0,-3-2-81 0 0,-13 3 37 0 0,1-1-12 0 0,13-2-47 0 0,-5 1 117 0 0,15-1-79 0 0,1-1-39 0 0,-66-3 39 0 0,74 2 28 0 0,-23-3-41 0 0,22 3 78 0 0,0 0 67 0 0,0 0 89 0 0,1 0 112 0 0,7 1-268 0 0,-1 0 3 0 0,-3 0-35 0 0,3 0 30 0 0,2 0 1 0 0,6-2-70 0 0,-6 2-119 0 0,5 0-320 0 0,-3-1 110 0 0,-1 0-9 0 0,1-1-94 0 0,-2 2 178 0 0,1-1-36 0 0,-1 1-38 0 0,1-1-43 0 0,-2 1 34 0 0,1 0-49 0 0,0-1-44 0 0,-1 1-38 0 0,1 0-141 0 0,0 0-37 0 0,0-1-170 0 0,1 1-457 0 0,-2 0 1277 0 0</inkml:trace>
  <inkml:trace contextRef="#ctx0" brushRef="#br0" timeOffset="3.647">6666 13427 4664 0 0,'0'0'101'0'0,"0"0"22"0"0,-8 0 94 0 0,3 0-178 0 0,2-1-4 0 0,-1 0 65 0 0,1 1 58 0 0,0-1 51 0 0,-3-1 239 0 0,0 1 93 0 0,-11-6 1469 0 0,13 5-1605 0 0,0 0-35 0 0,1 0-39 0 0,-1 0-59 0 0,0 0-71 0 0,0 0-84 0 0,0-1 395 0 0,-5-2 449 0 0,0-2-81 0 0,0 0-88 0 0,2 0-94 0 0,1-2-102 0 0,3 0-108 0 0,4-2-115 0 0,4 0-122 0 0,-4 9-244 0 0,1 0 1 0 0,-1 0 0 0 0,0 0 0 0 0,1 1 0 0 0,0-1 0 0 0,-1 1 0 0 0,1-1 0 0 0,0 1-8 0 0,2-2 3 0 0,-1 1 0 0 0,1 0 0 0 0,0 0 1 0 0,0 0-1 0 0,0 1 0 0 0,4-2-3 0 0,0 1-1 0 0,1 0 0 0 0,0 1-1 0 0,0 0 1 0 0,0 0 0 0 0,3 1 1 0 0,-7 0 0 0 0,2 0 0 0 0,-1 0 0 0 0,1 0 0 0 0,-1 1 0 0 0,1 0 0 0 0,2 1 0 0 0,-6-1 0 0 0,0 0 0 0 0,0 0 0 0 0,0 0 0 0 0,0 1 0 0 0,-1-1 0 0 0,1 1 0 0 0,0 0 0 0 0,-1 0 0 0 0,0 0 0 0 0,1 0 0 0 0,-1 0 0 0 0,0 0 0 0 0,0 1 0 0 0,1 0 0 0 0,-3-1-1 0 0,1-1 1 0 0,-1 0 0 0 0,1 1-1 0 0,-1-1 1 0 0,1 0 0 0 0,-1 1-1 0 0,0-1 1 0 0,0 1 0 0 0,0-1 0 0 0,0 1-1 0 0,0-1 1 0 0,0 0 0 0 0,0 1-1 0 0,0-1 1 0 0,-1 1 0 0 0,1-1-1 0 0,0 0 1 0 0,-1 1 0 0 0,1-1-1 0 0,-1 0 1 0 0,0 2 0 0 0,-8 13 26 0 0,0-3 88 0 0,-20 18 191 0 0,-17 14 111 0 0,-1 1 55 0 0,17-14-85 0 0,20-20-237 0 0,6-8-68 0 0,0 1 0 0 0,1 0 1 0 0,-1-1-1 0 0,-1 5-81 0 0,0 6 128 0 0,5 4-36 0 0,5-10 14 0 0,4-5-83 0 0,-7-3-11 0 0,1 0 4 0 0,0 0-1 0 0,0 0 0 0 0,0-1 1 0 0,1 1-1 0 0,-1-1 1 0 0,0 1-1 0 0,0-1 0 0 0,1 0 1 0 0,-1-1-1 0 0,0 1 1 0 0,1 0-1 0 0,-1-1 0 0 0,0 0-15 0 0,7-1 54 0 0,0-1-1 0 0,0-1 0 0 0,4-1-53 0 0,-1-2-19 0 0,-1-1 36 0 0,-1-4 40 0 0,1-8 76 0 0,-12 18-116 0 0,1 0 0 0 0,0-1-1 0 0,-1 1 1 0 0,0-1-1 0 0,1 1 1 0 0,-1 0 0 0 0,0-1-1 0 0,0 1 1 0 0,0-1 0 0 0,-1 1-1 0 0,1-1 1 0 0,0 1-1 0 0,-1 0 1 0 0,0-2-17 0 0,0 1 9 0 0,0 1 0 0 0,-1-1 0 0 0,1 0 0 0 0,-1 1 0 0 0,1-1 0 0 0,-1 1 0 0 0,0-1 0 0 0,-1-1-9 0 0,-9-8-27 0 0,-2 0-54 0 0,-1 1-55 0 0,0 0-59 0 0,-1 2-61 0 0,-1 0-65 0 0,0 2-68 0 0,0 1-70 0 0,11 3 244 0 0,-2 0-51 0 0,3 0 103 0 0,0 1-46 0 0,2 1 32 0 0,0 0-39 0 0,0 0 0 0 0,1 1-35 0 0,-1 0-42 0 0,0 0-44 0 0,3 0 19 0 0,0 0 74 0 0,0 0-41 0 0,0 0-199 0 0,0 0-380 0 0,0 0-21 0 0,0 0-3 0 0</inkml:trace>
  <inkml:trace contextRef="#ctx0" brushRef="#br0" timeOffset="3.647">6999 13341 10944 0 0,'0'0'248'0'0,"0"0"34"0"0,0 0 20 0 0,0 0-38 0 0,0 0-107 0 0,0 0-45 0 0,0 0 117 0 0,0 0 210 0 0,2 1 17 0 0,4 3 272 0 0,-2 1-84 0 0,0 0-80 0 0,-1 0-74 0 0,-1 1-67 0 0,0 0-63 0 0,-1 0-56 0 0,-1 0-51 0 0,0 5 60 0 0,0 0-91 0 0,-2 3-46 0 0,-2 6-8 0 0,1-3-26 0 0,1-7-3 0 0,-1 5-17 0 0,-3 0-38 0 0,-8 16-9 0 0,2-6-84 0 0,11-21-20 0 0,-1 0 32 0 0,-2 5 71 0 0,-2 7 117 0 0,4-10-164 0 0,-1-1-43 0 0,1-1-39 0 0,0 0-48 0 0,0 0-56 0 0,0 0-63 0 0,2-3-146 0 0,0-1-15 0 0,0 0 142 0 0,0 0 46 0 0,0 0-43 0 0,0 0-178 0 0,0 0-335 0 0,0 0 434 0 0,0 0 169 0 0,0 0-38 0 0,0 0-3 0 0,0 0-37 0 0,0 0-43 0 0,0 0-48 0 0,0 0-51 0 0,0 0-48 0 0,0 0-42 0 0,0 0-38 0 0,0 0-140 0 0,0 0-37 0 0,0 0-1474 0 0</inkml:trace>
  <inkml:trace contextRef="#ctx0" brushRef="#br0" timeOffset="3.647">7106 13335 9848 0 0,'0'0'222'0'0,"0"0"30"0"0,0 0 19 0 0,0 0-114 0 0,1 1-82 0 0,3 0-39 0 0,-1 1 73 0 0,0 0 62 0 0,0 1 50 0 0,0 0 124 0 0,3 9 752 0 0,-4-5-671 0 0,-1-1-122 0 0,-1 0-104 0 0,0 8 381 0 0,-1-1-85 0 0,-1 1-76 0 0,1-1-67 0 0,-1 0-59 0 0,-1 1-52 0 0,1-1-43 0 0,-1 0-34 0 0,-1 8 40 0 0,-4 26 199 0 0,5-26-301 0 0,-10 26 82 0 0,13-47-373 0 0,0 1 62 0 0,-1-1 55 0 0,1 1 47 0 0,0 0 64 0 0,0 0 71 0 0,-2 3 441 0 0,2-3-380 0 0,-1 0-132 0 0,1-1-45 0 0,-1 1-54 0 0,1 0-63 0 0,-1 0-97 0 0,1-1-102 0 0,-1 1-113 0 0,1-1 170 0 0,-1 1-33 0 0,1-1-34 0 0,-1 0-36 0 0,1 1-38 0 0,0-1-39 0 0,-1 0-41 0 0,1 0-43 0 0,-1 1-43 0 0,1-1-46 0 0,-1 0-619 0 0,-1 1-39 0 0,0 0-1552 0 0</inkml:trace>
  <inkml:trace contextRef="#ctx0" brushRef="#br0" timeOffset="3.647">6860 13335 11256 0 0,'2'-4'313'0'0,"1"0"-51"0"0,1 0-48 0 0,-1 0-40 0 0,7-1 71 0 0,0 0-98 0 0,23-3 116 0 0,-26 7-168 0 0,0 0 34 0 0,3-1 162 0 0,-5 2-95 0 0,-1-1 40 0 0,20-3 635 0 0,-12 3-484 0 0,0 0-37 0 0,1 1-36 0 0,-1 0-41 0 0,1 0-40 0 0,-1 0-45 0 0,1 1-31 0 0,1-1-59 0 0,-9 0-258 0 0,1 0 73 0 0,0 0 62 0 0,-1 1 51 0 0,6 0 139 0 0,15 3 432 0 0,-18-2-464 0 0,0-1-71 0 0,-3 1-70 0 0,-1-1-40 0 0,1 0-47 0 0,0 0-51 0 0,-1 0-75 0 0,1 0-73 0 0,0 1-80 0 0,0-1-87 0 0,0 0-94 0 0,0 1-102 0 0,-1-1-108 0 0,1 0-115 0 0,-1 0 145 0 0,1 1-1300 0 0,3 1-1158 0 0</inkml:trace>
  <inkml:trace contextRef="#ctx0" brushRef="#br0" timeOffset="3.647">7617 13215 10680 0 0,'0'0'241'0'0,"0"0"38"0"0,0 0 11 0 0,0 0-28 0 0,-1 1-180 0 0,0 2 76 0 0,-2 3 188 0 0,1-2 86 0 0,-1 7 290 0 0,-1-1-80 0 0,1 1-74 0 0,-1 0-69 0 0,0-1-62 0 0,1 1-57 0 0,-1 0-52 0 0,0 0-47 0 0,-3 8 126 0 0,0 0-100 0 0,0 0-73 0 0,-10 24 228 0 0,6-17-109 0 0,-11 35-16 0 0,16-48-248 0 0,0 1-40 0 0,4-8-43 0 0,0-1 1 0 0,0 1-1 0 0,0-1 1 0 0,1 1-1 0 0,0 0 0 0 0,0 1-6 0 0,1-5 80 0 0,0-1 0 0 0,0 2-48 0 0,1-4 72 0 0,2-2-47 0 0,6-7-3 0 0,17-29-421 0 0,-5-2-92 0 0,-2-2-72 0 0,-2 0-48 0 0,14-31-476 0 0,-25 60 824 0 0,12-28-524 0 0,-11 26 472 0 0,-2 5 280 0 0,1-1 106 0 0,0 2 89 0 0,0 0 74 0 0,-6 9-106 0 0,1 2-52 0 0,0 0-56 0 0,5 5-60 0 0,-4-5 29 0 0,10 10 119 0 0,-1 3-59 0 0,0 4-41 0 0,3 11-43 0 0,2 3 4 0 0,-13-26-1 0 0,0 1 0 0 0,0 0 0 0 0,0 1 0 0 0,0 1 0 0 0,-2-3 0 0 0,1 0 0 0 0,0 0 0 0 0,0-1 0 0 0,1 1 0 0 0,0-1 0 0 0,-1 0 0 0 0,2 0 0 0 0,-1 0 0 0 0,23 36-1 0 0,-7-11 48 0 0,3-4 99 0 0,-17-20-62 0 0,1 3 86 0 0,5 7 34 0 0,-10-15-148 0 0,-3 0 64 0 0,-9 7-3 0 0,7-7-42 0 0,0 0-1 0 0,0 0 1 0 0,0 0-1 0 0,1 0 1 0 0,-1 0-1 0 0,0-1 1 0 0,0 0-1 0 0,-2 0-74 0 0,-7 1 130 0 0,0 0-96 0 0,-5 2-16 0 0,0-3-38 0 0,-21-3-114 0 0,-5 0-119 0 0,40 3 10 0 0,0 0 76 0 0,-1 0 67 0 0,1 0 58 0 0,-1 0 55 0 0,0 0 51 0 0,-3 0 127 0 0,-12 0 379 0 0,14 0-442 0 0,1 0-59 0 0,-1 0-71 0 0,1 0-78 0 0,0 0-90 0 0,-1 0-105 0 0,2 0-72 0 0,-1 0-105 0 0,0 0-116 0 0,3 0 237 0 0,0 0-33 0 0,-1 0-33 0 0,1 0-36 0 0,0 0-37 0 0,-1 0-38 0 0,1 0-39 0 0,-1 0-41 0 0,1 0-41 0 0,0 0-43 0 0,2 0-1202 0 0,0 0-1056 0 0</inkml:trace>
  <inkml:trace contextRef="#ctx0" brushRef="#br0" timeOffset="3.647">7979 13270 9528 0 0,'0'0'216'0'0,"0"0"32"0"0,2-12 198 0 0,-2 9-387 0 0,1 1-36 0 0,0-1 11 0 0,-1 1 66 0 0,1 0 56 0 0,0 0 52 0 0,1-2 235 0 0,1 1 89 0 0,5-7 1422 0 0,-6 9-1569 0 0,0-1-37 0 0,1 1-44 0 0,-1-1-63 0 0,1 1-75 0 0,-1 0-87 0 0,-1 0 161 0 0,1 3-21 0 0,1-1-81 0 0,1 0-49 0 0,6 2 42 0 0,-7-2-46 0 0,0-1 31 0 0,0 1 52 0 0,17 7 110 0 0,-15-5-174 0 0,0 0 1 0 0,-1 1 0 0 0,1-1 0 0 0,-1 1 0 0 0,1 1-105 0 0,9 11 301 0 0,-6-4-135 0 0,-1-2-59 0 0,-2-1-38 0 0,10 21 58 0 0,-2 1 44 0 0,-10-22-96 0 0,-1 0-1 0 0,0-1 0 0 0,0 1 0 0 0,-1 0 1 0 0,0 0-1 0 0,0 4-74 0 0,-1 0 65 0 0,0-2 8 0 0,0 1 0 0 0,-1-1 0 0 0,-1 4-73 0 0,1-11 19 0 0,0 1-1 0 0,0-1 1 0 0,0 0 0 0 0,-1 0-1 0 0,1 0 1 0 0,-1 0 0 0 0,0 0-1 0 0,0 0 1 0 0,-1-1-1 0 0,-1 4-18 0 0,0-2 11 0 0,0-1 41 0 0,0 1 34 0 0,-10 7 289 0 0,12-10-289 0 0,1-1-41 0 0,1 0-44 0 0,0-1 0 0 0,0 0-1 0 0,-1 1 1 0 0,1-1 0 0 0,0 0 0 0 0,-1 1 0 0 0,1-1 0 0 0,0 0 0 0 0,-1 1-1 0 0,1-1 1 0 0,0 0 0 0 0,-1 0 0 0 0,1 1 0 0 0,-1-1 0 0 0,1 0 0 0 0,-1 0 0 0 0,1 0-1 0 0,0 0 1 0 0,-1 0 0 0 0,1 0 0 0 0,-1 1 0 0 0,1-1 0 0 0,-1 0 0 0 0,1 0-1 0 0,-1 0 0 0 0,-1 0 0 0 0,2-6 0 0 0,2 2 0 0 0,0-1 0 0 0,1 0 0 0 0,1 0 0 0 0,-1 0 0 0 0,1 0 0 0 0,-1 1 0 0 0,1-1 0 0 0,0 1 0 0 0,4-2 0 0 0,15-18 0 0 0,-10 8-2 0 0,8-6 96 0 0,13-15 110 0 0,-24 23-177 0 0,-1 0-46 0 0,10-19 19 0 0,-10 21 0 0 0,-2-2 0 0 0,1 1 0 0 0,2-10 0 0 0,-8 17 0 0 0,0 1 0 0 0,-1-1 0 0 0,1 0 0 0 0,-1 1 0 0 0,0-1 0 0 0,-1 0 0 0 0,0 0 0 0 0,0 0 0 0 0,0 1 0 0 0,0-1-1 0 0,-1 0 1 0 0,-7-24 55 0 0,6 27-56 0 0,0 0 1 0 0,1 1 0 0 0,-1-1 0 0 0,0 1-1 0 0,0-1 1 0 0,0 1 0 0 0,-1-1-1 0 0,1 1 1 0 0,0 0 0 0 0,-1 0 0 0 0,0 0-1 0 0,1 1 1 0 0,-1-1 0 0 0,-2 0 0 0 0,5 2-239 0 0,-1-1 89 0 0,1 1 76 0 0,0 0 65 0 0,-1 0 60 0 0,1-1 49 0 0,-2 1 358 0 0,2 0-306 0 0,-1-1-102 0 0,1 1-44 0 0,-1 0-44 0 0,1 0-50 0 0,0 0-55 0 0,-1 0-64 0 0,1 0-92 0 0,0 0-89 0 0,-1 0-98 0 0,1 0-106 0 0,0 0-115 0 0,-1 0-123 0 0,1 0 366 0 0,0 0-35 0 0,0 0-34 0 0,-1 0-37 0 0,1 0-892 0 0</inkml:trace>
  <inkml:trace contextRef="#ctx0" brushRef="#br0" timeOffset="3.647">8288 11690 5120 0 0,'0'0'116'0'0,"0"0"17"0"0,0 0 10 0 0,0 0 6 0 0,0 0 23 0 0,0 0 11 0 0,0 0 1 0 0,0 0 0 0 0,0 0 0 0 0,0 0-30 0 0,0 0-66 0 0,-1 1-42 0 0,-3 0-8 0 0,2 0 4 0 0,-36 10 746 0 0,15-5-376 0 0,-34 8 342 0 0,34-9-546 0 0,1-3-38 0 0,-11 3 43 0 0,9-1-132 0 0,-11 0 134 0 0,10 0-93 0 0,9-2-93 0 0,5-1-8 0 0,0 0 1 0 0,0-1 0 0 0,0-1 0 0 0,-3 0-22 0 0,-18-1 57 0 0,-27 11 55 0 0,23-8-112 0 0,22 1 0 0 0,0-2 0 0 0,-12-1 0 0 0,6 2 0 0 0,17-1 0 0 0,-1 0 0 0 0,0 0 0 0 0,0 0 0 0 0,0 0 0 0 0,-3-1 0 0 0,-1 0 0 0 0,0 0 0 0 0,0 1 0 0 0,0 0 0 0 0,-1 0 0 0 0,-23 0 0 0 0,18-1 5 0 0,0 1 0 0 0,1 1 0 0 0,-1 0 0 0 0,0 1 0 0 0,-2 1-5 0 0,4-1 12 0 0,-1 0 1 0 0,0-1-1 0 0,0 0 1 0 0,0-1-1 0 0,0 0 1 0 0,0-1-13 0 0,-11 2 135 0 0,12 1-119 0 0,-1-3-71 0 0,1 0-11 0 0,-1 1 43 0 0,0 2 60 0 0,-1 0 1 0 0,1 1-1 0 0,-4 1-37 0 0,-1 0-25 0 0,-14-1-53 0 0,-1 0 18 0 0,-20 8 60 0 0,-52 2 0 0 0,-33-3 0 0 0,98-7 10 0 0,15-1 31 0 0,0 0 0 0 0,-9 3-41 0 0,-8 0 17 0 0,6-1-38 0 0,0 3 28 0 0,3-1 12 0 0,0-2 0 0 0,1 0 0 0 0,-5-2-19 0 0,-2-1 46 0 0,-35 7-46 0 0,32-2-4 0 0,-19 1-134 0 0,35-3 106 0 0,-17 4 32 0 0,-2 3 0 0 0,13-4 0 0 0,0 0 0 0 0,-26 1 0 0 0,-11 1 0 0 0,42-5 0 0 0,1-1 0 0 0,-18 0 0 0 0,-97 3 128 0 0,98-5-128 0 0,-8 4 0 0 0,8-2 0 0 0,-7 0 0 0 0,-335-1 8 0 0,229 8-24 0 0,-120-6 32 0 0,166 2-96 0 0,-12 3 80 0 0,-75-3 0 0 0,18 2 64 0 0,84-2 0 0 0,56-4-64 0 0,-19 3 0 0 0,-16 2 0 0 0,35-4-160 0 0,-20 6 160 0 0,23-2-64 0 0,-26 9 64 0 0,-19 7-80 0 0,79-22 72 0 0,0 0 1 0 0,-1 1 0 0 0,1 0 0 0 0,0-1-1 0 0,0 1 1 0 0,0 0 0 0 0,0 0 0 0 0,0 0-1 0 0,1 0 1 0 0,-1 0 0 0 0,1 0-1 0 0,-1 1 1 0 0,0 1 7 0 0,-4 11 3 0 0,0 1 71 0 0,-1 6-16 0 0,0 15-23 0 0,-6 51 180 0 0,10-50-151 0 0,-10 128 264 0 0,2-51-149 0 0,5-53-51 0 0,1 35-128 0 0,4-43 27 0 0,1 20 202 0 0,4 13-229 0 0,-3-59 20 0 0,0 16 152 0 0,-1-7-1 0 0,1-13-89 0 0,1-4-56 0 0,0-1-54 0 0,0-3-41 0 0,0 1 47 0 0,1 16 81 0 0,3 27 218 0 0,4 31-382 0 0,-4-40 55 0 0,-2-16 47 0 0,0-7 28 0 0,1 0 33 0 0,2 7 9 0 0,2 13 55 0 0,-2-16-103 0 0,-4-11 40 0 0,-1-1 3 0 0,3-6 25 0 0,-2 3-32 0 0,0 0-40 0 0,1-6-16 0 0,14 34 12 0 0,-11-35 44 0 0,5 8 8 0 0,-10-14-63 0 0,1 1 0 0 0,0-1 0 0 0,0 0 0 0 0,4 4 0 0 0,15 8 71 0 0,-16-12-68 0 0,16 3 47 0 0,10-2-45 0 0,19 1-6 0 0,-12-3 1 0 0,8 2 92 0 0,9 0 24 0 0,-37-4-115 0 0,0 0-33 0 0,55-4-58 0 0,3-4 90 0 0,42-2-47 0 0,98 4-81 0 0,-128 2 71 0 0,45-6 46 0 0,40-2 15 0 0,66-9-4 0 0,-101 6 0 0 0,8 10-4 0 0,-83 4 17 0 0,0-2 42 0 0,79-1-55 0 0,-31 1 0 0 0,37 3 63 0 0,-56 0-62 0 0,4-2-1 0 0,-17-1 0 0 0,0 4 0 0 0,18 5 0 0 0,-19 0 32 0 0,0-4 0 0 0,57-5-32 0 0,-31-4 0 0 0,62 4 64 0 0,-120 1-22 0 0,24-1 122 0 0,0 0 6 0 0,-24 1-117 0 0,-15 1-108 0 0,-1 0 87 0 0,0 1 57 0 0,40 1 193 0 0,-27 1-170 0 0,-17 0-105 0 0,-1 0-66 0 0,18 1-96 0 0,1-3 83 0 0,9-2 58 0 0,27-3 49 0 0,-14 0-50 0 0,-46 3-35 0 0,-1 1 43 0 0,4 0 42 0 0,13 0 75 0 0,12-1 64 0 0,-16 1-97 0 0,-5-1-67 0 0,-1-1-74 0 0,-6 1-48 0 0,0 0 39 0 0,21 0 20 0 0,46-2 136 0 0,-84 3-77 0 0,123-8 167 0 0,-91 8-132 0 0,13 2-41 0 0,-23-1 158 0 0,0 0-74 0 0,5-2-58 0 0,16-2-84 0 0,5 0-42 0 0,-19 3 69 0 0,8-2 3 0 0,-27 1 15 0 0,1 0 1 0 0,13 2 12 0 0,27-1 0 0 0,7 0 0 0 0,-53 0 0 0 0,-1 0 0 0 0,0 0 0 0 0,1-1 0 0 0,-1 0 0 0 0,5-1 0 0 0,-7 2 5 0 0,-2 0 10 0 0,0 0-1 0 0,0-1 0 0 0,0 1 1 0 0,0-1-1 0 0,-1 0 0 0 0,1 0 1 0 0,0 0-1 0 0,0 0 0 0 0,0-1 1 0 0,-1 0-1 0 0,1 1 1 0 0,-1-1-1 0 0,1 0 0 0 0,1-2-14 0 0,2-8 160 0 0,-1-11-34 0 0,-3-15 30 0 0,-4 23-92 0 0,0 0 1 0 0,-1-1 0 0 0,-1-1-65 0 0,-11-45 251 0 0,7 29 170 0 0,-4-24-421 0 0,7 29 466 0 0,-6-14-466 0 0,-1-12 356 0 0,6 30-192 0 0,-2-16 59 0 0,1 0-47 0 0,0 1-49 0 0,0-1-51 0 0,4 25-27 0 0,-6-20-12 0 0,5 23 7 0 0,1-1 46 0 0,-1 1 62 0 0,2-1 81 0 0,-9-41 827 0 0,7 41-824 0 0,0 0-48 0 0,1 0-65 0 0,0 0-82 0 0,-10-68 23 0 0,3 31-35 0 0,5 17-38 0 0,1 5-37 0 0,-3-37 132 0 0,5 45-107 0 0,0 0-64 0 0,0 6-30 0 0,0-1-55 0 0,1 1-64 0 0,0-1-73 0 0,0 6-37 0 0,0 0 91 0 0,0 0 83 0 0,0 0 73 0 0,0-1 65 0 0,1 1 56 0 0,-1 0 49 0 0,0-1 38 0 0,0-8 188 0 0,1-13 274 0 0,-1 18-354 0 0,0 0-45 0 0,0 0-74 0 0,0 6-85 0 0,0-1-34 0 0,0 1-38 0 0,0 0-42 0 0,-1 0-46 0 0,1-1-51 0 0,0 1-53 0 0,-1 0-59 0 0,1 2 144 0 0,0 0 51 0 0,0 0 45 0 0,0 0 41 0 0,1-3 56 0 0,0 0 69 0 0,-1 0 55 0 0,1 1 40 0 0,2-22 643 0 0,-3 17-553 0 0,0 3-176 0 0,0 0-37 0 0,1 0-37 0 0,-1 0-40 0 0,0 0-37 0 0,1 1-35 0 0,-1 0-37 0 0,0 0-39 0 0,0-1-40 0 0,0 1-40 0 0,-1 0-43 0 0,1-1-42 0 0,-1 6 129 0 0,1-1 61 0 0,0 0 56 0 0,-1 0 50 0 0,1-1 52 0 0,0 0 52 0 0,0 0 70 0 0,0-4 146 0 0,0-6 274 0 0,0 10-422 0 0,-1 0-43 0 0,1 1-60 0 0,0 0-47 0 0,-1 0-55 0 0,1-1-64 0 0,-1-4-383 0 0,2 0 94 0 0,0-1 94 0 0,1 1 93 0 0,-1 2 115 0 0,0-1 55 0 0,0 1 54 0 0,0 0 53 0 0,-1 2-87 0 0,-1 0 60 0 0,1 0 53 0 0,0 0 45 0 0,0-4 214 0 0,-2-12 625 0 0,1 14-715 0 0,0 0-62 0 0,1 3-115 0 0,-1 0-36 0 0,1 0-40 0 0,-1 0-46 0 0,0-2 109 0 0,1 0-66 0 0,-1 1-62 0 0,0-1-57 0 0,1-2-103 0 0,-1 1-75 0 0,0 0-65 0 0,0 0-58 0 0,-1-2 182 0 0,0 1 60 0 0,0-1 53 0 0,-1 1 44 0 0,-3-8 18 0 0,2 7 90 0 0,0 0 0 0 0,-1 1 0 0 0,-4-8-20 0 0,3 9-13 0 0,0 0-34 0 0,-4-4 47 0 0,7 8 0 0 0,0 0 0 0 0,0-1 0 0 0,0 1 0 0 0,1-1 0 0 0,-1 0 0 0 0,0-2 0 0 0,-2-2-32 0 0,-5-10-4 0 0,7 4 40 0 0,-7-20-4 0 0,8 24 1 0 0,1 6-10 0 0,0 1 0 0 0,0-1 0 0 0,0 0-1 0 0,1 0 1 0 0,-1 0 0 0 0,1 0-1 0 0,0-1 10 0 0,-2-9 16 0 0,2 13 59 0 0,0-1-16 0 0,0-6-79 0 0,-5-2-24 0 0,-2-5-73 0 0,-3 7 58 0 0,9 8 57 0 0,-1 0 0 0 0,1-1 1 0 0,0 1-1 0 0,-1 0 0 0 0,1 0 1 0 0,0 0-1 0 0,-1 0 0 0 0,1 0 1 0 0,0 0-1 0 0,-1 0 0 0 0,1 1 1 0 0,0-1-1 0 0,0 0 0 0 0,-1 1 1 0 0,1-1-1 0 0,-1 1 2 0 0,1-1-5 0 0,-13 4-43 0 0,-7 1 38 0 0,4-1-9 0 0,7-2-24 0 0,3 0-77 0 0,0 0 40 0 0,-7 1 18 0 0,-1 1 106 0 0,-22 4 200 0 0,24-5-217 0 0,3-1-63 0 0,0 0-66 0 0,0 0-82 0 0,0 0-96 0 0,2-1 12 0 0,1 0-63 0 0,0 1-67 0 0,0-1-75 0 0,-1 0-79 0 0,1 1-85 0 0,0-1-91 0 0,0 0-96 0 0,-14 3-1179 0 0,-12 1-1135 0 0</inkml:trace>
  <inkml:trace contextRef="#ctx0" brushRef="#br0" timeOffset="3.647">145 4971 6056 0 0,'0'-1'141'0'0,"0"1"-40"0"0,-2-2 8 0 0,-5-6-76 0 0,3 4-149 0 0,0 1 87 0 0,-1-1 78 0 0,1 0 66 0 0,-2-3 137 0 0,0 1 81 0 0,-8-17 947 0 0,11 14-820 0 0,2 5-405 0 0,0 0 58 0 0,-2-2 140 0 0,0-1 66 0 0,-2-7 395 0 0,4 10-510 0 0,0 1-38 0 0,1 0-85 0 0,-1 1 58 0 0,0-1 51 0 0,0 1 43 0 0,0-1 95 0 0,-1 0 40 0 0,-3-4 854 0 0,2 2-509 0 0,2 2-289 0 0,-1 0-120 0 0,1 0-59 0 0,0 1-95 0 0,0-1-56 0 0,0 1-63 0 0,1-1-71 0 0,-4-21 867 0 0,2 18-599 0 0,1-2-47 0 0,-1 0-68 0 0,1 1-88 0 0,0-27 201 0 0,2 1-81 0 0,3-5-41 0 0,5-20-8 0 0,-1 12 12 0 0,-6 33-58 0 0,1 0 47 0 0,8-31 353 0 0,-4 26-300 0 0,-5 10-236 0 0,1 1 7 0 0,0 3 117 0 0,-2 3 30 0 0,-1 1-33 0 0,1 14-158 0 0,0-1 40 0 0,-1 14 13 0 0,0 5 105 0 0,-5 16 109 0 0,2-29-25 0 0,1 1-66 0 0,1 4-56 0 0,-1 10-86 0 0,0 16-63 0 0,-1-17 134 0 0,-4 42 18 0 0,4 63 0 0 0,7-59 15 0 0,1-56 112 0 0,7 1-73 0 0,-12-23-54 0 0,1 0 0 0 0,0 1 0 0 0,0-1 0 0 0,0 0 0 0 0,0 1 0 0 0,0-1 0 0 0,1 0 0 0 0,-1 0 0 0 0,0 0 0 0 0,0 0 0 0 0,1 0 0 0 0,-1 0 0 0 0,1 0 0 0 0,-1 0 0 0 0,1-1 0 0 0,-1 1 0 0 0,1-1 0 0 0,-1 1-1 0 0,1-1 1 0 0,-1 1 0 0 0,1-1 0 0 0,0 0 0 0 0,-1 0 0 0 0,1 0 0 0 0,0 0 0 0 0,-1 0 0 0 0,1 0 0 0 0,0 0 0 0 0,-1-1 0 0 0,12-2 59 0 0,13-9 145 0 0,-17 6-162 0 0,-1 1-39 0 0,-1-1-40 0 0,0 0-50 0 0,0-2-60 0 0,5-3-31 0 0,4-6-136 0 0,-1-3-42 0 0,7-14-186 0 0,-12 21 181 0 0,-2-1-1 0 0,6-10 362 0 0,-10 16-174 0 0,3-2-16 0 0,0-1-47 0 0,-3 4-16 0 0,-4 6 177 0 0,0 1 112 0 0,0 0 41 0 0,0 0 50 0 0,0 0-5 0 0,0 0-8 0 0,0 0-2 0 0,0 1-8 0 0,0 1-38 0 0,0 6 33 0 0,0-4-32 0 0,1 12 10 0 0,2 1-41 0 0,-1-10-36 0 0,0-1 0 0 0,0 1 0 0 0,1-1 0 0 0,-1 0 0 0 0,1 0-1 0 0,1 0 1 0 0,-1-1 0 0 0,1 1 0 0 0,0-1 0 0 0,0 0 0 0 0,2 2 0 0 0,2 3-18 0 0,-7-9 23 0 0,0 0 0 0 0,0 0 1 0 0,0 1-1 0 0,0-1 0 0 0,0 0 0 0 0,0 1 0 0 0,1-1 0 0 0,-1 0 0 0 0,0 0 0 0 0,1 0 1 0 0,-1 0-1 0 0,1 0 0 0 0,0 0-5 0 0,9 2-20 0 0,4-2-53 0 0,-12-1 25 0 0,3 0 23 0 0,-4-1-9 0 0,0 1-35 0 0,1-1-115 0 0,-1 1 45 0 0,-1 0-38 0 0,1-1-69 0 0,-1 0-59 0 0,1 1-64 0 0,-1-1-72 0 0,1 0-76 0 0,-1 1-85 0 0,1-1-89 0 0,0 0-96 0 0,1-2-1092 0 0,3 0-1068 0 0</inkml:trace>
  <inkml:trace contextRef="#ctx0" brushRef="#br0" timeOffset="3.647">417 4650 10120 0 0,'0'0'253'0'0,"0"-1"-105"0"0,0 1-79 0 0,-2-3-12 0 0,1 0 8 0 0,1 1 67 0 0,-1-1-105 0 0,-2-6-166 0 0,2 5 166 0 0,1 3 32 0 0,-1-1 40 0 0,1 0 46 0 0,-1 1 54 0 0,1-1 60 0 0,0 0 67 0 0,1 1-482 0 0,1 0 38 0 0,11-5-160 0 0,-11 5 134 0 0,-2 1 106 0 0,2 0-282 0 0</inkml:trace>
  <inkml:trace contextRef="#ctx0" brushRef="#br0" timeOffset="3.647">510 4865 11600 0 0,'0'0'264'0'0,"0"0"-60"0"0,0 1-75 0 0,-1 0-29 0 0,0 1-49 0 0,0-1 8 0 0,1 1 69 0 0,0 0 101 0 0,-5 28 4 0 0,1 16-233 0 0,4-29 95 0 0,-1 1 45 0 0,1-7-41 0 0,-2 19 265 0 0,0-23-290 0 0,1 0-50 0 0,0-6-133 0 0,1 0-6 0 0,-7 7 242 0 0,2-6-43 0 0,2-6-44 0 0,0-2-40 0 0,1-3-39 0 0,1 1-38 0 0,0 1-36 0 0,1 2-33 0 0,2-5-14 0 0,0 0-55 0 0,1 0-52 0 0,0-1-45 0 0,2-4-233 0 0,1 0-76 0 0,0 1-62 0 0,0-1-45 0 0,2-3-317 0 0,-6 14 713 0 0,0 1 1 0 0,0 0-1 0 0,0-1 0 0 0,0 1 0 0 0,1 0 1 0 0,0-1 331 0 0,6-5-883 0 0,1 0-196 0 0,-5 5 483 0 0,1 1-48 0 0,-1 0 418 0 0,0 1 100 0 0,0 1 90 0 0,0 1 81 0 0,1 2 101 0 0,-1 0 87 0 0,3 3 240 0 0,-1 2 102 0 0,6 9 654 0 0,-9-11-856 0 0,-1 1-45 0 0,0-1-102 0 0,-1-1-53 0 0,0 0-62 0 0,0 0-72 0 0,1 1 174 0 0,0 0-39 0 0,4 6 78 0 0,0 0-90 0 0,1 7 3 0 0,-2-6-78 0 0,14 11 8 0 0,-13-16-43 0 0,-1 0 33 0 0,5 2 394 0 0,-10-9-429 0 0,0 1 0 0 0,0-1-1 0 0,0 0 1 0 0,0 1 0 0 0,0-1 0 0 0,0 0 0 0 0,0 0 0 0 0,0 0 0 0 0,0 0-1 0 0,0 0 1 0 0,0 0 0 0 0,0 0 0 0 0,0 0 0 0 0,0 0 0 0 0,0 0-1 0 0,0-1 1 0 0,0 1 0 0 0,0 0 0 0 0,0-1 0 0 0,0 1 0 0 0,0-1-1 0 0,0 1 1 0 0,0-1 0 0 0,0 1-50 0 0,7-7 389 0 0,2-3 22 0 0,-6 4-249 0 0,0 0-36 0 0,0 0-39 0 0,-1 1-47 0 0,0 0-49 0 0,0 0-56 0 0,9-15 73 0 0,-1 2-107 0 0,-6 7 3 0 0,-1 1-33 0 0,3-11-45 0 0,-5 16 107 0 0,0 0 0 0 0,0 0 1 0 0,0 0-1 0 0,-1-1 0 0 0,0 1 0 0 0,0-1 1 0 0,-1-4 66 0 0,0 5-50 0 0,0-24-219 0 0,-4 10 130 0 0,0 7 94 0 0,-2 3 44 0 0,-3 2 57 0 0,-3 3 68 0 0,10 3-104 0 0,-1 1 0 0 0,0 0 1 0 0,1 0-1 0 0,-1 0 0 0 0,0 0 0 0 0,1 0 1 0 0,-1 1-1 0 0,0-1 0 0 0,1 1 0 0 0,-1 0 1 0 0,1-1-1 0 0,-1 1 0 0 0,1 1 1 0 0,0-1-1 0 0,-1 0 0 0 0,1 0 0 0 0,0 1 1 0 0,0-1-1 0 0,-1 1-20 0 0,0 1 41 0 0,0 0 0 0 0,0 1 0 0 0,0-1 0 0 0,0 1 0 0 0,1-1 0 0 0,-1 1 0 0 0,1-1-41 0 0,-2 5 110 0 0,0 0-1 0 0,1 0 0 0 0,0 0 1 0 0,-1 5-110 0 0,-2 9 266 0 0,3-1 39 0 0,3-14-251 0 0,0 0 1 0 0,1 0-1 0 0,0 1 1 0 0,0-2-1 0 0,0 1 1 0 0,1 0-1 0 0,0 0 1 0 0,1 0-1 0 0,-1-1 1 0 0,5 7-55 0 0,11 18 154 0 0,-16-29-141 0 0,0 0-1 0 0,0 0 1 0 0,0 0 0 0 0,0 0 0 0 0,0-1 0 0 0,1 1 0 0 0,-1 0 0 0 0,0-1 0 0 0,1 0 0 0 0,1 1-13 0 0,1 0 11 0 0,0 0 0 0 0,0-1 0 0 0,0 1 0 0 0,0-1 0 0 0,3 0-11 0 0,28 1-31 0 0,-4-4-94 0 0,-29 2 111 0 0,16-2-88 0 0,0-4-2 0 0</inkml:trace>
  <inkml:trace contextRef="#ctx0" brushRef="#br0" timeOffset="3.647">1361 4650 7856 0 0,'0'0'174'0'0,"0"0"-2"0"0,-1 0-73 0 0,0 1-47 0 0,-3 2-4 0 0,2-2 0 0 0,-24 17 118 0 0,4 5-109 0 0,7-5-57 0 0,11-15 0 0 0,1 0 0 0 0,0 1 0 0 0,0-1 0 0 0,0 1 0 0 0,1 0 0 0 0,-1 0 0 0 0,1 0 0 0 0,0 0 0 0 0,0 1 0 0 0,0-1 0 0 0,2-3 0 0 0,-1 0 0 0 0,1 0 0 0 0,-1 0 0 0 0,1 1 0 0 0,0-1 0 0 0,-1 0 0 0 0,1 0 0 0 0,0 0 0 0 0,0 1 0 0 0,0-1 0 0 0,0 0 0 0 0,0 0 0 0 0,0 1 0 0 0,0-1 0 0 0,0 0 0 0 0,1 0 0 0 0,-1 0 0 0 0,0 0 0 0 0,1 2 0 0 0,2 2 0 0 0,-2-3 0 0 0,0 1 0 0 0,0 0 0 0 0,0-1 0 0 0,0 1 0 0 0,1-1 0 0 0,-1 1 0 0 0,1-1 0 0 0,0 0 0 0 0,-1 0 0 0 0,1 0 0 0 0,0 0 0 0 0,1 0 0 0 0,11 11 57 0 0,8 7 142 0 0,-4-4-71 0 0,-14-11 328 0 0,-1-1-45 0 0,-1 0-41 0 0,-2 0-38 0 0,-1 3 227 0 0,-4 0-118 0 0,0-1-157 0 0,-1-3-47 0 0,-2 3 2 0 0,-5 1 70 0 0,1 0 61 0 0,-1 1-227 0 0,-9 5 191 0 0,13-8-219 0 0,-1 0-50 0 0,0 0-81 0 0,4-3-36 0 0,1 1-38 0 0,-1-1-41 0 0,0 1-47 0 0,1-1-50 0 0,-1 0-54 0 0,0 0-60 0 0,1 0-64 0 0,3-1 108 0 0,1-1-42 0 0,0 1-40 0 0,0-1-33 0 0,0 0-120 0 0,0 1-34 0 0,-3-1-1250 0 0</inkml:trace>
  <inkml:trace contextRef="#ctx0" brushRef="#br0" timeOffset="3.647">1518 4533 12176 0 0,'0'0'273'0'0,"0"0"40"0"0,0 0 23 0 0,0 0-101 0 0,0 0-113 0 0,0 1-81 0 0,0 3-69 0 0,0-1 61 0 0,-4 95-33 0 0,1-66 28 0 0,0 0 37 0 0,0-4 26 0 0,-1-1 41 0 0,0-1 50 0 0,0 1 56 0 0,-3 9-60 0 0,-1-1-65 0 0,-3 14-31 0 0,8-33-99 0 0,-8 21 135 0 0,6-24-161 0 0,1-2-79 0 0,-1-1-105 0 0,3-5 66 0 0,-1-1-36 0 0,0 0-38 0 0,0 1-43 0 0,0 0-170 0 0</inkml:trace>
  <inkml:trace contextRef="#ctx0" brushRef="#br0" timeOffset="3.647">1331 4735 10336 0 0,'11'-8'233'0'0,"-9"6"39"0"0,-1 3-87 0 0,0-2-44 0 0,2 0 33 0 0,1-1-104 0 0,2-1-88 0 0,-4 2 41 0 0,12-5-25 0 0,1 1 0 0 0,9-2 2 0 0,-1 1-48 0 0,3 0-102 0 0,15-6-566 0 0,-20 5 287 0 0,-11 4 154 0 0,0 0-58 0 0,-3 2 73 0 0,0-1-34 0 0,0 1-39 0 0,0 0-43 0 0,-3 0-79 0 0,-1 1-98 0 0,1-1-207 0 0,2 0-486 0 0</inkml:trace>
  <inkml:trace contextRef="#ctx0" brushRef="#br0" timeOffset="3.647">1541 4760 6448 0 0,'-1'-1'1127'0'0,"2"-1"-410"0"0,0 1-154 0 0,0-1-42 0 0,1 0-124 0 0,-1 0-41 0 0,1 0-45 0 0,-1 1-52 0 0,1-1-41 0 0,-1 0-74 0 0,0 1-79 0 0,0 0-87 0 0,-1 0 374 0 0,0 1-131 0 0,1 0-53 0 0,0-1-44 0 0,0 1-36 0 0,1 0-1 0 0,3-1 35 0 0,-3 1-46 0 0,-1-1 58 0 0,0 1 76 0 0,7 0 111 0 0,0 0-47 0 0,-1-1-43 0 0,1 1-39 0 0,2-1-6 0 0,-1 0-42 0 0,6-1 11 0 0,-1 0-51 0 0,16-2 63 0 0,-17 3-70 0 0,21-4-72 0 0,-1-3 55 0 0,-11 1 18 0 0,-1 1 46 0 0,-15 4-96 0 0,0 0-38 0 0,-1 0 1 0 0,0 0 0 0 0,0-1-1 0 0,0 1 1 0 0,0-1 0 0 0,3-2-11 0 0,-5 2-15 0 0,-3 2-33 0 0,1 1 76 0 0,3-3-17 0 0,-9 1-11 0 0,-13 1-16 0 0,17 1-64 0 0,1 0-16 0 0,0 0 0 0 0,0 0-20 0 0,0 0-84 0 0,0 0-38 0 0,0 0-8 0 0,0 0-22 0 0,0 0-84 0 0,0 0-38 0 0,0 0 224 0 0,0 0-14 0 0,0 0-48 0 0,0 0-95 0 0,0 0-113 0 0,0 0-100 0 0,0 0 79 0 0,0 0-37 0 0,0 0-575 0 0,0 0-447 0 0,0 0-853 0 0</inkml:trace>
  <inkml:trace contextRef="#ctx0" brushRef="#br0" timeOffset="3.647">1770 4778 4520 0 0,'0'0'99'0'0,"0"0"11"0"0,0 0 12 0 0,0 0 27 0 0,0 0 71 0 0,0 0 32 0 0,0 0 4 0 0,0 0 32 0 0,0 0 136 0 0,0 0 65 0 0,0 0 14 0 0,0 0-2 0 0,0 0-10 0 0,0 0-3 0 0,0 0 0 0 0,0 0-26 0 0,0 0-106 0 0,0 0-48 0 0,0 0-10 0 0,0 0-14 0 0,0 0-52 0 0,0 0-28 0 0,0 0-4 0 0,0 0-6 0 0,0 0-22 0 0,0 0-10 0 0,0 0-2 0 0,0 0 21 0 0,0 0 88 0 0,0 0 34 0 0,0 0 8 0 0,0 0-35 0 0,0 0-150 0 0,-3 16 137 0 0,-1-4-71 0 0,-1-1-58 0 0,0 2-38 0 0,-1 9-21 0 0,2 4-32 0 0,-8 12 86 0 0,1-2-19 0 0,6-12-82 0 0,3-16-6 0 0,-2 1 67 0 0,-5 14 40 0 0,5-17-57 0 0,-6-2 87 0 0,10-3-155 0 0,-1-1 1 0 0,1 0 0 0 0,0 0-1 0 0,-1 0 1 0 0,1 0 0 0 0,0 0-1 0 0,0 0 1 0 0,-1 0 0 0 0,1 0-1 0 0,0 0 1 0 0,-1 0 0 0 0,1 0-1 0 0,0 0 1 0 0,0 0 0 0 0,-1-1-1 0 0,1 1 1 0 0,0 0 0 0 0,0 0-1 0 0,-1 0 1 0 0,1 0 0 0 0,0 0-1 0 0,0 0 1 0 0,-1-1 0 0 0,1 1-1 0 0,0 0 1 0 0,0 0 0 0 0,0 0-1 0 0,-1-1 1 0 0,1 1 0 0 0,0 0-1 0 0,0 0 1 0 0,0-1 0 0 0,0 1-1 0 0,0 0 1 0 0,-1 0 0 0 0,1-1-1 0 0,0 1 1 0 0,0 0 0 0 0,0 0-1 0 0,0-1 1 0 0,0 1 0 0 0,0 0-1 0 0,0-1 1 0 0,0 1 0 0 0,0 0-1 0 0,0 0 1 0 0,0-1 0 0 0,0 1-1 0 0,0 0 1 0 0,0-1 0 0 0,0 1-1 0 0,1 0 1 0 0,-1-1-5 0 0,0-2 28 0 0,1 0-1 0 0,-1-1 1 0 0,1 1-1 0 0,-1-1 1 0 0,0 1-1 0 0,0-2-27 0 0,0-17 71 0 0,10-25-12 0 0,12-21-78 0 0,-19 55-41 0 0,1-1 45 0 0,2 5-36 0 0,2 0 41 0 0,7-7-36 0 0,-14 15 37 0 0,1 0 1 0 0,-1 0-1 0 0,1 0 0 0 0,-1 0 1 0 0,1 0-1 0 0,0 1 0 0 0,-1-1 1 0 0,1 0-1 0 0,0 1 0 0 0,0-1 1 0 0,0 1 8 0 0,16-6-58 0 0,-5 0 40 0 0,-2 5-23 0 0,26-2 35 0 0,0 0 25 0 0,-32 3 96 0 0,1-1-35 0 0,5 0-10 0 0,3-1-108 0 0,6-2-157 0 0,2-1-22 0 0,-14 4 184 0 0,-1 0 35 0 0,6-3-104 0 0,6-10-135 0 0,-12 9 139 0 0,-3 2 74 0 0,0 1-27 0 0,0-1 1 0 0,0 0 0 0 0,0 0 0 0 0,-1 0 0 0 0,1-1 0 0 0,-1 0 50 0 0,9-13-59 0 0,-9 11 48 0 0,-3-2-32 0 0,-7 0 33 0 0,6 7 8 0 0,0 0 1 0 0,-1 1 0 0 0,1-1-1 0 0,-1 0 1 0 0,1 1 0 0 0,-1-1 0 0 0,1 1-1 0 0,-1 0 1 0 0,1 0 0 0 0,-1 0-1 0 0,1-1 1 0 0,-1 1 0 0 0,0 0 1 0 0,0 0 4 0 0,0 0 1 0 0,-1 1 0 0 0,1-1-1 0 0,0 0 1 0 0,0 0-1 0 0,-1 1 1 0 0,1 0-1 0 0,-1 0-4 0 0,-17 10 89 0 0,2 2 50 0 0,16-11-106 0 0,-11 9 29 0 0,0 2 59 0 0,-10 17 243 0 0,20-25-288 0 0,1-1 0 0 0,-1 1 0 0 0,1-1 0 0 0,0 1-1 0 0,1 0 1 0 0,-1 0 0 0 0,1 0 0 0 0,-1 4-76 0 0,3 11 230 0 0,0-12-225 0 0,2 6 100 0 0,-2-10-62 0 0,0-1 0 0 0,0 0 0 0 0,0 0 0 0 0,0 0-1 0 0,0 0 1 0 0,1 0 0 0 0,-1-1 0 0 0,1 1 0 0 0,1 1-43 0 0,6 5 71 0 0,4-2 8 0 0,1-3-34 0 0,10-2-28 0 0,0-5-40 0 0,-11 1-2 0 0,-1-1 0 0 0,0-1-1 0 0,0 0 26 0 0,15-7-2 0 0,-5-1-62 0 0,-4-1-59 0 0,-9 5 8 0 0,-1 0 0 0 0,1 0 0 0 0,3-5 115 0 0,-3 1-76 0 0,-2 1 34 0 0,-4 7 78 0 0,0 0-50 0 0,1 1-50 0 0,1 1-81 0 0,-5 2 140 0 0,0 0 0 0 0,1 0-1 0 0,-1 0 1 0 0,0 0 0 0 0,0 0 0 0 0,0 0-1 0 0,0 0 1 0 0,1 0 0 0 0,-1 0 0 0 0,0 0-1 0 0,0 0 1 0 0,0 0 0 0 0,1 0 0 0 0,-1 0 0 0 0,0 0-1 0 0,0 0 1 0 0,0 0 0 0 0,0 1 0 0 0,0-1-1 0 0,1 0 1 0 0,-1 0 0 0 0,0 0 0 0 0,0 0-1 0 0,0 0 1 0 0,0 1 0 0 0,0-1 0 0 0,0 0 0 0 0,0 0-1 0 0,1 0 1 0 0,-1 0 0 0 0,0 1 0 0 0,0-1-1 0 0,0 0 6 0 0,0 5-17 0 0,-1 3 81 0 0,-6 20 129 0 0,4-16-136 0 0,0-1 1 0 0,0 1-1 0 0,1 0 0 0 0,1 8-57 0 0,1-19 59 0 0,0-1 32 0 0,0 0-1 0 0,0 0-15 0 0,0 0 10 0 0,0 0-10 0 0,2-1 29 0 0,1-1-45 0 0,1-3-31 0 0,2-2-34 0 0,-1 0 7 0 0,5-4 6 0 0,0 1-48 0 0,9-12-145 0 0,1 0-540 0 0,14-12 726 0 0,-21 23-106 0 0,1 1 47 0 0,-10 6 50 0 0,12-4 5 0 0,1 6 65 0 0,-2 4-87 0 0,-7 3-62 0 0,-2-1-25 0 0,1-2-58 0 0,-1 2 59 0 0,2 1 37 0 0,4 2 30 0 0,-1 1 5 0 0,-3-3-25 0 0,-1-2-32 0 0,0 0-55 0 0,16 4-344 0 0,-16-5 281 0 0,1-1-69 0 0,-2 0-23 0 0,1-1-81 0 0,0 0-95 0 0,0 0-110 0 0,8-2-457 0 0</inkml:trace>
  <inkml:trace contextRef="#ctx0" brushRef="#br0" timeOffset="3.647">2679 4644 10016 0 0,'0'0'195'0'0,"0"0"-81"0"0,-1-1-52 0 0,-3-1-1 0 0,2 2-3 0 0,-8-3-13 0 0,0 1 54 0 0,0 1 48 0 0,0 0 43 0 0,-3 2 87 0 0,1 1 43 0 0,-3 2 109 0 0,-6 3 271 0 0,-14 10 477 0 0,25-10-820 0 0,-1 0-32 0 0,3 0-88 0 0,0-1-34 0 0,1 1-42 0 0,0 0-46 0 0,4-3 346 0 0,1 0-75 0 0,1 0-68 0 0,1 0-63 0 0,1 0-55 0 0,0 1-49 0 0,2-1-41 0 0,0-1-35 0 0,2 3-9 0 0,13 7-20 0 0,-12-10 24 0 0,1-1-59 0 0,8 4 106 0 0,9 1 208 0 0,-17-6-246 0 0,1 0-74 0 0,18 0-162 0 0,-14-1 182 0 0,-9 0 22 0 0,-2 0 37 0 0,2 0 291 0 0,-2 1-302 0 0,-1 1-69 0 0,1-1-43 0 0,0 17 307 0 0,-5 2-89 0 0,-3-1-70 0 0,-2 0-53 0 0,-2 9-36 0 0,-2 3-31 0 0,-9 17 58 0 0,0 0-11 0 0,4-16-34 0 0,6-10 50 0 0,-1 0-21 0 0,-6-6 87 0 0,17-14-167 0 0,-1 1 94 0 0,-4 4 34 0 0,5-5-99 0 0,-1 0-45 0 0,1 0-32 0 0,0-1-47 0 0,1 0-53 0 0,-1-1-62 0 0,1 0 86 0 0,1 0 25 0 0,0 0-41 0 0,0 0-150 0 0,0-1 117 0 0,0 1 35 0 0,-1-1-101 0 0,1 1 98 0 0,-1-2-182 0 0,0 1 170 0 0,1 1 60 0 0,0-1-33 0 0,-1 1-40 0 0,1 0-49 0 0,0-1-130 0 0,0 1-54 0 0,-1-1-47 0 0,1 1-43 0 0,-1-1-155 0 0,1 1-41 0 0,-1-1-187 0 0,1 0-506 0 0,0 1 1424 0 0</inkml:trace>
  <inkml:trace contextRef="#ctx0" brushRef="#br0" timeOffset="3.647">2766 4544 8232 0 0,'0'0'182'0'0,"0"0"29"0"0,0 0 14 0 0,0 2-48 0 0,0 4-116 0 0,-4 10-27 0 0,0 1 65 0 0,0-1 59 0 0,0 1 53 0 0,-1 3 102 0 0,0-1 57 0 0,-3 10 267 0 0,0 0 68 0 0,-13 48 1213 0 0,15-51-1342 0 0,-1 0-72 0 0,2-4-157 0 0,1 0-80 0 0,-1-1-96 0 0,1 1-108 0 0,2-9-88 0 0,-5 18 92 0 0,4-22-98 0 0,1 0-61 0 0,0 0-75 0 0,-1 0-97 0 0,3-8 190 0 0,0 0-3 0 0,0 0-19 0 0,0-1-38 0 0,0 1-15 0 0,0-1-38 0 0,0 1-45 0 0,0-1-51 0 0,0 0-54 0 0,0 1-49 0 0,0-1-46 0 0,0 0-39 0 0,0 0-137 0 0,0 0-39 0 0,0 0-167 0 0,0 0-448 0 0</inkml:trace>
  <inkml:trace contextRef="#ctx0" brushRef="#br0" timeOffset="3.647">2604 4697 11808 0 0,'0'0'266'0'0,"0"0"44"0"0,0 0-159 0 0,0 0-33 0 0,0-1 36 0 0,1 1-85 0 0,3-1-22 0 0,-2 0 18 0 0,11 0 18 0 0,1 3-48 0 0,0 2-44 0 0,1 0-38 0 0,11 4-130 0 0,-16-6-114 0 0,1 0 94 0 0,-2 0 74 0 0,18 1-109 0 0,-15-3 90 0 0,-5 1 12 0 0,0-1-45 0 0,1-1-55 0 0,-1 1-64 0 0,-2 0 39 0 0,0-1-43 0 0,1 1-45 0 0,-1-1-50 0 0,0 0-53 0 0,1 0-58 0 0,-1 0-60 0 0,1 0-66 0 0,-1 0-650 0 0,2-1-722 0 0</inkml:trace>
  <inkml:trace contextRef="#ctx0" brushRef="#br0" timeOffset="3.647">3022 4463 12440 0 0,'-1'2'281'0'0,"-2"6"15"0"0,0 0-52 0 0,0 1-48 0 0,0-1-41 0 0,-1 5 6 0 0,1 0-69 0 0,-1-1-55 0 0,1 2-40 0 0,-11 37-89 0 0,9-34 137 0 0,-2 0 95 0 0,-7 19-66 0 0,-9 21 1 0 0,14-39-10 0 0,-2-1 43 0 0,-4 6 121 0 0,7-10-54 0 0,-1 0 81 0 0,5-7-86 0 0,-1-1 33 0 0,0 0 39 0 0,0 0 42 0 0,3-4-64 0 0,2-1-27 0 0,0 0-7 0 0,0 0-20 0 0,0 0-71 0 0,1-6-7 0 0,2 0-59 0 0,0-1-46 0 0,2 1-36 0 0,13-16-262 0 0,-16 20 289 0 0,8-7-96 0 0,0 0 0 0 0,1 0 0 0 0,0 1 0 0 0,10-6 122 0 0,-11 8-78 0 0,0 0 1 0 0,0 1-1 0 0,11-3 78 0 0,13 0-78 0 0,-29 7 76 0 0,1 1-1 0 0,-1-1 1 0 0,1 1-1 0 0,4 1 3 0 0,-5 0 12 0 0,-1-1 0 0 0,0 1 0 0 0,0 1 0 0 0,1-1 0 0 0,-1 0 0 0 0,1 2-12 0 0,-1-1 28 0 0,0 0 0 0 0,0 0 0 0 0,-1 1 0 0 0,1-1 0 0 0,-1 1 0 0 0,3 3-28 0 0,14 17 251 0 0,-3 1-92 0 0,1 7-58 0 0,6 17-48 0 0,-12-22-31 0 0,-7-15-167 0 0,-1 0 112 0 0,0 0 73 0 0,5 17 147 0 0,-5-10-150 0 0,-3-9-80 0 0,1 0-58 0 0,-1 0-73 0 0,0 0-84 0 0,-1-2 14 0 0,0-1-53 0 0,0 0-60 0 0,0 1-64 0 0,0-2-69 0 0,0 1-73 0 0,-1 0-77 0 0,0 0-84 0 0,1-5 383 0 0,0 0-37 0 0,0 2-474 0 0,-1 0-299 0 0,0 1-717 0 0</inkml:trace>
  <inkml:trace contextRef="#ctx0" brushRef="#br0" timeOffset="3.647">2973 5158 10800 0 0,'0'0'241'0'0,"-1"0"50"0"0,0 0-101 0 0,-2 0-42 0 0,-3-1-20 0 0,4 0-48 0 0,-15-1-37 0 0,1 2 44 0 0,-10 0 110 0 0,1 2 53 0 0,-6 1 79 0 0,-9-1 56 0 0,-21 3 259 0 0,-23 1 256 0 0,28-3-361 0 0,-14 0-1 0 0,1 1-83 0 0,13-1-161 0 0,-1 0-82 0 0,-89 7 285 0 0,49-1-254 0 0,35-3-145 0 0,-1 0-60 0 0,-73 4 11 0 0,1 0 59 0 0,-1-1 60 0 0,-1-1 63 0 0,6 3-75 0 0,-1 2-61 0 0,-121 11 49 0 0,119-9 29 0 0,45-4-47 0 0,9-2-140 0 0,-41 4-52 0 0,39-9 76 0 0,47-4-13 0 0,-9 0 95 0 0,-5-2-92 0 0,33 1 23 0 0,0-1 0 0 0,-6-3-23 0 0,-13-5-7 0 0,33 9-236 0 0,1 0 83 0 0,0 1 72 0 0,0-1 63 0 0,-1 0 65 0 0,1 1 59 0 0,-1-1 76 0 0,-1-1 139 0 0,1 0-24 0 0,0 1-161 0 0,1 1-85 0 0,-1-1-77 0 0,1 0-65 0 0,0 1-76 0 0,-1-1-85 0 0,1 1-95 0 0,0-1-21 0 0,0 1-79 0 0,0 0-84 0 0,0-1-91 0 0,0 1-96 0 0,0 0-101 0 0,0 0-108 0 0,0 0-113 0 0,1 0-1145 0 0,0 0-1240 0 0</inkml:trace>
  <inkml:trace contextRef="#ctx0" brushRef="#br0" timeOffset="3.647">11212 10469 4808 0 0,'0'0'101'0'0,"0"0"22"0"0,0 0 8 0 0,2 0-14 0 0,1 0-53 0 0,0 0-36 0 0,6-1-40 0 0,-8 1 76 0 0,1-1 88 0 0,-1 0 29 0 0,0 1 73 0 0,-1-1 85 0 0,1 0 97 0 0,-1 0-37 0 0,1 1-749 0 0,-1 0 72 0 0,0 0 67 0 0,1 0 65 0 0,-1 0 61 0 0,0 0 57 0 0,1 0 55 0 0,-1 0 51 0 0,0-1 78 0 0,1 1 63 0 0,-1 0 57 0 0,0 0 52 0 0,1-1 246 0 0,-1 1 82 0 0,0-1 63 0 0,0 1 44 0 0,0-1 1435 0 0,0 0-1306 0 0,0 1 5 0 0,-1 0-499 0 0,1 0-43 0 0,0 0-95 0 0,-1 0-36 0 0,1 0-40 0 0,-1 0-43 0 0,1 0-47 0 0,-1 0-50 0 0,0 0-53 0 0,1 0-56 0 0,-19 4 250 0 0,-1 0-93 0 0,-45 7-28 0 0,51-9-18 0 0,0 0 36 0 0,-1-1-26 0 0,-8-1 105 0 0,3 0-39 0 0,7 1-98 0 0,2 0-27 0 0,0-1 1 0 0,0 0 0 0 0,1-1 0 0 0,-10-2 2 0 0,-6-2 24 0 0,7 2 37 0 0,2 1 54 0 0,-6-1-56 0 0,4 1-45 0 0,-15 4-94 0 0,30-1 89 0 0,0 0 0 0 0,1 0 1 0 0,-1 0-1 0 0,0 0 0 0 0,1 0 1 0 0,-1 1-1 0 0,1 0 1 0 0,-1 0-1 0 0,1 0 0 0 0,0 0 1 0 0,0 0-1 0 0,0 0 1 0 0,-2 3-10 0 0,-8 9 19 0 0,9-10-25 0 0,-9 9 10 0 0,-9 12-8 0 0,9-6 58 0 0,-9 16 53 0 0,10-15 146 0 0,-8 16-253 0 0,16-28 33 0 0,1 1 0 0 0,0-1-1 0 0,-2 8-32 0 0,4-10 10 0 0,0 0-1 0 0,0 0 0 0 0,0 1 1 0 0,1-1-1 0 0,0 0 0 0 0,0 0 1 0 0,1 6-10 0 0,-1-9 8 0 0,1 1 1 0 0,0-1-1 0 0,0 0 1 0 0,0 0 0 0 0,0 0-1 0 0,1 0 1 0 0,-1 0-1 0 0,1 0 1 0 0,0 0 0 0 0,-1 0-1 0 0,1-1 1 0 0,1 1-1 0 0,-1 0 1 0 0,0-1 0 0 0,1 0-1 0 0,-1 0-8 0 0,4 3 28 0 0,1 0 0 0 0,-1-1-1 0 0,1 0 1 0 0,0-1 0 0 0,0 0 0 0 0,4 2-28 0 0,1-1 36 0 0,0-1 0 0 0,0 0 1 0 0,12 2-37 0 0,-3-3 37 0 0,0-1 0 0 0,0-1 0 0 0,0 0 0 0 0,16-4-37 0 0,-26 3 16 0 0,0-1 1 0 0,0 0-1 0 0,0-1 0 0 0,0-1 1 0 0,-1 0-1 0 0,5-2-16 0 0,15-11 73 0 0,-21 10-36 0 0,-6 6-28 0 0,0-1 0 0 0,0 0 0 0 0,-1 0 0 0 0,1 0 0 0 0,-1 0 0 0 0,3-3-9 0 0,0-6 80 0 0,-6-4 86 0 0,-5 1 205 0 0,-4 1-108 0 0,-4 2-84 0 0,-2 1-63 0 0,5 5-50 0 0,0 0-1 0 0,1 1 0 0 0,-8-1-65 0 0,-1 0 116 0 0,6 3 75 0 0,0 0-56 0 0,0 1-47 0 0,0 1-37 0 0,-2 0-27 0 0,-47 4-33 0 0,50-4 10 0 0,4 0-6 0 0,2 1-43 0 0,1 0-37 0 0,-1 1-56 0 0,5-1-50 0 0,-1-1 92 0 0,1 1 72 0 0,0-1 37 0 0,-3 2 123 0 0,2-2-106 0 0,0 1-72 0 0,0 0-110 0 0,0-1-61 0 0,1 1-104 0 0,-1-1-120 0 0,1 0 169 0 0,0 1-36 0 0,1-1-38 0 0,-1 0-42 0 0,0 0-42 0 0,0 1-45 0 0,1-1-47 0 0,-1 0-49 0 0,0 1-51 0 0,0-1-54 0 0,-2 0-1640 0 0,-1 1-1312 0 0</inkml:trace>
  <inkml:trace contextRef="#ctx0" brushRef="#br0" timeOffset="3.647">12 6706 11520 0 0,'0'-3'28'0'0,"-1"0"71"0"0,-1-12 422 0 0,1 8-356 0 0,0 4-125 0 0,0 0-60 0 0,1 2 148 0 0,0 1 345 0 0,0 0-110 0 0,1 2-96 0 0,0 0-83 0 0,0 3-40 0 0,0 1-100 0 0,4 13-140 0 0,-5-15 111 0 0,1-1 42 0 0,3 21 148 0 0,1 0-51 0 0,2 13 4 0 0,1-1-60 0 0,3 15-3 0 0,-9-35-22 0 0,0-8-8 0 0,-1 1 57 0 0,1-4 8 0 0,0 1 48 0 0,-1-4-144 0 0,-1-1 54 0 0,1 1 47 0 0,-1-1 39 0 0,1 0 77 0 0,-1 0 33 0 0,-1 0 649 0 0,0-1-501 0 0,1-2-77 0 0,-1 1-183 0 0,1 0-66 0 0,-1-1-77 0 0,1 1-61 0 0,-1-1-70 0 0,1 0-76 0 0,-4-25 408 0 0,2-2-90 0 0,1 3-68 0 0,3-35 26 0 0,2 19-23 0 0,3-1-1 0 0,7-27-74 0 0,-6 31 51 0 0,-4 26-51 0 0,-1 1 0 0 0,2 0 0 0 0,-1 1 0 0 0,2-1 0 0 0,-1 1 0 0 0,4-4 0 0 0,-8 14 0 0 0,-1 0 0 0 0,0 0-1 0 0,1 1 1 0 0,0-1 0 0 0,-1 0-1 0 0,1 1 1 0 0,-1-1 0 0 0,1 0-1 0 0,0 1 1 0 0,-1-1-1 0 0,1 1 1 0 0,0-1 0 0 0,0 1-1 0 0,0-1 1 0 0,-1 1 0 0 0,1 0-1 0 0,0-1 1 0 0,0 1 0 0 0,0 0-1 0 0,0 0 1 0 0,0-1-1 0 0,-1 1 1 0 0,1 0 0 0 0,0 0-1 0 0,0 0 1 0 0,0 0 0 0 0,0 0-1 0 0,0 0 1 0 0,0 1 0 0 0,0-1-1 0 0,-1 0 1 0 0,1 0-1 0 0,0 1 1 0 0,0-1 0 0 0,0 0-1 0 0,0 1 1 0 0,-1-1 0 0 0,1 1-1 0 0,0-1 1 0 0,0 1 0 0 0,14 12-52 0 0,-4 1-34 0 0,-6-3 40 0 0,0 0 0 0 0,3 12 46 0 0,-2-6-8 0 0,-1 0-39 0 0,1 8 33 0 0,0 4 15 0 0,7 35-1 0 0,-12-56 2 0 0,0-1-1 0 0,0 1 0 0 0,-1-1 0 0 0,0 1 0 0 0,-1 5-1 0 0,0-1 52 0 0,1-1 50 0 0,0-10-86 0 0,0 0-1 0 0,0 1 1 0 0,-1-1-1 0 0,1 0 1 0 0,0 0-1 0 0,-1 0 0 0 0,1 0 1 0 0,-1 0-1 0 0,1 0 1 0 0,-1 0-1 0 0,1 0 0 0 0,-1 1-15 0 0,-3 6 123 0 0,-1-1 141 0 0,4-7-242 0 0,0 1 0 0 0,0-1 1 0 0,0 1-1 0 0,0-1 0 0 0,0 0 1 0 0,0 0-1 0 0,0 1 1 0 0,0-1-1 0 0,0 0 0 0 0,0 0 1 0 0,0 0-1 0 0,0 0-22 0 0,-2 0 55 0 0,1 0 0 0 0,-1 0 0 0 0,1-1 0 0 0,-1 1 0 0 0,1-1 0 0 0,-1 1-1 0 0,-1-2-54 0 0,-11-8 175 0 0,4-4-38 0 0,9 10-110 0 0,1 0-1 0 0,-1 0 0 0 0,0 0 0 0 0,1 0 0 0 0,0 0 0 0 0,0-1 0 0 0,0 0-26 0 0,-2-26 80 0 0,5-12-22 0 0,-2 40-55 0 0,6-36 58 0 0,0 18-61 0 0,1 1 0 0 0,0 0-1 0 0,5-8 1 0 0,-10 23-5 0 0,0 0-1 0 0,1 0 0 0 0,0 0 1 0 0,0 0-1 0 0,0 1 0 0 0,0-1 0 0 0,0 1 1 0 0,1 0-1 0 0,0 0 0 0 0,0 0 1 0 0,0 1-1 0 0,0-1 0 0 0,1 1 0 0 0,3-2 6 0 0,-7 4-7 0 0,0 1-1 0 0,0 0 1 0 0,0 0-1 0 0,0-1 1 0 0,0 1-1 0 0,1 0 1 0 0,-1 0-1 0 0,0 0 1 0 0,0 0-1 0 0,0 1 0 0 0,0-1 1 0 0,0 0-1 0 0,0 0 1 0 0,0 1-1 0 0,0-1 1 0 0,0 0-1 0 0,0 1 1 0 0,0-1-1 0 0,1 1 8 0 0,8 6-35 0 0,-3 0 37 0 0,-5-3 11 0 0,5 11 16 0 0,0 0 0 0 0,-1 0 0 0 0,-1 1-1 0 0,3 14-28 0 0,-4-6 0 0 0,0 0-1 0 0,-2 3 1 0 0,-1 6 73 0 0,0-3 194 0 0,1 0-95 0 0,2-1-97 0 0,1 0-101 0 0,-4-27-202 0 0,-1 0 90 0 0,1 0 78 0 0,-1 0 64 0 0,1 0 49 0 0,0 0 38 0 0,2 4 315 0 0,-2-3-255 0 0,1-1-63 0 0,0 1-101 0 0,-1-2-58 0 0,0 0-55 0 0,0 0-64 0 0,0 1-70 0 0,1-1-107 0 0,-1 0-99 0 0,1 0-108 0 0,-1 0-118 0 0,0-1 299 0 0,-1 0-33 0 0,1 1-34 0 0,0-1-36 0 0,0 0-35 0 0,-1 1-39 0 0,1-1-38 0 0,0 0-39 0 0,0 0-1756 0 0,0 0-1358 0 0</inkml:trace>
  <inkml:trace contextRef="#ctx0" brushRef="#br0" timeOffset="3.647">535 6610 13312 0 0,'0'0'390'0'0,"0"0"-216"0"0,0 0-43 0 0,0 1 28 0 0,-1-1-105 0 0,0 4-86 0 0,0-2 76 0 0,-6 8-15 0 0,-2 11-62 0 0,8-18 26 0 0,0 0 0 0 0,0 0 0 0 0,0-1 0 0 0,0 1 0 0 0,1 0 0 0 0,-1 0 0 0 0,1 0 0 0 0,0 0 0 0 0,0 0 1 0 0,0-1-1 0 0,0 1 7 0 0,3 3 16 0 0,1 2 52 0 0,-3-7-64 0 0,0-1 0 0 0,0 1 1 0 0,0 0-1 0 0,0-1 0 0 0,0 1 0 0 0,0-1 0 0 0,0 1 0 0 0,0-1 1 0 0,1 1-1 0 0,-1-1 0 0 0,0 0 0 0 0,0 0 0 0 0,0 1 0 0 0,0-1 1 0 0,0 0-1 0 0,1 0-4 0 0,5-1 44 0 0,0 1 37 0 0,-1-2 53 0 0,-1 1 70 0 0,7-3 253 0 0,0-1-120 0 0,-1-1-103 0 0,0-1-88 0 0,2-1-66 0 0,-1-1-67 0 0,-3 2-90 0 0,0-2 0 0 0,8-7 77 0 0,-5 0-19 0 0,-5 7 60 0 0,0 0 54 0 0,-2 1-88 0 0,0-1 48 0 0,-1 0 40 0 0,0 0 34 0 0,0-6 134 0 0,-4 13-219 0 0,0 0-1 0 0,1 1 0 0 0,-1-1 1 0 0,0 0-1 0 0,-1 0 0 0 0,1 1 1 0 0,0-1-1 0 0,0 0 0 0 0,-1 0 1 0 0,1 1-1 0 0,-1-2-43 0 0,-1-7 249 0 0,0 0 2 0 0,-3 3-222 0 0,2 5-30 0 0,1 2 2 0 0,-8-6 35 0 0,-2 5 56 0 0,9 2-48 0 0,-1-1-1 0 0,1 1 0 0 0,0 0 1 0 0,0 0-1 0 0,0 0 0 0 0,0 0 1 0 0,-2 1-44 0 0,-1 2 104 0 0,1-1-1 0 0,-1 1 1 0 0,1 0 0 0 0,-1 0 0 0 0,0 1-104 0 0,-4 5 193 0 0,1 2 17 0 0,1-1-1 0 0,0 1 1 0 0,-3 6-210 0 0,-6 19 367 0 0,5-4-125 0 0,3 2-82 0 0,3 3-78 0 0,5 1 34 0 0,1-37-112 0 0,0 0-1 0 0,1 0 1 0 0,-1-1-1 0 0,0 1 0 0 0,1 0 1 0 0,-1 0-1 0 0,1-1 1 0 0,-1 1-1 0 0,2 0-3 0 0,-1 1 10 0 0,0-1 0 0 0,0 0 0 0 0,1 0 1 0 0,0 0-1 0 0,-1 0 0 0 0,1 0 0 0 0,0 0 0 0 0,0-1 0 0 0,0 1 1 0 0,1 0-12 0 0,-1 0 13 0 0,1-1-1 0 0,-1 1 0 0 0,1-1 0 0 0,0 0 0 0 0,0 1 0 0 0,0-1 0 0 0,0-1 0 0 0,1 1-11 0 0,14 0 7 0 0,9-6-98 0 0,-13 2-8 0 0,-1-1-49 0 0,4-2-148 0 0,-8 3 100 0 0,-1 0-38 0 0,6-3-248 0 0,-7 3 194 0 0,0-1-34 0 0,0 1-36 0 0,-1-1-37 0 0,1 1-40 0 0,0-1-42 0 0,-3 2 182 0 0,-1 0 67 0 0,-1 1 4 0 0,1 0-43 0 0,0-1-202 0 0,-1 1 186 0 0,0 0-37 0 0,0 0-83 0 0,0 0-45 0 0,0 0-41 0 0,0 0-34 0 0,0 0-146 0 0,0-1-34 0 0,6-2-1530 0 0</inkml:trace>
  <inkml:trace contextRef="#ctx0" brushRef="#br0" timeOffset="3.647">1008 6516 10880 0 0,'0'0'248'0'0,"-2"-1"73"0"0,0-2-95 0 0,-3 0-41 0 0,0-2 24 0 0,1 3-265 0 0,0 1 59 0 0,0-1 51 0 0,0 1 47 0 0,-1 1 72 0 0,0-1 46 0 0,-1 1 92 0 0,-4 2 213 0 0,-6 1 354 0 0,11-2-625 0 0,0 1-38 0 0,1-1-72 0 0,0 1-39 0 0,0-1-46 0 0,0 1-51 0 0,0 0 134 0 0,-1 0 1 0 0,1 0 0 0 0,0 0 0 0 0,0 1 0 0 0,0 0 0 0 0,0 0 0 0 0,-3 3-142 0 0,-22 26 910 0 0,13-7-402 0 0,4 5-101 0 0,5 2-114 0 0,5-17-193 0 0,1 0-34 0 0,1-11-63 0 0,1 0 0 0 0,-1 1 0 0 0,1-1 0 0 0,0 0 0 0 0,1 3-3 0 0,2 3 86 0 0,-3-8-17 0 0,0-2 14 0 0,9 7-36 0 0,-7-5 18 0 0,-1-2-50 0 0,0 1 0 0 0,0-1 0 0 0,0 1 1 0 0,0-1-1 0 0,0 0 0 0 0,0 1 0 0 0,0-1 0 0 0,0 0 0 0 0,1-1-15 0 0,0 1 28 0 0,0-1-1 0 0,0 0 0 0 0,0 0 1 0 0,0 0-1 0 0,0 0 0 0 0,-1 0 1 0 0,1-1-1 0 0,0 1 0 0 0,-1-1 1 0 0,0 1-1 0 0,1-1 1 0 0,-1 0-1 0 0,0 0 0 0 0,0 0 1 0 0,2-3-28 0 0,8-10 106 0 0,-2-2-56 0 0,-2-1-79 0 0,-3 1-102 0 0,-2 3 126 0 0,0 0 1 0 0,-2-1 0 0 0,1 1-1 0 0,-1-3 5 0 0,2 1-42 0 0,-1 3-60 0 0,2 26 1 0 0,3-1 66 0 0,2 6 35 0 0,-6-8 1 0 0,0 0-1 0 0,1 0 1 0 0,1 0-1 0 0,0-1 0 0 0,3 5 0 0 0,-6-10-2 0 0,1 0 0 0 0,1 1 0 0 0,-1-1 1 0 0,1 0-1 0 0,-1-1 0 0 0,1 1 0 0 0,0-1 0 0 0,0 1 0 0 0,1-1 0 0 0,-1-1 0 0 0,1 1 0 0 0,-1 0 2 0 0,-2-3-167 0 0,0 1 109 0 0,0-1 72 0 0,4 0 95 0 0,-5 0-104 0 0,1 0-37 0 0,0 0-70 0 0,0-1-89 0 0,-1 1-53 0 0,1 0-90 0 0,-1-1-101 0 0,1 1-114 0 0,-1 0 228 0 0,-1 0-34 0 0,1-1-34 0 0,0 1-36 0 0,-1 0-39 0 0,1 0-38 0 0,-1-1-41 0 0,1 1-43 0 0,1-1-1651 0 0,2 0-1271 0 0</inkml:trace>
  <inkml:trace contextRef="#ctx0" brushRef="#br0" timeOffset="3.647">1169 6442 12440 0 0,'0'0'281'0'0,"-1"1"40"0"0,-3 11-179 0 0,1 23 259 0 0,4-13-226 0 0,-1-9-135 0 0,-3 84-40 0 0,-4-43 112 0 0,7-52-137 0 0,0 0 55 0 0,0 0 47 0 0,-1 0 42 0 0,0 0 69 0 0,1 0 40 0 0,-3 3 578 0 0,1-3-154 0 0,1-3-321 0 0,0 0-192 0 0,1-1-69 0 0,0 0-79 0 0,0-2-93 0 0,0-12 10 0 0,2 0-59 0 0,1 4-75 0 0,-1 1 0 0 0,2-1 0 0 0,2-7 226 0 0,4-3-259 0 0,1 1 92 0 0,-4 11 138 0 0,-1 0 45 0 0,7-5-66 0 0,-10 12 15 0 0,1 0 1 0 0,-1 0 0 0 0,0 1 0 0 0,1 0 0 0 0,-1 0-1 0 0,1 0 1 0 0,0 0 0 0 0,-1 0 0 0 0,5-1 34 0 0,6 0-50 0 0,0 2 63 0 0,-8 3 4 0 0,1 3 36 0 0,7 12 200 0 0,-8-6-94 0 0,0 0 1 0 0,0 1-1 0 0,-2-1 0 0 0,4 12-159 0 0,-6-14 77 0 0,0 0 0 0 0,-1 0 0 0 0,1 0 0 0 0,-2 0 0 0 0,0 0 0 0 0,0 0 0 0 0,0 2-77 0 0,-6 23 225 0 0,4-26-171 0 0,0 0 1 0 0,1 1 0 0 0,0 7-55 0 0,0-13-57 0 0,1-1 53 0 0,-4 9 232 0 0,3-8-240 0 0,0-1-47 0 0,0 0-45 0 0,1 0-54 0 0,-1 0-62 0 0,1 0-70 0 0,0 0-77 0 0,0-2 2 0 0,0 0-60 0 0,0 0-53 0 0,0 0-46 0 0,0 0-158 0 0,0 1-46 0 0,0-1-190 0 0,0 0-508 0 0</inkml:trace>
  <inkml:trace contextRef="#ctx0" brushRef="#br0" timeOffset="3.647">1853 6536 6480 0 0,'6'-3'227'0'0,"-1"-1"-100"0"0,0 1-65 0 0,6-5 15 0 0,-8 5-25 0 0,0 0 32 0 0,0-1 76 0 0,0 1 83 0 0,4-8 739 0 0,-7 8-586 0 0,1-1 90 0 0,-2 1 13 0 0,1 0 106 0 0,-1 1-257 0 0,1 1 34 0 0,0-1 36 0 0,-1 0 39 0 0,0-2 354 0 0,1 1-277 0 0,-1 1-38 0 0,-1 0-38 0 0,1 0-36 0 0,0 0-35 0 0,-1 1-32 0 0,-2-1 261 0 0,0 0-113 0 0,-1 2-100 0 0,0 1-89 0 0,0 0-76 0 0,-2 1-35 0 0,0 1-71 0 0,0 0-40 0 0,-9 6 54 0 0,11-6-61 0 0,-1 0 121 0 0,-9 7-53 0 0,1 3-38 0 0,1 2-1 0 0,1 0 1 0 0,0 2-115 0 0,6-9 38 0 0,-26 40 242 0 0,26-36-175 0 0,-1 0-1 0 0,1 1 1 0 0,0 2-105 0 0,3 0 97 0 0,3-9-32 0 0,-1-1-1 0 0,1 1 1 0 0,1-1 0 0 0,-1 1-1 0 0,2 4-64 0 0,-2-9 8 0 0,0-1-1 0 0,0 1 1 0 0,1-1-1 0 0,-1 1 1 0 0,0 0-1 0 0,1-1 1 0 0,-1 1-1 0 0,0-1 1 0 0,1 0-1 0 0,-1 1 1 0 0,1-1-1 0 0,-1 1 1 0 0,1-1-1 0 0,-1 1 1 0 0,0-1-1 0 0,1 0 1 0 0,0 1-1 0 0,-1-1 1 0 0,1 0-8 0 0,14 4 70 0 0,11-5-44 0 0,-22 0 3 0 0,1 0 1 0 0,0 0-1 0 0,-1-1 0 0 0,1 0 0 0 0,-1 0 1 0 0,0 0-1 0 0,0 0 0 0 0,0-1 1 0 0,3-2-30 0 0,15-12 67 0 0,-12 9-81 0 0,-1 0-46 0 0,17-19-91 0 0,-14 11 5 0 0,0-1 1 0 0,-1-1-1 0 0,2-3 146 0 0,2-6-121 0 0,2-5 46 0 0,-13 25 17 0 0,0 1-69 0 0,-2 11 100 0 0,-1 9 35 0 0,-4 13 148 0 0,3 15-54 0 0,0-34-79 0 0,1-1 1 0 0,1 0-1 0 0,-1 0 1 0 0,3 6-24 0 0,7 11 140 0 0,-6-19-66 0 0,1 0-121 0 0,0-2 71 0 0,-5-2-7 0 0,0-1 0 0 0,0 0 0 0 0,0 0 0 0 0,0 1 1 0 0,0-1-1 0 0,1 0 0 0 0,-1 0 0 0 0,0 0 0 0 0,0 0 0 0 0,0 0 0 0 0,0 0 0 0 0,0 0 1 0 0,0-1-1 0 0,0 1 0 0 0,1 0 0 0 0,-1-1-17 0 0,7-3 56 0 0,-4 1-82 0 0,0 0-62 0 0,-1 0-5 0 0,0 0-33 0 0,-1 1-37 0 0,1-1-40 0 0,-1 0-44 0 0,0 0-47 0 0,0 0-51 0 0,0 0-54 0 0,0 0-58 0 0,0-1-60 0 0,0 1-66 0 0,-1 1-68 0 0,1-1-71 0 0,-1 0-75 0 0,1 0-80 0 0,-1 1-81 0 0,1-4-1212 0 0,3-2-1218 0 0</inkml:trace>
  <inkml:trace contextRef="#ctx0" brushRef="#br0" timeOffset="3.647">2148 6229 11312 0 0,'0'0'332'0'0,"0"0"-4"0"0,-1 1-7 0 0,-5 4 349 0 0,3-3-311 0 0,-1 5 256 0 0,1 0-123 0 0,0 0-108 0 0,0 1-96 0 0,1 2-48 0 0,0 0-95 0 0,1 2-61 0 0,-1 6-59 0 0,1-1-1 0 0,0-6 55 0 0,-4 33-29 0 0,1 22-45 0 0,0 2-6 0 0,4-42-8 0 0,3 13 45 0 0,0 8 19 0 0,-3-40 3 0 0,0 0 0 0 0,1-1-1 0 0,0 1 1 0 0,0 0 0 0 0,2 4-58 0 0,6 10 94 0 0,5-4-42 0 0,-12-16-34 0 0,0 1 39 0 0,1 1 1 0 0,0-1-1 0 0,0 0 0 0 0,0 0 1 0 0,0-1-1 0 0,1 1-57 0 0,10 0 206 0 0,-2-5-100 0 0,-11 3-94 0 0,25-11 207 0 0,-3-3-43 0 0,-21 13-166 0 0,0 0 1 0 0,-1-1-1 0 0,1 1 1 0 0,-1-1-1 0 0,1 1 1 0 0,-1-1-1 0 0,1 0 1 0 0,-1 0-1 0 0,0 0 1 0 0,0 1-1 0 0,0-1 1 0 0,0 0-1 0 0,0 0 1 0 0,-1 0-1 0 0,1 0 1 0 0,-1-1-1 0 0,1 1 1 0 0,-1 0-1 0 0,0 0 1 0 0,1 0-1 0 0,-1 0 1 0 0,0 0-1 0 0,-1-3-10 0 0,1 0 32 0 0,0-1-1 0 0,0 0 0 0 0,1 0 0 0 0,-1 1 0 0 0,1-1-31 0 0,0 2 20 0 0,0 0-1 0 0,-1 0 1 0 0,1 1-1 0 0,-1-1 1 0 0,0 0-1 0 0,0 0 1 0 0,-1 1-1 0 0,1-1 0 0 0,-1 0 1 0 0,0 1-1 0 0,0-1 1 0 0,-1-3-20 0 0,0 3 13 0 0,0-1 0 0 0,-1 1 1 0 0,1 0-1 0 0,-1-1 0 0 0,0 1 0 0 0,-1 0 1 0 0,1 1-1 0 0,-1-1 0 0 0,1 0 0 0 0,-1 1 1 0 0,0 0-1 0 0,0 0 0 0 0,-1 0 1 0 0,1 1-1 0 0,0-1 0 0 0,-1 1 0 0 0,-1 0-13 0 0,-16-5 10 0 0,-1 3-45 0 0,0 3-58 0 0,-1 4-70 0 0,23-3 51 0 0,0 0 67 0 0,0 1 75 0 0,0-1 120 0 0,1 0-119 0 0,0 1-60 0 0,0-1-90 0 0,0 0-87 0 0,-1 0-115 0 0,1 0 111 0 0,0 0-36 0 0,0 0-40 0 0,0 0-41 0 0,0 0-404 0 0</inkml:trace>
  <inkml:trace contextRef="#ctx0" brushRef="#br0" timeOffset="3.647">2552 6383 11544 0 0,'-1'-1'13'0'0,"0"-1"42"0"0,0-1 147 0 0,-2-5 572 0 0,1 5-604 0 0,1 2-127 0 0,-1 0-36 0 0,-6-4-7 0 0,4 6 0 0 0,3 0 0 0 0,-17 4 0 0 0,9-3 0 0 0,0 1 0 0 0,0 0 0 0 0,0 1 0 0 0,1 0 0 0 0,-6 3 0 0 0,10-5 1 0 0,-1 1 1 0 0,1-1-1 0 0,0 1 0 0 0,1 0 1 0 0,-1 0-1 0 0,0 1 1 0 0,1-1-1 0 0,0 1 1 0 0,0 0-1 0 0,0 0 1 0 0,-2 2-2 0 0,4 3 80 0 0,1-6-68 0 0,0 0 1 0 0,1 0 0 0 0,-1 0 0 0 0,1-1 0 0 0,-1 1-1 0 0,1 0 1 0 0,0 0 0 0 0,0-1 0 0 0,0 1 0 0 0,2 1-13 0 0,-1 1 9 0 0,1-2 1 0 0,-1 1-1 0 0,1 0 1 0 0,1 0-1 0 0,-1-1 1 0 0,1 2-10 0 0,26 17-47 0 0,-14-11-25 0 0,0-2-39 0 0,-3-1-22 0 0,-1 0-36 0 0,-3-3 140 0 0,6 3-63 0 0,4 2-15 0 0,-7-2 107 0 0,-4 0 80 0 0,-1 1 97 0 0,-7-8 75 0 0,1 7 287 0 0,-4 0-100 0 0,-3 0-84 0 0,-1-1-68 0 0,-6 2 69 0 0,-7 0 66 0 0,7-5-219 0 0,0 0-45 0 0,-13 4 46 0 0,3-2-106 0 0,6-2-18 0 0,0-2 1 0 0,-5 1-81 0 0,18-3-156 0 0,1 0 65 0 0,-1 1 57 0 0,-1-1 91 0 0,1 1 53 0 0,-8-1 309 0 0,7 0-278 0 0,1 0-90 0 0,1 0-40 0 0,0 0-52 0 0,0 0-61 0 0,-1 0-95 0 0,0 0-100 0 0,1-1-115 0 0,1 1 159 0 0,0 0-34 0 0,1-1-35 0 0,-1 1-37 0 0,0-1-38 0 0,1 1-41 0 0,-1 0-42 0 0,0-1-44 0 0,1 1-45 0 0,-1-1-47 0 0,-1 0-1276 0 0,-2-1-1074 0 0</inkml:trace>
  <inkml:trace contextRef="#ctx0" brushRef="#br0" timeOffset="3.647">2859 6404 11728 0 0,'-5'-2'220'0'0,"1"1"-36"0"0,-6 1 84 0 0,1 0-141 0 0,1 2-51 0 0,-10 3-35 0 0,-16 10-97 0 0,24-10 91 0 0,1 0 70 0 0,-8 4-94 0 0,0 1 1 0 0,1 1-1 0 0,-9 7-11 0 0,-4 7 160 0 0,2 0 79 0 0,2 3 100 0 0,14-13-124 0 0,0 2 32 0 0,9-14-175 0 0,0 1-1 0 0,-1-1 0 0 0,1 1 1 0 0,1 0-1 0 0,-1 0 1 0 0,0 0-1 0 0,1 0 0 0 0,0 0 1 0 0,0 1-1 0 0,0-1 0 0 0,1 0 1 0 0,-1 0-1 0 0,1 3-71 0 0,0-7 11 0 0,1 0-1 0 0,-1 1 0 0 0,0-1 1 0 0,0 1-1 0 0,0-1 0 0 0,1 0 1 0 0,-1 1-1 0 0,0-1 0 0 0,0 0 1 0 0,1 1-1 0 0,-1-1 0 0 0,0 0 1 0 0,1 0-1 0 0,-1 1 0 0 0,0-1 1 0 0,1 0-1 0 0,-1 0 0 0 0,1 1 1 0 0,-1-1-1 0 0,0 0 0 0 0,1 0 1 0 0,-1 0-1 0 0,1 0 0 0 0,-1 0 1 0 0,1 0-1 0 0,-1 0 0 0 0,0 1 1 0 0,1-1-11 0 0,8 1 149 0 0,-5-2-110 0 0,0 1-17 0 0,1-1 1 0 0,-1 0-1 0 0,1 0 1 0 0,-1-1-1 0 0,0 0 1 0 0,1 0-24 0 0,24-15 87 0 0,-2-6-71 0 0,-2-1-92 0 0,-12 11-17 0 0,-5 6 14 0 0,11-11-131 0 0,25-21-353 0 0,-15 18 284 0 0,-27 20 275 0 0,0 0 0 0 0,1 0 0 0 0,-1-1 0 0 0,0 1 0 0 0,0 1 0 0 0,1-1 0 0 0,-1 0 0 0 0,1 1 0 0 0,-1-1 0 0 0,2 1 5 0 0,-2 0-8 0 0,0 0-1 0 0,0 0 0 0 0,0 0 1 0 0,-1 0-1 0 0,1 1 1 0 0,0-1-1 0 0,0 1 1 0 0,0-1-1 0 0,0 1 0 0 0,0 0 1 0 0,-1-1-1 0 0,1 1 1 0 0,0 0-1 0 0,-1 0 0 0 0,1 0 1 0 0,-1 1-1 0 0,1-1 9 0 0,1 2-15 0 0,-1 0 0 0 0,1-1-1 0 0,-1 1 1 0 0,0 0 0 0 0,0 0-1 0 0,0 0 1 0 0,0 0 0 0 0,-1 0-1 0 0,1 3 16 0 0,5 19-35 0 0,-5-12 68 0 0,0 3 84 0 0,2 20 251 0 0,-4-23-284 0 0,0-12-54 0 0,0 1 0 0 0,-1-1 0 0 0,1 0 1 0 0,0 0-1 0 0,-1 0 0 0 0,1 0 0 0 0,-1 0 0 0 0,1 1 0 0 0,-1-1 0 0 0,1 0 0 0 0,-1 0 0 0 0,0 0 0 0 0,0 0-30 0 0,-2 4 174 0 0,0 0 77 0 0,3-5-59 0 0,-1 1-39 0 0,-2 1 57 0 0,-2-1-77 0 0,-1 1-23 0 0,4-2-2 0 0,-7 2 126 0 0,0-1-34 0 0,-4-5 106 0 0,4-6-105 0 0,4-3-80 0 0,2-6-48 0 0,2 11-50 0 0,2 1 0 0 0,-1 0 0 0 0,1-1 0 0 0,1-6-23 0 0,-1 7 0 0 0,1 0 0 0 0,-1 0 0 0 0,1 0 0 0 0,0 0 0 0 0,1 0 0 0 0,-1 0 0 0 0,1 0 0 0 0,1 0 0 0 0,14-23-35 0 0,-6 12-19 0 0,0 4-33 0 0,1-1-55 0 0,7-5-54 0 0,12-8-40 0 0,-24 22 143 0 0,-1 1 1 0 0,1 1-1 0 0,6-3 93 0 0,13-3-269 0 0,-24 9 66 0 0,1 0 63 0 0,-1 0 55 0 0,1 0 46 0 0,2 0 61 0 0,10-2 194 0 0,-11 3-203 0 0,-1-1-70 0 0,-1 1-19 0 0,0 0-39 0 0,0 0-44 0 0,0 0-48 0 0,0 1-76 0 0,0-1-68 0 0,0 0-75 0 0,0 1-82 0 0,0 0-87 0 0,0-1-95 0 0,0 1-101 0 0,0 0-107 0 0,2 1-917 0 0,2-1-1028 0 0</inkml:trace>
  <inkml:trace contextRef="#ctx0" brushRef="#br0" timeOffset="3.647">3217 6289 11672 0 0,'0'0'341'0'0,"0"0"-121"0"0,0 0-100 0 0,0 0-44 0 0,0 1-34 0 0,0 4-25 0 0,2 2-1 0 0,0-1 0 0 0,-1 0 0 0 0,0 1 0 0 0,-1-1 0 0 0,1 1 0 0 0,-1-1 0 0 0,-1 7-16 0 0,-2 33 55 0 0,1 1 63 0 0,-1 17 137 0 0,-5-1 95 0 0,2-24 317 0 0,1 24-667 0 0,4-39 123 0 0,-1 17 98 0 0,1-7 147 0 0,4 27-368 0 0,-1-38 81 0 0,1 14 60 0 0,-2-13 24 0 0,-1-22-101 0 0,0-2 5 0 0,0 0 22 0 0,0 0 5 0 0,0 0 0 0 0,0-1-36 0 0,0-5-108 0 0,-1 5 80 0 0,1 0-37 0 0,0 0-38 0 0,0 0-37 0 0,0 0-36 0 0,-1 0-35 0 0,1 0-34 0 0,0 0-34 0 0,0 0-82 0 0,-1-1-44 0 0,1 1-44 0 0,0 0-41 0 0,0 0-42 0 0,-1-1-38 0 0,1 1-39 0 0,0 0-36 0 0,-2-4-1293 0 0,-1-2-1068 0 0</inkml:trace>
  <inkml:trace contextRef="#ctx0" brushRef="#br0" timeOffset="3.647">3230 6398 10136 0 0,'0'0'223'0'0,"2"-1"-77"0"0,0 1-55 0 0,4-1 63 0 0,-2 0 1 0 0,5 2-182 0 0,0 0 59 0 0,0 1 52 0 0,0 1 49 0 0,4 2 146 0 0,0 2 81 0 0,-1 1 64 0 0,-1 1 48 0 0,-7-5-246 0 0,0 0 0 0 0,-1 0 0 0 0,1 1-1 0 0,-1-1 1 0 0,0 1 0 0 0,0 0 0 0 0,0-1-1 0 0,-1 1 1 0 0,1 2-226 0 0,3 12 604 0 0,-5 0-102 0 0,-2-5 129 0 0,-1-1-74 0 0,-3-2-69 0 0,-1-1-64 0 0,-1-1-59 0 0,-2-1-52 0 0,-1-1-49 0 0,0-1-41 0 0,-9 3 57 0 0,-1-3-74 0 0,-5 0-25 0 0,-11 1 32 0 0,19-4-103 0 0,6-1-119 0 0,-17-1 91 0 0,19-1-88 0 0,-1-1-41 0 0,3 0-33 0 0,0 0-47 0 0,-1-1-55 0 0,1 0-65 0 0,1-1-72 0 0,0-1-81 0 0,1 0-90 0 0,0-1-98 0 0,4 5 297 0 0,1-1-41 0 0,-1 1-39 0 0,1-1-35 0 0,-1 0-259 0 0,1 0-57 0 0,-1 0-46 0 0,1 0-33 0 0,-2-2-1430 0 0,0-2-1264 0 0</inkml:trace>
  <inkml:trace contextRef="#ctx0" brushRef="#br0" timeOffset="3.647">3408 6215 12672 0 0,'0'0'289'0'0,"0"0"40"0"0,0 0 21 0 0,0 0-150 0 0,0 0-96 0 0,0 0-31 0 0,0 0-36 0 0,0 6-35 0 0,2 0 61 0 0,0 0 88 0 0,0 1 46 0 0,6 10 463 0 0,-3-11-411 0 0,4 14 624 0 0,-4-13-493 0 0,-1 0-48 0 0,0 0-42 0 0,-1 0-38 0 0,2 3 74 0 0,1 1-57 0 0,-1-4-107 0 0,0 2-39 0 0,0 0-29 0 0,-1 0 0 0 0,0 1 0 0 0,0-1 0 0 0,2 10-94 0 0,-4-13 44 0 0,1 2-15 0 0,-2 7 26 0 0,-5 33-41 0 0,-1-23 46 0 0,-2-4 42 0 0,1-6-87 0 0,0 21-74 0 0,4-21 76 0 0,-1 0 76 0 0,3-10-63 0 0,0-4 50 0 0,3-2-276 0 0,4-5-233 0 0,-6 1 202 0 0,0 0-103 0 0,0 2 115 0 0,-1 0-41 0 0,0 1-48 0 0,0-1-52 0 0,0 0-61 0 0,0 1-64 0 0,0 0-131 0 0,0 1 217 0 0,0 0-53 0 0,0-1-47 0 0,0 1-42 0 0,0 0-155 0 0,0 0-40 0 0,0-1-187 0 0,0-1-503 0 0</inkml:trace>
  <inkml:trace contextRef="#ctx0" brushRef="#br0" timeOffset="3.647">3518 6295 13104 0 0,'0'0'297'0'0,"0"0"39"0"0,0 0-28 0 0,1 0-91 0 0,1 0-75 0 0,0 0-60 0 0,1 0-43 0 0,6 0-62 0 0,-7-1 57 0 0,2 0 103 0 0,-1 1-1 0 0,1-1 1 0 0,-1 0 0 0 0,1 1 0 0 0,-1-1 0 0 0,1 1 0 0 0,1 0-137 0 0,0 1 164 0 0,0 1-43 0 0,1 0-54 0 0,0 2-86 0 0,0 1-106 0 0,-3-3 17 0 0,1 1-32 0 0,-1 0-115 0 0,2 2-179 0 0,0-1-43 0 0,4 1-131 0 0</inkml:trace>
  <inkml:trace contextRef="#ctx0" brushRef="#br0" timeOffset="3.647">3934 6444 12496 0 0,'0'0'281'0'0,"0"0"-61"0"0,0 0-81 0 0,-1 0-32 0 0,-2-1-52 0 0,2 0 8 0 0,0 1 75 0 0,0 0 108 0 0,-1 1-232 0 0,-33 11 143 0 0,-25 13-15 0 0,35-12-50 0 0,-2 6 96 0 0,15-9-48 0 0,1 2 38 0 0,1 1 45 0 0,2 0 50 0 0,1 2 56 0 0,2 1 62 0 0,2-8-211 0 0,1-2-109 0 0,1 0-33 0 0,0-4-35 0 0,1 1 1 0 0,-1-1 0 0 0,1 0 0 0 0,0 0 0 0 0,0 0 0 0 0,0 1-1 0 0,0-1 1 0 0,0 0 0 0 0,0 0 0 0 0,1 1 0 0 0,-1-1 0 0 0,1 0-1 0 0,0 0 1 0 0,0 0-4 0 0,6 11 113 0 0,-6-12-96 0 0,0 0 0 0 0,0 0-1 0 0,1 1 1 0 0,-1-1 0 0 0,0 0-1 0 0,0-1 1 0 0,1 1 0 0 0,-1 0-1 0 0,0 0 1 0 0,1 0 0 0 0,-1-1-1 0 0,1 1 1 0 0,-1-1 0 0 0,1 1-1 0 0,-1-1 1 0 0,1 0 0 0 0,-1 1-1 0 0,2-1-16 0 0,0 0 25 0 0,0 0 0 0 0,1 0 0 0 0,-1-1 0 0 0,0 1 0 0 0,0-1 0 0 0,1 0 0 0 0,-1 0 0 0 0,0 0 0 0 0,0 0-25 0 0,29-16 139 0 0,-8 0-99 0 0,1-5 13 0 0,-2-2-61 0 0,-12 13-9 0 0,0 0 0 0 0,1 1 0 0 0,-1 0-1 0 0,6-2 18 0 0,-14 8-2 0 0,2 0 2 0 0,-1 3-43 0 0,1 1-39 0 0,2 3-19 0 0,-1 5 66 0 0,2 13 50 0 0,-6-13-23 0 0,0-4 8 0 0,-1 1 0 0 0,0-1 0 0 0,0 0 0 0 0,0 0 0 0 0,-1 0 0 0 0,0 2 0 0 0,3 15 0 0 0,-2-15 42 0 0,-5 9-129 0 0,2-10 132 0 0,0-3 21 0 0,1 0 39 0 0,-1 0 44 0 0,1 0 51 0 0,-1-1 138 0 0,2-1 12 0 0,0-2-144 0 0,-1 1-52 0 0,1-1-46 0 0,-1 1-37 0 0,-1-3-11 0 0,1-2-59 0 0,0 4 23 0 0,6-19 100 0 0,4 3-69 0 0,1-3-58 0 0,-8 15 3 0 0,1 1 0 0 0,0-1 0 0 0,1 1 0 0 0,-1 0 0 0 0,1-1 0 0 0,2 0 0 0 0,10-16 0 0 0,-9 13 1 0 0,-1 0-1 0 0,1 1 0 0 0,1 0 0 0 0,-1 0 1 0 0,1 1-1 0 0,5-3 0 0 0,15-8-82 0 0,-22 15 79 0 0,1 1 0 0 0,-1 0-1 0 0,0 0 1 0 0,1 0 0 0 0,0 1-1 0 0,-1 0 1 0 0,4 0 3 0 0,4 1 33 0 0,1 1 47 0 0,-2 3 64 0 0,0 2 78 0 0,-11-4-193 0 0,26 18 375 0 0,-17-7-197 0 0,-1 0-89 0 0,-2-1-60 0 0,-6-8-53 0 0,0 0-1 0 0,0 0 1 0 0,0 0-1 0 0,-1 0 1 0 0,1 0-1 0 0,-1 0 0 0 0,0 1 1 0 0,-1-1-1 0 0,1 2-4 0 0,0 6-87 0 0,-1 0 73 0 0,-1-2 49 0 0,-4 14 105 0 0,1-10-113 0 0,1-6-67 0 0,-1 0-59 0 0,-1 1-88 0 0,0-1-101 0 0,0 0-118 0 0,2-4 152 0 0,0 0-35 0 0,3-3 36 0 0,-1 0-35 0 0,0 0-380 0 0,0 1-106 0 0,1-1-87 0 0,-1 1 35 0 0,0-1-39 0 0,-1 2-1479 0 0,-1 2-1330 0 0</inkml:trace>
  <inkml:trace contextRef="#ctx0" brushRef="#br0" timeOffset="3.647">3595 6373 7376 0 0,'0'0'216'0'0,"0"0"-59"0"0,0 0-17 0 0,0 0 190 0 0,1 0-75 0 0,-1 0-66 0 0,0 0-54 0 0,1 1-47 0 0,-1-1-33 0 0,4 2 55 0 0,-3-1-26 0 0,0-1 75 0 0,0 1 109 0 0,-1-1-84 0 0,0 1 38 0 0,1-1 41 0 0,-1 0 46 0 0,0 1 50 0 0,0-1 52 0 0,1 1-383 0 0,-1 1 97 0 0,1-1 21 0 0,-1 0 37 0 0,0 3 261 0 0,2 3 518 0 0,-2-5-673 0 0,1 0-44 0 0,0 0-86 0 0,-1 0-51 0 0,1 0-61 0 0,-1-1-71 0 0,4 7 346 0 0,0 12 533 0 0,-3-11-546 0 0,0-5-204 0 0,0 0-44 0 0,1 7 169 0 0,-2 0-47 0 0,1 0-50 0 0,1 0-53 0 0,-1-5-54 0 0,1-1 1 0 0,-1 1 0 0 0,0 0 0 0 0,-1 0 0 0 0,0 0 0 0 0,1 2-27 0 0,3 12 9 0 0,-1-8 7 0 0,-2-4 30 0 0,-1-4-92 0 0,1 0 47 0 0,7 10 126 0 0,-3-8-112 0 0,-2-2-45 0 0,-1-1-40 0 0,2 1-59 0 0,-1-2-68 0 0,0 1-80 0 0,0-2-89 0 0,-3 0 121 0 0,1-1-38 0 0,1 1-387 0 0,-1 0 90 0 0,1-1-52 0 0,1 1-748 0 0,2 0-589 0 0,3 1-1120 0 0</inkml:trace>
  <inkml:trace contextRef="#ctx0" brushRef="#br0" timeOffset="3.647">3773 6358 13536 0 0,'0'0'306'0'0,"0"0"46"0"0,0 0 22 0 0,0 0-160 0 0,0 0-103 0 0,0 0-42 0 0,0 0-11 0 0,0 0 34 0 0,0 0-47 0 0,0 0-49 0 0,0 0-47 0 0,0 0-86 0 0,0 0-151 0 0,0 0-21 0 0</inkml:trace>
  <inkml:trace contextRef="#ctx0" brushRef="#br0" timeOffset="3.647">348 7088 8952 0 0,'0'0'200'0'0,"0"0"33"0"0,0 0 15 0 0,0 0-283 0 0,0-1 51 0 0,0 1 45 0 0,0-1 38 0 0,0-2 224 0 0,-2-5 604 0 0,0 6-679 0 0,-1-1 246 0 0,-1 1-34 0 0,-4-2 364 0 0,0 1-121 0 0,-1 3-109 0 0,0 1-99 0 0,0 1-90 0 0,-1 1-78 0 0,1 1-69 0 0,-5 4 39 0 0,0 2-106 0 0,-20 17 168 0 0,14-7-141 0 0,2 3-95 0 0,3-2-66 0 0,-14 31 15 0 0,24-38-45 0 0,3-8-26 0 0,1-1 0 0 0,-1 1 0 0 0,2-1 1 0 0,-1 1-1 0 0,1 0 0 0 0,0 1-1 0 0,0-4 11 0 0,0 1-1 0 0,0 0 0 0 0,1 0 0 0 0,0 0 0 0 0,0 0 1 0 0,0 1-11 0 0,5 7 78 0 0,3-2 48 0 0,2-3 123 0 0,1-2-88 0 0,2-3-72 0 0,0-2-54 0 0,-3 0-52 0 0,0-2 0 0 0,0 1-1 0 0,0-2 1 0 0,0 1 17 0 0,4-3-178 0 0,0 1-34 0 0,30-13-534 0 0,-17 6 266 0 0,-21 8 184 0 0,1 0 94 0 0,-1-1 67 0 0,10-4-99 0 0,-7 2 25 0 0,-5 3 49 0 0,0 0-50 0 0,0 0-61 0 0,0 0-73 0 0,-1 1 48 0 0,-1-1-47 0 0,1 1-50 0 0,-1 0-55 0 0,0 0-58 0 0,1-1-64 0 0,-1 1-66 0 0,1 0-71 0 0,4-4-1029 0 0,3-3-973 0 0,-11 9 2688 0 0</inkml:trace>
  <inkml:trace contextRef="#ctx0" brushRef="#br0" timeOffset="3.647">610 7094 7744 0 0,'0'0'174'0'0,"0"0"29"0"0,0 0 12 0 0,0 0 39 0 0,0 0-62 0 0,0 0 35 0 0,0 0 7 0 0,0 0-51 0 0,0 0-44 0 0,0 1-38 0 0,0 0 24 0 0,0 3-16 0 0,-1-2 7 0 0,1 2 103 0 0,-1 0-50 0 0,0 0-43 0 0,0 0-37 0 0,0 3 0 0 0,-1 13-52 0 0,2-12 50 0 0,0 7 164 0 0,0 0-82 0 0,-1 6-37 0 0,3 38-38 0 0,-1-46-47 0 0,0 0 36 0 0,-2 14 195 0 0,0 1 39 0 0,3-16-119 0 0,1-3 34 0 0,-2-8 69 0 0,-1-1 62 0 0,0 0 12 0 0,0 0-30 0 0,0 0-172 0 0,1 0-36 0 0,0 1 45 0 0,2-2-76 0 0,1-2-39 0 0,0-5 64 0 0,1-1 23 0 0,2 0 39 0 0,-1 1-76 0 0,-1-1-38 0 0,5-11-4 0 0,1-3-38 0 0,1 1-189 0 0,0 0-42 0 0,2-4-141 0 0,-7 12 114 0 0,1 0-43 0 0,-5 10 209 0 0,-1 1-12 0 0,-1 1-20 0 0,1 0-35 0 0,-1 0-13 0 0,0 0-34 0 0,1 0-40 0 0,-1 0-43 0 0,0 0 6 0 0,0 0-37 0 0,1 0-39 0 0,-1 0-40 0 0,0 0-45 0 0,0 1-45 0 0,1-1-50 0 0,-1 0-52 0 0,3-5-1136 0 0,3-4-954 0 0</inkml:trace>
  <inkml:trace contextRef="#ctx0" brushRef="#br0" timeOffset="3.647">1020 6984 11920 0 0,'-11'10'438'0'0,"0"0"-87"0"0,1 1-76 0 0,0 1-63 0 0,1-1-53 0 0,0 1-37 0 0,-31 45 298 0 0,29-39-219 0 0,0-1 93 0 0,-2 5-235 0 0,-13 34-30 0 0,23-47 56 0 0,1-3 32 0 0,2-3 8 0 0,-1 0 58 0 0,1-1 69 0 0,1-1 82 0 0,4 0-120 0 0,0 1-43 0 0,1 0-9 0 0,2 0-59 0 0,0-1-53 0 0,1-2-41 0 0,1-2 42 0 0,0-1 0 0 0,0 1 0 0 0,3-3-51 0 0,-4 1 25 0 0,0 0 0 0 0,-1 0 1 0 0,4-3-26 0 0,18-19 23 0 0,-23 19-23 0 0,0 0 0 0 0,-1 0 0 0 0,0 0-1 0 0,-1-1 1 0 0,0 0 0 0 0,0-1 0 0 0,-1 1 0 0 0,1-2 0 0 0,-3 4 0 0 0,0 1 0 0 0,0-1 0 0 0,-1 0 0 0 0,1 1 0 0 0,-2-1 0 0 0,1-1-1 0 0,-1 5 1 0 0,0 0 0 0 0,0-1 0 0 0,0 1 0 0 0,-1-1 0 0 0,1 1 0 0 0,-1 0 0 0 0,0-1 0 0 0,0 1 0 0 0,0 0 0 0 0,0 0 0 0 0,0 0 0 0 0,-1 0 0 0 0,0-1 0 0 0,0 1-118 0 0,-1 1 34 0 0,-2-2-5 0 0,2 3 89 0 0,1 0-1 0 0,0 0 0 0 0,-1 0 1 0 0,1 1-1 0 0,-1-1 1 0 0,1 1-1 0 0,0-1 0 0 0,-1 1 1 0 0,0 0 0 0 0,-3 0-41 0 0,0 0-46 0 0,-2 1-97 0 0,1 0-109 0 0,4 0 97 0 0,-1 0-36 0 0,1 0-40 0 0,0 0-42 0 0,-1 0-46 0 0,1 0-49 0 0,0 0-52 0 0,1 0-54 0 0,-1 0-58 0 0,1 0-61 0 0,0 0-64 0 0,0 0-67 0 0,-2 2-906 0 0,-2 0-934 0 0,6-3 2476 0 0</inkml:trace>
  <inkml:trace contextRef="#ctx0" brushRef="#br0" timeOffset="3.647">1272 6884 11256 0 0,'0'0'256'0'0,"-1"0"-11"0"0,1 0-103 0 0,-1 1-67 0 0,-2 2-6 0 0,1-1 1 0 0,-3 1 114 0 0,-1 1-65 0 0,1 0-52 0 0,-1-1-39 0 0,-15 11-64 0 0,13-8 57 0 0,-4 4-21 0 0,-1 1 0 0 0,1 0 0 0 0,-1 1 0 0 0,2 0 0 0 0,0 1 0 0 0,-1 2 0 0 0,12-14 0 0 0,-1 0 0 0 0,1 0 0 0 0,-1 0 0 0 0,1 0 0 0 0,-1 1 0 0 0,1-1 0 0 0,0 0 0 0 0,0 0 0 0 0,0 0 0 0 0,0 1 0 0 0,0-1 0 0 0,0 0 0 0 0,0 0 0 0 0,0 1 0 0 0,0-1 0 0 0,0 0 0 0 0,1 0 0 0 0,-1 1 0 0 0,0-1 0 0 0,1 0 0 0 0,-1 0 0 0 0,1 0 0 0 0,0 0 0 0 0,-1 0 0 0 0,1 0 0 0 0,0 0 0 0 0,-1 0 0 0 0,1 0 0 0 0,0 0 0 0 0,0 0 0 0 0,0 0 0 0 0,1 0 0 0 0,4 5 0 0 0,1-1 0 0 0,0 1 0 0 0,0-1 0 0 0,3 1 0 0 0,-2-1 0 0 0,15 10 0 0 0,-13-9 0 0 0,0 0 0 0 0,0 1 0 0 0,-1 0 0 0 0,5 5 0 0 0,-3 2 220 0 0,-11-7 6 0 0,0-3-80 0 0,1 2 189 0 0,-2 0-32 0 0,-3 4 212 0 0,-4 0-109 0 0,-2-2-93 0 0,0-2-119 0 0,0-1-41 0 0,-5 1 17 0 0,0 0-48 0 0,5-2-31 0 0,6-3-232 0 0,1 0 47 0 0,0 1 41 0 0,0-1 37 0 0,-2 1 58 0 0,-1-1 65 0 0,-10 4 397 0 0,9-3-366 0 0,3-1-119 0 0,1 0-45 0 0,-1 0-55 0 0,1-1-65 0 0,-1 1-44 0 0,1 0-65 0 0,0 0-71 0 0,0-1-76 0 0,-1 1-83 0 0,1 0-90 0 0,0 0-96 0 0,-1-1-101 0 0,1 1-15 0 0,0 0-92 0 0,0 0-903 0 0,-1 1-1005 0 0</inkml:trace>
  <inkml:trace contextRef="#ctx0" brushRef="#br0" timeOffset="3.647">1550 6904 13360 0 0,'0'0'298'0'0,"0"0"46"0"0,0 0-170 0 0,0 0-38 0 0,-1 0 41 0 0,1 0-97 0 0,-4 2-24 0 0,2-1 19 0 0,-5 2-50 0 0,0 0 1 0 0,1 0 0 0 0,-1 1 0 0 0,1 0-1 0 0,0 0 1 0 0,0 1 0 0 0,0 0 0 0 0,1 0 0 0 0,-1 0-1 0 0,1 1 1 0 0,1-1 0 0 0,-1 1-26 0 0,0 1 10 0 0,1-1-1 0 0,0 1 1 0 0,1 0 0 0 0,-2 3-10 0 0,4-8-1 0 0,-1 4-9 0 0,-1 1 0 0 0,1-1-1 0 0,0 1 1 0 0,0 1 10 0 0,1-6-3 0 0,1 0 1 0 0,0 0 0 0 0,0 0-1 0 0,0 0 1 0 0,0 0-1 0 0,0 1 1 0 0,0-1 0 0 0,1 0-1 0 0,-1 0 1 0 0,1 0 0 0 0,-1 0-1 0 0,1 0 1 0 0,0-1-1 0 0,-1 1 1 0 0,1 0 0 0 0,1 1 2 0 0,3 4 0 0 0,1 1 0 0 0,-1-2 0 0 0,1 1 0 0 0,1-1 0 0 0,-1 0 0 0 0,1 0 0 0 0,0 0 0 0 0,0-1 0 0 0,1 0 0 0 0,0-1 0 0 0,-3-1 0 0 0,-2-2 0 0 0,-1 1 0 0 0,0-1 0 0 0,1 1 0 0 0,-1 0 0 0 0,0 0 0 0 0,0 0 0 0 0,0 0 0 0 0,0 0 0 0 0,1 2 0 0 0,-2-3 2 0 0,-1-1 0 0 0,1 1 1 0 0,-1-1-1 0 0,1 1 0 0 0,-1 0 1 0 0,0-1-1 0 0,1 1 0 0 0,-1 0 1 0 0,0-1-1 0 0,1 1 0 0 0,-1 0 1 0 0,0 0-1 0 0,0-1 1 0 0,0 1-1 0 0,0 0-2 0 0,0 0 6 0 0,0 0 1 0 0,0 0-1 0 0,0 0 0 0 0,0 0 1 0 0,0 0-1 0 0,0 0 1 0 0,0-1-1 0 0,-1 1 0 0 0,1 0 1 0 0,0 0-1 0 0,-1 0 1 0 0,1-1-1 0 0,-1 1 0 0 0,1 0 1 0 0,0 0-1 0 0,-1-1 1 0 0,0 1-7 0 0,-7 7 101 0 0,-20 8 272 0 0,14-11-239 0 0,2 0-63 0 0,0-1-65 0 0,3-2-52 0 0,1 1-47 0 0,0 0-56 0 0,1 0-60 0 0,3-1 192 0 0,1-1-60 0 0,0 0-64 0 0,-1 1-69 0 0,1-1-75 0 0,-1 0-80 0 0,1 0-85 0 0,-1 1-90 0 0,1-1 31 0 0,1 0-66 0 0,-1 0-68 0 0,0 0-71 0 0,-3 1-1094 0 0,-2 2-1022 0 0</inkml:trace>
  <inkml:trace contextRef="#ctx0" brushRef="#br0" timeOffset="3.647">2106 6929 11056 0 0,'-1'1'248'0'0,"-6"4"47"0"0,-2-1-46 0 0,0 0-52 0 0,-1-1-55 0 0,-3 1-40 0 0,0 2-119 0 0,-13 6 6 0 0,7-3 62 0 0,0 1 0 0 0,1 0 0 0 0,-5 4-51 0 0,18-10 2 0 0,-1 1 1 0 0,1 0-1 0 0,0-1 1 0 0,-1 3-3 0 0,-4 8 50 0 0,6-1 71 0 0,7 1 93 0 0,-2-13-171 0 0,1 1 1 0 0,-1-1 0 0 0,0 0 0 0 0,1 0 0 0 0,0 0-1 0 0,-1 0 1 0 0,1 0 0 0 0,0-1 0 0 0,0 1-44 0 0,22 14 389 0 0,-6-7-183 0 0,-3-2-94 0 0,-2-1-74 0 0,-4-3-66 0 0,55 20 120 0 0,-45-17-14 0 0,1 1 82 0 0,-19-7-119 0 0,-1 0-1 0 0,1 0 1 0 0,0 0 0 0 0,0 1-1 0 0,0-1 1 0 0,0 1-1 0 0,-1-1 1 0 0,1 0-1 0 0,0 1 1 0 0,0-1 0 0 0,-1 1-1 0 0,1 0 1 0 0,0-1-1 0 0,-1 1 1 0 0,1 0-1 0 0,-1-1 1 0 0,1 1-1 0 0,-1 0 1 0 0,1-1 0 0 0,-1 1-1 0 0,1 0-40 0 0,-2 6 378 0 0,-4-1-49 0 0,-2 0-60 0 0,-2-1-72 0 0,1-1-85 0 0,0-1-95 0 0,-23 6 21 0 0,18-6-69 0 0,1-1-65 0 0,0 1-91 0 0,7-1 51 0 0,-1-1-33 0 0,0 1-36 0 0,1 0-39 0 0,-7 1-298 0 0</inkml:trace>
  <inkml:trace contextRef="#ctx0" brushRef="#br0" timeOffset="3.647">2232 7059 11952 0 0,'0'0'220'0'0,"0"0"-103"0"0,1 0-70 0 0,2 0-29 0 0,-2 0 41 0 0,0 0 33 0 0,0 0 52 0 0,0 0 66 0 0,-1 0 76 0 0,3 1-207 0 0,1-1-48 0 0,13-4-30 0 0,-14 3-6 0 0,11-1 36 0 0,-8 1 134 0 0,-1-1-49 0 0,1-3-21 0 0,3-3 3 0 0,-4 4-10 0 0,-2 2-129 0 0,-1 0 1 0 0,0 0-1 0 0,1-1 1 0 0,-1 1-1 0 0,0 0 1 0 0,1-3 40 0 0,4-10-127 0 0,-3 2 81 0 0,-3-1 82 0 0,-1 13-33 0 0,0 0 0 0 0,0-1 0 0 0,0 1 1 0 0,0 0-1 0 0,0-1 0 0 0,-1 1 0 0 0,1 0 1 0 0,-1 0-1 0 0,1-1 0 0 0,-1 1 0 0 0,1 0 1 0 0,-1 0-1 0 0,0 0 0 0 0,0 0 0 0 0,1 0 1 0 0,-1 0-1 0 0,0 0 0 0 0,0 0 0 0 0,0 0 1 0 0,0 0-1 0 0,0 0 0 0 0,0 1 0 0 0,0-1 1 0 0,-1 0-4 0 0,-13-5-33 0 0,0 5-84 0 0,14 1 53 0 0,-8 1 33 0 0,1 1 34 0 0,-8 7 92 0 0,2 3 105 0 0,2 1 87 0 0,6-7-105 0 0,-1 2 38 0 0,0 2-40 0 0,4-5-74 0 0,0 1 0 0 0,0 0 1 0 0,0 0-1 0 0,-1 6-106 0 0,-1 10 277 0 0,5-7-38 0 0,2-4 12 0 0,1-1 61 0 0,0-4-62 0 0,0 0-42 0 0,0-2-38 0 0,1 1-34 0 0,-1 0-12 0 0,2 0-35 0 0,0 1-19 0 0,5 3-14 0 0,-1-2 8 0 0,-1-3-74 0 0,1-2-77 0 0,1-2-139 0 0,-5-1 83 0 0,5 1-177 0 0,-1 0-40 0 0,10-1-460 0 0,1-2-215 0 0,-13 2 395 0 0,1-1 0 0 0,0-1 0 0 0,-1 1 0 0 0,6-4 640 0 0,3-2-856 0 0,-12 6 596 0 0,0 0-82 0 0,0 0-76 0 0,0 0-69 0 0,-1 1 10 0 0,1-1-44 0 0,-1 0-39 0 0,0 1-36 0 0,3-3-603 0 0,2-1-659 0 0</inkml:trace>
  <inkml:trace contextRef="#ctx0" brushRef="#br0" timeOffset="3.647">2533 7007 9760 0 0,'0'0'222'0'0,"0"0"30"0"0,0 0-26 0 0,0-1-97 0 0,0 1-72 0 0,1-3-22 0 0,0 2 14 0 0,1-2-127 0 0,-1 0 60 0 0,-1 1 55 0 0,0 0 47 0 0,-1-1 73 0 0,0 2 49 0 0,-1-1 91 0 0,-2 1 214 0 0,-3 0 357 0 0,5 1-615 0 0,-1 0-37 0 0,2 0-72 0 0,-1 0-38 0 0,1 1-46 0 0,0-1-51 0 0,-10 2 469 0 0,0 0-61 0 0,-1 1-55 0 0,1 1-49 0 0,0-1-41 0 0,0 1-37 0 0,-11 6 153 0 0,15-6-262 0 0,0 0 0 0 0,1 0-1 0 0,-1 1 1 0 0,1-1 0 0 0,0 1 0 0 0,1 1 0 0 0,-3 2-126 0 0,-1 3 226 0 0,1 1 35 0 0,7-10-218 0 0,0 0-1 0 0,0-1 0 0 0,1 1 0 0 0,-1 0 0 0 0,0 0 0 0 0,1 0 0 0 0,-1 0 0 0 0,1 0 0 0 0,0 0 0 0 0,0 0 0 0 0,0 0 0 0 0,0 1-42 0 0,0 0 39 0 0,0-1-1 0 0,1 0 1 0 0,-1 1 0 0 0,1-1-1 0 0,0 0 1 0 0,0 0 0 0 0,0 0-1 0 0,0 0 1 0 0,0 1 0 0 0,0-1-39 0 0,1 1 55 0 0,1 0 1 0 0,-1 0-1 0 0,1 0 0 0 0,-1 0 1 0 0,4 2-56 0 0,16 10 175 0 0,-13-11-120 0 0,0 0 0 0 0,0 0 1 0 0,1-1-1 0 0,-1 0 0 0 0,1-1 0 0 0,3 1-55 0 0,19 0 76 0 0,-14-3-78 0 0,-1 0-43 0 0,1-2-51 0 0,-1 0-58 0 0,-14 1 159 0 0,1 0-35 0 0,0 0-34 0 0,0 0-35 0 0,0 0-34 0 0,0 0-35 0 0,1-1-34 0 0,-1 1-35 0 0,0-1-34 0 0,0 0-35 0 0,0 0-34 0 0,0 0-35 0 0,0 0-34 0 0,-1 0-34 0 0,0 0-35 0 0,0 0-35 0 0,7-6-813 0 0</inkml:trace>
  <inkml:trace contextRef="#ctx0" brushRef="#br0" timeOffset="3.647">2788 6812 13592 0 0,'0'0'306'0'0,"0"0"46"0"0,0 0 23 0 0,0 0-157 0 0,0 0-105 0 0,0 0-36 0 0,0 1-38 0 0,2 4-26 0 0,-1-2 51 0 0,-1-2 87 0 0,3 8 86 0 0,-1 0-40 0 0,0-1-38 0 0,0 1-32 0 0,1 10 39 0 0,-2 1-88 0 0,0 3 45 0 0,0-16-78 0 0,-1-1 1 0 0,0 0 0 0 0,0 1 0 0 0,-1-1-1 0 0,1 1-45 0 0,-2 24 209 0 0,2-25-139 0 0,0 1 1 0 0,0-1-1 0 0,-1 1 0 0 0,0-1 0 0 0,0 1-70 0 0,-11 34 284 0 0,-10 21-24 0 0,19-55-218 0 0,-2 3 33 0 0,3-7-98 0 0,-2 0-45 0 0,4-2-28 0 0,-1-1 59 0 0,-4 4 87 0 0,3-2-64 0 0,1 0-36 0 0,0-1-46 0 0,-1 0-68 0 0,2 0-78 0 0,-1 0-91 0 0,1 0-104 0 0,0-3 21 0 0,0 1 108 0 0,-1-1 86 0 0,1 1 62 0 0,-2-5-241 0 0,2 4 134 0 0,2-6-395 0 0,0 0 43 0 0,0 1 40 0 0,1-1 39 0 0,0 0 36 0 0,0 0 35 0 0,5-7-375 0 0,-3 6 393 0 0,0 0 37 0 0,6-8-316 0 0,5-2-9 0 0,-4 6 256 0 0,1 2 38 0 0,-7 6 269 0 0,2 0 101 0 0,1 1 114 0 0,-5 2 28 0 0,1 0 34 0 0,-1 0 36 0 0,1 0 38 0 0,-1 1 40 0 0,0 0 41 0 0,0 0 43 0 0,0 0 45 0 0,0 1 47 0 0,0 0 48 0 0,-3 0 512 0 0,0 1-485 0 0,0 0-68 0 0,-1 0-60 0 0,1-1-55 0 0,1 1-6 0 0,-1 0-58 0 0,1 0 25 0 0,0 0-68 0 0,3 2 164 0 0,-3-2-189 0 0,0 0 44 0 0,-1 0 13 0 0,0 0 49 0 0,0 1 59 0 0,0-1 68 0 0,2 4 57 0 0,0 1-60 0 0,0-1-56 0 0,-1 0-49 0 0,1 1 0 0 0,-1 1-52 0 0,1 1-6 0 0,1 4 39 0 0,8 20 16 0 0,0-8-98 0 0,-5-15-172 0 0,-6-8-73 0 0,-1-1 9 0 0,0 0-83 0 0,0 0-93 0 0,0 0 67 0 0,0 0-41 0 0,0 0-45 0 0,0 0-41 0 0,0 0-38 0 0,0 0-34 0 0,0 0-242 0 0,0 0-58 0 0,0 0-789 0 0,0 0-625 0 0,0 0-1187 0 0</inkml:trace>
  <inkml:trace contextRef="#ctx0" brushRef="#br0" timeOffset="3.647">2985 6847 9848 0 0,'0'0'222'0'0,"2"0"-69"0"0,7 3 352 0 0,-6-2-401 0 0,-1 0-64 0 0,0 0-12 0 0,2 1 111 0 0,-3-1-127 0 0,0 0-36 0 0,0 0-61 0 0,0 0-77 0 0,1 0-96 0 0,-1 0-112 0 0,-1 0 109 0 0,1-1-47 0 0,0 1-39 0 0,-1 0-35 0 0,2 0-490 0 0,0 1-558 0 0</inkml:trace>
  <inkml:trace contextRef="#ctx0" brushRef="#br0" timeOffset="3.647">3162 6927 12032 0 0,'0'0'273'0'0,"0"0"-8"0"0,-1 0-112 0 0,1 1-73 0 0,-4 2-6 0 0,2-1 1 0 0,-5 3 91 0 0,0 0-48 0 0,-8 6 10 0 0,-14 9-57 0 0,17-10-10 0 0,4-3 28 0 0,0 1 54 0 0,-5 5 21 0 0,-1 0 35 0 0,2 4 38 0 0,4-6-79 0 0,1 0 86 0 0,6-9-179 0 0,0 1 0 0 0,0-1 0 0 0,0 0 0 0 0,0 0 0 0 0,1 1 0 0 0,-1-1 0 0 0,0 3-65 0 0,0 4 208 0 0,2-3-22 0 0,-1-1 43 0 0,2 0 100 0 0,0-3-91 0 0,1 0-55 0 0,0-1-48 0 0,2 0-38 0 0,2 0-4 0 0,1-1-27 0 0,-7 0-48 0 0,12-1 19 0 0,-1-2-66 0 0,0-2-52 0 0,0 0-39 0 0,0-3-195 0 0,0-1 1 0 0,6-5 314 0 0,-4 4-161 0 0,-2 1 66 0 0,21-17-153 0 0,-13 10 36 0 0,2 1-65 0 0,-5 5 98 0 0,-13 8 142 0 0,0 0 1 0 0,0 0-1 0 0,0 1 0 0 0,0-1 0 0 0,1 1 1 0 0,-1 0-1 0 0,0 0 0 0 0,1 1 0 0 0,2-1 37 0 0,-5 3-63 0 0,1 3 68 0 0,-2-4-1 0 0,4 7 23 0 0,0 1 73 0 0,-1 4 93 0 0,0 10 190 0 0,-2 15 293 0 0,-3-27-500 0 0,0-1-49 0 0,0-9-202 0 0,1 1 40 0 0,-1-1 38 0 0,1 1 33 0 0,-1 0 44 0 0,0-1 33 0 0,0 1 58 0 0,0 1 128 0 0,-1-1 129 0 0,2-2-184 0 0,0-1-128 0 0,0 0-36 0 0,1-1-47 0 0,0 0-53 0 0,4-7 177 0 0,-1-1-37 0 0,6-4-21 0 0,5-10 18 0 0,-1 2-122 0 0,-5 12-48 0 0,1-4 25 0 0,3-1 21 0 0,0 1 1 0 0,7-7 6 0 0,-9 12-59 0 0,-7 5 44 0 0,0 1-1 0 0,0 1 1 0 0,0-1 0 0 0,1 0-1 0 0,-1 1 1 0 0,1 0 0 0 0,0 0-1 0 0,-1 0 1 0 0,1 1 0 0 0,1-1 15 0 0,4 3-43 0 0,4 5 33 0 0,-2 1 49 0 0,-9-5-21 0 0,-1 0 0 0 0,0 0 0 0 0,0 0 0 0 0,-1 1 0 0 0,1-1 0 0 0,0 0 0 0 0,-1 1 0 0 0,1-1 0 0 0,-1 1 0 0 0,0-1 0 0 0,0 1 0 0 0,0 0 0 0 0,0 0 0 0 0,0 2-18 0 0,1 17 58 0 0,-1-5-48 0 0,0 2 2 0 0,-2-6 36 0 0,0-9-242 0 0,1 0 62 0 0,-1-1 57 0 0,1 1 49 0 0,-1 2 74 0 0,0 0 86 0 0,-3 14 503 0 0,3-16-538 0 0,0 0-37 0 0,0 1-50 0 0,-1-1-64 0 0,1 0-76 0 0,0 0-87 0 0,0 0-61 0 0,0 0-88 0 0,-1 0-96 0 0,1 0-106 0 0,0 0-114 0 0,-1 0-122 0 0,1-3 352 0 0,1 1-33 0 0,-1 0-35 0 0,0 0-36 0 0,-2 5-1673 0 0,-1 4-1270 0 0</inkml:trace>
  <inkml:trace contextRef="#ctx0" brushRef="#br0" timeOffset="3.647">19879 10287 6880 0 0,'1'0'157'0'0,"10"-1"-61"0"0,14-9 232 0 0,-14 5-229 0 0,0 1-59 0 0,-4 1-19 0 0,1 0 39 0 0,7-4 161 0 0,-3 0 48 0 0,1 0 57 0 0,25-20 893 0 0,-22 14-745 0 0,-9 6-269 0 0,1 0-34 0 0,-2 1-43 0 0,1-1-48 0 0,3-5 350 0 0,-1 1-39 0 0,0-1-36 0 0,-2-1-33 0 0,6-13 233 0 0,-3-2-105 0 0,-4 5-151 0 0,-1 0-46 0 0,-1-5 7 0 0,-2-15 75 0 0,-3 27-262 0 0,0 1 1 0 0,0-1 0 0 0,-2 0 0 0 0,-2-9-74 0 0,-1 7 96 0 0,0 1 34 0 0,4 13-51 0 0,-1 0 38 0 0,-7-11 369 0 0,4 9-315 0 0,0 1-74 0 0,3 3-92 0 0,0 0-33 0 0,3 2 27 0 0,-1-1 3 0 0,0 1-1 0 0,0-1 0 0 0,0 0 1 0 0,-1 1-1 0 0,1-1 0 0 0,0 1 0 0 0,0 0 1 0 0,0-1-1 0 0,0 1 0 0 0,0 0 1 0 0,-1-1-1 0 0,1 1 0 0 0,0 0 1 0 0,0 0-1 0 0,0 0 0 0 0,-1 0-1 0 0,-11 1 13 0 0,7 0-244 0 0,1 0 37 0 0,-5 3-98 0 0,4-2 146 0 0,-1 2 93 0 0,1 4 10 0 0,3 1 21 0 0,0 0 0 0 0,0 0 0 0 0,1 0 0 0 0,0 1 0 0 0,0-1 0 0 0,1 1 0 0 0,1-1 0 0 0,-1 1 0 0 0,2-1 0 0 0,0 5 22 0 0,0 2-13 0 0,1-1-1 0 0,4 11 14 0 0,1 0 31 0 0,2-1 39 0 0,11 16-63 0 0,4-1 95 0 0,4-4 96 0 0,3-4 95 0 0,-29-30-267 0 0,7 6 90 0 0,0 0 0 0 0,0-1 1 0 0,1 0-117 0 0,-6-5 49 0 0,-1 0 1 0 0,1-1-1 0 0,-1 1 1 0 0,1-1-1 0 0,0 1 1 0 0,3 0-50 0 0,12 3 178 0 0,11 1 52 0 0,-9-6-143 0 0,1-5 0 0 0,-18 3-55 0 0,0 1-1 0 0,-1-1 1 0 0,1 0-1 0 0,0 0 1 0 0,-1 0-1 0 0,0-1 0 0 0,1 1 1 0 0,-1-1-1 0 0,0 1 1 0 0,1-3-32 0 0,6-8 52 0 0,-2-2-81 0 0,-2-2-111 0 0,-4 7 17 0 0,0 1-38 0 0,0-15-177 0 0,1-15-300 0 0,-3 22 390 0 0,0 17 168 0 0,0 0-20 0 0,0 0-11 0 0,0 0 19 0 0,1 1 6 0 0,0 2 39 0 0,3 8 25 0 0,-3-9 16 0 0,5 13-43 0 0,-2-1 45 0 0,6 13 89 0 0,-8-21-44 0 0,1-1 1 0 0,-1 1-1 0 0,1-1 0 0 0,0 0 0 0 0,1 0 1 0 0,1 2-42 0 0,13 18 138 0 0,-17-25-84 0 0,-1 1-214 0 0,0-1 69 0 0,1 1 58 0 0,-1-1 48 0 0,1 1 121 0 0,3 2 369 0 0,-3-3-402 0 0,1 1-70 0 0,-1-1-57 0 0,-1 1-39 0 0,1-1-46 0 0,0 0-49 0 0,0 1-74 0 0,-1-1-71 0 0,1 0-77 0 0,0 1-85 0 0,-1-1-90 0 0,1 0-98 0 0,-1 0-105 0 0,1 0-110 0 0,-1 0-1003 0 0,0 0-1070 0 0</inkml:trace>
  <inkml:trace contextRef="#ctx0" brushRef="#br0" timeOffset="3.647">20457 9813 10448 0 0,'0'0'233'0'0,"0"0"39"0"0,0 0 16 0 0,0 0-32 0 0,0 0-189 0 0,0 1-33 0 0,7 2-32 0 0,2 0-123 0 0,0 2-92 0 0,0 1-89 0 0,-1 0-82 0 0,-1 1-80 0 0,1 0-75 0 0,-1 1-69 0 0,0-1-67 0 0,3 4-99 0 0</inkml:trace>
  <inkml:trace contextRef="#ctx0" brushRef="#br0" timeOffset="3.647">20676 10044 8664 0 0,'1'1'197'0'0,"0"3"-118"0"0,2-1 33 0 0,3 13 285 0 0,-4-8-311 0 0,-1 3-53 0 0,-1-8 2 0 0,0-1 66 0 0,0 1 53 0 0,0 0 45 0 0,0 1 110 0 0,0 7 669 0 0,0-6-598 0 0,0-2-109 0 0,0 1-92 0 0,0-3 336 0 0,0-1-60 0 0,-1 0-410 0 0,1 0 38 0 0,0 1 186 0 0,-1 0 110 0 0,1 0 82 0 0,-1 3 1366 0 0,0-3-1464 0 0,1-1-36 0 0,-1 0-90 0 0,1 0-39 0 0,-1 0-47 0 0,0 0-52 0 0,1-1-59 0 0,-1 0-66 0 0,0 0-73 0 0,0 0-80 0 0,-5-11 396 0 0,3-1-62 0 0,2 0-48 0 0,3 1-38 0 0,-1 4-48 0 0,1 2-1 0 0,0-1 1 0 0,0 0 0 0 0,1 0 0 0 0,0 1-1 0 0,2-4-20 0 0,8-5 93 0 0,-12 13-90 0 0,1 1 0 0 0,0 0-1 0 0,-1-1 1 0 0,1 1 0 0 0,0 0-1 0 0,0 0 1 0 0,0 0 0 0 0,1 0-3 0 0,6 0-28 0 0,0 2-34 0 0,-1 4-37 0 0,0 4-44 0 0,12 28-18 0 0,-6-10 92 0 0,1-2 33 0 0,-8-13 37 0 0,1-1 0 0 0,1 0 0 0 0,3 3-1 0 0,-3-5-28 0 0,1-5 44 0 0,2-1 46 0 0,6-7 76 0 0,-1-5-3 0 0,-7 1-79 0 0,-2 0-46 0 0,-2 0-47 0 0,-3 1-20 0 0,1 1-1 0 0,-1-1 0 0 0,0 1 0 0 0,2-7 58 0 0,-2 4-70 0 0,-1 0-1 0 0,0-1 1 0 0,-1 1-1 0 0,0-1 1 0 0,0 0 0 0 0,-1 1-1 0 0,0-1 1 0 0,-1 0-1 0 0,0-1 71 0 0,1-5-126 0 0,0 13 95 0 0,0 0 0 0 0,0 0 0 0 0,-1 0 0 0 0,1 0 0 0 0,-1-1 0 0 0,0-1 31 0 0,-10-18-177 0 0,11 22 174 0 0,0 1 0 0 0,0 0 1 0 0,0-1-1 0 0,-1 1 0 0 0,1 0 1 0 0,0-1-1 0 0,0 1 0 0 0,-1 0 0 0 0,1-1 1 0 0,0 1-1 0 0,-1 0 0 0 0,1 0 1 0 0,-1-1-1 0 0,1 1 0 0 0,0 0 0 0 0,-1 0 1 0 0,1 0-1 0 0,-1-1 0 0 0,1 1 1 0 0,0 0-1 0 0,-1 0 0 0 0,1 0 0 0 0,-1 0 1 0 0,1 0-1 0 0,-1 0 0 0 0,1 0 1 0 0,-1 0 2 0 0,0 0-1 0 0,0 1 1 0 0,0-1 0 0 0,0 0 0 0 0,0 1 0 0 0,0-1-1 0 0,0 1 1 0 0,1-1 0 0 0,-1 1 0 0 0,0-1 0 0 0,0 1-1 0 0,-1 0 1 0 0,2 0-2 0 0,-3 2 2 0 0,1 1 0 0 0,0-1 0 0 0,-1 1 0 0 0,1 0 0 0 0,1 0 0 0 0,-1 0 0 0 0,1 0 0 0 0,-1 0 0 0 0,1 0 0 0 0,0 1 1 0 0,-2 6-1 0 0,1-4-1 0 0,0 0 1 0 0,0 1 0 0 0,1-1 0 0 0,0 1 0 0 0,0 0-1 0 0,1 2 1 0 0,2 15 27 0 0,3 2 59 0 0,5-2 88 0 0,-2-11-8 0 0,2-2 48 0 0,-7-9-122 0 0,0 0-1 0 0,1 0 1 0 0,0-1 0 0 0,0 1 0 0 0,0-1 0 0 0,0 0-1 0 0,0 0 1 0 0,0 0 0 0 0,4 1-92 0 0,13 2 314 0 0,-8-3-166 0 0,0-1-42 0 0,0-1-49 0 0,0 0-60 0 0,0-1-70 0 0,0-1-78 0 0,-1 0-88 0 0,0-1-97 0 0,1 0-171 0 0</inkml:trace>
  <inkml:trace contextRef="#ctx0" brushRef="#br0" timeOffset="3.647">17871 10155 8120 0 0,'0'0'182'0'0,"0"0"29"0"0,0 0 12 0 0,2 0-55 0 0,3 0-112 0 0,-1 0-37 0 0,-2 0 38 0 0,2 0 152 0 0,-2 1 107 0 0,-1-1 79 0 0,-6 3 1081 0 0,3-2-1129 0 0,0 0-10 0 0,-1 0-62 0 0,1 0-81 0 0,1 0-99 0 0,-12 11 359 0 0,0 0-109 0 0,0 3-40 0 0,-7 8 12 0 0,-3 4 4 0 0,13-16-100 0 0,0 2-85 0 0,-1 4-54 0 0,-4 10-51 0 0,3 2 2 0 0,7-10 52 0 0,2-4 55 0 0,2 0 87 0 0,1-14 29 0 0,0-1-20 0 0,0 0-127 0 0,0 0-61 0 0,1 3-68 0 0,0-2 52 0 0,-1 0 22 0 0,0-1 33 0 0,1 1 43 0 0,-1 0 48 0 0,2 3-87 0 0,1-3-21 0 0,6-1-74 0 0,-4 0 23 0 0,0-1 40 0 0,-2 1-16 0 0,-2-1-42 0 0,1 0 1 0 0,-1 0-1 0 0,1 1 1 0 0,-1-1 0 0 0,0 0-1 0 0,0 0 1 0 0,0 0-1 0 0,1 0 1 0 0,-1-1-1 0 0,0 1 1 0 0,0 0-1 0 0,0 0 1 0 0,-1-1 0 0 0,1 1-1 0 0,0 0-1 0 0,2-5 41 0 0,-2 5-36 0 0,0 0 0 0 0,0-1 0 0 0,-1 1 0 0 0,1 0 0 0 0,0-1 0 0 0,-1 1 0 0 0,1-1 0 0 0,-1 1 1 0 0,1-1-1 0 0,-1 1 0 0 0,0-1-5 0 0,6-12 72 0 0,-6 13-71 0 0,1 0-1 0 0,-1 0 1 0 0,0 1 0 0 0,1-1-1 0 0,-1 0 1 0 0,0 0 0 0 0,1 0-1 0 0,-1 0 1 0 0,0 1 0 0 0,0-1 0 0 0,0 0-1 0 0,1 0 1 0 0,-1 0 0 0 0,0 0-1 0 0,0 0 0 0 0,3-12 11 0 0,4 1 39 0 0,1-8-47 0 0,0 1 8 0 0,3 1 40 0 0,-9 16-50 0 0,0 0-1 0 0,0-1 0 0 0,0 1 1 0 0,-1-1-1 0 0,1 1 0 0 0,-1-1 0 0 0,1-2 0 0 0,-1 2 0 0 0,0 0 0 0 0,1 1 0 0 0,-1-1 0 0 0,1 1 0 0 0,-1-1 0 0 0,1 1 0 0 0,1-2 0 0 0,-1 2 0 0 0,0-1 0 0 0,-1 1 0 0 0,1-1 0 0 0,0 1 0 0 0,-1-1 0 0 0,0 1 0 0 0,1-3 0 0 0,3 0 10 0 0,15-11-118 0 0,-8 11 80 0 0,-9 3 15 0 0,0 1-1 0 0,0 0 1 0 0,0 0-1 0 0,0 0 0 0 0,0 0 1 0 0,1 0-1 0 0,-1 1 1 0 0,0 0-1 0 0,0-1 1 0 0,1 1-1 0 0,-1 0 0 0 0,0 1 1 0 0,1-1-1 0 0,-1 0 1 0 0,0 1-1 0 0,1 0 1 0 0,-1 0-1 0 0,0 0 0 0 0,2 1 14 0 0,11 6 4 0 0,-9-2-19 0 0,-5 0-47 0 0,-3-4 58 0 0,1-1 3 0 0,0-1 1 0 0,-1 1-1 0 0,1-1 1 0 0,0 1-1 0 0,0 0 1 0 0,0-1-1 0 0,0 1 1 0 0,-1-1-1 0 0,1 1 1 0 0,0 0-1 0 0,0-1 1 0 0,0 1-1 0 0,0-1 0 0 0,0 1 1 0 0,1 0-1 0 0,-1-1 1 0 0,0 1-1 0 0,0-1 1 0 0,0 1-1 0 0,0 0 1 0 0,1-1-1 0 0,-1 1 1 0 0,0-1-1 0 0,1 1 1 0 0,-1-1-1 0 0,0 1 1 0 0,1-1-1 0 0,-1 1 1 0 0,0-1-1 0 0,1 1 0 0 0,-1-1 1 0 0,1 0-1 0 0,-1 1 1 0 0,1-1-1 0 0,0 1 1 0 0,0 0-2 0 0,-1-1 1 0 0,0 0-1 0 0,1 0 1 0 0,-1 1 0 0 0,0-1 0 0 0,0 0 0 0 0,1 1 0 0 0,-1-1-1 0 0,0 0 1 0 0,0 1 0 0 0,0-1 0 0 0,1 0 0 0 0,-1 1 0 0 0,0-1-1 0 0,0 0 1 0 0,0 1 0 0 0,0-1 0 0 0,0 0 0 0 0,0 1-1 0 0,0-1 1 0 0,0 0 0 0 0,0 1 0 0 0,0-1 0 0 0,0 1 0 0 0,0-1-1 0 0,0 0 1 0 0,0 1 0 0 0,0-1 0 0 0,0 0 0 0 0,0 1 0 0 0,0-1-1 0 0,-1 0 1 0 0,1 1 0 0 0,0-1 0 0 0,0 0 0 0 0,0 1-1 0 0,-1-1 1 0 0,1 0 0 0 0,0 1 0 0 0,0-1 0 0 0,-1 0 0 0 0,1 0-1 0 0,0 1 1 0 0,-1-1 0 0 0,1 0 0 0 0,0 0 1 0 0,-1 0 0 0 0,1 1 0 0 0,0-1 0 0 0,-1 0 0 0 0,1 1 0 0 0,0-1 0 0 0,-1 0 0 0 0,1 1 0 0 0,0-1 0 0 0,-1 1 0 0 0,1-1 0 0 0,0 1 0 0 0,0-1 0 0 0,0 0 0 0 0,-1 1 0 0 0,1-1 0 0 0,0 1 0 0 0,0-1 0 0 0,0 1 0 0 0,0-1 0 0 0,0 1 0 0 0,0-1 0 0 0,0 1 0 0 0,0-1 0 0 0,0 1 0 0 0,0-1 0 0 0,0 1-1 0 0,12 16 13 0 0,-10-1 52 0 0,-2-15-55 0 0,0 1 0 0 0,0 0 0 0 0,0-1 0 0 0,0 1 0 0 0,0 0 1 0 0,0 0-1 0 0,1-1 0 0 0,-1 1 0 0 0,1 0 0 0 0,-1-1 1 0 0,1 1-1 0 0,0 0-9 0 0,1 1 19 0 0,-1-3-12 0 0,0 1 0 0 0,-1 0-1 0 0,1-1 1 0 0,-1 1-1 0 0,1 0 1 0 0,-1-1-1 0 0,1 1 1 0 0,-1 0-1 0 0,0-1 1 0 0,1 1 0 0 0,-1 0-1 0 0,0 0 1 0 0,1 0-1 0 0,-1-1 1 0 0,0 1-1 0 0,0 0 1 0 0,0 0-1 0 0,0 0 1 0 0,0 0-1 0 0,0 0 1 0 0,0-1 0 0 0,0 1-1 0 0,0 0 1 0 0,0 0-1 0 0,0 0 1 0 0,0 0-1 0 0,-1-1 1 0 0,1 1-1 0 0,0 0 1 0 0,-1 0-1 0 0,1 0-6 0 0,-1 0 4 0 0,1-1-1 0 0,0 1 1 0 0,0 0-1 0 0,-1-1 0 0 0,1 1 1 0 0,0 0-1 0 0,0 0 1 0 0,0-1-1 0 0,0 1 0 0 0,0 0 1 0 0,0 0-1 0 0,0-1 0 0 0,1 1 1 0 0,-1 0-1 0 0,0 0 1 0 0,0-1-1 0 0,0 1 0 0 0,1 0 1 0 0,-1-1-1 0 0,0 1 1 0 0,1 0-1 0 0,-1-1 0 0 0,1 1 1 0 0,-1 0-4 0 0,1 0 2 0 0,-1-1 0 0 0,1 1 1 0 0,-1 0-1 0 0,1 0 0 0 0,-1 0 0 0 0,1-1 1 0 0,-1 1-1 0 0,0 0 0 0 0,0 0 1 0 0,1 0-1 0 0,-1 0 0 0 0,0 0 1 0 0,0 0-1 0 0,0 0 0 0 0,0-1 0 0 0,0 1 1 0 0,0 0-1 0 0,0 0 0 0 0,0 0 1 0 0,-1 0-1 0 0,1 0 0 0 0,0 0 1 0 0,0 0-1 0 0,-1 0 0 0 0,1 0-2 0 0,-1 1 13 0 0,-5 10 21 0 0,1 7-28 0 0,5-18-2 0 0,0 0-1 0 0,0 0 0 0 0,0 1 1 0 0,0-1-1 0 0,0 0 0 0 0,-1 1 0 0 0,1-1 1 0 0,0 0-1 0 0,-1 0 0 0 0,1 1 0 0 0,-1-1 1 0 0,0 0-1 0 0,1 0 0 0 0,-1 0 0 0 0,0 0 1 0 0,0 0-1 0 0,1 0 0 0 0,-1 0 0 0 0,0 0 1 0 0,0 0-1 0 0,-1 0-3 0 0,-2 3-5 0 0,3-3 7 0 0,1 0-1 0 0,-1 0 0 0 0,0 0 0 0 0,1 0 1 0 0,-1 0-1 0 0,0 0 0 0 0,1 0 0 0 0,-1 0 1 0 0,1 0-1 0 0,0 0 0 0 0,-1 1 0 0 0,1-1 1 0 0,0 1-2 0 0,-1-1 3 0 0,1 0 0 0 0,0 0 0 0 0,0 0 0 0 0,-1 0 0 0 0,1 0 0 0 0,0 0 0 0 0,-1 0 0 0 0,1 0 0 0 0,-1 0-1 0 0,1 0 1 0 0,-1 0 0 0 0,0 0 0 0 0,1 0 0 0 0,-1-1 0 0 0,0 1 0 0 0,0 0-3 0 0,0 0 1 0 0,1-1-1 0 0,0 0 0 0 0,0 0 0 0 0,0 0 0 0 0,-1 0 0 0 0,1 0 0 0 0,0 0 0 0 0,0 0 0 0 0,0 0 0 0 0,0 0 0 0 0,0 0 0 0 0,0 0-1 0 0,-1 0 1 0 0,1 1 0 0 0,0-1 0 0 0,0 0 0 0 0,0 0 0 0 0,0 0 0 0 0,0 0 0 0 0,0 0 0 0 0,0 0 0 0 0,0 0 0 0 0,0 1 0 0 0,0-1-1 0 0,0 0 1 0 0,-1 0 0 0 0,1 0 0 0 0,0 0 0 0 0,0 0 0 0 0,0 0 0 0 0,0 1 0 0 0,0-1 0 0 0,0 0 0 0 0,0 0 0 0 0,0 0 0 0 0,0 0-1 0 0,0 0 1 0 0,0 1 0 0 0,0-1 0 0 0,0 0 0 0 0,0 0 0 0 0,0 0 0 0 0,1 0 0 0 0,-1 0 0 0 0,2 14 37 0 0,-2-11-176 0 0,0-1 33 0 0,2 1-17 0 0,4 0-82 0 0,-4-2 111 0 0,1 0-37 0 0,-1 0-78 0 0,1 0-84 0 0,-3-1 160 0 0,1 0 16 0 0,-1 0-13 0 0,0 0-38 0 0,0 0-9 0 0,0 0-41 0 0,0 0-44 0 0,0 0-51 0 0,0 0-56 0 0,0 0-50 0 0,0 0-45 0 0,0 0-40 0 0,0 0-146 0 0,0 0-38 0 0,0 0-176 0 0,0 0-474 0 0</inkml:trace>
  <inkml:trace contextRef="#ctx0" brushRef="#br0" timeOffset="3.647">18231 10189 9520 0 0,'0'0'276'0'0,"1"0"2"0"0,1-1-207 0 0,-1 0-43 0 0,-1 0-5 0 0,-1 0 23 0 0,0 1 50 0 0,1 0 110 0 0,0-1-6 0 0,0 1-33 0 0,-1-1 81 0 0,-1 0-111 0 0,0 0-47 0 0,-5-1 95 0 0,4 2-50 0 0,1 0-29 0 0,1 0 32 0 0,0 0 40 0 0,-1 0 46 0 0,-17 1 226 0 0,15 0-305 0 0,0 0-1 0 0,1 0 0 0 0,-1 1 0 0 0,1-1 1 0 0,-1 1-1 0 0,-2 1-144 0 0,-5 4 347 0 0,0 4-8 0 0,6-5-205 0 0,0 1-43 0 0,0 1-50 0 0,0 0-57 0 0,-3 6 57 0 0,7-13-34 0 0,0 1-1 0 0,0-1 0 0 0,0 1 1 0 0,1-1-1 0 0,-1 1 0 0 0,0-1 0 0 0,1 1 1 0 0,-1-1-1 0 0,1 1 0 0 0,-1 0 1 0 0,1 0-1 0 0,0-1 0 0 0,0 1 0 0 0,-1 0 1 0 0,1-1-1 0 0,0 1 0 0 0,1 0 1 0 0,-1 0-1 0 0,0 0-6 0 0,0-1 1 0 0,0 0-1 0 0,0 0 1 0 0,0 0-1 0 0,0 0 1 0 0,0 0 0 0 0,0 0-1 0 0,0 0 1 0 0,-1 0 0 0 0,1 0-1 0 0,0 0 1 0 0,-1 0-1 0 0,1 0 1 0 0,-1 0 0 0 0,1 0-1 0 0,-1 0 1 0 0,1 0 0 0 0,-1 0-1 0 0,0 0 0 0 0,0 0 1 0 0,1-1-1 0 0,-1 1 1 0 0,1 0 0 0 0,-1 0-1 0 0,1 0 1 0 0,0 0 0 0 0,-1 0-1 0 0,1 0 1 0 0,0-1-1 0 0,0 1 1 0 0,0 0 0 0 0,-1 0-1 0 0,1 0 1 0 0,0 0 0 0 0,0 0-1 0 0,0 0 0 0 0,3 10 38 0 0,-3-10-37 0 0,1 1 0 0 0,-1-1 0 0 0,0 0 0 0 0,1 0 0 0 0,-1 1 0 0 0,0-1 0 0 0,0 0 0 0 0,0 1 0 0 0,0-1 0 0 0,0 0 0 0 0,0 1 0 0 0,-1-1 0 0 0,1 0 1 0 0,0 0-1 0 0,-1 1-1 0 0,1-1 3 0 0,0 1 0 0 0,0-1 1 0 0,0 0-1 0 0,0 0 0 0 0,0 0 1 0 0,0 1-1 0 0,0-1 0 0 0,0 0 0 0 0,0 0 1 0 0,0 0-1 0 0,1 0 0 0 0,-1 1 1 0 0,1-1-1 0 0,-1 0 0 0 0,1 0 1 0 0,-1 0-1 0 0,1 1-3 0 0,4 10 40 0 0,-4-4 170 0 0,6-2 156 0 0,-6-5-176 0 0,1-2-78 0 0,1 1-43 0 0,10 0-4 0 0,-8 0-21 0 0,-1-1-17 0 0,1 1 1 0 0,-1-1-1 0 0,0-1 1 0 0,0 1-1 0 0,0-1 1 0 0,0 1-1 0 0,0-1 1 0 0,0 0-1 0 0,-1-1 1 0 0,3 0-28 0 0,11-10 60 0 0,-13 10-59 0 0,6-7-5 0 0,1-8 50 0 0,-3 3-25 0 0,-5 11-22 0 0,-1 1 0 0 0,0-1-1 0 0,0 0 1 0 0,0 0 0 0 0,-1 0-1 0 0,1 0 1 0 0,-1 0 0 0 0,0 0-1 0 0,0 0 1 0 0,-1-1 0 0 0,1 1 1 0 0,5-14-84 0 0,-6 17 81 0 0,1 0 0 0 0,-1 0 0 0 0,1 0 0 0 0,-1 0 0 0 0,1 0-1 0 0,-1 0 1 0 0,0 0 0 0 0,1 0 0 0 0,-1 0 0 0 0,0-1 0 0 0,0 1-1 0 0,0 0 1 0 0,0 0 0 0 0,0 0 0 0 0,0 0 0 0 0,0-1 0 0 0,0 1 3 0 0,-1 0 0 0 0,1 1 0 0 0,0-1 0 0 0,0 0 1 0 0,0 1-1 0 0,0-1 0 0 0,1 0 1 0 0,-1 1-1 0 0,0-1 0 0 0,0 1 0 0 0,0-1 1 0 0,0 0-1 0 0,1 1 0 0 0,-1-1 1 0 0,0 1-1 0 0,0-1 0 0 0,1 0 0 0 0,-1 1 1 0 0,1-1-1 0 0,-1 1 0 0 0,0-1 0 0 0,1 1 1 0 0,-1 0-1 0 0,1-1 0 0 0,0 0 0 0 0,3-3-18 0 0,-5-2-68 0 0,1 5-16 0 0,0 1-2 0 0,0 0 29 0 0,4 1 110 0 0,-1 6-24 0 0,-4 5-14 0 0,-1-3 3 0 0,4-1-58 0 0,-1 1-48 0 0,-2 0-41 0 0,-1-3 73 0 0,-1 2 49 0 0,1-1 62 0 0,2-5-13 0 0,-1 0 0 0 0,1 0 0 0 0,0 0 0 0 0,0 0-1 0 0,0 0 1 0 0,0 0 0 0 0,0 0 0 0 0,0 0-1 0 0,1 0 1 0 0,-1 0 0 0 0,1 0-24 0 0,-1 7 91 0 0,-2-1-53 0 0,2-7-38 0 0,0 1 1 0 0,-1-1-1 0 0,1 0 0 0 0,0 0 1 0 0,-1 0-1 0 0,1 0 1 0 0,0 1-1 0 0,0-1 0 0 0,0 0 1 0 0,0 0-1 0 0,0 1 1 0 0,1-1-1 0 0,-1 0 1 0 0,0 0-1 0 0,13 41 0 0 0,-13-41-204 0 0,0 0 79 0 0,1 0 68 0 0,-1 0 57 0 0,1 0 45 0 0,0 1 34 0 0,2 3 440 0 0,-1-4-416 0 0,-1 1-77 0 0,0-1-61 0 0,0-1-44 0 0,0 1-50 0 0,0 0-58 0 0,-1 0-84 0 0,1 0-80 0 0,0 0-89 0 0,0-1-96 0 0,0 1-103 0 0,0 0-111 0 0,0-1-120 0 0,-1 1-127 0 0,3 0-850 0 0,3 1-1048 0 0</inkml:trace>
  <inkml:trace contextRef="#ctx0" brushRef="#br0" timeOffset="3.647">18276 10009 11016 0 0,'13'-3'324'0'0,"-10"2"-4"0"0,-3 7-124 0 0,3 2-19 0 0,0 0-44 0 0,-2-3-11 0 0,2 6 42 0 0,1-1-44 0 0,-2-8-91 0 0,-1 0-1 0 0,0 1 0 0 0,0-1 1 0 0,0 1-1 0 0,-1-1 0 0 0,1 0 1 0 0,-1 1-1 0 0,1 0 0 0 0,-1-1 1 0 0,0 2-29 0 0,2 12 178 0 0,3-1 83 0 0,-4-11-165 0 0,0 0 0 0 0,0 0 1 0 0,0 0-1 0 0,0 0 0 0 0,0 0 0 0 0,-1 1 1 0 0,0-1-1 0 0,0 3-96 0 0,0-3 78 0 0,0 1 1 0 0,0-1-1 0 0,0 0 0 0 0,0 0 1 0 0,1 0-1 0 0,0 2-78 0 0,0-2 75 0 0,0 0 0 0 0,0 0 0 0 0,-1 0 0 0 0,0 0 0 0 0,0 0 0 0 0,0 2-75 0 0,-1 13 135 0 0,2-16-118 0 0,0 0 0 0 0,-1 0 0 0 0,1 0 0 0 0,0 0 0 0 0,0 0 1 0 0,1-1-1 0 0,-1 2-17 0 0,3 8 81 0 0,-4 0 42 0 0,0-10-96 0 0,0 0 0 0 0,0 0 0 0 0,0 0 0 0 0,0 0 0 0 0,0 0 0 0 0,1 0 0 0 0,-1 0 0 0 0,1-1 0 0 0,-1 1 0 0 0,1 0 0 0 0,0 0 0 0 0,0 0-27 0 0,2 4 86 0 0,3 5-20 0 0,6 15-58 0 0,-10-22-55 0 0,2 3 50 0 0,-2-3-21 0 0,-1 0-55 0 0,0-2-22 0 0,0 0-48 0 0,-1 0-20 0 0,0 0-46 0 0,0 0-51 0 0,-1-1-57 0 0,1 0 81 0 0,0-1-35 0 0,0 0-366 0 0,0 0 90 0 0,0 1-49 0 0,0-1-701 0 0,0 2-550 0 0,0 1-1048 0 0</inkml:trace>
  <inkml:trace contextRef="#ctx0" brushRef="#br0" timeOffset="3.647">18178 10287 9528 0 0,'0'0'216'0'0,"0"0"32"0"0,0 0 10 0 0,1 0-107 0 0,0 0-78 0 0,6 0-54 0 0,-1-1-1 0 0,1 0 0 0 0,-1-1 0 0 0,1 0 0 0 0,5-2-18 0 0,23-6 29 0 0,11 0 40 0 0,-17 3-6 0 0,-11 4 19 0 0,35-10 97 0 0,-19 4-81 0 0,17-9-23 0 0,-8-1-75 0 0,-34 16 28 0 0,2-1 41 0 0,11-2 123 0 0,-11 4-113 0 0,-9 2-15 0 0,-2 0 0 0 0,3 0 80 0 0,-1 1 95 0 0,-3-1 200 0 0,-2 1 1 0 0,0 1-214 0 0,0 1-110 0 0,1 0-88 0 0,-4 5 112 0 0,-1-2-49 0 0,5-5-81 0 0,1 1 0 0 0,-1 0 0 0 0,0-1 0 0 0,1 1 0 0 0,0 0 0 0 0,-1-1-1 0 0,1 1 1 0 0,0 0 0 0 0,0 0 0 0 0,0 0 0 0 0,0 0 0 0 0,0 0 0 0 0,0 2-10 0 0,0-2 13 0 0,0 0 0 0 0,1-1 0 0 0,-1 1 0 0 0,0-1 1 0 0,0 1-1 0 0,0-1 0 0 0,0 1 0 0 0,0-1 1 0 0,-1 1-1 0 0,1-1 0 0 0,0 0-13 0 0,-1 0 12 0 0,1 0 1 0 0,0 0-1 0 0,0 0 1 0 0,0 0-1 0 0,0 1 0 0 0,0-1 1 0 0,1 0-1 0 0,-1 0 0 0 0,0 1 1 0 0,1-1-1 0 0,-1 0 0 0 0,1 1 1 0 0,-1-1-1 0 0,1 1 0 0 0,-1-1 1 0 0,1 1-1 0 0,0-1 1 0 0,0 1-13 0 0,1 2 32 0 0,-1-3-29 0 0,1-1 1 0 0,-1 1-1 0 0,0 0 1 0 0,1 0-1 0 0,-1-1 1 0 0,0 1-1 0 0,0 0 1 0 0,0 0 0 0 0,0-1-1 0 0,0 1 1 0 0,0 0-1 0 0,0 0 1 0 0,0 0-1 0 0,0-1 1 0 0,0 1-1 0 0,0 0 1 0 0,0 0 0 0 0,-1-1-1 0 0,1 1 1 0 0,0 0-1 0 0,-1 0-3 0 0,1 0 6 0 0,0 0 0 0 0,0 1 0 0 0,0-1 0 0 0,0 0 0 0 0,0 1 0 0 0,0-1 0 0 0,0 0 0 0 0,0 0 0 0 0,1 1-1 0 0,-1-1 1 0 0,0 0 0 0 0,1 0 0 0 0,-1 0 0 0 0,1 1 0 0 0,-1-1 0 0 0,1 0 0 0 0,0 0 0 0 0,-1 0 0 0 0,1 0 0 0 0,0 0 0 0 0,0 0-1 0 0,0 0 1 0 0,0 0 0 0 0,0 0 0 0 0,0 0-6 0 0,1 2 104 0 0,-4 0-74 0 0,1 0 10 0 0,2-1 57 0 0,0-1-77 0 0,0 0 97 0 0,1 0 93 0 0,2 2 378 0 0,-3-2-422 0 0,0 0-79 0 0,0-1-48 0 0,0 1-57 0 0,0-1-68 0 0,0 1 282 0 0,-1-1-83 0 0,2-1-32 0 0,7-4 1 0 0,-1-2-35 0 0,17-18-33 0 0,-11 11-26 0 0,-14 13 6 0 0,1 0 0 0 0,0 1 0 0 0,-1-1 0 0 0,1 0 0 0 0,-1 0 0 0 0,0 0 0 0 0,1 0 0 0 0,-1 0 0 0 0,1 1 1 0 0,-1-1-1 0 0,0 0 0 0 0,0 0 0 0 0,0 0 0 0 0,1 0 0 0 0,-1 0 0 0 0,0 0 6 0 0,0 0-10 0 0,0 0-1 0 0,0 0 1 0 0,0 0 0 0 0,0 0-1 0 0,0 0 1 0 0,1 0 0 0 0,-1 0 0 0 0,0 0-1 0 0,1 0 1 0 0,-1 0 0 0 0,1 0-1 0 0,-1 0 1 0 0,1 0 0 0 0,-1 1 0 0 0,1-2 10 0 0,7-5-201 0 0,-3 3 24 0 0,-1-1-38 0 0,2-7-312 0 0,-5 7 325 0 0,0 1 42 0 0,0 3 96 0 0,0-1 0 0 0,0 1 0 0 0,1-1 0 0 0,-1 1 0 0 0,0 0 0 0 0,0-1 0 0 0,1 1 0 0 0,-1 0-1 0 0,2-1 65 0 0,2-1-254 0 0,0 0-104 0 0,-1 0-67 0 0,-3 2 277 0 0,1 4 58 0 0,6 9-64 0 0,2 11-53 0 0,-6-16 177 0 0,1 0 41 0 0,-5-6-3 0 0,1 0 0 0 0,-1 1-1 0 0,1-1 1 0 0,-1 0-1 0 0,0 0 1 0 0,0 0 0 0 0,1 0-1 0 0,-1 0 1 0 0,0 1 0 0 0,0-1-1 0 0,0 0 1 0 0,0 0 0 0 0,0 0-1 0 0,-1 1-7 0 0,1-1 10 0 0,0 1-1 0 0,0-1 0 0 0,0 1 0 0 0,0 0 1 0 0,0-1-1 0 0,1 1 0 0 0,-1-1 1 0 0,0 1-1 0 0,1 1-9 0 0,1 2 1 0 0,0 1-1 0 0,-1 0 1 0 0,0-1-1 0 0,0 1 1 0 0,0 0 0 0 0,-1 0-1 0 0,0 2 0 0 0,1 9 32 0 0,2 1 71 0 0,-2-12-53 0 0,-1-1 110 0 0,-1-1 38 0 0,5 6 338 0 0,-5-9 407 0 0,0-1-729 0 0,1-1 3 0 0,0 0-81 0 0,1 0-106 0 0,0 0-63 0 0,0 0-37 0 0,3-4 158 0 0,-2 0 38 0 0,-1-11 340 0 0,-2 11-330 0 0,1-1-32 0 0,1 0-48 0 0,1-1-61 0 0,-1 4 4 0 0,0 0 0 0 0,-1 0 0 0 0,1 0 1 0 0,-1 0-1 0 0,0 0 0 0 0,0 0 0 0 0,0 0 1 0 0,0-2 0 0 0,0-11-65 0 0,3 1-106 0 0,3-2-49 0 0,-5 9 72 0 0,0 1-54 0 0,0 5 157 0 0,-1 1 0 0 0,1-1 0 0 0,-1 0 1 0 0,1 1-1 0 0,0 0 0 0 0,0-1 0 0 0,0 1 1 0 0,-1-1-1 0 0,1 1 0 0 0,1 0 0 0 0,-1-1 45 0 0,4-3-196 0 0,2-1-42 0 0,1 0-141 0 0,-4 3 147 0 0,0 0-33 0 0,1 0-37 0 0,-1 0-41 0 0,0 1-44 0 0,-1 0-48 0 0,-1 1 131 0 0,-1 0-42 0 0,2 0-448 0 0,1-1-300 0 0,1-1-702 0 0</inkml:trace>
  <inkml:trace contextRef="#ctx0" brushRef="#br0" timeOffset="3.647">19119 10121 7488 0 0,'0'0'217'0'0,"0"0"-51"0"0,-1 1-87 0 0,-1-1-60 0 0,-3 2-63 0 0,3-1 65 0 0,1 0 29 0 0,0-1 42 0 0,0 1 49 0 0,0-1 60 0 0,-7 7 384 0 0,-3-1-86 0 0,-1 0-90 0 0,-1 0-96 0 0,0 0-97 0 0,2 0-108 0 0,0-1 4 0 0,-6 1 7 0 0,-10 3 75 0 0,11 3 37 0 0,7-4-112 0 0,-8 0-2 0 0,-3 2 17 0 0,9 1 8 0 0,-11 16 194 0 0,21-25-411 0 0,0 0 113 0 0,0 1 123 0 0,1 0 221 0 0,1-1 33 0 0,1-1-193 0 0,0-1-109 0 0,0 0-92 0 0,7-5-11 0 0,-4 2-32 0 0,0-1-39 0 0,-1-1-57 0 0,6-3-27 0 0,10 0-11 0 0,5-1 28 0 0,-25 8 126 0 0,14-4-54 0 0,15 4 50 0 0,-16 1 5 0 0,-10-1-2 0 0,4 1 3 0 0,5 5-61 0 0,-10-4 61 0 0,0 0 1 0 0,0 0-1 0 0,-1 0 0 0 0,1 1 1 0 0,0-1-1 0 0,-1 1 1 0 0,1-1-1 0 0,0 2 0 0 0,13 22 130 0 0,-7-10-64 0 0,-1-6-53 0 0,-1 0 41 0 0,-2-1 105 0 0,6 7 250 0 0,-4-9-267 0 0,-5-5-130 0 0,13 10 157 0 0,-1 0 41 0 0,2-1 46 0 0,-1-3 51 0 0,1-4 57 0 0,-1-4 62 0 0,1-6 69 0 0,1-5 73 0 0,-7 2-484 0 0,-4 5-44 0 0,0-1 0 0 0,0 1 0 0 0,0-1 0 0 0,0-1-1 0 0,-1 1 1 0 0,0 0 0 0 0,2-7-40 0 0,7-22 140 0 0,-1 0-108 0 0,-1-1-86 0 0,-2-1-68 0 0,0-7-82 0 0,11-58-333 0 0,-15 71-118 0 0,0-28 655 0 0,-4 28-118 0 0,-2 17 111 0 0,0-1 44 0 0,0 6-55 0 0,-2-1 36 0 0,-5-8 116 0 0,8 17-122 0 0,-1 1-1 0 0,1-1 1 0 0,-1 0 0 0 0,1 1 0 0 0,-1-1 0 0 0,1 1-1 0 0,-1-1 1 0 0,1 1 0 0 0,-1-1 0 0 0,0 1 0 0 0,1-1 0 0 0,-1 1-1 0 0,1 0 1 0 0,-1-1 0 0 0,0 1 0 0 0,0 0 0 0 0,1 0-1 0 0,-1-1 1 0 0,0 1 0 0 0,0 0-12 0 0,1 0 15 0 0,-1 0-1 0 0,0 1 1 0 0,0-1 0 0 0,0 0-1 0 0,0 0 1 0 0,0 1 0 0 0,1-1-1 0 0,-1 0 1 0 0,0 1-1 0 0,0-1 1 0 0,0 1 0 0 0,1-1-1 0 0,-1 1 1 0 0,0 0 0 0 0,1-1-1 0 0,-1 1 1 0 0,1 0 0 0 0,-1-1-1 0 0,0 1 1 0 0,1 0 0 0 0,-1 0-15 0 0,-9 15-63 0 0,1 1-59 0 0,5-6-45 0 0,0 0 0 0 0,0 0 0 0 0,-2 12 167 0 0,1 6-190 0 0,4-14 142 0 0,-1-1 45 0 0,1 5 84 0 0,-1 0 117 0 0,2 8-227 0 0,0-14-20 0 0,1 1 1 0 0,0-1 0 0 0,1 1-1 0 0,3 8 49 0 0,5 9-44 0 0,-5-19 23 0 0,-1 0 94 0 0,1 1 87 0 0,-3-6-3 0 0,1-1-1 0 0,0 1 1 0 0,0-1 0 0 0,3 4-157 0 0,6 3 225 0 0,0 0-44 0 0,4 5 107 0 0,-4-8-140 0 0,-3-4-79 0 0,0 1 48 0 0,7 3 155 0 0,10 5 245 0 0,-14-10-319 0 0,1-1-39 0 0,-1-2-66 0 0,-8-1-135 0 0,0-1 54 0 0,7 3 142 0 0,-7-2-131 0 0,0 0-61 0 0,0-1-90 0 0,0 1-115 0 0,-2-1 2 0 0,1 1-72 0 0,0-1-81 0 0,0 0-88 0 0,-2 0 84 0 0,-1 0-61 0 0,1 0-54 0 0,0 0-48 0 0,0 0-166 0 0,-1 0-46 0 0,1 0-200 0 0,1 0-538 0 0</inkml:trace>
  <inkml:trace contextRef="#ctx0" brushRef="#br0" timeOffset="3.647">16754 10124 7880 0 0,'0'0'232'0'0,"0"0"45"0"0,0 0 66 0 0,0 0 29 0 0,0 0 4 0 0,0 0-7 0 0,0 0-28 0 0,0 0-11 0 0,0 0-2 0 0,1 1 9 0 0,2 4 85 0 0,1 0-38 0 0,-2 1-36 0 0,1 0-35 0 0,0 7 218 0 0,-1 0-112 0 0,-1 2-96 0 0,0-1-79 0 0,-2 1-62 0 0,1-1-47 0 0,0 8 35 0 0,0 2 13 0 0,1 0-54 0 0,1 26 52 0 0,-2-47-423 0 0,1 1 111 0 0,-1-1 94 0 0,0 0 76 0 0,1 1 83 0 0,1 8 395 0 0,-1-7-340 0 0,0-3-122 0 0,-1 1-37 0 0,1 0-47 0 0,-1-1-54 0 0,1 1-62 0 0,-1 0-70 0 0,0-1-79 0 0,1 1-87 0 0,-1-1 75 0 0,0-1-45 0 0,0 1-46 0 0,1 0-50 0 0,-1 0-52 0 0,0-1-54 0 0,0 1-56 0 0,0 0-60 0 0,0-2-1123 0 0,0 0-1017 0 0</inkml:trace>
  <inkml:trace contextRef="#ctx0" brushRef="#br0" timeOffset="3.647">16589 10279 9072 0 0,'0'0'200'0'0,"-1"-1"75"0"0,1-2-32 0 0,0 1-44 0 0,1-1-56 0 0,7-1 0 0 0,0 1-44 0 0,8-4-11 0 0,-1 2-95 0 0,22-2-108 0 0,-29 6 20 0 0,0 0 58 0 0,17-5 64 0 0,-14 3-80 0 0,-1 0-98 0 0,-5 1 25 0 0,0 1-41 0 0,-2 0-156 0 0,1 0-92 0 0,-1 0 54 0 0,-1 0-34 0 0,4 0-468 0 0,1-2-371 0 0,3 0-705 0 0</inkml:trace>
  <inkml:trace contextRef="#ctx0" brushRef="#br0" timeOffset="3.647">16986 10058 7376 0 0,'0'0'216'0'0,"0"0"-78"0"0,0 2-53 0 0,-2 4 29 0 0,1-3-37 0 0,1-1 6 0 0,-1 0 40 0 0,0 5 204 0 0,0 1-36 0 0,-2 8 196 0 0,-1-1-111 0 0,1 1-90 0 0,0-3-98 0 0,0 0-38 0 0,-5 31 238 0 0,6-25-192 0 0,-3 17 129 0 0,2-15-68 0 0,0 0 68 0 0,2 0 84 0 0,0-1 102 0 0,1-18-378 0 0,0-2 23 0 0,0 0 11 0 0,0 0 1 0 0,0 0-7 0 0,0 0-26 0 0,0 0-9 0 0,0 0-4 0 0,0 0-12 0 0,0-1-103 0 0,1 1 0 0 0,-1 0 1 0 0,1 0-1 0 0,-1 0 0 0 0,1 0 0 0 0,-1-1 0 0 0,0 1 0 0 0,1 0 0 0 0,-1-1 0 0 0,0 1 0 0 0,1 0 0 0 0,-1-1 0 0 0,0 1 1 0 0,1 0-1 0 0,-1-1 0 0 0,0 1 0 0 0,0 0 0 0 0,0-1 0 0 0,1 0-7 0 0,7-17 66 0 0,-6 14-53 0 0,2-8-137 0 0,0 1-48 0 0,1 1-60 0 0,1 2-62 0 0,2 1-67 0 0,-7 6 232 0 0,0 1 31 0 0,2-1 35 0 0,14-3-82 0 0,-3 16-55 0 0,-5 0 111 0 0,-1 1 33 0 0,-4-5 22 0 0,1-2 0 0 0,0 1-1 0 0,3 4 35 0 0,5 3-13 0 0,5 7-49 0 0,-3-10 55 0 0,-9-8 38 0 0,-1 1 6 0 0,1-2 1 0 0,-1 1-1 0 0,0 0 1 0 0,1-1-1 0 0,-1 0 1 0 0,2 0-38 0 0,-5-2 12 0 0,0 0 1 0 0,1 1 0 0 0,-1-1 0 0 0,0 0 0 0 0,0 0 0 0 0,0 0-1 0 0,0-1 1 0 0,2 1-13 0 0,-2-1 9 0 0,0 0-1 0 0,1 0 1 0 0,-1 0-1 0 0,0 0 1 0 0,0 0-1 0 0,0 0 1 0 0,1 0-1 0 0,0-2-8 0 0,-2 2-1 0 0,17-13-68 0 0,-8 7-8 0 0,-1-2-37 0 0,0 1-42 0 0,-1-2-51 0 0,-1 1-55 0 0,-1-1-64 0 0,1-3-36 0 0,1-1-80 0 0,3-4-254 0 0,-8 13 473 0 0,-1 1 0 0 0,0-1 0 0 0,0 0-1 0 0,0 0 1 0 0,0-1 223 0 0,8-19-857 0 0,-6 17 615 0 0,-1 1 34 0 0,0-1 48 0 0,-1 0 62 0 0,-2 5 71 0 0,1-5-16 0 0,0 0 38 0 0,-1 2 35 0 0,0 1 34 0 0,-1-2 75 0 0,-2 1 77 0 0,0 1 92 0 0,-2 0 105 0 0,-3 0 400 0 0,-2-1 390 0 0,6 4-835 0 0,0 0-34 0 0,1 1-92 0 0,-1 0-38 0 0,0 1-45 0 0,0 0-53 0 0,-4 0 273 0 0,0 1-43 0 0,1 1-41 0 0,0 0-38 0 0,-5 5 157 0 0,0 2-112 0 0,5-1-124 0 0,0 2-44 0 0,3-5-79 0 0,1 0 0 0 0,1 1 0 0 0,-1-1 1 0 0,1 1-1 0 0,0 0-55 0 0,-2 12 217 0 0,5 11 14 0 0,5 0 10 0 0,-1-10-7 0 0,0-2 83 0 0,-4-13-247 0 0,1 0 1 0 0,-1 0 0 0 0,1 1 0 0 0,0-1 0 0 0,0-1 0 0 0,1 3-71 0 0,0-2 62 0 0,0 0 0 0 0,0-1 0 0 0,1 1 0 0 0,-1 0 0 0 0,1-1 0 0 0,0 0 1 0 0,0 0-1 0 0,0 0 0 0 0,2 1-62 0 0,14 6 267 0 0,2-4 69 0 0,1-4 94 0 0,-19-2-549 0 0,-1 0 69 0 0,3 0 73 0 0,-1 0 86 0 0,1 0 81 0 0,8 0 324 0 0,-9 0-375 0 0,-1 0-71 0 0,-1-1-44 0 0,1 1-54 0 0,0 0-63 0 0,0-1-98 0 0,0 1-104 0 0,1 0-117 0 0,-3-1 157 0 0,0 1-34 0 0,0 0-36 0 0,0-1-38 0 0,0 1-39 0 0,0-1-42 0 0,0 1-42 0 0,0 0-45 0 0,0-1-46 0 0,0 1-48 0 0,4-2-1550 0 0,3-2-1243 0 0,-9 4 3414 0 0</inkml:trace>
  <inkml:trace contextRef="#ctx0" brushRef="#br0" timeOffset="3.647">16123 10244 7568 0 0,'1'0'-106'0'0,"0"0"90"0"0,0 0 80 0 0,-1 0 73 0 0,1 0 24 0 0,0 0 38 0 0,0 0 294 0 0,0 0 216 0 0,1 1 452 0 0,-1 0-602 0 0,0 0-52 0 0,-1 0-213 0 0,1 1-46 0 0,-1-1-81 0 0,0 0-44 0 0,1 1-47 0 0,-1 0-52 0 0,1 4 236 0 0,0 3 137 0 0,-1 6 127 0 0,-1-7-271 0 0,-1 8-12 0 0,1 0 51 0 0,0 5 106 0 0,1 11 252 0 0,1-6-72 0 0,-1-22-541 0 0,0 8 45 0 0,0 0-35 0 0,4 27 11 0 0,1-24-1 0 0,-5-14 2 0 0,0 0-271 0 0,0-1 94 0 0,0 1 80 0 0,1 0 65 0 0,-1-1 44 0 0,0 1 32 0 0,0 2 528 0 0,1-2-503 0 0,-1 0-56 0 0,0 0-75 0 0,0 0-96 0 0,0 0-29 0 0,0-1-57 0 0,1 1-63 0 0,-1-1-68 0 0,0 1-4 0 0,0 0-56 0 0,0-1-58 0 0,0 1-61 0 0,0-1-66 0 0,0 1-69 0 0,0-1-71 0 0,0 1-76 0 0,0-1-1181 0 0,0 0-1112 0 0</inkml:trace>
  <inkml:trace contextRef="#ctx0" brushRef="#br0" timeOffset="3.647">16159 10152 9872 0 0,'0'0'216'0'0,"-1"0"-70"0"0,0-2-14 0 0,-1-1-39 0 0,1 1-28 0 0,0 1 58 0 0,0 0 86 0 0,-1-2-151 0 0,-2-2-68 0 0,3 5-32 0 0,1 1-87 0 0,0 0-91 0 0,0 1-96 0 0,0 0-99 0 0,1 0-106 0 0,-1 0-108 0 0,0 0-114 0 0,1 1-578 0 0,1 2-751 0 0</inkml:trace>
  <inkml:trace contextRef="#ctx0" brushRef="#br0" timeOffset="3.647">16354 10195 9184 0 0,'-1'0'243'0'0,"0"0"-87"0"0,0 0-67 0 0,-4 0 42 0 0,3 0-46 0 0,-20 4 108 0 0,18-3-138 0 0,0 1-1 0 0,1 0 1 0 0,-1 0 0 0 0,1 0 0 0 0,-1 0-1 0 0,1 0 1 0 0,-2 2-55 0 0,2-1 44 0 0,1-1 0 0 0,-1 0 1 0 0,1 1-1 0 0,0-1 0 0 0,0 1 0 0 0,0 0 0 0 0,0 0 0 0 0,1 0 1 0 0,-1 0-45 0 0,1-1 27 0 0,0 0 0 0 0,1 0 0 0 0,-1 0 1 0 0,1 0-1 0 0,-1 0 0 0 0,1 0 0 0 0,0 1 1 0 0,-1 0-28 0 0,4 15-1 0 0,-2-15-8 0 0,0 0 0 0 0,0-1 0 0 0,0 1 0 0 0,1-1 0 0 0,-1 1 0 0 0,1-1 0 0 0,1 2 9 0 0,2 2-33 0 0,0-1 1 0 0,1 1-1 0 0,0-1 1 0 0,1 1 32 0 0,3 2-14 0 0,26 30 14 0 0,-29-32 49 0 0,-2 1 86 0 0,-1 0 111 0 0,-2 5 220 0 0,-5 0 7 0 0,-2-4-212 0 0,-1-1-108 0 0,-1 0-80 0 0,4-4-129 0 0,0-1 46 0 0,0 1 40 0 0,-1-1 34 0 0,-3 3 171 0 0,-13 6 477 0 0,12-8-527 0 0,3 0-108 0 0,-1-1-76 0 0,0 0-92 0 0,0 0-111 0 0,2 0-20 0 0,0-1-72 0 0,0 0-78 0 0,-1 1-84 0 0,1-1-92 0 0,0 0-96 0 0,0 0-105 0 0,0 0-110 0 0,-1 0-741 0 0,-2 1-905 0 0</inkml:trace>
  <inkml:trace contextRef="#ctx0" brushRef="#br0" timeOffset="3.647">14454 10330 5496 0 0,'0'0'126'0'0,"0"-2"-43"0"0,0-12 125 0 0,-2 8-97 0 0,0-5-23 0 0,2 10 114 0 0,0 1 53 0 0,0-1-40 0 0,0 1-103 0 0,0-1-70 0 0,0-2-34 0 0,0 1 46 0 0,0 1 34 0 0,0 0 52 0 0,0 1 64 0 0,0-1 76 0 0,0-2-254 0 0,0 1 67 0 0,0 0 60 0 0,0 1 54 0 0,0 0 47 0 0,0 0 43 0 0,0 1 397 0 0,0 1 62 0 0,1 6 1107 0 0,-1-4-1243 0 0,0 0-101 0 0,1 0-74 0 0,-1 1-96 0 0,0-1-113 0 0,0-2-168 0 0,0 1-35 0 0,0-1-39 0 0,0 1-41 0 0,1-1-44 0 0,-1 0-45 0 0,0 1-49 0 0,0-1-51 0 0,2 19 514 0 0,-2 1-99 0 0,0-1-78 0 0,-4 24 61 0 0,3-35-116 0 0,1 0 0 0 0,0-1 0 0 0,2 9-46 0 0,0 12 148 0 0,0 22 38 0 0,5-1-114 0 0,-6-41-75 0 0,1 1 68 0 0,1-1 101 0 0,-1-3-7 0 0,-2 9 276 0 0,0-8-294 0 0,1-3-120 0 0,-1-1-43 0 0,1 1-133 0 0,-1-1 56 0 0,0 0 48 0 0,0 0 38 0 0,0 1 52 0 0,4 8 134 0 0,1-4-160 0 0,-5-7-191 0 0,0-1-77 0 0,0 0-345 0 0,0 0 333 0 0,0 0 136 0 0,0 0-34 0 0,0 0-6 0 0,0 0-36 0 0,0 0-40 0 0,0 0-45 0 0,0 0-50 0 0,0 0-45 0 0,0 0-41 0 0,0 0-35 0 0,0 0-133 0 0,0 0-34 0 0,0 0-1384 0 0</inkml:trace>
  <inkml:trace contextRef="#ctx0" brushRef="#br0" timeOffset="3.647">14530 10649 7936 0 0,'0'0'233'0'0,"0"0"44"0"0,0 0 37 0 0,0 0 7 0 0,0 0 6 0 0,0 0-3 0 0,0 0-18 0 0,0 0-8 0 0,2 0-2 0 0,-1-1-402 0 0,1 1 120 0 0,0-1 100 0 0,-1 1 81 0 0,2-1 180 0 0,4-1 645 0 0,-5 2-715 0 0,1-1-73 0 0,-2 1-165 0 0,0 0-41 0 0,0 0 169 0 0,-1 0-16 0 0,1 1-4 0 0,0-1-103 0 0,7-2-62 0 0,-5 2 44 0 0,-1-1 67 0 0,0 1 92 0 0,0 0 118 0 0,0-1-321 0 0,10 2-4 0 0,-4 2-5 0 0,-7-1 5 0 0,-1-2-3 0 0,0 1 52 0 0,0-1 20 0 0,-1 0 29 0 0,-1 2-46 0 0,-10 4-22 0 0,-12 3 157 0 0,-1 0 0 0 0,-24 5-193 0 0,16-7 90 0 0,-1 0-55 0 0,2-1 214 0 0,-16 6 193 0 0,11-4-88 0 0,27-4-251 0 0,1-1-32 0 0,-6-2-57 0 0,14-1-126 0 0,1 0-129 0 0,0 0 35 0 0,1-1 35 0 0,2 0-289 0 0,-1 0 234 0 0,0-1-130 0 0,-1 2 116 0 0,1-1-47 0 0,-1 1-56 0 0,0-1-64 0 0,0 0-71 0 0,0 1-79 0 0,0-1-88 0 0,-1 1-94 0 0,4-3-1085 0 0,1-2-1030 0 0</inkml:trace>
  <inkml:trace contextRef="#ctx0" brushRef="#br0" timeOffset="3.647">14638 10187 6848 0 0,'0'-2'234'0'0,"0"-1"-78"0"0,0-10 142 0 0,-2 1-265 0 0,1 9 8 0 0,1 1 14 0 0,-1 1 32 0 0,1-1 42 0 0,0 0 47 0 0,0 1 352 0 0,0 1-323 0 0,0 0-32 0 0,-1 0 84 0 0,1-1-113 0 0,-1 0-49 0 0,-1-3 71 0 0,1 3-62 0 0,0 0 88 0 0,0 1-48 0 0,0 0 39 0 0,-11 0 271 0 0,1 1-38 0 0,-1 1-37 0 0,0 0-35 0 0,-10 3 248 0 0,-1 2-118 0 0,2 1-101 0 0,-1 1-87 0 0,0 1-71 0 0,1 0-57 0 0,-5 2-21 0 0,-36 14 99 0 0,34-15-121 0 0,-13 7 14 0 0,-5 2 56 0 0,15-8 26 0 0,25-12-175 0 0,-6 2-7 0 0,5 4-102 0 0,7-6-45 0 0,0 0-138 0 0,0 0-244 0 0,0 0 289 0 0,0 0-2 0 0,0 0-47 0 0,0 0-101 0 0,0 0-119 0 0,0 0-106 0 0,0 0 89 0 0,0 0-40 0 0,0 0-623 0 0,0 0-484 0 0,0 0-925 0 0</inkml:trace>
  <inkml:trace contextRef="#ctx0" brushRef="#br0" timeOffset="3.647">15012 10066 9704 0 0,'0'0'7'0'0,"0"-1"1"0"0,0 1 0 0 0,-1-1 0 0 0,1 1-1 0 0,0-1 1 0 0,-1 1 0 0 0,1 0 0 0 0,0-1-1 0 0,-1 1 1 0 0,1-1 0 0 0,-1 1 0 0 0,1 0-1 0 0,-1-1 1 0 0,1 1 0 0 0,-1 0 0 0 0,1 0-1 0 0,-1-1 1 0 0,0 1-8 0 0,0 0 36 0 0,-1-1-1 0 0,0 1 1 0 0,0 0-1 0 0,0 0 1 0 0,1 0 0 0 0,-1 0-1 0 0,0 0 1 0 0,0 0-1 0 0,1 0 1 0 0,-3 1-36 0 0,-20 7 355 0 0,10-2-216 0 0,9-4-120 0 0,-15 6 4 0 0,0 1 42 0 0,-4 2 53 0 0,-11 8 108 0 0,18-10-43 0 0,1 2 0 0 0,-5 4-183 0 0,4-1 83 0 0,1 1-36 0 0,-11 13 172 0 0,2 0-39 0 0,2 2-48 0 0,4 3-55 0 0,6-4-17 0 0,2-1 50 0 0,1 6 73 0 0,7-19-14 0 0,0 0-1 0 0,1 11-168 0 0,-1 37 521 0 0,4-31-298 0 0,0 0-36 0 0,3 10-6 0 0,2 0-98 0 0,-4-21-16 0 0,0 1 1 0 0,-1 0-68 0 0,2 26 12 0 0,-1-31-22 0 0,1 19 65 0 0,-3 0 81 0 0,-3-27-77 0 0,1-6-64 0 0,0 1-83 0 0,1-3-4 0 0,0 1-38 0 0,0-2-270 0 0,1 0-31 0 0,0 0-7 0 0</inkml:trace>
  <inkml:trace contextRef="#ctx0" brushRef="#br0" timeOffset="3.647">14498 10577 9728 0 0,'0'0'222'0'0,"0"0"30"0"0,1 0 18 0 0,6 0-118 0 0,-1 0-61 0 0,-1-1-43 0 0,1-1-54 0 0,2 0-19 0 0,-1 2 78 0 0,16-1 336 0 0,2 0-69 0 0,-1-1-68 0 0,1 0-67 0 0,3-1-48 0 0,1 1-91 0 0,8 0 26 0 0,-13-1-67 0 0,-4 1-62 0 0,0-1-79 0 0,-1 1-6 0 0</inkml:trace>
  <inkml:trace contextRef="#ctx0" brushRef="#br0" timeOffset="3.647">15293 10230 9168 0 0,'0'0'266'0'0,"0"0"1"0"0,-1 4-174 0 0,-1 6-79 0 0,-6 5 16 0 0,1 0 51 0 0,-17 33 307 0 0,14-28-253 0 0,-3 7 540 0 0,4-9-260 0 0,1-3-101 0 0,0-1-38 0 0,2-2-80 0 0,-1 0-36 0 0,1 0-41 0 0,-1 0-44 0 0,-2 4 96 0 0,-17 27 506 0 0,14-26-440 0 0,0-2-125 0 0,6-8-105 0 0,0 0-41 0 0,6-6 60 0 0,-1 0 0 0 0,1-1 0 0 0,-1 1 0 0 0,0 0 0 0 0,1-1 0 0 0,-1 1 0 0 0,0-1 0 0 0,1 1 0 0 0,-1-1 0 0 0,0 1 0 0 0,0-1 0 0 0,1 1 0 0 0,-1-1 0 0 0,0 0 0 0 0,0 1 0 0 0,-1-1-26 0 0,2 0 14 0 0,0 0 0 0 0,-1 0-1 0 0,1 0 1 0 0,0 0 0 0 0,0-1-1 0 0,-1 1 1 0 0,1 0 0 0 0,0 0 0 0 0,0 0-1 0 0,0-1 1 0 0,-1 1 0 0 0,1 0-1 0 0,0 0 1 0 0,0 0 0 0 0,0-1-1 0 0,-1 1 1 0 0,1 0 0 0 0,0-1 0 0 0,0 1-1 0 0,0 0 1 0 0,0 0 0 0 0,0-1-1 0 0,0 1 1 0 0,0 0 0 0 0,0-1-1 0 0,0 1 1 0 0,0 0 0 0 0,0 0 0 0 0,0-1-1 0 0,0 1-13 0 0,0-8 159 0 0,1 0-55 0 0,0 0-72 0 0,1 1-91 0 0,4-18-83 0 0,3-10-112 0 0,2 1-70 0 0,-6 21 248 0 0,8-22-106 0 0,-5 11 159 0 0,-5 16 39 0 0,0-1-42 0 0,0 4-28 0 0,0-1-37 0 0,-1 1-18 0 0,1 1-34 0 0,0 1-40 0 0,0-1-42 0 0,-1 3 115 0 0,2 0 77 0 0,-1 1 13 0 0,-2-1 18 0 0,0 1-1 0 0,0 0 0 0 0,0-1 1 0 0,0 1-1 0 0,0 0 1 0 0,0 0-1 0 0,0 0 0 0 0,0 0 1 0 0,0 0-1 0 0,0 0 0 0 0,0 0 1 0 0,0 0-1 0 0,0 0 1 0 0,0 1-1 0 0,0-1 0 0 0,0 0 1 0 0,0 1-1 0 0,1-1 3 0 0,2 3-95 0 0,7 8-15 0 0,12 12 92 0 0,-17-16 18 0 0,0-1 0 0 0,1 0 0 0 0,0 0 0 0 0,0 0 0 0 0,0-1 0 0 0,1 0 0 0 0,-1 0 0 0 0,8 2 0 0 0,0 0 0 0 0,-1-1 0 0 0,1 0 0 0 0,0-1 0 0 0,10 1 0 0 0,-13-4-8 0 0,-8-2 16 0 0,-1 1 0 0 0,1 0 0 0 0,-1 0 0 0 0,0 0 0 0 0,1 0 0 0 0,-1 1 0 0 0,0-1 0 0 0,0 1 0 0 0,2 1-8 0 0,3-1 10 0 0,-7-2 44 0 0,-1 6 15 0 0,0-4-12 0 0,0 0 0 0 0,0 1 0 0 0,0-1 0 0 0,0 1 0 0 0,-1-1 1 0 0,1 1-1 0 0,-1-1 0 0 0,0 2-57 0 0,-5 5 106 0 0,-3 1 46 0 0,-9 6 128 0 0,-5-2-172 0 0,-2-3 72 0 0,0-1 2 0 0,-2-1-63 0 0,1-2-50 0 0,-1-1-38 0 0,-82 10-39 0 0,99-15 15 0 0,-2 0-4 0 0,-1 0 34 0 0,-23-3 139 0 0,12 0-132 0 0,11 1-69 0 0,-1 1-42 0 0,8 0 48 0 0,5 0-84 0 0,1 0-58 0 0,0 0 68 0 0,0 0-53 0 0,0 0-70 0 0,0 0 66 0 0,0 0-33 0 0,0 0-35 0 0,0 0-34 0 0,0 0-340 0 0,0 0 82 0 0,0 0-46 0 0,0 0-655 0 0,0 0-514 0 0,0 0-980 0 0</inkml:trace>
  <inkml:trace contextRef="#ctx0" brushRef="#br0" timeOffset="3.647">15454 10201 6272 0 0,'0'0'182'0'0,"1"0"-123"0"0,-1 1 39 0 0,2-1 127 0 0,5 1 384 0 0,-5 0-462 0 0,0-1-46 0 0,3 0 153 0 0,1 1 33 0 0,4 1 248 0 0,14 9 768 0 0,-16-7-945 0 0,-1 0-45 0 0,-2 0-82 0 0,1 0-57 0 0,-1-1-66 0 0,-1 1-78 0 0,12 11 305 0 0,-1 1-68 0 0,-1-1-57 0 0,-1 2-48 0 0,4 11 24 0 0,-14-21-148 0 0,0 1 0 0 0,0-1 0 0 0,-1 1 1 0 0,0 0-1 0 0,1 3-38 0 0,-1 8 378 0 0,-1-14-249 0 0,0 1-1 0 0,-1 0 1 0 0,0 0-1 0 0,-1 0 0 0 0,0 0 1 0 0,0 2-129 0 0,-4 7 327 0 0,4-10-238 0 0,-1 1 101 0 0,0 1 27 0 0,0-2-109 0 0,0-2-63 0 0,-1 1-55 0 0,2-2 18 0 0,1 0 92 0 0,1-1 107 0 0,3-1 196 0 0,1 0-13 0 0,-2-1-204 0 0,-1 1-113 0 0,0-1-99 0 0,-2 1-48 0 0,0 0-49 0 0,6-1 123 0 0,-1-2 1 0 0,1 1 0 0 0,-1 0 0 0 0,0-1 0 0 0,3-1-1 0 0,14-13 69 0 0,-3-3 35 0 0,-10 8 13 0 0,0 0-1 0 0,5-11-116 0 0,4-9 110 0 0,-13 22-11 0 0,0 1 0 0 0,-1-1 0 0 0,0-1-99 0 0,-1-4 136 0 0,-2 1 46 0 0,0 0-27 0 0,0 11-108 0 0,-1 0-1 0 0,0-1 1 0 0,0 1-1 0 0,0 0 1 0 0,0 0-1 0 0,0 0 0 0 0,-1 0-46 0 0,-1-9 123 0 0,-1-3-12 0 0,2 10-83 0 0,-1 1-1 0 0,1 0 1 0 0,0-1-1 0 0,-1 1 1 0 0,0 0 0 0 0,0 0-1 0 0,-2-1-27 0 0,-2-4 20 0 0,1 5-46 0 0,2-1-98 0 0,1 2-42 0 0,2 1-86 0 0,0 2-173 0 0,0 0 234 0 0,0 0-29 0 0,0 0-68 0 0,0 0 98 0 0,0 0-36 0 0,0 0-39 0 0,0 0-37 0 0,0 0-400 0 0,0 0 102 0 0,0 0-50 0 0,-1-1-760 0 0,1 1-18 0 0,-1-1-48 0 0,0 0-757 0 0</inkml:trace>
  <inkml:trace contextRef="#ctx0" brushRef="#br0" timeOffset="3.647">21193 10058 6792 0 0,'0'0'149'0'0,"0"0"23"0"0,-10 7 151 0 0,5-3-263 0 0,2-2-42 0 0,1 1 33 0 0,-4 2 139 0 0,2-1 42 0 0,0 0 48 0 0,-8 12 772 0 0,7-9-640 0 0,1 1-83 0 0,3-4-215 0 0,-1 0-40 0 0,-1 8 406 0 0,1-1-36 0 0,2-7-266 0 0,0-1-1 0 0,1 1 1 0 0,-1 0 0 0 0,1 0-1 0 0,-1 0 1 0 0,1-1 0 0 0,1 2-178 0 0,-2-4 173 0 0,1-1-36 0 0,1 1-48 0 0,0 0-27 0 0,2 1-14 0 0,-1 0 1 0 0,-1-1 13 0 0,0 0 18 0 0,0 0 34 0 0,10 1 112 0 0,0-2-49 0 0,1-3-53 0 0,0-3-54 0 0,0 0-56 0 0,0-1-59 0 0,-1-1-61 0 0,0 0-64 0 0,1 0-118 0 0,17-16-284 0 0,-16 11 343 0 0,-7 7 157 0 0,1 1 39 0 0,-6 4 4 0 0,0 0 1 0 0,0-1-1 0 0,1 1 0 0 0,-1 0 0 0 0,0 1 0 0 0,0-1 0 0 0,1 0 0 0 0,0 1 29 0 0,-2-1-9 0 0,0 1 0 0 0,1 0-1 0 0,-1 0 1 0 0,0 0-1 0 0,0 0 1 0 0,1 0-1 0 0,-1 1 1 0 0,0-1 0 0 0,1 0-1 0 0,-1 0 1 0 0,0 1-1 0 0,0-1 1 0 0,1 1 9 0 0,6 4-72 0 0,-3 2 61 0 0,-1 0 48 0 0,0 1 39 0 0,-3-5-36 0 0,0-1-1 0 0,0 0 1 0 0,0 1-1 0 0,0-1 1 0 0,0 0 0 0 0,1 0-1 0 0,-1 0 1 0 0,1 0 0 0 0,0 0-40 0 0,5 5 112 0 0,0 1 95 0 0,-2-2 4 0 0,0 0 35 0 0,2 0 87 0 0,7 1 212 0 0,-9-5-527 0 0,-1-1 39 0 0,1 0 40 0 0,0 0 44 0 0,0 0 45 0 0,-1-1 48 0 0,1-1 50 0 0,-1 0 53 0 0,-3 1-107 0 0,-1 0-104 0 0,1-1 1 0 0,0 0-55 0 0,1 0-37 0 0,1-1-34 0 0,-1 0 29 0 0,2-1 2 0 0,-1-1 1 0 0,0 0-1 0 0,0 0 0 0 0,-1 1 1 0 0,1-2-1 0 0,-1 1 0 0 0,0 0 1 0 0,0 0-1 0 0,1-5-32 0 0,1-4 112 0 0,0 0-1 0 0,1-11-111 0 0,-5 16 3 0 0,1 1 0 0 0,-1 0 0 0 0,0 0 0 0 0,0-1 0 0 0,-1-2-3 0 0,-2-6-35 0 0,1 2-44 0 0,1 5-4 0 0,-2-4-55 0 0,0-6-122 0 0,2 3-103 0 0,1 14 28 0 0,0 2 108 0 0,0 0 51 0 0,0 0 48 0 0,0 0 41 0 0,0-1 18 0 0,-1 1 76 0 0,1-2 230 0 0,-1 1-193 0 0,1 0-70 0 0,0 1-44 0 0,-1-1-55 0 0,1 1-63 0 0,0-1-41 0 0,0 1-64 0 0,0 0-72 0 0,0-1-78 0 0,0 1-84 0 0,0 0-92 0 0,0 0-97 0 0,-1 0-105 0 0,1 0-928 0 0,0 0-986 0 0</inkml:trace>
  <inkml:trace contextRef="#ctx0" brushRef="#br0" timeOffset="3.647">21695 9946 8688 0 0,'0'0'256'0'0,"0"0"-60"0"0,0 1-94 0 0,0-1-67 0 0,0 5-55 0 0,0-3 48 0 0,0 7-59 0 0,1 0 45 0 0,-1-1 42 0 0,1 1 44 0 0,1 0 40 0 0,-1 0 41 0 0,0 0 40 0 0,1-1 39 0 0,-1 1 37 0 0,1 0 36 0 0,-1 0 37 0 0,0 0 35 0 0,0-1 33 0 0,0 1 34 0 0,0 8 568 0 0,-1-12-599 0 0,0 1-45 0 0,0-1-42 0 0,1-1-38 0 0,0 6 215 0 0,1 0-114 0 0,-1-1-99 0 0,1 0-58 0 0,-2-8-465 0 0,0-1 84 0 0,0 0 71 0 0,0 0 62 0 0,1 1 58 0 0,-1-1 47 0 0,1 1 385 0 0,0 0-329 0 0,-1-1-109 0 0,0 0-41 0 0,1 0-45 0 0,-1 0-46 0 0,0 1-53 0 0,1-1-60 0 0,-1 0-86 0 0,0 0-85 0 0,1 0-92 0 0,-1 0-101 0 0,0 0-109 0 0,0 0-116 0 0,0 0-126 0 0,0 0 399 0 0,0 0-35 0 0,1-1-990 0 0,0 0 110 0 0,0-2-752 0 0</inkml:trace>
  <inkml:trace contextRef="#ctx0" brushRef="#br0" timeOffset="3.647">21705 9785 9760 0 0,'0'0'222'0'0,"0"0"30"0"0,0 0 18 0 0,0 0 8 0 0,0 0 29 0 0,0 0 12 0 0,0 0 1 0 0,0 0-43 0 0,2 2-162 0 0,1 1-97 0 0,0-1-96 0 0,-1-1-6 0 0,-1 0-38 0 0,6 4-175 0 0,0 1-20 0 0</inkml:trace>
  <inkml:trace contextRef="#ctx0" brushRef="#br0" timeOffset="3.647">22057 9756 8952 0 0,'0'0'200'0'0,"0"0"33"0"0,0 0 15 0 0,0-1-36 0 0,0-1-258 0 0,0 0 59 0 0,1 1 50 0 0,-1-1 42 0 0,2-1 245 0 0,1-2 365 0 0,-2 4-433 0 0,0-1-25 0 0,0 2-166 0 0,-1 0-54 0 0,0-1 592 0 0,0 0-304 0 0,1 1-41 0 0,-1-1 185 0 0,1-1-102 0 0,3-3 372 0 0,-3 4-483 0 0,0-1 40 0 0,0 1 64 0 0,0 0 75 0 0,0 1 91 0 0,0-1 107 0 0,-1 1-740 0 0,2 0 73 0 0,-1 0 49 0 0,2 1 77 0 0,0-1-95 0 0,-2 1-43 0 0,1-1-42 0 0,-1 0-50 0 0,0 1-61 0 0,1-1-102 0 0,-1 1-96 0 0,1-1-110 0 0,-1 1-122 0 0,0-1 266 0 0,0 0-35 0 0,0 0-37 0 0,-1 1-38 0 0,1-1-39 0 0,0 1-42 0 0,-1-1-42 0 0,1 0-44 0 0,1 2-1187 0 0,4 1-968 0 0</inkml:trace>
  <inkml:trace contextRef="#ctx0" brushRef="#br0" timeOffset="3.647">22124 9860 8496 0 0,'0'0'190'0'0,"0"0"28"0"0,0 0 10 0 0,-1-1-26 0 0,-8-15-130 0 0,6 13-7 0 0,0 1 43 0 0,1-1 127 0 0,0 1 94 0 0,1 1-60 0 0,-1-1-54 0 0,0 1-45 0 0,0 0-17 0 0,0-1-42 0 0,-4-1 87 0 0,2 1-31 0 0,1 1 29 0 0,-19-10 875 0 0,1 7-79 0 0,0 6-77 0 0,-2 4-71 0 0,9 0-512 0 0,2 1-109 0 0,1 2-87 0 0,0 1-64 0 0,-15 22-15 0 0,17-18-7 0 0,0 3-2 0 0,0 13-43 0 0,3-8-4 0 0,1 4-3 0 0,5-22 12 0 0,0-1-1 0 0,0 1 1 0 0,0 0 0 0 0,0 0 0 0 0,1 0-1 0 0,0-1 1 0 0,0 1 0 0 0,0 0 0 0 0,0 0-10 0 0,0-2 6 0 0,0 0 0 0 0,0 0 0 0 0,0 0 0 0 0,0-1 0 0 0,0 1 0 0 0,0 0 0 0 0,0-1 0 0 0,0 1 0 0 0,1-1 0 0 0,-1 1 0 0 0,1-1 0 0 0,-1 0 1 0 0,1 0-1 0 0,0 0 0 0 0,-1 0 0 0 0,1 0 0 0 0,0 0-6 0 0,0 0 2 0 0,1 0 0 0 0,-1 0 1 0 0,0-1-1 0 0,1 1 0 0 0,-1-1 1 0 0,0 0-1 0 0,1 0 0 0 0,-1 1 1 0 0,1-2-1 0 0,-1 1 0 0 0,0 0-2 0 0,9-1 46 0 0,-1-1-1 0 0,0 0 1 0 0,4-2-46 0 0,-4 1 29 0 0,-1-1 0 0 0,1 0 0 0 0,-1 0 1 0 0,1-1-1 0 0,-2-1 0 0 0,1 1 0 0 0,0-1 0 0 0,-1-1 0 0 0,3-2-29 0 0,-5 3 35 0 0,-1 0-1 0 0,1 0 1 0 0,-1-1-1 0 0,0 1 0 0 0,-1-1 1 0 0,0 0-1 0 0,0-1-34 0 0,3-5 38 0 0,-1-1 35 0 0,3-11 407 0 0,5-17-480 0 0,-7 18 82 0 0,-4 11-88 0 0,0 0-45 0 0,0 0-54 0 0,0-1-61 0 0,1-6 24 0 0,-2-10 24 0 0,2-9 10 0 0,0 12 35 0 0,0-12-80 0 0,0-4 26 0 0,0 14 128 0 0,-3 27 41 0 0,-1-1-36 0 0,0-2-34 0 0,0-1-59 0 0,0 2-52 0 0,0 5 96 0 0,0 4 37 0 0,6 152 5 0 0,-4-94 13 0 0,12 83 167 0 0,-12-134-167 0 0,7 60 95 0 0,-3-30-46 0 0,-2-23-9 0 0,-1 0 33 0 0,-2-9-17 0 0,1-1 0 0 0,0 1 0 0 0,0-1 0 0 0,1 0-1 0 0,0 0 1 0 0,2 3-68 0 0,-4-9-54 0 0,1-1 43 0 0,1 2 93 0 0,0-1 89 0 0,5-1 300 0 0,-5-3-379 0 0,-1 1-57 0 0,1-2-93 0 0,-1 1-20 0 0,-1 0-37 0 0,1 0-43 0 0,-1 0-45 0 0,1 0-49 0 0,-1 0-53 0 0,0-1-58 0 0,0 1-60 0 0,1-1-65 0 0,-1 1-68 0 0,0-1-72 0 0,0 0-77 0 0,-1 1-79 0 0,1-1-84 0 0,1-2-1199 0 0,0-2-1166 0 0</inkml:trace>
  <inkml:trace contextRef="#ctx0" brushRef="#br0" timeOffset="3.647">22451 9699 9936 0 0,'0'0'222'0'0,"0"0"30"0"0,0 0 20 0 0,0 0-148 0 0,0 2-35 0 0,0 0-35 0 0,0 2-35 0 0,-1 15 0 0 0,1 15 26 0 0,1-23 10 0 0,-2 5 172 0 0,0 3 93 0 0,3-6-162 0 0,1 6 173 0 0,0 27 606 0 0,-2-28-616 0 0,1 0-82 0 0,0 7 26 0 0,0 0-84 0 0,-1 5-47 0 0,0 16-33 0 0,0-44-132 0 0,-1 0 34 0 0,1 3 100 0 0,-1-4-71 0 0,1 2-35 0 0,0 0-90 0 0,-1 1-94 0 0,0-1 47 0 0,0-1-36 0 0,0-1-30 0 0,0-1-36 0 0,0 0-338 0 0,0 0 73 0 0,0 0-50 0 0,0 0-663 0 0,0 0-530 0 0,0 0-1005 0 0</inkml:trace>
  <inkml:trace contextRef="#ctx0" brushRef="#br0" timeOffset="3.647">22331 9797 8928 0 0,'0'0'264'0'0,"0"0"-8"0"0,4-2-167 0 0,5 0-74 0 0,9-2 25 0 0,1 2 69 0 0,4-1 89 0 0,11 0 176 0 0,-2 0-26 0 0,-12 0-150 0 0,-2 1-73 0 0,-1-1-49 0 0,-14 3-86 0 0,0 0 44 0 0,6-2 206 0 0,-4 2-168 0 0,-2 0-67 0 0,0-1-68 0 0,0 1-87 0 0,0 0-109 0 0,-1-1 84 0 0,0 1-35 0 0,-1 0-37 0 0,1 0-39 0 0,-1-1-42 0 0,1 1-44 0 0,0 0-47 0 0,-1-1-49 0 0,5 0-927 0 0,1 0-805 0 0,-7 1 2195 0 0</inkml:trace>
  <inkml:trace contextRef="#ctx0" brushRef="#br0" timeOffset="3.647">22663 9613 8480 0 0,'0'0'248'0'0,"-2"7"25"0"0,-2 0-202 0 0,-2 3-33 0 0,2 2 62 0 0,0 2 64 0 0,-1 21 278 0 0,4-23-314 0 0,-1 5-16 0 0,1 4 85 0 0,2 1 43 0 0,5 21 333 0 0,1-19 91 0 0,0 0 0 0 0,5 9-664 0 0,-6-18 477 0 0,-5-12-327 0 0,0 1 0 0 0,1-1 0 0 0,-1-1 0 0 0,1 1-1 0 0,0 0 1 0 0,0 0 0 0 0,0-1 0 0 0,0 1 0 0 0,2 1-150 0 0,-3-3 292 0 0,3 0 63 0 0,-1 1-88 0 0,2 1-50 0 0,2-1 13 0 0,1-4-91 0 0,-2-2-47 0 0,0-1-41 0 0,0 0-36 0 0,5-9-70 0 0,-2 0-80 0 0,4-5-119 0 0,-3 4-69 0 0,2-3 0 0 0,4-1 108 0 0,-3 3 80 0 0,0 5 46 0 0,-13 10 78 0 0,3 0 4 0 0,7 2-58 0 0,-1 4 391 0 0,-2 5-87 0 0,0 16 97 0 0,-4-15-183 0 0,0 2-29 0 0,0 1-35 0 0,1 13 10 0 0,2 4-59 0 0,-7-20-23 0 0,1-2 16 0 0,3 2-57 0 0,-2-10-109 0 0,-1 0 36 0 0,1 1-10 0 0,3 3 65 0 0,-3-4-11 0 0,0-1-50 0 0,0 1-70 0 0,0 0-85 0 0,0-1-101 0 0,0 1-118 0 0,0-1 133 0 0,0 0-49 0 0,0 0-46 0 0,0 0-39 0 0,0 0-139 0 0,0 0-40 0 0,0 0-168 0 0,1 0-454 0 0</inkml:trace>
  <inkml:trace contextRef="#ctx0" brushRef="#br0" timeOffset="3.647">14990 11647 7920 0 0,'0'0'174'0'0,"0"0"29"0"0,0 0 13 0 0,0 0 70 0 0,0 0-82 0 0,0 0-74 0 0,0-1-65 0 0,1 1-55 0 0,-1 0-33 0 0,0 0-105 0 0,1-1-70 0 0,0 1-320 0 0,-1-1 403 0 0,1 1 44 0 0,-1 0 61 0 0,1 0 77 0 0,-1 0 93 0 0,1 0 108 0 0,-1 0 74 0 0,0 0 110 0 0,1 0 120 0 0,-1 0-237 0 0,0 0 33 0 0,0 0 36 0 0,0 0 37 0 0,0 0 38 0 0,0 0 39 0 0,0 0 41 0 0,0 1 43 0 0,1-1 43 0 0,-1 0 46 0 0,1 12-447 0 0,0-1-85 0 0,-2 3-57 0 0,-1 7-62 0 0,-1 2-34 0 0,3-8 40 0 0,-1-1-43 0 0,-1 0-1 0 0,0 0 1 0 0,-1 0 0 0 0,-4 12-3 0 0,-4 27 0 0 0,-2 20-5 0 0,6-34 80 0 0,6-37-34 0 0,0-1-54 0 0,0 0 12 0 0,0 1 64 0 0,1 2 57 0 0,-1 3 85 0 0,1-7 12 0 0,0-2-42 0 0,0 1-38 0 0,0-2-36 0 0,0-1-13 0 0,0-1-65 0 0,0-1-56 0 0,0-1-47 0 0,0-1-57 0 0,0-1-37 0 0,3-31-787 0 0,-1 28 712 0 0,9-39-832 0 0,-2 7 268 0 0,-4 22 455 0 0,0 1 37 0 0,1-1 43 0 0,0 0 46 0 0,0 1 51 0 0,1 0 54 0 0,4-10-2 0 0,-6 14 91 0 0,1 0 34 0 0,1 0 40 0 0,0 1 47 0 0,-6 14-43 0 0,0 0 0 0 0,1 0 1 0 0,-1 0-1 0 0,0 0 0 0 0,1 0 0 0 0,0 1 1 0 0,-1-1-1 0 0,1 0 0 0 0,0 1 0 0 0,0-1 0 0 0,0 1 1 0 0,0-1-41 0 0,0 2 96 0 0,-2 0-6 0 0,1 2-34 0 0,3 3-31 0 0,4 3 17 0 0,4 15 90 0 0,8 21-132 0 0,-10-14 31 0 0,2 2-31 0 0,-1-6 0 0 0,-4-8 37 0 0,7 8 97 0 0,0 2-17 0 0,-10-22-75 0 0,0 0 43 0 0,3 3 104 0 0,0-1 51 0 0,8 10 293 0 0,-8-6-254 0 0,-7-11-141 0 0,1 4-42 0 0,2 1 190 0 0,-1-1 49 0 0,-1-1-141 0 0,-2 0-79 0 0,-1 1-65 0 0,-9 8 274 0 0,-2-1-97 0 0,-4-1-47 0 0,13-9-151 0 0,1 0 0 0 0,-1-1-1 0 0,0 0 1 0 0,1 0-1 0 0,-1 0 1 0 0,-4 1-29 0 0,-11 2 81 0 0,0 2-37 0 0,12-3-25 0 0,0-1-1 0 0,-1 0 1 0 0,1 0 0 0 0,-7 1-19 0 0,-67 6 82 0 0,46-3-78 0 0,21-4 66 0 0,0-1-113 0 0,13-1 2 0 0,1 0-39 0 0,0 0-204 0 0,-1 0 53 0 0,1 0 68 0 0,0 0 59 0 0,0 0 50 0 0,0 0 41 0 0,-1 0 42 0 0,0 0 151 0 0,0 0-139 0 0,1 0-71 0 0,-1 0-47 0 0,1 0-118 0 0,-1 0 52 0 0,1 0-35 0 0,0 0-205 0 0,0 0-119 0 0,0 0 202 0 0,0 0-35 0 0,0 0-38 0 0,0 0-37 0 0,0 0-350 0 0</inkml:trace>
  <inkml:trace contextRef="#ctx0" brushRef="#br0" timeOffset="3.647">15320 11643 8552 0 0,'0'0'190'0'0,"0"0"28"0"0,0 0 11 0 0,1 0-44 0 0,5 0-119 0 0,-3 0-23 0 0,-1-1 100 0 0,6-2 108 0 0,-4 2-159 0 0,9-2 996 0 0,2 2-79 0 0,-7 2-546 0 0,1 0-34 0 0,-1 1-38 0 0,0 1-42 0 0,2 1 42 0 0,0 1-94 0 0,-2 1-105 0 0,-1 1-116 0 0,-2-1 14 0 0,11 17 197 0 0,-14-20-251 0 0,0 0 0 0 0,0 1 0 0 0,-1-1 0 0 0,0 1 0 0 0,1-1 1 0 0,-1 4-37 0 0,3 12 38 0 0,-1-4-98 0 0,-1 0 1 0 0,-1 10 59 0 0,-1-1 28 0 0,-1-13 32 0 0,-1-1 39 0 0,0 1 45 0 0,0-1 54 0 0,0 0-52 0 0,0-1-101 0 0,-3 3-44 0 0,-4 7-2 0 0,1-2 5 0 0,-1-6 57 0 0,-1-1 78 0 0,0-1-22 0 0,1-3 0 0 0,2-3-15 0 0,-5-2-10 0 0,6-1-41 0 0,-2 0 37 0 0,5-3-23 0 0,5-5-47 0 0,2-2-12 0 0,4 0 116 0 0,3 2-67 0 0,3 0-55 0 0,0 1-40 0 0,4-3-77 0 0,-6 3 126 0 0,10-6-6 0 0,-1-2-1 0 0,18-15-2 0 0,-32 24 11 0 0,0-1 0 0 0,0 0-1 0 0,5-9-10 0 0,-7 9 22 0 0,-1 0 0 0 0,1 0 0 0 0,-2-1 0 0 0,1 0 0 0 0,-1 0-22 0 0,8-18 9 0 0,14-32 70 0 0,-22 49-57 0 0,0-1 35 0 0,-2-1 36 0 0,0 1 36 0 0,1-1 70 0 0,-2 5-53 0 0,1 0-35 0 0,-1-6 25 0 0,-2 0-81 0 0,1 8-53 0 0,0 0 0 0 0,0 0 1 0 0,-1 0-1 0 0,1 0 1 0 0,-2-3-3 0 0,-3-2 60 0 0,-6-21 140 0 0,12 29-285 0 0,0 1-38 0 0,0 0-6 0 0,0 0-38 0 0,0 0-135 0 0,0 0-61 0 0,0 0 197 0 0,0 0-41 0 0,0 0-72 0 0,0 0 93 0 0,0 0-38 0 0,0 0-41 0 0,0 0-37 0 0,0 0-402 0 0,0 0 100 0 0,0 0-52 0 0,0 0-767 0 0,0 0-600 0 0,0 0-1144 0 0</inkml:trace>
  <inkml:trace contextRef="#ctx0" brushRef="#br0" timeOffset="3.647">15656 11905 9072 0 0,'0'0'200'0'0,"0"0"33"0"0,0 0 15 0 0,0 0-15 0 0,1 0-217 0 0,0 1 106 0 0,1 1 68 0 0,2 4 336 0 0,-2-3-285 0 0,1 4 86 0 0,-1 0-67 0 0,0 0-60 0 0,-1 0-51 0 0,0 2-27 0 0,-1 0-47 0 0,-2 19 8 0 0,1-11-9 0 0,1-6 43 0 0,0-5-63 0 0,-1 1-42 0 0,0-4 20 0 0,1 1 55 0 0,0-1 14 0 0,-1 0 45 0 0,1-2 14 0 0,0-1 12 0 0,0 0-357 0 0,0 0 91 0 0,0 0 80 0 0,-1 1 73 0 0,1 0 93 0 0,0 0 75 0 0,-1 0 122 0 0,1 0 273 0 0,0 0 283 0 0,0-1-385 0 0,0 0-266 0 0,1-1-78 0 0,-1-1-94 0 0,1 1-113 0 0,13-25 243 0 0,2 2-106 0 0,-4 5-115 0 0,-7 13 9 0 0,0-1 0 0 0,1 1 0 0 0,0 0 0 0 0,0 0 0 0 0,0 1 0 0 0,1 0 0 0 0,0 0 0 0 0,0 0 0 0 0,0 1 0 0 0,0 0 0 0 0,7-2 0 0 0,-7 3 0 0 0,-1 2-46 0 0,-5 1 16 0 0,1-1 1 0 0,-1 1-1 0 0,1 0 1 0 0,-1 1-1 0 0,1-1 1 0 0,0 0-1 0 0,-1 0 1 0 0,1 1-1 0 0,-1-1 1 0 0,1 1-1 0 0,-1-1 1 0 0,1 1-1 0 0,-1 0 1 0 0,1 0 29 0 0,5 3-53 0 0,-1 1 104 0 0,-4-2-3 0 0,-1 3-44 0 0,0-3-2 0 0,2 4-2 0 0,-1 0 0 0 0,0 0 0 0 0,-1 0 0 0 0,1 1 0 0 0,-1-1 0 0 0,-1 0 0 0 0,1 3 0 0 0,1 11 47 0 0,-1-13-19 0 0,0 6 29 0 0,0 0 77 0 0,0-9-91 0 0,0 0-1 0 0,0 0 1 0 0,1-1-1 0 0,-1 1 1 0 0,2 1-43 0 0,1 2 110 0 0,0 0 52 0 0,-2-6-129 0 0,1 0 106 0 0,10 0 507 0 0,-9-1-523 0 0,1 0-54 0 0,-4-1-190 0 0,0 0 51 0 0,0 0 43 0 0,0 0 33 0 0,3 1 221 0 0,-3-1-249 0 0,0 1-38 0 0,-1-1-42 0 0,1 0-21 0 0,0 0-38 0 0,-1 0-43 0 0,1 0-45 0 0,0 0-51 0 0,-1 0-55 0 0,1 0-58 0 0,0 0-62 0 0,-1 0-117 0 0</inkml:trace>
  <inkml:trace contextRef="#ctx0" brushRef="#br0" timeOffset="3.647">18577 11416 10080 0 0,'0'0'230'0'0,"0"0"29"0"0,0-1-88 0 0,-1-2-34 0 0,-2-4 67 0 0,2 2-112 0 0,0 5-19 0 0,1-1 81 0 0,0 1 51 0 0,0 0-85 0 0,0 0-67 0 0,0-1-44 0 0,0-1-52 0 0,0 1 79 0 0,0 1 62 0 0,1-1 46 0 0,-1 1 72 0 0,0 0 84 0 0,1 0 96 0 0,5 0-417 0 0,1 2-102 0 0,-6-1-3 0 0</inkml:trace>
  <inkml:trace contextRef="#ctx0" brushRef="#br0" timeOffset="3.647">16283 11589 5784 0 0,'0'0'132'0'0,"0"0"17"0"0,0 0 10 0 0,0 0-54 0 0,1-1-53 0 0,1-3-15 0 0,0 2 32 0 0,-1 1 5 0 0,-1 0 34 0 0,1 1 42 0 0,0-1 48 0 0,0 1-318 0 0,0 0 74 0 0,0-1 66 0 0,0 1 59 0 0,0-1 52 0 0,0 1 44 0 0,1-1 281 0 0,1 0-25 0 0,2-2 636 0 0,-2 2-499 0 0,-1 0-319 0 0,0 0-68 0 0,0 1-82 0 0,0-1-96 0 0,7 0 353 0 0,4-1 121 0 0,-7 0-258 0 0,-4 2-7 0 0,0 0-10 0 0,7 0-98 0 0,0 0 53 0 0,3 0 82 0 0,6-1 183 0 0,1 0 37 0 0,-6 1-184 0 0,-3 0-86 0 0,0 0-50 0 0,10-1 168 0 0,1 0-38 0 0,-1 0-53 0 0,1 0-72 0 0,-2 1-133 0 0,10 0 118 0 0,-3 0 23 0 0,-8 0-80 0 0,-3 0-53 0 0,0 0-54 0 0,-3 0-48 0 0,1 0-56 0 0,-1 0-68 0 0,0 0-75 0 0,-12 0 105 0 0,1 0-18 0 0,-1 0-55 0 0,0 0-107 0 0,0 0-125 0 0,0 0-113 0 0,0 0 88 0 0,0 0-42 0 0,0 0-639 0 0,0 0-498 0 0,0 0-949 0 0</inkml:trace>
  <inkml:trace contextRef="#ctx0" brushRef="#br0" timeOffset="3.647">16302 11712 6536 0 0,'2'0'422'0'0,"-1"1"-58"0"0,0-1-53 0 0,0 1-49 0 0,0 0 52 0 0,1 0-81 0 0,-1 0-62 0 0,1 0-45 0 0,3 4 203 0 0,-2-3-112 0 0,-1-1-45 0 0,0-1 49 0 0,0 1 59 0 0,0-1 68 0 0,8 0 240 0 0,1 2-37 0 0,0 0-44 0 0,0 0-52 0 0,-4 0-161 0 0,1 0-34 0 0,0-1-37 0 0,-1 0-41 0 0,4 0 103 0 0,0 1-37 0 0,25 2 505 0 0,-19-5-405 0 0,-3 0 11 0 0,1 0-86 0 0,3-1-28 0 0,0 1-91 0 0,4-2-52 0 0,10-4-25 0 0,-22 6-45 0 0,-1-1 0 0 0,1 1 0 0 0,4 0-32 0 0,24-3 22 0 0,-34 3-56 0 0,0 1-64 0 0,0 0-64 0 0,0 0-61 0 0,-1 1-18 0 0,1-1-44 0 0,2 0-304 0 0</inkml:trace>
  <inkml:trace contextRef="#ctx0" brushRef="#br0" timeOffset="3.647">17501 10868 7376 0 0,'0'0'216'0'0,"0"0"26"0"0,0 0-12 0 0,0 0-6 0 0,0 0 0 0 0,0 0-25 0 0,0 1-83 0 0,0 0-52 0 0,-2 3 2 0 0,1-2-6 0 0,-6 14 487 0 0,0-1-75 0 0,1 0-69 0 0,-1 0-64 0 0,0 0-56 0 0,0 0-51 0 0,0 1-44 0 0,0-1-39 0 0,-2 4-5 0 0,0 0-39 0 0,-20 44 122 0 0,17-36-107 0 0,-2 10-10 0 0,9-20-30 0 0,2-7 0 0 0,2-1 36 0 0,0 0 44 0 0,0 0 53 0 0,1-8-14 0 0,0-1 2 0 0,0 0-72 0 0,0 0-39 0 0,0 1-5 0 0,0 0-87 0 0,0 1-72 0 0,0-2 98 0 0,0 1 51 0 0,0-1 71 0 0,0 0 86 0 0,0 0 106 0 0,0 0 122 0 0,2-18-261 0 0,3 1-79 0 0,3-5-54 0 0,8-9-63 0 0,-3 4-23 0 0,-5 9 36 0 0,-3 4-47 0 0,0 0 45 0 0,5-13 109 0 0,12-33 305 0 0,-16 40-342 0 0,1-1-78 0 0,25-68-371 0 0,-24 66 274 0 0,0 1 35 0 0,24-49-23 0 0,-16 41 20 0 0,4-4-93 0 0,-19 32 70 0 0,1-2 34 0 0,6 9 102 0 0,-6-4-56 0 0,-1 0 0 0 0,0 1 0 0 0,0-1 0 0 0,0 0 0 0 0,0 0 0 0 0,0 1 0 0 0,0-1 0 0 0,0 0 0 0 0,-1 1 0 0 0,1-1 0 0 0,0 1 0 0 0,-1-1 0 0 0,1 1 0 0 0,-1-1 0 0 0,1 2 0 0 0,0 3 0 0 0,12 46 0 0 0,-10-33 0 0 0,2-2 0 0 0,6 18 0 0 0,-5-20 4 0 0,1 2 29 0 0,0 0-1 0 0,1 0 0 0 0,5 6-32 0 0,2-3 51 0 0,0 0 1 0 0,13 13-52 0 0,-4-6 72 0 0,-1 1 65 0 0,-22-25-128 0 0,1-1 1 0 0,0 0-1 0 0,0 0 0 0 0,1 0 1 0 0,-1-1-1 0 0,0 1 0 0 0,2 0-9 0 0,10 9 63 0 0,-3-1-16 0 0,-6-7-4 0 0,-1-1 38 0 0,-1-2-38 0 0,-1 0-54 0 0,-1 0-79 0 0,-1 0-60 0 0,0 0-221 0 0,0 0 277 0 0,0 0 3 0 0,0 0-16 0 0,0 0-38 0 0,-1 0-13 0 0,1 0-38 0 0,0 0-45 0 0,-1 0-50 0 0,1 0-53 0 0,-1 0-51 0 0,1 0-43 0 0,-1 0-40 0 0,0 0-139 0 0,0 0-38 0 0,0 0-168 0 0,-2 0-453 0 0</inkml:trace>
  <inkml:trace contextRef="#ctx0" brushRef="#br0" timeOffset="3.647">17537 10931 8536 0 0,'0'0'249'0'0,"0"0"-54"0"0,1 0-93 0 0,-1 0-68 0 0,3-2-53 0 0,0 1 47 0 0,5-2-26 0 0,0 0 45 0 0,0 0 41 0 0,0 1 36 0 0,3-1 67 0 0,-1 0 38 0 0,6-1 173 0 0,0 1 45 0 0,16-1 489 0 0,-10 3-361 0 0,-5 2-176 0 0,1 2-108 0 0,4 0 75 0 0,0 1-109 0 0,-8-2-132 0 0,0 0-34 0 0,4 1-16 0 0,8 3-8 0 0,-20-4-116 0 0,0-1 36 0 0,11 3 88 0 0,-6-2-45 0 0,-4 0-63 0 0,-1-1-44 0 0,-1 1-60 0 0,0-1-32 0 0,0 1-58 0 0,0-1-65 0 0,0 1-72 0 0,-4-2 62 0 0,0 1-48 0 0,1-1-41 0 0,-1 1-36 0 0,0-1-127 0 0,1 1-36 0 0,2 1-1308 0 0,-4-2 1877 0 0</inkml:trace>
  <inkml:trace contextRef="#ctx0" brushRef="#br0" timeOffset="3.647">18086 10913 10448 0 0,'0'0'301'0'0,"0"0"4"0"0,-1 2-199 0 0,-5 2-90 0 0,-4 5 38 0 0,2 2 92 0 0,-1 3 111 0 0,-1 8 198 0 0,6-10-241 0 0,-1-2-33 0 0,-3 4-27 0 0,-1 1 341 0 0,5 0-43 0 0,3 1-59 0 0,1 2-73 0 0,0 3-97 0 0,0-21-380 0 0,0 1 67 0 0,1-1 56 0 0,-1 1 47 0 0,1 0 116 0 0,2 3 362 0 0,-2-3-389 0 0,0 0-65 0 0,-1-1-57 0 0,1 1-38 0 0,-1-1-42 0 0,1 1-49 0 0,-1-1-69 0 0,1 1-68 0 0,-1-1-74 0 0,0 1-81 0 0,1-1-87 0 0,-1 0-94 0 0,0 0-99 0 0,0 0-107 0 0,0 0 814 0 0,0 0-1766 0 0,0 0-1018 0 0</inkml:trace>
  <inkml:trace contextRef="#ctx0" brushRef="#br0" timeOffset="3.647">18132 10684 10600 0 0,'0'-6'193'0'0,"0"-1"41"0"0,0-8 372 0 0,0 11-453 0 0,0 2-35 0 0,0 2 75 0 0,0 0-26 0 0,0 0-9 0 0,0 0-4 0 0,0 0-17 0 0,0 0-53 0 0,0 1-19 0 0,2 4-39 0 0,0 0-50 0 0,0-2-49 0 0,0 0-49 0 0,-1-1-53 0 0,0 0-54 0 0,0-1-55 0 0,0 0-58 0 0,-1 0-58 0 0,1 0-5 0 0,0-1-49 0 0,0 1-50 0 0,0 1-51 0 0,1 1-1006 0 0,1 0-887 0 0</inkml:trace>
  <inkml:trace contextRef="#ctx0" brushRef="#br0" timeOffset="3.647">18331 10745 6736 0 0,'-1'5'183'0'0,"-1"1"-34"0"0,-1 5 62 0 0,-1 0-95 0 0,0 0-69 0 0,-5 13-57 0 0,2-3 150 0 0,-2-1 40 0 0,-11 19 285 0 0,-2-1 112 0 0,-1-1 81 0 0,5-8-110 0 0,12-17-260 0 0,-10 23 431 0 0,10-19-387 0 0,-1 1 143 0 0,7-16-321 0 0,0-1-9 0 0,0 0-28 0 0,0 0-11 0 0,0 0-2 0 0,0-1-17 0 0,3-1-35 0 0,7-4-20 0 0,-4 3-17 0 0,0-2-77 0 0,1-1-43 0 0,-1 0-39 0 0,0 0-35 0 0,7-8-267 0 0,-1 1-91 0 0,19-21-1034 0 0,-18 22 1024 0 0,-4 3 86 0 0,0 1-46 0 0,6-7-419 0 0,21-17-1316 0 0,-24 23 1612 0 0,0 0 61 0 0,-1 1 129 0 0,0 1 77 0 0,0 0 94 0 0,1 1 105 0 0,2-1-3 0 0,-1 1 105 0 0,-6 3 80 0 0,0 0 37 0 0,0 0 40 0 0,0 0 45 0 0,0 1 47 0 0,0 0 51 0 0,0 0 55 0 0,0 1 59 0 0,0 0 61 0 0,0 0 65 0 0,0 0 70 0 0,0 1 72 0 0,-3 0-93 0 0,-1 1-38 0 0,1-1-37 0 0,-2 2-36 0 0,3 0 317 0 0,-2 2-121 0 0,-1 1-108 0 0,-1 0-93 0 0,-1 0-81 0 0,-1 1-66 0 0,0 0-61 0 0,-1 0-36 0 0,-9 18 476 0 0,7-19-310 0 0,-2 2-140 0 0,-1 0 0 0 0,0 0 1 0 0,-1 0-1 0 0,0-1 0 0 0,1-1 0 0 0,-8 5-193 0 0,-7 2 337 0 0,0 0-51 0 0,2-2-88 0 0,1 1-62 0 0,0 1-70 0 0,2 1-83 0 0,14-11-58 0 0,0 0 65 0 0,0 1 77 0 0,0-1 72 0 0,1 0 99 0 0,1 1 193 0 0,3-1-5 0 0,1 0-198 0 0,1-1-100 0 0,2 0-76 0 0,16 1 285 0 0,1-1-117 0 0,5-1-74 0 0,13-2-75 0 0,-5 1-47 0 0,-12 0 25 0 0,-20 1-220 0 0,0 0 68 0 0,0 0 57 0 0,0 1 49 0 0,3-1 104 0 0,10 2 297 0 0,-12-1-344 0 0,1-1-79 0 0,-3 1-39 0 0,0-1-44 0 0,0 1-48 0 0,0 0-53 0 0,0-1-82 0 0,1 1-75 0 0,-1 0-83 0 0,0-1-89 0 0,1 1-96 0 0,-1 0-104 0 0,1-1-110 0 0,-1 1-117 0 0,1 0-942 0 0,2 0-1075 0 0</inkml:trace>
  <inkml:trace contextRef="#ctx0" brushRef="#br0" timeOffset="3.647">18432 11218 6296 0 0,'0'0'184'0'0,"0"0"-42"0"0,0 0 4 0 0,0 0 61 0 0,0 0 184 0 0,0 0 343 0 0,0 0 30 0 0,0 0-31 0 0,0 0-145 0 0,0 0-63 0 0,0 0-160 0 0,-1 0-85 0 0,1 0-73 0 0,0 1-63 0 0,-1-1-56 0 0,1 0-37 0 0,-2 1-24 0 0,-1 0-35 0 0,2-1 45 0 0,0 1 46 0 0,-15 0 309 0 0,0 3-69 0 0,-8 1 162 0 0,15-4-291 0 0,0-1-32 0 0,-10 2 77 0 0,-3 0-65 0 0,-11 2-39 0 0,2-1-9 0 0,-15 4 41 0 0,-18 1 84 0 0,19-4-64 0 0,29-3-90 0 0,-1 1 40 0 0,0-1 54 0 0,0-1 70 0 0,0 0-32 0 0,0 0-35 0 0,-17 2 101 0 0,9 0-142 0 0,-1-1-46 0 0,-24 4 12 0 0,-20 0-28 0 0,24-2 23 0 0,13 0-4 0 0,-14 4-110 0 0,-8 0 2 0 0,48-6-2 0 0,-48 4 45 0 0,-2-3 60 0 0,56-2-52 0 0,1 0-149 0 0,0 0-61 0 0,0 0-17 0 0,0 0 33 0 0,0 0-57 0 0,1 0-296 0 0,-1 0 117 0 0,0 0 98 0 0,1 0 83 0 0,-1 0 68 0 0,0 0 48 0 0,2 1-46 0 0,-2 0 40 0 0,1-1-86 0 0,-1 1 40 0 0,1-1-39 0 0,-1 0-90 0 0,0 1-73 0 0,1-1-81 0 0,-1 0-92 0 0,5 5-899 0 0</inkml:trace>
  <inkml:trace contextRef="#ctx0" brushRef="#br0" timeOffset="3.647">17482 11600 9760 0 0,'1'-2'15'0'0,"2"-6"117"0"0,1 0 81 0 0,0 0 66 0 0,0-1 52 0 0,2-1-289 0 0,-5 9-41 0 0,-1 0 0 0 0,1 0 0 0 0,0 0 0 0 0,0 1 0 0 0,0-1 0 0 0,0 0 0 0 0,0 0 0 0 0,0 1 0 0 0,0-1-1 0 0,0 1 1 0 0,1-1-1 0 0,2-2 50 0 0,15-9 655 0 0,1 1-64 0 0,1 2-56 0 0,2 1-49 0 0,4 1 55 0 0,1 3-43 0 0,-16 4-293 0 0,-1-1 0 0 0,0 1 1 0 0,1 1-1 0 0,-1 0 0 0 0,1 1 0 0 0,1 0-255 0 0,9 5 150 0 0,-16-3-75 0 0,-2 1 36 0 0,-4-4 0 0 0,1 0-18 0 0,-1 1-37 0 0,-1 5 14 0 0,1-6-10 0 0,0 5 279 0 0,-1-1-41 0 0,-1 0-39 0 0,-1 0-38 0 0,0 0-37 0 0,0 0-35 0 0,-1 0-34 0 0,-1-1-33 0 0,-4 4-12 0 0,-2 0-117 0 0,1-1-107 0 0,0-1-97 0 0,0 1-119 0 0,-6 3 167 0 0,-1 0 54 0 0,1 0 47 0 0,-1-1 40 0 0,-15 8 31 0 0,4-3 63 0 0,-37 15 99 0 0,25-14-122 0 0,37-14-2 0 0,-6 3-18 0 0,5-1 36 0 0,0 0 34 0 0,4-2 88 0 0,0-1 26 0 0,0 0 3 0 0,0 0-10 0 0,1 0-31 0 0,2 0-60 0 0,7 0-6 0 0,-9 0-34 0 0,49-1 393 0 0,-25 0-258 0 0,-1 0-36 0 0,1 0-42 0 0,-1 0-44 0 0,1 0-52 0 0,0 1-54 0 0,-14 0 176 0 0,1 0-46 0 0,11 0-38 0 0,-2 0-93 0 0,28 0-169 0 0,-36-2 112 0 0,-9 1 19 0 0,0-1-77 0 0,-1 1-51 0 0,1-1-91 0 0,-1 1-108 0 0,-2 0 167 0 0,1 0-34 0 0,0 0-287 0 0,1-1-113 0 0,-3 2 284 0 0,1 0-56 0 0,0 0-47 0 0,-1 0-44 0 0,1-1-157 0 0,0 1-43 0 0,-1 0-191 0 0,2 0-518 0 0,-2 0 1461 0 0</inkml:trace>
  <inkml:trace contextRef="#ctx0" brushRef="#br0" timeOffset="3.647">18037 11440 11024 0 0,'0'0'248'0'0,"0"0"34"0"0,0 0 22 0 0,0 0-29 0 0,0 0-123 0 0,0 0-53 0 0,0 0 102 0 0,1 0 1 0 0,-1 1-39 0 0,0 0 67 0 0,1 2-92 0 0,2 3 88 0 0,-2-4-122 0 0,0 0 45 0 0,1 3 321 0 0,-1 0-43 0 0,0 1-40 0 0,-1 0-37 0 0,1 6 248 0 0,-3 1-114 0 0,1-2-164 0 0,-1 0-47 0 0,-1 1 9 0 0,-1 6 92 0 0,-2 5 165 0 0,3-8-317 0 0,1-1-58 0 0,-1 0-50 0 0,1 0-41 0 0,-1 12-13 0 0,0 35-5 0 0,4-53-3 0 0,-1-5 15 0 0,2-1 52 0 0,-2-1 125 0 0,0-1 4 0 0,1 2-30 0 0,1 1-169 0 0,0 0-78 0 0,3-1-760 0 0,2-5 68 0 0,-2-3 105 0 0,-3 4 360 0 0,-1 0 40 0 0,0 1 9 0 0,0 0 42 0 0,0-2-51 0 0,3-2-170 0 0,-3 4 196 0 0,0-1-96 0 0,-1 0 99 0 0,1 1-34 0 0,-1 0-70 0 0,1 0-55 0 0,-1 0-61 0 0,1-1-66 0 0,-1 1-74 0 0,1-1-78 0 0,-1 1-86 0 0,1-1-90 0 0,0-3-1108 0 0,1-3-1066 0 0</inkml:trace>
  <inkml:trace contextRef="#ctx0" brushRef="#br0" timeOffset="3.647">18174 11391 7488 0 0,'0'0'217'0'0,"5"-1"-31"0"0,-1 0-135 0 0,-1 0-33 0 0,-1 1 6 0 0,-1 0 65 0 0,-1 0-89 0 0,2 0 641 0 0,-1 0-53 0 0,1 1-52 0 0,-1-1-48 0 0,1 1-47 0 0,-1 0-45 0 0,0 1-41 0 0,0-1-39 0 0,-1 1-37 0 0,1 0-35 0 0,0 1 151 0 0,0 2-110 0 0,-1-1-90 0 0,0 1-75 0 0,0-1-48 0 0,-1 11 32 0 0,0-10-16 0 0,0-2 6 0 0,1 0 43 0 0,0-1 12 0 0,-1-1 41 0 0,0 8-1 0 0,1-1-50 0 0,-2 15 171 0 0,-5 4 58 0 0,-2 4 104 0 0,6-21-325 0 0,1 0-41 0 0,-4 22 75 0 0,4-15-92 0 0,2-13-76 0 0,-1-1 0 0 0,1 1 0 0 0,0 0 0 0 0,1 0-1 0 0,-1 0 1 0 0,1 0 0 0 0,-1 0 0 0 0,1 0-1 0 0,0-1 1 0 0,1 1 0 0 0,-1 0 0 0 0,1-1-1 0 0,1 4-12 0 0,8 8 121 0 0,2-2 84 0 0,-12-13-423 0 0,-1 1 103 0 0,1-1 85 0 0,0 1 69 0 0,0 0 114 0 0,2 1 354 0 0,-3-2-389 0 0,1 1-53 0 0,0-1-61 0 0,0 0-44 0 0,-1 1-52 0 0,1-1-58 0 0,0 0-95 0 0,0 0-90 0 0,0 0-102 0 0,-1-1-110 0 0,1 1-121 0 0,0 0 285 0 0,-1 0-34 0 0,1-1-34 0 0,-1 1-37 0 0,1-1-38 0 0,-1 1-39 0 0,1-1-1173 0 0,1-1-68 0 0,0 0 244 0 0</inkml:trace>
  <inkml:trace contextRef="#ctx0" brushRef="#br0" timeOffset="3.647">17954 11420 10392 0 0,'0'0'233'0'0,"0"0"39"0"0,3-6 264 0 0,-1 4-461 0 0,-1 1-47 0 0,7-3 4 0 0,-1 1 61 0 0,0 0 57 0 0,1 1 50 0 0,3-1 184 0 0,-1 1 84 0 0,1 0 68 0 0,0 1 49 0 0,30 3 1900 0 0,-27 0-1738 0 0,0 0-110 0 0,-5-1-300 0 0,0 0-77 0 0,0 1-88 0 0,0-2-99 0 0,8 2 190 0 0,0-1-87 0 0,-1 1-68 0 0,30 0 81 0 0,-25-2-77 0 0,0 0-43 0 0,-1 0 65 0 0,28-1 242 0 0,-33 1-294 0 0,-1-1-39 0 0,22 1-117 0 0,-11 1 61 0 0,-9-2 90 0 0,-6 2-24 0 0,1 1-42 0 0,0-5-73 0 0,-10 3 160 0 0,0-1-42 0 0,0 1-42 0 0,1 1-43 0 0,-1-1-43 0 0,1 0-44 0 0,-1 1-44 0 0,1-1-45 0 0,-1 1-46 0 0,1-1-45 0 0,0 1-46 0 0,-1 0-48 0 0,1-1-47 0 0,-1 1-47 0 0,0 0-50 0 0,0-1-48 0 0,1 1-109 0 0,-2-1-59 0 0,1 0-60 0 0,0 0-62 0 0,0 1-1379 0 0,-1-1-1268 0 0</inkml:trace>
  <inkml:trace contextRef="#ctx0" brushRef="#br0" timeOffset="3.647">15720 12756 6416 0 0,'-3'0'336'0'0,"0"0"-272"0"0,2 0-16 0 0,1 0 90 0 0,-1 0 81 0 0,0 0 70 0 0,0 0 1 0 0,0 0 36 0 0,-2 0 415 0 0,-5-1 1977 0 0,6 1-2184 0 0,1-1-52 0 0,0 1-60 0 0,0-1-89 0 0,0 1-105 0 0,1 0-122 0 0,0 1 273 0 0,1 1-46 0 0,0 0-43 0 0,0 0-40 0 0,1-1-37 0 0,0 0-33 0 0,2 2 92 0 0,0-1-123 0 0,1 0-48 0 0,8 2 56 0 0,-8-3-77 0 0,-2 0 6 0 0,20 9 255 0 0,-1 0-85 0 0,1-3-82 0 0,-10-4-25 0 0,-2 1 47 0 0,-6-2-73 0 0,0 0 0 0 0,0-1 0 0 0,1 1 0 0 0,-1-1 0 0 0,1 0-123 0 0,10 1-33 0 0,0 0 50 0 0,15 3 131 0 0,43 5 446 0 0,-41-8-416 0 0,123 1 82 0 0,-134-3-244 0 0,-1 1 62 0 0,6 1 72 0 0,12 0 136 0 0,0 1-13 0 0,-12-1-148 0 0,-5-1-79 0 0,0-1-72 0 0,24 6 26 0 0,-36-5 0 0 0,-6 0 0 0 0,1-1 0 0 0,0 0 0 0 0,0 0 0 0 0,0 0 0 0 0,0 0 0 0 0,0-1 0 0 0,0 0 0 0 0,0 0 0 0 0,4-1 0 0 0,-10 1 183 0 0,-5-1-88 0 0,-2 0-59 0 0,-16-3-27 0 0,12 3 58 0 0,-111-5-56 0 0,-3 0-12 0 0,86 7 33 0 0,0 0-48 0 0,-10 1-55 0 0,0-1-46 0 0,-99-4-351 0 0,97 1 308 0 0,-9 0 30 0 0,-33 0-20 0 0,25-1 109 0 0,27 1 33 0 0,15 2 57 0 0,20 0-46 0 0,0 0-12 0 0,-1 0-49 0 0,7 1-6 0 0,1 0-2 0 0,1 0-23 0 0,1 0 41 0 0,11 0 14 0 0,14 0-73 0 0,34-3 7 0 0,-46 3 90 0 0,0 0 0 0 0,16 2 10 0 0,-5 0-52 0 0,93 9 40 0 0,-64-6 12 0 0,-25-1 0 0 0,1-2 0 0 0,18-1 0 0 0,67-1 0 0 0,56-1 0 0 0,-83 1 0 0 0,-75 1 0 0 0,1-1 0 0 0,-1 0 0 0 0,8-1 0 0 0,-16-1 12 0 0,-5 2 47 0 0,-1-1 27 0 0,-4-2-43 0 0,-2 1-7 0 0,0 0-1 0 0,1 1 1 0 0,-1-1-1 0 0,0 1 0 0 0,-4 0-35 0 0,-33-2 77 0 0,22 1-75 0 0,-78-2 139 0 0,-1 3-60 0 0,-24 0-45 0 0,1-7-46 0 0,0-6 10 0 0,119 13-42 0 0,-1 0 67 0 0,0 1 42 0 0,-9-1 262 0 0,11 1-171 0 0,3 2-83 0 0,3 0-38 0 0,3 2-86 0 0,2 0-38 0 0,0 0 40 0 0,18 7 1 0 0,-14-7-14 0 0,0 0-86 0 0,-6-2 28 0 0,0 0-38 0 0,3 1-155 0 0,-1 0-110 0 0,-3-1 163 0 0,-1-1-34 0 0,1 1-36 0 0,-1 0-39 0 0,-2-2-60 0 0,0 1-63 0 0,0 0-56 0 0,0 0-49 0 0,0 0-175 0 0,0 0-48 0 0,1 0-210 0 0,1 1-568 0 0,-4-2 1584 0 0</inkml:trace>
  <inkml:trace contextRef="#ctx0" brushRef="#br0" timeOffset="3.647">16435 13157 9704 0 0,'0'0'216'0'0,"0"0"32"0"0,1 0 13 0 0,3 0-104 0 0,0 0-79 0 0,2 0 16 0 0,-5 0-18 0 0,-1 0 82 0 0,0 0 122 0 0,0 0 0 0 0,0 0 41 0 0,0 0-142 0 0,0 0 137 0 0,0 0 254 0 0,0 0 20 0 0,0 0-28 0 0,0 0-123 0 0,0 0-58 0 0,0 0-11 0 0,0 0-25 0 0,0 1-120 0 0,-2 0-88 0 0,0 0-62 0 0,-4 3 25 0 0,3-2 26 0 0,-17 5 353 0 0,-2-4-115 0 0,-1-2-100 0 0,-1-2-85 0 0,-1 0-58 0 0,-61-2 63 0 0,28-1-94 0 0,17 1-57 0 0,1 1-33 0 0,7 0 46 0 0,-16-4-35 0 0,-23 0-15 0 0,46 4 4 0 0,-67-2 0 0 0,80 4 2 0 0,1 1-1 0 0,0 0 1 0 0,-1 0-1 0 0,1 1 1 0 0,0 1-1 0 0,-3 1-1 0 0,8-2-4 0 0,0 1 0 0 0,0 0-1 0 0,0 1 1 0 0,1-1 0 0 0,0 1 0 0 0,-1 1 4 0 0,1-1-21 0 0,0 1 1 0 0,1 0-1 0 0,-1 0 1 0 0,1 1 20 0 0,-12 13-51 0 0,2 1 0 0 0,-4 5 51 0 0,12-14-3 0 0,1-1 0 0 0,0 1 0 0 0,1 0 0 0 0,0 1-1 0 0,-2 7 4 0 0,-7 22 58 0 0,6-21-25 0 0,1 1 1 0 0,2 0-1 0 0,-3 13-33 0 0,7-27 4 0 0,0 0-1 0 0,1 0 0 0 0,0 0 0 0 0,0 0 0 0 0,2 6-3 0 0,-1-9-3 0 0,0 1 0 0 0,0 0 0 0 0,0 0 0 0 0,1-1 0 0 0,0 1 0 0 0,0-1 0 0 0,0 1 0 0 0,2 2 3 0 0,5 3-46 0 0,1-1 32 0 0,14 5 68 0 0,-3-6 47 0 0,9 1 104 0 0,6-3 8 0 0,3-5-57 0 0,0-3-49 0 0,-1-3-38 0 0,-32 3-41 0 0,1 0 0 0 0,-1 1-1 0 0,0-2 1 0 0,4-1-28 0 0,-5 2 39 0 0,0-1-1 0 0,0 0 1 0 0,0 0-1 0 0,0 0 1 0 0,-1 0-1 0 0,0-1 1 0 0,0 0-1 0 0,4-3-38 0 0,-6 4 24 0 0,0 0-1 0 0,0 0 0 0 0,0 0 0 0 0,0 0 0 0 0,0 0 0 0 0,-1 0 1 0 0,1 0-1 0 0,-1-1 0 0 0,0 1 0 0 0,0 0 0 0 0,0-1 0 0 0,-1 1 1 0 0,1-4-24 0 0,-1 3 10 0 0,0 0 1 0 0,0 1 0 0 0,0-1 0 0 0,-1 0 0 0 0,0 0 0 0 0,1 1 0 0 0,-2-1 0 0 0,1 1 0 0 0,-1-3-11 0 0,-8-16 164 0 0,-3 2-55 0 0,-2 0-44 0 0,-2 2-36 0 0,4 5-40 0 0,-1 1 0 0 0,-1 0-1 0 0,0 1 1 0 0,-4-2 11 0 0,14 10-58 0 0,0 0 35 0 0,-15-9 55 0 0,11 8-87 0 0,4 3-28 0 0,-1 1-50 0 0,1 0-59 0 0,-2 1-72 0 0,3 2-302 0 0,3-2 338 0 0,1 1-39 0 0,-1 0 7 0 0,1-1-42 0 0,-1 1-49 0 0,1 0-54 0 0,0-1 20 0 0,0 1-47 0 0,0-1-50 0 0,0 0-55 0 0,0 0-59 0 0,0 1-62 0 0,1-2-66 0 0,-1 1-70 0 0,1 2-1261 0 0,1 1-1154 0 0,-2-4 3205 0 0</inkml:trace>
  <inkml:trace contextRef="#ctx0" brushRef="#br0" timeOffset="3.647">16205 13540 10912 0 0,'0'0'248'0'0,"0"0"-55"0"0,0 0-71 0 0,-1 1-27 0 0,-2 1-47 0 0,2 0 7 0 0,0-1 65 0 0,1 0 95 0 0,-2 4-235 0 0,-1 1 37 0 0,1-1 37 0 0,0 1 35 0 0,-1 4 148 0 0,-1 1 99 0 0,-1-2 92 0 0,0 1 85 0 0,3-5-236 0 0,-5 18 939 0 0,5-14-846 0 0,1-5-238 0 0,0 0-45 0 0,-4 17 429 0 0,5-7-257 0 0,4 5 89 0 0,-4-16-305 0 0,1-1 0 0 0,0 0 1 0 0,0 0-1 0 0,0 0 0 0 0,0 0 0 0 0,0 0 1 0 0,1 0-1 0 0,-1 0 0 0 0,1 0 1 0 0,-1-1-1 0 0,1 1 0 0 0,0-1 0 0 0,-1 1-43 0 0,1-1 49 0 0,0 0 0 0 0,0 0-1 0 0,0 0 1 0 0,0 0 0 0 0,0 0-1 0 0,0 0 1 0 0,0 0 0 0 0,0-1-1 0 0,2 1-48 0 0,-2-1-53 0 0,0 1 50 0 0,7-1 133 0 0,-4 1-111 0 0,-3-1-47 0 0,1 0-40 0 0,-1 0-61 0 0,1 0-70 0 0,-1 0-82 0 0,0 0-93 0 0,0 0-729 0 0,-2-1-45 0 0,2-6-10 0 0</inkml:trace>
  <inkml:trace contextRef="#ctx0" brushRef="#br0" timeOffset="3.647">16273 13382 10832 0 0,'0'0'317'0'0,"0"0"-175"0"0,0 0-34 0 0,0-1 22 0 0,0 1-87 0 0,0-3-70 0 0,0 1 62 0 0,-2-3 1 0 0,1-3-33 0 0,2 6 45 0 0,-1 1 62 0 0,1 0 84 0 0,0 1 109 0 0,-1 0 71 0 0,0 0-8 0 0,0 0-39 0 0,0 0-20 0 0,0 0-3 0 0,0 0-26 0 0,0 0-106 0 0,1 0-38 0 0,0 0-93 0 0,2 0-6 0 0,-1 1 8 0 0,-1-1 35 0 0,0 1-192 0 0,0-1 73 0 0,1 2 88 0 0,2 1 141 0 0,-3-2-142 0 0,0 0-65 0 0,1 1-98 0 0,-1-1-42 0 0,0 0-76 0 0,0 0-87 0 0,0 0-99 0 0,0 0-109 0 0,1 0-121 0 0,-2 0 277 0 0,1-1-34 0 0,0 1-37 0 0,-1-1-36 0 0,3 3-1305 0 0,1 0-1021 0 0</inkml:trace>
  <inkml:trace contextRef="#ctx0" brushRef="#br0" timeOffset="3.647">16467 13454 9328 0 0,'0'0'208'0'0,"0"0"21"0"0,-1 2-78 0 0,0 0-61 0 0,-2 5 62 0 0,2-4-58 0 0,0 3-161 0 0,-1 1 36 0 0,-1 5 72 0 0,-1 0 118 0 0,0 0 96 0 0,0 0 69 0 0,-1-1 53 0 0,-11 27 993 0 0,9-22-839 0 0,3-8-299 0 0,0 0-36 0 0,0 0-44 0 0,0 0-49 0 0,-2 3-85 0 0,-6 11 54 0 0,5-6 51 0 0,3-3 55 0 0,0 0 89 0 0,3-11-125 0 0,-2 4-63 0 0,0 0-5 0 0,2-3 50 0 0,1-2 6 0 0,0 0 52 0 0,1-2 64 0 0,1-1 73 0 0,3-6-282 0 0,0 0-88 0 0,0-1-70 0 0,0 0-49 0 0,7-13-341 0 0,-5 13 317 0 0,8-12-541 0 0,1 0 0 0 0,8-5 735 0 0,3-1-556 0 0,-11 13 306 0 0,1 2 58 0 0,1 0 70 0 0,0 1 82 0 0,-10 7-19 0 0,18-9-66 0 0,-12 8 108 0 0,-2 4 36 0 0,-11 1 45 0 0,-1 0 54 0 0,0 0 11 0 0,0 0 0 0 0,-1 15 126 0 0,-2-1-49 0 0,-15 29 301 0 0,12-30-328 0 0,1 1 34 0 0,0-1 50 0 0,1 1 64 0 0,3-2-5 0 0,2-1 49 0 0,0-9-269 0 0,0 0 0 0 0,0 1-1 0 0,0-1 1 0 0,0 0 0 0 0,0 0 0 0 0,0 0 0 0 0,0 0 0 0 0,1-1 0 0 0,-1 1 0 0 0,1 0 0 0 0,-1-1 0 0 0,2 2-102 0 0,11 7 564 0 0,-6-6-319 0 0,0 0-36 0 0,3 0 2 0 0,0 0-93 0 0,10 1 151 0 0,0-1-77 0 0,5 0-33 0 0,12 1 6 0 0,-16-3-62 0 0,-8-1-83 0 0,0-2-122 0 0,-2-2-108 0 0,0-2-92 0 0,-11 4 253 0 0,0 0-43 0 0,1 0-194 0 0,2-1-599 0 0,-2 1 543 0 0,-1 0 192 0 0,-1 0 42 0 0,1 1 51 0 0,-1-1 61 0 0,1-5-732 0 0</inkml:trace>
  <inkml:trace contextRef="#ctx0" brushRef="#br0" timeOffset="3.647">13656 13597 8264 0 0,'0'0'182'0'0,"0"0"29"0"0,0 0 14 0 0,0 0 30 0 0,0 0 74 0 0,0 0-160 0 0,0 0-36 0 0,1 0 40 0 0,0-1-84 0 0,4 0-10 0 0,-3 1 4 0 0,8-1 433 0 0,0 0-63 0 0,1 0-58 0 0,-1 1-53 0 0,0 0-48 0 0,1 1-42 0 0,10 0 148 0 0,1 0-86 0 0,29-2 262 0 0,-9-3-169 0 0,1 2-36 0 0,-3 0-80 0 0,-1-1-62 0 0,-2 0-2 0 0,-2 1-88 0 0,-3 1-66 0 0,58 1 37 0 0,-83 0-127 0 0,8 3 69 0 0,-10-2-64 0 0,0 0-43 0 0,0-1-58 0 0,0 0-74 0 0,-4 0-216 0 0,-1 0 210 0 0,0 0 84 0 0,0 0-36 0 0,0 0-12 0 0,0 0-37 0 0,0 0-43 0 0,0 0-49 0 0,0 0-52 0 0,0 0-49 0 0,0 0-42 0 0,0 0-39 0 0,0 0-135 0 0,0 0-37 0 0,0 0-1412 0 0</inkml:trace>
  <inkml:trace contextRef="#ctx0" brushRef="#br0" timeOffset="3.647">13652 13732 8376 0 0,'4'-6'402'0'0,"-4"6"-386"0"0,0-1 0 0 0,0 1-1 0 0,0 0 1 0 0,0 0 0 0 0,0-1 0 0 0,0 1 0 0 0,0 0 0 0 0,0 0 0 0 0,0-1 0 0 0,0 1 0 0 0,0 0 0 0 0,1 0 0 0 0,-1 0 0 0 0,0-1 0 0 0,0 1 0 0 0,0 0-1 0 0,0 0 1 0 0,1 0 0 0 0,-1-1 0 0 0,0 1 0 0 0,0 0 0 0 0,0 0 0 0 0,1 0 0 0 0,-1 0 0 0 0,0 0 0 0 0,0 0 0 0 0,1-1-16 0 0,9-3 39 0 0,4-1-19 0 0,-3 3 83 0 0,9-1 13 0 0,0 0 65 0 0,0-1 53 0 0,-1 0 42 0 0,11-2 187 0 0,-8 2 113 0 0,1 1 0 0 0,0 1-576 0 0,53-4 1146 0 0,-21 1 689 0 0,11 2-1835 0 0,-25 2 356 0 0,5 0 48 0 0,-16 2-195 0 0,-6 1-110 0 0,0 3-98 0 0,-11-2 40 0 0,0-2-73 0 0,-2 1-78 0 0,-1 0-98 0 0,-9-2 99 0 0,0 0-54 0 0,-1 0-73 0 0,0 0 73 0 0,0 0-35 0 0,0 0-38 0 0,0 0-36 0 0,0 0-366 0 0,0 0 89 0 0,0 0-49 0 0,1 0-704 0 0,2 0-554 0 0,2 0-1053 0 0</inkml:trace>
  <inkml:trace contextRef="#ctx0" brushRef="#br0" timeOffset="3.647">14150 13370 9328 0 0,'0'-1'-54'0'0,"-1"0"94"0"0,-1-2 89 0 0,1 0 53 0 0,2-6 308 0 0,3 3-265 0 0,0 3-127 0 0,1 0 44 0 0,1-2 102 0 0,-5 4 20 0 0,-1 1-37 0 0,0 0-95 0 0,1 0-62 0 0,2 0-4 0 0,-1 0 0 0 0,7-2 222 0 0,0 1-19 0 0,-3 0-41 0 0,0 2 39 0 0,2 0 102 0 0,20 5 72 0 0,1 2-91 0 0,7 4-17 0 0,17 7 78 0 0,-1 0 24 0 0,2 3 133 0 0,-37-15-411 0 0,-1 0-42 0 0,6 1 102 0 0,-3 0-75 0 0,0-1-38 0 0,-12-3-67 0 0,0-1 1 0 0,0 1 0 0 0,6 5-38 0 0,4 1 32 0 0,-1 1 32 0 0,-7 2 45 0 0,-3-2-38 0 0,-6-10-62 0 0,1 0 0 0 0,0-1 0 0 0,-1 1 0 0 0,1 0 1 0 0,-1-1-1 0 0,1 1 0 0 0,-1 0 0 0 0,0 0 0 0 0,1-1 0 0 0,-1 1 0 0 0,0 0 1 0 0,1 0-1 0 0,-1 0 0 0 0,0 0 0 0 0,0 0 0 0 0,0-1 0 0 0,0 1 1 0 0,0 0-1 0 0,0 0 0 0 0,0 0 0 0 0,0 0 0 0 0,0 0 0 0 0,0 0 0 0 0,-1-1 1 0 0,1 1-1 0 0,0 0 0 0 0,-1 0 0 0 0,1 0 0 0 0,0-1 0 0 0,-1 1 0 0 0,1 0-9 0 0,-7 11 167 0 0,-1 1 98 0 0,-3-5-137 0 0,-16 7 109 0 0,0-1-51 0 0,0 0-44 0 0,-1-1-37 0 0,-39 18 37 0 0,-34 13-53 0 0,84-37-70 0 0,-3 1-6 0 0,-10 5 38 0 0,9-3-68 0 0,15-6-58 0 0,-5-1 47 0 0,0 1-13 0 0,4 0-63 0 0,1 0-66 0 0,2 0-103 0 0,-2 2-126 0 0,3-4 195 0 0,2-1 51 0 0,-1 0-40 0 0,1-1-50 0 0,-1 1-58 0 0,1 0-1 0 0,0-1-53 0 0,-1 1-59 0 0,1-1-62 0 0,0 0-70 0 0,0 1-74 0 0,0-1-80 0 0,0 0-85 0 0,-1 1-1259 0 0,2-1-1152 0 0</inkml:trace>
  <inkml:trace contextRef="#ctx0" brushRef="#br0" timeOffset="3.647">17294 13100 8840 0 0,'0'0'197'0'0,"0"0"24"0"0,0 0 19 0 0,0 0 6 0 0,0 0-33 0 0,0 0-18 0 0,0 0-3 0 0,0 0 37 0 0,0 0 155 0 0,0 0 61 0 0,2 1 17 0 0,12 3 388 0 0,2-2-37 0 0,-5-1-302 0 0,0-1-34 0 0,9 0 228 0 0,-11-1-404 0 0,1 1-38 0 0,-2 0-73 0 0,-1-1-33 0 0,1 1-36 0 0,-1 0-37 0 0,14 0 288 0 0,-1 0-46 0 0,1-1-48 0 0,0 0-47 0 0,0 1-48 0 0,0-1-48 0 0,0 0-47 0 0,-1 0-49 0 0,7-1-60 0 0,0 1-83 0 0,8 0 232 0 0,-1 0-36 0 0,0 0-36 0 0,1 1-36 0 0,-1-1-36 0 0,1 1-35 0 0,-1 0-37 0 0,1 0-34 0 0,-31 0 102 0 0,2 0-237 0 0,-1 1-122 0 0,-1 0-103 0 0,1-1-86 0 0,-2 1 201 0 0,7 0-866 0 0</inkml:trace>
  <inkml:trace contextRef="#ctx0" brushRef="#br0" timeOffset="3.647">17446 13190 10080 0 0,'0'0'230'0'0,"0"0"30"0"0,0 0 18 0 0,1 0-87 0 0,0 1-103 0 0,1 1-68 0 0,4 1-47 0 0,-4-2 45 0 0,0 0 33 0 0,18 1 901 0 0,1 0-114 0 0,0 0-104 0 0,1-1-96 0 0,-1-1-90 0 0,0 0-80 0 0,0 0-73 0 0,1 0-65 0 0,4 0 3 0 0,1 0-72 0 0,-1 0-57 0 0,0 1-41 0 0,-11 0-178 0 0,-1-1 55 0 0,4 0 59 0 0,9 0 104 0 0,5 1 25 0 0,-10-1-157 0 0,-5 1-98 0 0,1 0-107 0 0,-3 0-77 0 0,0 1-107 0 0,0 0-121 0 0,-7 0 170 0 0,0-1-36 0 0,-7-1-80 0 0,0 1-59 0 0,1-1-54 0 0,-1 0-46 0 0,1 0-162 0 0,0 1-45 0 0,0-1-196 0 0,2 1-522 0 0</inkml:trace>
  <inkml:trace contextRef="#ctx0" brushRef="#br0" timeOffset="3.647">19838 12454 7920 0 0,'0'0'174'0'0,"0"0"29"0"0,0 0 13 0 0,0 0 28 0 0,0 0 89 0 0,0 0 34 0 0,2 1 8 0 0,3 2-150 0 0,0 1 104 0 0,1 0 124 0 0,6 8 709 0 0,-9-8-794 0 0,0 0-130 0 0,-1 0-50 0 0,0 1-62 0 0,0-1-73 0 0,0 5 306 0 0,2-1-71 0 0,-1 0-60 0 0,1 0-44 0 0,0 0 42 0 0,-1 0 1 0 0,0 0 0 0 0,2 9-227 0 0,5 20 457 0 0,0-1-90 0 0,1 2 467 0 0,4 27-834 0 0,-10-19 404 0 0,-2-3-107 0 0,-1 9 375 0 0,-1 17-672 0 0,-6-16 351 0 0,-7 14-7 0 0,4-36-4 0 0,-1 0 0 0 0,-4 6-340 0 0,-15 42 563 0 0,21-61-404 0 0,3-1 135 0 0,3-12-236 0 0,0 0-38 0 0,-1 0-48 0 0,0 1-60 0 0,2-6-112 0 0,0 0 49 0 0,-1 0 45 0 0,1 0 39 0 0,0 0 34 0 0,0 1 67 0 0,0-1 53 0 0,0 0 38 0 0,-1 1 436 0 0,1-1-425 0 0,0 1-69 0 0,0-1-85 0 0,0 0-82 0 0,0 0-97 0 0,0 1-114 0 0,-1-1-46 0 0,1 0-99 0 0,0 0-106 0 0,0 1-117 0 0,0-1-124 0 0,0 0 351 0 0,0 0-34 0 0,0 0-36 0 0,0 0-37 0 0,0 0-38 0 0,0 1-38 0 0,0-1-1682 0 0,0 0-1310 0 0</inkml:trace>
  <inkml:trace contextRef="#ctx0" brushRef="#br0" timeOffset="3.647">20193 12192 12384 0 0,'3'-13'281'0'0,"-3"10"40"0"0,1 3-125 0 0,-1 0-57 0 0,1-1-45 0 0,-1 1-36 0 0,2-7 41 0 0,1 5-43 0 0,0-2 41 0 0,-2 3-89 0 0,1-1-9 0 0,10 1 41 0 0,-10 1 30 0 0,0 0 0 0 0,-1 1 0 0 0,1-1 0 0 0,0 1 1 0 0,0-1-1 0 0,0 1 0 0 0,0 0 0 0 0,0-1 0 0 0,-1 1 0 0 0,1 0 1 0 0,0 0-1 0 0,-1 1 0 0 0,1-1 0 0 0,-1 0 0 0 0,1 0 1 0 0,-1 1-1 0 0,1 0-70 0 0,12 15 704 0 0,-8-7-279 0 0,-5-9-378 0 0,5 11 264 0 0,-5-8-180 0 0,0 0 0 0 0,0 0 1 0 0,-1 1-1 0 0,1-1 1 0 0,-1 0-1 0 0,0 1 1 0 0,0-1-1 0 0,0 2-131 0 0,-3 10 395 0 0,-4 3-355 0 0,2-11-35 0 0,1 0 1 0 0,-1 0-1 0 0,-6 7-5 0 0,2-2 39 0 0,1-3 25 0 0,0 0 38 0 0,3-3 29 0 0,-1 0-4 0 0,5-5-29 0 0,-2 0 166 0 0,2-1-78 0 0,1-1-90 0 0,2 1-37 0 0,1 0-94 0 0,2 0 323 0 0,0-1-40 0 0,6 0 144 0 0,3-2-62 0 0,8-2 11 0 0,-5 0-14 0 0,-4 2-207 0 0,20-2 115 0 0,-16 3-162 0 0,-1 2-33 0 0,2-1-22 0 0,2 0 28 0 0,5 4-46 0 0,-19-2-12 0 0,-5-1-225 0 0,0-1 89 0 0,0 1 77 0 0,-1-1 64 0 0,1 0 51 0 0,0 1 38 0 0,2-1 463 0 0,-2 0-444 0 0,0 1-92 0 0,0-1-50 0 0,0 0-37 0 0,-1 0-42 0 0,1 0-46 0 0,-1 0-50 0 0,1 0-55 0 0,-1-1-61 0 0,1 1-63 0 0,-1 0 57 0 0,0 0-39 0 0,1 0-42 0 0,-1 0-44 0 0,1 0-45 0 0,-1 0-47 0 0,0 0-50 0 0,1 0-50 0 0,-1 0-751 0 0</inkml:trace>
  <inkml:trace contextRef="#ctx0" brushRef="#br0" timeOffset="3.647">18855 12899 9152 0 0,'0'0'208'0'0,"0"0"33"0"0,0 0 14 0 0,0 0-88 0 0,0 0-14 0 0,0 0 197 0 0,1 0-62 0 0,-1 0-54 0 0,1 0-46 0 0,1 0 66 0 0,5 0 184 0 0,-6 0-319 0 0,1 0 34 0 0,5 0 679 0 0,0 0-204 0 0,-1 0-48 0 0,1 0-46 0 0,-1 0-43 0 0,1 0-42 0 0,0 0-39 0 0,-1 0-38 0 0,1 0-36 0 0,3 0 105 0 0,0-1-71 0 0,-1 0-62 0 0,1 1-58 0 0,0-2-50 0 0,-1 1-44 0 0,10-2 50 0 0,12-2 229 0 0,0 3-73 0 0,-1 0-76 0 0,7 0 7 0 0,0 2-50 0 0,21 0 54 0 0,-14-2-176 0 0,1 1-42 0 0,-1 2-38 0 0,1-1-34 0 0,38 1-72 0 0,-81-1-107 0 0,-1 0 34 0 0,3 0-49 0 0,-1 0 98 0 0,0 0 75 0 0,7 0 184 0 0,-6 0-150 0 0,-1 0-57 0 0,-1 0-42 0 0,0 1-53 0 0,0-1-62 0 0,1 0-104 0 0,-1 0-99 0 0,0 0-113 0 0,1 1-125 0 0,-2-1 267 0 0,0 0-35 0 0,0 0-39 0 0,1 0-38 0 0,-1 0-40 0 0,0 1-43 0 0,0-1-44 0 0,1 0-44 0 0,1 1-1723 0 0,3 1-1340 0 0,-6-2 3714 0 0</inkml:trace>
  <inkml:trace contextRef="#ctx0" brushRef="#br0" timeOffset="3.647">18997 13075 8496 0 0,'0'0'190'0'0,"0"0"28"0"0,0 0 10 0 0,0 0 22 0 0,0 0 34 0 0,0 0 18 0 0,0 0 2 0 0,2-1 29 0 0,2 0-84 0 0,1 0 1 0 0,-1 0-1 0 0,1 0 1 0 0,-1 1-1 0 0,1 0 1 0 0,1 0-250 0 0,6-1 454 0 0,1 2-45 0 0,3-1 28 0 0,-8 0-264 0 0,-1-1-36 0 0,11 1 120 0 0,1 0 34 0 0,20 2 378 0 0,-1 2 98 0 0,-1 1 71 0 0,-28-2-617 0 0,-5-1-28 0 0,-2-2-94 0 0,-1 1 145 0 0,-1-1-88 0 0,1 1-63 0 0,0 1-45 0 0,2 3 9 0 0,-2-2 21 0 0,0-2 13 0 0,-2 0 46 0 0,-6 8-59 0 0,5-5-62 0 0,0-2 0 0 0,0 1-1 0 0,-1 0 1 0 0,1 0 0 0 0,-1-1-1 0 0,-1 2-15 0 0,-26 21 108 0 0,15-13-41 0 0,0-1 0 0 0,-16 10-67 0 0,22-16 3 0 0,1 1 1 0 0,-1 0-1 0 0,1 1 1 0 0,0-1 0 0 0,0 2-1 0 0,-2 2-3 0 0,9-9 53 0 0,4 0 77 0 0,5 4-33 0 0,-2 0-12 0 0,23 4 216 0 0,2-5-60 0 0,1-3-56 0 0,1-2-52 0 0,-3 0-53 0 0,-1 1-41 0 0,15 3 38 0 0,60 0 27 0 0,-99-3-194 0 0,1 0 77 0 0,11 0 158 0 0,-9 1-175 0 0,-4-1-65 0 0,0 0-78 0 0,1 0-97 0 0,-1 1-113 0 0,-1-1 143 0 0,-1 0-34 0 0,0 0-38 0 0,0 0-38 0 0,1 0-42 0 0,-1 0-43 0 0,1 0-46 0 0,-1 0-48 0 0,-1 0 104 0 0,0 0-52 0 0,0 0-47 0 0,0 0-41 0 0,0 0-160 0 0,0 0-39 0 0,0 0-194 0 0,1 0-521 0 0</inkml:trace>
  <inkml:trace contextRef="#ctx0" brushRef="#br0" timeOffset="3.647">19081 12333 6848 0 0,'-2'-5'202'0'0,"0"0"-39"0"0,-2-7 71 0 0,0-3-68 0 0,0-8-2 0 0,3 12-55 0 0,1-1 58 0 0,1 5-7 0 0,0-1 47 0 0,1 2 10 0 0,-1 1 45 0 0,2-1 50 0 0,-1 1 55 0 0,7-12 528 0 0,-5 9-485 0 0,0 0-42 0 0,-1 3-157 0 0,0 0-36 0 0,11-11 425 0 0,0 3-30 0 0,-9 9-291 0 0,0 0 0 0 0,1 0 0 0 0,0 0 0 0 0,0 1-1 0 0,1-1-278 0 0,17-5 772 0 0,-17 8-549 0 0,0 1-36 0 0,6 1 93 0 0,-4 2-141 0 0,-1 1-48 0 0,8 7-11 0 0,-10-6-65 0 0,-1 0 0 0 0,0 1 0 0 0,0 0 0 0 0,0 1-15 0 0,3 3 86 0 0,-2 0 75 0 0,-2-5-118 0 0,-2 0 0 0 0,1 0 1 0 0,0 0-1 0 0,-1 0 0 0 0,1 4-43 0 0,1 7 133 0 0,0 0 0 0 0,0 7-133 0 0,-1-6 81 0 0,3 25 116 0 0,-1 21 247 0 0,-2-15-84 0 0,1-16-158 0 0,0-6-79 0 0,2 0-55 0 0,-1-8-61 0 0,0 0 45 0 0,2 3 53 0 0,4 10 105 0 0,3-1 4 0 0,-3-11-99 0 0,-1-3-53 0 0,1-1-41 0 0,1-3 173 0 0,-6-7-139 0 0,1 0-89 0 0,-4-4-39 0 0,0 1-47 0 0,-3-2 20 0 0,1 0 28 0 0,-1 0-35 0 0,0 0-14 0 0,0 0-34 0 0,0 0-39 0 0,0 0-44 0 0,0 0-47 0 0,0 0-45 0 0,0 0-42 0 0,0 0-36 0 0,0 0-266 0 0,0 0-61 0 0,0 0-49 0 0,0 0-34 0 0,0 0-1470 0 0,0 0-1300 0 0</inkml:trace>
  <inkml:trace contextRef="#ctx0" brushRef="#br0" timeOffset="3.647">19344 12466 10240 0 0,'0'0'298'0'0,"0"0"-3"0"0,-1 0-159 0 0,1 0-61 0 0,-3 1-11 0 0,1 0-3 0 0,1-1 101 0 0,0 1-26 0 0,0-1 46 0 0,-7 9 728 0 0,0 1-56 0 0,4-4-311 0 0,0-1 0 0 0,-1 0 0 0 0,0 0 0 0 0,0 0 0 0 0,-3 1-543 0 0,-3 4 583 0 0,0 0-96 0 0,-2 4-4 0 0,-5 8 111 0 0,-5 6 126 0 0,20-24-596 0 0,-1 0 0 0 0,1 0 0 0 0,0 0-1 0 0,-2 5-123 0 0,-4 7 124 0 0,7-12-49 0 0,2-4-60 0 0,-2 6-4 0 0,-4 8 57 0 0,5-12-264 0 0,1-1 64 0 0,-1 1 56 0 0,0 0 47 0 0,1-1 42 0 0,-1 1 37 0 0,-2 4 219 0 0,2-4-178 0 0,-1 1-66 0 0,1-1-113 0 0,1-1-5 0 0,-1 1-38 0 0,0-1-43 0 0,1 0-46 0 0,-1 0-51 0 0,1 0-55 0 0,-1 1-59 0 0,0-1-63 0 0,1 0-68 0 0,-1 1-72 0 0,1-1-75 0 0,-1 0-80 0 0,0 1-85 0 0,1-1-88 0 0,-1 2-1333 0 0,-2 2-1270 0 0</inkml:trace>
  <inkml:trace contextRef="#ctx0" brushRef="#br0" timeOffset="3.647">18751 12505 6000 0 0,'0'0'-263'0'0,"0"-1"49"0"0,0 1 47 0 0,0-1 44 0 0,-1 0 43 0 0,1 1 41 0 0,0-1 38 0 0,0 0 36 0 0,0 0 134 0 0,0 0 119 0 0,0-1 102 0 0,0 1 84 0 0,0-1 82 0 0,0 1 53 0 0,0-2 1513 0 0,-1 2-1262 0 0,1 1-395 0 0,0 0-48 0 0,-1 0-57 0 0,1 0-70 0 0,-1 0-80 0 0,1 1-90 0 0,-1 0-102 0 0,0 0-112 0 0,-8 14 733 0 0,1 1-112 0 0,0 3 1 0 0,-3 11 158 0 0,1-3-68 0 0,-8 30 300 0 0,-2-8-308 0 0,0 1-87 0 0,-2 10 19 0 0,-10 31 176 0 0,20-54-457 0 0,2 0-44 0 0,2 1-40 0 0,3-1-34 0 0,4-25-102 0 0,1-1 1 0 0,0 0 0 0 0,1 1 0 0 0,0-1-1 0 0,3 11-41 0 0,-2-16 20 0 0,-1-1 0 0 0,1 1 1 0 0,0 0-1 0 0,1-1 0 0 0,0 1 0 0 0,0-1 0 0 0,0 0 0 0 0,0 0 0 0 0,1 0 0 0 0,-1 0 0 0 0,5 3-20 0 0,6 6 122 0 0,2 0-1 0 0,7 4-121 0 0,-2-3 149 0 0,17 8-149 0 0,-7-6 59 0 0,0 0-97 0 0,0-2-93 0 0,2-1-94 0 0,-30-13 25 0 0,0 1 50 0 0,0-1 43 0 0,0 0 36 0 0,3 2 12 0 0,4 2 93 0 0,-5-3-45 0 0,0 0-68 0 0,-2-1-30 0 0,0 1-57 0 0,0-1-23 0 0,0 0-55 0 0,0 0-59 0 0,-1 0-67 0 0,1 0 7 0 0,-1 0-54 0 0,1 0-58 0 0,-1 0-62 0 0,0 0-64 0 0,1 0-69 0 0,-1 0-72 0 0,1-1-76 0 0,4 3-1428 0 0,5 0-1264 0 0</inkml:trace>
  <inkml:trace contextRef="#ctx0" brushRef="#br0" timeOffset="3.647">1571 14881 9152 0 0,'0'0'231'0'0,"0"-2"-79"0"0,0 0-63 0 0,0-5 54 0 0,0 4-54 0 0,0-1 44 0 0,0 0-53 0 0,0-3-32 0 0,1-7-53 0 0,0 10 34 0 0,1 0 42 0 0,8-20 210 0 0,-8 21-404 0 0,-1 1 106 0 0,1-2 90 0 0,-1 1 73 0 0,2-2 215 0 0,2-4 355 0 0,-3 5-434 0 0,0 1-52 0 0,1 0-87 0 0,-2 2 13 0 0,-1 1-18 0 0,0 0-8 0 0,1-1-2 0 0,4 0-34 0 0,-4 0-91 0 0,-1 1 35 0 0,0 0 67 0 0,0 0 113 0 0,0 0 20 0 0,-1 5-36 0 0,1 0-68 0 0,1 3-41 0 0,0 4-28 0 0,1 1 38 0 0,-2-6-73 0 0,1 46 195 0 0,5 0-61 0 0,3 5-100 0 0,-3-20 65 0 0,1 1 94 0 0,-1-1-5 0 0,-5-29-140 0 0,0 1 0 0 0,1 0 0 0 0,0-1 0 0 0,1 1 0 0 0,2 4-78 0 0,4 15 176 0 0,-9-22-99 0 0,0-6-308 0 0,0 0 111 0 0,1 0 93 0 0,-1 0 76 0 0,0 1 100 0 0,2 3 466 0 0,-1-3-417 0 0,-1-1-149 0 0,0 0-34 0 0,1 0-39 0 0,-1 0-45 0 0,0 0-108 0 0,1 0-110 0 0,-1-1 98 0 0,0 0-33 0 0,0 1-36 0 0,0-1-36 0 0,0 0-39 0 0,0 1-40 0 0,0-1-43 0 0,0 0-44 0 0,0 0-46 0 0,0 0-49 0 0,0 0-49 0 0,0 0-53 0 0,0 0-1206 0 0,0 0-1056 0 0</inkml:trace>
  <inkml:trace contextRef="#ctx0" brushRef="#br0" timeOffset="3.647">1795 15126 8480 0 0,'0'0'248'0'0,"0"0"-6"0"0,-1 0-141 0 0,-6 4-38 0 0,5-3 10 0 0,1 0 72 0 0,-6 4 140 0 0,-1 0 66 0 0,-4-1 133 0 0,-7 1 306 0 0,-1-3-14 0 0,7-1-316 0 0,2 0-138 0 0,2-1-74 0 0,-8 0 210 0 0,0 1-94 0 0,0 1-78 0 0,0 0-60 0 0,-22 1 164 0 0,15-1-198 0 0,-32 2 174 0 0,48-4-324 0 0,-22 0 130 0 0,10-1-126 0 0,4 0-103 0 0,7 0-16 0 0,1 0-35 0 0,8 1-127 0 0,0 0 39 0 0,0 0-101 0 0,1 0 106 0 0,0-1-168 0 0,0 0 158 0 0,-1 1-64 0 0,0 0 90 0 0,1-1-36 0 0,-1 1-131 0 0,1-1-46 0 0,-1 1-40 0 0,1-1-36 0 0,-1 1-131 0 0,1-1-35 0 0,1-1-1381 0 0</inkml:trace>
  <inkml:trace contextRef="#ctx0" brushRef="#br0" timeOffset="3.647">1791 14703 9760 0 0,'0'0'222'0'0,"-1"-1"-70"0"0,-8-6 348 0 0,6 5-397 0 0,0 0-64 0 0,-7-1 18 0 0,-1 2 95 0 0,0 1 38 0 0,-16 1 312 0 0,16 0-308 0 0,0-1-61 0 0,1 0 173 0 0,-1 0-41 0 0,-4 2 71 0 0,0-1-49 0 0,-15 1 257 0 0,7-1-121 0 0,4-1-155 0 0,-28 0 468 0 0,27 1-457 0 0,-3 0-53 0 0,12 1-160 0 0,0-1-38 0 0,-7 2-4 0 0,-13 3 69 0 0,29-6-9 0 0,1 0-41 0 0,-1 0-39 0 0,1 0-34 0 0,-1 0-43 0 0,0 1-36 0 0,-1-1-200 0 0,-1 1-174 0 0,-1 3-331 0 0,5-4 430 0 0,1 0 105 0 0,-1 0 109 0 0,1 0 43 0 0,1 0-173 0 0,-1 0 136 0 0,0 0-85 0 0,-1 0 79 0 0,0 0-36 0 0,1 0-111 0 0,0 0-40 0 0,0 0-464 0 0,0 0-305 0 0,2 0-722 0 0</inkml:trace>
  <inkml:trace contextRef="#ctx0" brushRef="#br0" timeOffset="3.647">2076 14632 6192 0 0,'19'-3'293'0'0,"8"-5"0"0"0,4-2 29 0 0,-28 9-348 0 0,-1 1 57 0 0,0-1 51 0 0,-1 1 49 0 0,1-1 42 0 0,-1 0 40 0 0,1 0 314 0 0,-2-1-26 0 0,0 1 51 0 0,-1-3 1245 0 0,-1 3-1163 0 0,0-1-41 0 0,1 2-231 0 0,-1-1-33 0 0,-1 0 124 0 0,2 0-277 0 0,-1 1-40 0 0,-1-1-5 0 0,2 1-116 0 0,-1-1-36 0 0,1 1-38 0 0,-1 0-41 0 0,1 0-42 0 0,-1 0-45 0 0,-10 0 511 0 0,-1 1-61 0 0,0-1-55 0 0,1 1-48 0 0,-4 0-23 0 0,1 1-49 0 0,-3 0-31 0 0,-9 2-33 0 0,-13 0 4 0 0,12-1 76 0 0,2 2-4 0 0,2 3 104 0 0,2 3 113 0 0,2 3 122 0 0,14-5-644 0 0,4 3 55 0 0,1 0 57 0 0,2 0 55 0 0,-1-3 51 0 0,4 37-130 0 0,7-2 66 0 0,6-2 50 0 0,6-2 37 0 0,20 40-36 0 0,-12-30-1 0 0,4 7 6 0 0,-7-23 79 0 0,-20-24-66 0 0,1 1 50 0 0,0 2 63 0 0,6 7 134 0 0,11 15 245 0 0,-26-34-504 0 0,11 13 246 0 0,-1 1-63 0 0,-1 3-52 0 0,-1 5-43 0 0,-7-21-45 0 0,-2 0-31 0 0,1 0-14 0 0,3 6 54 0 0,-2-7 6 0 0,-1-1-34 0 0,0 0-73 0 0,0 0-34 0 0,0 0-123 0 0,0 0-356 0 0,0 0 73 0 0,0 1 63 0 0,0-1 50 0 0,-1 1-249 0 0,0 0-280 0 0,1 0 480 0 0,-1 0-72 0 0,1-1-95 0 0,-1 1-1434 0 0,1-1-1146 0 0</inkml:trace>
  <inkml:trace contextRef="#ctx0" brushRef="#br0" timeOffset="3.647">1844 15063 8720 0 0,'0'0'197'0'0,"0"0"24"0"0,0 0 19 0 0,0 0 11 0 0,0 0-27 0 0,2 0-87 0 0,1 1-59 0 0,4 0 49 0 0,-3-1 30 0 0,2 0 3 0 0,0 0 37 0 0,1 1 79 0 0,5-1 188 0 0,9 1 445 0 0,-14 0-643 0 0,0-1-38 0 0,-1-1-75 0 0,0 1-41 0 0,0-1-47 0 0,1 1-55 0 0,9-2 295 0 0,2 1-35 0 0,0 1-39 0 0,0 0-44 0 0,-5 0-76 0 0,8-1 76 0 0,10-3 20 0 0,-21 3-137 0 0,11 0 116 0 0,1 0 42 0 0,-1-3 0 0 0,1 4-55 0 0,-12 0-28 0 0,-9-1-92 0 0,3 0-64 0 0,-3 0-101 0 0,-1 1-45 0 0,0 0 65 0 0,0 0-61 0 0,0 0-76 0 0,0 0 69 0 0,0 0-35 0 0,0 0-39 0 0,0 0-36 0 0,0 0-365 0 0,0 0 86 0 0,0 0-48 0 0,0 0-705 0 0,0 0-554 0 0,0 0-1053 0 0</inkml:trace>
  <inkml:trace contextRef="#ctx0" brushRef="#br0" timeOffset="3.647">2939 14798 6992 0 0,'0'0'157'0'0,"0"0"23"0"0,0 0 12 0 0,1-1-27 0 0,3 0-99 0 0,-3 0 94 0 0,-1 1 32 0 0,0 0 0 0 0,0 0-6 0 0,-1 0-40 0 0,0 0 45 0 0,0 1-91 0 0,-4 0-9 0 0,3 0 3 0 0,-5 3 268 0 0,-1 1-45 0 0,-6 8 219 0 0,2-2-87 0 0,0-2 82 0 0,1 1 0 0 0,0 0 0 0 0,-5 8-531 0 0,2 0 493 0 0,3 1-51 0 0,4-5-144 0 0,-1 1-82 0 0,-2 9-11 0 0,10-22-185 0 0,-1 1 1 0 0,0-1 0 0 0,1 1-1 0 0,0 0 1 0 0,0-1-1 0 0,0 1 1 0 0,0 0-1 0 0,0 0-20 0 0,5 12 143 0 0,-5-13-128 0 0,1-1 0 0 0,0 1 0 0 0,0-1 0 0 0,0 1 0 0 0,0-1-1 0 0,0 0 1 0 0,1 1 0 0 0,-1-1 0 0 0,0 0 0 0 0,1 0 0 0 0,0 1-15 0 0,0-1 12 0 0,0 0 0 0 0,-1 0 0 0 0,1-1-1 0 0,0 1 1 0 0,0 0 0 0 0,-1-1 0 0 0,1 0 0 0 0,0 1 0 0 0,1-1-12 0 0,0 0 22 0 0,1 0 1 0 0,-1 0-1 0 0,0 0 1 0 0,1-1-1 0 0,-1 1 1 0 0,0-1-1 0 0,1 0 1 0 0,2-1-23 0 0,-2 1 49 0 0,-2 0 9 0 0,13-8-18 0 0,-7 5-33 0 0,-1-1 1 0 0,-1 1-1 0 0,1-1 1 0 0,4-5-8 0 0,12-14 49 0 0,-7 1 31 0 0,-4-1 49 0 0,-1-10-113 0 0,-10 31 48 0 0,0 1-55 0 0,4-2-126 0 0,-4 3 119 0 0,1 1 79 0 0,-2-1 106 0 0,0 1-44 0 0,0-1 38 0 0,0 1 41 0 0,0-1 45 0 0,7 15-6 0 0,-1 1-42 0 0,-1 5 4 0 0,0 11 66 0 0,0-3-17 0 0,-4-23-215 0 0,1-1-1 0 0,0 0 0 0 0,0 0 1 0 0,0 0-1 0 0,0 0 0 0 0,1 0 1 0 0,1 1-57 0 0,3 6 141 0 0,-4-7-31 0 0,2 1-42 0 0,2 1-28 0 0,1 0-30 0 0,-2-2 32 0 0,-2-1-16 0 0,0-3-41 0 0,5 1-36 0 0,-8-1-105 0 0,1 1 39 0 0,0-1-18 0 0,1 0 94 0 0,4-1 76 0 0,-4 1-88 0 0,-1 0-45 0 0,0-1-69 0 0,0 1-83 0 0,0-1-99 0 0,-1 1 31 0 0,1 0-63 0 0,-1-1-70 0 0,0 1-76 0 0,1-1-80 0 0,-1 1-86 0 0,0-1-92 0 0,0 1-98 0 0,3-2-1187 0 0,1-1-1169 0 0</inkml:trace>
  <inkml:trace contextRef="#ctx0" brushRef="#br0" timeOffset="3.647">3543 14660 11256 0 0,'0'0'256'0'0,"0"0"34"0"0,0 0-29 0 0,0 1-112 0 0,1-1-82 0 0,0 3-20 0 0,1 0 16 0 0,3 3 23 0 0,3 9-64 0 0,-5-5 25 0 0,-1-2 134 0 0,1 1 49 0 0,-2-7-143 0 0,0 0 0 0 0,0 1 0 0 0,0-1 0 0 0,0 0 0 0 0,-1 1-1 0 0,1-1 1 0 0,-1 1 0 0 0,0-1 0 0 0,1 0 0 0 0,-1 3-87 0 0,0 11 490 0 0,4 0-77 0 0,-3-13-310 0 0,1 1 0 0 0,-1 0 0 0 0,-1-1 0 0 0,1 1 0 0 0,-1 0 0 0 0,1 0-103 0 0,2 19 587 0 0,0-12-338 0 0,1 0-35 0 0,2 5 27 0 0,-3 1-94 0 0,1-7-29 0 0,1-1-37 0 0,-4-7-70 0 0,0 0 1 0 0,0 0-1 0 0,0 0 0 0 0,0 1 0 0 0,0-1 0 0 0,0 0 0 0 0,0 1 0 0 0,-1-1-11 0 0,7 14 110 0 0,-2-5-61 0 0,-1 0 21 0 0,-3-2-110 0 0,0-2-69 0 0,-1-6-112 0 0,0-1 107 0 0,0 1 83 0 0,-1-1 42 0 0,-1 2 144 0 0,1-1-126 0 0,0 0-84 0 0,0 0-17 0 0,1-1-39 0 0,-1 1-23 0 0,1-1-38 0 0,-1 1-43 0 0,1-1-45 0 0,-1 0-50 0 0,1 1-53 0 0,-1-1-58 0 0,1 0-61 0 0,0 0 114 0 0,-1 0-50 0 0,1 1-45 0 0,-1-1-38 0 0,1 0-145 0 0,-1 1-37 0 0,0-1-175 0 0,0 1-470 0 0</inkml:trace>
  <inkml:trace contextRef="#ctx0" brushRef="#br0" timeOffset="3.647">3424 14850 7728 0 0,'0'0'225'0'0,"-2"-1"-8"0"0,2 1-217 0 0,-2 0 36 0 0,-1-2-26 0 0,6 0 4 0 0,-1 2 38 0 0,0-1 225 0 0,-1-1-78 0 0,0 0-37 0 0,1-2-3 0 0,-1 0 28 0 0,1 2 19 0 0,11-9 337 0 0,3 2-86 0 0,2 2-74 0 0,0 1-59 0 0,7-4 81 0 0,-4 4-134 0 0,2 1-64 0 0,1 3 243 0 0,23 0-450 0 0,-37 3 58 0 0,4 2 82 0 0,8 1 54 0 0,-12-3-122 0 0,0-1 0 0 0,-1 1 0 0 0,1 1 0 0 0,0 0 0 0 0,-1 0 0 0 0,1 1 0 0 0,-1 0 0 0 0,0 1 0 0 0,3 1-72 0 0,13 5 148 0 0,1 0-36 0 0,-10 3 28 0 0,-13-10-110 0 0,0 0 0 0 0,0-1 0 0 0,0 0 0 0 0,0 1 0 0 0,0-1 0 0 0,1 0-30 0 0,13 10 133 0 0,-7-2-14 0 0,4 9 42 0 0,-11-17-143 0 0,-1 0 1 0 0,0 1 0 0 0,0-1-1 0 0,0 1 1 0 0,0 0-1 0 0,0-1 1 0 0,-1 1 0 0 0,1 0-1 0 0,-1 0 1 0 0,0 0-1 0 0,0 0 1 0 0,0 0-1 0 0,0 0 1 0 0,0 1 0 0 0,0 1-19 0 0,-1-4 7 0 0,0 0 1 0 0,0 0-1 0 0,0 0 1 0 0,1 0 0 0 0,-1 0-1 0 0,0 0 1 0 0,1 0-1 0 0,-1 0 1 0 0,1 0 0 0 0,-1 0-1 0 0,1-1 1 0 0,-1 1 0 0 0,1 0-1 0 0,-1 0 1 0 0,1-1-1 0 0,0 1-7 0 0,0 0 9 0 0,0 0-1 0 0,-1 0 1 0 0,1-1-1 0 0,0 1 0 0 0,-1 0 1 0 0,1 0-1 0 0,-1 0 0 0 0,1-1 1 0 0,-1 1-1 0 0,1 0 1 0 0,-1 0-1 0 0,0 0 0 0 0,1 0 1 0 0,-1 0-1 0 0,0 0 1 0 0,0 1-9 0 0,0-1 64 0 0,1 0-46 0 0,1-1 0 0 0,-1 1 1 0 0,0 0-1 0 0,0 0 0 0 0,0 0 1 0 0,0 0-1 0 0,0-1 0 0 0,0 1 1 0 0,0 1-1 0 0,0-1 0 0 0,-1 0 1 0 0,1 0-19 0 0,3 7 212 0 0,-4-8-136 0 0,0 0 0 0 0,-2-1 34 0 0,-7-9-16 0 0,7 7-72 0 0,-1 1 0 0 0,1-1 0 0 0,1 0 0 0 0,-1 0 0 0 0,0 1 0 0 0,1-1 0 0 0,-1 0 0 0 0,1-2-22 0 0,-1-10 39 0 0,5-1-40 0 0,-1 11 17 0 0,6-13 26 0 0,1 0-43 0 0,-1 7-34 0 0,1 0-36 0 0,-1 2-6 0 0,14-14-101 0 0,-8 10 160 0 0,2-3 58 0 0,-9 7-33 0 0,-2 4-41 0 0,0 1-30 0 0,1 1-43 0 0,5-4-133 0 0,3-4-188 0 0,-3 3 99 0 0,-4 2 150 0 0,0 2 70 0 0,1 1 48 0 0,10-4-46 0 0,8-3-96 0 0,-5 8 145 0 0,14 0 4 0 0,-22 3 41 0 0,-11 1 16 0 0,17 0 13 0 0,-18-2 60 0 0,-1 0-27 0 0,0 0-106 0 0,0 0-11 0 0,2 1 14 0 0,-1 0-34 0 0,0 0 44 0 0,0 0 38 0 0,-1 0 37 0 0,0 0 72 0 0,-1 0 59 0 0,0-1 281 0 0,1 1 291 0 0,2-1-451 0 0,-1 0-186 0 0,-2 0-85 0 0,-1 0-10 0 0,0 0 42 0 0,0 0 42 0 0,-3-1-75 0 0,6 0-11 0 0,-6 0 16 0 0,4 1 64 0 0,1 0-15 0 0,1 0-108 0 0,-1-2 80 0 0,-5 1 82 0 0,-11-1 263 0 0,5 1 17 0 0,7 0-331 0 0,0 0 37 0 0,-10 0 347 0 0,7 2-287 0 0,-1-1-67 0 0,-1 0-111 0 0,8 0 66 0 0,0 1 13 0 0,-1 0 3 0 0,1 0-14 0 0,-2-1-34 0 0,1-1 29 0 0,-1 0-51 0 0,0 4 13 0 0,-3 2 34 0 0,6-4-36 0 0,2 0-5 0 0,1 0-12 0 0,-17 3 73 0 0,8-3-66 0 0,-3-3 0 0 0,8 2 1 0 0,-1 0 0 0 0,1 0-1 0 0,0 0 1 0 0,0 0 0 0 0,0 0-1 0 0,-1 0 1 0 0,1 0 0 0 0,0 0-1 0 0,0 1 1 0 0,0-1 0 0 0,0 0-1 0 0,0 1 1 0 0,0-1 0 0 0,-1 1-1 0 0,1-1 1 0 0,0 1-1 0 0,0-1 57 0 0,-1 0-6 0 0,0 0-49 0 0,-2 4-136 0 0,2-2 107 0 0,1 1 87 0 0,0-2 8 0 0,0-1-14 0 0,-6 2-58 0 0,4-1-76 0 0,1 0 85 0 0,1 0-1 0 0,0-1 0 0 0,0 1 0 0 0,-1 0 0 0 0,1 0 0 0 0,0 0 1 0 0,0 0-1 0 0,0 0 0 0 0,0 0 0 0 0,0 0 0 0 0,1 0 1 0 0,-1 0-1 0 0,0 1 0 0 0,0-1-4 0 0,-1 5-16 0 0,1 1-37 0 0,1-5 58 0 0,0-1-1 0 0,0 1 1 0 0,0 0-1 0 0,-1-1 1 0 0,1 1-1 0 0,-1-1 1 0 0,0 1-1 0 0,1 0 1 0 0,-1 0-5 0 0,-3 8 32 0 0,3-3-41 0 0,1-2 9 0 0,0 0 0 0 0,-1 0 0 0 0,0 0 0 0 0,0 0 0 0 0,0-1 0 0 0,-1 5 0 0 0,1 10 0 0 0,1-17 0 0 0,0 0 0 0 0,0 1 0 0 0,0-1 0 0 0,0 0 0 0 0,0 1 0 0 0,0-1 0 0 0,-1 0 0 0 0,0 1 0 0 0,1 0 0 0 0,0-1 0 0 0,0 0 0 0 0,1 0 0 0 0,-1 0 0 0 0,0 0 0 0 0,1 0 0 0 0,-1 0 0 0 0,1 0 0 0 0,0 0 0 0 0,0 0 0 0 0,0 1 0 0 0,2 8 0 0 0,-2-10 0 0 0,-1 1 0 0 0,1-1 0 0 0,-1 1 0 0 0,1-1-1 0 0,0 1 1 0 0,-1-1 0 0 0,1 0 0 0 0,0 1 0 0 0,0-1-1 0 0,0 0 1 0 0,0 0 0 0 0,0 0 0 0 0,1 1 0 0 0,20 11 50 0 0,2 1 45 0 0,-22-13-79 0 0,0-1 1 0 0,0 1-1 0 0,0-1 1 0 0,0 0-1 0 0,0 1 0 0 0,0-1 1 0 0,0 0-1 0 0,0 0 1 0 0,0-1-1 0 0,0 1 0 0 0,0 0 1 0 0,0-1-1 0 0,-1 1 1 0 0,3-1-17 0 0,-2 0 23 0 0,1 1 0 0 0,0-1 0 0 0,-1 0 1 0 0,1 0-1 0 0,-1 0 0 0 0,1-1 1 0 0,-1 1-1 0 0,1-1 0 0 0,-1 1 1 0 0,1-2-24 0 0,10-7 195 0 0,-4 2-96 0 0,-2-2-71 0 0,-3 2-23 0 0,1 0 0 0 0,-1 0 0 0 0,5-4-5 0 0,-9 11 5 0 0,1 0 0 0 0,0 0 0 0 0,-1 0 0 0 0,1 0 0 0 0,-1 0 0 0 0,0 0 0 0 0,1 0 0 0 0,-1 0 0 0 0,0-1 0 0 0,0 1 0 0 0,1 0 0 0 0,-1 0 0 0 0,0 0 0 0 0,0 0 0 0 0,0-1-5 0 0,2-14 65 0 0,1 8-54 0 0,3-10 1 0 0,-6 4 38 0 0,0 3-34 0 0,0 1 101 0 0,-1-7 151 0 0,0 10-178 0 0,-2-1-44 0 0,-2 2-81 0 0,1 0-79 0 0,5 0-38 0 0,-1 4 26 0 0,-5-2 104 0 0,1 1 16 0 0,7 0-53 0 0,2 5-103 0 0,-2 1 56 0 0,3 7 17 0 0,-1 12 41 0 0,-4-7-4 0 0,-1-11 50 0 0,1-1 0 0 0,0 1 0 0 0,0 0 0 0 0,1 0 0 0 0,-1 0 0 0 0,2 1 2 0 0,-3-4-3 0 0,0-1 0 0 0,1 1 0 0 0,-1 0 1 0 0,0 0-1 0 0,0 0 0 0 0,0-1 0 0 0,0 1 0 0 0,0 0 0 0 0,0 0 1 0 0,0 0-1 0 0,0 0 0 0 0,0-1 0 0 0,0 1 0 0 0,0 0 1 0 0,0 0-1 0 0,-1 0 0 0 0,1-1 0 0 0,0 1 0 0 0,-1 1 3 0 0,1-2 0 0 0,-1 1 0 0 0,1-1 0 0 0,0 1 0 0 0,0 0 0 0 0,0-1 0 0 0,-1 1 0 0 0,1-1 0 0 0,0 1 0 0 0,0 0 0 0 0,0-1 0 0 0,0 1 0 0 0,0 0 0 0 0,0-1 0 0 0,0 1 0 0 0,0 0 0 0 0,0-1 0 0 0,0 1 0 0 0,1-1 0 0 0,-1 1 0 0 0,0 0 0 0 0,1 0 0 0 0,4 7 0 0 0,-4-6 0 0 0,0-1 0 0 0,0 0 0 0 0,0 1 0 0 0,0-1 0 0 0,0 1 0 0 0,0-1 0 0 0,-1 1 0 0 0,1 0 0 0 0,-1-1 0 0 0,1 1 0 0 0,-1 0 0 0 0,1-1 0 0 0,0 1 0 0 0,0-1 0 0 0,0 0 0 0 0,0 1 0 0 0,0-1 0 0 0,0 0 0 0 0,0 0 0 0 0,1 0 0 0 0,-1 0 0 0 0,0 0 0 0 0,1 0 0 0 0,-1 0 0 0 0,1 0 0 0 0,-1 0 0 0 0,1-1 0 0 0,-1 1 0 0 0,1-1 0 0 0,0 1 0 0 0,4 2 0 0 0,-3-2 5 0 0,-1 0-1 0 0,1 0 0 0 0,-1 0 0 0 0,1 0 0 0 0,-1 0 0 0 0,1 0 1 0 0,-1-1-1 0 0,1 1 0 0 0,0-1 0 0 0,-1 0 0 0 0,1 0 1 0 0,0 0-1 0 0,0 0 0 0 0,2-1-4 0 0,4 0 16 0 0,-6 1 51 0 0,0-2-36 0 0,7-5-7 0 0,-7 3 25 0 0,1 0-35 0 0,1-3-33 0 0,3-7-58 0 0,-5 3-41 0 0,-4 3 36 0 0,0 8 64 0 0,1-1 1 0 0,0 0 0 0 0,0 0-1 0 0,0 0 1 0 0,0 1 0 0 0,0-1 0 0 0,0 0-1 0 0,0 0 1 0 0,0 0 0 0 0,0 1-1 0 0,0-1 1 0 0,0 0 0 0 0,0 0-1 0 0,0 1 1 0 0,1-1 0 0 0,-1 0-1 0 0,0 0 1 0 0,1 1 0 0 0,-1-1 0 0 0,0 0-1 0 0,1 1 1 0 0,-1-1 0 0 0,1 0-1 0 0,-1 1 1 0 0,1-1 0 0 0,0 1-1 0 0,-1-1 18 0 0,6-8-175 0 0,-5 0 95 0 0,0 8 74 0 0,-1 0 0 0 0,0 0 1 0 0,0-1-1 0 0,0 1 0 0 0,1 0 0 0 0,-1 0 0 0 0,0 0 0 0 0,1 0 1 0 0,-1 0-1 0 0,1 0 0 0 0,-1 0 0 0 0,1 0 0 0 0,0 0 0 0 0,-1 0 0 0 0,1 0 1 0 0,0 0-1 0 0,1 0 6 0 0,2-3-102 0 0,1 2-55 0 0,-4 1 98 0 0,0 1 1 0 0,0-1 0 0 0,0 1-1 0 0,1-1 1 0 0,-1 1 0 0 0,0 0-1 0 0,0 0 1 0 0,1-1-1 0 0,-1 1 1 0 0,0 0 0 0 0,1 0 58 0 0,4 2-209 0 0,-3-1 147 0 0,0 2 38 0 0,0-1 47 0 0,0 2 55 0 0,-3-3-85 0 0,1 1 0 0 0,0-1 1 0 0,-1 1-1 0 0,1-1 0 0 0,-1 1 0 0 0,0-1 0 0 0,1 1 0 0 0,-1 0 1 0 0,0-1-1 0 0,0 1 0 0 0,0-1 0 0 0,0 1 0 0 0,-1 1 7 0 0,3 14-6 0 0,2-7 6 0 0,-3-7 0 0 0,0-1 0 0 0,0 1 0 0 0,0 0 0 0 0,0 0 0 0 0,0 0 0 0 0,-1-1 0 0 0,1 1 0 0 0,-1 0 0 0 0,0 2 0 0 0,0-1 0 0 0,1 0 0 0 0,-1 0 0 0 0,1 0 0 0 0,0-1 0 0 0,0 1 0 0 0,1 0 0 0 0,-1 0 0 0 0,3 8 22 0 0,-1 0 40 0 0,-2-7-24 0 0,0-1-1 0 0,0 1 0 0 0,1 0 1 0 0,0-1-1 0 0,1 3-37 0 0,1 4 152 0 0,-2-6-33 0 0,0 0 35 0 0,-2-3-80 0 0,1 0 55 0 0,2 2 441 0 0,-2-3-371 0 0,0 0-133 0 0,-1-1-33 0 0,1 1-40 0 0,0-1-47 0 0,-1 0 12 0 0,2 1 154 0 0,-1-1 17 0 0,5-6-24 0 0,-3 3 13 0 0,3-2 23 0 0,-1-2-35 0 0,4-7 21 0 0,0-4-87 0 0,0-12-86 0 0,-3 12 30 0 0,-2 7 35 0 0,2-5-45 0 0,1-2-66 0 0,0 0-50 0 0,-3 11 50 0 0,-1 0 1 0 0,1-1-1 0 0,1 2 0 0 0,-1-1 0 0 0,1 0 0 0 0,1 0 92 0 0,-1 0-73 0 0,-5 6 73 0 0,0 1-1 0 0,0 0 0 0 0,0-1 1 0 0,1 1-1 0 0,-1-1 1 0 0,0 1-1 0 0,1 0 0 0 0,-1-1 1 0 0,0 1-1 0 0,0 0 1 0 0,1-1-1 0 0,-1 1 1 0 0,1 0-1 0 0,-1-1 0 0 0,0 1 1 0 0,1 0-1 0 0,-1 0 1 0 0,1-1-1 0 0,-1 1 1 0 0,1 0-1 0 0,-1 0 0 0 0,0 0 1 0 0,1 0-1 0 0,-1 0 1 0 0,1 0-1 0 0,-1 0 1 0 0,1 0-1 0 0,-1 0 0 0 0,1 0 1 0 0,-1 0-1 0 0,1 0 1 0 0,-1 0-1 0 0,1 0 1 0 0,-1 0-1 0 0,0 0 0 0 0,1 0 1 0 0,-1 0-1 0 0,1 1 1 0 0,-1-1-1 0 0,1 0 0 0 0,-1 0 1 0 0,0 1-1 0 0,1-1 1 0 0,-1 0 0 0 0,11 7-72 0 0,2 8 9 0 0,-3 4 3 0 0,-4-7-8 0 0,0 3-91 0 0,-1-3 95 0 0,1 6 43 0 0,3 8 26 0 0,-7-20-88 0 0,0-1 49 0 0,1 2 43 0 0,6 10 125 0 0,-5-11-117 0 0,0 0-69 0 0,0-1-91 0 0,0-2-66 0 0,0 0-100 0 0,1-1-114 0 0,-3-1 164 0 0,1 0-36 0 0,0-1-36 0 0,-1 1-38 0 0,1-1-42 0 0,0 0-42 0 0,1 0-45 0 0,-1-1-47 0 0,0 1-48 0 0,1-1-51 0 0,-3 1 283 0 0,0-1-35 0 0,1 1-487 0 0,1-1-296 0 0,0 0-726 0 0</inkml:trace>
  <inkml:trace contextRef="#ctx0" brushRef="#br0" timeOffset="3.647">5026 14695 12352 0 0,'0'0'180'0'0,"0"0"-33"0"0,-1 0 62 0 0,0 0-90 0 0,-5 0 55 0 0,4 0-59 0 0,-19 1 68 0 0,1 4 57 0 0,13-3-103 0 0,-1 1 0 0 0,1 0 0 0 0,0 1-1 0 0,0 0 1 0 0,0 0 0 0 0,0 0 0 0 0,1 1 0 0 0,-5 4-137 0 0,-3 4 250 0 0,13-12-241 0 0,0 1 1 0 0,0-1-1 0 0,0 0 1 0 0,0 0 0 0 0,0 1-1 0 0,0-1 1 0 0,0 1-1 0 0,1-1 1 0 0,-1 1 0 0 0,0-1-10 0 0,1 2 3 0 0,-1 0 1 0 0,1 0-1 0 0,0-1 1 0 0,0 1-1 0 0,0 0 1 0 0,0-1-1 0 0,0 1 1 0 0,1 0 0 0 0,0 1-4 0 0,-1-1-1 0 0,1 1 1 0 0,1-1-1 0 0,-1 1 1 0 0,0-1-1 0 0,1 0 1 0 0,0 0-1 0 0,-1 0 1 0 0,1 0-1 0 0,1 0 1 0 0,-1 0-1 0 0,0 0 1 0 0,1 0-1 0 0,-1-1 0 0 0,1 0 1 0 0,0 1-1 0 0,0-1 1 0 0,1 1 0 0 0,8 4-4 0 0,1 1-1 0 0,1-2 1 0 0,9 5 4 0 0,6 1-2 0 0,-10-2 2 0 0,1-2 0 0 0,19 5 0 0 0,-35-12 0 0 0,13 7 10 0 0,-17-8 1 0 0,1 1 0 0 0,-1-1-1 0 0,0 0 1 0 0,0 0 0 0 0,0 0-1 0 0,1 1 1 0 0,-1-1 0 0 0,0 0 0 0 0,0 1-1 0 0,0-1 1 0 0,0 0 0 0 0,0 0-1 0 0,0 1 1 0 0,0-1 0 0 0,0 0-1 0 0,0 1 1 0 0,0-1 0 0 0,0 0 0 0 0,0 1-1 0 0,0-1 1 0 0,0 0 0 0 0,0 0-1 0 0,0 1 1 0 0,0-1 0 0 0,0 0 0 0 0,0 1-1 0 0,0-1 1 0 0,0 0 0 0 0,-1 0-1 0 0,1 1 1 0 0,0-1 0 0 0,0 0-1 0 0,0 0 1 0 0,0 1 0 0 0,-1-1 0 0 0,1 0-1 0 0,0 0 1 0 0,0 0 0 0 0,-1 1-1 0 0,1-1 1 0 0,0 0 0 0 0,0 0 0 0 0,-1 0-1 0 0,1 0 1 0 0,0 0 0 0 0,0 1-11 0 0,-9 5 261 0 0,5-4-168 0 0,-10 4 137 0 0,-1-1-56 0 0,0-2-48 0 0,0 0-36 0 0,-20 5 32 0 0,17-5-63 0 0,-1-2-44 0 0,-11 2-17 0 0,27-3-170 0 0,1 1 62 0 0,-1-1 52 0 0,1 0 44 0 0,-3 1 79 0 0,-7-1 216 0 0,8 0-260 0 0,0 0-75 0 0,2 0-23 0 0,0 0-42 0 0,0 0-45 0 0,-1 0-52 0 0,1 0-78 0 0,0 0-71 0 0,0 0-78 0 0,-1-1-85 0 0,1 1-90 0 0,0 0-99 0 0,0 0-103 0 0,-1-1-111 0 0,0 1-995 0 0,-3 0-1092 0 0,6 0 3008 0 0</inkml:trace>
  <inkml:trace contextRef="#ctx0" brushRef="#br0" timeOffset="3.647">5153 14809 11600 0 0,'0'1'277'0'0,"1"-1"-94"0"0,1 0-73 0 0,4 2 80 0 0,-3-1-69 0 0,3 2 51 0 0,0 2-58 0 0,11 13 76 0 0,-10-7-55 0 0,-3-6-29 0 0,-1 1 38 0 0,1 1 122 0 0,0-1 100 0 0,-3-5-283 0 0,5 13 445 0 0,2 9 389 0 0,-1 1 84 0 0,0-10-409 0 0,-4-10-336 0 0,-1 0-57 0 0,0 0-47 0 0,0 0-39 0 0,0 2 18 0 0,4 3 8 0 0,-5-7-70 0 0,-1 0-41 0 0,-1 2-5 0 0,4 2 57 0 0,-3-5 5 0 0,0-1-77 0 0,0 0-112 0 0,0 0-1 0 0,0 0-34 0 0,0 0-117 0 0,0 0-39 0 0,0 0-800 0 0,0 0-65 0 0</inkml:trace>
  <inkml:trace contextRef="#ctx0" brushRef="#br0" timeOffset="3.647">5530 14781 11544 0 0,'0'0'264'0'0,"0"0"34"0"0,0 0 20 0 0,0 0-41 0 0,0 0-122 0 0,0 0-52 0 0,0 0 108 0 0,0 0 195 0 0,0 0-190 0 0,-1 0-43 0 0,0 0 68 0 0,-2 0-92 0 0,-6 2 50 0 0,7-2-63 0 0,-14 6 249 0 0,0-1-88 0 0,-6 3 13 0 0,-11 6 49 0 0,-14 13-185 0 0,17-6-109 0 0,28-18-65 0 0,-1 0 0 0 0,0 0 0 0 0,1 0 0 0 0,-1 0 0 0 0,1 0 0 0 0,0 0 0 0 0,0 0 0 0 0,0 1 0 0 0,1-1 0 0 0,-1 1 0 0 0,1 0 0 0 0,-1-1 0 0 0,1 1 0 0 0,1 0 0 0 0,-1 0 0 0 0,0-1 0 0 0,1 4 0 0 0,0-7 0 0 0,0 1 0 0 0,-1-1 0 0 0,1 1 0 0 0,0 0 0 0 0,0 0 0 0 0,0 0 0 0 0,0 0 0 0 0,0 0 0 0 0,0 0 0 0 0,0 0 0 0 0,0 0 0 0 0,0 0 0 0 0,1 0 0 0 0,-1-1 0 0 0,0 1 0 0 0,1 0 0 0 0,-1 0 0 0 0,0 0 0 0 0,1 0 0 0 0,-1-1 0 0 0,1 1 0 0 0,-1 0 0 0 0,1 0 0 0 0,0-1 0 0 0,-1 1 0 0 0,1 0 0 0 0,0-1 0 0 0,-1 1 0 0 0,1-1 0 0 0,0 1 0 0 0,0-1 0 0 0,-1 1 0 0 0,1-1 0 0 0,0 1 0 0 0,1-1 0 0 0,0 2 0 0 0,1-1 4 0 0,-1 0 1 0 0,1 0 0 0 0,-1 0 0 0 0,1 0-1 0 0,0-1 1 0 0,-1 1 0 0 0,1-1 0 0 0,0 1-1 0 0,-1-1 1 0 0,1 0 0 0 0,0 0 0 0 0,0 0 0 0 0,-1-1-1 0 0,1 1 1 0 0,0-1 0 0 0,-1 1 0 0 0,2-1-5 0 0,23-8-44 0 0,-15 4-29 0 0,0-1-44 0 0,-2 1-58 0 0,-1 1-8 0 0,0-1 0 0 0,0 0 0 0 0,2-4 183 0 0,7-3-229 0 0,1 2 49 0 0,-1 0 82 0 0,-1 1-58 0 0,1 2-88 0 0,-10 5 94 0 0,-1 0 44 0 0,6 2-12 0 0,-11 0 113 0 0,-1 1 0 0 0,0-1 1 0 0,1 0-1 0 0,-1 1 0 0 0,0 0 0 0 0,0-1 1 0 0,1 1-1 0 0,-1 0 0 0 0,0-1 0 0 0,0 1 1 0 0,0 0-1 0 0,0 0 0 0 0,0 0 0 0 0,0 0 1 0 0,0 0-1 0 0,0 0 0 0 0,0 0 0 0 0,0 0 1 0 0,0 1 4 0 0,8 12 2 0 0,-1 0 50 0 0,2 9 98 0 0,-5 3 56 0 0,-3-11-30 0 0,0 0-9 0 0,-2-6-21 0 0,0-2 20 0 0,-1 1 57 0 0,0-2 17 0 0,-1 0 59 0 0,-1 1 67 0 0,-1 0 78 0 0,3-6-266 0 0,1-1-2 0 0,-7-21 178 0 0,4 0-112 0 0,4 0-96 0 0,3 0-80 0 0,2 5-62 0 0,1 0-35 0 0,3-3-42 0 0,5-9-81 0 0,1 8-12 0 0,-11 14 90 0 0,1 1-1 0 0,0 0 0 0 0,1 0 1 0 0,2-2 76 0 0,-3 4-52 0 0,0-1 1 0 0,0 1 0 0 0,1 0 0 0 0,-1 1-1 0 0,2-1 52 0 0,17-1-75 0 0,-20 5 59 0 0,0 0 0 0 0,0 0 0 0 0,0 0 0 0 0,0 1 0 0 0,0 0 0 0 0,0 0 0 0 0,1 0 16 0 0,1 1-6 0 0,-3-1 8 0 0,0 0-1 0 0,0 0 0 0 0,0 1 0 0 0,-1-1 0 0 0,1 1 0 0 0,0 1-1 0 0,14 13 74 0 0,-1 2 38 0 0,5 7 73 0 0,-4-3 21 0 0,3 21 215 0 0,-14-27-227 0 0,-2-7-94 0 0,6 12 186 0 0,-1-9-176 0 0,-9-13-201 0 0,0 1 46 0 0,1 2 64 0 0,0-1 97 0 0,4 4 246 0 0,-5-4-302 0 0,1-1-55 0 0,-1 0-46 0 0,0 1-42 0 0,0-1-51 0 0,0 0-56 0 0,0 0-63 0 0,-1 0-69 0 0,1 0-76 0 0,0-1-82 0 0,-1 0 72 0 0,0 0-63 0 0,0 0-57 0 0,0 0-48 0 0,0 0-170 0 0,0 0-48 0 0,0 0-206 0 0,0 0-552 0 0</inkml:trace>
  <inkml:trace contextRef="#ctx0" brushRef="#br0" timeOffset="3.647">6299 14813 7112 0 0,'0'0'157'0'0,"0"0"23"0"0,0 0 13 0 0,0 0 19 0 0,0 0 31 0 0,0 0 12 0 0,0 0 1 0 0,0 0 6 0 0,0 1 17 0 0,2 0-102 0 0,-1 0-69 0 0,4 4 62 0 0,-3-3 10 0 0,-1-1-126 0 0,0 0 1 0 0,1 0-1 0 0,-1 0 1 0 0,0-1-1 0 0,0 1 0 0 0,0-1 1 0 0,0 1-1 0 0,1-1 1 0 0,-1 1-1 0 0,0-1 1 0 0,0 1-1 0 0,1-1 1 0 0,-1 0-1 0 0,0 0 1 0 0,1 0-1 0 0,-1 0 1 0 0,0 0-1 0 0,1 0-54 0 0,12-2 440 0 0,1-1-82 0 0,-5 0-166 0 0,-1 2-82 0 0,-4 0-13 0 0,0 0 0 0 0,0 0 0 0 0,0-1 0 0 0,0 1 0 0 0,1-2-97 0 0,14-5 273 0 0,-5 1-145 0 0,-1 2-84 0 0,19-11 17 0 0,-11 4 48 0 0,-6 2 38 0 0,1 1 70 0 0,5-4-10 0 0,0-5-65 0 0,-1-1-64 0 0,-4 0-65 0 0,-12 13-32 0 0,0-1 0 0 0,0 0 0 0 0,-1 0 0 0 0,1-2 19 0 0,-1 0 8 0 0,0 0-1 0 0,-1 0 1 0 0,0 0 0 0 0,0-1 0 0 0,0-5-8 0 0,-1 2 33 0 0,0-1 0 0 0,-1 0 0 0 0,-1-9-33 0 0,-3-20 31 0 0,-3 13-20 0 0,1 9 36 0 0,1 4 58 0 0,0 0 87 0 0,4 15-180 0 0,-1 1 1 0 0,1 0 0 0 0,-1-1 0 0 0,1 1 0 0 0,-1 0 0 0 0,0 0 0 0 0,1-1 0 0 0,-1 1 0 0 0,0 0 0 0 0,-1-1-13 0 0,-3-4 79 0 0,0 5-8 0 0,0 3-77 0 0,-1 3-53 0 0,-9 18-85 0 0,6 4 70 0 0,-2 29 38 0 0,7-33 30 0 0,-2 34 134 0 0,5-19 39 0 0,2-6 69 0 0,0-17-74 0 0,0 1 35 0 0,2 5 220 0 0,-1-4-158 0 0,0 0-65 0 0,0 2-32 0 0,6 34 162 0 0,-3-30-154 0 0,0-3 42 0 0,1 0 85 0 0,-4-15-224 0 0,0 0 0 0 0,1 0 0 0 0,0 0 0 0 0,0 0 0 0 0,0 0 0 0 0,0 0 0 0 0,1-1 0 0 0,0 0-1 0 0,0 1-72 0 0,2-1 132 0 0,1-2-41 0 0,15-3 80 0 0,-11-1-21 0 0,-2-2-13 0 0,1-6-46 0 0,4-10 49 0 0,5-16 27 0 0,-4 16-106 0 0,0 5-60 0 0,4 2-59 0 0,-13 9 48 0 0,14-8-5 0 0,-17 11-5 0 0,0 1 1 0 0,0-1 0 0 0,0 0 0 0 0,0 1-1 0 0,0-1 1 0 0,0 1 0 0 0,0 0 0 0 0,0 0-1 0 0,0 0 1 0 0,1 1 0 0 0,0 0 19 0 0,5 1-52 0 0,-5 4 49 0 0,-3-4-6 0 0,3 2-1 0 0,32 33-74 0 0,-15-9 60 0 0,-19-26 29 0 0,0 1-1 0 0,0-1 0 0 0,0 0 0 0 0,1 1 0 0 0,-1-1 0 0 0,1 0 0 0 0,0 0 1 0 0,-1 0-1 0 0,2 0-4 0 0,0 0 17 0 0,1 0 1 0 0,-1 0-1 0 0,0 0 1 0 0,1 0-1 0 0,-1-1 1 0 0,1 0-1 0 0,-1 0 1 0 0,1 0-1 0 0,4 0-17 0 0,7 0 69 0 0,-1 0 28 0 0,-3-3-74 0 0,0-1 22 0 0,0-1 0 0 0,-1 0-1 0 0,7-4-44 0 0,3-3 25 0 0,0-5-61 0 0,0-4-97 0 0,-4 3-68 0 0,7-7-128 0 0,-3-3-51 0 0,-9 10 157 0 0,-9 13 161 0 0,0 0-1 0 0,0 0 0 0 0,0 0 0 0 0,-1 0 0 0 0,1-1 1 0 0,-1 1-1 0 0,1-5 63 0 0,1 2-51 0 0,2-6-36 0 0,-8 4-27 0 0,1 8 71 0 0,-2 0 43 0 0,3 0 10 0 0,-1 1 0 0 0,0 0 0 0 0,0 0-1 0 0,0 0 1 0 0,0 0 0 0 0,1 0 0 0 0,-1 0 0 0 0,0 0 0 0 0,0 0-1 0 0,0 0 1 0 0,1 0 0 0 0,-1 0 0 0 0,0 0 0 0 0,0 1 0 0 0,0-1-1 0 0,1 0 1 0 0,-1 0 0 0 0,0 1 0 0 0,0-1 0 0 0,1 1 0 0 0,-1-1-1 0 0,0 1-9 0 0,-13 9 165 0 0,-9 12 166 0 0,2 2-70 0 0,16-19-211 0 0,1 1 0 0 0,0 0 0 0 0,1 0 0 0 0,-1 0 0 0 0,1 0 0 0 0,0 1 0 0 0,1 0 0 0 0,-1-1-50 0 0,-2 8 89 0 0,4-11-68 0 0,0 0 0 0 0,-1 0 0 0 0,1 0 0 0 0,0 0 0 0 0,1 0 0 0 0,-1 0-1 0 0,1 0 1 0 0,-1 2-21 0 0,2-3 19 0 0,-1 3 9 0 0,-4 1 75 0 0,4-5-18 0 0,1 1-13 0 0,0-1-53 0 0,-1 0-1 0 0,1 0 1 0 0,0 0 0 0 0,0 0-1 0 0,0 0 1 0 0,0 0 0 0 0,0 0-1 0 0,0 0 1 0 0,1 0 0 0 0,-1-1-1 0 0,0 1 1 0 0,0 0-19 0 0,8-2 124 0 0,-6 1-99 0 0,1-1-5 0 0,-1 0 0 0 0,0 0 0 0 0,0 0 0 0 0,0 0 0 0 0,0-1 0 0 0,0 1 0 0 0,-1-1 0 0 0,1 1 0 0 0,0-1 0 0 0,-1 0 0 0 0,1 0 0 0 0,-1 0 0 0 0,0-1 0 0 0,3-1-20 0 0,4-7 83 0 0,-1 0 0 0 0,0-1 0 0 0,-1 0-83 0 0,13-18 203 0 0,-15 24-188 0 0,-1 0-54 0 0,12-16-197 0 0,-4 11 218 0 0,-7 8-41 0 0,4 3-102 0 0,-1 6 74 0 0,2 15 13 0 0,-6-13 28 0 0,3 11 10 0 0,0 11-89 0 0,-4-13 88 0 0,1 2 62 0 0,0-6 42 0 0,2 2 52 0 0,-5-14-55 0 0,-1-1 15 0 0,3 1 98 0 0,3 2-48 0 0,0 0-52 0 0,-2-2 5 0 0,16-1 272 0 0,-2-3-87 0 0,-1-4-74 0 0,-2-4-62 0 0,7-9-20 0 0,8-16-75 0 0,4-4 8 0 0,-21 26-67 0 0,0-1-49 0 0,7-9-117 0 0,-14 19 90 0 0,0-1 0 0 0,0 1 0 0 0,0 0 0 0 0,7-4 99 0 0,-8 5-42 0 0,0 1-1 0 0,0 0 0 0 0,1 1 1 0 0,0-1-1 0 0,-1 1 0 0 0,2 0 43 0 0,-5 1-12 0 0,1 1 0 0 0,-1-1 0 0 0,0 1 0 0 0,0 0 0 0 0,0 0 0 0 0,1 0 0 0 0,-1 0 0 0 0,0 1 0 0 0,0-1 0 0 0,1 0 0 0 0,-1 1 0 0 0,0 0-1 0 0,0-1 1 0 0,0 1 0 0 0,0 0 0 0 0,0 0 0 0 0,0 0 0 0 0,1 1 12 0 0,3 2-42 0 0,-1 0-1 0 0,0 0 1 0 0,1 1-1 0 0,-1 0 1 0 0,1 2 42 0 0,6 7-91 0 0,0 1 1 0 0,3 9 90 0 0,-8-14-30 0 0,-4-6 31 0 0,-1 0-1 0 0,0 1 0 0 0,-1-1 1 0 0,1 0-1 0 0,-1 0 0 0 0,1 1 1 0 0,-1 1-1 0 0,3 19 34 0 0,-2-11 8 0 0,-1-6 14 0 0,-3 0 40 0 0,-3 1 57 0 0,-6 4 125 0 0,8-10-201 0 0,1-1 0 0 0,-2 0 0 0 0,1 0-1 0 0,0 0 1 0 0,0 0 0 0 0,-2 0-77 0 0,-9 3 205 0 0,-2-1-58 0 0,2-1-54 0 0,-1-3-62 0 0,12-1-250 0 0,0 1 69 0 0,-1-1 63 0 0,1 0 55 0 0,-1 1 57 0 0,0-1 54 0 0,-1 1 73 0 0,-3-1 142 0 0,-2 0 69 0 0,3 0-173 0 0,2 1-96 0 0,0-1-83 0 0,0 0-80 0 0,1 0-86 0 0,0 0-98 0 0,-1 0-110 0 0,2 0-34 0 0,-1 0-93 0 0,1 0-101 0 0,0 0-108 0 0,-1 0-115 0 0,1-1-124 0 0,2 1 421 0 0,-1 1-33 0 0,1-1-35 0 0,-1 0-35 0 0,1 0-596 0 0,0 1-33 0 0,-2-2-2611 0 0</inkml:trace>
  <inkml:trace contextRef="#ctx0" brushRef="#br0" timeOffset="3.647">8451 14632 10000 0 0,'0'-1'248'0'0,"0"1"-70"0"0,0 0-61 0 0,-1-1-47 0 0,1 0-33 0 0,-2-3-37 0 0,2 2 35 0 0,-1-1-76 0 0,0 0 54 0 0,1 1 50 0 0,-1-1 45 0 0,1 0 41 0 0,-1 1 37 0 0,1-3 281 0 0,-1 1-71 0 0,1 1 38 0 0,-4-9 1737 0 0,1 10-1497 0 0,2 0-387 0 0,-1 1-43 0 0,0 1-50 0 0,0-1-58 0 0,-1 1-63 0 0,0 0-72 0 0,1 0 266 0 0,-1 0-42 0 0,0 1-38 0 0,0-1-34 0 0,-4 2 109 0 0,-4 1-27 0 0,4 0-21 0 0,-5 1 97 0 0,0 2-114 0 0,-2 2-63 0 0,-5 7-32 0 0,5-5 0 0 0,-2 2 113 0 0,1 0 0 0 0,-9 10-215 0 0,7-5 95 0 0,2 1-60 0 0,10-12-26 0 0,0 0 1 0 0,0 1-1 0 0,1 0 1 0 0,0 0-1 0 0,0 1 1 0 0,1-1-1 0 0,0 1 1 0 0,0-1-1 0 0,0 3-9 0 0,2 3 55 0 0,4-9-54 0 0,-2-3 8 0 0,0 1 4 0 0,0 0 0 0 0,-1-1 0 0 0,1 1 0 0 0,0 0 0 0 0,0-1 0 0 0,1 1 0 0 0,-1-1-1 0 0,0 1 1 0 0,1-1 0 0 0,-1 0 0 0 0,0 1 0 0 0,1-1 0 0 0,0 0-13 0 0,-1 0 9 0 0,1 0 1 0 0,0 0 0 0 0,-1-1-1 0 0,1 1 1 0 0,0-1-1 0 0,-1 1 1 0 0,1-1-1 0 0,0 0 1 0 0,-1 1 0 0 0,1-1-1 0 0,1 0-9 0 0,2-1 17 0 0,0 1 0 0 0,-1-1 0 0 0,1 0 0 0 0,-1 0-1 0 0,1 0 1 0 0,-1-1 0 0 0,4-1-17 0 0,11-6 73 0 0,0-1-1 0 0,-1 0 1 0 0,0-2 0 0 0,9-7-73 0 0,4-8-248 0 0,-25 23 255 0 0,11-13-121 0 0,-11 10 106 0 0,0 0 80 0 0,-3 4 6 0 0,0 0 33 0 0,-2 2-37 0 0,-1 1-92 0 0,0 0-52 0 0,0 0-86 0 0,0 0-18 0 0,0 0 16 0 0,2 6 71 0 0,2-1 39 0 0,-3-4 43 0 0,-1 0 1 0 0,1 0 0 0 0,0-1 0 0 0,-1 1-1 0 0,1 0 1 0 0,-1 0 0 0 0,1 0 0 0 0,-1 0-1 0 0,1 0 1 0 0,-1 0 0 0 0,0 0 0 0 0,0 0 0 0 0,1 0-1 0 0,-1 0 1 0 0,0 0 4 0 0,1 19-81 0 0,0-1 40 0 0,1 23 32 0 0,-2-25 0 0 0,3 3 62 0 0,2 3 74 0 0,-3-18-73 0 0,-1 0-1 0 0,1-1 1 0 0,0 1-1 0 0,1-1 1 0 0,1 4-54 0 0,-2-6 32 0 0,0 0 0 0 0,0 0-1 0 0,0 0 1 0 0,0 0 0 0 0,1-1 0 0 0,-1 1 0 0 0,1 0-1 0 0,-1-1 1 0 0,3 1-32 0 0,6 3 85 0 0,-6-2-73 0 0,-4-3-97 0 0,1 1 33 0 0,5-1-46 0 0,-4-1 11 0 0,-1 1-77 0 0,0 0-18 0 0,0-1-65 0 0,0 1-77 0 0,-1-1-86 0 0,0 1 79 0 0,0 0-48 0 0,0-1-50 0 0,0 1-55 0 0,0 0-57 0 0,0 0-61 0 0,0 0-64 0 0,0-1-68 0 0,3 1-1626 0 0,1-2-1342 0 0</inkml:trace>
  <inkml:trace contextRef="#ctx0" brushRef="#br0" timeOffset="3.647">8988 14758 9416 0 0,'0'-4'71'0'0,"0"0"43"0"0,-2-8 379 0 0,0 8-313 0 0,1 1-106 0 0,0-1-35 0 0,1 3-34 0 0,-1-1 20 0 0,1 0 46 0 0,1-4 179 0 0,-1 3-30 0 0,4-8 481 0 0,-3 6-426 0 0,1 2-75 0 0,-1 0-63 0 0,-1 2-96 0 0,1-1-90 0 0,0 1 113 0 0,0-1 99 0 0,-1 1 85 0 0,1-1 144 0 0,0 1 78 0 0,0 0 166 0 0,1 0 377 0 0,0 0-53 0 0,-1 1-418 0 0,0 0-186 0 0,0 0-111 0 0,0 0-144 0 0,0 0-107 0 0,-1 1-123 0 0,1-1 15 0 0,-1 1-36 0 0,1 0 263 0 0,2 1 70 0 0,4 5-52 0 0,-1-3 3 0 0,4 9 134 0 0,-2-2-100 0 0,0 4-56 0 0,2 10-17 0 0,-1-2-7 0 0,-2-5 31 0 0,-5-11-35 0 0,1 1-1 0 0,-1 0 1 0 0,-1-1-1 0 0,1 5-83 0 0,1 0 102 0 0,0 13 24 0 0,-3-24-62 0 0,0-1 30 0 0,0 0 8 0 0,0 0 9 0 0,0 0 28 0 0,0 0 11 0 0,0 0 2 0 0,4-5-34 0 0,-2 0-78 0 0,1-3-70 0 0,0-4-115 0 0,2-5-111 0 0,4-6-14 0 0,-1 4 134 0 0,0 1 58 0 0,3-2 42 0 0,-7 15 38 0 0,-1 0 0 0 0,1 0 0 0 0,0 1 0 0 0,0 0-1 0 0,2-1-1 0 0,-2 1-11 0 0,0 1-1 0 0,0 0 1 0 0,1 0 0 0 0,-1 0-1 0 0,1 0 1 0 0,0 1-1 0 0,-1 0 1 0 0,1 0-1 0 0,0 0 1 0 0,4 0 11 0 0,-6 1-15 0 0,0 1 1 0 0,1 0 0 0 0,-1-1-1 0 0,1 1 1 0 0,-1 0-1 0 0,0 1 1 0 0,3-1 14 0 0,-2 1-22 0 0,-1 0-1 0 0,0 0 1 0 0,0 0-1 0 0,0 0 1 0 0,0 0 0 0 0,0 1-1 0 0,-1-1 1 0 0,3 3 22 0 0,-1-2-19 0 0,-2 0 0 0 0,1 1 1 0 0,0 0-1 0 0,0 0 1 0 0,-1 0-1 0 0,0 0 0 0 0,1 0 1 0 0,-1 0-1 0 0,1 4 19 0 0,14 34-92 0 0,1 0 34 0 0,-12-30 58 0 0,-5-8 0 0 0,0 0 0 0 0,1-1 0 0 0,-1 1 0 0 0,1-1 0 0 0,0 1 0 0 0,2 1 0 0 0,7 12-8 0 0,-10-14-7 0 0,1 1 1 0 0,-1-1-1 0 0,1 0 1 0 0,0 0 0 0 0,-1 0-1 0 0,1 0 1 0 0,0 0-1 0 0,0 0 15 0 0,11 6-333 0 0,-4-5 41 0 0,-2-1-43 0 0,-3-1 126 0 0,-1 0-33 0 0,4-1-246 0 0,-4 0 199 0 0,0 0-32 0 0,0 0-36 0 0,1 0-37 0 0,-1 0-40 0 0,0 0-42 0 0,9-1-1085 0 0</inkml:trace>
  <inkml:trace contextRef="#ctx0" brushRef="#br0" timeOffset="3.647">9644 14660 9648 0 0,'0'0'216'0'0,"0"0"32"0"0,0 0 12 0 0,-2 0 1076 0 0,-1 0-831 0 0,2 0-281 0 0,0 0-58 0 0,-1 0-67 0 0,1 0-81 0 0,-2 1 338 0 0,-1 0-39 0 0,1 1-38 0 0,0 0-34 0 0,-4 3 159 0 0,0 1-95 0 0,0 2-25 0 0,-8 13 263 0 0,11-17-386 0 0,-2 6 79 0 0,-1 0-41 0 0,-5 13 104 0 0,2-2-108 0 0,-9 28 165 0 0,16-35-282 0 0,3-9-78 0 0,-1 0 1 0 0,1 0-1 0 0,0-1 1 0 0,1 1-1 0 0,0 3 0 0 0,-1-7 39 0 0,0 1-117 0 0,1-1 112 0 0,1 1 53 0 0,0-1 68 0 0,2 1 86 0 0,-3-2-229 0 0,0 0 1 0 0,0 1-1 0 0,0-1 1 0 0,-1 0-1 0 0,1 0 1 0 0,0 1-1 0 0,0-1 1 0 0,0 0-1 0 0,0 0 1 0 0,0 0-1 0 0,0 0 1 0 0,0 0-1 0 0,1-1-12 0 0,12-5 123 0 0,-2-5-44 0 0,-1 0-47 0 0,-4 4-42 0 0,4-5 25 0 0,-1 0-39 0 0,3-3-46 0 0,4-7-87 0 0,-6 8 89 0 0,-9 12 43 0 0,1-1 0 0 0,0 0 0 0 0,-1 0 1 0 0,1 1-1 0 0,0-1 0 0 0,0 1 0 0 0,0 0 0 0 0,0 0 0 0 0,3-1 25 0 0,-1 2-114 0 0,-1 3 34 0 0,1 6-2 0 0,1 15 62 0 0,-6-18 4 0 0,6 24 16 0 0,-4-18-32 0 0,-2 1 45 0 0,1 2 61 0 0,1-1 60 0 0,3 0 55 0 0,5-2 51 0 0,6 0 365 0 0,-3-8-284 0 0,-2 0-129 0 0,-1-3-47 0 0,-4 0-95 0 0,-1-1 1 0 0,0 0-1 0 0,1 0 0 0 0,-1 0 1 0 0,0-1-1 0 0,4-1-50 0 0,-2 0 49 0 0,12-12-28 0 0,-13 8 28 0 0,-5 6-42 0 0,-1 0-7 0 0,1 1 0 0 0,-1-1 0 0 0,1 1 0 0 0,-1-1 1 0 0,1 1-1 0 0,-1-1 0 0 0,1 1 0 0 0,0-1 0 0 0,-1 1 0 0 0,1 0 1 0 0,-1-1-1 0 0,1 1 0 0 0,0 0 0 0 0,-1 0 0 0 0,1-1 0 0 0,0 1 1 0 0,0 0-1 0 0,-1 0 0 0 0,1 0 0 0 0,0 0 0 0 0,-1 0 0 0 0,2 0 0 0 0,0-1-1 0 0,8-7 13 0 0,-9 7 31 0 0,2-4-33 0 0,-5 4-9 0 0,2 1-1 0 0,0 0 0 0 0,0 0 0 0 0,0 0 0 0 0,-1 0 0 0 0,1 0 0 0 0,0 0 0 0 0,0 0 0 0 0,0 0 0 0 0,0 0 0 0 0,-1 0 0 0 0,1-1 0 0 0,0 1 0 0 0,0 0 0 0 0,0 0 0 0 0,0 0 0 0 0,-1 0 0 0 0,1 0 0 0 0,0 0 0 0 0,0 0 0 0 0,0-1 0 0 0,0 1 0 0 0,0 0 0 0 0,0 0 0 0 0,0 0 0 0 0,0 0 0 0 0,-1 0 0 0 0,1-1 0 0 0,0 1 0 0 0,0 0 0 0 0,0 0 0 0 0,0 0 0 0 0,0 0 0 0 0,0-1 0 0 0,0 1 0 0 0,0 0 0 0 0,0 0 0 0 0,0 0 0 0 0,0 0 0 0 0,0-1-1 0 0,0 1 1 0 0,0 0 0 0 0,0 0 0 0 0,0 0 0 0 0,1-5-52 0 0,3 3 61 0 0,-3 2-43 0 0,-1 0-34 0 0,0-1-44 0 0,0 0-55 0 0,0 1-20 0 0,0 0 43 0 0,-1-1 40 0 0,1 1 38 0 0,0 0 28 0 0,0 0 103 0 0,0-1 116 0 0,-1 1 369 0 0,1-1-416 0 0,0 1-87 0 0,0-1-80 0 0,-1 1-97 0 0,1 0-119 0 0,0-1-62 0 0,0 1-106 0 0,0-1-117 0 0,0 1 219 0 0,0 0-33 0 0,0 0-36 0 0,0 0-35 0 0,0-1-39 0 0,0 1-38 0 0,0 0-41 0 0,0-1-42 0 0,0 1-43 0 0,0 0-45 0 0,0-1-1500 0 0,0-1-1228 0 0</inkml:trace>
  <inkml:trace contextRef="#ctx0" brushRef="#br0" timeOffset="3.647">10000 14462 11256 0 0,'0'0'330'0'0,"0"0"-7"0"0,0 0-237 0 0,-1 1-44 0 0,-1 6-39 0 0,-1 10 144 0 0,1 0 41 0 0,1 0 39 0 0,2 1 38 0 0,-1-1 36 0 0,2 1 32 0 0,1 16 427 0 0,0-12-215 0 0,-1 0 41 0 0,4 16 188 0 0,4-1-118 0 0,-4-14-319 0 0,-1-1-39 0 0,-1 1-37 0 0,-3 0-37 0 0,2-5-90 0 0,-1-13-100 0 0,-2-1 0 0 0,1 0-1 0 0,0 1 1 0 0,-1-1 0 0 0,1 5-34 0 0,-2-9-531 0 0,1 0 62 0 0,0 0 52 0 0,-1 0 44 0 0,0 0-266 0 0,-2 0-725 0 0,2-1 881 0 0,1 1-74 0 0,0 0 267 0 0,-3 0-1906 0 0,-1-2-1250 0 0</inkml:trace>
  <inkml:trace contextRef="#ctx0" brushRef="#br0" timeOffset="3.647">9886 14663 9672 0 0,'2'0'147'0'0,"7"0"267"0"0,-6 0-334 0 0,-1 0-49 0 0,12 4 32 0 0,1-1 113 0 0,-1 2 89 0 0,0-1 66 0 0,30 8 834 0 0,-25-7-704 0 0,-9-3-243 0 0,1 0-38 0 0,-1 0-46 0 0,1-1-55 0 0,6-1 391 0 0,9-1 124 0 0,-9 0-183 0 0,-6 1-88 0 0,2-1-5 0 0,3-1-49 0 0,-1-1-45 0 0,1-1-43 0 0,0-2-38 0 0,-2-1-35 0 0,-11 5-87 0 0,1 0 0 0 0,-1 0 0 0 0,0 0 0 0 0,0-1 0 0 0,-1 1 0 0 0,3-3-21 0 0,-18 26-126 0 0,4 5 77 0 0,6 4 112 0 0,5-15 20 0 0,2-1 41 0 0,-3-11-111 0 0,0-2 1 0 0,0 1-1 0 0,0 0 0 0 0,0 0 0 0 0,0 0 0 0 0,1 0 0 0 0,-1-1 1 0 0,1 2-14 0 0,7 5 102 0 0,2-1 34 0 0,0-2 35 0 0,0-1 36 0 0,0-3 36 0 0,-2-3 39 0 0,5-4-37 0 0,-2 1-75 0 0,-6 2-91 0 0,0 0 0 0 0,0-1 0 0 0,-1 1-1 0 0,5-5-78 0 0,-3 2 26 0 0,-1 1 0 0 0,-1-2 0 0 0,1 1-1 0 0,1-3-25 0 0,10-15 17 0 0,-1 2-78 0 0,1 1-103 0 0,-14 17 115 0 0,15-14-244 0 0,-9 13 240 0 0,-2 3-5 0 0,-4 2 3 0 0,5 2 39 0 0,-2 3-42 0 0,2 6-165 0 0,-6-8 124 0 0,1 3-74 0 0,1 0 45 0 0,2 8-19 0 0,-1-1 98 0 0,3 17 3 0 0,-4-16 52 0 0,7 17-130 0 0,-7-21 136 0 0,0 1 63 0 0,0 0 71 0 0,1 2 93 0 0,-4-12 7 0 0,-1-1-7 0 0,0 0-38 0 0,0 1-165 0 0,1-1 43 0 0,1 1 124 0 0,4 0 346 0 0,-4-1-435 0 0,-1-1-57 0 0,1-1 16 0 0,-1 0 0 0 0,1-1 1 0 0,-1 1-1 0 0,0 0 0 0 0,0 0 1 0 0,0-1-1 0 0,0-1-73 0 0,4-13 275 0 0,-1 5-131 0 0,0 1-90 0 0,3-11 54 0 0,-6 18-104 0 0,0 0-1 0 0,0 0 0 0 0,0 1 1 0 0,1-1-1 0 0,-1 1 0 0 0,1-1-3 0 0,6-9 7 0 0,1 0-40 0 0,11-9-136 0 0,-7 10 12 0 0,1 2-34 0 0,9-3-147 0 0,3 4-42 0 0,3 1-640 0 0,-14 5 456 0 0,-1 1-47 0 0,1-1-54 0 0,0 2-60 0 0,-1-1-70 0 0,1 1-75 0 0,5 1-154 0 0</inkml:trace>
  <inkml:trace contextRef="#ctx0" brushRef="#br0" timeOffset="3.647">11063 14589 9872 0 0,'0'0'222'0'0,"0"0"30"0"0,-9 0 219 0 0,7-1-408 0 0,-1 1-39 0 0,-6-2 13 0 0,0 0 71 0 0,1 2 62 0 0,-1 0 55 0 0,-1 1 106 0 0,-1 1 54 0 0,-1 1 130 0 0,-5 4 318 0 0,-1 2 3 0 0,7-2-315 0 0,2-1-129 0 0,0 0-52 0 0,2-1-106 0 0,-1 1-54 0 0,1-1-61 0 0,0 0-68 0 0,-9 9 140 0 0,3 1-41 0 0,6-6-85 0 0,2 0 1 0 0,-1 0-1 0 0,-2 7-65 0 0,6-8 160 0 0,4-1-42 0 0,5-3-55 0 0,2-4-67 0 0,1-2 1 0 0,0-2 0 0 0,-1 0-1 0 0,1 0 1 0 0,5-4 3 0 0,0 0-77 0 0,-5 2 30 0 0,1 0 0 0 0,0 1 1 0 0,0 1-1 0 0,0-1 0 0 0,7 0 47 0 0,-15 4-10 0 0,0 1 1 0 0,0-1-1 0 0,-1 1 0 0 0,1 0 0 0 0,0-1 0 0 0,0 2 0 0 0,0-1 0 0 0,0 0 1 0 0,0 0-1 0 0,0 1 0 0 0,-1 0 0 0 0,1-1 0 0 0,0 1 0 0 0,0 0 0 0 0,-1 0 1 0 0,1 1-1 0 0,-1-1 0 0 0,1 0 0 0 0,-1 1 0 0 0,1 0 0 0 0,-1 0 0 0 0,0-1 1 0 0,0 1-1 0 0,0 0 0 0 0,1 2 10 0 0,10 14-9 0 0,5 12-107 0 0,-6-8 36 0 0,-3-8 62 0 0,-1-3 38 0 0,1-1 43 0 0,3 1 91 0 0,2-3 102 0 0,1-2 120 0 0,-6-5-137 0 0,1 0 38 0 0,3-2 183 0 0,1-1-85 0 0,-1-2-74 0 0,0 0-64 0 0,1-4-24 0 0,0-1-63 0 0,0-4-27 0 0,4-10 2 0 0,5-13 19 0 0,-4 8 183 0 0,8-19-327 0 0,-15 20 70 0 0,-2-2-43 0 0,-1-2-5 0 0,0-1-36 0 0,12-31-88 0 0,12-39-120 0 0,-15 33 152 0 0,-15 53 18 0 0,-2 0 66 0 0,0-3 64 0 0,-3-8 95 0 0,-1 15-120 0 0,-1 4-64 0 0,-2 3-52 0 0,-2 3-40 0 0,6 2 65 0 0,0 0-1 0 0,-1 1 1 0 0,1-1 0 0 0,0 0-1 0 0,0 1 1 0 0,0 0 0 0 0,-1-1 0 0 0,1 1-1 0 0,0 0 1 0 0,0 0 0 0 0,0 0-1 0 0,0 0 1 0 0,0 1 0 0 0,1-1-1 0 0,-2 1 39 0 0,-9 9-184 0 0,1 2 44 0 0,-4 10-5 0 0,2 0 55 0 0,7-12 57 0 0,-1 2 4 0 0,1 1 0 0 0,1 0 0 0 0,0 1-1 0 0,0-1 1 0 0,0 6 29 0 0,-3 21-139 0 0,0 14 139 0 0,4 1-75 0 0,5-27 81 0 0,1-1 41 0 0,2 11 94 0 0,3-1 105 0 0,-4-24-123 0 0,2 0 63 0 0,2 2 99 0 0,5 8 217 0 0,3-2 12 0 0,-4-7-206 0 0,-2-3-95 0 0,0-1-56 0 0,8 8 153 0 0,2-4-44 0 0,3-2-43 0 0,0-3-45 0 0,2-2-44 0 0,0-2-46 0 0,1-1-44 0 0,-1-1-47 0 0,-21-3 65 0 0,-1-1-49 0 0,0 1-52 0 0,1-1-53 0 0,1 1-149 0 0,-3-1 71 0 0,1 0-34 0 0,0 0-34 0 0,0 1-37 0 0,0-1-37 0 0,0 0-38 0 0,-1 0-39 0 0,1 1-40 0 0,0-1-41 0 0,0 0-43 0 0,0 0-42 0 0,0 0-46 0 0,0 1-44 0 0,-1-1-46 0 0,3 0-640 0 0,0 0-39 0 0,1 0-311 0 0,2 0-884 0 0,-7 0 2556 0 0</inkml:trace>
  <inkml:trace contextRef="#ctx0" brushRef="#br0" timeOffset="3.647">12019 14804 9008 0 0,'0'0'200'0'0,"0"0"33"0"0,0 0 15 0 0,0 0-100 0 0,0 0-39 0 0,1 0 17 0 0,-1 1-87 0 0,2 1-43 0 0,-1-1 36 0 0,0-1 42 0 0,-1 1 61 0 0,1-1 74 0 0,0 0 91 0 0,0 0 107 0 0,6 0 137 0 0,-1 0-33 0 0,8 0 418 0 0,-1-2-114 0 0,0 0-101 0 0,0-1-88 0 0,-1-1-75 0 0,2-1-62 0 0,-1-1-49 0 0,3-3 24 0 0,1 1-89 0 0,-5 2-153 0 0,0 0-37 0 0,11-6 94 0 0,3-5-63 0 0,-18 12-166 0 0,-1-1-1 0 0,0 0 1 0 0,0-1 0 0 0,0 0-50 0 0,0-2 34 0 0,0 1-1 0 0,-1-2 1 0 0,0 1-1 0 0,0 0 1 0 0,-1-1-1 0 0,0 0 0 0 0,-1-1 1 0 0,0 1-1 0 0,1-7-33 0 0,-1 1 49 0 0,0-1 0 0 0,-2 0 0 0 0,1-9-49 0 0,-2 11 6 0 0,2-24-19 0 0,-2 20-19 0 0,-1 0-1 0 0,-1-4 33 0 0,-1-24-25 0 0,1 23-94 0 0,-3-24 119 0 0,0 37-2 0 0,-4-4-71 0 0,8 15 71 0 0,-1-1-5 0 0,1 1 1 0 0,0 0-1 0 0,-1 0 1 0 0,1-1-1 0 0,0 1 0 0 0,-1 0 1 0 0,1 0-1 0 0,0-1 1 0 0,-1 1-1 0 0,1 0 0 0 0,0 0 1 0 0,-1 0-1 0 0,1 0 1 0 0,-1-1-1 0 0,1 1 0 0 0,-1 0 1 0 0,1 0-1 0 0,0 0 0 0 0,-1 0 1 0 0,1 0-1 0 0,-1 0 1 0 0,1 0-1 0 0,0 0 0 0 0,-1 0 1 0 0,1 1-1 0 0,-1-1 1 0 0,1 0-1 0 0,0 0 0 0 0,-1 0 7 0 0,-6 3-76 0 0,2 0 35 0 0,2-1 6 0 0,0-1 0 0 0,0 1-1 0 0,1 1 1 0 0,-1-1 0 0 0,1 0 0 0 0,-1 1 0 0 0,1-1 0 0 0,0 1 0 0 0,0-1 0 0 0,0 1 0 0 0,0 1 35 0 0,0 0-35 0 0,0 0 1 0 0,1 0 0 0 0,-1 0 0 0 0,1 0-1 0 0,-1 4 35 0 0,-2 11-92 0 0,-5 27-26 0 0,8-28 96 0 0,-4 30-178 0 0,2 24 200 0 0,5-43-14 0 0,1 1 37 0 0,3-1 47 0 0,2 1 59 0 0,6 8 503 0 0,9 17-632 0 0,-16-39 179 0 0,2-1 0 0 0,4 7-179 0 0,11 10 180 0 0,-9-16-31 0 0,0 0-33 0 0,5 2-13 0 0,12 7 9 0 0,-29-23-68 0 0,1 0 1 0 0,0-1-1 0 0,-1 1 1 0 0,1-1-1 0 0,0 1 1 0 0,0-1-1 0 0,0-1 1 0 0,2 2-45 0 0,21-2 141 0 0,-5-6-128 0 0,-13 1-52 0 0,0-1-36 0 0,-1-1 7 0 0,-1-1-44 0 0,0 1-38 0 0,-1-1-37 0 0,3-5-153 0 0,-1 0-60 0 0,-2-1-49 0 0,0-1-35 0 0,-2 4 61 0 0,2-4-276 0 0,2-8-387 0 0,-5 14 769 0 0,-1 1 41 0 0,0 2 111 0 0,0-1-65 0 0,3-8-404 0 0,-4 10 402 0 0,-1 3-16 0 0,0 2 7 0 0,0-1 112 0 0,0 0 90 0 0,0 1 59 0 0,0 0 78 0 0,1 1 90 0 0,0 1-74 0 0,1 9 36 0 0,-2-8-62 0 0,3 10 150 0 0,1 1 61 0 0,-1-5 85 0 0,1 1 0 0 0,0 0 0 0 0,3 4-384 0 0,4 4 445 0 0,-5-10-258 0 0,1 0-36 0 0,0-1-46 0 0,1 0-51 0 0,-5-6-222 0 0,-1 1 77 0 0,0-1 68 0 0,1 1 56 0 0,-1-1 44 0 0,1 0 33 0 0,10 4 544 0 0,-8-4-512 0 0,-1-1-80 0 0,-1 1-75 0 0,-1-1-45 0 0,1 0-52 0 0,-1 0-58 0 0,1 0-82 0 0,0-1-82 0 0,-1 1-89 0 0,1 0-96 0 0,-1-1-105 0 0,1 0-111 0 0,-1 0-121 0 0,-1 1 380 0 0,0-1-33 0 0,3 0-1513 0 0,0-2-1146 0 0</inkml:trace>
  <inkml:trace contextRef="#ctx0" brushRef="#br0" timeOffset="3.647">12771 14468 9872 0 0,'0'0'222'0'0,"0"0"-9"0"0,1 0-89 0 0,-1 1-59 0 0,2 3-4 0 0,-1-3 0 0 0,2 6-142 0 0,1-1 107 0 0,0 1 101 0 0,2 3 145 0 0,-2-4-146 0 0,-1 0-47 0 0,-1-3-68 0 0,0 1-41 0 0,0-1-34 0 0,0 1-40 0 0,0-1-45 0 0,0 1-49 0 0,-1-2-9 0 0,0 1-40 0 0,1 0-44 0 0,-1 0-46 0 0,0 0-49 0 0,0 0-52 0 0,0 1-54 0 0,0-1-58 0 0,1 2-736 0 0,0 3-729 0 0</inkml:trace>
  <inkml:trace contextRef="#ctx0" brushRef="#br0" timeOffset="3.647">12902 14795 9528 0 0,'0'1'243'0'0,"0"0"-86"0"0,0 1-66 0 0,1 5 50 0 0,0-4-51 0 0,-2 0 65 0 0,1-1-69 0 0,2 7-57 0 0,-1-4 22 0 0,0-3 97 0 0,1 0 81 0 0,0-2 71 0 0,1-2 294 0 0,2-6 461 0 0,1-4 251 0 0,-4 8-910 0 0,-1-1-37 0 0,1 2-96 0 0,-1 0-42 0 0,0 0-46 0 0,0 0-53 0 0,0 1-53 0 0,10-26 164 0 0,-2 11-113 0 0,-1 3-80 0 0,0 0-83 0 0,-6 9 5 0 0,0 3 27 0 0,0 0 0 0 0,-1 0 0 0 0,1 0 1 0 0,0 0-1 0 0,0 0 0 0 0,0 0 1 0 0,2-1 10 0 0,12-7-21 0 0,-3 5 40 0 0,-2 3 47 0 0,-2 3-126 0 0,4 7-78 0 0,-1 4 14 0 0,-4-5 90 0 0,-3-1 65 0 0,7 5-41 0 0,0 0 1 0 0,1-1 0 0 0,5 3 9 0 0,2 0 25 0 0,1-2 47 0 0,7 0 109 0 0,-14-7-42 0 0,1-2 38 0 0,0 0 42 0 0,-1-1 47 0 0,1-2 50 0 0,0-1 55 0 0,-11 1-336 0 0,0 0 0 0 0,0-1 0 0 0,0 1 0 0 0,0-1 0 0 0,-1 0 0 0 0,1 0 0 0 0,-1 0 0 0 0,0 0 0 0 0,1-1 0 0 0,-1 1 0 0 0,0-1 0 0 0,0 0 0 0 0,-1 0 0 0 0,1 0 0 0 0,0 0 0 0 0,-1-1-1 0 0,0 1 1 0 0,2-4-35 0 0,-1-1 73 0 0,-1 0-61 0 0,-2-3-57 0 0,-1-5-90 0 0,0-1-11 0 0,1 12 101 0 0,-1 0 0 0 0,1 0-1 0 0,-1 0 1 0 0,0 0 0 0 0,0 0 0 0 0,-1 0-1 0 0,1 1 1 0 0,-3-4 45 0 0,-4-11-74 0 0,4 11 82 0 0,3 6-19 0 0,0 0 0 0 0,1 0 0 0 0,-1 0 0 0 0,0 0 0 0 0,-1 1 0 0 0,1-1 0 0 0,0 0 0 0 0,0 1 0 0 0,-1-1 0 0 0,1 1 0 0 0,-1-1 0 0 0,1 1 0 0 0,-1-1 0 0 0,0 1 0 0 0,0 0 11 0 0,-2 2-93 0 0,-4 7 70 0 0,6-6 11 0 0,-14 16-38 0 0,5 3 89 0 0,5 2 80 0 0,7 1 71 0 0,0-11-80 0 0,-1-10-62 0 0,0 0 1 0 0,1-1-1 0 0,-1 1 0 0 0,1 0 0 0 0,-1-1 1 0 0,1 1-1 0 0,1 2-48 0 0,5 4 120 0 0,0-1-2 0 0,4 5-7 0 0,-6-8-88 0 0,-1-1 0 0 0,0 0 0 0 0,1 0 0 0 0,0 0 0 0 0,2 1-23 0 0,4 0 79 0 0,1 0 58 0 0,-6-3-298 0 0,1 0 72 0 0,-1 0 63 0 0,0 0 55 0 0,3 0 86 0 0,0 1 65 0 0,20 3 558 0 0,-17-4-504 0 0,-1-1-147 0 0,-6-1-97 0 0,1 1-41 0 0,-1-1-48 0 0,0 0-53 0 0,1 0-56 0 0,-1 0-64 0 0,1 0-68 0 0,-1-1-73 0 0,0 1-78 0 0,1-1-85 0 0,-1 0-87 0 0,1 0-95 0 0,-1 0-99 0 0,1 0-105 0 0,2-1-1353 0 0,4-1-1321 0 0,-12 3 3621 0 0</inkml:trace>
  <inkml:trace contextRef="#ctx0" brushRef="#br0" timeOffset="3.647">13977 14540 12840 0 0,'-1'0'85'0'0,"-1"0"-44"0"0,0 0-40 0 0,-2 0-73 0 0,2 0 105 0 0,1 0 60 0 0,-1 0 56 0 0,0 0 76 0 0,0 0 89 0 0,0 0 103 0 0,2 6-315 0 0,0 7-82 0 0,0-13-20 0 0,1 17 49 0 0,-1 10 94 0 0,0-25-122 0 0,-1 1 1 0 0,1-1 0 0 0,1 1 0 0 0,-1-1-1 0 0,0 0 1 0 0,1 1 0 0 0,0 1-22 0 0,-1-2 30 0 0,1 1 0 0 0,-1-1 0 0 0,1 0 0 0 0,-1 1 0 0 0,0-1 0 0 0,0 0 0 0 0,0 1 0 0 0,-1 0-30 0 0,1 10 161 0 0,2 0 78 0 0,1 1 90 0 0,-4-1 52 0 0,1-12-351 0 0,0-1-1 0 0,0 1 0 0 0,0-1 1 0 0,0 0-1 0 0,1 1 1 0 0,-1-1-1 0 0,0 1 1 0 0,0-1-1 0 0,1 0 1 0 0,-1 1-1 0 0,0-1 0 0 0,0 1 1 0 0,1-1-1 0 0,-1 0 1 0 0,0 1-1 0 0,1-1 1 0 0,-1 0-1 0 0,1 0 0 0 0,-1 1 1 0 0,0-1-1 0 0,1 0 1 0 0,-1 0-1 0 0,1 0 1 0 0,-1 1-1 0 0,0-1 0 0 0,1 0 1 0 0,0 0-30 0 0,7 3 299 0 0,-4-3-206 0 0,-1 1-49 0 0,9-3 97 0 0,1-2-59 0 0,-9 2-72 0 0,0 0 1 0 0,0 0 0 0 0,1-1 0 0 0,-1 1 0 0 0,-1-1 0 0 0,1 0 0 0 0,0 0 0 0 0,1-2-11 0 0,6-9 76 0 0,-8 10-94 0 0,7-3 54 0 0,-5 3-105 0 0,-3 2-15 0 0,0 0-45 0 0,-1 2 24 0 0,6 0 41 0 0,-5 1-39 0 0,2 1 100 0 0,-1 0 1 0 0,0 1-1 0 0,0-1 0 0 0,1 1 0 0 0,-2 0 0 0 0,2 1 3 0 0,3 2-20 0 0,1 1-39 0 0,13 8 79 0 0,-15-10 23 0 0,1-1-1 0 0,0 1 0 0 0,0-1 1 0 0,7 3-43 0 0,6 3 71 0 0,-7-3 24 0 0,2-1 40 0 0,2-1 13 0 0,-9-2-71 0 0,0-1 53 0 0,-3 0 2 0 0,0 0 46 0 0,-1-2-6 0 0,1 0-46 0 0,0-1-17 0 0,4-1 12 0 0,1 0 83 0 0,1-1-110 0 0,4-6-94 0 0,-5 3 45 0 0,-3 2 105 0 0,8-14 395 0 0,-9 8-352 0 0,-2 2-92 0 0,0 1-98 0 0,-2-6 41 0 0,-6-10-35 0 0,1 0 2 0 0,-1 2 35 0 0,-8-11-33 0 0,1 4 35 0 0,6 6-37 0 0,5 17-11 0 0,-1 0 0 0 0,0 1 0 0 0,-1-1 0 0 0,1 1 0 0 0,-1-1 0 0 0,0 1-1 0 0,0-1 1 0 0,0 1 0 0 0,-7-9 0 0 0,7 11 0 0 0,0-1 0 0 0,0 1 0 0 0,0-1 0 0 0,0 0 0 0 0,1 0 0 0 0,-1 0 0 0 0,1 0 0 0 0,0 0 0 0 0,0 0 0 0 0,0 0 0 0 0,0 0 0 0 0,0-2 0 0 0,1 3 0 0 0,-1 0 0 0 0,1-1 0 0 0,-1 1 0 0 0,0 0 0 0 0,0 0 0 0 0,0 0 0 0 0,0 0 0 0 0,-1 0 0 0 0,1 0 0 0 0,0 0 0 0 0,-2-1 0 0 0,2 1 0 0 0,-1 0 0 0 0,0-1 0 0 0,1 1 0 0 0,0-1 0 0 0,-1 1 0 0 0,1-1 0 0 0,0 0 0 0 0,0 1 0 0 0,-1-5 0 0 0,0 1-46 0 0,1 5 26 0 0,1 0-1 0 0,-1 0 1 0 0,1 0-1 0 0,-1 0 0 0 0,0 0 1 0 0,1 0-1 0 0,-1 0 1 0 0,0 0-1 0 0,0 0 1 0 0,0 0-1 0 0,0 0 0 0 0,0 1 1 0 0,0-1 20 0 0,-6-3-71 0 0,3 2 90 0 0,2 1-88 0 0,1-1-86 0 0,1 1-82 0 0,0 0-98 0 0,-1 1-83 0 0,-2-1-80 0 0,-1 1-75 0 0,3 0 280 0 0,0 0-40 0 0,0 0-38 0 0,0 0-34 0 0,0 0-257 0 0,0 0-55 0 0,0 0-838 0 0,0 0-653 0 0,0 0-1245 0 0</inkml:trace>
  <inkml:trace contextRef="#ctx0" brushRef="#br0" timeOffset="3.647">14552 14436 13760 0 0,'0'0'314'0'0,"0"0"46"0"0,0 0 22 0 0,0 0-163 0 0,0 0-106 0 0,0 0-45 0 0,0 1-24 0 0,4 16-38 0 0,-3-10 1 0 0,0 0 38 0 0,0-3 17 0 0,1 1 34 0 0,5 25 408 0 0,-3 3 108 0 0,-2-7-37 0 0,-1-14-305 0 0,-1-2-35 0 0,-1-5-143 0 0,1-1 1 0 0,1 0-1 0 0,-1 0 1 0 0,0 0-1 0 0,1 0 1 0 0,0 0-1 0 0,1 2-92 0 0,0 4 176 0 0,0 0-38 0 0,1 5 9 0 0,2-1-56 0 0,4 5 32 0 0,0 1 44 0 0,0-11-110 0 0,-8-9-227 0 0,-1 1 68 0 0,0-1 59 0 0,0 0 49 0 0,0 0 49 0 0,0 1 37 0 0,0 0 310 0 0,-1-1-263 0 0,1 1-88 0 0,0-1-34 0 0,0 0-35 0 0,0 0-38 0 0,0 1-44 0 0,-1-1-48 0 0,1 0-71 0 0,0 0-69 0 0,0 0-75 0 0,0 1-81 0 0,0-1-90 0 0,0 0-95 0 0,-1 0-101 0 0,1 0-109 0 0,0 0 426 0 0,0 0-50 0 0,0 0-43 0 0,0 0-38 0 0,0 0-152 0 0,0 0-38 0 0,0 0-1599 0 0</inkml:trace>
  <inkml:trace contextRef="#ctx0" brushRef="#br0" timeOffset="3.647">14756 14261 14136 0 0,'-2'0'-6'0'0,"1"0"60"0"0,0 1 49 0 0,1-1 39 0 0,0 0 141 0 0,2 1 187 0 0,-1 0-253 0 0,1 0-34 0 0,0 1-24 0 0,0-1-127 0 0,0 1-117 0 0,8 10 83 0 0,-4-5 53 0 0,0 1 43 0 0,-1-1 46 0 0,-2 2 50 0 0,9 19 376 0 0,-1-3-51 0 0,-9-7-142 0 0,-3-10-200 0 0,2 1-46 0 0,1 0-23 0 0,2 6-11 0 0,3 14 66 0 0,2 26 69 0 0,1-2-32 0 0,-8-42-169 0 0,7 15 95 0 0,-5-18-122 0 0,-1 0-46 0 0,0 0-60 0 0,-1 0-76 0 0,-2-7 204 0 0,0 0-37 0 0,0 0-41 0 0,1 0-40 0 0,-1 0-45 0 0,1 0-45 0 0,-1 0-47 0 0,1 0-51 0 0,-1 0-51 0 0,1 0-53 0 0,0 0-57 0 0,-1 0-57 0 0,1-1-59 0 0,0 1-63 0 0,-1 0-63 0 0,1-1-66 0 0,1 2-1463 0 0,0-1-1258 0 0</inkml:trace>
  <inkml:trace contextRef="#ctx0" brushRef="#br0" timeOffset="3.647">14927 14327 12728 0 0,'0'0'289'0'0,"0"0"40"0"0,1 0 21 0 0,11 5-157 0 0,-1 1-46 0 0,2 4-19 0 0,3 9 1 0 0,6 18 55 0 0,-11-14 27 0 0,-5-9-156 0 0,-1-1 67 0 0,0 0 59 0 0,-1 1 49 0 0,1 2 101 0 0,0 0 45 0 0,7 33 870 0 0,-6-25-682 0 0,-1-1-71 0 0,-3-17-443 0 0,1 11 287 0 0,-3-12-265 0 0,1-2-70 0 0,-1-1-100 0 0,1-2 2 0 0,-1-1-36 0 0,0 0-287 0 0,0 1 148 0 0,0 0 62 0 0,0 0 55 0 0,0 0 49 0 0,0-1 21 0 0,0 1 91 0 0,0 0 57 0 0,1-2 148 0 0,0 2-161 0 0,-1-1-82 0 0,0 1-52 0 0,0 0-64 0 0,0-1-75 0 0,1 1-49 0 0,-1 0-76 0 0,0-1-84 0 0,0 1-93 0 0,0 0-99 0 0,0 0-108 0 0,0 0-116 0 0,0 0-124 0 0,0 0-1096 0 0,0 0-1167 0 0</inkml:trace>
  <inkml:trace contextRef="#ctx0" brushRef="#br0" timeOffset="3.647">15012 14494 4808 0 0,'0'0'101'0'0,"0"0"22"0"0,0 0 8 0 0,0 0 34 0 0,0 0 104 0 0,0 0 47 0 0,0 0 11 0 0,0 0-3 0 0,0 0-18 0 0,0 0-8 0 0,0 0-2 0 0,0 0-3 0 0,0 0-12 0 0,0 0-7 0 0,0 0-2 0 0,0 0-18 0 0,0 0-71 0 0,0 0-30 0 0,0 0 10 0 0,0-1-88 0 0,0-4-63 0 0,0 2 76 0 0,0 2 18 0 0,-1 0 57 0 0,1 0 67 0 0,0 0 80 0 0,-2-3-112 0 0,-3-9 432 0 0,4 8-465 0 0,0 3-138 0 0,0 0-48 0 0,1 1 166 0 0,0 1 74 0 0,0 0-8 0 0,0-1-89 0 0,0 0-59 0 0,-2-2-9 0 0,1 1 4 0 0,-3-2 123 0 0,-3-4 150 0 0,-1 0 26 0 0,5 3-220 0 0,2 4 43 0 0,-1-1-62 0 0,-1 0-36 0 0,-5-2 48 0 0,6 3-54 0 0,-1 0 28 0 0,2 0 46 0 0,-3-1-137 0 0,1 1 37 0 0,-5-2 139 0 0,3 1-18 0 0,-16-6 594 0 0,16 6-609 0 0,0 1-52 0 0,4 0 10 0 0,1 1-1 0 0,0 0 6 0 0,-13 3 316 0 0,4 0-216 0 0,4-2-157 0 0,2 0-57 0 0,-1 1 143 0 0,-1 4-62 0 0,2-1-18 0 0,-9 2 46 0 0,10-6-102 0 0,1 0 0 0 0,-1 0 0 0 0,1 0 0 0 0,-1 0 0 0 0,1 0-1 0 0,0 0 1 0 0,-1 0 0 0 0,1 0 0 0 0,0 1 0 0 0,0-1 0 0 0,0 0 0 0 0,0 1 0 0 0,0-1 0 0 0,0 1 0 0 0,0-1-1 0 0,0 1-11 0 0,0 0 12 0 0,1-1-1 0 0,-1 1 0 0 0,0-1 1 0 0,0 1-1 0 0,-1-1 0 0 0,1 1 0 0 0,0-1 1 0 0,0 0-1 0 0,-1 0 0 0 0,1 1 1 0 0,0-1-1 0 0,-1 0-11 0 0,1 0 12 0 0,-1 0 0 0 0,1 0 0 0 0,-1 0 0 0 0,1 1 0 0 0,-1-1 0 0 0,1 0 0 0 0,0 1 0 0 0,0 0 0 0 0,0-1 0 0 0,0 1 0 0 0,0-1 0 0 0,0 2-12 0 0,-6 14 65 0 0,5-15-62 0 0,1 0 1 0 0,0 0-1 0 0,0 0 1 0 0,0 0 0 0 0,1 0-1 0 0,-1 0 1 0 0,0 0-1 0 0,1 1 1 0 0,-1-1 0 0 0,1 0-1 0 0,0 0 1 0 0,0 1-1 0 0,0-1 1 0 0,0 0 0 0 0,0 1-1 0 0,0-1 1 0 0,1 0-1 0 0,-1 0 1 0 0,1 1-1 0 0,-1-1-3 0 0,1-1 2 0 0,-1 1-1 0 0,1-1 1 0 0,-1 0-1 0 0,1 1 1 0 0,-1-1-1 0 0,0 1 1 0 0,0-1-1 0 0,0 0 0 0 0,0 1 1 0 0,0-1-1 0 0,0 1-1 0 0,0-1 3 0 0,0 0 0 0 0,0 0 0 0 0,0 0 0 0 0,0 0 0 0 0,0 0 0 0 0,0 0 0 0 0,0 0 0 0 0,1 0 0 0 0,-1-1 0 0 0,0 1 0 0 0,0 0 0 0 0,1 0 0 0 0,-1 0 0 0 0,1 0-1 0 0,-1-1 1 0 0,1 1 0 0 0,-1 0 0 0 0,1 0 0 0 0,-1-1 0 0 0,1 2-3 0 0,5 10 72 0 0,-1 1 27 0 0,14 5 143 0 0,3-6-46 0 0,-16-9-139 0 0,1-1 1 0 0,-1 1-1 0 0,1-2 0 0 0,0 1 1 0 0,7 0-58 0 0,7-1 143 0 0,0 0 0 0 0,-1-2 0 0 0,19-2-143 0 0,-21 2 96 0 0,6-4 18 0 0,-2-3 44 0 0,-16 5-100 0 0,-1 0 0 0 0,1 0 0 0 0,-1-1 1 0 0,0 0-1 0 0,-1 0 0 0 0,1 0 0 0 0,-1 0 0 0 0,1-1 1 0 0,-1 0-1 0 0,-1 1 0 0 0,1-2 0 0 0,-1 1 0 0 0,1 0 1 0 0,-2-1-1 0 0,1 1 0 0 0,0-4-58 0 0,5-23 211 0 0,-7 26-183 0 0,-1 0-1 0 0,0 0 0 0 0,0 0 0 0 0,-1-4-27 0 0,-6-37 101 0 0,-4 0-85 0 0,-7-23 91 0 0,9 36-78 0 0,0 0-37 0 0,-10-52 8 0 0,10 39 0 0 0,2-2 0 0 0,4 32 0 0 0,3 14-25 0 0,0 0 77 0 0,0 1-53 0 0,0-3-88 0 0,0 2-11 0 0,0-1-49 0 0,2 7 85 0 0,4 4 37 0 0,-3-3 1 0 0,1 2 8 0 0,-1-1 0 0 0,-1 1-1 0 0,1 1 1 0 0,-1-1 0 0 0,0 0 0 0 0,1 6 18 0 0,5 18-30 0 0,0-9 37 0 0,-1-1-37 0 0,20 79-283 0 0,-23-83 281 0 0,19 55 16 0 0,-22-67 14 0 0,10 38 15 0 0,-4 2 51 0 0,1 16 31 0 0,-4-37-57 0 0,0 1 0 0 0,-2 20-38 0 0,-2-35 13 0 0,1 0 0 0 0,0 0 1 0 0,1 5-14 0 0,-1-10 22 0 0,0-1 0 0 0,0 1 0 0 0,0-1 1 0 0,0 0-1 0 0,1 0 0 0 0,0 2-22 0 0,-1-4 69 0 0,-1 0-1 0 0,0 2 15 0 0,0-2-31 0 0,0 0-53 0 0,0-1-48 0 0,0 1-42 0 0,1-1-37 0 0,0 0-65 0 0,-1 0-34 0 0,3-1-564 0 0,-1 0 322 0 0,0 1 193 0 0,-1-1 83 0 0,-1 0 44 0 0,1 1 66 0 0,0 0 44 0 0,-1-1 48 0 0,0 1 55 0 0,7-6-1187 0 0</inkml:trace>
  <inkml:trace contextRef="#ctx0" brushRef="#br0" timeOffset="3.647">15408 14252 9936 0 0,'0'0'292'0'0,"0"0"0"0"0,0 0-230 0 0,0 1-23 0 0,-5 20 159 0 0,1-1 48 0 0,0 1 40 0 0,1 0 33 0 0,-2 21 376 0 0,2-2 1027 0 0,1 18-1722 0 0,3-28 477 0 0,1 1-57 0 0,-1-10-150 0 0,0-1-94 0 0,5 11-14 0 0,-4-17-83 0 0,1 2-14 0 0,4-2 79 0 0,-7-14-270 0 0,0 1 39 0 0,1-1 15 0 0,-1 1 95 0 0,0-1 54 0 0,0 2 307 0 0,0-1-282 0 0,0-1-92 0 0,0 0-39 0 0,0 1-45 0 0,0-1-52 0 0,0 0-79 0 0,0 0-80 0 0,0 1-88 0 0,0-1-99 0 0,0 0-107 0 0,0 0-118 0 0,0 0-126 0 0,0 0 362 0 0,0 0-36 0 0,0 0-1434 0 0,0 0-1108 0 0</inkml:trace>
  <inkml:trace contextRef="#ctx0" brushRef="#br0" timeOffset="3.647">15156 14436 10104 0 0,'0'0'230'0'0,"0"0"30"0"0,0 0-26 0 0,1 0-100 0 0,0 0-74 0 0,4 0-22 0 0,-3-1 14 0 0,24-1 1 0 0,16 0-66 0 0,-24 3 40 0 0,1 0 62 0 0,-1 0 91 0 0,1 0-39 0 0,-1 1 33 0 0,-1-2 0 0 0,1 0 1 0 0,1-1-175 0 0,-15 1-91 0 0,0 0 39 0 0,3-1 48 0 0,2 1 121 0 0,5 0 155 0 0,-8 0-165 0 0,1 0-51 0 0,-3 0-60 0 0,0 0-42 0 0,0 0-31 0 0,-1-1-39 0 0,1 1-44 0 0,-1 0-49 0 0,0 0-5 0 0,0-1-40 0 0,0 1-42 0 0,0 0-45 0 0,0-1-47 0 0,0 1-51 0 0,0-1-53 0 0,0 0-55 0 0,4-1-933 0 0,3-1-849 0 0,-10 3 2308 0 0</inkml:trace>
  <inkml:trace contextRef="#ctx0" brushRef="#br0" timeOffset="3.647">15703 14086 9936 0 0,'0'0'292'0'0,"0"0"0"0"0,0 0-214 0 0,-2 1-43 0 0,-5 4-35 0 0,5-3 41 0 0,-3 5 304 0 0,0 2-51 0 0,1 1-46 0 0,1 0-41 0 0,-1 0-37 0 0,1 1-34 0 0,-1 8 54 0 0,-11 53 1031 0 0,6-23-440 0 0,4-8-184 0 0,1 0-74 0 0,3-32-293 0 0,0 1-35 0 0,-2 10 110 0 0,0 7-24 0 0,0 14 41 0 0,4-20-129 0 0,1-2 70 0 0,2-7-31 0 0,0 0 56 0 0,-4-10-37 0 0,1-2-102 0 0,-1 0-48 0 0,1 2-16 0 0,0 0-52 0 0,0 1-7 0 0,0-2 33 0 0,13 9 304 0 0,1-6-48 0 0,1-6-46 0 0,0-3-47 0 0,0-4-47 0 0,-2-1-48 0 0,-1-2-46 0 0,-2 2-49 0 0,-1 0-33 0 0,2-1-88 0 0,3-1-100 0 0,10-4-165 0 0,1 5 46 0 0,-8 8 203 0 0,-3 3 118 0 0,0 2 116 0 0,-12 0-148 0 0,-1-1 0 0 0,1 0-1 0 0,0 1 1 0 0,-1-1-1 0 0,1 1 1 0 0,-1 0-1 0 0,0 0 1 0 0,0 0 0 0 0,0 0-1 0 0,0 0 1 0 0,0 0-1 0 0,0 1 1 0 0,0-1-1 0 0,-1 1 1 0 0,1-1 0 0 0,-1 1-1 0 0,1 0 1 0 0,-1-1-1 0 0,0 1 20 0 0,9 28-112 0 0,-6-15 94 0 0,-1-2 34 0 0,-2-5 14 0 0,6 20 124 0 0,-3-16-27 0 0,0 0 41 0 0,1-1 45 0 0,1 1 51 0 0,1-1 57 0 0,2 0 61 0 0,1 0-46 0 0,-7-10-211 0 0,-1 0 0 0 0,1 1-1 0 0,-1-1 1 0 0,1 0 0 0 0,0 0 0 0 0,-1-1-1 0 0,1 1 1 0 0,1 0-125 0 0,5 2 253 0 0,2-1-74 0 0,-7-2-413 0 0,0 0 103 0 0,0 0 89 0 0,0 0 75 0 0,-1-1 58 0 0,1 1 45 0 0,13 2 686 0 0,-12-3-647 0 0,0 0-105 0 0,-2 0-94 0 0,0 0-59 0 0,0 0-68 0 0,0 0-76 0 0,1 0-110 0 0,-1-1-107 0 0,0 1-118 0 0,-1-1 234 0 0,0 1-32 0 0,0 0-36 0 0,-1-1-35 0 0,1 1-37 0 0,0 0-38 0 0,0-1-40 0 0,0 1-40 0 0,-1-1-43 0 0,1 1-42 0 0,1-1-658 0 0,-1 1-39 0 0,1-1-309 0 0,2 0-881 0 0,-5 1 2538 0 0</inkml:trace>
  <inkml:trace contextRef="#ctx0" brushRef="#br0" timeOffset="3.647">16830 14433 11072 0 0,'0'0'324'0'0,"0"0"-3"0"0,0 0-238 0 0,0-1-49 0 0,-3-3-10 0 0,3 3 30 0 0,0 1 10 0 0,0 0 0 0 0,0 0 5 0 0,0 0 22 0 0,0 0 5 0 0,0 0 0 0 0,0 0 32 0 0,0 0 136 0 0,0 0 65 0 0,-3 7 178 0 0,0 0-61 0 0,1 1-56 0 0,1-1-52 0 0,0 1-46 0 0,1 0-43 0 0,0 0-38 0 0,0 0-32 0 0,1 5 48 0 0,1 0-53 0 0,6 25 211 0 0,-5-24-219 0 0,0 0 55 0 0,8 22-43 0 0,-1-13 29 0 0,-2-4 45 0 0,1-2 13 0 0,11 13 311 0 0,-12-21-353 0 0,-1-3 149 0 0,0-2-67 0 0,0-3-62 0 0,0-1-54 0 0,0-2-47 0 0,0-1-39 0 0,6-7 10 0 0,-8 4-95 0 0,0 0 0 0 0,0 0 1 0 0,0 0-1 0 0,-1-1 0 0 0,1 0-18 0 0,-1-1 61 0 0,0 1 40 0 0,1-5-9 0 0,1 0 0 0 0,-2-1 0 0 0,3-11-92 0 0,0-4 80 0 0,-2 10-61 0 0,0 1-34 0 0,7-33-43 0 0,1-15 58 0 0,3-18-83 0 0,-13 68 39 0 0,1-9 24 0 0,1-4 2 0 0,-1 10-27 0 0,-3 12 39 0 0,1-1 0 0 0,-2 0-1 0 0,1 0 1 0 0,-1-3 6 0 0,0 5-8 0 0,0 0 1 0 0,1 0 0 0 0,-1 0 0 0 0,1 0 0 0 0,0 0 0 0 0,0 1-1 0 0,1-3 8 0 0,-1 5-10 0 0,-1 1-44 0 0,0 27-267 0 0,0-1 115 0 0,1 1 90 0 0,-1 0 66 0 0,1 44 43 0 0,-1-40-37 0 0,1-6 28 0 0,0-2 36 0 0,2 6 39 0 0,1 12 76 0 0,1 7 41 0 0,-1-18-109 0 0,4-1 81 0 0,-4-15-26 0 0,1 0 0 0 0,0 0 1 0 0,1-1-1 0 0,1 0 0 0 0,2 4-122 0 0,-1-4 73 0 0,-6-8-55 0 0,0 0 0 0 0,0-1 1 0 0,0 0-1 0 0,1 1 0 0 0,-1-1 1 0 0,1 0-1 0 0,0 0 1 0 0,0 0-1 0 0,0-1 0 0 0,3 3-18 0 0,-3-2 34 0 0,4 3 8 0 0,4-2 26 0 0,0-3-367 0 0,-7-3 143 0 0,1 0-77 0 0,0-1-94 0 0,-2 1 61 0 0,0 0-58 0 0,-1 0-64 0 0,1-1-74 0 0,-1 1-80 0 0,0-1-88 0 0,0 0-97 0 0,0 1-104 0 0,4-7-663 0 0</inkml:trace>
  <inkml:trace contextRef="#ctx0" brushRef="#br0" timeOffset="3.647">17173 14411 13048 0 0,'0'0'181'0'0,"0"0"-38"0"0,0-1 45 0 0,1 1-101 0 0,1-2-12 0 0,-2 1 8 0 0,8-7 30 0 0,1 3 40 0 0,-5 3-61 0 0,0 1 0 0 0,-1 1 0 0 0,1-1 0 0 0,0 0-1 0 0,0 1 1 0 0,2 0-92 0 0,4-1 178 0 0,12 1 179 0 0,1 1-107 0 0,0 2-85 0 0,0 2-64 0 0,34 3 4 0 0,-55-8-229 0 0,0 1 50 0 0,1-1 43 0 0,-1 0 37 0 0,2 1 72 0 0,6 1 241 0 0,-7-2-241 0 0,0 1-41 0 0,0 0-59 0 0,0-1-76 0 0,0 1-18 0 0,-1-1-47 0 0,0 0-52 0 0,0 0-57 0 0,0 1-2 0 0,-1-1-46 0 0,1 0-50 0 0,0 0-51 0 0,0 0-56 0 0,0 0-58 0 0,-1 0-61 0 0,1 0-64 0 0,3-1-1263 0 0,3 0-1099 0 0,-8 1 3015 0 0</inkml:trace>
  <inkml:trace contextRef="#ctx0" brushRef="#br0" timeOffset="3.647">16946 14146 11544 0 0,'0'0'264'0'0,"0"0"34"0"0,0-1-14 0 0,1 1-85 0 0,0-2-71 0 0,0 1-55 0 0,0-1-41 0 0,3-2-64 0 0,-3 3 60 0 0,0 1 0 0 0,-1 0 36 0 0,0 0 25 0 0,0 0 88 0 0,0 0 0 0 0,0 0-40 0 0,1 0 43 0 0,1 0-89 0 0,4 0 44 0 0,-5 0-50 0 0,1 0 47 0 0,-1 0 112 0 0,0 0-79 0 0,-1 0 33 0 0,2 0-183 0 0,4 1 116 0 0,-1 1-152 0 0,5 1-80 0 0,-5-1-62 0 0,-4-2-18 0 0</inkml:trace>
  <inkml:trace contextRef="#ctx0" brushRef="#br0" timeOffset="3.647">17671 14370 8984 0 0,'0'0'200'0'0,"0"0"-121"0"0,0 0 50 0 0,0 0 43 0 0,0-1 35 0 0,0 1 271 0 0,0-2 741 0 0,-1 1-898 0 0,1 0-61 0 0,0 0-78 0 0,-1 1-105 0 0,1-1-85 0 0,-1 1-34 0 0,1 0-37 0 0,-1 0-40 0 0,-4-2 684 0 0,-1 1-81 0 0,0 1-70 0 0,0 0-61 0 0,-2 1 4 0 0,0 0-59 0 0,-1 2 7 0 0,-1 2 104 0 0,-9 5 79 0 0,0 1-73 0 0,1 2-75 0 0,5 2-101 0 0,9-6-168 0 0,3 1-35 0 0,2-6 14 0 0,4 2-46 0 0,-2 0-5 0 0,-1-4 11 0 0,-1 0-1 0 0,1 1 0 0 0,-1-1 0 0 0,1 0 1 0 0,0 0-1 0 0,-1 0 0 0 0,1 0 0 0 0,0 0 0 0 0,0-1 1 0 0,0 1-1 0 0,3 1-9 0 0,30 16 45 0 0,-6-3 6 0 0,-13-6-40 0 0,-8-5-9 0 0,-1 0 1 0 0,1 0 0 0 0,-1 1-1 0 0,6 6-2 0 0,3 1 55 0 0,-3-3 15 0 0,-4-1 69 0 0,-1 1 70 0 0,3 2 84 0 0,-4 2 58 0 0,-5-2 60 0 0,-3-2-41 0 0,-1-1-39 0 0,-3-1-37 0 0,-9 4 191 0 0,-5-4-123 0 0,-3-4-105 0 0,0-2-88 0 0,0-3-72 0 0,4-2-54 0 0,3 0-36 0 0,-17-6 125 0 0,23 6-121 0 0,0-1-42 0 0,2 1-25 0 0,1-1-34 0 0,-1 1-40 0 0,1-1-46 0 0,0 0-34 0 0,4 3 125 0 0,0 0-45 0 0,1 0-59 0 0,-1 0-77 0 0,1 1 39 0 0,0-1-45 0 0,0 0-51 0 0,1 1-54 0 0,-1-1 17 0 0,0 0-44 0 0,0 1-47 0 0,0-1-49 0 0,1 0-53 0 0,-1 1-54 0 0,0-1-59 0 0,0 0-59 0 0,-1-2-1684 0 0,-2-2-1362 0 0</inkml:trace>
  <inkml:trace contextRef="#ctx0" brushRef="#br0" timeOffset="3.647">16753 14172 4864 0 0,'0'0'108'0'0,"0"0"17"0"0,0 0 10 0 0,0 0-22 0 0,5 0-56 0 0,-2-1 101 0 0,0 1 15 0 0,0-1 38 0 0,1 0 289 0 0,3-1 428 0 0,-2 2-381 0 0,-3 0-363 0 0,0 1-35 0 0,0-1-43 0 0,0 1-48 0 0,1 1 261 0 0,6 1 259 0 0,-6-1-278 0 0,-1-1-91 0 0,0-1 41 0 0,0 0 50 0 0,0 1 58 0 0,-2-1-241 0 0,0 0 39 0 0,1 2 254 0 0,1 0 202 0 0,0 3 393 0 0,-1-2-532 0 0,0 0-62 0 0,-1-2-187 0 0,0 1-51 0 0,0-1-74 0 0,0-1-49 0 0,-1 1-51 0 0,1-1-60 0 0,-1 1 101 0 0,-22 6 802 0 0,14-6-605 0 0,1 0-43 0 0,1-1-74 0 0,0 0-47 0 0,-1-2-55 0 0,1 0-60 0 0,2 0 75 0 0,-5-3 71 0 0,6-3-65 0 0,3 6-212 0 0,1 1 56 0 0,0 0 48 0 0,0 0 43 0 0,0-1 40 0 0,0 1 37 0 0,1-1 96 0 0,1-3 286 0 0,-1 4-335 0 0,0-1-41 0 0,0 1-54 0 0,0 0-55 0 0,0 0-66 0 0,0 0-76 0 0,0 0-53 0 0,0 0-76 0 0,1 0-85 0 0,-1 1-91 0 0,0-1-99 0 0,1 0-107 0 0,-1 1-113 0 0,0-1-122 0 0,2 0-999 0 0,1-2-1102 0 0</inkml:trace>
  <inkml:trace contextRef="#ctx0" brushRef="#br0" timeOffset="3.647">18297 14344 10080 0 0,'0'0'230'0'0,"0"0"30"0"0,1-1 18 0 0,2 0-120 0 0,-1 0-83 0 0,4-1-29 0 0,-4 0-38 0 0,0 1 10 0 0,-2 0 105 0 0,1 1-2 0 0,0 0-58 0 0,7-1-26 0 0,-5 0 20 0 0,-1 1 7 0 0,0 0 35 0 0,-1 0 40 0 0,0 0 47 0 0,7 3 408 0 0,-1 1-66 0 0,0 0-61 0 0,0 2-56 0 0,-1 1-52 0 0,0 0-48 0 0,0 1-44 0 0,-1 0-38 0 0,4 6 67 0 0,-2 0-70 0 0,1 3-22 0 0,1 7 28 0 0,10 33 136 0 0,-9-17-167 0 0,-4-20-103 0 0,2 3 16 0 0,-6-8 34 0 0,-2-14-84 0 0,2 5 9 0 0,0-3 91 0 0,-3-4 288 0 0,0-4-161 0 0,-1 0-176 0 0,2 1-97 0 0,0-1-89 0 0,1-8 73 0 0,1 0 0 0 0,0 1 0 0 0,1-1 1 0 0,3-6-3 0 0,-3 9-8 0 0,0-2-23 0 0,1 1 0 0 0,0 0 0 0 0,1 1-1 0 0,0-1 1 0 0,0 1 0 0 0,2-1 31 0 0,-2 4-23 0 0,-1 1 1 0 0,1 0-1 0 0,1 0 0 0 0,-1 0 1 0 0,2-1 22 0 0,20-11-104 0 0,-24 17 89 0 0,0-1 0 0 0,-1 1 0 0 0,1 0 0 0 0,0 0 0 0 0,0 1 0 0 0,0-1 0 0 0,-1 1 0 0 0,1-1 0 0 0,0 1 0 0 0,0 0 0 0 0,0 0 0 0 0,2 0 15 0 0,-1 1-16 0 0,0-1 0 0 0,-1 1 0 0 0,1 0 0 0 0,0 1 0 0 0,-1-1 0 0 0,1 0 0 0 0,-1 1 1 0 0,0 0-1 0 0,2 1 16 0 0,0 0-17 0 0,-1 0 1 0 0,1 1-1 0 0,-1 0 1 0 0,0 0-1 0 0,0 0 1 0 0,0 0 16 0 0,0 1-10 0 0,0 0 1 0 0,-1 1-1 0 0,1-1 0 0 0,-1 1 0 0 0,0 0 10 0 0,6 15-8 0 0,-1-1 73 0 0,0 0 58 0 0,-1 0 42 0 0,-4-12-86 0 0,-2-7-146 0 0,-1 0 57 0 0,0-1 50 0 0,0 1 39 0 0,-1 0 145 0 0,0-1 181 0 0,0 0-224 0 0,0-1-50 0 0,1 0-82 0 0,0-1-41 0 0,-3-18 98 0 0,3 0-42 0 0,7-11-32 0 0,6 2-49 0 0,-8 20 2 0 0,0 1 1 0 0,0 0-1 0 0,1 1 1 0 0,0-1-1 0 0,6-4 15 0 0,-6 6 5 0 0,0 1-1 0 0,1-1 1 0 0,6-2-5 0 0,-11 7-19 0 0,0 0 1 0 0,1 0-1 0 0,-1 0 1 0 0,0 0-1 0 0,1 1 1 0 0,-1-1-1 0 0,1 1 1 0 0,-1-1-1 0 0,1 1 1 0 0,0 0-1 0 0,-1 0 1 0 0,1 1 18 0 0,-1-1-9 0 0,0 0 0 0 0,0 0 0 0 0,0 0 1 0 0,0 1-1 0 0,-1-1 0 0 0,1 0 0 0 0,0 1 0 0 0,0 0 1 0 0,-1-1-1 0 0,1 1 0 0 0,0 0 0 0 0,-1 0 0 0 0,1 0 1 0 0,-1 0-1 0 0,1 0 0 0 0,0 1 9 0 0,8 12-6 0 0,-1 1 1 0 0,0 0-1 0 0,-1 1 0 0 0,2 5 6 0 0,6 11 39 0 0,2 0 93 0 0,-6-16 2 0 0,-9-13-81 0 0,1 1-1 0 0,-1 0 0 0 0,1-1 0 0 0,0 0 1 0 0,1 0-1 0 0,-1 0 0 0 0,0 0 0 0 0,1-1 1 0 0,1 1-53 0 0,15 4 176 0 0,-1-5-65 0 0,2-5-66 0 0,-13 2 17 0 0,8-3 13 0 0,-10 3-58 0 0,-1-1 0 0 0,0 0 0 0 0,0 0 1 0 0,0 0-1 0 0,-1-1 0 0 0,3-1-17 0 0,10-9 75 0 0,6-4-15 0 0,-1 2-13 0 0,-16 10-41 0 0,13-13 10 0 0,-8 5 32 0 0,5-9-36 0 0,-10 14-12 0 0,-1-1 0 0 0,0 1 0 0 0,-1-1 0 0 0,0 0 0 0 0,0 0 0 0 0,2-7 0 0 0,0-2 0 0 0,-4 13 0 0 0,-1-1 0 0 0,0 1 0 0 0,0-1 0 0 0,0 0 0 0 0,-1 0 0 0 0,0 0 0 0 0,0 0 0 0 0,0-1 0 0 0,-1 6-6 0 0,0 0-1 0 0,0 0 1 0 0,-1 0 0 0 0,1 0-1 0 0,0 0 1 0 0,0 0-1 0 0,-1 0 1 0 0,1 1-1 0 0,0-1 1 0 0,-1 0-1 0 0,1 0 1 0 0,-1 0-1 0 0,1 0 1 0 0,-1 1 0 0 0,0-1-1 0 0,1 0 1 0 0,-1 1-1 0 0,0-1 1 0 0,1 0-1 0 0,-1 1 1 0 0,0-1-1 0 0,0 1 1 0 0,1-1-1 0 0,-1 1 1 0 0,0-1-1 0 0,0 1 1 0 0,0 0 0 0 0,0 0-1 0 0,0-1 1 0 0,0 1-1 0 0,0 0 1 0 0,0 0-1 0 0,0 0 7 0 0,-16-1-42 0 0,4 3 105 0 0,10-1-91 0 0,0 0 0 0 0,1 0-1 0 0,-1 0 1 0 0,0 1-1 0 0,1-1 1 0 0,0 1-1 0 0,-3 1 29 0 0,3-1-19 0 0,0 0 0 0 0,0 0-1 0 0,0 0 1 0 0,0 0 0 0 0,1 0-1 0 0,-1 1 1 0 0,0 0 19 0 0,-7 20-84 0 0,6 3 38 0 0,3-14 42 0 0,0 0-1 0 0,2 0 1 0 0,-1-1-1 0 0,1 1 1 0 0,1 0-1 0 0,0-1 0 0 0,4 8 5 0 0,-5-13 0 0 0,0-1 0 0 0,1 0 0 0 0,0 1 0 0 0,0-1 0 0 0,1 0 0 0 0,-1 0 0 0 0,1-1 0 0 0,0 1 0 0 0,0-1 0 0 0,0 0-1 0 0,3 2 1 0 0,-3-3 11 0 0,0-1 0 0 0,-1 1 0 0 0,1-1 0 0 0,0 0 0 0 0,4 1-11 0 0,6 3 9 0 0,-9-4-9 0 0,0 0 1 0 0,0 0-1 0 0,0-1 0 0 0,0 0 0 0 0,0 1 0 0 0,0-2 0 0 0,0 1 0 0 0,3 0 0 0 0,11-2-4 0 0,1-2-86 0 0,0-1-82 0 0,0-1-78 0 0,0-1-76 0 0,0-1-73 0 0,-2-1-68 0 0,0 0-66 0 0,-1-1-65 0 0,-1-1-108 0 0,3-3-172 0 0,22-19-1280 0 0,-27 20 1434 0 0,0 0 43 0 0,0 1 101 0 0,-3 2 41 0 0,-2-1 54 0 0,-1 0 71 0 0,-1-1 85 0 0,0 0 103 0 0,-1 0 118 0 0,-3 5 103 0 0,0 1 35 0 0,0-1 38 0 0,0 0 39 0 0,-1 1 22 0 0,0 1 669 0 0,-1 0-108 0 0,-2 1-97 0 0,0 0-88 0 0,-2 1-79 0 0,0 1-71 0 0,0-1-60 0 0,-1 2-52 0 0,-1-1-6 0 0,0 1-45 0 0,-10 2 314 0 0,10-1-247 0 0,-3 1 34 0 0,1 1-37 0 0,-4 0 59 0 0,0 0-56 0 0,-3 3 38 0 0,7-3-140 0 0,0 0 0 0 0,1 0 0 0 0,0 1 0 0 0,-2 1-157 0 0,-1 2 134 0 0,1-1 0 0 0,0 1 0 0 0,0 1 0 0 0,0 0 1 0 0,0 2-135 0 0,-11 18 257 0 0,17-24-230 0 0,1 0 0 0 0,-1 1 0 0 0,1-1 0 0 0,-1 0 0 0 0,1 1 0 0 0,1 0-27 0 0,0 4 237 0 0,4-4-66 0 0,2-3-55 0 0,2-3-40 0 0,-1-1-34 0 0,-1 0-1 0 0,1-1 1 0 0,-1 0-1 0 0,2-1-41 0 0,-2 1 87 0 0,0 1-54 0 0,-1-1 0 0 0,0 0 0 0 0,0-1 0 0 0,3-2-33 0 0,19-17 92 0 0,-25 20-84 0 0,40-44-20 0 0,-42 47 8 0 0,0-1 0 0 0,0 1 0 0 0,0 0 0 0 0,1 0 0 0 0,-1 0 0 0 0,0 0 0 0 0,0 0 0 0 0,0 0 0 0 0,1-1 0 0 0,-1 1 0 0 0,0 0 0 0 0,0 0 0 0 0,0 0 0 0 0,1 0 0 0 0,-1 0 0 0 0,0 0 0 0 0,0 0 0 0 0,1 0 0 0 0,-1 0 0 0 0,0 0 0 0 0,0 0 0 0 0,1 0 0 0 0,-1 0 0 0 0,0 0 0 0 0,0 0 0 0 0,0 0 0 0 0,1 1 0 0 0,-1-1 0 0 0,0 0 0 0 0,0 0 0 0 0,0 0 0 0 0,1 0-1 0 0,-1 0 1 0 0,0 0 0 0 0,0 1 0 0 0,0-1 0 0 0,0 0 0 0 0,1 0 0 0 0,-1 0 0 0 0,0 0 0 0 0,0 1 0 0 0,0-1 0 0 0,0 0 0 0 0,0 0 0 0 0,0 0 0 0 0,0 1 4 0 0,4 5-102 0 0,-3-2 67 0 0,0-3 32 0 0,1 18-90 0 0,0 0 41 0 0,-1-17 46 0 0,6 21-44 0 0,2 1 55 0 0,3-1 61 0 0,3-4 69 0 0,1-9 183 0 0,1-5-45 0 0,3-4-45 0 0,0-4-45 0 0,0-3-44 0 0,-2-1-42 0 0,-1-2-43 0 0,-3-1-43 0 0,-5 2 19 0 0,0 0-35 0 0,7-9-96 0 0,-2-1-97 0 0,0-1-67 0 0,22-26-495 0 0,-24 34 514 0 0,-11 10 159 0 0,-1 1-5 0 0,1 3-63 0 0,0-1 101 0 0,1 1 34 0 0,3 5-6 0 0,0 16-103 0 0,-7 16 80 0 0,1 3 51 0 0,1-10 84 0 0,-1-22-8 0 0,0-1 61 0 0,1-9-50 0 0,1 0-184 0 0,0-1 115 0 0,-1 2 91 0 0,0-1 68 0 0,1 2 497 0 0,1-2-413 0 0,0-2-65 0 0,-1 1-154 0 0,1-1-48 0 0,12-14 222 0 0,-3-4-98 0 0,-3 6-91 0 0,17-21 83 0 0,3 1-81 0 0,-14 16-37 0 0,-1 5-5 0 0,11-3 35 0 0,-20 14-30 0 0,0 0 0 0 0,-1-1-1 0 0,1 1 1 0 0,0 1 0 0 0,0-1-1 0 0,0 0 7 0 0,12 2-123 0 0,-6 3-40 0 0,-1 2 78 0 0,3 6 73 0 0,0 2 96 0 0,6 19 175 0 0,-12-22-197 0 0,-1 0-37 0 0,-1-1-49 0 0,0-1-62 0 0,3 6 67 0 0,-1 0 43 0 0,3 7 67 0 0,-6-17-44 0 0,-1 1 0 0 0,1-1 0 0 0,1 0 0 0 0,2 5-47 0 0,0-5-65 0 0,-5-4-167 0 0,1 1 47 0 0,1 0-48 0 0,4 1-207 0 0,-6-2 257 0 0,1 0-57 0 0,0-1-37 0 0,-1 0-73 0 0,1 1-89 0 0,-1-1-101 0 0,-1 0 117 0 0,1 0-59 0 0,-1 0-51 0 0,0 1-46 0 0,0-1-165 0 0,0 0-46 0 0,1 0-200 0 0,-1 0-544 0 0</inkml:trace>
  <inkml:trace contextRef="#ctx0" brushRef="#br0" timeOffset="3.647">651 15619 10656 0 0,'3'-3'46'0'0,"1"0"81"0"0,-1-1 98 0 0,3-2 167 0 0,-2 1-143 0 0,1 0-83 0 0,0 0-127 0 0,-1 0-74 0 0,-3 4 476 0 0,0 0-41 0 0,-1 1-41 0 0,0-1-37 0 0,0 1-35 0 0,0-1-34 0 0,-2 1 161 0 0,0-1-109 0 0,-1 1-93 0 0,0 1-76 0 0,0-1-60 0 0,-2 1-37 0 0,-6 1-26 0 0,8-1 39 0 0,0 0 74 0 0,1 0 100 0 0,-12 6 9 0 0,-8 4 15 0 0,0 3-102 0 0,20-13-138 0 0,0 1-1 0 0,0 0 0 0 0,0 0 0 0 0,1 0 1 0 0,-1 1-1 0 0,0-1 0 0 0,0 2-9 0 0,1-2 0 0 0,0 0 1 0 0,0 0-1 0 0,0 0 0 0 0,1 0 0 0 0,-1 0 0 0 0,1 0 1 0 0,-1 0-1 0 0,1 1 0 0 0,0-1 0 0 0,0 1 0 0 0,0-1 5 0 0,0-1-1 0 0,0 1 0 0 0,0-1 1 0 0,0 1-1 0 0,1-1 1 0 0,-1 1-1 0 0,1-1 0 0 0,-1 0 1 0 0,1 1-1 0 0,-1-1 0 0 0,1 1 1 0 0,0-1-1 0 0,1 1-4 0 0,0 0-2 0 0,0 1 0 0 0,0-1 0 0 0,0 0 0 0 0,1 0-1 0 0,0 0 1 0 0,-1 0 0 0 0,3 1 2 0 0,-1-1-4 0 0,21 15-94 0 0,0-2 38 0 0,6 3 24 0 0,16 8 23 0 0,-2-1 4 0 0,-27-14 25 0 0,-10-5-25 0 0,0 0 1 0 0,0 1-1 0 0,-1 0 1 0 0,4 4 8 0 0,4 7 14 0 0,-3-1 47 0 0,-2 2 66 0 0,-9-17-97 0 0,-1-1 0 0 0,1 1 0 0 0,-1-1 1 0 0,0 1-1 0 0,0-1 0 0 0,1 1 1 0 0,-1-1-1 0 0,0 1 0 0 0,-1-1 0 0 0,1 1 1 0 0,0-1-1 0 0,0 1 0 0 0,-1-1 1 0 0,1 1-1 0 0,0-1 0 0 0,-1 1 1 0 0,0-1-1 0 0,1 1 0 0 0,-1-1 0 0 0,0 0 1 0 0,0 1-1 0 0,0-1 0 0 0,0 0 1 0 0,0 1-31 0 0,-14 15 318 0 0,2-4-49 0 0,-14 5 57 0 0,6-8-141 0 0,4-2-68 0 0,1-1-46 0 0,-5 0-50 0 0,8-4 43 0 0,-1 0 1 0 0,-9 1-65 0 0,4-2 3 0 0,-1-1-66 0 0,0 0-95 0 0,18-2 112 0 0,-2 1 1 0 0,1-1-34 0 0,1 1-12 0 0,0-1-46 0 0,1 1-58 0 0,-1 0-69 0 0,1-1-29 0 0,-1 1-67 0 0,1-1-74 0 0,-1 1-81 0 0,1 0-89 0 0,-1-1-95 0 0,1 1-103 0 0,0 0-110 0 0,-2 0-1216 0 0,-2 0-1205 0 0</inkml:trace>
  <inkml:trace contextRef="#ctx0" brushRef="#br0" timeOffset="3.647">1010 15881 12496 0 0,'0'0'281'0'0,"0"0"40"0"0,0 0 22 0 0,0 0-143 0 0,1 0-96 0 0,7 2-10 0 0,-2-6-69 0 0,-5 4-25 0 0,6-4 26 0 0,0-1 47 0 0,0 0 42 0 0,0 0 33 0 0,6-6 214 0 0,15-19 588 0 0,-19 21-705 0 0,-1-1-57 0 0,-3 4-101 0 0,0 0-40 0 0,2-3 50 0 0,3-6-38 0 0,2-3-8 0 0,2-7 157 0 0,-10 16-158 0 0,1 0-37 0 0,-4 9-11 0 0,-1-1-1 0 0,0 0 0 0 0,1 1 0 0 0,-1-1 0 0 0,0 0 1 0 0,1 1-1 0 0,-1-1 0 0 0,0 0 0 0 0,0 0 0 0 0,1 1 0 0 0,-1-1 1 0 0,0 0-1 0 0,0 0 0 0 0,0 1 0 0 0,0-1 0 0 0,0 0 0 0 0,0 0-1 0 0,-1 0 9 0 0,1 0-1 0 0,0 0 0 0 0,-1 1 0 0 0,1-1 1 0 0,-1 0-1 0 0,1 0 0 0 0,-1 1 0 0 0,1-1 1 0 0,-1 0-1 0 0,1 1 0 0 0,-1-1 0 0 0,0 1 0 0 0,0-1 1 0 0,1 1-1 0 0,-1-1 0 0 0,0 1 0 0 0,1-1 1 0 0,-1 1-1 0 0,0 0 0 0 0,-1-1-8 0 0,0 0 31 0 0,-1 0 1 0 0,1 1-1 0 0,-1-1 1 0 0,1 1-1 0 0,-1-1 1 0 0,1 1-1 0 0,-3 0-31 0 0,-8 2 118 0 0,-1 4-39 0 0,1 1 43 0 0,5-3-19 0 0,1 1-1 0 0,0 0 1 0 0,1 0-1 0 0,-1 1 1 0 0,1 0-103 0 0,-9 10 177 0 0,3 3-85 0 0,7-9-95 0 0,2 1-38 0 0,-2 1 98 0 0,4-7-32 0 0,-1 0 1 0 0,0 0-1 0 0,1 0 1 0 0,0 0 0 0 0,0 0-1 0 0,1 0 1 0 0,0 2-26 0 0,0-3 24 0 0,0 1 1 0 0,0-1-1 0 0,1 0 1 0 0,-1 0 0 0 0,1 0-1 0 0,0 0 1 0 0,1 0-1 0 0,-1 0 1 0 0,1 1-25 0 0,-1-3 16 0 0,1 1 0 0 0,0 0 1 0 0,-1-1-1 0 0,1 1 0 0 0,0-1 0 0 0,0 1 0 0 0,1-1-16 0 0,15 11 43 0 0,5-4-70 0 0,-12-7-97 0 0,0 0 56 0 0,8 0 46 0 0,25-3 80 0 0,-30 0-104 0 0,-1-1-72 0 0,1-1-107 0 0,-7 2 65 0 0,0-1-35 0 0,0 0-40 0 0,0 0-42 0 0,-1 0-46 0 0,1 0-49 0 0,0 0-54 0 0,0 0-55 0 0,-1-1-59 0 0,1 1-63 0 0,-1-1-66 0 0,1 0-69 0 0,-1 1-73 0 0,1-1-76 0 0,3-2-1033 0 0,6-1-1073 0 0</inkml:trace>
  <inkml:trace contextRef="#ctx0" brushRef="#br0" timeOffset="3.647">1575 15668 11256 0 0,'0'0'256'0'0,"0"0"-57"0"0,-1 0-74 0 0,0 1-27 0 0,-1 1-49 0 0,1-2 9 0 0,0 1 67 0 0,0-1 98 0 0,-6 0-327 0 0,1 0 81 0 0,-1 1 74 0 0,0 0 65 0 0,-1 1 97 0 0,0 0 68 0 0,-2 1 123 0 0,-5 2 290 0 0,-9 6 485 0 0,16-8-836 0 0,0 1-49 0 0,2-1-97 0 0,0 0-52 0 0,0 1-61 0 0,0-1-70 0 0,-45 26 1202 0 0,17-3-496 0 0,15-8-335 0 0,4 3-65 0 0,5 1-78 0 0,7 3-91 0 0,3-24-140 0 0,0 1 0 0 0,0 0 0 0 0,0 0 0 0 0,1-1 0 0 0,-1 1 1 0 0,0 0-1 0 0,1-1 0 0 0,-1 1 0 0 0,1 0 0 0 0,0-1 0 0 0,0 1 0 0 0,-1-1 0 0 0,1 1 0 0 0,0-1 0 0 0,1 2-11 0 0,0-1 11 0 0,0-1 1 0 0,0 1 0 0 0,0-1 0 0 0,0 1 0 0 0,0-1-1 0 0,0 0 1 0 0,0 1 0 0 0,0-1 0 0 0,0 0 0 0 0,2 0-12 0 0,27 6 71 0 0,0-5-44 0 0,-14-1-33 0 0,44 1-15 0 0,-41-3-48 0 0,1-1-68 0 0,-4 0-45 0 0,0-2-75 0 0,-1 1-88 0 0,1-2-101 0 0,-6 2 168 0 0,1-1-96 0 0,-1 0-78 0 0,-1-1-62 0 0,1-2-44 0 0,5-7-344 0 0</inkml:trace>
  <inkml:trace contextRef="#ctx0" brushRef="#br0" timeOffset="3.647">1727 15447 13472 0 0,'0'0'306'0'0,"0"0"46"0"0,0 0 22 0 0,0 0-160 0 0,0 0-103 0 0,0 0-30 0 0,0 1-42 0 0,4 5-36 0 0,6 12 267 0 0,-2 2 61 0 0,-1 2 813 0 0,4 19-1144 0 0,-6-17 409 0 0,1-1-61 0 0,-1-8-103 0 0,-1-1-41 0 0,4 15 108 0 0,-2-7-130 0 0,4 11 43 0 0,1 10 38 0 0,1 11-263 0 0,-10-40-10 0 0,0-4-25 0 0,-2-2-37 0 0,1 0-55 0 0,0-2-35 0 0,-1 1-60 0 0,0-1-70 0 0,0 1-80 0 0,-1-1-344 0 0,-2-3-25 0 0</inkml:trace>
  <inkml:trace contextRef="#ctx0" brushRef="#br0" timeOffset="3.647">1747 15651 11224 0 0,'0'0'229'0'0,"1"0"-58"0"0,0-1-50 0 0,0 0-40 0 0,1-1-5 0 0,5-2 16 0 0,33-8-71 0 0,-20 8 18 0 0,1 0 1 0 0,1 2-40 0 0,27-1 114 0 0,9 2-114 0 0,-14 1-15 0 0,27 0-119 0 0,-42 0 101 0 0,-25 0 74 0 0,2 2-33 0 0,1 1-14 0 0,-7-3 4 0 0,1 0 1 0 0,-1 0-1 0 0,0 0 1 0 0,0 1-1 0 0,0-1 1 0 0,0 0-1 0 0,0 0 1 0 0,1 0-1 0 0,-1 0 0 0 0,0 0 1 0 0,0 0-1 0 0,0 1 1 0 0,0-1-1 0 0,0 0 1 0 0,0 0-1 0 0,0 0 1 0 0,0 0-1 0 0,1 1 0 0 0,-1-1 1 0 0,0 0-1 0 0,0 0 1 0 0,0 0-1 0 0,0 0 1 0 0,0 1-1 0 0,0-1 1 0 0,0 0-1 0 0,0 0 0 0 0,0 0 1 0 0,0 1-1 0 0,0-1 1 0 0,0 0 1 0 0,-4 7-13 0 0,-4 2 58 0 0,-28 20 1034 0 0,-15 16 626 0 0,44-39-1566 0 0,-21 20 403 0 0,9-7-278 0 0,5-3-134 0 0,2 0-106 0 0,11-13-10 0 0,-1 0 1 0 0,0 0-1 0 0,1 0 1 0 0,0 0 0 0 0,0 0-1 0 0,0 0 1 0 0,-1 3-15 0 0,1 11 124 0 0,5-3 41 0 0,3 0 76 0 0,-5-13-239 0 0,-1 0 0 0 0,0 0 0 0 0,0-1 0 0 0,1 1 0 0 0,-1 0 0 0 0,1-1 0 0 0,-1 1 0 0 0,1 0 0 0 0,-1-1 0 0 0,1 0 0 0 0,-1 1 0 0 0,1-1 0 0 0,-1 0 0 0 0,1 0 0 0 0,-1 0 0 0 0,1 0-2 0 0,24 0 79 0 0,-20 0-49 0 0,-1-1 0 0 0,0 0 0 0 0,0 0 0 0 0,0-1-1 0 0,2 0-29 0 0,22-13 75 0 0,-27 14-138 0 0,0 0 43 0 0,0 0 37 0 0,2-1 53 0 0,-1 0-7 0 0,0 0-56 0 0,-2 1-41 0 0,1 0-47 0 0,0 0-32 0 0,0 0-46 0 0,-1 0-55 0 0,1 0-60 0 0,-1 0-6 0 0,0 1-50 0 0,0-1-55 0 0,0 0-58 0 0,0 0-61 0 0,1 0-67 0 0,-1 0-69 0 0,0 0-73 0 0,1-2-1334 0 0,0-1-1166 0 0</inkml:trace>
  <inkml:trace contextRef="#ctx0" brushRef="#br0" timeOffset="3.647">2022 15522 16296 0 0,'-2'-3'28'0'0,"0"-1"70"0"0,1 0 94 0 0,-2-3 192 0 0,-1-4 244 0 0,1 4-298 0 0,2 5-237 0 0,-1-1-37 0 0,1 1-41 0 0,-1-1-48 0 0,2 2 23 0 0,-1-1 36 0 0,1 0 117 0 0,0 1-103 0 0,0 1 0 0 0,0-1 0 0 0,0 1 0 0 0,0-1-1 0 0,0 1 1 0 0,1-1 0 0 0,-1 1 0 0 0,0 0-1 0 0,0-1 1 0 0,0 1 0 0 0,1-1 0 0 0,-1 1-1 0 0,0 0 1 0 0,1-1 0 0 0,-1 1 0 0 0,0 0 0 0 0,1-1-1 0 0,-1 1 1 0 0,1 0-40 0 0,0-1 108 0 0,1 0-57 0 0,0 1-74 0 0,0 0-94 0 0,0 0-112 0 0,-1 1 67 0 0,0-1-34 0 0,0 1 14 0 0,0 0 56 0 0,0 0 14 0 0,3 2-77 0 0,-2-1 17 0 0,0-1 39 0 0,-1-1-39 0 0,0 1-49 0 0,0 0-54 0 0,0 0-62 0 0,0 0-69 0 0,-1-1 93 0 0,1 1-36 0 0,-1-1-39 0 0,1 1-40 0 0,0-1-42 0 0,-1 0-46 0 0,1 1-46 0 0,-1-1-49 0 0,1 1-1487 0 0,-1-1-1180 0 0</inkml:trace>
  <inkml:trace contextRef="#ctx0" brushRef="#br0" timeOffset="3.647">2416 15614 11256 0 0,'-1'0'75'0'0,"1"0"-35"0"0,0-1-27 0 0,0 1-40 0 0,0 0-29 0 0,0-1 53 0 0,-1 1 49 0 0,0-1 62 0 0,0 1 44 0 0,0-1 66 0 0,-1 1 77 0 0,0-1 88 0 0,-2 3-242 0 0,-4 8-58 0 0,6-8-31 0 0,-11 12 199 0 0,-20 23 597 0 0,20-19-515 0 0,4-5-88 0 0,-18 29 489 0 0,18-21-383 0 0,5-12-182 0 0,2-1 0 0 0,-1 1 0 0 0,0 7-169 0 0,2-13 52 0 0,1 0 0 0 0,0 1 0 0 0,0-1 0 0 0,0 0 0 0 0,0 0 0 0 0,1 3-52 0 0,5 11 179 0 0,-6-17-169 0 0,0 1 0 0 0,1-1 0 0 0,-1 1 1 0 0,0-1-1 0 0,0 1 0 0 0,1-1 0 0 0,-1 0 1 0 0,0 1-1 0 0,1-1 0 0 0,-1 0 1 0 0,1 1-1 0 0,-1-1 0 0 0,0 0 0 0 0,1 1 1 0 0,-1-1-1 0 0,1 0 0 0 0,-1 0 1 0 0,1 1-1 0 0,-1-1 0 0 0,1 0 0 0 0,-1 0 1 0 0,1 0-1 0 0,-1 0 0 0 0,1 0 0 0 0,-1 0-10 0 0,14-4 205 0 0,1-7-45 0 0,-2 0-35 0 0,-8 7-69 0 0,16-16 43 0 0,-1-2-37 0 0,4-5-39 0 0,-6 6 111 0 0,-14 16-93 0 0,-1 1 1 0 0,1-1-1 0 0,-1 1 1 0 0,1 0-1 0 0,3-1-41 0 0,2-3 67 0 0,1 2-91 0 0,0-1-60 0 0,14-5-185 0 0,-9 6 174 0 0,-7 3 48 0 0,-7 2 42 0 0,0 1 0 0 0,0-1 0 0 0,1 0 0 0 0,-1 1 0 0 0,0 0 0 0 0,1-1 0 0 0,-1 1 0 0 0,0 0 0 0 0,1 0 1 0 0,-1 0-1 0 0,0 0 0 0 0,1 0 0 0 0,-1 0 0 0 0,1 0 5 0 0,0 1-15 0 0,0-1 1 0 0,0 1-1 0 0,0 0 0 0 0,0 0 1 0 0,0 0-1 0 0,-1 0 0 0 0,1 0 1 0 0,0 0-1 0 0,1 2 15 0 0,0-1-15 0 0,-1 1 1 0 0,1 0-1 0 0,-1 0 0 0 0,0 1 0 0 0,0-1 1 0 0,0 0-1 0 0,0 1 0 0 0,0-1 0 0 0,-1 1 0 0 0,0 0 1 0 0,1 2 14 0 0,4 20-14 0 0,-4-4 90 0 0,0-9 47 0 0,0-6 10 0 0,-2-5 51 0 0,0-2-48 0 0,0 0-43 0 0,-1 1-10 0 0,1 6-153 0 0,0-5 113 0 0,0-1 64 0 0,1 0 85 0 0,-1 0 106 0 0,0-1-104 0 0,0 0 34 0 0,0 0 37 0 0,0 0 38 0 0,14-23-91 0 0,1 1-80 0 0,1 0-63 0 0,2 2-45 0 0,-10 11-30 0 0,0 1 1 0 0,1 1 0 0 0,0-1-1 0 0,0 1 1 0 0,6-3 5 0 0,16-5 15 0 0,19-4-82 0 0,-41 17 64 0 0,0-1 0 0 0,0 1 1 0 0,1 1-1 0 0,5-1 3 0 0,-10 2 5 0 0,-1 0-1 0 0,1 0 1 0 0,0 0 0 0 0,-1 1-1 0 0,1 0 1 0 0,-1 0-1 0 0,1 0 1 0 0,-1 0 0 0 0,4 2-5 0 0,-4-1 8 0 0,0 0 0 0 0,0 0 0 0 0,-1 1 0 0 0,1-1 1 0 0,-1 1-1 0 0,0 0 0 0 0,0 0 0 0 0,1 0 0 0 0,-2 0 1 0 0,1 0-1 0 0,2 4-8 0 0,-2-3-256 0 0,-1 0 110 0 0,1 1 94 0 0,-1-1 79 0 0,0 0 60 0 0,0 0 45 0 0,3 10 427 0 0,-3-8-352 0 0,0 0-78 0 0,-1-2-109 0 0,0-1-37 0 0,0 0-44 0 0,0 0-51 0 0,0 1-55 0 0,-1-1-62 0 0,1 0-68 0 0,0 0-73 0 0,0 1-80 0 0,0-1-84 0 0,0 1-200 0 0,-1-2 319 0 0,1 0-35 0 0,-1 0-34 0 0,0 0-37 0 0,1 0-37 0 0,-1 0-38 0 0,2 3-1557 0 0,-1 0-91 0 0,0-1 372 0 0</inkml:trace>
  <inkml:trace contextRef="#ctx0" brushRef="#br0" timeOffset="3.647">3837 15737 10568 0 0,'14'-5'233'0'0,"-14"5"25"0"0,-1-2-94 0 0,1 0-69 0 0,-1-3 56 0 0,3 2 4 0 0,2 0-103 0 0,5-5-5 0 0,-9 8-46 0 0,0 0-1 0 0,1-1 0 0 0,-1 1 0 0 0,0 0 0 0 0,0-1 0 0 0,0 1 0 0 0,0 0 0 0 0,0 0 1 0 0,0-1-1 0 0,0 1 0 0 0,1 0 0 0 0,-1-1 0 0 0,0 1 0 0 0,0 0 0 0 0,0-1 0 0 0,0 1 1 0 0,0 0-1 0 0,0 0 0 0 0,-1-1 0 0 0,1 1 0 0 0,0 0 0 0 0,0-1 0 0 0,0 1 1 0 0,0 0-1 0 0,0-1 0 0 0,0 1 0 0 0,0 0 0 0 0,-1 0 0 0 0,1-1 0 0 0,0 1 0 0 0,0 0 1 0 0,0 0-1 0 0,-1-1 0 0 0,-1-3 6 0 0,2 0 83 0 0,2 0 74 0 0,1 0 63 0 0,-1 1 21 0 0,0-1 37 0 0,-1-3 195 0 0,-3 0 45 0 0,-3-2 30 0 0,5 8-512 0 0,0 1-1 0 0,0-1 0 0 0,0 0 0 0 0,0 1 0 0 0,0-1 0 0 0,0 1 1 0 0,0-1-1 0 0,0 1 0 0 0,0-1 0 0 0,0 1 0 0 0,0-1 1 0 0,0 1-1 0 0,1-1 0 0 0,-1 1 0 0 0,0-1 0 0 0,0 1 0 0 0,1-1 1 0 0,-1 1-1 0 0,0-1 0 0 0,0 1 0 0 0,1 0 0 0 0,-1-1 1 0 0,1 0-42 0 0,-1 1 7 0 0,0 1-1 0 0,0-1 1 0 0,0 0 0 0 0,0 0 0 0 0,0 0 0 0 0,0 0 0 0 0,0 0 0 0 0,-1 0 0 0 0,1 0 0 0 0,0 0 0 0 0,0 0 0 0 0,0 0 0 0 0,0 0 0 0 0,0 0 0 0 0,0 0 0 0 0,0 0 0 0 0,0 0 0 0 0,0 0 0 0 0,0 0 0 0 0,0 0 0 0 0,0 0 0 0 0,0 0 0 0 0,-1 0 0 0 0,1 0 0 0 0,0 0 0 0 0,0 0 0 0 0,0 0 0 0 0,0 0 0 0 0,0 0-1 0 0,0 0 1 0 0,0 0 0 0 0,0-1 0 0 0,0 1 0 0 0,0 0 0 0 0,0 0 0 0 0,0 0 0 0 0,0 0 0 0 0,0 0 0 0 0,0 0 0 0 0,0 0 0 0 0,0 0 0 0 0,0 0 0 0 0,0 0 0 0 0,0 0 0 0 0,0 0 0 0 0,-1 0 0 0 0,1 0 0 0 0,0 0 0 0 0,0 0 0 0 0,0-1 0 0 0,0 1 0 0 0,0 0 0 0 0,0 0 0 0 0,0 0 0 0 0,0 0 0 0 0,0 0 0 0 0,0 0-1 0 0,0 0 1 0 0,1 0 0 0 0,-1 0 0 0 0,0 0 0 0 0,0 0 0 0 0,0 0 0 0 0,0 0 0 0 0,0 0 0 0 0,0-1 0 0 0,0 1-7 0 0,-3 0 81 0 0,-11-6 256 0 0,8 2-121 0 0,3-3 51 0 0,3 6-128 0 0,0 0-34 0 0,-2 0 25 0 0,0 1-79 0 0,-2-2-8 0 0,3 2 25 0 0,-2-1-52 0 0,1 0 33 0 0,-3-2 126 0 0,-5-3 370 0 0,4 4-338 0 0,3 2-102 0 0,-2 0-50 0 0,-1 1 55 0 0,-1 0-1 0 0,0 0 0 0 0,1 1 1 0 0,-2 0-110 0 0,-25 13 315 0 0,1 4-124 0 0,18-8-145 0 0,0 0-32 0 0,8-5 15 0 0,0 0 0 0 0,1 1 0 0 0,0-1 0 0 0,1 1 0 0 0,-5 7-29 0 0,-1 3 137 0 0,5-7 49 0 0,0 1-81 0 0,3 1-67 0 0,0 0-54 0 0,4 6-87 0 0,-1-16 84 0 0,-1 0 1 0 0,1 0-1 0 0,0 0 0 0 0,0-1 1 0 0,-1 1-1 0 0,1 0 1 0 0,0-1-1 0 0,0 1 0 0 0,0-1 1 0 0,1 1-1 0 0,-1-1 0 0 0,2 2 19 0 0,-1-1-1 0 0,3 2 7 0 0,-1 1 1 0 0,2-1-1 0 0,-1-1 1 0 0,0 1-1 0 0,1-1-6 0 0,-4-2 9 0 0,1 0-1 0 0,0 0 1 0 0,0 0-1 0 0,0 0 0 0 0,0-1 1 0 0,0 1-1 0 0,0-1 1 0 0,0 0-1 0 0,0 0 1 0 0,0 0-1 0 0,0 0 0 0 0,1 0-8 0 0,44-10 146 0 0,-20 2-28 0 0,13-8-118 0 0,-39 16 2 0 0,-1 0-1 0 0,1-1 0 0 0,-1 1 0 0 0,0-1 0 0 0,1 0 0 0 0,-1 1 0 0 0,0-1 0 0 0,1 0 1 0 0,-1 0-1 0 0,0 0 0 0 0,0 0 0 0 0,0 0 0 0 0,0 0 0 0 0,0 0 0 0 0,0 0 1 0 0,0 0-1 0 0,0-1 0 0 0,0 1 0 0 0,-1 0 0 0 0,2-2-1 0 0,6-10 45 0 0,10-4-36 0 0,-2 3 7 0 0,-7 3 27 0 0,13-19 40 0 0,-17 25-81 0 0,0 0 1 0 0,-1-1-1 0 0,0 1 0 0 0,0-1 1 0 0,0 0-1 0 0,-1 0 0 0 0,0-1 0 0 0,0 1 1 0 0,-1-1-1 0 0,0 1 0 0 0,1-5-2 0 0,-1 4-2 0 0,-1 0-1 0 0,1 1 0 0 0,0-1 0 0 0,2-3 3 0 0,3-7-50 0 0,-3-1-61 0 0,2-18-96 0 0,-2-1 85 0 0,4-21-18 0 0,-6 24 64 0 0,-2 28 66 0 0,0 1 0 0 0,0-1 0 0 0,1 0 0 0 0,0 0 0 0 0,0 1 1 0 0,0-1-1 0 0,1 0 10 0 0,-1 4-5 0 0,-1 0 0 0 0,1 0 0 0 0,-1 0 0 0 0,0 0 0 0 0,1 0 0 0 0,-1 0 0 0 0,0 0 0 0 0,0 0 0 0 0,0 0 0 0 0,-1 0 5 0 0,1 0-1 0 0,0 0 0 0 0,0 0 0 0 0,0 0 0 0 0,0 0 0 0 0,0 0 0 0 0,1 0 0 0 0,-1 0 0 0 0,0-1 1 0 0,1 1-1 0 0,0 0 0 0 0,-1 1 0 0 0,1-1 0 0 0,0 0 0 0 0,0 0 0 0 0,1-1 1 0 0,-1 2-54 0 0,-1 1-10 0 0,0 0-1 0 0,0 0-6 0 0,-1 0-23 0 0,-1 7 44 0 0,7 18-58 0 0,-4-22 91 0 0,0 1 0 0 0,0 0-1 0 0,0 0 1 0 0,0 0 0 0 0,-1 0-1 0 0,0 0 1 0 0,0 1 17 0 0,-2 21-47 0 0,0-11-23 0 0,1 0 0 0 0,2 15 70 0 0,-1-23-4 0 0,-1 0 0 0 0,1 0-1 0 0,-1 1 1 0 0,0 0 4 0 0,-1-1 0 0 0,1 0 1 0 0,1 1-1 0 0,0-1 0 0 0,0 1 0 0 0,1 13 0 0 0,1-9 0 0 0,-2 1 0 0 0,1-1 0 0 0,-2 2 0 0 0,1-4 0 0 0,0 1 0 0 0,1-1 0 0 0,2 9 0 0 0,0 8 0 0 0,-3-24 8 0 0,1 0 0 0 0,-1-1 0 0 0,1 1-1 0 0,0 0 1 0 0,0-1 0 0 0,0 1-1 0 0,1 2-7 0 0,0-1 2 0 0,0 0-1 0 0,1-1 0 0 0,0 1 0 0 0,-1 0 0 0 0,1-1 0 0 0,1 0 1 0 0,1 3-2 0 0,11 6 15 0 0,1-3 37 0 0,6-1 106 0 0,-8-9-49 0 0,-7-1-53 0 0,0 0 0 0 0,0 0 1 0 0,7-3-57 0 0,-5 0 51 0 0,1-1 1 0 0,-1 0 0 0 0,-1-1-1 0 0,1 0 1 0 0,8-7-52 0 0,20-24 118 0 0,-36 35-107 0 0,0 1 0 0 0,0-1 0 0 0,-1 0 0 0 0,1 0 0 0 0,-1 1 0 0 0,0-1 0 0 0,1-3-11 0 0,7-12 56 0 0,-3 9-46 0 0,-4 8-9 0 0,-1-1-1 0 0,0 1 0 0 0,0-1 0 0 0,0 1 0 0 0,0-1 0 0 0,0 0 1 0 0,0 1-1 0 0,-1-1 0 0 0,1 0 0 0 0,0 0 0 0 0,-1 0 0 0 0,1 0 0 0 0,-1 1 1 0 0,0-1-1 0 0,0 0 0 0 0,0 0 0 0 0,0 0 0 0 0,0 0 0 0 0,0-1 0 0 0,1-20 0 0 0,-1 22 0 0 0,1 0-1 0 0,-1-1 1 0 0,0 1-1 0 0,0 0 1 0 0,0 0-1 0 0,0-1 1 0 0,0 1-1 0 0,0 0 1 0 0,0-1-1 0 0,0 1 1 0 0,0 0-1 0 0,0 0 1 0 0,-1-1 0 0 0,1 1-1 0 0,0 0 1 0 0,-1 0-1 0 0,1 0 1 0 0,-1 0-1 0 0,0-1 1 0 0,1 1-1 0 0,-1 0 1 0 0,0 0-1 0 0,1 0 1 0 0,-1 0-1 0 0,0 0 1 0 0,0 1-1 0 0,0-1 1 0 0,0 0-1 0 0,0 0 1 0 0,-1 0 0 0 0,-4-3-135 0 0,0 2 36 0 0,-4 3-18 0 0,8-1 106 0 0,1 1 0 0 0,-1 0 1 0 0,1 0-1 0 0,-1 0 0 0 0,1 0 1 0 0,0 0-1 0 0,0 0 1 0 0,-1 1-1 0 0,1-1 0 0 0,0 0 1 0 0,0 1-1 0 0,0-1 0 0 0,0 1 11 0 0,-5 9-85 0 0,1 6 45 0 0,-3 4-23 0 0,8-19 63 0 0,0-1-1 0 0,-1 1 0 0 0,1-1 0 0 0,0 0 0 0 0,0 1 1 0 0,0-1-1 0 0,0 1 0 0 0,0-1 0 0 0,0 1 0 0 0,0-1 1 0 0,1 1-1 0 0,-1-1 0 0 0,0 0 0 0 0,1 1 0 0 0,-1-1 1 0 0,1 1 0 0 0,0 0 0 0 0,-1 0 0 0 0,1 0 0 0 0,0 0 0 0 0,-1 1 0 0 0,0-1 0 0 0,0 0 0 0 0,1 0 0 0 0,-2 2 0 0 0,1-2 0 0 0,0-1 0 0 0,0 1 0 0 0,0 0 0 0 0,0 0 0 0 0,0-1 0 0 0,1 1 0 0 0,-1 0 0 0 0,0-1 0 0 0,1 1 0 0 0,-1 0 0 0 0,1-1 0 0 0,0 1 0 0 0,-1 0 0 0 0,2 0 0 0 0,3 9 0 0 0,-5-9 0 0 0,0-1 0 0 0,1 0 0 0 0,-1 0 0 0 0,1 0 0 0 0,-1 0 0 0 0,1 0 0 0 0,-1 0 0 0 0,1 0 0 0 0,0 0 0 0 0,0 0 0 0 0,-1 0 0 0 0,1 0 0 0 0,0 0 0 0 0,0 0 0 0 0,0-1 0 0 0,0 1 0 0 0,0 0 0 0 0,0 0 0 0 0,0-1 0 0 0,0 1 0 0 0,0-1 0 0 0,0 1 0 0 0,1-1 0 0 0,0 1 0 0 0,2 0 0 0 0,-1 1 1 0 0,0 0 0 0 0,0-1 0 0 0,0 1 0 0 0,0-1 0 0 0,0 0 0 0 0,0 0-1 0 0,1 0 1 0 0,-1 0 0 0 0,0-1 0 0 0,1 1 0 0 0,-1-1 0 0 0,0 0-1 0 0,1 0 1 0 0,-1 0 0 0 0,1 0-1 0 0,9-1 41 0 0,8 0-25 0 0,-14 0 13 0 0,1 0-1 0 0,0-1 1 0 0,0 0-1 0 0,5-2-28 0 0,0-1 8 0 0,-1-2-33 0 0,1-1-55 0 0,-1-2-73 0 0,-1-1-88 0 0,0-1-104 0 0,-5 4 129 0 0,5-7-300 0 0,5-12-454 0 0,-11 15 590 0 0,9-17-570 0 0,-8 20 677 0 0,-1 0 39 0 0,2-3 12 0 0,-3 10 208 0 0,-2 5 33 0 0,1 6 72 0 0,-2-9-77 0 0,1 13 170 0 0,0 0 1 0 0,0 0 0 0 0,-2 0 0 0 0,1 6-185 0 0,-1 13 267 0 0,0-12-153 0 0,-3 64 257 0 0,1 15-23 0 0,3-73-204 0 0,1 0 1 0 0,3 17-146 0 0,-3-26 71 0 0,2 5 37 0 0,2-7 30 0 0,-6-13-219 0 0,1-1 34 0 0,-1 1 40 0 0,1 1 97 0 0,0 0 72 0 0,0 2 617 0 0,0-5-613 0 0,-1-1-44 0 0,1-1-60 0 0,0 0-77 0 0,-1-2-96 0 0,0 1-1 0 0,0 0 1 0 0,0-1-1 0 0,0 1 1 0 0,-1 0-1 0 0,1-1 1 0 0,-1 1-1 0 0,0-2 113 0 0,-1-4-248 0 0,-1 1-61 0 0,1 1-61 0 0,0 1 58 0 0,-3-6-231 0 0,3 7 281 0 0,0 0-97 0 0,1 3 130 0 0,0-1-40 0 0,0 1-47 0 0,0-1-50 0 0,0 0-212 0 0,0-1-113 0 0,1 2 299 0 0,-1 1-33 0 0,1-1-35 0 0,0 0-36 0 0,-1-7-1321 0 0,0-5-1015 0 0</inkml:trace>
  <inkml:trace contextRef="#ctx0" brushRef="#br0" timeOffset="3.647">4532 15666 6792 0 0,'0'-5'166'0'0,"1"0"-36"0"0,1-5 43 0 0,3 0-80 0 0,5-4-56 0 0,-2 6 2 0 0,-3 3 21 0 0,0 2 24 0 0,0 0 37 0 0,-1 0 15 0 0,1 1 36 0 0,-1-1 41 0 0,0 1 45 0 0,3-1 112 0 0,-1 0-44 0 0,7-3 222 0 0,-10 5-410 0 0,0 0 0 0 0,0 0 0 0 0,0 0 1 0 0,1 0-1 0 0,-1 0 0 0 0,0 1 0 0 0,1-1 1 0 0,2 1-139 0 0,14-1 658 0 0,0 0 53 0 0,-6 2-296 0 0,0 1 100 0 0,1 1-106 0 0,1 2-82 0 0,-1 0-60 0 0,-11-3-205 0 0,-1-1 1 0 0,0 1 0 0 0,1 0 0 0 0,-1 0 0 0 0,0 0-1 0 0,0 1 1 0 0,0-1 0 0 0,0 1 0 0 0,0-1 0 0 0,0 2-63 0 0,5 11 308 0 0,-7-13-275 0 0,-1 0 1 0 0,1 0-1 0 0,-1-1 0 0 0,1 1 1 0 0,-1 0-1 0 0,0 0 0 0 0,0-1 0 0 0,0 1 1 0 0,0 0-1 0 0,0 0 0 0 0,-1-1 0 0 0,1 1 1 0 0,0 0-1 0 0,-1 0 0 0 0,1-1 1 0 0,-1 1-1 0 0,0 0 0 0 0,0-1 0 0 0,0 2-33 0 0,-1-1 51 0 0,0 1 0 0 0,0 0 0 0 0,0-1 0 0 0,-1 0 0 0 0,1 1 0 0 0,0-1 0 0 0,-1 0 0 0 0,0 0 0 0 0,0 0-1 0 0,-1 0-50 0 0,-3 2 129 0 0,-1 0 0 0 0,0-1 0 0 0,-6 2-129 0 0,-21 4 264 0 0,14-4-139 0 0,4-1-61 0 0,1-1 0 0 0,-1 0-1 0 0,1-2 1 0 0,-1 0-64 0 0,14 0 43 0 0,1 1-45 0 0,9-2-46 0 0,39-13-78 0 0,26-2 52 0 0,20-5-14 0 0,-71 15 87 0 0,57-18-12 0 0,-40 8 54 0 0,-5-5 72 0 0,-18 6-113 0 0,-1-3 43 0 0,-13 15-30 0 0,1 0-1 0 0,-1 0 0 0 0,0 0 1 0 0,-1-1-1 0 0,1 1 1 0 0,0 0-1 0 0,0-2-12 0 0,-1 2 8 0 0,0 1 1 0 0,0 0 0 0 0,0 0-1 0 0,0 0 1 0 0,0 0-1 0 0,0 0 1 0 0,0-1-1 0 0,0 1 1 0 0,-1 0-1 0 0,1 0 1 0 0,0 0-1 0 0,-1 0 1 0 0,1 0-1 0 0,-1 0 1 0 0,1-1-9 0 0,-1 2-14 0 0,0-1 0 0 0,1 0 0 0 0,-1 0 0 0 0,0 0 0 0 0,1 0 0 0 0,-1 1 0 0 0,0-1 0 0 0,0 0 0 0 0,0 1 0 0 0,0-1 0 0 0,0 1 0 0 0,0-1 14 0 0,0 0-10 0 0,-1 1 0 0 0,0-1 0 0 0,1 1 0 0 0,-1-1 1 0 0,0 1-1 0 0,1 0 0 0 0,-1 0 0 0 0,0 0 0 0 0,1 0 1 0 0,-1 0-1 0 0,-1 0 10 0 0,-19 6-57 0 0,10-1-20 0 0,5 0 38 0 0,0 0 0 0 0,0 1 0 0 0,0-1 0 0 0,0 1 0 0 0,1 1 0 0 0,0-1 0 0 0,0 1-1 0 0,-4 7 40 0 0,0 2-32 0 0,3 2 33 0 0,6 13-1 0 0,1-30 0 0 0,-1 1 0 0 0,1-1 0 0 0,0 0 0 0 0,0 0 0 0 0,0 0 0 0 0,0 0 0 0 0,0 0 0 0 0,0 0 0 0 0,0 0 0 0 0,1 0 0 0 0,-1 0 0 0 0,0 0 0 0 0,0 0 0 0 0,1 0 0 0 0,-1 0 0 0 0,1 0 0 0 0,-1 0 0 0 0,1 0 0 0 0,-1 0 0 0 0,1 0 0 0 0,0 0 0 0 0,0 0 1 0 0,1 2-2 0 0,-1-2 19 0 0,0 1-1 0 0,1 0 0 0 0,-1-1 0 0 0,1 1 0 0 0,-1-1 0 0 0,1 1 0 0 0,-1-1 1 0 0,1 1-1 0 0,0-1 0 0 0,0 0 0 0 0,0 0 0 0 0,0 0 0 0 0,0 0 0 0 0,0-1 0 0 0,0 1 1 0 0,0 0-18 0 0,3 0 39 0 0,-1 0 1 0 0,1-1 0 0 0,-1 0 0 0 0,1 0 0 0 0,3 0-40 0 0,-1 0 38 0 0,11-2 88 0 0,-11 1-21 0 0,-1-1-1 0 0,1 0 1 0 0,-1-1-1 0 0,1 1 1 0 0,-1-1 0 0 0,1-1-105 0 0,2-1 103 0 0,1 0-38 0 0,0-1-52 0 0,0 0-76 0 0,12-8-1 0 0,-3-3-48 0 0,-11 10 40 0 0,0 0 0 0 0,0 1-1 0 0,2-2 73 0 0,-4 5-27 0 0,-1 0 0 0 0,1 1-1 0 0,-1-1 1 0 0,4 0 27 0 0,-6 3-70 0 0,3 2-19 0 0,-2 1 41 0 0,0 6 21 0 0,-4-7 11 0 0,8 15-64 0 0,-3 1 82 0 0,-2 1 101 0 0,0-1 120 0 0,-1-3 23 0 0,-2-7-82 0 0,1-1 53 0 0,1 1 77 0 0,0-1 97 0 0,-2-6-143 0 0,0-1 0 0 0,0 0-5 0 0,0 0-23 0 0,0 0-11 0 0,0 0-1 0 0,0 0-12 0 0,0 0-49 0 0,7-2 94 0 0,-1-3-65 0 0,0-2-34 0 0,3-7-17 0 0,2-1 0 0 0,3 0 144 0 0,1 2-111 0 0,0 3-97 0 0,1 1-88 0 0,1 2-76 0 0,1 2-65 0 0,2 2-55 0 0,1 2-42 0 0,-15 1 45 0 0,0 0 44 0 0,5 2-69 0 0,0 0 104 0 0,13 4-65 0 0,-17-4 110 0 0,0 1-44 0 0,2 0-108 0 0,0 0-115 0 0,-2 0-40 0 0,0-1-113 0 0,-3 0 212 0 0,-1-1-34 0 0,1 0-36 0 0,-1 0-38 0 0,1 1-39 0 0,0-1-42 0 0,0 0-44 0 0,-1 0-45 0 0,1 0-47 0 0,0 0-49 0 0,0 0-52 0 0,0 0-53 0 0,2 0-1232 0 0,4 1-1126 0 0</inkml:trace>
  <inkml:trace contextRef="#ctx0" brushRef="#br0" timeOffset="3.647">5821 15608 9704 0 0,'0'0'216'0'0,"0"0"32"0"0,1 0-28 0 0,-1 0-93 0 0,1-1-69 0 0,1-2-18 0 0,0 1 11 0 0,1-3 74 0 0,-2 3 484 0 0,-3-1-96 0 0,-1 0-85 0 0,-1 1-75 0 0,0-1-65 0 0,0 1-56 0 0,0 1-45 0 0,2 0-34 0 0,-3-1-79 0 0,0 1 107 0 0,-12-2 666 0 0,13 3-705 0 0,1 0-45 0 0,1 0 66 0 0,0 0 138 0 0,-7 0 322 0 0,6 0-389 0 0,-1 0-63 0 0,3 0-101 0 0,-16 0 756 0 0,10 0-524 0 0,4 0-184 0 0,-1 0-48 0 0,1 0-61 0 0,-1 0-70 0 0,0 0 187 0 0,0 3-50 0 0,-1-1-42 0 0,1-1 18 0 0,-16 3 167 0 0,5 0-78 0 0,-10 3 26 0 0,-10 10-37 0 0,21-9-91 0 0,10-6-37 0 0,-1 1 0 0 0,1 0 0 0 0,0 0 0 0 0,1 1 0 0 0,-1-1 0 0 0,1 1 0 0 0,-1-1 0 0 0,1 1-1 0 0,-2 3-1 0 0,2-3 21 0 0,1 1-1 0 0,-1-1 0 0 0,1 1 0 0 0,-1 0 0 0 0,1 2-20 0 0,1 16 101 0 0,0-22-97 0 0,1 0 0 0 0,0 0 0 0 0,0 0 0 0 0,0 1 1 0 0,0-1-1 0 0,0 0 0 0 0,0 0 0 0 0,0 0 0 0 0,1 0 0 0 0,-1 0 0 0 0,0 0 0 0 0,1 0 0 0 0,-1 0 0 0 0,0 0 0 0 0,1 0 0 0 0,-1 0 0 0 0,1 0 1 0 0,0-1-1 0 0,-1 1 0 0 0,1 0 0 0 0,0 0 0 0 0,-1 0 0 0 0,1-1 0 0 0,0 1 0 0 0,0 0 0 0 0,0-1 0 0 0,-1 1 0 0 0,1-1 0 0 0,1 1-4 0 0,4 4 29 0 0,-4-4-17 0 0,0 1 1 0 0,-1 0-1 0 0,1-1 0 0 0,0 1 1 0 0,1-1-1 0 0,-1 1 0 0 0,0-1 1 0 0,0 0-1 0 0,1 0 1 0 0,0 0-13 0 0,2 1 14 0 0,-1-1 0 0 0,1-1 1 0 0,0 1-1 0 0,-1-1 1 0 0,1 1-1 0 0,-1-1 1 0 0,1 0-1 0 0,0-1 0 0 0,0 1-14 0 0,5-2 45 0 0,-1 0 0 0 0,1 0 0 0 0,8-4-45 0 0,9-5 133 0 0,0-4-23 0 0,-20 11-82 0 0,-1-1 0 0 0,1 0 0 0 0,-1 0 0 0 0,0 0 0 0 0,-1-1 0 0 0,1 0-1 0 0,1-3-27 0 0,5-7 66 0 0,-1 0-1 0 0,0-2-65 0 0,5-16 41 0 0,-5 5-60 0 0,-3-4-67 0 0,3-28-306 0 0,-6 20 159 0 0,-3 7 90 0 0,-1 1 68 0 0,1 2 9 0 0,-1 22 42 0 0,0 0 0 0 0,-1-1 0 0 0,-1-6 24 0 0,1 1-47 0 0,1 14 45 0 0,-1-1 1 0 0,0 1 0 0 0,0 0 0 0 0,0-1 0 0 0,0 1 0 0 0,0-1 0 0 0,0 1 0 0 0,0-1-1 0 0,0 1 1 0 0,-1 0 0 0 0,1-1 0 0 0,0 1 0 0 0,-1-1 0 0 0,1 1 0 0 0,-1 0 1 0 0,0 0-54 0 0,1 1-10 0 0,0 0 0 0 0,0 0 0 0 0,-1 1-20 0 0,-1 3 39 0 0,-2 8-3 0 0,4-12 33 0 0,-5 14-48 0 0,4-12 63 0 0,0-1 0 0 0,0 1 0 0 0,0 0 0 0 0,1 0 0 0 0,-1-1 0 0 0,1 1 0 0 0,0 0 0 0 0,-1 0 0 0 0,1 0-1 0 0,0 1 1 0 0,1 36 2 0 0,2 2 58 0 0,2 39 110 0 0,-6-28-70 0 0,1 38 94 0 0,6-31 19 0 0,-6-56-358 0 0,1-1 94 0 0,-1 0 54 0 0,1 2 86 0 0,1 4 218 0 0,-1-6-276 0 0,0 0-68 0 0,0 0-98 0 0,0-1 22 0 0,0 0-34 0 0,-1 0-37 0 0,1 0-40 0 0,0 0-44 0 0,0-1-47 0 0,0 1-49 0 0,0 0-54 0 0,0-1-56 0 0,1 1-59 0 0,-1-1-63 0 0,0 1-65 0 0,1-1-69 0 0,-1 0-73 0 0,2 1-1441 0 0,-1-1-1274 0 0</inkml:trace>
  <inkml:trace contextRef="#ctx0" brushRef="#br0" timeOffset="3.647">6141 15410 14544 0 0,'0'0'330'0'0,"0"0"-87"0"0,0 0-47 0 0,-1 0-42 0 0,1-1-35 0 0,-2 1-3 0 0,1-1-43 0 0,-5 0 53 0 0,4 1-27 0 0,-7 1-100 0 0,1 2 65 0 0,-3 3 73 0 0,-3 7 134 0 0,2 1-13 0 0,5-3-142 0 0,2-3-79 0 0,2-1-72 0 0,1-2 35 0 0,0 1 0 0 0,0-1 0 0 0,0 1-1 0 0,1 0 1 0 0,0-1 0 0 0,0 1-1 0 0,0 0 1 0 0,1 0 0 0 0,0 0-1 0 0,0 0 1 0 0,1-1 0 0 0,0 1-1 0 0,0 0 1 0 0,0-1-4 0 0,0-1 1 0 0,1 1-1 0 0,-1-1 0 0 0,1 1 1 0 0,0-1-1 0 0,1 0 0 0 0,-1 0 0 0 0,1 0 1 0 0,0 0-1 0 0,0 0 0 0 0,0 0 0 0 0,0-1 1 0 0,1 0-1 0 0,-1 1 0 0 0,1-1 0 0 0,1 0 4 0 0,24 18 0 0 0,1-2 0 0 0,11 5 0 0 0,-9-9-13 0 0,-16-8 18 0 0,0 0 41 0 0,-6-1 20 0 0,-1-1 35 0 0,-1 0 17 0 0,0 0 34 0 0,-2 1 38 0 0,1-1 43 0 0,-6-4 39 0 0,-1-1-42 0 0,0 0-107 0 0,2 1-71 0 0,0 0-36 0 0,-1-1 38 0 0,-1 1 31 0 0,1-1 52 0 0,-1 1 64 0 0,0-1 74 0 0,-3 3-229 0 0,0-1 0 0 0,1 1 0 0 0,-1-1 0 0 0,0 0 0 0 0,0 1 0 0 0,-3 0-46 0 0,-14 6 94 0 0,8-4-95 0 0,-1-1-59 0 0,0-1-71 0 0,0 0-80 0 0,10-2-19 0 0,0-1 70 0 0,0 1 60 0 0,0-1 51 0 0,-3 1 58 0 0,-8-1 174 0 0,10 1-194 0 0,0-1-80 0 0,-1 0-115 0 0,3 0 51 0 0,0 0-39 0 0,0 0-43 0 0,0 0-48 0 0,-1-1-49 0 0,1 1-55 0 0,0 0-4 0 0,0 0-48 0 0,0 0-51 0 0,0 0-53 0 0,0 0-56 0 0,0 0-58 0 0,0 0-61 0 0,0 0-64 0 0,-2 0-1270 0 0,-1 0-1157 0 0</inkml:trace>
  <inkml:trace contextRef="#ctx0" brushRef="#br0" timeOffset="3.647">6984 15494 9936 0 0,'2'-1'169'0'0,"0"-1"-47"0"0,0 1-41 0 0,0 0-34 0 0,1-1-28 0 0,7-2-96 0 0,-7 3 95 0 0,0 0 51 0 0,0 0 33 0 0,-1 0 53 0 0,0 0 60 0 0,1 1 71 0 0,-1-1 79 0 0,0 0 88 0 0,1 0 96 0 0,-1-1 107 0 0,-5 1-254 0 0,0 0-55 0 0,-1 1-51 0 0,1 0-48 0 0,-1 0-42 0 0,1 0-39 0 0,-5 1 66 0 0,1 1-123 0 0,1 0-50 0 0,-13 5-11 0 0,12-5 3 0 0,0 1 85 0 0,-12 3 81 0 0,1 1 0 0 0,0 1 0 0 0,-6 3-218 0 0,-13 11 275 0 0,2 3-48 0 0,-7 13-15 0 0,23-17-152 0 0,1 1-35 0 0,9-8-13 0 0,2-3 57 0 0,6-8-13 0 0,0 1-47 0 0,3 2 2 0 0,1 1 48 0 0,-3-6 27 0 0,2 0-10 0 0,0 0-56 0 0,0 0 0 0 0,0 0 0 0 0,0 0 0 0 0,0 0-1 0 0,0 0 1 0 0,0-1 0 0 0,0 1 0 0 0,0-1 0 0 0,0 0-1 0 0,2 1-19 0 0,0-1 46 0 0,1-1 0 0 0,0 1 0 0 0,-1-1 0 0 0,1 0 0 0 0,-1 0-1 0 0,0 0 1 0 0,1 0 0 0 0,0-1-46 0 0,16-7 167 0 0,-1-2-39 0 0,-8 4-76 0 0,-1 0-34 0 0,-4 3-28 0 0,28-20-56 0 0,-2-2 45 0 0,-21 15 22 0 0,0 1 1 0 0,1 1-1 0 0,0 0 0 0 0,1 0 0 0 0,0 2 0 0 0,12-6-1 0 0,7 2-24 0 0,-27 9 12 0 0,-1 1 1 0 0,1 0-1 0 0,-1 0 0 0 0,1 0 1 0 0,0 1-1 0 0,-1 0 1 0 0,1 0-1 0 0,2 1 12 0 0,-6-1 0 0 0,-1 0-1 0 0,1 1 1 0 0,-1-1-1 0 0,1 0 1 0 0,-1 1-1 0 0,0-1 1 0 0,1 1 0 0 0,-1 0-1 0 0,0-1 1 0 0,0 1-1 0 0,1 0 1 0 0,-1 0-1 0 0,0 0 1 0 0,0 0-1 0 0,0 0 1 0 0,0 0-1 0 0,0 0 1 0 0,0 0 0 0 0,0 0-1 0 0,-1 1 1 0 0,1-1-1 0 0,0 1 1 0 0,3 3-1 0 0,-2-1 4 0 0,0-1 0 0 0,1 1 0 0 0,-1 0 0 0 0,-1-1 0 0 0,1 1 0 0 0,0 0 0 0 0,0 3-3 0 0,0-1 29 0 0,-1 1 0 0 0,0-1 0 0 0,0 0 0 0 0,-1 6-29 0 0,0 7 108 0 0,-1-1 43 0 0,-1 1 47 0 0,-1-1 54 0 0,3-15-194 0 0,-1 3 60 0 0,-2 5-19 0 0,2-7-30 0 0,-1 0 54 0 0,0-1 76 0 0,2-3-184 0 0,0 1 0 0 0,0-1 0 0 0,-1 0 0 0 0,1 0-1 0 0,0 0 1 0 0,0 1 0 0 0,-1-1 0 0 0,1 0 0 0 0,0 0 0 0 0,-1 0-1 0 0,1 0 1 0 0,0 0 0 0 0,0 0 0 0 0,-1 1 0 0 0,1-1-1 0 0,0 0 1 0 0,-1 0 0 0 0,1 0 0 0 0,0 0 0 0 0,-1 0 0 0 0,1 0-1 0 0,0 0 1 0 0,-1 0 0 0 0,1 0 0 0 0,0-1 0 0 0,-1 1-1 0 0,1 0 1 0 0,0 0 0 0 0,0 0 0 0 0,-1 0 0 0 0,1 0-1 0 0,0 0 1 0 0,-1-1 0 0 0,1 1 0 0 0,0 0 0 0 0,0 0 0 0 0,-1-1-15 0 0,-4-3 206 0 0,3 2-155 0 0,1 1-49 0 0,0-1 14 0 0,0 1-1 0 0,1-1 0 0 0,-1 1 0 0 0,1-1 0 0 0,-1 1 1 0 0,1-1-1 0 0,0 1 0 0 0,-1-1 0 0 0,1 1 0 0 0,0-1 1 0 0,0 0-1 0 0,0 1 0 0 0,0-1-15 0 0,6-23 116 0 0,6 1-63 0 0,1 6-44 0 0,-6 10-10 0 0,0 1 0 0 0,0 0-1 0 0,0 1 1 0 0,4-2 1 0 0,-3 2-19 0 0,1 0-1 0 0,0 1 1 0 0,0 0 0 0 0,2-1 19 0 0,-10 6-4 0 0,1-1 1 0 0,0 0-1 0 0,-1 1 1 0 0,1-1 0 0 0,0 1-1 0 0,0 0 1 0 0,-1 0-1 0 0,1-1 1 0 0,0 1 0 0 0,0 0-1 0 0,0 0 4 0 0,-1 1-8 0 0,1-1 0 0 0,-1 0 0 0 0,1 1 0 0 0,-1-1 0 0 0,0 1 0 0 0,1-1 0 0 0,-1 1 0 0 0,0 0 0 0 0,0-1 0 0 0,0 1 0 0 0,1 1 8 0 0,2 1-39 0 0,0 1-1 0 0,-1 0 1 0 0,0 0-1 0 0,0 0 0 0 0,0 0 1 0 0,2 5 39 0 0,9 13-131 0 0,-11-18 128 0 0,0-1 1 0 0,-1 2-1 0 0,1-1 0 0 0,-1 0 0 0 0,0 0 0 0 0,0 2 3 0 0,0 0 0 0 0,1 0 0 0 0,0 0 1 0 0,0 0-1 0 0,0-1 0 0 0,1 1 0 0 0,3 3 0 0 0,8 4 157 0 0,0-6-62 0 0,1-7-85 0 0,-1-3-105 0 0,-7 0 0 0 0,-1-1-33 0 0,0 0-38 0 0,-1 0-40 0 0,0 0-43 0 0,0 0-45 0 0,-2 0-48 0 0,1 0-51 0 0,0-1-110 0 0,1 1 40 0 0,5-5-394 0 0,-1-2-77 0 0</inkml:trace>
  <inkml:trace contextRef="#ctx0" brushRef="#br0" timeOffset="3.647">7492 15686 8952 0 0,'0'0'200'0'0,"0"0"33"0"0,0 0 15 0 0,0 0-85 0 0,0 0-21 0 0,0 0 43 0 0,2 0 150 0 0,9-1 747 0 0,0-1-110 0 0,-1-2-101 0 0,0-2-96 0 0,-1 0-89 0 0,0-2-84 0 0,-1 0-77 0 0,0-2-70 0 0,-2 3-138 0 0,0-2-38 0 0,4-7 177 0 0,-2 3-189 0 0,-2 0-53 0 0,6-11 98 0 0,-1-2-218 0 0,0-1-52 0 0,-2-1-44 0 0,0 1-39 0 0,0-7-49 0 0,-1 1-34 0 0,11-70-331 0 0,-18 99 404 0 0,-1-1 57 0 0,-2-10 187 0 0,1 8-149 0 0,0 4-61 0 0,-1 0-47 0 0,1 1-185 0 0,-2 2 53 0 0,-1 0 48 0 0,0 1 42 0 0,-3 2 1 0 0,3 0 101 0 0,1-1-37 0 0,0 0-1 0 0,1 1 1 0 0,-1-1 0 0 0,0 1-1 0 0,1 0 1 0 0,-2 2 41 0 0,-9 20-150 0 0,8-10 72 0 0,0 0-1 0 0,-1 11 79 0 0,1-6-60 0 0,0 0 57 0 0,1 0 0 0 0,0 1 0 0 0,2-1 0 0 0,1 0 0 0 0,0 21 2 0 0,2-31 1 0 0,1 0-1 0 0,0 0 1 0 0,1 3 0 0 0,-1-6 21 0 0,1-1 1 0 0,-1 1 0 0 0,1-1 0 0 0,0 0 0 0 0,2 3-22 0 0,-3-6 23 0 0,0 0 1 0 0,1 1 0 0 0,0-1-1 0 0,-1 0 1 0 0,1 0 0 0 0,0-1-1 0 0,0 1 1 0 0,1-1 0 0 0,0 1-24 0 0,-1-1 28 0 0,0 0 1 0 0,0-1-1 0 0,0 1 0 0 0,0-1 0 0 0,1 0 1 0 0,-1 0-1 0 0,0-1 0 0 0,1 1 1 0 0,-1 0-1 0 0,1-1 0 0 0,2 0-28 0 0,-5 0 4 0 0,26 0 214 0 0,12-2 184 0 0,-19-2-228 0 0,-1 0-59 0 0,-6-1-84 0 0,0 0-47 0 0,-1-1 48 0 0,0-1-1 0 0,10-7-31 0 0,-6 2 0 0 0,-2 0 0 0 0,0 0 1 0 0,0-2-1 0 0,-1 1 0 0 0,7-11 0 0 0,15-18 0 0 0,-34 40-1 0 0,2-2 3 0 0,5-1-35 0 0,-7 5-135 0 0,-1 0-66 0 0,0 0 21 0 0,1 0 92 0 0,-1 1 67 0 0,3 2 15 0 0,-2-1-13 0 0,1 2 28 0 0,-1 0-1 0 0,0 0 1 0 0,0 0-1 0 0,-1 1 1 0 0,1-1-1 0 0,-1 0 0 0 0,1 4 25 0 0,-4 33-84 0 0,0-4 45 0 0,3 7 54 0 0,0-42 57 0 0,0-2 9 0 0,1 0-180 0 0,-1 1 114 0 0,1 0 92 0 0,-1 0 69 0 0,2 2 614 0 0,-1-2-615 0 0,0-1-56 0 0,0 0-32 0 0,0-1-42 0 0,1 0-48 0 0,11-12 178 0 0,4-13 11 0 0,-8 10-87 0 0,-1 2-36 0 0,-1 0-57 0 0,-3 6-35 0 0,0 1 0 0 0,1-1 0 0 0,0 1-1 0 0,0 0 1 0 0,2-1 29 0 0,-3 3-14 0 0,10-9-46 0 0,2 3 49 0 0,-16 11 3 0 0,1 0 1 0 0,-1 0 0 0 0,1 0 0 0 0,-1 0-1 0 0,1 0 1 0 0,-1 0 0 0 0,1 0-1 0 0,-1 0 1 0 0,1 1 0 0 0,-1-1-1 0 0,0 0 1 0 0,1 0 0 0 0,-1 0 0 0 0,1 0-1 0 0,-1 1 1 0 0,1-1 0 0 0,-1 0-1 0 0,0 0 1 0 0,1 1 7 0 0,11 8-96 0 0,-9-4 95 0 0,0 1 0 0 0,0 0 0 0 0,-1 0 0 0 0,1 0 0 0 0,-1 0-1 0 0,-1 0 1 0 0,1 1 0 0 0,-1-1 0 0 0,0 4 1 0 0,3 10-1 0 0,3 12 25 0 0,-1 0 33 0 0,3 34 144 0 0,-2-1 93 0 0,-2 1 69 0 0,0-9-14 0 0,-4-39-199 0 0,0 0-33 0 0,-1 37 124 0 0,0-33-149 0 0,0-13-77 0 0,-2 1 57 0 0,-1-1 48 0 0,-1-1 38 0 0,-2 1 93 0 0,4-7-162 0 0,0 1 0 0 0,0-1 0 0 0,-1 0 0 0 0,1 0 0 0 0,0-1 0 0 0,-1 1 0 0 0,1 0 0 0 0,-1-1 0 0 0,-2 2-89 0 0,-9 1 309 0 0,1-2-92 0 0,-2-2-81 0 0,-15-4 63 0 0,0-2-57 0 0,-1 0-59 0 0,1-1-56 0 0,0-2-57 0 0,1 1-56 0 0,-1-2-56 0 0,1 1-56 0 0,3 1-23 0 0,1 0-42 0 0,16 5-68 0 0,0 0-44 0 0,0 0-42 0 0,0 1-44 0 0,0-1-42 0 0,1 0-43 0 0,-1 0-43 0 0,0 0-42 0 0,-2-1-240 0 0,0 0-69 0 0,-13-4-1193 0 0</inkml:trace>
  <inkml:trace contextRef="#ctx0" brushRef="#br0" timeOffset="3.647">9046 15533 10768 0 0,'1'-3'274'0'0,"0"0"-58"0"0,-1 0-49 0 0,1 0-43 0 0,0-5 42 0 0,-1-11 28 0 0,0 13-32 0 0,-1 2-21 0 0,1 1 48 0 0,0 0 55 0 0,0-1 64 0 0,0 3 28 0 0,-1 0-38 0 0,-1-1 201 0 0,-2 0-111 0 0,-1 0-87 0 0,0 1-21 0 0,-3 0 257 0 0,1 1-205 0 0,0 1-47 0 0,1 1-43 0 0,-1 1-37 0 0,0 0-3 0 0,0 1-39 0 0,-2 2-4 0 0,-3 3 31 0 0,-8 4 118 0 0,15-10-249 0 0,0 1 0 0 0,0 0-1 0 0,1 0 1 0 0,-1 0 0 0 0,1 0 0 0 0,0 1-59 0 0,-23 30 300 0 0,12-15-142 0 0,11-15-124 0 0,1 1 1 0 0,0-1-1 0 0,0 0 1 0 0,0 1-1 0 0,1-1 1 0 0,-2 6-35 0 0,0 13 64 0 0,4-22-64 0 0,0 0 0 0 0,0 0 0 0 0,0 0 0 0 0,1 0 0 0 0,-1 0 0 0 0,0 0 0 0 0,1-1 0 0 0,0 1-1 0 0,-1 0 1 0 0,2 1 0 0 0,10 14 43 0 0,-10-15-31 0 0,1 0-1 0 0,-1 0 1 0 0,0-1 0 0 0,0 1 0 0 0,1-1-1 0 0,-1 1 1 0 0,0-1 0 0 0,1 0-1 0 0,1 1-11 0 0,0-1 18 0 0,0 0 0 0 0,0-1-1 0 0,0 1 1 0 0,0-1-1 0 0,0 0 1 0 0,1 0 0 0 0,-1 0-1 0 0,0 0 1 0 0,0-1-1 0 0,0 1 1 0 0,1-1-18 0 0,20-7 59 0 0,0-4-55 0 0,-4-3-76 0 0,-3-1-99 0 0,11-21-98 0 0,-1-1 92 0 0,10-14 35 0 0,-33 46 115 0 0,1-1 0 0 0,0 1 1 0 0,0 1-1 0 0,1-1 0 0 0,0 1 0 0 0,0 0 1 0 0,0 1-1 0 0,0 0 0 0 0,1 0 1 0 0,0 0-1 0 0,0 1 0 0 0,0 0 0 0 0,4-1 27 0 0,-9 3-12 0 0,1 0 0 0 0,0 1-1 0 0,0-1 1 0 0,-1 1 0 0 0,1-1-1 0 0,0 1 1 0 0,0 0 0 0 0,0 1-1 0 0,0-1 1 0 0,0 1 0 0 0,-1-1-1 0 0,1 1 1 0 0,0 0 0 0 0,-1 1-1 0 0,1-1 1 0 0,0 1 0 0 0,-1-1-1 0 0,0 1 1 0 0,1 0 0 0 0,-1 0-1 0 0,0 1 1 0 0,0-1 0 0 0,0 1-1 0 0,0-1 1 0 0,-1 1 0 0 0,1 0-1 0 0,-1 0 1 0 0,1 0 0 0 0,-1 0-1 0 0,0 1 13 0 0,10 17-12 0 0,-5-5-37 0 0,0-1 1 0 0,1 6 48 0 0,1 11 8 0 0,-5-14 55 0 0,-1 1 57 0 0,-1 0 73 0 0,-2 0 84 0 0,0-17-296 0 0,0 3 54 0 0,0-1 97 0 0,0 1 120 0 0,-2 1 232 0 0,-3-2 4 0 0,1-2-227 0 0,0-1-119 0 0,-2-1-94 0 0,5 0 48 0 0,0-7 69 0 0,-1 0-80 0 0,-1-8 34 0 0,3 3-13 0 0,1 1-45 0 0,2-1-32 0 0,6-8-33 0 0,8-5 25 0 0,1 1-49 0 0,-7 11-51 0 0,1 1 0 0 0,7-6 79 0 0,-10 9-53 0 0,1 1 0 0 0,1 1 0 0 0,-1 0 0 0 0,1 0 0 0 0,1 1 0 0 0,-1 0 0 0 0,1 1 0 0 0,5-2 53 0 0,11 1-106 0 0,-3 5 51 0 0,-21 2 54 0 0,1 0 0 0 0,0 0 0 0 0,-1 0 0 0 0,1 1-1 0 0,0 0 1 0 0,-1 0 0 0 0,0 0 0 0 0,0 0 0 0 0,1 1-1 0 0,-1-1 1 0 0,-1 1 0 0 0,1 0 0 0 0,0 1 0 0 0,-1-1-1 0 0,1 1 2 0 0,3 3 0 0 0,1 1 0 0 0,-2 0 0 0 0,1 0 0 0 0,-1 1 0 0 0,-1-1 0 0 0,1 1 0 0 0,-1 1 0 0 0,0 0 0 0 0,5 12 40 0 0,-7-16-12 0 0,1 0-1 0 0,-1 0 1 0 0,-1 1-1 0 0,1-1 1 0 0,-1 1 0 0 0,1 5-28 0 0,1 1 25 0 0,-1-5 23 0 0,2 6 41 0 0,-4-13-38 0 0,-1 1-62 0 0,1-1-52 0 0,-1 0-43 0 0,1 2-190 0 0,0 1-282 0 0,0-3 358 0 0,-1 1 49 0 0,1-2 80 0 0,-1 2-792 0 0</inkml:trace>
  <inkml:trace contextRef="#ctx0" brushRef="#br0" timeOffset="3.647">10471 15456 12064 0 0,'0'0'273'0'0,"0"-1"-8"0"0,1 1-112 0 0,-1-1-73 0 0,-1-4-6 0 0,1 3 1 0 0,0 1 54 0 0,-1 0 28 0 0,1-1-41 0 0,0 1-37 0 0,-1-1-33 0 0,1 0-30 0 0,-1-1-60 0 0,0-5-259 0 0,0 4 227 0 0,1 2 78 0 0,0 0 37 0 0,-1 0 44 0 0,1 0 54 0 0,0 1 35 0 0,0-1 53 0 0,0 0 60 0 0,-1 0 63 0 0,1 1 69 0 0,0-1 76 0 0,0 0 79 0 0,0 1 87 0 0,0 3-455 0 0,0 1-73 0 0,-1 1-48 0 0,-1 1-60 0 0,0 2-45 0 0,1-3 56 0 0,-1 14 24 0 0,2 10-46 0 0,-1 6-16 0 0,1-25 17 0 0,0 0 0 0 0,1-1 0 0 0,0 1 0 0 0,0 0 0 0 0,1 0-13 0 0,2 19 11 0 0,-2-17 42 0 0,-1-7-43 0 0,0-1 0 0 0,0 1 0 0 0,1-1 0 0 0,-1 1 0 0 0,1-1 0 0 0,0 1-10 0 0,3 2 67 0 0,0 0 52 0 0,-4-5 50 0 0,1 1 33 0 0,2 0-102 0 0,9 2-12 0 0,-11-4-78 0 0,0 0 1 0 0,0 0-1 0 0,-1 0 0 0 0,1 0 1 0 0,0 0-1 0 0,0 0 0 0 0,0-1 1 0 0,-1 1-1 0 0,1-1 0 0 0,1 0-10 0 0,-1 0 28 0 0,1-1 0 0 0,0 1 0 0 0,-1-1 0 0 0,1 1-1 0 0,-1-1 1 0 0,1 0 0 0 0,-1 0 0 0 0,0-1 0 0 0,1 0-28 0 0,18-26 248 0 0,-10 9-149 0 0,-4 8-86 0 0,9-19 34 0 0,4-6-11 0 0,-17 32-38 0 0,0 1-1 0 0,0-1 1 0 0,1 1-1 0 0,-1 0 1 0 0,1 1-1 0 0,4-4 3 0 0,-3 5-112 0 0,1 3 43 0 0,6 6-42 0 0,-10-4 84 0 0,0-1 0 0 0,0 1 1 0 0,0 0-1 0 0,0 0 0 0 0,0 0 0 0 0,-1 0 0 0 0,2 2 27 0 0,6 12-116 0 0,7 6 150 0 0,-1-1-40 0 0,-4-8-41 0 0,1 1 0 0 0,0-2 0 0 0,1 0 0 0 0,1 0-1 0 0,10 7 48 0 0,-17-15 9 0 0,0 0 32 0 0,7 3 142 0 0,0-3 128 0 0,1-3 121 0 0,-13-2-320 0 0,-2 0 0 0 0,0-8 66 0 0,-1 1-70 0 0,-4-14 40 0 0,1 11-39 0 0,-1 1 10 0 0,2-1-47 0 0,-3-8-39 0 0,4 7-88 0 0,0 1 0 0 0,1-1 0 0 0,0 1 0 0 0,1-8 55 0 0,1 3-18 0 0,1 2-37 0 0,7-13-154 0 0,6 4-116 0 0,7 3-97 0 0,-3 7 23 0 0,-7 6 102 0 0,-1 1 12 0 0,2 2-49 0 0,30-8-802 0 0,-28 7 685 0 0,1 1-50 0 0,0-1-72 0 0,1 0-91 0 0,8-1-261 0 0</inkml:trace>
  <inkml:trace contextRef="#ctx0" brushRef="#br0" timeOffset="3.647">11408 15318 9648 0 0,'0'0'216'0'0,"-2"1"32"0"0,-6 4 31 0 0,-1 0-108 0 0,-2 0-75 0 0,-6 3-89 0 0,-3 1-40 0 0,7-3 88 0 0,2 0 94 0 0,6-3-27 0 0,0 1 38 0 0,-15 8 359 0 0,0-1-39 0 0,-2 1 4 0 0,0 2-33 0 0,-9 8 178 0 0,2 2-45 0 0,9-6-46 0 0,2 1 0 0 0,0 0 1 0 0,-4 7-539 0 0,21-25 16 0 0,-6 12 199 0 0,6-3-61 0 0,1 2 12 0 0,0-11-151 0 0,3 2 79 0 0,9 0-28 0 0,-12-3-54 0 0,23 0 222 0 0,-1-5-66 0 0,0-5-51 0 0,-2-2-39 0 0,-4-1-11 0 0,-1 0 0 0 0,-1 0-1 0 0,9-12-66 0 0,-1 4 36 0 0,-15 14-21 0 0,0 0 1 0 0,0 0 0 0 0,1-3-16 0 0,-3 4 13 0 0,0 0 0 0 0,1 0 0 0 0,-1 1-1 0 0,1-1 1 0 0,5-2-13 0 0,11-5-19 0 0,-19 12 10 0 0,0 0-1 0 0,-1 0 0 0 0,1 1 0 0 0,0-1 0 0 0,0 1 0 0 0,-1-1 0 0 0,3 1 10 0 0,3 3-82 0 0,-2 5 32 0 0,3 8-23 0 0,-9-14 51 0 0,11 29-74 0 0,-5 1 51 0 0,-4-22 36 0 0,0 1 1 0 0,0-1-1 0 0,1 1 0 0 0,4 8 9 0 0,3 4 46 0 0,1 5 38 0 0,-1-11 47 0 0,-1-4 54 0 0,3-3 91 0 0,-6-6 141 0 0,0-1-69 0 0,-1-3-63 0 0,0 0-56 0 0,-2-2-48 0 0,1-1-41 0 0,0-5 46 0 0,-3 5-148 0 0,0 0-1 0 0,0 0 0 0 0,-1 0 0 0 0,1 0 0 0 0,-1 0 1 0 0,0 0-1 0 0,0-1 0 0 0,0-2-37 0 0,-1 0 108 0 0,-1 1 42 0 0,-3-16-57 0 0,0-1-66 0 0,2-1-74 0 0,1-1 1 0 0,0-1 46 0 0,2-6 19 0 0,0 25-39 0 0,0-12-31 0 0,2 7-18 0 0,1 2-38 0 0,3 1-66 0 0,-5 8 107 0 0,0 0-25 0 0,9 0 12 0 0,-7 0-15 0 0,10 8-34 0 0,0 5 46 0 0,11 19-24 0 0,-17-21 60 0 0,6 6 25 0 0,1 0 0 0 0,1-1-1 0 0,0-1 1 0 0,10 8 21 0 0,-17-16 3 0 0,1 0-1 0 0,1-1 0 0 0,4 2-2 0 0,-5-2-12 0 0,2 0 52 0 0,-9-6-26 0 0,-1 1 1 0 0,1 0-1 0 0,-1-1 0 0 0,1 1 0 0 0,0-1 1 0 0,-1 0-1 0 0,1 0 0 0 0,0 1 0 0 0,0-1-14 0 0,0-5 80 0 0,1-6-36 0 0,-2-5-22 0 0,-1-2 27 0 0,-2 4-56 0 0,0-16-55 0 0,3 23 26 0 0,0 1 1 0 0,0-1 0 0 0,1 0 0 0 0,0 1 0 0 0,0-1 0 0 0,0 1 0 0 0,1 0-1 0 0,2-4 36 0 0,-3 6-40 0 0,0 1-1 0 0,0-1 1 0 0,1 1-1 0 0,-1 0 1 0 0,1-1-1 0 0,0 1 1 0 0,0 0-1 0 0,3-2 41 0 0,-1 1-69 0 0,1-1-1 0 0,0 1 1 0 0,1 1-1 0 0,5-4 70 0 0,31-9-214 0 0,-2 6 84 0 0,32-2-88 0 0,-41 9 100 0 0,-9 2-5 0 0,0 3-48 0 0,-17-2 139 0 0,0 0-1 0 0,0 0 0 0 0,0-1 0 0 0,0 0 0 0 0,6-1 33 0 0,9-5-47 0 0,-20 6 46 0 0,1 0 1 0 0,-1 0-1 0 0,1 0 1 0 0,-1 0-1 0 0,1 0 1 0 0,-1 0-1 0 0,0-1 1 0 0,1 1-1 0 0,0-1 1 0 0,-1 0 0 0 0,0 1-1 0 0,-1 0 1 0 0,1 0-1 0 0,0-1 1 0 0,0 1-1 0 0,-1 0 1 0 0,1-1-1 0 0,-1 1 1 0 0,1 0-1 0 0,-1-1 1 0 0,0 1-1 0 0,1-1 1 0 0,-1 1-1 0 0,0-1 1 0 0,0 1-1 0 0,0-1 1 0 0,0 1-1 0 0,0-1 1 0 0,0 1-1 0 0,-1-1 1 0 0,1 0 0 0 0,-7-14-45 0 0,5 14 42 0 0,1 0 0 0 0,-1 0-1 0 0,0 0 1 0 0,0 0 0 0 0,0 1 0 0 0,0-1 0 0 0,0 0-1 0 0,0 1 1 0 0,-1-1 0 0 0,1 1 0 0 0,-1 0 0 0 0,1 0 0 0 0,-1 0-1 0 0,1 0 1 0 0,-3 0 3 0 0,-9 1-47 0 0,-4 3-36 0 0,15-2 70 0 0,0-1 0 0 0,-1 1 0 0 0,1-1-1 0 0,-1 1 1 0 0,1 0 0 0 0,0 1 0 0 0,0-1-1 0 0,-1 0 1 0 0,1 1 0 0 0,0 0 0 0 0,0 0-1 0 0,1 0 1 0 0,-2 0 13 0 0,-1 4-15 0 0,-1-1-1 0 0,1 1 1 0 0,0 0-1 0 0,0 1 1 0 0,0-1-1 0 0,1 1 1 0 0,0 0-1 0 0,1 0 1 0 0,-1 0-1 0 0,1 2 16 0 0,-2 5-12 0 0,0 2 0 0 0,1-1 0 0 0,1 0 1 0 0,-1 12 11 0 0,4-22-1 0 0,0 0 0 0 0,0 0 0 0 0,0 1 1 0 0,0-1-1 0 0,1 0 0 0 0,0 0 1 0 0,0 0-1 0 0,1 0 1 0 0,10 26 42 0 0,3-10 67 0 0,4-4 99 0 0,-14-14-110 0 0,0-1 1 0 0,1 1-1 0 0,-1-1 1 0 0,5 2-99 0 0,23 2 361 0 0,-24-5-256 0 0,1-1-1 0 0,-1-1 1 0 0,1 1-1 0 0,-1-2 1 0 0,0 1-1 0 0,4-2-104 0 0,2-1 168 0 0,0-1-1 0 0,0-1 1 0 0,7-3-168 0 0,-1-2 385 0 0,17-11-385 0 0,-32 18 50 0 0,0-1 0 0 0,0 0 0 0 0,0-1 0 0 0,0 1 0 0 0,-1-1 0 0 0,0 0 0 0 0,0-1 0 0 0,-1 1 0 0 0,0-1 0 0 0,0 0-50 0 0,16-33 179 0 0,-3-1-90 0 0,-1-9-76 0 0,12-73 142 0 0,-21 83-310 0 0,-4 0 36 0 0,-3 39 65 0 0,0 1 16 0 0,0 0 96 0 0,-1 1 22 0 0,0 3-50 0 0,1 2-40 0 0,0 0-49 0 0,0-6 48 0 0,-1 20-273 0 0,-2 0 96 0 0,0 21-54 0 0,2-18 167 0 0,1 1 50 0 0,-1 16 111 0 0,2 7-86 0 0,3-10-16 0 0,9 29-70 0 0,-4-34 85 0 0,4-2 33 0 0,4-4 39 0 0,5-4 43 0 0,-18-19-81 0 0,1-1 0 0 0,-1 1-1 0 0,0-1 1 0 0,1 0 0 0 0,2 1-33 0 0,-2-1 43 0 0,1-1 0 0 0,0 1 1 0 0,0-1-1 0 0,0 0 0 0 0,0-1-43 0 0,24-1 176 0 0,-1-7-37 0 0,-21 5-105 0 0,1-1 0 0 0,-1 0 0 0 0,-1-1 0 0 0,1 1 0 0 0,0-2-1 0 0,-1 1-33 0 0,0-1 25 0 0,0 0 1 0 0,-1 0-1 0 0,1 0 0 0 0,-1-1 0 0 0,-1 0 0 0 0,1 0 0 0 0,-2-1 0 0 0,1 1 0 0 0,-1-1 0 0 0,0 0 0 0 0,0 0 0 0 0,2-8-25 0 0,-2 3 47 0 0,2-10-12 0 0,-1-2-49 0 0,-6 2-42 0 0,1 20 44 0 0,0 1 1 0 0,-1 0-1 0 0,0 0 1 0 0,0-1 0 0 0,1 1-1 0 0,-1 0 1 0 0,-1 0-1 0 0,0-2 12 0 0,1 3-11 0 0,0-1 0 0 0,0 1 0 0 0,0-1 0 0 0,0 1 1 0 0,-1 0-1 0 0,1-1 0 0 0,-1 1 0 0 0,1 0 0 0 0,-1 0 0 0 0,1 0 0 0 0,-2-1 11 0 0,1 2-15 0 0,1-1 0 0 0,-1 1-1 0 0,1 0 1 0 0,-1-1 0 0 0,1 1 0 0 0,-1 0 0 0 0,1 0-1 0 0,-1 0 1 0 0,0 0 0 0 0,1 0 0 0 0,-1 0-1 0 0,1 0 1 0 0,-1 0 0 0 0,1 1 0 0 0,-1-1-1 0 0,1 1 1 0 0,-2 0 15 0 0,-1 0-32 0 0,1 1 0 0 0,0 0 0 0 0,0 0-1 0 0,0 0 1 0 0,0 0 0 0 0,0 1 0 0 0,-2 2 32 0 0,-9 11-60 0 0,0 5-7 0 0,10-13 15 0 0,0-1 0 0 0,1 1 1 0 0,-3 5 51 0 0,5-9-15 0 0,0 0 0 0 0,0 1 1 0 0,0-1-1 0 0,0 0 0 0 0,1 0 1 0 0,0 0-1 0 0,-1 1 1 0 0,2 0 14 0 0,-1-2 0 0 0,0 0 0 0 0,1 0 0 0 0,0 0 0 0 0,-1 0 0 0 0,1 0 0 0 0,1 0 0 0 0,-1 1 0 0 0,2 2 0 0 0,0-1 0 0 0,0 1 0 0 0,0-1-1 0 0,2 3 1 0 0,-3-6 1 0 0,0 0 0 0 0,-1-1 0 0 0,1 1 0 0 0,0-1 0 0 0,0 1-1 0 0,0-1 1 0 0,0 0 0 0 0,0 1 0 0 0,0-1 0 0 0,0 0 0 0 0,0 0-1 0 0,0-1 1 0 0,0 1 0 0 0,1 0-1 0 0,4 0 35 0 0,0 1-1 0 0,1-1 1 0 0,-1 0-1 0 0,1-1 1 0 0,-1 0-1 0 0,3 0-34 0 0,1-1 28 0 0,-1-1-1 0 0,1 0 1 0 0,0-1 0 0 0,-1 0-1 0 0,1 0 1 0 0,-1-1-1 0 0,0 0 1 0 0,0-1-1 0 0,0 0 1 0 0,6-6-28 0 0,-3 2 2 0 0,0-2 0 0 0,-1 0 0 0 0,-1 0 0 0 0,0-1 0 0 0,3-5-2 0 0,9-9 0 0 0,-17 20-13 0 0,-5 5 8 0 0,0 1-1 0 0,0-1 0 0 0,0 0 0 0 0,0 1 0 0 0,0-1 1 0 0,-1 1-1 0 0,1-1 0 0 0,0 1 0 0 0,0 0 0 0 0,0-1 1 0 0,0 1-1 0 0,0 0 0 0 0,0 0 0 0 0,0 0 0 0 0,1 0 6 0 0,3 5-104 0 0,2 5 52 0 0,-3 0-69 0 0,-2 0 38 0 0,-2 5 21 0 0,-1 6 14 0 0,1-2 8 0 0,0-1-5 0 0,1 13 32 0 0,0-25 13 0 0,-1-1 1 0 0,1 1 0 0 0,1 0-1 0 0,-1-1 1 0 0,1 0 0 0 0,0 1-1 0 0,1 2 0 0 0,2 0 92 0 0,2-2 38 0 0,-5-4-77 0 0,0-1 0 0 0,0 1 0 0 0,0-1 0 0 0,0 1 0 0 0,1-1 0 0 0,-1 0 0 0 0,1 0-1 0 0,-1 0 1 0 0,1 0 0 0 0,0-1-53 0 0,9 2 194 0 0,-5-3-110 0 0,0-1-33 0 0,-2 0-15 0 0,-1 0 0 0 0,1 0 0 0 0,0-1 0 0 0,-1 0 0 0 0,0 0 0 0 0,0 0 0 0 0,0 0 0 0 0,4-4-36 0 0,10-13 64 0 0,-10 10-82 0 0,1-1-46 0 0,-1 1-43 0 0,0 1-55 0 0,0-1-60 0 0,0 1-69 0 0,-5 7 107 0 0,-1-1 33 0 0,4-2-69 0 0,-1 0 80 0 0,7-6-86 0 0,-9 7 133 0 0,1 1-33 0 0,1-1-85 0 0,-1 0-87 0 0,0 1-32 0 0,0 0-87 0 0,1 0-100 0 0,-1 0-111 0 0,0 0-126 0 0,-2 2 327 0 0,0-1-36 0 0,0 1-37 0 0,1 0-39 0 0,-1-1-40 0 0,0 1-43 0 0,5-3-1450 0 0,5-1-1161 0 0,-12 5 3204 0 0</inkml:trace>
  <inkml:trace contextRef="#ctx0" brushRef="#br0" timeOffset="3.647">13502 15275 9472 0 0,'0'0'216'0'0,"0"0"32"0"0,0 0 9 0 0,0 0-27 0 0,0 0-44 0 0,-1-1 82 0 0,0-1-99 0 0,-2-3 147 0 0,2 3-169 0 0,0 1 56 0 0,0 0 79 0 0,0 0 97 0 0,0 0 114 0 0,0 1-198 0 0,1 0 37 0 0,-14-1 387 0 0,0 0-119 0 0,0-1-108 0 0,0 1-95 0 0,-1 2-84 0 0,-1 3-71 0 0,5-1-68 0 0,-21 8 369 0 0,19-6-345 0 0,-2 3-51 0 0,9-4-114 0 0,-1 2-33 0 0,-12 13 107 0 0,17-17-85 0 0,0 0 1 0 0,1 1 0 0 0,-1-1 0 0 0,1 1-1 0 0,0-1 1 0 0,0 1 0 0 0,0 0-1 0 0,0 0-22 0 0,-2 4 242 0 0,-1 1 286 0 0,0-1-37 0 0,3-3-202 0 0,0 0-99 0 0,0 1-67 0 0,2 6-579 0 0,0-1 48 0 0,1-1 62 0 0,2 0 71 0 0,-1-1 85 0 0,2 0 97 0 0,0 0 108 0 0,1 1 121 0 0,-2-6-119 0 0,-1 1 1 0 0,1-1-1 0 0,0 0 1 0 0,0 0-1 0 0,0-1 1 0 0,1 1-1 0 0,-1-1 0 0 0,0 0 1 0 0,1 0-1 0 0,0-1 1 0 0,0 1-18 0 0,18 8 74 0 0,-6-1-25 0 0,-10-6-47 0 0,-1 0-1 0 0,0 0 1 0 0,0 1 0 0 0,0 0 0 0 0,0 0-1 0 0,-1 0 1 0 0,1 1 0 0 0,-1 0-1 0 0,2 3-1 0 0,-3-2 0 0 0,0-1-1 0 0,-1 1 0 0 0,0 0 0 0 0,0 0 0 0 0,-1 0 0 0 0,0 0 0 0 0,0 0 0 0 0,0 0 0 0 0,-1 1 0 0 0,0-1 0 0 0,0 1 0 0 0,0-1 0 0 0,-1 1 0 0 0,0 3 1 0 0,-1 5 20 0 0,0-1 0 0 0,-2 10-20 0 0,-8 25 133 0 0,7-35-138 0 0,-8 20-83 0 0,3-15 93 0 0,3-5 78 0 0,0-1 97 0 0,3-10 46 0 0,0-1-39 0 0,-4-2 107 0 0,-9-6 183 0 0,11 4-220 0 0,-11-9 133 0 0,-6-13 72 0 0,16 14-357 0 0,-3-2-4 0 0,2-1-43 0 0,-1-2-33 0 0,1-10-46 0 0,3 12-123 0 0,4 12 132 0 0,-1 1 0 0 0,1-1 0 0 0,0 0 0 0 0,0 0 0 0 0,-1 1 1 0 0,1-1-1 0 0,0 0 0 0 0,0 1 0 0 0,0-1 0 0 0,0 0 0 0 0,-1 0 1 0 0,1 1-1 0 0,0-1 0 0 0,1 0 0 0 0,-1 0 0 0 0,0 1 0 0 0,0-1 1 0 0,0 0-1 0 0,0 0 0 0 0,0 1 0 0 0,1-1 12 0 0,0-3-148 0 0,2-6-137 0 0,-1 4 48 0 0,-1 4 87 0 0,0-1-36 0 0,0 0-42 0 0,-1 1-51 0 0,1-1-55 0 0,0 0-65 0 0,0 0-70 0 0,0 0-79 0 0,0 2 105 0 0,-1 0-62 0 0,1-1-54 0 0,-1 1-48 0 0,1-1-174 0 0,0 1-48 0 0,0-1-211 0 0,0-2-571 0 0</inkml:trace>
  <inkml:trace contextRef="#ctx0" brushRef="#br0" timeOffset="3.647">13709 15108 11312 0 0,'11'-7'256'0'0,"-9"6"34"0"0,-2 1 21 0 0,-2 0-35 0 0,-3 2-173 0 0,5-2-98 0 0,0 1 1 0 0,-1-1-1 0 0,1 1 0 0 0,0-1 1 0 0,0 1-1 0 0,0 0 0 0 0,0-1 0 0 0,0 1 1 0 0,-1-1-1 0 0,1 1 0 0 0,0 0 0 0 0,0-1 1 0 0,1 1-1 0 0,-1-1 0 0 0,0 1 1 0 0,0-1-1 0 0,0 1-5 0 0,0 1 52 0 0,0 1 5 0 0,0 0-1 0 0,0 0 1 0 0,1 0-1 0 0,-1-1 1 0 0,0 1-1 0 0,1 0 1 0 0,0 0-1 0 0,0 0 1 0 0,0 0-57 0 0,3 11 297 0 0,-3 0 89 0 0,-2-7-237 0 0,-1 13 386 0 0,6 2-80 0 0,-1-2-71 0 0,-5 9 37 0 0,1-8-143 0 0,1-6-64 0 0,1 27 357 0 0,-4 0-121 0 0,2-12-217 0 0,0-2-62 0 0,-1-10-49 0 0,-1-1-58 0 0,2-12-52 0 0,0-1 0 0 0,0 1-1 0 0,1 0 1 0 0,-1 0 0 0 0,1 0-1 0 0,0 0 1 0 0,1 0-1 0 0,-1 0 1 0 0,1 2-12 0 0,0-3 14 0 0,0 1-1 0 0,-1-1 0 0 0,0 1 1 0 0,0 0-1 0 0,0-1 1 0 0,-1 5-14 0 0,1-6 14 0 0,-1 0 1 0 0,1 0 0 0 0,0 0 0 0 0,0 0 0 0 0,0 0-1 0 0,0 0 1 0 0,1 0 0 0 0,-1 0 0 0 0,1 0 0 0 0,0 0 0 0 0,0 0-1 0 0,0 0 1 0 0,0 0 0 0 0,0 0-15 0 0,0-1-50 0 0,0-1 54 0 0,-2 5 178 0 0,0-3-134 0 0,0-2-57 0 0,0 0-41 0 0,0 1-60 0 0,-1-2-71 0 0,0 1-84 0 0,0-1-95 0 0,-1 0-188 0 0</inkml:trace>
  <inkml:trace contextRef="#ctx0" brushRef="#br0" timeOffset="3.647">13544 15421 10768 0 0,'0'0'241'0'0,"0"0"38"0"0,2 0 13 0 0,13-3-157 0 0,1 2 41 0 0,1 2 165 0 0,0 1 0 0 0,-1 0 0 0 0,11 4-341 0 0,-6-2 240 0 0,-1-1-58 0 0,13 2 174 0 0,-1-1-71 0 0,0-2-71 0 0,0-1-72 0 0,-26-1-293 0 0,0 0 71 0 0,0 0 62 0 0,-1 0 51 0 0,7 1 136 0 0,14-1 397 0 0,-17-1-439 0 0,-4 1-101 0 0,0-1-37 0 0,-1 1-44 0 0,1-1-50 0 0,0 0-79 0 0,1 0-79 0 0,-1 0-89 0 0,0 0-96 0 0,0-1-107 0 0,0 0-114 0 0,1 0-124 0 0,-4 1 347 0 0,1 0-34 0 0,2-2-1298 0 0,2 0-1016 0 0</inkml:trace>
  <inkml:trace contextRef="#ctx0" brushRef="#br0" timeOffset="3.647">14038 15112 10856 0 0,'0'0'241'0'0,"0"0"38"0"0,0 0 14 0 0,0 0-21 0 0,0 0-202 0 0,0 0-35 0 0,0 8-33 0 0,-3 3 24 0 0,0-2 64 0 0,2-5-29 0 0,-1-1 0 0 0,1 1 0 0 0,0 0 0 0 0,1 0 0 0 0,-1 0 0 0 0,1 0 1 0 0,-1 1-62 0 0,1-1 37 0 0,0 14 208 0 0,-3 25 457 0 0,2-25-456 0 0,3-2-78 0 0,0 9 24 0 0,-1-6-77 0 0,0 1 76 0 0,0 3 117 0 0,2 12 256 0 0,-2-30-476 0 0,0 10 185 0 0,-1-11-170 0 0,0 0-1 0 0,0 0 1 0 0,1 0 0 0 0,-1 0-1 0 0,1 0 1 0 0,0-1 0 0 0,1 4-104 0 0,4 11 418 0 0,0 0 82 0 0,-5-16-445 0 0,-1-1 1 0 0,1 1 0 0 0,0-1 0 0 0,0 0 0 0 0,-1 1 0 0 0,1-1 0 0 0,0 0 0 0 0,0 0 0 0 0,1 0-1 0 0,-1 1-54 0 0,0-1 248 0 0,0 0-70 0 0,1 1-52 0 0,5 0 19 0 0,6-2 24 0 0,5-3 51 0 0,-1-6-67 0 0,-1-4-54 0 0,-1-1-42 0 0,15-12-20 0 0,-15 15-5 0 0,8-3 5 0 0,-5 10-115 0 0,-8 4 37 0 0,4 0 4 0 0,-13 1 37 0 0,1-1 0 0 0,-1 0 0 0 0,0 1 0 0 0,0 0 0 0 0,1-1 0 0 0,-1 1 0 0 0,0 0 0 0 0,0 0 0 0 0,0-1 0 0 0,0 1-1 0 0,1 1 1 0 0,9 6 4 0 0,5 9-3 0 0,-11-2 85 0 0,-4-14-77 0 0,-1 1 0 0 0,1 0 0 0 0,-1-1 0 0 0,1 1-1 0 0,-1-1 1 0 0,1 0 0 0 0,0 1 0 0 0,-1-1 0 0 0,1 1 0 0 0,0-1 0 0 0,0 0 0 0 0,0 0-1 0 0,0 1 1 0 0,0-1-9 0 0,1 0 9 0 0,-1 0 0 0 0,0 0 0 0 0,0 0 0 0 0,0 1 0 0 0,-1-1 0 0 0,1 0 0 0 0,0 1 0 0 0,0-1 0 0 0,-1 0 0 0 0,1 1 0 0 0,-1-1 0 0 0,1 1 0 0 0,-1-1 0 0 0,0 1 0 0 0,1-1 0 0 0,-1 1 0 0 0,0 0-9 0 0,0 1 27 0 0,1 1-1 0 0,-1 0 1 0 0,1 0-1 0 0,0-1 1 0 0,0 1-1 0 0,1 3-26 0 0,0-4 13 0 0,-1-1-1 0 0,0 1 1 0 0,-1 0-1 0 0,1 0 1 0 0,0 0-1 0 0,-1-1 1 0 0,0 1-1 0 0,1 0 1 0 0,-1 0-1 0 0,0 0 0 0 0,-1 0-12 0 0,1-2 1 0 0,0-1-1 0 0,0 0 1 0 0,0 1-1 0 0,0-1 1 0 0,0 0-1 0 0,-1 1 1 0 0,1-1-1 0 0,0 0 0 0 0,0 0 1 0 0,0 1-1 0 0,0-1 1 0 0,0 0-1 0 0,0 1 1 0 0,0-1-1 0 0,0 0 1 0 0,0 1-1 0 0,1-1 0 0 0,-1 0 1 0 0,0 1-1 0 0,0-1 1 0 0,0 0-1 0 0,0 1 1 0 0,0-1-1 0 0,0 0 1 0 0,1 0-1 0 0,-1 1 0 0 0,0-1 1 0 0,0 0-1 0 0,0 0 1 0 0,1 1-1 0 0,-1-1 0 0 0,11 16 58 0 0,-10-14-102 0 0,3 2 118 0 0,-2-3-132 0 0,-1-1-80 0 0,1 1-108 0 0,-1-1 74 0 0,0 0-38 0 0,0 0-40 0 0,0 0-44 0 0,1 1-146 0 0,-1-1-73 0 0,0 0-63 0 0,1 0-57 0 0,0 1-190 0 0,0-1-54 0 0,0 0-230 0 0,2 1-614 0 0,-4-1 1718 0 0</inkml:trace>
  <inkml:trace contextRef="#ctx0" brushRef="#br0" timeOffset="3.647">14684 15392 17767 0 0,'17'-10'399'0'0,"-17"10"-387"0"0,0 0 0 0 0,1 0-1 0 0,-1 0 1 0 0,0 0 0 0 0,0 0-1 0 0,0 0 1 0 0,1 0 0 0 0,-1 0-1 0 0,0 0 1 0 0,0 0 0 0 0,0 0 0 0 0,0-1-1 0 0,1 1 1 0 0,-1 0 0 0 0,0 0-1 0 0,0 0 1 0 0,0 0 0 0 0,0 0-1 0 0,0 0 1 0 0,1-1 0 0 0,-1 1 0 0 0,0 0-1 0 0,0 0 1 0 0,0 0 0 0 0,0 0-1 0 0,0-1 1 0 0,0 1 0 0 0,0 0-1 0 0,0 0 1 0 0,0 0 0 0 0,0-1 0 0 0,0 1-1 0 0,0 0 1 0 0,0 0 0 0 0,0 0-1 0 0,0-1 1 0 0,0 1 0 0 0,0 0 0 0 0,0 0-1 0 0,0 0 1 0 0,0-1 0 0 0,0 1-1 0 0,0 0 1 0 0,0 0 0 0 0,0 0-1 0 0,0-1 1 0 0,0 1 0 0 0,0 0 0 0 0,-1 0-1 0 0,1 0 1 0 0,0 0 0 0 0,0-1-1 0 0,0 1 1 0 0,0 0 0 0 0,0 0-1 0 0,-1 0 1 0 0,1 0 0 0 0,0 0-12 0 0,-2-2 301 0 0,3 0 99 0 0,1 0-398 0 0,1 3 195 0 0,-3 0-203 0 0,0 0-82 0 0,0 0-103 0 0,0 0 48 0 0,0-1-34 0 0,0 1-40 0 0,0-1-41 0 0,0 0 258 0 0,-1 0-290 0 0,1 0-48 0 0,0 1-42 0 0,0-1-40 0 0,-1 1-273 0 0,0 0-65 0 0,1 0-51 0 0,-1 0-36 0 0,0 0-321 0 0,0 1-33 0 0,-2 3-2512 0 0</inkml:trace>
  <inkml:trace contextRef="#ctx0" brushRef="#br0" timeOffset="3.647">15001 15192 4520 0 0,'0'0'99'0'0,"0"-1"115"0"0,0-1-77 0 0,0-1-71 0 0,-2 1-65 0 0,-2 0 313 0 0,0 0 87 0 0,0 0 46 0 0,-5-1 657 0 0,4 1-503 0 0,2 1-380 0 0,1 0-36 0 0,0 0-44 0 0,0 0-51 0 0,1 1 345 0 0,-1 1-132 0 0,-1-1-53 0 0,1 1-45 0 0,-1-1-38 0 0,0 0-10 0 0,-1 0-33 0 0,-7-1 156 0 0,3 0-16 0 0,4 1 10 0 0,-15 2 386 0 0,0 2-55 0 0,1 3-53 0 0,-1 2-52 0 0,2 1-50 0 0,-1 1-49 0 0,2 0-48 0 0,0 0-45 0 0,11-8-211 0 0,-15 12 168 0 0,0 2-46 0 0,0 0-51 0 0,3-2-60 0 0,8-5-12 0 0,0 1 1 0 0,0 0-1 0 0,2 0 0 0 0,-1 1 1 0 0,-2 5-97 0 0,2-1 130 0 0,6-10-99 0 0,0-1-1 0 0,0 0 1 0 0,0 1 0 0 0,1-1-1 0 0,0 1 1 0 0,-1 5-31 0 0,2-10 8 0 0,0 0 0 0 0,1 0-1 0 0,-1 0 1 0 0,0 1 0 0 0,1-1-1 0 0,-1 0 1 0 0,1 0 0 0 0,-1 0-1 0 0,1 0 1 0 0,-1 0 0 0 0,2 0-8 0 0,-2 0 7 0 0,1 0 0 0 0,-1 0 0 0 0,1-1 0 0 0,-1 1 0 0 0,1 0 0 0 0,-1 0 0 0 0,0 0 0 0 0,1 0 0 0 0,-1-1 0 0 0,0 1 0 0 0,0 0 0 0 0,1 0 0 0 0,-1 0 0 0 0,0 0 0 0 0,0 0 0 0 0,0 0-7 0 0,-1 1 11 0 0,1-1 0 0 0,0 0 0 0 0,-1 0 0 0 0,1 1 0 0 0,0-1-1 0 0,0 0 1 0 0,0 1 0 0 0,0-1 0 0 0,0 0 0 0 0,0 0-1 0 0,0 1 1 0 0,1-1-11 0 0,-1 0 5 0 0,1 0 0 0 0,-1-1 0 0 0,1 1 0 0 0,0 0 0 0 0,0-1 0 0 0,-1 1-1 0 0,1 0 1 0 0,0-1 0 0 0,0 1 0 0 0,0-1 0 0 0,0 1 0 0 0,0-1 0 0 0,-1 0 0 0 0,1 1 0 0 0,0-1 0 0 0,1 0-6 0 0,-1 1 76 0 0,2 2 35 0 0,12 1-23 0 0,-10-5-52 0 0,1 0 0 0 0,-1 0-1 0 0,1-1 1 0 0,-1 0 0 0 0,0 0-1 0 0,1 0 1 0 0,2-3-35 0 0,5-1 40 0 0,15-10 40 0 0,12-17-12 0 0,-21 16-29 0 0,7-6-16 0 0,28-34-52 0 0,-23 22 81 0 0,-8 7 88 0 0,-20 26-108 0 0,11-9 98 0 0,-6 7-132 0 0,-7 4-83 0 0,-1 0-38 0 0,0 0-6 0 0,1 5 37 0 0,-1 0 46 0 0,-2 8 46 0 0,-1 1 63 0 0,-1 63 208 0 0,1-54-209 0 0,0-4-21 0 0,2-7 16 0 0,1-2 25 0 0,2 0 41 0 0,1-2 95 0 0,3-6-62 0 0,2-3-50 0 0,0-2-39 0 0,18-17 56 0 0,-12 6-47 0 0,6-9-21 0 0,-11 11-29 0 0,1 1 1 0 0,0 1-1 0 0,1-1-26 0 0,-4 5 0 0 0,-6 4 0 0 0,1 1 0 0 0,0-1 0 0 0,-1 1 0 0 0,1-1 0 0 0,0 1 0 0 0,0 0 0 0 0,0 0 0 0 0,0 0 0 0 0,0 0 0 0 0,0 0 0 0 0,1 0 0 0 0,-1 1 0 0 0,2-1 0 0 0,-2 0-1 0 0,1 1 0 0 0,-1-1 0 0 0,1 1 0 0 0,0 0-1 0 0,-1 0 1 0 0,1 0 0 0 0,-1 0 0 0 0,3 1 1 0 0,11 6-89 0 0,-12-2 35 0 0,1 7 59 0 0,-3-7 1 0 0,8 14 49 0 0,3 8-59 0 0,-7-14 17 0 0,3-1 33 0 0,1 6 15 0 0,-9-15-63 0 0,0-1-1 0 0,0 1 1 0 0,0-1 0 0 0,0 0 0 0 0,1 0-1 0 0,-1 0 1 0 0,2 2 2 0 0,-1-1 8 0 0,1-1 0 0 0,-1 0 0 0 0,1 1 1 0 0,0-1-1 0 0,0 0 0 0 0,0 0 0 0 0,0-1 0 0 0,0 1 0 0 0,0 0 0 0 0,0-1 1 0 0,1 0-1 0 0,-1 0 0 0 0,3 1-8 0 0,13 1 5 0 0,1-3-58 0 0,-1-3-84 0 0,-2-2-110 0 0,0-2-140 0 0,-1-1-49 0 0,-4 2-88 0 0,0-1 1 0 0,0 0-1 0 0,0-1 524 0 0,8-8-642 0 0,-9 6 297 0 0,0-2 37 0 0,-2 3 112 0 0,5-8-97 0 0,1 0 66 0 0,-3-1 91 0 0,-1-2 118 0 0,-11 19 20 0 0,0 0-7 0 0,0-6 45 0 0,-1 3 280 0 0,-2 0-53 0 0,-8-1 157 0 0,-5 3 79 0 0,12 2-261 0 0,-9 3 144 0 0,0 1-50 0 0,0 2-47 0 0,2 1-44 0 0,-1 1-38 0 0,2 2-37 0 0,-10 12 77 0 0,7-3-122 0 0,3 1-48 0 0,7-13-67 0 0,1-1 1 0 0,0 1-1 0 0,0 0 1 0 0,0-1 0 0 0,1 1-1 0 0,0 0 1 0 0,0 0-1 0 0,0 3-10 0 0,3 9-35 0 0,5 0 87 0 0,-6-18-37 0 0,-1 1-1 0 0,1-1 0 0 0,0 1 1 0 0,0-1-1 0 0,0 0 0 0 0,1 1 0 0 0,-1-1 1 0 0,0 0-1 0 0,2 1-14 0 0,-2-1 15 0 0,0-1 0 0 0,0 1 0 0 0,0 0-1 0 0,0-1 1 0 0,1 1 0 0 0,-1-1 0 0 0,0 0 0 0 0,0 1 0 0 0,1-1 0 0 0,-1 0-1 0 0,0 0 1 0 0,1 0 0 0 0,0 0-15 0 0,16-2 195 0 0,0-6-38 0 0,-12 4-111 0 0,-1 1-1 0 0,0-1 0 0 0,0 0 1 0 0,0 0-1 0 0,2-4-45 0 0,1-1 62 0 0,0 0-1 0 0,-1-1 0 0 0,0 0 0 0 0,-1-1 0 0 0,5-9-61 0 0,6-20 117 0 0,-1-1 0 0 0,1-11-117 0 0,20-84 128 0 0,-11 38-122 0 0,-10 51-4 0 0,-7 20-29 0 0,-1 0-73 0 0,-14 52-120 0 0,1 6 83 0 0,-2 11-69 0 0,1 24 206 0 0,3-34-70 0 0,-3 16 108 0 0,-2 9 67 0 0,6-19-106 0 0,2-18-25 0 0,0 0 63 0 0,-1-4 37 0 0,1 1 34 0 0,0 8 100 0 0,2 0 39 0 0,6 33 309 0 0,2-21-88 0 0,-9-33-355 0 0,2 0-41 0 0,0 1-25 0 0,0 1 16 0 0,-3-5 25 0 0,0-1-249 0 0,0 0 34 0 0,0 0-32 0 0,1 0 107 0 0,-1 0 89 0 0,1 1 111 0 0,2 1 517 0 0,-2-1-443 0 0,0 0-167 0 0,-1-1-36 0 0,1 1-42 0 0,0-1-51 0 0,-1 0-16 0 0,0 1-34 0 0,1-1-37 0 0,-1 0-38 0 0,1 1-42 0 0,-1-1-45 0 0,0 0-47 0 0,1 0-50 0 0,-1 1-53 0 0,0-1-55 0 0,0 0-58 0 0,1 0-61 0 0,-1 0-64 0 0,0 0-67 0 0,0 0-68 0 0,0 0-72 0 0,0 0-338 0 0,0 0-32 0 0,0 0-2619 0 0</inkml:trace>
  <inkml:trace contextRef="#ctx0" brushRef="#br0" timeOffset="3.647">16420 15253 9416 0 0,'0'0'208'0'0,"-1"-1"-62"0"0,-7-5 338 0 0,6 4-384 0 0,0 2-62 0 0,-6-2 11 0 0,1 1 87 0 0,1 0 30 0 0,1 1 35 0 0,-13 4 551 0 0,11-1-458 0 0,-1 1-61 0 0,-1 1-100 0 0,5-2-45 0 0,-1 1 1 0 0,0 0 0 0 0,1 0 0 0 0,0 0-1 0 0,0 0 1 0 0,0 1 0 0 0,0 0-1 0 0,1 0 1 0 0,0 0 0 0 0,0 0 0 0 0,-1 3-89 0 0,-10 28 403 0 0,9-18-252 0 0,0 0-45 0 0,5-16-91 0 0,0 0 0 0 0,0 0 0 0 0,-1 0 0 0 0,1 0 0 0 0,0 0 0 0 0,0 0 0 0 0,1 0 0 0 0,-1 0 0 0 0,0 0 1 0 0,1 0-1 0 0,-1 0 0 0 0,1 0-15 0 0,0 1 25 0 0,0-1 1 0 0,0 0 0 0 0,0 0-1 0 0,1 0 1 0 0,-1 0 0 0 0,1 0 0 0 0,-1 0-1 0 0,1 0 1 0 0,0-1 0 0 0,0 1-1 0 0,-1 0 1 0 0,1-1 0 0 0,0 0-1 0 0,2 2-25 0 0,-1-2 34 0 0,0 1-1 0 0,0-1 1 0 0,0 0-1 0 0,0 0 1 0 0,0 0-1 0 0,0 0 1 0 0,1 0-1 0 0,-1-1 1 0 0,0 1-1 0 0,4-1-33 0 0,-4 0 17 0 0,0 0 1 0 0,-1 0-1 0 0,1-1 0 0 0,0 1 0 0 0,-1-1 0 0 0,1 1 1 0 0,0-1-1 0 0,1-1-17 0 0,10-5-5 0 0,-1-2 107 0 0,-8 6-27 0 0,-1-1 0 0 0,0 0 0 0 0,0 0 0 0 0,0 0 0 0 0,-1 0 0 0 0,0 0-1 0 0,1-1 1 0 0,0-3-75 0 0,1-2 91 0 0,-2 0-45 0 0,0-1-262 0 0,-1-1 89 0 0,-1 3 81 0 0,-1 0 33 0 0,-1-10 62 0 0,1 17-32 0 0,-1-1-1 0 0,0 1 0 0 0,1-1 1 0 0,-1 1-1 0 0,0-1 0 0 0,0 1 0 0 0,0-1 1 0 0,-1 1-1 0 0,1 0 0 0 0,0 0 1 0 0,-1 0-1 0 0,0-1-16 0 0,-7-5 33 0 0,-2 2-45 0 0,7 5-43 0 0,1 0-2 0 0,0-1 0 0 0,0 1 0 0 0,-1 0 0 0 0,1 1 0 0 0,-1-1 0 0 0,1 0 0 0 0,-1 1 57 0 0,3 0-90 0 0,1 0-95 0 0,0 0 49 0 0,0 0 42 0 0,0 0 40 0 0,-1 0 34 0 0,1 0 70 0 0,-3 1 303 0 0,2-1-262 0 0,0 0-92 0 0,1 1-43 0 0,-1-1-51 0 0,1 0-62 0 0,-1 0-41 0 0,1 0-62 0 0,0 0-69 0 0,-1 0-73 0 0,1 0-82 0 0,0 0-86 0 0,0 0-93 0 0,0 0-100 0 0,0 0 460 0 0,0 0-35 0 0,0 0-431 0 0,0 0-278 0 0,0 0-661 0 0</inkml:trace>
  <inkml:trace contextRef="#ctx0" brushRef="#br0" timeOffset="3.647">16772 15189 11072 0 0,'0'0'267'0'0,"-1"0"-70"0"0,-1 0-60 0 0,1 0-48 0 0,-3 0-20 0 0,-4 0-52 0 0,-5 1-8 0 0,1 2 91 0 0,-2 2 103 0 0,-7 5 180 0 0,1-1-51 0 0,6-4-191 0 0,8-3-35 0 0,0 1-1 0 0,0-1 1 0 0,1 1 0 0 0,-6 3-106 0 0,9-5 35 0 0,0 1 0 0 0,0-1 0 0 0,0 0 0 0 0,1 1 0 0 0,-1 0-1 0 0,1-1 1 0 0,-1 1 0 0 0,1 0 0 0 0,-1 0-35 0 0,2-1 77 0 0,0-1-5 0 0,0 5-30 0 0,0-3 27 0 0,2 2-64 0 0,0-1 1 0 0,0 1-1 0 0,0-1 0 0 0,0 0 1 0 0,1 0-1 0 0,-1 0 0 0 0,1 0 1 0 0,0 0-1 0 0,0-1 0 0 0,0 1 1 0 0,1-1-6 0 0,39 24 85 0 0,-2-1-42 0 0,-15-9 7 0 0,7 7 76 0 0,-33-23-108 0 0,1 0 0 0 0,-1 1 1 0 0,1-1-1 0 0,-1 1 0 0 0,0-1 1 0 0,1 1-1 0 0,-1-1 0 0 0,1 1 1 0 0,-1-1-1 0 0,0 1 1 0 0,1-1-1 0 0,-1 1 0 0 0,0 0 1 0 0,0-1-1 0 0,0 1 0 0 0,1-1 1 0 0,-1 1-1 0 0,0 0 0 0 0,0-1 1 0 0,0 1-1 0 0,0 0 1 0 0,0-1-1 0 0,0 1 0 0 0,0-1 1 0 0,0 1-1 0 0,0 0 0 0 0,0-1 1 0 0,-1 1-1 0 0,1 0 0 0 0,0-1 1 0 0,0 1-1 0 0,0-1 0 0 0,-1 1 1 0 0,1-1-1 0 0,0 1 1 0 0,-1 0-1 0 0,1-1 0 0 0,-1 1 1 0 0,1-1-1 0 0,0 0 0 0 0,-1 1 1 0 0,1-1-1 0 0,-1 1 0 0 0,1-1 1 0 0,-1 1-19 0 0,-14 8 376 0 0,1-1-66 0 0,8-5-174 0 0,-18 5 54 0 0,5-3-92 0 0,3-2-45 0 0,2-1-35 0 0,8-1-24 0 0,-30 4-132 0 0,24-4 34 0 0,0 0-84 0 0,2-1-55 0 0,1-1-101 0 0,-1-1-118 0 0,6 1 180 0 0,-1 0-36 0 0,4 0-423 0 0,1 1-24 0 0</inkml:trace>
  <inkml:trace contextRef="#ctx0" brushRef="#br0" timeOffset="3.647">17041 15177 11544 0 0,'0'0'264'0'0,"0"0"34"0"0,0 0 20 0 0,0 0-41 0 0,-2 1-185 0 0,-5 3 49 0 0,3 0 19 0 0,-2 2 159 0 0,-1-1-36 0 0,-7 3 197 0 0,1 0-125 0 0,1 2-46 0 0,-5 6 187 0 0,-3-2-111 0 0,6-5-194 0 0,2 1-47 0 0,1 1-48 0 0,1 1-48 0 0,10-12-47 0 0,-1 1 0 0 0,1 0 0 0 0,-1 0 0 0 0,1-1 0 0 0,0 1 0 0 0,-1 0 0 0 0,1 0 0 0 0,0 0 0 0 0,0-1 0 0 0,0 1 0 0 0,-1 0 0 0 0,1 0 0 0 0,0 1-1 0 0,0-2 5 0 0,1 1 1 0 0,-1 0-1 0 0,0 0 0 0 0,0 0 1 0 0,1 0-1 0 0,-1 0 1 0 0,0-1-1 0 0,1 1 1 0 0,-1 0-1 0 0,1 0 1 0 0,-1 0-1 0 0,1-1 1 0 0,-1 1-1 0 0,1 0 1 0 0,0-1-1 0 0,-1 1 1 0 0,1 0-6 0 0,13 7 103 0 0,-5-5-72 0 0,42 9 70 0 0,-3 0-60 0 0,-38-11-40 0 0,-1 1-1 0 0,1-1 0 0 0,0-1 0 0 0,0 0 0 0 0,-1 0 0 0 0,10-2 0 0 0,-10 1 1 0 0,0 0-37 0 0,9 1-119 0 0,17-1-294 0 0,-28 0 279 0 0,5 0-16 0 0,-5 0 44 0 0,0 1-68 0 0,-2-1 12 0 0,0 0-61 0 0,-1 0-13 0 0,0 0-59 0 0,-1 0-65 0 0,1 0-72 0 0,-2 1 131 0 0,-1-1-47 0 0,0 1-40 0 0,1-1-37 0 0,-1 1-131 0 0,1-1-37 0 0,2-1-1382 0 0,-3 2 1985 0 0</inkml:trace>
  <inkml:trace contextRef="#ctx0" brushRef="#br0" timeOffset="3.647">17312 15269 8808 0 0,'0'0'257'0'0,"0"0"-2"0"0,0 0-143 0 0,0 0-36 0 0,0 0 86 0 0,0 0 177 0 0,0 0 318 0 0,0 0 30 0 0,0 0-11 0 0,-1 2-76 0 0,-2 7 85 0 0,0 1-77 0 0,2 1-72 0 0,0-1-64 0 0,1 1-57 0 0,0 1-51 0 0,1-1-44 0 0,0 1-38 0 0,1 14 264 0 0,-4 12 147 0 0,-1-17-394 0 0,-2 13 66 0 0,1-17-170 0 0,4-17-382 0 0,0 1 65 0 0,0-1 57 0 0,0 1 48 0 0,0 0 59 0 0,-1-1 58 0 0,1 1 363 0 0,0-1-337 0 0,0 0-119 0 0,0 0-50 0 0,0 0-37 0 0,0 0-43 0 0,0 0-46 0 0,0 0-51 0 0,0-1-55 0 0,0 1-61 0 0,0 0-66 0 0,0-1-68 0 0,0 1-75 0 0,0-1-79 0 0,0 0-83 0 0,0 1-89 0 0,0-1-92 0 0,0-2-1305 0 0,0-4-1244 0 0</inkml:trace>
  <inkml:trace contextRef="#ctx0" brushRef="#br0" timeOffset="3.647">17338 15045 10568 0 0,'0'0'233'0'0,"0"0"-47"0"0,0 0-68 0 0,0-1-47 0 0,0 0-10 0 0,0 1-3 0 0,0-1 60 0 0,0 0 93 0 0,0-2-236 0 0,0 0 43 0 0,2-1 125 0 0,0-1 171 0 0,3 2 308 0 0,-2 2-244 0 0,0 1-153 0 0,-1 0-68 0 0,0 0-35 0 0,0 1-54 0 0,-1-1-35 0 0,1 0-40 0 0,0 0-46 0 0,-1 1-74 0 0,1-1-79 0 0,0 0 218 0 0,0 1-96 0 0,0-1-115 0 0,-1 0 49 0 0,0 0-37 0 0,0 1-40 0 0,0-1-42 0 0,0 0-45 0 0,0 0-48 0 0,0 1-51 0 0,0-1-53 0 0,0 0-56 0 0,0 0-58 0 0,2 1-1016 0 0,0-1-909 0 0</inkml:trace>
  <inkml:trace contextRef="#ctx0" brushRef="#br0" timeOffset="3.647">17512 14950 8432 0 0,'0'0'190'0'0,"0"0"28"0"0,0 0 10 0 0,0 1 36 0 0,0-1-99 0 0,0 1-59 0 0,0 4 52 0 0,0-3-53 0 0,-2 6 456 0 0,0 1-54 0 0,0-1-50 0 0,1 0-45 0 0,-1 1-44 0 0,0-1-39 0 0,-1 9 227 0 0,1-2-154 0 0,-1 0-72 0 0,1 0-68 0 0,-2 25 379 0 0,3-22-340 0 0,-3 21 258 0 0,-1 21 141 0 0,1-28-322 0 0,4-1-111 0 0,3-1-41 0 0,-2-19-149 0 0,9 53 223 0 0,-7-47-248 0 0,2-5 11 0 0,-1-3 28 0 0,2-3 51 0 0,-5-5-70 0 0,-1-1-28 0 0,2 3-198 0 0,5-5 10 0 0,0-3 8 0 0,-4 3-2 0 0,3-6-588 0 0,-3 2 185 0 0,0 0-6 0 0,-2 4 226 0 0,0-1-39 0 0,-1 1 27 0 0,1 0-33 0 0,0-1-37 0 0,0 1-40 0 0,-1 0-43 0 0,1 0-45 0 0,-1 0-50 0 0,1 0-51 0 0,-1 1 580 0 0,2-5-1814 0 0,0-4-1042 0 0,-2 10 2901 0 0</inkml:trace>
  <inkml:trace contextRef="#ctx0" brushRef="#br0" timeOffset="3.647">17641 14991 10016 0 0,'0'0'230'0'0,"0"0"30"0"0,0 0 18 0 0,0 0 36 0 0,0 0-44 0 0,1 0-49 0 0,-1 1-42 0 0,0-1-36 0 0,1 2 48 0 0,3 4 133 0 0,-3-3-118 0 0,1 8 326 0 0,-1 0-77 0 0,1 0-72 0 0,-1 0-62 0 0,0 0-55 0 0,0 0-47 0 0,0 11 109 0 0,0 4-72 0 0,1-3-86 0 0,0-1-35 0 0,0 12 19 0 0,1 46 131 0 0,-1-49-102 0 0,4 28-183 0 0,-1-22 120 0 0,-5-28-60 0 0,0-4-25 0 0,1-1-54 0 0,1 1-40 0 0,1 3-52 0 0,-3-7-160 0 0,1 0 51 0 0,-1-1 44 0 0,1 1 35 0 0,0 0-58 0 0,2 1-145 0 0,-2-2 192 0 0,0 1-58 0 0,0-1 42 0 0,-1 0-36 0 0,1 0-40 0 0,-1 0-44 0 0,1 1-65 0 0,0-1-47 0 0,-1 0-43 0 0,1 1-36 0 0,0-1-138 0 0,0 0-36 0 0,1 2-1434 0 0</inkml:trace>
  <inkml:trace contextRef="#ctx0" brushRef="#br0" timeOffset="3.647">17955 15192 11024 0 0,'0'0'248'0'0,"0"0"34"0"0,0 0 22 0 0,0 0-29 0 0,0 0-207 0 0,0-1-40 0 0,-4 0 305 0 0,-1 2-71 0 0,-1 2-15 0 0,0 1 49 0 0,5-4-223 0 0,-3 2 137 0 0,0 0-37 0 0,-3 2 85 0 0,2-2-132 0 0,-15 10 283 0 0,12-7-172 0 0,-1 0 0 0 0,1 0 0 0 0,-4 1-237 0 0,-6 3 299 0 0,2 1-77 0 0,5-2-136 0 0,3 2-66 0 0,6-7-9 0 0,-1 1-1 0 0,0-1 32 0 0,-3 2 34 0 0,5-5-65 0 0,-2 3-9 0 0,-1 4 78 0 0,4-6 14 0 0,0-1-4 0 0,0 0-20 0 0,0 0-4 0 0,1 0 22 0 0,2-1-46 0 0,6-3-33 0 0,-8 3 5 0 0,7-3 80 0 0,0 0-46 0 0,3-1-40 0 0,0 4-50 0 0,-10 1 35 0 0,0 0-1 0 0,0 0 1 0 0,1 0-1 0 0,-1 0 1 0 0,0 0 0 0 0,0 1-1 0 0,1-1 1 0 0,-1 0-1 0 0,0 1 1 0 0,0-1 0 0 0,0 1-1 0 0,1 0 1 0 0,-1-1-1 0 0,0 1 1 0 0,0 0 7 0 0,10 12 5 0 0,2 11 130 0 0,4 14 187 0 0,-9-18-169 0 0,-1-2-27 0 0,8 18 153 0 0,-12-32-232 0 0,-1 0 1 0 0,1 0-1 0 0,0 0 0 0 0,0 0 1 0 0,0-1-1 0 0,0 1 0 0 0,2 0-47 0 0,-1 0 63 0 0,9 6 157 0 0,-6-8-165 0 0,2-3-68 0 0,-3-2-34 0 0,0-1-33 0 0,-4 2-59 0 0,0 0-42 0 0,0 0-38 0 0,0 0-36 0 0,1-2-182 0 0,-1 0-57 0 0,3-5-610 0 0,0-3 16 0 0</inkml:trace>
  <inkml:trace contextRef="#ctx0" brushRef="#br0" timeOffset="3.647">18094 15094 12320 0 0,'-5'-7'281'0'0,"4"5"40"0"0,1 2 21 0 0,0 0-146 0 0,0 0-95 0 0,0 0-28 0 0,0 1-37 0 0,0 7-34 0 0,3 12 159 0 0,-1 0 57 0 0,2 15 250 0 0,4 46 774 0 0,-7-56-909 0 0,0 1-62 0 0,1 21 26 0 0,0-17-146 0 0,-2-1-84 0 0,-1-10-93 0 0,-1-1-75 0 0,1-17 117 0 0,1-1-35 0 0,0 2-119 0 0,-1-1-123 0 0,1 1-111 0 0,0-2 26 0 0,0 1-52 0 0,-1 0-46 0 0,1-1-43 0 0,0 1-594 0 0,-1 1-112 0 0,0-2-821 0 0,1 1-1146 0 0</inkml:trace>
  <inkml:trace contextRef="#ctx0" brushRef="#br0" timeOffset="3.647">18116 15214 6648 0 0,'13'0'214'0'0,"-1"0"-44"0"0,0 0-40 0 0,0 0-32 0 0,8 0 9 0 0,37 0 33 0 0,-33 1-35 0 0,-2 0 72 0 0,-11-1-48 0 0,0 1 34 0 0,26 1 209 0 0,-9-1-17 0 0,0 2 82 0 0,-1 3 93 0 0,-2 5 103 0 0,-24-10-441 0 0,-1 2 32 0 0,1 1 176 0 0,-1-1-23 0 0,0-1-200 0 0,-1 0-107 0 0,0 1-90 0 0,-16 25 648 0 0,-17 8 184 0 0,-2 4-2 0 0,26-29-607 0 0,-1-1-44 0 0,-12 16 98 0 0,23-26 161 0 0,1 0-77 0 0,0-1-71 0 0,-1 0-62 0 0,2 0-49 0 0,-1 0-55 0 0,0 0-45 0 0,1-1-37 0 0,0 1-36 0 0,4-5-130 0 0,-3 3 109 0 0,-1 1 56 0 0,-1-1 73 0 0,14-14-99 0 0,2 1-76 0 0,-4 3-19 0 0,9-6-86 0 0,-17 15 131 0 0,0 0-1 0 0,0 1 1 0 0,1-1 0 0 0,-1 1 0 0 0,1 0 0 0 0,0 1 0 0 0,0-1-1 0 0,0 1 1 0 0,2 0 55 0 0,15 0-146 0 0,-16 2 109 0 0,19 0-94 0 0,-23 1 119 0 0,0 0-1 0 0,0-1 1 0 0,0 1-1 0 0,0 0 1 0 0,0 0-1 0 0,-1 1 1 0 0,1-1-1 0 0,0 1 1 0 0,-1-1-1 0 0,1 1 1 0 0,1 1 12 0 0,15 15-90 0 0,-3 3 69 0 0,-2 2 78 0 0,-1 1 89 0 0,-5-9-8 0 0,0-1 41 0 0,-1 4 78 0 0,-2-6-49 0 0,-2-6-60 0 0,0 0 42 0 0,2 0 145 0 0,0-2 113 0 0,-4-4-140 0 0,-1 0 4 0 0,0-2-19 0 0,-1-1-79 0 0,0-1-6 0 0,-1-1-93 0 0,-2-2 9 0 0,3 3 10 0 0,-1-13 128 0 0,-1 0-83 0 0,0-8-20 0 0,1 14-105 0 0,1 0 0 0 0,1 0 0 0 0,0 0 0 0 0,1-5-54 0 0,-1 9 19 0 0,1-1-10 0 0,-1-1 0 0 0,1 1 0 0 0,0 0 0 0 0,1 0 1 0 0,0 0-1 0 0,0 0 0 0 0,1 1 0 0 0,0-1 0 0 0,0 0 0 0 0,1 1 0 0 0,0 0 0 0 0,1-1-9 0 0,4-5 14 0 0,0 0-17 0 0,-3 5-64 0 0,0 2-58 0 0,0 0-85 0 0,-1 1-44 0 0,0 0-84 0 0,1 0-95 0 0,1 1-108 0 0,6-4-495 0 0,0 1-10 0 0</inkml:trace>
  <inkml:trace contextRef="#ctx0" brushRef="#br0" timeOffset="3.647">19448 15071 10568 0 0,'0'0'233'0'0,"0"0"-31"0"0,0-1-47 0 0,2-2 42 0 0,2-6 72 0 0,-4 6-136 0 0,0 2 84 0 0,0 1 58 0 0,-4 0-25 0 0,1 1-37 0 0,-4 1 123 0 0,0 1-54 0 0,-4 2 12 0 0,5-2-122 0 0,-1 1-70 0 0,2 1-46 0 0,-3 7-31 0 0,6-8-4 0 0,-8 14 112 0 0,5-1-48 0 0,4-13-75 0 0,1-1-1 0 0,0 1 0 0 0,0 0 1 0 0,0 0-1 0 0,0 0 0 0 0,0-1 0 0 0,1 4-9 0 0,2 2 0 0 0,-1-2-1 0 0,1 1 1 0 0,0 0-1 0 0,1-1 1 0 0,-1 1-1 0 0,2-1 1 0 0,2 4 0 0 0,9 11-4 0 0,-4-6 20 0 0,-4-5 34 0 0,-3 0 30 0 0,0 0 43 0 0,-2-1-25 0 0,4 14 159 0 0,-5-16-130 0 0,-1 0 39 0 0,-1-1 9 0 0,0 0 39 0 0,-2 0 45 0 0,0 0 52 0 0,-2 0 8 0 0,0 0-39 0 0,-2-2-36 0 0,0 0-35 0 0,-7 3 117 0 0,-2-3-106 0 0,2-2-108 0 0,-1-1-44 0 0,-2-1-31 0 0,-7 0-37 0 0,20-1-201 0 0,-1 0 105 0 0,0 0 81 0 0,0-1 64 0 0,-7 1 141 0 0,7 0-161 0 0,1 0-41 0 0,1 0-40 0 0,-1 0-50 0 0,0 0-57 0 0,-1 0-97 0 0,1 0-96 0 0,0-1-108 0 0,0 1-121 0 0,1 0 242 0 0,1 0-35 0 0,-1 0-37 0 0,1-1-37 0 0,-1 1-40 0 0,1 0-41 0 0,-1 0-42 0 0,1 0-45 0 0,-4-1-1429 0 0,0-1-1155 0 0</inkml:trace>
  <inkml:trace contextRef="#ctx0" brushRef="#br0" timeOffset="3.647">19622 15057 10944 0 0,'0'0'248'0'0,"0"0"34"0"0,0 0 20 0 0,-1 1-38 0 0,-2 6-195 0 0,0 2-35 0 0,-3 23-37 0 0,3-12 17 0 0,-3 5 0 0 0,1 1 107 0 0,0 0 83 0 0,-1 0 59 0 0,-13 62 771 0 0,16-69-851 0 0,-1-1-36 0 0,0-2-11 0 0,0 1-37 0 0,2-10-60 0 0,0 0-1 0 0,0 0 0 0 0,-1 0 0 0 0,0 0 0 0 0,-3 4-38 0 0,4-4 34 0 0,-2 6 24 0 0,4-13-85 0 0,0 0-52 0 0,-1 0-186 0 0,0-1 54 0 0,0 0 45 0 0,0 0 38 0 0,-1-2-43 0 0,-1-6-111 0 0,3 7 142 0 0,-1 0-63 0 0,0-15-615 0 0,0-1-47 0 0,2-1-45 0 0,0 1-44 0 0,1-1-42 0 0,1 1-40 0 0,-1 0-38 0 0,2 1-36 0 0,-3 12 827 0 0,0 1-46 0 0,5-12-885 0 0,-3 9 726 0 0,-1 3 233 0 0,0 0 38 0 0,0 0 42 0 0,0 1 60 0 0,-1-1 70 0 0,1 1 79 0 0,1-4 95 0 0,0 1 49 0 0,2 1 43 0 0,-1 0 36 0 0,2 1 95 0 0,0 0 35 0 0,15-3 900 0 0,-7 7-506 0 0,-5 0-290 0 0,-1 2-114 0 0,-1 0-39 0 0,0 0-94 0 0,-2 0-39 0 0,1 1-46 0 0,0 0-49 0 0,6 6 341 0 0,0-1-52 0 0,0 4 29 0 0,6 7 158 0 0,-12-12-380 0 0,0-2-51 0 0,5 6 112 0 0,-5-1-31 0 0,11 17 378 0 0,-4-7-132 0 0,-4 1 72 0 0,-8-18-362 0 0,0-1-56 0 0,5 6 142 0 0,-5-6-163 0 0,1 1 45 0 0,0 0 64 0 0,-1-1 84 0 0,0 0-46 0 0,-1 0 53 0 0,1 0 58 0 0,-1 0 64 0 0,0-1-216 0 0,-1-1-42 0 0,1 0-39 0 0,-1-1-33 0 0,-1-2 22 0 0,0-1-81 0 0,-4-8-46 0 0,6 8 82 0 0,1-16 50 0 0,1 0-65 0 0,2 1-60 0 0,2 0-56 0 0,2 1-50 0 0,1 0-44 0 0,2 1-40 0 0,2-1-35 0 0,-12 17 199 0 0,1-1-1 0 0,-1 0 0 0 0,1 1 1 0 0,-1-1-1 0 0,1 1 1 0 0,0 0-1 0 0,0 0 0 0 0,0 0 1 0 0,1-1 17 0 0,20-5-120 0 0,2 5 44 0 0,0 2 46 0 0,-9 1 40 0 0,3 0-67 0 0,0 3 48 0 0,-11-2 11 0 0,0-1 0 0 0,-1 0 0 0 0,8 0-2 0 0,-3-1 3 0 0,0-1 81 0 0,2-1 96 0 0,8-4 178 0 0,-2-3 5 0 0,-9 0-175 0 0,-4-1-94 0 0,-1-1-76 0 0,-5 8-4 0 0,0 1 0 0 0,-1-1 1 0 0,1 0-1 0 0,-1 0 0 0 0,0 0 1 0 0,0-1-1 0 0,0 1 0 0 0,0 0 1 0 0,-1 0-1 0 0,1 0 0 0 0,-1 1 1 0 0,0-1-1 0 0,0 0 0 0 0,0 0 1 0 0,0 0-1 0 0,-1-2-14 0 0,-3-3 9 0 0,4 7-9 0 0,0-1 1 0 0,1 1-1 0 0,-1 0 0 0 0,0-1 0 0 0,0 1 0 0 0,0 0 0 0 0,-1 0 0 0 0,1-1 0 0 0,0 1 0 0 0,0 0 0 0 0,-1 0 0 0 0,1 1 0 0 0,0-1 1 0 0,-2-1-1 0 0,1 0 0 0 0,-10-4-1 0 0,9 5-8 0 0,1 1 0 0 0,-1-1 0 0 0,1 1 0 0 0,-1 0 0 0 0,0 0 0 0 0,1 0 0 0 0,-1 1 0 0 0,1-1-1 0 0,-1 1 1 0 0,1-1 0 0 0,-1 1 0 0 0,1 0 0 0 0,-1 0 0 0 0,1 0 0 0 0,0 0 0 0 0,-1 0-1 0 0,1 0 1 0 0,-2 2 9 0 0,-4 2-45 0 0,0 1 0 0 0,1 0 0 0 0,-1 0 1 0 0,-2 4 44 0 0,4-4-19 0 0,0 2 0 0 0,0-1 0 0 0,0 1 0 0 0,-2 5 19 0 0,2-3-6 0 0,1 0-1 0 0,1 0 1 0 0,0 0-1 0 0,-1 3 7 0 0,3-4 5 0 0,-1 0-1 0 0,2-1 1 0 0,-1 2-1 0 0,1-1 1 0 0,0 2-5 0 0,1-5 9 0 0,0 0 1 0 0,1 0 0 0 0,-1 0 0 0 0,1 0 0 0 0,0 0 0 0 0,1 0 0 0 0,1 4-10 0 0,3 2 103 0 0,1-2 50 0 0,5 0 77 0 0,8-1 161 0 0,3-6-14 0 0,-8-4-174 0 0,-3-2-82 0 0,0-2-59 0 0,10-7 114 0 0,17-14-176 0 0,-14 8 40 0 0,-11 8-54 0 0,0 0-37 0 0,0 1-42 0 0,0 0-53 0 0,4-4-49 0 0,9-8-138 0 0,9-6-80 0 0,-11 11 244 0 0,-24 15 155 0 0,2 1 12 0 0,5 0-76 0 0,0 2 0 0 0,-8-1 65 0 0,1 0-1 0 0,0-1 1 0 0,-1 1-1 0 0,1 0 1 0 0,0-1-1 0 0,-1 1 1 0 0,1 0-1 0 0,-1 0 1 0 0,1 0-1 0 0,-1-1 1 0 0,0 1-1 0 0,1 0 1 0 0,-1 0-1 0 0,0 0 1 0 0,0 0-1 0 0,1 0 1 0 0,-1 0-1 0 0,0 0 14 0 0,0 15-110 0 0,0-9 109 0 0,-1-2 53 0 0,1-2 0 0 0,-2 13 83 0 0,2 11-44 0 0,1-14-30 0 0,2 0 50 0 0,0-6 7 0 0,0-1 45 0 0,-2-5-53 0 0,4 0 79 0 0,1 3-60 0 0,7 2 89 0 0,-11-6-192 0 0,1 1-1 0 0,0-2 0 0 0,0 1 0 0 0,0 0 0 0 0,0 0 0 0 0,0-1 0 0 0,-1 1 0 0 0,1-1 0 0 0,0 0 0 0 0,0 0 0 0 0,1-1-25 0 0,12-7 95 0 0,0-3-35 0 0,-2-3-42 0 0,-1 0-47 0 0,-1 0-53 0 0,-1 0-57 0 0,-10 13 108 0 0,20-28-291 0 0,-4 3-591 0 0,8-19 913 0 0,-24 43-15 0 0,2-12-166 0 0,-6 12 84 0 0,-2 2 54 0 0,-8 5 70 0 0,-3 5 75 0 0,9-5-75 0 0,-6 10 55 0 0,3 4 59 0 0,-3 19 195 0 0,12-32-292 0 0,1 0-1 0 0,-1 0 0 0 0,1 0 0 0 0,0 0 0 0 0,0 0 0 0 0,0 0 0 0 0,1 0 0 0 0,0 0 0 0 0,0-1 0 0 0,0 3-43 0 0,5 11 185 0 0,0 0 0 0 0,3 3-185 0 0,0 2 113 0 0,-1-1-35 0 0,-2-2-3 0 0,19 63 64 0 0,-22-75-99 0 0,-1 1 0 0 0,0-1 0 0 0,0 1 0 0 0,0 7-40 0 0,-1 19 146 0 0,-3-6 41 0 0,-2 0 90 0 0,2-18-226 0 0,-1-1 87 0 0,-2 0 114 0 0,-5 1 236 0 0,-3-4 33 0 0,2-6-211 0 0,1-2-102 0 0,-1-2-66 0 0,-4-3-26 0 0,1-2-46 0 0,1-1-66 0 0,1-2-82 0 0,2-1-99 0 0,2-2-117 0 0,5 7 97 0 0,1-1-34 0 0,0 0-39 0 0,2-1-40 0 0,0 2-311 0 0,0-6-761 0 0,-1 7 829 0 0,1-11-913 0 0</inkml:trace>
  <inkml:trace contextRef="#ctx0" brushRef="#br0" timeOffset="3.647">20808 14956 10968 0 0,'2'-4'400'0'0,"-1"1"-85"0"0,-1 2-77 0 0,1 1-67 0 0,-1 1-57 0 0,0 2-48 0 0,0 3-44 0 0,-2 15-162 0 0,1-16 165 0 0,0-2 100 0 0,-2 14-63 0 0,0 0 42 0 0,-1 16 200 0 0,-6 30 387 0 0,2-22-224 0 0,1 1-94 0 0,1-4-122 0 0,-1-1-85 0 0,-2 28-52 0 0,2-7-2 0 0,7-54-146 0 0,-1 1 44 0 0,1-1-4 0 0,0-2-38 0 0,-1 0-34 0 0,0-1-48 0 0,0 0-26 0 0,0 1-49 0 0,-1-1-54 0 0,0 0-62 0 0,2-1 83 0 0,0 0-33 0 0,-1 0-346 0 0,1 0 83 0 0,0 0-46 0 0,0 0-664 0 0,0 0-522 0 0,0 0-993 0 0</inkml:trace>
  <inkml:trace contextRef="#ctx0" brushRef="#br0" timeOffset="3.647">20679 15131 7312 0 0,'0'0'165'0'0,"0"0"22"0"0,2-1 9 0 0,5 0-273 0 0,0 0 57 0 0,0 1 51 0 0,0 0 45 0 0,1 0 68 0 0,1 0 47 0 0,3 1 164 0 0,1 1 54 0 0,12 3 439 0 0,-8-1-363 0 0,-2 0-196 0 0,-8-2-199 0 0,0 0-43 0 0,-3-1-136 0 0,0 0 39 0 0,4 1 45 0 0,-2 0 61 0 0,0-1 34 0 0,15 3 282 0 0,-11-3-258 0 0,-3 0-76 0 0,1-1-80 0 0,0 0-100 0 0,-4 0 26 0 0,0 0-33 0 0,-1 0-37 0 0,1-1-38 0 0,0 1-43 0 0,-1-1-43 0 0,1 1-48 0 0,0-1-50 0 0,-1 0-53 0 0,1 0-56 0 0,-1-1-830 0 0,3-1-772 0 0</inkml:trace>
  <inkml:trace contextRef="#ctx0" brushRef="#br0" timeOffset="3.647">21011 14971 8952 0 0,'0'0'200'0'0,"0"0"33"0"0,0 1 15 0 0,0 40-47 0 0,-1-14-28 0 0,0 0 50 0 0,1 0 69 0 0,0 0 87 0 0,0 0 106 0 0,1-13-198 0 0,0-1 33 0 0,0 1 35 0 0,0-1 38 0 0,1 1 38 0 0,-1-1 43 0 0,2 0 44 0 0,-1 0 46 0 0,3-1 1013 0 0,-3-9-1097 0 0,1-2-51 0 0,1-1 13 0 0,-3-1-270 0 0,2 0-38 0 0,-1 0-41 0 0,0-1-46 0 0,0 0-49 0 0,1-1-55 0 0,5-8 178 0 0,-1 0-67 0 0,0-1-51 0 0,0 1-36 0 0,16-26-135 0 0,-15 26 149 0 0,2 0 49 0 0,0 1-2 0 0,2 0-87 0 0,2-3-95 0 0,10-4-168 0 0,1 4 2 0 0,-7 8 169 0 0,-3 3 96 0 0,0 3 86 0 0,-12 0-40 0 0,-1 0-1 0 0,0-1 1 0 0,1 1 0 0 0,-1 0 0 0 0,0 0 0 0 0,1 1 0 0 0,-1-1 0 0 0,0 0-1 0 0,0 1 10 0 0,11 10-18 0 0,2 5 62 0 0,-5 0 103 0 0,-5-6 53 0 0,-1 0-1 0 0,0 0 1 0 0,1 5-200 0 0,1 6 203 0 0,-1-1-106 0 0,-2-10-101 0 0,0-1-43 0 0,2 9 47 0 0,0 0 0 0 0,-1 8 0 0 0,-1-12 0 0 0,1-7 1 0 0,1 0-16 0 0,-4 1-24 0 0,-1-9-600 0 0,1 1 87 0 0,-1 0 141 0 0,1-1 35 0 0,1 1-752 0 0,-1-1 617 0 0,-1 1-76 0 0,0-1-101 0 0,1 0-1486 0 0,-1 0-1242 0 0</inkml:trace>
  <inkml:trace contextRef="#ctx0" brushRef="#br0" timeOffset="3.647">23257 15404 21911 0 0,'1'-5'20'0'0,"0"1"66"0"0,0-1 55 0 0,0 0 45 0 0,0-1 90 0 0,2-12 612 0 0,-2 11-537 0 0,0 0-93 0 0,-1 1-77 0 0,0 5-172 0 0,-1-4 3 0 0,5 0-33 0 0,3 4-375 0 0,2 5-53 0 0,-6-1 95 0 0,-2-1 123 0 0,1-1-42 0 0,-1 1-48 0 0,0 0-54 0 0,0 0-58 0 0,1 0-64 0 0,0 4-969 0 0</inkml:trace>
  <inkml:trace contextRef="#ctx0" brushRef="#br0" timeOffset="3.647">22233 14735 12064 0 0,'2'-4'81'0'0,"-1"0"80"0"0,0-1 103 0 0,-3-2 182 0 0,0 3-243 0 0,-1 1-37 0 0,-1-1-36 0 0,0 1-132 0 0,1 1-45 0 0,1 0-35 0 0,-11-1 195 0 0,-10 3 139 0 0,0 4-4 0 0,11-1-143 0 0,-10 5 78 0 0,0 3-54 0 0,-3 6-25 0 0,19-12-79 0 0,0-1 0 0 0,0 2 0 0 0,1-1 0 0 0,-3 4-25 0 0,-11 21 50 0 0,6 2 33 0 0,9-20-19 0 0,2 0 0 0 0,-1 0 0 0 0,2 0-1 0 0,-1 8-63 0 0,1 3 178 0 0,1 0-1 0 0,2 2-177 0 0,5 43 429 0 0,-7-66-418 0 0,11 62 411 0 0,3 1-84 0 0,-6-25-165 0 0,-2-14-29 0 0,1 0-53 0 0,0 2-8 0 0,-1 0 0 0 0,2 22-83 0 0,-7-38 51 0 0,-1-1 0 0 0,0 1-1 0 0,-1 0-50 0 0,1-9-82 0 0,-1 0 53 0 0,1 0 44 0 0,-1 1 37 0 0,0 0 46 0 0,-4 13 386 0 0,3-12-403 0 0,-1-1-86 0 0,0 0-113 0 0,1-2 7 0 0,0-1-39 0 0,0 1-118 0 0,-1 0-85 0 0,0-1-95 0 0,-1 0-101 0 0,-5-1-627 0 0</inkml:trace>
  <inkml:trace contextRef="#ctx0" brushRef="#br0" timeOffset="3.647">21888 15106 13328 0 0,'0'0'298'0'0,"1"0"46"0"0,20 5 37 0 0,0-1-109 0 0,5 0-58 0 0,15 1-41 0 0,0 0-61 0 0,-14-1-5 0 0,-4 1 37 0 0,-1 0 75 0 0,-3-1-81 0 0,-6-1-75 0 0,-1-1-44 0 0,-1 1-40 0 0,3 0-83 0 0,1 0-106 0 0,4 1-43 0 0</inkml:trace>
  <inkml:trace contextRef="#ctx0" brushRef="#br0" timeOffset="3.647">22340 15223 13648 0 0,'0'0'306'0'0,"0"0"46"0"0,0 0-63 0 0,0 1-81 0 0,0 0-69 0 0,0 0-54 0 0,0 1-37 0 0,0 4-35 0 0,0-3 29 0 0,0 4-84 0 0,0 0 42 0 0,0 7 101 0 0,0 1 105 0 0,0-2 63 0 0,2 19 429 0 0,-1-22-515 0 0,1 0-34 0 0,0 1-36 0 0,1 0-87 0 0,-2-4 40 0 0,0-1-65 0 0,2 5-41 0 0,-1-4 98 0 0,0-4 11 0 0,0 0 36 0 0,1 1 41 0 0,-1 0 47 0 0,3 1 63 0 0,-4-4-117 0 0,-1 0-92 0 0,0-1-60 0 0,0 0-86 0 0,0 0-147 0 0,0-1 177 0 0,0 1-11 0 0,1 0-24 0 0,-1 0-46 0 0,0 0-19 0 0,0 0-46 0 0,0 0-53 0 0,0 0-60 0 0,1-1-146 0 0,-1 1-83 0 0,1-1-71 0 0,-1 1-61 0 0,2-2-639 0 0,-1 1-816 0 0</inkml:trace>
  <inkml:trace contextRef="#ctx0" brushRef="#br0" timeOffset="3.647">22398 15008 12032 0 0,'0'-1'22'0'0,"1"-3"74"0"0,1-4 32 0 0,-2 4-32 0 0,1 1 36 0 0,0-1 62 0 0,0-1 80 0 0,0-1 93 0 0,-1 6-331 0 0,0-1-34 0 0,1-1-69 0 0,-1 1 79 0 0,1 0 33 0 0,-1 1 45 0 0,1-1 55 0 0,0 1 67 0 0,4 0-106 0 0,-1 1-38 0 0,3 2-34 0 0,-2 1-123 0 0,0 2-178 0 0,-4-5 180 0 0,4 8-190 0 0</inkml:trace>
  <inkml:trace contextRef="#ctx0" brushRef="#br0" timeOffset="3.647">22598 15108 10680 0 0,'0'1'241'0'0,"-3"6"-158"0"0,2 0 34 0 0,-1 18 319 0 0,1-10-224 0 0,0-8-149 0 0,0 0-39 0 0,-2 13 5 0 0,1-1 44 0 0,-4 22 121 0 0,0-14-21 0 0,0 2 76 0 0,-1-1 62 0 0,-1 0 54 0 0,-3-1 46 0 0,4-11-240 0 0,3-6-66 0 0,1-4-3 0 0,1-1 16 0 0,-1 0 39 0 0,3-4 65 0 0,0-1 2 0 0,0 0-16 0 0,0 0-66 0 0,-1-4 65 0 0,0 1-144 0 0,0 0-34 0 0,-1-1-38 0 0,1 2-33 0 0,1-1-38 0 0,-1 0-42 0 0,-1-17-356 0 0,5 1-92 0 0,2 0-74 0 0,1 1-57 0 0,2-4-142 0 0,-2 6 183 0 0,2 0 110 0 0,1 3 119 0 0,12-16-505 0 0,-20 28 881 0 0,4-5-176 0 0,-1 1 1 0 0,1 0 0 0 0,0 0-1 0 0,2-1 231 0 0,36-22-1246 0 0,-12 8 411 0 0,-12 10 531 0 0,0 2 57 0 0,0 2 54 0 0,1 1 52 0 0,-2-1 402 0 0,-7 3-87 0 0,-4 1 2 0 0,-1 1 30 0 0,0 1 68 0 0,-1 0 19 0 0,0 0 67 0 0,0 1 76 0 0,0 0 84 0 0,-4 0-18 0 0,-1 0-99 0 0,0 0-88 0 0,1 0-75 0 0,-1 1-72 0 0,-1-1-45 0 0,1 2 12 0 0,-1 1 73 0 0,1-3-103 0 0,0-1 49 0 0,-3 4 355 0 0,0 0-75 0 0,-2 0-67 0 0,0 0-58 0 0,0-1-52 0 0,-1 1-43 0 0,-4 1 117 0 0,8-3-253 0 0,-26 11 520 0 0,13-7-347 0 0,0 0-42 0 0,-6 3-4 0 0,11-5-149 0 0,-1 1-34 0 0,5-3-10 0 0,-26 14 137 0 0,2 3 103 0 0,26-16-206 0 0,0 0-1 0 0,1 0 1 0 0,0 0-1 0 0,0 1 1 0 0,0-1-1 0 0,0 1 1 0 0,0 0-1 0 0,1-1 1 0 0,-1 1-1 0 0,1 0 1 0 0,0 1-1 0 0,0-1 1 0 0,1 0 0 0 0,-1 3-46 0 0,1 0 58 0 0,2 2 63 0 0,3 1 88 0 0,6 5 179 0 0,2-1 13 0 0,-3-5-169 0 0,-2-4-83 0 0,-1 0-54 0 0,18 9 241 0 0,1 1-35 0 0,9 3 9 0 0,-17-9-209 0 0,-2 0-43 0 0,38 18 180 0 0,0-2-111 0 0,16 8-76 0 0,-50-24-11 0 0,-14-7-69 0 0,-1 0-42 0 0,1 0-72 0 0,-1 0-87 0 0,1 0-104 0 0,0 0-121 0 0,-2-1 141 0 0,-1 0-46 0 0,1 0-50 0 0,-1 1-52 0 0,1-1-56 0 0,0 0-60 0 0,-1 0-61 0 0,1 0-65 0 0,6 3-1526 0 0,4 1-1268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1:5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 14832 0 0,'0'0'332'0'0,"0"0"50"0"0,0 0 25 0 0,0-1-47 0 0,0 0-357 0 0,-1 1 1 0 0,1 0-1 0 0,0-1 1 0 0,0 1-1 0 0,0 0 1 0 0,0-1-1 0 0,0 1 1 0 0,-1 0-1 0 0,1-1 1 0 0,0 1-1 0 0,0 0 1 0 0,-1-1-1 0 0,1 1 1 0 0,0 0-1 0 0,0 0 1 0 0,-1-1-1 0 0,1 1 1 0 0,0 0-1 0 0,-1 0 1 0 0,1 0-1 0 0,0 0 1 0 0,-1-1-1 0 0,1 1 1 0 0,-1 0-1 0 0,1 0 1 0 0,0 0-1 0 0,-1 0 1 0 0,1 0-1 0 0,0 0 1 0 0,-1 0-1 0 0,1 0 1 0 0,-1 0-1 0 0,1 0 1 0 0,0 0-1 0 0,-1 0 1 0 0,1 0-1 0 0,0 0 1 0 0,-1 0-1 0 0,1 0 1 0 0,0 1-1 0 0,-1-1 1 0 0,1 0-1 0 0,0 0 1 0 0,-1 0-1 0 0,1 1 1 0 0,0-1-1 0 0,-1 0 1 0 0,1 0-1 0 0,0 1 1 0 0,0-1-1 0 0,-1 0-3 0 0,-1 1 92 0 0,-58 26 536 0 0,-69 39 744 0 0,127-64-1346 0 0,-3 0 5 0 0,1 1 0 0 0,0-1 0 0 0,0 1 0 0 0,1-1 0 0 0,-1 1 0 0 0,1 0 0 0 0,-1 1 0 0 0,1-1 0 0 0,0 1 0 0 0,0-1 0 0 0,0 1 0 0 0,1 0 0 0 0,-1 0 0 0 0,1 0 0 0 0,0 0 0 0 0,0 0 0 0 0,0 1 0 0 0,1-1 0 0 0,0 1 0 0 0,0-1 0 0 0,0 1 0 0 0,0-1-1 0 0,0 1 1 0 0,1 0 0 0 0,0 1-31 0 0,46 32 0 0 0,150 52 0 0 0,-179-73 0 0 0,-17-16 3 0 0,1 0 0 0 0,0 0 0 0 0,-1 0 0 0 0,1 0 0 0 0,0 0-1 0 0,-1 0 1 0 0,0 0 0 0 0,1 1 0 0 0,-1-1 0 0 0,0 0 0 0 0,1 0 0 0 0,-1 1-1 0 0,0-1 1 0 0,0 0 0 0 0,0 0 0 0 0,0 1 0 0 0,0-1 0 0 0,-1 0 0 0 0,1 0-1 0 0,0 1 1 0 0,-1-1 0 0 0,1 0 0 0 0,0 0 0 0 0,-1 0 0 0 0,1 0-1 0 0,-1 1 1 0 0,0-1 0 0 0,1 0 0 0 0,-1 0 0 0 0,0 0 0 0 0,0 0 0 0 0,0 0-1 0 0,1-1 1 0 0,-1 1 0 0 0,0 0 0 0 0,0 0 0 0 0,0 0 0 0 0,-1-1-1 0 0,1 1 1 0 0,0-1 0 0 0,0 1 0 0 0,0-1 0 0 0,0 1 0 0 0,-1-1-3 0 0,-7 5 8 0 0,-1 0 1 0 0,1-1 0 0 0,-1 0-1 0 0,0 0 1 0 0,0-1 0 0 0,-1-1-1 0 0,1 0 1 0 0,-7 1-9 0 0,-64 3-1820 0 0,69-6 470 0 0,12 0 662 0 0</inkml:trace>
  <inkml:trace contextRef="#ctx0" brushRef="#br0" timeOffset="320.554">613 32 13312 0 0,'0'0'390'0'0,"0"0"-2"0"0,-8 1-230 0 0,-16 4 4 0 0,15-4-7 0 0,0 1 0 0 0,0 0-1 0 0,0 0 1 0 0,0 1 0 0 0,1 0-1 0 0,-1 1 1 0 0,1 0 0 0 0,0 0-1 0 0,0 1 1 0 0,-1 1-155 0 0,-1 1 96 0 0,8-6-88 0 0,0 0 0 0 0,0 0 1 0 0,0 0-1 0 0,0 0 0 0 0,0 0 1 0 0,1 1-1 0 0,-1-1 0 0 0,0 1 1 0 0,1-1-1 0 0,-1 1 0 0 0,1-1 1 0 0,0 1-1 0 0,-1 0 0 0 0,1-1 1 0 0,0 1-1 0 0,0 0 0 0 0,0 0 1 0 0,0 0-1 0 0,1 0 0 0 0,-1 0 1 0 0,0 0-1 0 0,1 0 0 0 0,-1 1 1 0 0,1-1-1 0 0,0 0 0 0 0,0 0 1 0 0,0 0-1 0 0,0 0 0 0 0,0 0 1 0 0,0 1-1 0 0,1-1 0 0 0,-1 0 1 0 0,1 2-9 0 0,4 4 6 0 0,0 0 0 0 0,1-1 0 0 0,0 1 0 0 0,0-1 0 0 0,1 0 0 0 0,0-1 1 0 0,0 1-1 0 0,0-2 0 0 0,1 1 0 0 0,0-1 0 0 0,0 0 0 0 0,5 2-6 0 0,8 6-9 0 0,85 63 408 0 0,-104-74-255 0 0,-6 14 432 0 0,0-12-507 0 0,1-1-1 0 0,-1 0 1 0 0,1-1 0 0 0,-1 1-1 0 0,0 0 1 0 0,0-1-1 0 0,0 0 1 0 0,0 0-1 0 0,-1 0 1 0 0,1-1-1 0 0,-1 1 1 0 0,1-1-1 0 0,-1 0 1 0 0,1 0-1 0 0,-1-1 1 0 0,-4 1-69 0 0,-9 2 149 0 0,-146 31-397 0 0,82-21-1351 0 0,69-13 470 0 0,3-3-2915 0 0,-1 0-1021 0 0</inkml:trace>
  <inkml:trace contextRef="#ctx0" brushRef="#br0" timeOffset="636.234">948 196 14152 0 0,'0'0'414'0'0,"0"0"-6"0"0,-5 4-246 0 0,-24 47 1552 0 0,9 14 921 0 0,20-59-2569 0 0,-1-1 0 0 0,2 0 0 0 0,-1 1 0 0 0,0-1 0 0 0,1 0 0 0 0,0 0 1 0 0,0 1-1 0 0,1-1 0 0 0,-1 0 0 0 0,1 0 0 0 0,0 0 0 0 0,0-1 0 0 0,1 1 0 0 0,0 0 0 0 0,0-1 1 0 0,0 0-1 0 0,0 1 0 0 0,0-1 0 0 0,1 0 0 0 0,0-1 0 0 0,0 1 0 0 0,0-1 0 0 0,0 0 0 0 0,0 0 1 0 0,1 0-1 0 0,-1 0 0 0 0,1-1 0 0 0,0 0 0 0 0,4 2-66 0 0,7-3-3891 0 0,-12-1 1312 0 0,7 0-3841 0 0</inkml:trace>
  <inkml:trace contextRef="#ctx0" brushRef="#br0" timeOffset="934.877">995 29 13360 0 0,'0'0'288'0'0,"0"0"64"0"0,0 0 16 0 0,0 0 16 0 0,0 0-312 0 0,0 0-72 0 0,0 0 0 0 0,0 0 0 0 0,0 0 0 0 0,0 0-88 0 0,0 0 24 0 0,3 10 0 0 0,2-3-208 0 0,2 3-40 0 0,-3 2-8 0 0,8-2-3376 0 0,-1 0-680 0 0</inkml:trace>
  <inkml:trace contextRef="#ctx0" brushRef="#br0" timeOffset="1330.055">1384 140 11256 0 0,'0'0'256'0'0,"0"0"34"0"0,-9 4 393 0 0,-33 22-179 0 0,3 0 1185 0 0,-61 57 1128 0 0,98-82-2774 0 0,0 0-1 0 0,0 1 1 0 0,0-1-1 0 0,0 1 1 0 0,1 0-1 0 0,-1-1 0 0 0,0 1 1 0 0,1 0-1 0 0,-1 0 1 0 0,1 0-1 0 0,-1 0 0 0 0,1 0 1 0 0,0 1-1 0 0,0-1 1 0 0,0 0-1 0 0,0 1 1 0 0,1-1-1 0 0,-1 0 0 0 0,0 1 1 0 0,1-1-1 0 0,0 1 1 0 0,0-1-1 0 0,0 1 0 0 0,0-1 1 0 0,0 1-1 0 0,0-1 1 0 0,0 1-1 0 0,1-1 1 0 0,-1 1-1 0 0,1-1 0 0 0,0 0 1 0 0,0 1-1 0 0,0-1 1 0 0,0 0-1 0 0,0 0 0 0 0,0 1 1 0 0,1-1-1 0 0,-1 0 1 0 0,1 0-1 0 0,-1-1 1 0 0,1 1-1 0 0,0 0 0 0 0,0 0-42 0 0,7 0 9 0 0,-1-1 1 0 0,1 0-1 0 0,0 0 0 0 0,0-1 0 0 0,-1 0 0 0 0,1 0 0 0 0,0-1 0 0 0,0 0 0 0 0,-1-1 0 0 0,1 0 0 0 0,-1 0 0 0 0,1-1 0 0 0,-1 0 0 0 0,0-1 0 0 0,0 0 0 0 0,0 0 1 0 0,-1 0-1 0 0,1-1 0 0 0,-1 0 0 0 0,5-5-9 0 0,61-43-855 0 0,-66 49 772 0 0,-1 0-1 0 0,1 1 1 0 0,0-1-1 0 0,0 1 1 0 0,0 0 0 0 0,1 1-1 0 0,-1 0 1 0 0,0 0-1 0 0,1 0 1 0 0,0 1 0 0 0,-1 0-1 0 0,1 1 1 0 0,0 0-1 0 0,-1 0 1 0 0,1 1-1 0 0,1 0 84 0 0,-2 1-10 0 0,0 2-1 0 0,-1-1 0 0 0,1 1 1 0 0,0 0-1 0 0,-1 1 0 0 0,0-1 0 0 0,0 1 1 0 0,0 0-1 0 0,-1 1 0 0 0,0-1 1 0 0,0 1-1 0 0,0 0 0 0 0,-1 1 0 0 0,0-1 1 0 0,0 1-1 0 0,0 0 0 0 0,-1 0 1 0 0,0 0-1 0 0,0 0 0 0 0,-1 0 0 0 0,0 1 1 0 0,0-1-1 0 0,-1 1 0 0 0,0-1 1 0 0,0 1-1 0 0,-1 0 0 0 0,0 7 11 0 0,0-13 33 0 0,1 0-1 0 0,-1 0 0 0 0,0 0 1 0 0,0 0-1 0 0,0 0 1 0 0,0 0-1 0 0,0 0 0 0 0,0 1 1 0 0,-1-1-1 0 0,1 0 1 0 0,-1 0-1 0 0,1 0 0 0 0,-1 0 1 0 0,0-1-1 0 0,0 1 1 0 0,0 0-1 0 0,0 0 1 0 0,0 0-1 0 0,0-1 0 0 0,0 1 1 0 0,-1 0-1 0 0,1-1 1 0 0,0 1-1 0 0,-1-1 0 0 0,0 1 1 0 0,1-1-1 0 0,-1 0 1 0 0,0 0-1 0 0,1 0 0 0 0,-1 0 1 0 0,0 0-1 0 0,0 0 1 0 0,0 0-1 0 0,0-1 1 0 0,0 1-1 0 0,0-1 0 0 0,0 1 1 0 0,0-1-1 0 0,0 0 1 0 0,0 0-1 0 0,0 0 0 0 0,-2 0-32 0 0,3-1 13 0 0,-1 0 0 0 0,0 0 0 0 0,1 0-1 0 0,-1 0 1 0 0,0 0 0 0 0,1 0-1 0 0,-1 0 1 0 0,1 0 0 0 0,0-1-1 0 0,-1 1 1 0 0,1-1 0 0 0,0 1-1 0 0,0-1 1 0 0,0 1 0 0 0,0-1-1 0 0,0 0 1 0 0,0 0 0 0 0,0 1 0 0 0,1-1-1 0 0,-1 0 1 0 0,1 0 0 0 0,-1 0-1 0 0,1 0 1 0 0,0 0 0 0 0,0 0-1 0 0,0 1 1 0 0,0-1 0 0 0,0 0-1 0 0,0-2-12 0 0,2-7-62 0 0,0 0 0 0 0,1 1 0 0 0,1-1 0 0 0,0 1 0 0 0,0-1 0 0 0,1 1 0 0 0,0 1 0 0 0,0-1 0 0 0,1 1 0 0 0,1 0 0 0 0,-1 0 0 0 0,1 0 0 0 0,1 1 0 0 0,0 0 0 0 0,0 1 0 0 0,1 0 0 0 0,-1 0 0 0 0,1 1 0 0 0,9-5 62 0 0,-9 6 7 0 0,0 0 1 0 0,0 1 0 0 0,0 0-1 0 0,1 0 1 0 0,-1 1 0 0 0,1 0-1 0 0,0 1 1 0 0,0 0-1 0 0,0 1 1 0 0,0 0 0 0 0,0 0-1 0 0,0 1 1 0 0,0 0 0 0 0,0 1-1 0 0,0 0 1 0 0,0 1-1 0 0,0 0 1 0 0,6 2-8 0 0,-6 0 139 0 0,1 0-1 0 0,-1 1 1 0 0,0 0-1 0 0,0 0 1 0 0,0 1-1 0 0,-1 0 1 0 0,0 1-1 0 0,0 0 1 0 0,-1 1-1 0 0,6 5-138 0 0,13 18 127 0 0,-17-21-74 0 0,0 0-1 0 0,-1 1 1 0 0,0 0 0 0 0,-1 1-1 0 0,0 0 1 0 0,-1 0-1 0 0,0 0 1 0 0,-1 1-1 0 0,4 11-52 0 0,-9 18-380 0 0,-6-26-4941 0 0,-2-8-689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12:00:0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1362 5096 0 0,'117'-20'2016'0'0,"-58"11"-646"0"0,63-2 236 0 0,46 2-636 0 0,-17 4-775 0 0,-89 5 57 0 0,52 5 83 0 0,75 4-167 0 0,-65-6-168 0 0,-22 3 0 0 0,230 3 224 0 0,-137 5 32 0 0,44-17-256 0 0,158 3 596 0 0,-290 0-591 0 0,95-4 218 0 0,79-12 345 0 0,-69 9-632 0 0,13 0 272 0 0,14 12-224 0 0,-35 12 16 0 0,46 4 0 0 0,-85-15 80 0 0,170 2-16 0 0,-133 12-144 0 0,-105-14 80 0 0,12-1 0 0 0,45-9 0 0 0,50-5 0 0 0,-90 11 64 0 0,53 1-128 0 0,-99 0 64 0 0,-2-6 0 0 0,113-3 0 0 0,-72-2 64 0 0,-29 0-64 0 0,56 4 80 0 0,33-1-95 0 0,-50 7-48 0 0,59-4 321 0 0,-98-4-108 0 0,52 3 197 0 0,-71-6 656 0 0,-32 3-1003 0 0,-9 2-176 0 0,2-14 229 0 0,-19 17 35 0 0,3-3 141 0 0,1 0-231 0 0,-4 3-74 0 0,-1 0 12 0 0,2-3 52 0 0,8-13 12 0 0,-6-10 53 0 0,12-10-42 0 0,6-13-1 0 0,15-28 44 0 0,1-25 63 0 0,-11 12-42 0 0,-4-25 106 0 0,-22 106-174 0 0,-1 0 1 0 0,1 1 0 0 0,-2-1-1 0 0,1 0 1 0 0,-1 0-1 0 0,-1 1 1 0 0,0-1 0 0 0,0 1-1 0 0,-1-1 1 0 0,0 1-1 0 0,0 0 1 0 0,-1 0 0 0 0,-3-4-9 0 0,5 8-3 0 0,-1 0 0 0 0,0 0 0 0 0,0 0 0 0 0,0 1-1 0 0,-1-1 1 0 0,1 1 0 0 0,-1 0 0 0 0,0 0-1 0 0,0 0 1 0 0,-1 0 0 0 0,1 1 0 0 0,-1-1-1 0 0,0 1 1 0 0,0 1 0 0 0,0-1 0 0 0,0 1 0 0 0,-3-2 4 0 0,-94-30-64 0 0,-40 6 64 0 0,-47 13-64 0 0,-92 2 0 0 0,133-1 64 0 0,-83-6 0 0 0,-153 20 0 0 0,65-5 0 0 0,106-1 0 0 0,-14 5 0 0 0,89 8-64 0 0,-91 12 64 0 0,16-4 0 0 0,-23-4 0 0 0,70-7-64 0 0,-140 1-303 0 0,15-1-152 0 0,-68 7 317 0 0,-65 4 202 0 0,69 16-192 0 0,156-29 192 0 0,-98-7-64 0 0,70-9 0 0 0,66 12-27 0 0,-191 4-10 0 0,235 4 101 0 0,12-6 0 0 0,-134-6 0 0 0,74 9 85 0 0,78 6-18 0 0,-38-7-91 0 0,41 15 24 0 0,34 12 0 0 0,42-21-6 0 0,-1 0 0 0 0,1 0 0 0 0,0 0 1 0 0,0 1-1 0 0,1 1 0 0 0,1-1 1 0 0,-1 1-1 0 0,1 0 0 0 0,1 0 1 0 0,-1 3 5 0 0,-9 15-7 0 0,-14 36 17 0 0,-8 59-42 0 0,34-106 38 0 0,0-1 0 0 0,0 0 0 0 0,2 0 0 0 0,0 0 0 0 0,1 1 0 0 0,0-1 0 0 0,1 0 0 0 0,1 1 0 0 0,1-1 0 0 0,0 0 0 0 0,2 1-6 0 0,-4-13 34 0 0,1-1 0 0 0,0 0 1 0 0,0 1-1 0 0,0-1 1 0 0,0 0-1 0 0,0 0 0 0 0,0 0 1 0 0,1 0-1 0 0,0-1 1 0 0,-1 1-1 0 0,1-1 0 0 0,0 0 1 0 0,0 1-1 0 0,1-1 1 0 0,-1 0-1 0 0,0-1 0 0 0,1 1 1 0 0,-1-1-1 0 0,1 1 1 0 0,-1-1-1 0 0,1 0 0 0 0,0 0 1 0 0,-1-1-1 0 0,1 1 1 0 0,3-1-35 0 0,99 9-393 0 0,-79-7-3384 0 0,-9-1-1101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6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5840 0 0,'0'0'132'0'0,"0"0"17"0"0,0 0 11 0 0,-5-8 7 0 0,22 6-167 0 0,-6 4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8:5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5104 0 0,'0'0'149'0'0,"0"0"70"0"0,0 0 206 0 0,0 0 88 0 0,13-12 1501 0 0,40-25 426 0 0,-47 35-2370 0 0,0-1 0 0 0,0 2 0 0 0,0-1 0 0 0,0 0 0 0 0,0 1 0 0 0,0 0 0 0 0,1 1 0 0 0,-1 0 0 0 0,0 0 0 0 0,1 0 0 0 0,-1 0 0 0 0,2 1-70 0 0,15 3 16 0 0,6 5 146 0 0,-27-6-68 0 0,-2 2-58 0 0,0 1 0 0 0,-1-1 1 0 0,0 0-1 0 0,0 0 1 0 0,0 1-1 0 0,-1-1 1 0 0,0 0-1 0 0,0 0 0 0 0,0 0 1 0 0,-1-1-1 0 0,1 1 1 0 0,-1 0-1 0 0,0-1 0 0 0,-1 1-36 0 0,-4 7 251 0 0,-23 38 1125 0 0,-43 54-360 0 0,58-86-883 0 0,13-16-112 0 0,3-2 33 0 0,-1 2-39 0 0,0 0 1 0 0,1 0 0 0 0,-1 0 0 0 0,1 0-1 0 0,-1 0 1 0 0,1 0 0 0 0,0 0-1 0 0,0 0 1 0 0,0 0 0 0 0,0 0 0 0 0,0 0-1 0 0,0 0 1 0 0,1 0 0 0 0,-1 0 0 0 0,1 0-1 0 0,-1 0 1 0 0,1 0 0 0 0,0 0 0 0 0,0-1-1 0 0,0 1 1 0 0,0 1-16 0 0,7 13 28 0 0,2-2-710 0 0,-5-6-3364 0 0,-4-6-672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8:5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8480 0 0,'0'0'248'0'0,"0"0"-6"0"0,0 0-86 0 0,0 0 194 0 0,0 0 104 0 0,0 0 24 0 0,0 0 10 0 0,0 0 34 0 0,0 0 20 0 0,0 0 2 0 0,0 0-27 0 0,0 0-110 0 0,0 0-45 0 0,0 0-8 0 0,0 0-40 0 0,2 2-158 0 0,-1-1-461 0 0,4 6 1044 0 0,0 2-2818 0 0,-2-3-126 0 0,-3-6-2415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9:0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10489 0 4000 0 0,'0'0'91'0'0,"0"0"11"0"0,0 0 9 0 0,0 0 14 0 0,0 0 55 0 0,0 0 20 0 0,0 0 7 0 0,0 0-6 0 0,-13 0 795 0 0,-16 0-791 0 0,27 0-151 0 0,2 0-13 0 0,9 0-229 0 0,10 0-1097 0 0,-12 0-587 0 0</inkml:trace>
  <inkml:trace contextRef="#ctx0" brushRef="#br0" timeOffset="2265.792">10714 163 3536 0 0,'-11'3'265'0'0,"-52"0"-147"0"0,-163 8 416 0 0,79 5 899 0 0,-76 15 371 0 0,79-17-1198 0 0,-117 0-101 0 0,188-7 198 0 0,-95 11-151 0 0,-114-12-424 0 0,-303-9 506 0 0,348 10 362 0 0,-63 18-786 0 0,101-14-112 0 0,-93 9 492 0 0,-8-3-289 0 0,29 3-26 0 0,126-13-211 0 0,-87 12 352 0 0,119-9-435 0 0,-168 7-202 0 0,71-7 221 0 0,-121 4 0 0 0,82-11 353 0 0,53-2-650 0 0,-63 1 297 0 0,95 3 0 0 0,-139 4 0 0 0,-33 9 0 0 0,4-1 53 0 0,-153 10-42 0 0,96 2-1 0 0,164-29 124 0 0,-211 27-214 0 0,388-27 80 0 0,-99 1 0 0 0,-79 11 0 0 0,-55-2 0 0 0,113-8 0 0 0,27 8 0 0 0,-19-3 0 0 0,-38-4 10 0 0,-20 11 44 0 0,72-8-54 0 0,30-2 300 0 0,-4-4-384 0 0,5-5 157 0 0,68 6-224 0 0,15 4 141 0 0,-3 8 226 0 0,28-12-235 0 0,4-1-450 0 0,-8 0 926 0 0,7 3-4821 0 0,4-3 183 0 0</inkml:trace>
  <inkml:trace contextRef="#ctx0" brushRef="#br0" timeOffset="4268.072">48 805 4376 0 0,'0'0'99'0'0,"0"0"11"0"0,0 0 10 0 0,0 0 31 0 0,0 0 102 0 0,0 0 47 0 0,0 0 11 0 0,0 0-9 0 0,0 0-36 0 0,0 0-12 0 0,0 0-4 0 0,0 0-1 0 0,0 0 6 0 0,-9 16 786 0 0,2 79 1006 0 0,7 255 33 0 0,-9-208-1416 0 0,-14 92 206 0 0,24 106-98 0 0,19-130-462 0 0,6-63-172 0 0,-14 27 252 0 0,0-48-373 0 0,-4 46 262 0 0,-5-50-279 0 0,-7 206 0 0 0,8 167-3 0 0,-4-198 14 0 0,-3-86 149 0 0,6-138 18 0 0,10 83 174 0 0,-2-19-19 0 0,-3-25-205 0 0,3 23 43 0 0,-7-48-54 0 0,-3 134 307 0 0,2-38-408 0 0,1-82-16 0 0,3 37 118 0 0,-6-24-32 0 0,7-27 92 0 0,-5-5-29 0 0,5-23-85 0 0,-4-15-11 0 0,-16 2 65 0 0,9 23 39 0 0,10-6 30 0 0,-3-11-117 0 0,0 27 145 0 0,3-27-138 0 0,1-3-35 0 0,7 13 44 0 0,8-19-11 0 0,8-18-1703 0 0,-30-25-2745 0 0,-1 0-1420 0 0</inkml:trace>
  <inkml:trace contextRef="#ctx0" brushRef="#br0" timeOffset="7922.332">3522 1891 3888 0 0,'0'0'83'0'0,"0"0"11"0"0,9 4 109 0 0,3-2-49 0 0,1-1 0 0 0,-1 0-1 0 0,1-1 1 0 0,0 0 0 0 0,-1-1 0 0 0,1 0 0 0 0,-1-1-1 0 0,9-3-153 0 0,13 0 734 0 0,60-17 1304 0 0,-13 3-938 0 0,-26-13-456 0 0,-50 27-593 0 0,1-1-1 0 0,-1 1 1 0 0,-1-1-1 0 0,1 0 1 0 0,-1-1 0 0 0,0 1-1 0 0,0-1 1 0 0,-1 1-1 0 0,0-1 1 0 0,0-1-51 0 0,36-81 576 0 0,11-16 424 0 0,-11 8-623 0 0,4-6-450 0 0,4-25 73 0 0,-8 20 0 0 0,15 15 0 0 0,-23 45 64 0 0,-8 17-80 0 0,36-28-136 0 0,-14 14-148 0 0,-27 23 288 0 0,40-25 16 0 0,-39 40 36 0 0,9-4-152 0 0,-20 8 64 0 0,21-5-36 0 0,-23 9 24 0 0,4 3 48 0 0,7 12 12 0 0,-10-8 0 0 0,8 15 0 0 0,-4-5 10 0 0,14 28 364 0 0,-14-29-304 0 0,5 12-4 0 0,5 25 192 0 0,-11-21-122 0 0,-5 3-72 0 0,13 33 54 0 0,-6-16 10 0 0,1-17 149 0 0,-5 11-128 0 0,-1 14-31 0 0,-8-25 170 0 0,-1-21-192 0 0,4 1-180 0 0,-2-14 16 0 0,1 0 4 0 0,7 27 0 0 0,10 33 280 0 0,2-29-296 0 0,0 13 18 0 0,-9-13 52 0 0,-2-15 63 0 0,2-2 11 0 0,1 1-117 0 0,15 14 53 0 0,-7-18 0 0 0,7-2 10 0 0,15 0 44 0 0,-11-6-54 0 0,40 10 0 0 0,2-12 64 0 0,37-6-64 0 0,57 3 144 0 0,-85 4-1339 0 0,-67 0-3394 0 0</inkml:trace>
  <inkml:trace contextRef="#ctx0" brushRef="#br0" timeOffset="9245.019">3593 2075 3880 0 0,'0'0'109'0'0,"0"0"46"0"0,0 0 105 0 0,0 0 41 0 0,0 0 10 0 0,0 0-35 0 0,-2 0-147 0 0,-3 0-43 0 0,3 0 1 0 0,2 0-12 0 0,0 0 20 0 0,0 0 21 0 0,0 0 4 0 0,0 0 0 0 0,0 0 33 0 0,0 0 139 0 0,0 0 57 0 0,0 0 17 0 0,0 0-32 0 0,0 0-139 0 0,0 0-60 0 0,32 7 425 0 0,134-10 1066 0 0,-75 6-1562 0 0,53-7 150 0 0,16-9 506 0 0,50 1 240 0 0,101 7-816 0 0,-171-2-144 0 0,31 2 0 0 0,8 0 124 0 0,-63 1-228 0 0,-22-3 92 0 0,128-18-52 0 0,-71 14 113 0 0,91-12-58 0 0,-214 20 9 0 0,-10 0 0 0 0,-11 2-22 0 0,-5 1-82 0 0,21-4-1148 0 0,-23 4 926 0 0</inkml:trace>
  <inkml:trace contextRef="#ctx0" brushRef="#br0" timeOffset="9598.266">5815 1874 5496 0 0,'0'0'124'0'0,"0"0"17"0"0,0 0 11 0 0,7-3 7 0 0,41-1 2181 0 0,-39 4-2122 0 0,0 0 0 0 0,-1 0 0 0 0,1 1 0 0 0,0 0 0 0 0,0 1 0 0 0,0-1 0 0 0,-1 2 0 0 0,1-1 0 0 0,-1 1 0 0 0,0 1 0 0 0,5 1-218 0 0,11 5 382 0 0,17 16 515 0 0,-39-25-730 0 0,-2 1 1 0 0,1 2-108 0 0,-2 42 984 0 0,-3-40-972 0 0,0 0 1 0 0,0 0-1 0 0,-1-1 1 0 0,0 0-1 0 0,0 0 1 0 0,0 0-1 0 0,0 0 1 0 0,-1-1-1 0 0,1 0 1 0 0,-1 0-1 0 0,0 0 1 0 0,-1-1-1 0 0,1 0 1 0 0,-1 0 0 0 0,0-1-73 0 0,-31 21 208 0 0,-21 23-620 0 0,49-37-1348 0 0,8-8-2852 0 0</inkml:trace>
  <inkml:trace contextRef="#ctx0" brushRef="#br0" timeOffset="10793.021">6597 1605 5208 0 0,'0'0'116'0'0,"0"0"17"0"0,0 0 11 0 0,0 8 75 0 0,-23 55 2890 0 0,-7 1-1680 0 0,-6 11 133 0 0,1 1 38 0 0,31-65-1277 0 0,6-18 232 0 0,7-21-343 0 0,3-44-981 0 0,12-41-1103 0 0,-5 46 1471 0 0,-19 66 405 0 0,1-1 1 0 0,0 1-1 0 0,-1 0 1 0 0,1 0-1 0 0,0 0 1 0 0,0-1-1 0 0,0 1 1 0 0,0 0-1 0 0,0 0 1 0 0,0 0-1 0 0,0 0 1 0 0,0 0-1 0 0,0 1 1 0 0,1-1-1 0 0,-1 0 1 0 0,0 1-1 0 0,0-1 1 0 0,1 0-1 0 0,-1 1 1 0 0,1-1-1 0 0,-1 1 1 0 0,0 0-1 0 0,1 0 1 0 0,-1-1-1 0 0,1 1 1 0 0,0 0-5 0 0,10 7 11 0 0,34 49-11 0 0,-33-25 0 0 0,14 27 12 0 0,-1-3 512 0 0,-19-28 74 0 0,-6-7-331 0 0,-3 6 20 0 0,-2-20-243 0 0,-1-1 0 0 0,-1 0 1 0 0,1-1-1 0 0,-1 1 0 0 0,0-1 1 0 0,0 0-1 0 0,0 0 1 0 0,-1-1-1 0 0,1 0 0 0 0,-1 0 1 0 0,0-1-1 0 0,0 1 0 0 0,0-1 1 0 0,-6 0-45 0 0,0 2 19 0 0,-52 13-185 0 0,37-17-1431 0 0,28 0 1040 0 0</inkml:trace>
  <inkml:trace contextRef="#ctx0" brushRef="#br0" timeOffset="11435.598">6896 1670 6832 0 0,'0'0'200'0'0,"0"0"82"0"0,0 0 222 0 0,0 0 96 0 0,-8 8 1398 0 0,-27 47 422 0 0,12 7-1104 0 0,19-43-956 0 0,4-18-250 0 0,5 11 204 0 0,3-7-205 0 0,-7-4-97 0 0,0 0 0 0 0,0 0 0 0 0,0 0 0 0 0,0 0 0 0 0,0 0 0 0 0,0-1-1 0 0,1 1 1 0 0,-1-1 0 0 0,0 1 0 0 0,0-1 0 0 0,1 1 0 0 0,-1-1 0 0 0,0 0 0 0 0,1 1-1 0 0,-1-1 1 0 0,1 0 0 0 0,-1 0 0 0 0,0 0 0 0 0,1 0 0 0 0,-1 0 0 0 0,1 0 0 0 0,-1-1-1 0 0,0 1 1 0 0,1 0 0 0 0,0-1-12 0 0,57-31 218 0 0,-3-25-233 0 0,-35 63-234 0 0,52 49 185 0 0,-10-35 189 0 0,-45-20 1 0 0,0 0 1 0 0,-1-2-1 0 0,1 0 1 0 0,-1-1-1 0 0,1-1 1 0 0,-1 0-1 0 0,0-2 1 0 0,0 0-1 0 0,1-2-126 0 0,-14 6 33 0 0,0 0 0 0 0,-1 0 0 0 0,0-1 0 0 0,1 1 0 0 0,-1-1 0 0 0,0 0 0 0 0,0 0 0 0 0,-1 0 0 0 0,1-1 0 0 0,-1 1 0 0 0,1-1-1 0 0,-1 1 1 0 0,0-1 0 0 0,-1 0 0 0 0,1 1 0 0 0,0-1 0 0 0,-1 0 0 0 0,0 0 0 0 0,0 0 0 0 0,0-1 0 0 0,-1 1 0 0 0,1 0-1 0 0,-1 0 1 0 0,0 0 0 0 0,0 0 0 0 0,0-1 0 0 0,-1 1 0 0 0,0 0 0 0 0,0 0 0 0 0,0 0 0 0 0,0 0 0 0 0,0 0 0 0 0,-1 0 0 0 0,0 0-1 0 0,0 0-32 0 0,-29-69 156 0 0,28 69-201 0 0,-1-3-141 0 0,0 0 0 0 0,-1 1 0 0 0,0 0 0 0 0,-1-1 0 0 0,1 2 0 0 0,-1-1 0 0 0,0 1 0 0 0,-1-1 0 0 0,1 2 0 0 0,-1-1 0 0 0,0 1 0 0 0,0 0 0 0 0,-8-3 186 0 0,4 3-3798 0 0,2-2-1168 0 0</inkml:trace>
  <inkml:trace contextRef="#ctx0" brushRef="#br0" timeOffset="12397.03">4923 1145 4624 0 0,'0'0'133'0'0,"0"0"50"0"0,0 0 122 0 0,0 0 51 0 0,0 0 11 0 0,0 0-9 0 0,0 0-39 0 0,0 0-20 0 0,0 0-3 0 0,0 0-18 0 0,0 0-71 0 0,0 0-30 0 0,0 0-7 0 0,0 0-13 0 0,0 0-44 0 0,0 0-17 0 0,0 0-6 0 0,0 0-4 0 0,0 0-4 0 0,1 0-16 0 0,5 2-42 0 0,-4-1 30 0 0,-2-1 15 0 0,19 4 390 0 0,211 1 1003 0 0,-73-5-1027 0 0,-66-2-3688 0 0,-71 2-183 0 0</inkml:trace>
  <inkml:trace contextRef="#ctx0" brushRef="#br0" timeOffset="13364.262">4047 1221 4232 0 0,'0'0'91'0'0,"0"0"11"0"0,0 0 12 0 0,2 0-10 0 0,26 6 234 0 0,-11-1 4145 0 0,-23-2-4453 0 0,-1 0 1 0 0,1 0-1 0 0,-1 0 1 0 0,0-1-1 0 0,0 0 0 0 0,1-1 1 0 0,-1 1-1 0 0,0-1 1 0 0,-1-1-1 0 0,1 1 1 0 0,-5-1-31 0 0,-15 2 62 0 0,-182 15 133 0 0,136-13-195 0 0,-1 0-2854 0 0,73-4-244 0 0</inkml:trace>
  <inkml:trace contextRef="#ctx0" brushRef="#br0" timeOffset="13704.058">3888 1145 4984 0 0,'0'0'143'0'0,"0"0"13"0"0,0 0-48 0 0,0 0-20 0 0,2 1-7 0 0,62 17 1143 0 0,41 23 200 0 0,-79-19-1024 0 0,-9-8 60 0 0,-16-13-419 0 0,0 0 0 0 0,0 0 0 0 0,0-1 0 0 0,0 1 0 0 0,0 0 0 0 0,0 0 1 0 0,0 0-1 0 0,0 1 0 0 0,-1-1 0 0 0,1 0 0 0 0,0 0 0 0 0,-1 0 0 0 0,1 0 0 0 0,-1 1 1 0 0,1-1-1 0 0,-1 0 0 0 0,0 1 0 0 0,1-1 0 0 0,-1 0 0 0 0,0 1 0 0 0,0-1 0 0 0,0 0 0 0 0,0 1 1 0 0,0-1-1 0 0,0 0 0 0 0,0 1 0 0 0,-1-1 0 0 0,1 0 0 0 0,0 1 0 0 0,-1-1 0 0 0,1 0 1 0 0,-1 0-1 0 0,1 1 0 0 0,-1-1 0 0 0,0 0 0 0 0,0 0 0 0 0,1 0 0 0 0,-1 0 0 0 0,0 0 1 0 0,0 0-1 0 0,0 0 0 0 0,0 0 0 0 0,0 0 0 0 0,-1 0-41 0 0,-7 5 101 0 0,1 0 1 0 0,-2 0-1 0 0,1-1 1 0 0,-1 0-1 0 0,1-1 1 0 0,-1 0-1 0 0,-1 0 1 0 0,1-1-1 0 0,0-1 1 0 0,-2 1-102 0 0,-48 15-3391 0 0,41-11-254 0 0</inkml:trace>
  <inkml:trace contextRef="#ctx0" brushRef="#br0" timeOffset="14852.74">5055 1034 5696 0 0,'0'0'132'0'0,"0"0"17"0"0,0 0 10 0 0,0 0 63 0 0,0 0 264 0 0,0 0 114 0 0,0 0 28 0 0,0 0-27 0 0,11 0 1903 0 0,-10 0-2305 0 0,0 1 1 0 0,16 5 189 0 0,-15-6-244 0 0,-2 0-17 0 0,17 6 1690 0 0,17-18-1445 0 0,-25 7-352 0 0,-2 3 33 0 0,-2 1 84 0 0,-19 11 0 0 0,-47 21-124 0 0,1-5-16 0 0,-6 10 2 0 0,50-18 149 0 0,9-6-74 0 0,6-1 97 0 0,0-10-153 0 0,1 0 0 0 0,0 1 1 0 0,0-1-1 0 0,0 0 0 0 0,-1 1 0 0 0,1-1 1 0 0,0 0-1 0 0,1 1 0 0 0,-1-1 0 0 0,0 0 0 0 0,0 1 1 0 0,0-1-1 0 0,1 0 0 0 0,-1 1 0 0 0,1-1 0 0 0,-1 0 1 0 0,1 0-1 0 0,0 1 0 0 0,-1-1 0 0 0,1 0 0 0 0,0 0 1 0 0,0 0-1 0 0,0 0 0 0 0,0 0 0 0 0,0 0 1 0 0,0 0-20 0 0,25 23 452 0 0,75 21 87 0 0,-56-32-2481 0 0,-35-9 845 0 0</inkml:trace>
  <inkml:trace contextRef="#ctx0" brushRef="#br0" timeOffset="15765.564">5803 916 5640 0 0,'0'0'165'0'0,"0"0"50"0"0,0 0 122 0 0,0 0 51 0 0,0 0 11 0 0,0 0-14 0 0,0 0-62 0 0,0 0-31 0 0,0 0-4 0 0,0 0 5 0 0,0 0 22 0 0,0 0 5 0 0,1 3 0 0 0,2 1-231 0 0,-1 1 1 0 0,-1 0-1 0 0,1 0 0 0 0,-1 0 1 0 0,1 0-1 0 0,-2 0 1 0 0,1 0-1 0 0,0 0 0 0 0,-1 1 1 0 0,0-1-1 0 0,0 0 1 0 0,-1 0-1 0 0,1 0 0 0 0,-1 0 1 0 0,0 1-1 0 0,-1-1 1 0 0,1 0-90 0 0,-23 71 698 0 0,1 10 220 0 0,23-67-712 0 0,0-18-116 0 0,0 1-2 0 0,-4 23 128 0 0,4-23-152 0 0,-1-1 5 0 0,-2 4 22 0 0,3-4-1 0 0,0-1-20 0 0,0 0-6 0 0,0 0 0 0 0,0 0 1 0 0,0 0 6 0 0,0 0 1 0 0,0 0 0 0 0,0-17 74 0 0,31-133-20 0 0,-23 127-163 0 0,1 0 0 0 0,1 0 1 0 0,0 1-1 0 0,2 1 1 0 0,1-1-1 0 0,0 2 1 0 0,6-5 36 0 0,16-9-168 0 0,-27 30 114 0 0,-2 1 32 0 0,-3 2-42 0 0,18 16-28 0 0,-17-10 92 0 0,0 0 0 0 0,-1 1 0 0 0,0 0 0 0 0,0 0 0 0 0,-1-1 0 0 0,1 2 0 0 0,-1-1 0 0 0,0 0 0 0 0,-1 0 0 0 0,0 1 0 0 0,0 0 0 0 0,17 49 0 0 0,5 5 0 0 0,1-12 60 0 0,-1-23-11 0 0,-22-25-178 0 0,6 7-3793 0 0,-2-1-328 0 0</inkml:trace>
  <inkml:trace contextRef="#ctx0" brushRef="#br0" timeOffset="16168.122">5799 1024 11024 0 0,'0'0'248'0'0,"0"0"34"0"0,0 0 22 0 0,0 0-29 0 0,1-1-179 0 0,25-6 645 0 0,45 4 1494 0 0,45 10-2109 0 0,-85-7-3907 0 0,-12 0-1169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12:01:09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41 255 11720 0 0,'0'0'264'0'0,"0"0"34"0"0,0 0 22 0 0,0 0-32 0 0,0 0-137 0 0,0 0 126 0 0,10 12 809 0 0,26 145 1643 0 0,-28-101-2231 0 0,-2 0 1 0 0,-3 1 0 0 0,-3 23-499 0 0,-4-14 714 0 0,4-65-707 0 0,0-1 0 0 0,0 0-1 0 0,0 0 1 0 0,0 1-1 0 0,0-1 1 0 0,0 0 0 0 0,0 1-1 0 0,0-1 1 0 0,0 0-1 0 0,-1 0 1 0 0,1 1-1 0 0,0-1 1 0 0,0 0 0 0 0,0 0-1 0 0,0 0 1 0 0,-1 1-1 0 0,1-1 1 0 0,0 0 0 0 0,0 0-1 0 0,-1 0 1 0 0,1 1-1 0 0,0-1 1 0 0,0 0 0 0 0,-1 0-1 0 0,1 0 1 0 0,0 0-1 0 0,0 0 1 0 0,-1 0-1 0 0,1 0 1 0 0,0 0 0 0 0,-1 0-1 0 0,1 0 1 0 0,0 0-1 0 0,0 0 1 0 0,-1 0 0 0 0,1 0-1 0 0,0 0 1 0 0,-1 0-1 0 0,1 0 1 0 0,0 0 0 0 0,0 0-1 0 0,-1 0 1 0 0,1 0-1 0 0,0 0 1 0 0,0 0-1 0 0,-1-1 1 0 0,1 1 0 0 0,0 0-1 0 0,0 0 1 0 0,-1 0-1 0 0,1 0 1 0 0,0-1 0 0 0,0 1-1 0 0,0 0 1 0 0,-1 0-1 0 0,1-1 1 0 0,0 1-1 0 0,0 0 1 0 0,0 0 0 0 0,0-1-1 0 0,0 1 1 0 0,-1 0-1 0 0,1 0 1 0 0,0-1 0 0 0,0 1-1 0 0,0 0 1 0 0,0-1-1 0 0,0 1-6 0 0,3-49 240 0 0,2 32-324 0 0,1 0 0 0 0,0 1-1 0 0,1-1 1 0 0,1 1 0 0 0,0 1 0 0 0,1-1-1 0 0,1 2 1 0 0,0-1 0 0 0,1 1-1 0 0,1 1 1 0 0,0 0 0 0 0,1 1-1 0 0,11-9 85 0 0,-18 16-28 0 0,1 1-1 0 0,0 0 1 0 0,0 0-1 0 0,0 1 1 0 0,0 0-1 0 0,1 0 1 0 0,-1 1-1 0 0,1 0 0 0 0,0 0 1 0 0,0 1-1 0 0,-1 0 1 0 0,1 0-1 0 0,0 1 1 0 0,0 0-1 0 0,0 0 1 0 0,0 1-1 0 0,2 0 29 0 0,14 11-67 0 0,-21-11 99 0 0,1 1 0 0 0,-1 0 0 0 0,1 0 0 0 0,-1 0 0 0 0,0 1 0 0 0,0-1 0 0 0,0 1 0 0 0,0 0 0 0 0,-1 0 0 0 0,1 0 0 0 0,-1 0 0 0 0,0 0 0 0 0,1 0 0 0 0,-1 1 0 0 0,-1-1 0 0 0,1 1 0 0 0,0-1 0 0 0,-1 1 0 0 0,0 0 0 0 0,0 0 0 0 0,0 0 0 0 0,0-1 0 0 0,-1 1 0 0 0,0 0 0 0 0,1 4-32 0 0,-4-1 64 0 0,0 0 0 0 0,0 0 0 0 0,-1 0 0 0 0,1 0 0 0 0,-1 0 0 0 0,-1-1 0 0 0,1 0 0 0 0,-1 0 0 0 0,-1 0 0 0 0,1-1 0 0 0,-1 1 0 0 0,0-1 0 0 0,0-1 0 0 0,0 1 0 0 0,0-1 0 0 0,-4 2-64 0 0,-19 8 48 0 0,0-1 0 0 0,-1-1 0 0 0,-1-1 0 0 0,0-2 0 0 0,0-1 0 0 0,-29 3-48 0 0,47-9-331 0 0,0 0-1 0 0,0-1 1 0 0,0-1-1 0 0,0 0 0 0 0,0-1 1 0 0,0 0-1 0 0,-8-2 332 0 0,13-1-133 0 0,11-12-5974 0 0,6 8 4285 0 0</inkml:trace>
  <inkml:trace contextRef="#ctx0" brushRef="#br0" timeOffset="444.393">788 521 12032 0 0,'0'0'273'0'0,"0"0"40"0"0,0 0 21 0 0,0 0-44 0 0,-10-10-106 0 0,7 9-44 0 0,0 0 0 0 0,-1 0-1 0 0,1 1 1 0 0,-1 0-1 0 0,1-1 1 0 0,-1 1 0 0 0,1 0-1 0 0,0 1 1 0 0,-1-1 0 0 0,1 1-1 0 0,-1-1 1 0 0,1 1-1 0 0,0 0 1 0 0,0 0 0 0 0,-1 1-140 0 0,-7 1 240 0 0,-2-1-82 0 0,1 2 0 0 0,-1-1 0 0 0,1 2 0 0 0,-1 0 0 0 0,1 0 0 0 0,1 1-1 0 0,-1 1 1 0 0,1 0 0 0 0,0 0 0 0 0,1 1 0 0 0,0 0 0 0 0,0 1 0 0 0,-6 7-158 0 0,13-12 36 0 0,0-2-25 0 0,-1 2 1 0 0,1-1-1 0 0,-1 0 0 0 0,1 0 0 0 0,0 1 1 0 0,1 0-1 0 0,-1 0 0 0 0,1 0 1 0 0,-1 0-1 0 0,1 0 0 0 0,0 0 0 0 0,1 0 1 0 0,-1 1-1 0 0,1-1 0 0 0,-1 1 1 0 0,2-1-1 0 0,-1 1 0 0 0,0-1 0 0 0,1 1 1 0 0,0 0-1 0 0,0-1 0 0 0,0 1 1 0 0,0-1-1 0 0,1 1 0 0 0,0 0 0 0 0,1 2-11 0 0,1-5 28 0 0,1 0 0 0 0,0 0 0 0 0,0 0 0 0 0,0-1 0 0 0,0 1 0 0 0,0-1 0 0 0,0 0 0 0 0,1 0 0 0 0,-1 0 0 0 0,0-1 0 0 0,0 1 0 0 0,1-1 0 0 0,-1 0 0 0 0,0 0 0 0 0,1-1 0 0 0,-1 1 0 0 0,0-1 0 0 0,1 0 0 0 0,-1 0 0 0 0,0-1 0 0 0,0 1 0 0 0,0-1 0 0 0,0 0 0 0 0,0 0 0 0 0,-1 0 0 0 0,1 0 0 0 0,0-1 0 0 0,-1 1 0 0 0,0-1 0 0 0,0 0 0 0 0,1 0 0 0 0,-2 0 0 0 0,2-2-28 0 0,5-4-16 0 0,1-1 0 0 0,-2 0 0 0 0,1 0 0 0 0,-1-1 0 0 0,-1-1 0 0 0,0 1-1 0 0,-1-1 1 0 0,0 0 0 0 0,-1 0 0 0 0,1-3 16 0 0,36-77-235 0 0,-35 86 225 0 0,-6 8-20 0 0,51 164 438 0 0,-3-87-437 0 0,-29-70-893 0 0,-8-11-3828 0 0,-2-1-980 0 0</inkml:trace>
  <inkml:trace contextRef="#ctx0" brushRef="#br0" timeOffset="927.219">1010 255 12840 0 0,'0'0'289'0'0,"0"0"40"0"0,0 0 23 0 0,0 0-36 0 0,-3 14-194 0 0,3 8 276 0 0,1 0 1 0 0,2 0 0 0 0,0 0-1 0 0,1-1 1 0 0,2 1-1 0 0,6 19-398 0 0,30 124 1640 0 0,-25-84-1112 0 0,-3-101-430 0 0,15-52-1348 0 0,-25 66 1158 0 0,0-1 0 0 0,0 1 0 0 0,0 0 0 0 0,1 0 0 0 0,0 1 0 0 0,0-1 0 0 0,1 1 0 0 0,-1 0 0 0 0,1 1 0 0 0,0-1 0 0 0,0 1 0 0 0,1 0 1 0 0,-1 1-1 0 0,2-1 92 0 0,19-7-99 0 0,-23 8 101 0 0,0 1 1 0 0,0 0 0 0 0,0 0 0 0 0,0 0 0 0 0,1 0-1 0 0,-1 1 1 0 0,1-1 0 0 0,-1 1 0 0 0,1 1 0 0 0,0-1-1 0 0,-1 0 1 0 0,1 1 0 0 0,0 0 0 0 0,-1 0 0 0 0,1 1-1 0 0,0-1 1 0 0,-1 1 0 0 0,1 0 0 0 0,-1 0-1 0 0,1 1 1 0 0,-1-1 0 0 0,1 1 0 0 0,1 1-3 0 0,-1 0 138 0 0,-1 0-1 0 0,1 1 1 0 0,-1-1 0 0 0,0 1 0 0 0,0 0 0 0 0,0 0 0 0 0,-1 0-1 0 0,0 0 1 0 0,0 1 0 0 0,0-1 0 0 0,0 1 0 0 0,0 0 0 0 0,-1 0-1 0 0,0 0 1 0 0,0 0 0 0 0,0 0 0 0 0,-1 0 0 0 0,0 1-1 0 0,0 1-137 0 0,-1-4 81 0 0,0 0 0 0 0,0 0 0 0 0,-1 1 0 0 0,0-1 0 0 0,1 0 0 0 0,-1 0 0 0 0,-1 0 0 0 0,1 0 0 0 0,0 0 0 0 0,-1 0 0 0 0,1-1-1 0 0,-1 1 1 0 0,0 0 0 0 0,0-1 0 0 0,0 1 0 0 0,0-1 0 0 0,0 1 0 0 0,-1-1 0 0 0,1 0 0 0 0,-1 0 0 0 0,1 0 0 0 0,-1-1 0 0 0,0 1 0 0 0,0-1-1 0 0,1 1 1 0 0,-4 0-81 0 0,-79 23 663 0 0,43-23-569 0 0,17 0-366 0 0,-1 0 0 0 0,0-2 0 0 0,1-1 1 0 0,-1-1-1 0 0,1-1 0 0 0,-1-1 0 0 0,-10-4 272 0 0,20 2-1217 0 0,6-3-4093 0 0,4-1-464 0 0</inkml:trace>
  <inkml:trace contextRef="#ctx0" brushRef="#br0" timeOffset="1225.549">1509 418 15408 0 0,'3'0'104'0'0,"0"0"1"0"0,1 0-1 0 0,-1 1 1 0 0,0-1 0 0 0,0 1-1 0 0,0 0 1 0 0,0 0 0 0 0,0 0-1 0 0,0 0 1 0 0,0 0 0 0 0,0 1-1 0 0,0 0 1 0 0,-1-1-1 0 0,1 1 1 0 0,-1 0 0 0 0,1 0-1 0 0,-1 0 1 0 0,0 1 0 0 0,1-1-1 0 0,-1 1 1 0 0,0-1 0 0 0,-1 1-1 0 0,1-1 1 0 0,0 1 0 0 0,-1 0-1 0 0,0 0 1 0 0,1 0-1 0 0,-1 0 1 0 0,0 2-105 0 0,8 43 3397 0 0,-14-13-2031 0 0,18 33-348 0 0,2-22-839 0 0,-5-21-114 0 0,-10-24-33 0 0,0-1-108 0 0,0 0-62 0 0,0 0-20 0 0,0 0-128 0 0,0 0-533 0 0,1-1-233 0 0,-1-19-5912 0 0,-8 4 486 0 0</inkml:trace>
  <inkml:trace contextRef="#ctx0" brushRef="#br0" timeOffset="1473.259">1490 185 15408 0 0,'2'-1'52'0'0,"0"-1"0"0"0,0 1 0 0 0,0-1 1 0 0,-1 1-1 0 0,1-1 0 0 0,0 0 1 0 0,-1 0-1 0 0,1 0 0 0 0,-1 0 0 0 0,1 0 1 0 0,-1 0-1 0 0,0 0 0 0 0,0 0 1 0 0,0 0-1 0 0,0-1 0 0 0,0 1 0 0 0,-1 0 1 0 0,1-1-1 0 0,-1 1 0 0 0,1 0 1 0 0,-1-1-1 0 0,0 1 0 0 0,0-1 0 0 0,0 1 1 0 0,0-1-1 0 0,0 1 0 0 0,-1 0 1 0 0,1-1-1 0 0,-1 1 0 0 0,0-1 1 0 0,1 1-1 0 0,-2-2-52 0 0,-40-65 3038 0 0,30 64-1496 0 0,8 26-1795 0 0,3-11 131 0 0,0-5 89 0 0,-1 16-5947 0 0,0-7-589 0 0</inkml:trace>
  <inkml:trace contextRef="#ctx0" brushRef="#br0" timeOffset="1642.22">1813 1 14976 0 0,'0'0'340'0'0,"0"0"50"0"0,5 5 383 0 0,-2 1-700 0 0,-1-1-1 0 0,1 1 1 0 0,-2-1-1 0 0,1 1 1 0 0,0-1-1 0 0,-1 1 0 0 0,0 0 1 0 0,-1 0-1 0 0,1 0 1 0 0,-1 0-1 0 0,0 4-72 0 0,1 13 507 0 0,-3 49 919 0 0,2 9 92 0 0,9 82 746 0 0,-8-93-2017 0 0,4 0 1 0 0,3 0-1 0 0,7 23-247 0 0,8-11 36 0 0,-1-31-2443 0 0,-21-50 1868 0 0,0 0 753 0 0,1 1-4124 0 0,-1-2 1355 0 0,4 3-3745 0 0</inkml:trace>
  <inkml:trace contextRef="#ctx0" brushRef="#br0" timeOffset="2391.673">1803 545 7248 0 0,'0'0'209'0'0,"2"-4"285"0"0,0 2 3579 0 0,17-6-1513 0 0,19 4-911 0 0,35-10-295 0 0,-21 3-974 0 0,18 1-313 0 0,-42 5-2551 0 0,-16 2-3170 0 0</inkml:trace>
  <inkml:trace contextRef="#ctx0" brushRef="#br0" timeOffset="3102.478">2249 513 13200 0 0,'-13'-9'2633'0'0,"0"27"-828"0"0,19 46-413 0 0,8 11-719 0 0,4-17-435 0 0,-17-54-185 0 0,0 6-28 0 0,1 0 7 0 0,-1-8-108 0 0,-1-2-62 0 0,0 0-20 0 0,0 0-154 0 0,0 0-638 0 0,0 0-282 0 0,0 0-57 0 0</inkml:trace>
  <inkml:trace contextRef="#ctx0" brushRef="#br0" timeOffset="3367.99">2151 253 14480 0 0,'-22'-51'1629'0'0,"21"50"-1438"0"0,1 1 54 0 0,0 0 9 0 0,27-4 672 0 0,-8 11-6014 0 0,-9-2-341 0 0</inkml:trace>
  <inkml:trace contextRef="#ctx0" brushRef="#br0" timeOffset="3528.082">2513 133 14224 0 0,'0'2'322'0'0,"20"66"916"0"0,-8 1-335 0 0,2-1 1 0 0,4 0 0 0 0,2-2 0 0 0,4 2-904 0 0,28 91 728 0 0,-39-110-3350 0 0,-13-48-3731 0 0</inkml:trace>
  <inkml:trace contextRef="#ctx0" brushRef="#br0" timeOffset="3869.535">2331 354 13880 0 0,'1'-1'314'0'0,"36"-16"878"0"0,-3 3-1178 0 0,25 2-94 0 0,-35 5 90 0 0,1 1 1 0 0,0 1 0 0 0,0 1 0 0 0,1 2 0 0 0,9 0-11 0 0,26-4 154 0 0,17 20-250 0 0,-74-12 99 0 0,0-1 1 0 0,-1 1-1 0 0,1 0 1 0 0,-1 0 0 0 0,0 0-1 0 0,1 1 1 0 0,-1-1-1 0 0,0 1 1 0 0,-1 0 0 0 0,1 0-1 0 0,0 0 1 0 0,-1 0 0 0 0,0 0-1 0 0,1 0 1 0 0,-1 1-1 0 0,-1-1 1 0 0,1 1 0 0 0,0-1-1 0 0,-1 1 1 0 0,0 0 0 0 0,0 0-1 0 0,0-1 1 0 0,0 1-1 0 0,0 0 1 0 0,-1 0 0 0 0,0 0-1 0 0,0 0 1 0 0,0 1-4 0 0,1 41 1110 0 0,4 3 513 0 0,-4-36-1205 0 0,1-1 1 0 0,1 0-1 0 0,0 0 1 0 0,0 0-1 0 0,1 0 0 0 0,1-1 1 0 0,0 0-1 0 0,0 0 0 0 0,4 5-418 0 0,25 24 703 0 0,-33-39-631 0 0,-1-1-105 0 0,7-5-3235 0 0,-7-5-3853 0 0</inkml:trace>
  <inkml:trace contextRef="#ctx0" brushRef="#br0" timeOffset="4124.365">2824 145 14512 0 0,'0'0'429'0'0,"1"-1"-13"0"0,22-6-271 0 0,-19 7-153 0 0,0 1-1 0 0,0-1 1 0 0,0 1-1 0 0,-1 0 0 0 0,1 0 1 0 0,0 0-1 0 0,-1 0 1 0 0,1 1-1 0 0,-1-1 1 0 0,1 1-1 0 0,-1 0 1 0 0,0 0-1 0 0,1 0 1 0 0,-1 1-1 0 0,-1-1 0 0 0,1 1 1 0 0,0 0-1 0 0,0-1 1 0 0,-1 1-1 0 0,0 1 1 0 0,2 1 8 0 0,14 26-4289 0 0,-13-15-457 0 0</inkml:trace>
  <inkml:trace contextRef="#ctx0" brushRef="#br0" timeOffset="4373.797">3065 400 11408 0 0,'0'-2'31'0'0,"1"0"0"0"0,-1 0 1 0 0,1 1-1 0 0,0-1 0 0 0,0 1 0 0 0,0-1 1 0 0,0 1-1 0 0,0-1 0 0 0,0 1 0 0 0,0-1 1 0 0,1 1-1 0 0,-1 0 0 0 0,0 0 1 0 0,1 0-1 0 0,-1-1 0 0 0,1 1 0 0 0,-1 1 1 0 0,1-1-1 0 0,0 0 0 0 0,-1 0 1 0 0,1 1-1 0 0,0-1 0 0 0,0 1 0 0 0,-1-1 1 0 0,2 1-32 0 0,11-7 10 0 0,-3 0 14 0 0,41-39 1384 0 0,-41 31-1001 0 0,-7 9-150 0 0,0 1 0 0 0,0-1-1 0 0,-1 0 1 0 0,1 0-1 0 0,-1 0 1 0 0,-1 0 0 0 0,1 0-1 0 0,-1-1 1 0 0,0 1 0 0 0,0-1-1 0 0,-1 0 1 0 0,0 1-1 0 0,1-8-256 0 0,-2 13 63 0 0,1-1 0 0 0,-1 1 0 0 0,0-1 0 0 0,1 1 0 0 0,-1-1 0 0 0,0 1-1 0 0,0-1 1 0 0,0 1 0 0 0,0-1 0 0 0,0 1 0 0 0,0-1 0 0 0,-1 1 0 0 0,1-1 0 0 0,0 1-1 0 0,-1-1 1 0 0,1 1 0 0 0,-1-1 0 0 0,0 1 0 0 0,1 0 0 0 0,-1-1 0 0 0,0 1-1 0 0,0 0 1 0 0,0 0 0 0 0,0-1 0 0 0,0 1 0 0 0,0 0 0 0 0,0 0 0 0 0,0 0-1 0 0,0 0 1 0 0,-1 0 0 0 0,1 1 0 0 0,0-1 0 0 0,-1 0 0 0 0,1 1 0 0 0,0-1-1 0 0,-1 0 1 0 0,1 1 0 0 0,-1 0 0 0 0,1-1 0 0 0,-1 1 0 0 0,1 0-63 0 0,-2 0 21 0 0,0 0 1 0 0,0 1 0 0 0,0-1-1 0 0,0 1 1 0 0,0-1 0 0 0,1 1 0 0 0,-1 0-1 0 0,0 0 1 0 0,1 1 0 0 0,-1-1-1 0 0,1 1 1 0 0,-1-1 0 0 0,1 1-1 0 0,-1 0 1 0 0,1-1 0 0 0,0 1-1 0 0,0 0 1 0 0,0 1 0 0 0,0-1 0 0 0,0 1-23 0 0,-5 4-10 0 0,-70 105-49 0 0,72-105 69 0 0,1 1-1 0 0,0-1 1 0 0,0 1-1 0 0,1 0 1 0 0,0-1-1 0 0,0 1 1 0 0,1 1-1 0 0,0-1 1 0 0,1 0-1 0 0,0 0 1 0 0,0 1-1 0 0,0-1 1 0 0,1 1-1 0 0,1 2-8 0 0,1 7 42 0 0,-2-16-35 0 0,0 0 1 0 0,0 0-1 0 0,0 0 0 0 0,0 0 1 0 0,0 0-1 0 0,0 0 1 0 0,1-1-1 0 0,-1 1 0 0 0,1 0 1 0 0,0 0-1 0 0,0 0 0 0 0,-1 0 1 0 0,1-1-1 0 0,0 1 1 0 0,0 0-1 0 0,1-1 0 0 0,-1 1 1 0 0,0 0-1 0 0,0-1 0 0 0,2 2-7 0 0,56 31 392 0 0,16-30 97 0 0,-44-7-330 0 0,79-16-427 0 0,-43-12-3002 0 0,-41 14-3383 0 0</inkml:trace>
  <inkml:trace contextRef="#ctx0" brushRef="#br0" timeOffset="4675.295">3690 203 14544 0 0,'-2'-1'66'0'0,"0"-1"0"0"0,0 1 0 0 0,0 0 0 0 0,0 0 0 0 0,0 0 1 0 0,0 0-1 0 0,0 0 0 0 0,0 1 0 0 0,-1-1 0 0 0,1 1 1 0 0,0-1-1 0 0,0 1 0 0 0,-1 0 0 0 0,1 0 0 0 0,0 0 0 0 0,0 0 1 0 0,-1 0-1 0 0,1 0 0 0 0,0 1 0 0 0,0-1 0 0 0,-1 1 1 0 0,-1 0-67 0 0,-2 1 28 0 0,-1 0 1 0 0,0 1 0 0 0,1-1 0 0 0,-1 1 0 0 0,1 1 0 0 0,0-1 0 0 0,0 1 0 0 0,1 0 0 0 0,-1 0-1 0 0,1 1 1 0 0,0 0 0 0 0,0 0 0 0 0,0 0 0 0 0,0 0 0 0 0,1 1 0 0 0,0 0 0 0 0,0 0-1 0 0,0 2-28 0 0,2-4 34 0 0,1-1 0 0 0,-1 1 0 0 0,1-1-1 0 0,0 1 1 0 0,0-1 0 0 0,0 1 0 0 0,1-1-1 0 0,0 1 1 0 0,-1 0 0 0 0,1-1 0 0 0,0 1-1 0 0,1 0 1 0 0,-1-1 0 0 0,1 1 0 0 0,-1 0-1 0 0,1-1 1 0 0,0 1 0 0 0,0-1-1 0 0,1 1 1 0 0,-1-1 0 0 0,1 0 0 0 0,0 0-1 0 0,-1 1 1 0 0,2-1 0 0 0,-1 0 0 0 0,0-1-1 0 0,0 1 1 0 0,1 0 0 0 0,1 0-34 0 0,89 64 787 0 0,-82-60-745 0 0,151 96 1526 0 0,-149-83-554 0 0,-13-19-724 0 0,-1 0-2 0 0,-4 3-197 0 0,0-1 0 0 0,-1 1 0 0 0,1-1-1 0 0,-1-1 1 0 0,0 1 0 0 0,1-1 0 0 0,-1 0-1 0 0,-1 0 1 0 0,1 0 0 0 0,0-1-1 0 0,0 0 1 0 0,0-1 0 0 0,-1 1 0 0 0,1-1-1 0 0,0 0 1 0 0,-1-1 0 0 0,1 1 0 0 0,0-1-91 0 0,-7 1 70 0 0,-138-3-14 0 0,129 2-140 0 0,-65-10-3897 0 0,80 9 2686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12:01:07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36 11256 0 0,'0'0'256'0'0,"-11"-11"621"0"0,-13-1-293 0 0,23 12-49 0 0,1 0 29 0 0,-19 9 2155 0 0,16-5-2530 0 0,0 1-1 0 0,1-1 0 0 0,0 1 1 0 0,-1 0-1 0 0,2 0 0 0 0,-1 0 1 0 0,1 0-1 0 0,-1 0 0 0 0,1 0 1 0 0,1 0-1 0 0,-1 0 0 0 0,1 0 1 0 0,0 1-1 0 0,0-1 0 0 0,0 0 1 0 0,1 0-1 0 0,1 5-188 0 0,-1 14 312 0 0,9 110 494 0 0,-1-17-286 0 0,8 17-226 0 0,-2-5-145 0 0,-16-52-36 0 0,-4-16-5 0 0,-7-26-876 0 0,1-48-744 0 0,-15-50-560 0 0,-17-58-1890 0 0,32 91 3351 0 0,2 0-1 0 0,1-1 1 0 0,1 1 0 0 0,1-1-1 0 0,2-1 1 0 0,2 1 0 0 0,0-1-1 0 0,3-22 612 0 0,3-63 1463 0 0,-2 107-1167 0 0,0 0 0 0 0,0 0 1 0 0,1 0-1 0 0,1 0 0 0 0,-1 1 0 0 0,2-1 1 0 0,-1 1-1 0 0,1 0 0 0 0,1 1 0 0 0,0-1 0 0 0,0 1 1 0 0,4-4-297 0 0,-6 8 111 0 0,-1-1 1 0 0,1 1 0 0 0,0 0-1 0 0,1 1 1 0 0,-1-1 0 0 0,1 1 0 0 0,0 0-1 0 0,-1 0 1 0 0,1 0 0 0 0,1 1 0 0 0,-1-1-1 0 0,0 1 1 0 0,0 1 0 0 0,1-1 0 0 0,2 0-112 0 0,0 0 96 0 0,1 1 1 0 0,-1 0-1 0 0,1 0 1 0 0,-1 1-1 0 0,1 0 1 0 0,-1 0 0 0 0,1 1-1 0 0,-1 0 1 0 0,1 0-1 0 0,-1 1 1 0 0,0 0-1 0 0,0 1 1 0 0,0 0-1 0 0,6 3-96 0 0,-8-3 33 0 0,1 0 18 0 0,0-1 0 0 0,-1 2 0 0 0,0-1 0 0 0,1 1 0 0 0,-1 0 0 0 0,-1 0 0 0 0,1 1 0 0 0,-1-1 0 0 0,1 1 0 0 0,-1 1 0 0 0,-1-1 0 0 0,1 1 0 0 0,-1-1 0 0 0,0 1 0 0 0,0 0-1 0 0,0 3-50 0 0,-2-5 39 0 0,-1 0 1 0 0,0 1-1 0 0,0-1 0 0 0,0 0 0 0 0,-1 1 0 0 0,0-1 0 0 0,0 1 0 0 0,0-1 0 0 0,0 0 0 0 0,0 1 0 0 0,-1-1 0 0 0,0 1 0 0 0,0-1 0 0 0,0 0 0 0 0,-1 0 0 0 0,1 1 0 0 0,-1-1 0 0 0,0 0 0 0 0,0 0 0 0 0,0-1 0 0 0,-1 1 0 0 0,0 0 0 0 0,1-1 0 0 0,-1 1 0 0 0,0-1 0 0 0,-1 0-39 0 0,-7 8 96 0 0,-1-1 0 0 0,-1-1 1 0 0,0 0-1 0 0,0 0 0 0 0,0-2 0 0 0,-1 1 0 0 0,-1-2 0 0 0,1 0 0 0 0,-10 3-96 0 0,11-5 49 0 0,0-1-1 0 0,-1 0 0 0 0,1 0 1 0 0,-1-2-1 0 0,1 1 0 0 0,-1-2 0 0 0,0 0 1 0 0,1 0-1 0 0,-2-2-48 0 0,14 2 0 0 0,-6-1-8 0 0,0 0 0 0 0,-1 0 0 0 0,1-1 0 0 0,0 0 0 0 0,0 0 0 0 0,-1-1 0 0 0,2 0 0 0 0,-1 0 0 0 0,0-1 0 0 0,-4-3 8 0 0,11 5-139 0 0,-1 0-1 0 0,1 1 1 0 0,0-1 0 0 0,-1 0-1 0 0,1 0 1 0 0,0 0 0 0 0,0 0-1 0 0,0 0 1 0 0,1 0-1 0 0,-1 0 1 0 0,0 0 0 0 0,1 0-1 0 0,-1 0 1 0 0,1 1 0 0 0,0-1-1 0 0,0 0 1 0 0,-1 0 0 0 0,1 0-1 0 0,0 1 1 0 0,0-1-1 0 0,1 1 1 0 0,-1-1 0 0 0,0 1-1 0 0,0-1 1 0 0,1 1 0 0 0,-1 0-1 0 0,1-1 1 0 0,-1 1 0 0 0,1 0-1 0 0,0 0 1 0 0,-1 0-1 0 0,1 0 1 0 0,0 1 0 0 0,0-1-1 0 0,0 0 1 0 0,0 1 0 0 0,1-1 139 0 0,8-6-1252 0 0,3-6-432 0 0,4 0-10 0 0</inkml:trace>
  <inkml:trace contextRef="#ctx0" brushRef="#br0" timeOffset="561.896">420 79 9848 0 0,'0'0'222'0'0,"0"0"30"0"0,2-1 19 0 0,16-3 8 0 0,-17 4-180 0 0,0 0 0 0 0,1 0 0 0 0,0 0 1 0 0,-1 0-1 0 0,1 0 0 0 0,-1 1 0 0 0,0-1 1 0 0,1 0-1 0 0,-1 1 0 0 0,1-1 0 0 0,-1 1 1 0 0,1-1-1 0 0,-1 1 0 0 0,0 0 0 0 0,1-1 1 0 0,-1 1-1 0 0,0 0 0 0 0,0 0 0 0 0,0 0 1 0 0,0 0-1 0 0,0 0 0 0 0,0 0 0 0 0,0 0 1 0 0,0 1-1 0 0,0-1 0 0 0,0 0 0 0 0,0 1 1 0 0,-1-1-1 0 0,1 0 0 0 0,0 1 0 0 0,-1-1 1 0 0,0 0-1 0 0,1 1 0 0 0,-1 0-99 0 0,4 6 201 0 0,-1-1 1 0 0,0 1-1 0 0,-1-1 0 0 0,1 1 0 0 0,-1 0 0 0 0,-1 0 1 0 0,0 0-1 0 0,0 0 0 0 0,-1 0 0 0 0,1 3-201 0 0,1 100 789 0 0,-1-73-85 0 0,-2-36-510 0 0,4 4 217 0 0,-3-8 29 0 0,1-2-394 0 0,35-92 787 0 0,-23 68-932 0 0,2 1 0 0 0,1 1 0 0 0,2 0 0 0 0,12-14 99 0 0,-21 30-152 0 0,1-1 0 0 0,1 2-1 0 0,-1 0 1 0 0,2 0 0 0 0,-1 1-1 0 0,1 0 1 0 0,10-4 152 0 0,39-8-542 0 0,-53 17 350 0 0,-6 3 20 0 0,-1 1 92 0 0,11 62-92 0 0,-24 32 108 0 0,-1 13 75 0 0,16-25 266 0 0,-2-81-239 0 0,0 1 0 0 0,1-1 0 0 0,0 0 0 0 0,-1 0 0 0 0,1-1 0 0 0,0 1 0 0 0,0 0 0 0 0,0-1 0 0 0,0 1 0 0 0,0-1 0 0 0,0 1 0 0 0,1-1 0 0 0,-1 0 0 0 0,0 0-1 0 0,1 0 1 0 0,-1 0 0 0 0,1 0 0 0 0,-1-1 0 0 0,1 1 0 0 0,-1-1 0 0 0,1 0 0 0 0,-1 0 0 0 0,1 1 0 0 0,0-2 0 0 0,-1 1 0 0 0,1 0 0 0 0,-1 0 0 0 0,1-1-1 0 0,1 0-37 0 0,3-1 61 0 0,-1-1 0 0 0,1 0-1 0 0,-1 0 1 0 0,0 0-1 0 0,0-1 1 0 0,0 0-1 0 0,0 0 1 0 0,0-1-1 0 0,-1 1 1 0 0,0-1-1 0 0,0 0 1 0 0,0-1-1 0 0,-1 1 1 0 0,0-1-1 0 0,0 0 1 0 0,0 0-1 0 0,-1 0 1 0 0,0 0 0 0 0,0-1-1 0 0,0 1 1 0 0,-1-1-1 0 0,0 0 1 0 0,0 0-1 0 0,-1 0 1 0 0,0 0-1 0 0,0 0 1 0 0,0 0-1 0 0,-1 0 1 0 0,0 0-1 0 0,-1 0 1 0 0,0 0-1 0 0,0 0 1 0 0,0 0 0 0 0,-1 0-1 0 0,-2-6-60 0 0,0 4 17 0 0,0 0-1 0 0,-1 1 1 0 0,0 0-1 0 0,0 0 1 0 0,-1 1-1 0 0,0-1 1 0 0,0 1-1 0 0,-1 0 1 0 0,1 1 0 0 0,-2-1-1 0 0,1 2 1 0 0,-7-6-17 0 0,-46-18-1150 0 0,30 26-5127 0 0,21 3 551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12:01:02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369 514 5848 0 0,'-3'-131'2652'0'0,"-5"42"1072"0"0,-7 12 404 0 0,12 120-297 0 0,-1 2-4015 0 0,7 111 840 0 0,13-25-226 0 0,-6-73 228 0 0,16 63-354 0 0,-13-78-642 0 0,-13-42 132 0 0,0-1-36 0 0,0 0-145 0 0,0 0-58 0 0,0 0-17 0 0,2-2-171 0 0,-2 1 451 0 0,1 0 1 0 0,0 0-1 0 0,-1 0 0 0 0,1-1 0 0 0,-1 1 0 0 0,0 0 1 0 0,1-1-1 0 0,-1 1 0 0 0,0 0 0 0 0,0-1 0 0 0,1 1 1 0 0,-1 0-1 0 0,0-1 0 0 0,0 1 0 0 0,-1-1 0 0 0,1 1 1 0 0,0 0-1 0 0,0-1 0 0 0,-1 1 0 0 0,1 0 1 0 0,-1-1-1 0 0,1 1 0 0 0,-1 0 0 0 0,1 0 0 0 0,-1 0 1 0 0,-1-2 181 0 0,-4-11-1728 0 0</inkml:trace>
  <inkml:trace contextRef="#ctx0" brushRef="#br0" timeOffset="1408.879">3 549 10880 0 0,'0'0'248'0'0,"0"0"34"0"0,0 0 20 0 0,0 0-38 0 0,0 0-171 0 0,-2 2-38 0 0,2-2 173 0 0,0 0 77 0 0,0 0 14 0 0,25-3 1225 0 0,142-32 738 0 0,-39 7-1941 0 0,154-50-122 0 0,-272 74-212 0 0,1 1-1 0 0,-1 1 1 0 0,0 0 0 0 0,1 0-1 0 0,-1 1 1 0 0,1 0 0 0 0,-1 1-1 0 0,5 0-6 0 0,-14 1 19 0 0,0 1-1 0 0,0-1 0 0 0,0 0 0 0 0,0 0 0 0 0,0 1 0 0 0,0-1 0 0 0,0 0 0 0 0,0 1 0 0 0,0-1 0 0 0,-1 1 0 0 0,1-1 0 0 0,0 1 1 0 0,-1 0-1 0 0,0-1 0 0 0,1 1 0 0 0,-1-1 0 0 0,0 1 0 0 0,0 0 0 0 0,0-1 0 0 0,0 1 0 0 0,0 0 0 0 0,0-1 0 0 0,0 1 0 0 0,0 0 1 0 0,-1-1-1 0 0,1 1 0 0 0,-1 0-18 0 0,1 7 39 0 0,-27 93-425 0 0,-25 126 780 0 0,43-163-715 0 0,9-64 420 0 0,0 0 11 0 0,0 1-30 0 0,0-1-125 0 0,0-1-22 0 0,6-19 97 0 0,42-128 364 0 0,-24 92-250 0 0,24-16-312 0 0,21 18 3 0 0,6 24-6 0 0,78 20-1824 0 0,-76 4 193 0 0,-2 1-3258 0 0,-73 4 3987 0 0,-2 0-14 0 0,-2-5-1982 0 0,-9 4 3640 0 0,1 1 0 0 0,-1 1 0 0 0,1 0-1 0 0,-1 0 1 0 0,1 1 0 0 0,-1 0 0 0 0,1 1-1 0 0,0 1 1 0 0,0-1 0 0 0,0 1 0 0 0,-2 2-571 0 0,-3 0 528 0 0,1 0 1 0 0,0 1 0 0 0,0 1 0 0 0,1 0-1 0 0,0 1 1 0 0,0 0 0 0 0,1 1-1 0 0,0 1 1 0 0,-5 5-529 0 0,13-11 106 0 0,0 0 0 0 0,1 1 0 0 0,-1-1 1 0 0,1 1-1 0 0,0 0 0 0 0,0 0 0 0 0,1 0 0 0 0,0 0 0 0 0,0 0 0 0 0,0 1 0 0 0,1-1 0 0 0,0 1 0 0 0,0-1 0 0 0,0 1 0 0 0,1-1 0 0 0,1 5-106 0 0,-1-8 27 0 0,1 0 0 0 0,0 0 0 0 0,0 0 0 0 0,0 0 0 0 0,0 0 0 0 0,0 0-1 0 0,1 0 1 0 0,-1 0 0 0 0,1 0 0 0 0,0-1 0 0 0,0 1 0 0 0,0 0 0 0 0,0-1-1 0 0,0 0 1 0 0,1 1 0 0 0,-1-1 0 0 0,1 0 0 0 0,0-1 0 0 0,-1 1 0 0 0,1 0-1 0 0,0-1 1 0 0,0 1 0 0 0,0-1 0 0 0,0 0 0 0 0,0 0 0 0 0,0 0 0 0 0,0 0-1 0 0,2 0-26 0 0,-3-1 78 0 0,0 1-22 0 0,4-1-28 0 0,-1 0-1 0 0,1 1 1 0 0,-1-2 0 0 0,1 1 0 0 0,-1-1 0 0 0,1 1-1 0 0,-1-1 1 0 0,1-1 0 0 0,-1 1 0 0 0,0-1 0 0 0,0 0-1 0 0,1 0 1 0 0,-2-1 0 0 0,1 1 0 0 0,0-1 0 0 0,0 0 0 0 0,-1-1-1 0 0,0 1 1 0 0,1-1 0 0 0,-1 0 0 0 0,-1 0 0 0 0,1 0-1 0 0,-1 0 1 0 0,1-1 0 0 0,-1 1 0 0 0,0-1 0 0 0,-1 0-1 0 0,1 0-27 0 0,39-102 64 0 0,-27 6-64 0 0,-11 78-16 0 0,-4 22-61 0 0,6 21-66 0 0,66 160 131 0 0,-66-167 16 0 0,-4-9 13 0 0,-1 0-1 0 0,1 0 0 0 0,0 0 0 0 0,0 0 1 0 0,0-1-1 0 0,0 1 0 0 0,1 0 1 0 0,-1-1-1 0 0,1 0 0 0 0,0 0 1 0 0,0 0-1 0 0,0 0 0 0 0,0 0 0 0 0,3 1-16 0 0,6 4 198 0 0,6-4 100 0 0,-13-8-296 0 0,0 0 0 0 0,0-1 0 0 0,-1 0 0 0 0,1 0-1 0 0,-1 0 1 0 0,-1 0 0 0 0,1-1 0 0 0,-1 1-1 0 0,0-1 1 0 0,0 0 0 0 0,0 0 0 0 0,-1 0-1 0 0,0 0 1 0 0,0-1 0 0 0,-1 1 0 0 0,1-1 0 0 0,-2 1-1 0 0,1-6-1 0 0,4-9-217 0 0,41-130-1332 0 0,-23 110 1227 0 0,-14 39 296 0 0,15 39 26 0 0,4 45 152 0 0,8 56 634 0 0,-20-95-295 0 0,-15-42-334 0 0,-1-1 3 0 0,0 0-6 0 0,0 0-29 0 0,0 0-12 0 0,17-40 1010 0 0,9-59-1147 0 0,-22 82-63 0 0,1 0 1 0 0,1 0-1 0 0,1 0 0 0 0,0 1 1 0 0,1 0-1 0 0,9-13 87 0 0,22-13-159 0 0,-38 42 158 0 0,0-1-1 0 0,0 1 0 0 0,0 0 0 0 0,-1-1 1 0 0,1 1-1 0 0,0-1 0 0 0,0 1 0 0 0,0 0 0 0 0,0 0 1 0 0,0 0-1 0 0,0 0 0 0 0,0-1 0 0 0,0 1 1 0 0,0 0-1 0 0,-1 1 0 0 0,1-1 0 0 0,0 0 0 0 0,0 0 1 0 0,0 0-1 0 0,0 0 0 0 0,0 1 0 0 0,0-1 1 0 0,0 0-1 0 0,0 1 0 0 0,-1-1 0 0 0,1 1 1 0 0,0-1-1 0 0,0 1 0 0 0,-1-1 0 0 0,1 1 0 0 0,0 0 2 0 0,0 0-5 0 0,45 61 12 0 0,-36-43 40 0 0,26 70 70 0 0,-30-70-469 0 0,11 22 812 0 0,6-34-7104 0 0,-17-8 1138 0 0</inkml:trace>
  <inkml:trace contextRef="#ctx0" brushRef="#br0" timeOffset="1760.86">2032 345 9760 0 0,'1'-2'222'0'0,"14"-68"717"0"0,-15 69-826 0 0,-1 1 1 0 0,1-1-1 0 0,0 0 0 0 0,0 1 1 0 0,-1-1-1 0 0,1 0 1 0 0,0 1-1 0 0,-1-1 0 0 0,1 1 1 0 0,-1-1-1 0 0,1 1 0 0 0,-1-1 1 0 0,1 1-1 0 0,-1-1 0 0 0,1 1 1 0 0,-1-1-1 0 0,1 1 1 0 0,-1 0-1 0 0,0-1 0 0 0,1 1 1 0 0,-1 0-1 0 0,0-1 0 0 0,1 1 1 0 0,-1 0-1 0 0,0 0 0 0 0,1 0 1 0 0,-1 0-1 0 0,0 0 1 0 0,0 0-1 0 0,1 0 0 0 0,-1 0 1 0 0,0 0-1 0 0,1 0 0 0 0,-1 0 1 0 0,0 0-1 0 0,1 0 0 0 0,-1 0 1 0 0,0 1-1 0 0,1-1 1 0 0,-1 0-1 0 0,0 0 0 0 0,1 1 1 0 0,-1-1-1 0 0,0 1 0 0 0,1-1 1 0 0,-1 0-1 0 0,1 1 0 0 0,-1-1 1 0 0,1 1-1 0 0,-1 0 1 0 0,1-1-1 0 0,0 1 0 0 0,-1-1 1 0 0,1 1-114 0 0,-9 3 176 0 0,5-2-125 0 0,-1 1-1 0 0,1-1 1 0 0,0 1-1 0 0,0-1 0 0 0,0 1 1 0 0,0 0-1 0 0,1 1 0 0 0,-1-1 1 0 0,1 1-1 0 0,0-1 0 0 0,0 1 1 0 0,0 0-1 0 0,0 0 0 0 0,1 1 1 0 0,0-1-1 0 0,0 0 0 0 0,0 1 1 0 0,0-1-1 0 0,1 1 0 0 0,-1 0 1 0 0,1 2-51 0 0,0-3 3 0 0,1-1 1 0 0,0 0-1 0 0,0 0 1 0 0,0 1 0 0 0,0-1-1 0 0,1 0 1 0 0,-1 0-1 0 0,1 0 1 0 0,0 0-1 0 0,0 0 1 0 0,0 0-1 0 0,0 0 1 0 0,1 0 0 0 0,-1 0-1 0 0,1 0 1 0 0,0 0-1 0 0,0-1 1 0 0,0 2-4 0 0,9 5-1 0 0,1 1 1 0 0,-1-2 0 0 0,1 1-1 0 0,1-2 1 0 0,-1 0-1 0 0,1 0 1 0 0,0-1-1 0 0,3 0 1 0 0,34 18 14 0 0,-30-15-14 0 0,-12-4 0 0 0,-4 3 0 0 0,-4-5 29 0 0,0-1 0 0 0,-1 1-1 0 0,0-1 1 0 0,1 1 0 0 0,-1-1-1 0 0,0 0 1 0 0,0 1 0 0 0,0-1-1 0 0,-1 0 1 0 0,1 0 0 0 0,0 0-1 0 0,-1 0 1 0 0,1 0 0 0 0,-1 0-1 0 0,0 0 1 0 0,0-1 0 0 0,0 1-1 0 0,0 0 1 0 0,0-1 0 0 0,0 0-1 0 0,0 1 1 0 0,0-1 0 0 0,0 0-1 0 0,-1 0 1 0 0,1 0 0 0 0,0-1 0 0 0,-1 1-1 0 0,1 0 1 0 0,-1-1 0 0 0,1 0-1 0 0,-1 1 1 0 0,0-1-29 0 0,-9 4 114 0 0,-232 62 33 0 0,218-62-1119 0 0,25-4 471 0 0,1 0-602 0 0,0-1-265 0 0,0-4-50 0 0</inkml:trace>
  <inkml:trace contextRef="#ctx0" brushRef="#br0" timeOffset="2045.86">2289 351 12672 0 0,'0'0'61'0'0,"1"-1"0"0"0,-1 1 0 0 0,0 0 0 0 0,1 0 1 0 0,-1-1-1 0 0,1 1 0 0 0,-1 0 0 0 0,1 0 0 0 0,-1 0 1 0 0,1-1-1 0 0,-1 1 0 0 0,1 0 0 0 0,-1 0 0 0 0,1 0 0 0 0,-1 0 1 0 0,1 0-1 0 0,-1 0 0 0 0,1 0 0 0 0,-1 0 0 0 0,1 0 1 0 0,-1 0-1 0 0,1 1 0 0 0,-1-1 0 0 0,1 0 0 0 0,-1 0 1 0 0,0 0-1 0 0,1 1 0 0 0,-1-1 0 0 0,1 0 0 0 0,-1 0 0 0 0,1 1 1 0 0,-1-1-1 0 0,0 0 0 0 0,1 1 0 0 0,-1-1 0 0 0,0 0 1 0 0,1 1-1 0 0,-1-1 0 0 0,0 1 0 0 0,0-1 0 0 0,1 1 1 0 0,-1-1-1 0 0,0 0 0 0 0,0 1 0 0 0,0-1 0 0 0,1 1 1 0 0,-1-1-1 0 0,0 1 0 0 0,0-1 0 0 0,0 1 0 0 0,0-1 0 0 0,0 1 1 0 0,0-1-1 0 0,0 1 0 0 0,0-1 0 0 0,0 1 0 0 0,-1-1 1 0 0,1 1-1 0 0,0-1 0 0 0,0 1-61 0 0,1 3 34 0 0,22 103 4480 0 0,-12-59-3386 0 0,14 35-440 0 0,-15-47-629 0 0,-10-34-188 0 0,0-2-38 0 0,0 0-8 0 0,0 0-61 0 0,0 0-252 0 0,0 0-109 0 0,3-9-5693 0 0,-3-3-42 0 0</inkml:trace>
  <inkml:trace contextRef="#ctx0" brushRef="#br0" timeOffset="2290.525">2319 99 14656 0 0,'-1'-6'181'0'0,"0"0"0"0"0,0 0 0 0 0,-1 0 0 0 0,1 0 1 0 0,-1 1-1 0 0,-1-1 0 0 0,1 0 0 0 0,-1 1 0 0 0,0 0 1 0 0,0-1-1 0 0,-4-3-181 0 0,3-9 1560 0 0,1 13-1158 0 0,3 1-5505 0 0,0 4-709 0 0</inkml:trace>
  <inkml:trace contextRef="#ctx0" brushRef="#br0" timeOffset="2475.785">2543 27 11720 0 0,'3'5'562'0'0,"-2"77"225"0"0,28 158 4031 0 0,4-63-1990 0 0,-24-102-2600 0 0,-13-44-341 0 0,0-19-5853 0 0,3-11-418 0 0</inkml:trace>
  <inkml:trace contextRef="#ctx0" brushRef="#br0" timeOffset="2864.713">2453 406 12728 0 0,'0'-10'289'0'0,"0"8"40"0"0,16-20 879 0 0,-11 19-962 0 0,-3 2 3 0 0,0 0 40 0 0,203-46 2068 0 0,-126 29-2163 0 0,25-8-948 0 0,-48 21 381 0 0,-30 27 248 0 0,-13 39 1647 0 0,-16 8 302 0 0,13-11-237 0 0,14-10-543 0 0,-18-36-793 0 0,-8-11-4510 0 0,-4-4 2860 0 0</inkml:trace>
  <inkml:trace contextRef="#ctx0" brushRef="#br0" timeOffset="3045.644">3019 64 14896 0 0,'0'-31'1136'0'0,"0"30"-1040"0"0,11-6 451 0 0,0 20-1964 0 0,-7-5-4073 0 0</inkml:trace>
  <inkml:trace contextRef="#ctx0" brushRef="#br0" timeOffset="3723.548">3430 171 12440 0 0,'-2'1'281'0'0,"-13"5"-99"0"0,0 0 0 0 0,0 1 0 0 0,1 1 0 0 0,0 1 0 0 0,0 0 0 0 0,1 1 0 0 0,0 0 0 0 0,0 1 0 0 0,-9 11-182 0 0,9-10 385 0 0,-68 83 1585 0 0,81-94-1961 0 0,-5 4 107 0 0,1 0 0 0 0,0 1 0 0 0,0-1 0 0 0,1 1 0 0 0,0 0-1 0 0,0 0 1 0 0,0 1 0 0 0,1-1 0 0 0,0 1 0 0 0,0-1 0 0 0,0 1-1 0 0,1-1 1 0 0,0 1 0 0 0,1 0 0 0 0,-1 0 0 0 0,1-1 0 0 0,1 6-116 0 0,-1-9 17 0 0,1 1 1 0 0,0-1 0 0 0,0 0-1 0 0,0 0 1 0 0,0 0 0 0 0,0 0-1 0 0,1 0 1 0 0,0 0-1 0 0,-1-1 1 0 0,1 1 0 0 0,0 0-1 0 0,0-1 1 0 0,1 1 0 0 0,-1-1-1 0 0,0 0 1 0 0,1 0-1 0 0,-1 0 1 0 0,1 0 0 0 0,0 0-1 0 0,0-1 1 0 0,-1 1 0 0 0,1-1-1 0 0,0 1 1 0 0,0-1-1 0 0,1 0 1 0 0,-1 0 0 0 0,0-1-1 0 0,0 1 1 0 0,0-1 0 0 0,1 1-1 0 0,-1-1 1 0 0,0 0 0 0 0,0 0-1 0 0,1-1 1 0 0,-1 1-1 0 0,3-1-17 0 0,7-4 43 0 0,-1 0 0 0 0,1-1-1 0 0,-1 0 1 0 0,0-1 0 0 0,0-1-1 0 0,-1 0 1 0 0,0 0 0 0 0,-1-1-1 0 0,1 0 1 0 0,-2-1 0 0 0,1 0-1 0 0,-2-1 1 0 0,1 0 0 0 0,-1 0-1 0 0,-1-1 1 0 0,0 0 0 0 0,-1 0-1 0 0,0 0 1 0 0,-1-1 0 0 0,1-3-43 0 0,5-6 40 0 0,-6 14-52 0 0,-1-1 0 0 0,1 1 0 0 0,1-1 1 0 0,-1 1-1 0 0,1 1 0 0 0,1-1 0 0 0,-1 1 1 0 0,1 0-1 0 0,1 1 0 0 0,-1 0 0 0 0,1 0 0 0 0,6-4 12 0 0,-4 5 105 0 0,-9 4-130 0 0,0 0 0 0 0,0-1 0 0 0,1 2 0 0 0,-1-1 0 0 0,0 0 0 0 0,1 0 0 0 0,-1 0 0 0 0,1 1 0 0 0,-1-1 0 0 0,1 0 0 0 0,-1 1 0 0 0,1-1 0 0 0,-1 1 0 0 0,1 0 0 0 0,-1 0 0 0 0,1 0 0 0 0,0-1-1 0 0,-1 1 1 0 0,1 0 0 0 0,-1 1 0 0 0,1-1 0 0 0,-1 0 0 0 0,1 0 0 0 0,0 1 0 0 0,-1-1 0 0 0,1 1 0 0 0,-1 0 0 0 0,1-1 0 0 0,-1 1 0 0 0,0 0 0 0 0,1 0 0 0 0,-1-1 0 0 0,0 1 0 0 0,1 1 25 0 0,31 78-194 0 0,0 78 294 0 0,-30-111 390 0 0,-3-46-316 0 0,-3 9 1030 0 0,0-13-1158 0 0,1-1 0 0 0,0 0 0 0 0,-1 0 0 0 0,2 0 0 0 0,-1 0 0 0 0,0 0 0 0 0,1 0 0 0 0,0 0 0 0 0,0 0 0 0 0,0-1 0 0 0,0 1 0 0 0,1 0 0 0 0,-1-1 0 0 0,1 1-1 0 0,0 0 1 0 0,1-1 0 0 0,-1 1 0 0 0,1 0 0 0 0,0-1 0 0 0,0-1-46 0 0,0 0 37 0 0,3-12-1 0 0,0 1-1 0 0,1 0 0 0 0,0 0 1 0 0,2 1-1 0 0,0 0 0 0 0,7-13-35 0 0,-8 20-11 0 0,1-1 0 0 0,-1 1-1 0 0,1 0 1 0 0,1 0-1 0 0,0 1 1 0 0,0 0 0 0 0,1 0-1 0 0,-1 1 1 0 0,2 0-1 0 0,-1 1 1 0 0,1 0 0 0 0,0 0-1 0 0,0 1 12 0 0,21-13 0 0 0,-28 17 0 0 0,0-1 0 0 0,1 1 0 0 0,-1 0 0 0 0,0 0 0 0 0,0 0 0 0 0,1 0 0 0 0,-1 1 0 0 0,0-1 0 0 0,1 1 0 0 0,-1 0 0 0 0,1 0 0 0 0,-1 0 0 0 0,0 0 0 0 0,1 1 0 0 0,-1-1 0 0 0,0 1 0 0 0,1 0 0 0 0,1 1 0 0 0,2-1 0 0 0,6 3 0 0 0,-1-1 0 0 0,1 2-1 0 0,-1 0 1 0 0,0 0-1 0 0,-1 1 1 0 0,1 1-1 0 0,-1 0 1 0 0,0 0 0 0 0,-1 1-1 0 0,0 0 1 0 0,0 1-1 0 0,0 0 1 0 0,1 4 0 0 0,37 59 208 0 0,-20 16 77 0 0,-24-42-173 0 0,-2 0-365 0 0,0-28-990 0 0,3-7-4306 0 0,1-6-1205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57:5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2999 11792 0 0,'-23'34'824'0'0,"17"-17"-397"0"0,1-1 1 0 0,0 1-1 0 0,1 0 1 0 0,1 0 0 0 0,0 0-1 0 0,2 1 1 0 0,0-1-1 0 0,0 0 1 0 0,2 1-1 0 0,0-1 1 0 0,1 1 0 0 0,1-1-1 0 0,4 12-427 0 0,1 13 264 0 0,-6-6 513 0 0,-4-37-658 0 0,-49-15 289 0 0,45 12-455 0 0,-1 1 1 0 0,1 0-1 0 0,-1 0 1 0 0,0 1 0 0 0,0 0-1 0 0,0 0 1 0 0,0 1-1 0 0,-1 0 1 0 0,1 0 0 0 0,0 1-1 0 0,-1-1 1 0 0,1 2 0 0 0,0-1-1 0 0,0 1 1 0 0,-1 0-1 0 0,1 0 1 0 0,0 1 0 0 0,0 0-1 0 0,0 1 1 0 0,0-1-1 0 0,-2 3 47 0 0,5-4 6 0 0,1 2-1 0 0,-1-1 0 0 0,1 0 0 0 0,-1 1 0 0 0,1 0 0 0 0,0-1 0 0 0,0 1 0 0 0,0 1 0 0 0,0-1 1 0 0,1 0-1 0 0,-1 1 0 0 0,1-1 0 0 0,0 1 0 0 0,0 0 0 0 0,0-1 0 0 0,1 1 0 0 0,-1 0 0 0 0,1 0-5 0 0,-1 10 131 0 0,5 35 462 0 0,-2-46-567 0 0,1 0 0 0 0,-1 0 0 0 0,1 0-1 0 0,0 0 1 0 0,0 0 0 0 0,0 0 0 0 0,0-1-1 0 0,0 1 1 0 0,1-1 0 0 0,-1 0 0 0 0,1 0-1 0 0,-1 1 1 0 0,1-2 0 0 0,0 1-1 0 0,0 0 1 0 0,0-1 0 0 0,0 1 0 0 0,0-1-1 0 0,0 0 1 0 0,0 0 0 0 0,1 0 0 0 0,-1 0-1 0 0,1 0-25 0 0,11 0 42 0 0,-1 0 0 0 0,1 0 0 0 0,-1-1 0 0 0,1-1 0 0 0,-1-1 0 0 0,1 0 0 0 0,-1-1 0 0 0,0 0 0 0 0,0-1 0 0 0,9-4-42 0 0,72-40-2208 0 0,-79 36-4435 0 0</inkml:trace>
  <inkml:trace contextRef="#ctx0" brushRef="#br0" timeOffset="331.343">803 3052 13304 0 0,'0'0'298'0'0,"0"0"46"0"0,-1 7 347 0 0,-11 36-446 0 0,-4 20 2986 0 0,-2 37-865 0 0,12-53-1964 0 0,3 53 756 0 0,5-95-1148 0 0,1 0-1 0 0,-1 0 1 0 0,1 0-1 0 0,1 0 1 0 0,-1-1-1 0 0,1 1 1 0 0,-1-1-1 0 0,1 0 1 0 0,1 0-1 0 0,-1 0 1 0 0,0-1-1 0 0,1 1 1 0 0,0-1-1 0 0,0 0 1 0 0,0 0-1 0 0,0-1 1 0 0,0 0-1 0 0,1 0 1 0 0,-1 0-1 0 0,0 0 1 0 0,1-1-1 0 0,0 0 1 0 0,-1 0-1 0 0,1-1 1 0 0,0 1-1 0 0,-1-1 1 0 0,1 0-1 0 0,0-1 1 0 0,0 1-1 0 0,-1-1 1 0 0,1 0-1 0 0,1-1-9 0 0,-1 1-7 0 0,5 0-61 0 0,-1-1 0 0 0,1 1 0 0 0,-1-2 0 0 0,0 0 0 0 0,0 0 0 0 0,0 0 0 0 0,0-1 0 0 0,0-1 0 0 0,-1 0-1 0 0,1 0 1 0 0,-2-1 0 0 0,7-5 68 0 0,7-34-4952 0 0,-22 33 3321 0 0</inkml:trace>
  <inkml:trace contextRef="#ctx0" brushRef="#br0" timeOffset="630.814">658 3265 13704 0 0,'0'0'306'0'0,"0"0"46"0"0,13 0 480 0 0,91-5 1112 0 0,-14-5-1205 0 0,59-2-2349 0 0,-124 9-1716 0 0,-2-1-2239 0 0</inkml:trace>
  <inkml:trace contextRef="#ctx0" brushRef="#br0" timeOffset="1132.96">1841 2197 7256 0 0,'0'0'165'0'0,"0"0"22"0"0,0 0 7 0 0,2 0-23 0 0,24 8 3017 0 0,-26-7-2509 0 0,0-1 1 0 0,0 0-16 0 0,0 0-67 0 0,3 0-28 0 0,121 10 3480 0 0,-14-6-2491 0 0,32-7-969 0 0,-34 8-646 0 0,-89-1-1305 0 0,-17-4 74 0 0,-2 0-64 0 0</inkml:trace>
  <inkml:trace contextRef="#ctx0" brushRef="#br0" timeOffset="1440.156">1841 2400 13256 0 0,'6'0'912'0'0,"166"6"4419"0"0,-11-8-3943 0 0,14-4-2682 0 0,-159 6-3498 0 0,3 0-1577 0 0</inkml:trace>
  <inkml:trace contextRef="#ctx0" brushRef="#br0" timeOffset="-14523.449">428 1680 12264 0 0,'8'-12'922'0'0,"-3"-16"274"0"0,-7 59 3211 0 0,-4 18-3230 0 0,-2 14-1144 0 0,-8 164 199 0 0,10-127-221 0 0,-3-2 217 0 0,5-75 44 0 0,4-22-191 0 0,0-1-1 0 0,-2 0 0 0 0,-2-1 9 0 0,-1-1-1 0 0,0 1 0 0 0,1-1 1 0 0,0 0-1 0 0,-1-1 0 0 0,1 1 1 0 0,0-1-1 0 0,0 1 0 0 0,0-1 1 0 0,1-1-1 0 0,-1 1 0 0 0,1 0 1 0 0,-3-4-89 0 0,-7-5 82 0 0,-11-9 37 0 0,16 13-95 0 0,0 0 0 0 0,-1 0 0 0 0,0 1 0 0 0,0 0 0 0 0,0 1 0 0 0,-1 0 1 0 0,0 1-1 0 0,-1 0 0 0 0,1 0 0 0 0,-1 1 0 0 0,0 0-24 0 0,4 2 13 0 0,1 1 0 0 0,-1 0 0 0 0,0 1 0 0 0,1-1 1 0 0,-1 1-1 0 0,0 0 0 0 0,0 1 0 0 0,1 0 0 0 0,-1 0 0 0 0,0 0 0 0 0,1 1 0 0 0,-1 0 1 0 0,1 0-1 0 0,0 0 0 0 0,0 1 0 0 0,0 0 0 0 0,0 0 0 0 0,0 1 0 0 0,-3 2-13 0 0,-15 28 0 0 0,21-30 6 0 0,1-1-1 0 0,0 1 0 0 0,0 0 1 0 0,0-1-1 0 0,0 1 1 0 0,1 0-1 0 0,-1 0 0 0 0,1 1 1 0 0,0-1-1 0 0,0 0 1 0 0,1 0-1 0 0,-1 0 0 0 0,1 1 1 0 0,0-1-1 0 0,0 0 1 0 0,0 0-1 0 0,1 1 0 0 0,-1-1 1 0 0,1 0-1 0 0,0 0 0 0 0,0 0 1 0 0,1 1-1 0 0,-1-1 1 0 0,1-1-1 0 0,0 1 0 0 0,0 0 1 0 0,0 0-1 0 0,1-1 1 0 0,-1 1-1 0 0,1-1 0 0 0,0 0 1 0 0,0 0-1 0 0,0 0 1 0 0,0 0-1 0 0,0 0 0 0 0,1-1 1 0 0,-1 1-1 0 0,1-1 0 0 0,0 0 1 0 0,0 0-1 0 0,-1 0 1 0 0,1-1-1 0 0,1 1 0 0 0,-1-1 1 0 0,0 0-1 0 0,0 0 1 0 0,0-1-1 0 0,1 1 0 0 0,0-1-5 0 0,8 3-509 0 0,0-1-1 0 0,0-1 0 0 0,0 0 1 0 0,0 0-1 0 0,1-2 0 0 0,-1 1 1 0 0,0-2-1 0 0,0 0 0 0 0,0 0 1 0 0,0-1-1 0 0,0-1 0 0 0,-1 0 1 0 0,1-1-1 0 0,-1 0 0 0 0,0-1 510 0 0,2-3-6682 0 0</inkml:trace>
  <inkml:trace contextRef="#ctx0" brushRef="#br0" timeOffset="-13896.383">812 1691 11280 0 0,'0'0'89'0'0,"0"0"1"0"0,-1 0 0 0 0,1-1 0 0 0,0 1 0 0 0,-1 0-1 0 0,1 0 1 0 0,0 0 0 0 0,-1 0 0 0 0,1 0 0 0 0,0 0-1 0 0,-1 0 1 0 0,1 0 0 0 0,-1 0 0 0 0,1 0 0 0 0,0 0-1 0 0,-1 0 1 0 0,1 1 0 0 0,0-1 0 0 0,-1 0 0 0 0,1 0-1 0 0,0 0 1 0 0,-1 0 0 0 0,1 1 0 0 0,0-1 0 0 0,-1 0-1 0 0,1 0 1 0 0,0 1 0 0 0,0-1 0 0 0,-1 0 0 0 0,1 0-1 0 0,0 1 1 0 0,0-1 0 0 0,0 0 0 0 0,-1 1 0 0 0,1-1-1 0 0,0 0 1 0 0,0 1 0 0 0,0-1 0 0 0,0 0 0 0 0,0 1-1 0 0,-1-1 1 0 0,1 0 0 0 0,0 1 0 0 0,0-1 0 0 0,0 0-1 0 0,0 1 1 0 0,0-1 0 0 0,0 1 0 0 0,0-1 0 0 0,0 0-1 0 0,1 1 1 0 0,-1-1 0 0 0,0 0 0 0 0,0 1 0 0 0,0-1-1 0 0,0 0 1 0 0,0 1 0 0 0,1-1 0 0 0,-1 0 0 0 0,0 1-90 0 0,1 15 570 0 0,-14 148 2133 0 0,-6-80-2069 0 0,10 38-50 0 0,-11 34-186 0 0,11-70-177 0 0,15-107-345 0 0,20-180-3704 0 0,13-87 794 0 0,-39 279 3192 0 0,0 0 1 0 0,1 0 0 0 0,0 0-1 0 0,1 0 1 0 0,0 0 0 0 0,0 1-1 0 0,1-1 1 0 0,0 1 0 0 0,1 0-1 0 0,-1-1 1 0 0,2 2-1 0 0,-1-1 1 0 0,1 0 0 0 0,0 1-1 0 0,5-5-158 0 0,-9 11 172 0 0,1 0-4 0 0,6-3-90 0 0,0 0 0 0 0,-1 1-1 0 0,2 1 1 0 0,-1-1-1 0 0,0 1 1 0 0,0 1 0 0 0,1-1-1 0 0,-1 2 1 0 0,1-1-1 0 0,-1 1 1 0 0,1 0 0 0 0,-1 1-1 0 0,1 0 1 0 0,-1 0-1 0 0,1 1 1 0 0,-1 0 0 0 0,0 0-1 0 0,0 1 1 0 0,0 0-1 0 0,2 2-77 0 0,-5-3 71 0 0,0 0-1 0 0,0 0 0 0 0,-1 1 0 0 0,0 0 0 0 0,1-1 1 0 0,-1 2-1 0 0,0-1 0 0 0,0 0 0 0 0,-1 1 0 0 0,1 0 0 0 0,-1 0 1 0 0,0 0-1 0 0,0 0 0 0 0,0 0 0 0 0,0 1 0 0 0,-1-1 0 0 0,0 1 1 0 0,1 0-1 0 0,-2 0 0 0 0,1 0 0 0 0,-1 0 0 0 0,1 2-70 0 0,-2-4 57 0 0,0 1-1 0 0,0 0 0 0 0,0 0 0 0 0,-1 0 1 0 0,1 0-1 0 0,-1-1 0 0 0,0 1 0 0 0,0 0 1 0 0,0-1-1 0 0,-1 1 0 0 0,1 0 0 0 0,-1-1 1 0 0,0 0-1 0 0,0 1 0 0 0,0-1 1 0 0,0 0-1 0 0,-1 0 0 0 0,1 0 0 0 0,-1 0 1 0 0,0-1-1 0 0,0 1 0 0 0,-1 0-56 0 0,-73 45 463 0 0,71-45-452 0 0,-31 14-126 0 0,-1-1 0 0 0,0-2 0 0 0,-36 8 115 0 0,4-6-1568 0 0,40-12-4476 0 0,16-4-142 0 0</inkml:trace>
  <inkml:trace contextRef="#ctx0" brushRef="#br0" timeOffset="-1595.718">867 2433 3888 0 0,'17'2'83'0'0,"-13"-2"11"0"0,-3 0 12 0 0,3 0 23 0 0,-3 0 55 0 0,-1 0 28 0 0,0 0 4 0 0,32-25 3438 0 0,-20 16-2955 0 0,-11 8-340 0 0,-1 1 9 0 0,0 0 33 0 0,0 0 14 0 0,3-4 194 0 0,-2 4 4532 0 0,-11 57-3956 0 0,-30 20-193 0 0,18 3-584 0 0,21-69-408 0 0,1-10 0 0 0,0 1 0 0 0,0-1 0 0 0,0 0 0 0 0,0 0 0 0 0,0 0 0 0 0,0 1 0 0 0,0-1 0 0 0,0 0 0 0 0,0 0 0 0 0,1 0 0 0 0,-1 1 0 0 0,0-1 0 0 0,1 0 0 0 0,-1 0 0 0 0,1 0 0 0 0,-1 0 0 0 0,1 0 0 0 0,0 0 0 0 0,-1 0 0 0 0,1 0 0 0 0,0 0 0 0 0,0 0 0 0 0,0 0 0 0 0,0-1 0 0 0,0 1 0 0 0,0 0 0 0 0,0 0 0 0 0,0-1 0 0 0,0 0-125 0 0,1 0 0 0 0,0 0-1 0 0,-1 0 1 0 0,1 0 0 0 0,0-1-1 0 0,-1 1 1 0 0,1 0 0 0 0,-1-1-1 0 0,1 0 1 0 0,0 1 0 0 0,-1-1-1 0 0,0 0 1 0 0,1 0 0 0 0,-1 0-1 0 0,1 0 1 0 0,-1 0 0 0 0,0 0-1 0 0,0 0 1 0 0,1 0 0 0 0,-1 0-1 0 0,0-1 1 0 0,0 1 0 0 0,0 0-1 0 0,-1-1 1 0 0,1 1 125 0 0,6-11-5850 0 0</inkml:trace>
  <inkml:trace contextRef="#ctx0" brushRef="#br0" timeOffset="-1299.689">1036 2232 11952 0 0,'7'-1'1293'0'0,"-7"-8"-1063"0"0,6 7 3358 0 0,-1 4-3629 0 0,0 4-504 0 0,2 0 196 0 0</inkml:trace>
  <inkml:trace contextRef="#ctx0" brushRef="#br0" timeOffset="-830.621">1140 2240 11488 0 0,'0'0'264'0'0,"0"0"34"0"0,0 0 20 0 0,0 0-41 0 0,0 0-64 0 0,0 0 406 0 0,0 0 196 0 0,6 15 1260 0 0,-5-8-1922 0 0,0 0 0 0 0,0 0 0 0 0,0 1 0 0 0,-1-1 0 0 0,0 0 0 0 0,0 0 0 0 0,-1 0 0 0 0,0 0-1 0 0,0 0 1 0 0,-1 0 0 0 0,0 1-153 0 0,-2 12 254 0 0,-37 184 749 0 0,14-110-841 0 0,9-44-9 0 0,18-48-89 0 0,-6 3 152 0 0,35-60-383 0 0,8-27-168 0 0,38-38-278 0 0,-33 68 434 0 0,-23 31 126 0 0,-16 17 53 0 0,-38 51 277 0 0,17-16-169 0 0,14-25-57 0 0,1-1 0 0 0,-1 1 0 0 0,1 1 0 0 0,0-1 0 0 0,0 0 0 0 0,1 1 0 0 0,0-1 0 0 0,0 1 0 0 0,0 0 0 0 0,1 0 0 0 0,0 0 0 0 0,0 0-51 0 0,12 11 351 0 0,1-9-259 0 0,-9-7-75 0 0,1 0-1 0 0,-1 0 1 0 0,1 0-1 0 0,0 0 1 0 0,0 0-1 0 0,0-1 1 0 0,0 1-1 0 0,0-1 1 0 0,0 0-1 0 0,0-1 1 0 0,0 1-1 0 0,0-1 1 0 0,0 1-1 0 0,0-1 1 0 0,0-1 0 0 0,0 1-1 0 0,4-1-16 0 0,19 1 23 0 0,101 15 64 0 0,-105-10-1614 0 0,-17-3-3059 0 0,-5-2-1550 0 0</inkml:trace>
  <inkml:trace contextRef="#ctx0" brushRef="#br0" timeOffset="-450.061">208 2811 11376 0 0,'0'0'256'0'0,"0"0"34"0"0,-3 1 393 0 0,-2 1-603 0 0,4-1 279 0 0,1-1 119 0 0,0 0 24 0 0,91 5 3341 0 0,222-19-1324 0 0,-181 11-2402 0 0,107 3-374 0 0,-195 6-1213 0 0,-26-3-3684 0 0,-5 2-708 0 0</inkml:trace>
  <inkml:trace contextRef="#ctx0" brushRef="#br0" timeOffset="13118.914">1195 1410 10680 0 0,'0'0'241'0'0,"0"0"38"0"0,0 0 11 0 0,0 0-28 0 0,-4-14 452 0 0,0-29 2634 0 0,-2-77-452 0 0,3 64-2277 0 0,3 0 0 0 0,2 0 0 0 0,6-30-619 0 0,-3 35 72 0 0,3 0 0 0 0,1 0 0 0 0,3 1 0 0 0,3 0-72 0 0,-12 43-4 0 0,0 0-1 0 0,1 1 1 0 0,0-1-1 0 0,0 1 1 0 0,0 0 0 0 0,1 0-1 0 0,0 0 1 0 0,0 1-1 0 0,0 0 1 0 0,1 0-1 0 0,0 0 1 0 0,0 0-1 0 0,0 1 1 0 0,1 0-1 0 0,-1 1 1 0 0,1-1-1 0 0,0 1 5 0 0,103-27-245 0 0,-3 11 164 0 0,63-4-37 0 0,12-9 186 0 0,-40 6-72 0 0,80-2 4 0 0,-140 22-65 0 0,0 3 0 0 0,42 6 65 0 0,-10 5-1614 0 0,-70-5-2259 0 0,-37-3-1581 0 0</inkml:trace>
  <inkml:trace contextRef="#ctx0" brushRef="#br0" timeOffset="13741.841">1505 1160 7112 0 0,'9'-6'530'0'0,"1"-7"-196"0"0,-4 6 4402 0 0,-11 13-2640 0 0,-51 31-298 0 0,-16 13-1077 0 0,27 1-297 0 0,-38 46 232 0 0,48-62-296 0 0,33-33-286 0 0,0 0 0 0 0,1 0-1 0 0,-1 0 1 0 0,0 0 0 0 0,0 0-1 0 0,0-1 1 0 0,0 1 0 0 0,-1-1-1 0 0,1 1 1 0 0,0-1 0 0 0,-1 0-1 0 0,1 0 1 0 0,-1 0 0 0 0,1 0-1 0 0,-1 0 1 0 0,1 0 0 0 0,-1-1-1 0 0,0 1 1 0 0,1-1-1 0 0,-1 0 1 0 0,0 0 0 0 0,1 0-1 0 0,-1 0 1 0 0,0 0 0 0 0,1 0-1 0 0,-1-1 1 0 0,0 1 0 0 0,1-1-1 0 0,-1 0-73 0 0,-148-85 1792 0 0,74 54-1720 0 0,57 26-170 0 0,19 6-110 0 0,1 0-38 0 0,0 0-942 0 0,0 0-3949 0 0,0 0-1697 0 0</inkml:trace>
  <inkml:trace contextRef="#ctx0" brushRef="#br0" timeOffset="2076.227">2901 1907 13048 0 0,'2'0'381'0'0,"5"0"-330"0"0,-1 0 0 0 0,0 0 0 0 0,1 0 1 0 0,-1 1-1 0 0,1 0 0 0 0,-1 0 0 0 0,0 1 0 0 0,0 0 0 0 0,1 0 0 0 0,-1 0 1 0 0,2 2-52 0 0,-7-3 37 0 0,0 0 1 0 0,0 0 0 0 0,0 0 0 0 0,0 0-1 0 0,-1 1 1 0 0,1-1 0 0 0,0 0 0 0 0,0 0-1 0 0,-1 1 1 0 0,1-1 0 0 0,-1 1 0 0 0,1-1 0 0 0,-1 0-1 0 0,0 1 1 0 0,1-1 0 0 0,-1 1 0 0 0,0-1-1 0 0,0 1 1 0 0,0-1 0 0 0,0 1 0 0 0,0-1-1 0 0,-1 1 1 0 0,1-1 0 0 0,0 0 0 0 0,-1 1 0 0 0,1-1-1 0 0,-1 1 1 0 0,0 0-38 0 0,-9 29 985 0 0,7-24-658 0 0,-27 75 1087 0 0,18-52-970 0 0,1 0 0 0 0,2 1 0 0 0,1 0 0 0 0,-3 25-444 0 0,-33 50 552 0 0,40-58-370 0 0,7-19 4 0 0,-3-28-106 0 0,0-1 0 0 0,0 0 0 0 0,16-15 144 0 0,14-68 128 0 0,121-288-192 0 0,-76 194-172 0 0,-14 40-48 0 0,-33 85 260 0 0,-26 52-136 0 0,-1 1-61 0 0,0-1-1 0 0,1 1 0 0 0,-1 0 0 0 0,1 0 0 0 0,-1-1 0 0 0,0 1 1 0 0,0 0-1 0 0,1 0 0 0 0,-1 1 0 0 0,0-1 0 0 0,0 0 0 0 0,0 0 1 0 0,0 0-1 0 0,0 1 0 0 0,0-1 0 0 0,-1 0 0 0 0,1 1 0 0 0,0-1 1 0 0,-1 1-1 0 0,1-1 0 0 0,-1 1 0 0 0,0-1 0 0 0,1 1 1 0 0,-1 0-1 0 0,0-1 0 0 0,0 1 0 0 0,0 0-2 0 0,2 6 5 0 0,13 117-5 0 0,51 140 0 0 0,-37-171 150 0 0,-13-8 12 0 0,8 0-24 0 0,-16-45-65 0 0,-15-13-522 0 0,2-20-485 0 0,-6-7-5305 0 0,-5-1-53 0 0</inkml:trace>
  <inkml:trace contextRef="#ctx0" brushRef="#br0" timeOffset="2342.352">2829 2142 13760 0 0,'3'0'314'0'0,"77"-3"737"0"0,48 0 1663 0 0,130 1 1490 0 0,-174 1-3746 0 0,-5 3-330 0 0,-41-3-6787 0 0,-22 1-207 0 0</inkml:trace>
  <inkml:trace contextRef="#ctx0" brushRef="#br0" timeOffset="10344.828">3653 2312 12384 0 0,'-3'0'1241'0'0,"13"2"-1065"0"0,-7-2 228 0 0,-3 0 120 0 0,0 0 20 0 0,0 12 620 0 0,6 11-463 0 0,-15 9-301 0 0,-20 46 773 0 0,10 19-130 0 0,2-20-559 0 0,8-30-317 0 0,16-26-221 0 0,-7-20-180 0 0,6-1-5517 0 0,3-2-423 0 0</inkml:trace>
  <inkml:trace contextRef="#ctx0" brushRef="#br0" timeOffset="11129.349">3741 2300 11168 0 0,'-27'-6'652'0'0,"29"6"-540"0"0,20-8 5747 0 0,-23 8-5637 0 0,1 0-13 0 0,26 8 1487 0 0,20 6-1180 0 0,-38-14-463 0 0,-7 0 13 0 0,-1 0 4 0 0,2 0-10 0 0,4 0-34 0 0,-3 0 38 0 0,4 0 9 0 0,-6 0 22 0 0,-1 0-6 0 0,0 0-8 0 0,1 0-14 0 0,4-2-68 0 0,-2 2-58 0 0,3-2 55 0 0,-5-7 111 0 0,3-17 53 0 0,9 8-94 0 0,-10 4-71 0 0,-11 0 149 0 0,7 11-141 0 0,2 0 9 0 0,11-3-80 0 0,-7 2 44 0 0,-29 9-30 0 0,-7 3 54 0 0,26-8 0 0 0,-11 4 0 0 0,19 1 0 0 0,21-2-77 0 0,-21-1-1012 0 0,-4-2 1007 0 0,1 0 2 0 0,-9 3-213 0 0,-29 9 282 0 0,37-13 6 0 0,-5 0 18 0 0,15 0-109 0 0,-7 1-21 0 0,12-4-828 0 0,-8 2-4811 0 0,-6 2 191 0 0</inkml:trace>
  <inkml:trace contextRef="#ctx0" brushRef="#br0" timeOffset="11819.31">4067 2157 12784 0 0,'12'0'969'0'0,"-11"0"-658"0"0,-1 0-115 0 0,0 0 270 0 0,0 0 140 0 0,-2 6 616 0 0,0 11-330 0 0,4-15-835 0 0,0 1 0 0 0,-1 0 0 0 0,1 0 0 0 0,-1-1 0 0 0,1 1 0 0 0,-1 0 0 0 0,0 0 0 0 0,-1 0 0 0 0,1 1 0 0 0,0-1 0 0 0,-1 0 0 0 0,0 0 0 0 0,0 0 0 0 0,0 0 0 0 0,0 1 0 0 0,0-1 0 0 0,-1 1-57 0 0,-4 50 704 0 0,-2-24-357 0 0,4-15-192 0 0,0 1 1 0 0,-2-1-1 0 0,0 0 0 0 0,0-1 1 0 0,-1 1-1 0 0,-6 9-155 0 0,-24 64 321 0 0,-11 15-105 0 0,45-86-214 0 0,-13 13 124 0 0,12-26-62 0 0,2-3 6 0 0,23-44 104 0 0,-20 38-184 0 0,0 0 0 0 0,1 0 0 0 0,0 0 0 0 0,0 0 0 0 0,0 0 0 0 0,1 1 0 0 0,-1 0 0 0 0,1-1 0 0 0,0 1 0 0 0,0 0-1 0 0,1 1 1 0 0,-1-1 0 0 0,1 1 0 0 0,0 0 0 0 0,0 0 0 0 0,3-1 10 0 0,25-19 5 0 0,85-61-177 0 0,-28 41 40 0 0,-90 43 130 0 0,0 1-1 0 0,0-1 0 0 0,0 0 1 0 0,0 0-1 0 0,-1 0 0 0 0,1 0 1 0 0,0 1-1 0 0,0-1 0 0 0,0 0 1 0 0,0 0-1 0 0,0 0 0 0 0,0 1 1 0 0,0-1-1 0 0,0 0 1 0 0,0 0-1 0 0,1 0 0 0 0,-1 0 1 0 0,0 1-1 0 0,0-1 0 0 0,0 0 1 0 0,0 0-1 0 0,0 0 0 0 0,0 0 1 0 0,0 1-1 0 0,0-1 0 0 0,0 0 3 0 0,-20 13 5 0 0,-175 106 59 0 0,194-118-66 0 0,-1-1-1 0 0,1 1 1 0 0,-1 0-1 0 0,1-1 1 0 0,-1 1 0 0 0,1 0-1 0 0,0 0 1 0 0,0 0-1 0 0,-1 0 1 0 0,1 0-1 0 0,0 0 1 0 0,0 0-1 0 0,0 1 1 0 0,0-1-1 0 0,0 0 1 0 0,0 1-1 0 0,1-1 1 0 0,-1 0-1 0 0,0 1 1 0 0,1-1 0 0 0,-1 1-1 0 0,1-1 1 0 0,-1 1-1 0 0,1-1 1 0 0,0 1-1 0 0,0-1 1 0 0,-1 1-1 0 0,1 0 1 0 0,0-1-1 0 0,1 1 1 0 0,-1-1-1 0 0,0 1 1 0 0,0-1-1 0 0,1 1 1 0 0,-1-1-1 0 0,0 1 1 0 0,1-1 0 0 0,0 1-1 0 0,-1-1 1 0 0,1 1-1 0 0,0-1 1 0 0,0 0-1 0 0,0 1 1 0 0,0-1-1 0 0,0 0 1 0 0,0 0-1 0 0,0 0 3 0 0,118 74 788 0 0,-15-26-148 0 0,-43-23-360 0 0,-2-4-24 0 0,-28-12-67 0 0,-20-8-8264 0 0,-22-4 1666 0 0</inkml:trace>
  <inkml:trace contextRef="#ctx0" brushRef="#br0" timeOffset="27359.455">3072 315 12728 0 0,'5'-37'968'0'0,"-4"9"1328"0"0,-4 43 846 0 0,3-10-2890 0 0,-45 239 1993 0 0,9-47-1762 0 0,30-168-418 0 0,-1-69-2461 0 0,4-75-3767 0 0,-4-39-2878 0 0,7 103 9114 0 0,-1 42 526 0 0,1 0 0 0 0,-1 0 0 0 0,2-1 0 0 0,-1 1 0 0 0,1 0 0 0 0,1 0 0 0 0,0 0 0 0 0,0 1 0 0 0,1-1 0 0 0,1-5-599 0 0,-1 10 202 0 0,0 0-1 0 0,-1 0 0 0 0,2 0 0 0 0,-1 0 1 0 0,0 1-1 0 0,1-1 0 0 0,-1 1 1 0 0,1 0-1 0 0,0 0 0 0 0,0 0 0 0 0,0 1 1 0 0,0-1-1 0 0,1 1 0 0 0,-1 0 1 0 0,1 0-1 0 0,-1 1 0 0 0,1-1 0 0 0,0 1 1 0 0,0 0-1 0 0,-1 0 0 0 0,1 1 1 0 0,0-1-1 0 0,0 1 0 0 0,0 0 0 0 0,0 0 1 0 0,0 1-1 0 0,0-1 0 0 0,-1 1 0 0 0,5 2-201 0 0,4-2 252 0 0,-1 1 0 0 0,0 1 0 0 0,0 0 0 0 0,0 1 0 0 0,0 0 0 0 0,0 1 0 0 0,-1 0 0 0 0,2 2-252 0 0,-11-5 66 0 0,0-1-1 0 0,-1 1 1 0 0,1 0-1 0 0,0 0 0 0 0,0 0 1 0 0,-1 0-1 0 0,1 0 1 0 0,-1 0-1 0 0,0 1 0 0 0,1-1 1 0 0,-1 0-1 0 0,0 1 0 0 0,-1-1 1 0 0,1 1-1 0 0,0-1 1 0 0,-1 1-1 0 0,1-1 0 0 0,-1 1 1 0 0,0 0-1 0 0,0-1 1 0 0,0 1-1 0 0,0-1 0 0 0,0 3-65 0 0,-2-1 60 0 0,0 1 0 0 0,-1-1 0 0 0,1 0 0 0 0,-1 0 0 0 0,0 0 0 0 0,0 0 0 0 0,0 0 0 0 0,0 0 0 0 0,-1-1 0 0 0,1 0 0 0 0,-1 0 0 0 0,0 0 0 0 0,0 0 0 0 0,-2 1-60 0 0,-24 13-262 0 0,0-1 0 0 0,-1-2 0 0 0,0-1 0 0 0,-2-1 0 0 0,-18 3 262 0 0,7-5-4929 0 0,42-10-583 0 0</inkml:trace>
  <inkml:trace contextRef="#ctx0" brushRef="#br0" timeOffset="27942.641">3224 542 11720 0 0,'2'4'100'0'0,"0"0"1"0"0,-1 0 0 0 0,1 0 0 0 0,-1 0-1 0 0,1 0 1 0 0,-1 1 0 0 0,0-1 0 0 0,-1 0-1 0 0,1 1 1 0 0,-1-1 0 0 0,0 1 0 0 0,0-1 0 0 0,0 0-1 0 0,-1 4-100 0 0,-8 58 3967 0 0,15-4-2378 0 0,-6-63-1571 0 0,0 1-1 0 0,0 0 1 0 0,0-1-1 0 0,0 1 1 0 0,0-1-1 0 0,0 1 1 0 0,0 0-1 0 0,0-1 1 0 0,-1 1 0 0 0,1 0-1 0 0,0-1 1 0 0,0 1-1 0 0,0 0 1 0 0,-1 0-1 0 0,1-1 1 0 0,0 1-1 0 0,0 0 1 0 0,0-1-1 0 0,-1 1 1 0 0,1 0 0 0 0,0 0-1 0 0,-1 0 1 0 0,1-1-1 0 0,0 1 1 0 0,-1 0-1 0 0,1 0 1 0 0,0 0-1 0 0,-1 0 1 0 0,1-1-1 0 0,0 1 1 0 0,-1 0 0 0 0,1 0-1 0 0,0 0 1 0 0,-1 0-1 0 0,1 0 1 0 0,0 0-1 0 0,-1 0 1 0 0,1 0-1 0 0,0 0 1 0 0,-1 0-1 0 0,1 0 1 0 0,-1 0 0 0 0,1 1-1 0 0,0-1 1 0 0,-1 0-1 0 0,1 0 1 0 0,0 0-1 0 0,-1 0 1 0 0,1 0-1 0 0,0 1 1 0 0,0-1-1 0 0,-1 0 1 0 0,1 0-1 0 0,0 1 1 0 0,0-1 0 0 0,-1 0-1 0 0,1 0 1 0 0,0 1-1 0 0,0-1 1 0 0,0 0-1 0 0,-1 1 1 0 0,1-1-1 0 0,0 1-17 0 0,-9-49 99 0 0,25-33-870 0 0,-8 68 608 0 0,-4 4-29 0 0,0 1 0 0 0,1 0 0 0 0,0 0 0 0 0,0 0 0 0 0,1 1 0 0 0,0 0 0 0 0,0 0 0 0 0,0 0 0 0 0,1 1-1 0 0,4-3 193 0 0,42-25-1031 0 0,8 22 441 0 0,-37 18 453 0 0,-15-2 125 0 0,19 18-59 0 0,-18 24 437 0 0,-29 37 458 0 0,-10 12-345 0 0,33-53-232 0 0,-3-40-222 0 0,1 0 0 0 0,0 0 0 0 0,0 0-1 0 0,0-1 1 0 0,1 1 0 0 0,-1-1 0 0 0,0 1-1 0 0,1-1 1 0 0,-1 0 0 0 0,0 0 0 0 0,1 0 0 0 0,-1 0-1 0 0,1 0 1 0 0,0-1 0 0 0,-1 1 0 0 0,1-1 0 0 0,-1 0-1 0 0,1 0 1 0 0,0 0 0 0 0,-1 0 0 0 0,1 0-1 0 0,1-1-24 0 0,7 0 104 0 0,-1-1 0 0 0,1-1 0 0 0,-1 0-1 0 0,1 0 1 0 0,-1-1 0 0 0,0-1 0 0 0,-1 0-1 0 0,1 0 1 0 0,-1 0 0 0 0,0-2-104 0 0,-5 3 26 0 0,0-1-1 0 0,0 1 1 0 0,-1-1 0 0 0,1 0 0 0 0,-1-1-1 0 0,0 1 1 0 0,-1 0 0 0 0,1-1 0 0 0,-1 0 0 0 0,0 1-1 0 0,-1-1 1 0 0,1 0 0 0 0,-1 0 0 0 0,0 0-1 0 0,-1-2-25 0 0,1 3 11 0 0,0-1-1 0 0,0 1 0 0 0,-1 0 0 0 0,0 0 1 0 0,0 0-1 0 0,0-1 0 0 0,-1 1 0 0 0,0 0 1 0 0,0 0-1 0 0,0 0 0 0 0,0 0 0 0 0,-1 0 0 0 0,0 0 1 0 0,0 0-1 0 0,0 0 0 0 0,-1 1 0 0 0,1-1 1 0 0,-1 1-1 0 0,0 0 0 0 0,-1 0 0 0 0,1 0 1 0 0,-1 0-1 0 0,1 0 0 0 0,-1 1 0 0 0,0 0 1 0 0,0 0-1 0 0,-1 0 0 0 0,1 0 0 0 0,-1 0 1 0 0,1 1-1 0 0,-2 0-10 0 0,-55-8-2238 0 0,45 11-2012 0 0,4-1-1315 0 0</inkml:trace>
  <inkml:trace contextRef="#ctx0" brushRef="#br0" timeOffset="28383.297">3769 270 10712 0 0,'7'6'1072'0'0,"-13"26"-922"0"0,0 5 740 0 0,-13 62 1720 0 0,18-26-1413 0 0,-2-16-153 0 0,18-8-562 0 0,-12-42-397 0 0,-2-7-79 0 0,-1 0 0 0 0,0-1 0 0 0,0 1 0 0 0,0 0 1 0 0,0 0-1 0 0,0-1 0 0 0,0 1 0 0 0,0 0 0 0 0,1 0 0 0 0,-1-1 0 0 0,0 1 0 0 0,0 0 0 0 0,0 0 1 0 0,1-1-1 0 0,-1 1 0 0 0,0 0 0 0 0,0 0 0 0 0,1 0 0 0 0,-1 0 0 0 0,0-1 0 0 0,1 1 0 0 0,-1 0 1 0 0,0 0-1 0 0,0 0 0 0 0,1 0 0 0 0,-1 0 0 0 0,0 0 0 0 0,1 0 0 0 0,-1 0 0 0 0,0 0 1 0 0,0 0-1 0 0,1 0 0 0 0,-1 0 0 0 0,0 0 0 0 0,1 0 0 0 0,-1 0 0 0 0,0 0 0 0 0,1 0 0 0 0,-1 0 1 0 0,0 0-1 0 0,0 0 0 0 0,1 1 0 0 0,-1-1 0 0 0,0 0 0 0 0,1 0 0 0 0,-1 0 0 0 0,0 0 0 0 0,0 1 1 0 0,0-1-1 0 0,1 0 0 0 0,-1 0 0 0 0,0 1 0 0 0,0-1 0 0 0,0 0 0 0 0,1 0 0 0 0,-1 1 0 0 0,0-1 1 0 0,0 0-1 0 0,0 0 0 0 0,0 1 0 0 0,0-1 0 0 0,0 0 0 0 0,0 1 0 0 0,0-1 0 0 0,0 0-6 0 0,52-70-914 0 0,-47 61 675 0 0,1 2 1 0 0,0-1-1 0 0,0 1 1 0 0,0 0-1 0 0,1 0 1 0 0,0 0-1 0 0,1 1 1 0 0,-1 1-1 0 0,1-1 1 0 0,0 1-1 0 0,1 0 1 0 0,-1 1-1 0 0,1 0 1 0 0,0 0-1 0 0,0 1 1 0 0,0 0-1 0 0,0 1 1 0 0,4-1 238 0 0,-11 3 33 0 0,1 0 1 0 0,-1-1 0 0 0,0 1 0 0 0,1 0 0 0 0,-1 0 0 0 0,1 1-1 0 0,-1-1 1 0 0,0 0 0 0 0,1 1 0 0 0,-1 0 0 0 0,0-1 0 0 0,1 1-1 0 0,-1 0 1 0 0,0 0 0 0 0,0 0 0 0 0,0 1 0 0 0,0-1 0 0 0,0 0 0 0 0,0 1-1 0 0,0-1 1 0 0,0 1 0 0 0,-1 0 0 0 0,1-1 0 0 0,-1 1 0 0 0,1 0-1 0 0,-1 0 1 0 0,0 0 0 0 0,1 0 0 0 0,0 2-34 0 0,6 37 1261 0 0,-45 24 678 0 0,-57 7-385 0 0,27-37-1664 0 0,30-24-2508 0 0,25-11 1235 0 0</inkml:trace>
  <inkml:trace contextRef="#ctx0" brushRef="#br0" timeOffset="28797.295">4190 444 12640 0 0,'0'0'289'0'0,"0"0"40"0"0,-5 6 325 0 0,-36 23-469 0 0,-27 34 2046 0 0,48-41-1832 0 0,-17 33 320 0 0,24-12-203 0 0,13-41-482 0 0,0 0-1 0 0,0 0 1 0 0,0 0-1 0 0,0 0 1 0 0,0 0-1 0 0,0 0 1 0 0,1-1-1 0 0,-1 1 1 0 0,1 0-1 0 0,-1 0 1 0 0,1 0-1 0 0,0-1 1 0 0,-1 1-1 0 0,1 0 1 0 0,0-1-1 0 0,0 1 1 0 0,0-1-1 0 0,1 1 1 0 0,-1-1-1 0 0,0 1 1 0 0,1-1-1 0 0,-1 0 1 0 0,0 0-1 0 0,1 0 1 0 0,-1 1 0 0 0,1-1-1 0 0,0-1 1 0 0,-1 1-1 0 0,1 0 1 0 0,0 0-1 0 0,0-1 1 0 0,-1 1-1 0 0,1-1 1 0 0,0 1-1 0 0,0-1 1 0 0,0 0-1 0 0,0 0 1 0 0,0 0-1 0 0,-1 0 1 0 0,1 0-1 0 0,0 0 1 0 0,0 0-1 0 0,0-1 1 0 0,1 1-34 0 0,1 0 32 0 0,1 0 1 0 0,-1-1 0 0 0,1 1 0 0 0,-1-1-1 0 0,1 0 1 0 0,-1 0 0 0 0,0 0-1 0 0,0-1 1 0 0,1 0 0 0 0,-1 1 0 0 0,0-1-1 0 0,0-1 1 0 0,0 1 0 0 0,-1-1-1 0 0,4-2-32 0 0,81-86 144 0 0,-40 22-232 0 0,-38 41 78 0 0,-17 48 44 0 0,4-14-28 0 0,0 1 0 0 0,1-1 0 0 0,0 1 0 0 0,1 0-1 0 0,0 0 1 0 0,0 0 0 0 0,0 0 0 0 0,1 0 0 0 0,0 0 0 0 0,0 1-1 0 0,1 1-5 0 0,1 8-5 0 0,-2-16 4 0 0,0 0-1 0 0,0 1 1 0 0,0-1-1 0 0,0 1 0 0 0,0-1 1 0 0,0 0-1 0 0,0 1 0 0 0,0-1 1 0 0,1 0-1 0 0,-1 1 1 0 0,1-1-1 0 0,-1 0 0 0 0,1 1 1 0 0,-1-1-1 0 0,1 0 0 0 0,0 0 1 0 0,-1 1-1 0 0,1-1 1 0 0,0 0-1 0 0,0 0 0 0 0,0 0 1 0 0,0 0-1 0 0,0 0 0 0 0,0 0 1 0 0,0 0-1 0 0,0-1 1 0 0,1 1-1 0 0,-1 0 0 0 0,0-1 1 0 0,0 1-1 0 0,1-1 0 0 0,-1 1 1 0 0,0-1-1 0 0,1 1 1 0 0,-1-1-1 0 0,1 0 0 0 0,-1 0 1 0 0,1 0 1 0 0,34-8-4051 0 0,-27 3-1863 0 0</inkml:trace>
  <inkml:trace contextRef="#ctx0" brushRef="#br0" timeOffset="29395.27">4326 198 11432 0 0,'17'0'115'0'0,"27"0"186"0"0,-13-3 141 0 0,-1 6 49 0 0,-29 12 738 0 0,15 151 2688 0 0,-2-80-2661 0 0,4 26 50 0 0,-16-94-1218 0 0,2-1-1 0 0,0 0 1 0 0,1 0 0 0 0,0-1 0 0 0,2 0 0 0 0,0 1 0 0 0,0-2-1 0 0,4 4-87 0 0,-10-17 16 0 0,0-1 0 0 0,0 1 0 0 0,0-1 0 0 0,0 1 0 0 0,1-1 0 0 0,-1 1 0 0 0,0-1 0 0 0,1 0 0 0 0,-1 0 0 0 0,1 0 0 0 0,0 0 0 0 0,-1 0 0 0 0,1 0 0 0 0,0 0 0 0 0,-1 0 0 0 0,1-1 0 0 0,0 1 0 0 0,0-1 0 0 0,0 1 0 0 0,0-1 0 0 0,-1 0 0 0 0,1 0 0 0 0,0 0 0 0 0,0 0 0 0 0,0 0 0 0 0,0 0 0 0 0,0 0 0 0 0,0 0 0 0 0,0-1 0 0 0,-1 1 0 0 0,1-1 0 0 0,0 0 0 0 0,0 1 0 0 0,-1-1 0 0 0,1 0 0 0 0,0 0 0 0 0,-1 0 0 0 0,1 0 0 0 0,-1 0 0 0 0,1 0 0 0 0,-1-1 0 0 0,1 1 0 0 0,-1-1 0 0 0,0 1 0 0 0,0 0 0 0 0,0-1 0 0 0,0 0 0 0 0,0 1 0 0 0,0-2-16 0 0,3-4 6 0 0,-2-1-1 0 0,1 0 0 0 0,-1 0 0 0 0,0 0 1 0 0,-1 0-1 0 0,0 0 0 0 0,0 0 0 0 0,-1 0 1 0 0,0 0-1 0 0,0-1 0 0 0,-1 1 1 0 0,0 0-1 0 0,-1 0 0 0 0,0 0 0 0 0,0 0 1 0 0,0 0-1 0 0,-1 1 0 0 0,0-1 0 0 0,-1 1 1 0 0,0-1-1 0 0,-1-1-5 0 0,-2-1-90 0 0,0 1 1 0 0,0-1-1 0 0,-1 2 1 0 0,0-1-1 0 0,-1 1 1 0 0,0 0-1 0 0,0 1 0 0 0,0-1 1 0 0,-9-3 89 0 0,13 7-14 0 0,-17-14-125 0 0,30 8-69 0 0,66 0-1265 0 0,44 19-254 0 0,-35 0 1035 0 0,-81-8 699 0 0,0-1 0 0 0,0 0 0 0 0,0 1 0 0 0,0-1-1 0 0,0 1 1 0 0,0 0 0 0 0,0 0 0 0 0,0 0-1 0 0,-1 0 1 0 0,1 0 0 0 0,0 0 0 0 0,0 0-1 0 0,-1 0 1 0 0,1 1 0 0 0,-1-1 0 0 0,1 1-1 0 0,-1-1 1 0 0,0 1 0 0 0,0 0 0 0 0,0-1-1 0 0,0 1 1 0 0,0 0 0 0 0,0 0 0 0 0,0 0-1 0 0,0-1 1 0 0,0 1 0 0 0,-1 0 0 0 0,1 0-1 0 0,-1 2-6 0 0,6 33 856 0 0,-16 14 574 0 0,8-48-1300 0 0,0 1 0 0 0,0-1 0 0 0,1 1 1 0 0,-1-1-1 0 0,1 1 0 0 0,0 0 0 0 0,0 0 1 0 0,0 0-1 0 0,0-1 0 0 0,1 1 0 0 0,0 0 1 0 0,0 0-1 0 0,0 0 0 0 0,0 0 0 0 0,0 0 1 0 0,1 0-1 0 0,0 0 0 0 0,-1 0 0 0 0,2 2-130 0 0,3 26 1336 0 0,24 2-160 0 0,-15-34-1272 0 0,-7-23-3020 0 0,-7 8-2219 0 0,-5-2-1549 0 0</inkml:trace>
  <inkml:trace contextRef="#ctx0" brushRef="#br0" timeOffset="29668.222">4820 184 13592 0 0,'10'-33'1033'0'0,"-17"-7"270"0"0,6 26 1478 0 0,0 5-1993 0 0,-7 7-5645 0 0,8 2-1431 0 0</inkml:trace>
  <inkml:trace contextRef="#ctx0" brushRef="#br0" timeOffset="29837.202">4726 31 12496 0 0,'152'12'602'0'0,"-135"-9"-434"0"0,46 17 430 0 0,-38 15 662 0 0,-5 28 2372 0 0,-12-34-2789 0 0,11 63 597 0 0,0 19-430 0 0,-10-2-702 0 0,-1-40-162 0 0,8 11-290 0 0,-7-57-3880 0 0,-9-23 2616 0 0</inkml:trace>
  <inkml:trace contextRef="#ctx0" brushRef="#br0" timeOffset="30116.401">5237 482 13536 0 0,'0'0'306'0'0,"0"0"46"0"0,0 0 22 0 0,0 0-49 0 0,10 9-202 0 0,-7-4 277 0 0,0-1 0 0 0,0 1 1 0 0,-1-1-1 0 0,0 1 0 0 0,0 0 1 0 0,0 0-1 0 0,0 0 0 0 0,-1 0 1 0 0,1 0-1 0 0,-1 0 0 0 0,-1 0 1 0 0,1 5-401 0 0,3 12 965 0 0,26 97 1767 0 0,-5-57-1999 0 0,-25-63-812 0 0,0 1 0 0 0,0 0 0 0 0,-1 0 0 0 0,1-1 0 0 0,1 1 0 0 0,-1 0 0 0 0,0 0 0 0 0,0-1 0 0 0,0 1 0 0 0,0 0 0 0 0,0 0 1 0 0,0-1-1 0 0,0 1 0 0 0,0 0 0 0 0,0 0 0 0 0,0 0 0 0 0,0-1 0 0 0,1 1 0 0 0,-1 0 0 0 0,0 0 0 0 0,0 0 0 0 0,0-1 0 0 0,0 1 0 0 0,1 0 0 0 0,-1 0 0 0 0,0 0 0 0 0,0 0 0 0 0,1-1 0 0 0,-1 1 0 0 0,0 0 1 0 0,0 0-1 0 0,0 0 0 0 0,1 0 0 0 0,-1 0 0 0 0,0 0 0 0 0,0 0 0 0 0,1 0 0 0 0,-1 0 0 0 0,0 0 0 0 0,0 0 0 0 0,1 0 0 0 0,-1 0 0 0 0,0 0 0 0 0,1 0 0 0 0,-1 0 0 0 0,0 0 0 0 0,0 0 0 0 0,0 0 0 0 0,1 0 0 0 0,-1 0 1 0 0,0 0-1 0 0,0 1 0 0 0,1-1 0 0 0,-1 0 0 0 0,0 0 0 0 0,0 0 0 0 0,0 0 0 0 0,1 0 0 0 0,-1 1 0 0 0,0-1 0 0 0,0 0 79 0 0,1-11-7178 0 0</inkml:trace>
  <inkml:trace contextRef="#ctx0" brushRef="#br0" timeOffset="30369.996">5375 39 12096 0 0,'-3'-8'326'0'0,"6"14"558"0"0,42 23 3627 0 0,5 51-2145 0 0,-41-57-2257 0 0,-1 0-1 0 0,-1 1 0 0 0,-1-1 1 0 0,-1 1-1 0 0,-2 0 0 0 0,0 0 1 0 0,-1 1-1 0 0,-1-1 0 0 0,-2 1 1 0 0,0-1-109 0 0,1-6 20 0 0,0 12 10 0 0,-7 53 12 0 0,-18 14-371 0 0,19-80-95 0 0,6-16 291 0 0,0 0-1 0 0,0 0 0 0 0,-1 1 0 0 0,1-1 1 0 0,0 0-1 0 0,0 0 0 0 0,-1 0 1 0 0,1 0-1 0 0,-1 0 0 0 0,1 0 1 0 0,-1 0-1 0 0,0 0 0 0 0,1 0 0 0 0,-1 0 1 0 0,0 0-1 0 0,1 0 0 0 0,-1 0 1 0 0,0 0-1 0 0,0 0 0 0 0,0-1 1 0 0,0 1-1 0 0,0 0 0 0 0,0-1 0 0 0,0 1 1 0 0,0-1-1 0 0,0 1 0 0 0,0-1 1 0 0,-1 1-1 0 0,1-1 0 0 0,0 0 1 0 0,0 0-1 0 0,0 1 0 0 0,-1-1 134 0 0,1 0-1626 0 0</inkml:trace>
  <inkml:trace contextRef="#ctx0" brushRef="#br0" timeOffset="30962.62">5350 416 11488 0 0,'33'-12'264'0'0,"-33"11"-249"0"0,0 1 1 0 0,0 0 0 0 0,0 0-1 0 0,0 0 1 0 0,0-1-1 0 0,0 1 1 0 0,0 0 0 0 0,0 0-1 0 0,0-1 1 0 0,-1 1 0 0 0,1 0-1 0 0,0 0 1 0 0,0 0-1 0 0,0-1 1 0 0,0 1 0 0 0,0 0-1 0 0,0 0 1 0 0,0 0 0 0 0,-1-1-1 0 0,1 1 1 0 0,0 0-1 0 0,0 0 1 0 0,0 0 0 0 0,0 0-1 0 0,-1 0 1 0 0,1-1 0 0 0,0 1-1 0 0,0 0 1 0 0,0 0-1 0 0,-1 0 1 0 0,1 0 0 0 0,0 0-1 0 0,0 0 1 0 0,-1 0-1 0 0,1 0 1 0 0,0 0 0 0 0,0 0-1 0 0,0 0 1 0 0,-1 0 0 0 0,1 0-1 0 0,0 0 1 0 0,0 0-1 0 0,-1 0 1 0 0,1 0 0 0 0,0 0-1 0 0,0 0 1 0 0,0 0 0 0 0,-1 0-1 0 0,1 0 1 0 0,0 0-1 0 0,0 1 1 0 0,0-1 0 0 0,-1 0-1 0 0,1 0 1 0 0,0 0 0 0 0,0 0-1 0 0,0 0 1 0 0,0 1-1 0 0,-1-1 1 0 0,1 0 0 0 0,0 0-1 0 0,0 0 1 0 0,0 1 0 0 0,0-1-16 0 0,30 12 3453 0 0,1 8-948 0 0,69 15-689 0 0,-90-31-1700 0 0,1-1-1 0 0,0-1 1 0 0,0 0 0 0 0,0-1-1 0 0,0 1 1 0 0,0-2-1 0 0,0 0 1 0 0,0 0 0 0 0,1-1-1 0 0,-1-1 1 0 0,0 1 0 0 0,-1-2-1 0 0,1 0 1 0 0,0 0-1 0 0,-1-1 1 0 0,1 0 0 0 0,-1-1-1 0 0,0 0 1 0 0,-1 0 0 0 0,1-1-1 0 0,-1 0 1 0 0,0-1-1 0 0,0 0 1 0 0,-1-1 0 0 0,4-5-116 0 0,3 0-382 0 0,-17 26-170 0 0,-1-5 487 0 0,-1 0 35 0 0,1 0 1 0 0,-1 0-1 0 0,1 0 0 0 0,1 1 1 0 0,0 0-1 0 0,0-1 1 0 0,1 1-1 0 0,0 0 0 0 0,0 1 30 0 0,2 15 0 0 0,-1-22 6 0 0,0-1 0 0 0,0 0 1 0 0,0 1-1 0 0,0-1 0 0 0,1 0 0 0 0,-1 0 0 0 0,1 1 0 0 0,0-1 0 0 0,-1 0 0 0 0,1 0 0 0 0,0 0 0 0 0,0 0 0 0 0,1 0 0 0 0,-1 0 0 0 0,0 0 0 0 0,1 0 0 0 0,-1 0 1 0 0,1-1-1 0 0,-1 1 0 0 0,1 0 0 0 0,0-1 0 0 0,0 0 0 0 0,0 1 0 0 0,-1-1 0 0 0,1 0 0 0 0,1 0 0 0 0,-1 0 0 0 0,0 0 0 0 0,0 0 0 0 0,0 0 0 0 0,0-1 0 0 0,1 1 1 0 0,-1-1-1 0 0,0 0 0 0 0,1 0 0 0 0,-1 1 0 0 0,0-1 0 0 0,1-1 0 0 0,-1 1 0 0 0,1 0-6 0 0,70-34 221 0 0,8-37 30 0 0,-33 28-187 0 0,-9 18-11 0 0,-38 25-58 0 0,9-5-46 0 0,0 16-158 0 0,1 57 114 0 0,-10 3 95 0 0,-1 0-9 0 0,2 1 473 0 0,-4 0 1 0 0,-8 42-465 0 0,10-107 96 0 0,-1-1 0 0 0,1 0-1 0 0,-1 0 1 0 0,-1 0 0 0 0,1 1-1 0 0,-1-1 1 0 0,0-1 0 0 0,-1 1-1 0 0,1 0 1 0 0,-1 0 0 0 0,0-1-1 0 0,-1 0 1 0 0,1 0 0 0 0,-1 0-1 0 0,0 0 1 0 0,0 0 0 0 0,-1-1-1 0 0,1 1 1 0 0,-1-1 0 0 0,0 0-1 0 0,0-1 1 0 0,-1 1 0 0 0,1-1-1 0 0,-6 2-95 0 0,-4 0 84 0 0,0-1 1 0 0,-1-1-1 0 0,1 0 0 0 0,-1-1 0 0 0,0-1 0 0 0,1-1 0 0 0,-1 0 0 0 0,0-1 1 0 0,-8-1-85 0 0,21 1 4 0 0,-1 1 0 0 0,0-1 0 0 0,1 0 0 0 0,-1-1 1 0 0,1 1-1 0 0,-1-1 0 0 0,1 1 0 0 0,0-1 1 0 0,-1 0-1 0 0,1 0 0 0 0,0 0 0 0 0,0-1 1 0 0,1 1-1 0 0,-1-1 0 0 0,0 1 0 0 0,1-1 1 0 0,-1-1-5 0 0,4 0-91 0 0,-1 0 0 0 0,2 0 0 0 0,-1 0 1 0 0,0 1-1 0 0,1-1 0 0 0,-1 0 1 0 0,1 1-1 0 0,0-1 0 0 0,1 1 1 0 0,-1 0-1 0 0,0-1 0 0 0,1 1 1 0 0,0 0-1 0 0,0 1 0 0 0,-1-1 0 0 0,2 0 1 0 0,-1 1-1 0 0,1-1 91 0 0,-4 3-18 0 0,72-60-6305 0 0,-59 51 3192 0 0,14-12-3593 0 0</inkml:trace>
  <inkml:trace contextRef="#ctx0" brushRef="#br0" timeOffset="33596.822">9778 394 13824 0 0,'12'-4'394'0'0,"-21"1"73"0"0,13 2 172 0 0,36-2 147 0 0,-38 3 83 0 0,-2 0 41 0 0,20 3 1651 0 0,51-3-1140 0 0,-1-7-677 0 0,37-7-344 0 0,-102 13-389 0 0,0 1-1 0 0,0-1 1 0 0,0-1 0 0 0,-1 1-1 0 0,1-1 1 0 0,0 0-1 0 0,-1 0 1 0 0,1 0 0 0 0,-1-1-1 0 0,0 1 1 0 0,0-1-1 0 0,0 0 1 0 0,0 0-1 0 0,0-1 1 0 0,0 0-11 0 0,-3 4 11 0 0,0-1 0 0 0,0 0 0 0 0,0 1 0 0 0,0-1 0 0 0,0 0 0 0 0,0 0 1 0 0,0 0-1 0 0,0 0 0 0 0,0 0 0 0 0,-1 0 0 0 0,1 0 0 0 0,0 0 0 0 0,-1 0 0 0 0,1-1 0 0 0,0 1 0 0 0,-1 0 0 0 0,0 0 0 0 0,1-1 1 0 0,-1 1-1 0 0,0 0 0 0 0,1 0 0 0 0,-1-1 0 0 0,0 1 0 0 0,0 0 0 0 0,0-1 0 0 0,0 1 0 0 0,0 0 0 0 0,-1 0 0 0 0,1-1 0 0 0,0 1 1 0 0,-1 0-1 0 0,1-1 0 0 0,0 1 0 0 0,-1 0 0 0 0,0 0 0 0 0,1 0 0 0 0,-1 0 0 0 0,0 0 0 0 0,1-1 0 0 0,-1 1 0 0 0,0 0 0 0 0,0 1 1 0 0,0-1-1 0 0,0 0 0 0 0,0 0 0 0 0,0 0 0 0 0,0 0 0 0 0,-1 0-11 0 0,-7-2 14 0 0,1 1 0 0 0,0 0 0 0 0,-1 0-1 0 0,0 1 1 0 0,1 0 0 0 0,-1 1 0 0 0,0 0 0 0 0,0 0 0 0 0,1 0 0 0 0,-1 1-1 0 0,0 1 1 0 0,1-1 0 0 0,-1 2 0 0 0,1-1 0 0 0,0 1 0 0 0,0 0 0 0 0,0 1 0 0 0,0 0-1 0 0,0 0 1 0 0,-3 3-14 0 0,2-2 0 0 0,0 1-1 0 0,0 0 0 0 0,1 1 1 0 0,0 0-1 0 0,0 1 1 0 0,1 0-1 0 0,-1 0 0 0 0,2 0 1 0 0,-1 1-1 0 0,1 0 0 0 0,1 0 1 0 0,-1 0-1 0 0,2 1 0 0 0,-1 0 1 0 0,1 0-1 0 0,1 0 1 0 0,-3 11 0 0 0,5-16 4 0 0,-1 0 1 0 0,1 0-1 0 0,0 0 1 0 0,1 0 0 0 0,-1-1-1 0 0,1 1 1 0 0,0 0-1 0 0,0 0 1 0 0,1 0 0 0 0,-1 0-1 0 0,1 0 1 0 0,0 0-1 0 0,1 0 1 0 0,-1 0-1 0 0,1-1 1 0 0,0 1 0 0 0,0 0-1 0 0,2 3-4 0 0,4 4-19 0 0,29 26-203 0 0,-34-37 111 0 0,-1 0 1 0 0,0 0-1 0 0,0 0 1 0 0,1 0-1 0 0,-1-1 0 0 0,0 1 1 0 0,1-1-1 0 0,-1 0 1 0 0,0 0-1 0 0,1 0 0 0 0,-1 0 1 0 0,1 0-1 0 0,-1 0 0 0 0,0-1 1 0 0,1 1-1 0 0,-1-1 1 0 0,0 1-1 0 0,1-1 0 0 0,-1 0 1 0 0,0 0 110 0 0,-1 1-16 0 0,62-23-4348 0 0,32-30-1396 0 0,-52 35 2567 0 0,-9-3-20 0 0</inkml:trace>
  <inkml:trace contextRef="#ctx0" brushRef="#br0" timeOffset="33977.576">10654 104 13328 0 0,'-17'-7'216'0'0,"-3"0"-330"0"0,5 0 479 0 0,-4-2 855 0 0,3 2 282 0 0,10 11-1156 0 0,1 0 0 0 0,-1 0 0 0 0,1 1 0 0 0,0 0 0 0 0,1 0 1 0 0,-1 1-1 0 0,1-1 0 0 0,0 1 0 0 0,0 0 0 0 0,1 0 0 0 0,0 0 0 0 0,-2 3-346 0 0,-9 16 537 0 0,-71 82 388 0 0,-71 29-434 0 0,46-53-907 0 0,56-57-1938 0 0,53-26 1054 0 0,11-42-5477 0 0,22-16 4473 0 0,16-5 1834 0 0,8 9 3916 0 0,-54 52-3257 0 0,0 1 1 0 0,0 0 0 0 0,0 0 0 0 0,0 1 0 0 0,0-1 0 0 0,0 0-1 0 0,1 1 1 0 0,-1-1 0 0 0,0 1 0 0 0,0 0 0 0 0,1 0 0 0 0,-1 0-1 0 0,0 0 1 0 0,0 0 0 0 0,1 0 0 0 0,-1 1 0 0 0,0-1 0 0 0,0 1-1 0 0,1-1 1 0 0,-1 1 0 0 0,0 0 0 0 0,0 0 0 0 0,0 0-1 0 0,1 1-189 0 0,10 20 1914 0 0,28 33-329 0 0,25 62-658 0 0,-64-113-930 0 0,1 1 1 0 0,0-1-1 0 0,0 0 1 0 0,0 0 0 0 0,1 0-1 0 0,-1 0 1 0 0,1-1-1 0 0,0 1 1 0 0,0-1-1 0 0,0 0 1 0 0,0 0 0 0 0,1-1-1 0 0,-1 1 1 0 0,1-1-1 0 0,0 0 3 0 0,50 0-2925 0 0,-35-9-3790 0 0</inkml:trace>
  <inkml:trace contextRef="#ctx0" brushRef="#br0" timeOffset="34438.23">10961 251 14656 0 0,'0'0'332'0'0,"-13"3"809"0"0,-32 15-504 0 0,-43 50 2148 0 0,30-5-2042 0 0,16 9 254 0 0,41-70-958 0 0,0 0 1 0 0,0 0-1 0 0,0 0 0 0 0,0 0 0 0 0,1 1 0 0 0,-1-1 0 0 0,1 0 0 0 0,-1 0 0 0 0,1 1 0 0 0,0-1 0 0 0,0 0 0 0 0,0 1 1 0 0,0-1-1 0 0,0 0 0 0 0,0 0 0 0 0,1 1 0 0 0,-1-1 0 0 0,1 0 0 0 0,0 0 0 0 0,-1 0 0 0 0,1 1 0 0 0,0-1 0 0 0,0 0 0 0 0,1 0 1 0 0,-1 0-1 0 0,0 0 0 0 0,1-1 0 0 0,-1 1 0 0 0,1 0 0 0 0,-1-1 0 0 0,1 1 0 0 0,0-1 0 0 0,0 1 0 0 0,0-1 0 0 0,-1 0 1 0 0,1 0-1 0 0,1 1 0 0 0,-1-2 0 0 0,0 1 0 0 0,0 0 0 0 0,1 0-39 0 0,53 19 217 0 0,16-17-1968 0 0,-64-4 1417 0 0,0 0 0 0 0,0 0 0 0 0,1 0 0 0 0,-1-1 0 0 0,0 0 0 0 0,-1-1 0 0 0,1 1 0 0 0,0-2 0 0 0,-1 1 0 0 0,1-1 0 0 0,-1 0-1 0 0,1-2 335 0 0,104-101-6047 0 0,-75 58 6064 0 0,-38 49 121 0 0,1 0 0 0 0,0 0-1 0 0,-1 1 1 0 0,1-1 0 0 0,0 0 0 0 0,-1 0-1 0 0,1 0 1 0 0,0 0 0 0 0,-1 1 0 0 0,1-1-1 0 0,-1 0 1 0 0,1 0 0 0 0,0 0 0 0 0,-1 0 0 0 0,1 0-1 0 0,-1 0 1 0 0,1 0 0 0 0,-1 0 0 0 0,1 0-1 0 0,0 0 1 0 0,-1 0 0 0 0,1 0 0 0 0,-1 0 0 0 0,1-1-1 0 0,0 1 1 0 0,-1 0 0 0 0,1 0 0 0 0,0 0-1 0 0,-1 0 1 0 0,1-1 0 0 0,-1 1 0 0 0,1 0 0 0 0,0 0-1 0 0,0-1 1 0 0,-1 1 0 0 0,1 0 0 0 0,0-1-1 0 0,-1 1 1 0 0,1 0 0 0 0,0-1 0 0 0,0 1-1 0 0,0 0 1 0 0,-1-1 0 0 0,1 1 0 0 0,0-1 0 0 0,0 1-1 0 0,0 0 1 0 0,0-1 0 0 0,0 1 0 0 0,0-1-1 0 0,0 1 1 0 0,0 0 0 0 0,0-1 0 0 0,0 1-138 0 0,-4 6 357 0 0,1 1 0 0 0,1-1 1 0 0,-1 1-1 0 0,1 0 0 0 0,0 0 1 0 0,1 1-1 0 0,-1-1 0 0 0,1 0 1 0 0,1 0-1 0 0,0 1 0 0 0,0-1 1 0 0,0 1-358 0 0,6 32 644 0 0,7-13-402 0 0,-13-24-229 0 0,1-1 0 0 0,0 0 0 0 0,0 0 0 0 0,0 0 0 0 0,0 0 0 0 0,0 0 0 0 0,1 0 0 0 0,-1 0 0 0 0,1-1 0 0 0,-1 1 0 0 0,1 0 0 0 0,-1-1 0 0 0,1 1 0 0 0,0-1 0 0 0,0 0 0 0 0,0 1 0 0 0,0-1 0 0 0,0 0 0 0 0,0 0 0 0 0,0 0 0 0 0,0-1 0 0 0,0 1 0 0 0,0 0 0 0 0,3 0-13 0 0,-6-1-7 0 0,1-1-1 0 0,0 1 0 0 0,0 0 0 0 0,0 0 1 0 0,-1 0-1 0 0,1 0 0 0 0,0 0 1 0 0,0 0-1 0 0,0 0 0 0 0,0 0 0 0 0,-1-1 1 0 0,1 1-1 0 0,0 0 0 0 0,0 0 0 0 0,0 0 1 0 0,0 0-1 0 0,0-1 0 0 0,-1 1 1 0 0,1 0-1 0 0,0 0 0 0 0,0 0 0 0 0,0-1 1 0 0,0 1-1 0 0,0 0 0 0 0,0 0 1 0 0,0 0-1 0 0,0-1 0 0 0,0 1 0 0 0,0 0 1 0 0,0 0-1 0 0,0 0 0 0 0,0-1 1 0 0,0 1-1 0 0,0 0 0 0 0,0 0 0 0 0,0-1 1 0 0,0 1-1 0 0,0 0 0 0 0,0 0 1 0 0,0 0-1 0 0,0 0 0 0 0,1-1 0 0 0,-1 1 1 0 0,0 0-1 0 0,0 0 0 0 0,0 0 0 0 0,0-1 1 0 0,0 1-1 0 0,0 0 0 0 0,1 0 1 0 0,-1 0-1 0 0,0 0 0 0 0,0 0 0 0 0,0 0 1 0 0,1-1 7 0 0,-10-9-1732 0 0,19 2 608 0 0</inkml:trace>
  <inkml:trace contextRef="#ctx0" brushRef="#br0" timeOffset="34726.202">11293 64 10136 0 0,'12'-6'1008'0'0,"-10"5"-944"0"0,0 0 1 0 0,0 0 0 0 0,1 1 0 0 0,-1-1 0 0 0,0 0 0 0 0,1 1-1 0 0,-1 0 1 0 0,1-1 0 0 0,-1 1 0 0 0,0 0 0 0 0,1 0 0 0 0,-1 0-1 0 0,1 0 1 0 0,-1 1 0 0 0,1-1 0 0 0,-1 1 0 0 0,0 0 0 0 0,1-1-1 0 0,-1 1 1 0 0,0 0 0 0 0,0 0 0 0 0,0 0 0 0 0,0 1 0 0 0,2 0-65 0 0,17 6-175 0 0,-15-6-254 0 0</inkml:trace>
  <inkml:trace contextRef="#ctx0" brushRef="#br0" timeOffset="34921.888">11346-120 8568 0 0,'-2'4'33'0'0,"0"0"1"0"0,1-1-1 0 0,0 1 1 0 0,0 0-1 0 0,0 0 1 0 0,0 0-1 0 0,1 0 1 0 0,-1 0-1 0 0,1 0 1 0 0,0 0-1 0 0,0 0 1 0 0,1 0-1 0 0,-1-1 1 0 0,1 1-1 0 0,0 0 1 0 0,0 0-1 0 0,0 0-33 0 0,4 33 765 0 0,-3 82 3615 0 0,8 60 248 0 0,0 15-2172 0 0,-8-171-2283 0 0,-8 35-161 0 0,1-55-1982 0 0,5-3-5091 0 0</inkml:trace>
  <inkml:trace contextRef="#ctx0" brushRef="#br0" timeOffset="35174.019">11401 380 12176 0 0,'1'0'273'0'0,"133"34"2264"0"0,-11-16 820 0 0,-4-14-1501 0 0,-105-3-1726 0 0,-1-1-1 0 0,0-1 1 0 0,0 0-1 0 0,0 0 0 0 0,0-2 1 0 0,0 1-1 0 0,0-2 1 0 0,-1 0-1 0 0,1 0 1 0 0,-1-1-1 0 0,0 0 0 0 0,0-2 1 0 0,-1 1-1 0 0,0-1 1 0 0,4-3-130 0 0,-13 8-6 0 0,-1 0 1 0 0,1 0-1 0 0,-1 1 1 0 0,1-1 0 0 0,-1 0-1 0 0,0-1 1 0 0,0 1-1 0 0,0 0 1 0 0,0 0 0 0 0,0 0-1 0 0,0-1 1 0 0,-1 1-1 0 0,1 0 1 0 0,-1-1 0 0 0,0 1-1 0 0,1 0 1 0 0,-1-1-1 0 0,0-1 6 0 0,18-27-476 0 0,-20 25 283 0 0,-11 3 120 0 0,-1 0 1 0 0,1 0-1 0 0,-1 2 1 0 0,0 0-1 0 0,0 0 1 0 0,0 1-1 0 0,1 1 1 0 0,-1 0-1 0 0,0 1 0 0 0,1 1 1 0 0,-1 0-1 0 0,-5 3 73 0 0,-1-1-29 0 0,0 2-1 0 0,1 0 0 0 0,0 1 1 0 0,0 1-1 0 0,1 1 0 0 0,0 0 0 0 0,-15 13 30 0 0,2 19 0 0 0,28-34 11 0 0,5 2 42 0 0,2-5 1 0 0,6 1-50 0 0,-1-1 1 0 0,1 0 0 0 0,1 0 0 0 0,-1-1 0 0 0,1 0-1 0 0,0-1 1 0 0,0-1 0 0 0,0 1 0 0 0,0-2-1 0 0,0 1 1 0 0,0-1 0 0 0,10-1-5 0 0,-10-2-93 0 0,23-5-1189 0 0,-11 2-3328 0 0,-1 0-1619 0 0</inkml:trace>
  <inkml:trace contextRef="#ctx0" brushRef="#br0" timeOffset="35654.212">12227 162 12096 0 0,'53'-6'586'0'0,"-51"6"-252"0"0,-18 11 66 0 0,-12 3-169 0 0,-28 18 794 0 0,-28 24 583 0 0,75-48-1467 0 0,1 0 1 0 0,0 1 0 0 0,0 0 0 0 0,1 1 0 0 0,0 0 0 0 0,1 0 0 0 0,-5 10-142 0 0,10-18 28 0 0,-1 1 9 0 0,1-1 0 0 0,-1 0 0 0 0,1 1 0 0 0,0-1 0 0 0,-1 1 0 0 0,1 0 0 0 0,1-1 0 0 0,-1 1 1 0 0,0 0-1 0 0,1-1 0 0 0,-1 1 0 0 0,1 0 0 0 0,0 0 0 0 0,0 0 0 0 0,0-1 0 0 0,0 1 0 0 0,0 0 0 0 0,1 0 0 0 0,-1-1 0 0 0,1 1 0 0 0,0 0 0 0 0,0-1 0 0 0,0 1 0 0 0,0 0-37 0 0,3 5 316 0 0,-3-6-241 0 0,0 0 0 0 0,0-1 0 0 0,0 1 0 0 0,0 0 0 0 0,0 0 0 0 0,1 0 0 0 0,-1-1 0 0 0,0 1 1 0 0,1 0-1 0 0,0-1 0 0 0,-1 0 0 0 0,1 1 0 0 0,0-1 0 0 0,-1 0 0 0 0,1 0 0 0 0,0 0 0 0 0,0 0 0 0 0,0 0 0 0 0,0 0 0 0 0,0 0-75 0 0,4 0 108 0 0,0 0-1 0 0,-1 0 1 0 0,1-1-1 0 0,0 0 0 0 0,-1 0 1 0 0,1 0-1 0 0,0-1 1 0 0,-1 0-1 0 0,1 0 0 0 0,0 0 1 0 0,-1-1-1 0 0,1 1 1 0 0,-1-2-1 0 0,0 1 0 0 0,0 0 1 0 0,0-1-1 0 0,0 0 1 0 0,4-3-108 0 0,84-74 746 0 0,-77 61-749 0 0,-1-1 0 0 0,-1 0 0 0 0,-1-1 0 0 0,-1-1-1 0 0,5-11 4 0 0,-5 5-142 0 0,34-110-849 0 0,-39 110 811 0 0,-5 21 125 0 0,0 0-1 0 0,0 0 0 0 0,-1 0 1 0 0,0 0-1 0 0,0 0 0 0 0,0 0 1 0 0,-1 0-1 0 0,0 0 0 0 0,-1 0 0 0 0,0 0 1 0 0,0-1-1 0 0,0 1 56 0 0,-4-16-185 0 0,-12-18-190 0 0,16 41 308 0 0,-8 11-13 0 0,-20 99 315 0 0,19-16 117 0 0,4 32 909 0 0,12-60-197 0 0,11 0 4 0 0,15-12-416 0 0,-29-50-752 0 0,0-1-1 0 0,0 0 1 0 0,0 0-1 0 0,1-1 0 0 0,-1 1 1 0 0,1-1-1 0 0,0 0 1 0 0,0 0-1 0 0,0 0 1 0 0,0 0-1 0 0,0-1 0 0 0,0 1 1 0 0,0-1-1 0 0,2 0 101 0 0,-4-1-5665 0 0,3-3-1877 0 0</inkml:trace>
  <inkml:trace contextRef="#ctx0" brushRef="#br0" timeOffset="36663.579">6746 1261 10328 0 0,'0'0'300'0'0,"0"0"0"0"0,0-1-192 0 0,0 1-30 0 0,0-1 0 0 0,-1 1 0 0 0,1-1 0 0 0,0 1 0 0 0,0-1 0 0 0,0 1-1 0 0,0 0 1 0 0,-1-1 0 0 0,1 1 0 0 0,0-1 0 0 0,0 1 0 0 0,-1 0 0 0 0,1-1 0 0 0,0 1 0 0 0,-1 0 0 0 0,1 0 0 0 0,0-1 0 0 0,-1 1 0 0 0,1 0 0 0 0,-1 0 0 0 0,1-1 0 0 0,0 1 0 0 0,-1 0 0 0 0,1 0 0 0 0,-1 0 0 0 0,1 0 0 0 0,-1-1 0 0 0,1 1 0 0 0,0 0 0 0 0,-1 0 0 0 0,1 0 0 0 0,-1 0 0 0 0,1 0 0 0 0,-1 0 0 0 0,1 0 0 0 0,-1 0 0 0 0,1 0 0 0 0,-1 1 0 0 0,1-1 0 0 0,0 0 0 0 0,-1 0 0 0 0,1 0 0 0 0,-1 0 0 0 0,1 1 0 0 0,0-1 0 0 0,-1 0-1 0 0,1 0 1 0 0,0 1 0 0 0,-1-1 0 0 0,1 0 0 0 0,0 1 0 0 0,-1-1 0 0 0,1 0 0 0 0,0 1 0 0 0,-1-1 0 0 0,1 1 0 0 0,0-1 0 0 0,0 0 0 0 0,0 1 0 0 0,0-1 0 0 0,-1 1 0 0 0,1-1 0 0 0,0 1 0 0 0,0-1 0 0 0,0 0 0 0 0,0 1 0 0 0,0-1 0 0 0,0 1 0 0 0,0 0-78 0 0,-8 31 807 0 0,8-32-807 0 0,-10 81 1599 0 0,13-35-915 0 0,-3 47-59 0 0,-3-87-561 0 0,3-6 24 0 0,0 2-13 0 0,0 6-10 0 0,0-6 5 0 0,0-2 20 0 0,0 0 6 0 0,0-8 194 0 0,8-39 35 0 0,11-46-185 0 0,13 18-332 0 0,2 57 181 0 0,-32 16 10 0 0,-2 1 1 0 0,1 0 0 0 0,-1 1 0 0 0,0-1-1 0 0,1 1 1 0 0,-1-1 0 0 0,1 1 0 0 0,-1-1-1 0 0,1 1 1 0 0,-1-1 0 0 0,1 1-1 0 0,0-1 1 0 0,-1 1 0 0 0,1 0 0 0 0,-1-1-1 0 0,1 1 1 0 0,0 0 0 0 0,-1 0 0 0 0,1-1-1 0 0,0 1 1 0 0,-1 0 0 0 0,1 0-1 0 0,0 0 1 0 0,0 0 0 0 0,-1 0 0 0 0,1 0-1 0 0,0 0 1 0 0,-1 0 0 0 0,1 0 0 0 0,0 0-1 0 0,-1 0 1 0 0,1 1 0 0 0,0-1-1 0 0,-1 0 1 0 0,1 0 0 0 0,0 1 0 0 0,0-1 0 0 0,9 15-64 0 0,14 12 11 0 0,-19-23 53 0 0,-1 0 0 0 0,0-1 0 0 0,0 1 0 0 0,-1 1 0 0 0,1-1 0 0 0,-1 0 0 0 0,0 1 0 0 0,0 0 0 0 0,0 0 0 0 0,-1 0 0 0 0,0 0 0 0 0,0 0-1 0 0,0 0 1 0 0,0 1 0 0 0,-1 0 0 0 0,-13 56 344 0 0,3-35-150 0 0,9-26-124 0 0,-1 0-58 0 0,1 0-1 0 0,0 0 0 0 0,-1 0 1 0 0,1 0-1 0 0,-1 0 0 0 0,0-1 1 0 0,1 1-1 0 0,-1 0 0 0 0,0-1 1 0 0,1 1-1 0 0,-1 0 0 0 0,0-1 1 0 0,0 1-1 0 0,0-1 0 0 0,1 1 1 0 0,-1-1-1 0 0,0 1 0 0 0,0-1 1 0 0,0 1-1 0 0,0-1 0 0 0,0 0 1 0 0,0 0-1 0 0,0 0 0 0 0,0 1 1 0 0,0-1-1 0 0,0 0 0 0 0,0 0 1 0 0,0 0-1 0 0,0 0 0 0 0,0-1 1 0 0,0 1-1 0 0,0 0 0 0 0,0 0 1 0 0,0-1-1 0 0,0 1 0 0 0,0 0 1 0 0,1-1-1 0 0,-1 1 0 0 0,0-1 1 0 0,0 1-1 0 0,0-1 0 0 0,0 1 1 0 0,1-1-1 0 0,-1 0 0 0 0,0 1 1 0 0,1-1-1 0 0,-1 0 0 0 0,0 0 1 0 0,1 1-1 0 0,-1-1 0 0 0,1 0 1 0 0,-1 0-1 0 0,1 0 0 0 0,0 0 1 0 0,-1 0-1 0 0,1 0-11 0 0,6-20 80 0 0,-1-36-177 0 0,39-6-74 0 0,-28 45 99 0 0,23-8-145 0 0,-8 34 113 0 0,-19 7 40 0 0,15 20 10 0 0,17 25-178 0 0,-11-23-3056 0 0,-31-36 1584 0 0</inkml:trace>
  <inkml:trace contextRef="#ctx0" brushRef="#br0" timeOffset="36982.432">7269 1333 13072 0 0,'33'0'633'0'0,"-32"0"-604"0"0,1 1 0 0 0,-1-1-1 0 0,1 1 1 0 0,-1 0 0 0 0,0 0 0 0 0,1-1 0 0 0,-1 1 0 0 0,0 0 0 0 0,1 0 0 0 0,-1 0-1 0 0,0 1 1 0 0,0-1 0 0 0,0 0 0 0 0,0 0 0 0 0,0 1 0 0 0,0-1 0 0 0,0 0-1 0 0,0 1 1 0 0,-1-1 0 0 0,1 1 0 0 0,-1-1 0 0 0,1 1 0 0 0,-1-1 0 0 0,1 1-1 0 0,-1-1 1 0 0,0 1 0 0 0,0 0 0 0 0,0-1 0 0 0,0 1 0 0 0,0-1 0 0 0,0 1-29 0 0,-21 30 1841 0 0,-16 17 324 0 0,36-47-2128 0 0,0 0-1 0 0,0 0 1 0 0,0 0-1 0 0,1-1 1 0 0,-1 1-1 0 0,1 0 1 0 0,0 0-1 0 0,-1 0 1 0 0,1 0-1 0 0,0 0 1 0 0,0 0-1 0 0,0 0 1 0 0,0 0 0 0 0,0 0-1 0 0,1 0 1 0 0,-1 0-1 0 0,1 0 1 0 0,-1 0-1 0 0,1 0 1 0 0,0-1-1 0 0,-1 1 1 0 0,1 0-1 0 0,0 0 1 0 0,0-1-1 0 0,0 1 1 0 0,1 0-1 0 0,-1-1 1 0 0,0 1 0 0 0,1-1-1 0 0,0 1-36 0 0,20 19 385 0 0,-21-20-369 0 0,-1 0-1 0 0,1 0 1 0 0,-1 0-1 0 0,1 0 0 0 0,0 0 1 0 0,-1 0-1 0 0,1 0 1 0 0,0-1-1 0 0,0 1 0 0 0,-1 0 1 0 0,1 0-1 0 0,0-1 1 0 0,0 1-1 0 0,0-1 0 0 0,0 1 1 0 0,0-1-1 0 0,0 1 1 0 0,0-1-1 0 0,0 0 0 0 0,0 1 1 0 0,0-1-1 0 0,0 0 1 0 0,0 0-1 0 0,1 0 0 0 0,-1 0 1 0 0,0 0-1 0 0,0 0 1 0 0,0 0-1 0 0,0 0 1 0 0,0 0-1 0 0,0 0 0 0 0,0-1 1 0 0,0 1-1 0 0,0 0 1 0 0,0-1-1 0 0,0 1 0 0 0,0-1 1 0 0,0 1-16 0 0,46-20 316 0 0,-44 19-266 0 0,59-39 140 0 0,-10-27-46 0 0,-51 66-138 0 0,0-1 1 0 0,0 0-1 0 0,0 1 1 0 0,-1-1-1 0 0,1 0 1 0 0,0 0-1 0 0,0 1 1 0 0,-1-1-1 0 0,1 0 1 0 0,-1 0-1 0 0,0 0 1 0 0,0 0-1 0 0,0 0 1 0 0,0 0-1 0 0,0 0 1 0 0,0 0-1 0 0,0 1 1 0 0,0-1-1 0 0,-1 0 1 0 0,1 0-1 0 0,-1 0 1 0 0,1 0-1 0 0,-1 0 1 0 0,0 0-7 0 0,-3-14 100 0 0,-36-18 49 0 0,33 32-195 0 0,1-1-1 0 0,-1 1 1 0 0,0 1 0 0 0,0-1 0 0 0,0 1-1 0 0,1 0 1 0 0,-1 1 0 0 0,-1-1-1 0 0,1 2 1 0 0,-3-1 46 0 0,2 0-140 0 0,-72 7-2230 0 0,50 3-1145 0 0,19-6 1199 0 0,10-3-85 0 0,1-1-20 0 0</inkml:trace>
  <inkml:trace contextRef="#ctx0" brushRef="#br0" timeOffset="37523.99">7660 994 11920 0 0,'17'-3'1293'0'0,"-25"5"-1202"0"0,-4 9 1437 0 0,-9 8 433 0 0,20 30 155 0 0,-18 39-498 0 0,16-30-811 0 0,5 8-216 0 0,-4 20-79 0 0,2-73-458 0 0,1-1 0 0 0,0 1 1 0 0,1 0-1 0 0,0-1 0 0 0,1 1 1 0 0,1-1-1 0 0,0 0 0 0 0,2 3-54 0 0,22 45 140 0 0,-27-58-123 0 0,0 0 0 0 0,0 0 0 0 0,0 0 0 0 0,1-1 0 0 0,-1 1 0 0 0,0 0 0 0 0,1-1 0 0 0,-1 1 0 0 0,1-1 0 0 0,0 1 0 0 0,-1-1 0 0 0,1 0 0 0 0,0 1 0 0 0,0-1 0 0 0,0 0 0 0 0,0 0 0 0 0,0-1 0 0 0,0 1 0 0 0,0 0 0 0 0,0-1 0 0 0,0 1 0 0 0,0-1 0 0 0,0 0 0 0 0,0 1 0 0 0,0-1 0 0 0,0 0 0 0 0,1 0 0 0 0,-1 0 0 0 0,0-1 0 0 0,0 1 0 0 0,0-1 0 0 0,0 1 0 0 0,0-1 0 0 0,0 1 0 0 0,0-1 0 0 0,0 0 0 0 0,0 0 0 0 0,0 0 0 0 0,0 0 0 0 0,0-1 0 0 0,-1 1 0 0 0,1 0 0 0 0,0-1 0 0 0,0 0-17 0 0,58-46 230 0 0,-9-25-84 0 0,23-61-374 0 0,-73 133 226 0 0,-1 1 0 0 0,0-1 1 0 0,1 0-1 0 0,-1 0 0 0 0,0 1 0 0 0,1-1 0 0 0,-1 0 0 0 0,0 0 0 0 0,0 1 0 0 0,0-1 0 0 0,0 0 1 0 0,0 0-1 0 0,0 0 0 0 0,0 1 0 0 0,0-1 0 0 0,0 0 0 0 0,0 0 0 0 0,0 1 0 0 0,0-1 1 0 0,-1 0-1 0 0,1 0 0 0 0,0 1 0 0 0,-1-1 0 0 0,1 0 0 0 0,0 1 0 0 0,-1-1 0 0 0,1 0 0 0 0,-1 1 1 0 0,1-1-1 0 0,-1 0 0 0 0,1 1 0 0 0,-1-1 0 0 0,1 1 0 0 0,-1-1 0 0 0,0 1 0 0 0,1-1 0 0 0,-1 1 1 0 0,0 0-1 0 0,1-1 0 0 0,-1 1 0 0 0,0 0 0 0 0,0 0 0 0 0,1-1 0 0 0,-1 1 0 0 0,0 0 0 0 0,0 0 1 0 0,0 0-1 0 0,1 0 0 0 0,-1 0 0 0 0,-1 0 2 0 0,-37 11-150 0 0,32 6 70 0 0,0-9 76 0 0,5-7 1 0 0,0 0 1 0 0,1 1-1 0 0,-1-1 1 0 0,1 1-1 0 0,0-1 1 0 0,-1 1-1 0 0,1-1 1 0 0,0 1-1 0 0,0 0 1 0 0,0 0-1 0 0,0 0 1 0 0,0 0 0 0 0,0 0-1 0 0,0 0 1 0 0,1 0-1 0 0,-1 0 1 0 0,1 0-1 0 0,0 0 1 0 0,-1 0-1 0 0,1 0 1 0 0,0 0-1 0 0,0 0 1 0 0,0 0-1 0 0,1 1 3 0 0,-6 29 0 0 0,7-30-3 0 0,-1-2 8 0 0,0 1 0 0 0,-1-1 0 0 0,1 1 0 0 0,0 0-1 0 0,0 0 1 0 0,-1-1 0 0 0,1 1 0 0 0,-1 0 0 0 0,1 0-1 0 0,-1 0 1 0 0,1-1 0 0 0,-1 1 0 0 0,0 0 0 0 0,1 0-1 0 0,-1 0 1 0 0,0 0 0 0 0,0 0 0 0 0,1 0 0 0 0,-1 0 0 0 0,0 0-1 0 0,0 0 1 0 0,0 0 0 0 0,0 0 0 0 0,0 0 0 0 0,0 0-1 0 0,-1 0 1 0 0,1 0 0 0 0,0 0 0 0 0,0 0 0 0 0,-1 0-5 0 0,16 43 148 0 0,-9-34-106 0 0,-3-7-30 0 0,-1-1 0 0 0,1 0 0 0 0,0 0 0 0 0,0 0-1 0 0,0 0 1 0 0,0 0 0 0 0,0-1 0 0 0,0 1 0 0 0,0-1-1 0 0,0 0 1 0 0,1 0 0 0 0,-1 0 0 0 0,0 0 0 0 0,1-1 0 0 0,1 1-12 0 0,5 0-66 0 0,0 0 0 0 0,0 0 0 0 0,0-1 0 0 0,0 0 0 0 0,0-1 0 0 0,0 0 1 0 0,0-1-1 0 0,0 0 0 0 0,0 0 0 0 0,5-3 66 0 0,45-20-4705 0 0,-43 13-2224 0 0</inkml:trace>
  <inkml:trace contextRef="#ctx0" brushRef="#br0" timeOffset="38519.136">8154 1226 13760 0 0,'31'-8'947'0'0,"-10"7"-394"0"0,-17 2-535 0 0,9 2 347 0 0,-13 2 707 0 0,-1-5-274 0 0,1 0-30 0 0,-4 3-160 0 0,-24 24 454 0 0,-5 35 273 0 0,-2 15-560 0 0,34-73-754 0 0,-1 0 1 0 0,1-1 0 0 0,0 1 0 0 0,1 0 0 0 0,-1-1-1 0 0,1 1 1 0 0,-1 0 0 0 0,1 0 0 0 0,0-1 0 0 0,0 1-1 0 0,1 0 1 0 0,-1 0 0 0 0,1-1 0 0 0,0 1 0 0 0,0 0-1 0 0,0-1 1 0 0,1 1 0 0 0,-1-1 0 0 0,1 1-1 0 0,-1-1 1 0 0,1 0 0 0 0,0 1 0 0 0,1-1 0 0 0,-1 0-1 0 0,0-1 1 0 0,1 1 0 0 0,0 0 0 0 0,0-1 0 0 0,0 1-1 0 0,0-1 1 0 0,0 0 0 0 0,0 0 0 0 0,0 0 0 0 0,1 0-1 0 0,2 0-21 0 0,58-2 416 0 0,-47-1-388 0 0,0-2-1 0 0,1 0 0 0 0,-1-1 1 0 0,-1-1-1 0 0,1 0 0 0 0,-1-2 1 0 0,0 1-1 0 0,0-2 0 0 0,-1 0 1 0 0,0-1-1 0 0,0-1 0 0 0,1-1-27 0 0,21-20 0 0 0,-16 14 0 0 0,-19 14-10 0 0,-3 3-33 0 0,-39 45-192 0 0,24 15 107 0 0,14-45 128 0 0,4 1 11 0 0,-2-14 46 0 0,2-2 23 0 0,32-6 116 0 0,14-35-62 0 0,0 4-124 0 0,-31 18-70 0 0,11 16-82 0 0,5 33 64 0 0,-28-25 86 0 0,0-1 0 0 0,0 1-1 0 0,1-1 1 0 0,0 0 0 0 0,0-1 0 0 0,0 1-1 0 0,0-1 1 0 0,0 0 0 0 0,0-1 0 0 0,1 0-1 0 0,-1 0 1 0 0,1 0 0 0 0,0 0 0 0 0,0-1-1 0 0,6 0-7 0 0,57-5 583 0 0,-59 2-517 0 0,-1 0 0 0 0,0-2 0 0 0,0 1 0 0 0,0-1 0 0 0,0 0 0 0 0,-1-1 0 0 0,1 0 0 0 0,-1-1 0 0 0,0 0-1 0 0,-1 0 1 0 0,0-1 0 0 0,0 0 0 0 0,0-1 0 0 0,-1 1 0 0 0,1-3-66 0 0,8-15 74 0 0,-2-1-1 0 0,0-1 1 0 0,-2 0 0 0 0,-1 0-1 0 0,6-27-73 0 0,-13 43 0 0 0,-1 0 0 0 0,0-1 0 0 0,-1 1 0 0 0,0-1 0 0 0,-1 0 0 0 0,-1 1 0 0 0,1-1 0 0 0,-2 0 0 0 0,1 1 0 0 0,-2-1 0 0 0,0 0 0 0 0,-2-7 0 0 0,4 18-2 0 0,-1 0-1 0 0,1 0 1 0 0,-1 0 0 0 0,0 0-1 0 0,1 1 1 0 0,-1-1-1 0 0,0 0 1 0 0,1 0 0 0 0,-1 0-1 0 0,0 1 1 0 0,0-1-1 0 0,0 1 1 0 0,0-1-1 0 0,1 0 1 0 0,-1 1 0 0 0,0-1-1 0 0,0 1 1 0 0,0 0-1 0 0,0-1 1 0 0,0 1 0 0 0,0 0-1 0 0,0 0 1 0 0,-1-1-1 0 0,1 1 1 0 0,0 0 0 0 0,0 0-1 0 0,0 0 1 0 0,0 0-1 0 0,0 1 1 0 0,0-1-1 0 0,0 0 1 0 0,0 0 0 0 0,0 0-1 0 0,0 1 1 0 0,0-1-1 0 0,0 1 1 0 0,0-1 0 0 0,0 1-1 0 0,0-1 1 0 0,0 1-1 0 0,0 0 1 0 0,1-1 0 0 0,-1 1-1 0 0,0 0 1 0 0,0-1-1 0 0,1 1 1 0 0,-1 0-1 0 0,0 0 1 0 0,1 0 0 0 0,-1 0-1 0 0,1 0 1 0 0,-1 0-1 0 0,1 0 1 0 0,-1 0 0 0 0,1 0-1 0 0,0 0 1 0 0,0 0-1 0 0,-1 0 1 0 0,1 0 0 0 0,0 0-1 0 0,0 0 1 0 0,0 0-1 0 0,0 1 3 0 0,-37 115-320 0 0,33-89 278 0 0,0 0-1 0 0,2 0 0 0 0,1 0 1 0 0,1 0-1 0 0,2 4 43 0 0,-2-26 5 0 0,1 0 1 0 0,0 1-1 0 0,0-1 1 0 0,0 0-1 0 0,1-1 0 0 0,0 1 1 0 0,0 0-1 0 0,0 0 0 0 0,1-1 1 0 0,0 1-1 0 0,0-1 1 0 0,0 0-1 0 0,1 0 0 0 0,-1 0 1 0 0,1 0-1 0 0,0-1 1 0 0,1 0-1 0 0,-1 1 0 0 0,1-2 1 0 0,0 1-1 0 0,1 1-5 0 0,55-8 356 0 0,-59 3-355 0 0,0 0 0 0 0,0-1 0 0 0,0 1 0 0 0,-1 0 0 0 0,1-1 0 0 0,0 0 1 0 0,0 1-1 0 0,-1-1 0 0 0,1 0 0 0 0,0 0 0 0 0,-1 0 0 0 0,1 0 0 0 0,-1 0 0 0 0,1 0 0 0 0,-1 0 0 0 0,0-1 0 0 0,1 1 0 0 0,-1-1 0 0 0,0 1 0 0 0,0-1 0 0 0,0 1 0 0 0,0-1 0 0 0,0 1 0 0 0,0-1 0 0 0,-1 0 0 0 0,1 0 0 0 0,0 1 0 0 0,-1-1 0 0 0,1-2-1 0 0,2-3-44 0 0,22-31-232 0 0,-18 25 166 0 0,-5 9 80 0 0,1 1-1 0 0,-1-1 1 0 0,0 1-1 0 0,-1-1 0 0 0,1 0 1 0 0,-1 0-1 0 0,0 0 1 0 0,0 0-1 0 0,0 0 0 0 0,0 0 1 0 0,-1 0-1 0 0,1-1 1 0 0,-1 1-1 0 0,0 0 1 0 0,0 0-1 0 0,-1-4 31 0 0,0 7-8 0 0,0 1 0 0 0,0 0-1 0 0,1-1 1 0 0,-1 1 0 0 0,0 0 0 0 0,0-1 0 0 0,0 1-1 0 0,1 0 1 0 0,-1 0 0 0 0,0 0 0 0 0,0 0 0 0 0,0-1-1 0 0,0 1 1 0 0,1 0 0 0 0,-1 1 0 0 0,0-1 0 0 0,0 0-1 0 0,0 0 1 0 0,0 0 0 0 0,1 0 0 0 0,-1 1 0 0 0,0-1-1 0 0,0 0 1 0 0,0 1 0 0 0,1-1 0 0 0,-1 1 0 0 0,0-1-1 0 0,1 1 1 0 0,-1-1 0 0 0,0 1 0 0 0,1-1 0 0 0,-1 1-1 0 0,1 0 1 0 0,-1-1 8 0 0,-2 4-3 0 0,-1-1-1 0 0,1 1 0 0 0,1 0 0 0 0,-1 0 1 0 0,0 0-1 0 0,1 0 0 0 0,0 0 0 0 0,0 1 0 0 0,0-1 1 0 0,1 1-1 0 0,0-1 0 0 0,-1 1 0 0 0,1-1 1 0 0,1 1-1 0 0,-1 0 0 0 0,1-1 0 0 0,0 1 1 0 0,0 0-1 0 0,0 0 0 0 0,1-1 0 0 0,-1 1 1 0 0,1 0-1 0 0,0-1 0 0 0,1 1 0 0 0,-1-1 1 0 0,1 1-1 0 0,0-1 4 0 0,46 35 205 0 0,17-25 25 0 0,-52-11-284 0 0,0-1 1 0 0,0 0-1 0 0,0-1 1 0 0,0 0-1 0 0,0-1 1 0 0,0 0-1 0 0,1-1 1 0 0,-1-1-1 0 0,0 0 1 0 0,5-2 53 0 0,4-2-391 0 0</inkml:trace>
  <inkml:trace contextRef="#ctx0" brushRef="#br0" timeOffset="39158.796">10222 1284 16871 0 0,'-12'-9'1276'0'0,"5"7"-1082"0"0,0 0-1 0 0,0 1 0 0 0,1 0 0 0 0,-1 0 0 0 0,0 0 0 0 0,0 1 0 0 0,0 0 0 0 0,0 1 0 0 0,0 0 0 0 0,0 0 0 0 0,0 0 1 0 0,1 1-1 0 0,-1 0 0 0 0,0 0 0 0 0,-5 3-193 0 0,4-3 318 0 0,-19 7-162 0 0,0 1 0 0 0,0 1 0 0 0,1 2 0 0 0,1 0 1 0 0,0 2-1 0 0,1 0 0 0 0,1 2 0 0 0,0 0 0 0 0,1 2 0 0 0,1 1 0 0 0,-3 4-156 0 0,2 5 11 0 0,22-29-6 0 0,0 1 0 0 0,-1-1-1 0 0,1 0 1 0 0,0 0 0 0 0,0 1 0 0 0,0-1 0 0 0,0 1 0 0 0,-1-1-1 0 0,1 0 1 0 0,0 1 0 0 0,0-1 0 0 0,0 0 0 0 0,0 1 0 0 0,0-1-1 0 0,0 1 1 0 0,0-1 0 0 0,0 0 0 0 0,0 1 0 0 0,0-1-1 0 0,0 0 1 0 0,0 1 0 0 0,0-1 0 0 0,0 1 0 0 0,1-1 0 0 0,-1 0-1 0 0,0 1 1 0 0,0-1 0 0 0,0 0 0 0 0,0 1 0 0 0,1-1 0 0 0,-1 0-1 0 0,0 0 1 0 0,0 1 0 0 0,1-1 0 0 0,-1 0 0 0 0,0 1-1 0 0,1-1 1 0 0,-1 0 0 0 0,0 0 0 0 0,1 0 0 0 0,-1 1 0 0 0,0-1-1 0 0,1 0 1 0 0,-1 0 0 0 0,0 0 0 0 0,1 0 0 0 0,-1 0 0 0 0,0 0-1 0 0,1 0 1 0 0,-1 0 0 0 0,1 0 0 0 0,-1 0 0 0 0,0 0-1 0 0,1 0 1 0 0,-1 0 0 0 0,0 0 0 0 0,1 0-5 0 0,-1 0 2 0 0,9 0 20 0 0,-1 0 1 0 0,1-1-1 0 0,-1 0 0 0 0,1-1 0 0 0,-1 1 0 0 0,0-2 0 0 0,0 1 0 0 0,0-1 1 0 0,0 0-1 0 0,0-1 0 0 0,-1 0 0 0 0,0 0 0 0 0,1 0 0 0 0,-2-1 0 0 0,1 0 0 0 0,0-1-22 0 0,12-6-2 0 0,92-68-134 0 0,-111 80 134 0 0,0 0 0 0 0,1 0-1 0 0,-1 0 1 0 0,1 0-1 0 0,-1 0 1 0 0,1 0 0 0 0,-1 0-1 0 0,1 0 1 0 0,-1 0-1 0 0,1 0 1 0 0,-1 0 0 0 0,1 0-1 0 0,-1 0 1 0 0,0 0-1 0 0,1 0 1 0 0,-1 0 0 0 0,1 1-1 0 0,-1-1 1 0 0,1 0 0 0 0,-1 0-1 0 0,0 1 1 0 0,1-1-1 0 0,-1 0 1 0 0,0 0 0 0 0,1 1-1 0 0,-1-1 1 0 0,0 0-1 0 0,1 1 1 0 0,-1-1 0 0 0,0 1-1 0 0,1-1 1 0 0,-1 0 0 0 0,0 1-1 0 0,0-1 1 0 0,0 1-1 0 0,1-1 1 0 0,-1 1 0 0 0,0-1-1 0 0,0 0 1 0 0,0 1-1 0 0,0-1 1 0 0,0 1 0 0 0,0-1-1 0 0,0 1 1 0 0,0-1-1 0 0,0 1 1 0 0,0-1 0 0 0,0 1-1 0 0,0-1 1 0 0,0 1 0 0 0,-1-1-1 0 0,1 0 1 0 0,0 1-1 0 0,0-1 1 0 0,0 1 0 0 0,-1-1-1 0 0,1 1 3 0 0,-7 31-136 0 0,6-26 148 0 0,-1 0-1 0 0,1 1 1 0 0,1-1-1 0 0,-1 0 1 0 0,1 1-1 0 0,0-1 0 0 0,1 1 1 0 0,-1-1-1 0 0,1 0 1 0 0,1 1-1 0 0,0 3-11 0 0,1 7-51 0 0,6 2 40 0 0,-7-17 16 0 0,0 0 0 0 0,1-1 0 0 0,-1 0 0 0 0,0 1-1 0 0,1-1 1 0 0,-1 0 0 0 0,0 0 0 0 0,1 0 0 0 0,0-1-1 0 0,-1 1 1 0 0,1 0 0 0 0,-1-1 0 0 0,1 0 0 0 0,0 0-1 0 0,-1 1 1 0 0,1-2 0 0 0,-1 1 0 0 0,1 0 0 0 0,0 0-1 0 0,-1-1 1 0 0,3 0-5 0 0,6 0 17 0 0,0-2 11 0 0,0 0 0 0 0,0-1 0 0 0,0 0 0 0 0,-1 0 0 0 0,0-1 0 0 0,0 0 0 0 0,0-1 1 0 0,0 0-1 0 0,-1-1 0 0 0,5-5-28 0 0,2 1 25 0 0,-2 1 1 0 0,-1 0 0 0 0,0-1 0 0 0,-1-1-1 0 0,0 0 1 0 0,0 0 0 0 0,3-8-26 0 0,71-94 53 0 0,-42 5-251 0 0,-41 104 177 0 0,-1-1-1 0 0,0 0 1 0 0,0 1 0 0 0,0-1 0 0 0,-1 0 0 0 0,0 0 0 0 0,0 0 0 0 0,-1 0 0 0 0,1 0 0 0 0,-1 0 0 0 0,-1 0 0 0 0,1-1 0 0 0,-1 1-1 0 0,0 0 1 0 0,0 1 0 0 0,-2-5 21 0 0,3 9-5 0 0,-1-1 0 0 0,0 1 0 0 0,1-1 0 0 0,-1 1-1 0 0,0 0 1 0 0,0-1 0 0 0,1 1 0 0 0,-1 0 0 0 0,0 0-1 0 0,0 0 1 0 0,-1 0 0 0 0,1-1 0 0 0,0 1 0 0 0,0 1-1 0 0,0-1 1 0 0,-1 0 0 0 0,1 0 0 0 0,0 0 0 0 0,-1 1 0 0 0,1-1-1 0 0,-1 1 1 0 0,1-1 0 0 0,-1 1 0 0 0,1-1 0 0 0,-1 1-1 0 0,1 0 1 0 0,-1 0 0 0 0,1 0 0 0 0,-1 0 0 0 0,1 0-1 0 0,-1 0 1 0 0,1 0 0 0 0,-1 0 0 0 0,1 1 0 0 0,-1-1-1 0 0,1 0 1 0 0,-2 2 5 0 0,-52 46-390 0 0,50-42 384 0 0,0 1 0 0 0,1-1 0 0 0,0 1 1 0 0,0 1-1 0 0,0-1 0 0 0,1 1 1 0 0,0-1-1 0 0,0 1 0 0 0,1 0 0 0 0,0 0 1 0 0,0 0-1 0 0,1 0 0 0 0,0 0 0 0 0,1 0 1 0 0,0 1-1 0 0,0-1 0 0 0,0 1 6 0 0,8 49 11 0 0,-7-48 23 0 0,1 0 1 0 0,1-1-1 0 0,0 1 0 0 0,0-1 1 0 0,1 1-1 0 0,0-1 1 0 0,1 0-1 0 0,0-1 0 0 0,3 6-34 0 0,17 15 82 0 0,-24-27-320 0 0,11-1-1948 0 0,-1-2 880 0 0</inkml:trace>
  <inkml:trace contextRef="#ctx0" brushRef="#br0" timeOffset="39431.452">10378 1203 15520 0 0,'-31'0'356'0'0,"26"-4"473"0"0,17-1-325 0 0,11 1-506 0 0,28-2 975 0 0,-16 8-46 0 0,76 15 380 0 0,-42-8-1058 0 0,99-7-1043 0 0,-137-4-193 0 0,-4-4-48 0 0</inkml:trace>
  <inkml:trace contextRef="#ctx0" brushRef="#br0" timeOffset="40808.685">11247 850 15008 0 0,'106'-5'645'0'0,"-221"10"1775"0"0,113-4-2266 0 0,-1 0 1 0 0,1 0 0 0 0,-1 1-1 0 0,1-1 1 0 0,0 1 0 0 0,-1-1-1 0 0,1 1 1 0 0,0 0 0 0 0,0 0-1 0 0,0 0 1 0 0,1 0 0 0 0,-1 1-1 0 0,0-1 1 0 0,1 0 0 0 0,-1 1-1 0 0,1-1 1 0 0,0 1 0 0 0,0-1-1 0 0,0 1 1 0 0,0 0 0 0 0,0-1-1 0 0,1 1 1 0 0,-1 0 0 0 0,1-1-1 0 0,0 1 1 0 0,0 3-155 0 0,-9 25 505 0 0,-17 40 351 0 0,-6 43 56 0 0,19-9-514 0 0,13-99-390 0 0,0 0 1 0 0,1 0 0 0 0,0 1-1 0 0,0-1 1 0 0,0-1 0 0 0,1 1-1 0 0,0 0 1 0 0,0 0 0 0 0,0-1-1 0 0,1 1 1 0 0,0-1 0 0 0,1 2-9 0 0,17 22 228 0 0,-13-25-197 0 0,0-1 1 0 0,1 0 0 0 0,-1 0 0 0 0,1-1 0 0 0,-1 0 0 0 0,1 0 0 0 0,0-1 0 0 0,-1 0 0 0 0,1-1 0 0 0,0 0 0 0 0,0 0 0 0 0,0-1 0 0 0,0 0-1 0 0,-1-1 1 0 0,1 1 0 0 0,-1-2 0 0 0,7-2-32 0 0,16-7 0 0 0,-17 7 0 0 0,0 0 0 0 0,0-1 0 0 0,-1-1 0 0 0,0 0 0 0 0,0-1 0 0 0,0 0 0 0 0,-1-1 0 0 0,-1 0 0 0 0,1-1 0 0 0,-1 0 0 0 0,1-3 0 0 0,-5 5-11 0 0,-1 1-1 0 0,0-2 1 0 0,-1 1 0 0 0,0 0-1 0 0,0-1 1 0 0,-1 0-1 0 0,0 0 1 0 0,-1 0-1 0 0,1-1 1 0 0,-2 1 0 0 0,0-1-1 0 0,0 0 1 0 0,0 1-1 0 0,-1-1 1 0 0,-1 0 0 0 0,0-5 11 0 0,-1 12-16 0 0,0 1 1 0 0,0-1 0 0 0,-1 0-1 0 0,1 1 1 0 0,-1-1 0 0 0,1 1 0 0 0,-1 0-1 0 0,0-1 1 0 0,0 1 0 0 0,0 0 0 0 0,0 0-1 0 0,0 0 1 0 0,-1 0 0 0 0,1 1 0 0 0,-1-1-1 0 0,1 1 1 0 0,-1-1 0 0 0,1 1-1 0 0,-1 0 1 0 0,0 0 0 0 0,0 0 0 0 0,1 0-1 0 0,-1 1 1 0 0,0-1 0 0 0,0 1 0 0 0,0-1-1 0 0,0 1 1 0 0,0 0 0 0 0,0 0 0 0 0,0 1-1 0 0,0-1 1 0 0,1 1 0 0 0,-1-1-1 0 0,0 1 1 0 0,0 0 0 0 0,0 0 0 0 0,1 0-1 0 0,-1 0 1 0 0,0 0 0 0 0,-1 2 15 0 0,1-2-4 0 0,1 1 0 0 0,-1-1 1 0 0,0 1-1 0 0,1 0 0 0 0,-1 0 1 0 0,1 0-1 0 0,0 0 0 0 0,-1 0 1 0 0,1 0-1 0 0,0 1 0 0 0,0-1 0 0 0,0 1 1 0 0,1 0-1 0 0,-1-1 0 0 0,1 1 1 0 0,-1 0-1 0 0,1 0 0 0 0,0 0 0 0 0,0 0 1 0 0,1 0-1 0 0,-1 0 0 0 0,0 0 1 0 0,1 1 3 0 0,-13 45-202 0 0,12-24 202 0 0,8 39 0 0 0,30 5 0 0 0,-34-66 17 0 0,0 0 0 0 0,0-1 0 0 0,0 1 0 0 0,0-1 0 0 0,1 0-1 0 0,-1 0 1 0 0,1 0 0 0 0,-1-1 0 0 0,1 1 0 0 0,0-1 0 0 0,-1 1 0 0 0,1-1-1 0 0,0-1 1 0 0,0 1 0 0 0,0 0 0 0 0,0-1 0 0 0,0 0 0 0 0,0 0 0 0 0,0 0-1 0 0,0 0 1 0 0,0-1 0 0 0,0 1 0 0 0,0-1 0 0 0,-1 0 0 0 0,1-1 0 0 0,0 1-1 0 0,0 0 1 0 0,-1-1 0 0 0,1 0 0 0 0,-1 0 0 0 0,4-2-17 0 0,45-58 157 0 0,-4-14-157 0 0,-9 14-248 0 0,-34 54 222 0 0,2 16-164 0 0,-26 27-106 0 0,-1 25 124 0 0,33-6 160 0 0,7-29 12 0 0,-17-24 12 0 0,-1 0-1 0 0,0 0 0 0 0,1-1 1 0 0,-1 1-1 0 0,1-1 0 0 0,-1 0 1 0 0,0 0-1 0 0,1 0 0 0 0,-1 0 1 0 0,1 0-1 0 0,-1 0 0 0 0,1-1 1 0 0,-1 1-1 0 0,0-1 0 0 0,1 0 1 0 0,-1 1-1 0 0,0-1 0 0 0,1 0 1 0 0,-1 0-1 0 0,0-1 0 0 0,0 1 1 0 0,0 0-1 0 0,0-1 0 0 0,0 1 1 0 0,0-1-1 0 0,-1 0 0 0 0,1 0 1 0 0,0 1-1 0 0,-1-1 0 0 0,0 0 1 0 0,1 0-1 0 0,-1 0 0 0 0,0-1 1 0 0,0 1-1 0 0,0 0 0 0 0,0 0 1 0 0,0-1-1 0 0,-1 1 0 0 0,1 0 1 0 0,0-3-12 0 0,20-46 10 0 0,-21 46-11 0 0,20-27-12 0 0,-8 23-147 0 0,-10 8 80 0 0,-2 1 8 0 0,0 0 4 0 0,1 2 4 0 0,6 1 56 0 0,-1-1 1 0 0,0 1 0 0 0,1-1 0 0 0,-1 0-1 0 0,1-1 1 0 0,0 1 0 0 0,0-1 0 0 0,0-1-1 0 0,-1 1 1 0 0,7-1 7 0 0,4 1-5 0 0,-10 0 5 0 0,0-1 0 0 0,-1 0 0 0 0,1 0 0 0 0,0-1 0 0 0,-1 1 0 0 0,1-1 0 0 0,-1-1 0 0 0,1 1 0 0 0,-1-1 0 0 0,0-1 0 0 0,0 1 0 0 0,0-1 0 0 0,0 0 0 0 0,0 0 0 0 0,0 0 0 0 0,-1-1 0 0 0,0 0 0 0 0,0 0 0 0 0,0-1 0 0 0,51-55 136 0 0,-56 58-141 0 0,-1 1-1 0 0,1-1 0 0 0,0 0 1 0 0,0 0-1 0 0,-1 0 0 0 0,1 0 1 0 0,-1 1-1 0 0,1-1 0 0 0,-1 0 1 0 0,0 1-1 0 0,0-1 0 0 0,0 0 1 0 0,0 1-1 0 0,0-1 0 0 0,0 1 1 0 0,0-1-1 0 0,0 1 0 0 0,-1 0 1 0 0,1 0-1 0 0,0-1 0 0 0,-1 1 1 0 0,1 0-1 0 0,-1 0 0 0 0,0 0 1 0 0,1 0-1 0 0,-1 1 0 0 0,0-1 1 0 0,1 0-1 0 0,-1 1 0 0 0,0-1 1 0 0,0 1-1 0 0,0 0 0 0 0,1-1 1 0 0,-1 1-1 0 0,0 0 0 0 0,-1 0 6 0 0,-56 13-146 0 0,50-9 104 0 0,-10 11 42 0 0,-49 68 0 0 0,58-40 0 0 0,10-40 4 0 0,-1 0 0 0 0,0 1-1 0 0,1-1 1 0 0,0 0-1 0 0,0 1 1 0 0,0-1 0 0 0,0 0-1 0 0,0 1 1 0 0,1-1 0 0 0,-1 0-1 0 0,1 1 1 0 0,0-1 0 0 0,0 0-1 0 0,0 0 1 0 0,1 0 0 0 0,-1 0-1 0 0,1 0 1 0 0,-1 0-1 0 0,1 0 1 0 0,0 0 0 0 0,0-1-1 0 0,0 1 1 0 0,1-1 0 0 0,-1 0-1 0 0,1 1 1 0 0,-1-1 0 0 0,1 0-1 0 0,0 0 1 0 0,-1-1 0 0 0,2 1-4 0 0,6 4 41 0 0,0 0 1 0 0,1-1 0 0 0,-1 0-1 0 0,1-1 1 0 0,0 0 0 0 0,0-1-1 0 0,1-1 1 0 0,2 1-42 0 0,6 0 40 0 0,-1-2 1 0 0,0 0-1 0 0,1-1 1 0 0,-1-1-1 0 0,0-1 1 0 0,1 0-1 0 0,-1-2 1 0 0,0 0-1 0 0,0-1 1 0 0,-1-1-1 0 0,10-4-40 0 0,-2-4 48 0 0,0-2-1 0 0,-1 0 0 0 0,0-2 1 0 0,-2-1-1 0 0,0 0 0 0 0,-1-2 1 0 0,-1 0-1 0 0,1-3-47 0 0,-13 15-16 0 0,0-1 1 0 0,-1 1-1 0 0,0-1 1 0 0,0-1-1 0 0,-1 1 1 0 0,-1-1-1 0 0,1-1 1 0 0,-2 1-1 0 0,0-1 1 0 0,0 0-1 0 0,-1 0 1 0 0,0-1-1 0 0,-2 1 1 0 0,1-1-1 0 0,-1 1 1 0 0,0-8 15 0 0,-2 14-19 0 0,0 1-1 0 0,0 0 1 0 0,0-1 0 0 0,0 1-1 0 0,-1-1 1 0 0,0 1 0 0 0,0 0 0 0 0,0-1-1 0 0,-1 1 1 0 0,0 0 0 0 0,0 0-1 0 0,0 0 1 0 0,-1 0 0 0 0,0 1-1 0 0,1-1 1 0 0,-2 1 0 0 0,1-1 0 0 0,0 1-1 0 0,-1 0 1 0 0,0 0 0 0 0,-1-1 19 0 0,0 4-16 0 0,-1 0 0 0 0,1 0 0 0 0,-1 1 1 0 0,1 0-1 0 0,-1 0 0 0 0,1 0 1 0 0,-1 0-1 0 0,1 1 0 0 0,0 0 0 0 0,-1 0 1 0 0,1 0-1 0 0,0 1 0 0 0,0 0 0 0 0,0 0 1 0 0,0 0-1 0 0,0 0 0 0 0,0 1 1 0 0,0 0-1 0 0,1 0 0 0 0,-1 0 0 0 0,1 1 1 0 0,0-1-1 0 0,0 1 0 0 0,-1 2 16 0 0,-2 0 0 0 0,0 0 1 0 0,1 0-1 0 0,0 1 0 0 0,0 0 0 0 0,0 0 0 0 0,1 1 1 0 0,0-1-1 0 0,1 1 0 0 0,0 0 0 0 0,0 1 0 0 0,0-1 1 0 0,1 0-1 0 0,0 1 0 0 0,1 0 0 0 0,0 0 0 0 0,1 0 1 0 0,-1 0-1 0 0,2 0 0 0 0,-1 0 0 0 0,1 3 0 0 0,7 73-64 0 0,41 16 400 0 0,-40-88-251 0 0,-3-2-4 0 0,1-1-1 0 0,1 1 1 0 0,-1-1-1 0 0,2-1 1 0 0,-1 1-1 0 0,1-1 1 0 0,1 0 0 0 0,6 4-81 0 0,78 46 430 0 0,-22-42-286 0 0,-53-16-490 0 0,4 0-454 0 0,-8-6-3551 0 0,-9 2 2760 0 0</inkml:trace>
  <inkml:trace contextRef="#ctx0" brushRef="#br0" timeOffset="42772.649">6316 2024 13472 0 0,'0'0'117'0'0,"-1"-1"0"0"0,0 1 1 0 0,1-1-1 0 0,-1 1 1 0 0,0 0-1 0 0,1-1 1 0 0,-1 1-1 0 0,0 0 1 0 0,0 0-1 0 0,1 0 0 0 0,-1-1 1 0 0,0 1-1 0 0,0 0 1 0 0,0 0-1 0 0,1 0 1 0 0,-1 0-1 0 0,0 0 1 0 0,0 1-1 0 0,0-1 0 0 0,1 0 1 0 0,-1 0-1 0 0,0 0 1 0 0,0 1-1 0 0,1-1 1 0 0,-1 0-1 0 0,0 1 0 0 0,1-1 1 0 0,-1 1-1 0 0,0-1 1 0 0,1 0-1 0 0,-1 1 1 0 0,1 0-1 0 0,-1-1 1 0 0,1 1-1 0 0,-1-1 0 0 0,0 2-117 0 0,-27 25 500 0 0,1 2 0 0 0,1 0 0 0 0,2 2 0 0 0,0 1 0 0 0,-12 25-500 0 0,-42 86 1110 0 0,68-109-498 0 0,15-9-382 0 0,14-12 51 0 0,-15-13-219 0 0,13 4-16 0 0,0-2 0 0 0,1 0 1 0 0,-1-2-1 0 0,1 1 0 0 0,-1-2 0 0 0,8-1-46 0 0,-4 0 12 0 0,125-12-689 0 0,-145 14 516 0 0,-1 0 0 0 0,1 0-1 0 0,0 0 1 0 0,-1 0 0 0 0,1 0 0 0 0,-1 0 0 0 0,1 0 0 0 0,0-1 0 0 0,-1 1-1 0 0,1 0 1 0 0,0 0 0 0 0,-1-1 0 0 0,1 1 0 0 0,-1 0 0 0 0,1-1-1 0 0,-1 1 1 0 0,1 0 0 0 0,-1-1 0 0 0,1 1 0 0 0,-1-1 0 0 0,1 1-1 0 0,-1-1 1 0 0,0 1 0 0 0,1-1 0 0 0,-1 1 0 0 0,1-1 0 0 0,-1 1-1 0 0,0-1 1 0 0,0 0 0 0 0,1 1 0 0 0,-1-1 0 0 0,0 0 0 0 0,0 1-1 0 0,0-1 1 0 0,0 1 0 0 0,0-1 0 0 0,0 0 0 0 0,0 1 0 0 0,0-1-1 0 0,0 0 1 0 0,0 1 0 0 0,0-1 0 0 0,0 0 0 0 0,0 1 0 0 0,-1-1-1 0 0,1 1 1 0 0,0-1 0 0 0,0 0 0 0 0,-1 1 0 0 0,1-1 0 0 0,0 1-1 0 0,-1-1 1 0 0,1 1 0 0 0,-1-1 0 0 0,1 1 0 0 0,0-1 0 0 0,-1 1-1 0 0,1-1 1 0 0,-1 1 0 0 0,0 0 0 0 0,1-1 0 0 0,-1 1 0 0 0,1 0-1 0 0,-1-1 1 0 0,0 1 161 0 0,-8-4-2166 0 0</inkml:trace>
  <inkml:trace contextRef="#ctx0" brushRef="#br0" timeOffset="43079.755">6061 2318 12528 0 0,'0'0'281'0'0,"0"0"40"0"0,0 0 22 0 0,0 0-39 0 0,1-19 696 0 0,73 0 1616 0 0,167-15-1298 0 0,-237 33-1509 0 0,74-6 469 0 0,-47 1-5554 0 0,-21 2-542 0 0</inkml:trace>
  <inkml:trace contextRef="#ctx0" brushRef="#br0" timeOffset="43327.607">6165 2053 14600 0 0,'12'-17'1662'0'0,"-10"15"-1559"0"0,0 1 0 0 0,0-1 0 0 0,0 1 0 0 0,0 0 0 0 0,0-1 0 0 0,0 1 0 0 0,0 0 0 0 0,1 0 0 0 0,-1 0 0 0 0,0 1 0 0 0,1-1 0 0 0,-1 1 0 0 0,0-1 0 0 0,1 1 0 0 0,-1 0 0 0 0,1 0 0 0 0,-1 0 0 0 0,1 0 0 0 0,-1 0 0 0 0,3 1-103 0 0,7-2 276 0 0,85 0 461 0 0,-78 2-764 0 0,139 20-675 0 0,-138-15 407 0 0</inkml:trace>
  <inkml:trace contextRef="#ctx0" brushRef="#br0" timeOffset="43596.962">6697 2498 14280 0 0,'-6'4'689'0'0,"-84"70"2695"0"0,59-4-736 0 0,30-68-2611 0 0,1 3-55 0 0,-1-1 0 0 0,0 1 0 0 0,1 0 0 0 0,0 0 0 0 0,1 0 0 0 0,-1 0 0 0 0,1 0 0 0 0,0 0 0 0 0,0-1 0 0 0,0 1 0 0 0,0 0 0 0 0,1-1 0 0 0,0 1 0 0 0,0-1 0 0 0,0 1 0 0 0,3 3 18 0 0,3-7-5910 0 0,2-1-474 0 0</inkml:trace>
  <inkml:trace contextRef="#ctx0" brushRef="#br0" timeOffset="43597.962">6633 2165 14656 0 0,'9'0'320'0'0,"-9"0"72"0"0,0 0 16 0 0,0 0 0 0 0,0 0-328 0 0,0 0-80 0 0,0 0 0 0 0,-3 4 0 0 0,3-4 463 0 0,0 4 81 0 0,0-4 8 0 0,0 6 8 0 0,0 3-560 0 0,0 0-96 0 0,3-4-24 0 0,1 5-4743 0 0,-2-2-945 0 0</inkml:trace>
  <inkml:trace contextRef="#ctx0" brushRef="#br0" timeOffset="44532.504">7076 2228 10136 0 0,'0'0'230'0'0,"0"0"30"0"0,2 0 19 0 0,6 0 90 0 0,-6 0 350 0 0,5 5 1057 0 0,-5-2-1627 0 0,0 0 1 0 0,0 0-1 0 0,0 0 0 0 0,0 0 1 0 0,-1 1-1 0 0,1-1 1 0 0,-1 0-1 0 0,0 1 0 0 0,0-1 1 0 0,0 1-1 0 0,-1 0 0 0 0,1-1 1 0 0,-1 1-1 0 0,0 0 1 0 0,0-1-1 0 0,0 1 0 0 0,0 0 1 0 0,0-1-1 0 0,-1 1 0 0 0,0-1 1 0 0,0 1-1 0 0,0 0 0 0 0,0-1 1 0 0,-1 0-1 0 0,1 1 1 0 0,-1-1-1 0 0,0 0 0 0 0,0 0 1 0 0,0 0-1 0 0,0 1-149 0 0,-15 53 636 0 0,-5-9-203 0 0,-1-6-274 0 0,23-41-71 0 0,0-2-20 0 0,10-12-149 0 0,15-27-235 0 0,31-49-426 0 0,-3 28 264 0 0,-35 48 382 0 0,-14 9 81 0 0,-1 1 0 0 0,1 0 0 0 0,0 0 0 0 0,0 1 0 0 0,0-1 0 0 0,0 1-1 0 0,0 0 1 0 0,0 0 0 0 0,1 0 0 0 0,-1 1 0 0 0,1-1 0 0 0,-1 1 0 0 0,1 0 0 0 0,-1 0 0 0 0,1 1-1 0 0,2-1 16 0 0,-1 9 28 0 0,-6 2 154 0 0,31 24 243 0 0,-24-25-267 0 0,-6-8-145 0 0,0 0-1 0 0,0-1 1 0 0,-1 1-1 0 0,1-1 1 0 0,0 1-1 0 0,-1 0 1 0 0,1 0-1 0 0,-1-1 1 0 0,1 1-1 0 0,-1 0 1 0 0,1 0-1 0 0,-1 0 1 0 0,1 0-1 0 0,-1-1 1 0 0,0 1-1 0 0,1 0 1 0 0,-1 0-1 0 0,0 0 1 0 0,0 0-1 0 0,0 0 1 0 0,0 0-1 0 0,0 0 1 0 0,0 0-1 0 0,0 0 1 0 0,0 0-1 0 0,0 0 1 0 0,0 0-1 0 0,-1-1 0 0 0,1 1 1 0 0,0 0-1 0 0,-1 1-12 0 0,-9 9 120 0 0,-4 19 244 0 0,-10 17 12 0 0,20-21-232 0 0,4-22 30 0 0,-4-13-108 0 0,22-21-88 0 0,24-26-418 0 0,21-4 161 0 0,-59 56 262 0 0,1-1 0 0 0,0 1 0 0 0,0 0 0 0 0,0 0 0 0 0,0 0 0 0 0,0 1 0 0 0,1 0 0 0 0,-1 0 0 0 0,1 0 0 0 0,0 1 0 0 0,0 0 0 0 0,0 0 0 0 0,0 0 0 0 0,0 1 0 0 0,1 0-1 0 0,-1 0 1 0 0,0 1 0 0 0,4-1 17 0 0,13 7 16 0 0,-21-6 3 0 0,0 1 0 0 0,0 0 0 0 0,0 0 0 0 0,0 0 0 0 0,0 0-1 0 0,-1 0 1 0 0,1 0 0 0 0,0 0 0 0 0,-1 1 0 0 0,1-1 0 0 0,-1 0-1 0 0,1 1 1 0 0,-1-1 0 0 0,0 1 0 0 0,0 0 0 0 0,1 0 0 0 0,-1-1 0 0 0,0 1-1 0 0,-1 0 1 0 0,1 0 0 0 0,0 0 0 0 0,0 0 0 0 0,-1 0-19 0 0,8 27 326 0 0,-10 5-174 0 0,3 10-72 0 0,17-18-817 0 0,-7-24-4937 0 0,1 1-202 0 0</inkml:trace>
  <inkml:trace contextRef="#ctx0" brushRef="#br0" timeOffset="45967.398">7887 2323 13472 0 0,'0'0'306'0'0,"0"0"46"0"0,-14-5 458 0 0,7 6-639 0 0,0 0 0 0 0,0 1 1 0 0,1-1-1 0 0,-1 1 1 0 0,1 1-1 0 0,-1-1 1 0 0,1 1-1 0 0,0 0 0 0 0,0 1 1 0 0,0 0-1 0 0,0-1 1 0 0,0 2-1 0 0,1-1 1 0 0,0 1-1 0 0,0 0 1 0 0,0 0-1 0 0,1 0 0 0 0,-1 0 1 0 0,1 1-1 0 0,1 0 1 0 0,-1 0-1 0 0,1 0 1 0 0,0 0-1 0 0,0 1-171 0 0,0-2 26 0 0,1 1-1 0 0,0-1 0 0 0,0 1 1 0 0,0 0-1 0 0,1 0 1 0 0,0 0-1 0 0,0 0 1 0 0,0 0-1 0 0,1 0 0 0 0,0 0 1 0 0,0 1-1 0 0,0-1 1 0 0,1 0-1 0 0,0 3-25 0 0,1-8 9 0 0,0 1-1 0 0,0-1 1 0 0,-1 1-1 0 0,1-1 1 0 0,0 0-1 0 0,0 0 1 0 0,0 0-1 0 0,0 0 1 0 0,0 0 0 0 0,0 0-1 0 0,1 0 1 0 0,-1-1-1 0 0,0 1 1 0 0,0-1-1 0 0,1 0 1 0 0,-1 0-1 0 0,0 0 1 0 0,0 0 0 0 0,1 0-1 0 0,-1 0 1 0 0,0 0-1 0 0,0-1 1 0 0,1 1-1 0 0,-1-1 1 0 0,0 1-1 0 0,0-1 1 0 0,0 0-1 0 0,0 0 1 0 0,0 0 0 0 0,1-1-9 0 0,2 1 16 0 0,26-23-4 0 0,18-9-12 0 0,13-20-96 0 0,-31 33 96 0 0,-26 7 16 0 0,-48 57 728 0 0,40-32-626 0 0,-16 31-36 0 0,22-36-82 0 0,-1-5 7 0 0,1-1 0 0 0,-1 1 0 0 0,1 0 0 0 0,0-1 0 0 0,-1 0 0 0 0,1 0 0 0 0,0 0 0 0 0,0 0 0 0 0,0 0 0 0 0,0 0 0 0 0,0-1 0 0 0,0 1 0 0 0,0-1-1 0 0,0 0 1 0 0,0 0 0 0 0,0 0 0 0 0,1 0 0 0 0,-1-1 0 0 0,0 1 0 0 0,0-1 0 0 0,0 0 0 0 0,0 0 0 0 0,-1 0 0 0 0,1 0 0 0 0,0 0 0 0 0,0-1 0 0 0,-1 1 0 0 0,1-1-1 0 0,0 0 1 0 0,-1 0-7 0 0,40-34-80 0 0,12-34 67 0 0,33-82-438 0 0,-80 134 415 0 0,0 1 0 0 0,1 0-1 0 0,0 1 1 0 0,2-1 0 0 0,0 2-1 0 0,1 0 1 0 0,0 0-1 0 0,1 1 1 0 0,1 0 0 0 0,0 1-1 0 0,1 0 37 0 0,-2 5 5 0 0,-10 8-8 0 0,0-1 1 0 0,0 1 0 0 0,0-1 0 0 0,-1 0-1 0 0,1 0 1 0 0,0 0 0 0 0,0 0-1 0 0,0 0 1 0 0,-1-1 0 0 0,1 1 0 0 0,-1 0-1 0 0,1-1 1 0 0,-1 1 0 0 0,1-1 0 0 0,-1 0-1 0 0,0 1 1 0 0,0-1 0 0 0,0 0-1 0 0,0 0 1 0 0,0 0 0 0 0,0 1 0 0 0,0-1-1 0 0,-1 0 1 0 0,1 0 0 0 0,-1 0 0 0 0,1 0-1 0 0,-1-1 1 0 0,0 1 0 0 0,0 0-1 0 0,0-1 3 0 0,3-56 54 0 0,-3 46 443 0 0,1 12-416 0 0,2 2-1 0 0,-3-1-79 0 0,0 0 0 0 0,1 0 1 0 0,-1 0-1 0 0,0 0 0 0 0,0 0 0 0 0,1 0 0 0 0,-1 0 0 0 0,0 1 0 0 0,1-1 0 0 0,-1 0 0 0 0,0 0 0 0 0,1 0 0 0 0,-1 0 0 0 0,0 0 0 0 0,0 1 0 0 0,1-1 0 0 0,-1 0 0 0 0,0 0 0 0 0,0 1 0 0 0,1-1 0 0 0,-1 0 0 0 0,0 0 0 0 0,0 1 1 0 0,0-1-1 0 0,0 0 0 0 0,1 0 0 0 0,-1 1 0 0 0,0-1 0 0 0,0 0 0 0 0,0 1 0 0 0,0-1 0 0 0,0 0 0 0 0,0 1 0 0 0,0-1 0 0 0,0 0 0 0 0,0 1 0 0 0,0-1 0 0 0,0 0 0 0 0,0 0 0 0 0,0 1 0 0 0,0-1 0 0 0,0 0 0 0 0,0 1 0 0 0,0-1 0 0 0,0 0 1 0 0,0 1-1 0 0,-1-1 0 0 0,1 0 0 0 0,0 1 0 0 0,0-1 0 0 0,0 0 0 0 0,0 0 0 0 0,-1 1 0 0 0,1-1 0 0 0,0 0 0 0 0,0 0 0 0 0,-1 0 0 0 0,1 1 0 0 0,0-1 0 0 0,0 0 0 0 0,-1 0 0 0 0,1 0 0 0 0,0 0 0 0 0,-1 0 0 0 0,1 1 0 0 0,0-1 1 0 0,0 0-1 0 0,-1 0 0 0 0,1 0 0 0 0,-1 0-1 0 0,1 0 6 0 0,-26 39 58 0 0,23-39-60 0 0,1 1-1 0 0,0 0 0 0 0,0 0 1 0 0,0 0-1 0 0,0 0 1 0 0,0 0-1 0 0,0 0 0 0 0,0 0 1 0 0,0 1-1 0 0,0-1 0 0 0,1 1 1 0 0,-1-1-1 0 0,1 1 1 0 0,-1 0-1 0 0,1 0 0 0 0,-1 0 1 0 0,1 0-1 0 0,0 0 0 0 0,0 0 1 0 0,0 0-1 0 0,0 0 0 0 0,0 0 1 0 0,1 0-1 0 0,-1 0 1 0 0,1 1-1 0 0,-1-1 0 0 0,1 0 1 0 0,0 1-1 0 0,0-1 0 0 0,0 0 1 0 0,0 0-1 0 0,0 1 1 0 0,0-1-1 0 0,1 0 0 0 0,-1 1 1 0 0,1-1-1 0 0,-1 0 0 0 0,1 0-3 0 0,0 0 70 0 0,-1-2 15 0 0,2 0-8 0 0,-1 1-68 0 0,-1-1 0 0 0,1 1-1 0 0,-1-1 1 0 0,1 0 0 0 0,-1 1-1 0 0,1-1 1 0 0,-1 1 0 0 0,1-1 0 0 0,-1 1-1 0 0,0-1 1 0 0,1 1 0 0 0,-1-1-1 0 0,0 1 1 0 0,1-1 0 0 0,-1 1-1 0 0,0 0 1 0 0,1-1 0 0 0,-1 1-1 0 0,0 0 1 0 0,0-1 0 0 0,0 1-1 0 0,0-1 1 0 0,0 1 0 0 0,0 0-1 0 0,0-1 1 0 0,0 1 0 0 0,0 0 0 0 0,0-1-1 0 0,0 1 1 0 0,0 0 0 0 0,0-1-1 0 0,-1 1 1 0 0,1 0 0 0 0,0-1-1 0 0,0 1 1 0 0,-1-1 0 0 0,1 1-1 0 0,0-1 1 0 0,-1 1 0 0 0,1-1-1 0 0,-1 1 1 0 0,1-1 0 0 0,-1 1 0 0 0,1-1-1 0 0,-1 1 1 0 0,1-1 0 0 0,-1 1-1 0 0,1-1 1 0 0,-1 0-9 0 0,-10 24 292 0 0,11-14-282 0 0,-10 26 62 0 0,-15 12-8 0 0,-5 36-64 0 0,-9 6 11 0 0,-8-26 42 0 0,14-22 11 0 0,8-24 24 0 0,21-9 316 0 0,62-62-484 0 0,48-42-260 0 0,-90 81 269 0 0,0 1-1 0 0,0 0 1 0 0,1 2-1 0 0,1-1 1 0 0,0 2-1 0 0,0 1 1 0 0,1 0-1 0 0,2 1 72 0 0,14-9-73 0 0,8 4 6 0 0,-36 12 78 0 0,-5 1 42 0 0,-2 0 11 0 0,-17 15 118 0 0,-90 42-20 0 0,19-2-162 0 0,76-47 0 0 0,-14 18 0 0 0,24-11 0 0 0,17 13-12 0 0,-15-26 10 0 0,1-1 0 0 0,0 1 0 0 0,0-1-1 0 0,0 0 1 0 0,0 1 0 0 0,0-1-1 0 0,0 0 1 0 0,0 0 0 0 0,1 0 0 0 0,-1 0-1 0 0,0 0 1 0 0,1 0 0 0 0,-1 0 0 0 0,0 0-1 0 0,1 0 1 0 0,-1-1 0 0 0,1 1 0 0 0,0-1-1 0 0,-1 1 1 0 0,1-1 0 0 0,-1 1 0 0 0,1-1-1 0 0,0 0 1 0 0,-1 0 0 0 0,2 0 2 0 0,12 5-4 0 0,81 14 4 0 0,59-16 0 0 0,-36-32 64 0 0,-45-14-80 0 0,-22-3-248 0 0,-49 43 224 0 0,0 0 0 0 0,0 1 0 0 0,0-2-1 0 0,0 1 1 0 0,-1 0 0 0 0,1 0-1 0 0,-1-1 1 0 0,0 0 0 0 0,0 1 0 0 0,0-1-1 0 0,-1 0 1 0 0,1 0 0 0 0,-1 0-1 0 0,0 0 1 0 0,0 0 0 0 0,0 0 0 0 0,-1 0-1 0 0,0 0 1 0 0,1-2 40 0 0,-3 4-5 0 0,1 0-1 0 0,-1-1 1 0 0,0 1 0 0 0,0 0-1 0 0,0 1 1 0 0,0-1-1 0 0,0 0 1 0 0,0 0 0 0 0,-1 1-1 0 0,1 0 1 0 0,0-1 0 0 0,-1 1-1 0 0,1 0 1 0 0,-1 0 0 0 0,1 0-1 0 0,-1 0 1 0 0,0 1-1 0 0,1-1 1 0 0,-1 1 0 0 0,0 0-1 0 0,1-1 1 0 0,-1 1 0 0 0,0 1-1 0 0,0-1 1 0 0,1 0 0 0 0,-1 0-1 0 0,0 1 1 0 0,1 0 0 0 0,-1-1-1 0 0,1 1 1 0 0,-1 0-1 0 0,0 0 6 0 0,-1 0 1 0 0,-5 2 34 0 0,0 0-1 0 0,1 0 0 0 0,-1 1 0 0 0,0 0 1 0 0,1 1-1 0 0,0 0 0 0 0,0 0 0 0 0,1 0 1 0 0,-1 1-1 0 0,1 1 0 0 0,0-1 0 0 0,1 1 1 0 0,-3 3-35 0 0,6-8 18 0 0,1 1 0 0 0,0-1 1 0 0,0 1-1 0 0,0-1 0 0 0,0 1 1 0 0,0-1-1 0 0,1 1 0 0 0,-1 0 1 0 0,1 0-1 0 0,0 0 0 0 0,0 0 1 0 0,0 0-1 0 0,0 0 1 0 0,0 0-1 0 0,1 0 0 0 0,-1 1 1 0 0,1-1-1 0 0,0 0 0 0 0,0 0 1 0 0,0 0-1 0 0,0 0 0 0 0,1 1 1 0 0,-1-1-1 0 0,1 0 0 0 0,0 0 1 0 0,0 0-1 0 0,0 0 0 0 0,0 0 1 0 0,2 2-19 0 0,1 0 47 0 0,1-1 1 0 0,0 1 0 0 0,0-1-1 0 0,0 0 1 0 0,0 0 0 0 0,1-1 0 0 0,-1 0-1 0 0,1 0 1 0 0,0 0 0 0 0,0 0-1 0 0,0-1 1 0 0,0 0 0 0 0,4 0-48 0 0,20 9 210 0 0,66-1 222 0 0,-3-10-48 0 0,-86 0-339 0 0,0 1-1 0 0,-1-1 0 0 0,1-1 0 0 0,-1 1 0 0 0,1-1 1 0 0,-1-1-1 0 0,1 1 0 0 0,-1-1 0 0 0,0 0 1 0 0,0 0-1 0 0,0-1 0 0 0,1 0-44 0 0,-6 2 69 0 0,-1-16 79 0 0,-45-12-504 0 0,9 21-3137 0 0,36 7 2932 0 0,0 1-58 0 0,0 0-733 0 0,0 0-3032 0 0,0 0-1302 0 0</inkml:trace>
  <inkml:trace contextRef="#ctx0" brushRef="#br0" timeOffset="46431.668">9260 2134 14048 0 0,'-52'0'1073'0'0,"54"0"-1017"0"0,-2 0-48 0 0,1-1 1 0 0,-1 1-1 0 0,1 0 0 0 0,-1-1 0 0 0,1 1 1 0 0,-1 0-1 0 0,1 0 0 0 0,-1-1 1 0 0,1 1-1 0 0,0 0 0 0 0,-1 0 1 0 0,1 0-1 0 0,-1 0 0 0 0,1 0 0 0 0,-1 0 1 0 0,1 0-1 0 0,-1 0 0 0 0,1 0 1 0 0,0 0-1 0 0,-1 0 0 0 0,1 0 0 0 0,-1 0 1 0 0,1 0-1 0 0,-1 1 0 0 0,1-1 1 0 0,-1 0-1 0 0,1 0 0 0 0,-1 1 0 0 0,1-1 1 0 0,-1 0-1 0 0,1 0 0 0 0,-1 1 1 0 0,1-1-1 0 0,-1 1 0 0 0,0-1 0 0 0,1 0 1 0 0,-1 1-1 0 0,0-1 0 0 0,1 1 1 0 0,-1-1-1 0 0,0 1 0 0 0,1-1 0 0 0,-1 1 1 0 0,0-1-1 0 0,0 1 0 0 0,0 0 1 0 0,0-1-1 0 0,1 1 0 0 0,-1-1 1 0 0,0 1-9 0 0,-12 7 290 0 0,-9 2 536 0 0,0-1-336 0 0,-52 51 1439 0 0,58-26-1410 0 0,14-8-350 0 0,3-19-129 0 0,1 1-1 0 0,0 0 0 0 0,1-1 1 0 0,-1 0-1 0 0,1 0 0 0 0,1 0 0 0 0,0 0 1 0 0,0-1-1 0 0,0 0 0 0 0,0 0 1 0 0,1 0-1 0 0,0-1 0 0 0,0 1 0 0 0,1-1-39 0 0,24 25 418 0 0,4 11 430 0 0,-18-13 664 0 0,-18-25-1449 0 0,-1-1 0 0 0,0 0-1 0 0,0 1 1 0 0,0-1 0 0 0,0 0 0 0 0,0 0-1 0 0,0 0 1 0 0,-1-1 0 0 0,1 1-1 0 0,0 0 1 0 0,-1-1 0 0 0,0 0 0 0 0,1 0-1 0 0,-1 1 1 0 0,0-1 0 0 0,0-1-1 0 0,1 1 1 0 0,-1 0 0 0 0,0-1 0 0 0,0 1-1 0 0,0-1 1 0 0,0 0 0 0 0,0 0-1 0 0,0 0 1 0 0,0-1 0 0 0,1 1-1 0 0,-1-1 1 0 0,0 1 0 0 0,-1-1-63 0 0,-68-18-277 0 0,33 0-1271 0 0,26 11-102 0 0</inkml:trace>
  <inkml:trace contextRef="#ctx0" brushRef="#br0" timeOffset="47366.507">10190 1990 13824 0 0,'-16'-5'1500'0'0,"11"5"-1232"0"0,0 1 0 0 0,1-1 1 0 0,-1 1-1 0 0,0 0 0 0 0,1 1 1 0 0,-1-1-1 0 0,1 1 0 0 0,0 0 1 0 0,0 0-1 0 0,0 0 1 0 0,0 1-1 0 0,0-1 0 0 0,0 1 1 0 0,0 0-1 0 0,1 0 0 0 0,-1 0 1 0 0,1 1-1 0 0,0-1 0 0 0,0 1 1 0 0,0 0-1 0 0,1 0 1 0 0,-1 0-269 0 0,-44 97 1131 0 0,13 47-771 0 0,23-73-493 0 0,4-17-1562 0 0,2-33-2099 0 0,8-16-2599 0 0</inkml:trace>
  <inkml:trace contextRef="#ctx0" brushRef="#br0" timeOffset="48079.654">9809 2183 14424 0 0,'-51'0'330'0'0,"25"-5"438"0"0,26 4-417 0 0,0 2-115 0 0,1 4 2561 0 0,-4-3-1615 0 0,9-1-773 0 0,93-5 224 0 0,56-56-316 0 0,-84 16-317 0 0,-50 32-14 0 0,-10 4-6 0 0,1 0 0 0 0,0 1 0 0 0,0 1 1 0 0,1 0-1 0 0,0 1 0 0 0,0 0 0 0 0,0 1 1 0 0,1 0-1 0 0,-1 1 0 0 0,1 1 0 0 0,6-1 20 0 0,-18 3-5 0 0,-1 0 0 0 0,1-1-1 0 0,0 1 1 0 0,-1 0 0 0 0,1 0-1 0 0,-1 1 1 0 0,1-1 0 0 0,-1 0-1 0 0,1 0 1 0 0,-1 1 0 0 0,1-1-1 0 0,-1 1 1 0 0,1-1 0 0 0,-1 1-1 0 0,0 0 1 0 0,1-1 0 0 0,-1 1-1 0 0,0 0 1 0 0,1 0 0 0 0,-1 0-1 0 0,0 0 1 0 0,0 0 0 0 0,0 0-1 0 0,0 1 1 0 0,0-1 0 0 0,0 0-1 0 0,0 0 1 0 0,0 1 0 0 0,0 0 5 0 0,-2 40-86 0 0,-34 19 86 0 0,19-33 64 0 0,16-27 0 0 0,0-1 0 0 0,0 0 2 0 0,-4 24 340 0 0,-5-11-226 0 0,-10 33-120 0 0,15-36-49 0 0,-2 9 42 0 0,-4 5 86 0 0,9-23-86 0 0,2-2 17 0 0,83-112 570 0 0,-72 101-619 0 0,6-13 32 0 0,-12 18-48 0 0,1 0 0 0 0,0 1 0 0 0,1 0 0 0 0,0 0 0 0 0,0 1-1 0 0,0 0 1 0 0,0 1 0 0 0,1-1 0 0 0,-1 2 0 0 0,1-1 0 0 0,1 1-5 0 0,54-25-195 0 0,-9-1 118 0 0,-38 28-193 0 0,-7 1-417 0 0,5 4-6556 0 0,-8-2 998 0 0</inkml:trace>
  <inkml:trace contextRef="#ctx0" brushRef="#br0" timeOffset="49086.693">10688 2171 12608 0 0,'0'0'289'0'0,"0"0"40"0"0,0 0 21 0 0,0 0-46 0 0,-19 0-91 0 0,12 0-3 0 0,1 1 0 0 0,0 0 0 0 0,0 1 0 0 0,0 0 1 0 0,0 0-1 0 0,0 0 0 0 0,1 0 0 0 0,-1 1 0 0 0,1 0 0 0 0,-1 0 0 0 0,1 1 0 0 0,0-1 1 0 0,0 1-1 0 0,1 0 0 0 0,-1 0 0 0 0,1 1 0 0 0,0-1 0 0 0,0 1 0 0 0,0 0 0 0 0,-1 3-210 0 0,0-2 104 0 0,1 1 0 0 0,-1-1 0 0 0,1 1 0 0 0,1 0 0 0 0,-1 1 0 0 0,1-1 0 0 0,0 1 0 0 0,1-1 0 0 0,0 1 0 0 0,0 0 0 0 0,0 6-104 0 0,8 6 559 0 0,-5-18-454 0 0,37 11 455 0 0,-31-15-543 0 0,-1-1 0 0 0,0 0 0 0 0,0-1-1 0 0,0 1 1 0 0,-1-1 0 0 0,1 0 0 0 0,-1-1-1 0 0,0 1 1 0 0,0-1 0 0 0,0 0 0 0 0,-1 0-1 0 0,1 0 1 0 0,-1-1 0 0 0,-1 0 0 0 0,1 0-1 0 0,-1 0 1 0 0,0 0 0 0 0,2-6-17 0 0,16-23 2 0 0,11-14-2 0 0,3 26-165 0 0,-32 21 96 0 0,-3 2-23 0 0,1 14-64 0 0,2 58 142 0 0,-13-8 229 0 0,10-64-196 0 0,0 0 0 0 0,0 1 0 0 0,-1-1 0 0 0,1 1 0 0 0,0-1 0 0 0,0 0 0 0 0,0 1 0 0 0,0-1 0 0 0,0 1 0 0 0,0-1-1 0 0,0 1 1 0 0,0-1 0 0 0,0 0 0 0 0,0 1 0 0 0,0-1 0 0 0,0 1 0 0 0,0-1 0 0 0,0 1 0 0 0,0-1 0 0 0,0 0 0 0 0,1 1 0 0 0,-1-1 0 0 0,0 1 0 0 0,0-1 0 0 0,0 0 0 0 0,1 1 0 0 0,-1-1 0 0 0,0 0 0 0 0,1 1-1 0 0,-1-1 1 0 0,0 0 0 0 0,1 0 0 0 0,-1 1 0 0 0,0-1 0 0 0,1 0 0 0 0,-1 0 0 0 0,0 1 0 0 0,1-1 0 0 0,-1 0 0 0 0,1 0 0 0 0,-1 0 0 0 0,0 0 0 0 0,1 0 0 0 0,-1 0 0 0 0,1 1 0 0 0,-1-1 0 0 0,1 0 0 0 0,-1 0 0 0 0,0 0-1 0 0,1 0 1 0 0,-1-1 0 0 0,1 1 0 0 0,-1 0 0 0 0,1 0 0 0 0,-1 0 0 0 0,0 0 0 0 0,1 0 0 0 0,-1 0 0 0 0,1-1 0 0 0,-1 1 0 0 0,0 0 0 0 0,1 0 0 0 0,-1-1 0 0 0,0 1 0 0 0,1 0 0 0 0,-1-1 0 0 0,0 1 0 0 0,1 0-1 0 0,-1-1-17 0 0,22-23 116 0 0,42-84 19 0 0,11 36-322 0 0,-34 52 72 0 0,-22 26 49 0 0,14 26 54 0 0,-7 14 71 0 0,-3-3 98 0 0,6-32-441 0 0,-3-18-2498 0 0,-11-1-2598 0 0,-5 2-515 0 0</inkml:trace>
  <inkml:trace contextRef="#ctx0" brushRef="#br0" timeOffset="49409.122">11215 1895 10512 0 0,'27'1'97'0'0,"32"2"148"0"0,-19 5 462 0 0,-27-3-762 0 0,5 7 1211 0 0,-3 5 535 0 0,-6 15-486 0 0,8 27 1319 0 0,-3-23-1420 0 0,-10-11-236 0 0,-15 17 382 0 0,-10-20-467 0 0,-18 1 228 0 0,-26-2-525 0 0,7-2-316 0 0,37-12-46 0 0,-12 0 5 0 0,-2 2-607 0 0,50-21-1284 0 0,11-9-1619 0 0,-10 11 939 0 0,0-2-3558 0 0</inkml:trace>
  <inkml:trace contextRef="#ctx0" brushRef="#br0" timeOffset="49714.763">11495 1958 14136 0 0,'0'0'322'0'0,"8"8"774"0"0,-16 166 5180 0 0,19-107-5004 0 0,-11-66-1183 0 0,0-1-1 0 0,0 0-42 0 0,0 0-181 0 0,5-2-474 0 0,-3 1-5519 0 0,3-2-949 0 0</inkml:trace>
  <inkml:trace contextRef="#ctx0" brushRef="#br0" timeOffset="50135.383">11793 1846 12152 0 0,'-67'10'921'0'0,"54"23"-448"0"0,9 100 4226 0 0,8-108-4046 0 0,-2-1 0 0 0,-1 0 1 0 0,-1 1-1 0 0,-1-1 0 0 0,-1 0 1 0 0,-5 24-654 0 0,7-47-7 0 0,0 0 0 0 0,0 0 1 0 0,-1 0-1 0 0,1 0 1 0 0,0 0-1 0 0,-1 0 1 0 0,1 0-1 0 0,0 0 0 0 0,-1 0 1 0 0,1-1-1 0 0,-1 1 1 0 0,0 0-1 0 0,1 0 0 0 0,-1 0 1 0 0,0-1-1 0 0,1 1 1 0 0,-1 0-1 0 0,0-1 1 0 0,0 1-1 0 0,0-1 0 0 0,1 1 1 0 0,-1-1-1 0 0,0 1 1 0 0,0-1-1 0 0,0 0 0 0 0,0 1 1 0 0,0-1-1 0 0,0 0 1 0 0,0 0-1 0 0,0 1 1 0 0,0-1-1 0 0,-1 0 7 0 0,1-1-102 0 0,0 1-1 0 0,-1 0 1 0 0,1 0-1 0 0,0-1 1 0 0,0 1-1 0 0,0-1 1 0 0,0 1 0 0 0,0-1-1 0 0,0 0 1 0 0,0 1-1 0 0,0-1 1 0 0,0 0-1 0 0,0 0 1 0 0,0 0 0 0 0,0 0-1 0 0,0 0 1 0 0,0 0-1 0 0,1 0 1 0 0,-1 0-1 0 0,0 0 1 0 0,1 0 0 0 0,-1 0-1 0 0,1 0 1 0 0,-1 0-1 0 0,1 0 1 0 0,0-1-1 0 0,-1 1 1 0 0,1 0 0 0 0,0 0-1 0 0,0-1 1 0 0,0 1-1 0 0,0 0 1 0 0,0 0-1 0 0,0-1 103 0 0,1-26-1306 0 0,20-24-329 0 0,-27 24 1033 0 0,6 27 585 0 0,1-1 1 0 0,-1 1 0 0 0,1 0 0 0 0,-1 0 0 0 0,1 0-1 0 0,0 0 1 0 0,0 0 0 0 0,-1-1 0 0 0,1 1 0 0 0,0 1 0 0 0,0-1-1 0 0,0 0 1 0 0,0 0 0 0 0,0 0 0 0 0,0 0 0 0 0,0 1-1 0 0,0-1 1 0 0,0 0 0 0 0,1 1 0 0 0,-1-1 0 0 0,0 1-1 0 0,0-1 1 0 0,0 1 0 0 0,1 0 0 0 0,-1 0 0 0 0,0-1 0 0 0,1 1-1 0 0,0 0 17 0 0,3-1-41 0 0,30-13-1 0 0,17-6 792 0 0,3 23 838 0 0,-23 2-678 0 0,-29-5-817 0 0,-1 0-1 0 0,1 1 1 0 0,0-1-1 0 0,0 1 0 0 0,-1 0 1 0 0,1-1-1 0 0,0 1 1 0 0,-1 0-1 0 0,1 1 1 0 0,-1-1-1 0 0,0 0 0 0 0,1 1 1 0 0,-1-1-1 0 0,0 1 1 0 0,0 0-1 0 0,0 0 0 0 0,1 1-92 0 0,1 0 105 0 0,-2 1 0 0 0,1 0 1 0 0,0 0-1 0 0,-1 0 0 0 0,1 0 0 0 0,-1 0 0 0 0,0 0 0 0 0,0 1 0 0 0,-1-1 0 0 0,1 1 0 0 0,-1-1 0 0 0,0 1 0 0 0,0-1 0 0 0,-1 1 0 0 0,1 3-105 0 0,-7 79 1660 0 0,6-86-1532 0 0,0 19 493 0 0,1-19-603 0 0,0 1 1 0 0,0-1-1 0 0,0 1 0 0 0,1-1 0 0 0,-1 0 0 0 0,0 1 1 0 0,1-1-1 0 0,-1 0 0 0 0,0 0 0 0 0,1 0 0 0 0,0 0 1 0 0,-1 0-1 0 0,1 0 0 0 0,-1 0 0 0 0,1-1 0 0 0,0 1 0 0 0,0 0 1 0 0,-1-1-1 0 0,1 0 0 0 0,0 1 0 0 0,0-1 0 0 0,0 0 1 0 0,0 0-1 0 0,-1 0 0 0 0,3 0-18 0 0,28-4 229 0 0,-7 0-242 0 0,-24 4-59 0 0,20 0-2663 0 0,-15 0-2448 0 0,-4 0-1653 0 0</inkml:trace>
  <inkml:trace contextRef="#ctx0" brushRef="#br0" timeOffset="50811.736">12294 2013 11808 0 0,'-1'0'1180'0'0,"-19"2"-495"0"0,-10 5 890 0 0,-36 34 1114 0 0,0 44-1939 0 0,63-81-701 0 0,1 1 1 0 0,0-1-1 0 0,1 1 0 0 0,-1 0 0 0 0,1-1 1 0 0,0 1-1 0 0,0 0 0 0 0,0 0 0 0 0,1 0 1 0 0,0 0-1 0 0,0 0 0 0 0,0 0 0 0 0,1 1-49 0 0,0-5 21 0 0,0 0 0 0 0,1 1-1 0 0,-1-1 1 0 0,0 0 0 0 0,1 0-1 0 0,-1 0 1 0 0,1-1-1 0 0,-1 1 1 0 0,1 0 0 0 0,0-1-1 0 0,-1 1 1 0 0,1-1-1 0 0,0 1 1 0 0,0-1 0 0 0,-1 0-1 0 0,1 1 1 0 0,0-1 0 0 0,-1 0-1 0 0,1 0 1 0 0,0 0-1 0 0,0-1 1 0 0,-1 1 0 0 0,1 0-1 0 0,0-1 1 0 0,0 1 0 0 0,-1-1-1 0 0,1 0 1 0 0,-1 1-1 0 0,1-1 1 0 0,0 0 0 0 0,-1 0-1 0 0,0 0 1 0 0,1 0 0 0 0,0 0-21 0 0,3-1 24 0 0,133-81 29 0 0,-35 34-148 0 0,-99 47 87 0 0,1 0 0 0 0,-1 0 1 0 0,0 0-1 0 0,1 1 0 0 0,-1-1 0 0 0,1 1 0 0 0,-1 0 0 0 0,1 1 0 0 0,0-1 0 0 0,-1 1 0 0 0,1 0 0 0 0,0 0 0 0 0,0 0 0 0 0,-1 1 0 0 0,1 0 0 0 0,-1 0 0 0 0,1 0 0 0 0,0 0 0 0 0,-1 1 0 0 0,0-1 1 0 0,1 1-1 0 0,-1 0 0 0 0,0 1 0 0 0,0-1 0 0 0,0 1 8 0 0,2 3 13 0 0,-1 0 0 0 0,0 0 0 0 0,-1 0 0 0 0,1 1 0 0 0,-1 0 0 0 0,-1 0 0 0 0,1 0 0 0 0,-1 0 1 0 0,0 1-1 0 0,-1-1 0 0 0,1 2-13 0 0,32 120 834 0 0,-19-100 642 0 0,0-44-953 0 0,16-68-146 0 0,-30 79-375 0 0,1-4-15 0 0,0 1 0 0 0,1 0 0 0 0,0 0 0 0 0,1 0 0 0 0,0 0 0 0 0,0 1 0 0 0,0 0 0 0 0,0 0 0 0 0,1 0 0 0 0,0 1 0 0 0,0-1 0 0 0,4 0 13 0 0,-7 3-13 0 0,0 1 1 0 0,0 0 0 0 0,1 0 0 0 0,-1 1 0 0 0,1-1-1 0 0,-1 1 1 0 0,1 0 0 0 0,0 0 0 0 0,0 0 0 0 0,-1 0 0 0 0,1 1-1 0 0,0-1 1 0 0,0 1 0 0 0,0 0 0 0 0,0 0 0 0 0,-1 0-1 0 0,1 1 1 0 0,0-1 0 0 0,0 1 0 0 0,-1 0 0 0 0,1 0-1 0 0,0 1 1 0 0,-1-1 0 0 0,1 1 0 0 0,-1-1 0 0 0,1 1-1 0 0,-1 0 1 0 0,2 2 12 0 0,49 64 0 0 0,-34-30 0 0 0,28 24-10 0 0,-38-51-6295 0 0,-10-10-731 0 0</inkml:trace>
  <inkml:trace contextRef="#ctx0" brushRef="#br0" timeOffset="54423.498">9605 2202 5904 0 0,'0'0'132'0'0,"0"0"17"0"0,0 0 11 0 0,2 0 100 0 0,31-28 4903 0 0,-32 27-4550 0 0,13-10 2038 0 0,-51 18-84 0 0,-25 35-2589 0 0,-68 67 163 0 0,116-85-364 0 0,13-16 223 0 0,13-3 0 0 0,0 4 67 0 0,-9-8-37 0 0,0-1 0 0 0,-1 0 0 0 0,1 0 0 0 0,0 0 0 0 0,0 0 0 0 0,-1 0-1 0 0,1 0 1 0 0,0-1 0 0 0,-1 1 0 0 0,1-1 0 0 0,-1 0 0 0 0,1 0 0 0 0,0 0 0 0 0,-1 0 0 0 0,0 0 0 0 0,1-1 0 0 0,-1 1-1 0 0,0-1 1 0 0,0 1 0 0 0,0-1 0 0 0,0 0 0 0 0,0 0 0 0 0,1 0-30 0 0,7-6-11 0 0,10-21 11 0 0,-5 10 43 0 0,-14 18-160 0 0,-1 1-69 0 0,0 0-26 0 0,7-2 980 0 0,6 33-720 0 0,8 46 108 0 0,-16-59-2057 0 0,1-13 1175 0 0</inkml:trace>
  <inkml:trace contextRef="#ctx0" brushRef="#br0" timeOffset="56719.418">6419 2915 11000 0 0,'-11'-6'1197'0'0,"6"6"-1026"0"0,1 0 1 0 0,0 1-1 0 0,-1 0 1 0 0,1 0-1 0 0,-1 0 0 0 0,1 0 1 0 0,0 1-1 0 0,0 0 0 0 0,0 0 1 0 0,0 0-1 0 0,0 0 1 0 0,0 1-1 0 0,1-1 0 0 0,-1 1 1 0 0,1 0-1 0 0,-1 0 1 0 0,1 0-1 0 0,0 0 0 0 0,0 1 1 0 0,1 0-1 0 0,-1-1 1 0 0,0 3-172 0 0,-66 123 2583 0 0,25 9-969 0 0,5 23-1206 0 0,3-13-910 0 0,36-145 291 0 0,0 0 0 0 0,-1-1 0 0 0,1 1 0 0 0,-1-1 0 0 0,1 1 0 0 0,-1-1 0 0 0,0 1 0 0 0,0-1-1 0 0,0 1 1 0 0,-1-1 0 0 0,1 0 0 0 0,0 1 0 0 0,-1-1 0 0 0,0 0 0 0 0,1 0 0 0 0,-1 0 0 0 0,0 0 0 0 0,0-1-1 0 0,0 1 1 0 0,0 0 0 0 0,0-1 211 0 0,-8-13-4980 0 0,6-1 370 0 0</inkml:trace>
  <inkml:trace contextRef="#ctx0" brushRef="#br0" timeOffset="57074.159">6055 3385 9416 0 0,'0'-8'449'0'0,"-10"-31"78"0"0,13 33-396 0 0,0 1 0 0 0,1 0 0 0 0,-1 0 0 0 0,1 1 0 0 0,0-1 0 0 0,0 1 0 0 0,1 0 0 0 0,-1 0 0 0 0,1 0 0 0 0,0 0 0 0 0,0 1 0 0 0,0 0 0 0 0,0 0 0 0 0,1 0 0 0 0,-1 1 0 0 0,2-1-131 0 0,2 1 148 0 0,0 0 1 0 0,0 0 0 0 0,0 1-1 0 0,1 0 1 0 0,-1 1 0 0 0,0-1 0 0 0,1 2-1 0 0,-1 0 1 0 0,0 0 0 0 0,1 0-1 0 0,-1 1 1 0 0,0 1 0 0 0,3 1-149 0 0,-5-3 126 0 0,0 1-1 0 0,0 0 1 0 0,0 1 0 0 0,0 0 0 0 0,-1 0-1 0 0,0 0 1 0 0,1 1 0 0 0,-1 0 0 0 0,0 0-1 0 0,-1 0 1 0 0,1 1 0 0 0,-1 0 0 0 0,3 3-126 0 0,-7-6 62 0 0,0-1 1 0 0,0 1 0 0 0,0-1 0 0 0,0 1 0 0 0,-1 0-1 0 0,1 0 1 0 0,0-1 0 0 0,-1 1 0 0 0,1 0 0 0 0,-1 0-1 0 0,0 0 1 0 0,0-1 0 0 0,0 1 0 0 0,0 0 0 0 0,0 0 0 0 0,0 0-1 0 0,0 0 1 0 0,0-1 0 0 0,-1 1 0 0 0,1 0 0 0 0,-1 0-1 0 0,1-1 1 0 0,-1 1 0 0 0,0 0 0 0 0,0 0 0 0 0,0-1-1 0 0,0 1-62 0 0,-31 61 1408 0 0,24-45-1129 0 0,5-12-210 0 0,0 1 0 0 0,0-1 0 0 0,0 0-1 0 0,1 1 1 0 0,0 0 0 0 0,1-1 0 0 0,-1 1-1 0 0,1 0 1 0 0,1 0 0 0 0,-1 0 0 0 0,1 0-1 0 0,1 1-68 0 0,-2-7 1 0 0,1 0 0 0 0,0 0 0 0 0,1 0 0 0 0,-1 0 0 0 0,0-1 0 0 0,0 1 0 0 0,0 0 0 0 0,0 0 0 0 0,1 0 0 0 0,-1 0 0 0 0,0-1 0 0 0,1 1 0 0 0,-1 0 0 0 0,1 0 0 0 0,-1 0 0 0 0,1-1 0 0 0,-1 1 0 0 0,1 0 0 0 0,0-1 0 0 0,-1 1 0 0 0,1-1 0 0 0,0 1 0 0 0,-1 0 0 0 0,1-1 0 0 0,0 0 0 0 0,0 1 0 0 0,-1-1 0 0 0,1 1 0 0 0,0-1 0 0 0,0 0 0 0 0,0 0 0 0 0,0 1 0 0 0,-1-1 0 0 0,1 0 0 0 0,0 0 0 0 0,0 0 0 0 0,0 0 0 0 0,0 0 0 0 0,0 0 0 0 0,0 0 0 0 0,-1 0 0 0 0,1 0 0 0 0,0-1 0 0 0,0 1-1 0 0,4 0 30 0 0,-1-2-4 0 0,0 0 0 0 0,1 0 0 0 0,-1 0 0 0 0,0-1 1 0 0,0 1-1 0 0,0-1 0 0 0,-1 0 0 0 0,1 0 0 0 0,-1 0 0 0 0,1 0 1 0 0,-1-1-1 0 0,0 1 0 0 0,-1-1 0 0 0,1 0 0 0 0,0 0 1 0 0,-1 0-27 0 0,3-3-2 0 0,-3 4 28 0 0,0 0 0 0 0,-1-1-1 0 0,1 1 1 0 0,-1 0 0 0 0,0 0 0 0 0,0-1 0 0 0,0 1-1 0 0,0-1 1 0 0,-1 1 0 0 0,1-1 0 0 0,-1 1 0 0 0,0-1 0 0 0,0 1-1 0 0,0-1 1 0 0,0 1 0 0 0,-2-4-26 0 0,1-12 24 0 0,1 12-60 0 0,-2 1-1 0 0,1 0 0 0 0,-1 0 0 0 0,1 0 1 0 0,-2 0-1 0 0,1 0 0 0 0,-1 1 0 0 0,0-1 1 0 0,0 1-1 0 0,0-1 0 0 0,-1 1 0 0 0,0 0 0 0 0,0 0 1 0 0,0 1-1 0 0,-1-1 0 0 0,1 1 0 0 0,-1 0 1 0 0,0 0-1 0 0,0 1 0 0 0,-1-1 0 0 0,-2-1 37 0 0,-8 0-2005 0 0,6 4-3805 0 0,4 1 358 0 0</inkml:trace>
  <inkml:trace contextRef="#ctx0" brushRef="#br0" timeOffset="57735.655">7008 2993 14024 0 0,'-13'1'1536'0'0,"8"2"-1311"0"0,0 1 0 0 0,0 0 0 0 0,0 0 0 0 0,1 0 0 0 0,0 1 0 0 0,0-1 0 0 0,0 1 0 0 0,1 0 0 0 0,-1 1 0 0 0,1-1 0 0 0,0 0 0 0 0,1 1 0 0 0,0 0 0 0 0,-1-1 0 0 0,1 3-225 0 0,-12 49 1080 0 0,-15 35 338 0 0,-9 17 280 0 0,12-54-750 0 0,13 11-869 0 0,14-59-25 0 0,11 9-19 0 0,-10-15-24 0 0,0-1-1 0 0,0 1 1 0 0,0 0-1 0 0,0-1 1 0 0,0 0-1 0 0,0 1 1 0 0,0-1-1 0 0,0 0 1 0 0,0 0-1 0 0,0 0 1 0 0,0-1-1 0 0,0 1 1 0 0,0 0-1 0 0,0-1 1 0 0,0 1-1 0 0,0-1 1 0 0,-1 0-1 0 0,1 1 1 0 0,0-1-1 0 0,0 0 1 0 0,0 0-1 0 0,-1 0 1 0 0,1-1-1 0 0,0 1 1 0 0,-1 0-1 0 0,1-1 1 0 0,-1 1-1 0 0,0-1 1 0 0,1 1-1 0 0,-1-1 1 0 0,0 1-1 0 0,1-2-10 0 0,5-6 2 0 0,0-1 0 0 0,0 1 0 0 0,-1-1 1 0 0,-1-1-1 0 0,1 1 0 0 0,-2-1 0 0 0,1 0 0 0 0,-2 0 0 0 0,1 0 0 0 0,-2 0 0 0 0,2-10-2 0 0,3-5 1 0 0,3-42-115 0 0,-3-4-2 0 0,-2 61 34 0 0,-5 10-14 0 0,1 1 16 0 0,21 17 64 0 0,-14-5 16 0 0,0 0 0 0 0,-1 0 0 0 0,0 1 0 0 0,-1 0 0 0 0,-1 1 0 0 0,0-1 0 0 0,-1 1 0 0 0,0 0 0 0 0,-1 0 0 0 0,-1 1 0 0 0,0-1 0 0 0,12 42 0 0 0,-3-29-1225 0 0,6-20-2156 0 0,-10-4 846 0 0,0-1-3835 0 0</inkml:trace>
  <inkml:trace contextRef="#ctx0" brushRef="#br0" timeOffset="59276.905">7671 2895 12728 0 0,'15'-2'289'0'0,"-11"1"40"0"0,-4 1 21 0 0,0 0-45 0 0,-17-2 191 0 0,1 64 2742 0 0,7 46-1213 0 0,10-92-1801 0 0,-1 0 0 0 0,-1 0 0 0 0,0 0 0 0 0,-1 0 0 0 0,-1-1-1 0 0,0 1 1 0 0,-2 1-224 0 0,3-12 30 0 0,1 0 0 0 0,-1 0 0 0 0,1 0-1 0 0,0 0 1 0 0,0 0 0 0 0,0 0 0 0 0,1 1 0 0 0,0-1-1 0 0,0 0 1 0 0,0 0 0 0 0,1 1 0 0 0,0-1-1 0 0,0 0 1 0 0,0 0 0 0 0,1 1-30 0 0,12 71 167 0 0,8-44-21 0 0,-20-32-226 0 0,1 1-1 0 0,-1-1 0 0 0,0-1 0 0 0,1 1 0 0 0,-1 0 0 0 0,1 0 1 0 0,0-1-1 0 0,-1 1 0 0 0,1-1 0 0 0,-1 0 0 0 0,1 0 1 0 0,0 0-1 0 0,-1 0 0 0 0,1-1 0 0 0,-1 1 0 0 0,1 0 0 0 0,-1-1 1 0 0,1 0-1 0 0,-1 0 0 0 0,1 0 0 0 0,-1 0 0 0 0,0 0 1 0 0,1 0-1 0 0,-1 0 0 0 0,0-1 0 0 0,0 1 0 0 0,0-1 1 0 0,0 0-1 0 0,0 0 0 0 0,0 0 0 0 0,1-1 81 0 0,52-56-2551 0 0,-51 46 2415 0 0,-5 13 176 0 0,1 0-1 0 0,0 0 0 0 0,0 0 1 0 0,0 0-1 0 0,-1 0 0 0 0,1 0 1 0 0,0 0-1 0 0,0 0 0 0 0,0 0 1 0 0,0 0-1 0 0,-1 0 0 0 0,1 0 0 0 0,0 0 1 0 0,0 0-1 0 0,0 0 0 0 0,-1 0 1 0 0,1 0-1 0 0,0 0 0 0 0,0 0 1 0 0,0 0-1 0 0,0 0 0 0 0,-1 0 0 0 0,1 0 1 0 0,0 0-1 0 0,0 0 0 0 0,0 0 1 0 0,0-1-1 0 0,-1 1 0 0 0,1 0 1 0 0,0 0-1 0 0,0 0 0 0 0,0 0 1 0 0,0 0-1 0 0,0-1 0 0 0,0 1 0 0 0,-1 0 1 0 0,1 0-1 0 0,0 0 0 0 0,0 0 1 0 0,0-1-1 0 0,0 1 0 0 0,0 0 1 0 0,0 0-1 0 0,0 0 0 0 0,0-1 0 0 0,0 1-39 0 0,7 41 679 0 0,14-14-323 0 0,-19-24-339 0 0,0 0 0 0 0,-1 0 0 0 0,1-1 0 0 0,0 1 1 0 0,1 0-1 0 0,-1-1 0 0 0,0 1 0 0 0,1-1 0 0 0,-1 0 0 0 0,1 0 0 0 0,0 0 0 0 0,-1 0 0 0 0,1-1 0 0 0,0 1 1 0 0,0-1-1 0 0,0 1 0 0 0,3-1-17 0 0,1 1 37 0 0,0 0 1 0 0,1 0-1 0 0,-1-1 1 0 0,1 0 0 0 0,-1-1-1 0 0,1 0 1 0 0,-1 0-1 0 0,1-1 1 0 0,0 0-1 0 0,-1 0 1 0 0,0 0-1 0 0,7-3-37 0 0,-11 3 20 0 0,0 0-1 0 0,-1 0 0 0 0,1 0 0 0 0,-1-1 0 0 0,0 1 0 0 0,1-1 0 0 0,-1 0 1 0 0,0 1-1 0 0,0-1 0 0 0,0 0 0 0 0,0 0 0 0 0,0 0 0 0 0,0 0 1 0 0,-1-1-1 0 0,1 1 0 0 0,-1 0 0 0 0,1-1 0 0 0,-1 1 0 0 0,0-1 1 0 0,0 1-1 0 0,0-1 0 0 0,0 0 0 0 0,-1 1 0 0 0,1-1 0 0 0,-1 0 0 0 0,0 0 1 0 0,1 1-1 0 0,-1-1 0 0 0,-1 0 0 0 0,1 0 0 0 0,0 1 0 0 0,0-1 1 0 0,-1 0-1 0 0,0 0 0 0 0,1 1 0 0 0,-1-1 0 0 0,0 0 0 0 0,-1 1-19 0 0,-4-10 29 0 0,-2 1 0 0 0,1 0 0 0 0,-2 1 0 0 0,1 0 0 0 0,-1 0 0 0 0,-1 1 0 0 0,0 0 0 0 0,0 1 0 0 0,0 0 0 0 0,-1 0 0 0 0,-1 1 0 0 0,-9-4-29 0 0,-3-4-4 0 0,77-7-978 0 0,95-1-338 0 0,-17 9 742 0 0,-130 14 587 0 0,1 0 0 0 0,-1 0 0 0 0,0 0-1 0 0,1 0 1 0 0,-1 1 0 0 0,0-1 0 0 0,1 0-1 0 0,-1 0 1 0 0,0 1 0 0 0,1-1 0 0 0,-1 1-1 0 0,0 0 1 0 0,0-1 0 0 0,0 1 0 0 0,1 0-1 0 0,-1-1 1 0 0,0 1 0 0 0,0 0 0 0 0,0 0-1 0 0,0 0 1 0 0,0 0 0 0 0,-1 0 0 0 0,1 0-1 0 0,0 0 1 0 0,0 1 0 0 0,-1-1 0 0 0,1 0-1 0 0,0 0 1 0 0,-1 0 0 0 0,0 1-1 0 0,1-1 1 0 0,-1 0 0 0 0,0 1 0 0 0,1-1-1 0 0,-1 0 1 0 0,0 1 0 0 0,0-1 0 0 0,0 0-1 0 0,0 1 1 0 0,0-1 0 0 0,0 0 0 0 0,-1 1-1 0 0,1-1-8 0 0,-13 51 384 0 0,-3 3-8 0 0,7 5-18 0 0,38-43-202 0 0,-27-16-138 0 0,1-1 0 0 0,-1 1 1 0 0,1-1-1 0 0,0 1 0 0 0,-1-1 0 0 0,1 0 1 0 0,-1 0-1 0 0,1 0 0 0 0,0 0 0 0 0,-1 0 1 0 0,1-1-1 0 0,-1 1 0 0 0,1-1 1 0 0,-1 1-1 0 0,1-1 0 0 0,-1 0 0 0 0,1 0 1 0 0,-1 0-1 0 0,0-1 0 0 0,1 1 0 0 0,-1-1-18 0 0,3 0-25 0 0,30-31 159 0 0,-22 2-144 0 0,-3 25-32 0 0,0 1-1 0 0,0 0 1 0 0,0 0-1 0 0,1 1 1 0 0,0 0-1 0 0,0 1 1 0 0,0 0-1 0 0,2 0 43 0 0,-2 1 0 0 0,-1 3 0 0 0,22 29 0 0 0,-14-2 199 0 0,7-4-6 0 0,12 10 127 0 0,-11-26-96 0 0,-26-8-217 0 0,-1 0 1 0 0,1 0-1 0 0,0-1 0 0 0,0 1 0 0 0,0 0 0 0 0,-1-1 0 0 0,1 1 0 0 0,0-1 0 0 0,0 1 0 0 0,0 0 0 0 0,0-1 0 0 0,0 1 0 0 0,0 0 0 0 0,0-1 1 0 0,0 1-1 0 0,0-1 0 0 0,0 1 0 0 0,0 0 0 0 0,0-1 0 0 0,0 1 0 0 0,0-1 0 0 0,0 1 0 0 0,0 0 0 0 0,0-1 0 0 0,0 1 0 0 0,0 0 1 0 0,1-1-1 0 0,-1 1 0 0 0,0-1 0 0 0,0 1 0 0 0,0 0 0 0 0,1 0 0 0 0,-1-1 0 0 0,0 1 0 0 0,1 0 0 0 0,-1-1 0 0 0,0 1 0 0 0,0 0 0 0 0,1 0 1 0 0,-1 0-1 0 0,0-1 0 0 0,1 1 0 0 0,-1 0 0 0 0,1 0 0 0 0,-1 0 0 0 0,0 0 0 0 0,1 0 0 0 0,-1-1 0 0 0,0 1 0 0 0,1 0 0 0 0,-1 0 1 0 0,1 0-1 0 0,-1 0 0 0 0,0 0 0 0 0,1 0 0 0 0,-1 0 0 0 0,1 1 0 0 0,-1-1 0 0 0,0 0 0 0 0,1 0 0 0 0,-1 0 0 0 0,1 0 0 0 0,-1 0 0 0 0,0 1 1 0 0,1-1-1 0 0,-1 0 0 0 0,0 0-7 0 0,-1-9 117 0 0,1-66 331 0 0,19 13-398 0 0,7 41-241 0 0,-7 15 100 0 0,43 12 78 0 0,-1 2-27 0 0,39 1-139 0 0,-94-9 180 0 0,101-13 9 0 0,-92-3 103 0 0,-16-26 95 0 0,-59 19-76 0 0,59 22-132 0 0,0 1 0 0 0,-1 0 0 0 0,1-1 0 0 0,0 1 0 0 0,0 0 0 0 0,0 0 0 0 0,-1 0 0 0 0,1 0 0 0 0,0 0 0 0 0,0 0 0 0 0,0 0 0 0 0,0 1 0 0 0,-1-1 0 0 0,1 0 0 0 0,0 1 0 0 0,0-1 0 0 0,0 1 0 0 0,0-1 0 0 0,0 1 0 0 0,0 0 0 0 0,0-1 0 0 0,0 1 0 0 0,0 0 0 0 0,0 0 0 0 0,0-1 0 0 0,0 1 0 0 0,0 0 0 0 0,1 0 0 0 0,-1 1 0 0 0,-8 4 0 0 0,-26 4-9 0 0,29-9 5 0 0,0 0 0 0 0,1 0 1 0 0,-1 0-1 0 0,1 1 0 0 0,0 0 1 0 0,-1 0-1 0 0,1 0 0 0 0,0 1 1 0 0,0 0-1 0 0,0 0 0 0 0,1 0 1 0 0,-1 1-1 0 0,1-1 0 0 0,-1 1 1 0 0,1 0-1 0 0,1 0 0 0 0,-2 2 4 0 0,-2 32 0 0 0,5-36 0 0 0,1-2 0 0 0,0 1 0 0 0,1 0 0 0 0,-1-1 0 0 0,0 1 0 0 0,1-1 0 0 0,-1 1 0 0 0,1 0 0 0 0,-1 0 0 0 0,1-1 0 0 0,-1 1 0 0 0,1 0 0 0 0,-1 0 0 0 0,1 0 0 0 0,0-1 0 0 0,-1 1 0 0 0,1 0 0 0 0,0 0 0 0 0,0 0 0 0 0,0 0 0 0 0,0 0 0 0 0,-1 0 0 0 0,1 0 0 0 0,0-1 0 0 0,1 1 0 0 0,-1 0 0 0 0,0 0 0 0 0,0 0 0 0 0,0 0 0 0 0,1 0 0 0 0,-1 0 0 0 0,0-1 0 0 0,1 1 0 0 0,-1 0 0 0 0,0 0 0 0 0,1 0 0 0 0,-1-1 0 0 0,1 1 0 0 0,0 0 0 0 0,0 0 0 0 0,2 15 0 0 0,9 3 0 0 0,-5-16 1 0 0,0 0 1 0 0,0 0-1 0 0,0-1 0 0 0,1 0 0 0 0,-1 0 0 0 0,1-1 0 0 0,-1 0 0 0 0,1 0 0 0 0,-1 0 0 0 0,1-1 0 0 0,3-1-1 0 0,2 1 18 0 0,1-1 0 0 0,0 0 0 0 0,-1-1 0 0 0,0-1-1 0 0,1 0 1 0 0,-1 0 0 0 0,0-2 0 0 0,-1 1 0 0 0,1-2-1 0 0,-1 0 1 0 0,7-4-18 0 0,33-24 54 0 0,21 3 16 0 0,-67 28-100 0 0,0 1 0 0 0,0 0-1 0 0,0 1 1 0 0,0-1 0 0 0,0 1-1 0 0,1 0 1 0 0,-1 1-1 0 0,0-1 1 0 0,1 1 0 0 0,-1 1-1 0 0,0-1 1 0 0,1 1 0 0 0,3 1 30 0 0,23 13-68 0 0,-21 6 134 0 0,-11-19-68 0 0,1 0-1 0 0,-1 0 0 0 0,0 0 1 0 0,1 0-1 0 0,-1 0 0 0 0,0 0 1 0 0,0 0-1 0 0,0 0 0 0 0,-1 0 1 0 0,1 1-1 0 0,0-1 0 0 0,-1 0 1 0 0,0 1-1 0 0,1-1 0 0 0,-1 0 1 0 0,0 1-1 0 0,0-1 0 0 0,0 0 1 0 0,-1 1-1 0 0,1 0 3 0 0,7 29-11 0 0,-14-26 4 0 0,7-6 9 0 0,-1 0-1 0 0,1 1 1 0 0,-1-1-1 0 0,0 0 1 0 0,1 0-1 0 0,-1 1 1 0 0,1-1-1 0 0,-1 0 1 0 0,1 1 0 0 0,0-1-1 0 0,-1 0 1 0 0,1 1-1 0 0,-1-1 1 0 0,1 1-1 0 0,0-1 1 0 0,-1 1-1 0 0,1-1 1 0 0,0 1-1 0 0,-1-1 1 0 0,1 1-1 0 0,0-1 1 0 0,0 1-1 0 0,0-1 1 0 0,-1 1-1 0 0,1-1 1 0 0,0 1-1 0 0,0-1 1 0 0,0 1 0 0 0,0 0-1 0 0,0-1 1 0 0,0 1-1 0 0,0-1 1 0 0,0 1-1 0 0,0 0 1 0 0,0-1-1 0 0,1 1 1 0 0,-1-1-1 0 0,0 1 1 0 0,0-1-1 0 0,0 1 1 0 0,1-1-1 0 0,-1 1 1 0 0,0-1-1 0 0,1 1 1 0 0,-1-1 0 0 0,0 1-1 0 0,1-1 1 0 0,-1 0-1 0 0,1 1 1 0 0,-1-1-1 0 0,1 1 1 0 0,-1-1-1 0 0,0 0 1 0 0,1 1-1 0 0,-1-1 1 0 0,1 0-1 0 0,0 0-1 0 0,16 7 222 0 0,-10-4-3 0 0,-13-4-140 0 0,16-12 177 0 0,-21-29-26 0 0,19 17-166 0 0,-8 22-73 0 0,0 0-1 0 0,0 0 1 0 0,0 0 0 0 0,1 0 0 0 0,-1 1 0 0 0,1-1 0 0 0,0 0 0 0 0,-1 0 0 0 0,1 1 0 0 0,1-1-1 0 0,-1 0 1 0 0,0 1 0 0 0,1-1 0 0 0,-1 1 0 0 0,1 0 0 0 0,0-1 0 0 0,0 1 0 0 0,1-2 9 0 0,35-43-971 0 0,43-19-3444 0 0,-64 49 2552 0 0</inkml:trace>
  <inkml:trace contextRef="#ctx0" brushRef="#br0" timeOffset="60671.015">9990 2907 14152 0 0,'0'0'414'0'0,"0"0"-6"0"0,6 6-10 0 0,-3 54 1692 0 0,-5-31-1210 0 0,-5 56 816 0 0,13-7-367 0 0,11-21-785 0 0,13-15-176 0 0,-28-39-341 0 0,1-1-1 0 0,-1 0 0 0 0,1 0 0 0 0,0-1 1 0 0,0 1-1 0 0,-1-1 0 0 0,1 1 1 0 0,0-1-1 0 0,1 0 0 0 0,-1 0 0 0 0,0 0 1 0 0,0-1-1 0 0,0 1 0 0 0,0-1 1 0 0,1 1-1 0 0,-1-1 0 0 0,0 0 0 0 0,0-1 1 0 0,1 1-1 0 0,-1 0 0 0 0,0-1 1 0 0,0 0-1 0 0,0 1 0 0 0,0-1 0 0 0,1-1 1 0 0,-1 1-1 0 0,-1 0 0 0 0,4-2-26 0 0,7-8 50 0 0,0 1-1 0 0,0-2 0 0 0,-1 1 1 0 0,0-2-1 0 0,-1 0 0 0 0,-1 0 1 0 0,0-1-1 0 0,-1 0 0 0 0,-1-1 1 0 0,3-5-50 0 0,21-41 146 0 0,-24 24-146 0 0,-13 32 0 0 0,5 5 0 0 0,-1 0 0 0 0,1-1 0 0 0,-1 1 0 0 0,1 0 0 0 0,0-1 0 0 0,-1 1 0 0 0,1 0 0 0 0,-1-1 0 0 0,1 1 0 0 0,0 0 0 0 0,-1-1 0 0 0,1 1 0 0 0,0-1 0 0 0,0 1 0 0 0,-1-1 0 0 0,1 1 0 0 0,0-1 0 0 0,0 1 0 0 0,0-1 0 0 0,-1 1 0 0 0,1-1 0 0 0,0 1 0 0 0,0-1 0 0 0,0 1 0 0 0,0-1 0 0 0,0 1 0 0 0,0-1 0 0 0,0 1 0 0 0,0-1 0 0 0,0 1 0 0 0,0-1 0 0 0,1 1 0 0 0,-1-1 0 0 0,0 1 0 0 0,0-1 0 0 0,0 1 0 0 0,1-1 0 0 0,-1 1 0 0 0,0-1 0 0 0,0 1 0 0 0,1 0 0 0 0,-1-1 0 0 0,0 1 0 0 0,1-1 0 0 0,-1 1 0 0 0,1 0 0 0 0,-1-1 0 0 0,29-28 11 0 0,-29 25-6 0 0,-11-9-45 0 0,5 11 50 0 0,0 1 0 0 0,0 0 0 0 0,0 0 0 0 0,0 0 0 0 0,0 1-1 0 0,0 0 1 0 0,0 0 0 0 0,0 0 0 0 0,-1 1 0 0 0,1 0 0 0 0,0 0-1 0 0,0 0 1 0 0,-1 2-10 0 0,2-2 4 0 0,0 1 0 0 0,0 1 0 0 0,0-1-1 0 0,1 1 1 0 0,-1 0 0 0 0,1 0 0 0 0,-1 0-1 0 0,1 1 1 0 0,0-1 0 0 0,0 1 0 0 0,1 0-1 0 0,-1 0 1 0 0,1 0 0 0 0,0 1 0 0 0,0-1-1 0 0,0 1 1 0 0,0 0-4 0 0,2-1 0 0 0,-1-1 0 0 0,1 0 0 0 0,-1 1 0 0 0,1 0 0 0 0,0-1 0 0 0,0 1 0 0 0,1 0 0 0 0,-1-1 0 0 0,1 1 0 0 0,0 0 0 0 0,0 0 0 0 0,0-1 0 0 0,0 1 0 0 0,1 0 0 0 0,-1 0 0 0 0,1-1 0 0 0,0 1 0 0 0,0-1 0 0 0,1 1 0 0 0,0 1 0 0 0,1 0 6 0 0,0 0 0 0 0,1-1 1 0 0,0 1-1 0 0,0-1 0 0 0,0 0 0 0 0,1 0 0 0 0,-1-1 0 0 0,1 1 0 0 0,0-1 0 0 0,0 0 0 0 0,0 0 0 0 0,0 0 1 0 0,1-1-1 0 0,-1 0 0 0 0,1 0 0 0 0,-1 0 0 0 0,1-1 0 0 0,0 0 0 0 0,0 0 0 0 0,-1 0 0 0 0,2-1-6 0 0,0 0 12 0 0,0 0-1 0 0,0 0 1 0 0,1-1 0 0 0,-1 0-1 0 0,0-1 1 0 0,0 1-1 0 0,0-1 1 0 0,0-1 0 0 0,0 1-1 0 0,5-4-11 0 0,6-1 12 0 0,44-28 60 0 0,30-58-249 0 0,-90 92 97 0 0,2-1 4 0 0,-3 2-15 0 0,12 8-207 0 0,1 51 180 0 0,-1 10 54 0 0,-10-63 75 0 0,-3-5 44 0 0,3-3-37 0 0,-1 0 1 0 0,1 1-1 0 0,-1-1 1 0 0,0 0-1 0 0,0 0 1 0 0,0-1-1 0 0,0 1 1 0 0,0 0-1 0 0,-1-1 1 0 0,1 1-1 0 0,0-1 1 0 0,-1 0-1 0 0,0 1 1 0 0,0-1-1 0 0,0 0 1 0 0,0 0-1 0 0,0 0 1 0 0,0 0-1 0 0,-1 1 1 0 0,0-1-1 0 0,1-2-18 0 0,7-23 72 0 0,0 13-71 0 0,28-40-322 0 0,5 35 54 0 0,20 18 27 0 0,-52 3 237 0 0,11 2-53 0 0,-6 1 22 0 0,44 15-84 0 0,-19-11 118 0 0,-4-2 0 0 0,18-8 109 0 0,-21-17-36 0 0,-31 16-57 0 0,1 1 1 0 0,-1 0-1 0 0,1-1 1 0 0,-1 1-1 0 0,0-1 1 0 0,0 1-1 0 0,0-1 1 0 0,0 0-1 0 0,-1 1 1 0 0,1-1-1 0 0,-1 0 1 0 0,1 0-1 0 0,-1 1 1 0 0,0-1-1 0 0,0 0 1 0 0,0 0-1 0 0,-1-2-16 0 0,1-3 8 0 0,-1 4 45 0 0,1 2-59 0 0,-1 0 0 0 0,0-1 0 0 0,0 1 0 0 0,0 0 0 0 0,0 0 0 0 0,0-1 1 0 0,0 1-1 0 0,-1 0 0 0 0,1 0 0 0 0,-1 0 0 0 0,1 1 0 0 0,-1-1 0 0 0,0 0 0 0 0,0 1 0 0 0,1-1 0 0 0,-1 1 0 0 0,-1-1 1 0 0,1 1-1 0 0,-2-1 6 0 0,1 0-15 0 0,0 1 6 0 0,1 1 1 0 0,-1 0-1 0 0,1 0 0 0 0,-1 1 0 0 0,0-1 0 0 0,1 0 1 0 0,0 1-1 0 0,-1-1 0 0 0,1 1 0 0 0,-1 0 1 0 0,1 0-1 0 0,0 0 0 0 0,-1 0 0 0 0,1 0 0 0 0,0 1 1 0 0,0-1-1 0 0,0 1 0 0 0,0-1 0 0 0,0 1 0 0 0,0 0 1 0 0,0 0 8 0 0,-4 2-30 0 0,-13 19-49 0 0,12-14 71 0 0,1 0 0 0 0,1 1 0 0 0,-1 0 1 0 0,2 0-1 0 0,-1 0 0 0 0,1 0 0 0 0,1 1 0 0 0,0-1 0 0 0,-1 11 8 0 0,4-15 7 0 0,0-1 0 0 0,1 0 0 0 0,0 0 0 0 0,0 0 0 0 0,0 0 0 0 0,1 0 0 0 0,0 0 0 0 0,0 0-1 0 0,0 0 1 0 0,0-1 0 0 0,1 1 0 0 0,0-1 0 0 0,0 1 0 0 0,0-1 0 0 0,0 0 0 0 0,1 0 0 0 0,-1-1 0 0 0,1 1-1 0 0,0-1 1 0 0,0 0 0 0 0,1 1-7 0 0,-4-4 5 0 0,6 4 41 0 0,-1-1 0 0 0,1-1-1 0 0,0 0 1 0 0,0 0 0 0 0,0 0 0 0 0,1-1 0 0 0,-1 0 0 0 0,0 0 0 0 0,1 0 0 0 0,-1-1 0 0 0,0-1 0 0 0,1 1 0 0 0,-1-1 0 0 0,0 0 0 0 0,1-1 0 0 0,-1 0 0 0 0,0 0 0 0 0,0 0-1 0 0,-1-1 1 0 0,1 0 0 0 0,0 0 0 0 0,5-5-46 0 0,85-65 238 0 0,-37 17-127 0 0,17-40 72 0 0,-52 64-144 0 0,-16 18-31 0 0,1 1-1 0 0,-2-2 1 0 0,0 1-1 0 0,-1-1 1 0 0,0 0 0 0 0,-1-1-1 0 0,4-15-7 0 0,-10-11-68 0 0,-10 48-69 0 0,1 2 104 0 0,0 2 0 0 0,0-1 0 0 0,1 1 0 0 0,0 0 0 0 0,1 1 0 0 0,0-1-1 0 0,1 2 1 0 0,0-1 0 0 0,0 1 0 0 0,1-1 0 0 0,0 3 33 0 0,-3 6-1 0 0,-21 54-37 0 0,4 2 330 0 0,23-69-254 0 0,1 1 0 0 0,1-1-1 0 0,-1 0 1 0 0,1 0 0 0 0,0 1 0 0 0,1-1 0 0 0,0 0-1 0 0,0 0 1 0 0,0 0 0 0 0,1 0 0 0 0,0 0 0 0 0,1 0-1 0 0,-1 0 1 0 0,1 0 0 0 0,3 4-38 0 0,-3-8-8 0 0,-1 0 0 0 0,1 0 0 0 0,-1 0-1 0 0,1 0 1 0 0,0 0 0 0 0,0-1 0 0 0,0 1 0 0 0,1-1 0 0 0,-1 0 0 0 0,0 0 0 0 0,1 0-1 0 0,0-1 1 0 0,-1 1 0 0 0,1-1 0 0 0,0 0 0 0 0,0 0 0 0 0,-1 0 0 0 0,1 0 0 0 0,0-1 0 0 0,0 0-1 0 0,0 1 1 0 0,3-2 8 0 0,24-5-2690 0 0,-4-10-3631 0 0,-12 4-427 0 0</inkml:trace>
  <inkml:trace contextRef="#ctx0" brushRef="#br0" timeOffset="61241.072">11861 2714 14168 0 0,'51'-9'1074'0'0,"-41"13"-826"0"0,-8 25 1261 0 0,-8-7-522 0 0,4-14-699 0 0,-33 107 1983 0 0,-4 0-329 0 0,26-49-1023 0 0,22 2 156 0 0,-1-53-561 0 0,-6-12-484 0 0,0-1-1 0 0,1 0 1 0 0,-1 0-1 0 0,0 0 1 0 0,1 0-1 0 0,-1 0 1 0 0,1-1-1 0 0,-1 1 1 0 0,1-1-1 0 0,0 0 0 0 0,0 0 1 0 0,-1 0-1 0 0,1 0 1 0 0,0 0-1 0 0,0 0 1 0 0,0-1-1 0 0,0 1 1 0 0,0-1-1 0 0,3 0-29 0 0,32-8 208 0 0,-36 8-148 0 0,-1 0 0 0 0,3 0-48 0 0,3 0-22 0 0,-6 0-48 0 0,-1 0-22 0 0,0 0 11 0 0,16 8-74 0 0,25-8 79 0 0,14-19 64 0 0,-36 14-10 0 0,-1 1-1 0 0,0 0 0 0 0,1 2 1 0 0,-1 0-1 0 0,1 1 0 0 0,3 1 11 0 0,7 3-584 0 0,-28-3 240 0 0,-1 0-9 0 0,0 0-170 0 0,0 0-690 0 0,-2 1-304 0 0,-9 3-61 0 0</inkml:trace>
  <inkml:trace contextRef="#ctx0" brushRef="#br0" timeOffset="61454.762">11942 3134 11856 0 0,'0'0'348'0'0,"0"0"-7"0"0,7-10 436 0 0,-1 7-359 0 0,1 1 0 0 0,-1-1 0 0 0,0 1 0 0 0,1 1 1 0 0,-1-1-1 0 0,1 1 0 0 0,0 0 0 0 0,-1 1 0 0 0,1-1 0 0 0,0 1 0 0 0,-1 1 0 0 0,1-1 0 0 0,0 1 0 0 0,-1 0 0 0 0,2 1-418 0 0,12 0 329 0 0,105 11 780 0 0,-109-17-1644 0 0,-12-4-5443 0 0,-4 3-276 0 0</inkml:trace>
  <inkml:trace contextRef="#ctx0" brushRef="#br0" timeOffset="61663.53">11910 2829 11488 0 0,'12'-9'431'0'0,"1"-8"402"0"0,8-1 1556 0 0,23 3 834 0 0,-42 14-3124 0 0,30-6 695 0 0,0 1 0 0 0,1 2 0 0 0,-1 1 0 0 0,24 2-794 0 0,53 12 820 0 0,-75-6-2676 0 0,-2-1-3329 0 0,-20-4-1449 0 0</inkml:trace>
  <inkml:trace contextRef="#ctx0" brushRef="#br0" timeOffset="62242.352">12520 2772 11544 0 0,'-3'1'85'0'0,"1"1"1"0"0,0 0 0 0 0,-1 0-1 0 0,1 0 1 0 0,0 0-1 0 0,0 1 1 0 0,0-1 0 0 0,0 0-1 0 0,0 1 1 0 0,1-1 0 0 0,-1 1-1 0 0,1 0 1 0 0,0 0 0 0 0,0-1-1 0 0,0 1 1 0 0,0 0-1 0 0,0 0 1 0 0,0 0 0 0 0,1 0-1 0 0,0 0 1 0 0,-1 2-86 0 0,-2 7 895 0 0,-10 45 1930 0 0,-22 79-146 0 0,33-127-2603 0 0,-7 19 304 0 0,3 0-1 0 0,0 1 1 0 0,2 0-1 0 0,-1 21-379 0 0,4-36 55 0 0,1-7 612 0 0,11-15-295 0 0,21-33-202 0 0,78-65-34 0 0,-101 99-139 0 0,1 1-1 0 0,-1 0 0 0 0,1 1 1 0 0,0 0-1 0 0,1 0 1 0 0,-1 1-1 0 0,1 0 0 0 0,0 1 1 0 0,0 0-1 0 0,0 1 0 0 0,0 0 1 0 0,0 1-1 0 0,1 0 1 0 0,0 1 3 0 0,-58 33 881 0 0,-9-12-664 0 0,-58 37-81 0 0,100-41-136 0 0,14-14 16 0 0,1 1 0 0 0,-1-1 0 0 0,1 0 0 0 0,0 0 0 0 0,0 0-1 0 0,0-1 1 0 0,0 1 0 0 0,1 0 0 0 0,-1-1 0 0 0,1 0 0 0 0,0 1 0 0 0,-1-1 0 0 0,1 0-1 0 0,0 0 1 0 0,0-1 0 0 0,0 1 0 0 0,0-1 0 0 0,1 1 0 0 0,-1-1 0 0 0,0 0-1 0 0,1 0 1 0 0,-1 0 0 0 0,1-1 0 0 0,-1 1 0 0 0,1-1 0 0 0,-1 0 0 0 0,3 0-16 0 0,7 3 22 0 0,127 4 353 0 0,-88-8-285 0 0,7 5 487 0 0,-30 0-1787 0 0,0-3-5545 0 0,-19-1-748 0 0</inkml:trace>
  <inkml:trace contextRef="#ctx0" brushRef="#br0" timeOffset="62781.449">12232 2975 10224 0 0,'-21'0'490'0'0,"20"0"-211"0"0,1 0-30 0 0,-1-1-158 0 0,-2-3 478 0 0,0-3 699 0 0,-3-4 263 0 0,-49-9 307 0 0,-13 29-1274 0 0,-94 16 836 0 0,102-21-305 0 0,59-4-934 0 0,1 0-1 0 0,0 0-8 0 0,0 0-34 0 0,0 0-20 0 0,0 0-2 0 0,0 0-5 0 0,24-9 37 0 0,-15 8-537 0 0,10-3 229 0 0,-5-2-5444 0 0,-2 0-573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59:0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 12872 0 0,'0'0'289'0'0,"0"0"40"0"0,0 0 23 0 0,-6-3 74 0 0,-20 12 1404 0 0,7 31 215 0 0,11 54-853 0 0,6 15-418 0 0,2-15-428 0 0,0-93-266 0 0,11 10 134 0 0,38-33 72 0 0,-41 16-268 0 0,126-97 64 0 0,-124 97-82 0 0,-1 0 0 0 0,1 1 0 0 0,0 0 0 0 0,0 1 0 0 0,0 0 0 0 0,1 1 0 0 0,-1 0 0 0 0,1 0 0 0 0,0 1 0 0 0,0 1 0 0 0,3-1 0 0 0,-12 3 15 0 0,-1 0 0 0 0,1 0 1 0 0,-1 0-1 0 0,0 0 0 0 0,1 0 0 0 0,-1 1 0 0 0,0-1 0 0 0,0 0 0 0 0,0 0 0 0 0,0 1 0 0 0,0-1 0 0 0,0 1 0 0 0,0-1 0 0 0,-1 1 0 0 0,1-1 0 0 0,0 1 0 0 0,-1 0 1 0 0,1-1-1 0 0,-1 1 0 0 0,0 0 0 0 0,1-1 0 0 0,-1 1 0 0 0,0 0 0 0 0,0-1 0 0 0,0 1 0 0 0,0 0 0 0 0,0-1 0 0 0,-1 1 0 0 0,1 0 0 0 0,0-1 0 0 0,-1 1 0 0 0,0 0 1 0 0,1-1-1 0 0,-1 1 0 0 0,0-1 0 0 0,1 1 0 0 0,-1-1 0 0 0,0 1 0 0 0,0-1 0 0 0,-1 1-15 0 0,-4 7 76 0 0,0 0-1 0 0,-1-1 1 0 0,1 1 0 0 0,-2-1 0 0 0,1-1-1 0 0,-1 0 1 0 0,0 0 0 0 0,-1 0-1 0 0,1-1 1 0 0,-1 0 0 0 0,-1-1 0 0 0,-6 3-76 0 0,3 0 24 0 0,-89 46 128 0 0,61-38-139 0 0,33-11-22 0 0,-1-1 0 0 0,-1-1 0 0 0,1 1-1 0 0,0-1 1 0 0,-1-1 0 0 0,0 0 0 0 0,0 0 0 0 0,1-1 0 0 0,-1-1 0 0 0,-10 1 9 0 0,20-2-17 0 0,0 0 1 0 0,0 0-1 0 0,0 1 0 0 0,0-1 1 0 0,0 0-1 0 0,0 1 1 0 0,0-1-1 0 0,0 0 1 0 0,0 1-1 0 0,0-1 1 0 0,0 0-1 0 0,1 1 1 0 0,-1-1-1 0 0,0 0 0 0 0,0 1 1 0 0,1-1-1 0 0,-1 0 1 0 0,0 1-1 0 0,1-1 1 0 0,-1 1-1 0 0,1-1 1 0 0,-1 1-1 0 0,1-1 0 0 0,-1 1 1 0 0,1-1-1 0 0,-1 1 1 0 0,1-1-1 0 0,0 1 1 0 0,-1 0-1 0 0,1-1 1 0 0,-1 1-1 0 0,1 0 1 0 0,0 0-1 0 0,-1-1 0 0 0,1 1 1 0 0,0 0-1 0 0,0 0 1 0 0,-1 0-1 0 0,1 0 1 0 0,0 0-1 0 0,-1 0 1 0 0,1 0-1 0 0,0 0 17 0 0,4-3-256 0 0,93-34-1178 0 0,77-26 514 0 0,-141 48 672 0 0,119-66-128 0 0,-104 39 376 0 0,-42 37-210 0 0,-1 2 1168 0 0,-9 16-27 0 0,2-11-907 0 0,-1 1-9 0 0,0 1 0 0 0,0 0 0 0 0,1 0 1 0 0,-1 0-1 0 0,1 0 0 0 0,0 0 1 0 0,0 0-1 0 0,1 0 0 0 0,-1 0 1 0 0,1 1-1 0 0,0-1 0 0 0,0 0 1 0 0,0 0-1 0 0,0 0 0 0 0,1 0 1 0 0,0 1-1 0 0,0-1 0 0 0,0 0 1 0 0,0 0-1 0 0,1 0 0 0 0,-1-1 1 0 0,1 1-1 0 0,0 0 0 0 0,0 0 1 0 0,0-1-1 0 0,1 0 0 0 0,-1 1 1 0 0,1-1-1 0 0,2 2-15 0 0,-2-4 5 0 0,0-1 0 0 0,0 1 0 0 0,-1-1 0 0 0,1 0-1 0 0,0 0 1 0 0,0 0 0 0 0,0 0 0 0 0,-1 0 0 0 0,1 0 0 0 0,0-1 0 0 0,0 0 0 0 0,-1 1 0 0 0,1-1-1 0 0,-1 0 1 0 0,1 0 0 0 0,0-1 0 0 0,-1 1 0 0 0,0 0 0 0 0,1-1 0 0 0,-1 0 0 0 0,0 1 0 0 0,0-1-1 0 0,0 0 1 0 0,1-1-5 0 0,85-89 118 0 0,-30 29-270 0 0,-57 62 147 0 0,0 0 1 0 0,0 0 0 0 0,0 1-1 0 0,0-1 1 0 0,0 0 0 0 0,0 1 0 0 0,0-1-1 0 0,0 1 1 0 0,0-1 0 0 0,0 1-1 0 0,1 0 1 0 0,-1-1 0 0 0,0 1-1 0 0,0 0 1 0 0,0 0 0 0 0,0 0 0 0 0,1 0-1 0 0,-1 0 1 0 0,0 0 0 0 0,0 0-1 0 0,0 0 1 0 0,1 0 0 0 0,-1 1-1 0 0,0-1 1 0 0,0 1 0 0 0,0-1 0 0 0,0 0-1 0 0,0 1 1 0 0,0 0 0 0 0,0-1-1 0 0,1 1 5 0 0,4 9-21 0 0,0-1 0 0 0,-1 1 0 0 0,0 1 1 0 0,-1-1-1 0 0,0 1 0 0 0,-1-1 0 0 0,0 1 0 0 0,0 0 0 0 0,-1 0 0 0 0,-1 1 0 0 0,0-1 0 0 0,0 0 0 0 0,-1 1 0 0 0,0-1 0 0 0,-1 0 0 0 0,-1 0 0 0 0,-1 7 21 0 0,1 16-12 0 0,-1-7 104 0 0,0-1-1 0 0,-2 0 1 0 0,-1-1 0 0 0,-1 1-1 0 0,-2-1 1 0 0,0 0-1 0 0,-1-1 1 0 0,-2 0-1 0 0,-11 17-91 0 0,-46 43 1294 0 0,67-82-1242 0 0,0 0 0 0 0,0 0 0 0 0,0-1 0 0 0,-1 1-1 0 0,1-1 1 0 0,-1 1 0 0 0,1-1 0 0 0,-1 0 0 0 0,1 0 0 0 0,-1 0 0 0 0,0-1 0 0 0,0 1 0 0 0,1 0 0 0 0,-1-1 0 0 0,0 0 0 0 0,0 0 0 0 0,1 0 0 0 0,-1 0 0 0 0,0 0 0 0 0,0 0 0 0 0,0-1 0 0 0,1 1 0 0 0,-1-1 0 0 0,0 0 0 0 0,1 0 0 0 0,-1 0 0 0 0,0 0 0 0 0,1 0 0 0 0,0-1 0 0 0,-1 1 0 0 0,1-1 0 0 0,0 0 0 0 0,-1 1 0 0 0,1-1 0 0 0,0 0 0 0 0,0 0 0 0 0,1 0-1 0 0,-1-1 1 0 0,0 1 0 0 0,1 0 0 0 0,-1-1 0 0 0,1 1 0 0 0,0-1 0 0 0,0 1 0 0 0,-1-2-52 0 0,1 0 13 0 0,-1 0 0 0 0,1-1-1 0 0,-1 1 1 0 0,1-1-1 0 0,0 1 1 0 0,1-1 0 0 0,-1 0-1 0 0,1 1 1 0 0,0-1 0 0 0,0 1-1 0 0,0-1 1 0 0,1 0-1 0 0,0 1 1 0 0,0-1 0 0 0,0 1-1 0 0,0-1 1 0 0,1 1 0 0 0,-1 0-1 0 0,2-2-12 0 0,10-24-7 0 0,34-49-362 0 0,60-18-1750 0 0,-56 62-5124 0 0,-32 24 566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1:5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44 212 12384 0 0,'0'0'281'0'0,"0"0"40"0"0,-6 0 318 0 0,-22 12 1 0 0,26-10-590 0 0,1 0 0 0 0,0 1 0 0 0,0-1 0 0 0,0 0 0 0 0,0 0-1 0 0,1 0 1 0 0,-1 1 0 0 0,1-1 0 0 0,-1 0 0 0 0,1 1 0 0 0,0-1 0 0 0,0 1 0 0 0,0-1 0 0 0,0 0 0 0 0,0 1 0 0 0,0-1 0 0 0,1 0 0 0 0,-1 1-1 0 0,1-1 1 0 0,0 0 0 0 0,-1 1 0 0 0,1-1 0 0 0,0 0 0 0 0,0 0 0 0 0,1 0 0 0 0,-1 0 0 0 0,0 0 0 0 0,1 0 0 0 0,-1 0 0 0 0,1-1 0 0 0,0 1-1 0 0,-1 0 1 0 0,1-1 0 0 0,0 1 0 0 0,0-1 0 0 0,0 0 0 0 0,0 0 0 0 0,0 1 0 0 0,0-1 0 0 0,1-1 0 0 0,-1 1 0 0 0,0 0 0 0 0,0 0 0 0 0,1-1-1 0 0,0 1-49 0 0,11-2 132 0 0,0 0-1 0 0,-1 0 1 0 0,1-2-1 0 0,-1 1 1 0 0,0-2-1 0 0,0 0 1 0 0,0 0-1 0 0,-1-1 1 0 0,1-1-1 0 0,-1 0 0 0 0,0-1 1 0 0,-1 0-1 0 0,1-1 1 0 0,-2 0-1 0 0,1 0 1 0 0,-1-1-1 0 0,1-2-131 0 0,-8 9-7 0 0,-1 1 0 0 0,1-1-1 0 0,0 0 1 0 0,-1 0 0 0 0,1 0 0 0 0,-1-1 0 0 0,1 1-1 0 0,-1-1 1 0 0,0 1 0 0 0,0-1 0 0 0,0 0 0 0 0,-1 0-1 0 0,1 1 1 0 0,-1-1 0 0 0,1-1 0 0 0,-1 1 0 0 0,0 0-1 0 0,0 0 1 0 0,-1 0 0 0 0,1 0 0 0 0,0-1 0 0 0,-1 1-1 0 0,0 0 1 0 0,0-1 0 0 0,0 1 0 0 0,0 0 0 0 0,-1-1-1 0 0,1 1 1 0 0,-1 0 0 0 0,0 0 0 0 0,0 0-1 0 0,0-1 1 0 0,0 1 0 0 0,0 0 0 0 0,-1 0 0 0 0,1 1-1 0 0,-1-2 8 0 0,-3 2-22 0 0,0 0-1 0 0,0 0 0 0 0,0 0 0 0 0,0 1 0 0 0,0 0 0 0 0,0 0 0 0 0,-1 0 0 0 0,1 1 0 0 0,0-1 1 0 0,0 1-1 0 0,-1 1 0 0 0,1-1 0 0 0,0 1 0 0 0,0-1 0 0 0,0 2 0 0 0,0-1 0 0 0,0 0 0 0 0,-4 2 23 0 0,0 2 8 0 0,1 0 0 0 0,-1 1 0 0 0,1-1 0 0 0,0 2 0 0 0,0-1 0 0 0,0 1 0 0 0,1 0 0 0 0,0 1 0 0 0,1-1 0 0 0,0 2 0 0 0,0-1 0 0 0,0 0 0 0 0,1 1 0 0 0,1 0 0 0 0,-1 0 0 0 0,1 1 0 0 0,1-1 0 0 0,0 1 0 0 0,0 0 0 0 0,1 0 0 0 0,0 0 0 0 0,0 6-8 0 0,1-12 14 0 0,0 0-1 0 0,0 0 1 0 0,0 0-1 0 0,0 0 1 0 0,1 0-1 0 0,-1 0 0 0 0,1 0 1 0 0,0 0-1 0 0,1 0 1 0 0,-1 0-1 0 0,0 0 1 0 0,1 0-1 0 0,0 0 1 0 0,0 0-1 0 0,0 0 0 0 0,1-1 1 0 0,-1 1-1 0 0,1 0 1 0 0,0-1-1 0 0,0 1 1 0 0,0-1-1 0 0,1 1 0 0 0,-1-1 1 0 0,1 0-1 0 0,-1 0 1 0 0,1 0-1 0 0,0-1 1 0 0,0 1-1 0 0,1-1 0 0 0,-1 1 1 0 0,0-1-1 0 0,1 0 1 0 0,0 0-1 0 0,-1-1 1 0 0,1 1-1 0 0,0-1 0 0 0,0 1 1 0 0,0-1-1 0 0,0-1 1 0 0,0 1-14 0 0,12-2 40 0 0,1-1 0 0 0,-1-1 0 0 0,0 0 0 0 0,1-1 0 0 0,-2-1 0 0 0,1 0 0 0 0,0-1 0 0 0,0-2-40 0 0,-10 6 10 0 0,116-74-330 0 0,-33 6-344 0 0,-89 70 658 0 0,0 0 0 0 0,1 0 0 0 0,-1-1 0 0 0,0 1 0 0 0,1 0 0 0 0,-1 0 0 0 0,0 0 0 0 0,1-1 0 0 0,-1 1 0 0 0,1 0 0 0 0,-1 0 0 0 0,0 0 0 0 0,1 0 0 0 0,-1 0 0 0 0,1 0 0 0 0,-1 0 0 0 0,0 0 0 0 0,1 0 0 0 0,-1 0 0 0 0,1 0 0 0 0,-1 0 0 0 0,0 0 0 0 0,1 0 0 0 0,-1 0 0 0 0,1 1 0 0 0,-1-1 0 0 0,0 0 0 0 0,1 0 0 0 0,-1 0 0 0 0,0 0 0 0 0,1 1 0 0 0,-1-1 0 0 0,0 0 0 0 0,1 1 0 0 0,-1-1 0 0 0,0 0 0 0 0,0 0 0 0 0,1 1 0 0 0,-1-1 0 0 0,0 0 0 0 0,0 1 0 0 0,1-1 0 0 0,-1 1 0 0 0,0-1-1 0 0,0 0 1 0 0,0 1 0 0 0,0-1 0 0 0,0 0 0 0 0,0 1 0 0 0,0-1 0 0 0,0 1 0 0 0,0-1 0 0 0,0 1 0 0 0,0-1 0 0 0,0 0 0 0 0,0 1 0 0 0,0-1 0 0 0,0 1 0 0 0,0-1 0 0 0,0 0 0 0 0,0 1 0 0 0,0-1 6 0 0,-6 115-21 0 0,1-64 106 0 0,5-50-32 0 0,0-1 17 0 0,0 0 15 0 0,0 0-16 0 0,2 0-5 0 0,0 0-50 0 0,1 0-1 0 0,-1-1 0 0 0,1 1 1 0 0,0-1-1 0 0,-1 0 0 0 0,1 1 1 0 0,-1-1-1 0 0,0 0 0 0 0,1-1 1 0 0,-1 1-1 0 0,0 0 0 0 0,1-1 1 0 0,-1 1-1 0 0,0-1 0 0 0,0 1 1 0 0,0-1-1 0 0,-1 0 0 0 0,1 0 1 0 0,0 0-1 0 0,-1 0 0 0 0,2-2-13 0 0,70-99-665 0 0,-60 86 359 0 0,25-18-388 0 0,-37 35 677 0 0,0-1 0 0 0,0 1 1 0 0,0 0-1 0 0,1 0 0 0 0,-1 0 0 0 0,0 0 0 0 0,0 0 0 0 0,0 0 0 0 0,0 0 1 0 0,0 0-1 0 0,0 0 0 0 0,1 1 0 0 0,-1-1 0 0 0,0 0 0 0 0,0 1 0 0 0,0-1 1 0 0,0 1-1 0 0,0-1 0 0 0,0 1 0 0 0,0-1 0 0 0,0 1 0 0 0,0 0 0 0 0,0-1 0 0 0,-1 1 1 0 0,1 0-1 0 0,0 0 0 0 0,0 0 0 0 0,-1 0 0 0 0,1 0 0 0 0,0 0 0 0 0,-1 0 1 0 0,1 0-1 0 0,-1 0 0 0 0,1 0 0 0 0,-1 0 0 0 0,0 0 17 0 0,17 45 16 0 0,-16-44-3 0 0,29 106 352 0 0,-11-62 305 0 0,-18-45-555 0 0,-1-1 12 0 0,0 0 7 0 0,0 0 2 0 0,0 0-6 0 0,2 0-128 0 0,0-1 1 0 0,0 0-1 0 0,0 1 0 0 0,0-1 1 0 0,0 0-1 0 0,0 0 0 0 0,-1 0 1 0 0,1-1-1 0 0,0 1 1 0 0,-1 0-1 0 0,1-1 0 0 0,0 1 1 0 0,-1-1-1 0 0,0 1 1 0 0,1-1-1 0 0,-1 0 0 0 0,0 0 1 0 0,0 1-1 0 0,0-1 1 0 0,0 0-1 0 0,0 0 0 0 0,0 0 1 0 0,-1 0-1 0 0,1 0 0 0 0,0-2-2 0 0,1-2-109 0 0,33-97-1610 0 0,-33 98 1643 0 0,33-66-1202 0 0,-34 68 1260 0 0,1 1 0 0 0,0-1 0 0 0,-1 1 0 0 0,1 0 0 0 0,0 0 0 0 0,1 0 0 0 0,-1 0 0 0 0,0 0 0 0 0,0 0 0 0 0,1 0 1 0 0,-1 1-1 0 0,1-1 0 0 0,0 1 0 0 0,-1 0 0 0 0,1 0 0 0 0,0 0 0 0 0,0 0 0 0 0,0 0 0 0 0,0 1 0 0 0,0-1 0 0 0,0 1 0 0 0,0 0 0 0 0,-1 0 1 0 0,4 0 17 0 0,0 2 103 0 0,0 1 0 0 0,0 0 0 0 0,-1 0 0 0 0,0 0 0 0 0,1 0 0 0 0,-1 1 0 0 0,0 0 0 0 0,-1 0 0 0 0,1 0 0 0 0,-1 1 0 0 0,0 0 0 0 0,0 0 0 0 0,0 0 0 0 0,-1 0 0 0 0,1 0 0 0 0,-1 1-103 0 0,35 63 511 0 0,10 24-31 0 0,-23-50-502 0 0,-16-34-1313 0 0,2-2-4259 0 0</inkml:trace>
  <inkml:trace contextRef="#ctx0" brushRef="#br0" timeOffset="186.139">1321 277 15312 0 0,'0'0'449'0'0,"0"0"-2"0"0,0 2-289 0 0,19 72 934 0 0,-4-33 0 0 0,-11-29-323 0 0,3-4-1714 0 0,-2 7-3905 0 0,-5-15-978 0 0</inkml:trace>
  <inkml:trace contextRef="#ctx0" brushRef="#br0" timeOffset="368.9">1257 32 10120 0 0,'-11'-11'288'0'0,"11"11"64"0"0,-4-6-288 0 0,4 6-64 0 0,0 0 0 0 0,-3-7 0 0 0,-6-1 168 0 0,9 8 24 0 0,0 0 0 0 0,0 0 0 0 0,0 0-104 0 0,0 0-24 0 0,0 0 0 0 0,0 0-3200 0 0,0 0-640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59:0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212 359 12384 0 0,'-15'-3'212'0'0,"0"0"0"0"0,0 0 1 0 0,0 1-1 0 0,-1 1 0 0 0,1 1 1 0 0,0 0-1 0 0,-1 1 0 0 0,1 1 1 0 0,-5 1-213 0 0,9-2 297 0 0,9-1-217 0 0,0 0 0 0 0,1 0 1 0 0,-1 0-1 0 0,0 0 0 0 0,0 1 1 0 0,0-1-1 0 0,1 1 0 0 0,-1-1 1 0 0,0 1-1 0 0,1 0 1 0 0,-1-1-1 0 0,1 1 0 0 0,-1 0 1 0 0,0 0-1 0 0,1 0 0 0 0,0 0 1 0 0,-1 1-1 0 0,1-1 1 0 0,0 0-1 0 0,0 1 0 0 0,-1-1 1 0 0,1 0-1 0 0,0 1 0 0 0,0-1 1 0 0,1 1-1 0 0,-1 0 0 0 0,0-1 1 0 0,0 1-1 0 0,1 0 1 0 0,-1-1-1 0 0,1 1 0 0 0,-1 0 1 0 0,1 0-1 0 0,0-1 0 0 0,0 1 1 0 0,0 0-1 0 0,0 0 0 0 0,0 0 1 0 0,0-1-1 0 0,0 1 1 0 0,1 0-1 0 0,-1 0 0 0 0,1-1 1 0 0,-1 1-1 0 0,1 0 0 0 0,0-1 1 0 0,0 1-81 0 0,1 2 27 0 0,0-1 1 0 0,1 1 0 0 0,0-1-1 0 0,0 0 1 0 0,0 0-1 0 0,0 0 1 0 0,0 0 0 0 0,0-1-1 0 0,1 0 1 0 0,0 1-1 0 0,-1-1 1 0 0,1 0 0 0 0,0 0-1 0 0,0-1 1 0 0,0 1-1 0 0,0-1 1 0 0,0 0 0 0 0,0 0-1 0 0,0 0 1 0 0,1-1-1 0 0,-1 0 1 0 0,0 1 0 0 0,0-1-1 0 0,4-1-27 0 0,3 0 70 0 0,1 0 0 0 0,0 0-1 0 0,-1-1 1 0 0,0-1 0 0 0,0 0-1 0 0,1-1 1 0 0,-2 0 0 0 0,10-4-70 0 0,-4-1 68 0 0,0 0 1 0 0,-1 0-1 0 0,0-2 0 0 0,0 0 1 0 0,-2 0-1 0 0,1-2 1 0 0,11-12-69 0 0,-20 19 24 0 0,-1 1 1 0 0,1-1 0 0 0,-1 0 0 0 0,0 0 0 0 0,-1 0 0 0 0,0 0 0 0 0,0 0 0 0 0,0-1 0 0 0,0 0 0 0 0,-1 0 0 0 0,0 1 0 0 0,-1-1 0 0 0,1 0 0 0 0,-1 0 0 0 0,-1-1 0 0 0,1 1 0 0 0,-1 0 0 0 0,-1 0-1 0 0,1 0 1 0 0,-1 0 0 0 0,-2-6-25 0 0,2 9 20 0 0,0 0 0 0 0,-1 0-1 0 0,1 1 1 0 0,-1-1-1 0 0,0 0 1 0 0,0 1-1 0 0,0 0 1 0 0,-1-1 0 0 0,1 1-1 0 0,-1 0 1 0 0,0 0-1 0 0,0 0 1 0 0,0 1 0 0 0,0-1-1 0 0,0 1 1 0 0,-1 0-1 0 0,1 0 1 0 0,-1 0-1 0 0,1 0 1 0 0,-1 0 0 0 0,0 1-1 0 0,1-1 1 0 0,-1 1-1 0 0,0 0 1 0 0,0 1 0 0 0,0-1-1 0 0,0 1 1 0 0,0-1-1 0 0,-4 1-19 0 0,-3 0 37 0 0,1 1 0 0 0,0 0 1 0 0,-1 0-1 0 0,1 1 0 0 0,0 1 0 0 0,0-1 0 0 0,0 2 0 0 0,0-1 0 0 0,1 1 0 0 0,-1 1 0 0 0,1 0 0 0 0,0 0 0 0 0,0 1 0 0 0,1 0 0 0 0,0 0 0 0 0,0 1 0 0 0,0 0 0 0 0,1 0 0 0 0,0 2-37 0 0,1-2-14 0 0,1 0 0 0 0,1 0 0 0 0,0 1 0 0 0,0-1 0 0 0,0 1 0 0 0,1 0 0 0 0,0 0 0 0 0,0 1 0 0 0,1-1 0 0 0,0 1 0 0 0,1-1 0 0 0,0 1 0 0 0,0-1 0 0 0,1 1 0 0 0,0 0 0 0 0,0 0 0 0 0,1-1 0 0 0,0 1 0 0 0,1-1 0 0 0,0 1 0 0 0,0-1 0 0 0,1 0 0 0 0,0 1 0 0 0,3 5 14 0 0,-3-9 20 0 0,0-1 0 0 0,0 0 0 0 0,0 0 0 0 0,0 0 0 0 0,1 0-1 0 0,0-1 1 0 0,0 1 0 0 0,0-1 0 0 0,0 0 0 0 0,0 0 0 0 0,1-1-1 0 0,-1 1 1 0 0,1-1 0 0 0,0 0 0 0 0,-1 0 0 0 0,1 0 0 0 0,0-1-1 0 0,0 0 1 0 0,0 0 0 0 0,0 0 0 0 0,0 0 0 0 0,1-1 0 0 0,-1 0-1 0 0,0 0 1 0 0,3-1-20 0 0,5-4-13 0 0,1-1-1 0 0,-1-1 0 0 0,-1 0 0 0 0,1-1 0 0 0,-1 0 0 0 0,-1-1 1 0 0,0 0-1 0 0,0-1 0 0 0,-1 0 0 0 0,0-1 0 0 0,0 0 0 0 0,-1 0 1 0 0,-1-1-1 0 0,0 0 0 0 0,-1-1 0 0 0,0 1 0 0 0,3-10 14 0 0,4-1-189 0 0,15-20 176 0 0,-28 66-54 0 0,-1 71-50 0 0,10-14 53 0 0,3-40 53 0 0,-10-35 22 0 0,7-7-11 0 0,44-69-429 0 0,-17-6 50 0 0,42-16-10 0 0,-39 74 306 0 0,-28 19 126 0 0,-8 1-36 0 0,-1 1 0 0 0,0-1 0 0 0,0 1 0 0 0,-1-1 0 0 0,1 1 0 0 0,0 0 0 0 0,0 0 0 0 0,-1 0 0 0 0,1 1 0 0 0,-1-1 0 0 0,0 1 0 0 0,0-1 0 0 0,0 1 0 0 0,0 0 0 0 0,0-1 0 0 0,0 1 0 0 0,-1 0 0 0 0,0 0 0 0 0,1 0 0 0 0,-1 1 0 0 0,0-1 0 0 0,0 0 0 0 0,-1 0 0 0 0,1 2-7 0 0,6 82 479 0 0,-7-86-476 0 0,-16 105 256 0 0,16-105-258 0 0,0-1 0 0 0,0 0 0 0 0,0 1 0 0 0,0-1-1 0 0,0 1 1 0 0,0-1 0 0 0,0 0 0 0 0,0 1 0 0 0,0-1 0 0 0,0 0 0 0 0,0 1 0 0 0,0-1 0 0 0,0 0-1 0 0,-1 1 1 0 0,1-1 0 0 0,0 0 0 0 0,0 1 0 0 0,0-1 0 0 0,0 0 0 0 0,-1 0 0 0 0,1 1 0 0 0,0-1-1 0 0,0 0 1 0 0,-1 0 0 0 0,1 1 0 0 0,0-1 0 0 0,-1 0 0 0 0,1 0 0 0 0,0 0 0 0 0,-1 1 0 0 0,1-1-1 0 0,0 0 1 0 0,-1 0 0 0 0,1 0 0 0 0,0 0 0 0 0,-1 0 0 0 0,1 0 0 0 0,0 0 0 0 0,-1 0 0 0 0,1 0-1 0 0,0 0 1 0 0,-1 0 0 0 0,1 0 0 0 0,-1 0 0 0 0,1 0 0 0 0,0 0 0 0 0,-1 0 0 0 0,1 0 0 0 0,0 0-1 0 0,-1-1 1 0 0,1 1 0 0 0,0 0 0 0 0,-1 0 0 0 0,1 0-1 0 0,0-6-86 0 0,0 0 0 0 0,0 0 0 0 0,0 0 0 0 0,1 0 0 0 0,0 1 1 0 0,0-1-1 0 0,1 0 0 0 0,-1 1 0 0 0,1-1 0 0 0,0 1 0 0 0,1-1 0 0 0,-1 1 0 0 0,1 0 0 0 0,0 0 0 0 0,1 0 86 0 0,10-24-362 0 0,41-56-278 0 0,-40 77 592 0 0,18 25 666 0 0,3 62 768 0 0,-30-59-1063 0 0,12 52 550 0 0,-12-55-785 0 0,-4-14-8 0 0,-1-3-32 0 0,-1 0-200 0 0,9-9-6281 0 0,-5 1-253 0 0</inkml:trace>
  <inkml:trace contextRef="#ctx0" brushRef="#br0" timeOffset="259.535">1062 229 15632 0 0,'1'18'3985'0'0,"7"8"212"0"0,2 11-3125 0 0,0 7 96 0 0,8 22-1063 0 0,-4-27-141 0 0,-5-11-1376 0 0,-9-27 803 0 0,0-1-679 0 0,0 0-301 0 0,0-3-5628 0 0,-3 0 1137 0 0</inkml:trace>
  <inkml:trace contextRef="#ctx0" brushRef="#br0" timeOffset="426.035">1129 166 13072 0 0,'-6'-9'811'0'0,"8"-4"2863"0"0,-1 12-3860 0 0,0 2-1137 0 0,4 2-4453 0 0</inkml:trace>
  <inkml:trace contextRef="#ctx0" brushRef="#br0" timeOffset="707.033">1443 23 15440 0 0,'0'0'454'0'0,"0"0"-11"0"0,-1 1-286 0 0,-40 21 186 0 0,32-16-126 0 0,1 1 0 0 0,0 0 0 0 0,0 0 0 0 0,1 0 0 0 0,0 1 0 0 0,0 0 0 0 0,1 1 0 0 0,0-1 0 0 0,0 1 0 0 0,1 1 0 0 0,1-1 0 0 0,-1 1 0 0 0,1-1 0 0 0,0 3-217 0 0,5-8 4 0 0,-1 0 0 0 0,1 0 0 0 0,0 1 0 0 0,0-1 0 0 0,0 0-1 0 0,0 0 1 0 0,1 0 0 0 0,-1 0 0 0 0,1 0 0 0 0,0 0 0 0 0,1-1-1 0 0,-1 1 1 0 0,1-1 0 0 0,-1 1 0 0 0,1-1 0 0 0,0 0 0 0 0,0 0 0 0 0,0 0-1 0 0,1 0 1 0 0,-1-1 0 0 0,1 1 0 0 0,-1-1 0 0 0,1 0 0 0 0,0 0-1 0 0,0 0 1 0 0,0-1 0 0 0,0 1 0 0 0,0-1 0 0 0,0 0 0 0 0,1 0-1 0 0,-1-1 1 0 0,2 1-4 0 0,25 12 9 0 0,39 28 106 0 0,-63-11 802 0 0,-8-25-796 0 0,-1 0-1 0 0,0 0 1 0 0,0-1 0 0 0,-1 1-1 0 0,1-1 1 0 0,-1 1-1 0 0,0-1 1 0 0,0 0-1 0 0,0 0 1 0 0,-1 0 0 0 0,0 0-1 0 0,1-1 1 0 0,-1 0-1 0 0,-1 1 1 0 0,1-2-1 0 0,0 1 1 0 0,-1 0 0 0 0,1-1-1 0 0,-1 0 1 0 0,0 0-1 0 0,0 0 1 0 0,0 0-1 0 0,-3 0-120 0 0,-11 6 138 0 0,-9 7 15 0 0,-55 18-1475 0 0,47-46-2850 0 0,32 8 2506 0 0</inkml:trace>
  <inkml:trace contextRef="#ctx0" brushRef="#br0" timeOffset="1071.01">1956 6 16447 0 0,'-1'2'1632'0'0,"-44"22"-270"0"0,24-9-778 0 0,5-5-516 0 0,1 0 0 0 0,0 1 0 0 0,1 1 1 0 0,1 0-1 0 0,-1 1 0 0 0,2 0 0 0 0,0 1 0 0 0,0 1-68 0 0,-13 42 13 0 0,30-36-13 0 0,-2-15 10 0 0,1-1 0 0 0,-1 1-1 0 0,1-1 1 0 0,0 0 0 0 0,1 0-1 0 0,-1 0 1 0 0,1-1-1 0 0,0 1 1 0 0,0-1 0 0 0,0 0-1 0 0,0-1 1 0 0,1 1 0 0 0,4 1-10 0 0,22 29 1002 0 0,-31-33-695 0 0,-2 1-253 0 0,1 0-1 0 0,-1 0 1 0 0,1-1-1 0 0,-1 1 1 0 0,0 0 0 0 0,0 0-1 0 0,0 0 1 0 0,0 0-1 0 0,0-1 1 0 0,0 1-1 0 0,0 0 1 0 0,0-1 0 0 0,-1 1-1 0 0,1-1 1 0 0,-1 0-1 0 0,1 1 1 0 0,-1-1 0 0 0,1 0-1 0 0,-1 0 1 0 0,0 0-1 0 0,0 0 1 0 0,1 0 0 0 0,-1 0-54 0 0,-8 6 300 0 0,2-3-370 0 0,1 1-1 0 0,-1-2 1 0 0,0 1-1 0 0,-1-1 0 0 0,1 0 1 0 0,-1-1-1 0 0,1 0 1 0 0,-1 0-1 0 0,0-1 1 0 0,0 0-1 0 0,0 0 0 0 0,0-1 1 0 0,1 0-1 0 0,-1-1 1 0 0,-7-1 70 0 0,-10-4-1230 0 0,11-4-4771 0 0,8 4-581 0 0</inkml:trace>
  <inkml:trace contextRef="#ctx0" brushRef="#br0" timeOffset="1434.586">2170 127 17887 0 0,'0'0'528'0'0,"0"0"-16"0"0,0 16 872 0 0,1 89 2432 0 0,4-48-3592 0 0,-4-9-98 0 0,-2-29-3043 0 0,1-16-1774 0 0,0-2-2570 0 0</inkml:trace>
  <inkml:trace contextRef="#ctx0" brushRef="#br0" timeOffset="1601.987">2248 14 15136 0 0,'0'-14'1226'0'0,"0"14"-1045"0"0,10 2 1111 0 0,-1 11-1359 0 0,0 1-4849 0 0,-5-6-608 0 0</inkml:trace>
  <inkml:trace contextRef="#ctx0" brushRef="#br0" timeOffset="2184.535">2380 115 14656 0 0,'0'0'332'0'0,"0"8"456"0"0,-16 30-300 0 0,-20 29 2437 0 0,23-39-1893 0 0,1 49 870 0 0,12-76-1886 0 0,1 1 0 0 0,0-1-1 0 0,-1 1 1 0 0,1-1 0 0 0,0 0-1 0 0,0 1 1 0 0,0-1 0 0 0,0 0-1 0 0,0 0 1 0 0,0 1 0 0 0,1-1-1 0 0,-1 0 1 0 0,0 0 0 0 0,1 0 0 0 0,-1 0-1 0 0,0-1 1 0 0,1 1 0 0 0,-1 0-1 0 0,1-1 1 0 0,-1 1 0 0 0,1-1-1 0 0,0 1 1 0 0,-1-1 0 0 0,1 0-1 0 0,0 1 1 0 0,-1-1 0 0 0,1 0-1 0 0,-1 0 1 0 0,1 0 0 0 0,0 0-1 0 0,-1-1 1 0 0,1 1 0 0 0,0 0-1 0 0,-1-1 1 0 0,1 1 0 0 0,-1-1-1 0 0,1 0 1 0 0,-1 1 0 0 0,1-1-1 0 0,-1 0 1 0 0,0 0 0 0 0,1 0 0 0 0,-1 0-1 0 0,0 0 1 0 0,1 0 0 0 0,-1 0-1 0 0,0 0 1 0 0,0-1 0 0 0,0 1-1 0 0,0 0-15 0 0,65-87 188 0 0,-35 46-311 0 0,-26 33 84 0 0,0 1 0 0 0,1-1 0 0 0,1 2 0 0 0,-1-1 0 0 0,1 1 1 0 0,1 0-1 0 0,-1 0 0 0 0,7-4 39 0 0,62-27-184 0 0,-71 36 174 0 0,-1 1 1 0 0,0 0-1 0 0,1 0 1 0 0,-1 0-1 0 0,1 0 1 0 0,-1 1-1 0 0,1 0 1 0 0,-1 0-1 0 0,1 0 1 0 0,-1 0 0 0 0,0 1-1 0 0,1 0 1 0 0,-1-1-1 0 0,1 2 1 0 0,-1-1-1 0 0,0 0 1 0 0,0 1-1 0 0,0 0 1 0 0,1 0-1 0 0,-2 0 1 0 0,1 1-1 0 0,0-1 1 0 0,0 1-1 0 0,-1 0 1 0 0,0 0 0 0 0,1 1 9 0 0,3 3 14 0 0,-1 0 0 0 0,-1 0 1 0 0,1 1-1 0 0,-1 0 1 0 0,0 0-1 0 0,-1 0 0 0 0,0 1 1 0 0,-1-1-1 0 0,1 1 1 0 0,-2 0-1 0 0,1 0 0 0 0,-1 1-14 0 0,9 41 356 0 0,-11-51-346 0 0,0 1-1 0 0,0-1 0 0 0,0 0 0 0 0,0 1 1 0 0,0-1-1 0 0,0 1 0 0 0,0-1 1 0 0,0 1-1 0 0,0-1 0 0 0,0 0 1 0 0,0 1-1 0 0,0-1 0 0 0,0 1 0 0 0,0-1 1 0 0,0 0-1 0 0,0 1 0 0 0,0-1 1 0 0,0 1-1 0 0,0-1 0 0 0,-1 0 0 0 0,1 1 1 0 0,0-1-1 0 0,0 1 0 0 0,-1-1 1 0 0,1 0-1 0 0,0 1 0 0 0,0-1 1 0 0,-1 0-1 0 0,1 0 0 0 0,0 1 0 0 0,-1-1 1 0 0,1 0-1 0 0,0 0 0 0 0,-1 1 1 0 0,1-1-1 0 0,-1 0 0 0 0,1 0 1 0 0,0 0-1 0 0,-1 0 0 0 0,1 1 0 0 0,-1-1 1 0 0,1 0-1 0 0,0 0 0 0 0,-1 0 1 0 0,1 0-1 0 0,-1 0 0 0 0,1 0 0 0 0,-1 0 1 0 0,1 0-1 0 0,0 0 0 0 0,-1-1 1 0 0,1 1-1 0 0,-1 0 0 0 0,1 0 1 0 0,0 0-1 0 0,-1 0 0 0 0,1-1 0 0 0,-1 1 1 0 0,1 0-1 0 0,0 0 0 0 0,-1-1 1 0 0,1 1-1 0 0,0 0 0 0 0,-1 0 0 0 0,1-1 1 0 0,0 1-1 0 0,0 0 0 0 0,-1-1-9 0 0,-1-5-54 0 0,1 0 0 0 0,-1 0 0 0 0,1 0 0 0 0,0-1 0 0 0,1 1 0 0 0,0 0 0 0 0,0-1 0 0 0,0 1 0 0 0,0 0 0 0 0,1-1 0 0 0,0 1-1 0 0,1 0 1 0 0,-1 0 0 0 0,1 0 0 0 0,0 0 0 0 0,1 0 0 0 0,-1 0 0 0 0,1 1 0 0 0,0-1 0 0 0,1 1 0 0 0,-1-1 0 0 0,1 1 0 0 0,0 1 0 0 0,1-1 0 0 0,-1 0 0 0 0,1 1-1 0 0,0 0 1 0 0,0 0 0 0 0,2-1 54 0 0,-2 1 6 0 0,-1 0 1 0 0,1 1-1 0 0,0-1 0 0 0,-1 1 0 0 0,1 0 0 0 0,1 1 0 0 0,-1-1 0 0 0,0 1 1 0 0,1 0-1 0 0,-1 1 0 0 0,1-1 0 0 0,0 1 0 0 0,-1 0 0 0 0,1 0 0 0 0,0 1 0 0 0,0-1 1 0 0,0 1-1 0 0,-1 1 0 0 0,1-1 0 0 0,0 1 0 0 0,0 0 0 0 0,-1 0 0 0 0,1 1 1 0 0,-1 0-1 0 0,1 0 0 0 0,-1 0 0 0 0,0 1 0 0 0,1-1 0 0 0,-1 1 0 0 0,0 1-6 0 0,3 2 116 0 0,-1 1 0 0 0,0 0-1 0 0,0 0 1 0 0,-1 0 0 0 0,0 1-1 0 0,0 0 1 0 0,-1 0 0 0 0,0 0 0 0 0,0 1-1 0 0,-1 0 1 0 0,0 0 0 0 0,-1 0-1 0 0,2 9-115 0 0,15 17 392 0 0,-49 15-200 0 0,10-29-2777 0 0,15-15 1114 0 0</inkml:trace>
  <inkml:trace contextRef="#ctx0" brushRef="#br0" timeOffset="2365.707">3139 276 18743 0 0,'48'-6'2896'0'0,"-47"6"-1956"0"0,-1 0 42 0 0,0 0-61 0 0,13 8 1111 0 0,-5-4-2242 0 0,10 2 842 0 0,-8-4-8351 0 0,-10-2-538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59:0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158 242 13856 0 0,'-7'4'808'0'0,"-5"-1"-611"0"0,0 2 1 0 0,1-1 0 0 0,-1 2 0 0 0,1 0 0 0 0,0 0 0 0 0,0 1 0 0 0,1 0 0 0 0,0 0 0 0 0,0 2 0 0 0,1-1 0 0 0,-3 5-198 0 0,10-11 41 0 0,0 1 0 0 0,0 0-1 0 0,1-1 1 0 0,-1 1 0 0 0,1 0 0 0 0,0 0 0 0 0,0 0 0 0 0,0 0-1 0 0,0 0 1 0 0,1 0 0 0 0,-1 0 0 0 0,1 0 0 0 0,0 0 0 0 0,0 0-1 0 0,0 0 1 0 0,0 0 0 0 0,0 1 0 0 0,1-1 0 0 0,-1 0 0 0 0,1 0 0 0 0,0 0-1 0 0,0 0 1 0 0,0 0 0 0 0,0-1 0 0 0,0 1 0 0 0,1 0 0 0 0,0 0-1 0 0,-1-1 1 0 0,1 1 0 0 0,0-1 0 0 0,0 1 0 0 0,0-1 0 0 0,0 0-1 0 0,2 1-40 0 0,90 61 186 0 0,-21-27 214 0 0,-72-36-232 0 0,-1-1 11 0 0,0 0 45 0 0,0 0 21 0 0,0 0 3 0 0,0 0 0 0 0,0 2-199 0 0,-1 0 0 0 0,0 0 0 0 0,-1 1 0 0 0,1-1 0 0 0,0 0-1 0 0,0 0 1 0 0,-1 0 0 0 0,0 0 0 0 0,1-1 0 0 0,-1 1 0 0 0,0 0-1 0 0,0-1 1 0 0,0 1 0 0 0,0-1 0 0 0,0 0 0 0 0,0 1 0 0 0,0-1-1 0 0,0 0 1 0 0,0 0 0 0 0,-1 0 0 0 0,1-1 0 0 0,-2 1-49 0 0,-2 2 43 0 0,-85 21-514 0 0,31-24-3374 0 0,59-1-396 0 0,1-4-1231 0 0</inkml:trace>
  <inkml:trace contextRef="#ctx0" brushRef="#br0" timeOffset="515.148">330 225 12896 0 0,'-19'-4'297'0'0,"15"3"39"0"0,4 1 16 0 0,0 0-41 0 0,-2 8-191 0 0,15 29 1857 0 0,2 39 429 0 0,-13-73-2358 0 0,-1 0 0 0 0,1-1-1 0 0,-1 1 1 0 0,0 0-1 0 0,0 0 1 0 0,0 0-1 0 0,0 0 1 0 0,-1 0 0 0 0,1 0-1 0 0,-1 1 1 0 0,1-1-1 0 0,-1 0 1 0 0,0 0 0 0 0,-1 0-1 0 0,1 0 1 0 0,0 0-1 0 0,-1 0 1 0 0,0 1-1 0 0,0 0-47 0 0,7 60 671 0 0,-26 21-240 0 0,6-24-311 0 0,5 10-27 0 0,12-11 99 0 0,5-53-60 0 0,-9-7-127 0 0,1 1-1 0 0,0-1 1 0 0,0 0 0 0 0,0 0-1 0 0,-1 0 1 0 0,1 0 0 0 0,0 0-1 0 0,0 0 1 0 0,0 1-1 0 0,0-1 1 0 0,0 0 0 0 0,0 0-1 0 0,-1 0 1 0 0,1 0 0 0 0,0 1-1 0 0,0-1 1 0 0,0 0 0 0 0,0 0-1 0 0,0 0 1 0 0,0 1 0 0 0,0-1-1 0 0,0 0 1 0 0,0 0 0 0 0,0 0-1 0 0,0 1 1 0 0,0-1 0 0 0,0 0-1 0 0,0 0 1 0 0,0 0 0 0 0,0 1-1 0 0,0-1 1 0 0,0 0 0 0 0,0 0-1 0 0,0 0 1 0 0,0 1-1 0 0,0-1 1 0 0,0 0 0 0 0,0 0-1 0 0,1 0 1 0 0,-1 0 0 0 0,0 1-1 0 0,0-1 1 0 0,0 0 0 0 0,0 0-1 0 0,0 0-4 0 0,0 0 72 0 0,0 0 0 0 0,0 0 0 0 0,-6-16 160 0 0,-11-45-72 0 0,12-34-776 0 0,19 7-309 0 0,13 27 418 0 0,6-1 52 0 0,-6 22 200 0 0,-20 7 27 0 0,84-1 54 0 0,-83 33 187 0 0,-1 0 0 0 0,1 1 0 0 0,0-1 0 0 0,0 2 0 0 0,0-1 0 0 0,-1 1 0 0 0,1 0 0 0 0,0 1-1 0 0,-1-1 1 0 0,1 2 0 0 0,-1-1 0 0 0,7 4-13 0 0,-13-6 32 0 0,1 0 1 0 0,-1 1-1 0 0,0-1 0 0 0,0 1 0 0 0,1-1 0 0 0,-1 1 1 0 0,0 0-1 0 0,0-1 0 0 0,0 1 0 0 0,0 0 1 0 0,0 0-1 0 0,0 0 0 0 0,0 0 0 0 0,0 0 0 0 0,0 0 1 0 0,0 0-1 0 0,0 0 0 0 0,-1 0 0 0 0,1 0 1 0 0,0 0-1 0 0,-1 0 0 0 0,1 1 0 0 0,-1-1 1 0 0,0 0-1 0 0,1 0 0 0 0,-1 1 0 0 0,0-1 0 0 0,0 0 1 0 0,1 1-1 0 0,-1-1 0 0 0,0 0 0 0 0,0 1 1 0 0,-1-1-1 0 0,1 0 0 0 0,0 1 0 0 0,0-1 0 0 0,-1 0 1 0 0,1 1-1 0 0,0-1 0 0 0,-1 0 0 0 0,1 0 1 0 0,-1 0-1 0 0,0 1 0 0 0,1-1 0 0 0,-1 0 0 0 0,0 0 1 0 0,-1 1-33 0 0,-11 10 153 0 0,0-1 1 0 0,-1-1-1 0 0,-1 0 1 0 0,0 0-1 0 0,0-2 1 0 0,-1 0-1 0 0,-2 0-153 0 0,-64 22-1105 0 0,72-30-3127 0 0,9-1-1782 0 0</inkml:trace>
  <inkml:trace contextRef="#ctx0" brushRef="#br0" timeOffset="1111.831">875 260 11968 0 0,'-82'8'697'0'0,"67"7"-496"0"0,-24 14 926 0 0,-28 12 901 0 0,56-36-1809 0 0,-15 24 994 0 0,14-7-507 0 0,-10 35 553 0 0,21-31-934 0 0,-1-20-223 0 0,16 5-28 0 0,16-16 86 0 0,31-12-16 0 0,-33 6-144 0 0,26-21 0 0 0,20-46-445 0 0,-44 33 266 0 0,-29 43 176 0 0,0 1 0 0 0,0 0 0 0 0,1 0 0 0 0,-1 0 0 0 0,0 0-1 0 0,1 0 1 0 0,-1 0 0 0 0,1 0 0 0 0,-1 0 0 0 0,1 0-1 0 0,-1 1 1 0 0,1-1 0 0 0,0 0 0 0 0,-1 1 0 0 0,1 0 0 0 0,0-1-1 0 0,-1 1 1 0 0,1 0 0 0 0,0 0 0 0 0,0 0 0 0 0,-1 0 0 0 0,1 0-1 0 0,0 0 1 0 0,-1 1 0 0 0,1-1 0 0 0,0 0 0 0 0,-1 1 0 0 0,1-1-1 0 0,0 1 1 0 0,-1 0 0 0 0,1 0 0 0 0,-1-1 0 0 0,1 1-1 0 0,-1 0 1 0 0,1 0 0 0 0,-1 0 0 0 0,0 1 0 0 0,0-1 0 0 0,1 0-1 0 0,-1 0 1 0 0,0 1 0 0 0,0-1 3 0 0,32 40 309 0 0,-12 7 26 0 0,-29 1 152 0 0,6-32-387 0 0,-5-8 314 0 0,-4-32-178 0 0,23-26-116 0 0,29-31-205 0 0,16 40-103 0 0,-31 37 121 0 0,-5 8 67 0 0,3 7 11 0 0,-23-12-5 0 0,1 1 0 0 0,0-1 0 0 0,0 1 0 0 0,0 0 1 0 0,-1-1-1 0 0,1 1 0 0 0,0 0 0 0 0,0 0 0 0 0,-1 0 0 0 0,1 0 0 0 0,-1 0 0 0 0,1 1 0 0 0,-1-1 0 0 0,0 0 0 0 0,1 1 1 0 0,-1-1-1 0 0,0 1 0 0 0,0-1 0 0 0,0 1 0 0 0,0 0 0 0 0,0-1 0 0 0,0 1 0 0 0,-1 0 0 0 0,1 0 0 0 0,-1 0 1 0 0,1-1-1 0 0,-1 1 0 0 0,1 2-6 0 0,-4-1 7 0 0,5 10 63 0 0,8-8-60 0 0,-9-5-8 0 0,0 0 1 0 0,0 0-1 0 0,0 0 1 0 0,0 1-1 0 0,-1-1 0 0 0,1 0 1 0 0,0 1-1 0 0,0-1 1 0 0,0 1-1 0 0,0-1 1 0 0,0 1-1 0 0,-1-1 1 0 0,1 1-1 0 0,0 0 1 0 0,0-1-1 0 0,-1 1 1 0 0,1 0-1 0 0,-1 0 0 0 0,1-1 1 0 0,-1 1-1 0 0,1 0 1 0 0,-1 0-1 0 0,1 0 1 0 0,-1 0-1 0 0,1 0 1 0 0,-1 0-1 0 0,0 0 1 0 0,0 0-1 0 0,0 0 1 0 0,1-1-1 0 0,-1 1 0 0 0,0 0 1 0 0,0 0-1 0 0,0 0-2 0 0,18 45-297 0 0,-18-46-170 0 0,0 4 824 0 0,2-2-6272 0 0,9 0-602 0 0</inkml:trace>
  <inkml:trace contextRef="#ctx0" brushRef="#br0" timeOffset="1390.433">1493 174 14096 0 0,'0'0'413'0'0,"0"0"-10"0"0,3 7-243 0 0,-2-2-36 0 0,1-1 0 0 0,-1 1 0 0 0,0 0 0 0 0,0-1 0 0 0,-1 1 0 0 0,1 0 0 0 0,-1 0 0 0 0,0 0 0 0 0,0 0 0 0 0,-1 0 0 0 0,0-1 0 0 0,0 1 0 0 0,0 1-124 0 0,-2 40 1883 0 0,9 35 133 0 0,0 27-473 0 0,-15 7-1262 0 0,-7-51-3206 0 0,12-54-1963 0 0,-1-4-1410 0 0</inkml:trace>
  <inkml:trace contextRef="#ctx0" brushRef="#br0" timeOffset="1695.402">1228 348 13792 0 0,'37'-2'1056'0'0,"-21"-12"-600"0"0,126 8 2691 0 0,2 0-2239 0 0,-49 1-748 0 0,24-7-398 0 0,-68 3-1264 0 0,-30 6-2800 0 0,-4 1-1495 0 0</inkml:trace>
  <inkml:trace contextRef="#ctx0" brushRef="#br0" timeOffset="3689.953">1858 211 9520 0 0,'-68'3'653'0'0,"10"17"82"0"0,48-17-250 0 0,1 1 0 0 0,0 1 0 0 0,0 0 0 0 0,1 0 1 0 0,0 0-1 0 0,0 1 0 0 0,0 1 0 0 0,-6 6-485 0 0,-4 1 707 0 0,-45 56 1908 0 0,62-68-2574 0 0,0 0-1 0 0,0-1 0 0 0,0 1 0 0 0,0 0 0 0 0,1 0 0 0 0,-1 0 0 0 0,1 0 0 0 0,-1 0 0 0 0,1 0 0 0 0,0 0 1 0 0,0 0-1 0 0,0 0 0 0 0,0 0 0 0 0,0 0 0 0 0,0 0 0 0 0,1 0 0 0 0,-1 0 0 0 0,1 0 0 0 0,-1 0 0 0 0,1 0 1 0 0,0 0-1 0 0,-1-1 0 0 0,1 1 0 0 0,0 0 0 0 0,0 0 0 0 0,1 0-40 0 0,9-1 205 0 0,6-3-159 0 0,-1 0-1 0 0,1-2 0 0 0,-1 1 0 0 0,0-2 0 0 0,-1 0 0 0 0,1-1 0 0 0,-1-1 1 0 0,0 0-1 0 0,13-8-45 0 0,-3 2-4 0 0,-15 8-35 0 0,0 0 0 0 0,-1 0 0 0 0,1-1 0 0 0,-1 0 0 0 0,0-1-1 0 0,-1 0 1 0 0,0 0 0 0 0,0-1 0 0 0,4-5 39 0 0,-7 3-9 0 0,15-8 123 0 0,-19 18-18 0 0,-1 0 4 0 0,3 19 187 0 0,0-4-153 0 0,-3-10-98 0 0,1 0 0 0 0,0 0 0 0 0,0 0 0 0 0,0 0-1 0 0,1-1 1 0 0,-1 1 0 0 0,1 0 0 0 0,0-1 0 0 0,1 0-1 0 0,-1 1 1 0 0,1-1 0 0 0,1 2-36 0 0,31 34 709 0 0,-34-39-694 0 0,1-1 0 0 0,-1 0 0 0 0,1 1 0 0 0,0-1-1 0 0,-1 0 1 0 0,1 0 0 0 0,-1 0 0 0 0,1 0 0 0 0,-1 0-1 0 0,1 0 1 0 0,0 0 0 0 0,-1-1 0 0 0,1 1 0 0 0,-1 0 0 0 0,1-1-1 0 0,-1 0 1 0 0,1 1 0 0 0,-1-1 0 0 0,1 0 0 0 0,-1 1-1 0 0,0-1 1 0 0,1 0 0 0 0,-1 0 0 0 0,0 0 0 0 0,0 0 0 0 0,0-1-1 0 0,1 1-14 0 0,3-8-11 0 0,0 1-1 0 0,-1-1 0 0 0,0 0 0 0 0,0 0 0 0 0,-1-1 0 0 0,0 1 1 0 0,0-1-1 0 0,0-9 12 0 0,20-62-672 0 0,-7 55 390 0 0,-16 25 218 0 0,3 2 58 0 0,0 0-1 0 0,0 1 0 0 0,0 0 0 0 0,0-1 0 0 0,-1 1 1 0 0,1 0-1 0 0,-1 1 0 0 0,1-1 0 0 0,-1 0 0 0 0,0 1 1 0 0,0-1-1 0 0,0 1 0 0 0,0 0 0 0 0,0-1 0 0 0,0 1 1 0 0,-1 0-1 0 0,0 0 0 0 0,1 0 0 0 0,-1 0 0 0 0,0 1 1 0 0,-1-1-1 0 0,1 0 0 0 0,0 0 0 0 0,-1 1 0 0 0,0-1 1 0 0,0 2 6 0 0,1-1 42 0 0,16 97 899 0 0,-14-69-409 0 0,-3-30-351 0 0,4 2 514 0 0,-2-5-670 0 0,-1 0 0 0 0,1 0 0 0 0,0-1 0 0 0,-1 1 0 0 0,0-1 0 0 0,1 0 0 0 0,-1 1 0 0 0,0-1 0 0 0,0 0 1 0 0,1 0-1 0 0,-1 1 0 0 0,-1-1 0 0 0,1 0 0 0 0,0 0 0 0 0,0 0 0 0 0,-1 0 0 0 0,1 0 0 0 0,-1-1 0 0 0,0 1 0 0 0,1-1-25 0 0,2-10 108 0 0,33-56-248 0 0,6 26 88 0 0,-40 42 26 0 0,-1-1 0 0 0,2 1 0 0 0,-1 0 0 0 0,0 0-1 0 0,0 0 1 0 0,0 0 0 0 0,0 0 0 0 0,1 0 0 0 0,-1 1 0 0 0,0-1-1 0 0,1 1 1 0 0,-1-1 0 0 0,1 1 0 0 0,-1 0 0 0 0,0 0 0 0 0,1 0-1 0 0,-1 1 1 0 0,2-1 26 0 0,2 0-11 0 0,13 20-43 0 0,-1 20 114 0 0,33 41 272 0 0,-47-78-301 0 0,0 1-1 0 0,-1-1 0 0 0,1 0 0 0 0,0-1 1 0 0,1 1-1 0 0,-1-1 0 0 0,0 0 1 0 0,1 0-1 0 0,-1 0 0 0 0,1 0 1 0 0,0-1-1 0 0,0 0 0 0 0,0 0 0 0 0,-1 0 1 0 0,1 0-1 0 0,0-1 0 0 0,0 0 1 0 0,2 0-31 0 0,65-31 582 0 0,-67 29-568 0 0,0-1 0 0 0,-1 0 0 0 0,1 0 0 0 0,-1 0 0 0 0,1-1 0 0 0,-1 0 0 0 0,0 0 0 0 0,-1 0 0 0 0,1 0 0 0 0,-1 0 0 0 0,0-1 0 0 0,0 0 0 0 0,0 0 0 0 0,0 1 0 0 0,-1-1 0 0 0,0-1 0 0 0,0 0-14 0 0,9-23 84 0 0,-8 23-77 0 0,0-1 1 0 0,-1 1 0 0 0,0-1 0 0 0,0 1 0 0 0,-1-1 0 0 0,0 1 0 0 0,0-1 0 0 0,0 0-1 0 0,-1 0 1 0 0,0-5-8 0 0,0 10-7 0 0,1 0 1 0 0,-1 1-1 0 0,0-1 0 0 0,0 0 0 0 0,0 0 0 0 0,0 0 1 0 0,-1 0-1 0 0,1 0 0 0 0,0 1 0 0 0,-1-1 0 0 0,1 0 1 0 0,-1 0-1 0 0,0 1 0 0 0,1-1 0 0 0,-1 0 0 0 0,0 1 1 0 0,0-1-1 0 0,0 1 0 0 0,0-1 0 0 0,0 1 0 0 0,-1-1 0 0 0,1 1 1 0 0,0 0-1 0 0,-1 0 0 0 0,1-1 0 0 0,-1 1 0 0 0,1 0 1 0 0,-1 0-1 0 0,0 1 0 0 0,1-1 0 0 0,-1 0 0 0 0,0 0 1 0 0,0 1-1 0 0,1-1 0 0 0,-1 1 0 0 0,0 0 0 0 0,0-1 1 0 0,0 1-1 0 0,1 0 0 0 0,-1 0 0 0 0,0 0 0 0 0,0 0 0 0 0,0 1 1 0 0,0-1-1 0 0,0 0 0 0 0,1 1 0 0 0,-2 0 7 0 0,-1 1-13 0 0,-1 2 0 0 0,1-1-1 0 0,-1 0 1 0 0,1 1-1 0 0,0 0 1 0 0,0 0 0 0 0,1 0-1 0 0,-1 1 1 0 0,1-1-1 0 0,0 1 1 0 0,0-1 0 0 0,1 1-1 0 0,-1 0 1 0 0,1 0 0 0 0,0 1-1 0 0,1-1 1 0 0,-1 0-1 0 0,1 1 1 0 0,0-1 0 0 0,0 0-1 0 0,1 1 1 0 0,-1-1 0 0 0,1 1-1 0 0,0 0 1 0 0,1-1-1 0 0,0 1 1 0 0,-1-1 0 0 0,2 0-1 0 0,-1 1 1 0 0,2 2 13 0 0,-1-4-6 0 0,0-1 0 0 0,1 1 1 0 0,-1-1-1 0 0,1 0 0 0 0,0 1 1 0 0,0-2-1 0 0,1 1 0 0 0,-1 0 0 0 0,0-1 1 0 0,1 1-1 0 0,0-1 0 0 0,-1 0 1 0 0,1 0-1 0 0,0 0 0 0 0,0-1 0 0 0,0 1 1 0 0,2-1 5 0 0,7 2-42 0 0,-1-1 1 0 0,1 0-1 0 0,-1-1 0 0 0,1-1 1 0 0,-1 0-1 0 0,1 0 1 0 0,-1-1-1 0 0,1-1 1 0 0,7-2 41 0 0,64-25-612 0 0,-11-11-545 0 0,-11-3-104 0 0,-46 26 961 0 0,-27 17 246 0 0,-39 28 238 0 0,34-19-91 0 0,0 0-1 0 0,1 1 1 0 0,0 1-1 0 0,1 0 1 0 0,0 1-1 0 0,-2 2-92 0 0,15-13 10 0 0,0 0 0 0 0,0 1 0 0 0,1-1 0 0 0,-1 0 0 0 0,0 0 0 0 0,0 0 0 0 0,0 0 0 0 0,1 1 0 0 0,-1-1 0 0 0,1 0 0 0 0,-1 1 0 0 0,1-1 0 0 0,0 0 0 0 0,-1 1 0 0 0,1-1 0 0 0,0 1 0 0 0,0-1 0 0 0,0 0 0 0 0,0 1 0 0 0,0-1 0 0 0,0 1 0 0 0,0-1 0 0 0,0 0 0 0 0,1 1 0 0 0,-1-1 0 0 0,1 0 0 0 0,-1 1 0 0 0,1-1 0 0 0,-1 0 0 0 0,1 1-1 0 0,0-1 1 0 0,-1 0 0 0 0,1 0 0 0 0,0 0 0 0 0,0 0 0 0 0,0 0 0 0 0,0 0 0 0 0,0 0 0 0 0,1 1-10 0 0,1 0 24 0 0,-1-1-1 0 0,1 1 1 0 0,-1 0 0 0 0,1-1-1 0 0,0 0 1 0 0,-1 0-1 0 0,1 0 1 0 0,0 0-1 0 0,0 0 1 0 0,0 0-1 0 0,0-1 1 0 0,0 1 0 0 0,0-1-1 0 0,0 0 1 0 0,0 0-1 0 0,0 0 1 0 0,0 0-1 0 0,1-1-23 0 0,53-8 304 0 0,7-22-85 0 0,-24-35 8 0 0,-37 56-222 0 0,-1 5-12 0 0,0 0 1 0 0,-1 0-1 0 0,1-1 0 0 0,-1 1 1 0 0,-1 0-1 0 0,1-1 0 0 0,-1 1 1 0 0,0-1-1 0 0,0 1 0 0 0,0 0 1 0 0,-2-6 6 0 0,-14-9-314 0 0,15 19 302 0 0,0 1 1 0 0,0-1-1 0 0,0 1 0 0 0,-1-1 0 0 0,1 1 0 0 0,0 0 0 0 0,0 0 0 0 0,0-1 0 0 0,0 1 0 0 0,0 0 0 0 0,-1 0 0 0 0,1 0 1 0 0,0 0-1 0 0,0 0 0 0 0,0 0 0 0 0,0 1 0 0 0,-1-1 0 0 0,1 0 0 0 0,0 1 0 0 0,0-1 0 0 0,0 0 0 0 0,0 1 1 0 0,0-1-1 0 0,0 1 0 0 0,0 0 0 0 0,0-1 0 0 0,0 1 0 0 0,-1 1 12 0 0,2-2-67 0 0,1 7-79 0 0,59 1 132 0 0,-7-9 14 0 0,16-18 61 0 0,-52 12-46 0 0,32-4 141 0 0,-28 5-156 0 0,-1 0 0 0 0,-24 8 0 0 0,-10 23 0 0 0,8-17 0 0 0,-9 4 0 0 0,3-3 0 0 0,-1 3 0 0 0,-18 15 0 0 0,25-4-1 0 0,4-6 14 0 0,3-15 2 0 0,-1 0-1 0 0,0 0 0 0 0,0 0 0 0 0,1 0 0 0 0,-1 0 0 0 0,1 0 0 0 0,0 0 1 0 0,0 0-1 0 0,-1-1 0 0 0,1 1 0 0 0,0 0 0 0 0,1 0 0 0 0,-1-1 1 0 0,0 1-1 0 0,0-1 0 0 0,1 1 0 0 0,-1-1 0 0 0,1 0 0 0 0,-1 1 1 0 0,1-1-1 0 0,-1 0 0 0 0,1 0 0 0 0,0 0 0 0 0,0 0 0 0 0,-1 0 1 0 0,1-1-1 0 0,0 1 0 0 0,0-1 0 0 0,0 1 0 0 0,0-1 0 0 0,0 1 1 0 0,0-1-1 0 0,0 0 0 0 0,0 0 0 0 0,0 0 0 0 0,0 0 0 0 0,1-1-14 0 0,15 0 117 0 0,53-24 54 0 0,-16-6-99 0 0,40-26-72 0 0,-94 56-5 0 0,0 0 1 0 0,1-1-1 0 0,0 1 0 0 0,-1 0 0 0 0,1 0 0 0 0,0 0 0 0 0,-1 0 0 0 0,1 1 0 0 0,0-1 0 0 0,0 0 0 0 0,0 1 0 0 0,-1-1 1 0 0,1 1-1 0 0,0 0 0 0 0,0 0 0 0 0,0 0 0 0 0,0 0 0 0 0,0 0 0 0 0,0 0 0 0 0,0 0 0 0 0,0 0 0 0 0,0 1 1 0 0,0-1-1 0 0,-1 1 0 0 0,1-1 0 0 0,0 1 0 0 0,0 0 0 0 0,0 0 0 0 0,-1 0 0 0 0,1 0 0 0 0,0 0 5 0 0,42 33 68 0 0,-7-18 161 0 0,-19-10 50 0 0,59-15 193 0 0,-16-33-188 0 0,-35 20-189 0 0,57-41 22 0 0,17-14-117 0 0,-52 36 0 0 0,-47 42 118 0 0,0 4-132 0 0,0-1 1 0 0,0 1-1 0 0,0 0 1 0 0,-1 0 0 0 0,0 0-1 0 0,0 0 1 0 0,0 0-1 0 0,-1 0 1 0 0,0 0 0 0 0,0 0-1 0 0,0-1 1 0 0,0 1-1 0 0,-1 0 14 0 0,-5 39-95 0 0,7-39 95 0 0,-1-4 0 0 0,1 1 0 0 0,0-1 0 0 0,0 1 0 0 0,0-1 0 0 0,0 1 0 0 0,0-1 0 0 0,1 1 0 0 0,-1-1 0 0 0,0 0 0 0 0,1 1 0 0 0,-1-1 0 0 0,1 1 0 0 0,-1-1 0 0 0,1 0 0 0 0,0 1 0 0 0,-1-1 0 0 0,1 0 0 0 0,0 1 0 0 0,0-1 0 0 0,0 0 0 0 0,0 0 0 0 0,0 0 0 0 0,1 1 0 0 0,6 3 0 0 0,-7-5 0 0 0,0 1 0 0 0,0-1 0 0 0,0 0 0 0 0,-1 1 0 0 0,1-1 0 0 0,0 0 0 0 0,0 1 0 0 0,0-1 0 0 0,-1 1 0 0 0,1 0 0 0 0,0-1 0 0 0,0 1 0 0 0,-1-1 0 0 0,1 1 0 0 0,-1 0 0 0 0,1 0 0 0 0,-1-1 0 0 0,1 1 0 0 0,-1 0 0 0 0,1 0 0 0 0,-1 0 0 0 0,1-1 0 0 0,-1 1 0 0 0,0 0 0 0 0,0 0 0 0 0,1 0 0 0 0,-1 0 0 0 0,0 0 0 0 0,0 0 0 0 0,0 0 0 0 0,0 0 0 0 0,0 0 0 0 0,0 0 0 0 0,0-1 0 0 0,0 1 0 0 0,-1 0 0 0 0,1 0 0 0 0,0 0 0 0 0,-1 0 0 0 0,1 0 0 0 0,0 0 0 0 0,-1-1 0 0 0,1 1 0 0 0,-1 0 0 0 0,-16 39 31 0 0,22 24 50 0 0,-3-55-75 0 0,2 36 388 0 0,-43-33 150 0 0,22-12-928 0 0,1 0 1 0 0,-1-1-1 0 0,0-1 0 0 0,1 0 0 0 0,-1-1 1 0 0,-14-5 383 0 0,9 2-1242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57:2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2194 819 13128 0 0,'0'0'297'0'0,"0"0"39"0"0,0 0 20 0 0,0 0-29 0 0,0 9-203 0 0,-3-6-4 0 0,5 6 1332 0 0,-30 74 2206 0 0,15-26-2737 0 0,7-17-545 0 0,24 0-441 0 0,-17-40-54 0 0,-1 0-197 0 0,7 0-2326 0 0,-1-2 1073 0 0</inkml:trace>
  <inkml:trace contextRef="#ctx0" brushRef="#br0" timeOffset="-7425.469">2799 349 2704 0 0,'-132'3'643'0'0,"38"-6"6968"0"0,93 3-7105 0 0,-7 2 1207 0 0,58 8-1037 0 0,193 21 63 0 0,131-23 523 0 0,-145-19-419 0 0,-133 1-123 0 0,122-4 854 0 0,-17-5-139 0 0,-124 10-846 0 0,45 9-413 0 0,-76 0-176 0 0,64 8 0 0 0,38-2 76 0 0,-83 3 128 0 0,-56-8 525 0 0,-15-1-402 0 0,-310 34 377 0 0,109-21-552 0 0,87-7-278 0 0,20-8 320 0 0,-110 5 386 0 0,112 11-230 0 0,11-3-105 0 0,-5 4-128 0 0,-173 2-53 0 0,161-11 8 0 0,-26 0 56 0 0,77-4-116 0 0,52-2 52 0 0,0 0 12 0 0,-4 0-49 0 0,52-8-70 0 0,14-4 43 0 0,-11 3 0 0 0,118-11-72 0 0,161-8 62 0 0,85 11-44 0 0,-82 22 54 0 0,-257-1 0 0 0,54 10 0 0 0,-109-11 54 0 0,-63 5 555 0 0,-109-11-96 0 0,-142 9-441 0 0,62-3 320 0 0,-391-3 94 0 0,520-6-465 0 0,138 3-149 0 0,40 3-239 0 0,267-9-3923 0 0,-284 3 2664 0 0</inkml:trace>
  <inkml:trace contextRef="#ctx0" brushRef="#br0" timeOffset="-762.322">1996 30 10088 0 0,'0'0'298'0'0,"-5"-3"97"0"0,-14-11 1076 0 0,18 13-666 0 0,-10 3 4311 0 0,3 8-3520 0 0,5-4-1624 0 0,-34 97 980 0 0,-76 118-210 0 0,1-38-527 0 0,63-102 126 0 0,43-65-257 0 0,-4 40 46 0 0,10-54-85 0 0,1 0 0 0 0,-1-1 1 0 0,1 1-1 0 0,-1 0 1 0 0,1-1-1 0 0,0 1 0 0 0,0-1 1 0 0,-1 1-1 0 0,1-1 0 0 0,0 0 1 0 0,1 1-1 0 0,-1-1 1 0 0,0 0-1 0 0,0 1 0 0 0,0-1 1 0 0,1 0-1 0 0,-1 0 1 0 0,1 0-1 0 0,-1 0 0 0 0,1-1 1 0 0,-1 1-1 0 0,1 0 0 0 0,-1 0 1 0 0,1-1-1 0 0,0 1 1 0 0,1-1-46 0 0,68 9 710 0 0,87-10-586 0 0,-94-20-1389 0 0,-56 6-3984 0 0,-5 5-1384 0 0</inkml:trace>
  <inkml:trace contextRef="#ctx0" brushRef="#br0" timeOffset="-452.5">1628 435 15056 0 0,'-2'-3'1641'0'0,"86"-1"852"0"0,-19 1-2281 0 0,-20 1-98 0 0,1-1 0 0 0,-1-3-1 0 0,40-10-113 0 0,-6-18-1777 0 0,-75 32-2649 0 0,2-5-1402 0 0</inkml:trace>
  <inkml:trace contextRef="#ctx0" brushRef="#br0" timeOffset="-267.272">1858 159 12304 0 0,'-52'-43'1704'0'0,"44"17"1761"0"0,35-3-1099 0 0,-19 24-2323 0 0,0 0-1 0 0,0 0 0 0 0,1 1 0 0 0,-1 0 0 0 0,1 0 0 0 0,0 1 0 0 0,0 1 0 0 0,0-1 0 0 0,4 0-42 0 0,8-2 5 0 0,1 0-5 0 0,0 0 0 0 0,0 2 0 0 0,0 1 0 0 0,0 0 0 0 0,1 2 0 0 0,3 1 0 0 0,51 18-3472 0 0,-62-10-2687 0 0</inkml:trace>
  <inkml:trace contextRef="#ctx0" brushRef="#br0" timeOffset="200.613">2216 717 14912 0 0,'-42'-21'1639'0'0,"18"9"2440"0"0,23 12-3911 0 0,1 0-257 0 0,0 0-941 0 0,0 0-3757 0 0,0 0-1617 0 0</inkml:trace>
  <inkml:trace contextRef="#ctx0" brushRef="#br0" timeOffset="3360.467">1079 3844 9584 0 0,'0'0'216'0'0,"-13"0"521"0"0,-3 6-40 0 0,19-2 1366 0 0,19 1-575 0 0,65 3-481 0 0,89 6-335 0 0,-34-11 87 0 0,158-31 812 0 0,-161 14-1296 0 0,74-4-9 0 0,-6 9-138 0 0,-90 3-114 0 0,132-2 492 0 0,-94 10-442 0 0,45 2 118 0 0,-195-4-298 0 0,0 1 0 0 0,0-1 1 0 0,0-1-1 0 0,0 1 0 0 0,0-1 0 0 0,0 0 1 0 0,0 0-1 0 0,0 0 0 0 0,0-1 0 0 0,0 1 1 0 0,0-1-1 0 0,-1 0 0 0 0,1-1 1 0 0,-1 1-1 0 0,2-2 116 0 0,-2-1-1808 0 0,-3 4-4301 0 0</inkml:trace>
  <inkml:trace contextRef="#ctx0" brushRef="#br0" timeOffset="4136.236">3535 576 3536 0 0,'11'-8'403'0'0,"-12"7"-227"0"0,1 1 46 0 0,0 0 9 0 0,1-11 873 0 0,0 10-826 0 0,-1 1-71 0 0,3-6-1637 0 0,-15 14-274 0 0,12-7 1776 0 0,0-1 30 0 0,0 0 89 0 0,0 0 38 0 0,0 0 10 0 0,0 0-20 0 0,0 0-90 0 0,0 0-38 0 0,0 0-10 0 0,0 0-26 0 0,0 0-111 0 0,0 0-66 0 0,0 0-19 0 0</inkml:trace>
  <inkml:trace contextRef="#ctx0" brushRef="#br0" timeOffset="6297.646">3454 469 4624 0 0,'0'0'133'0'0,"0"0"58"0"0,0 0 156 0 0,1 0-393 0 0,-3-2 6859 0 0,0 3-6730 0 0,-1 0-1 0 0,1 0 0 0 0,0 1 1 0 0,-1-1-1 0 0,1 1 1 0 0,0-1-1 0 0,0 1 0 0 0,0 0 1 0 0,0 0-1 0 0,1-1 0 0 0,-1 2 1 0 0,0-1-1 0 0,1 0 0 0 0,-1 0 1 0 0,1 0-1 0 0,0 1 1 0 0,0-1-1 0 0,0 1 0 0 0,0-1 1 0 0,0 1-1 0 0,0-1 0 0 0,1 1 1 0 0,-1-1-1 0 0,1 1 0 0 0,0 0 1 0 0,-1-1-1 0 0,1 1-82 0 0,-18 36 408 0 0,-5 13-134 0 0,-45 86 350 0 0,36-78-443 0 0,-20 41 0 0 0,-74 108 129 0 0,-3 66-246 0 0,84-179-64 0 0,-65 125 194 0 0,39-78-37 0 0,29-62-93 0 0,2 2 0 0 0,-23 15-64 0 0,5 31 75 0 0,-59 101 296 0 0,68-129-361 0 0,-12 15 44 0 0,-13 23-44 0 0,38-73 44 0 0,-51 63-44 0 0,19 12 486 0 0,-22 17-824 0 0,12-3 456 0 0,55-101-74 0 0,-57 93-44 0 0,55-110-10 0 0,8-5 134 0 0,-8-3 88 0 0,6-4 249 0 0,11-10-418 0 0,-20 24-42 0 0,26-37 32 0 0,0 3-33 0 0,1 1-10 0 0,-1-2 0 0 0,-12 15 16 0 0,15-23 32 0 0,50-50 16 0 0,27-47-64 0 0,35-30-12 0 0,-10 11-48 0 0,-41 62 60 0 0,-56 53 53 0 0,-13 13-34 0 0,-129 175-19 0 0,79-112 0 0 0,-84 93 316 0 0,104-118 104 0 0,37-45-324 0 0,-13 4 814 0 0,26-45-700 0 0,-4 14-90 0 0,-1-1-1 0 0,-2 0 0 0 0,-1-1 0 0 0,2-21-119 0 0,13-67-85 0 0,12-30 365 0 0,-11 39-1153 0 0,-18 81-56 0 0,0 1-5722 0 0,0 20 1041 0 0</inkml:trace>
  <inkml:trace contextRef="#ctx0" brushRef="#br0" timeOffset="9485.483">3655 3754 9848 0 0,'0'0'222'0'0,"0"0"30"0"0,0 0 19 0 0,1-8 1146 0 0,-9 5 1557 0 0,5 5-2816 0 0,0-1 1 0 0,0 1 0 0 0,1 0-1 0 0,-1 0 1 0 0,0 0 0 0 0,1 0 0 0 0,0 0-1 0 0,-1 1 1 0 0,1-1 0 0 0,0 1-1 0 0,0-1 1 0 0,0 1 0 0 0,1 0 0 0 0,-1 0-1 0 0,1 0 1 0 0,-1 0 0 0 0,1 0 0 0 0,0 0-1 0 0,0 0 1 0 0,1 0 0 0 0,-1 1-1 0 0,0 1-158 0 0,-25 50 994 0 0,-2 16-250 0 0,9 7-280 0 0,29-15-270 0 0,-9-60-196 0 0,1 0 0 0 0,-1 1 0 0 0,1-1 0 0 0,-1 0 0 0 0,1 0 0 0 0,0-1 0 0 0,0 1 0 0 0,1 0 0 0 0,-1-1 0 0 0,0 1 0 0 0,1-1 0 0 0,0 0 0 0 0,-1 0 0 0 0,1 0 0 0 0,0 0 0 0 0,0 0 0 0 0,0 0 0 0 0,0-1 0 0 0,1 0 0 0 0,-1 1 0 0 0,0-1 0 0 0,0 0 0 0 0,1-1 0 0 0,-1 1 0 0 0,1-1 0 0 0,-1 1 0 0 0,1-1 0 0 0,-1 0 0 0 0,1 0 0 0 0,-1-1 0 0 0,1 1 0 0 0,-1-1 0 0 0,0 1 0 0 0,1-1 0 0 0,-1 0 0 0 0,0-1 0 0 0,0 1 0 0 0,1 0 0 0 0,-1-1 0 0 0,2-1 2 0 0,13-7 1 0 0,-9 5 0 0 0,1 1 0 0 0,-2-2 1 0 0,1 1-1 0 0,-1-1 0 0 0,1-1 0 0 0,-2 1 0 0 0,1-1 0 0 0,-1-1 0 0 0,4-4-1 0 0,-1 0 56 0 0,0-1-1 0 0,-1 0 1 0 0,0 0 0 0 0,-1-1 0 0 0,-1 0-1 0 0,0 0 1 0 0,-1-1 0 0 0,-1 0 0 0 0,0 0-1 0 0,2-10-55 0 0,-7 20 47 0 0,1 1 0 0 0,-1 0 0 0 0,0 0 0 0 0,0-1-1 0 0,0 1 1 0 0,-1 0 0 0 0,0 0 0 0 0,0-1 0 0 0,0 1-1 0 0,0 0 1 0 0,0 0 0 0 0,-1 0 0 0 0,0 0 0 0 0,0 0 0 0 0,0 1-1 0 0,0-1 1 0 0,0 0 0 0 0,-1 1 0 0 0,0 0 0 0 0,0 0-1 0 0,0-1 1 0 0,0 2 0 0 0,0-1 0 0 0,0 0 0 0 0,-1 1-1 0 0,1-1 1 0 0,-4 0-47 0 0,-72-15-560 0 0,49 16-1757 0 0,13 2 946 0 0</inkml:trace>
  <inkml:trace contextRef="#ctx0" brushRef="#br0" timeOffset="22698.334">238 3591 9168 0 0,'5'-25'1793'0'0,"-13"40"-33"0"0,-22 34-1177 0 0,-8 16 41 0 0,-24 61 534 0 0,-39 130 759 0 0,98-199-953 0 0,4-55-924 0 0,0 0 0 0 0,0 0 0 0 0,1 0-1 0 0,-1-1 1 0 0,1 1 0 0 0,0 0 0 0 0,-1-1-1 0 0,1 1 1 0 0,0-1 0 0 0,0 0 0 0 0,0 1-1 0 0,0-1 1 0 0,0 0 0 0 0,0 0 0 0 0,0 0-1 0 0,0 0 1 0 0,0-1 0 0 0,1 1 0 0 0,-1-1 0 0 0,0 1-1 0 0,1-1 1 0 0,-1 0 0 0 0,0 0 0 0 0,1 0-1 0 0,-1 0 1 0 0,0 0 0 0 0,2 0-40 0 0,0-1 94 0 0,125 7 834 0 0,-49 0-1064 0 0,-76-7 252 0 0,6-1-6735 0 0,-3-2 835 0 0</inkml:trace>
  <inkml:trace contextRef="#ctx0" brushRef="#br0" timeOffset="22949.096">64 3913 12872 0 0,'0'0'50'0'0,"-1"-1"1"0"0,1 1 0 0 0,0 0-1 0 0,0-1 1 0 0,-1 1 0 0 0,1-1 0 0 0,0 1-1 0 0,0-1 1 0 0,0 1 0 0 0,-1-1 0 0 0,1 1-1 0 0,0-1 1 0 0,0 1 0 0 0,0-1-1 0 0,0 1 1 0 0,0-1 0 0 0,0 1 0 0 0,0-1-1 0 0,0 0 1 0 0,0 1 0 0 0,0-1 0 0 0,1 1-1 0 0,-1-1 1 0 0,0 1 0 0 0,0-1-1 0 0,0 1 1 0 0,1-1 0 0 0,-1 1 0 0 0,0 0-1 0 0,1-1 1 0 0,-1 1 0 0 0,0-1-1 0 0,1 1 1 0 0,-1 0 0 0 0,0-1 0 0 0,1 1-1 0 0,-1 0 1 0 0,1-1 0 0 0,-1 1 0 0 0,0 0-1 0 0,1 0 1 0 0,-1-1 0 0 0,1 1-1 0 0,-1 0 1 0 0,1 0 0 0 0,-1 0 0 0 0,1 0-1 0 0,-1-1 1 0 0,1 1 0 0 0,0 0-1 0 0,-1 0 1 0 0,1 0 0 0 0,-1 0 0 0 0,1 0-1 0 0,-1 0 1 0 0,1 1-51 0 0,36-19 592 0 0,54-8-273 0 0,53-8 283 0 0,-30 2-1526 0 0,-105 28-3045 0 0,1-1-1331 0 0</inkml:trace>
  <inkml:trace contextRef="#ctx0" brushRef="#br0" timeOffset="23208.664">158 3566 12752 0 0,'-25'-21'1400'0'0,"37"9"-144"0"0,5 2-888 0 0,0 0 1 0 0,0 2 0 0 0,1 0-1 0 0,0 0 1 0 0,0 2 0 0 0,6-1-369 0 0,18-8 395 0 0,-5 5-482 0 0,0 2-1 0 0,1 1 0 0 0,0 2 0 0 0,0 2 0 0 0,0 1 1 0 0,36 3 87 0 0,-67-1-122 0 0,29 4-5037 0 0,-17-2-97 0 0</inkml:trace>
  <inkml:trace contextRef="#ctx0" brushRef="#br0" timeOffset="24005.721">449 4212 7976 0 0,'9'-12'824'0'0,"-6"7"-708"0"0,-2 4 478 0 0,-1 1 178 0 0,0 0 27 0 0,0 0-20 0 0,0 0-118 0 0,0 0-56 0 0,0 0-11 0 0,0 0-34 0 0,0 2-135 0 0,-23 77 980 0 0,-44 108-524 0 0,47-87-881 0 0,20-87-13 0 0,13-18-493 0 0,48-72 71 0 0,-45 54 411 0 0,1 1 1 0 0,1 1-1 0 0,0 0 1 0 0,2 1 0 0 0,10-7 23 0 0,61-34 278 0 0,-91 62-268 0 0,0-1 0 0 0,0 0 0 0 0,0 0 1 0 0,0 1-1 0 0,0-1 0 0 0,0 0 0 0 0,0 0 0 0 0,0 0 0 0 0,0 1 0 0 0,0-1 0 0 0,0 0 0 0 0,0 0 0 0 0,0 0 0 0 0,0 1 1 0 0,0-1-1 0 0,1 0 0 0 0,-1 0 0 0 0,0 0 0 0 0,0 1 0 0 0,0-1 0 0 0,0 0 0 0 0,0 0 0 0 0,1 0 0 0 0,-1 0 0 0 0,0 1 1 0 0,0-1-1 0 0,0 0 0 0 0,0 0 0 0 0,1 0 0 0 0,-1 0 0 0 0,0 0 0 0 0,0 0 0 0 0,0 0 0 0 0,1 0 0 0 0,-1 1 0 0 0,0-1 1 0 0,0 0-1 0 0,1 0 0 0 0,-1 0 0 0 0,0 0 0 0 0,0 0 0 0 0,0 0 0 0 0,1 0 0 0 0,-1 0 0 0 0,0 0 0 0 0,0 0 0 0 0,1-1 0 0 0,-1 1 1 0 0,0 0-1 0 0,0 0 0 0 0,1 0-10 0 0,-15 17 102 0 0,-77 58 232 0 0,31-38-206 0 0,17-3 322 0 0,42-34-320 0 0,2 3-81 0 0,-1-1 0 0 0,1 1 0 0 0,0-1-1 0 0,0 1 1 0 0,0-1 0 0 0,0 1 0 0 0,0-1 0 0 0,0 0 0 0 0,0 0 0 0 0,1 1 0 0 0,-1-1 0 0 0,1 0 0 0 0,0 0 0 0 0,0-1-1 0 0,-1 1 1 0 0,1 0 0 0 0,0-1 0 0 0,1 1 0 0 0,-1-1 0 0 0,0 1 0 0 0,0-1 0 0 0,1 0 0 0 0,1 1-49 0 0,7 5 169 0 0,65 44 146 0 0,-7-16-94 0 0,-61-33-1094 0 0,-6-1-3671 0 0,-2-1-1582 0 0</inkml:trace>
  <inkml:trace contextRef="#ctx0" brushRef="#br0" timeOffset="113732.118">3684 504 7376 0 0,'-4'-6'421'0'0,"-31"-25"1270"0"0,23 19-603 0 0,8 0 418 0 0,0 1 158 0 0,2-1 970 0 0,4 33-1815 0 0,2 34-57 0 0,18 11-532 0 0,20 40-64 0 0,0 30 34 0 0,26 81 145 0 0,-13-22 467 0 0,22 107-169 0 0,-41-173-558 0 0,-7-3 86 0 0,16 46 45 0 0,-26-29 258 0 0,-12-56-188 0 0,-3-54-80 0 0,-4-14-152 0 0,-1-19-209 0 0,1 0-37 0 0,0 0-7 0 0,8 2-1300 0 0,-5-1-5845 0 0,-3-1 1972 0 0</inkml:trace>
  <inkml:trace contextRef="#ctx0" brushRef="#br0" timeOffset="114216.67">3655 2293 9384 0 0,'-50'-17'976'0'0,"23"6"344"0"0,26 10-871 0 0,1 1-26 0 0,0 0-9 0 0,-8-8 900 0 0,9 8-1162 0 0,-1 0 34 0 0,10-5 228 0 0,68 12 384 0 0,129 8 362 0 0,-55-3-463 0 0,-33-4 103 0 0,148 12 1094 0 0,-112 3-1732 0 0,-44 6-162 0 0,34 8 118 0 0,-68-28-56 0 0,-50-17-507 0 0,-26 1-196 0 0,2 1 341 0 0,2-8-5111 0 0,-8 6-579 0 0</inkml:trace>
  <inkml:trace contextRef="#ctx0" brushRef="#br0" timeOffset="115080.369">4119 463 5552 0 0,'0'0'124'0'0,"-2"-3"301"0"0,3 0-398 0 0,-1 2 96 0 0,0 0 1 0 0,-1-1-1 0 0,1 1 0 0 0,0 0 1 0 0,-1 0-1 0 0,1 0 0 0 0,-1 0 1 0 0,1 0-1 0 0,-1 0 0 0 0,0 0 1 0 0,1 0-1 0 0,-1 0 0 0 0,0 0 1 0 0,0 0-1 0 0,0 0 0 0 0,1 0 1 0 0,-1 0-1 0 0,0 1 0 0 0,0-1 1 0 0,0 0-1 0 0,0 1 1 0 0,0-1-1 0 0,-1 1 0 0 0,1-1 1 0 0,0 1-1 0 0,0-1 0 0 0,0 1 1 0 0,0 0-1 0 0,-1 0 0 0 0,1-1 1 0 0,-1 1-124 0 0,2 0 352 0 0,0 0 0 0 0,0 0-22 0 0,0 0-88 0 0,0 0-40 0 0,0 0-8 0 0,0 0 3 0 0,0 0 22 0 0,0 0 5 0 0,14 5 240 0 0,37 12 174 0 0,0 2 0 0 0,-1 2 1 0 0,-1 3-1 0 0,39 25-638 0 0,48 32 831 0 0,93 33 416 0 0,-7-29-42 0 0,-118-49-664 0 0,323 130 529 0 0,-307-114-982 0 0,67 26 392 0 0,-61-27-160 0 0,-115-42-134 0 0,3 3-233 0 0,-6-9-5235 0 0,-8-3 4290 0 0</inkml:trace>
  <inkml:trace contextRef="#ctx0" brushRef="#br0" timeOffset="115885.2">5513 1336 9936 0 0,'-72'-5'1352'0'0,"-1"8"3200"0"0,72-3-4164 0 0,1 0-86 0 0,0 0-41 0 0,0 0-5 0 0,0 0-22 0 0,0 0-97 0 0,0 0-45 0 0,0 0-11 0 0,7 2 53 0 0,6 2-67 0 0,0-1-1 0 0,0-1 1 0 0,1 0 0 0 0,-1-1-1 0 0,0-1 1 0 0,1 0 0 0 0,9-1-67 0 0,13 0 157 0 0,176-3 845 0 0,80-2 282 0 0,-105 12-984 0 0,155-2-172 0 0,-255 1-64 0 0,-32 1 75 0 0,-30-3-75 0 0,-24-3-33 0 0,-1 0-86 0 0,2 1-45 0 0,17 2-117 0 0,-11-2-6628 0 0,-8-1 757 0 0</inkml:trace>
  <inkml:trace contextRef="#ctx0" brushRef="#br0" timeOffset="116718.338">4314 2046 10680 0 0,'0'0'241'0'0,"0"0"38"0"0,-3-12 366 0 0,5-16 1591 0 0,-3 27-2101 0 0,-1 1 0 0 0,0-1 0 0 0,0 1 0 0 0,0 0 0 0 0,1 0 0 0 0,-1 0 0 0 0,0 0 0 0 0,0 0 0 0 0,0 0 0 0 0,0 0 0 0 0,1 1 1 0 0,-1-1-1 0 0,0 1 0 0 0,0-1 0 0 0,0 1 0 0 0,1 0 0 0 0,-1-1 0 0 0,0 1 0 0 0,1 0 0 0 0,-1 0 0 0 0,1 0 0 0 0,-1 1 0 0 0,1-1 0 0 0,-1 1-135 0 0,-68 70 1029 0 0,-113 117 598 0 0,149-160-1527 0 0,19-16 115 0 0,0 0 1 0 0,0-1-1 0 0,-2-1 0 0 0,1-1 0 0 0,-17 8-215 0 0,27-16 126 0 0,1 0 1 0 0,0-1-1 0 0,0 0 0 0 0,-1 0 1 0 0,1 0-1 0 0,0-1 0 0 0,-1 1 1 0 0,1-2-1 0 0,-1 1 0 0 0,1 0 1 0 0,-1-1-1 0 0,1 0 1 0 0,0 0-1 0 0,0-1 0 0 0,-1 1 1 0 0,1-1-1 0 0,0 0 0 0 0,0-1 1 0 0,1 1-1 0 0,-1-1 0 0 0,0 0-126 0 0,-42-26 544 0 0,-8-35-296 0 0,29 16-72 0 0,9-1-542 0 0,2 13-2988 0 0,17 34 1804 0 0,8-3-60 0 0</inkml:trace>
  <inkml:trace contextRef="#ctx0" brushRef="#br0" timeOffset="117768.546">6030 1087 7776 0 0,'0'0'174'0'0,"0"0"29"0"0,0 0 12 0 0,0 0-35 0 0,0 2-50 0 0,-4 23 7446 0 0,4-26-7271 0 0,0 1-1 0 0,13-20 750 0 0,10-25-742 0 0,-23 43-246 0 0,0 2 17 0 0,-7-5 117 0 0,5 6-197 0 0,0 0-1 0 0,0-1 1 0 0,0 1-1 0 0,0 0 1 0 0,0 0 0 0 0,0 0-1 0 0,0 0 1 0 0,0 0-1 0 0,1 1 1 0 0,-1-1-1 0 0,0 0 1 0 0,1 1-1 0 0,-1-1 1 0 0,1 1 0 0 0,0 0-1 0 0,-1 0 1 0 0,1-1-1 0 0,0 1 1 0 0,0 0-1 0 0,0 0 1 0 0,0 0 0 0 0,0 1-3 0 0,-11 15 131 0 0,-40 64 356 0 0,10-3-381 0 0,-18 24 146 0 0,54-94-232 0 0,5-7 44 0 0,1 0 0 0 0,-1 0 0 0 0,0 0 0 0 0,0 0 0 0 0,0-1 0 0 0,0 1 0 0 0,-1 0 0 0 0,1-1 0 0 0,0 1 0 0 0,-1-1 0 0 0,1 0 0 0 0,-1 1 0 0 0,1-1 0 0 0,-1 0 0 0 0,0 0 0 0 0,1 0 0 0 0,-1 0 0 0 0,0 0 0 0 0,0 0 0 0 0,0 0 0 0 0,0-1 0 0 0,1 1 0 0 0,-1-1 0 0 0,0 0 0 0 0,0 1 0 0 0,0-1 0 0 0,0 0 0 0 0,0 0 0 0 0,0 0 0 0 0,-2 0-64 0 0,-5-4 158 0 0,0 0 0 0 0,1-1 0 0 0,0 1 0 0 0,0-2 0 0 0,0 1 0 0 0,1-1 0 0 0,0 0 0 0 0,0-1 0 0 0,0 1 0 0 0,1-1 0 0 0,-4-5-158 0 0,4 4-22 0 0,0-1 0 0 0,0 0 0 0 0,0 0 0 0 0,1 0 0 0 0,1-1 0 0 0,0 0 0 0 0,0 0 0 0 0,0 0 0 0 0,2 0 0 0 0,-1 0 0 0 0,1-1 0 0 0,1 1 0 0 0,0-1 0 0 0,0 1 0 0 0,1-5 22 0 0,-5-14-1194 0 0,1 19-5350 0 0,3 9-13 0 0</inkml:trace>
  <inkml:trace contextRef="#ctx0" brushRef="#br0" timeOffset="121649.947">5454 2201 12360 0 0,'-18'-23'2513'0'0,"5"21"181"0"0,12 2-2042 0 0,-9 19 834 0 0,-9 33 40 0 0,-29 135 238 0 0,3-35-1664 0 0,44-119-862 0 0,1-32 182 0 0,10 10-6548 0 0,-3-10 823 0 0</inkml:trace>
  <inkml:trace contextRef="#ctx0" brushRef="#br0" timeOffset="122208.078">6985 1185 8568 0 0,'0'-1'9'0'0,"0"1"0"0"0,-1 0 0 0 0,1-1 0 0 0,-1 1 0 0 0,1-1 0 0 0,0 1 0 0 0,-1 0 0 0 0,1-1 1 0 0,0 1-1 0 0,0-1 0 0 0,-1 1 0 0 0,1-1 0 0 0,0 1 0 0 0,0-1 0 0 0,0 1 0 0 0,-1-1 0 0 0,1 1 0 0 0,0-1 0 0 0,0 0 0 0 0,0 1 1 0 0,0-1-1 0 0,0 1 0 0 0,0-1 0 0 0,0 1 0 0 0,0-1 0 0 0,0 1 0 0 0,1-1 0 0 0,-1 1 0 0 0,0-1 0 0 0,0 1 0 0 0,0-1 1 0 0,1 1-1 0 0,-1-1 0 0 0,0 1 0 0 0,0-1 0 0 0,1 1 0 0 0,-1-1 0 0 0,1 1 0 0 0,-1 0 0 0 0,0-1 0 0 0,1 1 0 0 0,-1 0 1 0 0,1-1-1 0 0,-1 1 0 0 0,0 0 0 0 0,1-1 0 0 0,-1 1 0 0 0,1 0 0 0 0,-1 0 0 0 0,1 0 0 0 0,0-1 0 0 0,-1 1 0 0 0,1 0 0 0 0,-1 0 1 0 0,1 0-1 0 0,-1 0 0 0 0,1 0 0 0 0,0 0-9 0 0,10-6 73 0 0,80-51 4495 0 0,-84 55-4154 0 0,-1 0 0 0 0,1 1 1 0 0,-1-1-1 0 0,1 1 1 0 0,0 1-1 0 0,-1 0 0 0 0,1 0 1 0 0,0 0-1 0 0,0 0 1 0 0,-1 1-1 0 0,7 2-414 0 0,1 26 1121 0 0,-16-17-1040 0 0,0 0 0 0 0,-1 0 0 0 0,0 0-1 0 0,-1-1 1 0 0,0 1 0 0 0,-1-1-1 0 0,-1 0 1 0 0,1 0 0 0 0,-1-1 0 0 0,-1 0-1 0 0,0 0 1 0 0,-1 0 0 0 0,-1 1-81 0 0,-43 70 502 0 0,51-79-483 0 0,0-1-1 0 0,0 0 1 0 0,0 0-1 0 0,0 0 1 0 0,0 1-1 0 0,1-1 1 0 0,-1 1-1 0 0,1-1 1 0 0,-1 0-1 0 0,1 1 1 0 0,-1-1-1 0 0,1 1 1 0 0,0-1-1 0 0,-1 1 1 0 0,1 0-1 0 0,0-1 0 0 0,0 1 1 0 0,0-1-1 0 0,0 1 1 0 0,1-1-1 0 0,-1 1 1 0 0,0-1-1 0 0,1 1 1 0 0,-1-1-1 0 0,0 1 1 0 0,1-1-1 0 0,0 1 1 0 0,-1-1-1 0 0,1 0 1 0 0,0 1-1 0 0,0-1 1 0 0,0 0-1 0 0,0 0 1 0 0,0 0-1 0 0,0 0 1 0 0,0 1-1 0 0,0-1 0 0 0,1-1 1 0 0,-1 1-1 0 0,0 0 1 0 0,0 0-1 0 0,1 0-18 0 0,8 1 81 0 0,-1 0-1 0 0,0-1 0 0 0,1 0 1 0 0,-1-1-1 0 0,1 0 0 0 0,-1 0 1 0 0,1-1-1 0 0,-1 0 0 0 0,1-1 1 0 0,-1 0-1 0 0,0 0 1 0 0,4-2-82 0 0,-13 4 7 0 0,94-26 347 0 0,39-8-3044 0 0,-105 28 1225 0 0,1-3-20 0 0</inkml:trace>
  <inkml:trace contextRef="#ctx0" brushRef="#br0" timeOffset="124479.909">6905 2959 13016 0 0,'7'-19'1412'0'0,"-5"16"-1328"0"0,-1 2 288 0 0,-1 1 121 0 0,0 0 19 0 0,0 0-32 0 0,0 0-160 0 0,0 0-68 0 0,3 26 214 0 0,-13 54 206 0 0,-9 50 176 0 0,-3-22-268 0 0,-5 0 0 0 0,-30 74-580 0 0,40-133 468 0 0,51-161 1907 0 0,-26 80-1976 0 0,47-175-5 0 0,9-45-414 0 0,-43 166 20 0 0,23-17-66 0 0,-18 57-20 0 0,-26 45 81 0 0,1 0-1 0 0,-1-1 1 0 0,1 1-1 0 0,-1 0 0 0 0,1 0 1 0 0,-1-1-1 0 0,1 1 1 0 0,0 0-1 0 0,0 0 0 0 0,0 0 1 0 0,-1 0-1 0 0,1 0 1 0 0,0 0-1 0 0,0 0 0 0 0,1 0 1 0 0,-1 0-1 0 0,0 1 1 0 0,0-1-1 0 0,0 0 0 0 0,0 1 1 0 0,1-1-1 0 0,-1 1 1 0 0,0-1-1 0 0,1 1 1 0 0,-1 0-1 0 0,1-1 6 0 0,1 2-19 0 0,0 1-1 0 0,0-1 1 0 0,0 1-1 0 0,-1 0 1 0 0,1 0-1 0 0,-1 0 1 0 0,1 0-1 0 0,-1 0 1 0 0,0 0 0 0 0,1 1-1 0 0,-1-1 1 0 0,0 1-1 0 0,-1-1 1 0 0,1 1-1 0 0,0 0 1 0 0,-1 0-1 0 0,2 3 20 0 0,1 1-30 0 0,12 23-7 0 0,-2 2 1 0 0,0 0 0 0 0,-2 0 0 0 0,-2 1-1 0 0,4 23 37 0 0,41 151 0 0 0,-32-109 0 0 0,28 166 64 0 0,-38-193 131 0 0,-13-71-242 0 0,1 0-1 0 0,-1 0 1 0 0,1 0-1 0 0,-1 0 1 0 0,1 0-1 0 0,-1 0 1 0 0,0 0-1 0 0,1 0 1 0 0,-1 0-1 0 0,1 0 1 0 0,-1 0 0 0 0,1 0-1 0 0,-1 0 1 0 0,0-1-1 0 0,1 1 1 0 0,-1 0-1 0 0,0 0 1 0 0,1 0-1 0 0,-1-1 1 0 0,1 1 0 0 0,-1 0-1 0 0,0 0 1 0 0,1-1-1 0 0,-1 1 1 0 0,0 0-1 0 0,0-1 1 0 0,1 1-1 0 0,-1 0 1 0 0,0-1 0 0 0,0 1-1 0 0,0-1 1 0 0,1 1-1 0 0,-1 0 1 0 0,0-1-1 0 0,0 1 1 0 0,0-1-1 0 0,0 1 1 0 0,0 0 0 0 0,0-1-1 0 0,0 1 1 0 0,0-1-1 0 0,0 1 1 0 0,0-1-1 0 0,0 1 1 0 0,0 0-1 0 0,0-1 1 0 0,0 1-1 0 0,0-1 1 0 0,0 1 0 0 0,0-1-1 0 0,-1 1 1 0 0,1 0-1 0 0,0-1 1 0 0,0 1-1 0 0,-1 0 1 0 0,1-1-1 0 0,0 1 1 0 0,0-1 47 0 0,-3-10-5034 0 0,-1-1-1574 0 0</inkml:trace>
  <inkml:trace contextRef="#ctx0" brushRef="#br0" timeOffset="124718.955">6938 3441 10824 0 0,'-11'-4'1181'0'0,"2"-9"471"0"0,9 12-1061 0 0,29-16 1747 0 0,94-40 171 0 0,-100 48-2304 0 0,0 1 0 0 0,1 0 0 0 0,0 2 0 0 0,0 1-1 0 0,19-2-204 0 0,67 1-492 0 0,-93 6-1088 0 0,-2 0-4931 0 0</inkml:trace>
  <inkml:trace contextRef="#ctx0" brushRef="#br0" timeOffset="125159.951">7532 3493 9648 0 0,'50'-26'2306'0'0,"-48"25"-1604"0"0,-2 1 2 0 0,10-7 4830 0 0,-18 56-4262 0 0,2-30-1143 0 0,-1 25 63 0 0,-9 64 190 0 0,16-101-331 0 0,0-1 1 0 0,0 1 0 0 0,1 0-1 0 0,0-1 1 0 0,0 1 0 0 0,0-1-1 0 0,1 1 1 0 0,0-1-1 0 0,0 0 1 0 0,1 0 0 0 0,1 4-52 0 0,29 5 394 0 0,-30-15-525 0 0,-1 0 0 0 0,1 0 0 0 0,-1 0 0 0 0,1 0 0 0 0,0-1 0 0 0,-1 1 0 0 0,1-1 0 0 0,-1 1 0 0 0,1-1 0 0 0,-1 0 0 0 0,1 0 0 0 0,-1 0 0 0 0,0-1 0 0 0,1 1 0 0 0,-1 0 0 0 0,0-1 0 0 0,0 1 0 0 0,0-1 0 0 0,0 0 0 0 0,0 0 0 0 0,0 0 0 0 0,-1 0 0 0 0,1 0 0 0 0,0 0 0 0 0,-1 0 0 0 0,1-3 131 0 0,1 1-862 0 0,4-7-5629 0 0</inkml:trace>
  <inkml:trace contextRef="#ctx0" brushRef="#br0" timeOffset="125563.828">7551 3260 10048 0 0,'1'0'45'0'0,"0"-1"1"0"0,0 1 0 0 0,0 0-1 0 0,0 0 1 0 0,0 0 0 0 0,0 0-1 0 0,0 0 1 0 0,0 0 0 0 0,-1 0-1 0 0,1 0 1 0 0,0 1-1 0 0,0-1 1 0 0,0 0 0 0 0,0 0-1 0 0,0 1 1 0 0,0-1 0 0 0,-1 0-1 0 0,1 1 1 0 0,0-1 0 0 0,0 1-1 0 0,0-1 1 0 0,-1 1 0 0 0,1 0-1 0 0,0-1 1 0 0,-1 1-1 0 0,1 0 1 0 0,-1-1 0 0 0,1 1-1 0 0,-1 0 1 0 0,1 0 0 0 0,-1-1-1 0 0,1 1 1 0 0,-1 0 0 0 0,1 1-46 0 0,-1-2 536 0 0,0 0 9 0 0,2 6 6061 0 0,-27-43-6194 0 0,19 18-350 0 0,6 19-62 0 0,-1-1 0 0 0,1 0-1 0 0,0 0 1 0 0,-1 1-1 0 0,1-1 1 0 0,0 0-1 0 0,0 0 1 0 0,-1 0 0 0 0,1 1-1 0 0,0-1 1 0 0,0 0-1 0 0,0 0 1 0 0,0 0 0 0 0,0 0-1 0 0,0 1 1 0 0,0-1-1 0 0,0 0 1 0 0,0 0-1 0 0,1 0 1 0 0,-1 0 0 0 0,0 1-1 0 0,1-1 1 0 0,-1 0-1 0 0,0 0 1 0 0,1 1 0 0 0,-1-1-1 0 0,1 0 1 0 0,-1 1-1 0 0,1-1 1 0 0,-1 0-1 0 0,1 1 1 0 0,-1-1 0 0 0,1 1-1 0 0,0-1 1 0 0,-1 1-1 0 0,1-1 1 0 0,0 1 0 0 0,-1-1-1 0 0,1 1 1 0 0,0 0-1 0 0,0-1 1 0 0,0 1-1 0 0,0 0 1 0 0,1-1-14 0 0,0 0 0 0 0,0 0-1 0 0,0 0 1 0 0,0 0-1 0 0,1 0 1 0 0,-1 1 0 0 0,0-1-1 0 0,0 1 1 0 0,1 0-1 0 0,-1-1 1 0 0,0 1 0 0 0,1 0-1 0 0,-1 0 1 0 0,0 1-1 0 0,0-1 1 0 0,1 0 0 0 0,-1 1-1 0 0,0-1 1 0 0,0 1-1 0 0,1 0 1 0 0,-1 0 0 0 0,0 0-1 0 0,0 0 1 0 0,0 0-1 0 0,0 0 1 0 0,0 0 0 0 0,-1 1-1 0 0,1-1 1 0 0,0 1-1 0 0,-1 0 1 0 0,1-1-1 0 0,0 1 1 0 0,-1 0 0 0 0,1 0 14 0 0,1 2-17 0 0,1 1 1 0 0,-1-1-1 0 0,0 0 1 0 0,0 1-1 0 0,0 0 1 0 0,-1 0 0 0 0,1 0-1 0 0,-1 0 1 0 0,0 0-1 0 0,-1 1 1 0 0,1-1-1 0 0,-1 0 1 0 0,0 1-1 0 0,-1 0 17 0 0,0-4 27 0 0,-1 1 0 0 0,0 0-1 0 0,0-1 1 0 0,0 1 0 0 0,-1-1-1 0 0,1 1 1 0 0,-1-1 0 0 0,1 0-1 0 0,-1 1 1 0 0,0-1 0 0 0,0 0-1 0 0,0 0 1 0 0,0 0 0 0 0,0 0-1 0 0,0-1 1 0 0,0 1 0 0 0,-1-1-1 0 0,1 1 1 0 0,-1-1 0 0 0,1 0-1 0 0,-1 0 1 0 0,1 0 0 0 0,-1 0-1 0 0,0 0 1 0 0,1-1 0 0 0,-1 1-1 0 0,0-1 1 0 0,0 1 0 0 0,1-1-1 0 0,-1 0 1 0 0,0 0 0 0 0,0-1-1 0 0,0 1 1 0 0,1-1 0 0 0,-1 1-1 0 0,0-1 1 0 0,0 0 0 0 0,1 0-1 0 0,-1 0-26 0 0,-20-17-839 0 0,21 10-2363 0 0,1 5 814 0 0,0-2-3486 0 0</inkml:trace>
  <inkml:trace contextRef="#ctx0" brushRef="#br0" timeOffset="125926.754">8120 3194 12728 0 0,'0'0'289'0'0,"0"0"40"0"0,0 0 21 0 0,0 0-45 0 0,0 0-114 0 0,0 0 254 0 0,0 0 130 0 0,8 0 645 0 0,84-15 2105 0 0,108-4-1277 0 0,-101 19-2455 0 0,-97 0-5 0 0,-2 0-897 0 0,0 1-394 0 0,0 4-79 0 0</inkml:trace>
  <inkml:trace contextRef="#ctx0" brushRef="#br0" timeOffset="126204.711">8042 3338 12440 0 0,'0'0'281'0'0,"2"0"40"0"0,55-2 1359 0 0,52-11 1448 0 0,-13 3-1584 0 0,-27 4-2323 0 0,-23-1-3934 0 0,-27 2-1261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59:3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1040 65 14424 0 0,'3'-2'75'0'0,"-2"1"-27"0"0,0 1 0 0 0,0-1 0 0 0,0 1 1 0 0,-1-1-1 0 0,1 0 0 0 0,0 1 1 0 0,-1-1-1 0 0,1 0 0 0 0,0 0 1 0 0,-1 1-1 0 0,1-1 0 0 0,-1 0 1 0 0,1 0-1 0 0,-1 0 0 0 0,0 0 1 0 0,1 0-1 0 0,-1 0 0 0 0,0 1 0 0 0,0-1 1 0 0,1 0-1 0 0,-1 0 0 0 0,0 0 1 0 0,0 0-1 0 0,0 0 0 0 0,0 0 1 0 0,0 0-1 0 0,-1 0 0 0 0,1 0 1 0 0,0 0-1 0 0,0 0 0 0 0,0 0 1 0 0,-1 0-1 0 0,1 0-48 0 0,-2-1 139 0 0,-1-1 0 0 0,1 0 0 0 0,0 1 1 0 0,-1 0-1 0 0,1-1 0 0 0,-1 1 0 0 0,0 0 1 0 0,0 1-1 0 0,0-1 0 0 0,0 0 0 0 0,0 1 0 0 0,0 0 1 0 0,0-1-1 0 0,0 1 0 0 0,-1 1 0 0 0,1-1 0 0 0,0 0 1 0 0,-1 1-1 0 0,1-1 0 0 0,0 1 0 0 0,-1 0 0 0 0,1 0 1 0 0,-1 1-1 0 0,0-1-139 0 0,-7 0 161 0 0,-59-2-100 0 0,0 3-1 0 0,1 3 1 0 0,-41 8-61 0 0,47-4 6 0 0,-135 14-6 0 0,33 2 0 0 0,162-23 6 0 0,1 1 0 0 0,-1-1 0 0 0,1 1-1 0 0,0-1 1 0 0,0 1 0 0 0,0 0 0 0 0,0 0-1 0 0,0 0 1 0 0,0 0 0 0 0,0 1 0 0 0,1-1-1 0 0,-1 0 1 0 0,1 1 0 0 0,-1-1 0 0 0,1 1-1 0 0,0 0 1 0 0,0-1 0 0 0,0 1 0 0 0,1 0-1 0 0,-1-1 1 0 0,0 1 0 0 0,1 0 0 0 0,0 0-1 0 0,0 0 1 0 0,0 0 0 0 0,0-1-1 0 0,0 1 1 0 0,0 0 0 0 0,1 0 0 0 0,0 0-1 0 0,-1-1 1 0 0,1 1 0 0 0,0 0 0 0 0,0-1-1 0 0,0 1 1 0 0,1-1 0 0 0,-1 1 0 0 0,1-1-1 0 0,0 1-5 0 0,2 5 0 0 0,0 0 0 0 0,1-1 0 0 0,0 1 0 0 0,1-1 0 0 0,0 0 0 0 0,0 0 0 0 0,0-1 0 0 0,1 0 0 0 0,0 0 0 0 0,2 1 0 0 0,6 3 133 0 0,1-1-1 0 0,0-1 1 0 0,0-1-1 0 0,1 0 1 0 0,0-1-1 0 0,0-1 0 0 0,1 0 1 0 0,-1-2-1 0 0,3 0-132 0 0,123 15 1054 0 0,-118-14-998 0 0,90 23 280 0 0,-113-26-270 0 0,-1 1 1 0 0,4 5-45 0 0,-3-5-12 0 0,0 1 1 0 0,-1-1 0 0 0,1 0-1 0 0,-1 1 1 0 0,1 0 0 0 0,-1-1-1 0 0,0 1 1 0 0,0 0 0 0 0,0 0-1 0 0,-1-1 1 0 0,1 1-1 0 0,-1 0 1 0 0,1 0 0 0 0,-1 0-1 0 0,0 0 1 0 0,0 0 0 0 0,-1 2-11 0 0,0 2 19 0 0,-1-1 1 0 0,0 1 0 0 0,0-1 0 0 0,-1 0 0 0 0,0 1-1 0 0,0-2 1 0 0,-1 1 0 0 0,1 0 0 0 0,-1-1-1 0 0,0 1 1 0 0,-1-1 0 0 0,-3 4-20 0 0,-25 20 67 0 0,-2-2 0 0 0,0-1 1 0 0,-2-1-1 0 0,0-2 0 0 0,-38 16-67 0 0,-86 48 53 0 0,109-55-53 0 0,-80 58 0 0 0,44-7 80 0 0,79-71-80 0 0,22 2-88 0 0,-1-12 119 0 0,0 0-1 0 0,1-1 1 0 0,-1-1-1 0 0,0 0 0 0 0,0 0 1 0 0,1-2-1 0 0,-1 1 1 0 0,11-4-31 0 0,-21 5 3 0 0,105-14 486 0 0,-2 6-294 0 0,44 2 146 0 0,44 3-205 0 0,105 0-8 0 0,-191-5-1676 0 0,-112 6-1601 0 0,1 1 1310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59:3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15344 0 0,'0'0'348'0'0,"0"0"49"0"0,0 0 21 0 0,0 0-40 0 0,0 0-220 0 0,0 0-6 0 0,2 1 28 0 0,5 5-45 0 0,-1 1 0 0 0,0-1-1 0 0,-1 1 1 0 0,1 0-1 0 0,-1 0 1 0 0,0 1-1 0 0,-1-1 1 0 0,0 1-1 0 0,0 0 1 0 0,-1 0 0 0 0,0 1-1 0 0,0-1 1 0 0,1 8-135 0 0,-3-13 53 0 0,2 9 100 0 0,-1 1 0 0 0,0 1 0 0 0,-1-1 0 0 0,0 0 0 0 0,-1 0 0 0 0,0 1 0 0 0,-1-1-1 0 0,-1 0 1 0 0,0 0-153 0 0,1-10 12 0 0,-32 74 469 0 0,23-64-211 0 0,12-15 352 0 0,82-80-983 0 0,36-38-191 0 0,-66 74 373 0 0,-43 38 138 0 0,-13 12 21 0 0,-17 16 17 0 0,-48 32 17 0 0,51-39 45 0 0,10-9-53 0 0,0 1 0 0 0,0-1 0 0 0,1 1 0 0 0,-1 1 0 0 0,1-1 0 0 0,0 1-1 0 0,1-1 1 0 0,-1 1 0 0 0,1 1 0 0 0,0-1 0 0 0,1 1 0 0 0,-3 6-6 0 0,6-12 17 0 0,1 1 0 0 0,-1 0-1 0 0,1 0 1 0 0,0 0 0 0 0,0 0-1 0 0,-1-1 1 0 0,1 1 0 0 0,0 0-1 0 0,0-1 1 0 0,1 1 0 0 0,-1-1 0 0 0,0 1-1 0 0,0-1 1 0 0,1 1 0 0 0,-1-1-1 0 0,1 0 1 0 0,-1 0 0 0 0,1 0-1 0 0,0 0 1 0 0,-1 0 0 0 0,1 0-1 0 0,0 0 1 0 0,0 0 0 0 0,0-1-1 0 0,0 1 1 0 0,-1-1 0 0 0,1 1-1 0 0,0-1 1 0 0,0 0 0 0 0,0 0-1 0 0,1 0-16 0 0,10 5 195 0 0,96 23 837 0 0,40 0-128 0 0,-93-21-464 0 0,-31-5-328 0 0,2-2-356 0 0,-25 0-50 0 0,-2 0-1012 0 0,0 0-4152 0 0,0 0-1783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59:3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156 133 13560 0 0,'17'-8'1364'0'0,"0"-1"-788"0"0,-16 8-75 0 0,1 11 725 0 0,-42 64-742 0 0,1 32 432 0 0,13-21-352 0 0,-14 74-176 0 0,15-59-248 0 0,4-26 228 0 0,20-73-288 0 0,1-1 0 0 0,0 0 8 0 0,0 0 35 0 0,0 0 18 0 0,1-2 3 0 0,17-99 1120 0 0,2-29-1250 0 0,19-1 112 0 0,13-36-42 0 0,-7 67-84 0 0,-41 92 0 0 0,0 0 0 0 0,1 1 0 0 0,0-1 0 0 0,0 1 0 0 0,1 0 0 0 0,-1 0 0 0 0,2 1 0 0 0,-1-1 0 0 0,1 1 0 0 0,0 1 0 0 0,0-1 0 0 0,5-2 0 0 0,5 5 0 0 0,1 12-66 0 0,-6 5 47 0 0,-1 1 1 0 0,0 0-1 0 0,-1 0 1 0 0,-1 2 0 0 0,0-1-1 0 0,-1 1 1 0 0,-1 0-1 0 0,-1 0 1 0 0,0 1 0 0 0,-2 0-1 0 0,0 0 1 0 0,0 0-1 0 0,-2 0 1 0 0,0 1 0 0 0,-1 1 18 0 0,-1-13-2 0 0,11 79 2 0 0,24 121 12 0 0,-15-110 166 0 0,-13-78-170 0 0,21 30 170 0 0,-27-48-179 0 0,-1-1-326 0 0,-1-14-6484 0 0,-2 5 295 0 0</inkml:trace>
  <inkml:trace contextRef="#ctx0" brushRef="#br0" timeOffset="281.178">124 446 13136 0 0,'-17'-5'382'0'0,"14"4"0"0"0,4-2-170 0 0,102-20 4298 0 0,-4 12-2845 0 0,90-7-301 0 0,-112 15-3205 0 0,-54 3-3116 0 0,-4 0-1432 0 0</inkml:trace>
  <inkml:trace contextRef="#ctx0" brushRef="#br0" timeOffset="462.41">825 491 11808 0 0,'4'12'897'0'0,"-16"51"615"0"0,0 3 1134 0 0,-4 55-647 0 0,16-118-1968 0 0,1-1 1 0 0,-1 1-1 0 0,1 0 0 0 0,0 0 1 0 0,0-1-1 0 0,0 1 0 0 0,0 0 0 0 0,0-1 1 0 0,1 1-1 0 0,-1-1 0 0 0,1 0 1 0 0,0 1-1 0 0,-1-1 0 0 0,1 0 1 0 0,0 0-1 0 0,0 0 0 0 0,2 1-31 0 0,-3-2 0 0 0,15-10-2312 0 0,-7 0-3882 0 0</inkml:trace>
  <inkml:trace contextRef="#ctx0" brushRef="#br0" timeOffset="734.346">840 299 14568 0 0,'-24'-19'1066'0'0,"30"-1"2133"0"0,19 30-5847 0 0,-21-4 1375 0 0</inkml:trace>
  <inkml:trace contextRef="#ctx0" brushRef="#br0" timeOffset="1219.189">1073 360 10768 0 0,'4'2'59'0'0,"-1"0"0"0"0,0 0 0 0 0,1 0 1 0 0,-1 0-1 0 0,0 1 0 0 0,-1-1 0 0 0,1 1 1 0 0,0 0-1 0 0,-1 0 0 0 0,1 0 0 0 0,-1 0 0 0 0,0 0 1 0 0,0 1-1 0 0,0-1 0 0 0,-1 1 0 0 0,1-1 1 0 0,-1 1-1 0 0,0 0 0 0 0,0-1 0 0 0,0 1 1 0 0,0 0-1 0 0,-1 0 0 0 0,1 0 0 0 0,-1 0 0 0 0,0-1 1 0 0,0 1-1 0 0,-1 0 0 0 0,1 0 0 0 0,-1 0 1 0 0,0 0-1 0 0,0 0-59 0 0,1 8 488 0 0,-1 40 1288 0 0,-21 34 314 0 0,7-43-1161 0 0,-3 23 997 0 0,10-58-1365 0 0,16-11-504 0 0,0-1 0 0 0,0 1 1 0 0,0-2-1 0 0,0 1 0 0 0,-1-1 0 0 0,0 0 0 0 0,0 0 1 0 0,0-1-1 0 0,0 0 0 0 0,-1-1 0 0 0,0 1 0 0 0,-1-1 1 0 0,4-4-58 0 0,12-12 0 0 0,136-126-1119 0 0,-146 138 1119 0 0,-8 8 16 0 0,-51 43 392 0 0,-20 17-408 0 0,42-20 0 0 0,23-31 0 0 0,5-1 15 0 0,22 5 184 0 0,48 19 657 0 0,-21-2-590 0 0,-24-11-148 0 0,-8-4-249 0 0,-18-12-248 0 0,1 1 601 0 0,0 0-5887 0 0,-2-1-299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59:4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32 7776 0 0,'-35'-23'1152'0'0,"6"14"3288"0"0,28 9-3900 0 0,1 0-219 0 0,-9 12 1714 0 0,14-8-1915 0 0,-1 0 0 0 0,1-1 1 0 0,0 1-1 0 0,1-1 0 0 0,-1 0 1 0 0,0-1-1 0 0,1 1 1 0 0,-1-1-1 0 0,1 0 0 0 0,0-1 1 0 0,0 1-1 0 0,0-1 0 0 0,0 0 1 0 0,0-1-1 0 0,0 1 1 0 0,0-1-1 0 0,0 0 0 0 0,0-1 1 0 0,0 1-1 0 0,0-1 0 0 0,2-1-120 0 0,66-4 544 0 0,17 0 102 0 0,-20 4-342 0 0,-35 2-294 0 0,-31 1 83 0 0,1 1-1406 0 0,-2-1-4062 0 0,-4-1-525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59:4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406 302 15888 0 0,'-1'-8'122'0'0,"1"-1"1"0"0,0 1 0 0 0,0 0-1 0 0,0 0 1 0 0,1 0-1 0 0,0 0 1 0 0,1 0 0 0 0,0 0-1 0 0,2-6-122 0 0,6-60-314 0 0,-13-6 2719 0 0,2 80-2323 0 0,0 1 0 0 0,0 0 1 0 0,0-1-1 0 0,0 1 0 0 0,0 0 0 0 0,0-1 0 0 0,0 1 0 0 0,0 0 0 0 0,0 0 1 0 0,0 0-1 0 0,0 0 0 0 0,0 0 0 0 0,0 0 0 0 0,1 0 0 0 0,-1 0 1 0 0,0 0-1 0 0,1 1 0 0 0,-1-1 0 0 0,1 0 0 0 0,-1 0 0 0 0,1 1 0 0 0,0-1 1 0 0,0 0-1 0 0,-1 0 0 0 0,1 1 0 0 0,0 0-82 0 0,-19 133 53 0 0,32 163 108 0 0,-7-220-14 0 0,10 46 41 0 0,-19-93 98 0 0,3-31-125 0 0,-17-5 520 0 0,-67-47 90 0 0,64 42-716 0 0,11 4-43 0 0,-1 1 0 0 0,0 0 0 0 0,-1 1 0 0 0,1 0-1 0 0,-1 1 1 0 0,1 0 0 0 0,-1 0 0 0 0,0 1 0 0 0,0 0 0 0 0,0 1-1 0 0,0 1 1 0 0,-4 0-12 0 0,-85 20 450 0 0,96-18-443 0 0,1 0 1 0 0,-1 1 0 0 0,1-1-1 0 0,-1 0 1 0 0,1 1 0 0 0,0 0-1 0 0,0 0 1 0 0,0 0 0 0 0,0 0-1 0 0,1 0 1 0 0,-1 1 0 0 0,1-1-1 0 0,0 1 1 0 0,0-1 0 0 0,0 1-1 0 0,0 0 1 0 0,1 0 0 0 0,0 0-1 0 0,-1 0 1 0 0,1 2-8 0 0,0 2 10 0 0,10 27 33 0 0,-7-32-38 0 0,1 1-1 0 0,0-1 1 0 0,0 0-1 0 0,0 0 0 0 0,0 0 1 0 0,1 0-1 0 0,-1-1 1 0 0,1 1-1 0 0,0-1 0 0 0,0 0 1 0 0,0 0-1 0 0,0 0 1 0 0,0 0-1 0 0,0-1 1 0 0,0 0-1 0 0,0 0 0 0 0,1 0 1 0 0,-1 0-1 0 0,4 0-4 0 0,8 0 18 0 0,-1-1 0 0 0,0-1 0 0 0,0 0-1 0 0,0 0 1 0 0,0-2 0 0 0,0 0 0 0 0,0-1 0 0 0,0 0-1 0 0,-1-1 1 0 0,0 0 0 0 0,0-2 0 0 0,12-6-18 0 0,53-31-3018 0 0,-71 40 2500 0 0,14-9-1180 0 0</inkml:trace>
  <inkml:trace contextRef="#ctx0" brushRef="#br0" timeOffset="643.964">674 779 10824 0 0,'4'20'1181'0'0,"1"-13"-99"0"0,2-11 7360 0 0,-4-2-9500 0 0,1-1 1244 0 0,-1 0 0 0 0,1 0 0 0 0,-2-1 0 0 0,1 1 0 0 0,-1-1-1 0 0,0 1 1 0 0,0-1 0 0 0,-1 0 0 0 0,0 0 0 0 0,-1 1 0 0 0,0-5-186 0 0,2-3 213 0 0,2-168 643 0 0,8-10-599 0 0,-2 133 116 0 0,6 66-389 0 0,33 82-344 0 0,-11-8 272 0 0,-4-6 241 0 0,3-2 0 0 0,25 32-153 0 0,-26-64-183 0 0,-2-25 644 0 0,-32-15-423 0 0,0-1-1 0 0,0 0 1 0 0,-1 0-1 0 0,1 0 1 0 0,0 0 0 0 0,0 0-1 0 0,-1 0 1 0 0,1 0-1 0 0,0-1 1 0 0,-1 1-1 0 0,1 0 1 0 0,-1-1-1 0 0,0 0 1 0 0,0 1 0 0 0,1-1-1 0 0,-1 0 1 0 0,0 1-1 0 0,0-1 1 0 0,0 0-1 0 0,-1 0 1 0 0,1-1-38 0 0,1 0 21 0 0,13-80 687 0 0,-13 55-578 0 0,-9-166 186 0 0,4-52-240 0 0,10 118-26 0 0,-3 114-280 0 0,-1 12-3073 0 0,0 2-3446 0 0,2 0-218 0 0</inkml:trace>
  <inkml:trace contextRef="#ctx0" brushRef="#br0" timeOffset="2617.531">1550 440 7600 0 0,'0'0'166'0'0,"0"0"29"0"0,0 0 14 0 0,-7 0 13 0 0,-12 0 19 0 0,2 10 4319 0 0,17-9-4161 0 0,8 8 409 0 0,-2-4-522 0 0,-1-1 0 0 0,1-1 0 0 0,1 1 0 0 0,-1-1 0 0 0,0 0 0 0 0,1 0 0 0 0,0-1 0 0 0,-1 0 0 0 0,1 0 0 0 0,0 0 0 0 0,0-1 0 0 0,5 0-286 0 0,13 4 526 0 0,-8-2-322 0 0,0 0 1 0 0,-1-1-1 0 0,1-1 0 0 0,0-1 0 0 0,0 0 0 0 0,13-3-204 0 0,122-9 454 0 0,-35 4-320 0 0,-110 8-142 0 0,5-1-653 0 0,-7 0-4545 0 0,-11 6-106 0 0</inkml:trace>
  <inkml:trace contextRef="#ctx0" brushRef="#br0" timeOffset="2954.618">1407 667 11024 0 0,'0'0'248'0'0,"0"0"34"0"0,0 0 22 0 0,0 0-29 0 0,0 0-126 0 0,0 0 139 0 0,2 0 86 0 0,78-3 3239 0 0,19 3-2243 0 0,2 8-7 0 0,91-7 1214 0 0,-32-13-1621 0 0,-89 6-750 0 0,-59 12-2078 0 0,-11-6 685 0 0,-2 1-1110 0 0,-1 4-4256 0 0</inkml:trace>
  <inkml:trace contextRef="#ctx0" brushRef="#br0" timeOffset="14475.449">1187 982 8272 0 0,'0'0'241'0'0,"-2"-5"38"0"0,2 1-269 0 0,5-35 1725 0 0,-4 38-1330 0 0,-1 1-73 0 0,-7 4 3522 0 0,-55 16-2518 0 0,62-20-1283 0 0,-1-1 0 0 0,1 1 0 0 0,-1-1 0 0 0,1 0 0 0 0,-1 1 0 0 0,1-1 0 0 0,-1 0 0 0 0,1 1 0 0 0,0-1 0 0 0,0 0 0 0 0,-1 1 0 0 0,1-1 0 0 0,0 0 0 0 0,0 0 0 0 0,0 1 0 0 0,0-1 0 0 0,-1 0 0 0 0,1 0 0 0 0,0 1 0 0 0,1-1 0 0 0,-1 0 0 0 0,0 0 0 0 0,0 1 0 0 0,0-1 0 0 0,0 0 0 0 0,1 0 0 0 0,-1 1 0 0 0,0-1 0 0 0,0 0 0 0 0,1 1 0 0 0,-1-1 0 0 0,1 0 0 0 0,-1 1-53 0 0,29-22 278 0 0,-24 24-1152 0 0,-4-2-3426 0 0,-1 0-1433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59:4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0 885 8840 0 0,'17'14'912'0'0,"-12"-14"-810"0"0,-4 0 424 0 0,-1 0 152 0 0,28-7 3528 0 0,-27 6-3864 0 0,9-16 843 0 0,-5 6-925 0 0,1 0 0 0 0,-2-1-1 0 0,0 1 1 0 0,0-1 0 0 0,-1 0-1 0 0,-1 0 1 0 0,0 0 0 0 0,0-7-260 0 0,44-306 1122 0 0,-7 153-258 0 0,-17 118-493 0 0,-6 45-384 0 0,-12 12-10 0 0,1 1 0 0 0,-1-1 1 0 0,0 1-1 0 0,0 0 0 0 0,0 0 1 0 0,0 1-1 0 0,-1-1 0 0 0,0 1 1 0 0,0 0-1 0 0,0 0 0 0 0,0 0 0 0 0,-1 0 1 0 0,0 0-1 0 0,0 0 0 0 0,1 4 23 0 0,19 37-35 0 0,28 29-19 0 0,42 65 54 0 0,56 122 280 0 0,-148-262-302 0 0,1 1 0 0 0,0 0-1 0 0,-1 0 1 0 0,1 0 0 0 0,-1-1-1 0 0,0 1 1 0 0,1 0 0 0 0,-1 0 0 0 0,0 0-1 0 0,1 0 1 0 0,-1 0 0 0 0,0 0-1 0 0,0 0 1 0 0,0 0 0 0 0,0 0-1 0 0,0 0 1 0 0,0 0 0 0 0,0 0-1 0 0,0 0 1 0 0,0 0 0 0 0,-1 0-1 0 0,1 0 1 0 0,0 0 0 0 0,0 0-1 0 0,-1 0 1 0 0,1-1 0 0 0,-1 1 0 0 0,1 0-1 0 0,-1 0 1 0 0,1 0 0 0 0,-1 0-1 0 0,0-1 1 0 0,1 1 0 0 0,-1 0-1 0 0,0-1 1 0 0,1 1 0 0 0,-1 0-1 0 0,0-1 23 0 0,0 1-465 0 0,-9-1-2366 0 0,1 0 1176 0 0</inkml:trace>
  <inkml:trace contextRef="#ctx0" brushRef="#br0" timeOffset="218.191">97 667 13360 0 0,'0'0'298'0'0,"0"0"46"0"0,0 0 24 0 0,2-1-38 0 0,77-18 628 0 0,69-16 2655 0 0,-12 26-3225 0 0,-81 13-2437 0 0,-45-4-4305 0 0</inkml:trace>
  <inkml:trace contextRef="#ctx0" brushRef="#br0" timeOffset="2584.261">776 730 5848 0 0,'0'0'168'0'0,"0"0"86"0"0,0 0 238 0 0,0 0 99 0 0,0 0 17 0 0,0 0-5 0 0,0 0-49 0 0,0 0-18 0 0,0 0-6 0 0,0 0-13 0 0,0 0-45 0 0,0 0-21 0 0,0 0-3 0 0,0 0-16 0 0,-9 12 600 0 0,2 17 218 0 0,-3 37 228 0 0,26 56 215 0 0,7-45-717 0 0,15-44-366 0 0,-37-33-624 0 0,0 0-1 0 0,1-1 1 0 0,-1 1-1 0 0,1 0 0 0 0,-1-1 1 0 0,0 1-1 0 0,1-1 1 0 0,-1 0-1 0 0,0 1 0 0 0,0-1 1 0 0,0 0-1 0 0,1 0 1 0 0,-1 0-1 0 0,0 1 0 0 0,0-1 1 0 0,0 0-1 0 0,0-1 1 0 0,0 1-1 0 0,-1 0 0 0 0,1 0 1 0 0,0 0-1 0 0,0 0 0 0 0,-1-1 1 0 0,1 1-1 0 0,-1 0 1 0 0,1-1-1 0 0,-1 1 0 0 0,0-1 15 0 0,5-24-3417 0 0,-5 12-2404 0 0</inkml:trace>
  <inkml:trace contextRef="#ctx0" brushRef="#br0" timeOffset="2881.385">718 609 13136 0 0,'0'0'382'0'0,"0"0"0"0"0,-1 0-242 0 0,-4-2-107 0 0,4 2 55 0 0,1 0 23 0 0,4 0 2190 0 0,34-57-2017 0 0,-37 57-354 0 0,-1 0 2 0 0,-3 19-801 0 0,2-10-2981 0 0,1 0-1318 0 0</inkml:trace>
  <inkml:trace contextRef="#ctx0" brushRef="#br0" timeOffset="3615.425">1038 859 7112 0 0,'9'8'828'0'0,"-8"-7"-356"0"0,-1-1 142 0 0,0 0 24 0 0,0 0 31 0 0,0 0 124 0 0,0 0 58 0 0,0 0 12 0 0,0 0-69 0 0,21-20 1090 0 0,-18 15-1705 0 0,-1 1-1 0 0,1-1 1 0 0,-1 0-1 0 0,-1 0 1 0 0,1 0-1 0 0,-1 0 1 0 0,0 0 0 0 0,0 0-1 0 0,0-1 1 0 0,-1 1-1 0 0,0 0 1 0 0,0 0-1 0 0,0 0 1 0 0,-1-5-179 0 0,1-20 557 0 0,1-111 595 0 0,15 10-850 0 0,-8 80-46 0 0,13-37 173 0 0,-12 73-350 0 0,-8 14-149 0 0,1 2 50 0 0,0 0 0 0 0,1 0 0 0 0,-1 0 0 0 0,0 1 0 0 0,0-1-1 0 0,1 1 1 0 0,-1 0 0 0 0,-1-1 0 0 0,1 1 0 0 0,0 0 0 0 0,0 0 0 0 0,-1 0-1 0 0,1 1 1 0 0,-1-1 0 0 0,1 0 0 0 0,-1 0 0 0 0,0 1 0 0 0,0-1 0 0 0,0 1-1 0 0,0 0 21 0 0,5 8-49 0 0,32 78 49 0 0,5 26 0 0 0,9-20-144 0 0,-49-90 151 0 0,1-1 0 0 0,-1 1 0 0 0,1 0 0 0 0,0-1 0 0 0,1 0 0 0 0,-1 0 0 0 0,1 0 0 0 0,0-1 0 0 0,-1 1 0 0 0,2-1 0 0 0,-1 0 0 0 0,0-1 0 0 0,1 1-1 0 0,-1-1 1 0 0,1 0 0 0 0,-1-1 0 0 0,1 1 0 0 0,0-1 0 0 0,0 0 0 0 0,4 0-7 0 0,4-1 119 0 0,-12-1-75 0 0,0 0 1 0 0,0 0 0 0 0,0 0-1 0 0,0 0 1 0 0,0 0 0 0 0,-1 0-1 0 0,1-1 1 0 0,0 1-1 0 0,-1-1 1 0 0,1 1 0 0 0,-1-1-1 0 0,1 1 1 0 0,-1-1 0 0 0,0 0-1 0 0,1 0 1 0 0,-1 0 0 0 0,0 0-1 0 0,-1 0 1 0 0,1 0 0 0 0,0 0-1 0 0,0 0 1 0 0,-1-1-45 0 0,1 2 50 0 0,2-10 110 0 0,0 0-1 0 0,-1 1 1 0 0,-1-1 0 0 0,1 0 0 0 0,-2-1 0 0 0,1 1-1 0 0,-2 0 1 0 0,1 0 0 0 0,-2 0 0 0 0,0-1-160 0 0,-1-43 199 0 0,-3-29-60 0 0,-7-24-93 0 0,6 59 36 0 0,1 15-438 0 0,6 33 154 0 0,0 1-43 0 0,0 0-10 0 0,0 0-70 0 0,0 0-294 0 0,0 0-134 0 0,0 0-796 0 0,0 0-3255 0 0,0 0-1393 0 0</inkml:trace>
  <inkml:trace contextRef="#ctx0" brushRef="#br0" timeOffset="4305.489">1949 6 12960 0 0,'0'0'297'0'0,"0"0"39"0"0,0-5 327 0 0,-6 8-543 0 0,0 92 664 0 0,4 117 1230 0 0,26 46-165 0 0,-15-212-1062 0 0,-7-39-159 0 0,-4-14 421 0 0,-34-39-686 0 0,30 40-365 0 0,0 0 1 0 0,-1 1-1 0 0,0 0 1 0 0,0 0-1 0 0,0 1 0 0 0,-1 0 1 0 0,1 0-1 0 0,-1 0 1 0 0,0 1-1 0 0,0 0 0 0 0,-1 1 1 0 0,1 0-1 0 0,0 0 1 0 0,-1 1-1 0 0,0 0 2 0 0,4 1-18 0 0,-1 0-1 0 0,1 1 1 0 0,-1-1 0 0 0,1 1-1 0 0,0 1 1 0 0,0-1 0 0 0,0 1-1 0 0,-1-1 1 0 0,2 1 0 0 0,-1 1-1 0 0,0-1 1 0 0,0 1 0 0 0,1 0-1 0 0,-1 0 1 0 0,1 0 0 0 0,-4 4 18 0 0,5-4 19 0 0,-1 0 0 0 0,1 0 0 0 0,0 1 0 0 0,0-1-1 0 0,0 1 1 0 0,0-1 0 0 0,1 1 0 0 0,-1 0 0 0 0,1 0 0 0 0,0 0 0 0 0,0 1 0 0 0,1-1 0 0 0,-1 0 0 0 0,1 1 0 0 0,0-1 0 0 0,0 1 0 0 0,0-1 0 0 0,1 1 0 0 0,0 0 0 0 0,-1-1 0 0 0,2 1 0 0 0,-1-1 0 0 0,0 1 0 0 0,1 0 0 0 0,0-1 0 0 0,0 1 0 0 0,1-1 0 0 0,-1 0 0 0 0,1 1 0 0 0,0-1 0 0 0,0 0-1 0 0,0 0 1 0 0,0 0 0 0 0,1 0 0 0 0,0-1 0 0 0,3 4-19 0 0,2-1 52 0 0,1-1 0 0 0,0 0-1 0 0,0 0 1 0 0,1-1-1 0 0,0 0 1 0 0,0-1 0 0 0,-1 0-1 0 0,2-1 1 0 0,-1 0-1 0 0,0 0 1 0 0,0-1 0 0 0,1 0-1 0 0,-1-1 1 0 0,1 0 0 0 0,-1-1-1 0 0,0 0 1 0 0,0-1-1 0 0,1 0 1 0 0,-1 0 0 0 0,0-1-1 0 0,1-1-51 0 0,0 2 28 0 0,4-1-180 0 0,0-1 0 0 0,1 0 0 0 0,-1-1-1 0 0,-1-1 1 0 0,1 0 0 0 0,-1-1 0 0 0,0-1 0 0 0,-1 0-1 0 0,1 0 1 0 0,-2-2 0 0 0,1 1 0 0 0,-1-2 0 0 0,5-6 152 0 0,-1 0-1726 0 0,-2 0-74 0 0</inkml:trace>
  <inkml:trace contextRef="#ctx0" brushRef="#br0" timeOffset="4582.525">2326 201 12240 0 0,'0'0'357'0'0,"0"0"-2"0"0,0 0-189 0 0,0 0 40 0 0,0 0 39 0 0,0 1 10 0 0,-9 39 1449 0 0,-7 57 1162 0 0,3-12-1571 0 0,4 95 1062 0 0,19-124-1612 0 0,-8-52-692 0 0,0 0 0 0 0,0 0 0 0 0,0 0 0 0 0,1-1 0 0 0,-1 1 0 0 0,1-1-1 0 0,0 0 1 0 0,0 1 0 0 0,0-1 0 0 0,1-1 0 0 0,-1 1 0 0 0,1 0 0 0 0,-1-1-1 0 0,1 0 1 0 0,0 0 0 0 0,0 0 0 0 0,0 0 0 0 0,0-1 0 0 0,0 1 0 0 0,1-1 0 0 0,-1 0-1 0 0,0 0 1 0 0,1-1 0 0 0,-1 1 0 0 0,0-1 0 0 0,3 0-53 0 0,-1 1-62 0 0,1 0 1 0 0,-1-1-1 0 0,0 0 0 0 0,1 0 1 0 0,-1 0-1 0 0,1-1 0 0 0,-1 0 1 0 0,0 0-1 0 0,0 0 0 0 0,0-1 1 0 0,0 0-1 0 0,0 0 0 0 0,0-1 1 0 0,0 0-1 0 0,0 0 0 0 0,-1 0 62 0 0,2-6-1630 0 0,-5-1-3754 0 0,-2 3-1589 0 0</inkml:trace>
  <inkml:trace contextRef="#ctx0" brushRef="#br0" timeOffset="4845.491">2188 446 14392 0 0,'0'0'422'0'0,"0"0"-7"0"0,1-2-268 0 0,5-3 46 0 0,0 0 0 0 0,1 1 0 0 0,0-1 0 0 0,0 1 1 0 0,0 1-1 0 0,0-1 0 0 0,0 1 0 0 0,1 0 1 0 0,0 1-1 0 0,-1 0 0 0 0,1 0 0 0 0,0 1 0 0 0,2-1-193 0 0,124-6 2140 0 0,-33 12-2128 0 0,-56 0-1350 0 0,-25 0-5355 0 0</inkml:trace>
  <inkml:trace contextRef="#ctx0" brushRef="#br0" timeOffset="9805.957">1455 1063 11488 0 0,'0'0'264'0'0,"0"0"34"0"0,0 0 20 0 0,0 0-41 0 0,0 0-121 0 0,0 0 165 0 0,0 0 95 0 0,0 0 22 0 0,0 0 22 0 0,0 0 84 0 0,0 0 37 0 0,-1 2 10 0 0,-1 6-319 0 0,-1 0 1 0 0,2 1 0 0 0,-1-1 0 0 0,1 0-1 0 0,1 1 1 0 0,-1-1 0 0 0,1 1 0 0 0,1-1-1 0 0,-1 1 1 0 0,2-1 0 0 0,-1 1 0 0 0,2 3-273 0 0,25 70 1645 0 0,-26-78-1583 0 0,1-1 0 0 0,-1 0 0 0 0,1 1 0 0 0,0-1 0 0 0,0 0 1 0 0,0 0-1 0 0,0 0 0 0 0,0-1 0 0 0,1 1 0 0 0,-1-1 0 0 0,1 0 0 0 0,0 0 0 0 0,0 0 0 0 0,0 0 0 0 0,0-1 0 0 0,0 1-62 0 0,5-2-28 0 0,25-13-1584 0 0,-19-5-2521 0 0,-11 6-1965 0 0</inkml:trace>
  <inkml:trace contextRef="#ctx0" brushRef="#br0" timeOffset="10113.114">1561 948 10328 0 0,'0'0'300'0'0,"0"0"0"0"0,0-9 289 0 0,0 7-414 0 0,0 0 0 0 0,0 0 1 0 0,0 0-1 0 0,1 0 0 0 0,-1 0 0 0 0,0 0 1 0 0,1 1-1 0 0,0-1 0 0 0,-1 0 0 0 0,1 0 0 0 0,0 0 1 0 0,0 0-1 0 0,0 1 0 0 0,0-1 0 0 0,0 0 1 0 0,1 1-1 0 0,-1-1 0 0 0,0 1 0 0 0,1-1 0 0 0,-1 1 1 0 0,1 0-1 0 0,-1-1 0 0 0,1 1 0 0 0,0 0 1 0 0,0 0-1 0 0,-1 0 0 0 0,1 0 0 0 0,0 1 0 0 0,0-1 1 0 0,0 0-1 0 0,0 1 0 0 0,0 0 0 0 0,0-1 1 0 0,0 1-1 0 0,0 0 0 0 0,0 0 0 0 0,0 0 0 0 0,2 0-175 0 0,-5 0 42 0 0,1 0-1 0 0,0 0 1 0 0,0 1-1 0 0,-1-1 0 0 0,1 0 1 0 0,0 0-1 0 0,0 0 1 0 0,0 0-1 0 0,0 0 0 0 0,-1 1 1 0 0,1-1-1 0 0,0 0 0 0 0,0 0 1 0 0,0 0-1 0 0,0 1 1 0 0,0-1-1 0 0,-1 0 0 0 0,1 0 1 0 0,0 1-1 0 0,0-1 1 0 0,0 0-1 0 0,0 0 0 0 0,0 0 1 0 0,0 1-1 0 0,0-1 1 0 0,0 0-1 0 0,0 0 0 0 0,0 1 1 0 0,0-1-1 0 0,0 0 0 0 0,0 0 1 0 0,0 1-1 0 0,0-1 1 0 0,0 0-1 0 0,0 0 0 0 0,0 1 1 0 0,0-1-1 0 0,1 0 1 0 0,-1 0-1 0 0,0 0 0 0 0,0 1 1 0 0,0-1-1 0 0,0 0 0 0 0,0 0 1 0 0,1 0-1 0 0,-1 1 1 0 0,0-1-1 0 0,0 0 0 0 0,0 0 1 0 0,1 0-1 0 0,-1 0-41 0 0,-25 13 84 0 0,-4-16 199 0 0,31-28 17 0 0,-1 30-370 0 0,16-4-2196 0 0,-11 7 1079 0 0,0-1-11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01:2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12528 0 0,'24'-20'945'0'0,"-1"6"-494"0"0,-18 11-246 0 0,1-1 1 0 0,-1 1 0 0 0,1 0 0 0 0,0 0 0 0 0,0 0 0 0 0,0 1 0 0 0,1 0-1 0 0,-1 0 1 0 0,0 1 0 0 0,1-1 0 0 0,-1 1 0 0 0,1 1 0 0 0,3-1-206 0 0,11-2 418 0 0,11 1-87 0 0,-1 0 1 0 0,1 2-1 0 0,-1 1 0 0 0,12 3-331 0 0,-3 4-187 0 0,-17 3-3076 0 0,-21-10 1994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2:0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116 228 6792 0 0,'0'0'149'0'0,"0"0"23"0"0,-7 3 177 0 0,-32 4 1518 0 0,38-6-1767 0 0,1-1 0 0 0,-1 0 1 0 0,1 0-1 0 0,-1 0 0 0 0,1 0 0 0 0,-1 1 0 0 0,1-1 0 0 0,-1 0 1 0 0,0 0-1 0 0,1 0 0 0 0,-1 0 0 0 0,1-1 0 0 0,-1 1 1 0 0,1 0-1 0 0,-1 0 0 0 0,1 0 0 0 0,-1 0 0 0 0,1 0 0 0 0,-1-1 1 0 0,1 1-1 0 0,-1 0 0 0 0,1-1 0 0 0,-1 1 0 0 0,1 0 0 0 0,-1-1 1 0 0,1 1-1 0 0,-1 0 0 0 0,1-1 0 0 0,0 1 0 0 0,-1-1 1 0 0,1 1-1 0 0,0-1 0 0 0,-1 1 0 0 0,1-1 0 0 0,0 1 0 0 0,0-1 1 0 0,-1 1-1 0 0,1-1 0 0 0,0 1 0 0 0,0-1 0 0 0,0 1 1 0 0,0-1-1 0 0,0 1 0 0 0,0-1 0 0 0,0 1 0 0 0,0-1 0 0 0,0 0 1 0 0,0 1-1 0 0,0-1 0 0 0,0 1 0 0 0,0-1 0 0 0,0 1 0 0 0,1-1 1 0 0,-1 1-1 0 0,0-1 0 0 0,0 1 0 0 0,1-1 0 0 0,-1 1 1 0 0,0-1-101 0 0,16-38 1042 0 0,-11 33-1013 0 0,0 0 0 0 0,1 0 0 0 0,0 0 0 0 0,0 1-1 0 0,1 0 1 0 0,-1 0 0 0 0,1 1 0 0 0,0 0 0 0 0,0 0 0 0 0,0 0-1 0 0,1 1 1 0 0,-1 0 0 0 0,1 1 0 0 0,0-1 0 0 0,0 1-1 0 0,0 1-28 0 0,-5 1 1 0 0,0 0-1 0 0,0 0 0 0 0,-1 0 0 0 0,1 0 1 0 0,0 1-1 0 0,0-1 0 0 0,0 1 0 0 0,0 0 1 0 0,-1 0-1 0 0,1 0 0 0 0,0 0 0 0 0,-1 0 1 0 0,1 1-1 0 0,-1-1 0 0 0,1 1 0 0 0,-1-1 1 0 0,0 1-1 0 0,1 0 0 0 0,-1 0 0 0 0,0 0 1 0 0,-1 0-1 0 0,1 1 0 0 0,0-1 0 0 0,0 0 1 0 0,-1 1-1 0 0,1-1 0 0 0,-1 1 0 0 0,0 0 1 0 0,0-1-1 0 0,1 4 0 0 0,1 2 20 0 0,-1 1 0 0 0,1 0 0 0 0,-2 0 0 0 0,1 0 0 0 0,-1 0 0 0 0,0 1 0 0 0,-1-1 0 0 0,0 0 0 0 0,-1 2-20 0 0,-3 7 50 0 0,0-1 0 0 0,-1 1-1 0 0,-1-1 1 0 0,-1 0 0 0 0,-1-1-1 0 0,0 0 1 0 0,-1 0 0 0 0,0-1-1 0 0,-5 5-49 0 0,-1 2 70 0 0,0-1 0 0 0,-1-1-1 0 0,-2 0 1 0 0,0-1 0 0 0,-1-1 0 0 0,-18 13-70 0 0,-19 11 256 0 0,60-52 258 0 0,8 1-474 0 0,0 1-1 0 0,0 0 1 0 0,1 0-1 0 0,0 2 0 0 0,0-1 1 0 0,1 2-1 0 0,-1 0 1 0 0,1 0-1 0 0,4 1-39 0 0,43-6 259 0 0,-52 7-198 0 0,1 1 1 0 0,0 1-1 0 0,-1 0 1 0 0,1 0-1 0 0,0 1 1 0 0,0 0-1 0 0,-1 1 1 0 0,1 0-1 0 0,0 1-61 0 0,18 2 131 0 0,-22-4-117 0 0,0 1 0 0 0,0 0 0 0 0,0 0 0 0 0,0 0 0 0 0,0 1 0 0 0,0 0 0 0 0,0 0 0 0 0,-1 0 0 0 0,1 1 0 0 0,-1 0 0 0 0,0 0 0 0 0,0 1 0 0 0,3 2-14 0 0,21 18-256 0 0,-7-8-1453 0 0,-21-15 169 0 0,0-1-76 0 0,3 0-14 0 0</inkml:trace>
  <inkml:trace contextRef="#ctx0" brushRef="#br0" timeOffset="267.27">591 443 13104 0 0,'1'-2'297'0'0,"10"-10"394"0"0,-10 11-370 0 0,1 0-210 0 0,3-1-44 0 0,0 1 1 0 0,0-1-1 0 0,0 1 1 0 0,0 0 0 0 0,0 0-1 0 0,0 0 1 0 0,1 1 0 0 0,-1 0-1 0 0,0 0 1 0 0,0 0-1 0 0,1 0 1 0 0,-1 1 0 0 0,0 0-1 0 0,0 0 1 0 0,0 1 0 0 0,0-1-1 0 0,0 1 1 0 0,1 1-68 0 0,0 0-25 0 0,11 1-455 0 0,-5 0 164 0 0</inkml:trace>
  <inkml:trace contextRef="#ctx0" brushRef="#br0" timeOffset="713.03">969 125 11000 0 0,'8'-11'150'0'0,"1"1"1"0"0,0 1-1 0 0,0-1 1 0 0,1 1-1 0 0,0 1 1 0 0,1 0-1 0 0,0 1 1 0 0,0 0-1 0 0,0 0 1 0 0,1 1-1 0 0,0 0 0 0 0,0 1 1 0 0,1 1-1 0 0,0 0 1 0 0,1 1-151 0 0,-11 1 81 0 0,0 0-1 0 0,0 1 1 0 0,0 0 0 0 0,0 0-1 0 0,0 0 1 0 0,0 0 0 0 0,1 1-1 0 0,-1-1 1 0 0,0 1 0 0 0,1 0-1 0 0,-1 0 1 0 0,0 0 0 0 0,0 0 0 0 0,1 0-1 0 0,-1 1 1 0 0,0-1 0 0 0,1 1-1 0 0,-1 0 1 0 0,0 0 0 0 0,0 0-1 0 0,0 1 1 0 0,0-1 0 0 0,0 1-1 0 0,0 0 1 0 0,-1-1 0 0 0,1 1-1 0 0,0 1 1 0 0,-1-1 0 0 0,1 0-1 0 0,-1 0 1 0 0,0 1 0 0 0,0 0 0 0 0,1 1-81 0 0,-1 3 22 0 0,-1 0 0 0 0,1 0 0 0 0,-1 1 1 0 0,-1-1-1 0 0,0 0 0 0 0,0 1 0 0 0,0-1 1 0 0,-1 0-1 0 0,0 1 0 0 0,0-1 0 0 0,-1 0 1 0 0,0 0-1 0 0,0 0 0 0 0,-1 0 0 0 0,1-1 1 0 0,-2 1-1 0 0,1 0 0 0 0,-3 3-22 0 0,3-5 0 0 0,-55 105 142 0 0,41-71-75 0 0,12-29-66 0 0,0 0 1 0 0,0 1 0 0 0,2-1-1 0 0,-1 1 1 0 0,1 0-1 0 0,1 0 1 0 0,0 0-1 0 0,0 0 1 0 0,1 0 0 0 0,0 0-1 0 0,2 7-1 0 0,-1-12 14 0 0,0 1-1 0 0,1-1 0 0 0,0 0 1 0 0,1 1-1 0 0,0-1 1 0 0,0 0-1 0 0,0 0 1 0 0,0 0-1 0 0,1-1 0 0 0,0 1 1 0 0,0 0-1 0 0,1-1 1 0 0,-1 0-1 0 0,1 0 1 0 0,0 0-1 0 0,1 0 0 0 0,-1-1 1 0 0,1 0-1 0 0,0 1 1 0 0,0-2-1 0 0,0 1 1 0 0,1-1-1 0 0,-1 1 1 0 0,1-1-1 0 0,0-1 0 0 0,-1 1 1 0 0,3-1-14 0 0,-3 0 19 0 0,1-1 1 0 0,-1 1 0 0 0,0-1-1 0 0,1-1 1 0 0,-1 1-1 0 0,1-1 1 0 0,0 0-1 0 0,-1 0 1 0 0,1-1 0 0 0,-1 1-1 0 0,1-1 1 0 0,-1 0-1 0 0,0-1 1 0 0,1 0-1 0 0,-1 1 1 0 0,0-1 0 0 0,0-1-1 0 0,0 1 1 0 0,0-1-1 0 0,0 0 1 0 0,-1 0-1 0 0,0-1 1 0 0,1 1-1 0 0,-1-1 1 0 0,0 0 0 0 0,0 0-1 0 0,-1 0 1 0 0,1-1-1 0 0,-1 1 1 0 0,0-1-1 0 0,2-3-19 0 0,-6 3 32 0 0,1 1 0 0 0,0 0 0 0 0,-1 0-1 0 0,0 0 1 0 0,0 0 0 0 0,0 0-1 0 0,-1 0 1 0 0,1 0 0 0 0,-1 0 0 0 0,0 0-1 0 0,0 1 1 0 0,0-1 0 0 0,0 1-1 0 0,-1-1-31 0 0,-20-19 65 0 0,-1 1 0 0 0,-1 1 0 0 0,-1 1 0 0 0,-1 1 0 0 0,-1 1 0 0 0,-19-8-65 0 0,-63-43-6 0 0,91 56 25 0 0,0-1-1 0 0,1-2 0 0 0,1 1 1 0 0,0-2-1 0 0,1 0 0 0 0,0-1 0 0 0,-9-17-18 0 0,4-29-352 0 0,21 63-1 0 0,0 1-1113 0 0,0 0-4434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01:2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9704 0 0,'-11'0'216'0'0,"9"0"32"0"0,2 0 13 0 0,-1 1-26 0 0,-2 1-187 0 0,6 3-22 0 0,17 2 388 0 0,96 6 2482 0 0,3-11-1678 0 0,-67-3-5462 0 0,-35 1-490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01:2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1 684 5784 0 0,'0'0'132'0'0,"3"8"176"0"0,-1 13-783 0 0,-3-9 4433 0 0,1-4 277 0 0,10-17-2336 0 0,-2-6-1538 0 0,-1 0 1 0 0,0-1-1 0 0,-1 0 1 0 0,-1 0-1 0 0,-1 0 1 0 0,0 0-1 0 0,-1-1 1 0 0,0 0-362 0 0,11-51 406 0 0,38-131 382 0 0,-11 100-556 0 0,-40 98-234 0 0,0 1-1 0 0,0-1 1 0 0,-1 1-1 0 0,1 0 1 0 0,0-1 0 0 0,0 1-1 0 0,0 0 1 0 0,0 0-1 0 0,0 0 1 0 0,0 0-1 0 0,0 0 1 0 0,0 0-1 0 0,0 0 1 0 0,0 0-1 0 0,0 0 1 0 0,-1 0-1 0 0,1 0 1 0 0,0 1-1 0 0,0-1 1 0 0,0 0-1 0 0,0 1 1 0 0,0-1-1 0 0,0 1 1 0 0,-1-1-1 0 0,1 1 1 0 0,0-1-1 0 0,0 1 1 0 0,-1-1-1 0 0,1 1 1 0 0,0 0-1 0 0,-1-1 1 0 0,1 1 0 0 0,-1 0-1 0 0,1 0 1 0 0,-1-1-1 0 0,1 1 1 0 0,-1 0-1 0 0,1 0 1 0 0,-1 0-1 0 0,0 0 1 0 0,1 0-1 0 0,-1 0 1 0 0,0-1-1 0 0,0 1 1 0 0,0 0-1 0 0,0 0 1 0 0,0 0-1 0 0,0 1 3 0 0,1 0-25 0 0,21 56 9 0 0,20 39-176 0 0,-21-47 192 0 0,-16-33 0 0 0,1 0 0 0 0,1-1 0 0 0,0 0 0 0 0,1 0 0 0 0,1-1 0 0 0,1 0 0 0 0,0-1 0 0 0,0 0 0 0 0,2 0 0 0 0,-1-1 0 0 0,2-1 0 0 0,0 0 0 0 0,4 3 0 0 0,-15-14 24 0 0,1 0 0 0 0,0 0-1 0 0,-1 0 1 0 0,1 0 0 0 0,0-1-1 0 0,0 1 1 0 0,0-1 0 0 0,-1 0-1 0 0,1 1 1 0 0,0-1 0 0 0,0-1-1 0 0,0 1 1 0 0,0 0 0 0 0,-1-1-1 0 0,1 1 1 0 0,0-1 0 0 0,0 0 0 0 0,-1 0-1 0 0,1 0 1 0 0,-1 0 0 0 0,1 0-1 0 0,-1-1 1 0 0,1 1 0 0 0,-1-1-1 0 0,0 1 1 0 0,1-1 0 0 0,-1 0-1 0 0,0 0 1 0 0,0 0 0 0 0,0 0-1 0 0,-1 0 1 0 0,1-1 0 0 0,0 1-1 0 0,-1-1 1 0 0,0 1 0 0 0,1-1-1 0 0,-1 1 1 0 0,0-1 0 0 0,0 0-1 0 0,-1 1 1 0 0,1-3-24 0 0,9-28 303 0 0,-1 0 0 0 0,-2-1 0 0 0,-1 0 0 0 0,-2 0 0 0 0,-1-4-303 0 0,7-57 202 0 0,-1 35-202 0 0,-5 24-3 0 0,1-1 1 0 0,2 1-1 0 0,2 1 1 0 0,9-25 2 0 0,17 26-950 0 0,-35 34 534 0 0,2 0-185 0 0,6 6-2500 0 0,-5 4 1316 0 0</inkml:trace>
  <inkml:trace contextRef="#ctx0" brushRef="#br0" timeOffset="506.82">671 657 8808 0 0,'0'0'197'0'0,"0"0"24"0"0,0 0 19 0 0,-1 0-29 0 0,-3 1-59 0 0,0 0 0 0 0,1-1 0 0 0,-1 1 0 0 0,0 1 1 0 0,1-1-1 0 0,-1 0 0 0 0,1 1 0 0 0,0 0 0 0 0,-1 0 0 0 0,1 0 0 0 0,0 0 0 0 0,0 0 0 0 0,0 1 0 0 0,0 0 1 0 0,1-1-1 0 0,-1 1 0 0 0,1 0 0 0 0,0 0 0 0 0,-1 0 0 0 0,2 0 0 0 0,-1 1 0 0 0,0-1 0 0 0,0 1 0 0 0,1-1 0 0 0,0 1 1 0 0,-1 0-153 0 0,0 2 121 0 0,-1 0 1 0 0,1 1-1 0 0,0 0 1 0 0,1-1-1 0 0,-1 1 1 0 0,1 0-1 0 0,1 0 1 0 0,-1-1-1 0 0,1 1 1 0 0,0 0-1 0 0,1 0 1 0 0,-1 0-1 0 0,2-1 1 0 0,-1 1-1 0 0,1 0 1 0 0,0 1-122 0 0,-1-6 22 0 0,1 1 0 0 0,-1-1 0 0 0,1 0 1 0 0,0 0-1 0 0,0-1 0 0 0,-1 1 1 0 0,1 0-1 0 0,0-1 0 0 0,0 1 0 0 0,1-1 1 0 0,-1 1-1 0 0,0-1 0 0 0,0 0 1 0 0,1 0-1 0 0,-1 0 0 0 0,1 0 1 0 0,-1 0-1 0 0,1-1 0 0 0,-1 1 0 0 0,1-1 1 0 0,-1 0-1 0 0,1 0 0 0 0,-1 0 1 0 0,1 0-1 0 0,-1 0 0 0 0,1 0 1 0 0,-1 0-1 0 0,1-1 0 0 0,-1 0 0 0 0,1 1 1 0 0,0-1-23 0 0,76-37-486 0 0,-57 15-665 0 0,-15 6 553 0 0</inkml:trace>
  <inkml:trace contextRef="#ctx0" brushRef="#br0" timeOffset="761.659">793 500 8784 0 0,'0'0'197'0'0,"-2"-1"24"0"0,-12-18 273 0 0,-8 2 620 0 0,6 3 1519 0 0,17 14-2258 0 0,6 1-1147 0 0,-5 0-3914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01:2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9328 0 0,'0'-9'449'0'0,"0"-32"426"0"0,3 38-712 0 0,0-1 1 0 0,-1 1-1 0 0,1-1 1 0 0,0 1-1 0 0,0 0 1 0 0,1 0-1 0 0,-1 1 1 0 0,1-1-1 0 0,-1 1 1 0 0,1-1 0 0 0,0 1-1 0 0,0 0 1 0 0,0 0-1 0 0,0 1 1 0 0,0-1-1 0 0,0 1 1 0 0,1 0-1 0 0,-1 0 1 0 0,0 1-1 0 0,1-1 1 0 0,-1 1-1 0 0,0 0 1 0 0,1 0-1 0 0,-1 0 1 0 0,1 1 0 0 0,0-1-164 0 0,132 6 1863 0 0,-54 0-951 0 0,204 31-376 0 0,-98-22 31 0 0,-108-15-4689 0 0,-55 0 1010 0 0,-24 0-1876 0 0</inkml:trace>
  <inkml:trace contextRef="#ctx0" brushRef="#br0" timeOffset="276.608">205 254 8640 0 0,'-7'0'418'0'0,"-41"9"60"0"0,25 10 979 0 0,24-16-1349 0 0,0-1 1 0 0,1 0-1 0 0,-1 0 0 0 0,1-1 0 0 0,0 1 1 0 0,-1 0-1 0 0,1 0 0 0 0,0-1 0 0 0,0 1 1 0 0,0-1-1 0 0,0 0 0 0 0,1 1 0 0 0,-1-1 1 0 0,0 0-1 0 0,0 0 0 0 0,1 0 0 0 0,-1-1 1 0 0,0 1-1 0 0,1-1 0 0 0,1 1-108 0 0,142 22 2042 0 0,60-25-977 0 0,-64-5-1776 0 0,-126 4-671 0 0,-4-2-3766 0 0</inkml:trace>
  <inkml:trace contextRef="#ctx0" brushRef="#br0" timeOffset="641.165">618 21 10680 0 0,'0'0'241'0'0,"1"-12"683"0"0,7 5-927 0 0,16 6-279 0 0,186 32 2386 0 0,-184-27-1920 0 0,-1 2 0 0 0,1 0 0 0 0,-2 1 0 0 0,1 2 0 0 0,-1 0 0 0 0,19 11-184 0 0,-41-19 37 0 0,1 0 1 0 0,0 0 0 0 0,-1 0 0 0 0,1 1-1 0 0,-1-1 1 0 0,0 1 0 0 0,1 0 0 0 0,-1 0-1 0 0,0 0 1 0 0,0 0 0 0 0,0 0 0 0 0,0 0-1 0 0,-1 0 1 0 0,1 1 0 0 0,-1-1 0 0 0,1 1-1 0 0,-1-1 1 0 0,0 1 0 0 0,0 0 0 0 0,0-1-1 0 0,0 1 1 0 0,0 0 0 0 0,-1 0 0 0 0,1-1-1 0 0,-1 1 1 0 0,1 0 0 0 0,-1 0 0 0 0,0 0-1 0 0,-1 0 1 0 0,1 0 0 0 0,0-1 0 0 0,-1 1-1 0 0,1 0 1 0 0,-1 0 0 0 0,0-1 0 0 0,0 1-1 0 0,0 0 1 0 0,-1 0-38 0 0,-5 7 64 0 0,0 0 1 0 0,-1 0-1 0 0,0-1 0 0 0,0 0 0 0 0,-1-1 0 0 0,-1 0 1 0 0,1 0-1 0 0,-1-1 0 0 0,0 0 0 0 0,-9 4-64 0 0,-28 21 162 0 0,-114 88 17 0 0,149-96-1033 0 0,14-11-1981 0 0,-1-3 1323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01:3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11408 0 0,'0'0'332'0'0,"0"0"-4"0"0,0 0-154 0 0,0 0 128 0 0,0 0 76 0 0,0 0 20 0 0,2 15 1790 0 0,4-12-2063 0 0,1-1 0 0 0,0 0 1 0 0,0-1-1 0 0,0 1 0 0 0,0-1 1 0 0,0-1-1 0 0,0 1 1 0 0,0-1-1 0 0,0 0 0 0 0,0-1 1 0 0,0 0-1 0 0,-1 0 0 0 0,1 0 1 0 0,0-1-1 0 0,0 0 1 0 0,0 0-1 0 0,-1-1 0 0 0,0 0 1 0 0,1 0-1 0 0,-1-1 1 0 0,0 1-1 0 0,0-1 0 0 0,-1 0 1 0 0,1-1-1 0 0,-1 0 0 0 0,2-1-125 0 0,-1-1 28 0 0,0 2 0 0 0,0-1 0 0 0,0 0 0 0 0,0 0 0 0 0,-1-1 0 0 0,0 0 0 0 0,0 1 0 0 0,-1-2 0 0 0,0 1 0 0 0,0 0 0 0 0,2-7-28 0 0,-6 12 9 0 0,0 1-1 0 0,0-1 0 0 0,0 1 0 0 0,0-1 0 0 0,0 0 0 0 0,0 1 1 0 0,0-1-1 0 0,-1 1 0 0 0,1-1 0 0 0,-1 1 0 0 0,1-1 0 0 0,-1 1 0 0 0,1-1 1 0 0,-1 1-1 0 0,0-1 0 0 0,0 1 0 0 0,0 0 0 0 0,0-1 0 0 0,0 1 1 0 0,0 0-1 0 0,0 0 0 0 0,0 0 0 0 0,0 0 0 0 0,0 0 0 0 0,-1 0 1 0 0,1 0-1 0 0,0 0 0 0 0,-1 0 0 0 0,1 1 0 0 0,-1-1 0 0 0,1 1 0 0 0,-1-1 1 0 0,1 1-1 0 0,-1-1 0 0 0,1 1 0 0 0,-1 0 0 0 0,1 0 0 0 0,-1-1 1 0 0,0 1-1 0 0,1 0 0 0 0,-1 1 0 0 0,1-1 0 0 0,-1 0 0 0 0,1 0 1 0 0,-1 1-1 0 0,1-1 0 0 0,-1 1 0 0 0,1-1 0 0 0,-1 1 0 0 0,1 0 0 0 0,-1-1 1 0 0,1 1-1 0 0,0 0 0 0 0,-1 0 0 0 0,1 0 0 0 0,0 0 0 0 0,0 0 1 0 0,0 0-1 0 0,0 1-8 0 0,-13 6 39 0 0,1 2 1 0 0,0 0 0 0 0,1 0-1 0 0,0 1 1 0 0,1 0-1 0 0,0 1 1 0 0,1 1 0 0 0,0-1-1 0 0,1 2 1 0 0,0-1 0 0 0,1 1-1 0 0,1 0 1 0 0,0 1-1 0 0,-1 8-39 0 0,3-9 90 0 0,2 0 0 0 0,0 0 0 0 0,1 1 0 0 0,0-1 0 0 0,2 1 0 0 0,-1 0-1 0 0,2-1 1 0 0,0 1 0 0 0,0 0 0 0 0,2 1-90 0 0,-1-9 66 0 0,0-1 0 0 0,1 1 1 0 0,0-1-1 0 0,0 0 0 0 0,0 1 0 0 0,1-1 1 0 0,0-1-1 0 0,0 1 0 0 0,0-1 0 0 0,1 0 0 0 0,0 0 1 0 0,0 0-1 0 0,0 0 0 0 0,1-1 0 0 0,0 0 1 0 0,-1 0-1 0 0,1 0 0 0 0,1-1 0 0 0,-1 0 0 0 0,0 0 1 0 0,1-1-1 0 0,-1 0 0 0 0,1 0 0 0 0,0 0 1 0 0,0-1-1 0 0,0 0 0 0 0,0 0 0 0 0,0-1 0 0 0,-1 0 1 0 0,4 0-67 0 0,-2 0-155 0 0,1-1 0 0 0,0 0 0 0 0,-1 0-1 0 0,1-1 1 0 0,0 0 0 0 0,-1 0 0 0 0,0-1 0 0 0,0 0 0 0 0,0 0 0 0 0,0-1 0 0 0,0 0 0 0 0,0-1 0 0 0,-1 1 0 0 0,6-7 155 0 0,4-3-1131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01:3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16208 0 0,'-9'-23'1767'0'0,"9"21"-1734"0"0,0 1-1 0 0,1 0 0 0 0,-1 0 1 0 0,1-1-1 0 0,-1 1 0 0 0,1 0 0 0 0,0 0 1 0 0,-1 0-1 0 0,1 0 0 0 0,0-1 1 0 0,0 1-1 0 0,0 0 0 0 0,0 0 1 0 0,0 1-1 0 0,0-1 0 0 0,0 0 0 0 0,0 0 1 0 0,0 0-1 0 0,0 1 0 0 0,0-1 1 0 0,1 0-1 0 0,-1 1 0 0 0,0-1 0 0 0,0 1 1 0 0,1 0-1 0 0,-1-1 0 0 0,0 1 1 0 0,1 0-1 0 0,-1 0 0 0 0,0 0 0 0 0,1 0 1 0 0,0 0-33 0 0,98-4 1782 0 0,48 13-2346 0 0,-100-6-1325 0 0,-22-3-2667 0 0,-3 2-1386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01:2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44 711 7464 0 0,'0'0'216'0'0,"-10"0"32"0"0,-12 17 632 0 0,21-16-656 0 0,0 0 37 0 0,-8 17 1166 0 0,9-5 1231 0 0,4-1-1286 0 0,1-8-1166 0 0,-4-3 114 0 0,8 2 538 0 0,7-15 1695 0 0,2-37-1465 0 0,8-20-552 0 0,6-20-288 0 0,6-43 52 0 0,-24 79-56 0 0,2 2 0 0 0,2 0 0 0 0,3 1 0 0 0,14-24-244 0 0,11 6 492 0 0,-23 62-800 0 0,-5 29 188 0 0,7 134-25 0 0,-5 2 190 0 0,-7 13-297 0 0,-16-12 758 0 0,3-159-597 0 0,0-1-6 0 0,0 0 41 0 0,2-1 105 0 0,0 1 0 0 0,0-1 0 0 0,0 0 0 0 0,0 0-1 0 0,0-1 1 0 0,0 1 0 0 0,0 0 0 0 0,-1 0 0 0 0,1-1 0 0 0,0 1 0 0 0,-1-1 0 0 0,1 0 0 0 0,-1 1 0 0 0,0-1 0 0 0,1 0 0 0 0,-1 0 0 0 0,0 0 0 0 0,0 0 0 0 0,0 0 0 0 0,-1 0 0 0 0,1 0 0 0 0,0 0 0 0 0,-1 0 0 0 0,1-2-49 0 0,3-5 159 0 0,59-211 660 0 0,13-27-830 0 0,-44 163 11 0 0,19-21 0 0 0,-22 62 0 0 0,-28 43-195 0 0,1 0 0 0 0,-1 0 0 0 0,0 0 0 0 0,1 0 0 0 0,-1 1-1 0 0,1-1 1 0 0,-1 0 0 0 0,0 1 0 0 0,1-1 0 0 0,-1 1 0 0 0,0-1 0 0 0,1 1 0 0 0,-1 0-1 0 0,0 0 1 0 0,0-1 0 0 0,0 1 0 0 0,0 0 0 0 0,1 0 0 0 0,-1 0 0 0 0,-1 0-1 0 0,1 0 1 0 0,0 0 0 0 0,0 1 0 0 0,0-1 0 0 0,0 0 0 0 0,-1 0 0 0 0,1 1 0 0 0,-1-1-1 0 0,1 0 1 0 0,-1 1 0 0 0,1-1 0 0 0,-1 1 0 0 0,0-1 0 0 0,0 0 0 0 0,1 1-1 0 0,-1-1 1 0 0,0 1 0 0 0,0-1 195 0 0,1 3-1267 0 0,2 5-5314 0 0</inkml:trace>
  <inkml:trace contextRef="#ctx0" brushRef="#br0" timeOffset="313.585">712 608 12584 0 0,'0'0'281'0'0,"0"0"40"0"0,0 0 23 0 0,0 0-34 0 0,0 8-190 0 0,-3 47 338 0 0,1-44-284 0 0,1 0-1 0 0,0 0 1 0 0,1 0-1 0 0,0 1 1 0 0,1-1 0 0 0,0 0-1 0 0,1 0 1 0 0,0 0-1 0 0,0 0 1 0 0,1-1 0 0 0,3 6-174 0 0,-5-14-98 0 0,0-1 0 0 0,0 0 0 0 0,0 0 0 0 0,0 1 0 0 0,0-1 0 0 0,0 0 1 0 0,1 0-1 0 0,-1 0 0 0 0,0-1 0 0 0,1 1 0 0 0,-1 0 0 0 0,1 0 1 0 0,-1-1-1 0 0,1 1 0 0 0,-1-1 0 0 0,1 1 0 0 0,-1-1 0 0 0,1 1 0 0 0,-1-1 1 0 0,1 0-1 0 0,0 0 0 0 0,-1 0 0 0 0,1 0 0 0 0,-1 0 0 0 0,1 0 1 0 0,0-1-1 0 0,-1 1 0 0 0,1 0 0 0 0,-1-1 0 0 0,1 1 0 0 0,-1-1 0 0 0,1 0 1 0 0,-1 1-1 0 0,1-1 0 0 0,-1 0 0 0 0,0 0 0 0 0,1 0 0 0 0,-1 0 1 0 0,0 0-1 0 0,0 0 0 0 0,0 0 0 0 0,0-1 0 0 0,0 1 0 0 0,1-1 98 0 0,8-8-1430 0 0</inkml:trace>
  <inkml:trace contextRef="#ctx0" brushRef="#br0" timeOffset="509.371">919 482 10568 0 0,'-13'-77'1670'0'0,"8"69"1712"0"0,11 27-3854 0 0,-4-10-2914 0 0,2 5-1672 0 0</inkml:trace>
  <inkml:trace contextRef="#ctx0" brushRef="#br0" timeOffset="776.993">1000 608 9472 0 0,'0'0'216'0'0,"0"0"32"0"0,0 3 228 0 0,-29 68 1456 0 0,16-5-460 0 0,15-35-1163 0 0,35-22 831 0 0,-32-10-1048 0 0,0 0 0 0 0,0-1 0 0 0,0 0 1 0 0,0 0-1 0 0,0 0 0 0 0,0 0 0 0 0,0-1 0 0 0,-1 0 0 0 0,1 0 1 0 0,-1 0-1 0 0,0 0 0 0 0,0-1 0 0 0,0 0 0 0 0,0 0 1 0 0,-1 0-1 0 0,1 0 0 0 0,-1 0 0 0 0,0-1 0 0 0,0 1 0 0 0,-1-1 1 0 0,0 0-1 0 0,1 0 0 0 0,-1 0 0 0 0,-1 0 0 0 0,1 0 1 0 0,-1 0-1 0 0,0-1 0 0 0,0 1 0 0 0,-1-3-92 0 0,1 4 15 0 0,0 0 0 0 0,0 0 1 0 0,0 0-1 0 0,-1 0 0 0 0,0 0 0 0 0,0 0 0 0 0,0 0 0 0 0,0 0 1 0 0,-1 0-1 0 0,0 0 0 0 0,1 0 0 0 0,-1 0 0 0 0,-1 0 0 0 0,1 0 0 0 0,-1 1 1 0 0,1-1-1 0 0,-1 0 0 0 0,0 1 0 0 0,-2-3-15 0 0,-28-22-1300 0 0,31 27 100 0 0,0 1-2726 0 0,-7 0-1162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01:3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80 8480 0 0,'5'-6'490'0'0,"5"-39"372"0"0,-5 29 2220 0 0,-5 24-164 0 0,-117 338 41 0 0,68-193-2711 0 0,26-61-101 0 0,11-48 0 0 0,11-42-81 0 0,1-2 14 0 0,0 0 0 0 0,0 0 0 0 0,0 0 12 0 0,0 0 50 0 0,0 0 18 0 0,0 0 6 0 0,0 0 10 0 0,0 0 34 0 0,0 0 12 0 0,9-12 210 0 0,46-97 256 0 0,28-80-424 0 0,7 19-328 0 0,-35 99-66 0 0,-14 65-145 0 0,-28 17 155 0 0,-7-2 108 0 0,-2 0 1 0 0,1 0-1 0 0,-1 0 0 0 0,-1 1 0 0 0,1-1 1 0 0,-2 1-1 0 0,1 0 0 0 0,-1 0 1 0 0,-1 0-1 0 0,0 5 12 0 0,10 42-30 0 0,13 62-34 0 0,-3-18 64 0 0,20-17 54 0 0,-28-66-33 0 0,9-4-70 0 0,-5-24-1282 0 0,-11 5 44 0 0,-2-4-65 0 0</inkml:trace>
  <inkml:trace contextRef="#ctx0" brushRef="#br0" timeOffset="316.046">191 356 14280 0 0,'0'0'322'0'0,"0"0"45"0"0,0 0 21 0 0,0 0-33 0 0,7 3 51 0 0,103 12 2317 0 0,23 0-1662 0 0,-74-9-2145 0 0,-1 1-3970 0 0,-38-4-862 0 0</inkml:trace>
  <inkml:trace contextRef="#ctx0" brushRef="#br0" timeOffset="2183.463">705 434 6736 0 0,'0'0'149'0'0,"0"0"23"0"0,0 0 12 0 0,13-6 7 0 0,15-2 1449 0 0,-27 7-1099 0 0,-1 1 47 0 0,7-1 2585 0 0,-5 6-3092 0 0,-1 1 1 0 0,0-1-1 0 0,-1 0 0 0 0,1 1 0 0 0,-1-1 0 0 0,0 0 0 0 0,0 1 0 0 0,0-1 1 0 0,-1 1-1 0 0,0-1 0 0 0,0 0 0 0 0,-1 0 0 0 0,1 0 0 0 0,-2 2-81 0 0,0 42 18 0 0,20-17 86 0 0,21-13-173 0 0,-22-15-4021 0 0,-6-4-415 0 0</inkml:trace>
  <inkml:trace contextRef="#ctx0" brushRef="#br0" timeOffset="2467.457">902 276 12896 0 0,'-9'-12'215'0'0,"-26"-16"996"0"0,34 27-1191 0 0,1 1-130 0 0,0 0-68 0 0,0 0-908 0 0,0 0-3586 0 0</inkml:trace>
  <inkml:trace contextRef="#ctx0" brushRef="#br0" timeOffset="2642.258">1138 0 9584 0 0,'0'1'104'0'0,"0"-1"0"0"0,0 0 0 0 0,0 1 1 0 0,0-1-1 0 0,0 1 0 0 0,0-1 0 0 0,1 1 1 0 0,-1-1-1 0 0,0 1 0 0 0,0-1 0 0 0,0 0 1 0 0,0 1-1 0 0,1-1 0 0 0,-1 1 0 0 0,0-1 1 0 0,0 0-1 0 0,1 1 0 0 0,-1-1 0 0 0,0 0 1 0 0,0 1-1 0 0,1-1 0 0 0,-1 0 0 0 0,0 1 1 0 0,1-1-1 0 0,-1 0 0 0 0,1 0 0 0 0,-1 1 1 0 0,0-1-1 0 0,1 0 0 0 0,-1 0 0 0 0,1 0 1 0 0,-1 0-1 0 0,1 0 0 0 0,-1 0 0 0 0,0 1 1 0 0,1-1-1 0 0,-1 0 0 0 0,1 0 0 0 0,-1 0 1 0 0,1 0-1 0 0,-1-1 0 0 0,1 1 0 0 0,-1 0 1 0 0,0 0-1 0 0,1 0 0 0 0,-1 0 0 0 0,1 0 1 0 0,-1 0-1 0 0,1-1 0 0 0,-1 1 0 0 0,0 0-104 0 0,0 13-15 0 0,-13 56 1206 0 0,-16 83-300 0 0,15-88-599 0 0,9-42-124 0 0,0-1-1 0 0,2 1 1 0 0,0-1 0 0 0,1 1-1 0 0,2 0 1 0 0,0 15-168 0 0,1-32 73 0 0,0 1 0 0 0,0 0 0 0 0,0 0 0 0 0,1-1 0 0 0,-1 1 0 0 0,1-1 0 0 0,1 0 1 0 0,-1 1-1 0 0,1-1 0 0 0,0 0 0 0 0,0 0 0 0 0,0-1 0 0 0,1 1 0 0 0,0 0 0 0 0,0-1 0 0 0,0 0 0 0 0,0 0 0 0 0,1-1 1 0 0,-1 1-1 0 0,1-1 0 0 0,0 0 0 0 0,0 0 0 0 0,0 0 0 0 0,1-1 0 0 0,-1 0 0 0 0,0 0 0 0 0,1 0 0 0 0,0 0-73 0 0,3 0-82 0 0,0 0 0 0 0,0-1 0 0 0,1 0 0 0 0,-1 0 0 0 0,0-1 0 0 0,1-1-1 0 0,-1 1 1 0 0,0-1 0 0 0,1-1 0 0 0,6-1 82 0 0,1-3-4734 0 0,0 0-1614 0 0</inkml:trace>
  <inkml:trace contextRef="#ctx0" brushRef="#br0" timeOffset="2916.215">989 336 16096 0 0,'0'0'365'0'0,"0"0"56"0"0,0 0 24 0 0,0 0-57 0 0,2-1-254 0 0,84-16 1400 0 0,237-11 2474 0 0,-207 31-4153 0 0,-40 2-2791 0 0,-62-4 1913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02:0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5 600 12176 0 0,'0'0'273'0'0,"0"0"40"0"0,0 0 23 0 0,0 0-34 0 0,-1-1-201 0 0,-1-1-28 0 0,1 0 72 0 0,1 0-1 0 0,0 1 0 0 0,0-1 0 0 0,0 0 1 0 0,0 1-1 0 0,0-1 0 0 0,0 0 0 0 0,1 0 1 0 0,-1 1-1 0 0,0-1 0 0 0,1 0 0 0 0,-1 1 1 0 0,1-1-1 0 0,0 1 0 0 0,0-1 0 0 0,-1 1 1 0 0,1-1-1 0 0,0 1 0 0 0,0-1 0 0 0,0 1 1 0 0,1 0-1 0 0,-1-1 0 0 0,0 1 0 0 0,0 0 1 0 0,1 0-1 0 0,-1 0 0 0 0,0 0 0 0 0,1 0 1 0 0,-1 0-1 0 0,1 1 0 0 0,0-1 0 0 0,-1 0 1 0 0,1 1-1 0 0,0-1 0 0 0,-1 1 0 0 0,2-1-144 0 0,-1 0 136 0 0,176-120 3115 0 0,-167 111-3191 0 0,1 0-1 0 0,-2-1 1 0 0,0-1 0 0 0,0 1-1 0 0,-1-2 1 0 0,0 1 0 0 0,-1-1-1 0 0,2-6-59 0 0,56-114 352 0 0,-64 126-352 0 0,1-1 0 0 0,-1-1 0 0 0,0 1 0 0 0,0-1 0 0 0,0 0 0 0 0,-1 1 0 0 0,-1-1 0 0 0,1 0 0 0 0,-1 0 0 0 0,-1 0 0 0 0,0-3 0 0 0,0 12-8 0 0,1 1-1 0 0,0-1 1 0 0,0 0-1 0 0,-1 1 1 0 0,1-1-1 0 0,0 0 1 0 0,-1 0 0 0 0,1 1-1 0 0,0-1 1 0 0,-1 0-1 0 0,1 0 1 0 0,0 0-1 0 0,-1 0 1 0 0,1 1-1 0 0,0-1 1 0 0,-1 0-1 0 0,1 0 1 0 0,-1 0-1 0 0,1 0 1 0 0,0 0-1 0 0,-1 0 1 0 0,1 0-1 0 0,-1 0 1 0 0,1 0 0 0 0,0 0-1 0 0,-1 0 1 0 0,1 0-1 0 0,0 0 1 0 0,-1 0-1 0 0,1-1 1 0 0,-1 1-1 0 0,1 0 1 0 0,0 0-1 0 0,-1 0 1 0 0,1-1-1 0 0,0 1 1 0 0,-1 0-1 0 0,1 0 1 0 0,0-1-1 0 0,0 1 1 0 0,-1 0 0 0 0,1 0-1 0 0,0-1 1 0 0,0 1-1 0 0,-1 0 1 0 0,1-1-1 0 0,0 1 1 0 0,0 0-1 0 0,0-1 1 0 0,0 1-1 0 0,-1-1 9 0 0,-9 15-20 0 0,0-1-1 0 0,1 2 1 0 0,1-1-1 0 0,0 1 0 0 0,1 1 1 0 0,0-1-1 0 0,-2 10 21 0 0,-42 184 0 0 0,49-200-24 0 0,1 1-1 0 0,0-1 0 0 0,1 1 1 0 0,0-1-1 0 0,0 1 0 0 0,1-1 1 0 0,0 1-1 0 0,1-1 0 0 0,0 1 1 0 0,0-1-1 0 0,1 0 0 0 0,3 7 25 0 0,-4-10 16 0 0,1-1 1 0 0,0 0-1 0 0,0 0 0 0 0,0 0 0 0 0,0 0 0 0 0,1 0 0 0 0,0-1 0 0 0,0 0 0 0 0,0 1 0 0 0,0-1 0 0 0,1-1 1 0 0,0 1-1 0 0,-1-1 0 0 0,2 0 0 0 0,-1 0 0 0 0,0 0 0 0 0,0-1 0 0 0,1 1 0 0 0,-1-1 0 0 0,1-1 0 0 0,0 1 1 0 0,0-1-1 0 0,-1 0 0 0 0,1 0 0 0 0,0-1 0 0 0,0 1 0 0 0,0-2-16 0 0,7-1 35 0 0,0-2 1 0 0,0 0-1 0 0,0 0 0 0 0,-1-1 1 0 0,0-1-1 0 0,0 0 0 0 0,0 0 1 0 0,-1-1-1 0 0,0-1 0 0 0,0 0 1 0 0,-1-1-1 0 0,0 0 0 0 0,-1 0 1 0 0,1-1-1 0 0,-2 0 0 0 0,2-2-35 0 0,51-47 72 0 0,-27 41-360 0 0,-24 33 160 0 0,10 61 56 0 0,0-19 72 0 0,2-14-21 0 0,-21-42-428 0 0,-1-1-182 0 0,1-2-1337 0 0,3-5-5178 0 0</inkml:trace>
  <inkml:trace contextRef="#ctx0" brushRef="#br0" timeOffset="299.817">776 238 17071 0 0,'0'0'388'0'0,"0"-15"1096"0"0,0 9-1444 0 0,0 4 164 0 0,0 2 58 0 0,12-9 376 0 0,-9 9-558 0 0,30 13-4527 0 0,-32-12 2879 0 0</inkml:trace>
  <inkml:trace contextRef="#ctx0" brushRef="#br0" timeOffset="1696.633">941 177 6048 0 0,'0'0'133'0'0,"0"0"23"0"0,0 0 11 0 0,11-7 1929 0 0,53-87 6005 0 0,-26 29-5493 0 0,-33 54-1335 0 0,-6 22-792 0 0,-15 44-481 0 0,-36 114 62 0 0,26-43-116 0 0,20-59 54 0 0,6-59 0 0 0,15 27 976 0 0,-11-27-976 0 0,12 26 296 0 0,-10-5-296 0 0,-6 2 0 0 0,0 20 0 0 0,1 42 0 0 0,14-70 0 0 0,-12-17 7 0 0,0-2 1 0 0,1 1-1 0 0,-1 0 0 0 0,1-1 0 0 0,0 1 0 0 0,0-1 0 0 0,0 0 0 0 0,0-1 0 0 0,1 1 0 0 0,0-1 1 0 0,0 1-1 0 0,0-1 0 0 0,0-1 0 0 0,0 1 0 0 0,0-1 0 0 0,1 0 0 0 0,-1 0 0 0 0,1-1-7 0 0,19 14 0 0 0,1-7 0 0 0,-4-10-72 0 0,-19 2 75 0 0,0 1-1 0 0,0-1 0 0 0,0 0 0 0 0,0 0 1 0 0,0-1-1 0 0,0 1 0 0 0,0 0 1 0 0,0-1-1 0 0,0 0 0 0 0,0 0 0 0 0,0 0 1 0 0,-1 0-1 0 0,1 0 0 0 0,0-1 1 0 0,-1 1-1 0 0,1-1 0 0 0,-1 1 0 0 0,1-1 1 0 0,-1 0-1 0 0,0 0 0 0 0,0 0 1 0 0,0-1-1 0 0,0 1 0 0 0,0 0 0 0 0,0-1 1 0 0,-1 1-1 0 0,1-1 0 0 0,-1 0-2 0 0,1-4 3 0 0,-1-1-1 0 0,0 1 1 0 0,0-1-1 0 0,-1 0 1 0 0,0 0-1 0 0,0 1 1 0 0,-1-1-1 0 0,0 0 0 0 0,0 1 1 0 0,-1-1-1 0 0,0 0 1 0 0,-1 1-1 0 0,1 0 1 0 0,-1 0-1 0 0,-1 0 1 0 0,1 0-1 0 0,-1 0 1 0 0,0 1-1 0 0,-1-1 1 0 0,0 1-1 0 0,0 0 0 0 0,0 0 1 0 0,0 1-1 0 0,-1 0 1 0 0,0 0-1 0 0,-7-4-2 0 0,-74-69 136 0 0,43 41-232 0 0,43 37 90 0 0,1-1-1 0 0,0 1 1 0 0,0 0-1 0 0,-1-1 1 0 0,1 1-1 0 0,0-1 1 0 0,0 1-1 0 0,0 0 1 0 0,0-1-1 0 0,-1 1 1 0 0,1-1-1 0 0,0 1 1 0 0,0-1-1 0 0,0 1 1 0 0,0-1-1 0 0,0 1 1 0 0,0 0-1 0 0,0-1 1 0 0,0 1-1 0 0,0-1 1 0 0,0 1-1 0 0,0-1 1 0 0,1 1-1 0 0,-1 0 1 0 0,0-1-1 0 0,0 1 1 0 0,0-1-1 0 0,1 1 1 0 0,-1 0-1 0 0,0-1 1 0 0,0 1-1 0 0,1-1 1 0 0,-1 1-1 0 0,0 0 1 0 0,1-1-1 0 0,-1 1 1 0 0,0 0-1 0 0,1 0 1 0 0,-1-1-1 0 0,0 1 1 0 0,1 0-1 0 0,-1 0 0 0 0,1 0 1 0 0,-1-1-1 0 0,0 1 1 0 0,1 0-1 0 0,-1 0 1 0 0,1 0-1 0 0,-1 0 1 0 0,1 0-1 0 0,-1 0 1 0 0,1 0 6 0 0,1-1-27 0 0,107-39-1200 0 0,-64 23 949 0 0,77-40-20 0 0,-86 26 298 0 0,-32 29 0 0 0,2 6 0 0 0,39 50 0 0 0,-42-51 11 0 0,0-1 0 0 0,0 1 0 0 0,1-1 1 0 0,-1 0-1 0 0,1 0 0 0 0,-1-1 0 0 0,1 1 0 0 0,0-1 0 0 0,0 1 0 0 0,0-1 0 0 0,-1 0 0 0 0,1-1 0 0 0,0 1 0 0 0,0-1 0 0 0,0 1 0 0 0,0-1 0 0 0,1-1 0 0 0,-1 1 0 0 0,0 0 0 0 0,-1-1 0 0 0,1 0 0 0 0,0 0 0 0 0,0 0 0 0 0,0 0 0 0 0,0-1 0 0 0,-1 0 0 0 0,1 1 0 0 0,-1-1 0 0 0,1-1 0 0 0,-1 1 1 0 0,0 0-1 0 0,1-1 0 0 0,-1 1 0 0 0,-1-1 0 0 0,1 0 0 0 0,0-1-11 0 0,1 1 7 0 0,-1-1 0 0 0,1 1 0 0 0,-1-1 1 0 0,0 1-1 0 0,-1-1 0 0 0,1 0 0 0 0,-1 0 0 0 0,1 0 1 0 0,-1-1-1 0 0,0 1 0 0 0,-1 0 0 0 0,1-1 0 0 0,-1 0 1 0 0,0 1-1 0 0,0-1 0 0 0,0 1 0 0 0,-1-1 0 0 0,1 0 1 0 0,-1 0-1 0 0,-1 1 0 0 0,1-1 0 0 0,0 0 0 0 0,-1 0 1 0 0,0 1-1 0 0,0-1 0 0 0,-1 1 0 0 0,1-1 0 0 0,-1 1 1 0 0,0-1-1 0 0,0 1 0 0 0,0 0 0 0 0,-1 0 1 0 0,0 0-1 0 0,1 0 0 0 0,-1 1 0 0 0,-1-1 0 0 0,-2-2-7 0 0,1 5-10 0 0,0 0-1 0 0,-1 0 0 0 0,1 1 0 0 0,-1-1 1 0 0,1 1-1 0 0,0 0 0 0 0,-1 1 0 0 0,1 0 1 0 0,-1 0-1 0 0,1 0 0 0 0,0 0 1 0 0,0 1-1 0 0,0 0 0 0 0,0 0 0 0 0,0 0 1 0 0,0 0-1 0 0,0 1 0 0 0,1 0 0 0 0,-1 0 1 0 0,1 0-1 0 0,0 1 0 0 0,0-1 0 0 0,-4 5 11 0 0,3-4 31 0 0,-4 4-39 0 0,0 1 0 0 0,1 0 0 0 0,0 0 0 0 0,0 0 0 0 0,1 1 0 0 0,1 0 0 0 0,0 1 0 0 0,-1 0 8 0 0,3-4 21 0 0,1-1-1 0 0,0 1 1 0 0,-1 0-1 0 0,2 0 0 0 0,-1 0 1 0 0,1 0-1 0 0,0 1 1 0 0,1-1-1 0 0,0 1 0 0 0,0-1 1 0 0,1 0-1 0 0,-1 1 1 0 0,2 2-21 0 0,0-6 68 0 0,0 0 1 0 0,0-1 0 0 0,1 1 0 0 0,0-1-1 0 0,0 0 1 0 0,0 1 0 0 0,0-1 0 0 0,0 0-1 0 0,1 0 1 0 0,-1 0 0 0 0,1 0-1 0 0,0-1 1 0 0,0 1 0 0 0,0-1 0 0 0,0 1-1 0 0,0-1 1 0 0,0 0 0 0 0,1-1-1 0 0,-1 1 1 0 0,1 0 0 0 0,-1-1 0 0 0,1 0-1 0 0,3 1-68 0 0,91 14 45 0 0,-36-16-2513 0 0,-37 0-4834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02:0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10000 0 0,'0'0'292'0'0,"0"0"0"0"0,0 0-178 0 0,0 0-36 0 0,0 0 2 0 0,-1 12 1600 0 0,-11 70 2715 0 0,2 46-2350 0 0,8-97-1542 0 0,5 94 433 0 0,9-47-2637 0 0,-12-78-2912 0 0,-3-2-1464 0 0</inkml:trace>
  <inkml:trace contextRef="#ctx0" brushRef="#br0" timeOffset="363.306">1 227 13416 0 0,'0'0'298'0'0,"4"-8"745"0"0,54-3-392 0 0,-42 10-74 0 0,216 18 2169 0 0,-193-18-3076 0 0,-1-1-1 0 0,1-1 0 0 0,-1-3 1 0 0,0 0-1 0 0,13-7 331 0 0,-6 4-1846 0 0,-37 6 1648 0 0,-6 3 232 0 0,-2 0 67 0 0,0 0 103 0 0,0 0 48 0 0,17 27 786 0 0,-22 1-302 0 0,-3 23 320 0 0,5-25-498 0 0,3-24-528 0 0,1 0 1 0 0,-1 0 0 0 0,1 0 0 0 0,-1 0-1 0 0,1 0 1 0 0,0 0 0 0 0,-1 0 0 0 0,1 0-1 0 0,0-1 1 0 0,0 1 0 0 0,0 0-1 0 0,1 0 1 0 0,-1-1 0 0 0,0 1 0 0 0,1-1-1 0 0,-1 1 1 0 0,1-1 0 0 0,-1 0-1 0 0,1 0 1 0 0,-1 1 0 0 0,1-1 0 0 0,0 0-1 0 0,0-1 1 0 0,0 1 0 0 0,0 0-31 0 0,6 2 72 0 0,-7-3 13 0 0,11-2-886 0 0,-5 1-199 0 0,-6-4-58 0 0</inkml:trace>
  <inkml:trace contextRef="#ctx0" brushRef="#br0" timeOffset="1284.691">670 55 12032 0 0,'-10'5'1234'0'0,"19"8"-924"0"0,5 20 682 0 0,19 31 946 0 0,-17-15-693 0 0,3 22-389 0 0,-19-28-624 0 0,1-39 107 0 0,13-11 496 0 0,4-34-825 0 0,-12 17-10 0 0,1-5 0 0 0,1 14 0 0 0,29-25 0 0 0,-19 30 0 0 0,8 6 0 0 0,-12 7 0 0 0,6 17-120 0 0,15 23-384 0 0,11 23 432 0 0,-22-27 84 0 0,-11-4 372 0 0,-12-34-204 0 0,-1-1 4 0 0,-2 1-5 0 0,-4 9 546 0 0,4-10-589 0 0,1-17 464 0 0,16-30-704 0 0,7 5-249 0 0,-22 41 343 0 0,0-1 0 0 0,0 1-1 0 0,0 0 1 0 0,0 0 0 0 0,0 0 0 0 0,0-1-1 0 0,1 1 1 0 0,-1 0 0 0 0,0 0 0 0 0,1 0-1 0 0,-1 0 1 0 0,1 0 0 0 0,-1 0 0 0 0,1 0-1 0 0,0 0 1 0 0,-1 0 0 0 0,1 0 0 0 0,0 0 0 0 0,0 0-1 0 0,-1 0 1 0 0,1 0 0 0 0,0 1 0 0 0,0-1-1 0 0,0 0 1 0 0,0 1 0 0 0,0-1 0 0 0,0 0-1 0 0,1 1 11 0 0,0-1-76 0 0,0 1 62 0 0,-1 0 0 0 0,1 0 0 0 0,-1 0 0 0 0,1 0-1 0 0,0 0 1 0 0,-1 0 0 0 0,1 1 0 0 0,-1-1-1 0 0,1 0 1 0 0,-1 1 0 0 0,1-1 0 0 0,-1 1 0 0 0,1 0-1 0 0,-1 0 1 0 0,0-1 0 0 0,1 1 0 0 0,-1 0 0 0 0,0 0-1 0 0,1 0 1 0 0,-1 0 0 0 0,0 1 0 0 0,0-1 0 0 0,0 0-1 0 0,0 0 1 0 0,0 1 0 0 0,-1-1 0 0 0,1 1 0 0 0,0-1-1 0 0,0 0 1 0 0,-1 1 0 0 0,1-1 0 0 0,-1 1-1 0 0,0 0 1 0 0,1-1 0 0 0,-1 2 14 0 0,22 33-75 0 0,-10 1 75 0 0,-10-33 24 0 0,0 0 0 0 0,0 0 0 0 0,0 0 0 0 0,1-1 0 0 0,-1 1 0 0 0,1-1 0 0 0,0 1 0 0 0,0-1 0 0 0,0 0 0 0 0,1 0 0 0 0,-1-1 0 0 0,1 1 0 0 0,0-1 0 0 0,-1 1 0 0 0,1-1 0 0 0,0 0 0 0 0,0-1 0 0 0,0 1 0 0 0,1-1 0 0 0,-1 0 0 0 0,0 0 0 0 0,0 0 0 0 0,2 0-24 0 0,0-1 56 0 0,-1-1-1 0 0,0 0 0 0 0,0-1 0 0 0,1 1 1 0 0,-1-1-1 0 0,0 0 0 0 0,0 0 0 0 0,-1 0 0 0 0,1-1 1 0 0,0 1-1 0 0,-1-1 0 0 0,1-1 0 0 0,-1 1 1 0 0,0 0-1 0 0,0-1 0 0 0,-1 0 0 0 0,1 0 1 0 0,-1 0-1 0 0,1-1 0 0 0,-1 1 0 0 0,1-3-55 0 0,34-75 0 0 0,-12-3 0 0 0,-23 42 0 0 0,-2 34-421 0 0,-15 17-186 0 0,8-4 731 0 0,-35 45-124 0 0,9 37 0 0 0,31-32 0 0 0,1-51 39 0 0,1 1-1 0 0,-1-1 0 0 0,0 0 1 0 0,1 0-1 0 0,0 1 0 0 0,0-1 1 0 0,0 0-1 0 0,0 0 0 0 0,0 0 1 0 0,1 0-1 0 0,-1 0 0 0 0,1-1 1 0 0,0 1-1 0 0,0 0 1 0 0,0-1-1 0 0,0 1 0 0 0,0-1 1 0 0,1 0-1 0 0,-1 1 0 0 0,1-1 1 0 0,-1 0-1 0 0,1-1 0 0 0,0 1 1 0 0,0 0-1 0 0,1 0-38 0 0,83 25 889 0 0,-70-23-961 0 0,151 11-1922 0 0,-140-12-5523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01:5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-2008 150 12384 0 0,'0'0'281'0'0,"1"1"40"0"0,-1 42 429 0 0,12 28-550 0 0,-5 41 1272 0 0,-10-26-393 0 0,-16-14 581 0 0,16-65-1464 0 0,2-5-4 0 0,1-2 18 0 0,0 0 72 0 0,0 0 34 0 0,0 0 4 0 0,0 0-30 0 0,-8-13 76 0 0,15-18-134 0 0,-2-44-188 0 0,17-24-250 0 0,-6 50 152 0 0,10 38-191 0 0,-17 16 234 0 0,-3 4 12 0 0,-1-1 0 0 0,0 1-1 0 0,0 0 1 0 0,-1 0 0 0 0,0 1-1 0 0,-1-1 1 0 0,0 1 0 0 0,-1 0-1 0 0,0 0 1 0 0,0 0 0 0 0,-1 0-1 0 0,0 9 0 0 0,3 5 100 0 0,-2-21-95 0 0,-2 1-1 0 0,1-1 1 0 0,0 0 0 0 0,-1 1 0 0 0,1-1-1 0 0,-1 0 1 0 0,0 1 0 0 0,0-1 0 0 0,0 0-1 0 0,-1 1 1 0 0,1-1 0 0 0,-1 0-1 0 0,0 1 1 0 0,0-1 0 0 0,0 0 0 0 0,0 0-1 0 0,-2 3-4 0 0,3 12 1388 0 0,17-45-852 0 0,7-50-400 0 0,-7 27-136 0 0,9 0-136 0 0,2 33-104 0 0,-27 17 152 0 0,2 0 15 0 0,0 0 68 0 0,0 0 1 0 0,-1 1-1 0 0,1-1 0 0 0,-1 1 1 0 0,1 0-1 0 0,-1-1 0 0 0,1 1 0 0 0,-1 0 1 0 0,1 1-1 0 0,-1-1 0 0 0,0 0 1 0 0,0 1-1 0 0,0-1 0 0 0,0 1 1 0 0,0 0-1 0 0,0 0 0 0 0,0 0 0 0 0,0 0 1 0 0,0 0-1 0 0,-1 0 0 0 0,1 0 5 0 0,23 55-60 0 0,-9-3 396 0 0,-14-50-334 0 0,0 0 0 0 0,0 0 0 0 0,1 0 0 0 0,-1 0 0 0 0,1 0-1 0 0,0-1 1 0 0,0 1 0 0 0,1-1 0 0 0,-1 0 0 0 0,1 0 0 0 0,-1 0-1 0 0,1 0 1 0 0,0-1 0 0 0,0 1 0 0 0,0-1 0 0 0,1 0 0 0 0,-1 0-1 0 0,0-1 1 0 0,1 1 0 0 0,-1-1 0 0 0,1 0 0 0 0,-1 0 0 0 0,1-1-1 0 0,0 1-1 0 0,7-3 16 0 0,1 1 0 0 0,-1-2 0 0 0,0 1-1 0 0,0-2 1 0 0,-1 1 0 0 0,1-2-1 0 0,-1 0 1 0 0,0 0 0 0 0,0-1 0 0 0,0 0-1 0 0,-1-1 1 0 0,0 0 0 0 0,0-1 0 0 0,-1 0-1 0 0,9-8-15 0 0,65-51-264 0 0,-73 59 202 0 0,-2 2 76 0 0,0-1 0 0 0,-1 1 0 0 0,1-1 0 0 0,-1 0-1 0 0,-1-1 1 0 0,1 0 0 0 0,-1 0 0 0 0,-1 0 0 0 0,1-1 0 0 0,-2 0-1 0 0,1 0 1 0 0,2-9-14 0 0,-6 17 0 0 0,-1 0 0 0 0,0 0 0 0 0,0 0 0 0 0,0 0 0 0 0,0 0 0 0 0,0 0 0 0 0,0 0 0 0 0,0 0 0 0 0,0 0 0 0 0,0 0 0 0 0,-1 0 0 0 0,1 0 0 0 0,0 0 0 0 0,-1 0 0 0 0,1 0 0 0 0,0 1 0 0 0,-1-1 0 0 0,1 0 0 0 0,-1 0 0 0 0,0 0 0 0 0,1 0 0 0 0,-1 1 0 0 0,0-1 0 0 0,1 0 0 0 0,-1 0 0 0 0,0 1 0 0 0,0-1 0 0 0,0 1 0 0 0,0-1 0 0 0,1 1 0 0 0,-1-1 0 0 0,0 1 0 0 0,0-1 0 0 0,0 1 0 0 0,0 0 0 0 0,0 0 0 0 0,0-1 0 0 0,0 1 0 0 0,0 0 0 0 0,0 0 0 0 0,0 0 0 0 0,0 0 0 0 0,0 0 0 0 0,0 0 0 0 0,0 0 0 0 0,-1 1 0 0 0,-50 8 0 0 0,44-6-25 0 0,1 1-1 0 0,-1 0 0 0 0,1 0 0 0 0,1 1 0 0 0,-1-1 1 0 0,1 2-1 0 0,-1-1 0 0 0,1 1 0 0 0,1 0 1 0 0,-1 0-1 0 0,1 0 0 0 0,0 1 0 0 0,1 0 0 0 0,-1 0 1 0 0,2 0-1 0 0,-1 1 0 0 0,1-1 0 0 0,-2 5 26 0 0,5 69 0 0 0,2-75 2 0 0,0 0 0 0 0,0 0 0 0 0,1 0 0 0 0,0-1-1 0 0,0 1 1 0 0,0-1 0 0 0,1 0 0 0 0,0 0 0 0 0,0 0-1 0 0,0 0 1 0 0,0 0 0 0 0,1-1 0 0 0,0 0 0 0 0,0 0-1 0 0,0 0 1 0 0,0-1 0 0 0,1 1 0 0 0,-1-1 0 0 0,1-1-1 0 0,0 1 1 0 0,0-1 0 0 0,0 0 0 0 0,0 0 0 0 0,0-1 0 0 0,0 0-1 0 0,1 0 1 0 0,-1 0 0 0 0,0-1 0 0 0,1 0 0 0 0,-1 0-1 0 0,1 0-1 0 0,6-1-260 0 0,-1-1-1 0 0,0 0 1 0 0,1 0 0 0 0,-1-1-1 0 0,0-1 1 0 0,0 0-1 0 0,-1-1 1 0 0,1 0-1 0 0,-1-1 1 0 0,0 0 0 0 0,-1 0-1 0 0,1-1 1 0 0,-1-1-1 0 0,0 0 1 0 0,-1 0-1 0 0,0-1 1 0 0,-1 0-1 0 0,7-9 261 0 0,1-4-568 0 0,-1-2 1 0 0,-1 0-1 0 0,-1-1 0 0 0,-1 0 0 0 0,2-9 568 0 0,-14 33 54 0 0,1 1 0 0 0,-1-1 0 0 0,0 0 0 0 0,1 1 0 0 0,-1-1 0 0 0,0 0 0 0 0,0 1 0 0 0,1-1 0 0 0,-1 0 0 0 0,0 0 0 0 0,0 0 0 0 0,0 1 0 0 0,0-1 0 0 0,0 0 0 0 0,0 0 0 0 0,0 1 0 0 0,0-1 0 0 0,0 0 0 0 0,-1 0 0 0 0,1 1 0 0 0,0-1 0 0 0,0 0 0 0 0,-1 0 0 0 0,1 1 0 0 0,0-1 0 0 0,-1 0 0 0 0,1 1 0 0 0,-1-1 0 0 0,1 1 0 0 0,-1-1 0 0 0,1 1 0 0 0,-1-1 1 0 0,1 0-1 0 0,-1 1 0 0 0,0 0 0 0 0,1-1 0 0 0,-1 1 0 0 0,0-1 0 0 0,1 1 0 0 0,-1 0 0 0 0,0-1 0 0 0,0 1 0 0 0,1 0 0 0 0,-1 0 0 0 0,0 0 0 0 0,0 0 0 0 0,1 0 0 0 0,-1 0 0 0 0,0-1 0 0 0,0 2 0 0 0,1-1 0 0 0,-1 0 0 0 0,0 0 0 0 0,0 0 0 0 0,1 0 0 0 0,-1 0 0 0 0,0 1 0 0 0,0-1 0 0 0,1 0 0 0 0,-1 1 0 0 0,0-1 0 0 0,1 0 0 0 0,-1 1 0 0 0,0-1 0 0 0,0 1-54 0 0,-4 2 129 0 0,1 0 0 0 0,-1 0 0 0 0,1 1 0 0 0,-1-1 0 0 0,1 1 0 0 0,0 0 0 0 0,0 0 0 0 0,1 0 0 0 0,-1 1 0 0 0,1-1-1 0 0,0 1 1 0 0,0 0 0 0 0,0 0 0 0 0,1 0 0 0 0,0 0 0 0 0,-1 2-129 0 0,-10 21 200 0 0,1 1 1 0 0,2 0-1 0 0,0 1 0 0 0,2 0 0 0 0,-2 21-200 0 0,12-3 400 0 0,-1-47-320 0 0,-1-1 3 0 0,19 0 321 0 0,-12-5-370 0 0,-1 1 0 0 0,0-1 0 0 0,-1 0 0 0 0,1-1 0 0 0,-1 1 0 0 0,0-1 0 0 0,0 0 0 0 0,-1 0 1 0 0,1-1-1 0 0,-1 1 0 0 0,-1-1 0 0 0,0 0 0 0 0,0 0 0 0 0,0 0 0 0 0,0-3-34 0 0,2 0 21 0 0,52-94-584 0 0,-54 99 483 0 0,7 24-109 0 0,-16 78 314 0 0,12-10 325 0 0,-6-86-437 0 0,-1-1-1 0 0,1 1 1 0 0,0-1 0 0 0,0 1 0 0 0,0-1 0 0 0,0 1 0 0 0,0-1 0 0 0,0 1 0 0 0,0-1 0 0 0,1 1 0 0 0,-1-1 0 0 0,0 1-1 0 0,0-1 1 0 0,0 1 0 0 0,0-1 0 0 0,1 1 0 0 0,-1-1 0 0 0,0 0 0 0 0,0 1 0 0 0,1-1 0 0 0,-1 1 0 0 0,0-1-1 0 0,1 0 1 0 0,-1 1 0 0 0,0-1 0 0 0,1 0 0 0 0,-1 1 0 0 0,1-1 0 0 0,-1 0 0 0 0,1 0 0 0 0,-1 1 0 0 0,0-1 0 0 0,1 0-1 0 0,-1 0 1 0 0,1 0 0 0 0,-1 0 0 0 0,1 0 0 0 0,-1 1 0 0 0,1-1 0 0 0,-1 0 0 0 0,1 0 0 0 0,-1 0 0 0 0,1 0 0 0 0,-1-1-1 0 0,1 1 1 0 0,-1 0 0 0 0,1 0 0 0 0,-1 0 0 0 0,1 0 0 0 0,-1 0 0 0 0,1-1 0 0 0,-1 1 0 0 0,1 0 0 0 0,-1 0-1 0 0,0-1 1 0 0,1 1 0 0 0,-1 0 0 0 0,1-1 0 0 0,-1 1-13 0 0,23-26 333 0 0,57-134-573 0 0,-69 142 112 0 0,36-44-264 0 0,-33 48 296 0 0,-7 10 22 0 0,-2 4 4 0 0,22 37 57 0 0,18 126 114 0 0,-19-68 134 0 0,-24-93-176 0 0,2 2 29 0 0,-3-3-6 0 0,0-1-2 0 0,16-18 144 0 0,-7-68 144 0 0,7-26-288 0 0,-13 98-105 0 0,1 1-1 0 0,0-1 0 0 0,0 1 1 0 0,2 0-1 0 0,-1 0 0 0 0,2 1 1 0 0,0-1-1 0 0,8-8 26 0 0,-15 19-10 0 0,1 0 1 0 0,-1 0-1 0 0,1 0 0 0 0,0 0 1 0 0,-1 1-1 0 0,1-1 0 0 0,0 1 1 0 0,0-1-1 0 0,0 1 0 0 0,0 0 1 0 0,1 0-1 0 0,-1 0 1 0 0,0 0-1 0 0,0 0 0 0 0,1 0 1 0 0,-1 0-1 0 0,0 1 0 0 0,1-1 1 0 0,-1 1-1 0 0,1 0 0 0 0,0 0 10 0 0,23 11-64 0 0,-20-5 59 0 0,0 0 0 0 0,0 0-1 0 0,0 1 1 0 0,-1 0-1 0 0,0 0 1 0 0,-1 0 0 0 0,1 0-1 0 0,-1 1 1 0 0,-1 0-1 0 0,3 7 6 0 0,9 15-10 0 0,34 106 578 0 0,-34-76 34 0 0,-14-57-578 0 0,1 1-1 0 0,-1-1 1 0 0,0 1 0 0 0,1-1 0 0 0,0 1 0 0 0,0-1 0 0 0,0 0 0 0 0,0 0 0 0 0,1 0 0 0 0,-1 0 0 0 0,1-1 0 0 0,0 1 0 0 0,0 0-1 0 0,0-1 1 0 0,0 0 0 0 0,1 1-24 0 0,10 2-567 0 0,-2-6-6540 0 0,-5 1-82 0 0</inkml:trace>
  <inkml:trace contextRef="#ctx0" brushRef="#br0" timeOffset="-2836.388">-3290 188 13104 0 0,'9'-43'1420'0'0,"-9"38"-1376"0"0,0 4 118 0 0,0 1 45 0 0,0 0 8 0 0,0 0-18 0 0,0 0-77 0 0,9 20 376 0 0,-1 290 2682 0 0,-4-227-3114 0 0,-7-58-2234 0 0,2-24-2059 0 0,1-1-1291 0 0</inkml:trace>
  <inkml:trace contextRef="#ctx0" brushRef="#br0" timeOffset="-1994.247">-3510 411 10656 0 0,'-6'-30'905'0'0,"6"29"-737"0"0,0 1 7 0 0,0 0 15 0 0,0 0 64 0 0,4-6 635 0 0,28-6 1371 0 0,23 9-1287 0 0,25-9-716 0 0,-53 10-294 0 0,-1-2-1 0 0,0-1 0 0 0,0-1 0 0 0,-1-1 0 0 0,0-1 0 0 0,0-1 1 0 0,-1-2-1 0 0,8-4 38 0 0,48-28-1681 0 0,-21-12-639 0 0,-53 28 3718 0 0,-21 32-779 0 0,-5 31 37 0 0,-12 76 447 0 0,-11 121-40 0 0,43-214-470 0 0,11-25 190 0 0,45-133-1267 0 0,-29 79 308 0 0,-27 60 169 0 0,0 0-1 0 0,1 0 1 0 0,-1 0-1 0 0,1-1 1 0 0,-1 1-1 0 0,1 0 1 0 0,-1 0-1 0 0,1 0 1 0 0,-1 0-1 0 0,1 0 1 0 0,-1 0-1 0 0,1 0 1 0 0,-1 1-1 0 0,1-1 1 0 0,-1 0-1 0 0,1 0 1 0 0,-1 0-1 0 0,0 0 0 0 0,1 1 1 0 0,-1-1-1 0 0,1 0 1 0 0,-1 0-1 0 0,0 1 1 0 0,1-1-1 0 0,-1 0 1 0 0,1 0-1 0 0,-1 1 1 0 0,0-1-1 0 0,0 1 1 0 0,1-1-1 0 0,-1 0 1 0 0,0 1-1 0 0,0-1 1 0 0,1 1-1 0 0,-1-1 1 0 0,0 0-1 0 0,0 1 0 0 0,0-1 1 0 0,0 1-1 0 0,1-1 1 0 0,-1 1-1 0 0,0-1 1 0 0,0 1-1 0 0,0-1 1 0 0,0 1 7 0 0,27 97 134 0 0,-3-50 90 0 0,-22-44-186 0 0,0-1 1 0 0,1 0-1 0 0,0-1 0 0 0,-1 1 0 0 0,1 0 0 0 0,0-1 0 0 0,1 1 0 0 0,-1-1 0 0 0,0 0 0 0 0,1 0 0 0 0,-1-1 0 0 0,1 1 0 0 0,-1-1 0 0 0,1 1 0 0 0,0-1 0 0 0,0 0 0 0 0,-1 0 0 0 0,1-1 0 0 0,0 1 0 0 0,0-1 0 0 0,0 0 0 0 0,0 0 0 0 0,0 0 0 0 0,0-1 0 0 0,0 1 0 0 0,0-1 0 0 0,-1 0 0 0 0,1 0 0 0 0,0 0-38 0 0,52-28 427 0 0,-11-3-82 0 0,20-24-272 0 0,-46 36-128 0 0,7-21-43 0 0,-23 30 5 0 0,-3 10 95 0 0,1-1 0 0 0,0 1 0 0 0,0-1 0 0 0,-1 1 0 0 0,1-1 0 0 0,-1 0 0 0 0,1 1 0 0 0,-1-1 0 0 0,0 0 0 0 0,0 1 0 0 0,0-1 0 0 0,0 0 0 0 0,0 1 0 0 0,0-1 0 0 0,0 0 0 0 0,0 1 1 0 0,0-1-1 0 0,-1 0 0 0 0,1 1 0 0 0,-1-1 0 0 0,0 1 0 0 0,1-1 0 0 0,-1 1 0 0 0,0-1 0 0 0,0 1 0 0 0,0-1 0 0 0,0 1 0 0 0,0 0 0 0 0,0 0 0 0 0,0-1 0 0 0,0 1 0 0 0,0 0 0 0 0,-1 0 0 0 0,1 0 0 0 0,-1 0 0 0 0,0 0-2 0 0,-27 6-319 0 0,25-4 324 0 0,1 0 0 0 0,-1 0 0 0 0,1 0 0 0 0,-1 0 0 0 0,1 1 0 0 0,0-1 1 0 0,0 1-1 0 0,0 0 0 0 0,-1 0 0 0 0,2 0 0 0 0,-1 0 0 0 0,0 0 0 0 0,0 1 0 0 0,1-1 0 0 0,-1 1 0 0 0,1 0 0 0 0,0 0 0 0 0,0 0 0 0 0,0 0 0 0 0,0 0 0 0 0,0 0 0 0 0,1 1 0 0 0,0-1 0 0 0,-1 0 0 0 0,1 2-5 0 0,2 29 10 0 0,-2-32-6 0 0,0-1 0 0 0,0 1-1 0 0,1 0 1 0 0,-1 0 0 0 0,0 0-1 0 0,1 0 1 0 0,0-1 0 0 0,-1 1 0 0 0,1 0-1 0 0,0 0 1 0 0,0 0 0 0 0,0 0-1 0 0,0 0 1 0 0,1 0 0 0 0,-1 0-1 0 0,0 0 1 0 0,1 0 0 0 0,-1-1-1 0 0,1 1 1 0 0,0 0 0 0 0,-1 0-1 0 0,1 0 1 0 0,0-1 0 0 0,0 1-1 0 0,1 1-3 0 0,23 76 271 0 0,58-12 30 0 0,-76-64-331 0 0,0 0 0 0 0,0-1 0 0 0,0 0 0 0 0,1 0 0 0 0,-1-1 0 0 0,0 1-1 0 0,1-2 1 0 0,-1 1 0 0 0,1-1 0 0 0,-1 0 0 0 0,2-1 30 0 0,-1 1-415 0 0,12-1-4301 0 0,5-2-1637 0 0</inkml:trace>
  <inkml:trace contextRef="#ctx0" brushRef="#br0" timeOffset="3755.446">597 127 10656 0 0,'12'-14'809'0'0,"-11"14"-553"0"0,-8-11 151 0 0,-64 25 1370 0 0,54-10-1426 0 0,0 1 1 0 0,1 1-1 0 0,-1 0 1 0 0,1 1-1 0 0,0 1 0 0 0,1 1 1 0 0,-9 6-352 0 0,22-14 3 0 0,1-1 0 0 0,0 1 1 0 0,-1 0-1 0 0,1 0 0 0 0,0 0 1 0 0,0 0-1 0 0,0 0 0 0 0,0 1 1 0 0,0-1-1 0 0,0 0 0 0 0,0 0 1 0 0,0 1-1 0 0,0-1 0 0 0,1 0 0 0 0,-1 1 1 0 0,1-1-1 0 0,-1 1 0 0 0,1-1 1 0 0,-1 1-1 0 0,1-1 0 0 0,0 1 1 0 0,0 0-1 0 0,0-1 0 0 0,-1 1 1 0 0,2 0-4 0 0,9 15 0 0 0,115 70 0 0 0,-13 5 0 0 0,-110-89-21 0 0,1-2 59 0 0,-1 1 0 0 0,1 0 0 0 0,-1 0-1 0 0,0 0 1 0 0,0 0 0 0 0,0 0 0 0 0,0 1-1 0 0,0-1 1 0 0,-1 1 0 0 0,1-1 0 0 0,0 1 0 0 0,-1 0-1 0 0,0-1 1 0 0,0 1 0 0 0,0 0 0 0 0,0 0-1 0 0,0 0 1 0 0,-1 0 0 0 0,1 0 0 0 0,-1 0-1 0 0,0 0 1 0 0,0 0 0 0 0,0 0 0 0 0,0 0-1 0 0,0 0 1 0 0,-1 0 0 0 0,1 0 0 0 0,-1 0-1 0 0,0 0 1 0 0,0 0 0 0 0,0 0 0 0 0,0-1-1 0 0,0 1 1 0 0,-1 0 0 0 0,1-1 0 0 0,-1 1-1 0 0,0-1 1 0 0,0 1-38 0 0,-64 30 777 0 0,61-31-790 0 0,0 1-1 0 0,-1-2 0 0 0,1 1 0 0 0,-1-1 1 0 0,0 0-1 0 0,1 0 0 0 0,-1 0 0 0 0,0-1 0 0 0,0 0 1 0 0,1 0-1 0 0,-1 0 0 0 0,0-1 0 0 0,1 0 1 0 0,-1 0-1 0 0,0-1 0 0 0,1 1 0 0 0,-1-1 0 0 0,1 0 14 0 0,-10-21-1717 0 0,15 11-2947 0 0,2 3-514 0 0</inkml:trace>
  <inkml:trace contextRef="#ctx0" brushRef="#br0" timeOffset="4316.295">717 216 10768 0 0,'0'0'241'0'0,"0"0"38"0"0,0 0 13 0 0,0 0-26 0 0,7 6-140 0 0,-3-1 19 0 0,0-1 1 0 0,-1 1 0 0 0,1 0 0 0 0,-1 0 0 0 0,0 0-1 0 0,0 1 1 0 0,-1-1 0 0 0,0 1 0 0 0,0-1 0 0 0,0 1-1 0 0,0 0 1 0 0,-1 0 0 0 0,0 0 0 0 0,0 0 0 0 0,-1 2-146 0 0,4 12 345 0 0,15 112 1175 0 0,-15 175-683 0 0,-10-238-523 0 0,5-69-344 0 0,1 1-1 0 0,0-1 0 0 0,0 1 1 0 0,-1-1-1 0 0,1 1 0 0 0,-1-1 0 0 0,1 1 1 0 0,-1-1-1 0 0,1 1 0 0 0,0-1 1 0 0,-1 0-1 0 0,0 1 0 0 0,1-1 0 0 0,-1 0 1 0 0,1 1-1 0 0,-1-1 0 0 0,1 0 1 0 0,-1 0-1 0 0,0 1 0 0 0,1-1 0 0 0,-1 0 1 0 0,1 0-1 0 0,-1 0 0 0 0,0 0 0 0 0,1 0 1 0 0,-1 0-1 0 0,1 0 0 0 0,-1 0 1 0 0,0 0-1 0 0,1 0 0 0 0,-1 0 0 0 0,0-1 1 0 0,1 1-1 0 0,-1 0 0 0 0,1 0 1 0 0,-1-1-1 0 0,1 1 0 0 0,-1 0 0 0 0,1-1 1 0 0,-1 1-1 0 0,1 0 0 0 0,-1-1 1 0 0,1 1-1 0 0,-1-1 0 0 0,1 1 0 0 0,-1-1 1 0 0,1 1-1 0 0,0-1 0 0 0,-1 0 31 0 0,-26-47-2454 0 0,11-79-562 0 0,27-59 2497 0 0,-10 176 658 0 0,0-1 0 0 0,1 1 0 0 0,0 0 0 0 0,0 0-1 0 0,1 0 1 0 0,1 0 0 0 0,0 1 0 0 0,0-1 0 0 0,1 1 0 0 0,0 0 0 0 0,0 0 0 0 0,1 0 0 0 0,0 1-1 0 0,1 0 1 0 0,0 0 0 0 0,0 1 0 0 0,1 0 0 0 0,6-5-139 0 0,-8 7 15 0 0,1 0 0 0 0,0 0 0 0 0,0 0 0 0 0,0 1 1 0 0,1 0-1 0 0,0 0 0 0 0,0 1 0 0 0,0 0 0 0 0,0 1 0 0 0,0 0 0 0 0,0 0 0 0 0,1 0 0 0 0,-1 1 1 0 0,1 0-1 0 0,-1 1 0 0 0,1 0 0 0 0,-1 0 0 0 0,1 1 0 0 0,-1 0 0 0 0,0 1 0 0 0,1 0-15 0 0,-2-1 57 0 0,-1 1 0 0 0,0 0 0 0 0,1 0 0 0 0,-1 1 0 0 0,0 0 0 0 0,-1 0 0 0 0,1 0 0 0 0,0 1 0 0 0,-1-1 0 0 0,0 1 0 0 0,0 1 0 0 0,0-1 1 0 0,0 1-1 0 0,-1 0 0 0 0,0 0 0 0 0,0 0 0 0 0,3 4-57 0 0,-7-7 49 0 0,1 0 0 0 0,0 0 0 0 0,-1 0 0 0 0,1 0 1 0 0,-1 0-1 0 0,0 0 0 0 0,0 0 0 0 0,0 0 0 0 0,0 0 1 0 0,0 0-1 0 0,0 0 0 0 0,0 0 0 0 0,-1 0 1 0 0,1 0-1 0 0,-1 0 0 0 0,1 0 0 0 0,-1 0 0 0 0,0 0 1 0 0,0 0-1 0 0,0-1 0 0 0,0 1 0 0 0,0 0 0 0 0,0-1 1 0 0,0 1-1 0 0,0 0 0 0 0,-1-1 0 0 0,1 0 0 0 0,-1 1 1 0 0,1-1-1 0 0,-1 0 0 0 0,0 1-49 0 0,-57 32 903 0 0,45-29-838 0 0,-1 0 0 0 0,0-1 1 0 0,0-1-1 0 0,0 0 0 0 0,0-1 1 0 0,-1-1-1 0 0,1-1 0 0 0,0 0 0 0 0,-1 0 1 0 0,-10-3-66 0 0,20 2-292 0 0,-26-7 370 0 0,11-2-5103 0 0,15 6 155 0 0</inkml:trace>
  <inkml:trace contextRef="#ctx0" brushRef="#br0" timeOffset="5007.83">1333 219 12152 0 0,'0'0'356'0'0,"0"0"-7"0"0,-6 0-206 0 0,-103 52 223 0 0,102-48-309 0 0,0 0 0 0 0,0 0 0 0 0,0 1 0 0 0,1 0 1 0 0,0 0-1 0 0,0 1 0 0 0,0-1 0 0 0,1 1 0 0 0,0 1 0 0 0,0-1 0 0 0,1 1 0 0 0,-1 0 0 0 0,2 0 0 0 0,-1 0 0 0 0,1 0 0 0 0,0 1 0 0 0,0-1 0 0 0,1 1 0 0 0,0 0-57 0 0,1-5 30 0 0,0 0 1 0 0,1 0-1 0 0,-1 0 0 0 0,1-1 0 0 0,0 1 0 0 0,0 0 0 0 0,0 0 1 0 0,0 0-1 0 0,1 0 0 0 0,-1-1 0 0 0,1 1 0 0 0,0 0 1 0 0,0 0-1 0 0,0-1 0 0 0,0 1 0 0 0,0 0 0 0 0,0-1 0 0 0,1 1 1 0 0,-1-1-1 0 0,1 0 0 0 0,0 1 0 0 0,-1-1 0 0 0,1 0 0 0 0,0 0 1 0 0,1 0-1 0 0,-1 0 0 0 0,0-1 0 0 0,0 1 0 0 0,1 0 1 0 0,-1-1-1 0 0,1 0 0 0 0,-1 1 0 0 0,1-1 0 0 0,0 0 0 0 0,-1-1 1 0 0,1 1-1 0 0,0 0 0 0 0,0-1 0 0 0,0 1 0 0 0,0-1 1 0 0,1 0-31 0 0,5-1 24 0 0,-1-1 1 0 0,0 1 0 0 0,0-1 0 0 0,0-1 0 0 0,0 0 0 0 0,-1 0 0 0 0,1 0 0 0 0,-1-1 0 0 0,0 0 0 0 0,0-1 0 0 0,0 1 0 0 0,0-1 0 0 0,-1-1 0 0 0,0 1 0 0 0,0-1 0 0 0,0 0 0 0 0,-1-1 0 0 0,0 1 0 0 0,0-1 0 0 0,-1 0 0 0 0,1 0 0 0 0,-1 0 0 0 0,-1-1 0 0 0,0 0 0 0 0,2-5-25 0 0,48-115 144 0 0,-32 105-478 0 0,8 31 388 0 0,-21 2-100 0 0,0 1 0 0 0,-1 0 0 0 0,0 0 0 0 0,-1 0 0 0 0,-1 0 0 0 0,1 1 0 0 0,-2 0 0 0 0,1 0 0 0 0,-2 1 0 0 0,3 11 46 0 0,7 99 1443 0 0,-13-124-1413 0 0,-1 0 0 0 0,1 0-1 0 0,-1 1 1 0 0,1-1 0 0 0,-1 0-1 0 0,0 1 1 0 0,1-1 0 0 0,-1 1-1 0 0,1-1 1 0 0,-1 1 0 0 0,0-1-1 0 0,0 1 1 0 0,1-1 0 0 0,-1 1-1 0 0,0 0 1 0 0,0-1 0 0 0,0 1-1 0 0,1 0 1 0 0,-1 0 0 0 0,0 0-1 0 0,0-1 1 0 0,0 1 0 0 0,0 0-1 0 0,0 0 1 0 0,1 0 0 0 0,-1 0-1 0 0,0 0 1 0 0,0 1 0 0 0,0-1-1 0 0,0 0 1 0 0,1 0 0 0 0,-1 1-1 0 0,0-1 1 0 0,0 0 0 0 0,0 1-1 0 0,1-1 1 0 0,-1 1 0 0 0,0-1-1 0 0,0 1 1 0 0,1-1 0 0 0,-1 1-1 0 0,1-1 1 0 0,-1 1 0 0 0,0 0-1 0 0,1-1 1 0 0,-1 1 0 0 0,1 0-1 0 0,0-1 1 0 0,-1 1 0 0 0,1 0-1 0 0,-1 0 1 0 0,1 0 0 0 0,0-1-1 0 0,0 1 1 0 0,-1 0 0 0 0,1 0-1 0 0,0 0 1 0 0,0 0-1 0 0,0-1 1 0 0,0 1 0 0 0,0 0-1 0 0,0 0 1 0 0,0 0 0 0 0,0 0-1 0 0,1 0 1 0 0,-1-1 0 0 0,0 1-1 0 0,0 0 1 0 0,1 0-30 0 0,-4-9-35 0 0,1 1 0 0 0,0-1 1 0 0,0 0-1 0 0,0 1 0 0 0,1-1 0 0 0,1 0 0 0 0,-1 0 0 0 0,1 0 0 0 0,1 0 1 0 0,-1 0-1 0 0,1 0 0 0 0,1 0 0 0 0,0 0 0 0 0,2-5 35 0 0,-3 4-126 0 0,1 0 0 0 0,1 1 0 0 0,0-1 0 0 0,0 1 0 0 0,1-1 0 0 0,0 1 0 0 0,0 0 0 0 0,0 1 0 0 0,1-1 0 0 0,1 1-1 0 0,3-4 127 0 0,-6 8-34 0 0,-2 1 27 0 0,1 0 0 0 0,-1 0-1 0 0,0 1 1 0 0,1-1 0 0 0,-1 1 0 0 0,1-1-1 0 0,0 1 1 0 0,-1-1 0 0 0,1 1-1 0 0,0 0 1 0 0,0 0 0 0 0,0 0 0 0 0,0 0-1 0 0,0 0 1 0 0,0 1 0 0 0,0-1-1 0 0,0 0 1 0 0,0 1 0 0 0,0 0 0 0 0,0-1-1 0 0,1 1 1 0 0,-1 0 0 0 0,0 0-1 0 0,0 0 1 0 0,0 0 0 0 0,0 1 0 0 0,1-1-1 0 0,-1 1 1 0 0,0-1 0 0 0,0 1-1 0 0,0 0 8 0 0,6 4 77 0 0,0 1-1 0 0,0 0 1 0 0,-1 0-1 0 0,0 1 1 0 0,0 0-1 0 0,-1 0 0 0 0,0 1 1 0 0,0 0-1 0 0,3 5-76 0 0,1 1 216 0 0,35 67 880 0 0,-8-34-829 0 0,-20-41-140 0 0,-7-3-348 0 0,9 2-428 0 0,-6-7-4441 0 0,-7 0-727 0 0</inkml:trace>
  <inkml:trace contextRef="#ctx0" brushRef="#br0" timeOffset="5891.597">1958-77 7104 0 0,'0'0'208'0'0,"11"-3"4384"0"0,-9 5-4364 0 0,1 1 0 0 0,-1 0 1 0 0,0-1-1 0 0,0 1 1 0 0,0 0-1 0 0,-1 0 1 0 0,1 0-1 0 0,-1 1 0 0 0,0-1 1 0 0,1 0-1 0 0,-1 0 1 0 0,-1 1-1 0 0,1-1 0 0 0,0 0 1 0 0,-1 1-1 0 0,0 2-228 0 0,36 324 3592 0 0,-22-247-3425 0 0,14-8-154 0 0,-28-74-708 0 0,0-1-251 0 0,0 0-1018 0 0,0 0-3857 0 0</inkml:trace>
  <inkml:trace contextRef="#ctx0" brushRef="#br0" timeOffset="6719.042">1905 182 12152 0 0,'0'0'356'0'0,"0"-1"-7"0"0,-2-1-221 0 0,2-3-79 0 0,0 4 129 0 0,23-8 778 0 0,28 15 284 0 0,130-8-448 0 0,-155-1-801 0 0,-7 2-1 0 0,0-1-1 0 0,0 0 0 0 0,0-2 1 0 0,-1-1-1 0 0,1 0 0 0 0,-1-1 1 0 0,0-1-1 0 0,14-8 11 0 0,-13-7-154 0 0,-20 21 159 0 0,0 0 0 0 0,0 0 1 0 0,0 1-1 0 0,0-1 1 0 0,-1 0-1 0 0,1 0 1 0 0,0 1-1 0 0,-1-1 1 0 0,1 1-1 0 0,0-1 1 0 0,-1 1-1 0 0,1-1 1 0 0,0 1-1 0 0,-1 0 1 0 0,1 0-1 0 0,-1 0 1 0 0,1 0-1 0 0,-1 0 1 0 0,1 0-1 0 0,-1 0 1 0 0,1 0-1 0 0,0 1 1 0 0,-1-1-1 0 0,1 0 1 0 0,-1 1-1 0 0,1-1 1 0 0,0 1-1 0 0,0 0 1 0 0,-1-1-1 0 0,1 1 0 0 0,0 0 1 0 0,0 0-1 0 0,0 0 1 0 0,-1 1-6 0 0,-4 0 60 0 0,-3 2-20 0 0,1 1 1 0 0,-1 0-1 0 0,1 1 0 0 0,0 0 1 0 0,0 0-1 0 0,1 1 0 0 0,-1-1 0 0 0,2 2 1 0 0,-1-1-1 0 0,1 1 0 0 0,0 0 1 0 0,0 0-1 0 0,1 1 0 0 0,0 1-40 0 0,-9 40 16 0 0,14-49 72 0 0,0-1-4 0 0,3 1-11 0 0,1 2-23 0 0,0-1 0 0 0,0-1 0 0 0,0 1 0 0 0,0 0 0 0 0,1-1 0 0 0,-1 0-1 0 0,0 0 1 0 0,1-1 0 0 0,-1 1 0 0 0,1-1 0 0 0,-1 0 0 0 0,1 0-1 0 0,1 0-49 0 0,78-37 414 0 0,-15-31-124 0 0,-19-2-455 0 0,-49 69 94 0 0,-1 1-23 0 0,0 0 18 0 0,0 0 10 0 0,4 18 2 0 0,2 154-432 0 0,3-136 922 0 0,-9-35-274 0 0,1 1-60 0 0,1 4-20 0 0,-1-4 22 0 0,-1-2 22 0 0,0-2 4 0 0,10-23-30 0 0,1 0 0 0 0,1 1 0 0 0,1 0 0 0 0,1 1 0 0 0,3-1-90 0 0,-12 16-88 0 0,1 1 1 0 0,0 0 0 0 0,1 0-1 0 0,0 0 1 0 0,0 1 0 0 0,0 0-1 0 0,1 0 1 0 0,0 1 0 0 0,0 0-1 0 0,2 0 88 0 0,33-10-737 0 0,-28 27 626 0 0,-11-8 155 0 0,0 0-1 0 0,-1 0 0 0 0,0 1 0 0 0,1-1 0 0 0,-1 1 1 0 0,-1-1-1 0 0,1 1 0 0 0,-1 0 0 0 0,0 0 0 0 0,0 0 1 0 0,0 1-1 0 0,-1-1 0 0 0,0 0 0 0 0,0 1 0 0 0,0 0-43 0 0,21 48 478 0 0,-19-50-402 0 0,1 0 1 0 0,0 0 0 0 0,0 0-1 0 0,0 0 1 0 0,0-1 0 0 0,1 0-1 0 0,-1 0 1 0 0,1 0 0 0 0,0-1-1 0 0,0 1 1 0 0,0-1 0 0 0,0 0-1 0 0,0-1 1 0 0,0 1 0 0 0,1-1-1 0 0,2 0-76 0 0,27 6 127 0 0,40-3 98 0 0,-45-24-3142 0 0,-25 15 1739 0 0</inkml:trace>
  <inkml:trace contextRef="#ctx0" brushRef="#br0" timeOffset="8408.682">2972 202 8808 0 0,'0'0'197'0'0,"0"0"24"0"0,0 0 19 0 0,7-4 14 0 0,122-70 4816 0 0,-48 7-3291 0 0,-66 51-1471 0 0,34-58 958 0 0,-48 72-1208 0 0,0-1 0 0 0,-1 1 0 0 0,1 0 0 0 0,-1 0 0 0 0,1 0 0 0 0,-1-1 0 0 0,0 1 0 0 0,0 0 0 0 0,0 0 0 0 0,0-1 0 0 0,0 1 0 0 0,0 0 0 0 0,0 0 0 0 0,-1-1 0 0 0,1 1 0 0 0,-1 0 0 0 0,0 0 0 0 0,0 0 0 0 0,0 0 0 0 0,0 0 0 0 0,0 0 0 0 0,0 0 0 0 0,0 0 0 0 0,-1 0 0 0 0,1 0 0 0 0,-1 1 0 0 0,1-1 0 0 0,-1 0-58 0 0,-13-3 198 0 0,-6 13-108 0 0,13-4-95 0 0,0 1 0 0 0,0 0 0 0 0,1 0 0 0 0,0 1 0 0 0,0 0 0 0 0,0 0-1 0 0,0 1 1 0 0,1 0 0 0 0,0 0 0 0 0,1 1 0 0 0,0-1 0 0 0,0 1 0 0 0,0 0-1 0 0,0 3 6 0 0,-24 55 0 0 0,27-58 1 0 0,0 0 0 0 0,1 0 0 0 0,0 1-1 0 0,0-1 1 0 0,0 0 0 0 0,1 0 0 0 0,1 0-1 0 0,-1 1 1 0 0,1-1 0 0 0,1 0 0 0 0,-1 0 0 0 0,1 0-1 0 0,1 0 1 0 0,2 4-1 0 0,-2-7 5 0 0,1-1 0 0 0,-1 0-1 0 0,1-1 1 0 0,0 1 0 0 0,1-1 0 0 0,-1 1-1 0 0,1-1 1 0 0,-1 0 0 0 0,1-1 0 0 0,0 1-1 0 0,0-1 1 0 0,0 0 0 0 0,0-1 0 0 0,5 2-5 0 0,89 0 236 0 0,-78-6-354 0 0,0-2 1 0 0,-1-1-1 0 0,0 0 1 0 0,0-2-1 0 0,0 0 1 0 0,-1-1-1 0 0,-1-1 0 0 0,1-1 1 0 0,-2 0-1 0 0,1-2 1 0 0,-2 0-1 0 0,0 0 1 0 0,0-2 117 0 0,46-56-132 0 0,-61 70 248 0 0,-1 1 10 0 0,-17 0 450 0 0,8 7-553 0 0,0 1 0 0 0,0-1 0 0 0,0 2 0 0 0,1-1 0 0 0,0 1 0 0 0,1 0 0 0 0,0 1 0 0 0,0 0 0 0 0,1 0 0 0 0,1 0 0 0 0,-1 1 0 0 0,2 0 0 0 0,-1 0 0 0 0,2 0 0 0 0,-1 0 0 0 0,1 1 0 0 0,0 4-23 0 0,8 15-225 0 0,-4-30 289 0 0,16 5 130 0 0,-7-8-140 0 0,0-1-1 0 0,-1 0 0 0 0,1 0 1 0 0,-1-1-1 0 0,0-1 0 0 0,0 1 1 0 0,0-1-1 0 0,0-1 0 0 0,-1 1 1 0 0,0-2-1 0 0,0 1 0 0 0,0-1 1 0 0,-1 0-1 0 0,3-4-53 0 0,33-46 53 0 0,-42 55-62 0 0,-1 0 0 0 0,1 0-1 0 0,-1-1 1 0 0,0 1 0 0 0,1 0-1 0 0,-1 0 1 0 0,0 0-1 0 0,0 0 1 0 0,0 0 0 0 0,-1-1-1 0 0,1 1 1 0 0,0 0 0 0 0,-1 0-1 0 0,0 0 1 0 0,1 0-1 0 0,-1 0 1 0 0,0 0 0 0 0,0 0-1 0 0,0 0 1 0 0,0 0 0 0 0,0 0-1 0 0,-1 1 1 0 0,1-1 0 0 0,0 0-1 0 0,-1 1 1 0 0,1-1-1 0 0,-1 1 1 0 0,0 0 0 0 0,0-1-1 0 0,1 1 1 0 0,-1 0 0 0 0,0 0-1 0 0,0 0 1 0 0,0 0 0 0 0,0 0-1 0 0,0 1 1 0 0,0-1-1 0 0,0 1 1 0 0,0-1 0 0 0,-2 1 9 0 0,-68-5-774 0 0,70 5 698 0 0,12 2 12 0 0,106-5 64 0 0,-69-3 0 0 0,83-8-310 0 0,-128 15 355 0 0,-1 1-46 0 0,0 0 0 0 0,-1 1-1 0 0,1-1 1 0 0,-1 0 0 0 0,0 0 0 0 0,1 0 0 0 0,-1 1-1 0 0,0-1 1 0 0,-1 0 0 0 0,1 0 0 0 0,0 1 0 0 0,0-1-1 0 0,-1 0 1 0 0,1 0 0 0 0,-1 0 0 0 0,0 0 0 0 0,0 0-1 0 0,0 0 1 0 0,0 0 0 0 0,-1 2 1 0 0,0 0 25 0 0,-21 87 551 0 0,23-90-569 0 0,0 0-1 0 0,0-1 1 0 0,0 1-1 0 0,0 0 0 0 0,0 0 1 0 0,0 0-1 0 0,1 0 1 0 0,-1 0-1 0 0,0 0 0 0 0,1-1 1 0 0,-1 1-1 0 0,0 0 1 0 0,1 0-1 0 0,-1 0 0 0 0,1-1 1 0 0,-1 1-1 0 0,1 0 0 0 0,0-1 1 0 0,-1 1-1 0 0,1 0 1 0 0,0-1-1 0 0,-1 1 0 0 0,1-1 1 0 0,0 1-1 0 0,-1-1 1 0 0,1 1-1 0 0,0-1 0 0 0,0 0 1 0 0,0 1-1 0 0,0-1 1 0 0,-1 0-1 0 0,1 0 0 0 0,0 0 1 0 0,0 1-1 0 0,0-1 1 0 0,0 0-1 0 0,0 0 0 0 0,0 0 1 0 0,0 0-1 0 0,-1-1 0 0 0,1 1 1 0 0,0 0-1 0 0,0 0 1 0 0,0 0-1 0 0,0-1 0 0 0,0 1 1 0 0,-1 0-1 0 0,2-1-6 0 0,39-20 379 0 0,46-79-169 0 0,-66 80-210 0 0,-18 17-16 0 0,14 15-349 0 0,-14 11 252 0 0,17 33 45 0 0,-19-55 96 0 0,1 1 1 0 0,0 0-1 0 0,0-1 0 0 0,0 1 1 0 0,0-1-1 0 0,0 0 1 0 0,0 0-1 0 0,0 0 1 0 0,0 0-1 0 0,0 0 0 0 0,1 0 1 0 0,-1 0-1 0 0,0-1 1 0 0,1 1-1 0 0,-1-1 1 0 0,0 0-1 0 0,1 1 0 0 0,-1-1 1 0 0,1 0-1 0 0,-1-1 1 0 0,0 1-1 0 0,1 0 1 0 0,-1-1-1 0 0,0 1 0 0 0,1-1 1 0 0,-1 0-1 0 0,0 1 1 0 0,0-1-1 0 0,1 0 1 0 0,-1-1-1 0 0,1 0-28 0 0,9-4 124 0 0,0-1 1 0 0,-1 0-1 0 0,0-1 1 0 0,0-1-1 0 0,-1 1 1 0 0,0-2-1 0 0,0 1 1 0 0,-1-1-1 0 0,0-2-124 0 0,0 1-10 0 0,1 1 0 0 0,0-1 1 0 0,0 2-1 0 0,1-1 0 0 0,1 2 0 0 0,0-1 0 0 0,0 2 0 0 0,0-1 10 0 0,-10 6-13 0 0,1 1-1 0 0,-1-1 1 0 0,0 1-1 0 0,0 0 1 0 0,1 0-1 0 0,-1 0 1 0 0,0 0-1 0 0,1 0 1 0 0,0 0-1 0 0,-1 0 1 0 0,1 1-1 0 0,-1 0 1 0 0,1-1-1 0 0,-1 1 1 0 0,1 0-1 0 0,0 0 1 0 0,-1 0-1 0 0,1 1 1 0 0,0-1-1 0 0,-1 1 1 0 0,1-1-1 0 0,-1 1 1 0 0,1 0-1 0 0,-1 0 1 0 0,1 0-1 0 0,-1 0 1 0 0,0 0-1 0 0,0 1 1 0 0,1-1-1 0 0,-1 1 1 0 0,0 0 13 0 0,9 11-36 0 0,-1 2 1 0 0,0-1 0 0 0,-2 1 0 0 0,0 1 0 0 0,0-1-1 0 0,-1 1 1 0 0,-1 1 0 0 0,0 3 35 0 0,14 32 232 0 0,-22-17 636 0 0,-21-25-628 0 0,-43-13-1660 0 0,51 3-3757 0 0,-1 0-1705 0 0</inkml:trace>
  <inkml:trace contextRef="#ctx0" brushRef="#br0" timeOffset="181082.056">11003 1772 8928 0 0,'-33'-5'200'0'0,"33"5"-192"0"0,0 0 1 0 0,0 0 0 0 0,-1 0-1 0 0,1 0 1 0 0,0 0-1 0 0,-1 0 1 0 0,1 0 0 0 0,0 0-1 0 0,0 0 1 0 0,-1 0-1 0 0,1 0 1 0 0,0-1 0 0 0,-1 1-1 0 0,1 0 1 0 0,0 0 0 0 0,0 0-1 0 0,-1 0 1 0 0,1 0-1 0 0,0-1 1 0 0,0 1 0 0 0,-1 0-1 0 0,1 0 1 0 0,0 0-1 0 0,0-1 1 0 0,0 1 0 0 0,-1 0-1 0 0,1 0 1 0 0,0 0 0 0 0,0-1-1 0 0,0 1 1 0 0,0 0-1 0 0,-1-1 1 0 0,1 1 0 0 0,0 0-1 0 0,0 0 1 0 0,0-1-1 0 0,0 1 1 0 0,0 0 0 0 0,0-1-1 0 0,0 1 1 0 0,0 0 0 0 0,0 0-1 0 0,0-1 1 0 0,0 1-1 0 0,0 0 1 0 0,0-1 0 0 0,0 1-1 0 0,0 0 1 0 0,1-1-1 0 0,-1 1 1 0 0,0 0 0 0 0,0 0-1 0 0,0-1 1 0 0,0 1-1 0 0,0 0 1 0 0,1 0 0 0 0,-1-1-1 0 0,0 1 1 0 0,0 0 0 0 0,0 0-1 0 0,1 0 1 0 0,-1-1-1 0 0,0 1 1 0 0,0 0 0 0 0,1 0-1 0 0,-1 0 1 0 0,0 0-1 0 0,0 0 1 0 0,1-1-9 0 0,0 0 92 0 0,2-1-50 0 0,4 7-42 0 0,-6-4 6 0 0,1 0 1 0 0,-1-1-1 0 0,0 1 1 0 0,0 0 0 0 0,0 0-1 0 0,0 0 1 0 0,0 1-1 0 0,-1-1 1 0 0,1 0-1 0 0,0 0 1 0 0,0 0 0 0 0,-1 1-1 0 0,1-1 1 0 0,-1 0-1 0 0,1 1 1 0 0,-1-1-1 0 0,1 1 1 0 0,-1-1 0 0 0,0 0-1 0 0,0 1 1 0 0,0-1-1 0 0,0 1 1 0 0,0-1-1 0 0,0 0 1 0 0,0 1 0 0 0,0-1-1 0 0,0 1 1 0 0,-1 0-7 0 0,10 32 801 0 0,-14-5-134 0 0,19 8-217 0 0,-16 6-63 0 0,9 53 8 0 0,-12 41-38 0 0,5-127-314 0 0,-1 1 0 0 0,2-1 1 0 0,-1 0-1 0 0,1 1 0 0 0,1-1 1 0 0,0 0-1 0 0,0 0 0 0 0,4 9-43 0 0,6 33 157 0 0,13 37 195 0 0,2 39 320 0 0,-21-81-472 0 0,5 92 712 0 0,8-54-600 0 0,-5-30-116 0 0,-10-43-143 0 0,-1-1 1 0 0,0 1-1 0 0,-1-1 0 0 0,0 1 0 0 0,-1 0 1 0 0,0 0-1 0 0,-1-1 0 0 0,-1 7-53 0 0,16 135 441 0 0,6 45 11 0 0,-8-46-234 0 0,-3-39-58 0 0,5 32 66 0 0,3-61-114 0 0,-16 2-29 0 0,2 1 24 0 0,7 2 71 0 0,-7 7 20 0 0,2 25 26 0 0,5-11 0 0 0,-6-4 26 0 0,2 49 206 0 0,-7-58-290 0 0,-5-27-88 0 0,7 16 42 0 0,6-6-44 0 0,-4-28-16 0 0,-16 38-1289 0 0,14-77-3471 0 0,-4-1-1566 0 0</inkml:trace>
  <inkml:trace contextRef="#ctx0" brushRef="#br0" timeOffset="182412.564">10651 4794 5904 0 0,'0'0'132'0'0,"-7"0"316"0"0,3 0-379 0 0,3 0 139 0 0,1 0 48 0 0,0 0 7 0 0,0 0 42 0 0,0 0 172 0 0,0 0 71 0 0,0 0 18 0 0,0 0-29 0 0,0 0-128 0 0,2 0-51 0 0,153 10 2744 0 0,59 0-2191 0 0,-41-8-836 0 0,32-2 53 0 0,-18 12-128 0 0,10-1 0 0 0,127-13 64 0 0,-150-4-64 0 0,127 4 449 0 0,-68-10 446 0 0,22 6-448 0 0,-51 6-372 0 0,121-3 850 0 0,361-9 238 0 0,-548 12-1107 0 0,49 9 8 0 0,98-6 53 0 0,-16 0 11 0 0,43-9-64 0 0,103-14-10 0 0,-176 5-44 0 0,3-2 427 0 0,-121 9-1400 0 0,0 0-4402 0 0,-85 4-367 0 0</inkml:trace>
  <inkml:trace contextRef="#ctx0" brushRef="#br0" timeOffset="190326.561">11217 2603 4832 0 0,'0'0'136'0'0,"-6"0"32"0"0,0 0-141 0 0,5 0 105 0 0,-25 0 1469 0 0,25 0-1543 0 0,1 0-112 0 0,0 0-14 0 0,-5 0-55 0 0,6 0 3954 0 0,13 2-2367 0 0,-13-2-1268 0 0,-1 0-4 0 0,0 0 17 0 0,0 0 74 0 0,0 0 33 0 0,0 0 4 0 0,-1 2-39 0 0,0-2-262 0 0,1 1 0 0 0,-1 0 0 0 0,0 0 0 0 0,1-1 0 0 0,-1 1 0 0 0,1 0 0 0 0,-1 0 0 0 0,1 0 0 0 0,0 0 0 0 0,-1 0 0 0 0,1 0 0 0 0,0 0 0 0 0,0 0 0 0 0,0 0 0 0 0,-1 0 0 0 0,1 0 1 0 0,0 0-1 0 0,0 0 0 0 0,0 0 0 0 0,1 0 0 0 0,-1 0 0 0 0,0 0 0 0 0,0 0 0 0 0,1 0 0 0 0,-1 0 0 0 0,0 0 0 0 0,1 0 0 0 0,-1 0 0 0 0,1-1 0 0 0,-1 1 0 0 0,1 0 0 0 0,-1 0 0 0 0,1 0 0 0 0,0-1 0 0 0,-1 1 0 0 0,2 0-19 0 0,0 4 78 0 0,3 5 11 0 0,4-2 20 0 0,-6 8 337 0 0,5 3-286 0 0,-7-18-64 0 0,-1-1 0 0 0,1 12 405 0 0,20 14-173 0 0,-10-16-256 0 0,-1 5 82 0 0,5 9 38 0 0,4 25 19 0 0,-11-24-144 0 0,-4-13-46 0 0,7 0 22 0 0,37 26 95 0 0,-5-11 54 0 0,-41-26-128 0 0,-2-1 4 0 0,17 11 104 0 0,30 27 4 0 0,-25-13-176 0 0,73 33 128 0 0,-52-33-128 0 0,54 25 182 0 0,-49-25-12 0 0,85 73-42 0 0,47 60-64 0 0,-44-57 112 0 0,35 10-237 0 0,-67-45 114 0 0,39 17-53 0 0,-61-39 64 0 0,22 24-64 0 0,-3-4 0 0 0,-21-21 0 0 0,-9 0 118 0 0,42 31 20 0 0,-70-47-63 0 0,28 5 42 0 0,51 10 587 0 0,-44-12-702 0 0,-20-5 236 0 0,85 32-238 0 0,-76-33 11 0 0,-31-12 96 0 0,63 5-97 0 0,-17 5-10 0 0,27 4 64 0 0,-67-12-64 0 0,98 9 184 0 0,-80-11-184 0 0,-15-4 0 0 0,-21-2 0 0 0,53 6 0 0 0,-9-4 99 0 0,55 7 278 0 0,-16-1-37 0 0,-73-12-1848 0 0,-26-1 656 0 0</inkml:trace>
  <inkml:trace contextRef="#ctx0" brushRef="#br0" timeOffset="198385.478">11097 2587 6504 0 0,'-8'6'672'0'0,"8"14"-328"0"0,-18-7 209 0 0,-10 7 118 0 0,2-15-465 0 0,25-5-116 0 0,-8-9 91 0 0,24-10-114 0 0,-4 2-151 0 0,-7 16 80 0 0,4-11 4 0 0,7 4-11 0 0,-14 8-18 0 0,-1 0 90 0 0,21 0 464 0 0,-20 1-445 0 0,0-1 0 0 0,1 1 0 0 0,-1 0 0 0 0,0-1 0 0 0,0 1 0 0 0,1 0 0 0 0,-1 0-1 0 0,0 0 1 0 0,0 0 0 0 0,0 0 0 0 0,0 0 0 0 0,0 0 0 0 0,0 0 0 0 0,0 0 0 0 0,-1 1 0 0 0,1-1-1 0 0,0 0 1 0 0,-1 0 0 0 0,1 1 0 0 0,-1-1 0 0 0,1 0 0 0 0,-1 1 0 0 0,0-1 0 0 0,1 1-80 0 0,6 7 528 0 0,-45 23 138 0 0,11-31-652 0 0,-7-6 162 0 0,32-13 130 0 0,-2 7-133 0 0,10-10-87 0 0,-1 5-539 0 0,6 4 213 0 0,-5 6 240 0 0,-5 5-2 0 0,0 0 0 0 0,-1 0 0 0 0,1 0 0 0 0,0 0 1 0 0,0 1-1 0 0,0-1 0 0 0,0 1 0 0 0,0-1 0 0 0,0 0 1 0 0,0 1-1 0 0,0-1 0 0 0,0 1 0 0 0,0 0 0 0 0,0-1 1 0 0,0 1-1 0 0,0 0 0 0 0,0 0 0 0 0,1 0 0 0 0,-1 0 1 0 0,0 0-1 0 0,0 0 0 0 0,0 0 0 0 0,0 0 0 0 0,0 0 1 0 0,0 0-1 0 0,1 1 0 0 0,-1-1 0 0 0,0 0 0 0 0,0 1 1 0 0,0-1-1 0 0,0 1 0 0 0,0-1 0 0 0,0 1 0 0 0,0-1 1 0 0,0 1-1 0 0,-1 0 0 0 0,1 0 0 0 0,0-1 0 0 0,0 1 1 0 0,0 1 1 0 0,45 35-22 0 0,-37-27 772 0 0,-5-2-144 0 0,-6-5-553 0 0,-1-1 1 0 0,1 0-1 0 0,-1 0 0 0 0,0 0 0 0 0,0-1 0 0 0,0 1 0 0 0,0-1 1 0 0,-1 0-1 0 0,1 0 0 0 0,0 0 0 0 0,0 0 0 0 0,-1 0 0 0 0,1-1 1 0 0,0 1-1 0 0,-1-1 0 0 0,1 0 0 0 0,-1 0 0 0 0,1 0 0 0 0,0-1 1 0 0,-1 1-1 0 0,1-1 0 0 0,0 0 0 0 0,-1 0 0 0 0,1 0 0 0 0,0 0 1 0 0,0 0-1 0 0,0-1 0 0 0,0 1 0 0 0,0-1 0 0 0,0 0 0 0 0,0 0 1 0 0,0-1-54 0 0,0-16-47 0 0,-18-1-22 0 0,44 17-387 0 0,25 48 24 0 0,-41-36 272 0 0,2-1 0 0 0</inkml:trace>
  <inkml:trace contextRef="#ctx0" brushRef="#br0" timeOffset="200245.619">13921 3175 12840 0 0,'0'0'289'0'0,"-4"6"392"0"0,1-2-666 0 0,0-1 0 0 0,1 1-1 0 0,-1 0 1 0 0,1 0 0 0 0,0 0-1 0 0,0 0 1 0 0,0 0 0 0 0,1 0-1 0 0,-1 1 1 0 0,1-1 0 0 0,0 0-1 0 0,1 1 1 0 0,-1-1 0 0 0,1 1-1 0 0,0-1 1 0 0,0 1 0 0 0,0-1-1 0 0,0 1 1 0 0,1 3-15 0 0,10 29 145 0 0,-11-36-100 0 0,1 0-1 0 0,0 0 1 0 0,0 0-1 0 0,0 0 1 0 0,0 0-1 0 0,0 0 1 0 0,0 0 0 0 0,0-1-1 0 0,0 1 1 0 0,1 0-1 0 0,-1-1 1 0 0,0 1-1 0 0,0-1 1 0 0,1 1-1 0 0,-1-1 1 0 0,0 0-1 0 0,0 1 1 0 0,1-1 0 0 0,-1 0-1 0 0,0 0 1 0 0,1 0-1 0 0,-1 0 1 0 0,1 0-1 0 0,-1 0 1 0 0,0 0-1 0 0,2-1-44 0 0,0 1 136 0 0,3-1-60 0 0,-1-1 0 0 0,1 1 0 0 0,-1-1 0 0 0,1-1 0 0 0,-1 1 1 0 0,0-1-1 0 0,0 0 0 0 0,0 0 0 0 0,0 0 0 0 0,0-1 1 0 0,-1 0-1 0 0,0 0 0 0 0,0 0 0 0 0,0 0 0 0 0,0-1 1 0 0,0 1-1 0 0,-1-1 0 0 0,0 0 0 0 0,1-3-76 0 0,-3 7 11 0 0,2-3 6 0 0,0 0-1 0 0,-1 0 1 0 0,1 0-1 0 0,-1 0 1 0 0,0 0-1 0 0,0 0 1 0 0,-1-1-1 0 0,1 1 1 0 0,-1-1-1 0 0,0 1 1 0 0,0-1 0 0 0,0 0-1 0 0,-1 1 1 0 0,0-1-1 0 0,0-2-16 0 0,0 6 4 0 0,1 0-1 0 0,-1 0 1 0 0,0 0 0 0 0,0 0-1 0 0,0 0 1 0 0,0 0 0 0 0,-1 0-1 0 0,1 0 1 0 0,0 0-1 0 0,0 0 1 0 0,0 0 0 0 0,-1 0-1 0 0,1 0 1 0 0,-1 0 0 0 0,1 0-1 0 0,-1 0 1 0 0,1 0-1 0 0,-1 1 1 0 0,1-1 0 0 0,-1 0-1 0 0,0 0 1 0 0,1 0 0 0 0,-1 1-1 0 0,0-1 1 0 0,0 0-1 0 0,0 1 1 0 0,1-1 0 0 0,-1 1-1 0 0,0-1 1 0 0,0 1 0 0 0,0 0-1 0 0,0-1 1 0 0,0 1-1 0 0,0 0 1 0 0,0-1 0 0 0,0 1-1 0 0,0 0 1 0 0,0 0 0 0 0,0 0-1 0 0,0 0 1 0 0,0 0-1 0 0,0 0 1 0 0,0 0 0 0 0,0 0-1 0 0,0 0 1 0 0,0 1 0 0 0,0-1-1 0 0,0 0 1 0 0,0 1-1 0 0,0-1-3 0 0,-48 36-77 0 0,37-23 93 0 0,6-7 11 0 0,1 1 0 0 0,0 0 0 0 0,0 0 1 0 0,0 0-1 0 0,1 0 0 0 0,0 1 0 0 0,1 0 0 0 0,0 0 0 0 0,0 0 0 0 0,1 0 0 0 0,-1 4-27 0 0,0-1 66 0 0,0 74 319 0 0,6-61-283 0 0,-3-19-60 0 0,2 1 1 0 0,-1 0-1 0 0,0-1 1 0 0,1 1-1 0 0,0-1 1 0 0,1 1-1 0 0,-1-1 1 0 0,1 0 0 0 0,0 0-1 0 0,0 0 1 0 0,0 0-1 0 0,1-1 1 0 0,0 1-1 0 0,0-1 1 0 0,0 0-1 0 0,0 0 1 0 0,1 0-1 0 0,0-1 1 0 0,-1 0-1 0 0,4 2-42 0 0,-2-4 36 0 0,1 0-1 0 0,-1 0 0 0 0,1-1 1 0 0,-1 0-1 0 0,1 0 0 0 0,-1-1 1 0 0,1 1-1 0 0,-1-1 0 0 0,1-1 1 0 0,-1 1-1 0 0,0-1 0 0 0,0 0 1 0 0,0-1-1 0 0,0 0 0 0 0,0 1 1 0 0,3-3-36 0 0,-7 3-89 0 0,65-36-120 0 0,-43 17-4936 0 0,-7 6-953 0 0</inkml:trace>
  <inkml:trace contextRef="#ctx0" brushRef="#br0" timeOffset="200652.011">14121 2764 9040 0 0,'0'0'266'0'0,"0"0"1"0"0,0 0-128 0 0,0 0 93 0 0,0 0 65 0 0,16 4 1255 0 0,79-10 1231 0 0,7-17-3645 0 0,-93 19-4060 0 0</inkml:trace>
  <inkml:trace contextRef="#ctx0" brushRef="#br0" timeOffset="200905.39">14502 2595 9760 0 0,'-10'14'970'0'0,"-12"61"373"0"0,23-65-1081 0 0,0-1 1 0 0,0 1-1 0 0,1-1 1 0 0,1 1-1 0 0,-1-1 1 0 0,1 0-1 0 0,1 0 1 0 0,0 0-1 0 0,0-1 1 0 0,1 1-1 0 0,0-1 0 0 0,0 0 1 0 0,5 5-263 0 0,-9-12-157 0 0,4 0-1282 0 0,4 2-3570 0 0</inkml:trace>
  <inkml:trace contextRef="#ctx0" brushRef="#br0" timeOffset="202068.071">14489 2768 6448 0 0,'0'0'141'0'0,"0"0"23"0"0,0 0 13 0 0,0 0-19 0 0,0 12 299 0 0,0-10 7 0 0,0-2 15 0 0,0 0 5 0 0,0 0 17 0 0,0 0 10 0 0,0 0 1 0 0,0 0-12 0 0,0 0-51 0 0,0 0-22 0 0,0 0-3 0 0,0 0-15 0 0,0 0-61 0 0,0 0-27 0 0,-3-13 527 0 0,16-66 206 0 0,19-62-930 0 0,0 23-139 0 0,-32 118 8 0 0,0-1 1 0 0,0 0 0 0 0,1 0-1 0 0,-1 1 1 0 0,0-1 0 0 0,0 0-1 0 0,0 1 1 0 0,0-1 0 0 0,1 0-1 0 0,-1 1 1 0 0,0-1-1 0 0,1 0 1 0 0,-1 1 0 0 0,0-1-1 0 0,1 1 1 0 0,-1-1 0 0 0,1 1-1 0 0,-1-1 1 0 0,1 1 0 0 0,-1-1-1 0 0,1 1 1 0 0,-1-1-1 0 0,1 1 1 0 0,0-1 0 0 0,-1 1-1 0 0,1 0 1 0 0,0 0 0 0 0,-1-1-1 0 0,1 1 1 0 0,0 0 0 0 0,-1 0-1 0 0,1 0 1 0 0,0-1-1 0 0,-1 1 1 0 0,1 0 0 0 0,0 0-1 0 0,-1 0 1 0 0,1 0 0 0 0,0 0-1 0 0,0 1 7 0 0,41 78 132 0 0,13 91 438 0 0,-39-122-314 0 0,4 10 0 0 0,8 4 13 0 0,-27-61-200 0 0,-1-1 24 0 0,0 0 3 0 0,2 15-418 0 0,-8-13-1017 0 0,-3-2-4151 0 0</inkml:trace>
  <inkml:trace contextRef="#ctx0" brushRef="#br0" timeOffset="202356.867">14470 2658 11976 0 0,'0'0'266'0'0,"0"0"44"0"0,14 4 415 0 0,65 15-704 0 0,-67-17-83 0 0,0-1-1 0 0,0 1 1 0 0,0-2 0 0 0,-1 0-1 0 0,1 0 1 0 0,0-1-1 0 0,0-1 1 0 0,0 0-1 0 0,-1 0 1 0 0,1-1 0 0 0,0-1 62 0 0,5-2-4524 0 0</inkml:trace>
  <inkml:trace contextRef="#ctx0" brushRef="#br0" timeOffset="202582.388">14919 2357 11600 0 0,'0'0'264'0'0,"-6"5"353"0"0,-11 70-113 0 0,3 19 560 0 0,3 4 831 0 0,10-93-1801 0 0,1 0 0 0 0,-1 1 1 0 0,1-1-1 0 0,0 1 1 0 0,1-1-1 0 0,-1 0 1 0 0,1 1-1 0 0,0-1 1 0 0,0 0-1 0 0,1 0 0 0 0,-1 0 1 0 0,1 0-1 0 0,1 0 1 0 0,-1 0-1 0 0,0 0 1 0 0,1 0-1 0 0,0-1 1 0 0,0 0-1 0 0,1 1 0 0 0,-1-1 1 0 0,1 0-1 0 0,0-1 1 0 0,0 1-1 0 0,0-1 1 0 0,0 0-1 0 0,1 1 1 0 0,-1-2-1 0 0,1 1 1 0 0,0-1-1 0 0,0 1 0 0 0,1-1-94 0 0,53-19 156 0 0,-50 11-438 0 0,8-5-741 0 0,-8 2-3549 0 0,-2 0-1090 0 0</inkml:trace>
  <inkml:trace contextRef="#ctx0" brushRef="#br0" timeOffset="202808.961">14803 2641 15264 0 0,'0'0'348'0'0,"0"0"49"0"0,0 0 19 0 0,0 0-50 0 0,2-1-236 0 0,99-33-109 0 0,45 12-903 0 0,-127 22-4874 0 0</inkml:trace>
  <inkml:trace contextRef="#ctx0" brushRef="#br0" timeOffset="203206.655">14771 2995 7568 0 0,'0'0'166'0'0,"0"0"29"0"0,0 0 14 0 0,1-2 77 0 0,1-2-1258 0 0,4-1 9998 0 0,-2 9-8017 0 0,12 51 415 0 0,-3 8-1228 0 0,2-33 8 0 0,-15-28-341 0 0,0-2-251 0 0,0 0-80 0 0,0 0-1128 0 0,0 0-4470 0 0</inkml:trace>
  <inkml:trace contextRef="#ctx0" brushRef="#br0" timeOffset="203420.277">14838 2815 13288 0 0,'0'0'376'0'0,"0"0"80"0"0,0 0-360 0 0,0 0-96 0 0,0 0 0 0 0,0 0 0 0 0,0 0 0 0 0,0 0 0 0 0,0 0 0 0 0,0 0-88 0 0,0 0 88 0 0,0 0 0 0 0,0 0 64 0 0,0 0-64 0 0,0 0 0 0 0,7 0-96 0 0,-7 0 16 0 0</inkml:trace>
  <inkml:trace contextRef="#ctx0" brushRef="#br0" timeOffset="213450.257">10654 3133 13592 0 0,'0'0'296'0'0,"0"0"64"0"0,0 0 16 0 0,-3-2 8 0 0,-3-1-312 0 0,6 3-72 0 0,0 0 0 0 0,0 0 0 0 0,-4 0 0 0 0,4 0 0 0 0,0 0 0 0 0,0 0-88 0 0,0 0 88 0 0,7 3 0 0 0,-1-1 0 0 0,-6-2-6024 0 0</inkml:trace>
  <inkml:trace contextRef="#ctx0" brushRef="#br0" timeOffset="-213881.88">13349 3100 12384 0 0,'0'0'272'0'0,"0"0"56"0"0,0 0 16 0 0,0 0 0 0 0,-3-4-280 0 0,3 4-64 0 0,0 0 0 0 0,0 0 0 0 0,0 0 0 0 0,0 0 0 0 0,0 0 0 0 0,0 0 0 0 0,0 0 0 0 0,0 0 96 0 0,0 0-96 0 0,0 0-3648 0 0,3 8-792 0 0</inkml:trace>
  <inkml:trace contextRef="#ctx0" brushRef="#br0" timeOffset="-206661.491">10298 2487 9760 0 0,'0'0'284'0'0,"0"0"1"0"0,0 0-164 0 0,-7 1 385 0 0,0 1-425 0 0,-1 22 594 0 0,2 47 1385 0 0,-4 106-838 0 0,1-118-1115 0 0,-4-18 32 0 0,12-40-69 0 0,-5-23 262 0 0,1-10-322 0 0,0 1-1 0 0,2 0 1 0 0,1-1 0 0 0,2 0-1 0 0,2-7-9 0 0,-2-14-88 0 0,16-143-42 0 0,-15 189 130 0 0,0 0 0 0 0,1 0 0 0 0,0 0 0 0 0,0 0 0 0 0,1 0 0 0 0,-1 0 0 0 0,2 1 0 0 0,-1-1 0 0 0,1 1 0 0 0,-1 0 0 0 0,2 0 0 0 0,-1 0 0 0 0,1 1 0 0 0,0-1 0 0 0,-3 6 7 0 0,0 0 0 0 0,0 0 1 0 0,-1 0-1 0 0,1 0 0 0 0,0 0 1 0 0,0 1-1 0 0,0-1 0 0 0,0 1 1 0 0,0-1-1 0 0,0 1 0 0 0,-1 0 1 0 0,1-1-1 0 0,0 1 0 0 0,-1 0 1 0 0,1 0-1 0 0,0 0 0 0 0,-1 0 1 0 0,1 0-1 0 0,-1 1 0 0 0,0-1 1 0 0,1 0-1 0 0,-1 1 0 0 0,0-1 1 0 0,0 1-1 0 0,0 0 0 0 0,0-1 1 0 0,0 1-1 0 0,0 0-7 0 0,39 59 149 0 0,7 18-71 0 0,-30-46-12 0 0,3 26 153 0 0,-19-28-208 0 0,17-1 5 0 0,-16 10 255 0 0,12 3-326 0 0,-5-29-150 0 0,-8-14 174 0 0,-1 0 0 0 0,0 0 0 0 0,1 0-1 0 0,-1 1 1 0 0,1-1 0 0 0,-1 0 0 0 0,0 1-1 0 0,1-1 1 0 0,-1 0 0 0 0,0 0 0 0 0,1 1-1 0 0,-1-1 1 0 0,0 1 0 0 0,0-1 0 0 0,1 0-1 0 0,-1 1 1 0 0,0-1 0 0 0,0 0 0 0 0,0 1 0 0 0,0-1-1 0 0,1 1 1 0 0,-1-1 0 0 0,0 1 0 0 0,0-1-1 0 0,0 1 1 0 0,0-1 0 0 0,0 0 0 0 0,0 1-1 0 0,0-1 1 0 0,0 1 0 0 0,0-1 0 0 0,0 1-1 0 0,0-1 1 0 0,-1 1 0 0 0,1-1 0 0 0,0 0-1 0 0,0 1 1 0 0,0-1 0 0 0,0 1 0 0 0,-1-1-1 0 0,1 0 1 0 0,0 1 0 0 0,-1-1 0 0 0,1 0-1 0 0,0 1 1 0 0,0-1 0 0 0,-1 0 0 0 0,1 1 31 0 0,-6 4-3638 0 0,5-4-1132 0 0</inkml:trace>
  <inkml:trace contextRef="#ctx0" brushRef="#br0" timeOffset="-206368.044">10241 2625 12440 0 0,'0'0'281'0'0,"-3"-6"1150"0"0,139-16-711 0 0,-46 3-798 0 0,-42 9-3047 0 0,-35 7 1928 0 0</inkml:trace>
  <inkml:trace contextRef="#ctx0" brushRef="#br0" timeOffset="-206119.169">10593 2499 11256 0 0,'16'5'256'0'0,"-13"-4"34"0"0,-3-1 21 0 0,0 0-35 0 0,0 20-169 0 0,-7 20 1053 0 0,7 20-96 0 0,21 0-552 0 0,6-21-356 0 0,-13-7-64 0 0,4-13-827 0 0,-17-19-2856 0 0,-1 0-1203 0 0</inkml:trace>
  <inkml:trace contextRef="#ctx0" brushRef="#br0" timeOffset="-206118.169">10667 2462 14600 0 0,'-22'-10'320'0'0,"22"10"64"0"0,0 0 8 0 0,0 0 24 0 0,0 0-328 0 0,0 0-88 0 0,0 0 0 0 0,6-4 0 0 0,3 0 0 0 0,-2 2 0 0 0,-7 2 0 0 0,6 0 0 0 0,7-4-144 0 0,-3 4-48 0 0,0 4 0 0 0,-1-2-6104 0 0</inkml:trace>
  <inkml:trace contextRef="#ctx0" brushRef="#br0" timeOffset="-205291.003">13245 3275 10000 0 0,'-9'9'685'0'0,"-7"38"-322"0"0,3 110 4333 0 0,19-114-2937 0 0,1-55-1497 0 0,28-212 164 0 0,-16 122-362 0 0,11 44-304 0 0,1 33 132 0 0,-29 25 120 0 0,1 0-1 0 0,0 0 0 0 0,-1 1 1 0 0,1 0-1 0 0,0-1 0 0 0,-1 1 1 0 0,1 0-1 0 0,-1 0 0 0 0,1 0 1 0 0,-1 1-1 0 0,1-1 0 0 0,-1 1 1 0 0,0-1-1 0 0,0 1 0 0 0,0 0 1 0 0,0 0-1 0 0,0 0 0 0 0,0 0 1 0 0,0 0-1 0 0,0 0 0 0 0,-1 0 1 0 0,1 1-1 0 0,-1-1 0 0 0,0 0 1 0 0,0 1-1 0 0,0 0 0 0 0,0-1 1 0 0,0 1-1 0 0,0-1 0 0 0,0 3-11 0 0,48 177-42 0 0,-44-160 68 0 0,14 56-180 0 0,-15-53-786 0 0,-4-24 256 0 0,0-1-25 0 0</inkml:trace>
  <inkml:trace contextRef="#ctx0" brushRef="#br0" timeOffset="-205114.312">13527 3313 12552 0 0,'0'0'281'0'0,"0"0"40"0"0,-1-5 874 0 0,-10 24-2259 0 0,10-18-3693 0 0</inkml:trace>
  <inkml:trace contextRef="#ctx0" brushRef="#br0" timeOffset="-204895.614">13268 3264 10568 0 0,'0'0'233'0'0,"0"0"39"0"0,0 0 17 0 0,0 0-27 0 0,-2 1-169 0 0,-11 1 920 0 0,14-2 1458 0 0,8 0-1903 0 0,39 6-1367 0 0,-26 0-3614 0 0,-10-4-128 0 0</inkml:trace>
  <inkml:trace contextRef="#ctx0" brushRef="#br0" timeOffset="-204515.047">13326 3338 9760 0 0,'0'0'222'0'0,"-9"0"572"0"0,6 0-742 0 0,2 0 209 0 0,1 0 58 0 0,0 0 1 0 0,0 0 21 0 0,0 0 91 0 0,0 0 44 0 0,13-13 984 0 0,77-16-988 0 0,-50 23-665 0 0,-21 6-3891 0 0,-7 0-492 0 0</inkml:trace>
  <inkml:trace contextRef="#ctx0" brushRef="#br0" timeOffset="-204249.415">13637 3279 11072 0 0,'0'0'324'0'0,"0"0"-3"0"0,0 8-176 0 0,5 56 673 0 0,-1-5 546 0 0,3 4-619 0 0,2-29-606 0 0,-9-33-145 0 0,6-1-730 0 0,-5 0 262 0 0</inkml:trace>
  <inkml:trace contextRef="#ctx0" brushRef="#br0" timeOffset="-204054.011">13623 3120 13248 0 0,'0'0'298'0'0,"0"0"46"0"0,0 0 22 0 0,0 0-48 0 0,1 2-224 0 0,14 31-489 0 0,-12-21 250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2:1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9184 0 0,'0'0'208'0'0,"0"0"33"0"0,0 0 14 0 0,0 2-42 0 0,16 128 2391 0 0,3 147 724 0 0,-12-111-2282 0 0,-2-109-350 0 0,-4-49-536 0 0,2 0-169 0 0,-2-6-211 0 0,-1-2-99 0 0,0 0-29 0 0,0 0-4 0 0</inkml:trace>
  <inkml:trace contextRef="#ctx0" brushRef="#br0" timeOffset="310.265">224 350 13312 0 0,'0'0'390'0'0,"0"7"140"0"0,-20 114 1797 0 0,8 0 449 0 0,11-108-2361 0 0,-2 26-2564 0 0,3-41 777 0 0,4-4-17 0 0</inkml:trace>
  <inkml:trace contextRef="#ctx0" brushRef="#br0" timeOffset="609.749">436 6 12176 0 0,'0'0'264'0'0,"0"0"56"0"0,-2-3 16 0 0,-3 1 16 0 0,5 2-288 0 0,0 0-64 0 0,0 0 0 0 0,0 0 0 0 0,-7 2 88 0 0,-2 1 0 0 0,9-3 0 0 0,0 0 0 0 0,-4 8-256 0 0,-3-1-56 0 0,7-7 0 0 0,7 7-3344 0 0,-7 3-664 0 0</inkml:trace>
  <inkml:trace contextRef="#ctx0" brushRef="#br0" timeOffset="610.749">539 152 9872 0 0,'0'2'222'0'0,"-5"127"742"0"0,5 83 1706 0 0,-5-133-1681 0 0,-2-41-614 0 0,0-24-4491 0 0,-1-7-596 0 0</inkml:trace>
  <inkml:trace contextRef="#ctx0" brushRef="#br0" timeOffset="943.04">413 328 5904 0 0,'2'0'132'0'0,"36"-7"63"0"0,-1 2 0 0 0,1 2 0 0 0,0 1 0 0 0,16 2-195 0 0,14 3 280 0 0,-9 4 158 0 0,-41 4 228 0 0,-16-10-416 0 0,-2-1 246 0 0,10 7 1359 0 0,12 72 3704 0 0,-18-17-3088 0 0,0 14-1159 0 0,-5-43-936 0 0,1-31-310 0 0,0-2 4 0 0,0 0 2 0 0,0 0 0 0 0,0 0-28 0 0,0 0-117 0 0,0 0-50 0 0,0 0-899 0 0,0 0-3757 0 0,0 0-1603 0 0</inkml:trace>
  <inkml:trace contextRef="#ctx0" brushRef="#br0" timeOffset="1177.36">849 117 10600 0 0,'0'0'296'0'0,"0"0"72"0"0,-7-3-296 0 0,7 3-72 0 0,0 0 0 0 0,0 0 0 0 0,0 0 112 0 0,0 0 8 0 0,7 7 0 0 0,-7-7 0 0 0,5 10-120 0 0,-5-2-120 0 0,4 2 24 0 0</inkml:trace>
  <inkml:trace contextRef="#ctx0" brushRef="#br0" timeOffset="1479.961">1059 429 9760 0 0,'-9'-1'479'0'0,"14"-1"-186"0"0,24-5 43 0 0,-11 3 4 0 0,-14 4-300 0 0,1-2 0 0 0,-1 1 0 0 0,1-1 0 0 0,-1 1 0 0 0,0-1 0 0 0,1 0 0 0 0,-1-1 0 0 0,0 1 0 0 0,-1-1 0 0 0,1 0 0 0 0,0 0 0 0 0,-1 0 0 0 0,1 0 0 0 0,-1 0 0 0 0,0-1 0 0 0,1-1-40 0 0,14-17 50 0 0,7-21 36 0 0,-22 35-65 0 0,-7-12-418 0 0,0 18 326 0 0,-32-6-806 0 0,-6 22 671 0 0,20-1 246 0 0,-14 18 555 0 0,21-9-102 0 0,14-21-431 0 0,-1 1 1 0 0,0 0-1 0 0,1 0 1 0 0,-1-1-1 0 0,1 1 1 0 0,0 0-1 0 0,-1 0 1 0 0,1 0-1 0 0,0 0 1 0 0,0 1-1 0 0,0-1 1 0 0,1 0-1 0 0,-1 0 1 0 0,0 1-1 0 0,1-1 1 0 0,0 0-1 0 0,-1 1 0 0 0,1-1 1 0 0,0 0-1 0 0,0 1 1 0 0,0-1-1 0 0,1 0 1 0 0,-1 1-1 0 0,0-1 1 0 0,1 0-1 0 0,0 1-62 0 0,5 42 998 0 0,20-7-218 0 0,-22-32-722 0 0,1-1 0 0 0,1 0 0 0 0,-1 0 0 0 0,1 0 0 0 0,-1-1 1 0 0,1 0-1 0 0,1 0 0 0 0,-1 0 0 0 0,1-1 0 0 0,-1 0 1 0 0,1 0-1 0 0,0 0 0 0 0,0-1 0 0 0,0 0 0 0 0,0-1 0 0 0,0 0 1 0 0,1 0-1 0 0,-1 0 0 0 0,0-1 0 0 0,0 0 0 0 0,1 0 1 0 0,2-1-59 0 0,35-5-4456 0 0,-25 0-608 0 0</inkml:trace>
  <inkml:trace contextRef="#ctx0" brushRef="#br0" timeOffset="1773.084">1534 225 12960 0 0,'-6'0'633'0'0,"-8"2"-516"0"0,0 0-1 0 0,0 1 1 0 0,1 0 0 0 0,-1 1 0 0 0,1 1-1 0 0,0 0 1 0 0,-2 2-117 0 0,9-5 86 0 0,1 0-1 0 0,-1 0 1 0 0,1 1 0 0 0,0 0-1 0 0,0 0 1 0 0,0 0 0 0 0,0 0-1 0 0,1 1 1 0 0,-1-1 0 0 0,1 1-1 0 0,0 1 1 0 0,0-1-1 0 0,1 0 1 0 0,-1 1 0 0 0,1 0-1 0 0,0 0 1 0 0,0 0 0 0 0,-1 3-86 0 0,1 4 180 0 0,7 20 191 0 0,2-26-310 0 0,1 0-1 0 0,0-1 1 0 0,-1 0-1 0 0,1 0 1 0 0,1-1-1 0 0,-1 0 1 0 0,1 0-1 0 0,0-1 0 0 0,0 0 1 0 0,0 0-1 0 0,0-1 1 0 0,1 0-61 0 0,88 34 324 0 0,11 16-220 0 0,-89-29-16 0 0,-2-10 164 0 0,-16-12-62 0 0,-1-1 30 0 0,0 2 4 0 0,0-1-198 0 0,0 1 0 0 0,0 0 0 0 0,-1 0 0 0 0,1-1 0 0 0,-1 1 0 0 0,1 0 0 0 0,-1-1 0 0 0,0 1-1 0 0,1-1 1 0 0,-1 1 0 0 0,0-1 0 0 0,0 1 0 0 0,0-1 0 0 0,0 1 0 0 0,-1-1 0 0 0,1 0 0 0 0,0 0 0 0 0,0 1-1 0 0,-1-1 1 0 0,1 0 0 0 0,-1 0 0 0 0,1 0 0 0 0,-1-1 0 0 0,1 1 0 0 0,-1 0 0 0 0,0-1 0 0 0,1 1-1 0 0,-1-1 1 0 0,0 1 0 0 0,0-1 0 0 0,1 0 0 0 0,-1 0 0 0 0,0 1 0 0 0,0-1-26 0 0,-13 5 230 0 0,-8 2-136 0 0,0 0 0 0 0,-1-2 0 0 0,1-1 0 0 0,-1-1 0 0 0,0-1 0 0 0,-10-1-94 0 0,12 1-27 0 0,-4-3-386 0 0,5-1-4988 0 0,1 2-824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02:1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-3447 998 11496 0 0,'-12'-4'786'0'0,"-1"1"1322"0"0,28 4 2495 0 0,2-1-4631 0 0,70-3 1366 0 0,132 6-610 0 0,-115 3-746 0 0,-101-5-470 0 0,13 2 1043 0 0,-6-2-7569 0 0,-10-1 956 0 0</inkml:trace>
  <inkml:trace contextRef="#ctx0" brushRef="#br0" timeOffset="208.104">-3408 1153 12384 0 0,'0'0'281'0'0,"0"0"40"0"0,0 0 21 0 0,0 0-45 0 0,0 0-141 0 0,0 0 143 0 0,0 0 79 0 0,2 1 20 0 0,105 25 4114 0 0,-60-19-3961 0 0,55 5-263 0 0,47-7-3072 0 0,-122-8 1361 0 0</inkml:trace>
  <inkml:trace contextRef="#ctx0" brushRef="#br0" timeOffset="907.469">-1496 254 9488 0 0,'2'-2'31'0'0,"0"0"1"0"0,-1 0 0 0 0,1 0-1 0 0,-1 0 1 0 0,0 0-1 0 0,0 0 1 0 0,0 0 0 0 0,1 0-1 0 0,-2 0 1 0 0,1-1 0 0 0,0 1-1 0 0,0 0 1 0 0,-1-1-1 0 0,0 1 1 0 0,1-1 0 0 0,-1 1-1 0 0,0 0 1 0 0,0-1-1 0 0,0 1 1 0 0,0-1 0 0 0,-1 1-32 0 0,0-11 75 0 0,1 8 58 0 0,0 0 1 0 0,-1-1-1 0 0,1 1 1 0 0,-1-1-1 0 0,0 1 1 0 0,-1 0-1 0 0,1 0 1 0 0,-1-1-1 0 0,0 1 1 0 0,0 0-1 0 0,-1 1 1 0 0,1-1-1 0 0,-1 0 1 0 0,0 1-1 0 0,0-1 1 0 0,-1 1-1 0 0,1 0 1 0 0,-1 0-1 0 0,0 1 1 0 0,-3-3-134 0 0,-48-15 2271 0 0,44 21-2129 0 0,0 0 1 0 0,0 1 0 0 0,-1 0 0 0 0,1 1-1 0 0,0 0 1 0 0,0 1 0 0 0,0 0 0 0 0,1 1-1 0 0,-1 0 1 0 0,1 1 0 0 0,0 0 0 0 0,0 0-1 0 0,-4 4-142 0 0,-2 2 166 0 0,1 1 0 0 0,0 0 0 0 0,1 1-1 0 0,0 1 1 0 0,1 0 0 0 0,0 0-1 0 0,-1 5-165 0 0,-6 9 16 0 0,0 1 0 0 0,2 0 0 0 0,2 2 0 0 0,-10 25-16 0 0,9-12 18 0 0,3 0-1 0 0,1 2 0 0 0,2-1 1 0 0,2 2-1 0 0,3-1 0 0 0,-1 26-17 0 0,-22 473 1580 0 0,26-334-1300 0 0,3-36 98 0 0,-17 28 1046 0 0,10-168-1360 0 0,-1-1 0 0 0,-2 0 0 0 0,-2-1 0 0 0,0 0 0 0 0,-3 0 0 0 0,0-2 0 0 0,-3 1-64 0 0,11-21 47 0 0,-2 0 0 0 0,1-1 1 0 0,-1 0-1 0 0,-1 0 1 0 0,0-1-1 0 0,0 0 0 0 0,-1 0 1 0 0,0-1-1 0 0,-4 2-47 0 0,3-5-4 0 0,1-1 0 0 0,-1 0-1 0 0,0 0 1 0 0,0-1-1 0 0,0-1 1 0 0,0 0 0 0 0,0-1-1 0 0,0 0 1 0 0,-1 0-1 0 0,1-2 1 0 0,0 1 0 0 0,-1-2-1 0 0,1 0 1 0 0,0 0-1 0 0,0-1 1 0 0,0 0 0 0 0,-2-2 4 0 0,-1 0-244 0 0,0 0 0 0 0,0-1 1 0 0,1-1-1 0 0,0 0 0 0 0,0-1 0 0 0,0 0 1 0 0,1-1-1 0 0,0-1 0 0 0,-6-6 244 0 0,-32-36-6762 0 0,34 33 785 0 0</inkml:trace>
  <inkml:trace contextRef="#ctx0" brushRef="#br0" timeOffset="218322.52">-426 1161 11952 0 0,'0'7'576'0'0,"-2"6"-433"0"0,2 0 0 0 0,-1 0 0 0 0,2 0 0 0 0,0 0 0 0 0,1 0 0 0 0,0 0 0 0 0,0 0 0 0 0,2 0 1 0 0,0 1-144 0 0,12 29 1040 0 0,-12-38-920 0 0,7-1-4218 0 0,-9-4-572 0 0</inkml:trace>
  <inkml:trace contextRef="#ctx0" brushRef="#br0" timeOffset="218323.52">-426 912 11168 0 0,'0'0'320'0'0,"3"-6"64"0"0,-3 6-312 0 0,0 0-72 0 0,0 0 0 0 0,0 0 0 0 0,0 0 0 0 0,0 0 0 0 0,0 0 0 0 0,0 0 0 0 0,7 6 0 0 0,-1-4 0 0 0,1 4 0 0 0,-5 2-4800 0 0</inkml:trace>
  <inkml:trace contextRef="#ctx0" brushRef="#br0" timeOffset="218640.424">-216 1090 10680 0 0,'0'0'241'0'0,"0"0"38"0"0,0 0 11 0 0,7 2 65 0 0,0 1-414 0 0,-5-2 148 0 0,0 0-1 0 0,0 0 1 0 0,-1 0-1 0 0,1 0 0 0 0,0 0 1 0 0,0-1-1 0 0,0 1 1 0 0,0-1-1 0 0,0 0 0 0 0,0 1 1 0 0,0-1-1 0 0,0 0 1 0 0,0 0-1 0 0,0 0 0 0 0,0 0 1 0 0,0-1-1 0 0,0 1 1 0 0,0 0-1 0 0,0-1 0 0 0,-1 0 1 0 0,1 1-1 0 0,0-1 1 0 0,1-1-89 0 0,65-49 3666 0 0,-31 3-3278 0 0,-19-24-111 0 0,-18 64-328 0 0,1 5 8 0 0,-1-1-1 0 0,0 1 0 0 0,0 0 1 0 0,0-1-1 0 0,0 1 0 0 0,0 0 1 0 0,-1 0-1 0 0,1-1 1 0 0,-1 1-1 0 0,0 0 0 0 0,0 0 1 0 0,0 0-1 0 0,-1 0 1 0 0,1 0-1 0 0,-1 0 0 0 0,1 0 1 0 0,-1 0-1 0 0,0 1 0 0 0,-2-3 44 0 0,2 5-12 0 0,0 0-1 0 0,0 0 0 0 0,0 0 0 0 0,0 0 1 0 0,0 0-1 0 0,1 1 0 0 0,-1-1 0 0 0,0 1 0 0 0,0-1 1 0 0,0 1-1 0 0,1 0 0 0 0,-1-1 0 0 0,0 1 1 0 0,1 0-1 0 0,-1 0 0 0 0,1 0 0 0 0,-1 0 0 0 0,1 1 1 0 0,0-1-1 0 0,-1 0 0 0 0,1 1 0 0 0,0-1 1 0 0,0 1-1 0 0,0-1 0 0 0,0 1 13 0 0,-2 0-26 0 0,-4 8-2 0 0,0 0 0 0 0,1 1 0 0 0,0-1 1 0 0,1 1-1 0 0,0 0 0 0 0,1 0 0 0 0,0 1 0 0 0,0 0 0 0 0,2-1 0 0 0,-1 1 0 0 0,1 0 0 0 0,1 4 28 0 0,-1-1 19 0 0,1 0 0 0 0,1 0 0 0 0,0 0 0 0 0,1 0 0 0 0,1 0 0 0 0,0-1 0 0 0,1 1 0 0 0,4 12-19 0 0,-5-23 58 0 0,0 1-1 0 0,0-1 0 0 0,0 1 0 0 0,1-1 0 0 0,0 0 1 0 0,0 1-1 0 0,0-1 0 0 0,0-1 0 0 0,0 1 0 0 0,1 0 1 0 0,0-1-1 0 0,0 0 0 0 0,-1 0 0 0 0,2 0 0 0 0,-1 0 1 0 0,0-1-1 0 0,1 1 0 0 0,-1-1 0 0 0,1 0 0 0 0,3 0-57 0 0,-3 0-87 0 0,0 0-1 0 0,0-1 0 0 0,0 0 0 0 0,0 0 0 0 0,0 0 0 0 0,0-1 0 0 0,1 1 1 0 0,-1-1-1 0 0,0 0 0 0 0,0-1 0 0 0,0 1 0 0 0,0-1 0 0 0,0 0 0 0 0,1-1 0 0 0,-2 1 1 0 0,1-1-1 0 0,0 0 0 0 0,0 0 0 0 0,0 0 0 0 0,2-2 88 0 0,2-6-5842 0 0</inkml:trace>
  <inkml:trace contextRef="#ctx0" brushRef="#br0" timeOffset="218885.702">-246 481 13248 0 0,'0'0'298'0'0,"0"0"46"0"0,0 0 22 0 0,0 0-48 0 0,8 0-196 0 0,172-4 356 0 0,-115 0-1907 0 0,-45 3-3516 0 0</inkml:trace>
  <inkml:trace contextRef="#ctx0" brushRef="#br0" timeOffset="219100.466">217 311 11720 0 0,'0'0'264'0'0,"0"0"34"0"0,-1 1 22 0 0,-5 19 67 0 0,-12 76-187 0 0,17-78 92 0 0,1-5-92 0 0,0 0 0 0 0,0-1 0 0 0,1 1-1 0 0,0 0 1 0 0,1 0 0 0 0,1 0 0 0 0,0-1 0 0 0,3 7-200 0 0,10 0-1215 0 0,-15-18-3770 0 0</inkml:trace>
  <inkml:trace contextRef="#ctx0" brushRef="#br0" timeOffset="219387.448">266 121 13248 0 0,'0'0'288'0'0,"0"0"64"0"0,0 0 16 0 0,0 0 0 0 0,0 0-296 0 0,0-2-72 0 0,-4 2 0 0 0,4 0 0 0 0,0 0 80 0 0,0 0 0 0 0,0 0 0 0 0,-6 2 0 0 0,6 4-80 0 0,0-6 0 0 0,-4 6 0 0 0,4-6-4032 0 0,0 0-768 0 0</inkml:trace>
  <inkml:trace contextRef="#ctx0" brushRef="#br0" timeOffset="219672.146">307 458 7456 0 0,'-3'8'361'0'0,"-10"55"171"0"0,10-41 1695 0 0,3-21-1378 0 0,2 6 648 0 0,0-6 2739 0 0,1-4-4153 0 0,1 1-1 0 0,-1-1 0 0 0,0-1 1 0 0,0 1-1 0 0,0 0 0 0 0,-1-1 1 0 0,1 1-1 0 0,-1-1 1 0 0,0 0-1 0 0,0 0 0 0 0,0 0 1 0 0,0 0-1 0 0,-1 0 0 0 0,1-4-82 0 0,25-115 400 0 0,5-3-384 0 0,-31 122-26 0 0,0 0 0 0 0,1 0 0 0 0,-1 1 0 0 0,1-1-1 0 0,0 0 1 0 0,0 1 0 0 0,0-1 0 0 0,0 1-1 0 0,1-1 1 0 0,-1 1 0 0 0,1 0 0 0 0,0 0 0 0 0,0 0-1 0 0,0 1 1 0 0,1-2 10 0 0,-2 4-5 0 0,0 0 1 0 0,0 1-1 0 0,0-1 0 0 0,0 0 1 0 0,0 0-1 0 0,0 1 0 0 0,0 0 0 0 0,0-1 1 0 0,0 1-1 0 0,0 0 0 0 0,0 0 1 0 0,0 0-1 0 0,-1 0 0 0 0,1 0 0 0 0,0 0 1 0 0,-1 0-1 0 0,1 1 0 0 0,-1-1 1 0 0,1 1-1 0 0,-1-1 0 0 0,0 1 1 0 0,1 0-1 0 0,-1-1 0 0 0,0 1 0 0 0,0 0 1 0 0,0 0-1 0 0,-1 0 0 0 0,1-1 1 0 0,0 1-1 0 0,-1 0 0 0 0,1 0 0 0 0,0 2 5 0 0,76 155-72 0 0,-66-136 22 0 0,-9-20 3 0 0,1 0 1 0 0,-1 1-1 0 0,0-1 1 0 0,-1 1-1 0 0,1-1 1 0 0,0 1 0 0 0,-1 0-1 0 0,0 0 1 0 0,0-1-1 0 0,0 1 1 0 0,-1 0-1 0 0,1 0 1 0 0,-1 0 0 0 0,0 0-1 0 0,0 0 1 0 0,0 0-1 0 0,0 0 1 0 0,-1 1 46 0 0,0-4-4241 0 0,1-1-1439 0 0</inkml:trace>
  <inkml:trace contextRef="#ctx0" brushRef="#br0" timeOffset="219971.934">311 395 11952 0 0,'0'0'266'0'0,"2"-1"44"0"0,77-10 418 0 0,117-4-1030 0 0,-173 13-4324 0 0</inkml:trace>
  <inkml:trace contextRef="#ctx0" brushRef="#br0" timeOffset="220282.641">811 78 12392 0 0,'0'0'364'0'0,"0"0"-8"0"0,0 2-216 0 0,-9 94 2044 0 0,5-21-377 0 0,8 22-436 0 0,32 15-882 0 0,-21-97-283 0 0,1-9-187 0 0,-15-8-3286 0 0,-1-8 2062 0 0</inkml:trace>
  <inkml:trace contextRef="#ctx0" brushRef="#br0" timeOffset="220283.641">750 233 13584 0 0,'16'-22'936'0'0,"1"15"-871"0"0,27-3 530 0 0,0 3-1 0 0,0 1 1 0 0,1 3-1 0 0,33 1-594 0 0,-4 8-486 0 0,-55-4-5351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16:5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69 112 13248 0 0,'-1'-51'1436'0'0,"3"44"-1424"0"0,13-7 72 0 0,22-5 740 0 0,4 4 1154 0 0,88 10-702 0 0,7 10-1223 0 0,-82 7-558 0 0,-38-2-5283 0 0,-16-9 354 0 0</inkml:trace>
  <inkml:trace contextRef="#ctx0" brushRef="#br0" timeOffset="278.148">55 172 10016 0 0,'-53'6'1536'0'0,"52"-6"-1015"0"0,52 2 3122 0 0,27-1-2521 0 0,25 2-193 0 0,35-5-974 0 0,-78 7-4728 0 0,-38-3-792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16:5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17 10104 0 0,'-4'-9'1008'0'0,"-1"2"-920"0"0,-15 15 836 0 0,-28 83 2144 0 0,47-85-2975 0 0,-1 0 0 0 0,1 1 0 0 0,0-1 0 0 0,1 0 0 0 0,0 0 0 0 0,0 1 0 0 0,0-1 0 0 0,0 0 0 0 0,1 0 0 0 0,0 1 0 0 0,1-1 0 0 0,0 3-93 0 0,-1-6 12 0 0,3 11 66 0 0,1 0 1 0 0,0 0 0 0 0,1 0 0 0 0,1-1 0 0 0,0 0 0 0 0,1 0-1 0 0,5 6-78 0 0,38 42-169 0 0,-47-54-1709 0 0,-4 1 1174 0 0</inkml:trace>
  <inkml:trace contextRef="#ctx0" brushRef="#br0" timeOffset="252.857">0 526 10712 0 0,'0'0'241'0'0,"0"0"38"0"0,0 0 11 0 0,0 0-28 0 0,2 0-169 0 0,94-7 1354 0 0,43-6 2084 0 0,7 7-2365 0 0,121 4-940 0 0,-219 6-740 0 0,-28-1-4115 0 0,-7 0-1003 0 0</inkml:trace>
  <inkml:trace contextRef="#ctx0" brushRef="#br0" timeOffset="1715.768">1010 365 15408 0 0,'0'0'348'0'0,"0"0"49"0"0,0 0 21 0 0,6-2 92 0 0,104-19 1248 0 0,10 20-582 0 0,-72 2-1089 0 0,2 0-527 0 0,-15 7-5774 0 0,-29-6 414 0 0</inkml:trace>
  <inkml:trace contextRef="#ctx0" brushRef="#br0" timeOffset="1960.444">1000 477 10480 0 0,'0'0'306'0'0,"0"0"-4"0"0,0 0-136 0 0,10 9 956 0 0,83 5 4423 0 0,-48-11-4909 0 0,8-1-274 0 0,-2 1-937 0 0,-19 3-4369 0 0,-26-4-816 0 0</inkml:trace>
  <inkml:trace contextRef="#ctx0" brushRef="#br0" timeOffset="2620.227">1517 293 11976 0 0,'0'0'266'0'0,"0"0"44"0"0,0 0 15 0 0,0 0-26 0 0,0-1-198 0 0,38-21 656 0 0,-25 18-310 0 0,-1 1-1 0 0,1-1 1 0 0,0 2-1 0 0,0 0 1 0 0,0 0-1 0 0,0 1 0 0 0,13 1-446 0 0,71 4 1600 0 0,-29 1-480 0 0,-2-5-192 0 0,20-9-640 0 0,-21 1-525 0 0,-50 7-757 0 0,-15 1 688 0 0,0 0 0 0 0,0 0 0 0 0,0 0 0 0 0,0 1 0 0 0,0-1 0 0 0,0 0-1 0 0,0 0 1 0 0,0 0 0 0 0,0 0 0 0 0,0 1 0 0 0,0-1 0 0 0,0 0-1 0 0,0 0 1 0 0,0 0 0 0 0,0 0 0 0 0,0 1 0 0 0,1-1 0 0 0,-1 0 0 0 0,0 0 306 0 0,-94 24-4090 0 0,37-13 4246 0 0,-22 12 3887 0 0,62-15-2905 0 0,11-6-870 0 0,0 1 1 0 0,0-1-1 0 0,0 2 1 0 0,1-1-1 0 0,-1 1 1 0 0,1-1-1 0 0,-1 2 1 0 0,1-1-1 0 0,1 0 1 0 0,-1 1-1 0 0,1 0 1 0 0,-1 1-269 0 0,-31 51 610 0 0,24 1 237 0 0,23 0-598 0 0,-9-54-214 0 0,0-1 0 0 0,0 0 0 0 0,0 0 0 0 0,1 0-1 0 0,-1 0 1 0 0,1 0 0 0 0,0 0 0 0 0,0 0 0 0 0,0-1-1 0 0,0 0 1 0 0,0 1 0 0 0,0-1 0 0 0,1-1 0 0 0,-1 1-1 0 0,1 0 1 0 0,-1-1 0 0 0,1 1 0 0 0,-1-1 0 0 0,1 0-1 0 0,3 0-34 0 0,90 6 104 0 0,-59-8 184 0 0,-13 2-1797 0 0,-8-2-3424 0 0,-4-2-1464 0 0</inkml:trace>
  <inkml:trace contextRef="#ctx0" brushRef="#br0" timeOffset="779.905">211 833 11200 0 0,'-3'7'546'0'0,"-87"229"3276"0"0,51-112-2624 0 0,16-41-678 0 0,23-83-509 0 0,0-1 0 0 0,0 1-1 0 0,0 0 1 0 0,-1 0 0 0 0,1-1-1 0 0,0 1 1 0 0,0 0 0 0 0,-1 0-1 0 0,1-1 1 0 0,0 1 0 0 0,-1 0 0 0 0,1 0-1 0 0,0 0 1 0 0,-1 0 0 0 0,1-1-1 0 0,0 1 1 0 0,-1 0 0 0 0,1 0 0 0 0,0 0-1 0 0,-1 0 1 0 0,1 0 0 0 0,0 0-1 0 0,-1 0 1 0 0,1 0 0 0 0,0 0-1 0 0,-1 0 1 0 0,1 0 0 0 0,0 0 0 0 0,-1 0-1 0 0,1 0 1 0 0,0 1 0 0 0,-1-1-1 0 0,1 0 1 0 0,0 0 0 0 0,-1 0 0 0 0,1 0-1 0 0,0 1 1 0 0,-1-1 0 0 0,1 0-1 0 0,0 0 1 0 0,0 0 0 0 0,-1 1-1 0 0,1-1 1 0 0,0 0 0 0 0,0 1 0 0 0,0-1-1 0 0,-1 0 1 0 0,1 0 0 0 0,0 1-1 0 0,0-1 1 0 0,0 0 0 0 0,0 1-1 0 0,0-1 1 0 0,0 1-11 0 0,-6-36 390 0 0,6 1-458 0 0,2-1-1 0 0,1 1 1 0 0,2 0 0 0 0,1 0-1 0 0,2 0 1 0 0,1 1 0 0 0,1 0-1 0 0,2 0 1 0 0,2 1 0 0 0,1 1-1 0 0,11-18 69 0 0,-25 47 51 0 0,0-1 1 0 0,0 1-1 0 0,1 0 1 0 0,-1 0-1 0 0,0 0 0 0 0,1 0 1 0 0,-1 0-1 0 0,1 0 0 0 0,-1 1 1 0 0,1-1-1 0 0,0 0 0 0 0,0 1 1 0 0,0-1-1 0 0,0 1 0 0 0,0 0 1 0 0,0 0-1 0 0,0 0 0 0 0,1 0 1 0 0,-1 0-1 0 0,0 0 0 0 0,1 0 1 0 0,-1 1-1 0 0,0-1 1 0 0,1 1-1 0 0,-1 0 0 0 0,1-1 1 0 0,-1 1-1 0 0,0 0 0 0 0,1 1 1 0 0,-1-1-1 0 0,1 0 0 0 0,-1 1 1 0 0,1-1-1 0 0,-1 1 0 0 0,0 0-51 0 0,10 7 76 0 0,-2 0 0 0 0,1 1-1 0 0,-1 0 1 0 0,0 1-1 0 0,-1 0 1 0 0,0 1 0 0 0,0 0-1 0 0,-1 0 1 0 0,-1 1-1 0 0,0 0 1 0 0,-1 0 0 0 0,4 10-76 0 0,4 4 122 0 0,47 107 48 0 0,-22-19-166 0 0,-38-99-2570 0 0,-1-15 1196 0 0</inkml:trace>
  <inkml:trace contextRef="#ctx0" brushRef="#br0" timeOffset="1056.716">131 1143 14368 0 0,'8'-6'176'0'0,"0"-1"1"0"0,0 2 0 0 0,1-1 0 0 0,0 1 0 0 0,0 0-1 0 0,1 1 1 0 0,-1 0 0 0 0,1 1 0 0 0,0 0 0 0 0,7-2-177 0 0,14-3 501 0 0,1 2 1 0 0,1 1 0 0 0,-1 1-1 0 0,1 1 1 0 0,-1 3 0 0 0,1 0-1 0 0,24 4-501 0 0,-23 0 210 0 0,-10-2-1573 0 0,-7 1-3006 0 0,2 0-1700 0 0</inkml:trace>
  <inkml:trace contextRef="#ctx0" brushRef="#br0" timeOffset="1273.653">648 1209 13416 0 0,'0'0'298'0'0,"2"8"414"0"0,22 61 144 0 0,4-22 991 0 0,18 21 615 0 0,-14-26-1772 0 0,-32-41-760 0 0,0-1-884 0 0,0 0-3721 0 0,0 0-1595 0 0</inkml:trace>
  <inkml:trace contextRef="#ctx0" brushRef="#br0" timeOffset="1511.71">758 867 14712 0 0,'0'0'320'0'0,"0"0"72"0"0,0 0 16 0 0,0 0 8 0 0,0 0-336 0 0,0 0-80 0 0,0 0 0 0 0,2-3 0 0 0,5-2 0 0 0,-7 5 0 0 0,0 0 0 0 0,0 0 0 0 0,4 0 0 0 0,-4 0 95 0 0,0 0-15 0 0,0 0-4471 0 0,0 0-897 0 0</inkml:trace>
  <inkml:trace contextRef="#ctx0" brushRef="#br0" timeOffset="5419.168">2008 577 8376 0 0,'0'0'190'0'0,"3"-6"254"0"0,4-6-1322 0 0,0 2 4499 0 0,-6 22 1457 0 0,-45 79-3038 0 0,41-81-1950 0 0,-1 1-1 0 0,1-1 1 0 0,1 1-1 0 0,0 0 1 0 0,1 0-1 0 0,0 0 1 0 0,0-1-1 0 0,1 1 1 0 0,1 10-90 0 0,18 8 184 0 0,-15-27-242 0 0,-1 0 1 0 0,1 0-1 0 0,0 0 1 0 0,-1-1-1 0 0,1 1 1 0 0,0-1-1 0 0,0 0 1 0 0,0 0-1 0 0,0-1 1 0 0,0 1-1 0 0,0-1 1 0 0,0 1-1 0 0,0-1 1 0 0,1-1-1 0 0,-1 1 1 0 0,0-1-1 0 0,0 1 0 0 0,0-1 1 0 0,0 0-1 0 0,0 0 1 0 0,-1-1-1 0 0,5-1 58 0 0,4-3-628 0 0</inkml:trace>
  <inkml:trace contextRef="#ctx0" brushRef="#br0" timeOffset="5596.345">2124 473 13016 0 0,'0'0'297'0'0,"9"-14"1862"0"0,8 6 1232 0 0,13 5-3199 0 0,-23 3-42 0 0,7 0-520 0 0,-14 0 118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10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300 291 3880 0 0,'0'0'109'0'0,"-4"-14"22"0"0,-16-34 445 0 0,12-3 2254 0 0,5 23-275 0 0,3 27-2263 0 0,0 1-17 0 0,1-5 135 0 0,-2 5 2164 0 0,-25 71-1726 0 0,-11 113 336 0 0,15-50-408 0 0,17-101-553 0 0,1-4-79 0 0,1-23-132 0 0,3-5 50 0 0,0-1-26 0 0,0 0-183 0 0,0 0-100 0 0,0 0-710 0 0,0 0-2865 0 0,0 0-1226 0 0</inkml:trace>
  <inkml:trace contextRef="#ctx0" brushRef="#br0" timeOffset="285.597">1 316 10104 0 0,'0'0'230'0'0,"0"0"30"0"0,0 0 19 0 0,0 0-54 0 0,8 0-243 0 0,162-11 2730 0 0,-60-11-2456 0 0,-14-5-1898 0 0,-87 20 1066 0 0,2 0-6 0 0</inkml:trace>
  <inkml:trace contextRef="#ctx0" brushRef="#br0" timeOffset="1397.9">487 1 8032 0 0,'0'0'182'0'0,"0"0"29"0"0,0 0 12 0 0,0 0 30 0 0,0 0 124 0 0,0 0 58 0 0,0 0 12 0 0,0 7 433 0 0,-11 93 1926 0 0,-11 86-892 0 0,-34 5-184 0 0,41-157-1259 0 0,14-33-390 0 0,1-1-5 0 0,0 0-11 0 0,0 0-1 0 0,0 0 0 0 0,16-15 54 0 0,100-133-404 0 0,-101 130 199 0 0,-12 14 46 0 0,-1 1 0 0 0,1-1 0 0 0,0 1 0 0 0,0 0 0 0 0,1 0 0 0 0,-1 0 0 0 0,1 1 0 0 0,-1-1 0 0 0,1 1 0 0 0,0 0 0 0 0,0 0 0 0 0,0 0 0 0 0,0 0 0 0 0,2 0 41 0 0,-4 2-6 0 0,-1 0 0 0 0,0 0 0 0 0,0 1 0 0 0,0-1 0 0 0,0 0-1 0 0,0 1 1 0 0,1-1 0 0 0,-1 1 0 0 0,0-1 0 0 0,0 1 0 0 0,0 0 0 0 0,0 0 0 0 0,0-1-1 0 0,0 1 1 0 0,-1 0 0 0 0,1 0 0 0 0,0 0 0 0 0,0 0 0 0 0,-1 0 0 0 0,1 0 0 0 0,0 0-1 0 0,-1 0 1 0 0,1 0 0 0 0,-1 0 0 0 0,1 0 0 0 0,-1 0 0 0 0,1 1 6 0 0,1 7-14 0 0,0 0 0 0 0,-1 0 0 0 0,1 0 0 0 0,-2 1 0 0 0,1-1 0 0 0,-1 0 1 0 0,-1 0-1 0 0,0 1 0 0 0,-1 4 14 0 0,-2 54 82 0 0,6-52-2 0 0,0-13-71 0 0,0-1-1 0 0,1 0 1 0 0,-1 1-1 0 0,1-1 1 0 0,-1 0-1 0 0,1 0 1 0 0,0 0-1 0 0,0 0 1 0 0,0-1-1 0 0,0 1 1 0 0,0-1-1 0 0,0 1 1 0 0,0-1-1 0 0,0 0 1 0 0,1-1-1 0 0,-1 1 1 0 0,0 0-1 0 0,1-1 1 0 0,-1 0-1 0 0,0 0 1 0 0,1 0-1 0 0,-1 0 1 0 0,0 0-1 0 0,1-1 1 0 0,-1 1-1 0 0,0-1 1 0 0,1 0-1 0 0,-1 0 1 0 0,0 0-1 0 0,0-1 1 0 0,0 1-1 0 0,3-2-8 0 0,3-1-276 0 0,0 0-1 0 0,0 0 1 0 0,0-1-1 0 0,0 0 1 0 0,-1-1 0 0 0,0 0-1 0 0,0 0 1 0 0,0 0-1 0 0,-1-1 1 0 0,0 0-1 0 0,0-1 1 0 0,-1 0-1 0 0,0 0 1 0 0,0 0 0 0 0,-1-1 276 0 0,10-13-9 0 0,-2 0 0 0 0,0-1 0 0 0,-1-1 0 0 0,-1 0 1 0 0,1-9 8 0 0,-12 32 46 0 0,0 0 1 0 0,0 1 0 0 0,-1-1 0 0 0,1 0-1 0 0,-1 1 1 0 0,1-1 0 0 0,0 0 0 0 0,-1 1 0 0 0,1-1-1 0 0,-1 1 1 0 0,0-1 0 0 0,1 1 0 0 0,-1-1-1 0 0,1 1 1 0 0,-1-1 0 0 0,0 1 0 0 0,1-1 0 0 0,-1 1-1 0 0,0 0 1 0 0,0 0 0 0 0,1-1 0 0 0,-1 1-1 0 0,0 0 1 0 0,0 0 0 0 0,1 0 0 0 0,-1 0-1 0 0,0 0 1 0 0,0 0 0 0 0,1 0 0 0 0,-1 0 0 0 0,0 0-1 0 0,0 0 1 0 0,1 0 0 0 0,-1 0 0 0 0,0 1-1 0 0,0-1 1 0 0,1 0 0 0 0,-1 0 0 0 0,0 1 0 0 0,1-1-1 0 0,-1 1 1 0 0,0-1 0 0 0,1 0 0 0 0,-1 1-1 0 0,0-1 1 0 0,1 1 0 0 0,-1 0 0 0 0,1-1 0 0 0,-1 1-47 0 0,-29 21 160 0 0,-29 68 376 0 0,53-79-435 0 0,4-8-68 0 0,0 0 1 0 0,0 1-1 0 0,0-1 0 0 0,0 0 0 0 0,1 0 0 0 0,0 1 0 0 0,0-1 0 0 0,0 1 0 0 0,0-1 0 0 0,0 1 0 0 0,0 0 1 0 0,1-1-1 0 0,0 1 0 0 0,0 0 0 0 0,0-1 0 0 0,0 1 0 0 0,1-1 0 0 0,-1 1 0 0 0,2 3-33 0 0,-1-4 69 0 0,0-2-59 0 0,0 0 0 0 0,0 0-1 0 0,0 0 1 0 0,0-1-1 0 0,0 1 1 0 0,0 0-1 0 0,0-1 1 0 0,0 1-1 0 0,0 0 1 0 0,0-1-1 0 0,0 1 1 0 0,1-1 0 0 0,-1 0-1 0 0,0 1 1 0 0,0-1-1 0 0,0 0 1 0 0,1 0-1 0 0,-1 0 1 0 0,0 0-1 0 0,1 0 1 0 0,-1 0-1 0 0,0 0 1 0 0,0 0-1 0 0,1 0 1 0 0,-1 0 0 0 0,0-1-1 0 0,1 1-9 0 0,0-1 25 0 0,4-1-9 0 0,1 0 0 0 0,-1-1 0 0 0,1 0-1 0 0,-1-1 1 0 0,0 1 0 0 0,0-1 0 0 0,-1 0 0 0 0,1-1-1 0 0,-1 1 1 0 0,0-1 0 0 0,0 0 0 0 0,0 0 0 0 0,-1-1 0 0 0,1 1-1 0 0,-1-1 1 0 0,-1 0 0 0 0,1 0 0 0 0,0-3-16 0 0,6-6-185 0 0,3-9-27 0 0,-8 18 145 0 0,-4 5-3 0 0,-1 1-21 0 0,0 20-40 0 0,1 24 119 0 0,7-26 12 0 0,-8-17 6 0 0,1 0-1 0 0,0 0 0 0 0,0 1 0 0 0,-1-1 1 0 0,1 0-1 0 0,0 0 0 0 0,0 0 0 0 0,0 0 1 0 0,0 0-1 0 0,1 0 0 0 0,-1 0 0 0 0,0 0 1 0 0,0 0-1 0 0,0-1 0 0 0,1 1 0 0 0,-1 0 0 0 0,0-1 1 0 0,1 1-1 0 0,-1-1 0 0 0,1 1 0 0 0,-1-1 1 0 0,1 0-1 0 0,-1 0 0 0 0,1 0 0 0 0,-1 0 1 0 0,1 0-1 0 0,-1 0 0 0 0,0 0 0 0 0,1 0 1 0 0,-1 0-1 0 0,1-1 0 0 0,-1 1 0 0 0,1-1-5 0 0,2 1 13 0 0,3-2 44 0 0,-1-1 1 0 0,1 1 0 0 0,-1-1-1 0 0,1 0 1 0 0,-1-1-1 0 0,0 0 1 0 0,0 0-1 0 0,0 0 1 0 0,-1-1 0 0 0,0 1-1 0 0,5-6-57 0 0,6-9-114 0 0,0 0 1 0 0,-1-1-1 0 0,-1 0 0 0 0,-1-2 0 0 0,-1 1 0 0 0,8-20 114 0 0,53-126-2171 0 0,-45 116 1403 0 0,-25 45 732 0 0,-18 16 232 0 0,9 0-131 0 0,0-1 0 0 0,0 1 0 0 0,1-1 0 0 0,0 1 1 0 0,1 1-1 0 0,0-1 0 0 0,1 1 0 0 0,0-1 0 0 0,0 1 1 0 0,1 1-66 0 0,-5 15 102 0 0,-28 165 580 0 0,34-183-658 0 0,0 0 1 0 0,0 0 0 0 0,1 0-1 0 0,0 0 1 0 0,1 0 0 0 0,0 0-1 0 0,0 0 1 0 0,1 0 0 0 0,0 0-1 0 0,1 0 1 0 0,0-1 0 0 0,2 5-25 0 0,-5-12 62 0 0,0-1-106 0 0,0 0-48 0 0,0 0-704 0 0,0 0-2913 0 0,0 0-1248 0 0</inkml:trace>
  <inkml:trace contextRef="#ctx0" brushRef="#br0" timeOffset="1571.941">1137 163 13136 0 0,'0'0'382'0'0,"0"0"0"0"0,1 1-229 0 0,9 6-20 0 0,0-1 0 0 0,0-1 1 0 0,0 1-1 0 0,1-2 0 0 0,0 1 0 0 0,0-2 0 0 0,0 1 1 0 0,0-2-1 0 0,1 1 0 0 0,-1-2 0 0 0,1 1 0 0 0,-1-2 1 0 0,1 1-1 0 0,-1-2 0 0 0,1 1 0 0 0,0-2 1 0 0,6-1-134 0 0,-15 3-12 0 0,24-2-1034 0 0,1-2-4390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10:4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57 6328 0 0,'0'0'184'0'0,"5"-8"32"0"0,6-13 425 0 0,-10-5 3334 0 0,-2 24-3615 0 0,-20 2 864 0 0,17 1-1162 0 0,0 1-1 0 0,0-1 1 0 0,-1 0 0 0 0,1 1 0 0 0,1 0 0 0 0,-1 0 0 0 0,0 0 0 0 0,0 1 0 0 0,1-1 0 0 0,-1 1 0 0 0,1 0 0 0 0,0-1 0 0 0,0 2 0 0 0,0-1 0 0 0,0 0 0 0 0,1 1 0 0 0,-2 1-62 0 0,-13 14 125 0 0,-58 92 198 0 0,45-61-104 0 0,37-15 213 0 0,17-24-94 0 0,-19-11-321 0 0,0 1 0 0 0,-1-1 0 0 0,1 0 0 0 0,0 0 0 0 0,-1-1 0 0 0,1 1 0 0 0,0-1-1 0 0,-1 0 1 0 0,1-1 0 0 0,-1 1 0 0 0,1-1 0 0 0,-1 0 0 0 0,0 0 0 0 0,0 0 0 0 0,0 0 0 0 0,0-1 0 0 0,0 0 0 0 0,0 0 0 0 0,1-1-17 0 0,7-8-144 0 0,0-1 1 0 0,0-1-1 0 0,-1 0 1 0 0,-1 0-1 0 0,-1-1 1 0 0,7-14 143 0 0,15-21-247 0 0,-28 43 171 0 0,-2 6 1 0 0,0 3 20 0 0,9 89 373 0 0,-9-81-254 0 0,2 0-38 0 0,-2 0 30 0 0,6-4 48 0 0,-3-4 40 0 0,16-2 3 0 0,-15-3-121 0 0,0 0 1 0 0,0 0-1 0 0,0 0 1 0 0,0 0-1 0 0,-1-1 1 0 0,0 0-1 0 0,1 0 1 0 0,-1 0-1 0 0,-1-1 1 0 0,1 1-1 0 0,0-1 1 0 0,1-4-27 0 0,38-37-371 0 0,-21 30 133 0 0,-20 16 172 0 0,5 3-4 0 0,8 13-100 0 0,-12-12 191 0 0,-1 1 1 0 0,1-1 0 0 0,-1 1 0 0 0,-1 0 0 0 0,1-1 0 0 0,-1 1 0 0 0,0 0-1 0 0,0 0 1 0 0,0 0 0 0 0,-1 0 0 0 0,1 0 0 0 0,-1 0 0 0 0,0 0 0 0 0,-1 0 0 0 0,0 5-22 0 0,1-8 81 0 0,0-2 74 0 0,0 0 33 0 0,1 1 4 0 0,22 4 0 0 0,-19-7-171 0 0,1 1 1 0 0,0-1 0 0 0,0 0 0 0 0,-1 0 0 0 0,1 0 0 0 0,-1 0 0 0 0,1-1 0 0 0,-1 0 0 0 0,0 0 0 0 0,0 0 0 0 0,0 0 0 0 0,-1 0 0 0 0,1-1 0 0 0,-1 0 0 0 0,0 0 0 0 0,0 0 0 0 0,0 0 0 0 0,-1 0 0 0 0,2-3-22 0 0,12-14 71 0 0,53-69 9 0 0,-44 70-92 0 0,-16 16-52 0 0,8 18-28 0 0,-14-8 102 0 0,0 1 0 0 0,-1-1 0 0 0,0 0 0 0 0,1 1 0 0 0,-2 0 0 0 0,1-1 0 0 0,-1 1 0 0 0,0 0 0 0 0,-1 0 0 0 0,1 0 0 0 0,-2 6-10 0 0,14 60 201 0 0,20-38-1386 0 0,-23-29-4325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11:1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21 154 5960 0 0,'0'0'132'0'0,"0"0"17"0"0,0 0 12 0 0,-1 0-17 0 0,-9 0-53 0 0,10 0 222 0 0,0 0 90 0 0,-9 4 680 0 0,9-2-1018 0 0,0 0-1 0 0,0-1 1 0 0,0 1 0 0 0,1 0 0 0 0,-1 0 0 0 0,0-1 0 0 0,1 1 0 0 0,-1 0 0 0 0,1-1-1 0 0,0 1 1 0 0,0-1 0 0 0,-1 1 0 0 0,1-1 0 0 0,0 1 0 0 0,0-1 0 0 0,0 1 0 0 0,1-1-1 0 0,-1 0 1 0 0,0 0 0 0 0,0 1 0 0 0,1-1 0 0 0,-1 0 0 0 0,1 0 0 0 0,-1-1 0 0 0,1 1-1 0 0,-1 0 1 0 0,1 0 0 0 0,0-1 0 0 0,-1 1 0 0 0,1-1 0 0 0,0 1 0 0 0,-1-1-65 0 0,108 16 1288 0 0,92-8-611 0 0,-123 6-394 0 0,-40-4 5 0 0,-36-9-200 0 0,-2-1-3 0 0,18 10 204 0 0,-7-1-62 0 0,-10-7-200 0 0,0-1 0 0 0,0 0 0 0 0,0 1 1 0 0,0 0-1 0 0,-1-1 0 0 0,1 1 0 0 0,0-1 0 0 0,-1 1 1 0 0,1 0-1 0 0,-1-1 0 0 0,0 1 0 0 0,0 0 0 0 0,1-1 0 0 0,-1 1 1 0 0,0 0-1 0 0,-1 0 0 0 0,1-1 0 0 0,0 1 0 0 0,0 0 0 0 0,-1-1 1 0 0,1 1-1 0 0,-1 0 0 0 0,1-1 0 0 0,-1 1 0 0 0,0 0-27 0 0,-3 11 102 0 0,-31 33 375 0 0,28-39-395 0 0,-8 4 27 0 0,0 0-1 0 0,-1-1 1 0 0,-1 0 0 0 0,1-2 0 0 0,-1 1 0 0 0,-16 4-109 0 0,-37 18-118 0 0,13-4 404 0 0,-1 1-272 0 0,54-25-30 0 0,4-2-71 0 0,0-1-44 0 0,0 0-11 0 0,0 8-3234 0 0,3-6 2224 0 0</inkml:trace>
  <inkml:trace contextRef="#ctx0" brushRef="#br0" timeOffset="398.335">886 16 8840 0 0,'0'0'197'0'0,"0"0"24"0"0,0 0 19 0 0,-1-16 1494 0 0,-2 17 1095 0 0,0 17-2789 0 0,2-4 21 0 0,0 21 121 0 0,-10 34-54 0 0,-21 52 158 0 0,14-8 388 0 0,17-109-640 0 0,1 1 1 0 0,-1-1-1 0 0,1 1 1 0 0,0-1-1 0 0,0 1 1 0 0,1-1-1 0 0,-1 1 1 0 0,1-1-1 0 0,0 1 1 0 0,0-1 0 0 0,1 0-1 0 0,-1 1 1 0 0,1-1-1 0 0,0 0 1 0 0,0 0-1 0 0,0 0 1 0 0,0 0-1 0 0,1-1 1 0 0,0 1-1 0 0,0-1 1 0 0,0 1 0 0 0,3 1-35 0 0,1-2 47 0 0,0 0 0 0 0,0 0 0 0 0,0-1 1 0 0,1 0-1 0 0,-1-1 0 0 0,1 0 0 0 0,0 0 1 0 0,-1-1-1 0 0,1 1 0 0 0,0-2 0 0 0,-1 1 1 0 0,1-1-1 0 0,-1 0 0 0 0,1-1 0 0 0,-1 1 1 0 0,1-2-1 0 0,-1 1 0 0 0,7-4-47 0 0,14-15-1572 0 0,-23 14-3994 0 0</inkml:trace>
  <inkml:trace contextRef="#ctx0" brushRef="#br0" timeOffset="577.215">718 309 11720 0 0,'1'-2'62'0'0,"1"0"1"0"0,0 0-1 0 0,0 0 1 0 0,0 0-1 0 0,0 0 0 0 0,1 0 1 0 0,-1 1-1 0 0,1-1 1 0 0,-1 1-1 0 0,1-1 1 0 0,-1 1-1 0 0,1 0 1 0 0,0 0-1 0 0,-1 0 1 0 0,1 0-1 0 0,0 1 1 0 0,0-1-1 0 0,0 1 1 0 0,0 0-1 0 0,-1 0 1 0 0,2 0-63 0 0,99 7 948 0 0,199-11-406 0 0,-268 3-4042 0 0,-2 1-1234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11:2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8496 0 0,'30'-35'986'0'0,"-3"13"3044"0"0,-21 17-2808 0 0,2 11 2227 0 0,-4 7-3255 0 0,-1 1 0 0 0,0 0-1 0 0,-1 0 1 0 0,-1 0-1 0 0,0 0 1 0 0,-1 0 0 0 0,0 0-1 0 0,-1-1 1 0 0,-2 5-194 0 0,1 38 601 0 0,-2 34-110 0 0,8 18 728 0 0,-2-93-1139 0 0,9 0 341 0 0,-10-14-1394 0 0,-1-1-4297 0 0,0 0-1825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11:1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2355 1298 4176 0 0,'0'0'119'0'0,"-12"7"26"0"0,-47 35 1101 0 0,-158 88 174 0 0,61-44-1282 0 0,102-54-78 0 0,30-22-2095 0 0,12-7-234 0 0</inkml:trace>
  <inkml:trace contextRef="#ctx0" brushRef="#br0" timeOffset="279.457">2113 1096 5096 0 0,'-167'71'4008'0'0,"-93"55"-4008"0"0,-86 38 638 0 0,232-110-1435 0 0,107-50-2428 0 0</inkml:trace>
  <inkml:trace contextRef="#ctx0" brushRef="#br0" timeOffset="495.249">1070 1352 4232 0 0,'-11'12'88'0'0,"-9"1"16"0"0,-8 1 8 0 0,-2 3 16 0 0,-1-4-128 0 0,-4 5 0 0 0,3-1 0 0 0,-2 2 0 0 0,-2 1 0 0 0,9-6 64 0 0,1-4-64 0 0,6 0 0 0 0,-1-7 0 0 0</inkml:trace>
  <inkml:trace contextRef="#ctx0" brushRef="#br0" timeOffset="760.805">1315 799 5552 0 0,'-112'57'283'0'0,"57"-23"-214"0"0,-219 132-41 0 0,138-80 26 0 0,-61 24-54 0 0,60-55 54 0 0,107-47-54 0 0</inkml:trace>
  <inkml:trace contextRef="#ctx0" brushRef="#br0" timeOffset="1041.995">892 591 1848 0 0,'-114'80'104'0'0,"-73"42"-104"0"0,-2-2 0 0 0,87-65 0 0 0,83-48 0 0 0</inkml:trace>
  <inkml:trace contextRef="#ctx0" brushRef="#br0" timeOffset="1340.903">662 478 3968 0 0,'-74'53'272'0'0,"-1"-2"0"0"0,-29 11-272 0 0,-33 7 496 0 0,106-57-333 0 0,23-8 46 0 0,0 0 0 0 0,-1 0 0 0 0,0-1 1 0 0,0 0-1 0 0,0-1 0 0 0,0 0 0 0 0,0 0 0 0 0,0-1 0 0 0,0 0 1 0 0,-1 0-1 0 0,0-1-209 0 0,10 0 7 0 0,0 0 1 0 0,-1-1 0 0 0,1 1 0 0 0,-1 0-1 0 0,1 0 1 0 0,0 0 0 0 0,-1 0-1 0 0,1 0 1 0 0,0 0 0 0 0,0-1-1 0 0,-1 1 1 0 0,1 0 0 0 0,0 0 0 0 0,-1 0-1 0 0,1-1 1 0 0,0 1 0 0 0,0 0-1 0 0,-1 0 1 0 0,1-1 0 0 0,0 1-1 0 0,0 0 1 0 0,0-1 0 0 0,-1 1 0 0 0,1 0-1 0 0,0-1 1 0 0,0 1 0 0 0,0 0-1 0 0,0-1 1 0 0,0 1 0 0 0,0 0-1 0 0,0-1 1 0 0,0 1 0 0 0,0 0 0 0 0,0-1-1 0 0,0 1 1 0 0,0 0 0 0 0,0-1-1 0 0,0 1 1 0 0,0 0 0 0 0,0-1-1 0 0,0 1 1 0 0,0 0 0 0 0,0-1 0 0 0,0 1-1 0 0,1 0 1 0 0,-1-1 0 0 0,0 1-1 0 0,0 0 1 0 0,0-1 0 0 0,1 1-1 0 0,-1 0 1 0 0,0 0 0 0 0,0-1-1 0 0,1 1 1 0 0,-1 0 0 0 0,0 0 0 0 0,1-1-8 0 0,2-5-71 0 0,1-5-1 0 0</inkml:trace>
  <inkml:trace contextRef="#ctx0" brushRef="#br0" timeOffset="1606.467">370 367 3168 0 0,'-39'25'64'0'0,"23"-12"24"0"0,-7 4 0 0 0,-4 4 0 0 0,-5-3-88 0 0,2 2 0 0 0,-1-3 0 0 0,3 0 0 0 0,-3-2 0 0 0,8-5 0 0 0,0-3 0 0 0,2 0 0 0 0,3-4 0 0 0,2-3 0 0 0,4 0 72 0 0</inkml:trace>
  <inkml:trace contextRef="#ctx0" brushRef="#br0" timeOffset="1607.467">272 0 4688 0 0,'0'0'128'0'0,"-7"3"32"0"0,-9 2-160 0 0,0 2 0 0 0,5 3 0 0 0,-5 0 0 0 0,-3 0 0 0 0,-1 7 72 0 0,4 1-72 0 0,2-4 0 0 0,-6-1 0 0 0</inkml:trace>
  <inkml:trace contextRef="#ctx0" brushRef="#br0" timeOffset="2267.673">899 1086 4144 0 0,'0'0'91'0'0,"0"0"11"0"0,0 0 12 0 0,1 2-10 0 0,95 99 2070 0 0,-2 1-1175 0 0,-58-50-825 0 0,-3 2 0 0 0,-2 1 0 0 0,16 43-174 0 0,-27-51 101 0 0,-3 1-1 0 0,-2 1 1 0 0,4 25-101 0 0,-11-36 58 0 0,-1-1 1 0 0,-1 1 0 0 0,-3 1-1 0 0,-1-1 1 0 0,-1 0 0 0 0,-6 39-59 0 0,0-42 12 0 0,-1 12 56 0 0,-2 0 0 0 0,-3-1 0 0 0,-1 0 0 0 0,-3 2-68 0 0,-20 34-447 0 0,34-81-2686 0 0</inkml:trace>
  <inkml:trace contextRef="#ctx0" brushRef="#br0" timeOffset="2856.382">845 1246 5352 0 0,'0'0'116'0'0,"0"0"17"0"0,0 0 12 0 0,0 0 2 0 0,0 0-42 0 0,0 0-17 0 0,0 0-6 0 0,0 0 6 0 0,0 0 32 0 0,0 0 9 0 0,0 0 6 0 0,0 0 10 0 0,0 0 38 0 0,0 0 10 0 0,0 0 6 0 0,0 0-17 0 0,0 0-71 0 0,0-8 44 0 0,-1-26-23 0 0,5-4-3 0 0,4-7-118 0 0,22 17 665 0 0,-18 22-412 0 0,10 3 590 0 0,-20 2-592 0 0,0 2-6 0 0,5 2-197 0 0,0 1 0 0 0,0 0 0 0 0,0 1 0 0 0,0 0 0 0 0,-1 0 1 0 0,0 0-1 0 0,0 0 0 0 0,0 1 0 0 0,-1 0 0 0 0,0 1 0 0 0,3 2-59 0 0,38 39 270 0 0,15-8-3089 0 0,-53-34-818 0 0</inkml:trace>
  <inkml:trace contextRef="#ctx0" brushRef="#br0" timeOffset="3950.29">822 1142 4624 0 0,'0'0'133'0'0,"0"0"22"0"0,0 0 4 0 0,0 0-6 0 0,12-8 699 0 0,5-5-360 0 0,-16 13-335 0 0,22-10 248 0 0,-22 10-306 0 0,-1 0 41 0 0,9-15-123 0 0,5 3 1669 0 0,-14 11-1526 0 0,0 1-2 0 0,43-3 1124 0 0,2 16-502 0 0,-5 4-183 0 0,29 11 2 0 0,-21-11-135 0 0,-3-12-155 0 0,19 0-1421 0 0,-55-5-3309 0 0</inkml:trace>
  <inkml:trace contextRef="#ctx0" brushRef="#br0" timeOffset="4707.492">1460 2536 4776 0 0,'-1'0'135'0'0,"-140"49"2828"0"0,88-19-635 0 0,51-28-2213 0 0,-2 2 13 0 0,-1 1 1 0 0,1-1 0 0 0,0 1-1 0 0,1-1 1 0 0,-1 1 0 0 0,1 0-1 0 0,0 0 1 0 0,0 0-1 0 0,1 1 1 0 0,0-1 0 0 0,0 1-1 0 0,0 0 1 0 0,-1 4-129 0 0,2-5 51 0 0,0 1 0 0 0,0-1 1 0 0,0 1-1 0 0,1 0 0 0 0,-1-1 1 0 0,2 1-1 0 0,-1-1 0 0 0,0 1 0 0 0,1 0 1 0 0,0-1-1 0 0,1 1 0 0 0,-1-1 0 0 0,1 0 1 0 0,0 1-1 0 0,0-1 0 0 0,0 0 0 0 0,1 0 1 0 0,0 0-52 0 0,33 37 194 0 0,-6-33-12 0 0,-26-9-167 0 0,-1 0 1 0 0,0 0 0 0 0,0 0 0 0 0,0 0 0 0 0,0-1-1 0 0,0 1 1 0 0,0-1 0 0 0,0 0 0 0 0,0 0-1 0 0,0 0 1 0 0,0 0 0 0 0,0 0 0 0 0,-1-1 0 0 0,1 1-1 0 0,0-1 1 0 0,-1 0 0 0 0,0 0 0 0 0,1 0 0 0 0,-1 0-1 0 0,0 0 1 0 0,0-1 0 0 0,0 1 0 0 0,0 0-1 0 0,0-1 1 0 0,1-2-16 0 0,-1-2 6 0 0,3-3 18 0 0,-2 1 0 0 0,0-1 0 0 0,0 0 0 0 0,0 0 0 0 0,-1 0 0 0 0,-1 0 0 0 0,0 0 0 0 0,0-1 0 0 0,-1 1 0 0 0,-1-8-24 0 0,-3-23 10 0 0,1 35 18 0 0,2 6-65 0 0,1 19 76 0 0,27 58 321 0 0,8-11 16 0 0,-21-48-288 0 0,-12-15-85 0 0,1-1 1 0 0,1 1 0 0 0,-1-1 0 0 0,0 0 0 0 0,1 1-1 0 0,-1-2 1 0 0,1 1 0 0 0,-1 0 0 0 0,1-1 0 0 0,0 1-1 0 0,0-1 1 0 0,0 0 0 0 0,-1 0 0 0 0,4 0-4 0 0,-5-1-245 0 0,6-8-3994 0 0,-1 1-218 0 0</inkml:trace>
  <inkml:trace contextRef="#ctx0" brushRef="#br0" timeOffset="5265.448">1549 2647 7568 0 0,'0'0'166'0'0,"0"0"29"0"0,0 0 14 0 0,2 1-25 0 0,6 4-80 0 0,0 0 269 0 0,-1 1 0 0 0,0 0-1 0 0,0 0 1 0 0,0 1-1 0 0,-1 0 1 0 0,0 0 0 0 0,0 0-1 0 0,0 1 1 0 0,-1 0-1 0 0,-1 0 1 0 0,1 1 0 0 0,-1-1-1 0 0,1 6-372 0 0,-4-13 218 0 0,-1-1-14 0 0,2 12 80 0 0,-1-9-156 0 0,-2 1 11 0 0,1-4-128 0 0,0 0 0 0 0,-1 0 0 0 0,1 0 0 0 0,0 0 0 0 0,0 0 0 0 0,-1 0-1 0 0,1 0 1 0 0,0 0 0 0 0,0 0 0 0 0,-1 0 0 0 0,1 0 0 0 0,0 0 0 0 0,0 0 0 0 0,0 0 0 0 0,-1 0 0 0 0,1 1 0 0 0,0-1-1 0 0,0 0 1 0 0,-1 0 0 0 0,1 0 0 0 0,0 0 0 0 0,0 0 0 0 0,0 0 0 0 0,-1 1 0 0 0,1-1 0 0 0,0 0 0 0 0,0 0 0 0 0,0 0 0 0 0,0 0-1 0 0,0 1 1 0 0,-1-1 0 0 0,1 0 0 0 0,0 0 0 0 0,0 0 0 0 0,0 1 0 0 0,0-1 0 0 0,0 0 0 0 0,0 0 0 0 0,0 1 0 0 0,0-1-11 0 0,-1-2 0 0 0,0 0 0 0 0,1 0 0 0 0,0 0 0 0 0,-1 0 0 0 0,1 0 0 0 0,0 0 0 0 0,0 0 0 0 0,0 0 0 0 0,0 0 0 0 0,0 0 0 0 0,0 0 0 0 0,1 0 0 0 0,-1 0 0 0 0,1 0 0 0 0,-1 0 0 0 0,1 0 0 0 0,0 0 0 0 0,0 0 0 0 0,0 1 0 0 0,0-1 0 0 0,0 0 0 0 0,0 0 0 0 0,0 1 0 0 0,1-1 0 0 0,-1 1 0 0 0,1-1 0 0 0,-1 1 0 0 0,1 0 0 0 0,0-1 0 0 0,55-31 0 0 0,84 11 80 0 0,-44-4-80 0 0,-34 7 0 0 0,-62 19-2 0 0,1 0 1 0 0,-1 0-1 0 0,0-1 1 0 0,1 1-1 0 0,-1-1 1 0 0,0 1-1 0 0,0-1 1 0 0,1 1-1 0 0,-1-1 1 0 0,0 0-1 0 0,0 1 1 0 0,0-1-1 0 0,0 0 1 0 0,0 0-1 0 0,0 0 1 0 0,0 0-1 0 0,0 0 1 0 0,0 0-1 0 0,0 0 1 0 0,0 0-1 0 0,-1 0 1 0 0,1 0-1 0 0,0 0 1 0 0,-1-1-1 0 0,1 1 1 0 0,-1 0-1 0 0,0-1 1 0 0,1 1-1 0 0,-1 0 1 0 0,0-1-1 0 0,0 1 1 0 0,1 0-1 0 0,-1-1 1 0 0,0 1-1 0 0,0 0 1 0 0,-1-1-1 0 0,1 1 1 0 0,0 0-1 0 0,0-1 1 0 0,-1 1-1 0 0,1 0 1 0 0,-1-1-1 0 0,1 1 1 0 0,-1 0-1 0 0,1 0 1 0 0,-1 0-1 0 0,0-1 1 0 0,0 1 1 0 0,-64-13-118 0 0,59 14 105 0 0,-1 1 1 0 0,1 0-1 0 0,0 1 0 0 0,-1-1 0 0 0,1 1 1 0 0,0 1-1 0 0,0-1 0 0 0,0 1 0 0 0,1 0 1 0 0,-1 0-1 0 0,0 1 13 0 0,5-3-4 0 0,-5 3 8 0 0,1 0-1 0 0,-1 0 0 0 0,1 1 1 0 0,0 0-1 0 0,1 0 1 0 0,-1 0-1 0 0,1 0 0 0 0,0 1 1 0 0,0 0-1 0 0,1 0 1 0 0,0 0-1 0 0,0 0 0 0 0,0 0 1 0 0,1 1-1 0 0,0-1 1 0 0,0 1-1 0 0,0 0 0 0 0,1-1 1 0 0,0 1-1 0 0,0 1-3 0 0,1-4 16 0 0,1-1-1 0 0,-1 1 0 0 0,0-1 1 0 0,1 1-1 0 0,0-1 1 0 0,0 0-1 0 0,0 1 1 0 0,0-1-1 0 0,0 0 0 0 0,1 0 1 0 0,-1 0-1 0 0,1 0 1 0 0,0 0-1 0 0,0 0 0 0 0,0-1 1 0 0,0 1-1 0 0,0 0 1 0 0,1-1-1 0 0,-1 0 0 0 0,1 1 1 0 0,0-1-1 0 0,0 0 1 0 0,-1 0-1 0 0,1-1 0 0 0,1 1 1 0 0,-1-1-1 0 0,0 1 1 0 0,0-1-1 0 0,2 0-15 0 0,4 2 26 0 0,0-1 1 0 0,0 0-1 0 0,0-1 1 0 0,0 0-1 0 0,0-1 0 0 0,0 1 1 0 0,0-2-1 0 0,0 1 0 0 0,0-1 1 0 0,7-2-27 0 0,95-35-4363 0 0,-95 28 2769 0 0</inkml:trace>
  <inkml:trace contextRef="#ctx0" brushRef="#br0" timeOffset="5639.94">2234 2590 8208 0 0,'0'-3'474'0'0,"0"-2"-274"0"0,0 3 378 0 0,-2 2 182 0 0,-3 2-494 0 0,0 0 1 0 0,0 1 0 0 0,1-1 0 0 0,-1 1-1 0 0,1 0 1 0 0,-1 0 0 0 0,1 0 0 0 0,0 0-1 0 0,0 1 1 0 0,1 0 0 0 0,-1-1 0 0 0,1 1-1 0 0,0 1 1 0 0,0-1 0 0 0,0 0 0 0 0,-1 4-267 0 0,-1 0 94 0 0,1-1 1 0 0,0 1-1 0 0,1 0 1 0 0,0 0-1 0 0,0 0 1 0 0,1 0-1 0 0,0 1 1 0 0,0-1 0 0 0,1 1-1 0 0,0-1 1 0 0,0 1-1 0 0,1 0 1 0 0,1 1-95 0 0,7 9 232 0 0,-2-14-141 0 0,-5-5-82 0 0,0 0 1 0 0,0 1 0 0 0,0-1-1 0 0,0 0 1 0 0,1 0 0 0 0,-1 0 0 0 0,0 0-1 0 0,0 0 1 0 0,0 0 0 0 0,0 0-1 0 0,1 0 1 0 0,-1-1 0 0 0,0 1 0 0 0,0 0-1 0 0,0-1 1 0 0,0 1 0 0 0,0-1 0 0 0,0 1-1 0 0,0-1 1 0 0,0 1 0 0 0,0-1-1 0 0,0 0 1 0 0,0 0 0 0 0,0 1 0 0 0,0-1-1 0 0,0-1-9 0 0,2 0 36 0 0,2-1-13 0 0,1-1 0 0 0,-1 0 0 0 0,0 0 1 0 0,0-1-1 0 0,-1 1 0 0 0,1-1 0 0 0,-1 0 1 0 0,0-1-1 0 0,-1 1 0 0 0,1-1 0 0 0,0-1-23 0 0,38-49 0 0 0,-26 40 0 0 0,-8 12-12 0 0,0 2-36 0 0,2 4 26 0 0,-7-1 33 0 0,0 1 1 0 0,0-1 0 0 0,0 1-1 0 0,0 0 1 0 0,0 0 0 0 0,0 0-1 0 0,0 0 1 0 0,-1 0 0 0 0,1 1-1 0 0,-1-1 1 0 0,0 1 0 0 0,0-1-1 0 0,0 1 1 0 0,0 0 0 0 0,0 0-1 0 0,0 0 1 0 0,-1 0 0 0 0,0 0-1 0 0,1 1 1 0 0,-1-1 0 0 0,0 0-1 0 0,-1 1 1 0 0,1 0-12 0 0,1 1 36 0 0,26 66 366 0 0,-24-63-327 0 0,14 8-251 0 0,-8-19-1605 0 0,-8 3-3776 0 0</inkml:trace>
  <inkml:trace contextRef="#ctx0" brushRef="#br0" timeOffset="5946.869">2647 2519 11024 0 0,'62'-14'1239'0'0,"-47"13"-785"0"0,32-6 1210 0 0,38 7 834 0 0,2 4-1618 0 0,-76-4-2917 0 0,-11 0 891 0 0</inkml:trace>
  <inkml:trace contextRef="#ctx0" brushRef="#br0" timeOffset="6109.326">2585 2678 9960 0 0,'0'0'222'0'0,"0"0"30"0"0,0 0 20 0 0,0 0-24 0 0,8 1-88 0 0,17-1 959 0 0,-8 1-150 0 0,33-7 693 0 0,43 6-74 0 0,99-24-2019 0 0,-174 20-3464 0 0,-1 0-1311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5:2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5096 0 0,'0'0'104'0'0,"0"0"24"0"0,9-3 8 0 0,-2-1 24 0 0,5 4-160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5:4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4176 0 0,'0'0'91'0'0,"0"0"11"0"0,0 0 12 0 0,1-1-10 0 0,5-2-48 0 0,28-31 2530 0 0,-32 33-2279 0 0,-2 1-3 0 0,3 5 3270 0 0,-10 35-3175 0 0,-5 27 54 0 0,5-25-71 0 0,7-41-302 0 0,-1 1 1 0 0,-3 47 766 0 0,4-48-767 0 0,0 8 242 0 0,-3-5-228 0 0,2-2-4 0 0,2-1-20 0 0,2 4-6 0 0,-3-4 0 0 0,0-1 5 0 0,0 0 22 0 0,6 7 58 0 0,-1-5-128 0 0,-3 0 22 0 0,2 3-32 0 0,20 4-1449 0 0,-17-3-3380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2:1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12 307 9880 0 0,'8'-17'1222'0'0,"-7"16"-624"0"0,-1 1 30 0 0,0 0-44 0 0,0 0-202 0 0,0 0-87 0 0,0 8 274 0 0,-1 92 2744 0 0,10-2-2187 0 0,7-4-765 0 0,3-9-208 0 0,-3-4-78 0 0,6-19 54 0 0,-21-54-1083 0 0,-12-15-5107 0 0,6-2 753 0 0</inkml:trace>
  <inkml:trace contextRef="#ctx0" brushRef="#br0" timeOffset="302.025">1 351 10280 0 0,'0'0'230'0'0,"0"0"30"0"0,1 0 20 0 0,68-31 406 0 0,-60 29-462 0 0,0 0 1 0 0,1 1 0 0 0,-1 0 0 0 0,0 1-1 0 0,0 0 1 0 0,0 0 0 0 0,1 1-1 0 0,-1 0 1 0 0,0 1 0 0 0,0 0 0 0 0,5 2-225 0 0,27 9 828 0 0,-29-9-608 0 0,1-1-1 0 0,-1 2 1 0 0,0 0 0 0 0,0 0 0 0 0,0 1-1 0 0,-1 1 1 0 0,6 4-220 0 0,-12-7 92 0 0,0 0 0 0 0,0 0 0 0 0,0 1-1 0 0,0 0 1 0 0,-1 0 0 0 0,1 0 0 0 0,-1 0 0 0 0,-1 1 0 0 0,1 0-1 0 0,-1 0 1 0 0,0 0 0 0 0,0 0 0 0 0,-1 0 0 0 0,0 1 0 0 0,0-1-1 0 0,0 1-91 0 0,-3-4 18 0 0,1 0 0 0 0,-1 0 0 0 0,0 0 0 0 0,0-1 0 0 0,0 1 0 0 0,0 0 0 0 0,0-1 0 0 0,-1 1 0 0 0,1-1 0 0 0,-1 1 0 0 0,0-1 0 0 0,1 1 0 0 0,-1-1 0 0 0,0 0 0 0 0,-1 0 0 0 0,1 0 0 0 0,0 0 0 0 0,0-1 0 0 0,-1 1 0 0 0,1-1 0 0 0,-1 1 0 0 0,0-1 0 0 0,1 0 0 0 0,-1 0 0 0 0,0 0 0 0 0,0 0 0 0 0,1 0 0 0 0,-1-1 0 0 0,0 1 0 0 0,0-1-18 0 0,-6 4 48 0 0,-162 31 430 0 0,162-33-540 0 0,0 0 1 0 0,0-1-1 0 0,-1 0 1 0 0,1 0-1 0 0,0-1 1 0 0,-1 0-1 0 0,1-1 1 0 0,0 0 0 0 0,0-1-1 0 0,-7-1 62 0 0,16 2-168 0 0,-1 1-1 0 0,1-1 1 0 0,0 0-1 0 0,-1 1 1 0 0,1-1-1 0 0,0 1 1 0 0,0-1 0 0 0,0 0-1 0 0,-1 1 1 0 0,1-1-1 0 0,0 0 1 0 0,0 1-1 0 0,0-1 1 0 0,0 0-1 0 0,0 0 1 0 0,0 1-1 0 0,0-1 1 0 0,0 0 0 0 0,0 1-1 0 0,0-1 1 0 0,1 0-1 0 0,-1 1 1 0 0,0-1-1 0 0,0 0 1 0 0,1 1-1 0 0,-1-1 1 0 0,0 1 0 0 0,1-1-1 0 0,-1 1 1 0 0,0-1-1 0 0,1 0 1 0 0,-1 1-1 0 0,1-1 1 0 0,-1 1-1 0 0,1 0 1 0 0,-1-1-1 0 0,1 1 1 0 0,0-1 0 0 0,-1 1-1 0 0,1 0 1 0 0,0-1 168 0 0,6-6-5004 0 0</inkml:trace>
  <inkml:trace contextRef="#ctx0" brushRef="#br0" timeOffset="570.079">542 361 10512 0 0,'0'0'306'0'0,"0"0"-4"0"0,1 2-194 0 0,3 5 78 0 0,1 0 0 0 0,-2 0 0 0 0,1 0 1 0 0,-1 0-1 0 0,0 1 0 0 0,-1 0 0 0 0,1-1 1 0 0,-1 1-1 0 0,-1 0 0 0 0,0 0 0 0 0,0 0 1 0 0,0 0-1 0 0,-1 0 0 0 0,0 0 0 0 0,-1 0 1 0 0,0 1-187 0 0,-3 62 1144 0 0,0-15-312 0 0,-7-22-169 0 0,11-34-637 0 0,-1 1 0 0 0,1-1-1 0 0,0 1 1 0 0,0-1-1 0 0,-1 1 1 0 0,1-1 0 0 0,-1 1-1 0 0,1-1 1 0 0,0 0-1 0 0,-1 1 1 0 0,1-1 0 0 0,-1 0-1 0 0,1 1 1 0 0,-1-1-1 0 0,1 0 1 0 0,-1 1 0 0 0,1-1-1 0 0,-1 0 1 0 0,1 0-1 0 0,-1 0 1 0 0,1 0 0 0 0,-1 1-1 0 0,1-1 1 0 0,-1 0-1 0 0,0 0 1 0 0,1 0 0 0 0,-1 0-1 0 0,1 0 1 0 0,-1 0-1 0 0,1-1 1 0 0,-1 1 0 0 0,0 0-1 0 0,1 0 1 0 0,-1 0-1 0 0,1 0 1 0 0,-1-1 0 0 0,1 1-1 0 0,-1 0 1 0 0,1 0-1 0 0,-1-1 1 0 0,1 1 0 0 0,0 0-1 0 0,-1-1 1 0 0,1 1-1 0 0,-1-1 1 0 0,1 1 0 0 0,0-1-1 0 0,-1 1 1 0 0,1 0-1 0 0,-1-1-25 0 0,5-58-196 0 0,46-41-2177 0 0,4 23-420 0 0,-20 43-1436 0 0,-17 24 533 0 0</inkml:trace>
  <inkml:trace contextRef="#ctx0" brushRef="#br0" timeOffset="855.363">842 379 7936 0 0,'-21'48'504'0'0,"-35"15"2313"0"0,51-59-2546 0 0,1 1 1 0 0,-1-1-1 0 0,1 2 0 0 0,0-1 1 0 0,0 0-1 0 0,0 1 1 0 0,1-1-1 0 0,0 1 0 0 0,0 0 1 0 0,0 0-1 0 0,1 1 1 0 0,0-1-1 0 0,0 2-271 0 0,1 3 236 0 0,10 16 717 0 0,-2-23-894 0 0,-1-1-1 0 0,0-1 1 0 0,1 1-1 0 0,0-1 1 0 0,-1 0-1 0 0,1 0 1 0 0,0-1-1 0 0,0 0 1 0 0,0 0-1 0 0,0-1 1 0 0,0 0 0 0 0,0 0-1 0 0,0-1 1 0 0,0 1-1 0 0,0-2 1 0 0,0 1-1 0 0,0-1 1 0 0,-1 0-1 0 0,1 0 1 0 0,3-2-59 0 0,58-30 220 0 0,-66 32-214 0 0,1-1 0 0 0,0 1 1 0 0,-1-1-1 0 0,0 0 0 0 0,1 0 1 0 0,-1 0-1 0 0,-1-1 0 0 0,1 1 1 0 0,0 0-1 0 0,-1-1 0 0 0,1 1 1 0 0,-1-1-1 0 0,0 1 0 0 0,0-1 1 0 0,-1 1-1 0 0,1-1 0 0 0,-1 0 1 0 0,0 1-1 0 0,0-1 0 0 0,0 0 1 0 0,0 0-1 0 0,0 1 0 0 0,-1-1 1 0 0,0 0-1 0 0,0 1 0 0 0,0-1 1 0 0,0 1-1 0 0,0-1 0 0 0,-1 1 1 0 0,0 0-1 0 0,1-1 0 0 0,-2 0-6 0 0,-3-2-127 0 0,0 1-1 0 0,-1 0 1 0 0,0 0-1 0 0,0 1 1 0 0,0-1-1 0 0,0 2 1 0 0,0-1-1 0 0,-1 1 1 0 0,0 0-1 0 0,1 0 1 0 0,-1 1-1 0 0,0 0 1 0 0,-1 1-1 0 0,-4-1 128 0 0,-42 4-4966 0 0,38 1 310 0 0</inkml:trace>
  <inkml:trace contextRef="#ctx0" brushRef="#br0" timeOffset="1474.354">1123 43 10912 0 0,'0'0'248'0'0,"0"0"34"0"0,0 0 20 0 0,0 0-38 0 0,0 0-135 0 0,0 0 67 0 0,0 0 48 0 0,0 2 11 0 0,18 79 825 0 0,5 9-372 0 0,28 104 533 0 0,-23-65-1198 0 0,-36-93 277 0 0,6-35-287 0 0,0 0 0 0 0,0-1 0 0 0,-1 1 0 0 0,1 0 0 0 0,-1-1 0 0 0,1 1 0 0 0,-1-1 0 0 0,1 0 0 0 0,-1 1 0 0 0,1-1 1 0 0,-1-1-1 0 0,1 1 0 0 0,0 0 0 0 0,-1-1 0 0 0,1 1 0 0 0,-1-1 0 0 0,1 1 0 0 0,0-1 0 0 0,-1 0 0 0 0,1 0 0 0 0,0 0 1 0 0,-1-1-35 0 0,-3-1-12 0 0,0-1-1 0 0,1 0 0 0 0,-1 0 0 0 0,1 0 0 0 0,0 0 0 0 0,0-1 0 0 0,1 0 0 0 0,-1 0 0 0 0,1 0 0 0 0,0-1 0 0 0,1 1 0 0 0,-1-1 0 0 0,1 0 0 0 0,0 0 0 0 0,0 0 0 0 0,1-1 0 0 0,0 1 0 0 0,0-1 1 0 0,0 1-1 0 0,1-1 0 0 0,0 1 0 0 0,0-1 0 0 0,1 0 0 0 0,0-3 14 0 0,0 7-43 0 0,0 0 1 0 0,1 0 0 0 0,-1 0-1 0 0,1 0 1 0 0,-1 0-1 0 0,1 0 1 0 0,0 0-1 0 0,0 0 1 0 0,1 1-1 0 0,-1-1 1 0 0,0 0 0 0 0,1 1-1 0 0,0-1 1 0 0,-1 1-1 0 0,1 0 1 0 0,0 0-1 0 0,0-1 1 0 0,0 1 0 0 0,1 0-1 0 0,-1 0 1 0 0,0 1-1 0 0,1-1 1 0 0,-1 1-1 0 0,1-1 1 0 0,0 1-1 0 0,-1 0 1 0 0,3-1 42 0 0,81-13-767 0 0,6 26 919 0 0,-40 2 616 0 0,1 14-96 0 0,-52-26-576 0 0,5 8 255 0 0,-5-8-338 0 0,0 0-1 0 0,0 0 0 0 0,0 0 0 0 0,-1 0 0 0 0,1 0 0 0 0,0 0 0 0 0,0 0 0 0 0,-1 0 0 0 0,1 1 1 0 0,0-1-1 0 0,-1 0 0 0 0,1 1 0 0 0,-1-1 0 0 0,0 0 0 0 0,1 1 0 0 0,-1-1 0 0 0,0 0 0 0 0,0 1 1 0 0,0-1-1 0 0,0 0 0 0 0,0 1 0 0 0,0-1 0 0 0,0 1 0 0 0,-1-1-12 0 0,-7 28 327 0 0,-35 12 415 0 0,9-26-598 0 0,-52 27-96 0 0,76-38-166 0 0,-8 2-3107 0 0,18-6-2263 0 0</inkml:trace>
  <inkml:trace contextRef="#ctx0" brushRef="#br0" timeOffset="1946.142">1889 307 10240 0 0,'-1'-2'41'0'0,"-1"0"0"0"0,1 1 1 0 0,-1-1-1 0 0,1 1 0 0 0,-1-1 1 0 0,1 1-1 0 0,-1 0 0 0 0,0 0 1 0 0,0-1-1 0 0,0 1 0 0 0,0 0 1 0 0,0 1-1 0 0,0-1 0 0 0,0 0 1 0 0,0 1-1 0 0,0-1 0 0 0,0 1 1 0 0,0-1-1 0 0,0 1 0 0 0,-1 0 1 0 0,1 0-1 0 0,0 0 0 0 0,0 0 1 0 0,0 1-1 0 0,0-1 0 0 0,0 0 1 0 0,0 1-1 0 0,-1 0 0 0 0,1-1 1 0 0,0 1-1 0 0,0 0 0 0 0,0 0-41 0 0,-99 24 1566 0 0,29-5-534 0 0,44-8-606 0 0,-69 42 652 0 0,86-44-919 0 0,4-6-109 0 0,1 1 1 0 0,1 0 0 0 0,-1 1 0 0 0,1-1 0 0 0,0 1 0 0 0,0 0 0 0 0,0 1 0 0 0,1-1 0 0 0,0 1 0 0 0,-2 5-51 0 0,5-1 58 0 0,3-7-34 0 0,1-1-1 0 0,-1 0 0 0 0,1 0 1 0 0,0 0-1 0 0,0 0 0 0 0,0-1 1 0 0,1 1-1 0 0,-1-1 0 0 0,0 0 1 0 0,1 0-1 0 0,0 0 1 0 0,-1 0-1 0 0,1-1 0 0 0,0 0 1 0 0,0 1-1 0 0,0-1 0 0 0,0 0 1 0 0,0-1-1 0 0,0 1 0 0 0,0-1 1 0 0,0 0-1 0 0,0 0 1 0 0,1 0-25 0 0,9-1-36 0 0,-1-1-1 0 0,1 0 1 0 0,-1-1-1 0 0,0-1 1 0 0,0 0-1 0 0,0 0 1 0 0,2-3 37 0 0,6 0-564 0 0,-9 0 148 0 0,-1 1 1 0 0,1-1-1 0 0,-1-1 0 0 0,-1 0 1 0 0,0-1-1 0 0,0 0 0 0 0,-1 0 1 0 0,0-1-1 0 0,0 0 1 0 0,-1-1-1 0 0,1-2 416 0 0,10-10-505 0 0,-18 21 427 0 0,-1 2 280 0 0,0 0 118 0 0,1 108 3044 0 0,0-102-3258 0 0,0 0 0 0 0,0 0 1 0 0,1 0-1 0 0,0-1 1 0 0,0 1-1 0 0,0-1 1 0 0,1 1-1 0 0,0-1 1 0 0,0 0-1 0 0,0 0 1 0 0,1 0-1 0 0,0 0 0 0 0,-1-1 1 0 0,2 1-1 0 0,-1-1 1 0 0,3 2-107 0 0,34 8-4557 0 0,-39-14-589 0 0</inkml:trace>
  <inkml:trace contextRef="#ctx0" brushRef="#br0" timeOffset="2837.592">1997 58 9992 0 0,'0'0'222'0'0,"0"0"30"0"0,0 0 20 0 0,0 0-24 0 0,0 0-96 0 0,0 0 176 0 0,0 0 96 0 0,0 0 22 0 0,0 0-26 0 0,0 0-118 0 0,0 0-50 0 0,1 2-10 0 0,22 58 1162 0 0,15 99 230 0 0,-18-73-1401 0 0,15 34 99 0 0,-34-119-264 0 0,18-22 872 0 0,-17 17-937 0 0,70-105-1824 0 0,-67 105 1727 0 0,0 0 1 0 0,0 0 0 0 0,0 1-1 0 0,0 0 1 0 0,0 0-1 0 0,1 0 1 0 0,0 0 0 0 0,-1 1-1 0 0,1 0 1 0 0,0 0 0 0 0,0 1-1 0 0,0-1 1 0 0,0 1-1 0 0,1 1 1 0 0,-1-1 0 0 0,0 1-1 0 0,0 0 1 0 0,0 1-1 0 0,1-1 1 0 0,-1 1 0 0 0,0 0-1 0 0,1 1 94 0 0,-4 0 5 0 0,0 0 0 0 0,0 0 0 0 0,-1 0 0 0 0,1 0-1 0 0,0 1 1 0 0,-1-1 0 0 0,1 1 0 0 0,-1 0 0 0 0,0 0 0 0 0,0 0-1 0 0,0 0 1 0 0,0 0 0 0 0,-1 0 0 0 0,1 0 0 0 0,-1 1 0 0 0,0-1 0 0 0,0 0-1 0 0,0 1 1 0 0,1 3-5 0 0,0-2 73 0 0,-1 1 0 0 0,1 0 0 0 0,-1 0 0 0 0,0 0 0 0 0,-1 0 0 0 0,1 0-1 0 0,-1 0 1 0 0,0 0 0 0 0,-1-1 0 0 0,1 1 0 0 0,-1 0 0 0 0,-1 5-73 0 0,0-7 115 0 0,1 1-1 0 0,0 0 1 0 0,-1-1 0 0 0,0 1 0 0 0,0-1-1 0 0,-1 0 1 0 0,1 0 0 0 0,-1 0 0 0 0,0 0-1 0 0,0 0 1 0 0,0 0 0 0 0,-1-1 0 0 0,1 1-1 0 0,-1-1 1 0 0,0 0 0 0 0,1 0-1 0 0,-3 0-114 0 0,-94 30 957 0 0,58-24-863 0 0,31-6-137 0 0,0-1 0 0 0,-1 0 0 0 0,1 0 0 0 0,-1-1 0 0 0,0-1 1 0 0,1 0-1 0 0,-1-1 0 0 0,1 0 0 0 0,-1 0 0 0 0,-3-2 43 0 0,3-3-2077 0 0,12 6-3659 0 0</inkml:trace>
  <inkml:trace contextRef="#ctx0" brushRef="#br0" timeOffset="3099.814">2644 341 14768 0 0,'0'0'332'0'0,"-4"8"457"0"0,-28 53 0 0 0,2 23 1464 0 0,29-70-1975 0 0,1-11-228 0 0,-1 0 1 0 0,1 1 0 0 0,0-1 0 0 0,0 0 0 0 0,0 0 0 0 0,1 0-1 0 0,-1 0 1 0 0,1 0 0 0 0,-1 0 0 0 0,1 0 0 0 0,0 0 0 0 0,0 0-1 0 0,1 0 1 0 0,-1 0 0 0 0,1 0 0 0 0,-1-1 0 0 0,2 2-51 0 0,-2-3-2 0 0,-1 0-1 0 0,1 1 1 0 0,0-1 0 0 0,0 0 0 0 0,0 0 0 0 0,0 0 0 0 0,0 0-1 0 0,0-1 1 0 0,0 1 0 0 0,1 0 0 0 0,-1 0 0 0 0,0-1 0 0 0,0 1 0 0 0,1-1-1 0 0,-1 1 1 0 0,0-1 0 0 0,1 1 0 0 0,-1-1 0 0 0,0 0 0 0 0,1 1-1 0 0,-1-1 1 0 0,1 0 0 0 0,-1 0 0 0 0,0 0 0 0 0,1 0 0 0 0,-1-1-1 0 0,1 1 1 0 0,0 0 2 0 0,17-8-2467 0 0,-13 3 1130 0 0</inkml:trace>
  <inkml:trace contextRef="#ctx0" brushRef="#br0" timeOffset="3298">2523 19 13224 0 0,'0'0'389'0'0,"-1"-1"-6"0"0,-14-16 274 0 0,15 19-988 0 0,0 6 556 0 0,1-1-4400 0 0,3 1-285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6:4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49 7656 0 0,'0'0'166'0'0,"0"0"29"0"0,0 0 14 0 0,0 0 46 0 0,0 0 142 0 0,0 0 62 0 0,0 0 12 0 0,0 0-1 0 0,0 0-4 0 0,0 0-2 0 0,-17-2 998 0 0,-5 19-106 0 0,14 0-1209 0 0,-1 7 42 0 0,6 66 305 0 0,16-62-313 0 0,-11-26-174 0 0,-1 1 0 0 0,1 0 0 0 0,0 0 0 0 0,0-1 0 0 0,0 1 0 0 0,0-1 0 0 0,0 0 0 0 0,1 1 0 0 0,-1-1 0 0 0,1 0 0 0 0,-1 0 0 0 0,1-1 0 0 0,0 1 1 0 0,0-1-1 0 0,0 1 0 0 0,0-1 0 0 0,0 0 0 0 0,0 0 0 0 0,0 0 0 0 0,0 0 0 0 0,0-1 0 0 0,0 1 0 0 0,1-1 0 0 0,-1 0 0 0 0,0 0 0 0 0,0 0 0 0 0,0 0 0 0 0,3-1-7 0 0,1-1 34 0 0,0 0-1 0 0,0-1 1 0 0,1 1-1 0 0,-2-2 1 0 0,1 1-1 0 0,0-1 1 0 0,-1 0 0 0 0,0 0-1 0 0,1-1 1 0 0,-2 0-1 0 0,1 0 1 0 0,2-2-34 0 0,4-4 215 0 0,-7 8-185 0 0,0-1 1 0 0,0 0-1 0 0,-1 0 1 0 0,1 0-1 0 0,-1-1 1 0 0,0 1-1 0 0,0-1 1 0 0,0 0 0 0 0,-1 0-1 0 0,0 0 1 0 0,0-1-1 0 0,0 1 1 0 0,-1-1-1 0 0,1 0 1 0 0,-1 0-1 0 0,-1 1 1 0 0,1-1 0 0 0,-1-1-1 0 0,0 1 1 0 0,0 0-1 0 0,-1 0 1 0 0,0 0-1 0 0,0 0 1 0 0,-1-1-31 0 0,-41-45 692 0 0,38 49-698 0 0,-1 1 1 0 0,1 0 0 0 0,0 0-1 0 0,0 0 1 0 0,-1 1 0 0 0,1-1-1 0 0,-1 1 1 0 0,0 0 0 0 0,1 0-1 0 0,-1 1 1 0 0,0-1 0 0 0,1 1-1 0 0,-1 0 1 0 0,0 0 0 0 0,1 1-1 0 0,-1 0 1 0 0,0-1 0 0 0,-3 2 5 0 0,-19 6-905 0 0,16-6-3422 0 0,7-1-814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6:4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93 4928 0 0,'0'0'141'0'0,"1"-1"-6"0"0,7-10 1063 0 0,-4 7-822 0 0,-4 4-257 0 0,0 0 0 0 0,1 0 0 0 0,-1 0 0 0 0,0 1 0 0 0,0-1 0 0 0,0 0 0 0 0,0 0 0 0 0,0 0 0 0 0,0 0 0 0 0,0 0 0 0 0,1 1 0 0 0,-1-1 1 0 0,0 0-1 0 0,0 0 0 0 0,0 0 0 0 0,0 0 0 0 0,0 0 0 0 0,1 0 0 0 0,-1 0 0 0 0,0 0 0 0 0,0 0 0 0 0,0 1 0 0 0,0-1 0 0 0,1 0 0 0 0,-1 0 0 0 0,0 0 0 0 0,0 0 0 0 0,0 0 0 0 0,1 0 0 0 0,-1 0 0 0 0,0 0 0 0 0,0 0 0 0 0,0 0 0 0 0,1 0 0 0 0,-1 0 0 0 0,0-1 0 0 0,0 1 0 0 0,0 0-119 0 0,-4 8 38 0 0,0 0 0 0 0,0 0 1 0 0,-1 0-1 0 0,0-1 0 0 0,-1 0 0 0 0,1 0 0 0 0,-2-1 1 0 0,1 1-1 0 0,-1-1 0 0 0,1-1 0 0 0,-2 1 0 0 0,1-1 0 0 0,0 0 1 0 0,-2-1-39 0 0,-53 40 86 0 0,34-30-38 0 0,22-10-33 0 0,-1 0-1 0 0,0-1 1 0 0,1 0-1 0 0,-1 0 0 0 0,0 0 1 0 0,-1-1-1 0 0,1 0 0 0 0,0-1 1 0 0,-1 0-1 0 0,1 0 0 0 0,-1 0 1 0 0,1-1-1 0 0,-5 0-14 0 0,-7-9 84 0 0,8-24 59 0 0,21 6-143 0 0,-9 23-4 0 0,0 0 1 0 0,1 0 0 0 0,0 0 0 0 0,0 0-1 0 0,0 0 1 0 0,0 0 0 0 0,0 0 0 0 0,1 1-1 0 0,0-1 1 0 0,0 1 0 0 0,0 0 0 0 0,0 0-1 0 0,0 0 1 0 0,1 0 0 0 0,-1 0 0 0 0,1 1-1 0 0,0 0 1 0 0,-1-1 0 0 0,1 1 0 0 0,0 1-1 0 0,1-1 1 0 0,-1 1 0 0 0,0-1 0 0 0,0 1-1 0 0,1 0 1 0 0,-1 1 0 0 0,0-1 0 0 0,1 1-1 0 0,-1 0 1 0 0,1 0 0 0 0,-1 0 0 0 0,1 0-1 0 0,-1 1 1 0 0,0 0 0 0 0,1 0 0 0 0,-1 0-1 0 0,0 1 1 0 0,0-1 0 0 0,0 1 0 0 0,0 0-1 0 0,1 1 4 0 0,39 27-10 0 0,31 27 74 0 0,-28-24-64 0 0,-17-8 60 0 0,-23-23-44 0 0,1 1 1 0 0,-1-2-1 0 0,1 1 1 0 0,0-1-1 0 0,0 0 0 0 0,-1 0 1 0 0,1-1-1 0 0,0 0 1 0 0,0-1-1 0 0,0 0 1 0 0,0 0-1 0 0,-1 0 1 0 0,1-1-1 0 0,1-1-16 0 0,43-38 584 0 0,-48 36-538 0 0,-1 0 0 0 0,0 0-1 0 0,0-1 1 0 0,0 0 0 0 0,-1 1-1 0 0,0-1 1 0 0,0 0 0 0 0,-1 0-1 0 0,1 0 1 0 0,-1 0 0 0 0,-1 0 0 0 0,1 0-1 0 0,-1-1 1 0 0,0 1 0 0 0,0-1-46 0 0,-15-57 224 0 0,-9 28-123 0 0,9 21-64 0 0,15 14-32 0 0,-2-1-3 0 0,1 0 0 0 0,-1 0 0 0 0,0 0 0 0 0,1 0 0 0 0,-1 0 0 0 0,0 0 0 0 0,0 1 0 0 0,0-1 0 0 0,-1 1 0 0 0,1-1 0 0 0,0 1 0 0 0,-1 0 0 0 0,1 0 0 0 0,0 0 0 0 0,-1 0 0 0 0,1 0 0 0 0,-1 1 0 0 0,0-1 0 0 0,1 1 0 0 0,-1-1 0 0 0,1 1 1 0 0,-1 0-1 0 0,0 0 0 0 0,-1 1-2 0 0,-2-1-33 0 0,1 1 1 0 0,0 0 0 0 0,0 0 0 0 0,0 1 0 0 0,0-1 0 0 0,0 1 0 0 0,0 0-1 0 0,1 1 1 0 0,-1-1 0 0 0,0 1 0 0 0,1 0 0 0 0,0 0 0 0 0,-1 1 32 0 0,-21 12-462 0 0,8-6 158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7:0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246 199 7200 0 0,'0'0'165'0'0,"0"0"22"0"0,0 0 6 0 0,-3-6 6 0 0,-3-35 1863 0 0,6 16-556 0 0,1-20 430 0 0,3 17-1040 0 0,7-15 232 0 0,-11 41-903 0 0,-5-7 1123 0 0,-1 17-1320 0 0,1 0 1 0 0,0 0-1 0 0,1 0 1 0 0,0 1-1 0 0,0 0 0 0 0,1 0 1 0 0,0-1-1 0 0,0 2 1 0 0,1-1-1 0 0,0 0-28 0 0,-2 8 76 0 0,-5 18 123 0 0,1 1 0 0 0,2 0 1 0 0,2-1-1 0 0,-1 32-199 0 0,5 32 589 0 0,1-93-544 0 0,-1-2 9 0 0,0 0 1 0 0,1 1-1 0 0,-1-1 0 0 0,1 0 1 0 0,1 1-1 0 0,-1-1 1 0 0,0 0-1 0 0,1 0 1 0 0,0 0-1 0 0,0 0 1 0 0,0 0-1 0 0,0-1 0 0 0,2 3-54 0 0,31 20 488 0 0,-30-26-475 0 0,0 0-1 0 0,0 1 0 0 0,0-2 0 0 0,1 1 0 0 0,-1 0 0 0 0,0-1 1 0 0,0 0-1 0 0,0 0 0 0 0,0-1 0 0 0,0 1 0 0 0,0-1 0 0 0,-1 0 1 0 0,1-1-1 0 0,-1 1 0 0 0,1-1 0 0 0,3-2-12 0 0,25-18-4289 0 0,-26 18 2193 0 0,6-3-3857 0 0</inkml:trace>
  <inkml:trace contextRef="#ctx0" brushRef="#br0" timeOffset="296.039">0 310 12464 0 0,'0'0'281'0'0,"0"0"40"0"0,0 0 22 0 0,0 0-39 0 0,13-7-185 0 0,10-4-109 0 0,120-14 1123 0 0,-95 20-2207 0 0,-29 1-3907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7:58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80 270 6736 0 0,'19'-3'149'0'0,"-15"2"23"0"0,-4 1 12 0 0,0-15 7 0 0,0 15-181 0 0,1-1 0 0 0,-1 0 0 0 0,1 1 0 0 0,-1-1 1 0 0,0 1-1 0 0,0-1 0 0 0,1 0 0 0 0,-1 1 0 0 0,0-1 0 0 0,0 0 0 0 0,0 1 1 0 0,0-1-1 0 0,0 0 0 0 0,0 1 0 0 0,0-1 0 0 0,0 0 0 0 0,0 1 0 0 0,0-1 1 0 0,0 0-1 0 0,0 1 0 0 0,0-1 0 0 0,-1 0 0 0 0,1 1 0 0 0,0-1 0 0 0,0 0 1 0 0,-1 1-1 0 0,1-1 0 0 0,0 1 0 0 0,-1-1 0 0 0,1 0 0 0 0,-1 1 0 0 0,1-1 1 0 0,-1 1-1 0 0,1-1 0 0 0,-1 1 0 0 0,0-1-10 0 0,1-29 1495 0 0,8 13-131 0 0,-2 3-644 0 0,-4 12-480 0 0,-2 2 0 0 0,0 0-8 0 0,-1 0-188 0 0,1-1 1 0 0,-1 0 0 0 0,1 0-1 0 0,-1 1 1 0 0,1-1-1 0 0,-1 1 1 0 0,0-1 0 0 0,1 0-1 0 0,-1 1 1 0 0,0-1 0 0 0,1 1-1 0 0,-1-1 1 0 0,0 1-1 0 0,0 0 1 0 0,0-1 0 0 0,1 1-1 0 0,-1 0 1 0 0,0-1 0 0 0,0 1-1 0 0,0 0 1 0 0,0 0 0 0 0,1 0-1 0 0,-1 0 1 0 0,0 0-1 0 0,0 0 1 0 0,0 0 0 0 0,0 0-1 0 0,0 0 1 0 0,1 0 0 0 0,-1 0-1 0 0,0 1 1 0 0,0-1-1 0 0,0 0 1 0 0,0 1 0 0 0,1-1-1 0 0,-1 0 1 0 0,0 1 0 0 0,0 0-45 0 0,-1 0 128 0 0,-13 29 338 0 0,14 43 108 0 0,-6-1-190 0 0,-5-10 56 0 0,1-6-312 0 0,2 16 40 0 0,9-46 13 0 0,0-25-45 0 0,0 2-636 0 0,0-1-5088 0 0,0-2 1143 0 0</inkml:trace>
  <inkml:trace contextRef="#ctx0" brushRef="#br0" timeOffset="263.692">1 138 7976 0 0,'4'-10'594'0'0,"7"-12"-364"0"0,-9 19-68 0 0,-1-1 1 0 0,0 1 0 0 0,1 0-1 0 0,0 0 1 0 0,0 0-1 0 0,0 0 1 0 0,0 0 0 0 0,0 1-1 0 0,1-1 1 0 0,-1 1-1 0 0,1-1 1 0 0,0 1 0 0 0,-1 0-1 0 0,1 0 1 0 0,0 0-1 0 0,0 0 1 0 0,1 1 0 0 0,-1-1-1 0 0,0 1 1 0 0,0 0-1 0 0,1 0 1 0 0,-1 0 0 0 0,1 0-1 0 0,0 0-162 0 0,98 8 522 0 0,-52 7-522 0 0,-47-13 14 0 0,0 0 0 0 0,0 0 0 0 0,0 0 0 0 0,0 1 1 0 0,0-1-1 0 0,0 1 0 0 0,0 0 0 0 0,-1 0 1 0 0,1 0-1 0 0,-1 0 0 0 0,0 0 0 0 0,1 1 0 0 0,-1-1 1 0 0,0 1-1 0 0,0-1 0 0 0,0 1 0 0 0,-1 0 1 0 0,1 0-15 0 0,-8 10 140 0 0,7-5 64 0 0,-51 26 276 0 0,-11 8-99 0 0,26-19-135 0 0,5-3-881 0 0,11-5-3211 0 0,14-8-652 0 0</inkml:trace>
  <inkml:trace contextRef="#ctx0" brushRef="#br0" timeOffset="627.494">281 242 10136 0 0,'0'0'230'0'0,"-1"4"548"0"0,5-2-653 0 0,-3-2-84 0 0,0 1 0 0 0,-1-1 1 0 0,1 0-1 0 0,-1 0 0 0 0,1 1 0 0 0,-1-1 1 0 0,1 0-1 0 0,-1 0 0 0 0,0 1 0 0 0,1-1 1 0 0,-1 1-1 0 0,1-1 0 0 0,-1 0 1 0 0,0 1-1 0 0,1-1 0 0 0,-1 1 0 0 0,0-1 1 0 0,1 1-1 0 0,-1-1 0 0 0,0 1 0 0 0,0-1 1 0 0,0 1-1 0 0,1-1 0 0 0,-1 1 0 0 0,0-1 1 0 0,0 1-1 0 0,0-1 0 0 0,0 1 0 0 0,0 0 1 0 0,0-1-1 0 0,0 1 0 0 0,0-1 0 0 0,0 1 1 0 0,0-1-1 0 0,0 1 0 0 0,0-1 0 0 0,-1 1 1 0 0,1 0-1 0 0,0-1 0 0 0,0 1 0 0 0,-1-1 1 0 0,1 0-1 0 0,0 1 0 0 0,-1-1 0 0 0,1 1 1 0 0,0-1-1 0 0,-1 1 0 0 0,1-1 0 0 0,0 0 1 0 0,-1 1-1 0 0,0-1-41 0 0,-3 13 547 0 0,2 18 311 0 0,1 20-490 0 0,10-33-152 0 0,5 9 310 0 0,-16-21-537 0 0,2-5-42 0 0,-9 2-65 0 0,3-3 118 0 0,3 0 43 0 0,3 0-44 0 0,0-1 0 0 0,0 1-1 0 0,-1-1 1 0 0,1 1 0 0 0,0 0 0 0 0,0-1 0 0 0,0 1 0 0 0,-1-1-1 0 0,1 1 1 0 0,0-1 0 0 0,0 1 0 0 0,0 0 0 0 0,0-1 0 0 0,0 1 0 0 0,0-1-1 0 0,0 1 1 0 0,0-1 0 0 0,0 1 0 0 0,0-1 0 0 0,0 1 0 0 0,0-1-1 0 0,0 1 1 0 0,0 0 0 0 0,0-1 0 0 0,1 1 0 0 0,-1-1 0 0 0,0 1 0 0 0,0-1-1 0 0,0 1 1 0 0,1 0 0 0 0,-1-1 0 0 0,0 1 0 0 0,1 0 0 0 0,-1-1-1 0 0,0 1 1 0 0,1 0 0 0 0,-1-1 0 0 0,0 1 0 0 0,1 0 0 0 0,-1 0 0 0 0,0-1-1 0 0,1 1 1 0 0,-1 0 0 0 0,1 0 1 0 0,-1 0-5 0 0,43-51-491 0 0,4 20-540 0 0,-26 17-14 0 0,-7 4-2557 0 0,-3 2-497 0 0</inkml:trace>
  <inkml:trace contextRef="#ctx0" brushRef="#br0" timeOffset="948.402">504 283 8840 0 0,'0'0'197'0'0,"0"2"24"0"0,-5 23 273 0 0,-14 10-214 0 0,0 23 1264 0 0,21-41-904 0 0,-1-16-502 0 0,7 3 237 0 0,-2-2-310 0 0,0 0 1 0 0,0-1-1 0 0,0 0 1 0 0,0 0-1 0 0,0-1 0 0 0,0 0 1 0 0,1 0-1 0 0,-1 0 1 0 0,0-1-1 0 0,0 0 1 0 0,0 0-1 0 0,0 0 0 0 0,0-1 1 0 0,-1 0-1 0 0,1 0 1 0 0,3-2-66 0 0,52-35 0 0 0,-49-4 117 0 0,-30 5-96 0 0,16 34-142 0 0,-1 1 0 0 0,1 0-1 0 0,-1 0 1 0 0,0 0 0 0 0,0 0 0 0 0,0 0-1 0 0,0 1 1 0 0,-1 0 0 0 0,1-1 0 0 0,-1 1-1 0 0,1 0 1 0 0,-1 1 0 0 0,0-1-1 0 0,0 1 1 0 0,0-1 0 0 0,0 1 0 0 0,0 0-1 0 0,0 1 1 0 0,0-1 0 0 0,0 1 0 0 0,0 0-1 0 0,0 0 1 0 0,-3 0 121 0 0,-4 0-621 0 0</inkml:trace>
  <inkml:trace contextRef="#ctx0" brushRef="#br0" timeOffset="1453.958">744 3 7856 0 0,'10'-2'314'0'0,"-18"3"478"0"0,24 13 1039 0 0,18 39-320 0 0,-21-32-1240 0 0,-13-21-255 0 0,1 1-1 0 0,0 0 1 0 0,0-1 0 0 0,0 1 0 0 0,0 0-1 0 0,-1 0 1 0 0,1 0 0 0 0,0 0 0 0 0,-1 0-1 0 0,1-1 1 0 0,-1 1 0 0 0,1 0 0 0 0,-1 0-1 0 0,1 0 1 0 0,-1 0 0 0 0,0 1-1 0 0,1-1 1 0 0,-1 0 0 0 0,0 0 0 0 0,0 0-1 0 0,0 0 1 0 0,0 0 0 0 0,0 0 0 0 0,0 0-1 0 0,0 0 1 0 0,0 0 0 0 0,-1 1 0 0 0,1-1-16 0 0,-9 53 800 0 0,-5-19-330 0 0,15-34-461 0 0,-1 0 0 0 0,1 0-1 0 0,-1-1 1 0 0,1 1 0 0 0,-1 0-1 0 0,1 0 1 0 0,-1 0 0 0 0,0 0-1 0 0,1 0 1 0 0,-1 0 0 0 0,0 0-1 0 0,0 0 1 0 0,0 0 0 0 0,0 0-1 0 0,0 0 1 0 0,0 0 0 0 0,0 0-1 0 0,0 0 1 0 0,0 0 0 0 0,0 0-1 0 0,-1 0 1 0 0,1 0 0 0 0,0 0-1 0 0,-1-1 1 0 0,1 1 0 0 0,-1 0-1 0 0,1 0 1 0 0,-1 0 0 0 0,1 0-1 0 0,-1 0 1 0 0,1-1 0 0 0,-1 1-1 0 0,0 0 1 0 0,0 0-9 0 0,2 22 176 0 0,7-12-29 0 0,-2-18 145 0 0,19-31-547 0 0,-21 17 242 0 0,41-14-78 0 0,-42 32 83 0 0,0 1-1 0 0,0-1 1 0 0,1 1 0 0 0,0-1-1 0 0,-1 1 1 0 0,1 0 0 0 0,0 0-1 0 0,0 1 1 0 0,0-1 0 0 0,0 1-1 0 0,0 0 1 0 0,0 0 0 0 0,0 0-1 0 0,0 1 1 0 0,0-1 0 0 0,3 1 8 0 0,17-3-64 0 0,-21 4 10 0 0,-1-1 55 0 0,-1 0-1 0 0,0 1 1 0 0,0-1-1 0 0,0 0 1 0 0,0 1-1 0 0,1-1 1 0 0,-1 1-1 0 0,0-1 1 0 0,0 1-1 0 0,0 0 1 0 0,0-1-1 0 0,0 1 1 0 0,0 0-1 0 0,-1 0 1 0 0,1 0-1 0 0,0-1 1 0 0,0 1-1 0 0,-1 0 1 0 0,1 0-1 0 0,0 0 1 0 0,-1 0-1 0 0,1 1 1 0 0,-1-1-1 0 0,1 0 1 0 0,-1 0-1 0 0,1 0 1 0 0,-1 0-1 0 0,0 0 1 0 0,0 1-1 0 0,2 4 28 0 0,-1-2-3 0 0,0 1-1 0 0,-1-1 1 0 0,1 1-1 0 0,-1 0 1 0 0,0-1 0 0 0,0 1-1 0 0,-1-1 1 0 0,1 1-1 0 0,-1 0 1 0 0,0-1 0 0 0,0 1-1 0 0,-1-1 1 0 0,0 2-25 0 0,-43 61 1530 0 0,2-39-1308 0 0,-6-9-1909 0 0,43-19 1065 0 0</inkml:trace>
  <inkml:trace contextRef="#ctx0" brushRef="#br0" timeOffset="1781.667">1146 214 12296 0 0,'0'0'273'0'0,"0"0"40"0"0,0 0 23 0 0,0 0-33 0 0,0 0-102 0 0,0 0 301 0 0,0 0 148 0 0,0 0 29 0 0,2 1-24 0 0,9 2 1167 0 0,-3 4-1667 0 0,-6 1-111 0 0,-2-7-108 0 0,-2 7-4997 0 0,-3 2-571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8:04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398 312 8960 0 0,'0'0'264'0'0,"0"0"-8"0"0,-1-1-163 0 0,-34-5 22 0 0,20 6 130 0 0,-1 0 0 0 0,1 1 1 0 0,-1 1-1 0 0,1 1 0 0 0,0 0 1 0 0,-14 5-246 0 0,-127 59 1569 0 0,91-13-498 0 0,46-1-90 0 0,19-51-960 0 0,1 1 0 0 0,0 0 0 0 0,0-1 0 0 0,0 1 0 0 0,0-1 0 0 0,0 0 0 0 0,1 1 0 0 0,-1-1 0 0 0,1 0 0 0 0,0 0 1 0 0,-1 0-1 0 0,1 0 0 0 0,0 0 0 0 0,0 0 0 0 0,0 0 0 0 0,0-1 0 0 0,1 1 0 0 0,-1-1 0 0 0,0 1 0 0 0,1-1 0 0 0,-1 0 0 0 0,1 0 0 0 0,-1 0 0 0 0,1 0 0 0 0,-1-1 0 0 0,1 1 0 0 0,0-1 1 0 0,-1 0-1 0 0,1 1 0 0 0,0-1 0 0 0,0 0 0 0 0,-1 0 0 0 0,1-1 0 0 0,0 1 0 0 0,-1-1 0 0 0,1 1 0 0 0,0-1 0 0 0,-1 0 0 0 0,2 0-21 0 0,24-2 48 0 0,-22 3-42 0 0,0 0 1 0 0,0-1 0 0 0,0 1 0 0 0,0-1-1 0 0,0-1 1 0 0,0 1 0 0 0,-1-1-1 0 0,1 0 1 0 0,0 0 0 0 0,-1-1-1 0 0,0 0 1 0 0,3-1-7 0 0,61-48 130 0 0,-33-11-6 0 0,-33 52-154 0 0,0-1 0 0 0,0 1 0 0 0,-1-1 0 0 0,-1 0 0 0 0,0 0 1 0 0,0 0-1 0 0,-1 0 0 0 0,-1 1 0 0 0,0-1 0 0 0,-1 0 1 0 0,-1-4 29 0 0,-4-7-332 0 0,7 19 270 0 0,0 3-14 0 0,0 1 10 0 0,0 0 2 0 0,0 0 29 0 0,0 0 114 0 0,0 0 11 0 0,0 0 2 0 0,0 0 44 0 0,-3 21 315 0 0,6 64-424 0 0,-1-57 143 0 0,11 32-36 0 0,-12-57-121 0 0,1-1 1 0 0,-1 0 0 0 0,1 1 0 0 0,-1-1 0 0 0,1 0-1 0 0,0 0 1 0 0,0 0 0 0 0,0 0 0 0 0,0 0 0 0 0,0-1 0 0 0,1 1-1 0 0,-1-1 1 0 0,0 1 0 0 0,1-1 0 0 0,-1 0 0 0 0,1 0-1 0 0,-1 0 1 0 0,1 0 0 0 0,0-1 0 0 0,-1 1 0 0 0,1-1 0 0 0,1 1-15 0 0,11 1 37 0 0,-1-2-1 0 0,1 1 0 0 0,-1-1 0 0 0,1-1 0 0 0,-1-1 0 0 0,0 0 0 0 0,1-1 0 0 0,-1 0 0 0 0,0-1 1 0 0,-1-1-1 0 0,1 0 0 0 0,7-4-35 0 0,-11 4 10 0 0,1 1 1 0 0,-1-1 0 0 0,0-1-1 0 0,-1 0 1 0 0,1 0 0 0 0,-1-1-1 0 0,0 0 1 0 0,1-3-11 0 0,6-6 47 0 0,-13 14-37 0 0,0-1 1 0 0,0 1-1 0 0,0-1 0 0 0,0 0 1 0 0,0 0-1 0 0,-1-1 1 0 0,1 1-1 0 0,-1 0 1 0 0,0-1-1 0 0,0 1 1 0 0,0-1-1 0 0,-1 0 1 0 0,1 0-1 0 0,-1 0 1 0 0,0 0-1 0 0,0 0 1 0 0,0 0-1 0 0,-1 0 0 0 0,1 0-10 0 0,-25-18-14 0 0,19 21 4 0 0,-1 1 1 0 0,1-1-1 0 0,-1 1 0 0 0,0 1 1 0 0,1-1-1 0 0,-1 1 1 0 0,1 0-1 0 0,-1 0 1 0 0,1 0-1 0 0,0 1 0 0 0,-1 0 1 0 0,1 0-1 0 0,0 0 1 0 0,0 0-1 0 0,0 1 0 0 0,1 0 1 0 0,-1 0-1 0 0,1 1 1 0 0,-1-1-1 0 0,1 1 0 0 0,-1 1 10 0 0,-12 18 260 0 0,12-8 363 0 0,5-13-612 0 0,0 0 0 0 0,0 0 0 0 0,0 0 0 0 0,0 0 0 0 0,0 0 0 0 0,1-1 0 0 0,-1 1 0 0 0,1 0-1 0 0,-1 0 1 0 0,1 0 0 0 0,0-1 0 0 0,0 1 0 0 0,-1 0 0 0 0,1-1 0 0 0,1 1 0 0 0,-1 0 0 0 0,0-1 0 0 0,0 1 0 0 0,0-1 0 0 0,1 0 0 0 0,-1 0-1 0 0,1 1 1 0 0,-1-1 0 0 0,1 0 0 0 0,-1 0 0 0 0,1 0 0 0 0,0 0 0 0 0,-1-1 0 0 0,1 1 0 0 0,0 0 0 0 0,0-1 0 0 0,0 1-11 0 0,2 0 30 0 0,10 5-50 0 0,1-2 0 0 0,0 0-1 0 0,0 0 1 0 0,0-2 0 0 0,0 0 0 0 0,1 0-1 0 0,-1-2 1 0 0,1 0 0 0 0,-1 0 0 0 0,1-2-1 0 0,8-1 21 0 0,15-6-4021 0 0,-27 3-1237 0 0</inkml:trace>
  <inkml:trace contextRef="#ctx0" brushRef="#br0" timeOffset="1027.423">1055 224 9384 0 0,'0'0'208'0'0,"0"-7"514"0"0,0 1-676 0 0,0 5 11 0 0,0 0 0 0 0,1 0 1 0 0,-1 0-1 0 0,0 0 1 0 0,0-1-1 0 0,0 1 0 0 0,0 0 1 0 0,0 0-1 0 0,-1 0 0 0 0,1 0 1 0 0,0 0-1 0 0,0 0 0 0 0,-1-1 1 0 0,1 1-1 0 0,-1 0 1 0 0,1 0-1 0 0,-1 0 0 0 0,1 0 1 0 0,-1 0-1 0 0,0 0 0 0 0,1 1 1 0 0,-1-1-1 0 0,0 0 0 0 0,0 0 1 0 0,0 0-1 0 0,1 1 1 0 0,-1-1-1 0 0,0 0 0 0 0,0 1 1 0 0,0-1-1 0 0,0 1 0 0 0,0-1 1 0 0,0 1-1 0 0,-1-1 0 0 0,1 1 1 0 0,0 0-1 0 0,0 0 1 0 0,0-1-1 0 0,0 1 0 0 0,0 0 1 0 0,0 0-1 0 0,-1 0 0 0 0,1 0 1 0 0,0 0-1 0 0,0 1 0 0 0,-1-1-57 0 0,-47 20 3182 0 0,45-18-3097 0 0,-86 70 535 0 0,67-27-474 0 0,22-41-136 0 0,0-1 0 0 0,1 1-1 0 0,0 0 1 0 0,-1-1-1 0 0,1 1 1 0 0,0 0-1 0 0,1 0 1 0 0,-1-1-1 0 0,1 1 1 0 0,0 0-1 0 0,0-1 1 0 0,0 1 0 0 0,0-1-1 0 0,0 1 1 0 0,1-1-1 0 0,0 1 1 0 0,-1-1-1 0 0,1 0 1 0 0,2 2-10 0 0,4 1 2 0 0,-1-1 1 0 0,1 0-1 0 0,1 0 1 0 0,-1-1-1 0 0,1 0 1 0 0,-1 0-1 0 0,1-1 1 0 0,0 0-1 0 0,1-1 0 0 0,-1 1 1 0 0,0-2-1 0 0,1 0 1 0 0,-1 0-1 0 0,1 0 1 0 0,-1-1-1 0 0,0-1 1 0 0,1 0-1 0 0,-1 0 1 0 0,1-1-1 0 0,-1 0 1 0 0,6-2-3 0 0,-11 3-32 0 0,20-5-426 0 0,0-1 1 0 0,-1-1 0 0 0,0-1 0 0 0,-1-1-1 0 0,1-2 1 0 0,-2 0 0 0 0,0-1-1 0 0,0-1 1 0 0,-1 0 0 0 0,-1-2-1 0 0,13-14 458 0 0,-15 14-133 0 0,-16 16 134 0 0,-1-1 0 0 0,0 1 1 0 0,0 0-1 0 0,1-1 0 0 0,-1 1 1 0 0,0 0-1 0 0,0 0 0 0 0,0-1 0 0 0,0 1 1 0 0,1-1-1 0 0,-1 1 0 0 0,0 0 0 0 0,0-1 1 0 0,0 1-1 0 0,0 0 0 0 0,0-1 0 0 0,0 1 1 0 0,0 0-1 0 0,0-1 0 0 0,0 1 1 0 0,0 0-1 0 0,0-1 0 0 0,0 1 0 0 0,0-1 1 0 0,0 1-1 0 0,-1 0 0 0 0,1-1 0 0 0,0 1 1 0 0,0 0-1 0 0,0-1 0 0 0,0 1 0 0 0,-1 0 1 0 0,1 0-1 0 0,0-1 0 0 0,0 1 1 0 0,-1 0-1 0 0,1-1 0 0 0,0 1 0 0 0,0 0 1 0 0,-1 0-1 0 0,1 0 0 0 0,0-1 0 0 0,-1 1 1 0 0,1 0-1 0 0,0 0 0 0 0,-1 0 0 0 0,1 0 1 0 0,0 0-1 0 0,-1 0 0 0 0,1-1 1 0 0,-1 1-1 0 0,1 0 0 0 0,0 0 0 0 0,-1 0 1 0 0,1 0-1 0 0,0 0 0 0 0,-1 1-1 0 0,1-2 3 0 0,-6 1 94 0 0,0 0 0 0 0,0 0 0 0 0,0 1 1 0 0,1-1-1 0 0,-1 1 0 0 0,0 0 0 0 0,0 1 1 0 0,1-1-1 0 0,-1 1 0 0 0,1 0 0 0 0,-1 1 1 0 0,1-1-1 0 0,0 1 0 0 0,0 0 1 0 0,0 1-1 0 0,0-1 0 0 0,1 1 0 0 0,-3 2-97 0 0,-4 1 178 0 0,2-1-68 0 0,1 1 1 0 0,0-1 0 0 0,0 2 0 0 0,0-1-1 0 0,1 1 1 0 0,0 0 0 0 0,0 0 0 0 0,1 1 0 0 0,0 0-1 0 0,1 0 1 0 0,0 0 0 0 0,-2 6-111 0 0,7-15 16 0 0,1 0 0 0 0,-1 0 0 0 0,0-1 0 0 0,0 1 0 0 0,1 0 0 0 0,-1 0 0 0 0,0 0 0 0 0,1 0 0 0 0,-1-1 0 0 0,0 1 0 0 0,1 0 0 0 0,-1 0 0 0 0,0 0 0 0 0,1 0 0 0 0,-1 0 0 0 0,0 0 0 0 0,1 0 0 0 0,-1 0 0 0 0,0 0 0 0 0,1 0 0 0 0,-1 0 0 0 0,1 0 0 0 0,-1 0 0 0 0,0 0 0 0 0,1 0-1 0 0,-1 1 1 0 0,0-1 0 0 0,1 0 0 0 0,-1 0 0 0 0,0 0 0 0 0,0 0 0 0 0,1 1 0 0 0,-1-1 0 0 0,0 0 0 0 0,0 0 0 0 0,1 1 0 0 0,-1-1 0 0 0,0 0 0 0 0,0 0 0 0 0,1 1 0 0 0,-1-1 0 0 0,0 0 0 0 0,0 1 0 0 0,0-1 0 0 0,0 0 0 0 0,0 1 0 0 0,1-1 0 0 0,-1 0 0 0 0,0 1 0 0 0,0-1 0 0 0,0 0 0 0 0,0 1 0 0 0,0-1 0 0 0,0 0 0 0 0,0 1 0 0 0,0-1 0 0 0,0 0 0 0 0,0 1 0 0 0,0-1 0 0 0,0 0 0 0 0,-1 1 0 0 0,1-1 0 0 0,0 0 0 0 0,0 1 0 0 0,0-1 0 0 0,0 0 0 0 0,-1 1-16 0 0,29-17 55 0 0,58-94-2294 0 0,-85 110 2232 0 0,0 0-1 0 0,0 0 1 0 0,0 1 0 0 0,1-1 0 0 0,-1 0 0 0 0,0 1 0 0 0,0-1 0 0 0,0 1 0 0 0,0 0 0 0 0,0-1 0 0 0,0 1 0 0 0,0 0 0 0 0,0-1 0 0 0,0 1 0 0 0,0 0 0 0 0,-1 0 0 0 0,1 0 0 0 0,0 0 0 0 0,0 0 0 0 0,-1 0 0 0 0,1 0 0 0 0,0 0 0 0 0,-1 0-1 0 0,1 0 1 0 0,-1 0 0 0 0,0 0 0 0 0,1 0 0 0 0,-1 1 0 0 0,0-1 0 0 0,0 0 0 0 0,0 0 0 0 0,1 1 7 0 0,1 4 72 0 0,29 47 1066 0 0,-27-51-1033 0 0,-1 1 1 0 0,0-1 0 0 0,1 1 0 0 0,-1-1 0 0 0,1 0 0 0 0,-1-1 0 0 0,1 1 0 0 0,0 0-1 0 0,0-1 1 0 0,0 0 0 0 0,0 0 0 0 0,0 0 0 0 0,0-1 0 0 0,0 1 0 0 0,0-1 0 0 0,0 0-1 0 0,3 0-105 0 0,31-17 568 0 0,24-38-770 0 0,-25-4-1086 0 0,-26 49 1088 0 0,-8 33 268 0 0,-2-5 40 0 0,25 43 533 0 0,-26-60-552 0 0,2 0-1 0 0,14 1 80 0 0,-15-2-88 0 0,1 0 0 0 0,2-1-93 0 0,0-1-1 0 0,1 1 0 0 0,-1-1 1 0 0,0 0-1 0 0,-1 0 0 0 0,1 0 1 0 0,0 0-1 0 0,0-1 0 0 0,-1 1 1 0 0,0-1-1 0 0,1 0 0 0 0,-1 0 1 0 0,0 0-1 0 0,-1-1 0 0 0,1 1 1 0 0,0-1-1 0 0,-1 1 0 0 0,0-1 1 0 0,0 0-1 0 0,1-1 14 0 0,20-43-1358 0 0,-22 45 1259 0 0,0 0 0 0 0,0 0 0 0 0,0 0 0 0 0,1 0 0 0 0,0 0 1 0 0,-1 0-1 0 0,1 0 0 0 0,0 1 0 0 0,0-1 0 0 0,0 1 0 0 0,1-1 1 0 0,-1 1-1 0 0,1 0 0 0 0,-1 0 0 0 0,1 0 0 0 0,1-1 99 0 0,-2 2-90 0 0,-2 1-28 0 0,1 1 5 0 0,7 11 206 0 0,0 0-1 0 0,0 0 1 0 0,-1 1 0 0 0,-1 0 0 0 0,0 0-1 0 0,-1 0 1 0 0,0 1 0 0 0,-1 0 0 0 0,-1 0-1 0 0,0 0 1 0 0,1 11-93 0 0,4 16 299 0 0,21 106 1438 0 0,-18-50-363 0 0,-11-93-1335 0 0,-1 0 0 0 0,1 0 1 0 0,-1 0-1 0 0,0 1 0 0 0,0-2 1 0 0,0 1-1 0 0,0 0 0 0 0,-1 0 1 0 0,1 0-1 0 0,-1 0 0 0 0,0-1 1 0 0,0 1-1 0 0,-1-1 0 0 0,1 0 1 0 0,-1 0-1 0 0,1 1 0 0 0,-1-2 1 0 0,0 1-1 0 0,0 0 0 0 0,-1-1 1 0 0,1 1-1 0 0,0-1 0 0 0,-1 0-39 0 0,-27 11-716 0 0,7-8-3902 0 0,-2-1-1287 0 0</inkml:trace>
  <inkml:trace contextRef="#ctx0" brushRef="#br0" timeOffset="1716.391">257 4 4288 0 0,'-10'0'99'0'0,"8"0"11"0"0,2 0 9 0 0,-1 0-19 0 0,-4 0-5 0 0,4 0 289 0 0,1 0 118 0 0,0 0 18 0 0,0 0-9 0 0,0 0-66 0 0,-3-3 192 0 0,3 3 2707 0 0,38 43-444 0 0,-12 17-2205 0 0,-14 38-411 0 0,-14-82-367 0 0,2-3-51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8:03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6304 0 0,'0'0'141'0'0,"0"0"23"0"0,0 0 11 0 0,0 0 54 0 0,0 0 224 0 0,0 0 99 0 0,0 0 22 0 0,0 0-29 0 0,0 0-128 0 0,0 0-53 0 0,0 0-10 0 0,0 0 3 0 0,0 0 22 0 0,1 2 5 0 0,1 2-213 0 0,0 0 1 0 0,0 0 0 0 0,0 0 0 0 0,0 1-1 0 0,-1-1 1 0 0,0 1 0 0 0,0-1 0 0 0,0 1-1 0 0,0 0 1 0 0,-1-1 0 0 0,0 1 0 0 0,0 0 0 0 0,0-1-1 0 0,-1 1 1 0 0,1 0 0 0 0,-1-1 0 0 0,-1 2-172 0 0,6 29 376 0 0,-4-24-224 0 0,0 1 0 0 0,1-1 0 0 0,0 1 0 0 0,1-1 0 0 0,0 0 0 0 0,1 1 0 0 0,0-1 0 0 0,1 1-152 0 0,11 42 92 0 0,-14-52-18 0 0,6 15-1706 0 0,-7-17-3582 0 0</inkml:trace>
  <inkml:trace contextRef="#ctx0" brushRef="#br0" timeOffset="343.915">78 125 4232 0 0,'82'-13'432'0'0,"-29"12"2981"0"0,-30 16-295 0 0,-23 30-2677 0 0,-1-38-133 0 0,-3 29 172 0 0,-1-14 320 0 0,6-20-753 0 0,0 0 1 0 0,0-1-1 0 0,0 1 1 0 0,0-1-1 0 0,0 1 1 0 0,0-1-1 0 0,0 1 1 0 0,1-1-1 0 0,-1 1 1 0 0,0-1-1 0 0,1 0 1 0 0,-1 0-1 0 0,1 0 1 0 0,0 0 0 0 0,-1 0-1 0 0,1 0 1 0 0,0 0-1 0 0,0-1 1 0 0,-1 1-1 0 0,1-1 1 0 0,0 1-1 0 0,0-1 1 0 0,0 0-1 0 0,0 1 1 0 0,0-1-1 0 0,-1 0 1 0 0,1 0-1 0 0,0-1 1 0 0,0 1-1 0 0,0 0 1 0 0,0 0 0 0 0,0-1-1 0 0,0 1 1 0 0,-1-1-1 0 0,1 0 1 0 0,0 0-1 0 0,1 0-47 0 0,56-27 274 0 0,-56 27-261 0 0,0-1 0 0 0,0 0 0 0 0,0 1 0 0 0,-1-1 0 0 0,1 0 0 0 0,0 0 0 0 0,-1-1 0 0 0,0 1 0 0 0,1 0 0 0 0,-1-1 0 0 0,0 0 0 0 0,0 1 0 0 0,0-1 0 0 0,-1 0 0 0 0,1 0 0 0 0,-1 0 0 0 0,1 0 0 0 0,-1 0 0 0 0,0-1 0 0 0,0 1 0 0 0,-1 0 0 0 0,1 0 0 0 0,-1-1 0 0 0,1 1 0 0 0,-1-3-13 0 0,-7-12 11 0 0,5 15-71 0 0,-1 0 0 0 0,1 1 0 0 0,0-1 1 0 0,-1 1-1 0 0,0 0 0 0 0,1-1 1 0 0,-1 1-1 0 0,0 1 0 0 0,0-1 1 0 0,0 0-1 0 0,0 1 0 0 0,-1-1 1 0 0,1 1-1 0 0,0 0 0 0 0,0 0 1 0 0,-1 0-1 0 0,1 1 0 0 0,-1-1 1 0 0,-2 1 59 0 0,-25-2-4576 0 0,23 2 310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8:23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5 9760 0 0,'0'0'222'0'0,"0"0"30"0"0,0 0 18 0 0,0-5-53 0 0,0 6 4814 0 0,-13 53-2886 0 0,1 28-1071 0 0,13 53 466 0 0,29-45-998 0 0,-30-89-533 0 0,1 1 1 0 0,0-1 0 0 0,0 1-1 0 0,0-1 1 0 0,0 1 0 0 0,0-1-1 0 0,0 1 1 0 0,0-1-1 0 0,0 0 1 0 0,0 0 0 0 0,1 0-1 0 0,-1 1 1 0 0,1-1 0 0 0,-1-1-1 0 0,1 1 1 0 0,-1 0 0 0 0,1 0-1 0 0,-1 0 1 0 0,1-1 0 0 0,0 1-1 0 0,-1-1 1 0 0,1 1-1 0 0,0-1 1 0 0,-1 0 0 0 0,1 0-1 0 0,0 0 1 0 0,0 0-10 0 0,8 2 224 0 0,51-3 286 0 0,-33-11-2711 0 0,-20 7-110 0 0,0 0-4200 0 0</inkml:trace>
  <inkml:trace contextRef="#ctx0" brushRef="#br0" timeOffset="198.263">0 169 12624 0 0,'4'-3'135'0'0,"-1"0"1"0"0,1 1-1 0 0,0 0 1 0 0,-1-1-1 0 0,1 2 1 0 0,0-1-1 0 0,0 0 1 0 0,1 1 0 0 0,-1-1-1 0 0,0 1 1 0 0,0 0-1 0 0,1 1 1 0 0,-1-1-1 0 0,5 1-135 0 0,-4-1 227 0 0,112-9 1896 0 0,-40 8-2263 0 0,-45 3-4295 0 0,-13-1-861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8:21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59 101 4952 0 0,'0'0'108'0'0,"0"0"17"0"0,0 0 11 0 0,-1-1-17 0 0,-29-36 3441 0 0,30 36-3044 0 0,-1 1-444 0 0,1-1 1 0 0,0 1-1 0 0,0 0 0 0 0,0 0 1 0 0,0-1-1 0 0,0 1 1 0 0,0 0-1 0 0,0 0 0 0 0,0 0 1 0 0,-1-1-1 0 0,1 1 1 0 0,0 0-1 0 0,0 0 0 0 0,0 0 1 0 0,0-1-1 0 0,-1 1 1 0 0,1 0-1 0 0,0 0 0 0 0,0 0 1 0 0,0 0-1 0 0,-1 0 1 0 0,1-1-1 0 0,0 1 1 0 0,0 0-1 0 0,-1 0 0 0 0,1 0 1 0 0,0 0-1 0 0,0 0 1 0 0,0 0-1 0 0,-1 0 0 0 0,1 0 1 0 0,0 0-1 0 0,0 0 1 0 0,-1 0-1 0 0,1 0 0 0 0,0 0 1 0 0,0 0-1 0 0,-1 0 1 0 0,1 0-1 0 0,0 0 1 0 0,0 0-1 0 0,-1 0 0 0 0,1 1 1 0 0,0-1-1 0 0,0 0 1 0 0,-1 0-1 0 0,1 0 0 0 0,0 0 1 0 0,0 0-1 0 0,0 1 1 0 0,-1-1-1 0 0,1 0 0 0 0,0 0 1 0 0,0 0-1 0 0,0 1 1 0 0,0-1-1 0 0,0 0 0 0 0,0 0 1 0 0,-1 0-1 0 0,1 1 1 0 0,0-1-1 0 0,0 0 1 0 0,0 0-1 0 0,0 1 0 0 0,0-1 1 0 0,0 0-1 0 0,0 0 1 0 0,0 1-73 0 0,9 75 432 0 0,-2 11 0 0 0,-3 27-294 0 0,-7-91 49 0 0,2-29 96 0 0,2 0-392 0 0,1-1 1 0 0,-1 1 0 0 0,1 0-1 0 0,1 1 1 0 0,-1-1 0 0 0,1 0-1 0 0,0 1 1 0 0,0-1 0 0 0,1 1-1 0 0,-1 0 1 0 0,1 0 0 0 0,1 0 0 0 0,2-3 108 0 0,-4 6-8 0 0,-1 0 1 0 0,1 0-1 0 0,-1 0 1 0 0,1 0-1 0 0,0 1 1 0 0,0-1-1 0 0,0 1 1 0 0,0-1 0 0 0,0 1-1 0 0,0 0 1 0 0,0 0-1 0 0,0 1 1 0 0,0-1-1 0 0,1 1 1 0 0,-1-1-1 0 0,0 1 1 0 0,0 0-1 0 0,1 0 1 0 0,-1 0 0 0 0,0 1-1 0 0,0-1 1 0 0,0 1-1 0 0,1 0 1 0 0,-1 0-1 0 0,0 0 1 0 0,0 0-1 0 0,0 0 1 0 0,0 1 0 0 0,2 1 7 0 0,14 55 93 0 0,-19-51 13 0 0,-1 0-1 0 0,0-1 1 0 0,0 1 0 0 0,-1 0-1 0 0,0 0 1 0 0,0-1 0 0 0,-1 1 0 0 0,0-1-1 0 0,0 1 1 0 0,0-1 0 0 0,-1 0 0 0 0,0-1-1 0 0,0 1 1 0 0,0 0 0 0 0,-1-1-1 0 0,0 0 1 0 0,0 0 0 0 0,0-1 0 0 0,0 1-1 0 0,-1-1 1 0 0,0 0 0 0 0,0-1-1 0 0,0 1 1 0 0,-1-1-106 0 0,4-1 27 0 0,-4 3 11 0 0,0-1 0 0 0,-1 0 1 0 0,1-1-1 0 0,-1 1 0 0 0,0-1 0 0 0,0-1 1 0 0,0 1-1 0 0,0-2 0 0 0,0 1 0 0 0,-5 0-38 0 0,12-2-61 0 0,1 0-47 0 0,0 0-11 0 0,0 0-66 0 0,0-18-5708 0 0,4 8 1164 0 0</inkml:trace>
  <inkml:trace contextRef="#ctx0" brushRef="#br0" timeOffset="399.569">180 370 7936 0 0,'0'0'233'0'0,"1"1"-9"0"0,15 10 77 0 0,-14-9-122 0 0,0 0-1 0 0,1 0 0 0 0,-1-1 0 0 0,1 1 1 0 0,-1-1-1 0 0,1 1 0 0 0,-1-1 0 0 0,1 0 1 0 0,0 0-1 0 0,0 0 0 0 0,0 0 0 0 0,-1-1 0 0 0,1 1 1 0 0,0-1-1 0 0,0 0 0 0 0,0 1 0 0 0,0-1 1 0 0,0-1-1 0 0,0 1 0 0 0,0 0 0 0 0,0-1 1 0 0,1 0-179 0 0,3 0 76 0 0,0-1 1 0 0,0 0 0 0 0,0 0 0 0 0,0 0 0 0 0,-1-1 0 0 0,1 0 0 0 0,-1 0 0 0 0,1-1-1 0 0,-1 0 1 0 0,-1 0 0 0 0,1 0 0 0 0,0-1 0 0 0,-1 0 0 0 0,0 0 0 0 0,0 0-1 0 0,0-1 1 0 0,-1 1 0 0 0,0-1 0 0 0,0 0 0 0 0,-1-1 0 0 0,1 1 0 0 0,-1-1 0 0 0,0 0-77 0 0,1-7 50 0 0,-1 8-42 0 0,-1 1 0 0 0,0-1 0 0 0,-1 0-1 0 0,1 0 1 0 0,-1 0 0 0 0,0 0 0 0 0,-1 0-1 0 0,1 0 1 0 0,-1 0 0 0 0,0 0 0 0 0,-1-1 0 0 0,0-1-8 0 0,-9-5 70 0 0,8 14-40 0 0,0-1-1 0 0,0 1 1 0 0,0 0-1 0 0,0-1 1 0 0,0 1-1 0 0,0 0 0 0 0,1 0 1 0 0,-1 1-1 0 0,0-1 1 0 0,1 0-1 0 0,-1 0 1 0 0,0 1-1 0 0,1-1 1 0 0,0 1-1 0 0,-1 0 1 0 0,1-1-1 0 0,0 1 1 0 0,0 0-1 0 0,0 0 0 0 0,0-1 1 0 0,0 1-1 0 0,1 0 1 0 0,-1 0-1 0 0,0 0 1 0 0,1 0-1 0 0,-1 0 1 0 0,1 0-1 0 0,0 0 1 0 0,0 0-1 0 0,0 0 1 0 0,0 1-30 0 0,-11 66 320 0 0,10-7 225 0 0,6-26-11 0 0,7-20-294 0 0,2 1-93 0 0,2-14-1967 0 0,-8-6-3770 0 0</inkml:trace>
  <inkml:trace contextRef="#ctx0" brushRef="#br0" timeOffset="643.597">600 0 11720 0 0,'0'0'264'0'0,"0"0"34"0"0,0 0 22 0 0,0 0-32 0 0,0 0-178 0 0,0 0-46 0 0,0 0 0 0 0,0 2 0 0 0,-7 242 3265 0 0,8-195-2781 0 0,1-15-5736 0 0,-2-34 83 0 0</inkml:trace>
  <inkml:trace contextRef="#ctx0" brushRef="#br0" timeOffset="2160.981">557 222 8376 0 0,'0'0'190'0'0,"0"0"28"0"0,0 0 8 0 0,2 0-28 0 0,89-17 206 0 0,-14-16 1030 0 0,-33 6-1224 0 0,3-10-176 0 0,-36 55 500 0 0,-26 74 1802 0 0,14-41-1142 0 0,6-28-380 0 0,-5-22-615 0 0,0-1 1 0 0,0 0 0 0 0,2 0 4 0 0,32-10 699 0 0,0-31-1436 0 0,-32 35 376 0 0,0-1 0 0 0,0 1-1 0 0,1 0 1 0 0,-1 1 0 0 0,2-1 0 0 0,-1 0 0 0 0,0 1 0 0 0,1 0 0 0 0,0 0 0 0 0,1 0 0 0 0,-1 0 0 0 0,4-3 157 0 0,-5 8-67 0 0,5 0 43 0 0,21 25-24 0 0,-22-16 43 0 0,20 28 328 0 0,-23-31-228 0 0,0 0 1 0 0,0 0 0 0 0,0-1 0 0 0,0 1-1 0 0,1-1 1 0 0,0 0 0 0 0,0-1 0 0 0,0 1-1 0 0,1-1 1 0 0,0 0 0 0 0,0 0-1 0 0,5 2-95 0 0,25-10 632 0 0,-32 2-622 0 0,1 0 0 0 0,-1 0-1 0 0,0-1 1 0 0,0 1 0 0 0,0-1-1 0 0,0 0 1 0 0,0 0 0 0 0,-1-1-1 0 0,0 1 1 0 0,1-1 0 0 0,-1 1-1 0 0,0-1 1 0 0,-1 0-1 0 0,1 0 1 0 0,-1-1 0 0 0,0 1-1 0 0,2-5-9 0 0,1 1-117 0 0,0-4-260 0 0,1-1-1 0 0,-2 1 0 0 0,0-1 1 0 0,0-1-1 0 0,-2 1 0 0 0,1 0 1 0 0,-2-1-1 0 0,1 1 1 0 0,-2-7 377 0 0,-4-1-516 0 0,4 19 535 0 0,0 1 1 0 0,-1 0 0 0 0,1 0-1 0 0,-1 0 1 0 0,1 0 0 0 0,-1 0-1 0 0,1 0 1 0 0,-1 1 0 0 0,0-1-1 0 0,0 0 1 0 0,1 0 0 0 0,-1 0-1 0 0,0 1 1 0 0,0-1 0 0 0,0 0-1 0 0,0 1 1 0 0,0-1 0 0 0,0 0-1 0 0,0 1 1 0 0,0 0 0 0 0,0-1-1 0 0,0 1 1 0 0,0-1 0 0 0,0 1-1 0 0,0 0 1 0 0,0 0 0 0 0,0 0-1 0 0,-1 0 1 0 0,1 0 0 0 0,0 0-1 0 0,0 0 1 0 0,0 0 0 0 0,0 0-1 0 0,0 0 1 0 0,0 1 0 0 0,0-1-1 0 0,-1 0 1 0 0,1 1 0 0 0,0-1-1 0 0,0 1 1 0 0,0-1 0 0 0,0 1-1 0 0,0 0 1 0 0,1-1 0 0 0,-1 1-1 0 0,0 0 1 0 0,0-1 0 0 0,0 1-1 0 0,1 0 1 0 0,-1 0 0 0 0,0 0-1 0 0,1 0 1 0 0,-1 0 0 0 0,0 0 0 0 0,1 0-1 0 0,0 0 1 0 0,-1 0 0 0 0,1 0-1 0 0,-1 0 1 0 0,1 0 0 0 0,0 1-20 0 0,-5 7 48 0 0,0 0 1 0 0,1 0 0 0 0,0 0 0 0 0,1 0 0 0 0,0 1 0 0 0,0-1 0 0 0,1 1 0 0 0,0 0 0 0 0,1 0 0 0 0,0 0 0 0 0,1 0 0 0 0,0-1 0 0 0,0 2-49 0 0,5 24 144 0 0,2-15-16 0 0,-7-19-64 0 0,25 9 192 0 0,-16-10-222 0 0,0 0 0 0 0,-1-1 0 0 0,1 0 0 0 0,0-1 0 0 0,0 0 0 0 0,-1 0 0 0 0,1-1 0 0 0,-1 0 0 0 0,0-1 0 0 0,0 0 0 0 0,0 0-1 0 0,0 0 1 0 0,-1-1 0 0 0,1 0 0 0 0,-1-1 0 0 0,0 0-34 0 0,86-76-697 0 0,-39 20-117 0 0,-50 48 1067 0 0,-45 62 216 0 0,33-7-322 0 0,5-5-70 0 0,3-34-56 0 0,0-1 0 0 0,0 1 0 0 0,0 0 0 0 0,1-1 0 0 0,-1 1 0 0 0,1-1 0 0 0,-1 1 0 0 0,1-1 0 0 0,0 1 0 0 0,-1-1 0 0 0,1 1 0 0 0,0-1 0 0 0,0 0 0 0 0,0 1-1 0 0,0-1 1 0 0,0 0 0 0 0,0 0 0 0 0,1 0 0 0 0,-1 0 0 0 0,0 0 0 0 0,0 0 0 0 0,1 0 0 0 0,-1 0 0 0 0,1 0 0 0 0,-1-1 0 0 0,1 1 0 0 0,-1 0 0 0 0,1-1 0 0 0,-1 0 0 0 0,1 1 0 0 0,0-1 0 0 0,-1 0 0 0 0,1 0 0 0 0,-1 0 0 0 0,1 0-22 0 0,7-1 46 0 0,-1 0-1 0 0,0-1 0 0 0,1 0 1 0 0,-1 0-1 0 0,0-1 0 0 0,-1 0 0 0 0,1-1 1 0 0,0 1-1 0 0,-1-2 0 0 0,0 1 0 0 0,0-1 1 0 0,0 0-1 0 0,0 0 0 0 0,-1-1 0 0 0,1 0-44 0 0,26-31-152 0 0,-8-10-285 0 0,-18 34 346 0 0,0 0 1 0 0,-6 12 31 0 0,-2-6-31 0 0,-1 0 85 0 0,2 5-45 0 0,7 0 41 0 0,-4-1 8 0 0,-3 0 12 0 0,0 3 44 0 0,0 0 21 0 0,0 0 17 0 0,0 0-17 0 0,0 0-11 0 0,0 0-1 0 0,0 0 6 0 0,-7 8 148 0 0,0 15 22 0 0,7 42-141 0 0,-4 0 29 0 0,0-44-64 0 0,3 3 67 0 0,1-23-59 0 0,0-1 21 0 0,9-4 128 0 0,13-23 131 0 0,13-21 22 0 0,1-4-576 0 0,31-32-620 0 0,-33 70 763 0 0,-27 23-201 0 0,9 25 240 0 0,-15-24 28 0 0,3 49 287 0 0,-5 41 275 0 0,8-82-1164 0 0,3-13-4109 0 0,1-4-923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8:25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155 342 9152 0 0,'0'0'208'0'0,"0"0"33"0"0,0 2 14 0 0,-23 141 2719 0 0,15-66-694 0 0,16-15-911 0 0,19-16-449 0 0,-11-38-1384 0 0,-16-8 224 0 0</inkml:trace>
  <inkml:trace contextRef="#ctx0" brushRef="#br0" timeOffset="161.533">0 493 11256 0 0,'0'0'248'0'0,"0"0"48"0"0,0 0 16 0 0,12 0 8 0 0,-5 0-256 0 0,4 5-64 0 0,2-5 0 0 0,-1 3 0 0 0,-1-3 88 0 0,1 0 8 0 0,4 0 0 0 0,-1 4 0 0 0,-3-1 128 0 0,2 0 24 0 0,2-3 8 0 0,0 0-3848 0 0,4 0-768 0 0</inkml:trace>
  <inkml:trace contextRef="#ctx0" brushRef="#br0" timeOffset="421.313">370 449 9472 0 0,'0'0'216'0'0,"0"0"32"0"0,7 4 228 0 0,62 1 966 0 0,-41-7-224 0 0,121-5 2349 0 0,-74 4-3988 0 0,-73 3-3483 0 0,-2 0-1378 0 0</inkml:trace>
  <inkml:trace contextRef="#ctx0" brushRef="#br0" timeOffset="705.536">572 255 10512 0 0,'0'0'306'0'0,"1"0"-4"0"0,0 0-233 0 0,1 1-1 0 0,-1 0 1 0 0,0-1 0 0 0,0 1 0 0 0,1 0 0 0 0,-1 0 0 0 0,0 0 0 0 0,0 0 0 0 0,0 0-1 0 0,0 0 1 0 0,0 1 0 0 0,0-1 0 0 0,0 0 0 0 0,-1 0 0 0 0,1 1 0 0 0,0-1 0 0 0,-1 0 0 0 0,1 1-1 0 0,-1-1 1 0 0,1 1 0 0 0,-1-1 0 0 0,0 0 0 0 0,1 1 0 0 0,-1-1 0 0 0,0 1 0 0 0,0 0-69 0 0,1 2 267 0 0,-1 81 3962 0 0,-8 40-3269 0 0,-3-77-1774 0 0,11-40-3426 0 0,4-1-1481 0 0</inkml:trace>
  <inkml:trace contextRef="#ctx0" brushRef="#br0" timeOffset="1199.211">1063 325 12872 0 0,'-9'-28'1286'0'0,"-6"22"-1164"0"0,-1 11 20 0 0,1 1 0 0 0,0 0 0 0 0,1 1 0 0 0,-1 0 0 0 0,1 1 0 0 0,1 1 0 0 0,0 1 1 0 0,0-1-1 0 0,1 2 0 0 0,0 0 0 0 0,0 0 0 0 0,1 1 0 0 0,1 1 0 0 0,0 0 1 0 0,-2 4-143 0 0,-7 19 362 0 0,27 0 802 0 0,-5-35-1126 0 0,-1 0 1 0 0,1 0-1 0 0,-1 0 1 0 0,1 0-1 0 0,-1-1 0 0 0,1 1 1 0 0,0-1-1 0 0,-1 0 0 0 0,1 0 1 0 0,0 0-1 0 0,-1 0 0 0 0,1 0 1 0 0,0 0-1 0 0,-1-1 0 0 0,1 1 1 0 0,0-1-1 0 0,-1 0 0 0 0,1 0 1 0 0,-1 0-1 0 0,1 0 0 0 0,-1 0 1 0 0,0 0-1 0 0,1-1 0 0 0,-1 1 1 0 0,0-1-39 0 0,9-6 42 0 0,0-1-1 0 0,-1 1 1 0 0,0-2 0 0 0,-1 0 0 0 0,0 0 0 0 0,0 0 0 0 0,-1-1-1 0 0,-1 0 1 0 0,6-12-42 0 0,-1 4-18 0 0,0-2-208 0 0,-1 0 0 0 0,-1-1 0 0 0,-2 0 0 0 0,0-1 0 0 0,2-11 226 0 0,9-26-806 0 0,9-57 110 0 0,-1 56 2866 0 0,-28 76-1999 0 0,0 0 0 0 0,-1 1 0 0 0,-1-1 1 0 0,0 0-1 0 0,-2-1 0 0 0,1 1 0 0 0,-2 0-171 0 0,-39 106 246 0 0,16-5-236 0 0,27-103-45 0 0,-1-1 0 0 0,1 0-1 0 0,1 1 1 0 0,0 0 0 0 0,1-1-1 0 0,1 1 1 0 0,0 0-1 0 0,0-1 1 0 0,1 1 0 0 0,1-1-1 0 0,0 0 1 0 0,0 0-1 0 0,2 0 1 0 0,-1 0 0 0 0,3 2 35 0 0,39 19-2903 0 0,-34-30 2033 0 0</inkml:trace>
  <inkml:trace contextRef="#ctx0" brushRef="#br0" timeOffset="1464.403">1330 168 8176 0 0,'0'0'182'0'0,"0"0"29"0"0,0 0 13 0 0,0 0 91 0 0,0 0 353 0 0,0 0 150 0 0,9 6 1474 0 0,-2 57 156 0 0,-33 112-921 0 0,25-167-1500 0 0,1 1 0 0 0,1-1 1 0 0,0 0-1 0 0,0 0 0 0 0,0 1 0 0 0,1-1 1 0 0,0 0-1 0 0,1 0 0 0 0,2 4-27 0 0,21 14 33 0 0,-25-25-359 0 0,0-1-23 0 0,5 0-3 0 0</inkml:trace>
  <inkml:trace contextRef="#ctx0" brushRef="#br0" timeOffset="1661.035">1296 266 13256 0 0,'0'0'376'0'0,"0"0"80"0"0,0 0-360 0 0,7 0-96 0 0,4-7 0 0 0,2 3 0 0 0,2 1 120 0 0,1 0 8 0 0,-1 3 0 0 0,6 0 0 0 0,-7 0-56 0 0,6 0-8 0 0,-1 0 0 0 0,-3 0 0 0 0,7 3-64 0 0,-3 0 64 0 0,3 1-64 0 0,0-1-5984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8:24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117 322 9648 0 0,'0'0'216'0'0,"0"0"32"0"0,0 0 12 0 0,0 0 49 0 0,-8 0 652 0 0,3 1-764 0 0,0 0 0 0 0,0 1 0 0 0,0 0 0 0 0,0 0 0 0 0,0 0 0 0 0,1 1 0 0 0,-1 0 0 0 0,1 0 0 0 0,0 0 0 0 0,-1 0 0 0 0,1 1 0 0 0,1-1 0 0 0,-1 1 0 0 0,1 0 1 0 0,-1 0-1 0 0,1 0 0 0 0,-2 4-197 0 0,-22 49 1879 0 0,24-32-823 0 0,3-24-1023 0 0,0 1-1 0 0,1-1 0 0 0,-1 0 1 0 0,1 0-1 0 0,-1 1 0 0 0,1-1 1 0 0,0 0-1 0 0,-1 0 1 0 0,1 0-1 0 0,0 0 0 0 0,0 0 1 0 0,0 0-1 0 0,0 0 0 0 0,0 0 1 0 0,0 0-1 0 0,0 0 0 0 0,0 0 1 0 0,0-1-1 0 0,0 1 0 0 0,0-1 1 0 0,0 1-1 0 0,1 0 0 0 0,-1-1 1 0 0,0 0-1 0 0,0 1 0 0 0,1-1 1 0 0,-1 0-1 0 0,0 0 0 0 0,1 1 1 0 0,-1-1-1 0 0,0 0 0 0 0,1 0 1 0 0,-1-1-1 0 0,0 1 0 0 0,0 0 1 0 0,1 0-1 0 0,-1-1 0 0 0,0 1 1 0 0,1 0-1 0 0,-1-1 0 0 0,0 1 1 0 0,0-1-1 0 0,1 0-32 0 0,49-33-264 0 0,6-22-615 0 0,-26 30 557 0 0,-12 22 52 0 0,-18 4 206 0 0,11 14-128 0 0,0 4 128 0 0,6 30 672 0 0,-14-39-464 0 0,-4-8-101 0 0,-1-1-1 0 0,1 1 1 0 0,0-1-1 0 0,0 1 0 0 0,0-1 1 0 0,0 1-1 0 0,0 0 1 0 0,0-1-1 0 0,1 1 0 0 0,-1-1 1 0 0,0 1-1 0 0,0-1 1 0 0,0 1-1 0 0,0 0 1 0 0,1-1-1 0 0,-1 1 0 0 0,0-1 1 0 0,1 1-1 0 0,-1-1 1 0 0,0 1-1 0 0,1-1 0 0 0,-1 0 1 0 0,1 1-1 0 0,-1-1 1 0 0,0 1-1 0 0,1-1 1 0 0,-1 0-1 0 0,1 1 0 0 0,-1-1 1 0 0,1 0-1 0 0,-1 0 1 0 0,1 1-1 0 0,0-1 0 0 0,-1 0 1 0 0,1 0-1 0 0,-1 0 1 0 0,1 0-1 0 0,-1 0 1 0 0,1 0-1 0 0,0 0 0 0 0,-1 0 1 0 0,1 0-1 0 0,-1 0 1 0 0,1 0-1 0 0,-1 0 0 0 0,1 0 1 0 0,0 0-1 0 0,-1 0 1 0 0,1 0-1 0 0,-1-1 1 0 0,1 1-1 0 0,-1 0 0 0 0,1-1-42 0 0,31-25 0 0 0,0-3 0 0 0,-11 18-77 0 0,-1 2-22 0 0,2 6-5 0 0,-20 3 0 0 0,25 13 56 0 0,36 39 248 0 0,-48-46-183 0 0,2 2-1562 0 0,-7-6-2777 0 0,2-1-1779 0 0</inkml:trace>
  <inkml:trace contextRef="#ctx0" brushRef="#br0" timeOffset="410.732">685 294 11600 0 0,'0'0'264'0'0,"0"0"34"0"0,0 0 21 0 0,0 0-36 0 0,-1 2-102 0 0,-10 46 1998 0 0,-20 72-674 0 0,30-93-1311 0 0,14-36 132 0 0,22-19 468 0 0,-27 18-794 0 0,12-29 0 0 0,21-55-500 0 0,-25-70-927 0 0,-15 95 1427 0 0,-6 4 866 0 0,2 53 790 0 0,5 32-1489 0 0,-4 33 231 0 0,-2 33 180 0 0,4-3-244 0 0,7-3-334 0 0,-3 26-588 0 0,20-74-1763 0 0,-17-26-1408 0 0,1 1-1974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2:0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52 6056 0 0,'0'0'176'0'0,"-16"0"102"0"0,13 2-2 0 0,-1 0 0 0 0,0 0 0 0 0,1 0 0 0 0,-1 0-1 0 0,1 0 1 0 0,0 1 0 0 0,0-1 0 0 0,0 1-1 0 0,0 0 1 0 0,0 0 0 0 0,1 0 0 0 0,-1 0-1 0 0,1 0 1 0 0,0 1 0 0 0,0-1 0 0 0,0 1-1 0 0,0 0 1 0 0,0-1 0 0 0,1 1 0 0 0,0 0-1 0 0,0 0 1 0 0,0 0 0 0 0,0 3-276 0 0,-14 121 2619 0 0,15-81-1943 0 0,2 0-1 0 0,2 0 1 0 0,2 0 0 0 0,9 31-676 0 0,8 4 72 0 0,-14-30 67 0 0,-9-51-128 0 0,-5 9-1042 0 0,-11-7-2289 0 0,5-3 2090 0 0</inkml:trace>
  <inkml:trace contextRef="#ctx0" brushRef="#br0" timeOffset="425.699">5 252 9216 0 0,'0'0'208'0'0,"-1"-6"288"0"0,-2 0-240 0 0,3 5 0 0 0,23-27 2349 0 0,52 17 235 0 0,46-9-1288 0 0,25-24-750 0 0,-44 22-383 0 0,27 9-142 0 0,-53 8-223 0 0,-16 6-326 0 0,-56 3-152 0 0,5-2-66 0 0,-6-1-107 0 0,4-1-4657 0 0,0 3 102 0 0</inkml:trace>
  <inkml:trace contextRef="#ctx0" brushRef="#br0" timeOffset="1544.462">658 298 8376 0 0,'0'0'190'0'0,"0"0"28"0"0,0 0 8 0 0,0 2-28 0 0,4 61 928 0 0,1 10 1417 0 0,-5 89-79 0 0,2-79-1995 0 0,3-52 272 0 0,2-35-491 0 0,18-50 287 0 0,-19 31-452 0 0,2 0-2 0 0,47-95-458 0 0,-48 108 266 0 0,0 0-1 0 0,1 0 1 0 0,0 1-1 0 0,0 0 0 0 0,1 1 1 0 0,0 0-1 0 0,0 0 0 0 0,1 1 1 0 0,4-3 109 0 0,0 2-390 0 0,1 0 0 0 0,0 1-1 0 0,0 0 1 0 0,0 1 0 0 0,1 1 0 0 0,0 0 0 0 0,0 1 0 0 0,0 1 0 0 0,1 0 0 0 0,16 0 390 0 0,27 10-2412 0 0,-58-6 1980 0 0,9 10-304 0 0,-11 25 1152 0 0,-4-28-49 0 0,-2 0 1 0 0,1 0 0 0 0,-1-1-1 0 0,0 0 1 0 0,0 0 0 0 0,-1 0 0 0 0,0-1-1 0 0,0 0 1 0 0,-1 0 0 0 0,-7 4-368 0 0,-20 17 960 0 0,-35 37 739 0 0,51-35-1003 0 0,18-28-563 0 0,1-1-12 0 0,7 14 464 0 0,-6-13-505 0 0,2-2 0 0 0,4-1-59 0 0,1 0 0 0 0,-1-1 0 0 0,1 1 0 0 0,-1-2-1 0 0,0 1 1 0 0,0-1 0 0 0,0 0 0 0 0,-1-1 0 0 0,1 1-1 0 0,-1-1 1 0 0,0 0 0 0 0,-1-1 0 0 0,1 0 0 0 0,-1 0-1 0 0,2-3-20 0 0,55-87-1015 0 0,-50 76 783 0 0,-12 20 152 0 0,0 0-11 0 0,1 1 15 0 0,3 4 71 0 0,-1-1 0 0 0,0 1 0 0 0,0 0 0 0 0,0 0 0 0 0,-1 0 0 0 0,0 1 0 0 0,0-1 0 0 0,0 1 0 0 0,0-1 0 0 0,-1 1 0 0 0,1 5 5 0 0,18 48 198 0 0,1-12 138 0 0,13-22 135 0 0,-32-24-439 0 0,1 0-1 0 0,0 0 1 0 0,-1-1-1 0 0,1 1 0 0 0,0-1 1 0 0,0 1-1 0 0,0-1 0 0 0,-1 0 1 0 0,1 0-1 0 0,0 0 0 0 0,0 0 1 0 0,0-1-1 0 0,-1 1 1 0 0,1-1-1 0 0,0 0 0 0 0,-1 0 1 0 0,1 0-1 0 0,0 0 0 0 0,-1 0 1 0 0,1 0-1 0 0,-1-1 0 0 0,0 1 1 0 0,1-1-1 0 0,-1 0 0 0 0,2-1-31 0 0,47-81-104 0 0,-17 42-632 0 0,-7 22 305 0 0,-24 20 415 0 0,0-1 0 0 0,-1 0 1 0 0,1 1-1 0 0,-1 0 1 0 0,1 0-1 0 0,0 0 1 0 0,-1 0-1 0 0,1 0 0 0 0,0 0 1 0 0,-1 1-1 0 0,1-1 1 0 0,-1 1-1 0 0,1 0 1 0 0,-1 0-1 0 0,1 0 0 0 0,-1 0 1 0 0,1 0-1 0 0,-1 0 1 0 0,0 1-1 0 0,0-1 1 0 0,1 1-1 0 0,-1-1 1 0 0,0 1-1 0 0,-1 0 0 0 0,1 0 1 0 0,0 0-1 0 0,0 0 1 0 0,-1 0-1 0 0,1 0 1 0 0,-1 1-1 0 0,1 1 16 0 0,31 80 136 0 0,-13-22 508 0 0,-20-61-534 0 0,0-1 2 0 0,0 0 2 0 0,0 0 4 0 0,0 0 2 0 0,12 0 480 0 0,10-28-280 0 0,-19 18-346 0 0,0 1-1 0 0,0-1 0 0 0,1 1 0 0 0,0 0 0 0 0,1 0 1 0 0,0 0-1 0 0,0 1 0 0 0,1 0 0 0 0,0 0 0 0 0,0 0 0 0 0,1 1 1 0 0,0 0-1 0 0,1 0 0 0 0,-1 0 0 0 0,1 1 0 0 0,0 0 0 0 0,7-2 27 0 0,-12 7-16 0 0,-1 0 0 0 0,1 0 0 0 0,0 0 0 0 0,0 1 0 0 0,0-1 0 0 0,0 1 0 0 0,0 0 0 0 0,-1 0 0 0 0,1 0 0 0 0,0 0 0 0 0,0 1 0 0 0,0-1 0 0 0,0 1 0 0 0,0 0 0 0 0,-1-1 0 0 0,1 1 0 0 0,0 0 0 0 0,-1 1 0 0 0,2 0 16 0 0,50 45 520 0 0,-1 23-520 0 0,-51-67-30 0 0,0-1-1 0 0,0 0 0 0 0,0 0 0 0 0,0 0 0 0 0,1 0 0 0 0,-1 0 0 0 0,1-1 0 0 0,-1 1 0 0 0,1-1 0 0 0,0 1 0 0 0,0-1 0 0 0,-1 0 0 0 0,1 0 0 0 0,0 0 0 0 0,0-1 0 0 0,0 1 0 0 0,3-1 31 0 0,18 1-5181 0 0,-9-4-87 0 0</inkml:trace>
  <inkml:trace contextRef="#ctx0" brushRef="#br0" timeOffset="1864.812">2195 273 12992 0 0,'-3'-2'79'0'0,"0"0"0"0"0,-1 0 0 0 0,1 0 0 0 0,-1 0 0 0 0,1 0 0 0 0,-1 1 0 0 0,0-1 0 0 0,0 1 0 0 0,0 0 0 0 0,0 0 0 0 0,0 1 0 0 0,0-1 0 0 0,0 1 0 0 0,0 0 0 0 0,0 0 0 0 0,0 0 0 0 0,0 1 0 0 0,0-1 0 0 0,0 1 0 0 0,1 0 0 0 0,-1 0 0 0 0,-2 1-79 0 0,-80 39 1060 0 0,82-39-1052 0 0,1 0 0 0 0,-1 0 0 0 0,1 0 0 0 0,0 0 0 0 0,0 0 1 0 0,0 1-1 0 0,0-1 0 0 0,1 1 0 0 0,-1 0 0 0 0,1 0 0 0 0,0 0 0 0 0,-1 0 0 0 0,1 1 0 0 0,0-1 0 0 0,1 0 0 0 0,-1 1 0 0 0,1-1 0 0 0,-1 1 0 0 0,1 0 0 0 0,0-1 1 0 0,0 2-9 0 0,2 0 12 0 0,-1-1 0 0 0,1 0 1 0 0,0 1-1 0 0,0-1 1 0 0,1 0-1 0 0,-1 0 0 0 0,1 0 1 0 0,0 0-1 0 0,0 0 1 0 0,0 0-1 0 0,0 0 0 0 0,1-1 1 0 0,-1 1-1 0 0,1-1 1 0 0,0 0-1 0 0,0 0 1 0 0,1 0-1 0 0,-1 0 0 0 0,0 0 1 0 0,1-1-1 0 0,0 1 1 0 0,1 0-13 0 0,93 41 13 0 0,-86-39 5 0 0,82 33 46 0 0,-83-34-64 0 0,-4 3 0 0 0,-6-7 4 0 0,-1 1 0 0 0,1 0 0 0 0,-1-1 0 0 0,1 1 0 0 0,-1 0 0 0 0,1 0 0 0 0,-1 0 0 0 0,1-1 0 0 0,-1 1 0 0 0,0 0 0 0 0,1 0 0 0 0,-1 0 0 0 0,0 0 0 0 0,0 0 0 0 0,0-1 0 0 0,0 1 0 0 0,0 0 0 0 0,0 0 0 0 0,0 0 0 0 0,0 0 0 0 0,0 0 0 0 0,0 0 1 0 0,0 0-1 0 0,-1-1 0 0 0,1 1 0 0 0,0 0 0 0 0,-1 0 0 0 0,1 0 0 0 0,0 0 0 0 0,-1-1 0 0 0,1 1 0 0 0,-1 0 0 0 0,0 0 0 0 0,1-1 0 0 0,-1 1 0 0 0,1-1 0 0 0,-1 1 0 0 0,0 0 0 0 0,0-1 0 0 0,1 1 0 0 0,-1-1 0 0 0,0 1 0 0 0,0-1 0 0 0,1 0 1 0 0,-1 1-1 0 0,0-1-4 0 0,-48 17 172 0 0,38-13-192 0 0,-38 3-518 0 0,27-10-4397 0 0,15 3 118 0 0</inkml:trace>
  <inkml:trace contextRef="#ctx0" brushRef="#br0" timeOffset="2164.246">2300 414 11488 0 0,'0'0'264'0'0,"18"-2"725"0"0,-1 8-890 0 0,11 20 2230 0 0,-22-19-1892 0 0,-1 1 1 0 0,0 0 0 0 0,0 0-1 0 0,-1 1 1 0 0,0-1 0 0 0,0 1-1 0 0,-1 0 1 0 0,0 0-1 0 0,0 3-437 0 0,-3-11 96 0 0,0-1-28 0 0,0 10 327 0 0,0-2-3172 0 0,0-8-3368 0 0</inkml:trace>
  <inkml:trace contextRef="#ctx0" brushRef="#br0" timeOffset="2400.976">2601 0 13248 0 0,'0'0'298'0'0,"0"0"46"0"0,0 0 22 0 0,0 0-48 0 0,0 0-187 0 0,0 0-10 0 0,3 9 511 0 0,17 72 987 0 0,6 9-1217 0 0,6 62-354 0 0,-20-97 85 0 0,2-1 0 0 0,2-1 0 0 0,12 24-133 0 0,-27-61 136 0 0,-2-6-5626 0 0,1-9 86 0 0</inkml:trace>
  <inkml:trace contextRef="#ctx0" brushRef="#br0" timeOffset="2731.409">2585 342 11056 0 0,'0'0'248'0'0,"0"0"34"0"0,2 0 22 0 0,15-3-99 0 0,1 1 0 0 0,-1 0 0 0 0,0 2 0 0 0,1 0 0 0 0,-1 1 0 0 0,13 2-205 0 0,32-3 728 0 0,-35 5-621 0 0,0-1 1 0 0,1-2 0 0 0,-1-1-1 0 0,1-1 1 0 0,2-1-108 0 0,39 10 246 0 0,-67-8-182 0 0,-2-1 21 0 0,0 1 91 0 0,1 2-97 0 0,-1 0 0 0 0,0 1 1 0 0,1-1-1 0 0,-1 0 0 0 0,-1 0 0 0 0,1 0 1 0 0,0 0-1 0 0,-1 0 0 0 0,0 0 0 0 0,0 0 1 0 0,0 0-1 0 0,0 0 0 0 0,0-1 1 0 0,0 1-1 0 0,-1 0 0 0 0,1 0 0 0 0,-1-1 1 0 0,-2 3-80 0 0,-5 13 569 0 0,-29 50 765 0 0,33-56-1131 0 0,4-11-179 0 0,0 1-1 0 0,0-1 1 0 0,0 1-1 0 0,0-1 1 0 0,1 1-1 0 0,-1 0 1 0 0,1-1-1 0 0,-1 1 1 0 0,1 0-1 0 0,0-1 1 0 0,0 1 0 0 0,-1 0-1 0 0,1-1 1 0 0,0 1-1 0 0,0 0 1 0 0,1 0-1 0 0,-1-1 1 0 0,0 1-1 0 0,1 0 1 0 0,-1-1-1 0 0,1 1 1 0 0,-1-1-1 0 0,1 2-23 0 0,0-2-7 0 0,1 0 0 0 0,-1 0 0 0 0,0 0 0 0 0,0 0 0 0 0,0-1 0 0 0,1 1 0 0 0,-1 0 0 0 0,1-1 0 0 0,-1 1 0 0 0,0-1 0 0 0,1 1 0 0 0,-1-1 1 0 0,1 1-1 0 0,-1-1 0 0 0,1 0 0 0 0,-1 0 0 0 0,1 0 0 0 0,-1 0 0 0 0,1 0 0 0 0,0 0 0 0 0,-1 0 0 0 0,1-1 0 0 0,-1 1 0 0 0,0 0 0 0 0,1-1 0 0 0,-1 1 0 0 0,1-1 0 0 0,0 0 7 0 0,15-6-5222 0 0,-5 1-632 0 0</inkml:trace>
  <inkml:trace contextRef="#ctx0" brushRef="#br0" timeOffset="2896.422">3188 163 11664 0 0,'0'0'264'0'0,"-5"4"733"0"0,1 0-1053 0 0,1-1 0 0 0,1 1 1 0 0,-1 0-1 0 0,0 0 0 0 0,1 0 0 0 0,0 0 0 0 0,0 0 0 0 0,0 0 1 0 0,0 1-1 0 0,1-1 0 0 0,0 0 0 0 0,0 1 0 0 0,0-1 1 0 0,0 2 55 0 0,1-3-206 0 0,1-1-1 0 0,-1 0 1 0 0,1 0 0 0 0,-1 1 0 0 0,1-1 0 0 0,0 0 0 0 0,0 0 0 0 0,0 0 0 0 0,0 0 0 0 0,0 0 0 0 0,1 0 0 0 0,-1-1 0 0 0,1 1-1 0 0,-1 0 1 0 0,1-1 0 0 0,-1 1 0 0 0,1-1 0 0 0,0 1 0 0 0,0-1 0 0 0,0 0 0 0 0,0 0 0 0 0,0 0 0 0 0,0 1 206 0 0,10 1-3188 0 0</inkml:trace>
  <inkml:trace contextRef="#ctx0" brushRef="#br0" timeOffset="3422.482">3265 294 10768 0 0,'0'0'241'0'0,"-2"0"38"0"0,-12 6-65 0 0,1 0-1 0 0,-1 0 1 0 0,1 1 0 0 0,1 1 0 0 0,-1 0 0 0 0,1 1 0 0 0,-8 7-214 0 0,8-5 348 0 0,0 0 0 0 0,1 1-1 0 0,0 0 1 0 0,1 1 0 0 0,1 0 0 0 0,0 1 0 0 0,0 0 0 0 0,1 1-348 0 0,7-11 200 0 0,1-2-181 0 0,0-1 1 0 0,1 0 0 0 0,-1 0 0 0 0,1 1 0 0 0,0-1 0 0 0,-1 0 0 0 0,1 0 0 0 0,0 0 0 0 0,-1 0 0 0 0,1 0 0 0 0,0 0 0 0 0,0 0 0 0 0,0 0 0 0 0,0 0 0 0 0,0 0 0 0 0,0-1 0 0 0,1 1 0 0 0,-1 0 0 0 0,0-1 0 0 0,0 1 0 0 0,0-1 0 0 0,1 1 0 0 0,-1-1 0 0 0,0 1 0 0 0,0-1 0 0 0,1 0 0 0 0,-1 0 0 0 0,0 0 0 0 0,1 0 0 0 0,-1 0 0 0 0,0 0 0 0 0,1 0 0 0 0,-1 0 0 0 0,0 0 0 0 0,1 0 0 0 0,-1-1 0 0 0,0 1 0 0 0,0-1 0 0 0,1 1-1 0 0,-1-1 1 0 0,0 1 0 0 0,0-1 0 0 0,0 0 0 0 0,0 0 0 0 0,1 1 0 0 0,-1-1 0 0 0,0-1-20 0 0,7 0 101 0 0,6-4-124 0 0,1 1-1 0 0,-1-2 0 0 0,-1 0 0 0 0,1-1 0 0 0,-1 0 0 0 0,-1-1 0 0 0,1-1 0 0 0,-2 0 0 0 0,2-1 24 0 0,68-49-1227 0 0,-38 42 291 0 0,-40 17 915 0 0,-1 0 1 0 0,0 0-1 0 0,1 0 1 0 0,-1 0-1 0 0,1 1 1 0 0,-1-1-1 0 0,1 0 1 0 0,0 1-1 0 0,-1 0 1 0 0,1 0-1 0 0,0 0 1 0 0,-1 0-1 0 0,1 0 1 0 0,-1 0-1 0 0,1 1 1 0 0,0-1-1 0 0,-1 1 1 0 0,1 0-1 0 0,-1 0 1 0 0,1 0-1 0 0,-1 0 1 0 0,0 0-1 0 0,1 0 1 0 0,-1 1-1 0 0,0-1 1 0 0,0 1-1 0 0,0-1 1 0 0,0 1-1 0 0,0 0 1 0 0,0 0-1 0 0,-1 0 1 0 0,1 0-1 0 0,0 0 1 0 0,-1 0-1 0 0,0 1 1 0 0,1-1-1 0 0,-1 0 1 0 0,0 1-1 0 0,0-1 1 0 0,-1 1-1 0 0,1-1 1 0 0,0 2 20 0 0,19 117 1184 0 0,-20-68 128 0 0,0-51-1031 0 0,0-2 7 0 0,0 0 6 0 0,0 0 2 0 0,0 0-12 0 0,0 0-52 0 0,0 0-28 0 0,0 0-4 0 0,3-31 160 0 0,26-42-280 0 0,-15 49-136 0 0,-8 10-28 0 0,2 1-1 0 0,-1 0 1 0 0,2 1 0 0 0,0 0-1 0 0,0 0 1 0 0,1 1-1 0 0,0 0 1 0 0,1 1-1 0 0,8-6 85 0 0,-13 11-35 0 0,-2 1 24 0 0,1 0 0 0 0,-1 0 0 0 0,1 1 0 0 0,-1-1 0 0 0,1 1 0 0 0,0 0 0 0 0,0 0 0 0 0,1 1 0 0 0,-1 0 0 0 0,0 0 0 0 0,1 0 0 0 0,0 0 0 0 0,-1 1 0 0 0,1 0 0 0 0,0 0 0 0 0,0 1 0 0 0,-1-1 0 0 0,1 1 0 0 0,0 1 0 0 0,0-1 0 0 0,0 1 0 0 0,-1 0 0 0 0,1 0 0 0 0,0 0 0 0 0,2 2 11 0 0,32 49 308 0 0,-22-22-223 0 0,-7-11-74 0 0,-1 2 0 0 0,0 0-1 0 0,-2 0 1 0 0,0 0 0 0 0,-2 1 0 0 0,3 16-11 0 0,-7-31 12 0 0,4 15-4923 0 0,-2-8-673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7:10.88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52 315 6248 0 0,'0'0'133'0'0,"0"0"23"0"0,0 0 15 0 0,2-1-15 0 0,8-15-28 0 0,-10 16 366 0 0,0 0 157 0 0,0 0 21 0 0,-3-5 314 0 0,2 6 2579 0 0,1 45-2661 0 0,-4 9-152 0 0,-8 21-64 0 0,7-31-320 0 0,-6 24-166 0 0,8 5-36 0 0,-1 5 7 0 0,-1-10 5 0 0,1-10-23 0 0,-7-31-90 0 0,11-26-2 0 0,0-2 18 0 0,0 0-13 0 0,0 0-4 0 0,2-1 4 0 0,1-1-41 0 0,0 0-1 0 0,0-1 1 0 0,-1 0-1 0 0,1 0 1 0 0,-1 0-1 0 0,1 0 1 0 0,-1 0-1 0 0,0 0 1 0 0,0-1-1 0 0,0 1 0 0 0,0-1 1 0 0,-1 0-1 0 0,0 1 1 0 0,1-1-1 0 0,-1 0 1 0 0,-1 0-1 0 0,1 1 1 0 0,0-1-1 0 0,-1-2-26 0 0,5-76-195 0 0,-18-40-711 0 0,-2 50 389 0 0,15-49 197 0 0,12 70 320 0 0,-11 44 0 0 0,8-11 12 0 0,-5 18 52 0 0,4 0 28 0 0,-1 7 20 0 0,68 66 122 0 0,-49-32-181 0 0,15-4-53 0 0,2 2 11 0 0,-14-4 106 0 0,7-4 77 0 0,-8-1 39 0 0,-17-23-192 0 0,25 31 51 0 0,-22-21 15 0 0,-29-2-1489 0 0,4-11 786 0 0</inkml:trace>
  <inkml:trace contextRef="#ctx0" brushRef="#br0" timeOffset="158.697">21 647 13016 0 0,'0'0'297'0'0,"0"0"39"0"0,0 0 17 0 0,0 0-37 0 0,1 0-206 0 0,25-10 313 0 0,0 2 1 0 0,0 1 0 0 0,1 1 0 0 0,0 1-1 0 0,0 2 1 0 0,6 0-424 0 0,85-6 257 0 0,-87 5-357 0 0</inkml:trace>
  <inkml:trace contextRef="#ctx0" brushRef="#br0" timeOffset="7273.25">2220 447 6992 0 0,'0'0'157'0'0,"0"0"23"0"0,0 0 12 0 0,0 0-27 0 0,2-3-107 0 0,-1 2 59 0 0,-1 1 14 0 0,0 0-3 0 0,-15-32 4306 0 0,-36 33-2796 0 0,32 6-1442 0 0,0 0 0 0 0,1 0 0 0 0,-1 2 0 0 0,2 0 1 0 0,0 2-1 0 0,-13 9-196 0 0,-32 42 759 0 0,60-60-717 0 0,-1 1 1 0 0,1 1 0 0 0,0-1-1 0 0,0 0 1 0 0,0 0 0 0 0,1 1-1 0 0,-1-1 1 0 0,1 1-1 0 0,0-1 1 0 0,0 1 0 0 0,0 0-1 0 0,0-1 1 0 0,1 1 0 0 0,-1 0-1 0 0,1 0 1 0 0,0-1 0 0 0,0 1-1 0 0,0 1-42 0 0,1-3 127 0 0,0-1-6 0 0,2 2-85 0 0,0 0 0 0 0,-1-1 0 0 0,1 0 0 0 0,0 1 0 0 0,1-1 0 0 0,-1 0 0 0 0,0 0 0 0 0,0-1 0 0 0,1 1 0 0 0,-1-1 0 0 0,1 0 0 0 0,-1 0 0 0 0,1 0 0 0 0,0 0 0 0 0,-1 0 0 0 0,1-1 0 0 0,0 0 0 0 0,0 1 0 0 0,-1-2 0 0 0,1 1 0 0 0,0 0 0 0 0,0-1 0 0 0,-1 1 0 0 0,1-1 0 0 0,0 0 0 0 0,-1-1 0 0 0,1 1 0 0 0,-1 0 0 0 0,0-1 0 0 0,3-1-36 0 0,37-21 60 0 0,61-70 160 0 0,-87 67-192 0 0,0 0 0 0 0,-2-2 0 0 0,-1 0-1 0 0,-1-1 1 0 0,5-20-28 0 0,-3 11-11 0 0,15-95 11 0 0,-21 75 0 0 0,-6-26-162 0 0,-3 83 107 0 0,0 2-4 0 0,-18 4 47 0 0,15 1 12 0 0,-1 0 0 0 0,1-1 0 0 0,1 2 0 0 0,-1-1 0 0 0,1 0 0 0 0,-1 0 0 0 0,1 1 0 0 0,1 0 0 0 0,-1-1 0 0 0,1 1 0 0 0,0 0 0 0 0,0 2 0 0 0,1-4 0 0 0,-8 44 0 0 0,12 24 0 0 0,16 74 206 0 0,-4-36 108 0 0,3-24-174 0 0,1-43-64 0 0,14-16-654 0 0,-15-23-4655 0 0,-10-4-475 0 0</inkml:trace>
  <inkml:trace contextRef="#ctx0" brushRef="#br0" timeOffset="7574.302">2546 152 10600 0 0,'0'0'308'0'0,"0"0"-2"0"0,-1 2-196 0 0,-13 142 3350 0 0,13-119-2965 0 0,0 0 0 0 0,2-1 0 0 0,1 1 0 0 0,1-1 0 0 0,5 20-495 0 0,-8-41 27 0 0,1-1-1 0 0,0 1 1 0 0,0 0-1 0 0,1-1 0 0 0,-1 1 1 0 0,0-1-1 0 0,1 1 1 0 0,0-1-1 0 0,-1 1 0 0 0,1-1 1 0 0,0 0-1 0 0,0 0 1 0 0,0 0-1 0 0,0 0 0 0 0,1-1 1 0 0,-1 1-1 0 0,1 0 1 0 0,-1-1-1 0 0,1 0 0 0 0,-1 1 1 0 0,1-1-1 0 0,0 0 1 0 0,-1-1-1 0 0,1 1 0 0 0,0 0 1 0 0,0-1-1 0 0,0 1 1 0 0,-1-1-1 0 0,1 0 0 0 0,0 0 1 0 0,0 0-1 0 0,0 0 1 0 0,0-1-1 0 0,0 1 0 0 0,1-1-26 0 0,42-9-1688 0 0,-45 9-4247 0 0</inkml:trace>
  <inkml:trace contextRef="#ctx0" brushRef="#br0" timeOffset="7772.256">2562 347 12608 0 0,'0'0'289'0'0,"1"-5"795"0"0,1 2-976 0 0,0 0 1 0 0,0 0-1 0 0,1 0 0 0 0,0 0 1 0 0,-1 1-1 0 0,1-1 0 0 0,0 1 1 0 0,0 0-1 0 0,0 0 1 0 0,1 0-1 0 0,-1 0 0 0 0,0 1 1 0 0,1-1-1 0 0,-1 1 0 0 0,1 0 1 0 0,-1 0-1 0 0,1 0 1 0 0,0 0-1 0 0,-1 1 0 0 0,1 0 1 0 0,0-1-1 0 0,0 1 0 0 0,-1 1 1 0 0,1-1-1 0 0,0 0-108 0 0,102 1 200 0 0,-80-1-291 0 0</inkml:trace>
  <inkml:trace contextRef="#ctx0" brushRef="#br1" timeOffset="81065.964">2713 640 6328 0 0,'0'0'184'0'0,"0"0"80"0"0,0 0 210 0 0,0 0 94 0 0,0 0 22 0 0,0 0 4 0 0,0 0 13 0 0,0 0 8 0 0,0 0 1 0 0,0 0-27 0 0,0 0-112 0 0,0 0-49 0 0,15 1 2727 0 0,-20 7-3012 0 0,0 0-1 0 0,-1 0 1 0 0,0 0 0 0 0,-1-1-1 0 0,0 0 1 0 0,0-1 0 0 0,0 1 0 0 0,-1-1-1 0 0,0-1 1 0 0,0 1 0 0 0,-1-1-1 0 0,-2 1-142 0 0,0 0 76 0 0,-82 32 129 0 0,84-36-176 0 0,1 1 1 0 0,-1-2-1 0 0,0 1 0 0 0,0-1 0 0 0,1-1 0 0 0,-1 0 0 0 0,0 0 1 0 0,0-1-1 0 0,0 1 0 0 0,1-2 0 0 0,-1 0 0 0 0,0 0 1 0 0,1 0-1 0 0,-1-1 0 0 0,1 0 0 0 0,0-1 0 0 0,0 0 0 0 0,-3-2-29 0 0,-18-20 198 0 0,-29-18-156 0 0,51 44-56 0 0,-1-1-1 0 0,1 1 0 0 0,-1 1 0 0 0,1-1 0 0 0,-1 1 0 0 0,1 1 0 0 0,0-1 0 0 0,-1 1 0 0 0,1 0 0 0 0,0 1 0 0 0,0 0 1 0 0,0 0-1 0 0,0 0 0 0 0,1 1 0 0 0,0 0 0 0 0,-6 5 15 0 0,-29 13 66 0 0,20-12-60 0 0,-2-1-1 0 0,1 0 0 0 0,-1-2 1 0 0,-1 0-1 0 0,-7 0-5 0 0,12-4 43 0 0,11-1-10 0 0,0 0 0 0 0,0-1-1 0 0,0 0 1 0 0,0-1-1 0 0,-1 1 1 0 0,1-1-1 0 0,0-1 1 0 0,0 0-1 0 0,-1 0 1 0 0,1 0-1 0 0,-4-2-32 0 0,-36-11 144 0 0,45 13-144 0 0,1 0 0 0 0,0 1 0 0 0,-1-1 0 0 0,1 1 0 0 0,-1-1 0 0 0,1 1 0 0 0,-1 0 0 0 0,1 0 0 0 0,-1 0 0 0 0,1 0 0 0 0,-1 0 0 0 0,1 1 0 0 0,-1-1 0 0 0,1 1 0 0 0,-1-1 0 0 0,1 1 0 0 0,0 0 0 0 0,-1 0 0 0 0,1 0 0 0 0,-1 0 0 0 0,-17 6 0 0 0,-63 29 0 0 0,-32 7 0 0 0,105-39 0 0 0,0 0-1 0 0,-1-1 1 0 0,0-1-1 0 0,1 0 1 0 0,-1 0-1 0 0,0-1 1 0 0,0 0-1 0 0,0-1 1 0 0,0 0-1 0 0,0-1 1 0 0,0 0-1 0 0,0-1 1 0 0,1 0-1 0 0,-1-1 0 0 0,-6-2 1 0 0,-48-37 128 0 0,64 41-130 0 0,0 0 0 0 0,-1 1 0 0 0,1-1 0 0 0,-1 0 0 0 0,1 1 0 0 0,-1 0 0 0 0,1-1 0 0 0,-1 1 0 0 0,0 0 0 0 0,1-1 0 0 0,-1 1 0 0 0,1 0 0 0 0,-1 0 0 0 0,0 0 0 0 0,1 1 0 0 0,-1-1 0 0 0,1 0 0 0 0,-1 1 0 0 0,1-1 0 0 0,-1 1 0 0 0,1-1 0 0 0,-1 1 0 0 0,1-1 0 0 0,-1 1 0 0 0,0 1 2 0 0,-4 0-14 0 0,-47 20 12 0 0,25-10-29 0 0,0-1-1 0 0,0-1 1 0 0,-1-2-1 0 0,-15 2 32 0 0,-71-3 64 0 0,92-14-64 0 0,-60-28 128 0 0,58 22-202 0 0,17 11 62 0 0,0 1 0 0 0,0 1-1 0 0,0-1 1 0 0,-1 1 0 0 0,1 1 0 0 0,0 0 0 0 0,0 0 0 0 0,0 0 0 0 0,0 1 0 0 0,1 0 0 0 0,-1 1 0 0 0,0 0 0 0 0,1 0 0 0 0,0 0-1 0 0,-1 1 13 0 0,-17 10-65 0 0,14-7 63 0 0,0-1 0 0 0,-1 0 0 0 0,0 0 0 0 0,-1-1 0 0 0,1-1 0 0 0,-1 0-1 0 0,-3 0 3 0 0,-14 1 0 0 0,17-2 0 0 0,-1 0 0 0 0,1-1 0 0 0,-1-1 0 0 0,0 0 0 0 0,0-1 0 0 0,0 0 0 0 0,-3-2 0 0 0,-17-8 54 0 0,9-7-44 0 0,6 11-154 0 0,-8 11 0 0 0,-36 44-8 0 0,49-39 152 0 0,6-6 40 0 0,0 0-1 0 0,0 0 1 0 0,0-1-1 0 0,0 0 1 0 0,-1-1-1 0 0,1 1 1 0 0,-1-2-1 0 0,0 1 0 0 0,1-1 1 0 0,-1 0-1 0 0,0-1 1 0 0,-2 0-40 0 0,-43 0 294 0 0,38 11-563 0 0,5-6-528 0 0,10-4 327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8:53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9445 21 4232 0 0,'0'0'91'0'0,"0"0"11"0"0,0 0 12 0 0,0 0 28 0 0,0 0 77 0 0,-9-11 881 0 0,7 10-1058 0 0,-1 0 0 0 0,1-1 0 0 0,-1 1 0 0 0,1 0 0 0 0,-1 1 0 0 0,1-1 0 0 0,-1 0-1 0 0,0 1 1 0 0,1-1 0 0 0,-1 1 0 0 0,0 0 0 0 0,0 0 0 0 0,1 0 0 0 0,-1 0 0 0 0,0 1 0 0 0,1-1 0 0 0,-3 1-42 0 0,-99 7 1231 0 0,-57 12-631 0 0,41-12-142 0 0,-22-2 140 0 0,-13 1-110 0 0,-164-4 101 0 0,-4 4-20 0 0,63 7-298 0 0,33-3-132 0 0,-106-8 50 0 0,52 1-178 0 0,106-1-11 0 0,-78 14 0 0 0,25-4 72 0 0,-349 40 88 0 0,383-42-160 0 0,-360 19 410 0 0,388-15-164 0 0,-57-6-246 0 0,13 3 0 0 0,144-7 6 0 0,-152 3 52 0 0,135-11 22 0 0,0 3 0 0 0,1 4 0 0 0,-12 4-80 0 0,-173 2 277 0 0,97-8-250 0 0,-12 19-17 0 0,60-11 44 0 0,37-11-24 0 0,-58 1 147 0 0,1 5 0 0 0,-8 7-177 0 0,-249 7-98 0 0,128 8-140 0 0,22-16 454 0 0,55-1-263 0 0,58 0 199 0 0,-102-3-393 0 0,-42 20 518 0 0,187-16-272 0 0,0-4 1 0 0,0-4-1 0 0,-22-5-5 0 0,8 1 168 0 0,-77 6 59 0 0,148-2-227 0 0,31 0-952 0 0,3 3-3808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17:35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5448 1 6912 0 0,'3'0'157'0'0,"10"3"23"0"0,-10-3 11 0 0,-3 0 74 0 0,0 0 308 0 0,0 0 135 0 0,0 0 27 0 0,0 0-15 0 0,0 0-93 0 0,0 0-41 0 0,6 6 1909 0 0,-24-1-1044 0 0,-53 3 312 0 0,-375 13 275 0 0,158-24-1233 0 0,155 6-832 0 0,-159 30 1159 0 0,208-17-750 0 0,52-8-317 0 0,-1-1 0 0 0,0-1 0 0 0,0-2 0 0 0,0-1 0 0 0,0-1 0 0 0,-1-2 0 0 0,1-2 0 0 0,0-1 0 0 0,-1-1 0 0 0,-13-5-65 0 0,-45-20 75 0 0,28 15-22 0 0,-31 2-53 0 0,-28 18 0 0 0,82-1 0 0 0,1 1 0 0 0,0 2 0 0 0,1 2 0 0 0,-25 10 0 0 0,17-6 0 0 0,-15 5 1 0 0,25-6 55 0 0,-1-2 0 0 0,-1-2-1 0 0,0-1 1 0 0,-34 2-56 0 0,33-8 53 0 0,0-2 0 0 0,0-1-1 0 0,0-3 1 0 0,-16-3-53 0 0,10-2 51 0 0,-3-1-28 0 0,-1 1-1 0 0,0 3 1 0 0,0 2-1 0 0,-44 2-22 0 0,-132 25-60 0 0,184-16 57 0 0,-1-2 0 0 0,1-2 0 0 0,-1-2 0 0 0,-26-3 3 0 0,-80-6 0 0 0,-67 22 0 0 0,-11 21 0 0 0,-18 7 11 0 0,-100-32 425 0 0,257-11-231 0 0,-31-1 267 0 0,48-1-384 0 0,-1 4-1 0 0,-45 6-87 0 0,68-3 69 0 0,-56 12-430 0 0,102-14 391 0 0,1-1-1083 0 0,0 0-4719 0 0,2-1-1615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17:32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92 12496 0 0,'-22'-10'281'0'0,"18"8"40"0"0,4 2 22 0 0,-2 0-39 0 0,2 0-302 0 0,-1 0 0 0 0,1 0 0 0 0,0 0 0 0 0,-1 0 0 0 0,1 0 0 0 0,0 0 0 0 0,-1 0 0 0 0,1 0 0 0 0,0 0 0 0 0,-1 0 0 0 0,1 0 0 0 0,0 1 0 0 0,-1-1 0 0 0,1 0 0 0 0,0 0 0 0 0,0 0 0 0 0,-1 1 0 0 0,1-1 0 0 0,0 0 0 0 0,0 0 0 0 0,-1 1 0 0 0,1-1 0 0 0,0 0 0 0 0,0 0 0 0 0,0 1 0 0 0,0-1 0 0 0,-1 0 0 0 0,1 1 0 0 0,0-1 0 0 0,0 0 0 0 0,0 1 0 0 0,0-1 0 0 0,0 0 0 0 0,0 1 0 0 0,0-1 0 0 0,0 0 0 0 0,0 1 0 0 0,0-1 0 0 0,0 0 0 0 0,0 1 1 0 0,0-1-1 0 0,0 0 0 0 0,0 1 0 0 0,0-1 0 0 0,0 0 0 0 0,0 1 0 0 0,1-1 0 0 0,-1 0 0 0 0,0 1 0 0 0,0-1 0 0 0,0 0 0 0 0,1 0 0 0 0,-1 1 0 0 0,0-1 0 0 0,0 0 0 0 0,1 0 0 0 0,-1 1-2 0 0,0 0 14 0 0,2 64 248 0 0,6 12 226 0 0,-3 18 249 0 0,-10 52 318 0 0,2-38-350 0 0,12 8 139 0 0,22-20-538 0 0,-30-97-302 0 0,-1 0 1 0 0,0-1-1 0 0,0 1 0 0 0,0 0 0 0 0,1 0 0 0 0,-1-1 0 0 0,0 1 0 0 0,0 0 0 0 0,1 0 0 0 0,-1 0 0 0 0,0-1 0 0 0,1 1 0 0 0,-1 0 0 0 0,0 0 0 0 0,1 0 0 0 0,-1 0 0 0 0,0 0 0 0 0,1 0 0 0 0,-1 0 0 0 0,0 0 0 0 0,1 0 0 0 0,-1 0 0 0 0,0 0 0 0 0,1 0 0 0 0,-1 0 1 0 0,0 0-1 0 0,1 0 0 0 0,-1 0 0 0 0,0 0 0 0 0,1 0 0 0 0,-1 0 0 0 0,0 0 0 0 0,1 0 0 0 0,-1 0 0 0 0,0 1 0 0 0,0-1 0 0 0,1 0 0 0 0,-1 0 0 0 0,0 0 0 0 0,0 1 0 0 0,1-1 0 0 0,-1 0 0 0 0,0 0 0 0 0,0 1 0 0 0,1-1 0 0 0,-1 0 0 0 0,0 1 0 0 0,0-1 0 0 0,0 0 0 0 0,0 1 1 0 0,0-1-1 0 0,1 0 0 0 0,-1 0 0 0 0,0 1 0 0 0,0-1 0 0 0,0 0 0 0 0,0 1 0 0 0,0-1 0 0 0,0 1 0 0 0,0-1 0 0 0,0 0 0 0 0,0 1 0 0 0,0-1 0 0 0,0 0 0 0 0,0 1-4 0 0,-13-67-3088 0 0,11 39 1504 0 0,-3-4-14 0 0</inkml:trace>
  <inkml:trace contextRef="#ctx0" brushRef="#br0" timeOffset="280.07">16 102 11616 0 0,'-15'-34'674'0'0,"17"25"-554"0"0,8-18 271 0 0,-5 23 26 0 0,35-16 761 0 0,-33 18-1049 0 0,1 1 1 0 0,0-1 0 0 0,-1 1-1 0 0,1 0 1 0 0,0 1 0 0 0,0 0-1 0 0,-1 0 1 0 0,1 1 0 0 0,0 0 0 0 0,-1 0-1 0 0,1 0 1 0 0,0 1 0 0 0,-1 1-1 0 0,0-1 1 0 0,1 1 0 0 0,-1 0 0 0 0,0 1-1 0 0,2 1-129 0 0,-7-4 19 0 0,8 4 126 0 0,0 0 0 0 0,0 0 1 0 0,-1 1-1 0 0,0 1 0 0 0,0-1 1 0 0,-1 1-1 0 0,1 1 0 0 0,-1 0 1 0 0,-1 0-1 0 0,0 0 0 0 0,0 1 1 0 0,0 0-1 0 0,-1 0 0 0 0,2 6-145 0 0,-7-12 61 0 0,0 1 0 0 0,0-1-1 0 0,0 1 1 0 0,0-1-1 0 0,-1 1 1 0 0,0-1-1 0 0,1 1 1 0 0,-1-1-1 0 0,-1 1 1 0 0,1-1 0 0 0,0 1-1 0 0,-1-1 1 0 0,0 1-1 0 0,0-1 1 0 0,0 1-1 0 0,0-1 1 0 0,0 0-1 0 0,-1 1 1 0 0,1-1-1 0 0,-1 0 1 0 0,0 0 0 0 0,0 0-1 0 0,0 0 1 0 0,-3 2-61 0 0,-6 7 95 0 0,-1-1-1 0 0,0 0 1 0 0,-1 0 0 0 0,0-1 0 0 0,-1-1-1 0 0,0 0 1 0 0,-10 3-95 0 0,-37 26-71 0 0,-5-1-1391 0 0,32-20-2763 0 0,21-10-1469 0 0</inkml:trace>
  <inkml:trace contextRef="#ctx0" brushRef="#br0" timeOffset="611.62">426 505 13072 0 0,'0'0'297'0'0,"-3"7"394"0"0,5 26-247 0 0,-8 13-444 0 0,-16 33 641 0 0,14-56 18 0 0,6 10 544 0 0,3-16-528 0 0,8-6-158 0 0,-5-9-424 0 0,1 0 0 0 0,-1 0 0 0 0,1 0-1 0 0,-1-1 1 0 0,1 1 0 0 0,0-1-1 0 0,0 0 1 0 0,-1-1 0 0 0,1 1 0 0 0,0-1-1 0 0,0 0 1 0 0,0 0 0 0 0,0 0-1 0 0,-1-1 1 0 0,6 0-93 0 0,-7 0 30 0 0,1 0-1 0 0,-1 0 1 0 0,0 0-1 0 0,0 0 1 0 0,1 0-1 0 0,-1-1 1 0 0,0 1-1 0 0,0-1 1 0 0,0 0-1 0 0,-1 0 1 0 0,1 0-1 0 0,0 0 1 0 0,-1-1-1 0 0,1 1 1 0 0,-1-1-1 0 0,0 0 1 0 0,0 1-1 0 0,0-1 1 0 0,0 0-1 0 0,0 0 1 0 0,-1 0-1 0 0,1 0 1 0 0,-1-1-1 0 0,0 1 1 0 0,0 0 0 0 0,0 0-1 0 0,0-1 1 0 0,-1 1-1 0 0,1-1 1 0 0,-1 1-1 0 0,0-1 1 0 0,0 1-1 0 0,0 0 1 0 0,-1-1-1 0 0,1 1 1 0 0,-1-1-30 0 0,-3-6-15 0 0,0 0 1 0 0,-1 0 0 0 0,0 0-1 0 0,0 1 1 0 0,-2-1-1 0 0,1 1 1 0 0,-1 1 0 0 0,0-1-1 0 0,0 1 1 0 0,-4-2 14 0 0,5 5-67 0 0,0-1 36 0 0,0 0 0 0 0,0 1 1 0 0,0 0-1 0 0,-1 0 0 0 0,0 1 0 0 0,0 0 0 0 0,0 0 0 0 0,0 0 0 0 0,-1 1 0 0 0,0 0 31 0 0,-97-10-728 0 0,62 16-1007 0 0,42-2 497 0 0,-1-2-2857 0 0,-4-2-1218 0 0</inkml:trace>
  <inkml:trace contextRef="#ctx0" brushRef="#br0" timeOffset="1088.783">656 407 13560 0 0,'0'0'306'0'0,"0"5"752"0"0,-6 73-646 0 0,-7-9 963 0 0,11-50-696 0 0,2-16-603 0 0,-1-1 0 0 0,0 1 1 0 0,1-1-1 0 0,-1 1 0 0 0,1-1 0 0 0,0 1 0 0 0,0 0 0 0 0,0-1 0 0 0,0 1 1 0 0,1-1-1 0 0,-1 1 0 0 0,1-1 0 0 0,-1 1 0 0 0,1-1 0 0 0,0 1 0 0 0,0-1 0 0 0,0 0 1 0 0,0 1-1 0 0,0-1 0 0 0,1 0 0 0 0,-1 0 0 0 0,1 0 0 0 0,-1 0 0 0 0,1 0 1 0 0,0 0-1 0 0,0 0 0 0 0,0-1 0 0 0,1 2-76 0 0,-1-2 25 0 0,0 0-1 0 0,0 0 1 0 0,0 0-1 0 0,0 0 1 0 0,1-1 0 0 0,-1 1-1 0 0,0 0 1 0 0,0-1-1 0 0,1 0 1 0 0,-1 1 0 0 0,0-1-1 0 0,1 0 1 0 0,-1 0-1 0 0,1 0 1 0 0,-1-1 0 0 0,0 1-1 0 0,1-1 1 0 0,-1 1-1 0 0,0-1 1 0 0,0 0-1 0 0,0 0 1 0 0,1 0 0 0 0,-1 0-1 0 0,0 0 1 0 0,0 0-1 0 0,0 0 1 0 0,0-1 0 0 0,-1 1-1 0 0,1-1 1 0 0,0 0-1 0 0,-1 1 1 0 0,1-1 0 0 0,-1 0-1 0 0,1 0 1 0 0,-1 0-1 0 0,1-1-24 0 0,22-51 162 0 0,4-1-561 0 0,-10 15-178 0 0,-17 31 837 0 0,5 9-102 0 0,-5 1-164 0 0,1 0-12 0 0,-1 1 0 0 0,1-1 1 0 0,-1 1-1 0 0,0 0 0 0 0,1-1 1 0 0,-1 1-1 0 0,0 0 0 0 0,0 0 1 0 0,0 0-1 0 0,0 0 0 0 0,-1 0 1 0 0,1 0-1 0 0,0 0 0 0 0,-1 0 1 0 0,0 1-1 0 0,1-1 0 0 0,-1 0 1 0 0,0 0-1 0 0,0 0 0 0 0,0 0 18 0 0,6 26-84 0 0,20 19 96 0 0,26-8 386 0 0,0-33 426 0 0,-31-18-87 0 0,-19 10-708 0 0,0 0 1 0 0,0 0-1 0 0,0-1 1 0 0,-1 1-1 0 0,1-1 1 0 0,-1 0-1 0 0,1 1 1 0 0,-1-1-1 0 0,0 0 1 0 0,0 0-1 0 0,0 0 1 0 0,0 0-1 0 0,-1 0 1 0 0,1 0-1 0 0,-1 0 1 0 0,0-1-30 0 0,3-9 101 0 0,-10-32 163 0 0,-2 12-120 0 0,-3-32-104 0 0,7-27-1721 0 0,15 58 76 0 0,-6 25 1224 0 0,-6 8-5053 0 0,10-2-360 0 0</inkml:trace>
  <inkml:trace contextRef="#ctx0" brushRef="#br0" timeOffset="1753.427">1156 545 12600 0 0,'0'0'366'0'0,"0"0"1"0"0,1 2-235 0 0,17 18-69 0 0,-17-19 182 0 0,11 4 406 0 0,-8-4-465 0 0,1-1 0 0 0,-1-1 1 0 0,0 1-1 0 0,1-1 0 0 0,-1 0 1 0 0,0 0-1 0 0,0 0 0 0 0,0 0 1 0 0,0-1-1 0 0,0 1 1 0 0,0-1-1 0 0,0 0 0 0 0,0 0 1 0 0,-1-1-1 0 0,1 1 0 0 0,-1-1 1 0 0,1 0-1 0 0,-1 0 0 0 0,0 0 1 0 0,0 0-1 0 0,0 0 1 0 0,-1-1-1 0 0,1 1 0 0 0,-1-1 1 0 0,0 0-1 0 0,0 0 0 0 0,1-3-186 0 0,2-6 88 0 0,-1-1 0 0 0,0 0 0 0 0,-1 0 0 0 0,-1 0 0 0 0,0 0 0 0 0,-1 0 0 0 0,0-8-88 0 0,-1 18 4 0 0,0 1-1 0 0,0 0 0 0 0,0 0 1 0 0,-1 0-1 0 0,1 0 0 0 0,-1 0 1 0 0,0-1-1 0 0,0 1 0 0 0,0 0 1 0 0,0 1-1 0 0,0-1 0 0 0,-1 0 1 0 0,1 0-1 0 0,-1 0 0 0 0,0 1 1 0 0,1-1-1 0 0,-1 1 0 0 0,-1-1 1 0 0,1 1-1 0 0,0 0 0 0 0,0 0 1 0 0,-1 0-1 0 0,1 0 0 0 0,-1 0 1 0 0,0 1-1 0 0,0-1 0 0 0,1 1 1 0 0,-1 0-1 0 0,0 0 0 0 0,0 0 1 0 0,0 0-1 0 0,0 0 0 0 0,-1 0 1 0 0,1 1-1 0 0,0 0 0 0 0,0-1-3 0 0,-1 2-8 0 0,0 1 0 0 0,0-1 0 0 0,0 1 1 0 0,0-1-1 0 0,0 1 0 0 0,0 0 0 0 0,1 0 0 0 0,-1 1 0 0 0,1-1 0 0 0,-1 1 0 0 0,1-1 0 0 0,0 1 0 0 0,0 0 0 0 0,0 1 0 0 0,1-1 0 0 0,-1 0 0 0 0,1 1 0 0 0,0-1 0 0 0,-1 3 8 0 0,-6 6-3 0 0,2-3 6 0 0,1 0 0 0 0,0 1 0 0 0,0 0 0 0 0,1 0 0 0 0,0 0 0 0 0,1 1 0 0 0,1 0 0 0 0,-1-1-1 0 0,2 1 1 0 0,-1 1 0 0 0,2-1 0 0 0,-1 0 0 0 0,1 5-3 0 0,1-13 43 0 0,-1-1-1 0 0,0 1 1 0 0,1-1 0 0 0,0 1-1 0 0,0 0 1 0 0,0-1-1 0 0,0 1 1 0 0,0-1-1 0 0,0 1 1 0 0,1 0-1 0 0,-1-1 1 0 0,1 1 0 0 0,0-1-1 0 0,-1 1 1 0 0,1-1-1 0 0,1 1 1 0 0,-1-1-1 0 0,0 0 1 0 0,0 0-1 0 0,1 1 1 0 0,-1-1 0 0 0,1 0-1 0 0,0 0 1 0 0,0 0-1 0 0,0-1 1 0 0,0 1-1 0 0,0 0 1 0 0,0-1-1 0 0,0 1 1 0 0,0-1 0 0 0,1 0-1 0 0,-1 0 1 0 0,0 1-1 0 0,1-2 1 0 0,-1 1-1 0 0,1 0 1 0 0,-1 0-1 0 0,1-1 1 0 0,0 0 0 0 0,-1 1-1 0 0,1-1 1 0 0,0 0-1 0 0,-1 0 1 0 0,1 0-1 0 0,-1-1 1 0 0,1 1-1 0 0,0-1 1 0 0,0 0-43 0 0,8-3 57 0 0,-1-1 0 0 0,0-1 0 0 0,0 0 1 0 0,0 0-1 0 0,0-1 0 0 0,-1 0 0 0 0,-1-1 0 0 0,4-4-57 0 0,120-136-880 0 0,-90 108 519 0 0,-14 34 274 0 0,-23 25-145 0 0,10 30 536 0 0,2 49-392 0 0,-3-38 104 0 0,-14-60 2 0 0,0 0 0 0 0,1 1-1 0 0,-1-1 1 0 0,1 0 0 0 0,-1 0 0 0 0,1 0-1 0 0,-1 1 1 0 0,1-1 0 0 0,-1 0-1 0 0,1 0 1 0 0,-1 0 0 0 0,1 0 0 0 0,-1 0-1 0 0,1 0 1 0 0,-1 0 0 0 0,1 0-1 0 0,-1 0 1 0 0,1 0 0 0 0,0 0 0 0 0,-1 0-1 0 0,1-1 1 0 0,-1 1 0 0 0,0 0-1 0 0,1 0 1 0 0,-1 0 0 0 0,1-1 0 0 0,-1 1-1 0 0,1 0 1 0 0,-1-1 0 0 0,1 1-1 0 0,-1 0 1 0 0,0-1 0 0 0,1 1 0 0 0,-1 0-1 0 0,0-1 1 0 0,1 1 0 0 0,-1-1-1 0 0,0 1 1 0 0,0-1 0 0 0,1 1 0 0 0,-1 0-1 0 0,0-1 1 0 0,0 1 0 0 0,0-1-1 0 0,0 1 1 0 0,0-1 0 0 0,1 1 0 0 0,-1-1-1 0 0,0 0 1 0 0,0 1 0 0 0,0-1-1 0 0,0 1 1 0 0,-1-1 0 0 0,1 1 0 0 0,0-1-18 0 0,1 0 69 0 0,75-214 826 0 0,-72 208-905 0 0,0-1-1 0 0,0 1 1 0 0,1 0 0 0 0,0 1-1 0 0,0-1 1 0 0,0 1 0 0 0,1 0-1 0 0,0 0 1 0 0,0 1 0 0 0,0 0 0 0 0,1 0-1 0 0,0 0 1 0 0,0 1 0 0 0,0 0-1 0 0,7-3 11 0 0,2 2-31 0 0,-1 1-1 0 0,0 1 0 0 0,1 0 1 0 0,0 0-1 0 0,-1 2 0 0 0,1 0 1 0 0,0 1-1 0 0,0 1 0 0 0,5 0 32 0 0,49 9-6456 0 0,-37-5-546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17:20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205 264 15080 0 0,'-25'-40'1028'0'0,"24"39"-1124"0"0,1 1-3 0 0,0 16 10 0 0,23 204 2283 0 0,-19-171-2061 0 0,2-1 1 0 0,3 0-1 0 0,11 37-133 0 0,-1 0-1363 0 0,-19-84 915 0 0,-13-3-5567 0 0,3-4 1447 0 0</inkml:trace>
  <inkml:trace contextRef="#ctx0" brushRef="#br0" timeOffset="436.5">21 359 9168 0 0,'-5'-16'246'0'0,"1"-1"0"0"0,0 0 1 0 0,1-1-1 0 0,1 1 0 0 0,0-1 0 0 0,2 1 1 0 0,1-18-247 0 0,1 25 183 0 0,1 1 1 0 0,0-1-1 0 0,0 0 1 0 0,1 1-1 0 0,0 0 1 0 0,1 0-1 0 0,0 0 1 0 0,1 0-1 0 0,0 1 1 0 0,0 0 0 0 0,1 0-1 0 0,0 0 1 0 0,0 1-1 0 0,0 0 1 0 0,1 1-1 0 0,0 0 1 0 0,1 0-1 0 0,-1 0 1 0 0,1 1-1 0 0,0 1 1 0 0,1-1-1 0 0,-1 2 1 0 0,1-1-1 0 0,-1 1 1 0 0,1 0 0 0 0,6 0-184 0 0,3-1 152 0 0,-4 0-65 0 0,0 0-1 0 0,0 1 1 0 0,0 1 0 0 0,0 1 0 0 0,0 0 0 0 0,1 1-1 0 0,-1 0 1 0 0,7 2-87 0 0,-12-1 26 0 0,-1 0-1 0 0,0 0 1 0 0,0 1-1 0 0,0 0 1 0 0,0 1 0 0 0,0 0-1 0 0,0 1 1 0 0,-1-1-1 0 0,0 2 1 0 0,1-1-1 0 0,-1 1 1 0 0,-1 0 0 0 0,1 1-1 0 0,-1 0 1 0 0,0 0-1 0 0,0 0 1 0 0,-1 1-1 0 0,0 0 1 0 0,0 1-1 0 0,-1-1 1 0 0,0 1 0 0 0,0 0-1 0 0,3 8-25 0 0,-7-11-1 0 0,0 0-1 0 0,0 0 1 0 0,-1 0 0 0 0,1 1-1 0 0,-1-1 1 0 0,-1 0 0 0 0,1 1-1 0 0,-1-1 1 0 0,0 0-1 0 0,0 0 1 0 0,0 0 0 0 0,-1 0-1 0 0,0 0 1 0 0,0 0 0 0 0,0 0-1 0 0,0 0 1 0 0,-1-1-1 0 0,0 1 1 0 0,0-1 0 0 0,-2 2 1 0 0,-76 74-472 0 0,56-61 313 0 0,-2-1-1 0 0,0-1 0 0 0,-1-1 1 0 0,0-2-1 0 0,-15 5 160 0 0,29-14 10 0 0,0-1 0 0 0,0-1 0 0 0,0-1 0 0 0,-1 0 1 0 0,1 0-1 0 0,-1-1 0 0 0,0-1 0 0 0,1-1 0 0 0,-1 0 0 0 0,-4-2-10 0 0,-20-16 512 0 0,38 19-423 0 0,44-15 87 0 0,-43 15-175 0 0,8-2 31 0 0,-1 1 1 0 0,0 1 0 0 0,1-1-1 0 0,-1 1 1 0 0,1 1 0 0 0,-1-1-1 0 0,1 1 1 0 0,-1 0 0 0 0,0 1-1 0 0,1 0 1 0 0,-1 0-1 0 0,0 1-32 0 0,109 53 16 0 0,-96-44 93 0 0,-1 0 0 0 0,0 1 0 0 0,-1 1 0 0 0,-1 1-1 0 0,0 0 1 0 0,-2 2 0 0 0,1-1 0 0 0,-2 2 0 0 0,0 0-1 0 0,4 9-108 0 0,52 127-168 0 0,-69-152-121 0 0,9 6-354 0 0,12-2-2180 0 0,-12-6-2405 0 0</inkml:trace>
  <inkml:trace contextRef="#ctx0" brushRef="#br0" timeOffset="854.236">887 485 11920 0 0,'1'-1'-157'0'0,"-1"1"179"0"0,-1 0 0 0 0,1 0 0 0 0,0 0 0 0 0,0 0 0 0 0,-1 0 1 0 0,1 1-1 0 0,0-1 0 0 0,0 0 0 0 0,-1 0 0 0 0,1 0 1 0 0,0 0-1 0 0,-1 0 0 0 0,1 0 0 0 0,0 0 0 0 0,0 0 1 0 0,-1 0-1 0 0,1 0 0 0 0,0 0 0 0 0,0 0 0 0 0,-1 0 1 0 0,1-1-1 0 0,0 1 0 0 0,0 0 0 0 0,-1 0 0 0 0,1 0 1 0 0,0 0-1 0 0,0 0 0 0 0,-1 0 0 0 0,1-1 0 0 0,0 1 0 0 0,0 0 1 0 0,0 0-1 0 0,-1 0 0 0 0,1-1 0 0 0,0 1 0 0 0,0 0 1 0 0,0 0-1 0 0,0 0 0 0 0,0-1 0 0 0,-1 1 0 0 0,1 0 1 0 0,0 0-1 0 0,0-1 0 0 0,0 1 0 0 0,0 0 0 0 0,0-1 1 0 0,0 1-1 0 0,0 0 0 0 0,0 0 0 0 0,0-1 0 0 0,0 1 1 0 0,0 0-1 0 0,0 0 0 0 0,0-1 0 0 0,0 1 0 0 0,0 0 0 0 0,0 0 1 0 0,0-1-1 0 0,1 1 0 0 0,-1 0 0 0 0,0 0 0 0 0,0-1 1 0 0,0 1-1 0 0,0 0 0 0 0,0 0 0 0 0,1-1 0 0 0,-1 1 1 0 0,0 0-23 0 0,-48 32 1568 0 0,33-20-1405 0 0,0 2 1 0 0,1 0-1 0 0,1 0 1 0 0,0 2-1 0 0,1-1 1 0 0,1 1-1 0 0,0 1 1 0 0,1 0 0 0 0,-2 8-164 0 0,9-20 10 0 0,0 1 0 0 0,1-1 1 0 0,0 0-1 0 0,0 1 1 0 0,0 0-1 0 0,1-1 0 0 0,0 1 1 0 0,0 0-1 0 0,0 0 1 0 0,1-1-1 0 0,0 1 0 0 0,0 0 1 0 0,0 0-1 0 0,1 0 1 0 0,0 0-11 0 0,2 0 66 0 0,-1-4-43 0 0,0 0 1 0 0,1 0-1 0 0,-1 0 0 0 0,0 0 0 0 0,1-1 0 0 0,-1 1 1 0 0,1-1-1 0 0,0 0 0 0 0,-1 0 0 0 0,1 0 1 0 0,0 0-1 0 0,0 0 0 0 0,0-1 0 0 0,0 1 0 0 0,-1-1 1 0 0,1 0-1 0 0,0 1 0 0 0,0-1 0 0 0,0-1 0 0 0,0 1 1 0 0,0 0-1 0 0,0-1 0 0 0,0 0 0 0 0,0 1 0 0 0,-1-1 1 0 0,1 0-1 0 0,0 0 0 0 0,-1-1 0 0 0,1 1 1 0 0,0-1-1 0 0,-1 1 0 0 0,0-1 0 0 0,1 0 0 0 0,-1 0 1 0 0,0 0-1 0 0,0 0 0 0 0,0 0 0 0 0,0 0 0 0 0,0-1-23 0 0,6-8 36 0 0,-1-1-1 0 0,-1 0 0 0 0,0 0 1 0 0,-1 0-1 0 0,0 0 0 0 0,0-1 1 0 0,-2 0-1 0 0,1 0 0 0 0,-2 0 1 0 0,0 0-1 0 0,0-1 0 0 0,-1-10-35 0 0,8-26-12 0 0,-6 43-46 0 0,10 31-8 0 0,42 74 234 0 0,-3-35-854 0 0,-29-55-365 0 0,-12-7-2511 0 0,-9-1 2823 0 0,7 0-4374 0 0</inkml:trace>
  <inkml:trace contextRef="#ctx0" brushRef="#br0" timeOffset="1434.801">1209 450 10568 0 0,'1'-10'116'0'0,"-1"6"-43"0"0,1 0-1 0 0,-1 0 0 0 0,0 1 0 0 0,0-1 1 0 0,0 0-1 0 0,-1 1 0 0 0,1-1 1 0 0,-1 0-1 0 0,0 1 0 0 0,0-1 1 0 0,0 0-1 0 0,0 1 0 0 0,-1 0 0 0 0,1-1 1 0 0,-1 1-1 0 0,-1-2-72 0 0,1 4 121 0 0,0 1-1 0 0,1 0 1 0 0,-1 0 0 0 0,0 0-1 0 0,1 0 1 0 0,-1 0 0 0 0,0 0-1 0 0,1 0 1 0 0,-1 0 0 0 0,0 1-1 0 0,1-1 1 0 0,-1 0 0 0 0,0 1 0 0 0,1 0-1 0 0,-1-1 1 0 0,1 1 0 0 0,-1 0-1 0 0,1 0 1 0 0,-1 0 0 0 0,1 0-1 0 0,0 0 1 0 0,-1 0 0 0 0,1 0-1 0 0,0 0 1 0 0,0 1 0 0 0,0-1-1 0 0,0 1 1 0 0,0-1 0 0 0,0 0-1 0 0,0 1 1 0 0,0-1 0 0 0,1 1-1 0 0,-1 0 1 0 0,0 0-121 0 0,-5 7 342 0 0,-33 58 859 0 0,7 25-569 0 0,18 8-501 0 0,13-98-113 0 0,1 0-1 0 0,0 1 1 0 0,0-1-1 0 0,0 1 1 0 0,0-1-1 0 0,0 0 1 0 0,0 1-1 0 0,1-1 1 0 0,-1 0 0 0 0,1 1-1 0 0,0-1 1 0 0,0 0-1 0 0,-1 0 1 0 0,1 0-1 0 0,1 1 1 0 0,-1-1-1 0 0,0 0 1 0 0,0 0-1 0 0,1-1 1 0 0,-1 1-1 0 0,1 0 1 0 0,0 0 0 0 0,-1-1-1 0 0,1 1 1 0 0,0-1-1 0 0,0 1 1 0 0,0-1-1 0 0,0 0 1 0 0,0 0-1 0 0,0 0 1 0 0,1 0-1 0 0,-1 0 1 0 0,0 0-1 0 0,0-1 1 0 0,1 1 0 0 0,-1-1-1 0 0,0 0 1 0 0,1 1-1 0 0,-1-1 1 0 0,1 0-1 0 0,-1 0 1 0 0,0-1-1 0 0,1 1 1 0 0,-1 0-1 0 0,1-1-17 0 0,6-4 44 0 0,0-1 0 0 0,-1 0-1 0 0,0-1 1 0 0,-1 0-1 0 0,1 0 1 0 0,-1-1 0 0 0,0 1-1 0 0,-1-2 1 0 0,0 1-1 0 0,0-1 1 0 0,-1 1 0 0 0,0-1-1 0 0,-1-1 1 0 0,0 1 0 0 0,0-1-1 0 0,-1 0 1 0 0,2-8-44 0 0,30-150-43 0 0,-16 18-1054 0 0,-18 145 1073 0 0,-1-1-1 0 0,1 0 1 0 0,-1 0 0 0 0,-1 0 0 0 0,1 0 0 0 0,-1 1-1 0 0,0-1 1 0 0,0 0 0 0 0,-1 1 0 0 0,1-1-1 0 0,-1 0 1 0 0,-1 1 0 0 0,1 0 0 0 0,-1 0 0 0 0,0 0-1 0 0,0 0 1 0 0,0 0 0 0 0,-1 0 0 0 0,0 1 24 0 0,3 3 11 0 0,-1 1 0 0 0,0 0 0 0 0,0 0 0 0 0,1 1 0 0 0,-1-1 0 0 0,0 0 0 0 0,1 1 0 0 0,-1-1 0 0 0,0 1 1 0 0,1-1-1 0 0,-1 1 0 0 0,0 0 0 0 0,1-1 0 0 0,-1 1 0 0 0,1 0 0 0 0,0 0 0 0 0,-1 0 0 0 0,1 0 0 0 0,0 0 0 0 0,-1 1 0 0 0,1-1 0 0 0,0 0 1 0 0,0 1-1 0 0,0-1 0 0 0,0 1 0 0 0,0-1 0 0 0,0 1 0 0 0,1-1 0 0 0,-1 1 0 0 0,0-1 0 0 0,1 1 0 0 0,-1 0 0 0 0,1-1 0 0 0,0 1 1 0 0,0 0-1 0 0,-1 0 0 0 0,1-1 0 0 0,0 1 0 0 0,0 1-11 0 0,-2 3 37 0 0,-2 12-36 0 0,0 1 1 0 0,1 0-1 0 0,1 0 0 0 0,1 0 0 0 0,0-1 0 0 0,2 1 1 0 0,0 0-1 0 0,1 0 0 0 0,1 0 0 0 0,5 18-1 0 0,-3-7 1 0 0,-2-9 17 0 0,1 0-1 0 0,0 0 0 0 0,2 0 0 0 0,0-1 0 0 0,2 0 1 0 0,0 0-1 0 0,1-1 0 0 0,1 0 0 0 0,2 2-17 0 0,-11-19 8 0 0,0 0 0 0 0,0 0 0 0 0,0 1 0 0 0,0-1 0 0 0,0 0 0 0 0,0 0-1 0 0,1 0 1 0 0,-1 0 0 0 0,1-1 0 0 0,-1 1 0 0 0,1 0 0 0 0,0 0 0 0 0,-1-1 0 0 0,1 1 0 0 0,0-1 0 0 0,0 0-1 0 0,0 0 1 0 0,0 1 0 0 0,0-1 0 0 0,1-1 0 0 0,-1 1 0 0 0,0 0 0 0 0,0 0 0 0 0,1-1 0 0 0,-1 1 0 0 0,0-1-1 0 0,1 0 1 0 0,-1 0 0 0 0,1 0 0 0 0,-1 0 0 0 0,0 0 0 0 0,1 0 0 0 0,-1-1 0 0 0,0 1 0 0 0,1-1 0 0 0,-1 1-1 0 0,0-1 1 0 0,0 0 0 0 0,1 0 0 0 0,-1 0 0 0 0,0 0-8 0 0,2-5-97 0 0,0 1 1 0 0,0-1-1 0 0,-1 1 1 0 0,0-1-1 0 0,0 0 0 0 0,0 0 1 0 0,0 0-1 0 0,-1-1 1 0 0,0 1-1 0 0,-1-1 0 0 0,1 1 1 0 0,-1-5 96 0 0,7-20-578 0 0,10-30-49 0 0,-14 53 1528 0 0,12 38-173 0 0,32 43 272 0 0,1-5-424 0 0,-27-51-669 0 0,-21-16-2 0 0,0-2 11 0 0,8-5-1714 0 0,-7-2-2373 0 0,-1-1-1739 0 0</inkml:trace>
  <inkml:trace contextRef="#ctx0" brushRef="#br0" timeOffset="1721.495">1469 241 13648 0 0,'-17'-3'296'0'0,"17"3"64"0"0,0 0 16 0 0,0 0 8 0 0,0 0-304 0 0,0 0-80 0 0,0 0 0 0 0,3 3 0 0 0,7 0 0 0 0,-10-3 0 0 0,4 9 0 0 0,5-1-88 0 0,1 1-8 0 0,-1 3 0 0 0,1-1 0 0 0,3 3-3856 0 0,-3-2-776 0 0</inkml:trace>
  <inkml:trace contextRef="#ctx0" brushRef="#br0" timeOffset="2056.171">1798 356 13360 0 0,'-5'0'76'0'0,"1"1"0"0"0,-1 0 0 0 0,0 0 0 0 0,0 0 1 0 0,1 0-1 0 0,-1 1 0 0 0,0 0 0 0 0,1 0 1 0 0,0 0-1 0 0,-1 0 0 0 0,1 1 0 0 0,0-1 0 0 0,0 1 1 0 0,1 0-1 0 0,-1 1 0 0 0,1-1 0 0 0,-1 1 1 0 0,1-1-1 0 0,0 1 0 0 0,0 0 0 0 0,1 0 1 0 0,-2 2-77 0 0,-17 19 579 0 0,10-11-181 0 0,0 0 1 0 0,1 1-1 0 0,1 0 1 0 0,0 1 0 0 0,1 0-1 0 0,-2 7-398 0 0,8-19 99 0 0,1 0 0 0 0,0 0 0 0 0,0 0 0 0 0,0 0 0 0 0,0 1 0 0 0,0-1 0 0 0,1 0 0 0 0,0 1 0 0 0,0-1-1 0 0,0 0 1 0 0,1 1 0 0 0,-1-1 0 0 0,1 0 0 0 0,0 0 0 0 0,0 1 0 0 0,1-1 0 0 0,-1 0 0 0 0,1 0-1 0 0,0 0 1 0 0,0-1 0 0 0,0 1 0 0 0,1 0 0 0 0,0 1-99 0 0,-1-4 9 0 0,-1 1 0 0 0,1-1 0 0 0,0 0 0 0 0,-1 1 0 0 0,1-1 0 0 0,0 0 0 0 0,0 0 0 0 0,0 0 0 0 0,0 0 0 0 0,0-1 0 0 0,0 1 0 0 0,0 0 0 0 0,0-1 0 0 0,1 0 0 0 0,-1 1 1 0 0,0-1-1 0 0,0 0 0 0 0,0 0 0 0 0,1 0 0 0 0,-1 0 0 0 0,0-1 0 0 0,0 1 0 0 0,0 0 0 0 0,0-1 0 0 0,0 0 0 0 0,0 1 0 0 0,0-1 0 0 0,0 0 0 0 0,0 0 0 0 0,2-1-9 0 0,49-46 348 0 0,-2-57-62 0 0,-38 48-210 0 0,-9 44-110 0 0,-7 22-68 0 0,2 69 102 0 0,5-35 0 0 0,6 25 0 0 0,2-37 0 0 0,-2-19 0 0 0,-4-6-7 0 0,-5-5 12 0 0,0 1 1 0 0,0-1-1 0 0,1 0 1 0 0,-1 0-1 0 0,0 0 1 0 0,1 0-1 0 0,-1 0 1 0 0,1 0-1 0 0,-1 0 1 0 0,1 0-1 0 0,0 0 1 0 0,-1-1-1 0 0,1 1 1 0 0,0-1-1 0 0,-1 1 1 0 0,1-1-1 0 0,0 0 1 0 0,-1 1-1 0 0,1-1 1 0 0,0 0-1 0 0,0 0 1 0 0,-1 0-1 0 0,1-1 1 0 0,0 1-1 0 0,0 0 1 0 0,-1-1-1 0 0,1 1 1 0 0,0-1-1 0 0,1 0-5 0 0,4-7-482 0 0,6-7-1822 0 0,-4 3-4413 0 0</inkml:trace>
  <inkml:trace contextRef="#ctx0" brushRef="#br0" timeOffset="10805.256">2024 393 8840 0 0,'0'0'197'0'0,"0"0"24"0"0,0 0 19 0 0,0 0 14 0 0,0 0 2 0 0,0 0 0 0 0,-6 14 944 0 0,3 67 441 0 0,12 111 110 0 0,-9-191-1687 0 0,0-1 0 0 0,0 0 5 0 0,0 0 22 0 0,0 0 5 0 0,1-7 98 0 0,9-19 156 0 0,11-45-105 0 0,37-46-249 0 0,-54 110-33 0 0,-4 6 34 0 0,1 0 0 0 0,-1-1-1 0 0,1 1 1 0 0,0 0-1 0 0,-1 0 1 0 0,1-1-1 0 0,0 1 1 0 0,0 0 0 0 0,0 0-1 0 0,0 0 1 0 0,0 0-1 0 0,0 0 1 0 0,0 0-1 0 0,0 1 1 0 0,1-1 0 0 0,-1 0-1 0 0,0 1 1 0 0,0-1-1 0 0,1 0 1 0 0,-1 1-1 0 0,0 0 1 0 0,1-1 0 0 0,-1 1-1 0 0,2-1 4 0 0,0 3 56 0 0,0-1 1 0 0,0 1-1 0 0,0 0 0 0 0,0 0 0 0 0,-1 0 0 0 0,1 0 0 0 0,-1 0 1 0 0,1 0-1 0 0,-1 1 0 0 0,0-1 0 0 0,0 1 0 0 0,0 0 0 0 0,0 0 1 0 0,0-1-1 0 0,-1 1 0 0 0,1 0 0 0 0,-1 0 0 0 0,0 1 0 0 0,1-1 1 0 0,-2 0-1 0 0,1 0 0 0 0,0 1 0 0 0,-1-1 0 0 0,1 3-56 0 0,-1-6 1 0 0,29 178 1695 0 0,-9-106-632 0 0,-19-69-1029 0 0,0-1-1 0 0,0 1 0 0 0,0-1 0 0 0,0 1 0 0 0,0-1 0 0 0,1 1 0 0 0,-1-1 0 0 0,1 0 0 0 0,0 0 1 0 0,-1 0-1 0 0,1 0 0 0 0,0 0 0 0 0,0 0 0 0 0,0-1 0 0 0,1 1 0 0 0,-1-1 0 0 0,0 1 1 0 0,1-1-1 0 0,-1 0 0 0 0,0 0 0 0 0,1 0 0 0 0,0 0-34 0 0,0-1 55 0 0,-1 0 0 0 0,1-1 1 0 0,0 0-1 0 0,0 1 0 0 0,-1-1 0 0 0,1 0 1 0 0,0-1-1 0 0,-1 1 0 0 0,1 0 0 0 0,-1-1 1 0 0,0 1-1 0 0,1-1 0 0 0,-1 0 0 0 0,0 1 0 0 0,0-1 1 0 0,0 0-1 0 0,0-1 0 0 0,0 1 0 0 0,0-1-55 0 0,10-12 22 0 0,-1-1-1 0 0,-1 0 0 0 0,-1-1 0 0 0,0 0 1 0 0,-1 0-1 0 0,-1-1 0 0 0,0 0 0 0 0,-1 0 1 0 0,2-17-22 0 0,0 9-6 0 0,59-177-1741 0 0,-55 169 1367 0 0,-1-1 1 0 0,-2 0-1 0 0,-1-1 0 0 0,0-14 380 0 0,-3 25-27 0 0,-4 21 76 0 0,0 0-1 0 0,0-1 1 0 0,0 1 0 0 0,-1 0-1 0 0,1-1 1 0 0,-1 1-1 0 0,0 0 1 0 0,0-1-1 0 0,-1 1 1 0 0,0 0-1 0 0,1-1 1 0 0,-1 1-1 0 0,-1-3-48 0 0,1 6 17 0 0,1 1-1 0 0,0 0 0 0 0,-1-1 0 0 0,1 1 1 0 0,0 0-1 0 0,-1-1 0 0 0,1 1 0 0 0,0 0 1 0 0,-1 0-1 0 0,1 0 0 0 0,-1-1 0 0 0,1 1 0 0 0,0 0 1 0 0,-1 0-1 0 0,1 0 0 0 0,-1 0 0 0 0,1 0 1 0 0,-1 0-1 0 0,1-1 0 0 0,0 1 0 0 0,-1 0 1 0 0,1 0-1 0 0,-1 1 0 0 0,1-1 0 0 0,-1 0 1 0 0,1 0-1 0 0,-1 0 0 0 0,1 0 0 0 0,0 0 0 0 0,-1 0 1 0 0,1 0-1 0 0,-1 1 0 0 0,1-1 0 0 0,0 0 1 0 0,-1 0-1 0 0,1 1 0 0 0,0-1 0 0 0,-1 0 1 0 0,1 1-1 0 0,0-1 0 0 0,-1 0 0 0 0,1 1 1 0 0,0-1-1 0 0,0 0 0 0 0,-1 1 0 0 0,1-1 1 0 0,0 1-1 0 0,0-1 0 0 0,0 0 0 0 0,0 1 0 0 0,-1-1 1 0 0,1 1-1 0 0,0-1 0 0 0,0 0 0 0 0,0 1 1 0 0,0 0-17 0 0,-15 26 162 0 0,-20 155 106 0 0,26-48-134 0 0,8 1 164 0 0,20 14 298 0 0,-19-145-553 0 0,1 0 0 0 0,-1 1-1 0 0,1-1 1 0 0,0 0-1 0 0,0 0 1 0 0,1 0 0 0 0,-1 0-1 0 0,1 0 1 0 0,0 0 0 0 0,0-1-1 0 0,0 1 1 0 0,0 0 0 0 0,1-1-1 0 0,-1 0 1 0 0,1 1-1 0 0,0-1 1 0 0,0 0 0 0 0,0-1-1 0 0,0 1 1 0 0,1 0 0 0 0,-1-1-1 0 0,1 0 1 0 0,0 0-1 0 0,-1 0 1 0 0,1 0 0 0 0,0 0-1 0 0,0-1 1 0 0,0 0 0 0 0,0 0-1 0 0,1 0 1 0 0,-1 0-1 0 0,0-1 1 0 0,0 1 0 0 0,0-1-1 0 0,1 0 1 0 0,-1-1 0 0 0,4 0-43 0 0,-2 0 27 0 0,0-1 1 0 0,0 0 0 0 0,0-1-1 0 0,-1 1 1 0 0,1-1 0 0 0,-1 0-1 0 0,1-1 1 0 0,-1 1 0 0 0,0-1-1 0 0,-1 0 1 0 0,4-3-28 0 0,11-18-6833 0 0,-11 8-379 0 0</inkml:trace>
  <inkml:trace contextRef="#ctx0" brushRef="#br0" timeOffset="11067.136">2361 407 16208 0 0,'42'4'1463'0'0,"132"-27"-309"0"0,-32 12-2497 0 0,-119 10 388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17:4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55 13912 0 0,'-15'-38'968'0'0,"6"22"620"0"0,8 16-1119 0 0,1 0 9 0 0,0 0-32 0 0,-12 21 554 0 0,2 70 481 0 0,7 138 172 0 0,-1 6-1525 0 0,-2-117 148 0 0,2 39 36 0 0,13-79-300 0 0,-9-77-234 0 0,0-1-24 0 0,0 0-47 0 0,0 0-191 0 0,2-1-85 0 0,0-2 208 0 0,0 0 1 0 0,-1 0 0 0 0,1 0 0 0 0,0 0-1 0 0,-1 0 1 0 0,0 0 0 0 0,0 0-1 0 0,0 0 1 0 0,0-1 0 0 0,0 1 0 0 0,-1 0-1 0 0,1-1 1 0 0,-1 1 0 0 0,0-1 0 0 0,0 1-1 0 0,0 0 1 0 0,-1-3 360 0 0,1 3-339 0 0,0-19-5130 0 0</inkml:trace>
  <inkml:trace contextRef="#ctx0" brushRef="#br0" timeOffset="541.201">95 230 11024 0 0,'-4'-6'530'0'0,"-41"-53"1292"0"0,-1 38 2652 0 0,65 18-4317 0 0,13 0 86 0 0,-14 2 73 0 0,110-35 357 0 0,93-27 111 0 0,-207 58-765 0 0,1 1-1 0 0,0 0 0 0 0,0 1 0 0 0,1 1 1 0 0,-1 1-1 0 0,1 0 0 0 0,-1 1 0 0 0,0 0 0 0 0,1 1 1 0 0,-1 1-1 0 0,0 0 0 0 0,9 4-18 0 0,-20-5 5 0 0,6 0 10 0 0,0 2 0 0 0,-1-1 0 0 0,1 1-1 0 0,-1 1 1 0 0,0 0 0 0 0,0 0 0 0 0,0 1 0 0 0,-1 0-1 0 0,1 0 1 0 0,-1 1 0 0 0,0 1-15 0 0,-6-6-3 0 0,0 1 1 0 0,-1 0-1 0 0,1 0 0 0 0,-1 0 1 0 0,0 0-1 0 0,1 0 0 0 0,-1 0 1 0 0,0 0-1 0 0,0 0 0 0 0,0 0 1 0 0,-1 0-1 0 0,1 1 0 0 0,0-1 1 0 0,-1 0-1 0 0,0 1 0 0 0,1-1 1 0 0,-1 1-1 0 0,0-1 0 0 0,0 0 1 0 0,0 1-1 0 0,-1-1 0 0 0,1 1 1 0 0,0-1-1 0 0,-1 0 0 0 0,0 3 3 0 0,-27 44 148 0 0,23-45-112 0 0,-42 33 143 0 0,-1-2 0 0 0,-2-2-1 0 0,-10 2-178 0 0,60-35 0 0 0,-35 20 15 0 0,-1-2 0 0 0,-1-1 0 0 0,0-3 0 0 0,-1 0 0 0 0,-26 3-15 0 0,9-8 53 0 0,55-9-91 0 0,1 0 0 0 0,-1 0-1 0 0,0 0 1 0 0,1 0 0 0 0,-1 0-1 0 0,0 0 1 0 0,1 0-1 0 0,-1 0 1 0 0,0-1 0 0 0,0 1-1 0 0,1 0 1 0 0,-1 0 0 0 0,0 0-1 0 0,0 0 1 0 0,1-1-1 0 0,-1 1 1 0 0,0 0 0 0 0,0 0-1 0 0,1 0 1 0 0,-1-1 0 0 0,0 1-1 0 0,0 0 1 0 0,0 0-1 0 0,0-1 1 0 0,1 1 0 0 0,-1 0-1 0 0,0 0 1 0 0,0-1 0 0 0,0 1-1 0 0,0 0 1 0 0,0-1 0 0 0,0 1-1 0 0,0 0 1 0 0,0-1-1 0 0,0 1 1 0 0,0 0 0 0 0,0 0-1 0 0,0-1 1 0 0,0 1 0 0 0,0 0-1 0 0,0-1 1 0 0,0 1-1 0 0,0 0 1 0 0,0-1 0 0 0,0 1-1 0 0,0 0 1 0 0,-1 0 0 0 0,1-1-1 0 0,0 1 1 0 0,0 0-1 0 0,0 0 1 0 0,0-1 0 0 0,-1 1-1 0 0,1 0 39 0 0,9-5-1321 0 0,-4 2 618 0 0</inkml:trace>
  <inkml:trace contextRef="#ctx0" brushRef="#br0" timeOffset="1994.778">614 756 10680 0 0,'0'0'241'0'0,"0"0"38"0"0,0-5 473 0 0,-12 44 5030 0 0,-4 102-3369 0 0,12-66-2190 0 0,12-64-244 0 0,-6-11-200 0 0,1-1 0 0 0,-1 1 1 0 0,0-1-1 0 0,0 1 1 0 0,0-1-1 0 0,1 0 0 0 0,-1 0 1 0 0,0 0-1 0 0,0 0 0 0 0,0 0 1 0 0,0-1-1 0 0,0 1 0 0 0,-1 0 1 0 0,1-1-1 0 0,0 1 1 0 0,-1-1-1 0 0,1 0 0 0 0,-1 0 1 0 0,1 0-1 0 0,-1 1 0 0 0,0-1 1 0 0,0 0-1 0 0,0-1 0 0 0,0 1 1 0 0,0 0-1 0 0,0 0 1 0 0,-1-1 220 0 0,5-15-3816 0 0,0-2-784 0 0</inkml:trace>
  <inkml:trace contextRef="#ctx0" brushRef="#br0" timeOffset="2251.1">654 618 12528 0 0,'-3'-24'774'0'0,"0"19"-603"0"0,-2-20 252 0 0,-19-4 2924 0 0,23 28-2976 0 0,-8 0 716 0 0,20 14-1157 0 0,7 9-3275 0 0,-10-15 2171 0 0</inkml:trace>
  <inkml:trace contextRef="#ctx0" brushRef="#br0" timeOffset="2759.885">818 561 11072 0 0,'-4'-4'1157'0'0,"3"5"1671"0"0,6 10-2188 0 0,-2 30 428 0 0,3 48 169 0 0,-6 131 167 0 0,7-142-1093 0 0,0-55-5 0 0,1-35-374 0 0,35-132-2954 0 0,28-10 321 0 0,-45 129 2827 0 0,2 15 1053 0 0,-27 10-820 0 0,-1 0-1 0 0,0 0-6 0 0,-1 9 337 0 0,-1-2-560 0 0,-1-1 0 0 0,0 1-1 0 0,0 0 1 0 0,-1-1-1 0 0,0 0 1 0 0,0 0-1 0 0,-1 0 1 0 0,0 0-1 0 0,0-1 1 0 0,0 0-1 0 0,0 0 1 0 0,-2 1-129 0 0,-2 3 97 0 0,-73 65 575 0 0,81-73-668 0 0,0 0 1 0 0,0 0-1 0 0,0 0 0 0 0,0 0 0 0 0,0 0 0 0 0,0 1 0 0 0,1-1 0 0 0,-1 0 0 0 0,0 0 0 0 0,1 1 0 0 0,-1-1 0 0 0,1 0 0 0 0,0 1 0 0 0,-1-1 0 0 0,1 0 0 0 0,0 1 1 0 0,0-1-1 0 0,0 1 0 0 0,0-1 0 0 0,0 0 0 0 0,0 1 0 0 0,0-1 0 0 0,0 1 0 0 0,1-1 0 0 0,-1 0 0 0 0,0 1 0 0 0,1-1 0 0 0,-1 0 0 0 0,1 0 0 0 0,0 1 0 0 0,-1-1 1 0 0,1 0-1 0 0,0 0 0 0 0,0 0 0 0 0,0 0 0 0 0,0 0 0 0 0,0 0 0 0 0,0 0 0 0 0,0 0 0 0 0,1 1-4 0 0,9 6 34 0 0,1-1 0 0 0,0 0-1 0 0,0-1 1 0 0,1 0 0 0 0,-1 0 0 0 0,1-2-1 0 0,9 3-33 0 0,29 11 119 0 0,7 1-53 0 0,-2-3-2038 0 0,-54-16-34 0 0,-2 0-3983 0 0</inkml:trace>
  <inkml:trace contextRef="#ctx0" brushRef="#br0" timeOffset="3097.093">1396 336 15976 0 0,'-16'-5'1156'0'0,"21"4"239"0"0,-3 1-1403 0 0,135 6 2583 0 0,-25 1-1879 0 0,42 10-1045 0 0,-134-14-498 0 0,-8-1-4746 0 0,-8 1-856 0 0</inkml:trace>
  <inkml:trace contextRef="#ctx0" brushRef="#br0" timeOffset="3342.745">1423 489 14944 0 0,'0'0'340'0'0,"0"0"50"0"0,0 0 24 0 0,0 0-54 0 0,6 5-127 0 0,3-3 60 0 0,1-1 1 0 0,-1 0-1 0 0,0-1 1 0 0,0 0-1 0 0,1 0 1 0 0,-1-1-1 0 0,0-1 1 0 0,0 1-1 0 0,2-1-293 0 0,136-15 3175 0 0,-64 16-2641 0 0,-30 7-372 0 0,-52-5-258 0 0,21 6-2412 0 0,-21-6 781 0 0,-1-1-81 0 0,0 0-14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17:5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12 877 9848 0 0,'0'0'222'0'0,"0"0"30"0"0,0 0 19 0 0,2 9 8 0 0,-4 155 4191 0 0,-2-98-3510 0 0,5-23 1157 0 0,2-60-799 0 0,-7-190 1723 0 0,-1-169-2620 0 0,3 329-441 0 0,7-56-124 0 0,1 78 84 0 0,18 30-236 0 0,39 65 33 0 0,-49-51 262 0 0,8 13-15 0 0,-1 0 0 0 0,-1 2 0 0 0,-2 0 0 0 0,-1 1 0 0 0,1 8 16 0 0,34 94 11 0 0,-10-56 42 0 0,-34-70 15 0 0,-6-10 16 0 0,10-2 220 0 0,8-44 640 0 0,-20-73 184 0 0,6-39-536 0 0,-3 51-112 0 0,13-13-792 0 0,-15 105 268 0 0,2 1-1 0 0,-1-1 1 0 0,1 1 0 0 0,1 0-1 0 0,1 0 1 0 0,-1 0 0 0 0,6-8 44 0 0,-8 21-103 0 0,-1 0 0 0 0,0 0 0 0 0,0 1 0 0 0,1-1 0 0 0,-1 1 0 0 0,0-1 0 0 0,0 1 0 0 0,0-1 0 0 0,0 1 0 0 0,0 0 0 0 0,1-1 0 0 0,-1 1 0 0 0,0 0 0 0 0,-1 0 0 0 0,1 0 0 0 0,0 0 0 0 0,0 0 0 0 0,0 0 0 0 0,0 0 0 0 0,-1 0 0 0 0,1 0 0 0 0,-1 0 0 0 0,1 0 0 0 0,-1 1 0 0 0,1-1 0 0 0,-1 0 0 0 0,1 0 0 0 0,-1 1 0 0 0,0-1 0 0 0,0 0 0 0 0,0 0 0 0 0,0 1 0 0 0,0 0 103 0 0,20 87-7556 0 0,-17-64 5846 0 0</inkml:trace>
  <inkml:trace contextRef="#ctx0" brushRef="#br0" timeOffset="273.518">562 915 12152 0 0,'0'0'273'0'0,"2"9"375"0"0,11 79 3436 0 0,-5-25-278 0 0,7-12-2586 0 0,-15-49-1156 0 0,14 5-853 0 0,-9-10-271 0 0,2-2-4214 0 0,-1-4-1242 0 0</inkml:trace>
  <inkml:trace contextRef="#ctx0" brushRef="#br0" timeOffset="480.904">617 521 14336 0 0,'0'0'330'0'0,"-8"-9"902"0"0,7 7-1237 0 0,0 1-95 0 0,1 1-47 0 0,0 0-11 0 0,0 0-5 0 0,0 0-12 0 0,3 9-191 0 0,4-2 182 0 0</inkml:trace>
  <inkml:trace contextRef="#ctx0" brushRef="#br0" timeOffset="1285.15">952 168 11376 0 0,'0'0'256'0'0,"0"0"34"0"0,0 0 21 0 0,0 0-35 0 0,-1 3 8090 0 0,2-1-9163 0 0,-1-1 918 0 0,0-1 1 0 0,8 20 720 0 0,-12 29 2 0 0,-6-9-348 0 0,7 28-370 0 0,15 136-116 0 0,-8-137-10 0 0,-1-27 55 0 0,-1 1 0 0 0,-2 0-1 0 0,-2 0 1 0 0,-5 28-55 0 0,-5-3 179 0 0,8-43-105 0 0,2-1-74 0 0,2-16 16 0 0,-3 10 374 0 0,3-16-381 0 0,0 0 0 0 0,0 1 1 0 0,0-1-1 0 0,0 0 1 0 0,0 1-1 0 0,0-1 1 0 0,0 0-1 0 0,0 1 1 0 0,0-1-1 0 0,0 0 0 0 0,1 1 1 0 0,-1-1-1 0 0,0 0 1 0 0,0 1-1 0 0,0-1 1 0 0,0 0-1 0 0,0 0 0 0 0,1 1 1 0 0,-1-1-1 0 0,0 0 1 0 0,0 1-1 0 0,0-1 1 0 0,1 0-1 0 0,-1 0 1 0 0,0 0-1 0 0,1 1 0 0 0,-1-1 1 0 0,0 0-1 0 0,0 0 1 0 0,1 0-1 0 0,-1 0 1 0 0,0 1-1 0 0,1-1 0 0 0,-1 0 1 0 0,0 0-1 0 0,1 0 1 0 0,-1 0-1 0 0,0 0 1 0 0,1 0-1 0 0,-1 0 1 0 0,0 0-1 0 0,1 0 0 0 0,-1 0 1 0 0,0 0-1 0 0,1 0 1 0 0,-1 0-1 0 0,0 0 1 0 0,1 0-1 0 0,-1-1 0 0 0,0 1 1 0 0,1 0-1 0 0,-1 0 1 0 0,0 0-1 0 0,1 0 1 0 0,-1-1-1 0 0,0 1 1 0 0,0 0-1 0 0,1 0 0 0 0,-1 0 1 0 0,0-1-1 0 0,0 1 1 0 0,0 0-1 0 0,1-1 1 0 0,-1 1-10 0 0,19-91 388 0 0,11-15-378 0 0,5 51-98 0 0,-35 54 83 0 0,1 0 0 0 0,0 0-1 0 0,-1 0 1 0 0,1 0 0 0 0,0 0-1 0 0,-1 0 1 0 0,1 0 0 0 0,0 1-1 0 0,0-1 1 0 0,0 0 0 0 0,0 1-1 0 0,0-1 1 0 0,0 0 0 0 0,0 1-1 0 0,0-1 1 0 0,0 1 0 0 0,0-1-1 0 0,0 1 1 0 0,0 0 0 0 0,1-1-1 0 0,-1 1 1 0 0,0 0 0 0 0,0 0-1 0 0,0 0 1 0 0,0 0 0 0 0,1 0-1 0 0,-1 0 1 0 0,0 0 0 0 0,0 0-1 0 0,0 0 1 0 0,0 1 0 0 0,0-1-1 0 0,1 0 1 0 0,-1 1 0 0 0,0-1-1 0 0,0 1 1 0 0,0-1 0 0 0,0 1-1 0 0,0 0 1 0 0,0-1 0 0 0,0 1-1 0 0,-1 0 1 0 0,1 0 0 0 0,0 0-1 0 0,0 0 1 0 0,0 0 5 0 0,8 9-17 0 0,-2 1 0 0 0,1 0 1 0 0,-1 0-1 0 0,-1 0 0 0 0,0 1 0 0 0,-1-1 0 0 0,0 1 1 0 0,-1 1-1 0 0,0-1 0 0 0,-1 1 17 0 0,10 102 85 0 0,-16-61-534 0 0,-7-48-4744 0 0,1-8-1652 0 0</inkml:trace>
  <inkml:trace contextRef="#ctx0" brushRef="#br0" timeOffset="1542.203">817 576 15256 0 0,'-13'-14'1046'0'0,"13"12"-983"0"0,0 1 1 0 0,1 0-1 0 0,-1 0 0 0 0,1-1 0 0 0,-1 1 1 0 0,1 0-1 0 0,-1 0 0 0 0,1 0 1 0 0,-1 0-1 0 0,1 0 0 0 0,0 0 0 0 0,0 0 1 0 0,-1 0-1 0 0,1 0 0 0 0,0 0 0 0 0,0 0 1 0 0,0 0-1 0 0,0 0 0 0 0,0 1 0 0 0,0-1 1 0 0,1 0-1 0 0,-1 1 0 0 0,0-1 0 0 0,0 1 1 0 0,0-1-1 0 0,0 1 0 0 0,1 0 0 0 0,-1-1 1 0 0,0 1-1 0 0,1 0-63 0 0,4-3 345 0 0,15-6 176 0 0,0 1 0 0 0,0 1 0 0 0,1 1 0 0 0,0 1 0 0 0,0 1 0 0 0,3 1-521 0 0,30-7-18 0 0,19 8-1904 0 0,-38 4-1948 0 0,-24-2 2033 0 0</inkml:trace>
  <inkml:trace contextRef="#ctx0" brushRef="#br0" timeOffset="1946.683">1373 613 9936 0 0,'1'6'584'0'0,"33"44"120"0"0,-34-49-451 0 0,9 17 726 0 0,11 57 1997 0 0,-17-63-2574 0 0,-1 0 0 0 0,-1-1-1 0 0,0 1 1 0 0,0 0 0 0 0,-1 0 0 0 0,-1 0 0 0 0,0 0 0 0 0,-2 11-402 0 0,-12 1 1134 0 0,14-23-1068 0 0,-4 1 318 0 0,62-72-64 0 0,10-6-202 0 0,-12-1 344 0 0,-50 72-356 0 0,0-1 0 0 0,-1 1-1 0 0,0-1 1 0 0,0-1 0 0 0,0 1-1 0 0,-1-1 1 0 0,0 1 0 0 0,0-1-1 0 0,-1 0 1 0 0,0 0 0 0 0,0 0-1 0 0,0-5-105 0 0,0-9 271 0 0,-8-22 77 0 0,4 39-353 0 0,0 0 0 0 0,0 0 0 0 0,-1 1 0 0 0,0-1 0 0 0,1 1 0 0 0,-1-1 0 0 0,-1 1 0 0 0,1 0 0 0 0,0 1 0 0 0,-1-1 0 0 0,1 0 0 0 0,-1 1 0 0 0,0 0 0 0 0,-1-1 5 0 0,-24-5-2393 0 0,21 6-2697 0 0,2 2-1575 0 0</inkml:trace>
  <inkml:trace contextRef="#ctx0" brushRef="#br0" timeOffset="4052.387">2164 278 9904 0 0,'1'-2'222'0'0,"5"-60"1050"0"0,-13 22 3804 0 0,5 38-4459 0 0,2 1-580 0 0,-1 1 0 0 0,1 0 1 0 0,0-1-1 0 0,0 1 1 0 0,-1 0-1 0 0,1 0 1 0 0,0-1-1 0 0,-1 1 1 0 0,1 0-1 0 0,0 0 0 0 0,-1 0 1 0 0,1-1-1 0 0,0 1 1 0 0,-1 0-1 0 0,1 0 1 0 0,-1 0-1 0 0,1 0 1 0 0,0 0-1 0 0,-1 0 0 0 0,1 0 1 0 0,-1 0-1 0 0,1 0 1 0 0,0 0-1 0 0,-1 0 1 0 0,1 0-1 0 0,0 0 0 0 0,-1 0 1 0 0,1 0-1 0 0,-1 0 1 0 0,1 0-1 0 0,0 0 1 0 0,-1 0-1 0 0,1 1 1 0 0,0-1-1 0 0,-1 0 0 0 0,1 0 1 0 0,0 0-1 0 0,-1 1 1 0 0,1-1-1 0 0,0 0 1 0 0,-1 1-1 0 0,1-1 1 0 0,0 0-1 0 0,0 0 0 0 0,-1 1 1 0 0,1-1-1 0 0,0 0 1 0 0,0 1-1 0 0,0-1 1 0 0,0 1-1 0 0,-1-1 0 0 0,1 0 1 0 0,0 1-1 0 0,0-1 1 0 0,0 0-1 0 0,0 1 1 0 0,0-1-1 0 0,0 1-37 0 0,-69 174 745 0 0,-4-2-409 0 0,-25 21-256 0 0,41-73 152 0 0,41-90-1 0 0,15-30-162 0 0,14-22 106 0 0,33-113-650 0 0,6-85-1038 0 0,-20 75 1054 0 0,-20 79 440 0 0,3 0-1 0 0,2 1 1 0 0,7-7 19 0 0,1 6 638 0 0,-24 64-610 0 0,0-1 0 0 0,0 1 0 0 0,-1 0 0 0 0,1-1 0 0 0,0 1 0 0 0,0-1-1 0 0,1 1 1 0 0,-1 0 0 0 0,0 0 0 0 0,0 0 0 0 0,0 0 0 0 0,1 0 0 0 0,-1 0 0 0 0,1 0-1 0 0,-1 0 1 0 0,0 0 0 0 0,1 1 0 0 0,0-1 0 0 0,-1 1 0 0 0,1-1 0 0 0,-1 1-1 0 0,1-1 1 0 0,0 1 0 0 0,-1 0 0 0 0,1 0 0 0 0,0 0 0 0 0,-1 0 0 0 0,1 0 0 0 0,0 0-1 0 0,-1 0 1 0 0,1 1 0 0 0,-1-1 0 0 0,1 0 0 0 0,0 1 0 0 0,-1 0 0 0 0,1-1-1 0 0,-1 1 1 0 0,1 0 0 0 0,-1 0 0 0 0,1 0-28 0 0,14 20 1 0 0,-1 1 0 0 0,-1 0 1 0 0,0 1-1 0 0,-2 1 0 0 0,-1 0 0 0 0,-1 0 1 0 0,-1 1-1 0 0,-1 0 0 0 0,-2 1 0 0 0,0 0 0 0 0,0 7-1 0 0,26 90 168 0 0,-6 52 151 0 0,6 43-6 0 0,-23-149-375 0 0,14 23 628 0 0,-22-91-495 0 0,4 13 224 0 0,-4-14-210 0 0,3-15-362 0 0,-1-54-4559 0 0,-3 47-1485 0 0</inkml:trace>
  <inkml:trace contextRef="#ctx0" brushRef="#br0" timeOffset="4693.536">1960 168 8840 0 0,'0'0'197'0'0,"0"0"24"0"0,4-6 354 0 0,-4 6-433 0 0,1-1 0 0 0,0 1 0 0 0,-1-1 0 0 0,1 1 0 0 0,0-1 0 0 0,0 1 0 0 0,0 0 0 0 0,-1-1 0 0 0,1 1 0 0 0,0 0 0 0 0,0 0 0 0 0,0-1 0 0 0,0 1 0 0 0,-1 0 0 0 0,1 0 1 0 0,0 0-1 0 0,0 0 0 0 0,0 0 0 0 0,0 0 0 0 0,0 0 0 0 0,-1 1 0 0 0,1-1 0 0 0,0 0 0 0 0,0 0 0 0 0,0 1 0 0 0,-1-1 0 0 0,1 0 0 0 0,0 1 0 0 0,0-1 0 0 0,-1 1 0 0 0,1-1 0 0 0,0 1 0 0 0,-1-1 0 0 0,1 1 0 0 0,0 0 0 0 0,-1-1 0 0 0,1 1 0 0 0,-1 0-142 0 0,3 6 263 0 0,-1 0 1 0 0,0 1-1 0 0,0 0 0 0 0,0-1 0 0 0,-1 1 0 0 0,-1 0 1 0 0,1 0-1 0 0,-1-1 0 0 0,-1 1 0 0 0,1 0 0 0 0,-1 0 1 0 0,-2 7-264 0 0,2-10 117 0 0,-16 86 864 0 0,-12 47 43 0 0,-7-24-536 0 0,17-36-424 0 0,-13 43 974 0 0,-9 40-902 0 0,17-106-51 0 0,6-26 22 0 0,16-9-246 0 0,10-38-1480 0 0,-1-8-214 0 0,-1 7-3441 0 0,-3 4-578 0 0</inkml:trace>
  <inkml:trace contextRef="#ctx0" brushRef="#br0" timeOffset="5319.968">2125 194 5400 0 0,'0'0'158'0'0,"4"-3"28"0"0,25-25 784 0 0,-29 27-444 0 0,4-4 678 0 0,20-23 2016 0 0,-24 27-3129 0 0,1 1 1 0 0,-1 0 0 0 0,0-1 0 0 0,1 1 0 0 0,-1-1 0 0 0,0 1-1 0 0,0 0 1 0 0,1-1 0 0 0,-1 1 0 0 0,0-1 0 0 0,0 1-1 0 0,0-1 1 0 0,1 1 0 0 0,-1-1 0 0 0,0 1 0 0 0,0-1 0 0 0,0 1-1 0 0,0-1 1 0 0,0 1 0 0 0,0-1 0 0 0,0 1 0 0 0,0-1-1 0 0,0 1 1 0 0,0-1 0 0 0,0 1 0 0 0,0-1 0 0 0,-1 1 0 0 0,1-1-1 0 0,0 1 1 0 0,0 0 0 0 0,0-1 0 0 0,-1 1 0 0 0,1-1-1 0 0,0 1 1 0 0,-1-1 0 0 0,1 1 0 0 0,0 0 0 0 0,-1-1 0 0 0,1 1-1 0 0,0 0 1 0 0,-1-1 0 0 0,1 1 0 0 0,-1 0 0 0 0,1 0-1 0 0,0-1 1 0 0,-1 1 0 0 0,1 0 0 0 0,-1 0 0 0 0,1 0 0 0 0,-1 0-1 0 0,1-1 1 0 0,-1 1-92 0 0,-41 18 401 0 0,7 15-251 0 0,-26 39-76 0 0,19-32 97 0 0,42-39-118 0 0,0-1 11 0 0,0 0 0 0 0,0 0 0 0 0,3-7 70 0 0,4-11-134 0 0,0 1 0 0 0,1 1 0 0 0,1-1 1 0 0,1 1-1 0 0,0 1 0 0 0,1 0 0 0 0,5-5 0 0 0,6-23 41 0 0,-22 41-134 0 0,0 1 106 0 0,0 1-99 0 0,0 0-61 0 0,0 0-12 0 0,-29 23-103 0 0,19-11-849 0 0,4-4-2595 0 0,-1-3-1494 0 0</inkml:trace>
  <inkml:trace contextRef="#ctx0" brushRef="#br0" timeOffset="5717.551">1857 596 12816 0 0,'-12'-5'992'0'0,"19"1"408"0"0,95-1 935 0 0,131 10 707 0 0,-137-5-1965 0 0,76 0-1529 0 0,-158-3-2915 0 0,-5 0-1875 0 0,1 0-215 0 0</inkml:trace>
  <inkml:trace contextRef="#ctx0" brushRef="#br0" timeOffset="6099.383">2653 795 10336 0 0,'0'0'233'0'0,"0"0"39"0"0,0 0 15 0 0,1 0-47 0 0,3 2-82 0 0,-3-2 408 0 0,-1 0 162 0 0,0 0 28 0 0,8 29 1114 0 0,-22 106 1542 0 0,6-71-2367 0 0,9-63-857 0 0,-2 1-149 0 0,1 0 0 0 0,0-1 0 0 0,0 1 0 0 0,0 0 0 0 0,0-1 0 0 0,1 1 0 0 0,-1 0 0 0 0,0-1 0 0 0,1 1 0 0 0,-1 0 0 0 0,1-1 0 0 0,-1 1 0 0 0,1-1 0 0 0,0 1-1 0 0,0-1 1 0 0,-1 1 0 0 0,1-1 0 0 0,0 0 0 0 0,0 1 0 0 0,1-1 0 0 0,-1 0 0 0 0,0 0 0 0 0,0 1 0 0 0,1-1 0 0 0,-1 0 0 0 0,0-1 0 0 0,1 1 0 0 0,-1 0 0 0 0,1 0 0 0 0,-1-1-1 0 0,1 1 1 0 0,0 0 0 0 0,-1-1 0 0 0,1 0 0 0 0,0 1 0 0 0,-1-1 0 0 0,1 0 0 0 0,0 0 0 0 0,-1 0 0 0 0,2 0-39 0 0,31-8-932 0 0,-5-11-4812 0 0,-20 11-693 0 0</inkml:trace>
  <inkml:trace contextRef="#ctx0" brushRef="#br0" timeOffset="6536.357">2623 544 12096 0 0,'0'0'273'0'0,"0"0"40"0"0,0 0 21 0 0,0 0-44 0 0,-1-1-191 0 0,-1-2-7 0 0,1 2 329 0 0,1 1 142 0 0,0 0 21 0 0,0 0-17 0 0,0 0-101 0 0,0 0-46 0 0,0 0-11 0 0,0 0-37 0 0,0 0-149 0 0,2 0-202 0 0,0-1-1 0 0,-1 1 1 0 0,1 0 0 0 0,0-1-1 0 0,0 1 1 0 0,-1 0-1 0 0,1 0 1 0 0,0 0 0 0 0,-1 0-1 0 0,1 1 1 0 0,0-1-1 0 0,0 0 1 0 0,-1 1 0 0 0,1 0-1 0 0,0-1 1 0 0,-1 1-1 0 0,1 0 1 0 0,-1-1 0 0 0,1 1-1 0 0,-1 0 1 0 0,1 0-1 0 0,0 1-20 0 0,25 27 446 0 0,-41-14 788 0 0,10-14-1189 0 0,1 0-1 0 0,-1-1 0 0 0,1 1 0 0 0,-1-1 0 0 0,1 0 0 0 0,-1 0 0 0 0,1 0 0 0 0,-1 0 0 0 0,1-1 1 0 0,-1 1-1 0 0,1-1 0 0 0,0 0 0 0 0,-1 0 0 0 0,1 0 0 0 0,0 0 0 0 0,-1-1 0 0 0,1 1 0 0 0,0-1 0 0 0,0 0 1 0 0,0 0-1 0 0,1 0 0 0 0,-1 0 0 0 0,0-1 0 0 0,-1 0-44 0 0,-6-10 53 0 0,8 8-70 0 0,1 4-68 0 0,1 1-13 0 0,0 0-28 0 0,0 0-129 0 0,0 0-53 0 0,0 0-11 0 0,0 0-127 0 0,7 7-3859 0 0,-2-2-1239 0 0</inkml:trace>
  <inkml:trace contextRef="#ctx0" brushRef="#br0" timeOffset="7938.129">2911 611 8176 0 0,'-1'-8'1639'0'0,"2"12"1450"0"0,3 8-2686 0 0,0 1 1 0 0,0 0 0 0 0,-1 0 0 0 0,-1 1 0 0 0,0-1 0 0 0,-1 0 0 0 0,-1 1 0 0 0,0-1 0 0 0,0 1-1 0 0,-2-1 1 0 0,1 0 0 0 0,-2 1 0 0 0,0-1-404 0 0,-4 53 1092 0 0,-8 11-144 0 0,-3-10-655 0 0,2-14-37 0 0,9-19-64 0 0,7-34-205 0 0,0 1 1 0 0,0-1-1 0 0,0 0 0 0 0,0 1 0 0 0,0-1 0 0 0,0 0 0 0 0,0 0 0 0 0,0 1 0 0 0,0-1 0 0 0,0 0 1 0 0,0 0-1 0 0,0 1 0 0 0,0-1 0 0 0,0 0 0 0 0,0 1 0 0 0,0-1 0 0 0,1 0 0 0 0,-1 0 0 0 0,0 1 0 0 0,0-1 1 0 0,0 0-1 0 0,0 0 0 0 0,0 0 0 0 0,1 1 0 0 0,-1-1 0 0 0,0 0 0 0 0,0 0 0 0 0,0 0 0 0 0,1 1 1 0 0,-1-1-1 0 0,0 0 0 0 0,0 0 0 0 0,1 0 0 0 0,-1 0 0 0 0,0 0 0 0 0,0 1 0 0 0,1-1 0 0 0,-1 0 0 0 0,0 0 1 0 0,0 0-1 0 0,1 0 0 0 0,-1 0 0 0 0,0 0 0 0 0,1 0 0 0 0,-1 0 0 0 0,0 0 0 0 0,0 0 0 0 0,1 0 1 0 0,-1 0-1 0 0,0 0 0 0 0,0-1 0 0 0,1 1 0 0 0,-1 0 0 0 0,0 0 0 0 0,0 0 0 0 0,1 0 0 0 0,-1 0 1 0 0,0 0-1 0 0,0-1 0 0 0,1 1 0 0 0,-1 0 0 0 0,0 0 0 0 0,0 0 0 0 0,0-1 0 0 0,1 1 13 0 0,2-1-247 0 0,8-18-6153 0 0,-4 9 598 0 0</inkml:trace>
  <inkml:trace contextRef="#ctx0" brushRef="#br0" timeOffset="8382.168">3147 662 9760 0 0,'0'0'284'0'0,"0"0"1"0"0,0 0-105 0 0,0 0 243 0 0,0 0 121 0 0,6 13 2133 0 0,-9-6-2287 0 0,0 0 1 0 0,-1-1-1 0 0,1 1 1 0 0,-1-1-1 0 0,0 0 0 0 0,-1 0 1 0 0,0-1-1 0 0,0 1 1 0 0,0-1-1 0 0,0 0 0 0 0,-1-1-390 0 0,-139 108 1224 0 0,126-83-936 0 0,25-4-281 0 0,3-15 138 0 0,1-1 0 0 0,0 0 0 0 0,0 0 0 0 0,0-1-1 0 0,1-1 1 0 0,0 0 0 0 0,1 0 0 0 0,0-1 0 0 0,0 0 0 0 0,0-1 0 0 0,7 1-145 0 0,4 4 359 0 0,39 22 561 0 0,-29-10-708 0 0,-29-21-186 0 0,-1 0 38 0 0,1 2-31 0 0,4-1 18 0 0,-4-1-1231 0 0,-2 0-2859 0 0,-2-1-2623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18:28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1895 1093 4232 0 0,'0'0'91'0'0,"0"0"11"0"0,0 0 12 0 0,0 0 54 0 0,0 0 182 0 0,0 0 82 0 0,0 0 15 0 0,0 0 1 0 0,0 0 0 0 0,0 0 0 0 0,0 0 0 0 0,0 0 0 0 0,0 0 0 0 0,0 0 0 0 0,0 0 0 0 0,0 0-22 0 0,0 0-90 0 0,0 0-42 0 0,0 0-6 0 0,15 7 896 0 0,37 3-304 0 0,15-1 24 0 0,94-23 1277 0 0,-56 4-1483 0 0,-25 6-223 0 0,-27-2-358 0 0,30-3 523 0 0,-74 9-640 0 0,-2-3-32 0 0,-6 3-140 0 0,3-2-226 0 0,-1 1-2153 0 0,5 1 1801 0 0</inkml:trace>
  <inkml:trace contextRef="#ctx0" brushRef="#br0" timeOffset="1688.052">2502 1079 6056 0 0,'3'-2'348'0'0,"2"1"-228"0"0,-4 1 309 0 0,-1 0 124 0 0,0 0 21 0 0,0 0-30 0 0,0 0-134 0 0,0 0-52 0 0,-19-5 656 0 0,-29-4 476 0 0,-52-6 838 0 0,-12 10-1342 0 0,34-5-316 0 0,-23 1-206 0 0,-3 4-225 0 0,8 9-239 0 0,-30 4 0 0 0,-4 10 0 0 0,30-10 0 0 0,-123-11 118 0 0,110-2-108 0 0,26-2-10 0 0,-7-4 151 0 0,93 11-129 0 0,0 1 0 0 0,-1-1 0 0 0,1 1 0 0 0,0-1 0 0 0,0 1 0 0 0,0 0 1 0 0,0-1-1 0 0,0 1 0 0 0,0 0 0 0 0,0 0 0 0 0,0 0 0 0 0,0 0 0 0 0,0 0 0 0 0,1 0 0 0 0,-1 0 0 0 0,0 0 0 0 0,1 0 0 0 0,-1 0 0 0 0,0 0 0 0 0,1 0 0 0 0,-1 0 0 0 0,1 1 0 0 0,0-1 0 0 0,-1 0 0 0 0,1 0 1 0 0,0 1-1 0 0,0-1 0 0 0,0 0 0 0 0,0 0 0 0 0,0 1 0 0 0,0-1 0 0 0,0 0 0 0 0,0 0 0 0 0,1 1 0 0 0,-1-1 0 0 0,0 0 0 0 0,1 0 0 0 0,-1 0 0 0 0,1 1 0 0 0,-1-1 0 0 0,2 1-22 0 0,-2 0 73 0 0,10 53-218 0 0,12 94 365 0 0,-17-93-296 0 0,1 7 9 0 0,-2 0-1 0 0,-6 53 68 0 0,-11 71 64 0 0,-6 5 128 0 0,15-79 96 0 0,13-84-176 0 0,-6-26-88 0 0,0 0 0 0 0,0 0 0 0 0,1 0 0 0 0,-1-1-1 0 0,1 1 1 0 0,-1-1 0 0 0,1 0 0 0 0,0 0-1 0 0,0 0 1 0 0,0 0 0 0 0,0-1 0 0 0,0 0 0 0 0,0 0-1 0 0,0 0 1 0 0,0 0 0 0 0,1 0 0 0 0,-1-1-1 0 0,0 0 1 0 0,1 0 0 0 0,-1 0 0 0 0,0 0 0 0 0,1-1-1 0 0,-1 0 1 0 0,1 0-24 0 0,123-7 53 0 0,37-9-53 0 0,-39 4 0 0 0,258 0 160 0 0,-76 11-258 0 0,-69-1 44 0 0,-125 2 54 0 0,-31 5-53 0 0,72-4 42 0 0,-138-3 22 0 0,-6-18 142 0 0,-19-33 435 0 0,7 1-180 0 0,4 2-104 0 0,-10-7 121 0 0,-1 22-130 0 0,-2-280 1033 0 0,10 172-1013 0 0,-3 38-152 0 0,-4-21-97 0 0,-9-4-66 0 0,6 99-257 0 0,-7 23-1204 0 0,8 10-2234 0 0,3 1-2811 0 0</inkml:trace>
  <inkml:trace contextRef="#ctx0" brushRef="#br0" timeOffset="5592.772">2528 973 2768 0 0,'46'5'471'0'0,"-44"-5"-149"0"0,-2 0 13 0 0,12 1 642 0 0,14 4 3934 0 0,-25-5-4623 0 0,-1 0-100 0 0,0 0-42 0 0,0 0-8 0 0,0 0-4 0 0,0 0-6 0 0,18-3 927 0 0,-13 7-302 0 0,-19 3 339 0 0,3-1-1046 0 0,-19 5 882 0 0,-49 10 1263 0 0,-52-19-712 0 0,-124 4-814 0 0,234-6-879 0 0,-3 2-287 0 0,8 2-4579 0 0,12 0-612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19:59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16093 23 6792 0 0,'11'-4'149'0'0,"-9"3"23"0"0,4-2 177 0 0,1 1-315 0 0,-2 1-16 0 0,27-10 1168 0 0,-31 11-1112 0 0,-1 0-8 0 0,0 0 3 0 0,-26 11 322 0 0,-45 6 1021 0 0,-133 6-228 0 0,-76-11 168 0 0,34-15-476 0 0,15 8-720 0 0,12 1-92 0 0,35 3-11 0 0,-342-6 486 0 0,147-6 269 0 0,102 7-88 0 0,-301-8-549 0 0,287 7 112 0 0,-317-4 770 0 0,127-2-777 0 0,238 1-276 0 0,-299 4 266 0 0,53-10 364 0 0,-600 14-182 0 0,841-6-448 0 0,-124 6 0 0 0,49 0 0 0 0,4-1 0 0 0,1 4 0 0 0,-195 0 64 0 0,-124 0 0 0 0,339-1-64 0 0,-244-3 0 0 0,235-1 0 0 0,-43-10 11 0 0,-55 0 42 0 0,-109-2-42 0 0,-214 8 96 0 0,288-4-25 0 0,-403 13 76 0 0,585-4 339 0 0,-85-6 291 0 0,4-5-45 0 0,32 8-497 0 0,67 1-22 0 0,67 5-240 0 0,-57 4 70 0 0,106-12-854 0 0,104 3-3746 0 0,18-3-1905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0:55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221 149 12152 0 0,'0'0'273'0'0,"0"0"40"0"0,-7-7 1133 0 0,3 14-1246 0 0,-1 1 0 0 0,1-1 0 0 0,0 1 0 0 0,1 1 1 0 0,0-1-1 0 0,0 0 0 0 0,0 1 0 0 0,1-1 0 0 0,1 1 1 0 0,0 0-1 0 0,0-1 0 0 0,0 7-200 0 0,-1 6 245 0 0,-15 183 737 0 0,23-38-752 0 0,5-90-320 0 0,-11-74-94 0 0,0-2-330 0 0,0 0-146 0 0,-1 0-987 0 0,-5 3-3829 0 0</inkml:trace>
  <inkml:trace contextRef="#ctx0" brushRef="#br0" timeOffset="1282.432">1 483 10568 0 0,'0'-6'305'0'0,"0"1"-183"0"0,-1 0-1 0 0,1 0 1 0 0,0 0-1 0 0,1 0 1 0 0,-1-1-1 0 0,1 1 1 0 0,0 1-1 0 0,0-1 1 0 0,1 0-1 0 0,-1 0 0 0 0,1 0 1 0 0,0 1-1 0 0,0-1 1 0 0,1 1-1 0 0,-1-1 1 0 0,1 1-122 0 0,7-5 192 0 0,-1 2 0 0 0,1-1 0 0 0,0 1 0 0 0,1 1 0 0 0,0 0 0 0 0,0 0 0 0 0,0 1 0 0 0,1 1 0 0 0,0 0 0 0 0,-1 0 0 0 0,1 1 0 0 0,10-1-192 0 0,-8 2 93 0 0,-1 0 1 0 0,1 1 0 0 0,0 1-1 0 0,0 0 1 0 0,-1 0-1 0 0,1 1 1 0 0,0 1 0 0 0,-1 1-1 0 0,1 0 1 0 0,-1 0-1 0 0,0 1 1 0 0,0 1 0 0 0,0 0-1 0 0,-1 1 1 0 0,3 2-94 0 0,44 38 10 0 0,-17 11 108 0 0,-32-36-62 0 0,3 30 58 0 0,-10-24 46 0 0,-3-27-144 0 0,0-1-1 0 0,0 1 1 0 0,0 0-1 0 0,0-1 0 0 0,0 1 1 0 0,0 0-1 0 0,0-1 0 0 0,0 1 1 0 0,0 0-1 0 0,0-1 0 0 0,0 1 1 0 0,0 0-1 0 0,0 0 1 0 0,0-1-1 0 0,0 1 0 0 0,0 0 1 0 0,0-1-1 0 0,-1 1 0 0 0,1 0 1 0 0,0 0-1 0 0,0-1 1 0 0,0 1-1 0 0,0 0 0 0 0,-1 0 1 0 0,1-1-1 0 0,0 1 0 0 0,0 0 1 0 0,-1 0-1 0 0,1 0 0 0 0,0-1 1 0 0,0 1-1 0 0,-1 0 1 0 0,1 0-1 0 0,0 0 0 0 0,-1 0 1 0 0,1 0-1 0 0,0 0 0 0 0,0 0 1 0 0,-1-1-1 0 0,1 1 0 0 0,0 0 1 0 0,-1 0-1 0 0,1 0 1 0 0,0 0-1 0 0,-1 0 0 0 0,1 0 1 0 0,0 1-1 0 0,-1-1 0 0 0,1 0 1 0 0,0 0-1 0 0,0 0 0 0 0,-1 0 1 0 0,1 0-1 0 0,0 0 1 0 0,-1 0-1 0 0,1 1 0 0 0,0-1 1 0 0,0 0-1 0 0,-1 0 0 0 0,1 0 1 0 0,0 1-1 0 0,0-1 0 0 0,-1 0-15 0 0,5-14-3 0 0,0 0-1 0 0,1 0 0 0 0,0 1 1 0 0,1-1-1 0 0,1 1 0 0 0,0 0 1 0 0,1 1-1 0 0,0 0 0 0 0,8-9 4 0 0,91-92-1111 0 0,-89 98 881 0 0,-6 4 106 0 0,1 0 0 0 0,1 0 1 0 0,0 2-1 0 0,0 0 1 0 0,1 0-1 0 0,0 1 1 0 0,5-1 123 0 0,-3 6 72 0 0,-21 16 72 0 0,-66 100 384 0 0,41-63-460 0 0,22-39-68 0 0,-1 0 1 0 0,2 1-1 0 0,-1 0 1 0 0,2 0-1 0 0,0 0 1 0 0,0 1-1 0 0,1 0 0 0 0,0 3 0 0 0,0 9 132 0 0,27-25 232 0 0,-14-5-318 0 0,0-1 0 0 0,-1 0-1 0 0,1 0 1 0 0,-1-1 0 0 0,-1 0 0 0 0,1-1-1 0 0,-1 0 1 0 0,0 0 0 0 0,-1 0-1 0 0,0-1 1 0 0,4-7-46 0 0,5-6 49 0 0,53-82 206 0 0,-49 87-1070 0 0,-19 17 687 0 0,0 0 6 0 0,0 0 20 0 0,0 0 6 0 0,0 0 1 0 0,0 0 3 0 0,4-4-38 0 0,8-5 120 0 0,-5-2 22 0 0,-7 11 52 0 0,0 0 22 0 0,0 0-16 0 0,0 0-4 0 0,1 17 86 0 0,5 68 269 0 0,0-34-34 0 0,11-3 90 0 0,14 3-93 0 0,-30-50-260 0 0,26 11 528 0 0,-26-12-634 0 0,1 0 0 0 0,-1-1 0 0 0,1 1-1 0 0,-1 0 1 0 0,1-1 0 0 0,-1 1 0 0 0,1-1-1 0 0,-1 1 1 0 0,1-1 0 0 0,-1 1 0 0 0,0-1-1 0 0,1 0 1 0 0,-1 0 0 0 0,0 0 0 0 0,0 0-1 0 0,1 0 1 0 0,-1 0 0 0 0,0 0 0 0 0,0 0-1 0 0,0-1 1 0 0,0 1 0 0 0,-1 0 0 0 0,1-1-1 0 0,0 1 1 0 0,0 0 0 0 0,-1-1 0 0 0,1 1-1 0 0,-1-1 1 0 0,1 1 0 0 0,-1-1 0 0 0,0 1-1 0 0,1-2-17 0 0,2-56-812 0 0,-3 44 504 0 0,0-2 94 0 0,-1-4-156 0 0,1-1-1 0 0,1 1 1 0 0,1-1 0 0 0,1 1 0 0 0,1 0 0 0 0,2-6 370 0 0,10 4-304 0 0,-14 23 302 0 0,-1 0 1 0 0,1 1 0 0 0,0-1 0 0 0,-1 0 0 0 0,1 1 0 0 0,-1-1-1 0 0,1 1 1 0 0,-1 0 0 0 0,1-1 0 0 0,-1 1 0 0 0,1 0 0 0 0,-1 0-1 0 0,0 0 1 0 0,0 0 0 0 0,1 0 0 0 0,-1 0 0 0 0,0 0 0 0 0,0 0-1 0 0,0 1 1 0 0,0-1 0 0 0,0 0 0 0 0,0 1 0 0 0,0-1 0 0 0,0 2 1 0 0,8 14 70 0 0,0 1 1 0 0,-1 0 0 0 0,-1 1-1 0 0,-1 0 1 0 0,0 0 0 0 0,-2 0-71 0 0,17 49 698 0 0,-1-20 403 0 0,-19-46-885 0 0,11 1 880 0 0,8-56-464 0 0,4-26-448 0 0,6 7-184 0 0,-29 71-10 0 0,0-1 0 0 0,-1 0 0 0 0,1 1 0 0 0,0-1 0 0 0,0 1-1 0 0,0-1 1 0 0,0 1 0 0 0,0-1 0 0 0,1 1 0 0 0,-1-1 0 0 0,0 1-1 0 0,0 0 1 0 0,1 0 0 0 0,-1 0 0 0 0,1 0 0 0 0,-1 0 0 0 0,1 0-1 0 0,0 0 1 0 0,-1 0 0 0 0,1 1 0 0 0,0-1 0 0 0,0 1-1 0 0,-1-1 1 0 0,1 1 0 0 0,0 0 0 0 0,0-1 0 0 0,0 1 0 0 0,-1 0-1 0 0,1 0 1 0 0,0 0 0 0 0,0 1 0 0 0,0-1 0 0 0,-1 0 0 0 0,1 1-1 0 0,0-1 1 0 0,0 1 0 0 0,-1 0 0 0 0,1-1 0 0 0,0 1 0 0 0,-1 0-1 0 0,1 0 1 0 0,-1 0 0 0 0,1 0 10 0 0,39 58-283 0 0,-19-12 211 0 0,4 4 56 0 0,3-17-1420 0 0,-28-33-306 0 0,-1-1-4175 0 0</inkml:trace>
  <inkml:trace contextRef="#ctx0" brushRef="#br0" timeOffset="1613.819">1740 190 14544 0 0,'0'0'330'0'0,"-7"6"440"0"0,-34 20-278 0 0,35-23-476 0 0,1 0 0 0 0,1 1 0 0 0,-1 0 0 0 0,0 0 0 0 0,1 0 0 0 0,0 1 0 0 0,0 0 0 0 0,0-1 0 0 0,1 1 0 0 0,0 1 0 0 0,-1-1 0 0 0,2 0 0 0 0,-1 1 0 0 0,1-1 0 0 0,0 1 0 0 0,0 0 0 0 0,0 0 0 0 0,1 0 0 0 0,0 0 0 0 0,0 0 0 0 0,0 0-1 0 0,1 0 1 0 0,0 0 0 0 0,0 0 0 0 0,1 0 0 0 0,0 0 0 0 0,0 0 0 0 0,0 0 0 0 0,1 3-16 0 0,6 2 18 0 0,0 0 0 0 0,1-1-1 0 0,0 1 1 0 0,0-2-1 0 0,1 1 1 0 0,1-1 0 0 0,-1-1-1 0 0,2 0 1 0 0,-1 0-1 0 0,2 0-17 0 0,-10-6-20 0 0,-2-2 29 0 0,1 0 0 0 0,-1 0 0 0 0,0 0 0 0 0,0 0 0 0 0,0 1 1 0 0,0-1-1 0 0,0 0 0 0 0,0 1 0 0 0,0-1 0 0 0,0 1 0 0 0,0-1 0 0 0,0 1 0 0 0,-1-1 1 0 0,1 1-1 0 0,0 0 0 0 0,0 0 0 0 0,0-1 0 0 0,-1 1 0 0 0,1 0 0 0 0,0 0 0 0 0,-1 0 1 0 0,1 0-1 0 0,0 0 0 0 0,-1 0 0 0 0,1-1 0 0 0,-1 1 0 0 0,0 1 0 0 0,1-1 0 0 0,-1 0 1 0 0,0 0-1 0 0,0 0 0 0 0,0 0 0 0 0,1 0 0 0 0,-1 0 0 0 0,0 0 0 0 0,0 0 0 0 0,-1 0 1 0 0,1 0-1 0 0,0 0 0 0 0,0 0 0 0 0,0 0 0 0 0,-1 0 0 0 0,1 0 0 0 0,0 0 0 0 0,-1 0 1 0 0,1 0-1 0 0,-1 0 0 0 0,0 0 0 0 0,1 0 0 0 0,-1 0 0 0 0,0 0 0 0 0,1 0 0 0 0,-1-1 0 0 0,0 2-9 0 0,-7 2-32 0 0,-1 0-1 0 0,1 0 0 0 0,-1-1 0 0 0,0 0 1 0 0,1-1-1 0 0,-1 1 0 0 0,-1-2 0 0 0,1 1 1 0 0,0-1-1 0 0,-2-1 33 0 0,-2 2-904 0 0,0 0-3072 0 0,0-5-1216 0 0</inkml:trace>
  <inkml:trace contextRef="#ctx0" brushRef="#br0" timeOffset="1894.333">1827 219 13104 0 0,'0'0'297'0'0,"0"0"39"0"0,0 0 19 0 0,1 1-34 0 0,39 80 842 0 0,-33-59-602 0 0,4 84 1480 0 0,-11-82-1716 0 0,0-23-261 0 0,0-1-46 0 0,0 0-197 0 0,0 0-86 0 0,0 0-1167 0 0,0 0-4589 0 0</inkml:trace>
  <inkml:trace contextRef="#ctx0" brushRef="#br0" timeOffset="2128.903">2028 69 13760 0 0,'0'0'314'0'0,"4"-13"760"0"0,8-7-870 0 0,-12 19-124 0 0,21-5 904 0 0,-18 6-957 0 0,-1 1 0 0 0,0-1 1 0 0,1 1-1 0 0,-1 0 1 0 0,0-1-1 0 0,1 1 1 0 0,-1 0-1 0 0,0 0 1 0 0,0 1-1 0 0,0-1 1 0 0,0 0-1 0 0,0 1 1 0 0,0-1-1 0 0,0 1 1 0 0,-1 0-1 0 0,1 0 1 0 0,0 0-1 0 0,-1-1 1 0 0,1 1-1 0 0,-1 1 1 0 0,0-1-1 0 0,0 0 1 0 0,0 0-1 0 0,0 0 1 0 0,0 1-1 0 0,0-1 1 0 0,-1 0-28 0 0,18 71-89 0 0,-18-69 115 0 0,42 336 150 0 0,-29-276 160 0 0,-12-62-256 0 0,-2 11 422 0 0,1-12-566 0 0,-3 2-715 0 0,0-2-3409 0 0,0-3-1474 0 0</inkml:trace>
  <inkml:trace contextRef="#ctx0" brushRef="#br0" timeOffset="2418.357">2115 155 10896 0 0,'4'-3'157'0'0,"0"0"1"0"0,0 0 0 0 0,1 1-1 0 0,-1-1 1 0 0,1 1 0 0 0,-1 0-1 0 0,1 0 1 0 0,0 1-1 0 0,0-1 1 0 0,0 1 0 0 0,0 0-1 0 0,0 0 1 0 0,0 1 0 0 0,0 0-1 0 0,0-1 1 0 0,0 2 0 0 0,1-1-1 0 0,-1 1 1 0 0,0-1 0 0 0,0 1-1 0 0,0 1-157 0 0,-1-1 216 0 0,0 0-1 0 0,0 1 1 0 0,0 0-1 0 0,0 0 1 0 0,-1 0-1 0 0,1 0 1 0 0,-1 1-1 0 0,1-1 1 0 0,-1 1 0 0 0,0 0-1 0 0,0 0 1 0 0,0 0-1 0 0,0 0 1 0 0,-1 1-1 0 0,1-1 1 0 0,-1 1-1 0 0,0-1 1 0 0,0 1-1 0 0,0 0 1 0 0,0 0-1 0 0,-1 0 1 0 0,0 0-1 0 0,1 4-215 0 0,12 51 2022 0 0,5 46-464 0 0,2-52-1188 0 0,-20-52-268 0 0,13 3 6 0 0,-14-4-132 0 0,1 0 0 0 0,0 1-1 0 0,-1-1 1 0 0,1 1 0 0 0,0-1 0 0 0,0 0 0 0 0,-1 0-1 0 0,1 1 1 0 0,0-1 0 0 0,0 0 0 0 0,-1 0-1 0 0,1 0 1 0 0,0 0 0 0 0,0 0 0 0 0,0 0-1 0 0,-1 0 1 0 0,1 0 0 0 0,0 0 0 0 0,0-1 0 0 0,0 1-1 0 0,-1 0 1 0 0,1 0 0 0 0,0-1 0 0 0,0 1-1 0 0,-1 0 1 0 0,1-1 0 0 0,0 1 0 0 0,-1-1-1 0 0,1 1 1 0 0,0-1 0 0 0,-1 1 0 0 0,1-1 0 0 0,-1 1-1 0 0,1-1 25 0 0,6-13-2516 0 0,-4 6 1036 0 0</inkml:trace>
  <inkml:trace contextRef="#ctx0" brushRef="#br0" timeOffset="3170.456">2496 0 14112 0 0,'0'0'322'0'0,"0"0"45"0"0,0 0 17 0 0,0 0-45 0 0,1 1-221 0 0,21 30-192 0 0,-12-24 76 0 0,0-1 1 0 0,0-1-1 0 0,0 0 1 0 0,1-1-1 0 0,0 0 1 0 0,0 0-1 0 0,0-1 1 0 0,0-1-1 0 0,1 0 1 0 0,-1 0-1 0 0,1-1 1 0 0,0-1-1 0 0,-1 1 1 0 0,1-2-1 0 0,-1 0 1 0 0,1 0 0 0 0,-1-1-1 0 0,1-1 1 0 0,-1 0-1 0 0,7-3-2 0 0,16 0-50 0 0,-7-1 111 0 0,-20 5 560 0 0,-23 11-113 0 0,-34 29 227 0 0,35-29-669 0 0,1 2 0 0 0,0 0 0 0 0,0 0-1 0 0,1 1 1 0 0,1 1 0 0 0,0 0 0 0 0,1 1 0 0 0,0 0 0 0 0,1 1 0 0 0,0 0 0 0 0,2 0 0 0 0,-1 1 0 0 0,2 0-1 0 0,-3 11-65 0 0,11-26 36 0 0,-1-1-1 0 0,1 1 0 0 0,0 0 1 0 0,0 0-1 0 0,0-1 0 0 0,0 1 0 0 0,0 0 1 0 0,0-1-1 0 0,1 1 0 0 0,-1-1 1 0 0,0 0-1 0 0,0 1 0 0 0,0-1 1 0 0,0 0-1 0 0,1 0 0 0 0,-1 1 0 0 0,0-1 1 0 0,0 0-1 0 0,0 0 0 0 0,1 0 1 0 0,-1-1-1 0 0,0 1 0 0 0,0 0 0 0 0,0 0 1 0 0,0-1-1 0 0,1 1 0 0 0,-1 0 1 0 0,0-1-1 0 0,0 1 0 0 0,0-1 1 0 0,0 0-1 0 0,0 1 0 0 0,0-1 0 0 0,0 0-35 0 0,103-116 448 0 0,-96 107-499 0 0,0 1 0 0 0,1 0 0 0 0,0 1 0 0 0,0 0-1 0 0,1 0 1 0 0,0 1 0 0 0,1 0 0 0 0,0 1 0 0 0,0 0-1 0 0,0 0 1 0 0,1 1 0 0 0,-1 1 0 0 0,1 0 0 0 0,0 1-1 0 0,2 0 52 0 0,-11 3-16 0 0,0-1-1 0 0,1 1 0 0 0,-1 1 1 0 0,0-1-1 0 0,0 0 1 0 0,0 1-1 0 0,0 0 0 0 0,0-1 1 0 0,0 1-1 0 0,0 1 0 0 0,0-1 1 0 0,0 0-1 0 0,0 1 0 0 0,0-1 1 0 0,-1 1-1 0 0,1 0 0 0 0,-1 0 1 0 0,1 0-1 0 0,-1 0 0 0 0,0 0 1 0 0,0 1-1 0 0,0-1 0 0 0,0 0 1 0 0,0 1-1 0 0,0 0 1 0 0,-1 0-1 0 0,1-1 0 0 0,-1 1 1 0 0,0 1 16 0 0,27 89-274 0 0,-13 53 970 0 0,-13-137-210 0 0,-2-8 838 0 0,2-13-1235 0 0,11-60 152 0 0,-7 55-355 0 0,1 1 1 0 0,0 0-1 0 0,2 0 0 0 0,0 1 0 0 0,0 1 0 0 0,1-1 0 0 0,1 1 0 0 0,1 1 1 0 0,0 0-1 0 0,3-2 114 0 0,-13 12-10 0 0,0 1 1 0 0,0-1 0 0 0,0 0 0 0 0,1 1 0 0 0,-1 0-1 0 0,1-1 1 0 0,-1 1 0 0 0,1 0 0 0 0,0 0-1 0 0,0 0 1 0 0,0 1 0 0 0,0-1 0 0 0,0 1-1 0 0,0-1 1 0 0,1 1 0 0 0,-1 0 0 0 0,0 1 0 0 0,1-1-1 0 0,-1 0 1 0 0,0 1 0 0 0,1 0 0 0 0,-1 0-1 0 0,1 0 1 0 0,-1 0 0 0 0,1 0 0 0 0,-1 1 0 0 0,0-1-1 0 0,1 1 1 0 0,-1 0 0 0 0,0 0 0 0 0,1 1-1 0 0,-1-1 1 0 0,0 0 0 0 0,0 1 0 0 0,0 0-1 0 0,0 0 1 0 0,-1 0 0 0 0,1 0 0 0 0,2 2 9 0 0,38 73 269 0 0,-20-20 30 0 0,0-4 279 0 0,1-9-26 0 0,-23-42-536 0 0,0-1 0 0 0,0 1 0 0 0,0-1 0 0 0,0 1 0 0 0,0-1 0 0 0,0 0 0 0 0,0 0 0 0 0,1 1 0 0 0,-1-1 0 0 0,1 0 0 0 0,-1 0 0 0 0,1 0 0 0 0,-1 0 0 0 0,1-1 0 0 0,-1 1 0 0 0,1 0 0 0 0,0-1 0 0 0,0 1 0 0 0,-1-1 0 0 0,1 0 0 0 0,0 1 0 0 0,0-1 0 0 0,-1 0 0 0 0,2 0-16 0 0,13 0-689 0 0,-7-2 322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4:52:30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1651 356 9408 0 0,'-2'-7'214'0'0,"1"0"-12"0"0,0 6-181 0 0,1 1-1 0 0,0-1 0 0 0,0 0 1 0 0,0 1-1 0 0,0-1 0 0 0,0 0 1 0 0,0 0-1 0 0,0 1 0 0 0,0-1 1 0 0,0 0-1 0 0,0 1 1 0 0,0-1-1 0 0,1 0 0 0 0,-1 1 1 0 0,0-1-1 0 0,0 0 0 0 0,1 1 1 0 0,-1-1-1 0 0,1 0-20 0 0,3-3 174 0 0,-2 3-107 0 0,-2 0 50 0 0,1-1 131 0 0,-1 1 58 0 0,1-3 378 0 0,0 3-485 0 0,0 0-35 0 0,1 1 530 0 0,-2 0 11 0 0,0 0-136 0 0,-1 0-70 0 0,1-1-67 0 0,0 1-61 0 0,0 0-57 0 0,-1 0-53 0 0,1 0-47 0 0,-1 0-43 0 0,0 0 57 0 0,0-1-112 0 0,0 1-78 0 0,-2 0-52 0 0,2 0 64 0 0,1 0 37 0 0,-1 0 55 0 0,1 0 70 0 0,0 0 80 0 0,0 4-49 0 0,0 2 92 0 0,0 0-68 0 0,0 0-58 0 0,0 1-49 0 0,-1 0-20 0 0,1 0-40 0 0,-4 15 110 0 0,4-20-178 0 0,-1 1 0 0 0,1-1 0 0 0,0 1 0 0 0,0-1 0 0 0,0 1 0 0 0,1-1 0 0 0,-1 1 0 0 0,1 0-32 0 0,0 11 168 0 0,0 7 65 0 0,2 0-89 0 0,-1-2-72 0 0,-2 0-49 0 0,0 6 97 0 0,-3 31 35 0 0,1-33-62 0 0,1 2-30 0 0,3 14 81 0 0,-1 3 33 0 0,-1-27-87 0 0,2-1 0 0 0,0 0 0 0 0,1 8-90 0 0,3 5 58 0 0,-4-17-46 0 0,0 5-61 0 0,-1-4 35 0 0,1-4 45 0 0,-1 1 6 0 0,-1-1 83 0 0,2 11 279 0 0,1-12-263 0 0,-3-4-27 0 0,1 0-65 0 0,-1-1-56 0 0,1 0-50 0 0,-1 1-87 0 0,1-1-59 0 0,2 3-769 0 0,-2-4 758 0 0,2 0-31 0 0,-2 1 177 0 0,1-1 44 0 0,3 0-154 0 0,0-1-82 0 0,-1 1-71 0 0,1 0-62 0 0,1-1-242 0 0,1 0-74 0 0,12-6-1785 0 0,-11 2 1519 0 0,4-4-746 0 0</inkml:trace>
  <inkml:trace contextRef="#ctx0" brushRef="#br0" timeOffset="522.799">1997 635 10016 0 0,'0'0'230'0'0,"0"0"30"0"0,1-2 18 0 0,0-3-97 0 0,1 1-89 0 0,0-3-65 0 0,1-2-68 0 0,0 0 27 0 0,-1 3 75 0 0,0 0 62 0 0,0 1 85 0 0,-1 1 45 0 0,0 0 84 0 0,0 0 96 0 0,0 0 107 0 0,-1-3 498 0 0,-4 2-92 0 0,-3 2 99 0 0,6 3-940 0 0,0 0-1 0 0,0 0 1 0 0,0 0 0 0 0,0 0-1 0 0,0 0 1 0 0,0 0-1 0 0,0 1 1 0 0,1-1 0 0 0,-1 0-1 0 0,0 0 1 0 0,0 1 0 0 0,0-1-1 0 0,0 1 1 0 0,0-1-105 0 0,-12 10 401 0 0,1 2-102 0 0,1 1-80 0 0,0 1-57 0 0,-3 3 14 0 0,-8 11 107 0 0,3 3-81 0 0,2 1-83 0 0,4 1-83 0 0,11-26 10 0 0,0 0 0 0 0,1 1-1 0 0,0-1 1 0 0,1 4-46 0 0,-1 5 121 0 0,1-15-100 0 0,1 1 0 0 0,-1 0-1 0 0,0 0 1 0 0,1 0-1 0 0,0-1 1 0 0,-1 1 0 0 0,1 0-1 0 0,0-1 1 0 0,0 1-1 0 0,0-1 1 0 0,0 1-1 0 0,0-1 1 0 0,0 1 0 0 0,0-1-1 0 0,1 0 1 0 0,-1 1-1 0 0,0-1 1 0 0,1 0-21 0 0,5 4 134 0 0,-1-3 57 0 0,4-1-52 0 0,1-3-40 0 0,6-4-7 0 0,-1-5-44 0 0,-13 8-39 0 0,1 0 1 0 0,-1 0-1 0 0,0-1 0 0 0,0 1 1 0 0,0-1-1 0 0,0 0 0 0 0,0 0-9 0 0,-2 1 15 0 0,0 1 0 0 0,0 0 0 0 0,0-1 0 0 0,0 1 0 0 0,0-1 0 0 0,0 1 0 0 0,0-2-15 0 0,6-20 55 0 0,-5 20-50 0 0,0-1-1 0 0,0 1 0 0 0,-1-1 0 0 0,0 0 0 0 0,0 0-4 0 0,3-17 0 0 0,0-5 12 0 0,-3 9 70 0 0,0 11-29 0 0,0 1-40 0 0,-6 7-13 0 0,3 3-1 0 0,-1-1 0 0 0,1 0 0 0 0,0 1 0 0 0,0 0 0 0 0,0-1 0 0 0,1 1 0 0 0,-1 0 0 0 0,1 0 0 0 0,0 0 0 0 0,0 0 0 0 0,0 0 0 0 0,0 1 1 0 0,0 4-10 0 0,1-1-1 0 0,0 1 1 0 0,0-1 0 0 0,0 0-1 0 0,2 6 11 0 0,-1-6 0 0 0,0-2 0 0 0,0 1 0 0 0,0-1 0 0 0,0 0 0 0 0,1 0 0 0 0,0 0 0 0 0,0 0 0 0 0,1-1 0 0 0,0 1 0 0 0,0-1 0 0 0,0 1 0 0 0,1 0 0 0 0,9 8 69 0 0,2-8-87 0 0,0-6-108 0 0,-7-1 16 0 0,0-2-34 0 0,0-1-38 0 0,0-1-40 0 0,-1 0-42 0 0,0-1-46 0 0,0 0-47 0 0,-1 0-51 0 0,0-1-53 0 0,-2 1-56 0 0,-2 4 448 0 0,-1 0-50 0 0,1 0-53 0 0,0-1-56 0 0,-1 1-58 0 0,1 0-63 0 0,0-1-64 0 0,0 1-68 0 0,0-1-217 0 0,0 0-114 0 0,1-1-120 0 0,-1 1-126 0 0,3-4-1037 0 0,3-5-1174 0 0</inkml:trace>
  <inkml:trace contextRef="#ctx0" brushRef="#br0" timeOffset="817.507">2156 384 8328 0 0,'0'-3'262'0'0,"1"1"-80"0"0,-1-1-69 0 0,1 1-56 0 0,2-2-53 0 0,2-3-98 0 0,-3 5 82 0 0,0-1 67 0 0,1 0 107 0 0,-2 1-29 0 0,0 1 41 0 0,0-1 45 0 0,-1 1 50 0 0,1-1 176 0 0,0 0 108 0 0,0-1 119 0 0,-1 2-287 0 0,0 0 33 0 0,0 0 241 0 0,0 1-3 0 0,0 0-11 0 0,0 0-45 0 0,0 0-21 0 0,0 0-3 0 0,0 0-291 0 0,0 1-59 0 0,0 0-51 0 0,0 0-45 0 0,0 2 24 0 0,0 6 29 0 0,0-8-117 0 0,0 0 34 0 0,1 8 212 0 0,0 1-59 0 0,-1-1-51 0 0,0 0-40 0 0,0 6 34 0 0,4 19 174 0 0,1 14 59 0 0,2 7 82 0 0,-4-41-408 0 0,0 1 47 0 0,1 6 145 0 0,-1 1 57 0 0,5 21 394 0 0,-2-14-313 0 0,-1-6-174 0 0,-1-11-178 0 0,-1-1-40 0 0,6 23 129 0 0,5 47 16 0 0,-14-81-184 0 0,5 28 91 0 0,-3-16-84 0 0,2 1-73 0 0,-1-8-9 0 0,-1 0-35 0 0,-2-5-131 0 0,0 0 74 0 0,0 0 65 0 0,1 0 57 0 0,-1 0 76 0 0,0 1 99 0 0,1-1 528 0 0,-1 0-562 0 0,0 0-44 0 0,0 0-58 0 0,0 1-73 0 0,0-1-89 0 0,0 0-101 0 0,0 0-68 0 0,0 0-103 0 0,0 0-111 0 0,0 0-122 0 0,0 0 286 0 0,0 0-33 0 0,0 0-36 0 0,0 0-37 0 0,0 0-37 0 0,0 0-40 0 0,0 0-40 0 0,0 0-42 0 0,0-1 187 0 0,0 1-56 0 0,0-1-47 0 0,0 1-43 0 0,0-1-123 0 0,-1 1-36 0 0,0-2-1665 0 0</inkml:trace>
  <inkml:trace contextRef="#ctx0" brushRef="#br0" timeOffset="1533.091">2078 689 9272 0 0,'0'-1'80'0'0,"1"1"-55"0"0,-1-4-102 0 0,0 4 93 0 0,0-1 36 0 0,-1 0 59 0 0,1-1 73 0 0,-1 1 85 0 0,-1 0 101 0 0,1 0-3 0 0,1-1-107 0 0,0 0-57 0 0,3-1-32 0 0,0-1-39 0 0,-1 3 2 0 0,0 0 43 0 0,-1 0 82 0 0,9-2 48 0 0,0 0-55 0 0,1 1-48 0 0,0 1-46 0 0,2 0-18 0 0,0 0-48 0 0,7 1-23 0 0,0 0-58 0 0,20 1-39 0 0,-24-2 42 0 0,12-1-19 0 0,7 0 88 0 0,18-3 132 0 0,-38 3-149 0 0,21-7 145 0 0,-24 6-169 0 0,-1-1-41 0 0,-1 1-40 0 0,0-1-50 0 0,0 1-60 0 0,15-7-160 0 0,-1-2 79 0 0,-2 2 69 0 0,-21 9 160 0 0,0 1 1 0 0,-1 0-1 0 0,1 0 1 0 0,0-1-1 0 0,-1 1 1 0 0,1 0-1 0 0,-1-1 1 0 0,1 1 0 0 0,0-1-1 0 0,-1 1 1 0 0,1-1-1 0 0,-1 1 1 0 0,1-1-1 0 0,-1 1 1 0 0,1-1-1 0 0,-1 1 1 0 0,0-1 0 0 0,1 0-1 0 0,-1 1 1 0 0,0-1-1 0 0,0 1 1 0 0,1-1-1 0 0,-1 0 1 0 0,0 0-1 0 0,0 1 1 0 0,0-1 0 0 0,0 0 0 0 0,0 1 0 0 0,0-1 1 0 0,0 1-1 0 0,0 0 1 0 0,0 0-1 0 0,0 0 1 0 0,0-1-1 0 0,0 1 1 0 0,0 0-1 0 0,0 0 1 0 0,0 0-1 0 0,0-1 1 0 0,-1 1-1 0 0,1 0 0 0 0,0 0 1 0 0,0 0-1 0 0,0 0 1 0 0,0-1-1 0 0,-1 1 1 0 0,1 0-1 0 0,0 0 1 0 0,0 0-1 0 0,0 0 1 0 0,0 0-1 0 0,-1 0 1 0 0,1 0-1 0 0,0 0 1 0 0,0 0-1 0 0,0 0 1 0 0,-1-1-1 0 0,1 1 1 0 0,0 0-1 0 0,0 0 1 0 0,-1 0-1 0 0,1 0 1 0 0,0 0-1 0 0,0 1 1 0 0,0-1-1 0 0,-1 0 1 0 0,1 0-1 0 0,0 0 1 0 0,0 0-1 0 0,0 0 1 0 0,-1 0-1 0 0,1 0 1 0 0,0 0-1 0 0,0 0 1 0 0,0 0-1 0 0,0 1 1 0 0,-1-1-1 0 0,1 0 1 0 0,0 0-1 0 0,0 0 1 0 0,0 0-1 0 0,0 1 0 0 0,-11 5 92 0 0,11-6-84 0 0,-10 8 45 0 0,-1 0 44 0 0,-3 2 66 0 0,-22 18 394 0 0,21-14-351 0 0,3-1-80 0 0,1 0-78 0 0,-6 10-19 0 0,5-9 46 0 0,1 1 0 0 0,-1 3-75 0 0,10-14 11 0 0,0 0-1 0 0,0 0 1 0 0,0 0-1 0 0,0 0 1 0 0,1 0 0 0 0,-1 1-1 0 0,1-1 1 0 0,0 1-1 0 0,0-1 1 0 0,1 0 0 0 0,-1 2-11 0 0,2-1 114 0 0,2 1-44 0 0,0-1 18 0 0,-2-4-79 0 0,-1 0 1 0 0,1 0 0 0 0,0 0-1 0 0,-1 0 1 0 0,1 0 0 0 0,0 0 0 0 0,-1 0-1 0 0,1 0 1 0 0,0-1 0 0 0,0 1 0 0 0,0 0-1 0 0,0 0 1 0 0,0 0-10 0 0,1 0 51 0 0,0 0-1 0 0,0-1 1 0 0,0 1-1 0 0,1 0 1 0 0,-1-1-1 0 0,0 1 1 0 0,0-1-1 0 0,1 1 1 0 0,-1-1-1 0 0,2 0-50 0 0,-4 0 9 0 0,5 0 172 0 0,1-1-34 0 0,5-3 57 0 0,-1-1-97 0 0,0-1-72 0 0,15-16-79 0 0,-16 12 70 0 0,6-9-62 0 0,-2-1-78 0 0,-1 0-66 0 0,0-1-51 0 0,4-8-163 0 0,-11 19 228 0 0,2 0 0 0 0,-1 1-1 0 0,1 0 1 0 0,0 0 0 0 0,1 1 0 0 0,0-1 166 0 0,-6 8-15 0 0,2-3-62 0 0,0 1-40 0 0,9-6-360 0 0,-5 7 194 0 0,-2 2 136 0 0,-2 2 68 0 0,1 1 50 0 0,3 4 30 0 0,1 1 0 0 0,-2-1 0 0 0,1 2 0 0 0,-1-1 1 0 0,-1 1-1 0 0,1-1 0 0 0,-1 2 0 0 0,-1-1 0 0 0,0 1-1 0 0,1 2 105 0 0,0 1-50 0 0,6 15 6 0 0,-3-10 35 0 0,-2-3 79 0 0,-3-7-41 0 0,-1-1 38 0 0,0-1 5 0 0,1 1 33 0 0,-1-1 36 0 0,0 0 39 0 0,0 0 43 0 0,1 0 45 0 0,-1 0 49 0 0,1 0 51 0 0,-4-5-53 0 0,0-1-11 0 0,0 0-1 0 0,0 0-6 0 0,-1 0-57 0 0,-1-1-73 0 0,0 0-63 0 0,0 0-50 0 0,-1-2 36 0 0,-2-3 30 0 0,3 4-104 0 0,0 0 20 0 0,1 1 48 0 0,-8-9 224 0 0,-8-8 342 0 0,8 3-334 0 0,3 1-61 0 0,-2 1-45 0 0,-1-5 53 0 0,1 0-73 0 0,2-2-64 0 0,4 0-59 0 0,2 13-100 0 0,0 0 0 0 0,1 0 0 0 0,-1 1-1 0 0,1-1 1 0 0,1 0 0 0 0,-1 1 0 0 0,2-4-72 0 0,-1 6 48 0 0,0 0 1 0 0,0 0-1 0 0,1 0 1 0 0,-1 0-1 0 0,1 0 1 0 0,0 0-1 0 0,0 1 1 0 0,0 0-1 0 0,0-1 1 0 0,1 1-1 0 0,1-1-48 0 0,20-14 63 0 0,-12 10-79 0 0,1 1-42 0 0,4-2-103 0 0,1 2-116 0 0,-6 3 37 0 0,-1 0-59 0 0,0 0-65 0 0,1 1-68 0 0,-1 0-75 0 0,1 0-80 0 0,0 1-85 0 0,-1-1-91 0 0,12-1-452 0 0</inkml:trace>
  <inkml:trace contextRef="#ctx0" brushRef="#br0" timeOffset="-2322.123">463 413 11432 0 0,'0'0'256'0'0,"0"0"34"0"0,0 0 22 0 0,0 0-30 0 0,-1 0-207 0 0,1-1-41 0 0,-5-4-35 0 0,3 2 37 0 0,0 2 80 0 0,2 0-14 0 0,-1 1 36 0 0,-6 0 368 0 0,-4 0 6 0 0,1 0-74 0 0,0 2-109 0 0,7-1-217 0 0,0 2-41 0 0,2-4 90 0 0,-10-1 65 0 0,8 2-118 0 0,1-1 53 0 0,-16-5 72 0 0,-10-5 41 0 0,12 4-88 0 0,0 0 72 0 0,-24-6 232 0 0,13 8-194 0 0,22 4-236 0 0,-1 1-1 0 0,1 0 1 0 0,0 0 0 0 0,0 1 0 0 0,-2 0-60 0 0,-10 3 108 0 0,0 4-33 0 0,11-6-66 0 0,-13 10 53 0 0,7-1-57 0 0,-10 9-68 0 0,6-5 34 0 0,2 3 33 0 0,4-3-8 0 0,2 1 38 0 0,-16 35 180 0 0,16-28-154 0 0,0 6-84 0 0,1-8 35 0 0,4-10 7 0 0,0 0 0 0 0,0 1-1 0 0,0 2-17 0 0,1 2 18 0 0,-3 34-35 0 0,1-18-85 0 0,3 0-1 0 0,1 21 103 0 0,1-30 29 0 0,1 0 38 0 0,1 7 162 0 0,2-1 0 0 0,5 17-229 0 0,-1-15 63 0 0,2 0-100 0 0,-8-24 44 0 0,1 1 0 0 0,0-2 0 0 0,0 1 0 0 0,1 1-7 0 0,3 2 61 0 0,0 0 0 0 0,1 0 0 0 0,8 7-61 0 0,-15-15 27 0 0,1 0 1 0 0,0-1-1 0 0,0 1 0 0 0,0-1 0 0 0,0 1 1 0 0,0-1-1 0 0,0 0 0 0 0,0 0 0 0 0,0 0 1 0 0,1 0-1 0 0,-1-1 0 0 0,0 0 1 0 0,0 1-1 0 0,1-1 0 0 0,-1 0 0 0 0,0 0 1 0 0,0-1-1 0 0,1 1 0 0 0,-1-1 0 0 0,0 0 1 0 0,0 1-1 0 0,2-2-27 0 0,2 0 48 0 0,-1 0 1 0 0,0-1-1 0 0,0 0 1 0 0,0 0-1 0 0,1-1-48 0 0,-3 2 31 0 0,1-1 0 0 0,-1-1 0 0 0,0 1 0 0 0,0-1 0 0 0,3-2-31 0 0,6-8 98 0 0,1 2 33 0 0,-7 5-12 0 0,0 0-1 0 0,0 0 0 0 0,2-3-118 0 0,5-8 401 0 0,-1 0-1 0 0,9-19-400 0 0,-5 3 261 0 0,-17 33-259 0 0,21-49 180 0 0,-16 36-144 0 0,-1 0 1 0 0,0 0 0 0 0,0-1-1 0 0,0-6-38 0 0,-1-5 65 0 0,-2-1 0 0 0,0 1 0 0 0,-1 0 0 0 0,-2-1 0 0 0,-1 1 0 0 0,-4-20-65 0 0,-4 4 115 0 0,-4 1 36 0 0,7 24-167 0 0,-3 1 41 0 0,7 11 4 0 0,-1-1-1 0 0,-1 1 1 0 0,1 0-1 0 0,-1 0 1 0 0,0 1 0 0 0,0-1-1 0 0,-1 1-28 0 0,-16-8 60 0 0,-6 1-81 0 0,27 9 20 0 0,-2 2 0 0 0,-8-1-83 0 0,9 1 75 0 0,-2 0-103 0 0,0 0-78 0 0,-1 0-59 0 0,-11 1-711 0 0,13 0 612 0 0,3 0-51 0 0,1-1-319 0 0,0 0 100 0 0,0 0 86 0 0,0 0 71 0 0,0 0 63 0 0,-1 0 39 0 0,1 1-709 0 0,0-1 572 0 0,-1 1-92 0 0,1-1 250 0 0,0 0-35 0 0,0 0-2047 0 0,0 0-1369 0 0</inkml:trace>
  <inkml:trace contextRef="#ctx0" brushRef="#br0" timeOffset="-1787.314">692 548 7616 0 0,'-1'-1'455'0'0,"-7"2"339"0"0,3 0-419 0 0,1 0-58 0 0,1 0-154 0 0,2 0-51 0 0,-5 2 525 0 0,0 1-80 0 0,0 0-74 0 0,0 0-66 0 0,-3 3 98 0 0,1-1-113 0 0,-1 1-89 0 0,1 0-67 0 0,-21 16 430 0 0,17-14-441 0 0,-17 17 165 0 0,22-18-228 0 0,2 1 63 0 0,-1 5 110 0 0,6 0-95 0 0,6 0-36 0 0,-4-12-190 0 0,-1-1-1 0 0,1 1 0 0 0,0 0 0 0 0,-1-1 1 0 0,1 0-1 0 0,0 1 0 0 0,0-1 0 0 0,0 0 0 0 0,0 0 1 0 0,0 0-1 0 0,0 0-23 0 0,58 28 15 0 0,-12-4-15 0 0,-42-22-1 0 0,0 0 1 0 0,-1 1 0 0 0,1 0-1 0 0,-1 0 1 0 0,0 0 0 0 0,5 6 0 0 0,-7-8 2 0 0,0 1 0 0 0,-1 0-1 0 0,1 0 1 0 0,-1 1 0 0 0,0-1 0 0 0,0 0 0 0 0,0 1 0 0 0,0-1 0 0 0,-1 1 0 0 0,1 0 0 0 0,-1-1 0 0 0,1 3-2 0 0,-3 11 289 0 0,0-15-231 0 0,1 0 1 0 0,-1 0 0 0 0,0 0-1 0 0,0 0 1 0 0,0 0-1 0 0,0 0 1 0 0,0-1-1 0 0,0 1 1 0 0,-1 0-1 0 0,1 0-58 0 0,-18 14 568 0 0,11-11-421 0 0,1-1-35 0 0,-4 4-27 0 0,5-4-93 0 0,1 0-40 0 0,-21 14 66 0 0,2-4 158 0 0,-19 6-176 0 0,23-10 30 0 0,2-1-31 0 0,-31 9 143 0 0,32-14-159 0 0,15-4-23 0 0,-5 1 13 0 0,3-2-9 0 0,2 1-41 0 0,-1-1-61 0 0,1 0-39 0 0,1 0-66 0 0,-1 0-79 0 0,1 0-89 0 0,1-1-101 0 0,0 0-112 0 0,0 0-122 0 0,1 0 324 0 0,0 1-36 0 0,-1 1 93 0 0,0-1-49 0 0,1 1-42 0 0,-1-1-37 0 0,0 0-140 0 0,1 1-37 0 0,0-2-1469 0 0</inkml:trace>
  <inkml:trace contextRef="#ctx0" brushRef="#br0" timeOffset="-1186.053">918 758 4984 0 0,'0'0'143'0'0,"0"0"-20"0"0,-1-3-77 0 0,0 0-36 0 0,0 2 27 0 0,0-1 92 0 0,0 0 38 0 0,0-3 253 0 0,0 0 70 0 0,1-8 718 0 0,0 9-880 0 0,0 1-48 0 0,1-1-12 0 0,-1 3-182 0 0,0-1-37 0 0,0 1 423 0 0,0 1-199 0 0,0-1-52 0 0,0 1-46 0 0,0-1-39 0 0,1-1 36 0 0,0-5 73 0 0,-1 4-75 0 0,0 1-13 0 0,1 0 87 0 0,-1 0 51 0 0,2-2 456 0 0,-1 2-367 0 0,0 1-243 0 0,-1 0-51 0 0,1 0-61 0 0,0 0-74 0 0,-1 0 383 0 0,0 1-20 0 0,0 0-71 0 0,0 0-77 0 0,1-1-78 0 0,0 1-52 0 0,1-3-29 0 0,-1 2 26 0 0,-1 1 23 0 0,1-1 36 0 0,-1 0 46 0 0,1 1 53 0 0,1-5-26 0 0,7-3 397 0 0,-5 8-452 0 0,-3 0 117 0 0,-1 0 1 0 0,0-1-100 0 0,1 1-82 0 0,-1-1-41 0 0,1-1-103 0 0,0 1 81 0 0,-1 0 73 0 0,0 1 9 0 0,1-1 35 0 0,-1 1 20 0 0,0-1 34 0 0,0 1 38 0 0,0 0 41 0 0,-1 0 44 0 0,1-1 49 0 0,0 1 51 0 0,0 0 56 0 0,-13 3-292 0 0,0 8 5 0 0,12-10-125 0 0,-1 1 1 0 0,1-1-1 0 0,-1 1 1 0 0,0-1-1 0 0,1 0 1 0 0,-1 0-1 0 0,0 0 0 0 0,-1 1-25 0 0,-12 7 198 0 0,0 5-64 0 0,7-6-58 0 0,-3 2 1 0 0,-4 7-19 0 0,5-6-3 0 0,5-5-50 0 0,0 0-1 0 0,1 0 1 0 0,-1 1 0 0 0,2-1 0 0 0,-2 3-5 0 0,4-7 5 0 0,0 0 1 0 0,0 0 0 0 0,0 1 0 0 0,0-1 0 0 0,0 0-1 0 0,0 1 1 0 0,1-1 0 0 0,-1 0 0 0 0,1 1-1 0 0,0-1 1 0 0,0 1 0 0 0,0-1 0 0 0,0 0 0 0 0,0 1-1 0 0,0-1 1 0 0,1 1 0 0 0,-1-1 0 0 0,1 2-6 0 0,2 4 7 0 0,-2-4 6 0 0,0-1 0 0 0,0 0 0 0 0,1 0 0 0 0,-1 0 0 0 0,0 0 0 0 0,2 1-13 0 0,8 5 120 0 0,7 3 157 0 0,-8-7-169 0 0,3 2-103 0 0,2-3 47 0 0,4 0 54 0 0,8 0 93 0 0,-21-3-151 0 0,15 0 75 0 0,-9-2 11 0 0,-1 0 0 0 0,0-1 0 0 0,5-1-134 0 0,1-1 95 0 0,3 0-73 0 0,-17 3-212 0 0,1 0 66 0 0,-1 0 57 0 0,1 0 48 0 0,0 0 45 0 0,1 0 38 0 0,15-8 386 0 0,-12 6-386 0 0,-2 0-105 0 0,-1 0-107 0 0,-2 2 26 0 0,0-1-36 0 0,-1 1-40 0 0,1-1-41 0 0,1 0-183 0 0,-1 0-101 0 0,1-1-112 0 0,-1 1-119 0 0,-1 1 329 0 0,0-1-34 0 0,-1 1-34 0 0,1 0-36 0 0,0-1-36 0 0,-1 1-39 0 0,1 0-39 0 0,-1 0-40 0 0,2-2-1609 0 0,3-2-1290 0 0</inkml:trace>
  <inkml:trace contextRef="#ctx0" brushRef="#br0" timeOffset="-882.561">1151 746 10512 0 0,'0'0'194'0'0,"0"0"-73"0"0,1 0-45 0 0,1 0 28 0 0,-1 0-35 0 0,0 0 15 0 0,-1 0 34 0 0,1 0 44 0 0,-1 1 51 0 0,3 2 216 0 0,0-1-39 0 0,-1 1-36 0 0,1-1-32 0 0,0 1 61 0 0,0 0-47 0 0,0 0-41 0 0,0 0-34 0 0,2 2 176 0 0,4 9 451 0 0,-6-9-580 0 0,-1 1 50 0 0,4 3 41 0 0,1 3 51 0 0,-4 2 53 0 0,1-1-281 0 0,5 2-39 0 0,6-1-57 0 0,2-3-80 0 0,-8-8-79 0 0,-3-2-74 0 0,-4-1-83 0 0,-2 0-394 0 0,0 0 75 0 0,0 0 65 0 0,1 0 53 0 0,-1 0-267 0 0,2 0-303 0 0,-1 0 513 0 0,0-1-76 0 0,0 1-100 0 0,1-1-1534 0 0,2-1-1226 0 0</inkml:trace>
  <inkml:trace contextRef="#ctx0" brushRef="#br0" timeOffset="-610.214">1215 514 11144 0 0,'0'0'248'0'0,"0"0"34"0"0,0 0-33 0 0,-1-1-69 0 0,1-1-59 0 0,-1 0-48 0 0,-1-2-25 0 0,0-3-56 0 0,2 5 31 0 0,0-2 1 0 0,-3-6 344 0 0,1 8-254 0 0,2 0-33 0 0,1-2-46 0 0,3 0-55 0 0,-3 4-77 0 0,-1 0 83 0 0,3-2 186 0 0,-3 2-185 0 0,1-1-50 0 0,-1 1-84 0 0,1-1-99 0 0,-1 1-119 0 0,0 0 131 0 0,0-1-37 0 0,0 1-13 0 0,0 0-43 0 0,0 0-39 0 0,0 0-33 0 0,0 0-119 0 0,0 0-32 0 0,0 0-1218 0 0</inkml:trace>
  <inkml:trace contextRef="#ctx0" brushRef="#br0" timeOffset="-372.459">1376 307 11256 0 0,'0'0'256'0'0,"0"0"34"0"0,0 0 21 0 0,0 0-35 0 0,0 0-99 0 0,0 0-36 0 0,0 0 150 0 0,0 0 275 0 0,0 0 30 0 0,0 0-327 0 0,0 0-67 0 0,0 0-59 0 0,1 0-49 0 0,-1 0-12 0 0,2 2-45 0 0,-2-2 40 0 0,1 1 80 0 0,-1-1-15 0 0,0 1 43 0 0,0-1 49 0 0,0 1 56 0 0,3 6 191 0 0,-1 1-72 0 0,0 0-67 0 0,-1 1-59 0 0,0 2-10 0 0,-1 1-64 0 0,1 5 17 0 0,-1-1-71 0 0,-1 0-24 0 0,2 2-65 0 0,1 1 0 0 0,2 9-66 0 0,-1-10 90 0 0,-1 0 0 0 0,-1 11-90 0 0,1 4 90 0 0,5 16 124 0 0,2 15 52 0 0,-2 0-48 0 0,-2-22-132 0 0,-2 2-59 0 0,-3-19 23 0 0,6 32 1 0 0,-5-50-140 0 0,-2 4 66 0 0,0-6-21 0 0,0-1-45 0 0,1 0-66 0 0,-1 1-86 0 0,1-1-104 0 0,0-3-69 0 0,0-1 144 0 0,0 0 27 0 0,0 0-82 0 0,0 0-273 0 0,0 0-507 0 0,0 0-41 0 0</inkml:trace>
  <inkml:trace contextRef="#ctx0" brushRef="#br0" timeOffset="7669.884">4094 224 10824 0 0,'2'-1'280'0'0,"-1"0"-48"0"0,1 0-42 0 0,-1 0-39 0 0,2-1 12 0 0,-1-1-62 0 0,0 1-48 0 0,-1-1-34 0 0,2-5-16 0 0,-3 5 34 0 0,-1 0 72 0 0,-1 0 107 0 0,2 3-42 0 0,0 0 80 0 0,1-1 64 0 0,-1 1 47 0 0,1-2 1196 0 0,0 1-1111 0 0,-1 0-97 0 0,-1 0-159 0 0,1 0-114 0 0,-1 1-90 0 0,1-1-37 0 0,-1 1-38 0 0,0 0-43 0 0,-3-2 432 0 0,-1 1-60 0 0,-4 2 32 0 0,0 0-73 0 0,-9 4 131 0 0,8-1-46 0 0,-16 5 66 0 0,1 2-63 0 0,1 0-54 0 0,0 2-47 0 0,-5 2-16 0 0,2 3-46 0 0,-5 4-17 0 0,-14 16 9 0 0,45-37-116 0 0,0 1 0 0 0,-1-1 0 0 0,1 0 0 0 0,0 1 0 0 0,0-1-1 0 0,0 1 1 0 0,0-1 0 0 0,0 1 0 0 0,0-1 0 0 0,0 1 0 0 0,1 0 0 0 0,-1-1-1 0 0,0 1 1 0 0,1 0 0 0 0,-1 0 0 0 0,1 0 0 0 0,0-1 0 0 0,0 2-4 0 0,0 10-6 0 0,1-10 6 0 0,-1-1 0 0 0,0-1 0 0 0,0 1 0 0 0,1-1 0 0 0,-1 1 0 0 0,1-1 0 0 0,-1 1 0 0 0,1-1 0 0 0,0 1 0 0 0,-1-1 0 0 0,1 0 0 0 0,0 1 0 0 0,0-1 0 0 0,0 0 0 0 0,0 0 0 0 0,0 0 0 0 0,1 2 0 0 0,1 0 0 0 0,1 0 0 0 0,-1 0 0 0 0,1 0 1 0 0,0 0-1 0 0,-1 0 0 0 0,1-1 0 0 0,0 0 0 0 0,1 0 0 0 0,-1 0 0 0 0,1 0 0 0 0,28 10 40 0 0,1 0 74 0 0,-27-10-73 0 0,0 0 0 0 0,1 0-1 0 0,0 0 1 0 0,5-1-41 0 0,15 4 18 0 0,-8 0-142 0 0,1-1 60 0 0,0 1 53 0 0,0-1 42 0 0,5 1 52 0 0,12 3 98 0 0,-33-7-144 0 0,0 1-1 0 0,1 0 0 0 0,-1 0 0 0 0,0 1 0 0 0,0-1 1 0 0,0 1-1 0 0,2 2-36 0 0,15 14 141 0 0,-21-18-72 0 0,0 2-5 0 0,5 15 11 0 0,-6-1 64 0 0,-7 0 68 0 0,-6 0 68 0 0,1-6-17 0 0,-1 0-39 0 0,2-3-14 0 0,0-1-1 0 0,-1 0 1 0 0,0-1 0 0 0,-12 5-205 0 0,9-5 143 0 0,-44 17 335 0 0,-1-3-67 0 0,42-14-270 0 0,0-2 0 0 0,-1 0 0 0 0,0-1-1 0 0,1-1 1 0 0,-13-1-141 0 0,10 0 97 0 0,-38-3 173 0 0,40-1-229 0 0,1-2-49 0 0,15 4-64 0 0,0 0 48 0 0,-1-1 55 0 0,-4-1 130 0 0,6 2-153 0 0,0 0-48 0 0,1-1-81 0 0,0 1-103 0 0,0 0 67 0 0,1 1-34 0 0,0-1-37 0 0,0 0-40 0 0,0 1-71 0 0,0 0 40 0 0,0-1 37 0 0,0 1 35 0 0,0-1-136 0 0,1 0 104 0 0,0 1 97 0 0,-1-1 50 0 0,2-1-100 0 0,-1 1 93 0 0,0 1-27 0 0,-1-1-69 0 0,9-5-1377 0 0</inkml:trace>
  <inkml:trace contextRef="#ctx0" brushRef="#br0" timeOffset="8101.725">4443 175 12064 0 0,'0'0'273'0'0,"0"1"62"0"0,-1 0-65 0 0,0 1-62 0 0,0 1-58 0 0,0 0-55 0 0,0 0-52 0 0,0-1-48 0 0,0 0-44 0 0,-1 24 729 0 0,4-7-187 0 0,-1 1 86 0 0,-2-1 86 0 0,-1 5 5 0 0,1 1-63 0 0,0 12 211 0 0,2 1-73 0 0,-1 8 116 0 0,0-21-477 0 0,1-2-116 0 0,-2 0-50 0 0,0 12 33 0 0,-4-2-59 0 0,-1 10-32 0 0,4-25-77 0 0,-1 0 0 0 0,-3 7-83 0 0,0-3 55 0 0,0 2 19 0 0,-1 0 1 0 0,-1-1-1 0 0,-2 1-74 0 0,3-3 60 0 0,4-9-22 0 0,0-4-50 0 0,2-8-75 0 0,1 1-124 0 0,0-1-222 0 0,0 0-23 0 0,0 0 142 0 0,0 0 171 0 0,0 0-33 0 0,0 0-39 0 0,0 0-34 0 0,0 0-175 0 0,0 0-40 0 0,0 0-1203 0 0,0 0-58 0 0,0 0-16 0 0</inkml:trace>
  <inkml:trace contextRef="#ctx0" brushRef="#br0" timeOffset="8546.51">4268 529 7920 0 0,'0'0'174'0'0,"0"0"29"0"0,0 0 13 0 0,0 0-72 0 0,0 0-17 0 0,0 0 41 0 0,0 0 138 0 0,0 0 260 0 0,1 0-265 0 0,-1 0-58 0 0,1-1-51 0 0,0 1-42 0 0,1-1 52 0 0,4 0 98 0 0,-5 0-168 0 0,1 1 58 0 0,0-1 265 0 0,0 1-62 0 0,-1 0-54 0 0,1-1-51 0 0,1 1 62 0 0,0-1-84 0 0,-1 0-68 0 0,1 1-49 0 0,7-2 282 0 0,-6 1-220 0 0,-1 0 97 0 0,5 0 277 0 0,0 0-91 0 0,-1 0-81 0 0,1-1-72 0 0,1 1-15 0 0,0 0-75 0 0,3 0-27 0 0,4-1 9 0 0,10 0 80 0 0,-18 1-172 0 0,1 0 39 0 0,-5 0-132 0 0,68-9 982 0 0,-57 7-843 0 0,1-1-34 0 0,-1 0-216 0 0,0 0 58 0 0,35-11 122 0 0,-28 8-137 0 0,-12 3-36 0 0,1 1-41 0 0,0-1-49 0 0,-1 0-58 0 0,-6 2-45 0 0,0 1-72 0 0,1 0-65 0 0,-1 1-61 0 0,2-1-351 0 0,-1 0-111 0 0,-4 0-524 0 0</inkml:trace>
  <inkml:trace contextRef="#ctx0" brushRef="#br0" timeOffset="9036.497">4795 517 8808 0 0,'0'0'257'0'0,"0"0"-2"0"0,0 0-110 0 0,0 1-50 0 0,2 3 66 0 0,0-1-64 0 0,3 16 833 0 0,-4-10-535 0 0,2 0-46 0 0,2 4 67 0 0,-1 1-60 0 0,-1 0-48 0 0,1 1-37 0 0,7 27 430 0 0,-5-21-329 0 0,3 6 40 0 0,-4-9-55 0 0,-1-3 55 0 0,-2-8-152 0 0,0 0 44 0 0,-2-4 123 0 0,0-2-99 0 0,0-2-86 0 0,0-1-74 0 0,0 0-79 0 0,-1-1-33 0 0,1-2-21 0 0,-1 0-40 0 0,-1-11-38 0 0,1 12 83 0 0,1 1 57 0 0,-4-42 144 0 0,4-24 60 0 0,0 65-283 0 0,2-21 82 0 0,6-1-41 0 0,-5 19-51 0 0,0 1 0 0 0,0-1-1 0 0,1 1 1 0 0,3-5-8 0 0,-4 7-2 0 0,0 1-1 0 0,0-1 1 0 0,0 1 0 0 0,0 0-1 0 0,1 0 1 0 0,0 0 0 0 0,1-1 2 0 0,0 1-74 0 0,0 0 44 0 0,25-7 68 0 0,-21 7-110 0 0,1 1-109 0 0,-4 1-36 0 0,1 0-92 0 0,-1 0-105 0 0,0 0-119 0 0,-5 1 272 0 0,0 0-39 0 0,1 0-402 0 0,-1 0 99 0 0,0-1-52 0 0,2 1-769 0 0,1 0-604 0 0,2 0-1148 0 0</inkml:trace>
  <inkml:trace contextRef="#ctx0" brushRef="#br0" timeOffset="9953.451">5083 427 9280 0 0,'0'-1'176'0'0,"1"1"-34"0"0,1-1 55 0 0,1 0-94 0 0,1 1-68 0 0,10 3-59 0 0,-7-2 67 0 0,-3 0 60 0 0,1 0 87 0 0,-2 0 109 0 0,-2-1-100 0 0,1 0 35 0 0,21-2 1438 0 0,-15 0-1152 0 0,0 1-41 0 0,-1-1-119 0 0,-1 1-44 0 0,0-1-52 0 0,-1 0-59 0 0,-1 1-36 0 0,8-4 293 0 0,0 1-97 0 0,0 1-98 0 0,-1 0-99 0 0,-10 2-15 0 0,1 0 5 0 0,15-12 149 0 0,-10 7-121 0 0,-2 1-17 0 0,0 1 49 0 0,-1-1-8 0 0,-3-2-37 0 0,-4-12 264 0 0,1 10-187 0 0,-5 0 121 0 0,-5 2-59 0 0,-3 3-78 0 0,4 3-101 0 0,2 2-42 0 0,-11 2 87 0 0,-1 1-41 0 0,18-3-120 0 0,0 0 0 0 0,1 0-1 0 0,-1 0 1 0 0,0 0-1 0 0,1 1 1 0 0,-1-1-1 0 0,1 1 1 0 0,-1-1-1 0 0,1 1 1 0 0,0 0 0 0 0,0 0-1 0 0,0 0 1 0 0,0 0-17 0 0,-7 6 37 0 0,3-4 44 0 0,1 3 69 0 0,1-2-87 0 0,-4 7 98 0 0,4 4 37 0 0,3-10-116 0 0,-1 10 98 0 0,0 0-42 0 0,1-5-80 0 0,1 1-36 0 0,0-3 22 0 0,0 12-1 0 0,0-17-44 0 0,1-1 1 0 0,-1 0-1 0 0,1 1 1 0 0,-1-1-1 0 0,1 0 1 0 0,0 1-1 0 0,0-1 1 0 0,0 0-1 0 0,1 0 1 0 0,-1 0-1 0 0,1 0 1 0 0,0 0-1 0 0,1 2 1 0 0,5 7 3 0 0,-1 0 37 0 0,-5-8-18 0 0,0 0 0 0 0,0 0 0 0 0,1 0 0 0 0,-1-1 0 0 0,1 1 0 0 0,0-1 0 0 0,0 1-1 0 0,0-1 1 0 0,1 1-22 0 0,23 19 24 0 0,-6-4 38 0 0,-17-16-42 0 0,-1-1 0 0 0,1 0 0 0 0,-1 0 0 0 0,1 0 0 0 0,0 0 0 0 0,1 0-20 0 0,16 3 72 0 0,-3-6-116 0 0,-1-4-112 0 0,-2-5-113 0 0,-3-3-109 0 0,-1-2-110 0 0,-2-3-107 0 0,-2 0-106 0 0,-4 7 382 0 0,0-1-48 0 0,7-42-1583 0 0,-8 36 1175 0 0,3-1-40 0 0,0 1-49 0 0,0 1-58 0 0,-3 10 584 0 0,-1 5 186 0 0,1-5-192 0 0,1-1 117 0 0,0-1 118 0 0,1 1 119 0 0,0 0 119 0 0,1 1 121 0 0,1 1 121 0 0,0 3 122 0 0,-5 2-65 0 0,-1 1-156 0 0,0 0-55 0 0,1 0-47 0 0,-1 0-42 0 0,2 0 26 0 0,-1 0-84 0 0,3 0 35 0 0,-2 1 31 0 0,7 1 382 0 0,-1 3-101 0 0,0 1-84 0 0,-1 2-72 0 0,3 5 43 0 0,3 8 4 0 0,-4-6-71 0 0,0 0 54 0 0,-1 1-1 0 0,0 0 1 0 0,-1 0-1 0 0,0 4-290 0 0,6 14 430 0 0,4 14 321 0 0,-9-16-152 0 0,-4-15-229 0 0,-4-16-347 0 0,1 2 44 0 0,0 0 54 0 0,1 1 110 0 0,-1-2 76 0 0,-1-4-205 0 0,-2-4-63 0 0,-1-15-3 0 0,1-1-57 0 0,4-1-82 0 0,2 0-107 0 0,1 0 24 0 0,-2 16 51 0 0,-1-1 0 0 0,1 0 0 0 0,0 1 0 0 0,5-7 135 0 0,0 0-138 0 0,2 0 38 0 0,20-18-84 0 0,-26 28 161 0 0,1 1 1 0 0,-1-1-1 0 0,1 1 0 0 0,0 0 0 0 0,0 0 0 0 0,1 0 1 0 0,-1 1-1 0 0,0 0 0 0 0,1 0 0 0 0,0 0 23 0 0,9-1-12 0 0,1 3 47 0 0,-14 1-19 0 0,1-1 1 0 0,-1 1-1 0 0,1 0 0 0 0,-1-1 1 0 0,1 1-1 0 0,-1 0 1 0 0,0 0-1 0 0,1 1 0 0 0,-1-1 1 0 0,0 0-1 0 0,0 1-16 0 0,46 39 141 0 0,-45-38-126 0 0,1 1-1 0 0,-1 0 0 0 0,0 0 1 0 0,0 0-1 0 0,1 2-14 0 0,5 8 0 0 0,-2-5 24 0 0,-1 0-48 0 0,2 2-52 0 0,3 6-95 0 0,-1-3 2 0 0,-6-8 73 0 0,-2-1-63 0 0,0-2 31 0 0,-1 0-34 0 0,1-1-38 0 0,0 1-42 0 0,0-1-48 0 0,0 0-52 0 0,1 0-57 0 0,0-1-61 0 0,7 1-845 0 0</inkml:trace>
  <inkml:trace contextRef="#ctx0" brushRef="#br0" timeOffset="10697.983">6276 327 12840 0 0,'-1'-2'91'0'0,"1"-1"-32"0"0,0-1-3 0 0,-1 2-6 0 0,0 1 32 0 0,0-1 19 0 0,-1 0 37 0 0,0 0 42 0 0,0-1 48 0 0,-9-3 769 0 0,-2 4-114 0 0,-2 2-107 0 0,0 3-101 0 0,0 1-96 0 0,0 2-88 0 0,2 1-82 0 0,2 0-78 0 0,-3 6-2 0 0,0 1-90 0 0,0 1-69 0 0,1 0-50 0 0,4-4-57 0 0,6-6-49 0 0,-1 0-1 0 0,1 0 0 0 0,-1 0 1 0 0,1 1-1 0 0,1 0 0 0 0,-1-1 0 0 0,0 5-13 0 0,1-5 10 0 0,1-1 0 0 0,0 1 0 0 0,1-1 0 0 0,-1 1 0 0 0,1 0 1 0 0,-1 0-11 0 0,5 16 73 0 0,-3-19-61 0 0,0 1-1 0 0,1-1 1 0 0,0 0-1 0 0,-1 0 1 0 0,1 0 0 0 0,0 0-1 0 0,0 0 1 0 0,0 0-1 0 0,0-1 1 0 0,0 1 0 0 0,0-1-1 0 0,3 2-11 0 0,8 7 90 0 0,-8-8-14 0 0,2-2-71 0 0,-4 0 5 0 0,30 0 120 0 0,-28 0-120 0 0,0-1-1 0 0,0 0 1 0 0,0 0 0 0 0,0 0-1 0 0,1-1-9 0 0,-2 0-9 0 0,-1 1 0 0 0,0 0 0 0 0,0-1 0 0 0,0 0 0 0 0,0 0-1 0 0,0 0 1 0 0,2-2 9 0 0,6-9-83 0 0,-2-2-39 0 0,-5 5 122 0 0,-1 1 0 0 0,0 0 0 0 0,0-1 0 0 0,0-7 0 0 0,-1 5 0 0 0,1 1 0 0 0,3-11 0 0 0,3-16 14 0 0,-9 41 158 0 0,0 0-37 0 0,1 7 39 0 0,2 5-94 0 0,4 10-107 0 0,-1 2-5 0 0,-3-12 108 0 0,27 157-76 0 0,-4-28 0 0 0,-19-116-37 0 0,0 0 60 0 0,2 9 82 0 0,-1-2 125 0 0,-2 0 0 0 0,-1 2-230 0 0,-3 11 137 0 0,-2-33-119 0 0,0 20 121 0 0,-4 2 105 0 0,4-33-197 0 0,-1 1-1 0 0,0-1 1 0 0,-1 1 0 0 0,1-1 0 0 0,-1 0 0 0 0,0 1 0 0 0,0-1-1 0 0,0 0 1 0 0,0 0 0 0 0,-1 0 0 0 0,0-1 0 0 0,0 1-1 0 0,0-1 1 0 0,-1 1-47 0 0,-8 3 123 0 0,9-6-77 0 0,0-1 0 0 0,0 1 0 0 0,-1-1 1 0 0,1 0-1 0 0,0 0 0 0 0,-3 0-46 0 0,-20-4 266 0 0,11 1-163 0 0,9 1-90 0 0,-18-5 53 0 0,1-4 57 0 0,1-3 52 0 0,2-4 43 0 0,15 13-127 0 0,0 0 0 0 0,1 0 0 0 0,0 0-1 0 0,0-1 1 0 0,1 0 0 0 0,-3-4-91 0 0,4 6 71 0 0,0 0 1 0 0,0-1-1 0 0,1 0 1 0 0,0 1-1 0 0,0-1 1 0 0,0 0-1 0 0,0 0 1 0 0,1 1-1 0 0,-1-3-71 0 0,5-14 213 0 0,6 0-43 0 0,4 1-57 0 0,-1 4-73 0 0,-4 8-40 0 0,1-1 0 0 0,0 1 0 0 0,0 1 0 0 0,1-1 0 0 0,5-1 0 0 0,58-29 0 0 0,-46 25 0 0 0,-18 8-3 0 0,1 1-46 0 0,1-1-57 0 0,8-2-107 0 0,1-1-42 0 0,-8 3 121 0 0,-4 1 60 0 0,0 1-112 0 0,-1-1-94 0 0,1 1-78 0 0,4-2-331 0 0,7-3-489 0 0,0-1-185 0 0</inkml:trace>
  <inkml:trace contextRef="#ctx0" brushRef="#br0" timeOffset="11257.525">6651 12 11312 0 0,'1'-1'285'0'0,"1"0"-97"0"0,8-3 191 0 0,-9 4-259 0 0,0 0 41 0 0,0 0-257 0 0,0 0 35 0 0,1-1 35 0 0,-1 1 119 0 0,1 0 106 0 0,0 0 164 0 0,-1-1 114 0 0,0 1-57 0 0,0-1 44 0 0,1 0 561 0 0,1 0 1335 0 0,-2 1-1429 0 0,0 0-467 0 0,0 0-50 0 0,-1 0-60 0 0,1 1-69 0 0,-1-1-108 0 0,1 0-60 0 0,0 1-67 0 0,-1 0-73 0 0,1 0-77 0 0,-1-1-83 0 0,1 1-89 0 0,-1 1-95 0 0,5 10 896 0 0,-2 3-68 0 0,-2-1-75 0 0,0 1-79 0 0,0 0-89 0 0,0-2-86 0 0,1 9 57 0 0,-1-1-66 0 0,0 6-35 0 0,-1 12-9 0 0,0-8 2 0 0,1-16-22 0 0,2 7-36 0 0,2 7-25 0 0,-1 4 2 0 0,1 11 0 0 0,0-2 0 0 0,-4-34 0 0 0,0-6-175 0 0,-1 0 35 0 0,1 1-45 0 0,-1 0 111 0 0,1 1 93 0 0,0-1 70 0 0,0 0 53 0 0,2 8 471 0 0,-1-6-390 0 0,-1 0-93 0 0,0-3-118 0 0,0 1-45 0 0,0-1-33 0 0,-1 0-41 0 0,1 0-44 0 0,0 0-47 0 0,-1 0-53 0 0,1 0-56 0 0,-1 0-59 0 0,1 0-64 0 0,0 0-68 0 0,-1 0-71 0 0,1 0-76 0 0,-1 0-80 0 0,1 0-82 0 0,0 0-88 0 0,-1 0-92 0 0,1-1-94 0 0,-1-1-1393 0 0,0 0-1397 0 0</inkml:trace>
  <inkml:trace contextRef="#ctx0" brushRef="#br0" timeOffset="11579.983">6556 316 11104 0 0,'-3'-2'871'0'0,"1"1"-101"0"0,0-1-92 0 0,1 1-87 0 0,1 0-78 0 0,1 0-73 0 0,0 0-63 0 0,1 0-59 0 0,2 0 91 0 0,1 0-101 0 0,2 0-28 0 0,4-1 59 0 0,-4 1-65 0 0,-2 1-42 0 0,-2-1 7 0 0,0 0 56 0 0,2 0-49 0 0,0 0-42 0 0,-1 1-38 0 0,0-1-35 0 0,4 0 50 0 0,0 1-80 0 0,16-2 61 0 0,-12-1 0 0 0,7-1-22 0 0,0-1-43 0 0,5 1-22 0 0,12-3-9 0 0,10-2 34 0 0,-36 7-175 0 0,10-5 28 0 0,-12 4-65 0 0,-4 1 11 0 0,-1 1-39 0 0,1 0-44 0 0,0 0-52 0 0,0 0-56 0 0,1 0-64 0 0,-4 1 61 0 0,0-1-45 0 0,1 1-41 0 0,-1 0-36 0 0,1 0-270 0 0,0-1-61 0 0,0 1-49 0 0,0-1-34 0 0,3-1-1487 0 0,3-1-1314 0 0</inkml:trace>
  <inkml:trace contextRef="#ctx0" brushRef="#br0" timeOffset="12064.454">7051 26 11224 0 0,'0'0'330'0'0,"0"0"-7"0"0,0 0-111 0 0,0 0-48 0 0,0 0 175 0 0,0 0 311 0 0,0 0 29 0 0,0 0-361 0 0,0 0-71 0 0,0 0-60 0 0,0 1-51 0 0,0-1-35 0 0,0 1-40 0 0,0 3 66 0 0,0-2 23 0 0,0 9 568 0 0,0 0-87 0 0,0 0-83 0 0,0 0-75 0 0,0 0-71 0 0,0 0-63 0 0,1 0-57 0 0,-1 0-52 0 0,0 9 73 0 0,1 0-112 0 0,0-1-77 0 0,1 25 56 0 0,-1-17 11 0 0,3 37 6 0 0,-1 8-15 0 0,2-25-14 0 0,2-7 35 0 0,4-1 82 0 0,-10-35-192 0 0,3 10-18 0 0,-2-7 35 0 0,-1-4 17 0 0,-1 0 60 0 0,1 1 73 0 0,-1-2 86 0 0,2-15-169 0 0,2 0-64 0 0,1 0-49 0 0,0 0-35 0 0,-1 3-25 0 0,0 0 0 0 0,-1 1-1 0 0,2-10 7 0 0,4-15-58 0 0,-5 24 20 0 0,0 1 1 0 0,0 0-1 0 0,0 0 1 0 0,1 0 0 0 0,1 0-1 0 0,5-6 38 0 0,7-6-57 0 0,4 4 39 0 0,2 3 55 0 0,2 4 72 0 0,-24 9-13 0 0,0 3 25 0 0,5 0-56 0 0,1 1-19 0 0,-3 0 42 0 0,-2-1-66 0 0,2 1 5 0 0,8 9 58 0 0,-9-8-60 0 0,0 1 0 0 0,-1 0 0 0 0,1 1 0 0 0,-1-1 0 0 0,0 1 0 0 0,0-1 0 0 0,-1 1 0 0 0,0 0 0 0 0,0 0 0 0 0,1 5-25 0 0,12 29 182 0 0,-5-16-84 0 0,-9-20-69 0 0,0 0 0 0 0,1 0-1 0 0,-1 0 1 0 0,1 0-1 0 0,0 0 1 0 0,0-1-1 0 0,2 2-28 0 0,4 11 137 0 0,0-2-13 0 0,2-7 1 0 0,2 1-36 0 0,6 4 29 0 0,6-2 15 0 0,-21-9-255 0 0,1 1 54 0 0,0-1 44 0 0,1 0 37 0 0,3 1 91 0 0,14 1 248 0 0,-15-3-298 0 0,0 1-64 0 0,-3-1-34 0 0,0 0-35 0 0,1 0-38 0 0,-1 0-44 0 0,0-1-64 0 0,0 1-60 0 0,1 0-66 0 0,-1-1-72 0 0,0 1-76 0 0,0-1-83 0 0,0 0-87 0 0,0 0-94 0 0,-3 1 244 0 0,0 0-69 0 0,0 0-62 0 0,0-1-54 0 0,0 1-201 0 0,1 0-54 0 0,0 0-242 0 0,1-1-659 0 0</inkml:trace>
  <inkml:trace contextRef="#ctx0" brushRef="#br0" timeOffset="14944.511">346 1263 5984 0 0,'0'0'133'0'0,"0"0"23"0"0,0 0 11 0 0,0 0-241 0 0,0 0 86 0 0,1-1 73 0 0,0 1 62 0 0,0-1 44 0 0,1 1 36 0 0,4-3 972 0 0,-4 2-904 0 0,-1 1-92 0 0,5-1-188 0 0,1 0 33 0 0,6 1 124 0 0,-12 0-44 0 0,1 0 0 0 0,15 1 152 0 0,-7 1-30 0 0,0 0-1 0 0,-1 0 1 0 0,6 3-250 0 0,-2 0 204 0 0,-1 0-33 0 0,-4-2-13 0 0,0-1-1 0 0,0 0 1 0 0,1 0 0 0 0,-1 0 0 0 0,4-1-158 0 0,10 2 239 0 0,-10-1-66 0 0,0-1 1 0 0,0 0 0 0 0,1-1-1 0 0,4-1-173 0 0,12-1 226 0 0,-8 0-141 0 0,8-1-29 0 0,1-3 47 0 0,-1-2 41 0 0,-1 1 36 0 0,14-7-56 0 0,-1-1-41 0 0,64-19 75 0 0,-89 29-151 0 0,3 0-5 0 0,0 0-1 0 0,1 2 0 0 0,12-2-1 0 0,-3 3 0 0 0,-8 0 0 0 0,1 1 0 0 0,-1 1 0 0 0,1 1 0 0 0,-1 0 0 0 0,1 2 0 0 0,70 12 0 0 0,16-2 0 0 0,-83-12 3 0 0,1-1 1 0 0,20-3-4 0 0,20-1 57 0 0,-16 2 10 0 0,5-2-67 0 0,17-2 5 0 0,-3 0 21 0 0,34-10 57 0 0,-24 4-48 0 0,-47 9-45 0 0,-1 2 1 0 0,1 0 0 0 0,-1 3 0 0 0,1 0 0 0 0,-1 2 0 0 0,0 1 0 0 0,13 5 9 0 0,78 25-11 0 0,-90-28-10 0 0,1 0-11 0 0,11 1 32 0 0,-6-4 23 0 0,12-2-23 0 0,-8-2 44 0 0,1-1 1 0 0,1-3-45 0 0,11-4 88 0 0,18-5-88 0 0,12-8 24 0 0,-62 15-22 0 0,-1 0 10 0 0,1 0 1 0 0,1 1 0 0 0,-1 2 0 0 0,21-2-13 0 0,53-4 83 0 0,-49 11-83 0 0,0 1 0 0 0,27 7 0 0 0,-27-4-7 0 0,1-2 0 0 0,20-3 7 0 0,-12 0 29 0 0,1 2-46 0 0,53 1-56 0 0,-38-6 60 0 0,-32-3 12 0 0,0-1 0 0 0,1-2 1 0 0,13-2 55 0 0,-22 2-42 0 0,-22 4-14 0 0,1 1 0 0 0,-1 1 1 0 0,7-1 0 0 0,66-6 57 0 0,10-2 47 0 0,-32 8-73 0 0,-1 2-31 0 0,-20 0 0 0 0,0 2 0 0 0,20 3 0 0 0,67 16 0 0 0,-51-9 0 0 0,-50-6 0 0 0,1-2 0 0 0,26 1 0 0 0,-17-5 49 0 0,52-5 211 0 0,-63 2-192 0 0,0-1 0 0 0,10-5-68 0 0,-6 2 120 0 0,13-1-120 0 0,0 1 15 0 0,-1 0 40 0 0,41-9 84 0 0,-27 11-92 0 0,-16 2-36 0 0,-26 2-11 0 0,1 0 0 0 0,0 1 0 0 0,0 1 0 0 0,-1 1 0 0 0,5 0 0 0 0,48 8 33 0 0,28 5 3 0 0,-31 0-41 0 0,-41-8 6 0 0,1 0 1 0 0,0-2-1 0 0,1-1 1 0 0,-1-1-1 0 0,0-1 1 0 0,1-1-1 0 0,6-2-1 0 0,-18 0 34 0 0,1-1-1 0 0,-1 0 1 0 0,4-2-34 0 0,19-4 70 0 0,44-13 56 0 0,-46 12-113 0 0,12-5 69 0 0,79-22 51 0 0,-82 28-40 0 0,2 4 63 0 0,-22 3-141 0 0,-1 2-35 0 0,-1 1-65 0 0,0 1 1 0 0,10 2 84 0 0,0 2-43 0 0,6 3 84 0 0,17 3-69 0 0,0-5 97 0 0,0-5 99 0 0,1-4 101 0 0,-21-2-449 0 0,-1-1 104 0 0,0-3 79 0 0,0 0 56 0 0,0-4 15 0 0,-9 3 1 0 0,-6 5 16 0 0,16-3 118 0 0,1-1-39 0 0,17-3 17 0 0,0 1-65 0 0,11 0-41 0 0,-30 7-35 0 0,30 0-46 0 0,-36 2 134 0 0,-16 0-43 0 0,-1 1 0 0 0,1 0 0 0 0,8 2-91 0 0,50 4 405 0 0,-1-5 74 0 0,1-6 91 0 0,-1-3 109 0 0,-34 2-433 0 0,0-2-110 0 0,-28 7-197 0 0,1-1 61 0 0,16-1 170 0 0,-13 1-143 0 0,-5 2-53 0 0,1-1-38 0 0,-1 0-46 0 0,0 1-53 0 0,0-1-61 0 0,0 0-70 0 0,-1 0-78 0 0,1 0-86 0 0,-3 0 19 0 0,0 1-70 0 0,-1 0-62 0 0,1-1-54 0 0,0 1-186 0 0,0 0-53 0 0,1-1-224 0 0,0 1-603 0 0,-3 0 1691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0:36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73 15344 0 0,'-29'-21'1541'0'0,"25"22"-1544"0"0,-1 0 0 0 0,1 1 0 0 0,0-1 0 0 0,0 1 0 0 0,0 0 0 0 0,0 0 1 0 0,1 0-1 0 0,-1 0 0 0 0,0 1 0 0 0,1-1 0 0 0,0 1 0 0 0,-1 0 0 0 0,1 0 0 0 0,0 0 0 0 0,1 1 1 0 0,-1-1-1 0 0,0 1 0 0 0,1 0 0 0 0,0-1 0 0 0,0 1 0 0 0,0 0 0 0 0,1 0 0 0 0,-1 0 0 0 0,0 2 3 0 0,-22 51-75 0 0,2 2 0 0 0,2 0-1 0 0,3 1 1 0 0,-1 18 75 0 0,-91 442 603 0 0,79-452-714 0 0,29-67 53 0 0,0-1 1 0 0,0 0-1 0 0,-1 1 0 0 0,1-1 0 0 0,0 0 0 0 0,0 0 1 0 0,-1 0-1 0 0,1 0 0 0 0,0 0 0 0 0,0 0 0 0 0,-1 0 1 0 0,1 0-1 0 0,0-1 0 0 0,0 1 0 0 0,0 0 1 0 0,-1-1-1 0 0,1 1 0 0 0,0-1 0 0 0,0 1 0 0 0,0-1 1 0 0,0 0-1 0 0,0 1 0 0 0,0-1 0 0 0,0 0 0 0 0,0 0 1 0 0,0 0-1 0 0,0 0 0 0 0,1 0 0 0 0,-1 0 1 0 0,0 0-1 0 0,0 0 0 0 0,1 0 0 0 0,-1 0 0 0 0,1 0 1 0 0,-1 0-1 0 0,1 0 0 0 0,-1 0 0 0 0,1-1 0 0 0,0 1 1 0 0,0 0-1 0 0,-1 0 58 0 0,-18-45-4521 0 0,6 15 157 0 0</inkml:trace>
  <inkml:trace contextRef="#ctx0" brushRef="#br0" timeOffset="403.955">6 553 10336 0 0,'-6'-194'1080'0'0,"23"94"112"0"0,-16 98-1149 0 0,2-9 126 0 0,1 1 0 0 0,0-1-1 0 0,1 1 1 0 0,0 0-1 0 0,0 1 1 0 0,1-1 0 0 0,1 1-1 0 0,0 0 1 0 0,1-1-169 0 0,2 0 184 0 0,1-1 0 0 0,0 2 0 0 0,0-1-1 0 0,1 2 1 0 0,0 0 0 0 0,1 0 0 0 0,-1 1 0 0 0,2 0 0 0 0,-1 1 0 0 0,1 1 0 0 0,11-3-184 0 0,4 0 174 0 0,-1 2 0 0 0,2 1 0 0 0,-1 1 0 0 0,0 1 0 0 0,1 2 1 0 0,24 2-175 0 0,-39-1 39 0 0,0 2 0 0 0,1 0 0 0 0,-1 1 0 0 0,0 1 0 0 0,0 0 0 0 0,-1 1 0 0 0,1 0 0 0 0,-1 1 0 0 0,0 1 0 0 0,-1 0 0 0 0,0 1 0 0 0,0 0 0 0 0,0 1 0 0 0,0 2-39 0 0,-9-7 22 0 0,0 1 0 0 0,-1-1-1 0 0,1 1 1 0 0,-1 0-1 0 0,0 0 1 0 0,0 1-1 0 0,-1-1 1 0 0,0 0 0 0 0,0 1-1 0 0,0 0 1 0 0,0-1-1 0 0,-1 1 1 0 0,0 0 0 0 0,0 0-1 0 0,-1 0 1 0 0,0 0-1 0 0,0-1 1 0 0,0 1-1 0 0,0 0 1 0 0,-1 0 0 0 0,0 0-1 0 0,0 0 1 0 0,-1-1-1 0 0,0 1 1 0 0,0 0-1 0 0,0-1 1 0 0,-1 0 0 0 0,1 1-1 0 0,-1-1 1 0 0,0 0-1 0 0,-1 0 1 0 0,1-1-1 0 0,-2 2-21 0 0,-13 20-80 0 0,0-1 0 0 0,-2-1 0 0 0,0 0 0 0 0,-2-1 0 0 0,-1-2 0 0 0,0 0 0 0 0,-2-1 0 0 0,0-2 0 0 0,-1-1 0 0 0,-1 0 0 0 0,-26 10 80 0 0,44-23 34 0 0,0 0 0 0 0,0-1 0 0 0,-1 0 0 0 0,1-1-1 0 0,-1 0 1 0 0,0-1 0 0 0,0 0 0 0 0,1 0-1 0 0,-9-1-33 0 0,17 0-38 0 0,1 0-61 0 0,0 0-12 0 0,2 0 18 0 0,13 7 99 0 0,1 1-1 0 0,-1 0 1 0 0,0 1-1 0 0,0 1 1 0 0,-1 0-1 0 0,0 1 1 0 0,-1 0-1 0 0,-1 1 1 0 0,0 1-1 0 0,0 0 1 0 0,2 5-6 0 0,2-1 72 0 0,55 80 354 0 0,-1 18-273 0 0,-62-103-231 0 0,-7-10-8 0 0,0 0-1 0 0,0-1 1 0 0,0 1 0 0 0,0 0 0 0 0,0-1-1 0 0,0 1 1 0 0,1-1 0 0 0,-1 1-1 0 0,1-1 1 0 0,-1 0 0 0 0,1 0 0 0 0,-1 1-1 0 0,1-1 1 0 0,-1 0 0 0 0,1 0-1 0 0,0-1 1 0 0,0 1 0 0 0,0 0 0 0 0,0 0-1 0 0,-1-1 1 0 0,1 1 0 0 0,0-1-1 0 0,2 0 88 0 0,12 1-981 0 0</inkml:trace>
  <inkml:trace contextRef="#ctx0" brushRef="#br0" timeOffset="779.319">972 647 12896 0 0,'0'-14'904'0'0,"0"13"-874"0"0,0 1 0 0 0,0-1 0 0 0,0 0 0 0 0,-1 1 1 0 0,1-1-1 0 0,0 1 0 0 0,0-1 0 0 0,-1 0 1 0 0,1 1-1 0 0,0-1 0 0 0,0 1 0 0 0,-1-1 1 0 0,1 1-1 0 0,-1-1 0 0 0,1 1 0 0 0,0-1 0 0 0,-1 1 1 0 0,1-1-1 0 0,-1 1 0 0 0,1 0 0 0 0,-1-1 1 0 0,1 1-1 0 0,-1 0 0 0 0,0-1 0 0 0,1 1 1 0 0,-1 0-1 0 0,1 0 0 0 0,-1 0 0 0 0,0-1 0 0 0,1 1 1 0 0,-1 0-1 0 0,1 0 0 0 0,-1 0 0 0 0,0 0 1 0 0,1 0-1 0 0,-1 0 0 0 0,0 0 0 0 0,1 0 1 0 0,-1 1-1 0 0,1-1 0 0 0,-1 0 0 0 0,0 0 0 0 0,1 0 1 0 0,-1 1-1 0 0,1-1 0 0 0,-1 0 0 0 0,1 1 1 0 0,-1-1-1 0 0,1 0 0 0 0,-1 1 0 0 0,1-1 1 0 0,-1 1-31 0 0,-32 17 1683 0 0,16-6-1578 0 0,1 2-1 0 0,0 0 0 0 0,1 1 0 0 0,0 0 1 0 0,1 1-1 0 0,-10 15-104 0 0,3-2-96 0 0,13-20 100 0 0,1 0 0 0 0,1 0 0 0 0,-1 1 0 0 0,1 0 0 0 0,1 0 1 0 0,0 1-1 0 0,0-1 0 0 0,1 1 0 0 0,1 0 0 0 0,-2 9-4 0 0,13 17 24 0 0,21-39 160 0 0,-23-1-174 0 0,-1-1 0 0 0,0 0 1 0 0,0 1-1 0 0,0-1 0 0 0,0-1 0 0 0,-1 1 0 0 0,1-1 0 0 0,-1 0 0 0 0,0 0 1 0 0,-1 0-1 0 0,1-1 0 0 0,-1 1 0 0 0,0-1 0 0 0,0-1-10 0 0,22-32 15 0 0,44-40-15 0 0,-68 79 3 0 0,0-1-1 0 0,0 0 1 0 0,0 1-1 0 0,0-1 1 0 0,0 1-1 0 0,0-1 1 0 0,0 1-1 0 0,0-1 1 0 0,0 1-1 0 0,0 0 1 0 0,0 0-1 0 0,1-1 1 0 0,-1 1-1 0 0,0 0 1 0 0,0 0-1 0 0,0 0 1 0 0,0 0-1 0 0,0 0 1 0 0,0 0-1 0 0,1 1 1 0 0,-1-1-1 0 0,0 0 0 0 0,0 1 1 0 0,0-1-1 0 0,0 0 1 0 0,0 1-1 0 0,0-1 1 0 0,0 1-1 0 0,0 0 1 0 0,0-1-1 0 0,0 1 1 0 0,0 0-1 0 0,-1 0 1 0 0,1-1-1 0 0,0 1 1 0 0,0 0-1 0 0,-1 0 1 0 0,1 0-1 0 0,0 0-2 0 0,22 42 276 0 0,-20-36-254 0 0,29 62 81 0 0,-26-61-462 0 0,5 7-186 0 0,2-10-4574 0 0,-4-4-251 0 0</inkml:trace>
  <inkml:trace contextRef="#ctx0" brushRef="#br0" timeOffset="1523.64">1447 561 12960 0 0,'0'0'368'0'0,"0"0"80"0"0,0 0-360 0 0,0 0-88 0 0,0 0 0 0 0,0 0 0 0 0,0 0 160 0 0,0 0 8 0 0,0 0 8 0 0,0 0 0 0 0,0 0-176 0 0,0 0 0 0 0,0 0 0 0 0,4 6 0 0 0,-1-3-288 0 0,3 5-96 0 0,-2-2-24 0 0,-2 0-5024 0 0</inkml:trace>
  <inkml:trace contextRef="#ctx0" brushRef="#br0" timeOffset="13930.268">1610 650 14752 0 0,'-24'-49'1232'0'0,"21"45"-1202"0"0,0 1 1 0 0,0 0-1 0 0,0 0 1 0 0,0 0-1 0 0,-1 0 1 0 0,1 1-1 0 0,-1-1 1 0 0,0 1-1 0 0,1 0 1 0 0,-1 0-1 0 0,0 0 1 0 0,-1 1-1 0 0,1 0 1 0 0,0-1-1 0 0,0 1 1 0 0,-2 0-31 0 0,-50-1 959 0 0,39 6-816 0 0,-1 0 0 0 0,1 2-1 0 0,0 0 1 0 0,0 1 0 0 0,0 0-1 0 0,1 2 1 0 0,0 0 0 0 0,1 1-1 0 0,0 0 1 0 0,1 1 0 0 0,0 1-1 0 0,-8 8-142 0 0,-76 78 67 0 0,93-93-60 0 0,0 1 0 0 0,1 0 1 0 0,-1 1-1 0 0,1-1 0 0 0,0 1 0 0 0,0-1 0 0 0,1 1 0 0 0,0 0 0 0 0,1 0 1 0 0,-1 1-1 0 0,1-1 0 0 0,0 1 0 0 0,1-1 0 0 0,0 1 0 0 0,0-1 1 0 0,1 1-1 0 0,0 0 0 0 0,0-1 0 0 0,1 1 0 0 0,0 0 0 0 0,0-1 0 0 0,1 1-7 0 0,-1-6 7 0 0,0 1-1 0 0,1-1 1 0 0,-1 1-1 0 0,1-1 0 0 0,0 0 1 0 0,0 1-1 0 0,0-1 0 0 0,0 0 1 0 0,0 0-1 0 0,0 0 1 0 0,0-1-1 0 0,1 1 0 0 0,-1-1 1 0 0,1 1-1 0 0,-1-1 0 0 0,1 0 1 0 0,0 0-1 0 0,-1 0 1 0 0,1 0-1 0 0,0 0 0 0 0,0 0 1 0 0,0-1-1 0 0,-1 0 0 0 0,1 1 1 0 0,0-1-1 0 0,0 0 1 0 0,0 0-1 0 0,0-1 0 0 0,0 1 1 0 0,0-1-1 0 0,0 0-6 0 0,5 0 16 0 0,1-1 1 0 0,-1 0-1 0 0,0-1 0 0 0,0 0 0 0 0,0 0 1 0 0,0-1-1 0 0,0 0 0 0 0,-1-1 0 0 0,7-4-16 0 0,6-9 1 0 0,-1 0 1 0 0,-1-1-1 0 0,-1-1 0 0 0,0-1 0 0 0,1-4-1 0 0,-3 5-31 0 0,14-23-110 0 0,-2-1 0 0 0,-1-1 0 0 0,-3-2 0 0 0,-1 0 0 0 0,-3-1-1 0 0,-1-4 142 0 0,31-139-288 0 0,-33 72 302 0 0,-10 64 516 0 0,-6 54-450 0 0,0 1 0 0 0,-1 10-16 0 0,-33 167-360 0 0,5 76 488 0 0,20-127-53 0 0,15-21 74 0 0,-6-95-171 0 0,0 0 0 0 0,1-1 0 0 0,0 1 0 0 0,1-1 0 0 0,0 1-1 0 0,0-1 1 0 0,1 0 0 0 0,1 0 0 0 0,-1 0 0 0 0,1 0 0 0 0,1 0 0 0 0,-1-1-1 0 0,6 7-41 0 0,-8-14 14 0 0,-1 0-1 0 0,1 0 0 0 0,0 0 1 0 0,0 0-1 0 0,0-1 0 0 0,0 1 1 0 0,0-1-1 0 0,0 1 0 0 0,0-1 1 0 0,0 1-1 0 0,0-1 0 0 0,0 0 1 0 0,0 0-1 0 0,0 0 0 0 0,0 0 1 0 0,0-1-1 0 0,1 1 0 0 0,-1 0 1 0 0,0-1-1 0 0,0 0 0 0 0,0 0-13 0 0,5-1-167 0 0,-1 0-1 0 0,0-1 0 0 0,0-1 1 0 0,0 1-1 0 0,0-1 0 0 0,0 0 0 0 0,0 0 1 0 0,-1 0-1 0 0,0-1 0 0 0,0 0 1 0 0,0 0-1 0 0,-1 0 0 0 0,1-1 0 0 0,0-1 168 0 0,8-11-6523 0 0</inkml:trace>
  <inkml:trace contextRef="#ctx0" brushRef="#br0" timeOffset="15001.706">1839 529 11488 0 0,'0'0'264'0'0,"0"-7"199"0"0,1 7 2463 0 0,3 5-2649 0 0,-1 0 0 0 0,0 0 0 0 0,0 1 1 0 0,0 0-1 0 0,0-1 0 0 0,-1 1 0 0 0,0 0 0 0 0,0 0 1 0 0,-1 1-1 0 0,1-1 0 0 0,-1 0 0 0 0,0 4-277 0 0,7 28 804 0 0,14 91 394 0 0,-3-41-860 0 0,-10-54-472 0 0,-9-33-121 0 0,0-1-725 0 0,0 0-315 0 0,2 0-66 0 0,4 0-13 0 0</inkml:trace>
  <inkml:trace contextRef="#ctx0" brushRef="#br0" timeOffset="15261.042">2006 443 13992 0 0,'-7'-17'1402'0'0,"5"12"-1298"0"0,1 4-169 0 0,12 22-280 0 0,14-2-299 0 0,8-1-1256 0 0,-17-10 1204 0 0</inkml:trace>
  <inkml:trace contextRef="#ctx0" brushRef="#br0" timeOffset="15583.802">2313 480 9520 0 0,'0'0'276'0'0,"0"0"2"0"0,-6 6-55 0 0,-41 38 3805 0 0,-45 53-1176 0 0,21 24-1462 0 0,52-62-1182 0 0,44-55 112 0 0,-18-6-305 0 0,0-1 0 0 0,-1 0-1 0 0,1 0 1 0 0,-1-1 0 0 0,0 1-1 0 0,0-1 1 0 0,0-1 0 0 0,-1 1-1 0 0,1-1 1 0 0,-1 0 0 0 0,0 0-1 0 0,-1-1 1 0 0,1 1 0 0 0,-1-1-1 0 0,2-3-14 0 0,71-103-772 0 0,-32 72 262 0 0,-38 49 415 0 0,16 64-96 0 0,-20-55 187 0 0,1 9-3 0 0,-4-21 27 0 0,0 0 0 0 0,0 0 0 0 0,0 0 0 0 0,1 1 0 0 0,0-1 0 0 0,0 0 0 0 0,1 0 0 0 0,-1-1 0 0 0,1 1 1 0 0,1 0-1 0 0,-1 0 0 0 0,1-1 0 0 0,0 1 0 0 0,0-1 0 0 0,1 0 0 0 0,-1 0 0 0 0,1 0 0 0 0,0-1 0 0 0,1 1 1 0 0,-1-1-1 0 0,1 0 0 0 0,-1 0 0 0 0,1-1 0 0 0,1 1 0 0 0,-1-1 0 0 0,0 0-20 0 0,-2-3-141 0 0,0-1-1 0 0,-1 1 1 0 0,1 0-1 0 0,-1-1 1 0 0,1 0-1 0 0,-1 1 1 0 0,1-1 0 0 0,-1 0-1 0 0,1 0 1 0 0,-1-1-1 0 0,0 1 1 0 0,0 0-1 0 0,1-1 1 0 0,-1 1-1 0 0,0-1 1 0 0,0 0 0 0 0,0 0-1 0 0,-1 0 1 0 0,1 0-1 0 0,0 0 1 0 0,-1 0-1 0 0,0 0 1 0 0,1-1 141 0 0,5-8-1229 0 0</inkml:trace>
  <inkml:trace contextRef="#ctx0" brushRef="#br0" timeOffset="15933.956">2517 196 6056 0 0,'0'0'176'0'0,"0"0"101"0"0,0 0 299 0 0,0 0 127 0 0,0 0 29 0 0,0 0 16 0 0,0 0 52 0 0,0 0 28 0 0,0 0 4 0 0,0 0 0 0 0,13 21 3541 0 0,-3 2-3979 0 0,-1 2 0 0 0,-1 0 0 0 0,-1 0 0 0 0,-1 0 0 0 0,-1 6-394 0 0,15 214 240 0 0,-17-115-1381 0 0,-4-129-3283 0 0,-5 0-1418 0 0</inkml:trace>
  <inkml:trace contextRef="#ctx0" brushRef="#br0" timeOffset="16333.112">2346 515 11720 0 0,'0'0'264'0'0,"0"0"34"0"0,0 0 22 0 0,0 0-32 0 0,6-11-138 0 0,31-7 1286 0 0,-13 9-946 0 0,1 2 0 0 0,0 1 0 0 0,0 1 0 0 0,25-1-490 0 0,-3-1 263 0 0,50-4 5 0 0,-6 5-998 0 0,-62 29-1352 0 0,-27-20 2143 0 0,-5 51-147 0 0,-6 70 2667 0 0,15-5 643 0 0,-6-117-3056 0 0,4 4-28 0 0,0 0-128 0 0,-3-4-86 0 0,-1-2-881 0 0,2-1-3711 0 0,3-1-1590 0 0</inkml:trace>
  <inkml:trace contextRef="#ctx0" brushRef="#br0" timeOffset="17058.127">3015 285 11000 0 0,'0'0'248'0'0,"0"0"34"0"0,0 0 21 0 0,0 0-34 0 0,6 1-163 0 0,56 24-613 0 0,-11-16-1291 0 0,-4-1-3153 0 0,-34 1 3280 0 0,-16 14 3294 0 0,-22 12 2070 0 0,-9 1-1483 0 0,10-10-1367 0 0,0 0 0 0 0,2 1 1 0 0,1 1-1 0 0,1 1 1 0 0,-3 8-844 0 0,22-34 69 0 0,-4 5 131 0 0,0 1-1 0 0,1 0 1 0 0,0 0-1 0 0,0 0 0 0 0,1 0 1 0 0,0 0-1 0 0,1 1 1 0 0,0-1-1 0 0,1 1 0 0 0,0 4-199 0 0,1-13 184 0 0,0-1-162 0 0,1 1 0 0 0,-1-1 0 0 0,1 1 0 0 0,-1-1 0 0 0,1 0 0 0 0,-1 1 0 0 0,1-1 0 0 0,0 0 0 0 0,-1 1 0 0 0,1-1 0 0 0,0 0 0 0 0,-1 0 0 0 0,1 0 0 0 0,0 0 0 0 0,-1 1 0 0 0,1-1 0 0 0,0 0-1 0 0,0 0 1 0 0,-1 0 0 0 0,1-1 0 0 0,0 1 0 0 0,-1 0 0 0 0,1 0 0 0 0,0 0 0 0 0,-1 0 0 0 0,1-1 0 0 0,0 1 0 0 0,-1 0 0 0 0,1-1 0 0 0,-1 1 0 0 0,1 0 0 0 0,0-1 0 0 0,-1 1 0 0 0,1-1-1 0 0,-1 1-21 0 0,11-7 72 0 0,-1-1 0 0 0,0 0 0 0 0,0 0 0 0 0,0-1 0 0 0,-2 0 0 0 0,1-1 0 0 0,-1 0 0 0 0,4-6-72 0 0,69-82-70 0 0,-9 55-273 0 0,-69 42 334 0 0,-1 0-1 0 0,1 0 1 0 0,-1 1-1 0 0,1-1 1 0 0,-1 1 0 0 0,1-1-1 0 0,0 1 1 0 0,-1 0-1 0 0,1 0 1 0 0,-1 1 0 0 0,1-1-1 0 0,0 0 1 0 0,-1 1-1 0 0,1-1 1 0 0,-1 1-1 0 0,1 0 1 0 0,-1 0 0 0 0,1 0-1 0 0,-1 0 1 0 0,0 1-1 0 0,1-1 1 0 0,-1 0-1 0 0,0 1 1 0 0,0 0 0 0 0,0-1-1 0 0,0 1 1 0 0,0 0-1 0 0,-1 0 1 0 0,1 0-1 0 0,0 1 10 0 0,7 11-53 0 0,-1 0 0 0 0,-1 1 0 0 0,0 0 0 0 0,-1 0 0 0 0,-1 0-1 0 0,0 1 1 0 0,-1 0 0 0 0,0 2 53 0 0,2 51 905 0 0,-6-69-889 0 0,0 1 1 0 0,0-1-1 0 0,0 0 0 0 0,0 1 0 0 0,0-1 0 0 0,-1 1 0 0 0,1-1 0 0 0,0 0 0 0 0,0 1 0 0 0,0-1 0 0 0,0 1 0 0 0,0-1 0 0 0,-1 0 0 0 0,1 1 0 0 0,0-1 0 0 0,0 0 0 0 0,0 1 0 0 0,-1-1 0 0 0,1 0 0 0 0,0 1 0 0 0,-1-1 1 0 0,1 0-1 0 0,0 0 0 0 0,-1 1 0 0 0,1-1 0 0 0,0 0 0 0 0,-1 0 0 0 0,1 0 0 0 0,0 1 0 0 0,-1-1 0 0 0,1 0 0 0 0,-1 0 0 0 0,1 0 0 0 0,0 0 0 0 0,-1 0 0 0 0,1 0 0 0 0,-1 0 0 0 0,1 0 0 0 0,-1 0 0 0 0,1 0 0 0 0,0 0 0 0 0,-1 0 1 0 0,1 0-1 0 0,-1 0 0 0 0,1 0 0 0 0,0 0 0 0 0,-1-1 0 0 0,1 1 0 0 0,-1 0 0 0 0,1 0 0 0 0,0 0 0 0 0,-1-1 0 0 0,1 1 0 0 0,0 0 0 0 0,-1 0 0 0 0,1-1 0 0 0,0 1 0 0 0,0 0 0 0 0,-1-1 0 0 0,1 1 0 0 0,0-1-16 0 0,-15-21 443 0 0,14 12-505 0 0,0 1-1 0 0,0-1 1 0 0,1 1 0 0 0,0-1 0 0 0,0 0-1 0 0,1 1 1 0 0,1-1 0 0 0,-1 1 0 0 0,1 0 0 0 0,1 0-1 0 0,0 0 1 0 0,0 0 0 0 0,1 0 0 0 0,0 0-1 0 0,5-6 63 0 0,27-42-672 0 0,-33 54 640 0 0,0 0-1 0 0,1 1 0 0 0,-1-1 0 0 0,0 1 0 0 0,1-1 0 0 0,-1 1 0 0 0,1 0 0 0 0,0 1 0 0 0,-1-1 1 0 0,1 0-1 0 0,0 1 0 0 0,0 0 0 0 0,0 0 0 0 0,0 0 0 0 0,0 1 0 0 0,1-1 0 0 0,-1 1 0 0 0,3 0 33 0 0,18 7 0 0 0,-19-5 0 0 0,-4-2 0 0 0,-1 1 0 0 0,1-1 0 0 0,-1 1 0 0 0,1-1 0 0 0,-1 1 0 0 0,1 0 0 0 0,-1-1 0 0 0,0 1 0 0 0,1 0 0 0 0,-1 0 0 0 0,0 0 0 0 0,0 0 0 0 0,0 0 0 0 0,0 0 0 0 0,0 0 0 0 0,0 0 0 0 0,0 1 0 0 0,0-1 0 0 0,0 0 0 0 0,0 1 0 0 0,0-1 0 0 0,-1 0 0 0 0,1 1 0 0 0,0 0 0 0 0,30 42 0 0 0,-26-7 80 0 0,8 1 0 0 0,-3-8-1132 0 0,-4-17-2766 0 0,-4-2-1719 0 0</inkml:trace>
  <inkml:trace contextRef="#ctx0" brushRef="#br0" timeOffset="17744.406">3761 702 11544 0 0,'0'0'264'0'0,"1"-1"34"0"0,31-47 404 0 0,-16 7 516 0 0,33-85 2373 0 0,-10 3-2226 0 0,-14 25-1028 0 0,0-16 159 0 0,-33 51-461 0 0,-8 14-154 0 0,9 14 467 0 0,7 34-346 0 0,-1 1-1 0 0,1 0 0 0 0,0-1 0 0 0,-1 1 0 0 0,1 0 1 0 0,-1 0-1 0 0,1-1 0 0 0,-1 1 0 0 0,1 0 0 0 0,-1 0 0 0 0,1 0 1 0 0,-1 0-1 0 0,1 0 0 0 0,-1 0 0 0 0,1 0 0 0 0,0 0 1 0 0,-1 0-1 0 0,1 0 0 0 0,-1 0 0 0 0,1 0 0 0 0,-1 0 1 0 0,1 0-1 0 0,-1 0 0 0 0,1 0 0 0 0,-1 0 0 0 0,1 1 1 0 0,-1-1-1 0 0,1 0 0 0 0,-1 0 0 0 0,1 1 0 0 0,0-1 0 0 0,-1 0 1 0 0,1 1-1 0 0,0-1 0 0 0,-1 0 0 0 0,1 1 0 0 0,0-1 1 0 0,-1 0-1 0 0,1 1 0 0 0,0-1 0 0 0,0 1 0 0 0,-1-1 1 0 0,1 1-1 0 0,0-1 0 0 0,0 0 0 0 0,0 1 0 0 0,0-1 0 0 0,0 1 1 0 0,-1-1-1 0 0,1 1 0 0 0,0-1 0 0 0,0 1-1 0 0,-12 31-163 0 0,11-29 178 0 0,-29 83-142 0 0,20 3 288 0 0,7 43-429 0 0,18-34 322 0 0,-8-27-96 0 0,22 52 232 0 0,-11-77-264 0 0,-16-43 86 0 0,1 1-1 0 0,0-1 1 0 0,0 0-1 0 0,0-1 1 0 0,0 1-1 0 0,1-1 0 0 0,-1 1 1 0 0,1-1-1 0 0,-1 0 1 0 0,1 0-1 0 0,0 0 1 0 0,0-1-1 0 0,-1 1 1 0 0,1-1-1 0 0,1 0 0 0 0,-1 0 1 0 0,0-1-1 0 0,0 1 1 0 0,2-1-12 0 0,90-34 286 0 0,-31-30-286 0 0,-57 52-28 0 0,-1 0 0 0 0,0 0 0 0 0,-1-1-1 0 0,0 0 1 0 0,-1 0 0 0 0,-1-1 0 0 0,0 1-1 0 0,-1-1 29 0 0,9-24-271 0 0,4-62-113 0 0,-13 22 241 0 0,-21 72 131 0 0,11 15-128 0 0,-20 25-30 0 0,-8 27 52 0 0,18-10 118 0 0,16-49 8 0 0,-1 0 0 0 0,1 0-1 0 0,0 0 1 0 0,0 0-1 0 0,0 0 1 0 0,0 0 0 0 0,0 1-1 0 0,0-1 1 0 0,1 0-1 0 0,-1 1 1 0 0,1-1 0 0 0,0 0-1 0 0,0 1 1 0 0,-1-1-1 0 0,2 0 1 0 0,-1 1 0 0 0,0-1-1 0 0,0 1 1 0 0,1-1-1 0 0,0 1-7 0 0,7 67 260 0 0,11-39 112 0 0,6-4-100 0 0,-20-25-278 0 0,-1 0-1 0 0,1-1 0 0 0,-1 1 0 0 0,1-1 1 0 0,-1 0-1 0 0,1 0 0 0 0,0 0 1 0 0,0-1-1 0 0,-1 0 0 0 0,1 0 0 0 0,0 0 1 0 0,0 0-1 0 0,-1-1 0 0 0,1 0 1 0 0,0 0-1 0 0,-1 0 0 0 0,1 0 0 0 0,-1-1 1 0 0,1 1-1 0 0,-1-1 0 0 0,0-1 0 0 0,0 1 1 0 0,2-1 6 0 0,35-17-2264 0 0,-19 8-4125 0 0</inkml:trace>
  <inkml:trace contextRef="#ctx0" brushRef="#br0" timeOffset="18037.638">4601 236 12360 0 0,'0'0'364'0'0,"-2"0"-8"0"0,-58 13 741 0 0,31 9 131 0 0,-6 14-843 0 0,20 8-221 0 0,19-9-57 0 0,-4-35-106 0 0,0 1-1 0 0,-1 0 0 0 0,1 0 0 0 0,0 0 1 0 0,0 0-1 0 0,-1 0 0 0 0,1 0 1 0 0,0 0-1 0 0,0 0 0 0 0,0 0 0 0 0,0 0 1 0 0,0 0-1 0 0,0 0 0 0 0,1 0 0 0 0,-1 0 1 0 0,0 0-1 0 0,0 0 0 0 0,1 0 1 0 0,-1 0-1 0 0,1 0 0 0 0,-1 0 0 0 0,0 0 1 0 0,1-1-1 0 0,0 1 0 0 0,-1 0 0 0 0,1 0 1 0 0,0 0-1 0 0,-1-1 0 0 0,1 1 1 0 0,0 0-1 0 0,0-1 0 0 0,-1 1 0 0 0,1-1 1 0 0,0 1-1 0 0,0-1 0 0 0,0 1 1 0 0,1-1-1 0 0,34 43 10 0 0,22-5 54 0 0,-9-4 64 0 0,-39-25-3 0 0,-9-8-89 0 0,0 0 0 0 0,0-1 0 0 0,0 1 0 0 0,0 0 0 0 0,0 0 0 0 0,0 0 0 0 0,0 0 0 0 0,-1 0 0 0 0,1 0 0 0 0,0 0 0 0 0,0 0 0 0 0,-1 0 0 0 0,1 0 0 0 0,-1 0 0 0 0,1 0 0 0 0,-1 0 0 0 0,1 1 0 0 0,-1-1 0 0 0,0 0 0 0 0,1 0 0 0 0,-1 1 0 0 0,0-1 0 0 0,0 0 0 0 0,0 0 0 0 0,0 1 0 0 0,0-1-36 0 0,0-1 11 0 0,-1 2 23 0 0,1-1 0 0 0,0 1 0 0 0,0-1 0 0 0,-1 1 0 0 0,1-1 0 0 0,-1 1 0 0 0,1-1 0 0 0,-1 0 0 0 0,0 1 0 0 0,0-1 0 0 0,1 0 0 0 0,-1 1 0 0 0,0-1 1 0 0,0 0-1 0 0,0 0 0 0 0,0 0 0 0 0,0 0 0 0 0,-1 0 0 0 0,1 0 0 0 0,0 0 0 0 0,0-1 0 0 0,-1 1 0 0 0,1 0 0 0 0,0 0 0 0 0,-1-1 0 0 0,0 1-34 0 0,-89 34-64 0 0,64-30-871 0 0,8-2-3993 0 0,17-2-376 0 0</inkml:trace>
  <inkml:trace contextRef="#ctx0" brushRef="#br0" timeOffset="18352.241">4898 251 14712 0 0,'0'0'332'0'0,"0"0"50"0"0,0 0 25 0 0,0 0-48 0 0,-6 6-151 0 0,4-4-184 0 0,-3 3-3 0 0,0-1-1 0 0,1 1 1 0 0,0 0-1 0 0,-1 0 1 0 0,2 0 0 0 0,-1 1-1 0 0,0 0 1 0 0,1-1 0 0 0,0 1-1 0 0,1 0 1 0 0,-1 0 0 0 0,1 1-1 0 0,0-1 1 0 0,1 0 0 0 0,0 1-1 0 0,-1 1-20 0 0,6 35 165 0 0,1-35-153 0 0,1 0-1 0 0,0-1 0 0 0,1 0 0 0 0,0 0 0 0 0,0 0 0 0 0,0-1 0 0 0,1 0 0 0 0,0 0 0 0 0,0-1 0 0 0,1 0 0 0 0,-1-1 0 0 0,1 0 0 0 0,3 1-11 0 0,119 36 1234 0 0,-112-32-328 0 0,-18-9-670 0 0,-1 0-4 0 0,-6 4 174 0 0,-94 21 340 0 0,-10-5-2092 0 0,83-15-3410 0 0,1-2-1573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1:02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204 106 5960 0 0,'0'0'132'0'0,"4"-8"178"0"0,12-58 2354 0 0,-4 35 132 0 0,-17 37 1331 0 0,-31 51-2911 0 0,-52 97-246 0 0,71-120-839 0 0,-34 88 445 0 0,35-65-229 0 0,12-47-295 0 0,0 0 0 0 0,1 1-1 0 0,0 0 1 0 0,0 0 0 0 0,1 0 0 0 0,1 0 0 0 0,-1 0 0 0 0,2 0 0 0 0,0 0 0 0 0,0 0 0 0 0,1 0 0 0 0,0 0 0 0 0,1 0-1 0 0,1 0 1 0 0,3 10-52 0 0,20 30 288 0 0,6-8-288 0 0,-15-25-66 0 0,-12-14-383 0 0,0 0 0 0 0,0-1 0 0 0,0 0 0 0 0,1 0 0 0 0,0 0 0 0 0,-1-1 0 0 0,1 0 0 0 0,0 0 0 0 0,0 0 0 0 0,0-1 0 0 0,6 1 449 0 0,1-2-1658 0 0</inkml:trace>
  <inkml:trace contextRef="#ctx0" brushRef="#br0" timeOffset="754.548">818 261 10944 0 0,'0'0'248'0'0,"0"0"34"0"0,0 0 20 0 0,0 0-38 0 0,0 0-106 0 0,0 0 192 0 0,-1 0 104 0 0,-8 3-187 0 0,0 0 0 0 0,0 0 0 0 0,0 0-1 0 0,1 1 1 0 0,-1 1 0 0 0,1-1 0 0 0,0 1-1 0 0,1 1 1 0 0,-1-1 0 0 0,1 1 0 0 0,0 1-1 0 0,0-1 1 0 0,1 1 0 0 0,0 0 0 0 0,-2 4-267 0 0,8-11 10 0 0,-19 23 179 0 0,1 0 1 0 0,1 1-1 0 0,1 1 0 0 0,1 1 1 0 0,2 0-1 0 0,-1 3-189 0 0,-2 66 287 0 0,16-92-282 0 0,0 1 0 0 0,0 0 0 0 0,1-1 0 0 0,-1 1 1 0 0,1-1-1 0 0,0 1 0 0 0,0-1 0 0 0,1 0 0 0 0,-1 1 0 0 0,0-1 1 0 0,1 0-1 0 0,0 0 0 0 0,0 0 0 0 0,0 0 0 0 0,0 0 0 0 0,0 0 1 0 0,1-1-1 0 0,-1 1 0 0 0,1-1 0 0 0,0 1 0 0 0,0-1 1 0 0,0 0-1 0 0,0 0 0 0 0,0-1 0 0 0,0 1 0 0 0,0 0 0 0 0,0-1 1 0 0,1 0-1 0 0,-1 0 0 0 0,1 0 0 0 0,-1 0 0 0 0,1-1 0 0 0,-1 1 1 0 0,1-1-1 0 0,-1 0 0 0 0,1 0 0 0 0,0 0 0 0 0,-1 0 0 0 0,1-1 1 0 0,-1 1-1 0 0,1-1-5 0 0,90-39-1152 0 0,-3-29 566 0 0,-83 64 597 0 0,-7 5 48 0 0,-1 0 33 0 0,0 0 10 0 0,0 0 2 0 0,0 8 104 0 0,0-2-177 0 0,-1-1 0 0 0,1 0 0 0 0,1 1 0 0 0,-1-1 0 0 0,1 0 0 0 0,0 1-1 0 0,0-1 1 0 0,1 0 0 0 0,-1 0 0 0 0,1 0 0 0 0,0 0 0 0 0,0 0 0 0 0,1 0-1 0 0,1 2-30 0 0,7 5 6 0 0,-10-10-3 0 0,0 0-1 0 0,0 0 1 0 0,1-1 0 0 0,-1 1 0 0 0,0-1 0 0 0,1 1 0 0 0,0-1 0 0 0,-1 1 0 0 0,1-1 0 0 0,0 0 0 0 0,0 0 0 0 0,0 0 0 0 0,0 0 0 0 0,0 0 0 0 0,0 0 0 0 0,0 0 0 0 0,0-1 0 0 0,0 1 0 0 0,0-1 0 0 0,0 1 0 0 0,0-1 0 0 0,1 0 0 0 0,0 0-3 0 0,1 1 27 0 0,1-1 1 0 0,-1 1-1 0 0,1-1 1 0 0,-1 0-1 0 0,1-1 1 0 0,-1 1-1 0 0,1-1 1 0 0,-1 0-1 0 0,1 0 1 0 0,-1 0-1 0 0,0-1 1 0 0,0 1-1 0 0,1-1 1 0 0,-1 0-1 0 0,-1-1 1 0 0,1 1-1 0 0,0 0 1 0 0,0-1-1 0 0,-1 0 1 0 0,0 0 0 0 0,1 0-1 0 0,-1 0 1 0 0,0-1-1 0 0,0 1 1 0 0,-1-1-1 0 0,1 0 1 0 0,-1 0-1 0 0,0 0 1 0 0,0 0-1 0 0,0 0-27 0 0,-3 1 6 0 0,1 0 1 0 0,-1 0-1 0 0,0 1 1 0 0,0-1-1 0 0,0 0 0 0 0,0 0 1 0 0,-1 1-1 0 0,1-1 1 0 0,-1 1-1 0 0,0-1 0 0 0,1 1 1 0 0,-1 0-1 0 0,0-1 1 0 0,0 1-1 0 0,-1 0 0 0 0,1 0 1 0 0,0 1-1 0 0,-1-1 1 0 0,1 0-1 0 0,-1 1 0 0 0,0-1 1 0 0,1 1-1 0 0,-1 0 1 0 0,0 0-1 0 0,0 0 0 0 0,1 0 1 0 0,-1 1-1 0 0,0-1 0 0 0,0 1 1 0 0,0 0-1 0 0,0-1 1 0 0,0 1-1 0 0,-2 1-6 0 0,-4-3-55 0 0,-143-11-4711 0 0,145 13-418 0 0</inkml:trace>
  <inkml:trace contextRef="#ctx0" brushRef="#br0" timeOffset="1089.536">1163 164 11976 0 0,'0'0'266'0'0,"0"0"44"0"0,0 0 15 0 0,0 0-26 0 0,0 0-171 0 0,-2 12 568 0 0,-6 30 892 0 0,14 150 1645 0 0,-1-134-2959 0 0,25 178-34 0 0,-26-215-22 0 0,1 5-4074 0 0,-5-30-1889 0 0</inkml:trace>
  <inkml:trace contextRef="#ctx0" brushRef="#br0" timeOffset="1407.6">1286 144 11808 0 0,'0'0'266'0'0,"0"0"44"0"0,0 0 11 0 0,0 0-38 0 0,2 1-147 0 0,1 1-5 0 0,0 1 1 0 0,-1 0 0 0 0,1 0 0 0 0,0 0 0 0 0,-1 1 0 0 0,0-1 0 0 0,0 0 0 0 0,0 1-1 0 0,0 0 1 0 0,-1-1 0 0 0,1 1 0 0 0,-1 0 0 0 0,0 0 0 0 0,0 0 0 0 0,-1 0 0 0 0,1 0-1 0 0,-1-1 1 0 0,1 1 0 0 0,-1 0 0 0 0,0 0 0 0 0,-1 0 0 0 0,1 0 0 0 0,-1 2-132 0 0,1 9 362 0 0,30 205 2949 0 0,-4-42-2578 0 0,-24-161-688 0 0,1 0-1 0 0,0 1 0 0 0,1-1 0 0 0,1-1 0 0 0,0 1 1 0 0,5 7-45 0 0,-8-20-204 0 0,10-4-2547 0 0,-6-6-1690 0 0,4-2-1352 0 0</inkml:trace>
  <inkml:trace contextRef="#ctx0" brushRef="#br0" timeOffset="1686.81">1578 325 12640 0 0,'0'0'289'0'0,"0"0"40"0"0,0 0 21 0 0,0 0-46 0 0,1 2-203 0 0,14 71 214 0 0,-8 22 1358 0 0,15 97 2245 0 0,-9-139-3602 0 0,-13-52-257 0 0,0-1-34 0 0,0 0-174 0 0,0 0-95 0 0,0 0-855 0 0,0 0-3512 0 0,0 0-1509 0 0</inkml:trace>
  <inkml:trace contextRef="#ctx0" brushRef="#br0" timeOffset="1837.616">1610 245 14112 0 0,'0'0'322'0'0,"19"16"476"0"0,-2-1-5113 0 0,-8-7-378 0 0</inkml:trace>
  <inkml:trace contextRef="#ctx0" brushRef="#br0" timeOffset="2145.592">1926 253 14256 0 0,'0'0'49'0'0,"0"0"1"0"0,0 1 0 0 0,0-1 0 0 0,0 0 0 0 0,0 0 0 0 0,0 0-1 0 0,0 1 1 0 0,0-1 0 0 0,0 0 0 0 0,0 0 0 0 0,0 0 0 0 0,0 1 0 0 0,1-1-1 0 0,-1 0 1 0 0,0 0 0 0 0,0 0 0 0 0,0 1 0 0 0,0-1 0 0 0,0 0-1 0 0,0 0 1 0 0,0 0 0 0 0,0 0 0 0 0,1 0 0 0 0,-1 1-50 0 0,-17 6 350 0 0,7 0-355 0 0,4-4 19 0 0,0 0 0 0 0,0 1-1 0 0,0 0 1 0 0,0 0 0 0 0,1 1 0 0 0,0-1 0 0 0,-1 1 0 0 0,2 0-1 0 0,-1 1 1 0 0,0-1 0 0 0,1 1 0 0 0,0 0 0 0 0,1 0 0 0 0,-1 0-1 0 0,1 0 1 0 0,0 1 0 0 0,1-1 0 0 0,0 1 0 0 0,0 0 0 0 0,0 0-1 0 0,1 0-12 0 0,1-3 24 0 0,2 1 1 0 0,-1-1 0 0 0,0 0 0 0 0,1 0 0 0 0,0 1-1 0 0,0-1 1 0 0,0 0 0 0 0,0 0 0 0 0,1-1 0 0 0,-1 1 0 0 0,1 0-1 0 0,0-1 1 0 0,0 0 0 0 0,1 0 0 0 0,-1 1 0 0 0,2 0-26 0 0,12 13 100 0 0,82 59 94 0 0,-43-40 332 0 0,-11 15 1400 0 0,-61-32-831 0 0,5-15-980 0 0,-1 0-1 0 0,0 0 1 0 0,0-2 0 0 0,0 1-1 0 0,0-1 1 0 0,0-1 0 0 0,-9 0-115 0 0,-20 3 5 0 0,-78-7-1988 0 0,99-5-631 0 0,10 4 1109 0 0</inkml:trace>
  <inkml:trace contextRef="#ctx0" brushRef="#br0" timeOffset="2415.98">2137 374 14224 0 0,'0'0'322'0'0,"0"0"45"0"0,0 0 20 0 0,0 0-38 0 0,1 2-228 0 0,4 108 1335 0 0,-5 10 1468 0 0,29-43-2356 0 0,-29-76-799 0 0,0-1-622 0 0,0 0-267 0 0,0 0-1030 0 0,0 0-3926 0 0</inkml:trace>
  <inkml:trace contextRef="#ctx0" brushRef="#br0" timeOffset="2705.593">2230 276 14480 0 0,'20'-6'1592'0'0,"-29"55"-1710"0"0,5-6-292 0 0,4-41 325 0 0,0 0 1 0 0,0 0-1 0 0,1 0 1 0 0,-1 0-1 0 0,1 0 1 0 0,-1 0-1 0 0,1 0 1 0 0,0 0-1 0 0,0 0 1 0 0,0 0-1 0 0,0-1 1 0 0,0 1-1 0 0,0 0 1 0 0,0-1-1 0 0,1 1 1 0 0,-1 0-1 0 0,1-1 1 0 0,-1 0-1 0 0,1 1 1 0 0,-1-1-1 0 0,1 0 1 0 0,0 0 0 0 0,0 0-1 0 0,0 0 1 0 0,0 0-1 0 0,-1 0 1 0 0,1 0-1 0 0,0-1 1 0 0,0 1-1 0 0,0-1 1 0 0,1 1-1 0 0,-1-1 1 0 0,0 0-1 0 0,0 0 1 0 0,0 0-1 0 0,1 0 85 0 0,13 3-710 0 0</inkml:trace>
  <inkml:trace contextRef="#ctx0" brushRef="#br0" timeOffset="3103.99">2449 382 11808 0 0,'0'0'266'0'0,"9"1"745"0"0,-140 69 2535 0 0,79-35-2467 0 0,35-19-649 0 0,11-11-328 0 0,1-1-1 0 0,-1 1 1 0 0,1 0 0 0 0,0 0 0 0 0,1 0-1 0 0,-1 1 1 0 0,1-1 0 0 0,0 1-1 0 0,0 1 1 0 0,1-1 0 0 0,0 0 0 0 0,0 1-1 0 0,0-1 1 0 0,1 1 0 0 0,0 0-1 0 0,-1 3-101 0 0,4-9 11 0 0,-1 0 0 0 0,0 0 0 0 0,0 0-1 0 0,0 0 1 0 0,0 0 0 0 0,1 0-1 0 0,-1 0 1 0 0,0 0 0 0 0,1 0 0 0 0,-1 0-1 0 0,1 0 1 0 0,-1 0 0 0 0,1 0-1 0 0,-1 0 1 0 0,1 0 0 0 0,0 0 0 0 0,0-1-1 0 0,-1 1 1 0 0,1 0 0 0 0,0-1-1 0 0,0 1 1 0 0,0 0 0 0 0,0-1 0 0 0,0 1-1 0 0,-1-1 1 0 0,1 1 0 0 0,0-1-1 0 0,0 0 1 0 0,0 1 0 0 0,0-1 0 0 0,1 0-1 0 0,-1 0 1 0 0,0 0 0 0 0,0 0-1 0 0,0 0 1 0 0,0 0 0 0 0,0 0 0 0 0,0 0-1 0 0,0 0 1 0 0,0 0 0 0 0,0 0-1 0 0,0-1-10 0 0,45-10 110 0 0,147-121-758 0 0,-119 112 307 0 0,-53 28 264 0 0,-16-5 84 0 0,-1 1 0 0 0,0 0 0 0 0,0 0-1 0 0,0 0 1 0 0,0 0 0 0 0,0 1 0 0 0,-1-1 0 0 0,0 1 0 0 0,0 0 0 0 0,0 0 0 0 0,-1 0 0 0 0,0 1 0 0 0,0-1 0 0 0,0 1 0 0 0,0-1 0 0 0,-1 1 0 0 0,0-1 0 0 0,0 1-1 0 0,-1 0 1 0 0,1 4-7 0 0,12 66 736 0 0,-13-75-614 0 0,0-1 6 0 0,0 0 6 0 0,0 5 503 0 0,0-10-460 0 0,0-47-152 0 0,6 24-328 0 0,-5 20 181 0 0,0 0 0 0 0,1 0 0 0 0,0 0 0 0 0,0 1-1 0 0,1-1 1 0 0,0 1 0 0 0,0 0 0 0 0,0-1 0 0 0,1 1 0 0 0,1 1-1 0 0,1-4 123 0 0,1 2-132 0 0,-4 4 91 0 0,1-1 1 0 0,-1 1-1 0 0,1 0 1 0 0,0 0-1 0 0,0 0 1 0 0,1 0-1 0 0,-1 1 0 0 0,1 0 1 0 0,0 0-1 0 0,-1 0 1 0 0,1 0-1 0 0,1 1 0 0 0,1-1 41 0 0,-5 3 29 0 0,0 0 0 0 0,0 1 0 0 0,0-1-1 0 0,0 1 1 0 0,-1-1 0 0 0,1 1-1 0 0,0 0 1 0 0,0-1 0 0 0,0 1-1 0 0,0 0 1 0 0,-1 0 0 0 0,1 1 0 0 0,0-1-1 0 0,-1 0 1 0 0,1 0 0 0 0,-1 1-1 0 0,0-1 1 0 0,1 1 0 0 0,-1-1-1 0 0,0 1 1 0 0,1 1-29 0 0,4 4 65 0 0,56 69 479 0 0,-10-25-480 0 0,-40-45-481 0 0,28 11 901 0 0,-11-14-6545 0 0,-14-6-104 0 0</inkml:trace>
  <inkml:trace contextRef="#ctx0" brushRef="#br0" timeOffset="3473.601">3177 112 11200 0 0,'0'0'256'0'0,"7"3"344"0"0,84 84 1322 0 0,-49-42 214 0 0,-21-21-1187 0 0,0 0 0 0 0,-2 1-1 0 0,-1 2 1 0 0,-1 0 0 0 0,11 24-949 0 0,-21-37 129 0 0,-1 0 1 0 0,-1 1-1 0 0,0 0 1 0 0,-1 0-1 0 0,-1 1 1 0 0,0-1-1 0 0,-1 1 1 0 0,-1-1-1 0 0,0 1 1 0 0,-1 0-1 0 0,-1 2-129 0 0,-3 1 131 0 0,-1 1 0 0 0,-1-1 1 0 0,-1 0-1 0 0,0-1 0 0 0,-1 0 0 0 0,-2 0 1 0 0,1 0-1 0 0,-2-1 0 0 0,0-1 0 0 0,-1 0 1 0 0,-1 0-1 0 0,0-2 0 0 0,-2 1-131 0 0,-22 31 119 0 0,-101 101-195 0 0,92-104-1684 0 0,27-25-3694 0 0,16-16 2997 0 0,-3 1-3751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4:0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21167 0 0,'0'-18'2120'0'0,"0"18"-1961"0"0,0 0-242 0 0,0 0-23 0 0,0 0 12 0 0,0 0 20 0 0,0 0 8 0 0,0 0 2 0 0,0 0-128 0 0,-6 12-2521 0 0,6-6 1690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4:0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13184 0 0,'0'0'298'0'0,"0"0"46"0"0,0 0 22 0 0,-3 7 62 0 0,-27 127 1794 0 0,7 9 95 0 0,1-16-1733 0 0,9-67-867 0 0,3-37-5215 0 0,3-12-512 0 0</inkml:trace>
  <inkml:trace contextRef="#ctx0" brushRef="#br0" timeOffset="261.313">1 407 10776 0 0,'3'-2'62'0'0,"0"0"1"0"0,1 0-1 0 0,0 1 1 0 0,-1-1 0 0 0,1 1-1 0 0,0 0 1 0 0,0 0-1 0 0,0 0 1 0 0,-1 0-1 0 0,1 0 1 0 0,0 1-1 0 0,0 0 1 0 0,0 0 0 0 0,0 0-1 0 0,0 0 1 0 0,1 1-63 0 0,1-1 143 0 0,155-25 2075 0 0,-44-8-3074 0 0,-94 25-2038 0 0,2 0-1566 0 0</inkml:trace>
  <inkml:trace contextRef="#ctx0" brushRef="#br0" timeOffset="584.797">602 170 9128 0 0,'0'0'200'0'0,"0"0"33"0"0,0 7 278 0 0,-13 35 1145 0 0,3 38 1726 0 0,0-14-1386 0 0,-15 51 88 0 0,16-80-1420 0 0,18-50-447 0 0,-8 5-405 0 0,1-1 0 0 0,1 1 0 0 0,-1-1-1 0 0,2 1 1 0 0,-1 0 0 0 0,1 0 0 0 0,0 0 0 0 0,0 0-1 0 0,3-3 189 0 0,-5 9-35 0 0,1-5-153 0 0,2 0 1 0 0,-1 0-1 0 0,1 0 0 0 0,0 0 1 0 0,1 0-1 0 0,-1 1 0 0 0,1 0 1 0 0,1 1-1 0 0,-1-1 0 0 0,1 1 1 0 0,0 0-1 0 0,0 1 0 0 0,0-1 1 0 0,1 1-1 0 0,-1 1 0 0 0,1 0 1 0 0,8-3 187 0 0,7 12-64 0 0,6 15-11 0 0,-24-16 148 0 0,1 1-1 0 0,0-1 1 0 0,1 0 0 0 0,-1 0-1 0 0,1 0 1 0 0,0-1 0 0 0,0 0-1 0 0,0-1 1 0 0,1 1 0 0 0,0-2-1 0 0,-1 1 1 0 0,1-1 0 0 0,0 0-1 0 0,0 0 1 0 0,0-1 0 0 0,0 0-1 0 0,0-1 1 0 0,0 0 0 0 0,3 0-73 0 0,98-17-2449 0 0,-92 11-2624 0 0</inkml:trace>
  <inkml:trace contextRef="#ctx0" brushRef="#br0" timeOffset="1300.287">1194 227 8264 0 0,'0'0'182'0'0,"0"0"29"0"0,0 0 14 0 0,-2 0-27 0 0,-4 2 165 0 0,0 1 0 0 0,0-1 0 0 0,0 1 0 0 0,0 0 1 0 0,1 0-1 0 0,-1 0 0 0 0,1 1 0 0 0,0 0 0 0 0,0 0 1 0 0,-5 5-364 0 0,-3 10 2480 0 0,-1 20-377 0 0,8-15-1012 0 0,6-23-1038 0 0,0-1 11 0 0,0 0 0 0 0,1 0-10 0 0,4 0-44 0 0,2-2-10 0 0,-1-1 0 0 0,-3 0-14 0 0,-2 3-34 0 0,8-8 86 0 0,-9 5-48 0 0,0 3-44 0 0,0 0-10 0 0,0 0 0 0 0,0 0 0 0 0,0 0 0 0 0,0 0 0 0 0,0 0 0 0 0,0 0 0 0 0,0 0-24 0 0,0 0-100 0 0,0 0-41 0 0,0 0-10 0 0,0 0 3 0 0,0 0 18 0 0,0 0 8 0 0,0 0 2 0 0,0 0 19 0 0,0 0 77 0 0,0 0 31 0 0,0 0 8 0 0,0 0-46 0 0,0 0-194 0 0,0 0-82 0 0,0 0-616 0 0,0 0-2510 0 0,0 0-1072 0 0</inkml:trace>
  <inkml:trace contextRef="#ctx0" brushRef="#br0" timeOffset="2248.09">1254 270 8720 0 0,'0'0'197'0'0,"-15"-2"518"0"0,-70 29 3651 0 0,73-21-3956 0 0,5-2-101 0 0,0-1 0 0 0,1 1 1 0 0,-1 0-1 0 0,1 1 1 0 0,0 0-1 0 0,1 0 1 0 0,-1 0-1 0 0,1 1 1 0 0,0-1-1 0 0,0 2-309 0 0,-8 17 969 0 0,15-21-951 0 0,1-1 0 0 0,-1 1 0 0 0,1-1 0 0 0,0 0 0 0 0,0 0 0 0 0,0 0 0 0 0,0 0 0 0 0,0-1-1 0 0,0 1 1 0 0,0-1 0 0 0,0 1 0 0 0,1-1 0 0 0,-1 0 0 0 0,0-1 0 0 0,1 1 0 0 0,-1-1 0 0 0,1 1-1 0 0,-1-1 1 0 0,1 0 0 0 0,-1 0 0 0 0,1 0 0 0 0,-1-1 0 0 0,1 1 0 0 0,-1-1 0 0 0,0 0 0 0 0,1 0 0 0 0,-1 0-1 0 0,0-1 1 0 0,0 1 0 0 0,1-1 0 0 0,1-1-18 0 0,77-60-598 0 0,-58 40 225 0 0,-11 15-179 0 0,3 20 284 0 0,-16 79 1814 0 0,2-41-356 0 0,-1-49-1173 0 0,-1 0 0 0 0,1 1 0 0 0,0-1 0 0 0,-1 0 0 0 0,1 0 0 0 0,0 0 0 0 0,-1 0 0 0 0,1 0 0 0 0,0 0 0 0 0,0 0 0 0 0,0 0-1 0 0,0 0 1 0 0,0 0 0 0 0,0-1 0 0 0,0 1 0 0 0,1 0 0 0 0,-1-1 0 0 0,0 1 0 0 0,0-1 0 0 0,0 1 0 0 0,1-1 0 0 0,-1 1 0 0 0,0-1 0 0 0,1 0-1 0 0,-1 0 1 0 0,0 0 0 0 0,0 0 0 0 0,1 0 0 0 0,-1 0 0 0 0,0 0 0 0 0,1 0 0 0 0,-1 0 0 0 0,0-1 0 0 0,1 1 0 0 0,-1 0 0 0 0,0-1 0 0 0,0 1-1 0 0,0-1 1 0 0,1 0-17 0 0,7-3-21 0 0,-1-1 0 0 0,0 0-1 0 0,0 0 1 0 0,0-1 0 0 0,-1 0-1 0 0,0-1 1 0 0,0 1 0 0 0,0-1 0 0 0,-1-1-1 0 0,0 1 1 0 0,-1-1 0 0 0,1 0-1 0 0,0-3 22 0 0,16-19-649 0 0,-14 21 354 0 0,1 0-1 0 0,0 1 1 0 0,0 0 0 0 0,1 0 0 0 0,0 1 0 0 0,0 0-1 0 0,1 1 1 0 0,0 0 0 0 0,0 0 0 0 0,6-1 295 0 0,-16 7 15 0 0,0-1 0 0 0,1 1 1 0 0,-1 0-1 0 0,1 0 0 0 0,-1 0 1 0 0,1 0-1 0 0,-1 0 0 0 0,1 0 1 0 0,-1 0-1 0 0,1 0 0 0 0,-1 0 0 0 0,1 1 1 0 0,-1-1-1 0 0,0 1 0 0 0,1-1 1 0 0,-1 1-1 0 0,0 0 0 0 0,1-1 1 0 0,-1 1-1 0 0,0 0 0 0 0,0 0 0 0 0,1 0 1 0 0,-1 0-1 0 0,0 0 0 0 0,0 0 1 0 0,0 0-1 0 0,0 0 0 0 0,0 0 1 0 0,-1 0-1 0 0,1 1 0 0 0,0-1 0 0 0,-1 0 1 0 0,1 1-1 0 0,0-1 0 0 0,-1 2-15 0 0,16 49 1416 0 0,-16-51-1393 0 0,12 46 1319 0 0,-10-43-1294 0 0,0 0 0 0 0,1 0 0 0 0,-1-1 0 0 0,1 1 1 0 0,-1-1-1 0 0,1 1 0 0 0,0-1 0 0 0,0 0 0 0 0,1 0 1 0 0,-1 0-1 0 0,0-1 0 0 0,1 1 0 0 0,0-1 0 0 0,2 2-48 0 0,6 1 64 0 0,-9-5-86 0 0,-2 0-100 0 0,-1 0-55 0 0,0 0-14 0 0,0 0-45 0 0,-15-2-2101 0 0,10 1-1960 0 0,-2-1-1488 0 0</inkml:trace>
  <inkml:trace contextRef="#ctx0" brushRef="#br0" timeOffset="2716.99">1872 287 11600 0 0,'0'0'264'0'0,"0"0"34"0"0,0 0 21 0 0,0 0-36 0 0,0 1-186 0 0,1 5 570 0 0,-1 0 1 0 0,0-1-1 0 0,-1 1 0 0 0,1 0 1 0 0,-1 0-1 0 0,0-1 0 0 0,-1 1 1 0 0,1-1-1 0 0,-1 1 0 0 0,0-1 0 0 0,-2 4-667 0 0,0 0 421 0 0,-11 69 1044 0 0,15-72-1465 0 0,9 2-168 0 0,11-17-8417 0 0,-11 0 2819 0 0</inkml:trace>
  <inkml:trace contextRef="#ctx0" brushRef="#br0" timeOffset="2903.956">2075 121 11600 0 0,'-19'-23'2424'0'0,"7"25"-2387"0"0,11-2-426 0 0,7 5-707 0 0,-5-4 528 0 0</inkml:trace>
  <inkml:trace contextRef="#ctx0" brushRef="#br0" timeOffset="3115.862">2169 123 10680 0 0,'0'0'241'0'0,"0"7"328"0"0,-41 135 4588 0 0,37-52-3083 0 0,16-25-1724 0 0,4-30-511 0 0,-16-35-682 0 0,0 0-313 0 0,0 0-69 0 0,0 0-13 0 0</inkml:trace>
  <inkml:trace contextRef="#ctx0" brushRef="#br0" timeOffset="3311.658">2308 225 11720 0 0,'0'0'264'0'0,"0"0"34"0"0,0 0 22 0 0,0 0-32 0 0,1 1-189 0 0,0 1 77 0 0,1 0-1 0 0,-1 0 1 0 0,1 0 0 0 0,-1 0-1 0 0,0 0 1 0 0,0 0 0 0 0,0 0-1 0 0,0 1 1 0 0,0-1 0 0 0,-1 0 0 0 0,1 1-1 0 0,-1-1 1 0 0,1 0 0 0 0,-1 1-1 0 0,0-1 1 0 0,0 1 0 0 0,0-1-1 0 0,0 1 1 0 0,0-1 0 0 0,-1 2-176 0 0,0 8 888 0 0,0 12 432 0 0,9 42 2096 0 0,-3-60-3377 0 0,-1-1-1 0 0,1 1 0 0 0,-1-1 1 0 0,2 0-1 0 0,-1-1 0 0 0,0 1 1 0 0,1-1-1 0 0,0 0 1 0 0,0 0-1 0 0,0-1 0 0 0,0 0 1 0 0,1 0-1 0 0,-1 0 0 0 0,1-1 1 0 0,0 0-1 0 0,0 0 0 0 0,5 0-38 0 0,10 0-896 0 0,-10-4-2716 0 0,-8-3-3131 0 0</inkml:trace>
  <inkml:trace contextRef="#ctx0" brushRef="#br0" timeOffset="3722.831">2402 60 14096 0 0,'-11'-25'606'0'0,"6"21"-496"0"0,2 0-25 0 0,3 3 294 0 0,0 1 122 0 0,0 0 19 0 0,0 0-44 0 0,0 0-212 0 0,0 0-96 0 0,0 0-22 0 0,0 0-40 0 0,2 1-153 0 0,4 1-709 0 0,1 4-3353 0 0,-1 0-1284 0 0</inkml:trace>
  <inkml:trace contextRef="#ctx0" brushRef="#br0" timeOffset="4369.896">2734 282 12840 0 0,'-2'0'374'0'0,"-8"2"-186"0"0,0 0-1 0 0,0 1 1 0 0,1 0-1 0 0,-1 1 1 0 0,0 0-1 0 0,1 0 1 0 0,0 1-1 0 0,-5 3-187 0 0,10-6 190 0 0,-70 47 2177 0 0,58-32-1352 0 0,16-16-999 0 0,0-1 1 0 0,0 1-1 0 0,0 0 0 0 0,0-1 0 0 0,0 1 1 0 0,0 0-1 0 0,0-1 0 0 0,1 1 0 0 0,-1 0 1 0 0,0-1-1 0 0,0 1 0 0 0,1-1 0 0 0,-1 1 1 0 0,0 0-1 0 0,1-1 0 0 0,-1 1 0 0 0,0-1 1 0 0,1 1-1 0 0,-1-1 0 0 0,1 1 0 0 0,-1-1 1 0 0,1 1-1 0 0,-1-1 0 0 0,1 0 0 0 0,-1 1 1 0 0,1-1-1 0 0,-1 0 0 0 0,1 1 1 0 0,0-1-1 0 0,-1 0 0 0 0,1 0 0 0 0,0 0 1 0 0,-1 1-1 0 0,1-1 0 0 0,-1 0 0 0 0,1 0 1 0 0,0 0-1 0 0,-1 0 0 0 0,1 0 0 0 0,0 0 1 0 0,-1 0-1 0 0,1 0 0 0 0,0-1 0 0 0,-1 1 1 0 0,1 0-1 0 0,0 0 0 0 0,0 0-16 0 0,34-7 29 0 0,70-42-1662 0 0,-93 43 1334 0 0,0 0 1 0 0,0 1-1 0 0,1 0 1 0 0,-1 1-1 0 0,1 1 0 0 0,0 0 1 0 0,0 0-1 0 0,9 1 299 0 0,13 10-119 0 0,-34-7 207 0 0,9 24 734 0 0,-23 75 3599 0 0,13-100-4401 0 0,0-1 1 0 0,0 1-1 0 0,0 0 1 0 0,0 0-1 0 0,-1-1 0 0 0,1 1 1 0 0,0 0-1 0 0,0 0 1 0 0,0-1-1 0 0,-1 1 1 0 0,1 0-1 0 0,0 0 1 0 0,0 0-1 0 0,-1 0 1 0 0,1-1-1 0 0,0 1 1 0 0,0 0-1 0 0,-1 0 0 0 0,1 0 1 0 0,0 0-1 0 0,0 0 1 0 0,-1 0-1 0 0,1 0 1 0 0,0 0-1 0 0,-1-1 1 0 0,1 1-1 0 0,0 0 1 0 0,-1 0-1 0 0,1 0 1 0 0,0 1-1 0 0,0-1 0 0 0,-1 0 1 0 0,1 0-1 0 0,0 0 1 0 0,-1 0-1 0 0,1 0 1 0 0,0 0-1 0 0,0 0 1 0 0,-1 0-1 0 0,1 1 1 0 0,0-1-1 0 0,0 0 1 0 0,-1 0-1 0 0,1 0 0 0 0,0 0 1 0 0,0 1-1 0 0,0-1 1 0 0,-1 0-1 0 0,1 0 1 0 0,0 1-1 0 0,0-1 1 0 0,0 0-21 0 0,5-14-137 0 0,0 0 0 0 0,1 1 1 0 0,1 0-1 0 0,1 0 1 0 0,0 0-1 0 0,0 1 0 0 0,1 0 1 0 0,1 1-1 0 0,-1 0 0 0 0,2 0 1 0 0,0 1-1 0 0,0 1 1 0 0,1 0-1 0 0,0 0 0 0 0,2 0 137 0 0,-7 4-129 0 0,0 1-1 0 0,1-1 0 0 0,-1 1 0 0 0,1 0 0 0 0,0 1 0 0 0,0 0 0 0 0,1 0 1 0 0,-1 1-1 0 0,1 0 0 0 0,-1 0 0 0 0,1 1 0 0 0,0 0 0 0 0,-1 1 0 0 0,1 0 0 0 0,6 1 130 0 0,-11 1 183 0 0,-1 1-1 0 0,1-1 0 0 0,0 1 0 0 0,-1 0 0 0 0,0 0 1 0 0,0 1-1 0 0,0-1 0 0 0,0 1 0 0 0,0-1 0 0 0,-1 1 1 0 0,1 0-1 0 0,-1 0 0 0 0,0 0 0 0 0,0 1 0 0 0,-1-1 1 0 0,1 0-1 0 0,-1 1 0 0 0,0-1 0 0 0,0 0 0 0 0,-1 1 1 0 0,1-1-1 0 0,-1 1 0 0 0,0 2-182 0 0,1 92 1244 0 0,2-93-3084 0 0,-3-5 725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3:4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72 431 10960 0 0,'-6'-7'322'0'0,"5"6"-7"0"0,-23 4 360 0 0,21-2-550 0 0,0 1-1 0 0,1 0 1 0 0,-1 0 0 0 0,0 0 0 0 0,1 0 0 0 0,0 0 0 0 0,-1 0 0 0 0,1 1 0 0 0,0-1-1 0 0,0 1 1 0 0,0 0 0 0 0,1-1 0 0 0,-1 1 0 0 0,1 0 0 0 0,-1 0 0 0 0,1 0 0 0 0,0 0 0 0 0,0 0-1 0 0,0 1 1 0 0,1-1 0 0 0,-1 0 0 0 0,1 0 0 0 0,0 0 0 0 0,0 1 0 0 0,0-1 0 0 0,0 0 0 0 0,0 0-1 0 0,1 1 1 0 0,-1-1 0 0 0,2 3-125 0 0,7 35 362 0 0,13-5-310 0 0,-21-36-202 0 0,-1 0-356 0 0,0 0-153 0 0,0 0-26 0 0</inkml:trace>
  <inkml:trace contextRef="#ctx0" brushRef="#br0" timeOffset="427.632">87 317 12552 0 0,'7'-12'1256'0'0,"3"19"-1008"0"0,9 43 73 0 0,14 20 43 0 0,1-23-840 0 0,-33-46 169 0 0,24 1-2235 0 0,43-56-1376 0 0,-15 3 3060 0 0,-22 28 2811 0 0,-30 23-1290 0 0,6 7 1303 0 0,19 120 2706 0 0,-20-83-3943 0 0,9 10-61 0 0,-14-49-609 0 0,1 0 12 0 0,-2-4-5034 0 0,0-1-391 0 0</inkml:trace>
  <inkml:trace contextRef="#ctx0" brushRef="#br0" timeOffset="869.179">563 391 9384 0 0,'0'0'208'0'0,"0"0"33"0"0,0 1 16 0 0,22 11 201 0 0,-16-10-290 0 0,0-1-1 0 0,0 0 1 0 0,0-1 0 0 0,0 1 0 0 0,0-1 0 0 0,0-1 0 0 0,0 1 0 0 0,0-1 0 0 0,0 0 0 0 0,0 0-1 0 0,0-1 1 0 0,0 1-168 0 0,13-3 224 0 0,-12 3-199 0 0,1 0 0 0 0,0 0 0 0 0,-1-1-1 0 0,1 0 1 0 0,-1 0 0 0 0,1-1 0 0 0,-1 0-1 0 0,0 0 1 0 0,0-1 0 0 0,0 0 0 0 0,-1 0-1 0 0,0-1 1 0 0,1 1 0 0 0,-1-1 0 0 0,-1-1-1 0 0,1 1 1 0 0,-1-1 0 0 0,0 0 0 0 0,0 0-1 0 0,-1 0 1 0 0,0-1 0 0 0,0 0 0 0 0,1-1-25 0 0,-5-13-60 0 0,-11 15 60 0 0,5 7 64 0 0,0 0 1 0 0,1 0-1 0 0,-1 0 1 0 0,1 1-1 0 0,-1 0 1 0 0,1 0-1 0 0,0 1 1 0 0,0-1-1 0 0,0 1 1 0 0,0 0-1 0 0,0 0 1 0 0,1 1-1 0 0,-1 0 1 0 0,1-1-1 0 0,0 1 1 0 0,0 1-1 0 0,1-1 1 0 0,-1 1-1 0 0,1-1 1 0 0,0 1-1 0 0,-1 2-64 0 0,-2 1 220 0 0,0 1-1 0 0,1 0 1 0 0,0 1 0 0 0,1-1-1 0 0,0 1 1 0 0,0 0-1 0 0,1 0 1 0 0,0 0 0 0 0,1 0-1 0 0,-1 9-219 0 0,4-14 58 0 0,1-1 0 0 0,-1 1-1 0 0,1-1 1 0 0,0 0 0 0 0,0 0 0 0 0,0 0-1 0 0,0 0 1 0 0,1 0 0 0 0,0 0 0 0 0,0-1-1 0 0,0 1 1 0 0,0-1 0 0 0,0 0 0 0 0,1 0-1 0 0,-1 0 1 0 0,1 0 0 0 0,0-1 0 0 0,0 0-1 0 0,4 2-57 0 0,-4-1 27 0 0,1 0-1 0 0,1 0 1 0 0,-1-1-1 0 0,0 0 0 0 0,1 0 1 0 0,-1-1-1 0 0,1 1 0 0 0,-1-1 1 0 0,1 0-1 0 0,0 0 1 0 0,-1-1-1 0 0,1 0 0 0 0,0 0 1 0 0,-1 0-1 0 0,1-1 0 0 0,0 0 1 0 0,1 0-27 0 0,35-17-5287 0 0,-30 10-346 0 0</inkml:trace>
  <inkml:trace contextRef="#ctx0" brushRef="#br0" timeOffset="1120.312">993 0 13184 0 0,'0'0'298'0'0,"0"0"46"0"0,-2 7 340 0 0,-13 66-434 0 0,14-44 343 0 0,2-1 1 0 0,0 0-1 0 0,2 1 1 0 0,1-1 0 0 0,2 2-594 0 0,3 25 689 0 0,-4-9-448 0 0,19 76-124 0 0,-2-103-2708 0 0,-9-22-1072 0 0,-2 1-1114 0 0</inkml:trace>
  <inkml:trace contextRef="#ctx0" brushRef="#br0" timeOffset="1497.697">1338 196 12672 0 0,'-1'0'22'0'0,"1"0"0"0"0,-1 0 1 0 0,1 0-1 0 0,0 0 1 0 0,-1 0-1 0 0,1 0 0 0 0,-1 0 1 0 0,1 0-1 0 0,0 0 1 0 0,-1 1-1 0 0,1-1 0 0 0,-1 0 1 0 0,1 0-1 0 0,0 0 1 0 0,-1 1-1 0 0,1-1 0 0 0,0 0 1 0 0,-1 0-1 0 0,1 1 1 0 0,0-1-1 0 0,-1 0 0 0 0,1 1 1 0 0,0-1-1 0 0,0 0 1 0 0,-1 1-1 0 0,1-1 0 0 0,0 0 1 0 0,0 1-1 0 0,0-1 1 0 0,0 0-1 0 0,-1 1 0 0 0,1-1 1 0 0,0 1-1 0 0,0-1 1 0 0,0 0-1 0 0,0 1 0 0 0,0-1 1 0 0,0 1-1 0 0,0-1 1 0 0,0 0-1 0 0,0 1 0 0 0,0-1 1 0 0,0 1-1 0 0,0-1 1 0 0,1 1-1 0 0,-1-1 0 0 0,0 0 1 0 0,0 1-1 0 0,0-1 1 0 0,0 0-1 0 0,1 1 0 0 0,-1-1 1 0 0,0 0-1 0 0,0 1 0 0 0,1-1 1 0 0,-1 0-1 0 0,0 1 1 0 0,1-1-1 0 0,-1 0 0 0 0,0 0 1 0 0,1 1-1 0 0,-1-1 1 0 0,0 0-23 0 0,-13 11-27 0 0,-30 48 641 0 0,-8 34 1058 0 0,25 6-865 0 0,30-81-661 0 0,-4-17-74 0 0,0-1 0 0 0,0 0 3 0 0,11-1 186 0 0,-4-6-330 0 0,-1 1-1 0 0,1-1 1 0 0,-1 0-1 0 0,-1-1 1 0 0,1 0-1 0 0,-1 1 1 0 0,0-2-1 0 0,-1 1 1 0 0,0 0-1 0 0,-1-1 1 0 0,1 0-1 0 0,0-4 70 0 0,9-18-376 0 0,16-38-493 0 0,-19 72 789 0 0,-8 1 130 0 0,0 0 1 0 0,0 0-1 0 0,0 0 1 0 0,0 1 0 0 0,-1-1-1 0 0,0 1 1 0 0,1-1 0 0 0,-2 1-1 0 0,1 0 1 0 0,0-1 0 0 0,-1 1-1 0 0,0 0 1 0 0,0 1-51 0 0,3 29 509 0 0,16 69-50 0 0,-6-84-664 0 0,-3-17-4382 0 0,0-6-767 0 0</inkml:trace>
  <inkml:trace contextRef="#ctx0" brushRef="#br0" timeOffset="1800.683">1629 227 13104 0 0,'-1'-1'46'0'0,"1"1"0"0"0,-1-1 1 0 0,0 1-1 0 0,0-1 1 0 0,0 1-1 0 0,1-1 0 0 0,-1 1 1 0 0,0-1-1 0 0,0 1 1 0 0,0 0-1 0 0,0-1 1 0 0,0 1-1 0 0,0 0 0 0 0,0 0 1 0 0,0 0-1 0 0,0 0 1 0 0,0 0-1 0 0,0 0 0 0 0,1 0 1 0 0,-1 0-1 0 0,0 0 1 0 0,0 0-1 0 0,0 0 0 0 0,0 0 1 0 0,0 1-1 0 0,0-1 1 0 0,0 1-1 0 0,0-1 1 0 0,0 0-1 0 0,1 1 0 0 0,-1-1 1 0 0,0 1-47 0 0,-2 1-65 0 0,-1-1 81 0 0,0 1 0 0 0,0 0 0 0 0,0 1 1 0 0,1-1-1 0 0,-1 1 0 0 0,1-1 0 0 0,0 1 1 0 0,-1 0-1 0 0,1 1 0 0 0,1-1 0 0 0,-1 0 1 0 0,0 1-1 0 0,1-1 0 0 0,0 1 1 0 0,0 0-1 0 0,0 0 0 0 0,0 0 0 0 0,0 0 1 0 0,1 0-1 0 0,0 0-16 0 0,1 2 95 0 0,1-1 1 0 0,-1 1 0 0 0,1-1-1 0 0,0 1 1 0 0,1-1 0 0 0,0 1-1 0 0,-1-1 1 0 0,2 0-1 0 0,-1 0 1 0 0,0 0 0 0 0,1 0-1 0 0,3 4-95 0 0,2 4 160 0 0,68 78 319 0 0,-40-56-97 0 0,-35-34-341 0 0,0-1 1 0 0,0 1-1 0 0,0 0 1 0 0,0-1-1 0 0,0 1 1 0 0,0 0-1 0 0,-1-1 1 0 0,1 1-1 0 0,0 0 1 0 0,0 0-1 0 0,-1 0 1 0 0,1 0-1 0 0,-1 0 1 0 0,1 0-1 0 0,-1 0 1 0 0,1 0-1 0 0,-1 0 1 0 0,1 0-1 0 0,-1 0 0 0 0,0 0 1 0 0,0 0-1 0 0,1 0 1 0 0,-1 0-1 0 0,0 0 1 0 0,0 0-1 0 0,0 1 1 0 0,0-1-1 0 0,-1 0 1 0 0,1 0-1 0 0,0 0 1 0 0,0 0-1 0 0,-1 0 1 0 0,1 0-1 0 0,0 0 1 0 0,-1 0-1 0 0,1 0 1 0 0,-1 0-1 0 0,1 0 1 0 0,-1 0-1 0 0,0 0 1 0 0,1 0-1 0 0,-1-1 1 0 0,0 1-1 0 0,0 0 1 0 0,1 0-1 0 0,-1-1 1 0 0,0 1-1 0 0,0 0 0 0 0,0-1 1 0 0,0 1-1 0 0,0-1 1 0 0,0 1-1 0 0,-1-1-41 0 0,-81 10-1333 0 0,74-11-3057 0 0,1 0-1414 0 0</inkml:trace>
  <inkml:trace contextRef="#ctx0" brushRef="#br0" timeOffset="2086.559">1894 127 12608 0 0,'0'0'289'0'0,"0"0"40"0"0,0 0 21 0 0,0 0-46 0 0,0 8-192 0 0,-7 188 2016 0 0,-3-62-1302 0 0,1-100-2242 0 0,5-50-3940 0 0,4 7 958 0 0</inkml:trace>
  <inkml:trace contextRef="#ctx0" brushRef="#br0" timeOffset="2293.825">1985 278 9648 0 0,'0'0'216'0'0,"0"0"32"0"0,0 0 12 0 0,2 9 16 0 0,11 66 3721 0 0,-9 28-708 0 0,5-61-2113 0 0,-8-40-1039 0 0,-1-1-23 0 0,25-2-1676 0 0,-24 0 840 0 0,8-4-5459 0 0</inkml:trace>
  <inkml:trace contextRef="#ctx0" brushRef="#br0" timeOffset="2537.213">2227 213 13128 0 0,'0'0'297'0'0,"0"0"39"0"0,0 0 20 0 0,-10 6 95 0 0,-10 23-525 0 0,23-15 33 0 0,14 5-1411 0 0,-7-16-3237 0 0</inkml:trace>
  <inkml:trace contextRef="#ctx0" brushRef="#br0" timeOffset="2692.95">2476 262 10720 0 0,'0'0'314'0'0,"-13"9"116"0"0,-47 28 1388 0 0,44-28-1310 0 0,0 0 0 0 0,1 1 0 0 0,0 1 0 0 0,1 0-1 0 0,0 1 1 0 0,0 0 0 0 0,2 1 0 0 0,-2 3-508 0 0,11-14 57 0 0,1 1-1 0 0,0-1 1 0 0,0 1 0 0 0,0 0-1 0 0,0 0 1 0 0,0 0 0 0 0,0 0 0 0 0,1 0-1 0 0,0 1 1 0 0,-1-1 0 0 0,1 0 0 0 0,1 1-1 0 0,-1-1 1 0 0,0 0 0 0 0,1 1 0 0 0,0-1-1 0 0,-1 1 1 0 0,1-1 0 0 0,1 1 0 0 0,-1-1-1 0 0,0 1 1 0 0,1-1 0 0 0,0 1-1 0 0,0-1 1 0 0,0 0 0 0 0,0 1 0 0 0,0-1-1 0 0,1 0 1 0 0,1 2-57 0 0,3 0 40 0 0,0 0-1 0 0,1-1 1 0 0,0 1 0 0 0,0-2 0 0 0,0 1-1 0 0,0-1 1 0 0,0 0 0 0 0,1 0-1 0 0,-1-1 1 0 0,1 0 0 0 0,0-1-1 0 0,-1 1 1 0 0,4-1-40 0 0,115 7-22 0 0,-72-8-6006 0 0,-34 0 228 0 0</inkml:trace>
  <inkml:trace contextRef="#ctx0" brushRef="#br0" timeOffset="3315.456">1089 862 11920 0 0,'-14'-3'1293'0'0,"7"4"-1164"0"0,0 0 1 0 0,0 0 0 0 0,1 1-1 0 0,-1 0 1 0 0,1 0-1 0 0,0 0 1 0 0,-1 1-1 0 0,1 0 1 0 0,0 0-1 0 0,1 1 1 0 0,-1 0-1 0 0,0 0 1 0 0,1 0-1 0 0,0 0 1 0 0,0 1 0 0 0,1 0-1 0 0,-1 0 1 0 0,1 1-1 0 0,0-1 1 0 0,0 1-1 0 0,1-1 1 0 0,-1 1-1 0 0,1 1 1 0 0,1-1-1 0 0,-1 0 1 0 0,1 1 0 0 0,0-1-1 0 0,1 1 1 0 0,-1-1-1 0 0,1 1 1 0 0,1 0-1 0 0,-1 0 1 0 0,1-1-1 0 0,0 1 1 0 0,1 0-1 0 0,0 0 1 0 0,0-1-1 0 0,1 4-129 0 0,-1-6 13 0 0,0 1-1 0 0,1 0 1 0 0,0-1-1 0 0,0 1 1 0 0,1-1-1 0 0,-1 0 1 0 0,1 1-1 0 0,0-1 1 0 0,0-1-1 0 0,0 1 1 0 0,0 0-1 0 0,1-1 1 0 0,0 1-1 0 0,-1-1 0 0 0,1 0 1 0 0,0-1-1 0 0,1 1 1 0 0,-1-1-1 0 0,0 1 1 0 0,1-1-1 0 0,0 0 1 0 0,-1-1-1 0 0,1 1 1 0 0,0-1-1 0 0,3 0-12 0 0,5 1-124 0 0,1 0 0 0 0,0-1 0 0 0,0-1 0 0 0,0 0 0 0 0,0-1 0 0 0,-1-1 0 0 0,1 0 0 0 0,6-2 124 0 0,54-14-1823 0 0,-50 10 863 0 0,-22 8 532 0 0,0-1 217 0 0,0 1 101 0 0,-2-1 124 0 0,1 1 0 0 0,-1-1 0 0 0,1 1-1 0 0,-1 0 1 0 0,1-1 0 0 0,-1 1 0 0 0,1 0 0 0 0,-1 0 0 0 0,1 0 0 0 0,-1-1 0 0 0,1 1 0 0 0,-1 0 0 0 0,1 0 0 0 0,0 0-1 0 0,-1 0 1 0 0,1 0 0 0 0,-1 0 0 0 0,1 0 0 0 0,-1 0 0 0 0,1 0 0 0 0,0 0 0 0 0,-1 0 0 0 0,1 0 0 0 0,-1 0 0 0 0,1 1 0 0 0,-1-1-1 0 0,1 0 1 0 0,-1 0 0 0 0,1 1 0 0 0,-1-1 0 0 0,1 0 0 0 0,-1 1 0 0 0,1-1 0 0 0,-1 0 0 0 0,0 1 0 0 0,1-1 0 0 0,-1 1-1 0 0,1-1 1 0 0,-1 0 0 0 0,0 1 0 0 0,0-1 0 0 0,1 1 0 0 0,-1-1 0 0 0,0 1 0 0 0,0-1 0 0 0,1 1 0 0 0,-1 0 0 0 0,0-1-1 0 0,0 1 1 0 0,0-1 0 0 0,0 1 0 0 0,0-1 0 0 0,0 1 0 0 0,0 0 0 0 0,0-1 0 0 0,0 1 0 0 0,0-1 0 0 0,0 1 0 0 0,0-1-14 0 0,-2 4 74 0 0,1-1 0 0 0,0 1 0 0 0,0 0 1 0 0,1-1-1 0 0,-1 1 0 0 0,1 0 1 0 0,0-1-1 0 0,0 1 0 0 0,0 0 0 0 0,0-1 1 0 0,1 1-1 0 0,-1 0 0 0 0,1-1 1 0 0,0 1-1 0 0,0-1 0 0 0,0 1 0 0 0,1-1 1 0 0,-1 1-1 0 0,1-1 0 0 0,0 0 0 0 0,1 2-73 0 0,-2-4 118 0 0,-1-1 12 0 0,5-1-98 0 0,0 0-1 0 0,-1 0 0 0 0,1-1 1 0 0,0 1-1 0 0,-1-1 0 0 0,1 0 1 0 0,-1 0-1 0 0,1-1 1 0 0,-1 1-1 0 0,0-1 0 0 0,0 0 1 0 0,0 0-1 0 0,-1 0 0 0 0,1-1 1 0 0,-1 1-1 0 0,1-1 1 0 0,-1 0-1 0 0,0 0 0 0 0,-1 0 1 0 0,1 0-1 0 0,-1 0 1 0 0,0-1-1 0 0,0 1 0 0 0,0-1 1 0 0,0 0-1 0 0,-1 1 0 0 0,0-1 1 0 0,0 0-1 0 0,0 0 1 0 0,-1 0-1 0 0,1 0 0 0 0,-1 0 1 0 0,0 0-1 0 0,-1 0 0 0 0,1-1-32 0 0,0 1 15 0 0,1 1-1 0 0,-1 0 0 0 0,0-1 0 0 0,0 1 1 0 0,-1 0-1 0 0,1-1 0 0 0,-1 1 0 0 0,0 0 1 0 0,0 0-1 0 0,0 0 0 0 0,0 0 0 0 0,-1 0 1 0 0,0 0-1 0 0,0 0 0 0 0,0 0 0 0 0,0 0 1 0 0,-1 1-1 0 0,1-1 0 0 0,-3-2-14 0 0,-13-8-639 0 0,1 4-2346 0 0,16 10-2261 0 0</inkml:trace>
  <inkml:trace contextRef="#ctx0" brushRef="#br0" timeOffset="3630.699">1568 744 10768 0 0,'-4'7'520'0'0,"-15"44"144"0"0,13-38-415 0 0,1 1 0 0 0,0 1 0 0 0,1-1 0 0 0,1 0 0 0 0,0 1 0 0 0,1 0 0 0 0,1 0 0 0 0,0 0 0 0 0,2 12-249 0 0,-1-19 159 0 0,0 0 0 0 0,1 0 0 0 0,0 0 0 0 0,1 0 1 0 0,-1-1-1 0 0,1 1 0 0 0,1-1 0 0 0,0 1 0 0 0,0-1 0 0 0,0 0 1 0 0,3 4-160 0 0,10-3-4384 0 0,-5-7-576 0 0</inkml:trace>
  <inkml:trace contextRef="#ctx0" brushRef="#br0" timeOffset="3888.597">1733 744 12552 0 0,'0'0'281'0'0,"0"0"40"0"0,0 2 23 0 0,12 134 1750 0 0,-4-77-821 0 0,-6-37-923 0 0,2 1 0 0 0,0-1 0 0 0,1 0 0 0 0,1-1 0 0 0,8 20-350 0 0,8 12 54 0 0,-13-47-408 0 0,-8-6-94 0 0,0 0-1122 0 0,4-2-4351 0 0</inkml:trace>
  <inkml:trace contextRef="#ctx0" brushRef="#br0" timeOffset="4091.902">1910 910 13472 0 0,'0'0'306'0'0,"0"0"46"0"0,0 15 458 0 0,10 94 1489 0 0,2-7-289 0 0,-12-101-2166 0 0,0-1-355 0 0,0 0-122 0 0,0 0-21 0 0</inkml:trace>
  <inkml:trace contextRef="#ctx0" brushRef="#br0" timeOffset="4092.902">2049 787 10280 0 0,'0'0'224'0'0,"0"0"40"0"0,0 0 16 0 0,0 0 16 0 0,0 0-232 0 0,0 0-64 0 0,0 0 0 0 0,0 0 0 0 0,3 6 96 0 0,0 3 16 0 0,-3-9 0 0 0,0 0-3224 0 0,7 5-648 0 0</inkml:trace>
  <inkml:trace contextRef="#ctx0" brushRef="#br0" timeOffset="4406.434">2294 810 13104 0 0,'0'0'297'0'0,"-1"0"39"0"0,-101 47 991 0 0,100-45-1294 0 0,0-1 0 0 0,0 1 0 0 0,0 0 0 0 0,0 1 0 0 0,0-1 0 0 0,1 0 1 0 0,-1 0-1 0 0,1 1 0 0 0,-1-1 0 0 0,1 1 0 0 0,0-1 0 0 0,0 1 1 0 0,0 0-1 0 0,0-1 0 0 0,0 1 0 0 0,1 0 0 0 0,-1 0 0 0 0,1 0 1 0 0,0-1-1 0 0,0 1 0 0 0,0 0 0 0 0,0 0 0 0 0,0 0 0 0 0,1-1 0 0 0,-1 1 1 0 0,1 0-1 0 0,0 0 0 0 0,0-1 0 0 0,0 1 0 0 0,0 0 0 0 0,0-1 1 0 0,1 1-1 0 0,-1-1 0 0 0,1 0-33 0 0,3 8 17 0 0,0-1 0 0 0,1-1 0 0 0,1 1 0 0 0,0-1 0 0 0,0 0 0 0 0,0-1 0 0 0,1 1 1 0 0,5 3-18 0 0,89 71 273 0 0,-100-81-177 0 0,-3 0-47 0 0,0 1 1 0 0,1-1-1 0 0,-1 1 0 0 0,0-1 1 0 0,0 0-1 0 0,0 1 1 0 0,0-1-1 0 0,0 0 0 0 0,0 0 1 0 0,0 0-1 0 0,-1 0 0 0 0,1 0 1 0 0,0 0-1 0 0,-1 0 1 0 0,1 0-1 0 0,-1-1 0 0 0,1 1 1 0 0,0 0-1 0 0,-1-1 1 0 0,1 1-1 0 0,-1-1 0 0 0,0 0 1 0 0,1 1-1 0 0,-1-1 0 0 0,1 0 1 0 0,-1 0-1 0 0,0 0 1 0 0,1 0-1 0 0,-1 0 0 0 0,1-1 1 0 0,-1 1-1 0 0,1 0 1 0 0,-1-1-1 0 0,-1 0-49 0 0,-2 1-49 0 0,-54-6-318 0 0,35 1-4808 0 0,14 2-330 0 0</inkml:trace>
  <inkml:trace contextRef="#ctx0" brushRef="#br0" timeOffset="4735.091">2553 813 11024 0 0,'0'0'248'0'0,"0"0"34"0"0,0 0 22 0 0,0 0-29 0 0,0 0-156 0 0,0 0 9 0 0,0 0 28 0 0,0 0 4 0 0,0 9 657 0 0,1 80 3721 0 0,31 26-3631 0 0,-11-71-594 0 0,-20-43-273 0 0,5 4-664 0 0,0-2-4294 0 0,-5-2-1003 0 0</inkml:trace>
  <inkml:trace contextRef="#ctx0" brushRef="#br0" timeOffset="4992.829">2754 683 12784 0 0,'-9'-9'1280'0'0,"8"18"-1160"0"0,23 40-1438 0 0,-11-39-3308 0 0</inkml:trace>
  <inkml:trace contextRef="#ctx0" brushRef="#br0" timeOffset="5473.863">2993 818 12240 0 0,'-8'4'712'0'0,"-107"65"1213"0"0,101-62-1557 0 0,1 2 0 0 0,1-1 0 0 0,-1 2 1 0 0,1 0-1 0 0,1 0 0 0 0,0 1 0 0 0,0 0 0 0 0,-5 9-368 0 0,15-19 137 0 0,1-1-1 0 0,31 5 78 0 0,-20-8-249 0 0,1 0 1 0 0,-1-1 0 0 0,1 0-1 0 0,-1-1 1 0 0,-1-1 0 0 0,1 0-1 0 0,-1 0 1 0 0,2-2 34 0 0,4-2-289 0 0,-1 1 0 0 0,1 0 0 0 0,1 2 0 0 0,-1 0 0 0 0,1 0 0 0 0,4 1 289 0 0,-17 4-13 0 0,1 0 0 0 0,0 1 1 0 0,0 0-1 0 0,-1 0 1 0 0,1 0-1 0 0,0 1 1 0 0,0-1-1 0 0,0 1 1 0 0,0 0-1 0 0,0 1 1 0 0,0-1-1 0 0,0 1 0 0 0,0 0 1 0 0,0 0-1 0 0,-1 0 1 0 0,1 1-1 0 0,0 0 1 0 0,-1 0-1 0 0,1 0 1 0 0,-1 0-1 0 0,0 1 1 0 0,0 0-1 0 0,0 0 1 0 0,0 0-1 0 0,0 0 0 0 0,-1 1 1 0 0,1-1-1 0 0,-1 1 1 0 0,0 0-1 0 0,0 0 1 0 0,0 0-1 0 0,0 1 13 0 0,23 79 717 0 0,-19-46 115 0 0,-7-37-616 0 0,0-1-33 0 0,0 0-14 0 0,0 0-1 0 0,-7 3 536 0 0,5-6-726 0 0,1 1-1 0 0,0-1 0 0 0,0 0 0 0 0,0 0 0 0 0,0 0 0 0 0,0 0 0 0 0,0 0 0 0 0,1 0 0 0 0,0 0 0 0 0,0 0 0 0 0,0 0 0 0 0,0 0 0 0 0,0-1 1 0 0,0 1-1 0 0,1 0 0 0 0,-1 0 0 0 0,1 0 0 0 0,0 0 0 0 0,0 1 0 0 0,0-1 0 0 0,0 0 23 0 0,51-92-1287 0 0,-49 90 1249 0 0,0 0 0 0 0,1 0 0 0 0,0 0 0 0 0,0 0 0 0 0,0 1-1 0 0,0 0 1 0 0,0 0 0 0 0,1 0 0 0 0,0 0 0 0 0,0 1 0 0 0,0-1 0 0 0,0 1-1 0 0,1 1 1 0 0,-1-1 0 0 0,1 1 0 0 0,-1 0 0 0 0,1 0 0 0 0,0 1-1 0 0,0-1 1 0 0,0 1 0 0 0,0 1 0 0 0,0-1 0 0 0,0 1 0 0 0,1 0 38 0 0,-3 3 65 0 0,0 1 1 0 0,0-1 0 0 0,0 1-1 0 0,-1 0 1 0 0,1-1 0 0 0,-1 2-1 0 0,0-1 1 0 0,0 0 0 0 0,-1 1 0 0 0,1-1-1 0 0,-1 1 1 0 0,0 0 0 0 0,0-1-1 0 0,-1 1 1 0 0,0 0 0 0 0,1 0-1 0 0,-2 1 1 0 0,1 1-66 0 0,58 189 2501 0 0,-43-165-3989 0 0,-9-23-5111 0 0</inkml:trace>
  <inkml:trace contextRef="#ctx0" brushRef="#br0" timeOffset="9174.312">1089 1557 10512 0 0,'0'0'233'0'0,"0"0"39"0"0,-1-4 272 0 0,-7-4-220 0 0,8 8-80 0 0,0 0 11 0 0,-1 2 17 0 0,-8 39 1194 0 0,10 9 301 0 0,8 73-234 0 0,-4-48-1180 0 0,-13 2-348 0 0,-5-48-2369 0 0,10-23-3252 0 0</inkml:trace>
  <inkml:trace contextRef="#ctx0" brushRef="#br0" timeOffset="9744.464">847 1735 14280 0 0,'0'0'322'0'0,"0"0"45"0"0,0 0 21 0 0,0 0-33 0 0,2 1-233 0 0,12 2-37 0 0,-1-1-1 0 0,1 0 0 0 0,0-1 1 0 0,0 0-1 0 0,-1-1 1 0 0,1-1-1 0 0,0 0 0 0 0,0-1 1 0 0,-1 0-1 0 0,3-2-84 0 0,67-17-160 0 0,-18-5-886 0 0,-1-16-2789 0 0,-7-16-3229 0 0,-28 16 5740 0 0,-29 42 1407 0 0,4-5 9223 0 0,-5 18-8831 0 0,-8 51 1828 0 0,1 52-185 0 0,11-78-1566 0 0,-4-34-497 0 0,1 0 1 0 0,0-1-1 0 0,0 1 1 0 0,0 0-1 0 0,1 0 1 0 0,-1 0-1 0 0,1-1 1 0 0,0 1-1 0 0,0 0 1 0 0,0-1-1 0 0,1 1 1 0 0,-1 0-1 0 0,1-1 1 0 0,0 0-1 0 0,0 1-55 0 0,-1-3 105 0 0,21 14 237 0 0,-20-15-363 0 0,0 0 0 0 0,0 0 0 0 0,0 0 0 0 0,0 0 1 0 0,0 0-1 0 0,0 0 0 0 0,-1-1 0 0 0,1 1 0 0 0,0-1 0 0 0,0 1 1 0 0,0-1-1 0 0,-1 0 0 0 0,1 0 0 0 0,0 0 0 0 0,-1 1 1 0 0,1-2-1 0 0,-1 1 0 0 0,1 0 0 0 0,-1 0 0 0 0,1 0 0 0 0,-1-1 1 0 0,0 1-1 0 0,0-1 0 0 0,0 1 0 0 0,0-1 0 0 0,1 0 21 0 0,9-10-441 0 0,40-31-2644 0 0,-49 42 2965 0 0,4-1 25 0 0,2 2 77 0 0,42 54 906 0 0,-45-48-849 0 0,0-1 0 0 0,0 0 0 0 0,1 0 0 0 0,-1 0 0 0 0,1-1 0 0 0,1 0 0 0 0,-1 0 0 0 0,0 0 0 0 0,1-1 0 0 0,0 0 0 0 0,-1 0 0 0 0,1-1 0 0 0,0 0 0 0 0,4 1-39 0 0,-4-2-73 0 0,0 0-1 0 0,0 0 0 0 0,0 0 1 0 0,0-1-1 0 0,0 0 1 0 0,0 0-1 0 0,0-1 1 0 0,0 0-1 0 0,0 0 0 0 0,0 0 1 0 0,-1-1-1 0 0,1 0 1 0 0,0-1-1 0 0,-1 1 0 0 0,0-1 1 0 0,5-3 73 0 0,14-9-2155 0 0,-18 5-2683 0 0</inkml:trace>
  <inkml:trace contextRef="#ctx0" brushRef="#br0" timeOffset="10246.576">1765 1703 8840 0 0,'0'0'197'0'0,"-9"5"475"0"0,-16 6-640 0 0,-22 20 1899 0 0,15 30 691 0 0,53-37-1650 0 0,-20-23-773 0 0,7-2-296 0 0,0-1 0 0 0,-1 0 0 0 0,1 0 1 0 0,-1 0-1 0 0,1-1 0 0 0,-1 0 0 0 0,0 0 0 0 0,0-1 0 0 0,0 0 1 0 0,-1 0-1 0 0,1 0 0 0 0,4-5 97 0 0,24-14-1559 0 0,-2 6 901 0 0,-25 19 636 0 0,-3 1 270 0 0,0 1-1 0 0,0-1 1 0 0,-1 1 0 0 0,0 0 0 0 0,1 0 0 0 0,-1 0 0 0 0,-1 0 0 0 0,1 1 0 0 0,-1 0-1 0 0,1-1 1 0 0,-1 1 0 0 0,-1 0 0 0 0,2 2-248 0 0,0 0 222 0 0,-4-6-90 0 0,0-1-4 0 0,38-2 314 0 0,-33-3-552 0 0,1-1 1 0 0,-2 0-1 0 0,1 1 0 0 0,0-1 0 0 0,-1-1 0 0 0,-1 1 1 0 0,1-1-1 0 0,-1 1 0 0 0,0-1 0 0 0,0 0 0 0 0,-1 0 1 0 0,0 0-1 0 0,0-1 0 0 0,0 1 0 0 0,-1 0 1 0 0,-1-1-1 0 0,1 1 0 0 0,-1-2 110 0 0,4-16-730 0 0,11-98-2433 0 0,-15 123 3222 0 0,0 0 1 0 0,0 0-1 0 0,-1 1 1 0 0,1-1-1 0 0,0 0 1 0 0,0 0-1 0 0,-1 0 0 0 0,1 0 1 0 0,0 0-1 0 0,0 0 1 0 0,-1 0-1 0 0,1 1 0 0 0,0-1 1 0 0,-1 0-1 0 0,1 0 1 0 0,0 0-1 0 0,-1 0 1 0 0,1 0-1 0 0,0 0 0 0 0,-1-1 1 0 0,1 1-1 0 0,0 0 1 0 0,0 0-1 0 0,-1 0 0 0 0,1 0 1 0 0,0 0-1 0 0,-1 0 1 0 0,1 0-1 0 0,0-1 1 0 0,0 1-1 0 0,-1 0 0 0 0,1 0 1 0 0,0 0-1 0 0,0-1 1 0 0,0 1-1 0 0,-1 0 0 0 0,1 0 1 0 0,0-1-1 0 0,0 1 1 0 0,0 0-1 0 0,0 0 0 0 0,-1-1 1 0 0,1 1-1 0 0,0 0 1 0 0,0 0-1 0 0,0-1 1 0 0,0 1-1 0 0,0 0 0 0 0,0-1 1 0 0,0 1-1 0 0,0-1-59 0 0,-14 30 1062 0 0,9-6-608 0 0,1 1 0 0 0,1-1-1 0 0,1 1 1 0 0,1 0 0 0 0,1 0 0 0 0,1 0 0 0 0,1-1-1 0 0,3 12-453 0 0,5 15 310 0 0,-10-49-284 0 0,0-1-152 0 0,0 0-70 0 0,0 0-1176 0 0,0 0-4637 0 0</inkml:trace>
  <inkml:trace contextRef="#ctx0" brushRef="#br0" timeOffset="10500.747">1932 1617 14032 0 0,'7'-2'814'0'0,"39"-2"-500"0"0,25 17 94 0 0,97 15-370 0 0,-146-23-3796 0 0,1-2-1330 0 0</inkml:trace>
  <inkml:trace contextRef="#ctx0" brushRef="#br0" timeOffset="10741.284">2709 1523 13560 0 0,'0'0'306'0'0,"0"0"46"0"0,-4 8 354 0 0,-12 37-337 0 0,4 8 1041 0 0,8 3-62 0 0,17-44-3318 0 0,-7-14-3855 0 0</inkml:trace>
  <inkml:trace contextRef="#ctx0" brushRef="#br0" timeOffset="11117.523">2832 1451 12496 0 0,'0'0'281'0'0,"-4"6"383"0"0,-2 8-466 0 0,1 0 1 0 0,0 0-1 0 0,1 1 1 0 0,1 0-1 0 0,0 0 0 0 0,1 0 1 0 0,1 0-1 0 0,0 0 1 0 0,1 0-1 0 0,1 1 1 0 0,1 10-199 0 0,8 4 430 0 0,-1-18-268 0 0,14-26 205 0 0,26-57-1950 0 0,-28 53 671 0 0,-15 16 778 0 0,2 1 156 0 0,-6 2 82 0 0,0 1 1 0 0,-1-1-1 0 0,1 0 1 0 0,0 0-1 0 0,0 1 1 0 0,-1-1 0 0 0,1 1-1 0 0,0-1 1 0 0,-1 1-1 0 0,0 0 1 0 0,1-1 0 0 0,-1 1-1 0 0,0 0 1 0 0,0 0-1 0 0,0 0 1 0 0,0 0-1 0 0,0 0 1 0 0,-1 0 0 0 0,1 0-1 0 0,0 1 1 0 0,-1 0-105 0 0,5 8 360 0 0,9 30 350 0 0,11 17-398 0 0,8-40-1248 0 0,-24-15-3106 0 0,1-3-1366 0 0</inkml:trace>
  <inkml:trace contextRef="#ctx0" brushRef="#br0" timeOffset="11983.033">3338 1499 13584 0 0,'-4'3'793'0'0,"-10"3"-503"0"0,0 0-1 0 0,0 1 1 0 0,1 1 0 0 0,-1 0 0 0 0,2 1-1 0 0,-10 8-289 0 0,-6 3 364 0 0,-14 26 772 0 0,6 17-336 0 0,37-62-786 0 0,-1 0 0 0 0,1 0 0 0 0,-1 1 0 0 0,1-1-1 0 0,0 0 1 0 0,-1 0 0 0 0,1 0 0 0 0,0 0 0 0 0,0 0-1 0 0,0 0 1 0 0,0 0 0 0 0,0 0 0 0 0,0 0 0 0 0,0 0-1 0 0,0 0 1 0 0,0-1 0 0 0,0 1 0 0 0,1 0 0 0 0,-1-1-1 0 0,0 1 1 0 0,0-1 0 0 0,1 0 0 0 0,-1 1 0 0 0,0-1-1 0 0,1 0 1 0 0,-1 0 0 0 0,0 1 0 0 0,1-1 0 0 0,-1 0-1 0 0,0 0 1 0 0,1-1 0 0 0,-1 1 0 0 0,0 0 0 0 0,1 0-1 0 0,-1-1 1 0 0,0 1 0 0 0,1-1 0 0 0,-1 1 0 0 0,0-1-1 0 0,1 0-13 0 0,12-4-106 0 0,0-1-1 0 0,-1 0 0 0 0,0-1 0 0 0,0 0 0 0 0,0-1 0 0 0,-1 0 0 0 0,0-1 1 0 0,-1-1-1 0 0,0 0 0 0 0,0 0 0 0 0,-1-1 0 0 0,-1-1 0 0 0,0 1 0 0 0,0-1 1 0 0,1-5 106 0 0,25-27-1116 0 0,52-70-3933 0 0,-40 35 2201 0 0,-23 23 4729 0 0,-24 28 286 0 0,0 28-1631 0 0,-4 1-383 0 0,1 0 0 0 0,-1 0 0 0 0,1 1 1 0 0,-1-1-1 0 0,1 1 0 0 0,0 0 0 0 0,-1 0 1 0 0,1 1-1 0 0,0-1 0 0 0,0 1 0 0 0,1-1 1 0 0,-1 1-1 0 0,0 0 0 0 0,1 0 0 0 0,0 0 1 0 0,0 0-1 0 0,0 0 0 0 0,0 1 0 0 0,0-1 0 0 0,0 1 1 0 0,1-1-1 0 0,0 2-153 0 0,-6 7 142 0 0,-3 7 161 0 0,2 0 0 0 0,0 0 1 0 0,2 1-1 0 0,0 0 0 0 0,1 0 0 0 0,1 2-303 0 0,0-4 163 0 0,1-9-104 0 0,2 0 0 0 0,-1-1 0 0 0,1 1 0 0 0,1 0 0 0 0,-1 0 0 0 0,1 0 0 0 0,1-1 0 0 0,0 1 0 0 0,0 0 0 0 0,1-1-1 0 0,0 2-58 0 0,-1-8 28 0 0,0-1-1 0 0,1 1 0 0 0,-1 0 1 0 0,0-1-1 0 0,1 1 0 0 0,-1-1 0 0 0,1 1 1 0 0,-1-1-1 0 0,1 0 0 0 0,0 0 1 0 0,0 0-1 0 0,0 0 0 0 0,-1 0 1 0 0,1 0-1 0 0,0 0 0 0 0,0 0 0 0 0,0-1 1 0 0,0 1-1 0 0,0-1 0 0 0,1 1 1 0 0,-1-1-1 0 0,0 0 0 0 0,0 0 0 0 0,0 0 1 0 0,0 0-1 0 0,0 0 0 0 0,0-1 1 0 0,0 1-1 0 0,0-1 0 0 0,0 1 1 0 0,0-1-1 0 0,0 0 0 0 0,0 0 0 0 0,1 0-27 0 0,60-45-568 0 0,-58 41 456 0 0,9-11-278 0 0,0 2 0 0 0,1 0 0 0 0,0 0 0 0 0,1 1 0 0 0,1 1 0 0 0,11-6 390 0 0,-27 18 12 0 0,-1-1-1 0 0,0 1 0 0 0,1 0 0 0 0,-1 0 0 0 0,1-1 1 0 0,-1 1-1 0 0,1 0 0 0 0,-1 0 0 0 0,1-1 0 0 0,-1 1 0 0 0,1 0 1 0 0,-1 0-1 0 0,1 0 0 0 0,-1 0 0 0 0,1 0 0 0 0,-1 0 0 0 0,1 0 1 0 0,-1 0-1 0 0,1 0 0 0 0,0 0 0 0 0,-1 0 0 0 0,1 0 1 0 0,-1 0-1 0 0,1 0 0 0 0,-1 0 0 0 0,1 1 0 0 0,-1-1 0 0 0,1 0 1 0 0,-1 0-1 0 0,1 1 0 0 0,-1-1 0 0 0,0 0 0 0 0,1 0 1 0 0,-1 1-1 0 0,1-1 0 0 0,-1 1 0 0 0,0-1 0 0 0,1 0 0 0 0,-1 1 1 0 0,0-1-1 0 0,1 1 0 0 0,-1-1 0 0 0,0 1 0 0 0,0-1 0 0 0,0 1 1 0 0,1-1-1 0 0,-1 1 0 0 0,0-1 0 0 0,0 1 0 0 0,0-1 1 0 0,0 1-1 0 0,0 0-11 0 0,-1 32 878 0 0,0-29-919 0 0,-8 25 298 0 0,-2 3 31 0 0,10-23-277 0 0,1-1 197 0 0,9 3 845 0 0,-5-11-1039 0 0,0 0-1 0 0,0-1 0 0 0,-1 0 1 0 0,1 1-1 0 0,0-1 0 0 0,0-1 1 0 0,-1 1-1 0 0,1 0 0 0 0,-1-1 1 0 0,1 0-1 0 0,-1 0 0 0 0,0 0 1 0 0,1 0-1 0 0,-1 0 0 0 0,1-2-13 0 0,104-85-1426 0 0,-81 73 872 0 0,-16 32 990 0 0,-4 27 404 0 0,6 3-568 0 0,-11-44-281 0 0,0 1-1 0 0,1-1 1 0 0,0 0-1 0 0,-1 0 1 0 0,1 0-1 0 0,0 0 1 0 0,0 0-1 0 0,0-1 1 0 0,0 0-1 0 0,0 1 1 0 0,0-1-1 0 0,1 0 0 0 0,-1 0 1 0 0,0-1-1 0 0,0 1 1 0 0,1-1-1 0 0,-1 0 1 0 0,1 0-1 0 0,-1 0 1 0 0,1 0 9 0 0,71-19-3952 0 0,-60 10-1857 0 0</inkml:trace>
  <inkml:trace contextRef="#ctx0" brushRef="#br0" timeOffset="12643.948">4269 1313 8840 0 0,'0'0'197'0'0,"-4"-8"560"0"0,-34 1 3274 0 0,6 15-1852 0 0,31-7-2071 0 0,-15-3 854 0 0,-2 12 402 0 0,17-9-1299 0 0,-28 18 319 0 0,-6 24 720 0 0,11-7-812 0 0,24-35-288 0 0,-3 2-1 0 0,1-1 0 0 0,0 1 1 0 0,1 0-1 0 0,-1 0 0 0 0,0 0 0 0 0,1 0 1 0 0,0 0-1 0 0,0 0 0 0 0,-1 0 0 0 0,2 1 1 0 0,-1-1-1 0 0,0 0 0 0 0,1 1 0 0 0,0-1 1 0 0,-1 0-1 0 0,1 1 0 0 0,1-1 0 0 0,-1 0 1 0 0,1 2-4 0 0,0-2 21 0 0,1 0 1 0 0,1 1 0 0 0,-1-1 0 0 0,0-1-1 0 0,1 1 1 0 0,-1 0 0 0 0,1-1 0 0 0,0 1-1 0 0,0-1 1 0 0,0 0 0 0 0,0 0-1 0 0,0 0 1 0 0,1 0 0 0 0,-1 0 0 0 0,1-1-1 0 0,-1 0 1 0 0,1 1 0 0 0,-1-1 0 0 0,1-1-1 0 0,0 1 1 0 0,-1 0 0 0 0,1-1-1 0 0,0 0 1 0 0,0 0 0 0 0,-1 0 0 0 0,2 0-22 0 0,12 2 101 0 0,-4-1-78 0 0,0-1 1 0 0,-1 0-1 0 0,1-1 0 0 0,-1-1 0 0 0,1 0 0 0 0,-1 0 0 0 0,1-1 0 0 0,-1-1 0 0 0,3-1-23 0 0,9-6 160 0 0,22-16-440 0 0,-32 22 608 0 0,-9 1-312 0 0,8-5-30 0 0,-13 8-56 0 0,0 1 2 0 0,0 0 2 0 0,0 0-12 0 0,0 0 22 0 0,0 0 96 0 0,0 0-10 0 0,0 0-146 0 0,0 0-63 0 0,0 0-12 0 0,0 0-23 0 0,0 0-97 0 0,0 0-45 0 0,0 0-11 0 0,0 0-30 0 0,0 0-124 0 0,0 0-58 0 0,0 0-697 0 0,0 0-2881 0 0,0 0-1240 0 0</inkml:trace>
  <inkml:trace contextRef="#ctx0" brushRef="#br0" timeOffset="13845.806">4379 1411 5840 0 0,'0'0'132'0'0,"0"0"17"0"0,0 0 11 0 0,7-3 1591 0 0,106-60 3407 0 0,-63 21-4388 0 0,-56 23 315 0 0,-40 32-960 0 0,27-3-90 0 0,-77 53 1445 0 0,55-12-126 0 0,40-50-1190 0 0,9 17 376 0 0,-4-16-523 0 0,0-1-1 0 0,1 1 0 0 0,-1-1 1 0 0,1 0-1 0 0,-1-1 0 0 0,1 1 0 0 0,-1-1 1 0 0,1 0-1 0 0,0 0 0 0 0,-1 0 0 0 0,1 0 1 0 0,-1-1-1 0 0,1 0 0 0 0,-1 0 0 0 0,1 0 1 0 0,-1-1-1 0 0,0 1 0 0 0,1-1 1 0 0,-1 0-1 0 0,0 0 0 0 0,0-1 0 0 0,0 1 1 0 0,-1-1-1 0 0,1 0 0 0 0,2-2-16 0 0,8-3-91 0 0,96-41-1235 0 0,-98 44 1069 0 0,-1 0 97 0 0,0 1 0 0 0,1 0 0 0 0,-1 1 0 0 0,1 0 1 0 0,0 1-1 0 0,0 1 0 0 0,11-1 160 0 0,54 14-171 0 0,-75-11 194 0 0,0 1 0 0 0,0-1 0 0 0,-1 0 0 0 0,1 1 0 0 0,0-1 0 0 0,-1 1 0 0 0,1 0 0 0 0,-1 0 0 0 0,1-1 0 0 0,-1 1 0 0 0,0 0 0 0 0,0 0 0 0 0,0 0 0 0 0,0 1 0 0 0,0-1 0 0 0,0 0 0 0 0,-1 0 0 0 0,1 0 0 0 0,-1 1 0 0 0,1-1 0 0 0,-1 0 0 0 0,0 0 0 0 0,0 1-1 0 0,0-1 1 0 0,0 0 0 0 0,0 1 0 0 0,-1-1-23 0 0,-14 66 1248 0 0,12-60-1060 0 0,2-5-128 0 0,0 1 0 0 0,-1-1 0 0 0,0 1 0 0 0,1-1-1 0 0,-1 0 1 0 0,-1 0 0 0 0,1 0 0 0 0,0 0 0 0 0,-1 0 0 0 0,1 0 0 0 0,-1 0 0 0 0,0-1 0 0 0,0 0-1 0 0,0 1 1 0 0,0-1 0 0 0,0 0 0 0 0,-1 0 0 0 0,1-1 0 0 0,-1 1 0 0 0,1-1 0 0 0,-1 0-1 0 0,-1 1-59 0 0,-46 9-196 0 0,31-8-4963 0 0,1 0-949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1:10.43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4916 673 8496 0 0,'9'-48'880'0'0,"-6"36"-838"0"0,-4 58 4497 0 0,-1 93-2942 0 0,-26 213-344 0 0,15-246-381 0 0,-3-17-454 0 0,15-78-292 0 0,1-10-106 0 0,0 0 0 0 0,0 0 0 0 0,1 0 1 0 0,-1 0-1 0 0,0 0 0 0 0,0 0 0 0 0,0-1 1 0 0,0 1-1 0 0,0 0 0 0 0,0 0 0 0 0,-1 0 1 0 0,1 0-1 0 0,0 0 0 0 0,0-1 0 0 0,-1 1 1 0 0,1 0-1 0 0,0 0 0 0 0,-1 0 1 0 0,1-1-1 0 0,-1 1 0 0 0,1 0 0 0 0,-1 0 1 0 0,1-1-1 0 0,-1 1 0 0 0,1 0 0 0 0,-1-1 1 0 0,0 1-1 0 0,1-1 0 0 0,-1 1 0 0 0,0-1 1 0 0,0 1-1 0 0,1-1 0 0 0,-1 1 0 0 0,0-1-20 0 0,-16-28 739 0 0,16 24-663 0 0,-26-36 253 0 0,-19-31-97 0 0,44 67-243 0 0,-1 1 0 0 0,1 0 0 0 0,-1-1 0 0 0,0 1 0 0 0,0 0 0 0 0,0 1 0 0 0,0-1-1 0 0,0 0 1 0 0,-1 1 0 0 0,1 0 0 0 0,-1 0 0 0 0,1 0 0 0 0,-1 0 0 0 0,0 0 0 0 0,0 1-1 0 0,0 0 1 0 0,0 0 0 0 0,0 0 0 0 0,0 0 0 0 0,0 1 0 0 0,0-1 0 0 0,-1 1 0 0 0,1 0-1 0 0,0 0 1 0 0,0 1 0 0 0,0-1 0 0 0,0 1 0 0 0,0 0 0 0 0,0 0 0 0 0,0 0 0 0 0,0 0-1 0 0,0 1 1 0 0,0 0 0 0 0,0 0 0 0 0,-1 1 11 0 0,-1 1-3 0 0,1-1-1 0 0,0 1 1 0 0,0 1-1 0 0,1-1 1 0 0,-1 1 0 0 0,1 0-1 0 0,0 0 1 0 0,0 0-1 0 0,0 0 1 0 0,1 1 0 0 0,0-1-1 0 0,0 1 1 0 0,0 0-1 0 0,1 0 1 0 0,0 0 0 0 0,0 0-1 0 0,0 0 1 0 0,1 5 3 0 0,-6 80 321 0 0,8-86-306 0 0,0-1-1 0 0,-1 1 1 0 0,2-1 0 0 0,-1 1-1 0 0,0-1 1 0 0,1 0 0 0 0,0 0-1 0 0,0 0 1 0 0,0 0 0 0 0,0 0-1 0 0,1 0 1 0 0,0 0 0 0 0,-1-1-1 0 0,1 0 1 0 0,1 1 0 0 0,-1-1-1 0 0,0 0 1 0 0,1 0 0 0 0,1 0-15 0 0,0-1 31 0 0,1-1 0 0 0,-1 0 0 0 0,1 0 0 0 0,0 0 0 0 0,-1-1 0 0 0,1 0 0 0 0,0 0 0 0 0,-1 0-1 0 0,1-1 1 0 0,0 0 0 0 0,-1 0 0 0 0,1 0 0 0 0,4-2-31 0 0,56-24 272 0 0,58-39-989 0 0,-85 38-2158 0 0,-22 14-3564 0 0</inkml:trace>
  <inkml:trace contextRef="#ctx0" brushRef="#br0" timeOffset="1938.746">5497 648 11752 0 0,'0'0'252'0'0,"0"0"6"0"0,-6 8 10 0 0,-7 65 1642 0 0,9 107 759 0 0,18 43-2036 0 0,3-105-928 0 0,-14-110 229 0 0,-1-1-3189 0 0,-2-7 2449 0 0</inkml:trace>
  <inkml:trace contextRef="#ctx0" brushRef="#br0" timeOffset="2501.799">5319 576 7312 0 0,'0'0'165'0'0,"0"0"22"0"0,1-1 9 0 0,15-8 16 0 0,10-2 45 0 0,-12 3 237 0 0,0 2-1 0 0,1 0 1 0 0,0 1-1 0 0,0 0 1 0 0,1 1-1 0 0,-1 1 1 0 0,7 0-494 0 0,105-6 2384 0 0,-33 18-952 0 0,-86-8-1348 0 0,1 0 1 0 0,-1 1 0 0 0,1 0-1 0 0,-1 0 1 0 0,1 1 0 0 0,-1 0-1 0 0,0 1 1 0 0,0-1 0 0 0,-1 2 0 0 0,1-1-1 0 0,-1 1 1 0 0,0 0 0 0 0,0 1-1 0 0,-1-1 1 0 0,1 1 0 0 0,-1 1-1 0 0,-1-1 1 0 0,1 1 0 0 0,0 2-85 0 0,-4-5 20 0 0,0-1 1 0 0,0 1-1 0 0,-1 0 0 0 0,0 0 1 0 0,0 0-1 0 0,0 0 0 0 0,0 0 1 0 0,0 0-1 0 0,-1 0 0 0 0,0 0 1 0 0,0 0-1 0 0,0 0 1 0 0,0 0-1 0 0,0 0 0 0 0,-1 0 1 0 0,0 0-1 0 0,0 0 0 0 0,0 0 1 0 0,0-1-1 0 0,-1 1 0 0 0,0 0 1 0 0,1 0-1 0 0,-1-1 1 0 0,-1 0-1 0 0,1 1 0 0 0,0-1 1 0 0,-1 0-1 0 0,0 0 0 0 0,1 0 1 0 0,-1 0-1 0 0,-1 0-20 0 0,-11 11 21 0 0,-1-1-1 0 0,0-1 1 0 0,-1-1 0 0 0,0 0-1 0 0,-13 6-20 0 0,-104 54-2509 0 0,110-59-3109 0 0</inkml:trace>
  <inkml:trace contextRef="#ctx0" brushRef="#br0" timeOffset="2991.143">5592 1279 7312 0 0,'0'0'209'0'0,"0"0"48"0"0,0 0 53 0 0,0 0 11 0 0,-15 1 2102 0 0,-33 20-73 0 0,16-3-1948 0 0,-96 19-152 0 0,76-31-250 0 0,16-11 582 0 0,41 0-377 0 0,21-6-27 0 0,0 2 0 0 0,1 0 0 0 0,0 2 0 0 0,0 1 1 0 0,3 1-179 0 0,2-1 184 0 0,15-3-134 0 0,1 1 1 0 0,1 3 0 0 0,14 1-51 0 0,-47 4-1052 0 0,0 0-4208 0 0</inkml:trace>
  <inkml:trace contextRef="#ctx0" brushRef="#br0" timeOffset="422.142">4508 1698 9184 0 0,'0'0'208'0'0,"0"0"33"0"0,0 0 14 0 0,2 1-42 0 0,13 2 368 0 0,-1 0 0 0 0,1-2 0 0 0,0 1 0 0 0,0-2 0 0 0,-1 0 0 0 0,16-2-581 0 0,-7 1 462 0 0,251-22 2266 0 0,-51-6-994 0 0,-36 3-1031 0 0,62 17-563 0 0,-243 9-269 0 0,65 3-382 0 0,-26 5-4018 0 0,-36-4-800 0 0</inkml:trace>
  <inkml:trace contextRef="#ctx0" brushRef="#br0" timeOffset="928.608">4990 1813 12176 0 0,'-1'0'26'0'0,"1"-1"0"0"0,-1 1 0 0 0,1 0 0 0 0,-1 0 1 0 0,0-1-1 0 0,1 1 0 0 0,-1 0 0 0 0,1 0 1 0 0,-1 0-1 0 0,0 0 0 0 0,1 0 0 0 0,-1 0 0 0 0,1 0 1 0 0,-1 0-1 0 0,0 0 0 0 0,1 0 0 0 0,-1 0 0 0 0,1 0 1 0 0,-1 0-1 0 0,0 0 0 0 0,1 0 0 0 0,-1 1 1 0 0,1-1-1 0 0,-1 0 0 0 0,1 0 0 0 0,-1 1 0 0 0,1-1 1 0 0,-1 0-1 0 0,1 1 0 0 0,-1-1 0 0 0,1 1 0 0 0,-1-1 1 0 0,1 1-1 0 0,0-1 0 0 0,-1 1 0 0 0,1-1 1 0 0,0 1-1 0 0,-1-1 0 0 0,1 1 0 0 0,0-1 0 0 0,0 1 1 0 0,-1-1-1 0 0,1 1 0 0 0,0-1 0 0 0,0 1 0 0 0,0 0 1 0 0,0-1-1 0 0,0 1 0 0 0,0-1 0 0 0,0 1 1 0 0,0 0-1 0 0,0-1 0 0 0,0 1 0 0 0,0 0 0 0 0,0-1 1 0 0,0 1-1 0 0,1-1 0 0 0,-1 1-26 0 0,2 42 147 0 0,-2-42-104 0 0,41 145 2510 0 0,-1 48-1547 0 0,-34-135-585 0 0,-7-59-407 0 0,1 1-1 0 0,0-1 1 0 0,0 1-1 0 0,-1-1 0 0 0,1 1 1 0 0,-1-1-1 0 0,1 0 1 0 0,0 1-1 0 0,-1-1 1 0 0,1 0-1 0 0,-1 1 1 0 0,1-1-1 0 0,-1 0 1 0 0,1 0-1 0 0,-1 1 0 0 0,1-1 1 0 0,-1 0-1 0 0,1 0 1 0 0,-1 0-1 0 0,1 0 1 0 0,-1 0-1 0 0,1 1 1 0 0,-1-1-1 0 0,1 0 1 0 0,-1 0-1 0 0,0 0 1 0 0,1-1-1 0 0,-1 1 0 0 0,1 0 1 0 0,-1 0-1 0 0,1 0 1 0 0,-1 0-1 0 0,1 0 1 0 0,-1-1-1 0 0,1 1 1 0 0,-1 0-1 0 0,1 0 1 0 0,-1-1-1 0 0,1 1 1 0 0,0 0-1 0 0,-1-1 0 0 0,1 1-13 0 0,-91-75 520 0 0,83 69-520 0 0,0 2 0 0 0,0-1 0 0 0,0 1 0 0 0,-1 0 0 0 0,0 1 0 0 0,1 0 0 0 0,-1 0 0 0 0,0 1 0 0 0,0 0 0 0 0,-1 1 0 0 0,8 0 4 0 0,-3 0 48 0 0,0 0 1 0 0,0 1 0 0 0,0-1 0 0 0,0 1 0 0 0,0 0-1 0 0,0 0 1 0 0,0 1 0 0 0,0 0 0 0 0,1-1 0 0 0,-1 2-1 0 0,0-1 1 0 0,0 0 0 0 0,1 1 0 0 0,-1 0 0 0 0,1 0-1 0 0,-2 1-52 0 0,-4 3 181 0 0,9-6-163 0 0,0 0 0 0 0,0 1 0 0 0,0-1 0 0 0,0 1 0 0 0,0-1 0 0 0,0 1 0 0 0,0-1 0 0 0,0 1-1 0 0,0 0 1 0 0,0 0 0 0 0,0-1 0 0 0,1 1 0 0 0,-1 0 0 0 0,0 0 0 0 0,0 0 0 0 0,1 0 0 0 0,-1 0-1 0 0,1 0 1 0 0,-1 0 0 0 0,1 0 0 0 0,-1 0 0 0 0,1 0 0 0 0,0 0 0 0 0,-1 0 0 0 0,1 0-1 0 0,0 0 1 0 0,0 1-18 0 0,-3 44 376 0 0,6-39-351 0 0,0 0 1 0 0,0 0-1 0 0,1-1 0 0 0,0 1 0 0 0,0-1 0 0 0,1 0 0 0 0,0 0 0 0 0,0 0 0 0 0,0-1 0 0 0,1 0 0 0 0,-1 0 0 0 0,1 0 1 0 0,1 0-26 0 0,4 4 52 0 0,-3-3-9 0 0,1-1 0 0 0,0 0 0 0 0,1-1 0 0 0,-1 0 1 0 0,1-1-1 0 0,0 1 0 0 0,0-2 0 0 0,0 1 0 0 0,0-2 0 0 0,0 1 0 0 0,1-1 0 0 0,3-1-43 0 0,-1 0 26 0 0,-1-1 0 0 0,0 0-1 0 0,0-1 1 0 0,0 0-1 0 0,0-1 1 0 0,0-1 0 0 0,-1 0-1 0 0,1 0 1 0 0,-1-1-1 0 0,7-4-25 0 0,37-37-1249 0 0,-36 21-4489 0 0,-3 5-714 0 0</inkml:trace>
  <inkml:trace contextRef="#ctx0" brushRef="#br0" timeOffset="1359.289">5346 1833 15288 0 0,'0'0'348'0'0,"0"8"838"0"0,16 111-891 0 0,4 71 1905 0 0,-13-149-1745 0 0,-1-5-351 0 0,1 0 1 0 0,1 0 0 0 0,3-1 0 0 0,0 0-1 0 0,6 7-104 0 0,-16-39-46 0 0,0 0 0 0 0,0 0 0 0 0,1 0 0 0 0,-1 0 0 0 0,1 0 1 0 0,0-1-1 0 0,0 1 0 0 0,0-1 0 0 0,0 1 0 0 0,0-1 0 0 0,1 1 0 0 0,-1-1 0 0 0,1 0 0 0 0,-1 0 0 0 0,1-1 0 0 0,0 1 0 0 0,0 0 0 0 0,0-1 0 0 0,0 1 0 0 0,0-1 0 0 0,0 0 0 0 0,0 0 0 0 0,0-1 0 0 0,0 1 0 0 0,0 0 0 0 0,1-1 0 0 0,-1 0 0 0 0,0 0 0 0 0,3 0 46 0 0,-5 0-477 0 0,8-23-1387 0 0,-8 19 1520 0 0,-1 0 1 0 0,0-1 0 0 0,0 1-1 0 0,0 0 1 0 0,0-1-1 0 0,-1 1 1 0 0,0 0 0 0 0,0 0-1 0 0,0-1 1 0 0,0 1 0 0 0,-1 0-1 0 0,1 0 1 0 0,-1 0-1 0 0,0 0 1 0 0,0 1 0 0 0,-1-1-1 0 0,1 0 1 0 0,-1 1-1 0 0,0-1 1 0 0,1 1 0 0 0,-2 0 343 0 0,-45-38-861 0 0,20 20 4198 0 0,26 18-3472 0 0,3 3 225 0 0,-1 0 1 0 0,1 0-1 0 0,0 0 1 0 0,-1 0-1 0 0,1 0 0 0 0,0 0 1 0 0,-1 0-1 0 0,1 0 0 0 0,0 0 1 0 0,-1 0-1 0 0,1-1 1 0 0,0 1-1 0 0,-1 0 0 0 0,1 0 1 0 0,0 0-1 0 0,0 0 1 0 0,-1-1-1 0 0,1 1 0 0 0,0 0 1 0 0,0 0-1 0 0,-1-1 1 0 0,1 1-1 0 0,0 0 0 0 0,0 0 1 0 0,0-1-1 0 0,0 1 0 0 0,-1 0 1 0 0,1-1-1 0 0,0 1 1 0 0,0 0-1 0 0,0-1 0 0 0,0 1 1 0 0,0 0-1 0 0,0-1 1 0 0,0 1-1 0 0,0 0 0 0 0,0-1 1 0 0,0 1-1 0 0,0 0 0 0 0,0-1 1 0 0,0 1-1 0 0,0 0 1 0 0,0-1-1 0 0,0 1 0 0 0,0 0 1 0 0,0 0-1 0 0,1-1 1 0 0,-1 1-1 0 0,0 0 0 0 0,0-1 1 0 0,0 1-1 0 0,0 0 1 0 0,1 0-1 0 0,-1-1 0 0 0,0 1 1 0 0,0 0-1 0 0,1 0 0 0 0,-1-1 1 0 0,0 1-1 0 0,1 0 1 0 0,-1 0-1 0 0,0 0 0 0 0,0 0 1 0 0,1-1-1 0 0,-1 1 1 0 0,0 0-1 0 0,1 0 0 0 0,-1 0 1 0 0,0 0-1 0 0,1 0-90 0 0,96-17 1037 0 0,56-12-943 0 0,-92 15-1929 0 0,-40 8-4419 0 0</inkml:trace>
  <inkml:trace contextRef="#ctx0" brushRef="#br0" timeOffset="5294.481">5769 1141 8120 0 0,'0'0'182'0'0,"3"-6"476"0"0,0-2-136 0 0,-3 7 44 0 0,4 0 2804 0 0,-14 46-2084 0 0,3 7-550 0 0,23 55 200 0 0,7-86-731 0 0,-14-18-243 0 0,18-3-1947 0 0,-15-2-3293 0 0</inkml:trace>
  <inkml:trace contextRef="#ctx0" brushRef="#br0" timeOffset="5594.013">5866 932 13272 0 0,'0'-1'78'0'0,"0"-1"0"0"0,0 1 0 0 0,0 0 0 0 0,0-1 1 0 0,0 1-1 0 0,-1 0 0 0 0,1 0 0 0 0,-1 0 1 0 0,1-1-1 0 0,0 1 0 0 0,-1 0 0 0 0,0 0 0 0 0,1 0 1 0 0,-1 0-1 0 0,0 0 0 0 0,0 0 0 0 0,1 0 1 0 0,-1 0-1 0 0,0 0 0 0 0,0 0 0 0 0,0 0 0 0 0,0 1 1 0 0,0-1-1 0 0,0 0 0 0 0,0 1 0 0 0,0-1 1 0 0,-1 1-79 0 0,1-1 94 0 0,1 1-4 0 0,0 0-6 0 0,0 0-16 0 0,0 0-4 0 0,6 6-4359 0 0,-2-1-634 0 0</inkml:trace>
  <inkml:trace contextRef="#ctx0" brushRef="#br0" timeOffset="5822.746">6024 1040 12152 0 0,'0'0'356'0'0,"0"0"-7"0"0,-6 13-206 0 0,-3 50 165 0 0,-10 121 1920 0 0,15-73-1876 0 0,10-87-262 0 0,7-20-211 0 0,33-63-1642 0 0,-24 25-2565 0 0,-9 16 114 0 0</inkml:trace>
  <inkml:trace contextRef="#ctx0" brushRef="#br0" timeOffset="6050.632">6273 1081 8272 0 0,'0'0'241'0'0,"0"0"124"0"0,0 0 375 0 0,-1 0 164 0 0,-11 5-481 0 0,1 0 0 0 0,0 1 0 0 0,1 0 0 0 0,-1 1 0 0 0,1 0 0 0 0,1 0 0 0 0,-1 1 0 0 0,1 1-1 0 0,-3 3-422 0 0,-4 3 253 0 0,14-14-209 0 0,-1 0 0 0 0,1 0-1 0 0,0 0 1 0 0,0 1 0 0 0,0-1 0 0 0,0 1 0 0 0,0 0 0 0 0,0 0-1 0 0,0-1 1 0 0,1 1 0 0 0,-1 0 0 0 0,1 0 0 0 0,-1 1-1 0 0,1-1 1 0 0,0 0 0 0 0,0 0 0 0 0,0 1 0 0 0,0-1 0 0 0,0 1-1 0 0,0-1 1 0 0,1 1 0 0 0,-1-1 0 0 0,1 1 0 0 0,0-1 0 0 0,-1 1-1 0 0,1-1 1 0 0,1 1 0 0 0,-1-1 0 0 0,0 1 0 0 0,0-1 0 0 0,1 1-1 0 0,0-1 1 0 0,-1 1 0 0 0,1-1 0 0 0,0 1 0 0 0,0-1 0 0 0,0 0-1 0 0,1 0 1 0 0,-1 1-44 0 0,57 31 1373 0 0,6-3-1157 0 0,21 3-816 0 0,-81-32-3597 0 0,7 6-1421 0 0</inkml:trace>
  <inkml:trace contextRef="#ctx0" brushRef="#br0" timeOffset="7468.402">5582 323 7456 0 0,'0'0'166'0'0,"-10"-6"444"0"0,7 6-586 0 0,-7-16 1616 0 0,16-40 832 0 0,13-10-890 0 0,-3-8-1172 0 0,-19-7-56 0 0,2 80-327 0 0,0-1 0 0 0,0 0 0 0 0,0 1 0 0 0,0 0 1 0 0,0-1-1 0 0,0 1 0 0 0,-1 0 0 0 0,1-1 0 0 0,0 1 0 0 0,-1 0 0 0 0,1 0 0 0 0,-1 0 0 0 0,0 0 0 0 0,1 0 0 0 0,-1 0 0 0 0,0 1 0 0 0,1-1 0 0 0,-1 1 1 0 0,0-1-1 0 0,0 1 0 0 0,1-1 0 0 0,-1 1 0 0 0,0 0 0 0 0,0 0 0 0 0,0 0 0 0 0,1 0 0 0 0,-1 0 0 0 0,0 0 0 0 0,0 1 0 0 0,0-1 0 0 0,1 1 0 0 0,-1-1 1 0 0,-1 1-28 0 0,-75 14 64 0 0,-65 5 133 0 0,44-12-186 0 0,-27 7-11 0 0,-130 5 0 0 0,-56 20 0 0 0,189-23 0 0 0,-133 38 213 0 0,-164 53-26 0 0,207-35-187 0 0,26 13 0 0 0,38 14 0 0 0,-122 130-72 0 0,34 43 8 0 0,35-37 74 0 0,72-93-10 0 0,-78 109-10 0 0,205-247 1 0 0,-19 21-106 0 0,1 2 1 0 0,1 0 0 0 0,1 1-1 0 0,2 1 1 0 0,1 1 0 0 0,-8 22 114 0 0,15-27-548 0 0,-1 0-17 0 0</inkml:trace>
  <inkml:trace contextRef="#ctx0" brushRef="#br0" timeOffset="8251.672">5720 96 7616 0 0,'0'0'222'0'0,"4"-14"28"0"0,15-27 2326 0 0,-19 41-2398 0 0,0 0 0 0 0,-1 0 0 0 0,1-1 0 0 0,0 1 0 0 0,0 0 0 0 0,-1 0 0 0 0,1 0 0 0 0,0 0 0 0 0,0-1 0 0 0,0 1 0 0 0,-1 0 0 0 0,1 0 0 0 0,0-1 0 0 0,0 1 0 0 0,0 0 0 0 0,0 0 0 0 0,0-1 0 0 0,-1 1 0 0 0,1 0 0 0 0,0 0 0 0 0,0-1 0 0 0,0 1 0 0 0,0 0 0 0 0,0 0 0 0 0,0-1 0 0 0,0 1 0 0 0,0 0 0 0 0,0-1 0 0 0,0 1-178 0 0,-22 24 1187 0 0,22-23-1289 0 0,-113 179 894 0 0,56-120-40 0 0,55-59-677 0 0,1-1-1 0 0,0 1 1 0 0,-1-1-1 0 0,1 1 0 0 0,-1-1 1 0 0,1 0-1 0 0,-1 0 1 0 0,1 0-1 0 0,-1 0 0 0 0,1 0 1 0 0,-1 0-1 0 0,1 0 0 0 0,-1 0 1 0 0,1 0-1 0 0,-1-1 1 0 0,1 1-1 0 0,0-1 0 0 0,-1 1 1 0 0,1-1-1 0 0,-1 1 1 0 0,1-1-1 0 0,0 0 0 0 0,0 0 1 0 0,-1 0-75 0 0,-66-66 774 0 0,11 27-922 0 0,5 20-917 0 0,28 17-4776 0 0,14 3-168 0 0</inkml:trace>
  <inkml:trace contextRef="#ctx0" brushRef="#br0" timeOffset="10534.394">6031 168 9472 0 0,'0'0'216'0'0,"0"0"32"0"0,0 0 9 0 0,-1 0-38 0 0,0 0-222 0 0,-1-1 37 0 0,0 1 0 0 0,0 0 0 0 0,0 0-1 0 0,0 0 1 0 0,0 0 0 0 0,0 0 0 0 0,0 0 0 0 0,0 0 0 0 0,0 1-1 0 0,0-1 1 0 0,0 1 0 0 0,0 0 0 0 0,0-1 0 0 0,0 1-1 0 0,0 0 1 0 0,1 0 0 0 0,-1 0 0 0 0,0 0 0 0 0,1 0-1 0 0,-1 1 1 0 0,1-1 0 0 0,-2 1-34 0 0,-38 36 937 0 0,34-29-716 0 0,0 0 0 0 0,1 0-1 0 0,0 1 1 0 0,0 0 0 0 0,1 0-1 0 0,1 0 1 0 0,-1 0 0 0 0,-2 11-221 0 0,7-17 6 0 0,-1 0 0 0 0,0 0 1 0 0,1 0-1 0 0,0 0 1 0 0,0 0-1 0 0,0 0 1 0 0,0 0-1 0 0,1 0 1 0 0,-1 0-1 0 0,1 0 0 0 0,0 0 1 0 0,0 0-1 0 0,1-1 1 0 0,-1 1-1 0 0,1 0 1 0 0,0-1-1 0 0,0 1 1 0 0,0-1-1 0 0,0 0 0 0 0,1 1 1 0 0,-1-1-1 0 0,1 0 1 0 0,0-1-1 0 0,0 1 1 0 0,0 0-1 0 0,0-1 1 0 0,0 1-1 0 0,0-1 0 0 0,1 0 1 0 0,-1 0-1 0 0,1-1 1 0 0,0 1-1 0 0,-1-1 1 0 0,1 0-1 0 0,0 1 1 0 0,0-2-7 0 0,98 3 176 0 0,-88-5-190 0 0,1-1 0 0 0,-1-1 0 0 0,0 0 0 0 0,0-1 0 0 0,0 0 0 0 0,-1-1 0 0 0,0-1 0 0 0,0 0 0 0 0,0-1 0 0 0,-1 0 0 0 0,0-1 0 0 0,1-1 14 0 0,13-15 64 0 0,-30 28-63 0 0,0 0 9 0 0,0 0 1 0 0,0 0 0 0 0,0 1 0 0 0,0 0 0 0 0,1 0-1 0 0,-1 0 1 0 0,1 0 0 0 0,0 1 0 0 0,0-1-1 0 0,1 1 1 0 0,-1 0 0 0 0,1 0 0 0 0,0 0-1 0 0,0 0 1 0 0,0 1-11 0 0,-6 17 54 0 0,8-21-51 0 0,1 0 0 0 0,-1 0 0 0 0,1 0 1 0 0,-1 0-1 0 0,1 0 0 0 0,0-1 1 0 0,0 1-1 0 0,0 0 0 0 0,0 0 1 0 0,0-1-1 0 0,0 1 0 0 0,0 0 0 0 0,0-1 1 0 0,1 1-1 0 0,-1-1 0 0 0,1 1 1 0 0,-1-1-1 0 0,1 0 0 0 0,0 0 1 0 0,-1 0-1 0 0,1 0 0 0 0,0 0 1 0 0,0 0-1 0 0,0 0 0 0 0,0 0 0 0 0,0-1 1 0 0,0 1-1 0 0,0-1 0 0 0,0 1 1 0 0,0-1-1 0 0,0 0 0 0 0,0 0 1 0 0,0 0-1 0 0,0 0 0 0 0,0 0 0 0 0,0-1 1 0 0,0 1-1 0 0,0 0 0 0 0,0-1 1 0 0,0 0-1 0 0,0 1 0 0 0,1-2-3 0 0,-1 2 15 0 0,1-1-1 0 0,-1 1 0 0 0,1-1 1 0 0,-1 0-1 0 0,0 1 1 0 0,0-1-1 0 0,1-1 1 0 0,-1 1-1 0 0,0 0 0 0 0,0 0 1 0 0,0-1-1 0 0,0 1 1 0 0,0-1-1 0 0,0 0 1 0 0,0 0-1 0 0,-1 1 0 0 0,1-1 1 0 0,-1 0-1 0 0,1 0 1 0 0,-1 0-1 0 0,0-1 0 0 0,0 1 1 0 0,0 0-1 0 0,0 0 1 0 0,0-1-1 0 0,0 1 1 0 0,0-3-15 0 0,-1 3 9 0 0,-1 0 0 0 0,1 0 0 0 0,0 0 0 0 0,-1 0 0 0 0,1 0 1 0 0,-1 0-1 0 0,1 1 0 0 0,-1-1 0 0 0,0 0 0 0 0,0 0 1 0 0,0 0-1 0 0,0 1 0 0 0,0-1 0 0 0,0 0 0 0 0,-1 1 1 0 0,1-1-1 0 0,-1 1 0 0 0,1 0 0 0 0,-1-1 0 0 0,1 1 0 0 0,-1 0 1 0 0,0 0-1 0 0,1 0 0 0 0,-1 0 0 0 0,0 0 0 0 0,0 0 1 0 0,0 1-1 0 0,0-1 0 0 0,1 0 0 0 0,-1 1 0 0 0,-2 0-9 0 0,-66-7-730 0 0,64 7 633 0 0,-19 2-773 0 0,14-1-2845 0 0,5 1-493 0 0</inkml:trace>
  <inkml:trace contextRef="#ctx0" brushRef="#br0" timeOffset="10839.264">6476 102 9408 0 0,'0'0'273'0'0,"0"1"-5"0"0,-22 78 1145 0 0,19-64-1017 0 0,1 0 1 0 0,0 0-1 0 0,2 0 0 0 0,-1 0 0 0 0,2 0 0 0 0,0 0 1 0 0,2 9-397 0 0,9 47 398 0 0,-5-44-2076 0 0,-7-27-2994 0 0</inkml:trace>
  <inkml:trace contextRef="#ctx0" brushRef="#br0" timeOffset="11141.239">6580 45 11312 0 0,'0'0'256'0'0,"0"0"34"0"0,0 0 21 0 0,0 0-35 0 0,0 8-16 0 0,-7 164 3649 0 0,8-154-3598 0 0,1-1 0 0 0,0 1 0 0 0,1-1 0 0 0,1 0-1 0 0,1 0 1 0 0,1-1 0 0 0,1 2-311 0 0,22 47 236 0 0,6-14-385 0 0,-35-50-863 0 0,0-1-3357 0 0,0 0-1439 0 0</inkml:trace>
  <inkml:trace contextRef="#ctx0" brushRef="#br0" timeOffset="22597.307">877 2632 11280 0 0,'0'0'332'0'0,"0"0"-4"0"0,-2 0-210 0 0,-13 8-7 0 0,11-1-1 0 0,0 0 0 0 0,1 0 0 0 0,0 0-1 0 0,0 0 1 0 0,0 1 0 0 0,1 0 0 0 0,0-1 0 0 0,0 1 0 0 0,1 0 0 0 0,0 0 0 0 0,1-1 0 0 0,-1 1-1 0 0,2 0 1 0 0,-1 0 0 0 0,1 0 0 0 0,1 6-110 0 0,-1-7 146 0 0,24 122 725 0 0,7-12-391 0 0,-12-36 64 0 0,-11-13 103 0 0,-18 10 377 0 0,2-57-288 0 0,-5-33-544 0 0,7-20-258 0 0,-33-100-2857 0 0,35 47 934 0 0,10-89 48 0 0,9 106 2037 0 0,-13 62-8 0 0,0 0 1 0 0,1 1 0 0 0,-1-1 0 0 0,1 1-1 0 0,0-1 1 0 0,1 1 0 0 0,-1 0 0 0 0,1 1-1 0 0,0-1 1 0 0,0 1 0 0 0,1 0 0 0 0,-1 0-1 0 0,1 1 1 0 0,0 0 0 0 0,0 0 0 0 0,0 0-1 0 0,0 0 1 0 0,0 1 0 0 0,1 0 0 0 0,-1 1-1 0 0,1-1 1 0 0,-1 1 0 0 0,7 0-89 0 0,-9 1 112 0 0,0 0 0 0 0,0 0 0 0 0,1 0-1 0 0,-1 0 1 0 0,0 1 0 0 0,0 0 0 0 0,0 0 0 0 0,0 0 0 0 0,0 0 0 0 0,0 1 0 0 0,0 0 0 0 0,0-1-1 0 0,0 1 1 0 0,-1 1 0 0 0,1-1 0 0 0,-1 0 0 0 0,1 1 0 0 0,-1 0 0 0 0,0 0 0 0 0,0 0 0 0 0,-1 0-1 0 0,1 0 1 0 0,0 1 0 0 0,-1-1 0 0 0,2 4-112 0 0,-5 28 828 0 0,-33 10-101 0 0,31-41-697 0 0,-6 5 34 0 0,-1-1-1 0 0,0 0 1 0 0,-1 0-1 0 0,0-1 1 0 0,0 0-1 0 0,0-1 1 0 0,-1 0-1 0 0,0-1 1 0 0,0 0-1 0 0,-3 0-63 0 0,-70 5-1901 0 0,77-14-418 0 0,2 1-3031 0 0</inkml:trace>
  <inkml:trace contextRef="#ctx0" brushRef="#br0" timeOffset="23217.268">1138 2943 10832 0 0,'0'0'317'0'0,"4"5"114"0"0,3 70 139 0 0,-11 28 2617 0 0,3-80-2464 0 0,1-23-696 0 0,0-1 0 0 0,0 1 1 0 0,0 0-1 0 0,0 0 1 0 0,0-1-1 0 0,0 1 0 0 0,0 0 1 0 0,0 0-1 0 0,1 0 0 0 0,-1-1 1 0 0,0 1-1 0 0,0 0 1 0 0,0 0-1 0 0,0 0 0 0 0,1 0 1 0 0,-1 0-1 0 0,0-1 0 0 0,0 1 1 0 0,0 0-1 0 0,1 0 1 0 0,-1 0-1 0 0,0 0 0 0 0,0 0 1 0 0,1 0-1 0 0,-1 0 0 0 0,0 0 1 0 0,0 0-1 0 0,0 0 1 0 0,1 0-1 0 0,-1 0 0 0 0,0 0 1 0 0,0 0-1 0 0,1 0 0 0 0,-1 0 1 0 0,0 0-1 0 0,0 0 1 0 0,1 0-1 0 0,-1 0 0 0 0,0 0 1 0 0,0 0-1 0 0,0 0-27 0 0,30-94 69 0 0,25-29-1560 0 0,-14 75 883 0 0,30 0-192 0 0,-69 47 724 0 0,0 1 0 0 0,0 1 0 0 0,0-1 1 0 0,0 0-1 0 0,0 0 0 0 0,0 1 0 0 0,0-1 1 0 0,0 1-1 0 0,0 0 0 0 0,0-1 0 0 0,-1 1 1 0 0,1 0-1 0 0,0 0 0 0 0,0 0 0 0 0,-1 1 1 0 0,1-1-1 0 0,-1 0 0 0 0,1 0 0 0 0,-1 1 1 0 0,0-1-1 0 0,1 1 0 0 0,-1-1 0 0 0,0 1 1 0 0,0 0-1 0 0,0 0 76 0 0,1 0-14 0 0,-1-1-86 0 0,2 13-76 0 0,4 29 160 0 0,-10 17 593 0 0,-10 24 708 0 0,19-31-451 0 0,-5-52-820 0 0,-1 0 0 0 0,1 0 0 0 0,-1 0 1 0 0,1-1-1 0 0,-1 1 0 0 0,1 0 0 0 0,-1 0 1 0 0,1 0-1 0 0,0 0 0 0 0,-1-1 0 0 0,1 1 1 0 0,0 0-1 0 0,0-1 0 0 0,0 1 0 0 0,-1 0 1 0 0,1-1-1 0 0,0 1 0 0 0,0-1 0 0 0,0 1 1 0 0,0-1-1 0 0,0 0 0 0 0,0 1 1 0 0,0-1-1 0 0,0 0 0 0 0,0 0 0 0 0,0 0 1 0 0,0 0-1 0 0,0 0 0 0 0,0 0 0 0 0,0 0 1 0 0,0 0-1 0 0,0 0 0 0 0,0 0 0 0 0,0 0 1 0 0,0-1-1 0 0,0 1 0 0 0,0 0 0 0 0,0-1 1 0 0,0 1-1 0 0,0-1 0 0 0,0 1 0 0 0,0-1 1 0 0,0 0-1 0 0,0 1 0 0 0,-1-1 1 0 0,2 0-15 0 0,41-36 330 0 0,-37 27-303 0 0,0 0 0 0 0,-1-1 0 0 0,0 1 0 0 0,-1-1 0 0 0,0 0 0 0 0,-1-1 0 0 0,-1 1 0 0 0,1-1 0 0 0,-2 1 0 0 0,1-6-27 0 0,-1 12 18 0 0,1 1 0 0 0,-1-1 0 0 0,-1 1 0 0 0,1-1 0 0 0,-1 1 0 0 0,1-1 0 0 0,-1 0 1 0 0,-1 1-1 0 0,1-1 0 0 0,-1 0 0 0 0,1 1 0 0 0,-1-1 0 0 0,-1 1 0 0 0,1-1 1 0 0,-1 1-1 0 0,1 0 0 0 0,-1-1 0 0 0,0 1 0 0 0,-1 0 0 0 0,1 0 0 0 0,-1 1 0 0 0,0-1 1 0 0,0 0-1 0 0,0 1 0 0 0,0 0 0 0 0,-1-1 0 0 0,1 1 0 0 0,-1 1 0 0 0,0-1 0 0 0,0 0 1 0 0,0 1-1 0 0,0 0 0 0 0,0 0 0 0 0,0 0 0 0 0,-4 0-18 0 0,-54 10-1260 0 0,52-3 742 0 0</inkml:trace>
  <inkml:trace contextRef="#ctx0" brushRef="#br0" timeOffset="23995.342">1684 2657 10656 0 0,'0'0'241'0'0,"0"0"38"0"0,-5 13 358 0 0,3-8-512 0 0,1 0 0 0 0,0 0-1 0 0,0 1 1 0 0,0-1 0 0 0,1 0 0 0 0,0 1-1 0 0,0-1 1 0 0,0 1 0 0 0,1-1 0 0 0,0 0-1 0 0,0 1 1 0 0,1 4-125 0 0,40 174 3216 0 0,10-9-2683 0 0,-24-114-49 0 0,-24-56-537 0 0,-7-11-1538 0 0,-3-5-2354 0 0,3-1-1201 0 0</inkml:trace>
  <inkml:trace contextRef="#ctx0" brushRef="#br0" timeOffset="24228.382">1688 2724 8328 0 0,'4'-14'573'0'0,"-2"10"-482"0"0,-1 0 0 0 0,2 0 0 0 0,-1 1 0 0 0,0-1 0 0 0,1 1-1 0 0,0-1 1 0 0,-1 1 0 0 0,1 0 0 0 0,1 0 0 0 0,-1 0 0 0 0,0 0 0 0 0,1 1 0 0 0,-1-1 0 0 0,1 1-1 0 0,0 0 1 0 0,0 0 0 0 0,0 0 0 0 0,0 1 0 0 0,0 0 0 0 0,0-1 0 0 0,0 1 0 0 0,1 1 0 0 0,-1-1 0 0 0,0 0-1 0 0,0 1 1 0 0,1 0 0 0 0,-1 0 0 0 0,0 1 0 0 0,2-1-91 0 0,1 1 214 0 0,1 1 1 0 0,0 0-1 0 0,-1 0 1 0 0,1 1-1 0 0,-1 0 1 0 0,0 0-1 0 0,0 1 0 0 0,0 0 1 0 0,0 0-1 0 0,-1 0 1 0 0,1 1-1 0 0,3 3-214 0 0,-7-5 80 0 0,-1-1 0 0 0,1 1 1 0 0,0 0-1 0 0,-1-1 0 0 0,0 1 0 0 0,1 0 0 0 0,-1 1 0 0 0,0-1 0 0 0,-1 0 0 0 0,1 0 0 0 0,-1 1 0 0 0,1-1 1 0 0,-1 1-1 0 0,0-1 0 0 0,0 1 0 0 0,0 0 0 0 0,-1-1 0 0 0,0 1 0 0 0,1 0 0 0 0,-1 0 0 0 0,0-1 0 0 0,-1 1 1 0 0,1 0-1 0 0,-1 0 0 0 0,1-1 0 0 0,-1 1 0 0 0,-1-1 0 0 0,1 1 0 0 0,0-1 0 0 0,-1 1 0 0 0,1-1 0 0 0,-1 0 1 0 0,0 1-1 0 0,0-1 0 0 0,0 0 0 0 0,-1 0 0 0 0,1-1 0 0 0,-1 1 0 0 0,0 0-80 0 0,-9 10 130 0 0,-80 69 11 0 0,28-45-3117 0 0,50-31-2353 0 0</inkml:trace>
  <inkml:trace contextRef="#ctx0" brushRef="#br0" timeOffset="24703.051">2165 2555 11488 0 0,'-10'3'880'0'0,"-36"42"-483"0"0,31-28 129 0 0,0-1 0 0 0,1 2 0 0 0,1 0 0 0 0,1 0 1 0 0,-7 16-527 0 0,17-30 90 0 0,0 0 1 0 0,0 0 0 0 0,1 0 0 0 0,0 0 0 0 0,0 0 0 0 0,0 1 0 0 0,0-1 0 0 0,1 1 0 0 0,-1-1 0 0 0,1 0 0 0 0,0 1 0 0 0,1-1 0 0 0,-1 1 0 0 0,1-1-1 0 0,0 0-90 0 0,14 17 238 0 0,-13-20-220 0 0,0 0 1 0 0,-1 1 0 0 0,1-1-1 0 0,0 0 1 0 0,0 0-1 0 0,0 0 1 0 0,1 0 0 0 0,-1-1-1 0 0,0 1 1 0 0,0 0-1 0 0,0-1 1 0 0,1 0-1 0 0,-1 1 1 0 0,0-1 0 0 0,0 0-1 0 0,1 0 1 0 0,-1 0-1 0 0,0-1 1 0 0,0 1 0 0 0,1 0-1 0 0,-1-1 1 0 0,0 1-1 0 0,0-1 1 0 0,0 0-1 0 0,0 0 1 0 0,0 0 0 0 0,0 0-1 0 0,0 0 1 0 0,0 0-1 0 0,0-1 1 0 0,0 0-19 0 0,53-48-22 0 0,-13-34-1136 0 0,-28 32 503 0 0,-12 49 629 0 0,0 2 1437 0 0,-3 14-1215 0 0,2-7-133 0 0,1 1 0 0 0,-1 0 0 0 0,1-1 0 0 0,0 1 0 0 0,0-1 0 0 0,1 0-1 0 0,0 0 1 0 0,0 0 0 0 0,0 0 0 0 0,1 0 0 0 0,0-1 0 0 0,0 1 0 0 0,0-1-1 0 0,1 0 1 0 0,0 0 0 0 0,0-1 0 0 0,0 1 0 0 0,0-1 0 0 0,1-1 0 0 0,-1 1-1 0 0,5 1-62 0 0,-7-3-35 0 0,-2-2 13 0 0,0 1 1 0 0,0 0 0 0 0,0-1-1 0 0,0 1 1 0 0,0-1-1 0 0,1 0 1 0 0,-1 1 0 0 0,0-1-1 0 0,0 0 1 0 0,1 0-1 0 0,-1 0 1 0 0,0 1 0 0 0,0-1-1 0 0,1-1 1 0 0,-1 1 0 0 0,0 0-1 0 0,0 0 1 0 0,1 0-1 0 0,-1-1 1 0 0,0 1 0 0 0,0-1-1 0 0,0 1 1 0 0,1-1 0 0 0,-1 1-1 0 0,0-1 1 0 0,0 0-1 0 0,0 1 1 0 0,0-1 0 0 0,0 0-1 0 0,0 0 1 0 0,0 0 0 0 0,0 0-1 0 0,0 0 22 0 0,13-16-2293 0 0,-5 5 1096 0 0</inkml:trace>
  <inkml:trace contextRef="#ctx0" brushRef="#br0" timeOffset="25137.097">2421 2164 13584 0 0,'0'0'398'0'0,"0"0"-3"0"0,1 2-252 0 0,39 96 1497 0 0,-9-3 255 0 0,39 135-1436 0 0,-67-222-425 0 0,0 1 0 0 0,1-1 1 0 0,-1 0-1 0 0,2 0 0 0 0,-1 0 0 0 0,1-1 0 0 0,0 0 1 0 0,1 0-1 0 0,-1 0 0 0 0,1 0 0 0 0,1-1 0 0 0,-1 0 1 0 0,1 0-1 0 0,6 3-34 0 0,-9-8 36 0 0,0 0 1 0 0,0-1 0 0 0,0 1 0 0 0,1-1-1 0 0,-1 0 1 0 0,0 0 0 0 0,0 0-1 0 0,0-1 1 0 0,0 0 0 0 0,1 0 0 0 0,-1 0-1 0 0,0 0 1 0 0,0 0 0 0 0,-1-1 0 0 0,1 0-1 0 0,0 0 1 0 0,0 0 0 0 0,-1 0-1 0 0,1 0 1 0 0,-1-1 0 0 0,0 1 0 0 0,0-1-1 0 0,0 0 1 0 0,0 0 0 0 0,0 0-1 0 0,1-4-36 0 0,1 1 11 0 0,0 0 0 0 0,0-1 0 0 0,-1 0 0 0 0,0 0 0 0 0,-1 0 0 0 0,0-1 0 0 0,0 1 0 0 0,0-1 0 0 0,-1 1 0 0 0,0-1 0 0 0,-1 0 0 0 0,0 0 0 0 0,0 0 0 0 0,0 0 0 0 0,-1 0 0 0 0,0 0 0 0 0,-1 0 0 0 0,0 0 0 0 0,0 0 0 0 0,-1 0-1 0 0,0 1 1 0 0,0-1 0 0 0,-3-7-11 0 0,0 8-5 0 0,-1 0-1 0 0,0 0 1 0 0,0 1 0 0 0,0 0-1 0 0,-1 0 1 0 0,0 0-1 0 0,0 1 1 0 0,0 0-1 0 0,-1 0 1 0 0,0 1-1 0 0,0 0 1 0 0,0 0-1 0 0,0 1 1 0 0,-1 0 0 0 0,1 0-1 0 0,-1 1 1 0 0,0 0-1 0 0,1 1 1 0 0,-1 0-1 0 0,0 0 1 0 0,0 1-1 0 0,-7 0 6 0 0,-65 8-672 0 0,100-11-6199 0 0,-10-2 1471 0 0</inkml:trace>
  <inkml:trace contextRef="#ctx0" brushRef="#br0" timeOffset="25416.418">2806 2307 12496 0 0,'0'0'281'0'0,"0"0"40"0"0,0 0 22 0 0,0 0-39 0 0,4 8-185 0 0,14 36 1313 0 0,-8 1 831 0 0,10-4-399 0 0,-8-3-849 0 0,25 8-150 0 0,-20-33-734 0 0,-16-12-322 0 0,-1-1-527 0 0,0 0-204 0 0,1-1-1134 0 0,2-4-4403 0 0</inkml:trace>
  <inkml:trace contextRef="#ctx0" brushRef="#br0" timeOffset="25586.597">2847 2017 15344 0 0,'-3'-7'1541'0'0,"-6"-34"-4"0"0,9 40-1313 0 0,0 1-7 0 0,1 0-37 0 0,0 0-133 0 0,0 0-118 0 0,-1 0-510 0 0,8 0-2079 0 0,-7 0-3150 0 0</inkml:trace>
  <inkml:trace contextRef="#ctx0" brushRef="#br0" timeOffset="25772.604">2935 1974 12320 0 0,'0'0'281'0'0,"0"2"40"0"0,42 201 2742 0 0,10-34-242 0 0,-17-54-2342 0 0,-32-100-2963 0 0,-5-10 1195 0 0</inkml:trace>
  <inkml:trace contextRef="#ctx0" brushRef="#br0" timeOffset="26336.238">2841 2296 12928 0 0,'23'-20'904'0'0,"28"-10"-851"0"0,-27 17 496 0 0,-1 0 0 0 0,1 2 0 0 0,1 0 0 0 0,0 2 1 0 0,1 1-1 0 0,-1 1 0 0 0,21-2-549 0 0,-44 9 22 0 0,0 0 0 0 0,1 0 0 0 0,-1 0 0 0 0,0 0 0 0 0,1 1 0 0 0,-1 0 0 0 0,0-1 0 0 0,1 1 0 0 0,-1 0 0 0 0,0 0 1 0 0,0 0-1 0 0,0 0 0 0 0,0 0 0 0 0,0 1 0 0 0,0-1 0 0 0,0 1 0 0 0,0-1 0 0 0,-1 1 0 0 0,1 0 0 0 0,0-1 0 0 0,-1 1 0 0 0,0 0 0 0 0,1 0 0 0 0,-1 0 0 0 0,0 0 1 0 0,1 2-24 0 0,22 59 378 0 0,3-9-105 0 0,-22-50-181 0 0,-2-4-56 0 0,-1 0-1 0 0,0 0 1 0 0,0 0 0 0 0,0 0-1 0 0,0-1 1 0 0,1 1-1 0 0,-1-1 1 0 0,0 1 0 0 0,0-1-1 0 0,0 0 1 0 0,0 1 0 0 0,0-1-1 0 0,0 0 1 0 0,0-1-1 0 0,-1 1 1 0 0,1 0 0 0 0,0 0-1 0 0,0-1 1 0 0,-1 1-1 0 0,1-1 1 0 0,-1 1 0 0 0,0-1-1 0 0,1 0 1 0 0,-1 0 0 0 0,0 0-1 0 0,0 1 1 0 0,0-1-1 0 0,0 0 1 0 0,0-2-35 0 0,13-28 205 0 0,5-25-521 0 0,16-36-828 0 0,-31 85 1051 0 0,-1 1 74 0 0,4 7 19 0 0,-2 3 8 0 0,0 0-1 0 0,0 1 1 0 0,-1 0-1 0 0,1 0 0 0 0,-1 0 1 0 0,0 0-1 0 0,0 1 0 0 0,0 0 1 0 0,-1-1-1 0 0,0 1 1 0 0,1 1-1 0 0,1 4-7 0 0,4 6 45 0 0,27 61 29 0 0,34 105 348 0 0,-50-123-114 0 0,-1 9 90 0 0,4 10 229 0 0,-20-47-206 0 0,-38 21 523 0 0,-59-10-1092 0 0,27-29-3774 0 0,56-13 2439 0 0,-1 0-11 0 0</inkml:trace>
  <inkml:trace contextRef="#ctx0" brushRef="#br0" timeOffset="27534.725">1565 3511 12440 0 0,'-6'-1'153'0'0,"0"1"0"0"0,0 0 0 0 0,-1 0 0 0 0,1 0 0 0 0,0 1 1 0 0,0 0-1 0 0,0 0 0 0 0,0 0 0 0 0,0 1 0 0 0,0 0 1 0 0,1 0-1 0 0,-1 1 0 0 0,1-1 0 0 0,-1 1 0 0 0,1 0 0 0 0,0 1 1 0 0,0-1-1 0 0,0 1 0 0 0,1 0 0 0 0,-1 0 0 0 0,1 1 0 0 0,0-1 1 0 0,0 1-1 0 0,0 0 0 0 0,1 0 0 0 0,-2 4-153 0 0,-24 40 1648 0 0,9 37-571 0 0,30-35-942 0 0,12-13 113 0 0,-20-36-235 0 0,0-1 0 0 0,0 1-1 0 0,0 0 1 0 0,0-1 0 0 0,0 1 0 0 0,0-1-1 0 0,0 0 1 0 0,0 0 0 0 0,0 0 0 0 0,1 0-1 0 0,-1 0 1 0 0,1 0 0 0 0,-1-1 0 0 0,0 1-1 0 0,1-1 1 0 0,-1 0 0 0 0,1 1 0 0 0,-1-1-1 0 0,1 0 1 0 0,-1 0 0 0 0,1-1 0 0 0,-1 1-1 0 0,2-1-12 0 0,3-1 23 0 0,-1-1 0 0 0,0 0-1 0 0,0 0 1 0 0,-1 0 0 0 0,1-1-1 0 0,-1 1 1 0 0,1-1 0 0 0,-1-1-1 0 0,0 1 1 0 0,-1-1 0 0 0,1 0-1 0 0,-1 0 1 0 0,0 0 0 0 0,0-1-1 0 0,0 1 1 0 0,-1-1 0 0 0,0 0-1 0 0,2-6-22 0 0,-3 9 1 0 0,-1 1-1 0 0,1-1 1 0 0,-1 0-1 0 0,0 0 1 0 0,0 1-1 0 0,0-1 1 0 0,-1 0-1 0 0,1 0 1 0 0,-1 0-1 0 0,1 0 1 0 0,-1 0-1 0 0,0 0 0 0 0,0 0 1 0 0,-1 0-1 0 0,1 0 1 0 0,0 0-1 0 0,-1 0 1 0 0,0 0-1 0 0,0 0 1 0 0,0 0-1 0 0,0 0 1 0 0,0 0-1 0 0,0 1 1 0 0,-1-1-1 0 0,1 1 1 0 0,-1-1-1 0 0,0 1 0 0 0,0-1 1 0 0,0 1-1 0 0,0 0 1 0 0,0 0-1 0 0,0 0 1 0 0,-1 0-1 0 0,1 0 1 0 0,-1 1-1 0 0,1-1 1 0 0,-1 1-1 0 0,0-1 1 0 0,0 1-1 0 0,-2-1 0 0 0,-47 1-135 0 0,-3 7 33 0 0,36-5-407 0 0,39-10-621 0 0,-14 6 819 0 0,29-17-916 0 0,-2-1 0 0 0,0-2-1 0 0,-2-1 1 0 0,0-2-1 0 0,-2 0 1 0 0,-1-2 0 0 0,22-29 1227 0 0,5-22 898 0 0,-26 16 1618 0 0,-29 62-2030 0 0,-45 8 2895 0 0,41-5-3312 0 0,0 0 0 0 0,1 1-1 0 0,0 0 1 0 0,-1 0 0 0 0,1 0 0 0 0,1 0 0 0 0,-1 1 0 0 0,0-1 0 0 0,1 1 0 0 0,-1-1-1 0 0,1 1 1 0 0,0 0 0 0 0,0 0 0 0 0,1 0 0 0 0,-1 0 0 0 0,1 0 0 0 0,0 1 0 0 0,0-1-1 0 0,0 0 1 0 0,1 0 0 0 0,-1 2-69 0 0,1 94 79 0 0,19 64 226 0 0,-6-117-210 0 0,1 0 0 0 0,2-1-1 0 0,15 26-94 0 0,31 91 356 0 0,-56-129-1745 0 0,-6-33-479 0 0,0-1-4010 0 0</inkml:trace>
  <inkml:trace contextRef="#ctx0" brushRef="#br0" timeOffset="27777.289">1604 3744 16559 0 0,'2'-4'75'0'0,"-1"-1"0"0"0,1 1 0 0 0,0 0 0 0 0,1-1 0 0 0,-1 1 0 0 0,1 0 0 0 0,0 0 0 0 0,0 1-1 0 0,0-1 1 0 0,0 1 0 0 0,0-1 0 0 0,1 1 0 0 0,0 0 0 0 0,-1 1 0 0 0,1-1 0 0 0,0 0-1 0 0,1 1 1 0 0,-1 0 0 0 0,0 0 0 0 0,1 0 0 0 0,-1 1 0 0 0,4-1-75 0 0,1-2 102 0 0,172-66-328 0 0,-101 47-4895 0 0,-44 14-449 0 0</inkml:trace>
  <inkml:trace contextRef="#ctx0" brushRef="#br0" timeOffset="28684.744">1345 4382 12728 0 0,'3'9'1273'0'0,"-2"68"-1154"0"0,15 2 473 0 0,1-29 520 0 0,-4-20 447 0 0,-12-29-1335 0 0,-1-1-13 0 0,0 0-56 0 0,8-14 226 0 0,1-41-53 0 0,3-48-608 0 0,-10 93 251 0 0,-1 1 0 0 0,1 0 1 0 0,0-1-1 0 0,1 1 0 0 0,0 0 0 0 0,0 1 0 0 0,1-1 0 0 0,0 0 0 0 0,1 1 0 0 0,0 0 1 0 0,0 0-1 0 0,1 0 0 0 0,0 1 0 0 0,0 0 0 0 0,1 0 0 0 0,-1 1 0 0 0,2-1 1 0 0,-1 1-1 0 0,1 1 0 0 0,3-2 29 0 0,-9 5 11 0 0,1 1 1 0 0,0 0-1 0 0,0-1 0 0 0,0 1 1 0 0,0 1-1 0 0,0-1 0 0 0,0 0 1 0 0,0 1-1 0 0,0 0 0 0 0,0-1 1 0 0,1 1-1 0 0,-1 0 1 0 0,0 1-1 0 0,0-1 0 0 0,0 1 1 0 0,0-1-1 0 0,0 1 0 0 0,0 0 1 0 0,0 0-1 0 0,0 0 0 0 0,0 0 1 0 0,0 1-1 0 0,-1-1 1 0 0,1 1-1 0 0,0 0 0 0 0,-1 0 1 0 0,1 0-1 0 0,-1 0 0 0 0,0 0 1 0 0,0 0-1 0 0,0 0 1 0 0,0 1-1 0 0,0-1 0 0 0,0 1 1 0 0,-1 0-1 0 0,1 0 0 0 0,-1-1 1 0 0,1 1-1 0 0,-1 0 0 0 0,0 1-11 0 0,0 2 44 0 0,0 0 0 0 0,0-1 0 0 0,-1 1 0 0 0,0 0-1 0 0,0 0 1 0 0,-1 0 0 0 0,1-1 0 0 0,-1 1 0 0 0,0 0-1 0 0,-1-1 1 0 0,1 1 0 0 0,-1-1 0 0 0,0 1 0 0 0,-1-1-1 0 0,1 0 1 0 0,-1 0 0 0 0,0 0 0 0 0,0 0 0 0 0,-2 1-44 0 0,-11 24 143 0 0,8-14-283 0 0,6-13 143 0 0,1-1-1 0 0,-1 1 1 0 0,0-1 0 0 0,1 1 0 0 0,0-1 0 0 0,0 1 0 0 0,0 0 0 0 0,0-1 0 0 0,0 1 0 0 0,0 0-1 0 0,1 0 1 0 0,-1 0 0 0 0,1 0 0 0 0,0 0 0 0 0,0 0 0 0 0,0-1 0 0 0,0 1 0 0 0,1 0-1 0 0,-1 0 1 0 0,1 0 0 0 0,0 0 0 0 0,0 1-3 0 0,0-3 11 0 0,-1 1-1 0 0,1 0 1 0 0,0-1-1 0 0,0 1 0 0 0,0 0 1 0 0,0-1-1 0 0,1 1 1 0 0,-1-1-1 0 0,0 0 1 0 0,1 1-1 0 0,-1-1 1 0 0,1 0-1 0 0,-1 0 1 0 0,1 0-1 0 0,-1 0 1 0 0,1 0-1 0 0,0 0 1 0 0,0-1-1 0 0,-1 1 1 0 0,1 0-1 0 0,0-1 1 0 0,0 1-1 0 0,0-1 1 0 0,0 0-1 0 0,0 0 0 0 0,-1 0 1 0 0,1 0-1 0 0,1 0-10 0 0,4-1 31 0 0,0-1 0 0 0,0 1 0 0 0,0-1 0 0 0,0-1 0 0 0,-1 0 0 0 0,1 1 0 0 0,-1-2 0 0 0,0 1-1 0 0,0-1 1 0 0,0 0 0 0 0,0 0 0 0 0,0-1 0 0 0,-1 0 0 0 0,0 0 0 0 0,0 0 0 0 0,-1 0 0 0 0,1-1-1 0 0,-1 0 1 0 0,0 0 0 0 0,-1 0 0 0 0,1 0 0 0 0,-1-1 0 0 0,-1 1 0 0 0,3-7-31 0 0,4-38 162 0 0,-18-7-458 0 0,54 121 296 0 0,-22-26-64 0 0,25 5-557 0 0,-24-29-5333 0 0,-11-9 162 0 0</inkml:trace>
  <inkml:trace contextRef="#ctx0" brushRef="#br0" timeOffset="29364.377">2133 4123 13792 0 0,'-12'-9'1388'0'0,"7"9"-1308"0"0,0 0 0 0 0,0 0 0 0 0,-1 1 0 0 0,1-1 0 0 0,0 1 0 0 0,0 0 1 0 0,0 1-1 0 0,0-1 0 0 0,0 1 0 0 0,1 0 0 0 0,-1 1 0 0 0,0-1 1 0 0,1 1-1 0 0,0-1 0 0 0,-1 1 0 0 0,1 1 0 0 0,0-1 0 0 0,1 0 1 0 0,-1 1-1 0 0,1 0 0 0 0,-1 0 0 0 0,1 0 0 0 0,0 0 0 0 0,1 1 0 0 0,-3 4-80 0 0,-1-2 93 0 0,1 1 0 0 0,0-1-1 0 0,1 1 1 0 0,0 1-1 0 0,0-1 1 0 0,1 1-1 0 0,0-1 1 0 0,0 1-1 0 0,1 0 1 0 0,-1 8-93 0 0,-1 53 10 0 0,5-64 9 0 0,-1 0-1 0 0,1 0 0 0 0,0 0 0 0 0,0 0 0 0 0,1-1 0 0 0,0 1 0 0 0,0 0 0 0 0,0-1 1 0 0,1 1-1 0 0,0-1 0 0 0,0 0 0 0 0,0 0 0 0 0,0 0 0 0 0,1 0 0 0 0,0 0 0 0 0,0-1 0 0 0,0 0 1 0 0,1 1-1 0 0,-1-2 0 0 0,1 1 0 0 0,0-1 0 0 0,4 3-18 0 0,-4-6 26 0 0,-1 0 1 0 0,0 0-1 0 0,1 0 0 0 0,-1-1 0 0 0,0 1 0 0 0,1-1 1 0 0,-1-1-1 0 0,0 1 0 0 0,0 0 0 0 0,0-1 1 0 0,1 0-1 0 0,-2 0 0 0 0,1 0 0 0 0,0 0 0 0 0,0-1 1 0 0,-1 1-1 0 0,1-1 0 0 0,-1 0 0 0 0,0 0 1 0 0,0-1-1 0 0,2-2-26 0 0,6-7-24 0 0,0 0 1 0 0,-1-1 0 0 0,0 0-1 0 0,-1-1 1 0 0,-1 0 0 0 0,0 0-1 0 0,-1-1 1 0 0,-1 0-1 0 0,-1 0 1 0 0,0-1 0 0 0,-1 0-1 0 0,0 1 1 0 0,-2-1 0 0 0,0 0-1 0 0,-1-1 1 0 0,0 1-1 0 0,-2-9 24 0 0,1 13-90 0 0,1-4-146 0 0,-1 0 1 0 0,0-1-1 0 0,-1 1 0 0 0,-1 0 0 0 0,-1 0 1 0 0,-1 0-1 0 0,0 1 0 0 0,-1-1 1 0 0,-2-4 235 0 0,6 18 30 0 0,0 1 0 0 0,0-1 0 0 0,-1 1 0 0 0,1 0 0 0 0,0 0 1 0 0,-1-1-1 0 0,0 1 0 0 0,1 0 0 0 0,-1 0 0 0 0,0 1 1 0 0,0-1-1 0 0,0 0 0 0 0,0 1 0 0 0,0-1 0 0 0,0 1 0 0 0,-1-1 1 0 0,1 1-1 0 0,-1 0 0 0 0,1 0 0 0 0,0 0 0 0 0,-1 1 1 0 0,0-1-1 0 0,1 0 0 0 0,-1 1 0 0 0,1 0-30 0 0,-19 28 535 0 0,20-20-518 0 0,0 0 0 0 0,1-1 0 0 0,0 1 0 0 0,0 0 0 0 0,1-1 1 0 0,0 1-1 0 0,0 0 0 0 0,1-1 0 0 0,0 1 0 0 0,0-1 0 0 0,1 1 0 0 0,0-1 0 0 0,2 5-17 0 0,3 9 100 0 0,-1-4-55 0 0,1-1 0 0 0,0-1 0 0 0,1 1 0 0 0,1-1 0 0 0,1-1 0 0 0,0 0 0 0 0,3 3-45 0 0,64 48 405 0 0,-76-64-305 0 0,35 10 394 0 0,-36-11-493 0 0,0 0-1 0 0,1 0 1 0 0,-1 0 0 0 0,0 0 0 0 0,0 0-1 0 0,1 0 1 0 0,-1 0 0 0 0,0 0 0 0 0,1-1 0 0 0,-1 1-1 0 0,0-1 1 0 0,0 1 0 0 0,1-1 0 0 0,-1 1-1 0 0,0-1 1 0 0,0 1 0 0 0,0-1 0 0 0,0 0 0 0 0,0 0-1 0 0,0 0 1 0 0,0 0 0 0 0,0 0 0 0 0,0 0 0 0 0,0 0-1 0 0,0 0 1 0 0,-1 0 0 0 0,1 0 0 0 0,0 0-1 0 0,-1 0 1 0 0,1 0 0 0 0,-1-1 0 0 0,1 1 0 0 0,-1 0-1 0 0,0 0 1 0 0,0-1 0 0 0,1 1 0 0 0,-1 0 0 0 0,0-2-2 0 0,-4-53-1150 0 0,-21-6 165 0 0,24 61 1084 0 0,5 1 592 0 0,49 43 20 0 0,32 23-267 0 0,-64-55-390 0 0,25-8-2213 0 0,-41-9 905 0 0</inkml:trace>
  <inkml:trace contextRef="#ctx0" brushRef="#br0" timeOffset="29632.884">2451 3898 17015 0 0,'-31'-14'1858'0'0,"30"14"-1928"0"0,22 29-254 0 0,12 3-2305 0 0,-23-20-3141 0 0</inkml:trace>
  <inkml:trace contextRef="#ctx0" brushRef="#br0" timeOffset="29903.638">2718 3912 15632 0 0,'0'0'356'0'0,"-4"4"475"0"0,-46 56 103 0 0,45-52-836 0 0,0 0 1 0 0,1 1 0 0 0,0-1-1 0 0,0 1 1 0 0,1 0 0 0 0,0 0-1 0 0,1 0 1 0 0,0 1 0 0 0,0-1-1 0 0,1 0 1 0 0,0 1 0 0 0,1 0-99 0 0,0-9 98 0 0,16 1 186 0 0,-14-2-295 0 0,0 0 0 0 0,-1-1-1 0 0,1 1 1 0 0,0-1-1 0 0,-1 0 1 0 0,1 1-1 0 0,-1-1 1 0 0,1 0 0 0 0,-1 0-1 0 0,1 0 1 0 0,-1 0-1 0 0,0 0 1 0 0,1 0-1 0 0,-1-1 1 0 0,0 1 0 0 0,0 0-1 0 0,0-1 1 0 0,0 1-1 0 0,0-1 1 0 0,0 1-1 0 0,0-1 1 0 0,-1 1 0 0 0,1-1-1 0 0,0 1 1 0 0,-1-2 11 0 0,7-10-141 0 0,16-39-490 0 0,-21 46 597 0 0,0-1 1 0 0,0 1 0 0 0,1-1 0 0 0,0 1 0 0 0,0 0 0 0 0,0 0-1 0 0,1 0 1 0 0,0 1 0 0 0,0-1 0 0 0,0 1 0 0 0,4-3 33 0 0,-2 2 25 0 0,-5 5 0 0 0,0 0-1 0 0,0 1 0 0 0,0-1 1 0 0,0 0-1 0 0,1 1 1 0 0,-1-1-1 0 0,0 1 1 0 0,1 0-1 0 0,-1-1 1 0 0,0 1-1 0 0,0 0 1 0 0,1 0-1 0 0,-1 0 1 0 0,0-1-1 0 0,1 2 0 0 0,-1-1 1 0 0,0 0-1 0 0,1 0 1 0 0,-1 0-1 0 0,0 0 1 0 0,1 1-1 0 0,-1-1 1 0 0,0 1-1 0 0,0-1 1 0 0,1 1-1 0 0,-1 0 0 0 0,0-1 1 0 0,0 1-1 0 0,1 0-24 0 0,52 48 990 0 0,-22-16-878 0 0,39 27 349 0 0,-69-59-487 0 0,0 0 0 0 0,0 0 0 0 0,0 0 0 0 0,0-1 1 0 0,0 1-1 0 0,0-1 0 0 0,0 1 0 0 0,0-1 0 0 0,0 0 0 0 0,0 0 0 0 0,0 0 0 0 0,0 0 0 0 0,1 0 0 0 0,-1 0 0 0 0,0 0 1 0 0,0-1-1 0 0,0 1 0 0 0,0-1 0 0 0,0 0 0 0 0,0 0 0 0 0,0 1 0 0 0,0-1 0 0 0,1-1 26 0 0,8-16-5829 0 0,-9 4-92 0 0</inkml:trace>
  <inkml:trace contextRef="#ctx0" brushRef="#br0" timeOffset="30296.484">2948 3652 14280 0 0,'-15'-9'1624'0'0,"15"24"-561"0"0,3-3-922 0 0,1-1-1 0 0,0 0 0 0 0,1 0 0 0 0,0 0 0 0 0,0 0 1 0 0,2-1-1 0 0,-1 0 0 0 0,1 0 0 0 0,1-1-140 0 0,8 14 398 0 0,-5-7 58 0 0,2-1-1 0 0,0 0 0 0 0,1 0 1 0 0,0-2-1 0 0,1 0 0 0 0,8 5-455 0 0,3-6 400 0 0,-14-29-72 0 0,-17-109-1944 0 0,11 83 1046 0 0,-3 41 570 0 0,0 1 51 0 0,1 1 0 0 0,0 0 0 0 0,0 0 0 0 0,-1 0 0 0 0,1 1 0 0 0,0-1 0 0 0,-1 1-1 0 0,1 0 1 0 0,0 0 0 0 0,-1 0 0 0 0,1 0 0 0 0,-1 1 0 0 0,0-1 0 0 0,1 1 0 0 0,-1 0 0 0 0,0 0 0 0 0,0 0 0 0 0,0 0 0 0 0,0 1 0 0 0,-1-1 0 0 0,1 1 0 0 0,1 1-51 0 0,57 41 625 0 0,48 8-241 0 0,-60-47-888 0 0,-48-6 159 0 0,1-1-814 0 0,8-4-361 0 0,0-3-72 0 0</inkml:trace>
  <inkml:trace contextRef="#ctx0" brushRef="#br0" timeOffset="30461.028">3397 3511 17135 0 0,'-22'-19'1859'0'0,"44"29"-2182"0"0,30 14-2636 0 0,-39-19 1543 0 0</inkml:trace>
  <inkml:trace contextRef="#ctx0" brushRef="#br0" timeOffset="30999.002">3671 3459 13992 0 0,'0'0'314'0'0,"-10"4"774"0"0,-2 4-857 0 0,1 0-1 0 0,0 2 1 0 0,1-1-1 0 0,0 1 1 0 0,0 1-1 0 0,1 0 0 0 0,0 1-230 0 0,-19 41 926 0 0,28-52-902 0 0,-3 5 33 0 0,1 0 0 0 0,0 0 1 0 0,0 1-1 0 0,1-1 0 0 0,0 0 0 0 0,0 1 1 0 0,0-1-1 0 0,1 0 0 0 0,-1 1 0 0 0,2-1 0 0 0,-1 1 1 0 0,1-1-1 0 0,0 0 0 0 0,1 3-57 0 0,-2-7 65 0 0,0-2 6 0 0,0 0 28 0 0,17-1 217 0 0,-10-4-401 0 0,0 0 1 0 0,-1 0-1 0 0,0 0 1 0 0,1-1-1 0 0,-2 0 1 0 0,1-1-1 0 0,-1 1 1 0 0,0-1-1 0 0,0 0 0 0 0,1-3 85 0 0,2-4-274 0 0,84-114-3019 0 0,-24 90 2206 0 0,-64 37 1143 0 0,0-1 0 0 0,0 1 0 0 0,0 0 1 0 0,1 0-1 0 0,-1 1 0 0 0,0-1 0 0 0,1 1 0 0 0,-1 0 0 0 0,1 0 1 0 0,-1 1-1 0 0,0-1 0 0 0,1 1 0 0 0,-1 0 0 0 0,0 0 0 0 0,0 0 1 0 0,0 1-1 0 0,0-1 0 0 0,0 1 0 0 0,0 0 0 0 0,0 0 0 0 0,0 0 1 0 0,-1 1-1 0 0,1 0 0 0 0,-1-1 0 0 0,1 1 0 0 0,-1 0 0 0 0,0 1 1 0 0,-1-1-1 0 0,1 0 0 0 0,0 1 0 0 0,-1 0 0 0 0,1 1-56 0 0,43 58 1081 0 0,-33-19 23 0 0,-13-42-928 0 0,-11 3 528 0 0,10-6-690 0 0,0-1-1 0 0,0 1 0 0 0,-1 0 1 0 0,1 0-1 0 0,0 0 0 0 0,1-1 1 0 0,-1 1-1 0 0,0 0 0 0 0,0-1 1 0 0,1 1-1 0 0,-1-1 0 0 0,0 1 1 0 0,1-1-1 0 0,-1 1 0 0 0,1-1 1 0 0,0 1-1 0 0,0-1 0 0 0,-1 1 1 0 0,1-1-1 0 0,0 0 0 0 0,0 1 1 0 0,1-1-1 0 0,-1 1 0 0 0,0-1 1 0 0,0 1-1 0 0,1-1 0 0 0,-1 0 1 0 0,1 1-1 0 0,-1 0 0 0 0,1-1 1 0 0,0 1-1 0 0,0-1-13 0 0,11-70-5 0 0,20-28-489 0 0,-29 94 477 0 0,-1 0 0 0 0,1 0-1 0 0,1 1 1 0 0,-1-1 0 0 0,1 1-1 0 0,0 0 1 0 0,0 0 0 0 0,1 0-1 0 0,-1 1 1 0 0,1-1 0 0 0,0 1-1 0 0,0 0 1 0 0,1 0 0 0 0,2-1 17 0 0,-3 5 36 0 0,-1 0 1 0 0,1 0-1 0 0,0 0 1 0 0,0 0-1 0 0,0 1 1 0 0,0 0-1 0 0,-1 0 1 0 0,1 0-1 0 0,0 1 1 0 0,-1-1-1 0 0,1 1 1 0 0,-1 0-1 0 0,0 1 1 0 0,0-1-1 0 0,1 1 1 0 0,-2-1-1 0 0,1 1 1 0 0,0 1-1 0 0,0-1 1 0 0,-1 0-1 0 0,0 1 1 0 0,0 0-1 0 0,0-1 1 0 0,0 1-1 0 0,2 5-36 0 0,9 6 26 0 0,76 71 164 0 0,-59-45-1898 0 0,-26-34-4677 0 0</inkml:trace>
  <inkml:trace contextRef="#ctx0" brushRef="#br0" timeOffset="31569.55">4209 2851 13040 0 0,'-4'8'633'0'0,"3"-2"-582"0"0,0 0-1 0 0,0 0 1 0 0,0 0 0 0 0,1 0-1 0 0,0 0 1 0 0,0 0 0 0 0,1 0 0 0 0,-1 0-1 0 0,1 0 1 0 0,1 0 0 0 0,-1 0-1 0 0,1 0 1 0 0,0 0 0 0 0,1 0-51 0 0,4 22 89 0 0,-3-12-16 0 0,1 0 0 0 0,1 0 1 0 0,0-1-1 0 0,1 1 0 0 0,1-2 1 0 0,4 7-74 0 0,20 43 1002 0 0,29 13 995 0 0,32 3 115 0 0,-87-74-2017 0 0,1-1 0 0 0,-1 0 0 0 0,1 0-1 0 0,0-1 1 0 0,0 0 0 0 0,0 0 0 0 0,1-1 0 0 0,-1 0-1 0 0,1 0 1 0 0,0 0 0 0 0,0-1 0 0 0,0-1-1 0 0,1 1-94 0 0,-6-3 30 0 0,-1 0 0 0 0,0 0 1 0 0,0 0-1 0 0,0 0 0 0 0,0 0 0 0 0,0-1 0 0 0,0 1 0 0 0,0-1 0 0 0,0 1 0 0 0,0-1 0 0 0,-1 0 0 0 0,1 0 0 0 0,-1 0 0 0 0,1 0 0 0 0,-1 0 0 0 0,0 0 1 0 0,1 0-1 0 0,-1 0 0 0 0,-1 0 0 0 0,1-1 0 0 0,0 1 0 0 0,0 0 0 0 0,-1-1 0 0 0,1 1 0 0 0,-1-1 0 0 0,0 1 0 0 0,0 0 0 0 0,0-1 0 0 0,0 0-30 0 0,-12-89-384 0 0,11 86 324 0 0,0 1 0 0 0,0 0 0 0 0,0 0-1 0 0,-1 0 1 0 0,0 0 0 0 0,0 0 0 0 0,0 0 0 0 0,-1 0-1 0 0,1 1 1 0 0,-1-1 0 0 0,0 1 0 0 0,-4-4 60 0 0,6 8-11 0 0,1-1 0 0 0,-1 1 0 0 0,0 0 0 0 0,0-1 0 0 0,0 1 0 0 0,0 0 0 0 0,0 0 0 0 0,-1-1 0 0 0,1 1 0 0 0,0 0 0 0 0,0 0 0 0 0,0 0 0 0 0,0 0 0 0 0,0 0 0 0 0,0 1 0 0 0,0-1 0 0 0,0 0 0 0 0,0 0 0 0 0,0 1 0 0 0,0-1 0 0 0,0 1 0 0 0,0-1 0 0 0,0 1 0 0 0,0-1 0 0 0,1 1 0 0 0,-1-1-1 0 0,0 1 1 0 0,0 0 0 0 0,0-1 0 0 0,1 1 0 0 0,-1 0 0 0 0,0 0 0 0 0,1 0 0 0 0,-1 0 0 0 0,1-1 0 0 0,-1 1 0 0 0,1 0 0 0 0,-1 0 0 0 0,1 1 11 0 0,-7 44-117 0 0,35 4 106 0 0,27-1 411 0 0,-50-46-335 0 0,0-1-1 0 0,0 1 0 0 0,0-1 1 0 0,0-1-1 0 0,1 1 0 0 0,-1-1 1 0 0,1 1-1 0 0,-1-2 0 0 0,1 1 0 0 0,-1 0 1 0 0,1-1-1 0 0,-1 0 0 0 0,1-1 1 0 0,-1 1-1 0 0,1-1 0 0 0,-1 0 1 0 0,4-1-65 0 0,21-14-891 0 0,-19 7-3568 0 0,-9 8 3074 0 0,11-10-5165 0 0</inkml:trace>
  <inkml:trace contextRef="#ctx0" brushRef="#br0" timeOffset="31882.345">4809 2873 15464 0 0,'-4'1'109'0'0,"0"0"0"0"0,0-1 0 0 0,0 1 0 0 0,0 0 0 0 0,0 1 0 0 0,0-1 0 0 0,0 1 0 0 0,1 0 0 0 0,-1 0 0 0 0,0 0 0 0 0,1 0 0 0 0,-1 0 0 0 0,1 1 0 0 0,0 0 0 0 0,0-1 0 0 0,0 2-109 0 0,-6 3-49 0 0,-38 64 180 0 0,45-67-101 0 0,1 0 1 0 0,-1 1-1 0 0,1-1 0 0 0,0 0 0 0 0,0 1 1 0 0,0-1-1 0 0,1 0 0 0 0,-1 1 1 0 0,1-1-1 0 0,0 1 0 0 0,1-1 0 0 0,-1 1 1 0 0,1-1-1 0 0,0 1 0 0 0,0-1 0 0 0,0 0 1 0 0,1 0-1 0 0,-1 1 0 0 0,1-1 0 0 0,1 1-30 0 0,48 50 479 0 0,18-14-72 0 0,-1-5-125 0 0,-67-35-186 0 0,4 5 304 0 0,0-1-269 0 0,-4-5-119 0 0,-1 0-1 0 0,1 1 1 0 0,-1-1 0 0 0,1 0 0 0 0,-1 1-1 0 0,1-1 1 0 0,-1 1 0 0 0,1-1 0 0 0,-1 1-1 0 0,0-1 1 0 0,1 1 0 0 0,-1-1 0 0 0,0 1-1 0 0,1-1 1 0 0,-1 1 0 0 0,0 0 0 0 0,0-1-1 0 0,0 1 1 0 0,1-1 0 0 0,-1 1 0 0 0,0 0-1 0 0,0-1 1 0 0,0 1 0 0 0,0 0 0 0 0,0-1-1 0 0,0 1 1 0 0,0-1 0 0 0,0 1 0 0 0,-1 0-1 0 0,1-1 1 0 0,0 1 0 0 0,0-1 0 0 0,0 1 0 0 0,-1 0-1 0 0,1-1 1 0 0,0 1 0 0 0,-1-1 0 0 0,1 1-1 0 0,0-1 1 0 0,-1 1 0 0 0,1-1 0 0 0,-1 1-1 0 0,1-1 1 0 0,0 1 0 0 0,-1-1 0 0 0,1 0-1 0 0,-1 1 1 0 0,0-1-12 0 0,-57 33 308 0 0,54-31-474 0 0,0 0-1 0 0,0 0 1 0 0,-1 0 0 0 0,1-1-1 0 0,-1 1 1 0 0,0-1 0 0 0,1 0-1 0 0,-1 0 1 0 0,0-1 0 0 0,0 1-1 0 0,1-1 1 0 0,-6-1 166 0 0,9 1-1343 0 0,1-1-2958 0 0,-2-4-1269 0 0</inkml:trace>
  <inkml:trace contextRef="#ctx0" brushRef="#br0" timeOffset="32199.686">4968 2807 13168 0 0,'-8'-2'765'0'0,"6"2"-743"0"0,0-1 0 0 0,0 1 0 0 0,-1 0 0 0 0,1 0 0 0 0,0 0 0 0 0,0 1 0 0 0,0-1 0 0 0,0 0-1 0 0,-1 1 1 0 0,1-1 0 0 0,0 1 0 0 0,0 0 0 0 0,0 0 0 0 0,0 0 0 0 0,0 0 0 0 0,0 0 0 0 0,1 0 0 0 0,-1 0 0 0 0,0 1 0 0 0,0-1 0 0 0,1 1 0 0 0,-1-1 0 0 0,1 1 0 0 0,0 0 0 0 0,-1-1 0 0 0,1 1 0 0 0,0 0 0 0 0,0 0 0 0 0,0 0-1 0 0,0 0 1 0 0,0 0 0 0 0,0 0 0 0 0,1 0 0 0 0,-1 0 0 0 0,1 0 0 0 0,-1 0 0 0 0,1 1 0 0 0,0-1 0 0 0,0 0 0 0 0,0 0 0 0 0,0 0 0 0 0,0 0 0 0 0,1 3-22 0 0,3 2 54 0 0,1 0 1 0 0,0 0-1 0 0,0-1 1 0 0,1 1-1 0 0,0-1 1 0 0,0 0-1 0 0,0-1 1 0 0,1 1-1 0 0,0-1 1 0 0,0 0-1 0 0,0-1-54 0 0,32 26 428 0 0,-5-3-17 0 0,32 37 953 0 0,-65-60-1286 0 0,1-1 0 0 0,-1 0 0 0 0,0 1 0 0 0,0 0 0 0 0,0-1 0 0 0,-1 1 0 0 0,1 0 0 0 0,-1-1-1 0 0,0 1 1 0 0,0 0 0 0 0,0-1 0 0 0,-1 1 0 0 0,1 0 0 0 0,-1-1 0 0 0,0 1 0 0 0,0-1 0 0 0,0 1 0 0 0,0-1-1 0 0,0 1 1 0 0,-1-1 0 0 0,0 0 0 0 0,0 1 0 0 0,0-1 0 0 0,0 0 0 0 0,0 0 0 0 0,-1-1 0 0 0,1 1-1 0 0,-1 0 1 0 0,1-1 0 0 0,-1 0 0 0 0,0 1 0 0 0,0-1 0 0 0,0 0 0 0 0,-1 0 0 0 0,1-1 0 0 0,0 1-1 0 0,-1-1 1 0 0,0 1-78 0 0,-38 23-985 0 0,13-10-3705 0 0,0-1-1738 0 0</inkml:trace>
  <inkml:trace contextRef="#ctx0" brushRef="#br0" timeOffset="33540.598">1781 4850 7656 0 0,'0'0'166'0'0,"0"0"29"0"0,-2-7 236 0 0,5 22 6839 0 0,13 63-6292 0 0,3 25-441 0 0,6-6 77 0 0,-12-24-242 0 0,11 12-104 0 0,-2-22 20 0 0,-21-63-365 0 0,-1 0-4 0 0,0 0-70 0 0,0 4-1573 0 0,0-4 1078 0 0</inkml:trace>
  <inkml:trace contextRef="#ctx0" brushRef="#br0" timeOffset="34518.503">1627 5261 11024 0 0,'0'0'248'0'0,"0"0"34"0"0,-4 4 297 0 0,-2 0-483 0 0,3 1-16 0 0,3-4 276 0 0,24-7 1564 0 0,39-55-113 0 0,49-57-1477 0 0,-53 72-202 0 0,9 18 43 0 0,-64 27-154 0 0,0 0 0 0 0,-1 1 0 0 0,1-1 0 0 0,0 1 0 0 0,0 0 0 0 0,-1 0 0 0 0,1 0 0 0 0,0 1 0 0 0,0-1 0 0 0,-1 1 0 0 0,1 0 0 0 0,0 0 0 0 0,-1 0 0 0 0,1 1 0 0 0,-1-1 0 0 0,1 1 0 0 0,-1 0-1 0 0,0-1 1 0 0,2 3-17 0 0,36 37 631 0 0,2 70-54 0 0,-42-106-499 0 0,-1-4-12 0 0,0-1 4 0 0,3-6 116 0 0,9-36-259 0 0,28-65-771 0 0,29-42-471 0 0,-25 81 1107 0 0,-29 47 208 0 0,-14 18 23 0 0,-1 2 92 0 0,-7 19 323 0 0,4-7-192 0 0,-6 21-197 0 0,2 0-1 0 0,1 0 1 0 0,2 1-1 0 0,0 13-48 0 0,3-41 19 0 0,1 0-1 0 0,0 1 0 0 0,0-1 1 0 0,0 0-1 0 0,0 1 0 0 0,1-1 0 0 0,0 0 1 0 0,0 0-1 0 0,1 1 0 0 0,-1-1 1 0 0,1 0-1 0 0,0 0 0 0 0,0-1 0 0 0,1 1 1 0 0,-1 0-1 0 0,1-1 0 0 0,0 1 1 0 0,1-1-1 0 0,-1 0 0 0 0,1 0 0 0 0,0 0-18 0 0,23-4 275 0 0,-13-12 150 0 0,-6 5-381 0 0,-1-1 0 0 0,-1-1 0 0 0,0 1 0 0 0,0-1 0 0 0,0 0 0 0 0,-1 0 0 0 0,-1-1 0 0 0,1 1 0 0 0,-2-1 0 0 0,1 0 0 0 0,-1 0 0 0 0,-1-1 0 0 0,0 1 0 0 0,0 0 0 0 0,-1-1 0 0 0,0 1 0 0 0,-1-10-44 0 0,0 16-2 0 0,0-3-43 0 0,1 0 0 0 0,-1-1 0 0 0,1 1 0 0 0,1 0 0 0 0,0 0 0 0 0,0 0 0 0 0,0 0 1 0 0,0 0-1 0 0,1 0 0 0 0,1 1 0 0 0,-1-1 0 0 0,3-2 45 0 0,-5 8-67 0 0,3 2 54 0 0,0 0 0 0 0,-1 1-1 0 0,1 0 1 0 0,-1-1-1 0 0,1 1 1 0 0,-1 1 0 0 0,0-1-1 0 0,0 0 1 0 0,1 1-1 0 0,-2 0 1 0 0,1 0 0 0 0,0 0-1 0 0,-1 0 1 0 0,1 0-1 0 0,-1 1 14 0 0,6 4-7 0 0,57 95 282 0 0,-52-76-166 0 0,-13-25-34 0 0,1-1 0 0 0,3 3-13 0 0,-3-3-76 0 0,-1-16 456 0 0,-5-37-322 0 0,4-33-576 0 0,4 71 430 0 0,-3 10 15 0 0,0 0 1 0 0,1 1 0 0 0,-1-1 0 0 0,1 0 0 0 0,0 1 0 0 0,0-1 0 0 0,0 0 0 0 0,0 1 0 0 0,0-1 0 0 0,1 1 0 0 0,0 0 0 0 0,0-1 0 0 0,0 1 0 0 0,0 0 0 0 0,0 0 0 0 0,1 0 0 0 0,-1 1 0 0 0,1-1 0 0 0,-1 0 0 0 0,1 1 0 0 0,0 0 0 0 0,0 0 0 0 0,1 0-1 0 0,-1 0 1 0 0,0 0 0 0 0,1 0 10 0 0,38 8 312 0 0,6 17 208 0 0,74 51-778 0 0,-121-73 54 0 0,1-1 0 0 0,-1 1 0 0 0,1-1 1 0 0,0 1-1 0 0,-1-1 0 0 0,1 0 0 0 0,0 0 1 0 0,0 0-1 0 0,-1 0 0 0 0,1 0 0 0 0,0 0 0 0 0,-1-1 1 0 0,1 1-1 0 0,0 0 0 0 0,-1-1 0 0 0,1 1 1 0 0,-1-1-1 0 0,1 0 0 0 0,0 1 0 0 0,-1-1 1 0 0,0 0-1 0 0,1 0 0 0 0,-1 0 0 0 0,1-1 204 0 0,4-5-5466 0 0</inkml:trace>
  <inkml:trace contextRef="#ctx0" brushRef="#br0" timeOffset="34817.74">2935 4531 13312 0 0,'-3'-1'130'0'0,"0"0"0"0"0,0 1 0 0 0,0-1 0 0 0,0 1 0 0 0,0 0 0 0 0,0 0 0 0 0,0 0 0 0 0,0 0 0 0 0,1 0 0 0 0,-1 1 0 0 0,0-1 0 0 0,0 1 0 0 0,0 0 0 0 0,0 0 0 0 0,1 0 0 0 0,-1 0 0 0 0,0 0 0 0 0,1 1 0 0 0,-1-1 0 0 0,1 1 0 0 0,-1 0 0 0 0,1 0 0 0 0,0-1-1 0 0,-2 3-128 0 0,1 43 942 0 0,7-40-921 0 0,1-1 0 0 0,0 1 0 0 0,0-1 0 0 0,1 0 0 0 0,0 0 0 0 0,0-1 0 0 0,0 0 0 0 0,1 0 0 0 0,-1 0 0 0 0,1-1 0 0 0,0 0 0 0 0,1 0 0 0 0,-1-1-1 0 0,1 0 1 0 0,-1 0 0 0 0,2-1-22 0 0,-3 1 9 0 0,81 40 1955 0 0,-86-43-1792 0 0,-5 15 315 0 0,1-11-440 0 0,-1 1 1 0 0,1-1-1 0 0,-1-1 1 0 0,0 1-1 0 0,0 0 0 0 0,0-1 1 0 0,-1 0-1 0 0,1 0 1 0 0,-1 0-1 0 0,0 0 0 0 0,1-1 1 0 0,-1 0-1 0 0,-1 0-47 0 0,-20 12-249 0 0,-15-2-1175 0 0,32-15-4372 0 0,3-2-29 0 0</inkml:trace>
  <inkml:trace contextRef="#ctx0" brushRef="#br0" timeOffset="35061.57">3116 4517 12960 0 0,'0'0'297'0'0,"0"0"39"0"0,0 0 16 0 0,0 0-41 0 0,1 1-203 0 0,60 103 3570 0 0,-39-66-2861 0 0,22 5-918 0 0,-43-43-998 0 0,-1 0-3243 0 0,0 0-1391 0 0</inkml:trace>
  <inkml:trace contextRef="#ctx0" brushRef="#br0" timeOffset="35239.726">3139 4372 13200 0 0,'-4'-11'904'0'0,"-2"-11"-219"0"0,6 21-565 0 0,15-8 683 0 0,-1 9-2190 0 0,-14 0-3770 0 0</inkml:trace>
  <inkml:trace contextRef="#ctx0" brushRef="#br0" timeOffset="35452.138">3239 4231 12584 0 0,'0'0'281'0'0,"0"0"40"0"0,0 0 23 0 0,0 0-34 0 0,7 14-136 0 0,45 93 3965 0 0,-14-40-2967 0 0,16 27-404 0 0,-14-19-702 0 0,-24-36-399 0 0,-16-38-382 0 0,0-1-226 0 0,-1 0-1043 0 0,-2 3-3994 0 0</inkml:trace>
  <inkml:trace contextRef="#ctx0" brushRef="#br0" timeOffset="35716.034">3313 4502 12464 0 0,'0'0'281'0'0,"7"-4"794"0"0,4-3-901 0 0,0 0 1 0 0,0 1-1 0 0,1 0 1 0 0,-1 1 0 0 0,1 0-1 0 0,0 1 1 0 0,1 1-1 0 0,8-2-174 0 0,36-12 773 0 0,48-9 45 0 0,-103 26-790 0 0,-1 0-1 0 0,1 0 0 0 0,0 1 0 0 0,-1-1 0 0 0,1 0 0 0 0,-1 0 0 0 0,1 1 0 0 0,-1-1 0 0 0,1 1 0 0 0,-1-1 0 0 0,1 1 0 0 0,-1 0 1 0 0,1 0-1 0 0,-1-1 0 0 0,0 1 0 0 0,1 0 0 0 0,-1 0 0 0 0,0 0 0 0 0,0 1 0 0 0,0-1 0 0 0,0 0 0 0 0,0 0 0 0 0,0 1 0 0 0,0-1 0 0 0,0 0 1 0 0,-1 1-1 0 0,1-1 0 0 0,0 1 0 0 0,-1-1 0 0 0,1 1 0 0 0,-1-1 0 0 0,0 1 0 0 0,1-1 0 0 0,-1 1 0 0 0,0-1 0 0 0,0 1-27 0 0,1 3 107 0 0,15 49 883 0 0,16 33 170 0 0,-23-73-1026 0 0,-8-12-119 0 0,0-1 0 0 0,0 0 0 0 0,1 1 0 0 0,-1-1 0 0 0,1 0 0 0 0,-1 0 0 0 0,1 0 0 0 0,0 0 0 0 0,-1 0 0 0 0,1 0 0 0 0,0 0 0 0 0,0 0 0 0 0,0-1 0 0 0,-1 1 0 0 0,1-1 0 0 0,0 1 0 0 0,0-1 0 0 0,0 0 0 0 0,0 0 0 0 0,0 0 0 0 0,0 0-1 0 0,0 0-13 0 0,18-7-5935 0 0,-14 3-323 0 0</inkml:trace>
  <inkml:trace contextRef="#ctx0" brushRef="#br0" timeOffset="36310.748">3781 4183 13936 0 0,'0'0'314'0'0,"0"0"46"0"0,0 0 23 0 0,0 0-44 0 0,0 0-235 0 0,2 0-160 0 0,7 0-12 0 0,-7 0 4 0 0,1 1 10 0 0,54 11-32 0 0,-44-8 74 0 0,1-1 0 0 0,0 0 0 0 0,0-1 0 0 0,-1-1 1 0 0,1 0-1 0 0,0-1 0 0 0,0 0 0 0 0,0-1 12 0 0,114-28-1104 0 0,-114 27 1083 0 0,-12 2 191 0 0,-14 11 630 0 0,-57 90 1432 0 0,36-29-1400 0 0,10 4-795 0 0,23-53-21 0 0,0-22 59 0 0,0-1-6 0 0,30-7 251 0 0,-24 3-296 0 0,0-1-1 0 0,-1 0 0 0 0,1 0 0 0 0,-1 0 0 0 0,0-1 0 0 0,0 0 0 0 0,-1 0 1 0 0,1 0-1 0 0,-1 0 0 0 0,-1-1 0 0 0,1 1 0 0 0,-1-1 0 0 0,0-3-23 0 0,17-26-39 0 0,-6 11-144 0 0,-9 15 129 0 0,1 1 1 0 0,-1-1-1 0 0,2 1 1 0 0,-1 0 0 0 0,1 0-1 0 0,0 1 1 0 0,1 0-1 0 0,0 0 1 0 0,1 1 0 0 0,-1 0-1 0 0,5-2 54 0 0,-5 3-40 0 0,0 2-1 0 0,0-1 1 0 0,0 1-1 0 0,1 0 1 0 0,0 1-1 0 0,0 0 1 0 0,0 0-1 0 0,9 0 41 0 0,-10 1 27 0 0,1 1-1 0 0,-1 1 1 0 0,1 0-1 0 0,-1 0 1 0 0,1 1 0 0 0,-1 0-1 0 0,1 0 1 0 0,-1 1-1 0 0,1 0 1 0 0,-1 0-1 0 0,0 1 1 0 0,0 1-1 0 0,1-1-26 0 0,71 46 764 0 0,-69-40-452 0 0,-1 1-1 0 0,0 0 0 0 0,-1 0 0 0 0,1 1 1 0 0,-2 0-1 0 0,0 0 0 0 0,0 1 1 0 0,-1 0-1 0 0,-1 1 0 0 0,0 0 0 0 0,4 12-311 0 0,-10-24 19 0 0,0-1-1 0 0,0 1 1 0 0,0 0 0 0 0,0 0-1 0 0,0 0 1 0 0,0 0-1 0 0,0-1 1 0 0,0 1 0 0 0,-1 0-1 0 0,1 0 1 0 0,0 0-1 0 0,-1-1 1 0 0,1 1-1 0 0,0 0 1 0 0,-1 0 0 0 0,1-1-1 0 0,-1 1 1 0 0,1 0-1 0 0,-1-1 1 0 0,1 1-1 0 0,-1-1 1 0 0,0 1 0 0 0,1-1-1 0 0,-1 1 1 0 0,0-1-1 0 0,1 1 1 0 0,-1-1-1 0 0,0 1 1 0 0,0-1 0 0 0,0 0-1 0 0,1 0 1 0 0,-1 1-1 0 0,0-1 1 0 0,0 0 0 0 0,0 0-1 0 0,1 0 1 0 0,-1 0-1 0 0,0 0 1 0 0,0 0-1 0 0,0 0 1 0 0,0 0 0 0 0,1 0-1 0 0,-1 0 1 0 0,0 0-1 0 0,0-1-18 0 0,-38-22 8 0 0,37 21-18 0 0,1 0-180 0 0,0 1-1 0 0,0 0 0 0 0,0 0 1 0 0,1-1-1 0 0,-1 1 0 0 0,0 0 1 0 0,0-1-1 0 0,1 1 0 0 0,-1-1 0 0 0,1 1 1 0 0,-1-1-1 0 0,1 1 0 0 0,0-1 1 0 0,0 0-1 0 0,0 1 0 0 0,0-1 1 0 0,0 1-1 0 0,0-1 0 0 0,0 0 1 0 0,0 1-1 0 0,0-1 0 0 0,1 1 0 0 0,-1-1 1 0 0,1 0 190 0 0,5-10-6813 0 0</inkml:trace>
  <inkml:trace contextRef="#ctx0" brushRef="#br0" timeOffset="37020.473">6781 1386 11048 0 0,'0'0'324'0'0,"-11"5"120"0"0,-4 17-52 0 0,15-21-226 0 0,0-1 129 0 0,0 0 52 0 0,10 12 758 0 0,-4-10-782 0 0,0 0 0 0 0,1 0 1 0 0,0-1-1 0 0,-1 1 0 0 0,1-2 0 0 0,0 1 1 0 0,-1-1-1 0 0,1 1 0 0 0,0-2 0 0 0,5 0-323 0 0,10 1 473 0 0,94-1 682 0 0,129 5-1398 0 0,-216 1-1061 0 0,-33 12-297 0 0,-17 1-1319 0 0,8-8 1255 0 0</inkml:trace>
  <inkml:trace contextRef="#ctx0" brushRef="#br0" timeOffset="37285.706">6884 1535 10080 0 0,'-113'28'1048'0'0,"61"-16"3376"0"0,52-12-3763 0 0,0 0-19 0 0,0 0-39 0 0,18 3 934 0 0,136 11 238 0 0,25 3-1447 0 0,-14-8-131 0 0,-81 8-2771 0 0,-73-13 1339 0 0,-1-2-11 0 0</inkml:trace>
  <inkml:trace contextRef="#ctx0" brushRef="#br0" timeOffset="42130.683">8001 1483 14224 0 0,'-15'-68'1560'0'0,"15"18"-1360"0"0,2 40-117 0 0,-1 3-11 0 0,1 1 0 0 0,-1 0 0 0 0,1-1-1 0 0,0 1 1 0 0,0 0 0 0 0,1 0-1 0 0,0 0 1 0 0,0 0 0 0 0,0 1 0 0 0,1-1-1 0 0,0 1 1 0 0,0 0 0 0 0,0 0-1 0 0,4-3-71 0 0,45-28 76 0 0,-49 34-76 0 0,0 0 0 0 0,0 0-1 0 0,0 1 1 0 0,0-1-1 0 0,0 1 1 0 0,0 0-1 0 0,1 0 1 0 0,-1 1-1 0 0,0-1 1 0 0,1 1-1 0 0,-1 0 1 0 0,1 0-1 0 0,-1 0 1 0 0,0 0 0 0 0,1 1-1 0 0,-1 0 1 0 0,0 0-1 0 0,0 0 1 0 0,1 1-1 0 0,-1-1 1 0 0,0 1-1 0 0,0 0 1 0 0,0 0-1 0 0,-1 0 1 0 0,1 1-1 0 0,0 0 1 0 0,2 4-2 0 0,0 2 0 0 0,-1-1 0 0 0,0 0 0 0 0,-1 1 0 0 0,0 0 0 0 0,0 0 0 0 0,-1 0 0 0 0,0 0 0 0 0,0 1 0 0 0,-1-1 0 0 0,-1 1 0 0 0,1 0 0 0 0,-2 0 0 0 0,1-1 0 0 0,-1 1 0 0 0,-1 0 0 0 0,0 0 0 0 0,0-1 0 0 0,-1 1 0 0 0,0-1 0 0 0,-1 1 0 0 0,0 1 2 0 0,0 10-36 0 0,-4 75 692 0 0,17-74-416 0 0,-5-18-228 0 0,22-6 176 0 0,-18-1-51 0 0,0 0 0 0 0,0 0 0 0 0,-1-1-1 0 0,0-1 1 0 0,1 1 0 0 0,-1-2 0 0 0,-1 1 0 0 0,1-1-1 0 0,-1 0 1 0 0,0 0 0 0 0,0-1 0 0 0,-1 0-1 0 0,0 0 1 0 0,5-7-137 0 0,28-87 1629 0 0,-38 92-1490 0 0,1-1 0 0 0,-2 1 0 0 0,1-1 0 0 0,-1 1 0 0 0,-1-1 0 0 0,0 0 0 0 0,0 1 0 0 0,-1-1-1 0 0,0 1 1 0 0,0 0 0 0 0,-2-4-139 0 0,1 6 100 0 0,3 4-98 0 0,-1 0-1 0 0,1 0 0 0 0,-1 1 0 0 0,0-1 0 0 0,0 0 0 0 0,-1 1 1 0 0,1-1-1 0 0,0 0 0 0 0,-1 1 0 0 0,0-1 0 0 0,1 1 0 0 0,-1 0 1 0 0,0 0-1 0 0,0 0 0 0 0,-1 0 0 0 0,1 0 0 0 0,-1 0-1 0 0,3 1-64 0 0,0 1 0 0 0,0 0-10 0 0,0 0-46 0 0,0 0-22 0 0,0 0-2 0 0,0 0-34 0 0,6 14-948 0 0,6-4 168 0 0,-10-7 630 0 0,1-1 0 0 0,-1 0 0 0 0,1 0 0 0 0,-1 0 0 0 0,1 0 0 0 0,0 0 0 0 0,0 0 0 0 0,0-1 0 0 0,0 1 1 0 0,0-1-1 0 0,0 0 0 0 0,1 0 0 0 0,-1 0 0 0 0,0 0 0 0 0,0-1 0 0 0,1 1 328 0 0,9 0-2357 0 0,0 0-2576 0 0</inkml:trace>
  <inkml:trace contextRef="#ctx0" brushRef="#br0" timeOffset="42459.008">8247 963 14424 0 0,'-3'-20'1449'0'0,"12"14"-1234"0"0,0 0 55 0 0,1 0 0 0 0,0 1 1 0 0,1 0-1 0 0,-1 1 0 0 0,1 0 1 0 0,-1 1-1 0 0,1 0 0 0 0,0 0 1 0 0,1 1-1 0 0,-1 1 0 0 0,0 0 1 0 0,1 0-1 0 0,6 1-270 0 0,7-1 108 0 0,134 6 304 0 0,-11 2-516 0 0,-96-2-3332 0 0,-33-3 2150 0 0</inkml:trace>
  <inkml:trace contextRef="#ctx0" brushRef="#br0" timeOffset="43275.905">9304 1331 7280 0 0,'-6'59'1657'0'0,"6"-57"-901"0"0,13 13 9674 0 0,-9-19-10277 0 0,-1-1 0 0 0,1 0 0 0 0,-1 0 0 0 0,-1 0 0 0 0,1 0 0 0 0,-1 0-1 0 0,0 0 1 0 0,0-1 0 0 0,0 1 0 0 0,-1-1 0 0 0,0 0 0 0 0,0 1-1 0 0,0-1 1 0 0,-1-3-153 0 0,4-60 259 0 0,-10-75-41 0 0,5 47-167 0 0,5-26-51 0 0,15 40 0 0 0,-7 66-13 0 0,12 25-254 0 0,-15 1 246 0 0,-1 1-1 0 0,0 0 0 0 0,-1 0 1 0 0,0 0-1 0 0,-1 1 0 0 0,0 1 1 0 0,-1-1-1 0 0,0 1 0 0 0,-1 0 22 0 0,12 22-165 0 0,45 112-109 0 0,23-3 204 0 0,-78-136 86 0 0,0 0 0 0 0,0-1 0 0 0,1 1 0 0 0,-1-1 0 0 0,2-1 0 0 0,-1 1 0 0 0,0-1 0 0 0,1-1 0 0 0,0 1 0 0 0,0-1 0 0 0,1 0 0 0 0,-1-1 0 0 0,1 0 0 0 0,-1-1 0 0 0,1 1 0 0 0,0-2 0 0 0,1 1-16 0 0,-8-2 7 0 0,1 1 1 0 0,0-1-1 0 0,-1 0 0 0 0,1 0 0 0 0,0 0 0 0 0,-1-1 0 0 0,1 1 1 0 0,-1-1-1 0 0,1 1 0 0 0,-1-1 0 0 0,1 0 0 0 0,-1 0 0 0 0,1 0 1 0 0,-1 0-1 0 0,1 0 0 0 0,-1-1 0 0 0,0 1 0 0 0,0-1 0 0 0,0 1 0 0 0,0-1 1 0 0,0 0-1 0 0,0 0 0 0 0,0 0 0 0 0,-1 0 0 0 0,1 0 0 0 0,-1 0 1 0 0,1-1-1 0 0,-1 1 0 0 0,0 0 0 0 0,0-1 0 0 0,0 1 0 0 0,0-1 1 0 0,0 1-1 0 0,-1-1 0 0 0,1 1 0 0 0,-1-1 0 0 0,1 0 0 0 0,-1 1-7 0 0,-16-230 376 0 0,12-20-304 0 0,17 102 227 0 0,7 49-222 0 0,-5 70-429 0 0,-14 30 192 0 0,-1 1-128 0 0,0 0-536 0 0,13 3-6789 0 0,-7 3 1587 0 0</inkml:trace>
  <inkml:trace contextRef="#ctx0" brushRef="#br0" timeOffset="43994.838">10022 1291 9760 0 0,'0'2'222'0'0,"-13"170"1476"0"0,3-2 5092 0 0,16-179-6391 0 0,-9-90-13 0 0,6-42-256 0 0,10 34-332 0 0,-12 103 190 0 0,-1 0 0 0 0,1 0-1 0 0,0 0 1 0 0,1 0-1 0 0,-1 0 1 0 0,0 0-1 0 0,1 0 1 0 0,0 1 0 0 0,0-1-1 0 0,0 0 1 0 0,1 1-1 0 0,-1 0 1 0 0,1-1-1 0 0,0 1 1 0 0,-1 0 0 0 0,2 1-1 0 0,-1-1 1 0 0,0 0-1 0 0,0 1 1 0 0,1 0 0 0 0,-1-1-1 0 0,5 0 13 0 0,30 0-231 0 0,-27 6 183 0 0,-7-2 45 0 0,0 0-1 0 0,0 1 1 0 0,0-1 0 0 0,0 1-1 0 0,0 0 1 0 0,-1 0-1 0 0,1 0 1 0 0,-1 0-1 0 0,1 1 1 0 0,-1-1 0 0 0,0 1-1 0 0,0 0 1 0 0,0 0-1 0 0,1 2 4 0 0,-2-2 2 0 0,0 0-1 0 0,-1 0 0 0 0,0 0 1 0 0,1 0-1 0 0,-1 0 0 0 0,-1 0 1 0 0,1 0-1 0 0,0 0 0 0 0,-1 1 0 0 0,1-1 1 0 0,-1 0-1 0 0,0 0 0 0 0,0 0 1 0 0,0 1-1 0 0,-1-1 0 0 0,1 0 0 0 0,-1 0 1 0 0,0 0-1 0 0,0 1 0 0 0,0-1 1 0 0,0 0-1 0 0,0 0 0 0 0,-1-1 1 0 0,1 1-1 0 0,-1 0 0 0 0,0 0 0 0 0,0-1 1 0 0,0 1-1 0 0,0-1 0 0 0,0 1 1 0 0,0-1-1 0 0,-1 0 0 0 0,1 0 1 0 0,-1 0-1 0 0,0 0 0 0 0,1-1 0 0 0,-3 2-1 0 0,-14 9 29 0 0,10-5 39 0 0,-1 0-1 0 0,0-1 0 0 0,-1 0 1 0 0,1-1-1 0 0,-1 0 0 0 0,0-1 0 0 0,-11 3-67 0 0,13-4-10 0 0,8-2-98 0 0,15-5-194 0 0,-6 3 274 0 0,1 0-1 0 0,-1 1 0 0 0,1 0 1 0 0,-1 1-1 0 0,1 0 0 0 0,0 0 1 0 0,-1 1-1 0 0,0 0 0 0 0,1 0 0 0 0,-1 1 1 0 0,0 0-1 0 0,0 0 0 0 0,-1 1 1 0 0,1 0-1 0 0,-1 0 0 0 0,1 1 0 0 0,2 3 29 0 0,10 5-117 0 0,-17-11 134 0 0,1 0-1 0 0,-1 0 0 0 0,0 1 0 0 0,0-1 1 0 0,0 0-1 0 0,0 1 0 0 0,0 0 0 0 0,0 0 1 0 0,-1 0-1 0 0,1 0 0 0 0,-1 0 0 0 0,0 0 1 0 0,0 1-1 0 0,0-1 0 0 0,1 4-16 0 0,2 5 103 0 0,-4-10-54 0 0,0-1 1 0 0,0 0-1 0 0,-1 1 0 0 0,1-1 0 0 0,-1 0 1 0 0,1 1-1 0 0,-1-1 0 0 0,1 1 1 0 0,-1-1-1 0 0,0 1 0 0 0,1-1 0 0 0,-1 1 1 0 0,0-1-1 0 0,0 1 0 0 0,0-1 1 0 0,0 1-1 0 0,-1-1 0 0 0,1 1 0 0 0,0-1 1 0 0,-1 1-1 0 0,1-1 0 0 0,-1 0 1 0 0,1 1-1 0 0,-1-1 0 0 0,1 0 0 0 0,-1 1 1 0 0,0-1-1 0 0,0 0 0 0 0,0 0 0 0 0,0 1 1 0 0,0-1-50 0 0,-4 3 83 0 0,0 0 1 0 0,-1 0-1 0 0,1 0 0 0 0,-1-1 1 0 0,0 0-1 0 0,0 0 1 0 0,0 0-1 0 0,0-1 0 0 0,-1 0 1 0 0,1 0-1 0 0,0 0 1 0 0,-1-1-1 0 0,-3 0-83 0 0,-24 7 142 0 0,-25-7-103 0 0,36-9-6341 0 0,14 3-130 0 0</inkml:trace>
  <inkml:trace contextRef="#ctx0" brushRef="#br0" timeOffset="50750.685">8435 1991 6848 0 0,'0'0'157'0'0,"0"0"23"0"0,0 0 11 0 0,0 0 11 0 0,0 0 48 0 0,0 0 26 0 0,0 0 4 0 0,0 0 30 0 0,0 0 130 0 0,0 2 59 0 0,-4 84 2762 0 0,8 51-1994 0 0,-4-87-842 0 0,9 198 181 0 0,11-67-345 0 0,-7-121-48 0 0,-10-55-159 0 0,-3-4-49 0 0,0-1-248 0 0,0 0-114 0 0,0 0-624 0 0,0 0-2523 0 0,0 0-1080 0 0</inkml:trace>
  <inkml:trace contextRef="#ctx0" brushRef="#br0" timeOffset="51179.778">8338 2078 8328 0 0,'-6'-5'241'0'0,"5"4"0"0"0,-9 16-123 0 0,5-7 57 0 0,1 1 0 0 0,1-1 1 0 0,-1 1-1 0 0,1 0 0 0 0,1 0 1 0 0,-1 1-1 0 0,2-1 0 0 0,-1 0 1 0 0,1 1-1 0 0,1-1 0 0 0,-1 1 1 0 0,2 0-176 0 0,6 41 2040 0 0,-7-51-1987 0 0,1 1 1 0 0,-1 0 0 0 0,0 0-1 0 0,1-1 1 0 0,0 1 0 0 0,-1 0-1 0 0,1-1 1 0 0,-1 1 0 0 0,1 0-1 0 0,0-1 1 0 0,-1 1 0 0 0,1-1-1 0 0,0 1 1 0 0,-1-1 0 0 0,1 1-1 0 0,0-1 1 0 0,0 0 0 0 0,0 1 0 0 0,-1-1-1 0 0,1 0 1 0 0,0 0 0 0 0,0 1-1 0 0,0-1 1 0 0,0 0 0 0 0,0 0-1 0 0,-1 0 1 0 0,1 0 0 0 0,0 0-1 0 0,0 0 1 0 0,0 0 0 0 0,0-1-1 0 0,0 1 1 0 0,-1 0 0 0 0,1 0-1 0 0,0-1 1 0 0,0 1 0 0 0,0 0-1 0 0,-1-1 1 0 0,1 1 0 0 0,0-1 0 0 0,0 1-1 0 0,-1-1 1 0 0,1 1 0 0 0,0-1-1 0 0,-1 0 1 0 0,1 1 0 0 0,-1-1-1 0 0,1 0 1 0 0,-1 1 0 0 0,1-1-1 0 0,-1 0 1 0 0,1 0 0 0 0,-1 0-1 0 0,0 1 1 0 0,1-1 0 0 0,-1 0-1 0 0,0 0 1 0 0,0 0 0 0 0,0 0-1 0 0,0 1 1 0 0,0-2-54 0 0,14-20 140 0 0,-2-1 0 0 0,0 0 0 0 0,-2-1-1 0 0,-1 0 1 0 0,0-1 0 0 0,-2 0 0 0 0,3-22-140 0 0,9-26 26 0 0,7 10-38 0 0,-18 68-48 0 0,-3 2 67 0 0,1-1 1 0 0,-1 1-1 0 0,0 0 0 0 0,-1 0 0 0 0,0 0 0 0 0,0 1 0 0 0,-1 0 0 0 0,1-1 0 0 0,0 8-7 0 0,23 41 72 0 0,-22-48-280 0 0,41 54 616 0 0,-7-28-4174 0 0,-29-28-1379 0 0</inkml:trace>
  <inkml:trace contextRef="#ctx0" brushRef="#br0" timeOffset="46206.117">11075 866 10048 0 0,'0'0'230'0'0,"0"0"30"0"0,0 0 18 0 0,-1-1-45 0 0,-43-12 460 0 0,-34 3 677 0 0,-161-39-197 0 0,142 47-354 0 0,92 4-761 0 0,0 0 0 0 0,1 0 0 0 0,-1 0 1 0 0,1 0-1 0 0,-1 1 0 0 0,1 0 1 0 0,0 0-1 0 0,0 0 0 0 0,0 0 0 0 0,1 0 1 0 0,-1 1-1 0 0,1 0 0 0 0,0 0 1 0 0,-1 1-59 0 0,-2 6 35 0 0,1 0 0 0 0,1 0 1 0 0,0 0-1 0 0,1 1 1 0 0,0-1-1 0 0,0 1 1 0 0,1 0-1 0 0,1 0 0 0 0,0 7-35 0 0,-7 35 79 0 0,-4 78-4 0 0,12-116-82 0 0,11 139 94 0 0,-9-146-52 0 0,0 0 0 0 0,1 0 0 0 0,0 0 0 0 0,0 0 0 0 0,1 0 0 0 0,0 0 0 0 0,1-1 0 0 0,0 0 0 0 0,0 0 0 0 0,1 0 0 0 0,0-1 0 0 0,0 0 0 0 0,1 0 0 0 0,0 0 0 0 0,2 0-35 0 0,-4-3 47 0 0,0 0 0 0 0,0 0 0 0 0,1-1 0 0 0,0 0 1 0 0,-1 0-1 0 0,1-1 0 0 0,0 0 0 0 0,1 0 0 0 0,-1 0 0 0 0,0 0 0 0 0,0-1 0 0 0,1 0 1 0 0,-1-1-1 0 0,1 1 0 0 0,-1-1 0 0 0,0-1 0 0 0,1 1 0 0 0,-1-1 0 0 0,1 0 1 0 0,-1 0-1 0 0,0-1 0 0 0,0 0 0 0 0,0 0 0 0 0,0 0 0 0 0,0-1 0 0 0,0 0 1 0 0,-1 0-1 0 0,1-1 0 0 0,-1 1 0 0 0,0-1 0 0 0,1-1-47 0 0,-2-1 104 0 0,1 0 0 0 0,-2 0 0 0 0,1 0 0 0 0,-1-1 0 0 0,0 1 0 0 0,0-1 0 0 0,-1 0 0 0 0,0 0 0 0 0,0 0 0 0 0,0 0 0 0 0,-1 0 0 0 0,0 0 0 0 0,-1 0 0 0 0,1-1 0 0 0,-2 1 0 0 0,1-5-104 0 0,-16-34 300 0 0,13 38-237 0 0,0-1 0 0 0,-1 1-1 0 0,0 1 1 0 0,-1-1 0 0 0,1 0 0 0 0,-1 1 0 0 0,-1 0-1 0 0,0 0 1 0 0,0 1 0 0 0,0 0 0 0 0,-7-6-63 0 0,4 3 6 0 0,-2-1-31 0 0,-1 1 1 0 0,0 0-1 0 0,0 1 0 0 0,-1 1 0 0 0,0 0 0 0 0,-1 0 0 0 0,1 1 0 0 0,-1 1 0 0 0,-11-3 25 0 0,13 10-278 0 0,8-1-2706 0 0,4-1 1551 0 0</inkml:trace>
  <inkml:trace contextRef="#ctx0" brushRef="#br0" timeOffset="46479.848">10949 1435 14712 0 0,'0'0'332'0'0,"0"0"50"0"0,0 0 25 0 0,-4 6 74 0 0,0 0-449 0 0,1 1-1 0 0,-1 0 1 0 0,1 0-1 0 0,0 0 1 0 0,1 0-1 0 0,0 1 1 0 0,0-1-1 0 0,0 1 1 0 0,1-1-1 0 0,0 1 1 0 0,1 0-1 0 0,-1-1 0 0 0,1 1 1 0 0,1 0-1 0 0,0-1 1 0 0,0 1-1 0 0,0-1 1 0 0,1 1-1 0 0,0-1 1 0 0,1 1-1 0 0,-1-1 1 0 0,1 0-1 0 0,1 0 1 0 0,0-1-1 0 0,-1 1 1 0 0,5 4-32 0 0,19 7-516 0 0,-12-15-4060 0 0,-8-1-601 0 0</inkml:trace>
  <inkml:trace contextRef="#ctx0" brushRef="#br0" timeOffset="46663.546">11079 1314 13592 0 0,'-2'-5'166'0'0,"0"-1"1"0"0,-1 1 0 0 0,1 0 0 0 0,-1 0-1 0 0,0 1 1 0 0,0-1 0 0 0,0 1 0 0 0,-1-1 0 0 0,0 1-1 0 0,0 0 1 0 0,0 0 0 0 0,-2 0-167 0 0,-4-3 600 0 0,8 14-4387 0 0,2 4-1539 0 0</inkml:trace>
  <inkml:trace contextRef="#ctx0" brushRef="#br0" timeOffset="47367.814">11310 1236 8032 0 0,'0'0'182'0'0,"0"0"29"0"0,0-4 103 0 0,1 2 2419 0 0,4 6 1696 0 0,-4 27-3445 0 0,-23 89 737 0 0,3-40-1096 0 0,-2 18-427 0 0,9-38 116 0 0,9-54-108 0 0,9-3-134 0 0,65-60-1656 0 0,71-106-1835 0 0,-129 149 3445 0 0,-12 14 198 0 0,-1 0 61 0 0,0 0 10 0 0,0 0-6 0 0,0 0-29 0 0,-4 5 222 0 0,-67 104 876 0 0,67-103-1311 0 0,0-1 0 0 0,0 1 0 0 0,1 0 1 0 0,-1 0-1 0 0,2 0 0 0 0,-1 0 0 0 0,1 0 1 0 0,0 1-1 0 0,0 0 0 0 0,0-1 0 0 0,1 1 1 0 0,0 0-1 0 0,1-1 0 0 0,-1 5-47 0 0,4-6 53 0 0,1 0-1 0 0,-1 0 0 0 0,1-1 1 0 0,0 1-1 0 0,0-1 1 0 0,0 0-1 0 0,1 0 1 0 0,-1 0-1 0 0,1 0 1 0 0,0-1-1 0 0,0 0 0 0 0,1 0 1 0 0,-1 0-1 0 0,0-1 1 0 0,1 0-1 0 0,0 0 1 0 0,-1 0-1 0 0,1-1 1 0 0,0 0-1 0 0,0 0 0 0 0,5 0-52 0 0,34 9 76 0 0,-26-8-5665 0 0,-11 0-633 0 0</inkml:trace>
  <inkml:trace contextRef="#ctx0" brushRef="#br0" timeOffset="49146.507">11562 409 11256 0 0,'-6'-2'546'0'0,"0"2"-495"0"0,-1 0 0 0 0,1 1 1 0 0,0 0-1 0 0,0 0 0 0 0,0 1 0 0 0,0 0 0 0 0,0 0 0 0 0,0 0 0 0 0,1 1 0 0 0,-1-1 0 0 0,1 1 0 0 0,-1 1 1 0 0,-1 0-52 0 0,-22 12 29 0 0,18-11 228 0 0,0 1 1 0 0,0 1 0 0 0,1 0 0 0 0,-1 0-1 0 0,2 1 1 0 0,-1 0 0 0 0,1 1 0 0 0,0 0 0 0 0,0 1-258 0 0,7-6 37 0 0,0-1 1 0 0,-1 1 0 0 0,1-1 0 0 0,0 1 0 0 0,1 0-1 0 0,-1 0 1 0 0,1 0 0 0 0,0 0 0 0 0,0 0 0 0 0,0 0-1 0 0,0 0 1 0 0,1 0 0 0 0,-1 0 0 0 0,1 1 0 0 0,0-1-1 0 0,1 0 1 0 0,-1 0 0 0 0,1 0 0 0 0,-1 0 0 0 0,1 1-1 0 0,0-1 1 0 0,1 0 0 0 0,-1-1 0 0 0,1 1 0 0 0,0 0-1 0 0,0 0 1 0 0,0-1 0 0 0,0 1 0 0 0,1-1 0 0 0,-1 1-1 0 0,1-1 1 0 0,0 0 0 0 0,0 0 0 0 0,0-1 0 0 0,0 1-1 0 0,1 0 1 0 0,-1-1 0 0 0,1 0 0 0 0,-1 0-1 0 0,2 0-36 0 0,6 2 5 0 0,0-1 1 0 0,0-1 0 0 0,0 0 0 0 0,0-1 0 0 0,1 0 0 0 0,-1 0 0 0 0,0-1 0 0 0,1-1 0 0 0,-1 0-7 0 0,79-32-513 0 0,-88 32 460 0 0,-4 2-1 0 0,-15 55 238 0 0,16-52-164 0 0,0 0 0 0 0,0 0 0 0 0,1-1 0 0 0,0 1 0 0 0,0 0 0 0 0,0 0 0 0 0,0 0 0 0 0,1 0 0 0 0,-1 0 0 0 0,1-1 0 0 0,0 1 0 0 0,0 0 0 0 0,0-1 0 0 0,1 1 0 0 0,-1-1 0 0 0,1 1 0 0 0,0-1 0 0 0,0 1 0 0 0,0-1 0 0 0,0 0 0 0 0,1 0 0 0 0,0 0 0 0 0,-1-1 0 0 0,3 3-20 0 0,-2-3 35 0 0,0-1 0 0 0,-1 1 0 0 0,1-1 0 0 0,0 0 0 0 0,0 0 0 0 0,0 0 0 0 0,1 0 0 0 0,-1 0 0 0 0,0-1 0 0 0,0 1 0 0 0,0-1-1 0 0,1 0 1 0 0,-1 0 0 0 0,0 0 0 0 0,0-1 0 0 0,0 1 0 0 0,1-1 0 0 0,-1 1 0 0 0,0-1 0 0 0,0 0 0 0 0,0 0 0 0 0,0-1 0 0 0,0 1 0 0 0,0 0 0 0 0,-1-1 0 0 0,1 0 0 0 0,0 0 0 0 0,-1 0 0 0 0,1 0-1 0 0,-1 0 1 0 0,0 0 0 0 0,0-1 0 0 0,0 1 0 0 0,0-1 0 0 0,0 1 0 0 0,0-1 0 0 0,0 0 0 0 0,-1 0 0 0 0,0 0 0 0 0,1 0 0 0 0,-1 0 0 0 0,0 0 0 0 0,0-1-35 0 0,3-10 101 0 0,-1-27 108 0 0,-4 38-224 0 0,0-1 0 0 0,0 1-1 0 0,-1-1 1 0 0,1 1 0 0 0,-1-1-1 0 0,0 1 1 0 0,0 0-1 0 0,0 0 1 0 0,0 0 0 0 0,0 0-1 0 0,-1 0 1 0 0,1 1-1 0 0,-1-1 1 0 0,0 1 0 0 0,0-1-1 0 0,0 1 1 0 0,0 0 0 0 0,0 0-1 0 0,0 0 1 0 0,0 1-1 0 0,-1-1 1 0 0,1 1 0 0 0,-1-1-1 0 0,1 1 1 0 0,-1 1-1 0 0,-3-2 16 0 0,-25 5-848 0 0,16 2-90 0 0,13-1-4031 0 0,3-4 189 0 0</inkml:trace>
  <inkml:trace contextRef="#ctx0" brushRef="#br0" timeOffset="49508.594">11918 443 11024 0 0,'0'0'248'0'0,"0"0"34"0"0,0 0 22 0 0,0 0-29 0 0,-3 15 185 0 0,3 57 1675 0 0,7 43-690 0 0,14 37-949 0 0,-7-80-304 0 0,-4-39 42 0 0,-10-32-218 0 0,0-1-202 0 0,0 0-94 0 0,0 0-704 0 0,0 0-2869 0 0,0 0-1227 0 0</inkml:trace>
  <inkml:trace contextRef="#ctx0" brushRef="#br0" timeOffset="49772.696">12054 394 11616 0 0,'0'0'340'0'0,"0"0"-6"0"0,0 0-154 0 0,0 0 143 0 0,0 0 86 0 0,0 0 21 0 0,0 9 294 0 0,16 195 2313 0 0,-14-159-2810 0 0,3 0 1 0 0,1 0 0 0 0,2-1-1 0 0,3 3-227 0 0,18 22 271 0 0,-28-68-506 0 0,-1-1-106 0 0,0 0-1140 0 0,0 0-4492 0 0</inkml:trace>
  <inkml:trace contextRef="#ctx0" brushRef="#br0" timeOffset="77712.932">7869 3135 7312 0 0,'0'0'165'0'0,"-12"-17"914"0"0,12 16-731 0 0,-7 2 1624 0 0,4 79-150 0 0,9-8-955 0 0,-6 8-440 0 0,3-3 118 0 0,-4-67-269 0 0,0-1 806 0 0,4-16-649 0 0,15-73 214 0 0,25-43-967 0 0,-17 76 256 0 0,-24 45 52 0 0,0-1-1 0 0,-1 1 0 0 0,1-1 1 0 0,0 1-1 0 0,0 0 1 0 0,0-1-1 0 0,0 1 0 0 0,1 0 1 0 0,-1 1-1 0 0,1-1 0 0 0,-1 0 1 0 0,1 1-1 0 0,-1-1 0 0 0,1 1 1 0 0,0 0-1 0 0,3-1 13 0 0,23 15 39 0 0,-26-10-2 0 0,1 2 4 0 0,0 0 0 0 0,-1 0 1 0 0,0 1-1 0 0,0-1 0 0 0,0 1 0 0 0,-1 0 0 0 0,0-1 1 0 0,0 1-1 0 0,0 0 0 0 0,-1 1 0 0 0,0-1 1 0 0,0 0-1 0 0,0 0 0 0 0,-1 6-41 0 0,0 13 165 0 0,0-24-78 0 0,-3-1 568 0 0,6-44-597 0 0,-2 39-92 0 0,-1-1 0 0 0,1 1 0 0 0,0-1-1 0 0,0 1 1 0 0,1-1 0 0 0,0 1 0 0 0,0 0-1 0 0,0-1 1 0 0,0 1 0 0 0,1 0 0 0 0,0 1-1 0 0,0-1 1 0 0,3-3 34 0 0,-4 8-4 0 0,-1-1 0 0 0,1 1 0 0 0,-1 0 1 0 0,1 0-1 0 0,-1 0 0 0 0,1 1 0 0 0,-1-1 0 0 0,1 0 0 0 0,-1 1 0 0 0,0-1 0 0 0,1 0 0 0 0,-1 1 0 0 0,1 0 1 0 0,-1-1-1 0 0,0 1 0 0 0,1 0 0 0 0,-1 0 0 0 0,0 0 0 0 0,0-1 0 0 0,0 1 0 0 0,0 1 0 0 0,0-1 0 0 0,0 0 1 0 0,0 0-1 0 0,0 0 0 0 0,0 1 4 0 0,35 53 462 0 0,23 8-15 0 0,-59-62-443 0 0,3 1 24 0 0,0-1-1 0 0,0 1 1 0 0,0 0 0 0 0,1-1-1 0 0,-1 0 1 0 0,0 0-1 0 0,0 0 1 0 0,1 0 0 0 0,-1 0-1 0 0,0-1 1 0 0,1 1 0 0 0,-1-1-1 0 0,1 0 1 0 0,-1 0 0 0 0,3-1-28 0 0,2-1 31 0 0,0 0 1 0 0,0 0-1 0 0,0-1 0 0 0,-1 0 1 0 0,1-1-1 0 0,-1 0 1 0 0,1 0-1 0 0,-1-1 1 0 0,-1 0-1 0 0,1 0 0 0 0,-1 0 1 0 0,0-1-1 0 0,0 0 1 0 0,0-1-32 0 0,36-59 128 0 0,-29 17 0 0 0,0-41-130 0 0,-23 83-58 0 0,9 6 65 0 0,0 1 1 0 0,1 0-1 0 0,-1-1 0 0 0,0 1 0 0 0,0 0 0 0 0,0-1 0 0 0,0 1 0 0 0,0 0 0 0 0,0 0 0 0 0,0 0 0 0 0,0 0 0 0 0,0 0 0 0 0,0 0 0 0 0,0 0 0 0 0,0 0 0 0 0,1 0 0 0 0,-1 1 0 0 0,0-1 0 0 0,0 0 0 0 0,0 0 0 0 0,0 1 1 0 0,0-1-1 0 0,0 1 0 0 0,1-1 0 0 0,-1 1 0 0 0,0-1 0 0 0,0 1 0 0 0,1-1 0 0 0,-1 1 0 0 0,0 0 0 0 0,0 0-5 0 0,0 0 3 0 0,-28 35 280 0 0,3 25-230 0 0,37-8 23 0 0,-6-41-76 0 0,-3-9 21 0 0,0 0 0 0 0,1-1 0 0 0,-1 1 0 0 0,1-1-1 0 0,-1 0 1 0 0,1 0 0 0 0,0 1 0 0 0,0-2-1 0 0,0 1 1 0 0,0 0 0 0 0,0-1 0 0 0,0 1 0 0 0,0-1-1 0 0,0 0 1 0 0,1 0 0 0 0,-1 0 0 0 0,1 0-21 0 0,1 0-18 0 0,1-1 0 0 0,0 1 0 0 0,0-1 1 0 0,-1 0-1 0 0,1 0 0 0 0,0 0 0 0 0,0-1 1 0 0,-1 0-1 0 0,1 0 0 0 0,0-1 0 0 0,-1 0 1 0 0,1 1-1 0 0,-1-2 0 0 0,1 0 18 0 0,46-26-7120 0 0,-37 21 1524 0 0</inkml:trace>
  <inkml:trace contextRef="#ctx0" brushRef="#br0" timeOffset="78448.102">8677 3039 10568 0 0,'0'0'233'0'0,"0"0"39"0"0,0 0 17 0 0,0 0-27 0 0,-13 7-158 0 0,9-4 141 0 0,-1 0 0 0 0,0 0 0 0 0,1 0 0 0 0,0 1 0 0 0,0 0 0 0 0,0 0 0 0 0,0 0 0 0 0,1 0 0 0 0,0 1 0 0 0,-1-1 0 0 0,2 1 0 0 0,-1 0 0 0 0,0 0 0 0 0,1 0 0 0 0,0 0 0 0 0,0 0 0 0 0,1 1 0 0 0,-1 2-245 0 0,-5 10 291 0 0,2 10 158 0 0,4-27-376 0 0,3 5 898 0 0,12-6-934 0 0,-3-6-79 0 0,36-69-1833 0 0,-45 73 1874 0 0,-1 1 1 0 0,1 0-1 0 0,-1-1 0 0 0,1 1 0 0 0,0 0 0 0 0,-1 0 0 0 0,1 0 1 0 0,0 0-1 0 0,0 0 0 0 0,0 1 0 0 0,0-1 0 0 0,0 0 0 0 0,0 1 1 0 0,0 0-1 0 0,0-1 0 0 0,0 1 0 0 0,0 0 0 0 0,0 0 0 0 0,0 0 1 0 0,0 0-1 0 0,0 1 0 0 0,0-1 0 0 0,0 0 0 0 0,0 1 1 0 0,0-1-1 0 0,0 1 0 0 0,0 0 0 0 0,0 0 0 0 0,0 0 0 0 0,-1 0 1 0 0,1 0-1 0 0,0 0 0 0 0,-1 0 0 0 0,1 0 0 0 0,0 1 0 0 0,-1-1 1 0 0,0 1-1 0 0,1-1 0 0 0,-1 1 0 0 0,0 0 0 0 0,1 1 1 0 0,14 8 337 0 0,15 14 645 0 0,-30-24-818 0 0,18 11 628 0 0,-1-9-673 0 0,-17-3-35 0 0,6-6 49 0 0,3-17-221 0 0,12-48-1364 0 0,-15 46 653 0 0,-6 26 719 0 0,2 1 111 0 0,0-1 1 0 0,0 1 0 0 0,-1 0 0 0 0,1 1 0 0 0,-1-1 0 0 0,1 0 0 0 0,-1 1 0 0 0,0-1 0 0 0,0 1 0 0 0,0-1 0 0 0,0 1 0 0 0,0 0 0 0 0,0 0 0 0 0,-1 0 0 0 0,0 0 0 0 0,1 0 0 0 0,-1 1 0 0 0,0 1-32 0 0,14 25 584 0 0,1 7 248 0 0,-1-12 232 0 0,-14-24-932 0 0,-1-1-32 0 0,0 0-4 0 0,0 0-5 0 0,0 0-22 0 0,7 2 86 0 0,-2-2-82 0 0,5-17 11 0 0,27-74-902 0 0,-6 56 543 0 0,-5 50 163 0 0,26 82 1013 0 0,6-12-1473 0 0,-56-83-4066 0 0,6 2-1607 0 0</inkml:trace>
  <inkml:trace contextRef="#ctx0" brushRef="#br0" timeOffset="82063.831">7934 3830 4320 0 0,'0'0'99'0'0,"0"0"11"0"0,3-14 129 0 0,4-32 425 0 0,-20-4 1776 0 0,0 25 557 0 0,13 25-2684 0 0,0 0-7 0 0,0 0-10 0 0,0 0-35 0 0,0 0-18 0 0,0 0-3 0 0,-16 12 450 0 0,3 59 324 0 0,10 64-758 0 0,6-6 1008 0 0,-3-127-1144 0 0,2 3-96 0 0,-2 2-12 0 0,0-6 57 0 0,0-1 44 0 0,0 0-11 0 0,0 0-6 0 0,0 0 4 0 0,17-130 587 0 0,-14 114-706 0 0,0 0-36 0 0,0-1 1 0 0,0 1-1 0 0,2 0 1 0 0,0 0-1 0 0,1 1 1 0 0,1-1-1 0 0,8-13 55 0 0,-13 27-7 0 0,0 1 0 0 0,0-1 0 0 0,0 1 0 0 0,1 0 0 0 0,-1 0 0 0 0,1 0 0 0 0,-1 0 0 0 0,1 1-1 0 0,-1-1 1 0 0,1 1 0 0 0,-1-1 0 0 0,1 1 0 0 0,-1 0 0 0 0,1 0 0 0 0,0 0 0 0 0,-1 0 0 0 0,1 1 0 0 0,-1-1 0 0 0,1 1 0 0 0,-1-1 0 0 0,1 1-1 0 0,-1 0 1 0 0,0 0 0 0 0,1 0 0 0 0,-1 0 0 0 0,0 1 0 0 0,1-1 0 0 0,-1 1 0 0 0,0-1 0 0 0,0 1 0 0 0,0 0 0 0 0,-1-1 7 0 0,8 4 15 0 0,68 35 212 0 0,-73-38-198 0 0,1 0-1 0 0,-1-1 1 0 0,0 1-1 0 0,0-1 0 0 0,1 0 1 0 0,-1-1-1 0 0,1 1 1 0 0,-1-1-1 0 0,1 1 1 0 0,-1-1-1 0 0,1-1 1 0 0,-1 1-1 0 0,1-1 1 0 0,-1 1-1 0 0,1-1 1 0 0,-1-1-1 0 0,0 1 1 0 0,0 0-1 0 0,1-1 1 0 0,-1 0-1 0 0,0 0 0 0 0,0 0 1 0 0,-1-1-1 0 0,1 1 1 0 0,0-1-1 0 0,-1 0 1 0 0,0 0-1 0 0,1 0 1 0 0,-1-1-1 0 0,-1 1 1 0 0,1-1-1 0 0,0 1 1 0 0,-1-1-1 0 0,0 0 1 0 0,0 0-1 0 0,0 0 0 0 0,1-2-28 0 0,-1-68 224 0 0,-3 71-246 0 0,0 1 0 0 0,-1 0 0 0 0,1 0-1 0 0,0 0 1 0 0,-1 0 0 0 0,0 0-1 0 0,1 0 1 0 0,-1 1 0 0 0,0-1-1 0 0,0 0 1 0 0,0 1 0 0 0,0 0-1 0 0,0-1 1 0 0,0 1 0 0 0,-1 0-1 0 0,1 0 1 0 0,0 0 0 0 0,-1 0-1 0 0,1 1 1 0 0,0-1 0 0 0,-1 1-1 0 0,1-1 1 0 0,-1 1 22 0 0,-1 0-18 0 0,0 1 1 0 0,0 0-1 0 0,0 0 0 0 0,0 1 0 0 0,0-1 1 0 0,0 1-1 0 0,1 0 0 0 0,-1 0 0 0 0,1 0 1 0 0,-1 0-1 0 0,1 1 0 0 0,0-1 0 0 0,0 1 1 0 0,0 0-1 0 0,0 0 0 0 0,0 0 0 0 0,1 0 1 0 0,-1 1 17 0 0,0-1 12 0 0,0 2 7 0 0,0 1-1 0 0,0-1 1 0 0,0 1-1 0 0,1 0 1 0 0,0-1-1 0 0,0 1 1 0 0,0 0-1 0 0,1 0 1 0 0,0 1-1 0 0,0-1 1 0 0,1 0-1 0 0,0 0 0 0 0,0 5-18 0 0,1 5 75 0 0,1-1-1 0 0,0 1 0 0 0,1-1 1 0 0,1 0-1 0 0,0 0 0 0 0,2 0 1 0 0,-1-1-1 0 0,2 0 0 0 0,0 0 0 0 0,0 0 1 0 0,6 6-75 0 0,-12-18 17 0 0,1 0 0 0 0,-1 0-1 0 0,1 0 1 0 0,0 0 0 0 0,-1 0 0 0 0,1 0 0 0 0,0-1 0 0 0,0 1 0 0 0,0-1 0 0 0,0 0 0 0 0,0 1-1 0 0,0-1 1 0 0,1 0 0 0 0,-1 0 0 0 0,0 0 0 0 0,1-1 0 0 0,-1 1 0 0 0,0 0 0 0 0,1-1 0 0 0,-1 0-1 0 0,1 1 1 0 0,-1-1 0 0 0,1 0 0 0 0,-1 0 0 0 0,1-1 0 0 0,-1 1 0 0 0,1 0 0 0 0,-1-1 0 0 0,0 1-1 0 0,1-1 1 0 0,-1 0 0 0 0,0 0 0 0 0,1 0 0 0 0,-1 0 0 0 0,0 0 0 0 0,1-1-17 0 0,4-5-191 0 0,0 1-1 0 0,-1-1 1 0 0,0 0 0 0 0,0-1 0 0 0,-1 1 0 0 0,0-1 0 0 0,0 0 0 0 0,-1 0-1 0 0,0-1 1 0 0,0 1 0 0 0,-1-1 0 0 0,0 0 0 0 0,-1 0 0 0 0,1 0 191 0 0,-2 4-155 0 0,6-21-715 0 0</inkml:trace>
  <inkml:trace contextRef="#ctx0" brushRef="#br0" timeOffset="82647.955">8429 3428 9960 0 0,'0'0'222'0'0,"0"0"30"0"0,0 0 20 0 0,0 0-24 0 0,0-1-157 0 0,0-3 6 0 0,0 3 353 0 0,0 1 154 0 0,0 0 32 0 0,6 94 1724 0 0,0 173-691 0 0,7-152-1424 0 0,-13-112-240 0 0,0-1-1 0 0,1 0 1 0 0,-1 1-1 0 0,1-1 1 0 0,-1 1-1 0 0,1-1 1 0 0,0 0-1 0 0,0 1 1 0 0,0-1-1 0 0,0 0 1 0 0,0 0-1 0 0,1 0 1 0 0,-1 0-1 0 0,1 0 1 0 0,-1 0-1 0 0,1 0 1 0 0,0 0-1 0 0,0-1 1 0 0,0 1-1 0 0,-1-1 1 0 0,2 1-1 0 0,-1-1 1 0 0,0 0-1 0 0,0 1 1 0 0,0-1-1 0 0,1 0 1 0 0,-1-1-1 0 0,0 1 1 0 0,1 0-1 0 0,-1-1 1 0 0,0 1-1 0 0,1-1 1 0 0,-1 0-1 0 0,1 0 1 0 0,0 0-6 0 0,5-3-187 0 0,-1-1-1 0 0,1 1 1 0 0,-1-2-1 0 0,0 1 1 0 0,0-1-1 0 0,0 0 0 0 0,-1 0 1 0 0,1-1-1 0 0,-1 0 1 0 0,-1 0-1 0 0,1-1 1 0 0,-1 1-1 0 0,0-1 0 0 0,-1 0 1 0 0,0-1-1 0 0,1 0 189 0 0,20-29-866 0 0,32-78-646 0 0,-52 101 1446 0 0,4-23 1337 0 0,-9 36-824 0 0,-2 2 1 0 0,-3 2-323 0 0,-1 0 0 0 0,1 1 0 0 0,0 0 0 0 0,-1-1 0 0 0,2 2 0 0 0,-1-1 1 0 0,0 1-1 0 0,1 0 0 0 0,0 0 0 0 0,0 0 0 0 0,0 0 0 0 0,1 1 0 0 0,0-1 1 0 0,0 1-1 0 0,0 0 0 0 0,1 0 0 0 0,0 0 0 0 0,0 0 0 0 0,0 0 0 0 0,1 1 1 0 0,0 0-126 0 0,-2 1 75 0 0,2-2-50 0 0,-1-1 0 0 0,1 1-1 0 0,1-1 1 0 0,-1 1-1 0 0,1 0 1 0 0,0-1-1 0 0,0 1 1 0 0,1 0 0 0 0,-1-1-1 0 0,1 1 1 0 0,1 0-1 0 0,-1-1 1 0 0,1 0-1 0 0,2 6-24 0 0,-3-11 16 0 0,0 0-1 0 0,0 1 0 0 0,0-1 0 0 0,0 0 1 0 0,-1 1-1 0 0,1-1 0 0 0,0 0 0 0 0,0 0 1 0 0,0 0-1 0 0,0 0 0 0 0,0 0 0 0 0,0 0 1 0 0,0 0-1 0 0,0 0 0 0 0,0-1 0 0 0,0 1 1 0 0,0 0-1 0 0,0 0 0 0 0,0-1 0 0 0,0 1 0 0 0,0-1 1 0 0,0 1-1 0 0,0-1 0 0 0,-1 1 0 0 0,1-1 1 0 0,0 0-1 0 0,0 1 0 0 0,-1-1 0 0 0,1 0 1 0 0,0 1-1 0 0,-1-1 0 0 0,1 0 0 0 0,-1 0 1 0 0,1 0-1 0 0,-1 0 0 0 0,1 0 0 0 0,-1 1 1 0 0,1-1-1 0 0,-1 0 0 0 0,0 0 0 0 0,0 0 0 0 0,1-1-15 0 0,21-77 259 0 0,-12-3-1327 0 0,12 112 2080 0 0,-8 4-921 0 0,18 54-81 0 0,-30-85-100 0 0,-1 0-1 0 0,0 0 0 0 0,1 0 1 0 0,0 0-1 0 0,0 0 0 0 0,0 0 1 0 0,0-1-1 0 0,0 1 0 0 0,0-1 1 0 0,1 0-1 0 0,-1 0 0 0 0,1 0 1 0 0,0 0-1 0 0,-1 0 1 0 0,1 0-1 0 0,1 0 91 0 0,-3-4-1524 0 0,5-6-3933 0 0</inkml:trace>
  <inkml:trace contextRef="#ctx0" brushRef="#br0" timeOffset="83044.887">8897 3540 13824 0 0,'0'0'314'0'0,"0"0"46"0"0,0 0 22 0 0,0 0-50 0 0,3 15-191 0 0,6 13 170 0 0,15 61 1440 0 0,-16-43-1099 0 0,-7 48-288 0 0,3-76-1348 0 0,21-75-2187 0 0,29-35-312 0 0,-54 90 3631 0 0,1 1 0 0 0,0-1 0 0 0,0 0 0 0 0,0 1 1 0 0,0-1-1 0 0,0 1 0 0 0,1-1 0 0 0,-1 1 0 0 0,0-1 0 0 0,1 1 0 0 0,-1 0 0 0 0,1 0 0 0 0,-1 0 1 0 0,1 0-1 0 0,-1 0 0 0 0,1 0 0 0 0,0 0 0 0 0,0 1 0 0 0,-1-1 0 0 0,1 0 0 0 0,0 1 0 0 0,0 0 1 0 0,0-1-1 0 0,0 1 0 0 0,-1 0 0 0 0,1 0 0 0 0,0 0 0 0 0,0 0 0 0 0,0 0 0 0 0,0 0 0 0 0,0 1 1 0 0,0-1-1 0 0,-1 1 0 0 0,1-1 0 0 0,0 1 0 0 0,0 0 0 0 0,-1-1 0 0 0,1 1 0 0 0,0 0 0 0 0,-1 0 1 0 0,1 0-1 0 0,-1 1 0 0 0,1-1 0 0 0,-1 0 0 0 0,0 1 0 0 0,1-1-148 0 0,26 40 1617 0 0,1 41-817 0 0,-23-69-837 0 0,-5-12-159 0 0,-1-1-76 0 0,6 0-5345 0 0,1 0-364 0 0</inkml:trace>
  <inkml:trace contextRef="#ctx0" brushRef="#br0" timeOffset="83671.118">9255 3477 11552 0 0,'1'-1'55'0'0,"-1"1"0"0"0,1 0 0 0 0,0-1 0 0 0,-1 1-1 0 0,1 0 1 0 0,0 0 0 0 0,0 0 0 0 0,-1-1 0 0 0,1 1 0 0 0,0 0 0 0 0,-1 0 0 0 0,1 0 0 0 0,0 0 0 0 0,-1 0 0 0 0,1 1 0 0 0,0-1 0 0 0,0 0 0 0 0,-1 0 0 0 0,1 0 0 0 0,0 1 0 0 0,-1-1 0 0 0,1 0 0 0 0,-1 0 0 0 0,1 1 0 0 0,0-1 0 0 0,-1 1 0 0 0,1-1 0 0 0,-1 1 0 0 0,1-1 0 0 0,-1 1 0 0 0,1-1 0 0 0,-1 1 0 0 0,1-1-1 0 0,-1 1 1 0 0,0-1 0 0 0,1 1 0 0 0,-1 0 0 0 0,0-1 0 0 0,1 1 0 0 0,-1 0 0 0 0,0-1 0 0 0,0 1 0 0 0,0 0 0 0 0,1-1 0 0 0,-1 1 0 0 0,0 0-55 0 0,1 2 105 0 0,26 52 1910 0 0,-1 35-569 0 0,-11-25-1257 0 0,1-8-1 0 0,-1-45 18 0 0,-13-11-76 0 0,11-2 180 0 0,-10-2-295 0 0,0 1 0 0 0,-1-1 0 0 0,1 0 0 0 0,0 0 0 0 0,-1 0 0 0 0,0-1 1 0 0,0 1-1 0 0,0-1 0 0 0,0 1 0 0 0,0-1 0 0 0,-1 0 0 0 0,0 1 0 0 0,0-1 0 0 0,1-1-15 0 0,5-16 15 0 0,26-68-1015 0 0,-12 45 439 0 0,-20 42 485 0 0,7 3-95 0 0,33 32 571 0 0,-21-17-207 0 0,-17-12-158 0 0,0-1 1 0 0,0 0-1 0 0,1-1 1 0 0,-1 1-1 0 0,1-1 1 0 0,0 1-1 0 0,0-1 0 0 0,0 0 1 0 0,0 0-1 0 0,0-1 1 0 0,0 1-1 0 0,0-1 0 0 0,0 0 1 0 0,1 0-1 0 0,-1 0 1 0 0,0-1-1 0 0,2 1-35 0 0,-3-1 27 0 0,-1 0-1 0 0,1 1 1 0 0,0-1 0 0 0,-1 0-1 0 0,1 0 1 0 0,0 0 0 0 0,-1-1-1 0 0,1 1 1 0 0,0-1-1 0 0,-1 1 1 0 0,1-1 0 0 0,-1 0-1 0 0,1 0 1 0 0,-1 0 0 0 0,1 0-1 0 0,-1-1 1 0 0,0 1-1 0 0,1-1 1 0 0,-1 1 0 0 0,0-1-1 0 0,0 0 1 0 0,0 0 0 0 0,0 0-1 0 0,-1 0 1 0 0,1 0-1 0 0,0 0 1 0 0,-1 0 0 0 0,0-1-1 0 0,1 1 1 0 0,-1 0 0 0 0,0-1-1 0 0,0 1 1 0 0,0-1-1 0 0,-1 0 1 0 0,1 1 0 0 0,0-3-27 0 0,-1 1-41 0 0,1 0 0 0 0,-1 0 0 0 0,0 0 0 0 0,0 0 0 0 0,-1 0 0 0 0,1 0 0 0 0,-1 0 0 0 0,0 0 0 0 0,0 0 1 0 0,0 0-1 0 0,-1 1 0 0 0,1-1 0 0 0,-1 0 0 0 0,0 1 0 0 0,0-1 0 0 0,0 1 0 0 0,0 0 0 0 0,-1 0 0 0 0,1 0 0 0 0,-1 0 0 0 0,0 0 0 0 0,0 0 0 0 0,0 1 1 0 0,0-1-1 0 0,0 1 0 0 0,-1 0 0 0 0,1 0 0 0 0,-1 0 0 0 0,1 1 0 0 0,-1-1 0 0 0,0 1 0 0 0,0 0 0 0 0,1 0 0 0 0,-1 0 0 0 0,0 0 0 0 0,-4 0 41 0 0,4 3 26 0 0,0 0 0 0 0,0 0 0 0 0,0 0 0 0 0,0 0 0 0 0,0 1 0 0 0,0-1 0 0 0,1 1 0 0 0,0 0 0 0 0,-1 0-1 0 0,1 0 1 0 0,0 1 0 0 0,0-1 0 0 0,0 1 0 0 0,1-1 0 0 0,0 1 0 0 0,-1 0 0 0 0,1 0 0 0 0,0 0-1 0 0,1 1 1 0 0,-1-1 0 0 0,1 0 0 0 0,0 1 0 0 0,0-1 0 0 0,0 0 0 0 0,1 1 0 0 0,-1-1 0 0 0,1 1-1 0 0,0-1 1 0 0,1 1 0 0 0,-1-1 0 0 0,1 1 0 0 0,-1-1 0 0 0,2 1 0 0 0,-1-1 0 0 0,0 0 0 0 0,1 1 0 0 0,0-1-1 0 0,1 2-25 0 0,0 0 49 0 0,0-1-1 0 0,1 1 0 0 0,0-1 0 0 0,0 0 0 0 0,0-1 0 0 0,1 1 0 0 0,0-1 1 0 0,0 1-1 0 0,0-2 0 0 0,0 1 0 0 0,0 0 0 0 0,1-1 0 0 0,0 0 0 0 0,-1 0 1 0 0,1-1-1 0 0,0 0 0 0 0,1 0 0 0 0,-1 0 0 0 0,0-1 0 0 0,0 1 0 0 0,5-1-48 0 0,6 1 66 0 0,0-1-1 0 0,0-1 1 0 0,0-1-1 0 0,0 0 1 0 0,0-1-1 0 0,0 0 1 0 0,11-5-66 0 0,71-15-1787 0 0,-86 16 672 0 0</inkml:trace>
  <inkml:trace contextRef="#ctx0" brushRef="#br0" timeOffset="87848.242">8031 4478 12728 0 0,'0'0'289'0'0,"-9"-5"695"0"0,-13-18-577 0 0,21 23-273 0 0,1 0 165 0 0,-8 9 1045 0 0,6-2-1310 0 0,0 0 1 0 0,0 0-1 0 0,0 0 1 0 0,1 0-1 0 0,0 0 1 0 0,0 1-1 0 0,1-1 1 0 0,0 0-1 0 0,0 0 1 0 0,1 1-1 0 0,0-1 1 0 0,0 0-1 0 0,1 0 1 0 0,0 0 0 0 0,1 3-36 0 0,-1 0 26 0 0,1-1-13 0 0,-1 1 0 0 0,2-1-1 0 0,0 0 1 0 0,0 0 0 0 0,0-1-1 0 0,1 1 1 0 0,0-1-1 0 0,1 0 1 0 0,0-1 0 0 0,0 1-1 0 0,4 3-11 0 0,-7-9 27 0 0,-1 1-1 0 0,1 0 0 0 0,-1-1 1 0 0,1 1-1 0 0,0-1 0 0 0,0 0 1 0 0,0 0-1 0 0,1 0 1 0 0,-1 0-1 0 0,0-1 0 0 0,1 1 1 0 0,-1-1-1 0 0,1 0 0 0 0,-1 0 1 0 0,1 0-1 0 0,-1-1 1 0 0,1 1-1 0 0,0-1 0 0 0,-1 0 1 0 0,1 0-1 0 0,0 0 0 0 0,0 0 1 0 0,-1-1-1 0 0,1 1 1 0 0,-1-1-1 0 0,1 0 0 0 0,0 0 1 0 0,-1-1-1 0 0,0 1 0 0 0,1-1 1 0 0,1 0-27 0 0,-1-2 30 0 0,-1 1-1 0 0,1-1 1 0 0,0 0 0 0 0,-1 0-1 0 0,0-1 1 0 0,0 1 0 0 0,0-1 0 0 0,-1 0-1 0 0,1 1 1 0 0,-1-1 0 0 0,0 0 0 0 0,-1 0-1 0 0,1 0 1 0 0,-1-1 0 0 0,0 1-1 0 0,0 0 1 0 0,-1-1 0 0 0,1 1 0 0 0,-1 0-1 0 0,0-1 1 0 0,-1 1 0 0 0,0-5-30 0 0,3-25 102 0 0,-7-96-28 0 0,3 115-140 0 0,5 13 40 0 0,2-1-32 0 0,10 12-8 0 0,-7-2 72 0 0,0-1 1 0 0,0 1-1 0 0,1-2 0 0 0,-1 1 0 0 0,1-2 0 0 0,0 1 0 0 0,0-1 0 0 0,0 0 0 0 0,1-1 0 0 0,-1 0 0 0 0,1 0 0 0 0,-1-1 0 0 0,1-1 0 0 0,0 1 0 0 0,6-2-6 0 0,-12 2 29 0 0,1-1 0 0 0,-1 0 0 0 0,1 0-1 0 0,0-1 1 0 0,-1 1 0 0 0,1-1 0 0 0,-1 0 0 0 0,0 0-1 0 0,1-1 1 0 0,-1 1 0 0 0,0-1 0 0 0,0 0 0 0 0,1 0-1 0 0,-1-1 1 0 0,-1 1 0 0 0,1-1 0 0 0,0 1 0 0 0,-1-1 0 0 0,1 0-1 0 0,-1-1 1 0 0,0 1 0 0 0,0-1 0 0 0,0 1 0 0 0,-1-1-1 0 0,1 0 1 0 0,-1 0 0 0 0,0 0 0 0 0,0 0 0 0 0,0 0 0 0 0,-1 0-1 0 0,1-1 1 0 0,-1 1 0 0 0,0-1 0 0 0,0 1 0 0 0,-1-1-1 0 0,1-2-28 0 0,-2 2 6 0 0,0 1 0 0 0,0-1 0 0 0,0 0 0 0 0,-1 1 0 0 0,1-1 0 0 0,-1 1 0 0 0,0 0 0 0 0,0-1-1 0 0,-1 1 1 0 0,1 0 0 0 0,-1 0 0 0 0,0 0 0 0 0,0 1 0 0 0,-1-1 0 0 0,1 1 0 0 0,-1 0 0 0 0,1-1 0 0 0,-1 2-1 0 0,-2-3-5 0 0,-27-9-125 0 0,15 11 104 0 0,17 3-33 0 0,1 2 1 0 0,-3 37 42 0 0,2 50 99 0 0,-1 9 416 0 0,5-35-560 0 0,-3-57 72 0 0,0 0 0 0 0,0 0 0 0 0,1 0 0 0 0,0 0 0 0 0,0-1 0 0 0,0 1 0 0 0,0 0 0 0 0,1 0 0 0 0,0 0 0 0 0,1-1 0 0 0,-1 1 0 0 0,1-1 0 0 0,0 0 0 0 0,0 0 0 0 0,3 4-16 0 0,23 6 86 0 0,-25-15-120 0 0,0 0 1 0 0,0 1-1 0 0,-1-1 1 0 0,1-1 0 0 0,0 1-1 0 0,0 0 1 0 0,-1-1-1 0 0,1 0 1 0 0,0 0-1 0 0,-1 0 1 0 0,1 0-1 0 0,-1-1 1 0 0,1 1 0 0 0,-1-1-1 0 0,0 0 1 0 0,1 0-1 0 0,-1 0 1 0 0,0 0-1 0 0,0-1 1 0 0,-1 1-1 0 0,1-1 1 0 0,0 1 0 0 0,-1-1-1 0 0,1-1 34 0 0,5-7-603 0 0,5-10-1430 0 0,-8 4-2093 0 0,-2 2-1290 0 0</inkml:trace>
  <inkml:trace contextRef="#ctx0" brushRef="#br0" timeOffset="88139.654">8613 4137 10824 0 0,'0'0'241'0'0,"0"0"38"0"0,0-7 382 0 0,0 3-578 0 0,0 3 290 0 0,0 1 127 0 0,0 0 20 0 0,0 0-7 0 0,0 0-53 0 0,0 2-20 0 0,15 106 1353 0 0,-1 58-913 0 0,-13-156-843 0 0,0 0 0 0 0,1-1 0 0 0,0 1 0 0 0,0 0-1 0 0,1 0 1 0 0,0-1 0 0 0,1 0 0 0 0,0 0 0 0 0,1 0-1 0 0,3 6-36 0 0,-6-13-7 0 0,-1 0 0 0 0,1-1 0 0 0,0 1 0 0 0,0 0 0 0 0,0 0 0 0 0,0-1 0 0 0,0 1 0 0 0,0-1 0 0 0,0 0 0 0 0,0 0-1 0 0,1 0 1 0 0,-1 0 0 0 0,0 0 0 0 0,1 0 0 0 0,-1-1 0 0 0,1 1 0 0 0,-1-1 0 0 0,1 1 0 0 0,-1-1 0 0 0,1 0-1 0 0,-1 0 1 0 0,1 0 0 0 0,-1 0 0 0 0,1-1 0 0 0,-1 1 0 0 0,2-1 7 0 0,38-18-6267 0 0,-30 11 1311 0 0</inkml:trace>
  <inkml:trace contextRef="#ctx0" brushRef="#br0" timeOffset="88397.53">8874 4376 11200 0 0,'0'0'256'0'0,"0"0"34"0"0,0 0 20 0 0,0 0-40 0 0,0 1-175 0 0,-4 47 2052 0 0,4-41-2006 0 0,1 0 1 0 0,0 1 0 0 0,0-1-1 0 0,0 0 1 0 0,1 0 0 0 0,0 0-1 0 0,0 0 1 0 0,0-1 0 0 0,1 1-1 0 0,0 0 1 0 0,1-1 0 0 0,1 2-142 0 0,8 6 124 0 0,-3-11-55 0 0,-7-2-55 0 0,-1-1-1 0 0,1 0 1 0 0,0 0 0 0 0,0 0 0 0 0,0-1 0 0 0,0 1 0 0 0,0-1-1 0 0,-1 0 1 0 0,1 1 0 0 0,0-1 0 0 0,-1 0 0 0 0,1-1-1 0 0,0 1 1 0 0,-1 0 0 0 0,1-1 0 0 0,-1 1 0 0 0,0-1-1 0 0,1 0 1 0 0,-1 0 0 0 0,0 0 0 0 0,0 0 0 0 0,0 0 0 0 0,-1 0-1 0 0,1-1 1 0 0,0 1 0 0 0,-1-1 0 0 0,1 1 0 0 0,-1-1-1 0 0,0 1 1 0 0,0-1 0 0 0,0 0 0 0 0,0 0 0 0 0,-1 1-1 0 0,1-1 1 0 0,-1 0 0 0 0,1 0 0 0 0,-1 0 0 0 0,0 0 0 0 0,0 0-15 0 0,0-4-36 0 0,1 0 0 0 0,-1 0-1 0 0,0 0 1 0 0,-1 0-1 0 0,0 0 1 0 0,0 1-1 0 0,0-1 1 0 0,-1 0-1 0 0,0 0 1 0 0,0 1-1 0 0,-1-1 1 0 0,0 1-1 0 0,0 0 1 0 0,0 0-1 0 0,-1 0 1 0 0,0 0 0 0 0,0 0-1 0 0,0 1 1 0 0,-1 0-1 0 0,-5-5 38 0 0,8 8-87 0 0,-1 0 0 0 0,0 0 0 0 0,0 0 1 0 0,-1 0-1 0 0,1 1 0 0 0,0-1 0 0 0,0 1 0 0 0,-1 0 0 0 0,1 0 0 0 0,-1 0 0 0 0,1 0 0 0 0,-1 1 0 0 0,1 0 0 0 0,-1-1 1 0 0,0 1-1 0 0,1 0 0 0 0,-1 1 0 0 0,1-1 0 0 0,-1 1 0 0 0,1-1 0 0 0,-1 1 0 0 0,-2 1 87 0 0,5-2-556 0 0,0 1-806 0 0,-4 1-3186 0 0</inkml:trace>
  <inkml:trace contextRef="#ctx0" brushRef="#br0" timeOffset="88655.205">9272 4203 12672 0 0,'-14'4'968'0'0,"0"3"-790"0"0,1 1 0 0 0,0 0 0 0 0,1 1 1 0 0,0 1-1 0 0,0 0 0 0 0,1 1 1 0 0,0 0-1 0 0,1 0 0 0 0,0 1 1 0 0,1 1-1 0 0,-2 3-178 0 0,7-10 94 0 0,0-1 0 0 0,0 2 0 0 0,0-1 0 0 0,1 0 0 0 0,0 1 0 0 0,0 0 0 0 0,1-1 1 0 0,0 1-1 0 0,0 0 0 0 0,0 0 0 0 0,1 0 0 0 0,0 1 0 0 0,1-1 0 0 0,-1 0 0 0 0,1 0 0 0 0,1 6-94 0 0,-1-10 8 0 0,0-1-1 0 0,0 1 0 0 0,0 0 1 0 0,0 0-1 0 0,1-1 1 0 0,-1 1-1 0 0,1 0 0 0 0,0-1 1 0 0,-1 1-1 0 0,1-1 1 0 0,0 1-1 0 0,1-1 1 0 0,-1 1-1 0 0,0-1 0 0 0,1 1 1 0 0,-1-1-1 0 0,1 0 1 0 0,0 0-1 0 0,0 0 0 0 0,0 0 1 0 0,0 0-1 0 0,0 0 1 0 0,0-1-1 0 0,1 1 0 0 0,-1-1 1 0 0,0 1-1 0 0,1-1 1 0 0,-1 0-1 0 0,1 0 1 0 0,-1 0-1 0 0,1 0 0 0 0,0-1 1 0 0,-1 1-1 0 0,2-1-7 0 0,1 0-155 0 0,0 0-1 0 0,0-1 1 0 0,0 0 0 0 0,0 0-1 0 0,0 0 1 0 0,0 0 0 0 0,0-1 0 0 0,-1 0-1 0 0,1 0 1 0 0,-1 0 0 0 0,1-1-1 0 0,1-1 156 0 0,11-7-710 0 0</inkml:trace>
  <inkml:trace contextRef="#ctx0" brushRef="#br0" timeOffset="88912.981">9375 4321 13312 0 0,'-2'2'208'0'0,"1"-1"0"0"0,0 1 1 0 0,-1 0-1 0 0,1 0 0 0 0,0 0 0 0 0,0 0 1 0 0,0 0-1 0 0,1 0 0 0 0,-1 0 1 0 0,0 0-1 0 0,1 0 0 0 0,-1 1 1 0 0,1-1-1 0 0,0 0 0 0 0,0 0 1 0 0,0 0-1 0 0,0 1 0 0 0,0-1 1 0 0,0 0-1 0 0,1 0 0 0 0,-1 0 1 0 0,1 1-1 0 0,-1-1 0 0 0,1 0 0 0 0,0 1-208 0 0,24 48 1988 0 0,-6-17-1468 0 0,-17-32-472 0 0,2 2-84 0 0,7-10-775 0 0,-7 2-4968 0 0,2-3-438 0 0</inkml:trace>
  <inkml:trace contextRef="#ctx0" brushRef="#br0" timeOffset="89191.973">9602 4059 13440 0 0,'0'0'396'0'0,"0"0"-12"0"0,7 1 653 0 0,-4 3-774 0 0,1-1 1 0 0,-1 1-1 0 0,0 1 1 0 0,0-1-1 0 0,0 0 0 0 0,-1 1 1 0 0,0-1-1 0 0,1 1 1 0 0,-2 0-1 0 0,1 0 1 0 0,0 0-1 0 0,-1 0 0 0 0,0 0 1 0 0,0 0-1 0 0,-1 0 1 0 0,1 0-1 0 0,-1 0 1 0 0,0 0-1 0 0,-1 2-263 0 0,-4 81 639 0 0,-3 21-509 0 0,6-97-367 0 0,-12 46 170 0 0,-6-27-4034 0 0,12-27-187 0 0,4-3-1058 0 0</inkml:trace>
  <inkml:trace contextRef="#ctx0" brushRef="#br0" timeOffset="89590.774">9537 4269 11144 0 0,'5'-1'267'0'0,"0"-1"1"0"0,0 0 0 0 0,0 1-1 0 0,0 0 1 0 0,0 1 0 0 0,1-1-1 0 0,-1 1 1 0 0,0 0-1 0 0,0 0 1 0 0,0 0 0 0 0,1 1-1 0 0,-1-1 1 0 0,0 2 0 0 0,0-1-1 0 0,0 0 1 0 0,0 1 0 0 0,0 0-1 0 0,0 0 1 0 0,1 2-268 0 0,48 10 2022 0 0,-45-13-1912 0 0,0-1 0 0 0,0 0 0 0 0,0 0 0 0 0,-1-1 0 0 0,1 0 0 0 0,0-1 0 0 0,-1 0 0 0 0,1 0 0 0 0,-1-1 0 0 0,5-2-110 0 0,-7 2-66 0 0,-1-1 0 0 0,0 0 0 0 0,-1 0 0 0 0,1 0 0 0 0,-1 0-1 0 0,0-1 1 0 0,0 0 0 0 0,0 1 0 0 0,0-1 0 0 0,-1-1-1 0 0,2-2 67 0 0,-4 6-160 0 0,-1 2 14 0 0,9-2-129 0 0,-5 4 334 0 0,-2 1 1 0 0,1 0-1 0 0,0 0 0 0 0,-1 1 1 0 0,1-1-1 0 0,-1 0 0 0 0,0 1 0 0 0,0-1 1 0 0,0 1-1 0 0,-1 0 0 0 0,1 0 1 0 0,-1 0-1 0 0,0 0 0 0 0,0 0 0 0 0,0 1-59 0 0,13 37 452 0 0,-14-40-436 0 0,1 0 0 0 0,-1 0 0 0 0,1 0-1 0 0,-1 0 1 0 0,1 0 0 0 0,0 0-1 0 0,0-1 1 0 0,0 1 0 0 0,0 0-1 0 0,0-1 1 0 0,0 1 0 0 0,0 0 0 0 0,1-1-1 0 0,-1 0 1 0 0,1 1 0 0 0,-1-1-1 0 0,1 0 1 0 0,-1 0 0 0 0,1 0-1 0 0,0 0 1 0 0,-1 0 0 0 0,1 0 0 0 0,0 0-1 0 0,0 0 1 0 0,0-1 0 0 0,0 1-1 0 0,-1-1 1 0 0,1 1 0 0 0,0-1-1 0 0,0 0 1 0 0,0 0 0 0 0,0 0 0 0 0,0 0-1 0 0,0 0 1 0 0,0 0 0 0 0,0-1-1 0 0,0 1 1 0 0,0 0 0 0 0,0-1 0 0 0,0 0-1 0 0,0 1 1 0 0,-1-1 0 0 0,1 0-1 0 0,0 0 1 0 0,0 0 0 0 0,-1 0-1 0 0,1 0 1 0 0,-1-1 0 0 0,1 1 0 0 0,-1 0-1 0 0,1-1 1 0 0,-1 1 0 0 0,0-1-1 0 0,1-1-15 0 0,69-65 0 0 0,-62 61-55 0 0,0 1 0 0 0,0 0-1 0 0,1 0 1 0 0,0 1 0 0 0,0 0-1 0 0,1 1 1 0 0,-1 0 0 0 0,2 1 55 0 0,-10 3-2 0 0,1 0 0 0 0,-1 0 1 0 0,1 0-1 0 0,0 0 1 0 0,-1 0-1 0 0,1 1 0 0 0,-1-1 1 0 0,1 1-1 0 0,-1 0 1 0 0,1 0-1 0 0,-1 0 0 0 0,0 0 1 0 0,1 0-1 0 0,-1 0 0 0 0,0 1 1 0 0,0-1-1 0 0,0 1 1 0 0,0 0-1 0 0,0-1 0 0 0,0 1 1 0 0,-1 0-1 0 0,1 0 0 0 0,0 0 1 0 0,-1 0-1 0 0,1 0 1 0 0,-1 1-1 0 0,0-1 0 0 0,0 0 1 0 0,0 1-1 0 0,0-1 0 0 0,0 1 1 0 0,-1-1-1 0 0,1 1 1 0 0,-1-1-1 0 0,1 1 0 0 0,-1-1 1 0 0,0 3 1 0 0,2 15 156 0 0,0 0 1 0 0,-1 0 0 0 0,-1 0-1 0 0,-2 0 1 0 0,1 0 0 0 0,-2 0-1 0 0,-1 0 1 0 0,0 0 0 0 0,-2-1-1 0 0,0 0 1 0 0,-1 0 0 0 0,-8 14-157 0 0,5-12 74 0 0,-1-1-1 0 0,-2 0 1 0 0,0 0 0 0 0,-1-1 0 0 0,-1-1 0 0 0,0 0-1 0 0,-1-1 1 0 0,-2-1-74 0 0,-42 22-315 0 0,30-31-6195 0 0,17-6-104 0 0</inkml:trace>
  <inkml:trace contextRef="#ctx0" brushRef="#br0" timeOffset="91232.091">7995 5134 11720 0 0,'0'0'264'0'0,"-6"-6"642"0"0,0 4-807 0 0,1 4-76 0 0,2 4 91 0 0,0 0 1 0 0,0 1 0 0 0,1-1 0 0 0,0 0 0 0 0,0 1 0 0 0,0-1 0 0 0,1 1 0 0 0,0 0-1 0 0,0-1 1 0 0,1 1 0 0 0,-1 0 0 0 0,1-1 0 0 0,1 2-115 0 0,14 92 1251 0 0,21 21-797 0 0,-13-56-155 0 0,12-168-736 0 0,-32 96 413 0 0,1 0 1 0 0,0 1 0 0 0,1-1 0 0 0,-1 1 0 0 0,1 0 0 0 0,0 0 0 0 0,1 0 0 0 0,-1 1 0 0 0,1 0 0 0 0,0 0 0 0 0,1 0 0 0 0,-1 1 0 0 0,1 0 0 0 0,4-2 23 0 0,47 8 765 0 0,-55 0-741 0 0,0 0 0 0 0,-1 0 0 0 0,1 0-1 0 0,0 1 1 0 0,-1-1 0 0 0,1 1 0 0 0,-1-1-1 0 0,1 1 1 0 0,-1 0 0 0 0,0 0 0 0 0,0 0 0 0 0,-1 0-1 0 0,1 0 1 0 0,-1 0 0 0 0,1 0 0 0 0,-1 1-1 0 0,0-1 1 0 0,0 1 0 0 0,0-1 0 0 0,-1 1 0 0 0,1 2-24 0 0,0-3 15 0 0,0 3 18 0 0,-1 0 0 0 0,1 0 0 0 0,-1 0 0 0 0,0 0 0 0 0,0 0 0 0 0,-1-1 0 0 0,0 1-1 0 0,0 0 1 0 0,0 0 0 0 0,-1-1 0 0 0,0 1 0 0 0,0 0 0 0 0,0-1 0 0 0,0 0 0 0 0,-1 0 0 0 0,-2 4-33 0 0,2-3 3 0 0,-59 63 357 0 0,52-61-370 0 0,-1-1 0 0 0,1 0-1 0 0,-1 0 1 0 0,0-1-1 0 0,-1 0 1 0 0,1-1 0 0 0,-1 0-1 0 0,0-1 1 0 0,-1-1-1 0 0,-6 2 11 0 0,-6-7-776 0 0,38-7 456 0 0,128-14 160 0 0,-18-17 403 0 0,-103 30-166 0 0,-2-1 0 0 0,1 0 0 0 0,-1-1 0 0 0,-1-1 0 0 0,0 0 0 0 0,-1-2 0 0 0,0 0 0 0 0,-1 0 0 0 0,4-8-77 0 0,-14 18 27 0 0,-1 0-1 0 0,1-1 0 0 0,-1 0 0 0 0,-1 0 0 0 0,1 0 0 0 0,-1 0 0 0 0,0 0 0 0 0,0-1 0 0 0,-1 1 0 0 0,0-1 0 0 0,0 0 0 0 0,0 0 0 0 0,-1 0 0 0 0,0 0 0 0 0,0 0 0 0 0,-1 0 0 0 0,0-5-26 0 0,0 11 5 0 0,-1-1 1 0 0,1 1-1 0 0,-1-1 1 0 0,0 1-1 0 0,1 0 0 0 0,-1-1 1 0 0,0 1-1 0 0,0 0 1 0 0,0-1-1 0 0,0 1 0 0 0,0 0 1 0 0,0 0-1 0 0,0 0 0 0 0,0 0 1 0 0,0 0-1 0 0,0 0 1 0 0,-1 0-1 0 0,1 0 0 0 0,0 1 1 0 0,-1-1-1 0 0,1 0 0 0 0,-1 1 1 0 0,1-1-1 0 0,0 1 1 0 0,-1-1-1 0 0,1 1 0 0 0,-1 0 1 0 0,0 0-1 0 0,1 0 0 0 0,-1 0 1 0 0,1 0-1 0 0,-1 0 1 0 0,1 0-1 0 0,-1 0 0 0 0,1 0 1 0 0,-1 1-6 0 0,-48 22 134 0 0,42-16-104 0 0,1 0 0 0 0,1 1 0 0 0,-1 0 0 0 0,1 0 0 0 0,1 1 0 0 0,0 0 0 0 0,0 0 0 0 0,0 0 0 0 0,1 0 0 0 0,1 1-1 0 0,-1 1-29 0 0,-1 9 41 0 0,2-11-23 0 0,0-1 1 0 0,1 1-1 0 0,0-1 1 0 0,1 1-1 0 0,0 0 1 0 0,0-1-1 0 0,1 1 1 0 0,0 0-1 0 0,1 0 1 0 0,0 1-19 0 0,-1-6 17 0 0,0 0 0 0 0,1-1 0 0 0,0 1 0 0 0,-1 0 0 0 0,1 0 0 0 0,0-1 0 0 0,0 1 0 0 0,1-1 1 0 0,-1 1-1 0 0,1-1 0 0 0,0 0 0 0 0,0 0 0 0 0,0 1 0 0 0,0-1 0 0 0,1 0 0 0 0,-1-1 0 0 0,1 1 0 0 0,-1 0 0 0 0,1-1 0 0 0,0 0 1 0 0,0 1-1 0 0,0-1 0 0 0,1 0 0 0 0,-1-1 0 0 0,0 1 0 0 0,1 0 0 0 0,-1-1 0 0 0,1 0 0 0 0,0 0 0 0 0,-1 0 0 0 0,1 0 0 0 0,2 0-17 0 0,-2-1-73 0 0,1 1-1 0 0,-1-1 0 0 0,1 0 1 0 0,0 0-1 0 0,-1 0 1 0 0,1-1-1 0 0,-1 0 0 0 0,1 0 1 0 0,-1 0-1 0 0,1 0 0 0 0,-1 0 1 0 0,0-1-1 0 0,0 0 0 0 0,0 0 1 0 0,0 0-1 0 0,0-1 0 0 0,0 1 1 0 0,0-1-1 0 0,-1 0 0 0 0,1 0 1 0 0,1-2 73 0 0,5-9-1398 0 0,3 0-65 0 0</inkml:trace>
  <inkml:trace contextRef="#ctx0" brushRef="#br0" timeOffset="91507.455">8706 5073 15032 0 0,'0'0'340'0'0,"0"0"50"0"0,0 0 24 0 0,0 0-53 0 0,1 1-233 0 0,3 2-58 0 0,0 0 0 0 0,-1 1 0 0 0,0-1 0 0 0,0 1 0 0 0,0 0 1 0 0,0 0-1 0 0,0 0 0 0 0,-1 0 0 0 0,0 1 0 0 0,0-1 0 0 0,0 1 0 0 0,0-1 0 0 0,-1 1 1 0 0,0 0-1 0 0,0 0 0 0 0,0-1 0 0 0,0 1 0 0 0,-1 0 0 0 0,0 0 0 0 0,0 0 0 0 0,0 0 0 0 0,-1 0-70 0 0,4 21 459 0 0,2 131 226 0 0,-6-47-122 0 0,-17-28-3984 0 0,14-78-2592 0 0</inkml:trace>
  <inkml:trace contextRef="#ctx0" brushRef="#br0" timeOffset="92874.531">8606 5418 10568 0 0,'0'0'233'0'0,"11"-6"590"0"0,75-40-69 0 0,43-22 1538 0 0,-41 21-1058 0 0,-72 39-1234 0 0,-8 6-24 0 0,-4 18-266 0 0,-32 159 2111 0 0,31-115-1249 0 0,-1-52-444 0 0,-1-6 0 0 0,13 6 138 0 0,8-17-21 0 0,4-31 8 0 0,25-92-1369 0 0,-34 81 530 0 0,-8 70 586 0 0,17 45 569 0 0,-21-54-486 0 0,-3-6-63 0 0,0 1 0 0 0,1 0 0 0 0,-1-1-1 0 0,1 0 1 0 0,0 1 0 0 0,0-1 0 0 0,0 0 0 0 0,1 0 0 0 0,-1-1-1 0 0,1 1 1 0 0,0-1 0 0 0,0 0 0 0 0,0 0 0 0 0,0 0-1 0 0,1 0 1 0 0,-1-1 0 0 0,5 2-20 0 0,-3-5 21 0 0,-1 1 0 0 0,0-1-1 0 0,0-1 1 0 0,0 1 0 0 0,0-1-1 0 0,0 1 1 0 0,0-2 0 0 0,0 1-1 0 0,-1 0 1 0 0,1-1 0 0 0,-1 0 0 0 0,1 0-1 0 0,-1 0 1 0 0,0-1 0 0 0,0 1-1 0 0,-1-1 1 0 0,1 0-21 0 0,49-69-263 0 0,-14 16-85 0 0,3-9 242 0 0,-14 11-482 0 0,-34 47 461 0 0,-17 11 63 0 0,13 2 280 0 0,1-1 0 0 0,0 1 0 0 0,0 1 0 0 0,0 0 0 0 0,1 0 0 0 0,-1 1 0 0 0,2 0 0 0 0,-1 0 0 0 0,-4 6-216 0 0,-17 38 277 0 0,26-46-272 0 0,1 0-1 0 0,0-1 0 0 0,0 1 0 0 0,1 0 0 0 0,-1 0 0 0 0,1 0 0 0 0,0 1 0 0 0,1-1 0 0 0,-1 0 0 0 0,1 0 1 0 0,0 0-1 0 0,0 1 0 0 0,1 3-4 0 0,0 3-97 0 0,8 7-845 0 0,-2-15 939 0 0,0-1-1 0 0,0 0 1 0 0,0 0 0 0 0,0 0-1 0 0,1-1 1 0 0,-1 0 0 0 0,0-1-1 0 0,1 0 1 0 0,0 0-1 0 0,-1 0 1 0 0,1-1 0 0 0,0 0-1 0 0,-1-1 1 0 0,1 0 0 0 0,-1 0-1 0 0,1 0 1 0 0,-1-1 0 0 0,1 0-1 0 0,-1-1 1 0 0,0 0-1 0 0,3-1 4 0 0,2-1 8 0 0,-1 0 0 0 0,0-1 0 0 0,-1-1 0 0 0,1 0 0 0 0,-1 0 0 0 0,0-1 0 0 0,-1 0 0 0 0,2-2-8 0 0,49-70-713 0 0,-11-4-1691 0 0,-39 57 1771 0 0,-29 29 1072 0 0,-28 68 624 0 0,45-66-1012 0 0,-4 85 594 0 0,6-86-608 0 0,0 0 0 0 0,0-1 0 0 0,0 1 0 0 0,1 0-1 0 0,-1 0 1 0 0,1 0 0 0 0,0 0 0 0 0,-1-1-1 0 0,1 1 1 0 0,1 0 0 0 0,-1-1 0 0 0,0 1-1 0 0,1-1 1 0 0,-1 1 0 0 0,1-1 0 0 0,0 0-1 0 0,0 0 1 0 0,0 1 0 0 0,0-1 0 0 0,0 0-1 0 0,0-1 1 0 0,0 1 0 0 0,1 0 0 0 0,-1-1-1 0 0,1 1 1 0 0,-1-1 0 0 0,1 0 0 0 0,0 0-1 0 0,-1 0 1 0 0,1 0 0 0 0,0 0 0 0 0,0-1-1 0 0,0 1 1 0 0,-1-1 0 0 0,1 0 0 0 0,0 0-1 0 0,3 0-36 0 0,6-2 70 0 0,-1-1-1 0 0,1-1 0 0 0,-1 0 1 0 0,0 0-1 0 0,0-1 0 0 0,0-1 1 0 0,0 1-1 0 0,-1-2 0 0 0,3-2-69 0 0,70-51 80 0 0,11-40-416 0 0,-88 91 202 0 0,0 0 0 0 0,-1 0 0 0 0,0 0 0 0 0,0-1 0 0 0,-1 0 0 0 0,-1 0 0 0 0,1 0 0 0 0,0-6 134 0 0,-4-1-184 0 0,0 16 175 0 0,-1 1-1 0 0,1-1 0 0 0,-1 1 0 0 0,1-1 0 0 0,-1 1 1 0 0,0-1-1 0 0,1 1 0 0 0,-1 0 0 0 0,0-1 0 0 0,1 1 0 0 0,-1 0 1 0 0,0 0-1 0 0,1-1 0 0 0,-1 1 0 0 0,0 0 0 0 0,0 0 1 0 0,1 0-1 0 0,-1 0 0 0 0,0 0 0 0 0,0 0 0 0 0,1 0 0 0 0,-1 0 1 0 0,0 0-1 0 0,0 0 0 0 0,1 0 0 0 0,-1 1 0 0 0,0-1 1 0 0,1 0-1 0 0,-1 0 0 0 0,0 1 0 0 0,1-1 0 0 0,-1 1 0 0 0,0-1 1 0 0,1 0-1 0 0,-1 1 0 0 0,1-1 0 0 0,-1 1 0 0 0,1-1 1 0 0,-1 1-1 0 0,1 0 0 0 0,-1-1 0 0 0,1 1 0 0 0,-1-1 0 0 0,1 1 10 0 0,-27 56 115 0 0,21-8 265 0 0,12-6 213 0 0,19-13-149 0 0,24-32-32 0 0,36-38-97 0 0,-27-4-144 0 0,-36 31-161 0 0,-12 15-10 0 0,0 6 0 0 0,-1 22 0 0 0,-22 62 0 0 0,9-79 0 0 0,5-5 0 0 0,2 6 0 0 0,-3-13-360 0 0,1 4 803 0 0,-1-3-7149 0 0,0-2 1242 0 0</inkml:trace>
  <inkml:trace contextRef="#ctx0" brushRef="#br0" timeOffset="93446.654">10045 5226 7920 0 0,'-11'0'377'0'0,"11"0"-161"0"0,-3 2 7 0 0,-3-2-169 0 0,3 5 5953 0 0,10 9-4976 0 0,-5-12-677 0 0,17 28 1165 0 0,-18-29-1285 0 0,5 7 218 0 0,22 12 246 0 0,-27-20-624 0 0,18-2 198 0 0,-16 0-235 0 0,0-1 0 0 0,0 1 0 0 0,0-1-1 0 0,-1 0 1 0 0,0 0 0 0 0,1 0 0 0 0,-1 0 0 0 0,0 0-1 0 0,-1-1 1 0 0,1 1 0 0 0,0-1 0 0 0,-1 1-1 0 0,0-1 1 0 0,0 1 0 0 0,0-1 0 0 0,0 0-1 0 0,-1 1 1 0 0,1-3-37 0 0,1-3 81 0 0,46-144 136 0 0,-47 151-212 0 0,2-4-15 0 0,0 0 1 0 0,0 1 0 0 0,1-1-1 0 0,-1 1 1 0 0,1 0 0 0 0,0 0-1 0 0,0 0 1 0 0,1 0-1 0 0,0 1 1 0 0,-1 0 0 0 0,4-2 9 0 0,19 3-43 0 0,-19 6 43 0 0,0 1 0 0 0,-1 0 0 0 0,0 0 0 0 0,0 1 0 0 0,0-1 0 0 0,0 1 0 0 0,-1 1 0 0 0,0-1 0 0 0,0 1 0 0 0,0 1 0 0 0,-1-1 0 0 0,0 0 36 0 0,0 0 0 0 0,-1 0 0 0 0,0 0 0 0 0,0 1 0 0 0,-1-1 1 0 0,0 1-1 0 0,0 0 0 0 0,0 0 0 0 0,-1 0 0 0 0,0 0 0 0 0,-1 1 0 0 0,1-1 0 0 0,-1 1 0 0 0,-1-1 0 0 0,1 6-36 0 0,2 93 528 0 0,6-49-292 0 0,-8-55-292 0 0,0-1-1 0 0,0 1 0 0 0,0-1 0 0 0,0 1 1 0 0,0-1-1 0 0,0 0 0 0 0,0 1 1 0 0,1-1-1 0 0,-1 0 0 0 0,0 0 0 0 0,1 0 1 0 0,-1 0-1 0 0,1 0 0 0 0,-1 0 0 0 0,1 0 1 0 0,0 0-1 0 0,-1-1 0 0 0,1 1 1 0 0,0-1-1 0 0,0 1 0 0 0,-1-1 0 0 0,2 1 57 0 0,3-1-4954 0 0,1-3-1647 0 0</inkml:trace>
  <inkml:trace contextRef="#ctx0" brushRef="#br0" timeOffset="99055.738">12823 4386 14272 0 0,'0'0'421'0'0,"0"0"-12"0"0,0 2-263 0 0,23 94 178 0 0,2 31 2089 0 0,5 65-87 0 0,-18-134-1874 0 0,-27-84-1017 0 0,-27-77-2574 0 0,34 74 2327 0 0,1 0-1 0 0,1-1 0 0 0,2 0 1 0 0,1 0-1 0 0,1 0 0 0 0,2 0 0 0 0,3-26 813 0 0,-4 52 87 0 0,1 1 0 0 0,0-1 0 0 0,1 1 0 0 0,-1-1 0 0 0,0 1 0 0 0,1-1 0 0 0,0 1 0 0 0,0 0 0 0 0,0-1 0 0 0,0 1 0 0 0,0 0 0 0 0,1 0 0 0 0,-1-1-1 0 0,1 1 1 0 0,0 1 0 0 0,0-1 0 0 0,0 0 0 0 0,1 0 0 0 0,-1 1 0 0 0,0-1 0 0 0,1 1 0 0 0,0 0 0 0 0,-1 0 0 0 0,1 0 0 0 0,0 0 0 0 0,0 0 0 0 0,0 0 0 0 0,1 1 0 0 0,0-1-87 0 0,6 1 99 0 0,-1 0 0 0 0,1 1 0 0 0,-1 0 1 0 0,0 0-1 0 0,1 1 0 0 0,-1 0 1 0 0,1 1-1 0 0,-1 0 0 0 0,0 0 1 0 0,0 1-1 0 0,0 0 0 0 0,0 1 0 0 0,-1 0 1 0 0,1 1-1 0 0,-1-1 0 0 0,0 1 1 0 0,-1 1-1 0 0,1 0 0 0 0,-1 0 1 0 0,0 0-1 0 0,0 1 0 0 0,-1 0 1 0 0,4 5-100 0 0,-7-7 70 0 0,-1-1 0 0 0,1 1 0 0 0,-1-1 1 0 0,0 1-1 0 0,-1 0 0 0 0,1 0 0 0 0,-1 0 1 0 0,0 0-1 0 0,0 0 0 0 0,0 0 0 0 0,-1 1 1 0 0,0-1-1 0 0,0 0 0 0 0,0 0 0 0 0,-1 0 1 0 0,0 0-1 0 0,0 0 0 0 0,0 1 0 0 0,0-1 1 0 0,-1-1-1 0 0,0 1 0 0 0,0 0 0 0 0,0 0 1 0 0,-1-1-1 0 0,1 1 0 0 0,-1-1 0 0 0,0 0 1 0 0,0 0-1 0 0,-1 0 0 0 0,1 0 0 0 0,-1-1 1 0 0,0 1-1 0 0,0-1 0 0 0,0 0 0 0 0,0 0 1 0 0,-1 0-1 0 0,1-1 0 0 0,-1 1 0 0 0,-1-1-70 0 0,-1 2-3 0 0,0 0-1 0 0,0 0 1 0 0,0-1 0 0 0,0 0-1 0 0,-1-1 1 0 0,1 1-1 0 0,-1-1 1 0 0,0-1-1 0 0,0 0 1 0 0,-4 1 3 0 0,22-13-530 0 0,-3 7 501 0 0,0 0-1 0 0,1 0 0 0 0,-1 1 1 0 0,1 0-1 0 0,0 1 0 0 0,0 0 0 0 0,0 0 1 0 0,0 0-1 0 0,0 1 0 0 0,0 0 1 0 0,1 1-1 0 0,-1 0 0 0 0,0 0 0 0 0,1 1 1 0 0,-1 0-1 0 0,0 0 0 0 0,0 1 0 0 0,0 0 1 0 0,0 1-1 0 0,0-1 0 0 0,-1 2 1 0 0,1-1-1 0 0,-1 1 0 0 0,7 4 30 0 0,31 26 1641 0 0,-43-33-1587 0 0,-1 0-1 0 0,0 0 0 0 0,1 1 1 0 0,-1-1-1 0 0,0 0 0 0 0,0 0 1 0 0,0 1-1 0 0,0-1 0 0 0,0 1 1 0 0,0-1-1 0 0,0 1 0 0 0,-1-1 1 0 0,1 1-1 0 0,0-1 0 0 0,-1 1 1 0 0,1 0-1 0 0,-1-1 0 0 0,0 1 1 0 0,1 0-1 0 0,-1-1 0 0 0,0 1 0 0 0,0 0 1 0 0,0 0-1 0 0,0-1 0 0 0,-1 1 1 0 0,1 0-1 0 0,0-1 0 0 0,-1 1 1 0 0,1 0-1 0 0,-1-1 0 0 0,1 1 1 0 0,-1-1-1 0 0,0 1 0 0 0,0-1 1 0 0,0 1-1 0 0,0-1 0 0 0,0 1 1 0 0,-1 0-54 0 0,-51 44 563 0 0,-1-20-550 0 0,16-11-5946 0 0,12-4-904 0 0</inkml:trace>
  <inkml:trace contextRef="#ctx0" brushRef="#br0" timeOffset="100200.085">10160 1851 7616 0 0,'0'0'222'0'0,"0"0"26"0"0,0 0 0 0 0,-3 5 234 0 0,6 7-242 0 0,17 57 1816 0 0,21-3-382 0 0,-27-41-1514 0 0,0-1 0 0 0,2 0 0 0 0,0-1 0 0 0,19 19-160 0 0,-20-23 35 0 0,-2-6 57 0 0,1-1 0 0 0,0 0 1 0 0,1-1-1 0 0,0-1 0 0 0,0 0 1 0 0,1-1-1 0 0,0-1 0 0 0,11 4-92 0 0,-23-10 41 0 0,86 38 287 0 0,134 55 13 0 0,-187-78-317 0 0,-1 1 1 0 0,0 2 0 0 0,-1 2-1 0 0,-2 1 1 0 0,16 14-25 0 0,48 32 16 0 0,-12-11-16 0 0,140 82 352 0 0,-187-120 104 0 0,0-3-1 0 0,1-1 1 0 0,1-2 0 0 0,18 3-456 0 0,-32-5 139 0 0,-26-12-119 0 0,0 0-117 0 0,-6-4-4762 0 0,-1 2-487 0 0</inkml:trace>
  <inkml:trace contextRef="#ctx0" brushRef="#br0" timeOffset="100973.377">10244 2144 4752 0 0,'0'0'101'0'0,"0"0"22"0"0,0 0 6 0 0,-1 0-17 0 0,-22 0 1799 0 0,22 0-1247 0 0,-13 7 1782 0 0,-13 27 316 0 0,16-7-1541 0 0,-5 11 750 0 0,-3-61-1550 0 0,-4-80-163 0 0,16 40-258 0 0,8 60-4 0 0,-1 1 0 0 0,0-1-1 0 0,1 0 1 0 0,-1 1 0 0 0,1-1-1 0 0,0 1 1 0 0,0 0-1 0 0,0-1 1 0 0,0 1 0 0 0,0 0-1 0 0,0-1 1 0 0,1 1-1 0 0,-1 0 1 0 0,1 0 0 0 0,-1 0-1 0 0,1 0 1 0 0,0 1-1 0 0,0-1 1 0 0,0 0 0 0 0,0 1-1 0 0,0-1 1 0 0,0 1 0 0 0,0-1-1 0 0,3 0 5 0 0,0 0 54 0 0,0 1 0 0 0,1-1 0 0 0,-1 1 0 0 0,1 0 0 0 0,-1 0 0 0 0,1 1 0 0 0,-1-1 0 0 0,1 1 0 0 0,-1 0 0 0 0,1 1 0 0 0,0-1 0 0 0,-1 1 0 0 0,0 1 0 0 0,1-1 0 0 0,-1 1 0 0 0,0-1 0 0 0,1 2-1 0 0,-1-1 1 0 0,2 2-54 0 0,58 34 444 0 0,-14 2-432 0 0,-47-36-70 0 0,7 5-63 0 0,0 1 0 0 0,-1 0 0 0 0,0 0 0 0 0,-1 1 0 0 0,0 0 0 0 0,-1 1 0 0 0,4 7 121 0 0,-8-11-4220 0 0,2-2-1422 0 0</inkml:trace>
  <inkml:trace contextRef="#ctx0" brushRef="#br0" timeOffset="94139.849">10858 5053 8432 0 0,'-1'1'190'0'0,"-18"73"1054"0"0,4-12 3338 0 0,15-61-4038 0 0,0-1 0 0 0,0 0-12 0 0,0 0-53 0 0,0 0-27 0 0,0 0-4 0 0,6-12 503 0 0,22-90 338 0 0,9-57-985 0 0,5 34-944 0 0,-6 70 592 0 0,-31 52 78 0 0,22 17 592 0 0,-13 9-564 0 0,0 1-1 0 0,-2 1 0 0 0,0 0 0 0 0,-2 1 1 0 0,-1 0-1 0 0,4 19-57 0 0,45 108 442 0 0,-30-102-96 0 0,-27-50-314 0 0,-1-1-169 0 0,0 0-78 0 0,0 0-10 0 0,0 0-156 0 0,-10-14-3270 0 0,4 4 2293 0 0</inkml:trace>
  <inkml:trace contextRef="#ctx0" brushRef="#br0" timeOffset="94408.362">10946 4947 12960 0 0,'0'0'381'0'0,"0"0"-6"0"0,0 0-205 0 0,0 0 37 0 0,0 0 45 0 0,0 0 11 0 0,7 0 387 0 0,173-11 2329 0 0,-102-3-3931 0 0,-49 8-2149 0 0,-14 3-2195 0 0</inkml:trace>
  <inkml:trace contextRef="#ctx0" brushRef="#br0" timeOffset="97947.425">11689 4763 9704 0 0,'-11'-3'725'0'0,"1"4"-418"0"0,-1-1 1 0 0,1 2-1 0 0,-1-1 0 0 0,1 2 0 0 0,0-1 1 0 0,0 1-1 0 0,0 1 0 0 0,0 0 0 0 0,0 0 1 0 0,1 1-1 0 0,-1 0 0 0 0,1 1 0 0 0,1 0 1 0 0,-1 0-1 0 0,1 1 0 0 0,0 0 0 0 0,1 0 1 0 0,-1 1-1 0 0,1 0 0 0 0,-4 7-307 0 0,8-13 48 0 0,0 1 0 0 0,-1 0 0 0 0,1 0 0 0 0,0 1 0 0 0,1-1 0 0 0,-1 1 0 0 0,1-1 0 0 0,-1 1 1 0 0,1 0-1 0 0,0 0 0 0 0,0 0 0 0 0,1 0 0 0 0,-1 0 0 0 0,1 1 0 0 0,0-1 0 0 0,0 0 0 0 0,1 1 0 0 0,-1-1 0 0 0,1 0 0 0 0,0 1 0 0 0,0-1 0 0 0,0 1 0 0 0,1-1 0 0 0,-1 0 0 0 0,1 1 0 0 0,0-1 0 0 0,1 0 0 0 0,-1 0 0 0 0,1 1 0 0 0,-1-1 0 0 0,1 0 0 0 0,1 0-48 0 0,-1-3 11 0 0,1 1 0 0 0,0-1 0 0 0,0 1 0 0 0,0-1 0 0 0,0 0 0 0 0,0 0-1 0 0,0-1 1 0 0,0 1 0 0 0,0 0 0 0 0,0-1 0 0 0,0 0 0 0 0,1 0 0 0 0,-1 0-1 0 0,0 0 1 0 0,0 0 0 0 0,0-1 0 0 0,0 1 0 0 0,0-1 0 0 0,0 0 0 0 0,0 0-1 0 0,0 0 1 0 0,0-1 0 0 0,0 1 0 0 0,0 0 0 0 0,0-1 0 0 0,-1 0 0 0 0,1 0-1 0 0,0 0-10 0 0,5-4-50 0 0,-1-1-1 0 0,1-1 1 0 0,-1 1-1 0 0,0-1 1 0 0,-1 0-1 0 0,0-1 1 0 0,0 1-1 0 0,-1-1 1 0 0,0 0-1 0 0,-1-1 1 0 0,0 1-1 0 0,0-1 1 0 0,-1 0-1 0 0,0 0 1 0 0,0 0-1 0 0,-1-1 51 0 0,14-40-48 0 0,-16 51 168 0 0,0 0 10 0 0,0 0-30 0 0,3 3-259 0 0,42 55 360 0 0,-40-51-169 0 0,0 0 0 0 0,0-1 0 0 0,1 1 0 0 0,0-1 0 0 0,0 0 0 0 0,0 0 0 0 0,1-1 0 0 0,0 0 0 0 0,5 3-32 0 0,-11-7 6 0 0,0 1 0 0 0,0-1 0 0 0,1 0 0 0 0,-1 0 0 0 0,1 0 0 0 0,-1 0 0 0 0,1 0 0 0 0,-1 0 0 0 0,1 0 0 0 0,0 0 0 0 0,-1-1 0 0 0,1 1 0 0 0,0-1 0 0 0,0 1 0 0 0,-1-1 0 0 0,1 0 0 0 0,0 1 0 0 0,0-1 0 0 0,0 0 0 0 0,-1 0 0 0 0,1-1 0 0 0,0 1 0 0 0,0 0 0 0 0,0 0 0 0 0,-1-1 0 0 0,1 1 0 0 0,0-1 0 0 0,0 0 0 0 0,-1 1 0 0 0,1-1 0 0 0,-1 0 0 0 0,1 0 0 0 0,0 0 0 0 0,-1 0 0 0 0,0 0 0 0 0,2-1-6 0 0,4-13 0 0 0,37-99-690 0 0,-43 114 754 0 0,-1 0 2 0 0,19 3-260 0 0,33 56 1051 0 0,-44-50-595 0 0,39 31 1227 0 0,-14-37-1247 0 0,-21-7-178 0 0,0-6-64 0 0,48-31-2386 0 0,-38 30-3337 0 0,-13 6 321 0 0</inkml:trace>
  <inkml:trace contextRef="#ctx0" brushRef="#br0" timeOffset="98440.894">12496 4623 12544 0 0,'0'0'365'0'0,"-9"-6"142"0"0,3 7-374 0 0,0-1 1 0 0,0 1 0 0 0,1 0 0 0 0,-1 0 0 0 0,0 0 0 0 0,1 1-1 0 0,-1 0 1 0 0,1 0 0 0 0,0 1 0 0 0,0-1 0 0 0,-1 1-1 0 0,0 1-133 0 0,-8 4 284 0 0,-1-1 24 0 0,1 1 0 0 0,0 1 0 0 0,0 1 0 0 0,1 0 1 0 0,0 1-1 0 0,1 0 0 0 0,0 0 0 0 0,0 2 0 0 0,-4 7-308 0 0,-10 43 148 0 0,24-59-137 0 0,1-1-1 0 0,0 1 1 0 0,0 0-1 0 0,1-1 1 0 0,-1 1-1 0 0,1 0 1 0 0,-1-1 0 0 0,1 1-1 0 0,0 0 1 0 0,1 0-1 0 0,-1-1 1 0 0,1 1-1 0 0,0 0 1 0 0,0 0-1 0 0,0-1 1 0 0,0 1-1 0 0,0-1 1 0 0,1 1 0 0 0,-1-1-1 0 0,1 0 1 0 0,0 0-1 0 0,0 1 1 0 0,1-1-11 0 0,26 6 74 0 0,-25-10-74 0 0,1 0 0 0 0,-1 0 0 0 0,1 0 0 0 0,-1 0 0 0 0,0 0 0 0 0,0-1 0 0 0,0 0 0 0 0,0 0 0 0 0,0 0 0 0 0,0 0 0 0 0,0-1 0 0 0,0 1 0 0 0,-1-1 0 0 0,0 0-1 0 0,1 0 1 0 0,-1 0 0 0 0,0-1 0 0 0,-1 1 0 0 0,1-1 0 0 0,0 1 0 0 0,0-2 0 0 0,9-20-128 0 0,33-95-567 0 0,-39 91 243 0 0,-1 0-1 0 0,-1-1 0 0 0,-2 1 0 0 0,-1-1 0 0 0,-1 1 0 0 0,-1-1 0 0 0,-5-21 453 0 0,-6 15 1263 0 0,11 36-1237 0 0,0 0 0 0 0,1 0 0 0 0,-1 0 0 0 0,1 0 0 0 0,-1 0 0 0 0,1 0 0 0 0,-1 1 0 0 0,1-1 0 0 0,-1 0 0 0 0,1 0 0 0 0,-1 0 0 0 0,1 1 0 0 0,-1-1 0 0 0,1 0 0 0 0,-1 0 0 0 0,1 1 0 0 0,-1-1 0 0 0,1 1 0 0 0,-1-1 0 0 0,1 0 0 0 0,0 1 0 0 0,-1-1 0 0 0,1 1 0 0 0,0-1 0 0 0,-1 1-1 0 0,1-1 1 0 0,0 1 0 0 0,0-1 0 0 0,-1 1 0 0 0,1-1 0 0 0,0 1 0 0 0,0-1 0 0 0,0 1 0 0 0,0-1 0 0 0,0 1 0 0 0,0-1 0 0 0,0 1 0 0 0,0 0 0 0 0,0-1 0 0 0,0 1 0 0 0,0-1 0 0 0,0 1-26 0 0,-3 15 103 0 0,1 1 0 0 0,1 0 0 0 0,1 0 0 0 0,0 0 0 0 0,1-1 0 0 0,1 1-1 0 0,0 0 1 0 0,1-1 0 0 0,3 9-103 0 0,5 33 418 0 0,29 122 1326 0 0,-3-55-1134 0 0,-24-114-2150 0 0,-7-7-3116 0 0,-5-3-1541 0 0</inkml:trace>
  <inkml:trace contextRef="#ctx0" brushRef="#br0" timeOffset="116426.058">17974 2494 11376 0 0,'-2'-1'256'0'0,"-3"0"-174"0"0,0 0 0 0 0,0-1 0 0 0,0 2 0 0 0,0-1 0 0 0,0 1 0 0 0,-1-1 0 0 0,1 1 0 0 0,0 1 0 0 0,0-1 0 0 0,0 1 0 0 0,0 0 0 0 0,-3 1-82 0 0,-3 1 155 0 0,0 0-1 0 0,0 0 1 0 0,0 2 0 0 0,1-1 0 0 0,-1 1 0 0 0,1 1 0 0 0,0 0 0 0 0,1 0 0 0 0,-1 1-1 0 0,1 0 1 0 0,1 1 0 0 0,-7 6-155 0 0,10-7 136 0 0,3-5-102 0 0,0-1-1 0 0,0 1 1 0 0,0 0 0 0 0,0 0 0 0 0,1 0-1 0 0,-1 0 1 0 0,0 0 0 0 0,1 0 0 0 0,0 1-1 0 0,-1-1 1 0 0,1 0 0 0 0,0 1 0 0 0,0-1-1 0 0,0 1 1 0 0,1-1 0 0 0,-1 1 0 0 0,0 0 0 0 0,1-1-1 0 0,0 1 1 0 0,0-1 0 0 0,0 1 0 0 0,0 0-1 0 0,0-1 1 0 0,0 1 0 0 0,1 0 0 0 0,-1-1-1 0 0,1 1 1 0 0,-1-1 0 0 0,1 1 0 0 0,0-1-1 0 0,0 1 1 0 0,1-1 0 0 0,-1 0 0 0 0,0 1 0 0 0,1-1-34 0 0,1-1 6 0 0,1 1 0 0 0,0-1 1 0 0,-1 0-1 0 0,1 0 1 0 0,0-1-1 0 0,0 1 0 0 0,-1-1 1 0 0,1 0-1 0 0,0 1 1 0 0,0-2-1 0 0,0 1 1 0 0,0 0-1 0 0,-1-1 0 0 0,1 0 1 0 0,0 0-1 0 0,-1 0 1 0 0,1 0-1 0 0,0-1 1 0 0,-1 1-1 0 0,1-1 0 0 0,-1 0 1 0 0,0 0-1 0 0,0 0 1 0 0,0-1-1 0 0,0 1 0 0 0,0-1 1 0 0,1 0-7 0 0,4-5-287 0 0,0 0-1 0 0,-1-1 1 0 0,0 0 0 0 0,0 0-1 0 0,-1 0 1 0 0,0-1 0 0 0,0 0-1 0 0,-1 0 1 0 0,-1 0 0 0 0,2-5 287 0 0,5-54-1264 0 0,-25 61 2536 0 0,31 36-756 0 0,-9-24-463 0 0,-1-1 1 0 0,0 0 0 0 0,1 0-1 0 0,-1 0 1 0 0,1-1 0 0 0,0 0-1 0 0,0-1 1 0 0,0 0 0 0 0,0 0-1 0 0,0 0 1 0 0,0-1 0 0 0,0-1-1 0 0,0 1 1 0 0,0-1 0 0 0,0 0-1 0 0,0-1 1 0 0,0 0 0 0 0,0 0-1 0 0,0-1 1 0 0,-1 0-54 0 0,2 0-73 0 0,1 0 0 0 0,-1 0 0 0 0,0-1 0 0 0,-1 0-1 0 0,1 0 1 0 0,-1-1 0 0 0,0 0 0 0 0,0-1 0 0 0,0 0 0 0 0,-1 0 0 0 0,0 0 0 0 0,0-1 0 0 0,0 0 0 0 0,-1 0 0 0 0,0-1 0 0 0,1-3 73 0 0,2-2-301 0 0,-1-1 0 0 0,0 0 0 0 0,-1 0-1 0 0,-1 0 1 0 0,0-1 0 0 0,-1 0 0 0 0,0 0 0 0 0,-2-1 0 0 0,1 0 301 0 0,-4 14 57 0 0,1 0-1 0 0,-1 0 1 0 0,1 0 0 0 0,-1 1-1 0 0,0-1 1 0 0,1 0-1 0 0,-1 0 1 0 0,0 0 0 0 0,0 0-1 0 0,-1 1 1 0 0,1-1-1 0 0,0 0 1 0 0,-1 0-1 0 0,1 0 1 0 0,-1 1 0 0 0,1-1-1 0 0,-1 0 1 0 0,0 0-1 0 0,0 1 1 0 0,0-1-1 0 0,0 1 1 0 0,0-1 0 0 0,0 1-1 0 0,0-1 1 0 0,0 1-1 0 0,-1 0 1 0 0,1-1-1 0 0,0 1 1 0 0,-1 0 0 0 0,1 0-1 0 0,-1 0 1 0 0,0 0-1 0 0,1 0 1 0 0,-1 0 0 0 0,0 1-1 0 0,1-1 1 0 0,-1 1-1 0 0,0-1 1 0 0,0 1-1 0 0,0-1 1 0 0,1 1 0 0 0,-1 0-1 0 0,0 0 1 0 0,0 0-1 0 0,0 0 1 0 0,0 0-1 0 0,0 0 1 0 0,1 1 0 0 0,-1-1-1 0 0,0 1 1 0 0,0-1-1 0 0,1 1 1 0 0,-2 0-57 0 0,-2 3 110 0 0,0 1 1 0 0,0-1 0 0 0,1 1-1 0 0,0 0 1 0 0,-1 0-1 0 0,2 0 1 0 0,-1 1-1 0 0,1-1 1 0 0,-1 1-1 0 0,2 0 1 0 0,-1 0 0 0 0,-1 6-111 0 0,-6 20 361 0 0,1 0 0 0 0,2 0 1 0 0,1 1-1 0 0,1-1 1 0 0,2 1-1 0 0,2 0 1 0 0,1 0-1 0 0,1 0 1 0 0,2 0-1 0 0,1 0 0 0 0,6 21-361 0 0,22 76 1319 0 0,-21-97-1141 0 0,-10-25-124 0 0,1-1-1 0 0,0 0 1 0 0,0 1-1 0 0,1-1 1 0 0,0 0 0 0 0,0-1-1 0 0,1 1 1 0 0,0 0-1 0 0,0-1 1 0 0,0 0-1 0 0,1 0 1 0 0,0 0-1 0 0,0-1 1 0 0,4 4-54 0 0,-8-9-211 0 0,-1 0-107 0 0,0 0-884 0 0,1-2-3615 0 0,2-8-1553 0 0</inkml:trace>
  <inkml:trace contextRef="#ctx0" brushRef="#br0" timeOffset="116686.188">18178 2641 12496 0 0,'0'-1'22'0'0,"-1"1"0"0"0,1-1 0 0 0,0 1 0 0 0,-1 0 0 0 0,1-1 1 0 0,0 1-1 0 0,0-1 0 0 0,0 1 0 0 0,-1-1 0 0 0,1 1 0 0 0,0-1 1 0 0,0 1-1 0 0,0-1 0 0 0,0 1 0 0 0,0-1 0 0 0,0 1 0 0 0,0-1 1 0 0,0 1-1 0 0,0 0 0 0 0,0-1 0 0 0,0 1 0 0 0,0-1 0 0 0,0 1 1 0 0,1-1-1 0 0,-1 1 0 0 0,0-1 0 0 0,0 1 0 0 0,0-1 0 0 0,1 1 0 0 0,-1-1 1 0 0,0 1-1 0 0,0 0 0 0 0,1-1 0 0 0,-1 1 0 0 0,0 0 0 0 0,1-1 1 0 0,-1 1-1 0 0,1 0 0 0 0,-1-1 0 0 0,0 1 0 0 0,1 0 0 0 0,-1 0 1 0 0,1-1-1 0 0,-1 1 0 0 0,1 0 0 0 0,-1 0 0 0 0,1 0 0 0 0,-1 0 1 0 0,1 0-1 0 0,-1 0 0 0 0,1 0 0 0 0,-1-1 0 0 0,1 1 0 0 0,-1 1 1 0 0,1-1-1 0 0,-1 0 0 0 0,1 0 0 0 0,-1 0 0 0 0,1 0 0 0 0,-1 0 1 0 0,0 0-1 0 0,1 1-22 0 0,37-6 395 0 0,118 30 1228 0 0,-34 1-2679 0 0,-96-20-4224 0 0</inkml:trace>
  <inkml:trace contextRef="#ctx0" brushRef="#br0" timeOffset="117519.113">12665 3634 11600 0 0,'0'0'264'0'0,"-14"1"636"0"0,8 0-790 0 0,-1 0 1 0 0,1 0-1 0 0,-1 0 1 0 0,1 1-1 0 0,0 0 1 0 0,0 1-1 0 0,0-1 1 0 0,0 1-1 0 0,0 0 1 0 0,1 1-1 0 0,-1-1 1 0 0,1 1-1 0 0,0 0 1 0 0,0 1-1 0 0,0-1 1 0 0,1 1-1 0 0,-1 0 1 0 0,1 0-1 0 0,1 0 1 0 0,-1 1-1 0 0,1-1 1 0 0,-1 1-1 0 0,2 0 1 0 0,-1 0-1 0 0,1 0 1 0 0,0 0 0 0 0,-1 4-111 0 0,2-5 16 0 0,1 0 0 0 0,0-1 1 0 0,0 1-1 0 0,0 0 1 0 0,0 0-1 0 0,1-1 1 0 0,0 1-1 0 0,0 0 1 0 0,0 0-1 0 0,1-1 1 0 0,0 1-1 0 0,-1-1 1 0 0,1 0-1 0 0,1 1 1 0 0,-1-1-1 0 0,1 0 0 0 0,0 0 1 0 0,0-1-1 0 0,0 1 1 0 0,2 2-17 0 0,1-2-21 0 0,1-1 1 0 0,-1 1-1 0 0,1-1 1 0 0,-1-1-1 0 0,1 1 1 0 0,0-1 0 0 0,0 0-1 0 0,0-1 1 0 0,0 0-1 0 0,0 0 1 0 0,1 0-1 0 0,-1-1 1 0 0,0 0-1 0 0,0 0 1 0 0,0-1-1 0 0,0 0 1 0 0,3-1 20 0 0,117-39-3526 0 0,-116 37 2961 0 0,41-26-3609 0 0,-42 11 1338 0 0,-10 19 3367 0 0,-20 18 3514 0 0,13 23-2088 0 0,8-37-1801 0 0,-1-2-48 0 0,1 0 0 0 0,-1 0 0 0 0,0 0-1 0 0,1 0 1 0 0,-1 0 0 0 0,1 0-1 0 0,0 0 1 0 0,0 0 0 0 0,0 0 0 0 0,0 0-1 0 0,0 0 1 0 0,0 0 0 0 0,1 0-1 0 0,-1-1 1 0 0,0 1 0 0 0,1-1-1 0 0,-1 1 1 0 0,1-1 0 0 0,0 1 0 0 0,1 0-108 0 0,3-1 24 0 0,0 1 0 0 0,0-1 1 0 0,0-1-1 0 0,0 1 1 0 0,1-1-1 0 0,-1 0 0 0 0,0-1 1 0 0,0 1-1 0 0,0-1 1 0 0,0 0-1 0 0,0-1 0 0 0,0 0 1 0 0,-1 1-1 0 0,1-2 1 0 0,0 1-1 0 0,-1-1 0 0 0,1 0 1 0 0,-1 0-1 0 0,0 0 0 0 0,0-1 1 0 0,0 0-1 0 0,-1 0 1 0 0,1 0-1 0 0,-1 0 0 0 0,0-1 1 0 0,0 0-1 0 0,2-4-24 0 0,-4 7-3 0 0,0 1 1 0 0,-1-1-1 0 0,1 0 0 0 0,-1 1 0 0 0,1-1 0 0 0,-1 0 0 0 0,0 0 1 0 0,0 0-1 0 0,0 0 0 0 0,0 0 0 0 0,0-1 0 0 0,0 1 1 0 0,-1 0-1 0 0,1 0 0 0 0,-1 0 0 0 0,0-1 0 0 0,1 1 0 0 0,-1 0 1 0 0,0-1-1 0 0,0 1 0 0 0,0 0 0 0 0,-1 0 0 0 0,1-1 1 0 0,0 1-1 0 0,-1 0 0 0 0,0 0 0 0 0,1-1 0 0 0,-1 1 0 0 0,0 0 1 0 0,0 0-1 0 0,0 0 0 0 0,-1 0 0 0 0,1 0 0 0 0,0 0 0 0 0,-1 1 1 0 0,1-1-1 0 0,-1 0 0 0 0,1 1 0 0 0,-1-1 0 0 0,0 1 1 0 0,0-1-1 0 0,0 1 0 0 0,-1 0 3 0 0,-37-16-969 0 0,22 14-2605 0 0,8 2-508 0 0</inkml:trace>
  <inkml:trace contextRef="#ctx0" brushRef="#br0" timeOffset="117842.928">13178 3473 13704 0 0,'0'0'306'0'0,"0"0"46"0"0,0 0 24 0 0,-2 16 94 0 0,8 26-254 0 0,1 27 1359 0 0,5 75 249 0 0,4-58-1696 0 0,-16-79-117 0 0,0-6-50 0 0,0-1 0 0 0,-1 1 0 0 0,1-1-1 0 0,0 1 1 0 0,-1 0 0 0 0,1-1 0 0 0,0 1 0 0 0,0-1 0 0 0,-1 1 0 0 0,1 0 0 0 0,0-1 0 0 0,0 1 0 0 0,0-1 0 0 0,0 1 0 0 0,0 0 0 0 0,0-1-1 0 0,0 1 1 0 0,0 0 0 0 0,0-1 0 0 0,0 1 0 0 0,0-1 0 0 0,0 1 0 0 0,1 0 0 0 0,-1-1 0 0 0,0 1 0 0 0,0-1 0 0 0,1 1 0 0 0,-1-1 0 0 0,0 1 0 0 0,1-1-1 0 0,-1 1 1 0 0,0-1 0 0 0,1 1 0 0 0,-1-1 0 0 0,1 1 0 0 0,-1-1 0 0 0,1 1 0 0 0,-1-1 0 0 0,1 0 0 0 0,-1 1 0 0 0,1-1 0 0 0,-1 0 0 0 0,1 0 0 0 0,0 1-1 0 0,-1-1 1 0 0,1 0 0 0 0,-1 0 0 0 0,1 0 0 0 0,0 0 0 0 0,-1 0 0 0 0,1 0 0 0 0,-1 0 0 0 0,1 0 0 0 0,0 0 0 0 0,-1 0 0 0 0,1 0 0 0 0,0 0-1 0 0,0 0 40 0 0,3-14-2841 0 0,-4 5 1379 0 0</inkml:trace>
  <inkml:trace contextRef="#ctx0" brushRef="#br0" timeOffset="118150.26">13324 3393 13016 0 0,'0'0'297'0'0,"0"0"39"0"0,0 6 333 0 0,-6 80 906 0 0,12-15 498 0 0,9 27-41 0 0,-11-37-1749 0 0,1-24-237 0 0,22 75 176 0 0,-8-87-1470 0 0,-18-24-488 0 0,-1-1-4653 0 0</inkml:trace>
  <inkml:trace contextRef="#ctx0" brushRef="#br0" timeOffset="118429.411">13515 3623 14368 0 0,'0'0'330'0'0,"0"0"45"0"0,0 0 17 0 0,0 0-47 0 0,3 9-211 0 0,26 114 3609 0 0,-14-80-3188 0 0,-6-39-2104 0 0,-4-11-3536 0 0,2 1-779 0 0</inkml:trace>
  <inkml:trace contextRef="#ctx0" brushRef="#br0" timeOffset="118430.411">13583 3511 11488 0 0,'0'0'256'0'0,"0"0"48"0"0,0-6 16 0 0,0 6 0 0 0,-4-2-256 0 0,4 2-64 0 0,0 0 0 0 0,0 0 0 0 0,-6-4 240 0 0,3 2 40 0 0,-1 2 8 0 0,4 0 0 0 0,-3 2-288 0 0,3-2 0 0 0,0 0 0 0 0,-6 6-3656 0 0,6 0-792 0 0</inkml:trace>
  <inkml:trace contextRef="#ctx0" brushRef="#br0" timeOffset="118740.245">13857 3488 14336 0 0,'-10'3'1097'0'0,"3"-2"-1027"0"0,0 1 0 0 0,1 0 0 0 0,-1 1 0 0 0,1 0 0 0 0,-1 0 0 0 0,1 0 0 0 0,0 0 0 0 0,0 1 1 0 0,0 0-1 0 0,1 1 0 0 0,-1-1 0 0 0,1 1 0 0 0,0 0 0 0 0,0 0 0 0 0,1 1 0 0 0,0-1 0 0 0,0 1 0 0 0,-3 5-70 0 0,19 31 273 0 0,34-7-209 0 0,17 2 450 0 0,-62-36-308 0 0,0 7 264 0 0,-9 10 636 0 0,-66 10-530 0 0,26-16-1575 0 0,17-9-2880 0 0,30-3-1674 0 0</inkml:trace>
  <inkml:trace contextRef="#ctx0" brushRef="#br0" timeOffset="119015.845">13983 3571 14600 0 0,'0'0'330'0'0,"0"0"45"0"0,13 8 505 0 0,-6-3-840 0 0,-5-4 103 0 0,0 0 0 0 0,0 0 0 0 0,0 0 0 0 0,0 0 0 0 0,0 1 1 0 0,0-1-1 0 0,-1 1 0 0 0,1-1 0 0 0,-1 1 0 0 0,1 0 0 0 0,-1-1 1 0 0,1 1-1 0 0,-1 0 0 0 0,0 0 0 0 0,0 0 0 0 0,0 0 0 0 0,0 0 0 0 0,0 0 1 0 0,0 1-1 0 0,-1-1 0 0 0,1 0 0 0 0,0 2-143 0 0,12 37 1536 0 0,4 3-437 0 0,-12-2-1061 0 0,4-22-64 0 0,-8-19-120 0 0,8 5-599 0 0,2 2-6053 0 0,-2-8 626 0 0</inkml:trace>
  <inkml:trace contextRef="#ctx0" brushRef="#br0" timeOffset="113701.461">14920 2730 13248 0 0,'0'0'298'0'0,"-5"1"840"0"0,-7 2-849 0 0,-1 2 0 0 0,1-1 1 0 0,0 2-1 0 0,1 0 0 0 0,-1 0 1 0 0,1 1-1 0 0,1 0 0 0 0,-1 1 0 0 0,-7 7-289 0 0,-2 1 492 0 0,-17 26-40 0 0,8 35-62 0 0,34-22-221 0 0,17-27 48 0 0,-21-26-187 0 0,0-1 0 0 0,0 0 0 0 0,0 1 0 0 0,0-1 0 0 0,0 0 0 0 0,0 0 0 0 0,1 0 0 0 0,-1 0 0 0 0,0 0 0 0 0,1 0 0 0 0,-1-1 0 0 0,1 1 0 0 0,-1 0 0 0 0,1-1 0 0 0,-1 1 0 0 0,1-1 0 0 0,-1 1 0 0 0,1-1 0 0 0,0 0 0 0 0,-1 0-1 0 0,1 0 1 0 0,0 0 0 0 0,-1 0 0 0 0,1 0 0 0 0,-1 0 0 0 0,1 0 0 0 0,0-1 0 0 0,-1 1 0 0 0,1 0 0 0 0,0-1-30 0 0,7-1 9 0 0,0 0 0 0 0,0 0 0 0 0,0-1 1 0 0,0 0-1 0 0,-1-1 0 0 0,1 0 0 0 0,-1 0 0 0 0,0-1 0 0 0,0 0 0 0 0,-1 0 0 0 0,1-1 0 0 0,0-1-9 0 0,50-67 268 0 0,-2-21-384 0 0,-18 23-364 0 0,-31 45 322 0 0,-4 18 106 0 0,0 0 0 0 0,-1 0 1 0 0,0 0-1 0 0,-1 0 0 0 0,0 0 1 0 0,0 0-1 0 0,-1-1 0 0 0,0 1 0 0 0,-1-8 52 0 0,-1-6-13 0 0,3 21 12 0 0,-1 0-1 0 0,0 0 1 0 0,1 0-1 0 0,-1 0 1 0 0,0 0 0 0 0,0 0-1 0 0,-1 0 1 0 0,1 0-1 0 0,0 0 1 0 0,-1 0-1 0 0,1 0 1 0 0,-1 0-1 0 0,1 0 1 0 0,-1 0-1 0 0,0 0 1 0 0,0 0-1 0 0,0 0 1 0 0,0 0 0 0 0,0 1-1 0 0,0-1 1 0 0,-1 0-1 0 0,1 1 1 0 0,-1-1-1 0 0,1 1 1 0 0,-1 0-1 0 0,1-1 1 0 0,-1 1-1 0 0,0 0 1 0 0,0 0-1 0 0,1 0 1 0 0,-1 0 0 0 0,0 0-1 0 0,0 0 2 0 0,-12 6 113 0 0,9-1-112 0 0,1 0 0 0 0,-1 1 0 0 0,1-1-1 0 0,0 1 1 0 0,1 0 0 0 0,-1 0-1 0 0,1 1 1 0 0,0-1 0 0 0,0 1-1 0 0,1 0 1 0 0,-1-1 0 0 0,1 1 0 0 0,1 0-1 0 0,-1 0 1 0 0,1 1 0 0 0,0-1-1 0 0,0 1 0 0 0,-8 61 0 0 0,13-17 0 0 0,25 39 144 0 0,8-32 400 0 0,-35-55-532 0 0,1 0 0 0 0,-1-1-1 0 0,1 1 1 0 0,0 0-1 0 0,0-1 1 0 0,0 0 0 0 0,0 1-1 0 0,0-1 1 0 0,0 0 0 0 0,1-1-1 0 0,-1 1 1 0 0,1 0-1 0 0,-1-1 1 0 0,1 0 0 0 0,-1 0-1 0 0,1 0 1 0 0,0 0-1 0 0,0-1 1 0 0,-1 0 0 0 0,1 1-1 0 0,0-1 1 0 0,0 0-1 0 0,0-1 1 0 0,-1 1 0 0 0,1-1-1 0 0,0 0 1 0 0,-1 0 0 0 0,1 0-1 0 0,0 0 1 0 0,-1 0-1 0 0,3-2-11 0 0,61-32 246 0 0,-23-7-182 0 0,-10-2-208 0 0,-7-8-134 0 0,-26 48 236 0 0,0 3 23 0 0,-1 0 0 0 0,0 1 1 0 0,1-1-1 0 0,-1 0 0 0 0,0 0 0 0 0,0 0 0 0 0,1 0 1 0 0,-1 1-1 0 0,0-1 0 0 0,0 0 0 0 0,0 0 1 0 0,0 0-1 0 0,0 0 0 0 0,0 0 0 0 0,0 1 0 0 0,-1-1 1 0 0,1 0-1 0 0,0 0 0 0 0,0 0 0 0 0,-1 0 0 0 0,1 1 1 0 0,0-1-1 0 0,-1 0 0 0 0,1 0 0 0 0,-1 1 0 0 0,1-1 1 0 0,-1 0-1 0 0,1 1 0 0 0,-1-1 0 0 0,1 0 0 0 0,-1 1 1 0 0,0-1-1 0 0,1 1 0 0 0,-1-1 19 0 0,-39-13-423 0 0,20 28 327 0 0,4 21 96 0 0,13-21 0 0 0,5 35 328 0 0,-5 5-48 0 0,9-22 260 0 0,-4-30-528 0 0,0 0-1 0 0,1-1 0 0 0,-1 1 0 0 0,1 0 0 0 0,-1-1 0 0 0,1 0 0 0 0,0 1 0 0 0,-1-1 1 0 0,1 0-1 0 0,0-1 0 0 0,0 1 0 0 0,0 0 0 0 0,0-1 0 0 0,0 1 0 0 0,0-1 0 0 0,0 0 1 0 0,0 0-1 0 0,0-1 0 0 0,0 1 0 0 0,-1 0 0 0 0,1-1 0 0 0,0 0 0 0 0,2 0-11 0 0,3-3 8 0 0,-1 0-1 0 0,1-1 1 0 0,-1 0-1 0 0,0 0 1 0 0,-1 0 0 0 0,0-1-1 0 0,1 0 1 0 0,-2 0-1 0 0,1-1 1 0 0,-1 1-1 0 0,0-1 1 0 0,0 0-1 0 0,-1-1 1 0 0,1 0-8 0 0,21-29-214 0 0,28-23-786 0 0,-48 57 986 0 0,13 20-156 0 0,-8 94 685 0 0,8-31 21 0 0,-18-79-523 0 0,0 0 1 0 0,0-1-1 0 0,0 1 0 0 0,0 0 1 0 0,0-1-1 0 0,0 1 0 0 0,0-1 1 0 0,0 1-1 0 0,0-1 0 0 0,1 1 1 0 0,-1-1-1 0 0,0 0 0 0 0,0 0 1 0 0,1 0-1 0 0,-1 1 0 0 0,0-1 1 0 0,0-1-1 0 0,1 1 0 0 0,-1 0 1 0 0,0 0-1 0 0,0 0 0 0 0,0-1 1 0 0,1 1-1 0 0,-1 0 0 0 0,0-1 1 0 0,0 1-1 0 0,0-1 0 0 0,0 1 1 0 0,0-1-1 0 0,0 0 0 0 0,0 0 1 0 0,0 1-1 0 0,0-1 0 0 0,0 0 1 0 0,0 0-1 0 0,0 0 0 0 0,0 0-13 0 0,113-108 352 0 0,-112 106-358 0 0,0 0 1 0 0,1 1-1 0 0,0-1 0 0 0,-1 1 0 0 0,1 0 0 0 0,0 0 0 0 0,0 0 0 0 0,0 0 0 0 0,0 0 0 0 0,1 1 0 0 0,-1-1 0 0 0,0 1 0 0 0,1 0 0 0 0,-1 0 0 0 0,1 0 0 0 0,-1 1 0 0 0,1-1 1 0 0,-1 1-1 0 0,1 0 0 0 0,-1 0 0 0 0,1 0 0 0 0,-1 0 0 0 0,1 0 0 0 0,0 1 0 0 0,-1 0 0 0 0,0 0 0 0 0,1 0 0 0 0,-1 0 0 0 0,1 0 0 0 0,-1 1 0 0 0,0-1 0 0 0,0 1 1 0 0,0 0-1 0 0,0 0 0 0 0,0 0 0 0 0,0 1 0 0 0,-1-1 0 0 0,1 1 0 0 0,-1-1 0 0 0,1 1 6 0 0,1 18 107 0 0,6 56-15 0 0,-1-70-1112 0 0,1-6-4495 0 0,0-1-639 0 0</inkml:trace>
  <inkml:trace contextRef="#ctx0" brushRef="#br0" timeOffset="114083.632">16245 2594 13824 0 0,'0'0'406'0'0,"0"0"-4"0"0,-4 1-242 0 0,-1 1-112 0 0,-1 13 872 0 0,2 20 15 0 0,2-30-792 0 0,0 0-1 0 0,1 0 0 0 0,-1 0 1 0 0,1 1-1 0 0,1-1 0 0 0,-1 0 0 0 0,1 0 1 0 0,0 1-1 0 0,0-1 0 0 0,1 0 1 0 0,-1 1-1 0 0,1-1 0 0 0,0 0 0 0 0,1 2-142 0 0,4 30 219 0 0,14 38 113 0 0,-4-41 133 0 0,-9-3 151 0 0,-7-30-520 0 0,-11 11 318 0 0,-12-5-207 0 0,0-2 0 0 0,0 0 0 0 0,-1-1 0 0 0,0-1 0 0 0,0-2 0 0 0,-11 0-207 0 0,22-2-158 0 0,0 0 0 0 0,0 0 0 0 0,0-1 0 0 0,1-1 0 0 0,-1 0 0 0 0,1-1 0 0 0,-1 0 0 0 0,-7-5 158 0 0,7-5-1668 0 0,11 7-3886 0 0,2 1-303 0 0</inkml:trace>
  <inkml:trace contextRef="#ctx0" brushRef="#br0" timeOffset="114605.667">16400 2457 11920 0 0,'0'0'266'0'0,"0"0"44"0"0,0 0 14 0 0,0 0-31 0 0,-7 3-182 0 0,-62 59 1939 0 0,38-29-675 0 0,-40 53 231 0 0,-77 42-1347 0 0,51-50-859 0 0,74-54-2402 0 0,16-16-2478 0 0</inkml:trace>
  <inkml:trace contextRef="#ctx0" brushRef="#br0" timeOffset="114907.88">16464 2696 15752 0 0,'0'0'356'0'0,"0"0"49"0"0,0 0 21 0 0,-5 5 98 0 0,-4 14-466 0 0,4-6 716 0 0,-4 33 1310 0 0,9-38-2072 0 0,3-4-73 0 0,-3-3-264 0 0,0-1-142 0 0,0 0-1232 0 0,0 0-4772 0 0</inkml:trace>
  <inkml:trace contextRef="#ctx0" brushRef="#br0" timeOffset="115231.575">16811 2348 14600 0 0,'0'0'330'0'0,"-1"2"45"0"0,-38 99 706 0 0,17 3 511 0 0,12-42-232 0 0,5-39-1180 0 0,1 0 1 0 0,2 0-1 0 0,0 1 0 0 0,1-1 0 0 0,2 17-180 0 0,0-32-508 0 0,1 14 1404 0 0,-2 6-6995 0 0,0-28-149 0 0</inkml:trace>
  <inkml:trace contextRef="#ctx0" brushRef="#br0" timeOffset="115713.262">16659 2641 11664 0 0,'3'-3'562'0'0,"8"-4"-280"0"0,0 1 0 0 0,0 1 0 0 0,1 0 1 0 0,0 0-1 0 0,0 1 0 0 0,0 1 0 0 0,0 0 0 0 0,1 1 0 0 0,-1 0 0 0 0,1 1 0 0 0,-1 0 0 0 0,11 1-282 0 0,5-2 637 0 0,82-10 782 0 0,-32 7-967 0 0,-69 27-66 0 0,-32 102 1212 0 0,24-124-1502 0 0,28-2-15 0 0,-26 1-83 0 0,85-56-1502 0 0,-67 46 1991 0 0,-17 7-602 0 0,1 0 1 0 0,-1 1-1 0 0,1 0 1 0 0,0 0-1 0 0,0 0 1 0 0,1 1-1 0 0,-1 0 1 0 0,0 0 0 0 0,1 0-1 0 0,-1 1 1 0 0,1-1-1 0 0,0 1 1 0 0,-1 1-1 0 0,1-1 1 0 0,0 1-1 0 0,0 0 1 0 0,-1 0 0 0 0,1 1-1 0 0,0-1 1 0 0,-1 1-1 0 0,1 1 1 0 0,0-1-1 0 0,-1 1 1 0 0,1 0-1 0 0,1 1 116 0 0,-1 3 102 0 0,-1 0 0 0 0,0 1 0 0 0,0 0 0 0 0,-1 0 0 0 0,0 0 0 0 0,0 0 0 0 0,0 1 0 0 0,-1-1 0 0 0,0 1 0 0 0,-1 0 0 0 0,0 0 0 0 0,0 0 0 0 0,-1 0 0 0 0,0 0 0 0 0,0 1 0 0 0,0-1 0 0 0,-1 0 0 0 0,-1 4-103 0 0,-6 171 1521 0 0,-11-56-1041 0 0,-6-36 91 0 0,23-86-512 0 0,-1-1 1 0 0,0 0-1 0 0,0 0 0 0 0,-1 0 1 0 0,1 0-1 0 0,-1-1 0 0 0,0 1 0 0 0,0-1 1 0 0,0 1-1 0 0,0-1 0 0 0,0 0 1 0 0,-1 0-1 0 0,0-1 0 0 0,1 1 1 0 0,-1-1-1 0 0,0 0 0 0 0,0 0 0 0 0,0 0 1 0 0,-1 0-1 0 0,1-1 0 0 0,0 1 1 0 0,-1-1-1 0 0,-2 0-59 0 0,-3 1 48 0 0,1 0 1 0 0,-1-1-1 0 0,0 0 1 0 0,0-1-1 0 0,0 0 0 0 0,0-1 1 0 0,0 0-1 0 0,0 0 1 0 0,0-1-1 0 0,-2-1-48 0 0,-47-22-694 0 0,34-6-4417 0 0,21 22 3210 0 0</inkml:trace>
  <inkml:trace contextRef="#ctx0" brushRef="#br0" timeOffset="110623.584">12087 3023 8536 0 0,'0'0'249'0'0,"0"0"-1"0"0,0 0-103 0 0,0 0 143 0 0,0 0 86 0 0,0 0 11 0 0,-8 13 326 0 0,12 86 1457 0 0,0-55-1240 0 0,-4-43-768 0 0,0 7 616 0 0,1-8-717 0 0,-1 0 0 0 0,1 0 1 0 0,0 0-1 0 0,0 0 0 0 0,-1 0 1 0 0,1 0-1 0 0,0-1 0 0 0,-1 1 1 0 0,1 0-1 0 0,0 0 1 0 0,0 0-1 0 0,-1-1 0 0 0,1 1 1 0 0,-1 0-1 0 0,1-1 0 0 0,0 1 1 0 0,-1-1-1 0 0,1 1 1 0 0,-1-1-1 0 0,1 1 0 0 0,-1-1 1 0 0,1 1-1 0 0,-1-1 0 0 0,1 1 1 0 0,-1-1-1 0 0,1 0 0 0 0,-1 1 1 0 0,0-1-1 0 0,1 0 1 0 0,-1 1-1 0 0,0-1 0 0 0,0 0 1 0 0,0 1-1 0 0,0-1 0 0 0,1 0 1 0 0,-1 1-1 0 0,0-1 1 0 0,0 0-1 0 0,0 0 0 0 0,0 1 1 0 0,0-1-1 0 0,-1 0 0 0 0,1 0 1 0 0,0 1-1 0 0,0-1 0 0 0,0 0 1 0 0,-1 0-60 0 0,3-3 177 0 0,15-79-113 0 0,-4 32-113 0 0,-10 32-18 0 0,2-1 0 0 0,0 1-1 0 0,1 0 1 0 0,1 0 0 0 0,1 1 0 0 0,1 0-1 0 0,8-13 68 0 0,-14 27-1 0 0,-3 3-5 0 0,1 0-1 0 0,-1-1 0 0 0,1 1 0 0 0,0 0 0 0 0,0 0 0 0 0,0 0 1 0 0,0 0-1 0 0,0 0 0 0 0,0 0 0 0 0,0 0 0 0 0,0 0 0 0 0,0 0 1 0 0,1 0-1 0 0,-1 0 0 0 0,0 1 0 0 0,0-1 0 0 0,1 0 0 0 0,-1 1 1 0 0,1-1-1 0 0,-1 1 0 0 0,0 0 0 0 0,1-1 0 0 0,-1 1 0 0 0,1 0 1 0 0,-1 0-1 0 0,1 0 0 0 0,-1 0 0 0 0,1 0 0 0 0,-1 0 0 0 0,1 0 0 0 0,-1 1 1 0 0,0-1-1 0 0,2 1 7 0 0,65 40-70 0 0,-56-31 70 0 0,0 1 0 0 0,-1 0 0 0 0,0 1 0 0 0,-1 0 0 0 0,-1 0 0 0 0,1 1 0 0 0,-2 0 0 0 0,0 1 0 0 0,2 4 0 0 0,21 52 388 0 0,-31-66-350 0 0,1 5 71 0 0,0 1 0 0 0,0 0-1 0 0,-1 0 1 0 0,-1 0-1 0 0,1-1 1 0 0,-2 1 0 0 0,1 0-1 0 0,-4 8-108 0 0,-40 79 357 0 0,45-96-437 0 0,0-1-80 0 0,0 0-28 0 0,0 0-785 0 0,0 0-3283 0 0,0 0-1410 0 0</inkml:trace>
  <inkml:trace contextRef="#ctx0" brushRef="#br0" timeOffset="111080.69">12629 2916 13040 0 0,'0'0'297'0'0,"0"0"39"0"0,0 0 19 0 0,0 0-34 0 0,-3 8-186 0 0,-2 1 42 0 0,2 0 1 0 0,0 1 0 0 0,0-1 0 0 0,0 1 0 0 0,1-1 0 0 0,1 1 0 0 0,-1 0-1 0 0,2-1 1 0 0,-1 1 0 0 0,1 0 0 0 0,1 0 0 0 0,0 0 0 0 0,0-1 0 0 0,1 1-1 0 0,0 0-177 0 0,7 18 168 0 0,-8-27-146 0 0,-1 0-1 0 0,0 0 0 0 0,1 0 0 0 0,-1 1 1 0 0,1-1-1 0 0,-1 0 0 0 0,1-1 0 0 0,-1 1 0 0 0,1 0 1 0 0,0 0-1 0 0,0 0 0 0 0,-1 0 0 0 0,1 0 0 0 0,0-1 1 0 0,0 1-1 0 0,0 0 0 0 0,0-1 0 0 0,0 1 0 0 0,0 0 1 0 0,0-1-1 0 0,0 0 0 0 0,0 1 0 0 0,0-1 1 0 0,0 1-1 0 0,0-1 0 0 0,0 0 0 0 0,0 0 0 0 0,1 0 1 0 0,-1 0-1 0 0,0 0 0 0 0,0 0 0 0 0,0 0 0 0 0,0 0 1 0 0,0 0-1 0 0,0 0 0 0 0,1-1 0 0 0,-1 1 0 0 0,0 0 1 0 0,0-1-1 0 0,0 1-21 0 0,40-27 194 0 0,-35 18-216 0 0,1 1 0 0 0,-1-1 1 0 0,-1 0-1 0 0,0 0 0 0 0,0-1 0 0 0,-1 1 0 0 0,0-1 0 0 0,-1 0 0 0 0,0 0 0 0 0,0-4 22 0 0,-2 15-3 0 0,-1-1-1 0 0,0 0 1 0 0,0 0-1 0 0,0 0 0 0 0,1 1 1 0 0,-1-1-1 0 0,0 0 1 0 0,1 0-1 0 0,-1 0 0 0 0,0 0 1 0 0,0 1-1 0 0,1-1 1 0 0,-1 0-1 0 0,0 0 1 0 0,1 0-1 0 0,-1 0 0 0 0,0 0 1 0 0,1 0-1 0 0,-1 0 1 0 0,0 0-1 0 0,1 0 0 0 0,-1 0 1 0 0,0 0-1 0 0,0 0 1 0 0,1 0-1 0 0,-1 0 0 0 0,0 0 1 0 0,1 0-1 0 0,-1 0 1 0 0,0-1-1 0 0,1 1 0 0 0,-1 0 1 0 0,0 0-1 0 0,0 0 1 0 0,1 0-1 0 0,-1-1 0 0 0,0 1 1 0 0,0 0-1 0 0,1 0 1 0 0,-1-1-1 0 0,0 1 0 0 0,0 0 1 0 0,0 0-1 0 0,1-1 1 0 0,-1 1-1 0 0,0 0 0 0 0,0 0 1 0 0,0-1-1 0 0,0 1 1 0 0,0 0-1 0 0,0-1 0 0 0,0 1 1 0 0,0 0-1 0 0,0-1 1 0 0,0 1-1 0 0,0 0 0 0 0,0-1 1 0 0,0 1-1 0 0,0 0 1 0 0,0-1-1 0 0,0 1 1 0 0,0 0-1 0 0,0 0 0 0 0,0-1 1 0 0,0 1-1 0 0,0 0 1 0 0,0-1-1 0 0,-1 1 0 0 0,1 0 4 0 0,9 26-51 0 0,-7-20 156 0 0,17 31 281 0 0,-9-11-102 0 0,10-6-16 0 0,-5-12-420 0 0,-14-7-641 0 0,-1-1-292 0 0,1 0-60 0 0,4-3-7 0 0</inkml:trace>
  <inkml:trace contextRef="#ctx0" brushRef="#br0" timeOffset="111693.258">12994 2931 11168 0 0,'0'0'330'0'0,"0"0"-8"0"0,0 1-210 0 0,-3 56 513 0 0,6 5 2264 0 0,-3-62-2880 0 0,0 0 0 0 0,0 0-1 0 0,1 0 1 0 0,-1 0 0 0 0,0 0 0 0 0,0-1-1 0 0,1 1 1 0 0,-1 0 0 0 0,0 0 0 0 0,1 0-1 0 0,-1 0 1 0 0,0 0 0 0 0,1 0-1 0 0,-1 0 1 0 0,0 0 0 0 0,1 0 0 0 0,-1 0-1 0 0,0 0 1 0 0,0 0 0 0 0,1 0 0 0 0,-1 0-1 0 0,0 1 1 0 0,1-1 0 0 0,-1 0 0 0 0,0 0-1 0 0,0 0 1 0 0,1 0 0 0 0,-1 0-1 0 0,0 1 1 0 0,1-1 0 0 0,-1 0 0 0 0,0 0-1 0 0,0 0 1 0 0,0 1 0 0 0,1-1 0 0 0,-1 0-1 0 0,0 0 1 0 0,0 1 0 0 0,0-1 0 0 0,0 0-1 0 0,0 1 1 0 0,1-1 0 0 0,-1 0-1 0 0,0 0 1 0 0,0 1 0 0 0,0-1 0 0 0,0 0-1 0 0,0 1 1 0 0,0-1-9 0 0,6-8-406 0 0,19-61-3048 0 0,-3 32 1712 0 0,-22 37 1757 0 0,0-1 1 0 0,1 1-1 0 0,-1 0 1 0 0,1 0-1 0 0,-1-1 1 0 0,0 1-1 0 0,1 0 1 0 0,-1 0 0 0 0,1-1-1 0 0,-1 1 1 0 0,1 0-1 0 0,-1 0 1 0 0,1 0-1 0 0,-1 0 1 0 0,1 0-1 0 0,-1 0 1 0 0,1 0-1 0 0,-1 0 1 0 0,1 0-1 0 0,-1 0 1 0 0,1 0-1 0 0,-1 0 1 0 0,1 0 0 0 0,-1 0-1 0 0,1 0 1 0 0,-1 1-1 0 0,1-1 1 0 0,-1 0-1 0 0,0 0 1 0 0,1 0-1 0 0,-1 1 1 0 0,1-1-1 0 0,-1 0 1 0 0,0 1-1 0 0,1-1 1 0 0,-1 0-1 0 0,1 1 1 0 0,-1-1 0 0 0,0 0-1 0 0,0 1 1 0 0,1-1-1 0 0,-1 1 1 0 0,0-1-1 0 0,0 1 1 0 0,1-1-1 0 0,-1 1 1 0 0,0-1-1 0 0,0 1 1 0 0,0-1-1 0 0,0 1 1 0 0,0-1-1 0 0,0 1 1 0 0,0-1-16 0 0,0 1-1 0 0,40 98 3211 0 0,-26-77-2157 0 0,-13-22-1044 0 0,0 0 1 0 0,0 1-1 0 0,-1-1 1 0 0,1 0-1 0 0,0 0 1 0 0,0 1-1 0 0,0-1 1 0 0,-1 0 0 0 0,1 0-1 0 0,0 0 1 0 0,0 0-1 0 0,0 0 1 0 0,0 0-1 0 0,0 0 1 0 0,-1-1-1 0 0,1 1 1 0 0,0 0-1 0 0,0 0 1 0 0,0-1-1 0 0,-1 1 1 0 0,1 0-1 0 0,0-1 1 0 0,0 1-1 0 0,-1-1 1 0 0,1 1-1 0 0,0-1 1 0 0,-1 1-1 0 0,1-1 1 0 0,-1 1-1 0 0,1-1 1 0 0,-1 0-1 0 0,1 1 1 0 0,-1-1-1 0 0,1 0 1 0 0,-1 0-1 0 0,1 1 1 0 0,-1-1 0 0 0,0 0-1 0 0,0 0 1 0 0,1 0-1 0 0,-1 0-9 0 0,20-38-1243 0 0,-20 38 1225 0 0,35-58-2211 0 0,-29 53 2086 0 0,-5 6 182 0 0,0 0 0 0 0,0-1 0 0 0,0 1-1 0 0,0-1 1 0 0,0 1 0 0 0,0 0-1 0 0,0 0 1 0 0,0 0 0 0 0,0 0 0 0 0,0-1-1 0 0,0 1 1 0 0,0 1 0 0 0,1-1 0 0 0,-1 0-1 0 0,0 0 1 0 0,0 0 0 0 0,0 0 0 0 0,0 1-1 0 0,0-1 1 0 0,0 1 0 0 0,0-1 0 0 0,0 1-1 0 0,0-1 1 0 0,0 1 0 0 0,0-1-1 0 0,-1 1 1 0 0,1 0 0 0 0,0-1 0 0 0,0 1-1 0 0,0 0 1 0 0,-1 0 0 0 0,1 0 0 0 0,0 0-1 0 0,-1 0 1 0 0,1-1 0 0 0,-1 1 0 0 0,1 0-1 0 0,-1 1-38 0 0,23 38 1486 0 0,-7 6-456 0 0,4 10-635 0 0,-20-55-450 0 0,0-1-45 0 0,7 3-4494 0 0,3-2-450 0 0</inkml:trace>
  <inkml:trace contextRef="#ctx0" brushRef="#br0" timeOffset="112627.304">13424 2745 12816 0 0,'0'0'289'0'0,"0"0"40"0"0,0 0 22 0 0,1 8 68 0 0,41 142 1607 0 0,-1-42-793 0 0,-2-27-941 0 0,-36-77-218 0 0,-2-3-12 0 0,-1-1-143 0 0,0 0-180 0 0,0 0-49 0 0,-21-29-1641 0 0,20 25 1839 0 0,0 1 0 0 0,0-1 0 0 0,0 0 0 0 0,1 1 0 0 0,-1-1 0 0 0,1 0 0 0 0,0 0 0 0 0,0 1 0 0 0,0-1 0 0 0,0 0 0 0 0,0 0 0 0 0,1 1 0 0 0,0-1 0 0 0,0 0 0 0 0,0 1 0 0 0,0-1 0 0 0,1 1 0 0 0,-1-1 0 0 0,1 1 0 0 0,0-1 0 0 0,0 1 0 0 0,0 0 0 0 0,0 0 0 0 0,1 0 0 0 0,-1 0 0 0 0,1 1 0 0 0,0-1 0 0 0,0 1 0 0 0,0-1 0 0 0,0 1 0 0 0,0 0 0 0 0,1 0 112 0 0,1-1 89 0 0,0 1 1 0 0,0 0-1 0 0,1 0 1 0 0,-1 0 0 0 0,1 1-1 0 0,0-1 1 0 0,-1 1-1 0 0,1 1 1 0 0,0-1 0 0 0,0 1-1 0 0,-1 0 1 0 0,1 0-1 0 0,0 1 1 0 0,0 0 0 0 0,-1 0-1 0 0,1 0 1 0 0,0 1-1 0 0,-1-1 1 0 0,0 1 0 0 0,4 2-90 0 0,-4-2 183 0 0,0 1 0 0 0,1-1 1 0 0,-1 1-1 0 0,0 0 0 0 0,-1 0 1 0 0,1 1-1 0 0,-1 0 1 0 0,1 0-1 0 0,-1 0 0 0 0,0 0 1 0 0,0 0-1 0 0,-1 1 1 0 0,1 0-184 0 0,-10 17 758 0 0,2-16-677 0 0,0 0 0 0 0,-1 0 0 0 0,0-1-1 0 0,0 1 1 0 0,0-1 0 0 0,-1 0 0 0 0,0 0 0 0 0,0-1-1 0 0,0 0 1 0 0,0 0 0 0 0,-1 0 0 0 0,1-1 0 0 0,-1 0-1 0 0,0 0 1 0 0,-5 1-81 0 0,-3 3 8 0 0,-62 24 99 0 0,53-16-97 0 0,92-30-95 0 0,-29 6-76 0 0,-1-2-1 0 0,0-1 1 0 0,-1-2-1 0 0,-1-1 1 0 0,0-2-1 0 0,-1-2 0 0 0,8-7 162 0 0,42-43-759 0 0,-75 45 771 0 0,-32 13 381 0 0,19 11-357 0 0,0 1 1 0 0,0 0-1 0 0,0 0 0 0 0,0 0 1 0 0,1 0-1 0 0,-1 0 0 0 0,0 1 0 0 0,1-1 1 0 0,-1 1-1 0 0,1-1 0 0 0,-1 1 1 0 0,1 0-1 0 0,0 0 0 0 0,0 0 1 0 0,0 0-1 0 0,0 1 0 0 0,0-1 1 0 0,0 0-1 0 0,1 1 0 0 0,-1 0 1 0 0,1-1-1 0 0,-1 1 0 0 0,1 0 1 0 0,0-1-1 0 0,0 1 0 0 0,1 0 1 0 0,-1 0-1 0 0,0 0 0 0 0,1 0 1 0 0,0 0-1 0 0,0 0 0 0 0,0 0 1 0 0,0 0-1 0 0,0 0 0 0 0,0 0 1 0 0,1 0-1 0 0,0 0 0 0 0,-1 0 1 0 0,1-1-1 0 0,1 3-36 0 0,22 31 347 0 0,-20-35-335 0 0,0 1 0 0 0,1-1 1 0 0,-1-1-1 0 0,1 1 0 0 0,-1-1 1 0 0,1 1-1 0 0,-1-1 0 0 0,1-1 1 0 0,-1 1-1 0 0,1 0 0 0 0,-1-1 0 0 0,1 0 1 0 0,-1 0-1 0 0,0-1 0 0 0,0 1 1 0 0,1-1-1 0 0,-1 0 0 0 0,0 0 1 0 0,0 0-1 0 0,-1 0 0 0 0,1-1 0 0 0,0 0 1 0 0,-1 0-1 0 0,0 0 0 0 0,3-2-12 0 0,3-2-38 0 0,34-25-197 0 0,-38 30 225 0 0,0 1 0 0 0,1-1 0 0 0,-1 1 0 0 0,0-1-1 0 0,0 1 1 0 0,0 1 0 0 0,1-1 0 0 0,-1 1-1 0 0,0 0 1 0 0,1 0 0 0 0,-1 1 0 0 0,0-1 0 0 0,1 1-1 0 0,-1 0 1 0 0,0 1 0 0 0,0-1 0 0 0,0 1-1 0 0,1 1 11 0 0,32 22 216 0 0,1 10 398 0 0,-29-16 203 0 0,-9-12-338 0 0,22-41-279 0 0,-14 15-617 0 0,0-1-5441 0 0,0 10-216 0 0</inkml:trace>
  <inkml:trace contextRef="#ctx0" brushRef="#br0" timeOffset="119679.487">14364 3477 14280 0 0,'14'0'322'0'0,"-11"0"45"0"0,-3 0 21 0 0,0 0-33 0 0,-1 1-233 0 0,-18 26 859 0 0,-7 19 934 0 0,-28 37-662 0 0,47-46-1253 0 0,-3-28 4 0 0,10-9-5 0 0,-1 0-1 0 0,1 0 0 0 0,-1 1 0 0 0,0-1 0 0 0,1 0 0 0 0,-1 1 0 0 0,1-1 0 0 0,-1 0 1 0 0,1 1-1 0 0,-1-1 0 0 0,1 1 0 0 0,-1-1 0 0 0,1 1 0 0 0,0-1 0 0 0,-1 1 0 0 0,1-1 1 0 0,0 1-1 0 0,-1-1 0 0 0,1 1 0 0 0,0 0 0 0 0,0-1 0 0 0,-1 1 0 0 0,1-1 0 0 0,0 1 1 0 0,0 0-1 0 0,0-1 0 0 0,0 1 0 0 0,0 0 0 0 0,0-1 0 0 0,0 1 0 0 0,0-1 0 0 0,0 1 1 0 0,0 0-1 0 0,0-1 0 0 0,1 1 0 0 0,-1 0 0 0 0,0-1 0 0 0,0 1 0 0 0,0-1 0 0 0,1 1 1 0 0,-1-1-1 0 0,1 1 2 0 0,-8 9-54 0 0,7-8 61 0 0,1-1-1 0 0,0 1 0 0 0,0 0 0 0 0,0 0 1 0 0,1-1-1 0 0,-1 1 0 0 0,0-1 0 0 0,1 1 1 0 0,-1-1-1 0 0,1 1 0 0 0,-1-1 1 0 0,1 0-1 0 0,0 0 0 0 0,-1 0 0 0 0,1 0 1 0 0,0 0-1 0 0,0 0 0 0 0,0 0 0 0 0,0-1 1 0 0,0 1-1 0 0,0-1 0 0 0,0 1 0 0 0,0-1-6 0 0,34 0 0 0 0,-32 0 0 0 0,0-1 0 0 0,0 0 0 0 0,0 0 0 0 0,1 0 0 0 0,-1 0 0 0 0,0-1 0 0 0,-1 1 0 0 0,1-1 0 0 0,0 0 0 0 0,0 0 0 0 0,-1-1 0 0 0,1 1 0 0 0,-1-1 0 0 0,0 0 0 0 0,0 1 0 0 0,1-2 0 0 0,34-59-425 0 0,-21 23-278 0 0,5 25 183 0 0,-14 30 328 0 0,-9 30 118 0 0,4-6 300 0 0,7-5 102 0 0,-1-21-53 0 0,-8-12-76 0 0,-1-1 7 0 0,2 0-2 0 0,0 1-163 0 0,0-1-1 0 0,0 1 0 0 0,0-1 0 0 0,0 0 0 0 0,0 1 0 0 0,0-1 0 0 0,0 0 1 0 0,0-1-1 0 0,0 1 0 0 0,0 0 0 0 0,0-1 0 0 0,0 1 0 0 0,0-1 1 0 0,0 1-1 0 0,0-1 0 0 0,-1 0 0 0 0,1 0 0 0 0,0 0 0 0 0,0 0 0 0 0,-1 0 1 0 0,1 0-1 0 0,-1 0 0 0 0,1 0 0 0 0,-1-1 0 0 0,1 1 0 0 0,0-2-40 0 0,17-23 160 0 0,23-29-144 0 0,-36 50-39 0 0,0 0-1 0 0,0 1 0 0 0,0-1 1 0 0,1 1-1 0 0,-1 1 1 0 0,1-1-1 0 0,0 1 0 0 0,0 0 1 0 0,0 1-1 0 0,1-1 0 0 0,-1 1 1 0 0,1 1-1 0 0,-1 0 0 0 0,1 0 1 0 0,7 0 23 0 0,8 6-54 0 0,-13 1 54 0 0,7 28 54 0 0,-16-3 108 0 0,12 4-34 0 0,17 26-237 0 0,-4-23-1882 0 0,-25-37-65 0 0,-1-1-4051 0 0</inkml:trace>
  <inkml:trace contextRef="#ctx0" brushRef="#br0" timeOffset="119977.362">15318 3528 11600 0 0,'0'0'264'0'0,"0"0"34"0"0,0 0 21 0 0,-6 6 61 0 0,-13 43 595 0 0,27 39 1890 0 0,15 16-1083 0 0,-4-11-895 0 0,8 47-574 0 0,-11-71-149 0 0,3-21 20 0 0,-19-48-265 0 0,0 0 0 0 0,0 0 0 0 0,0 0-1 0 0,0-1 1 0 0,0 1 0 0 0,0 0 0 0 0,0 0-1 0 0,0 0 1 0 0,0 0 0 0 0,0 0-1 0 0,0-1 1 0 0,0 1 0 0 0,0 0 0 0 0,0 0-1 0 0,0 0 1 0 0,0 0 0 0 0,0 0 0 0 0,0 0-1 0 0,0-1 1 0 0,0 1 0 0 0,1 0 0 0 0,-1 0-1 0 0,0 0 1 0 0,0 0 0 0 0,0 0-1 0 0,0 0 1 0 0,0 0 0 0 0,0 0 0 0 0,1 0-1 0 0,-1 0 1 0 0,0 0 0 0 0,0 0 0 0 0,0-1-1 0 0,0 1 1 0 0,0 0 0 0 0,1 0 0 0 0,-1 0 80 0 0,-2-8-3663 0 0,1-5-2088 0 0</inkml:trace>
  <inkml:trace contextRef="#ctx0" brushRef="#br0" timeOffset="120237.573">15388 3436 10328 0 0,'0'0'300'0'0,"14"-8"120"0"0,-11 7-367 0 0,0 0 1 0 0,1 0-1 0 0,-1 0 1 0 0,1 0-1 0 0,-1 0 1 0 0,1 1-1 0 0,-1 0 1 0 0,1-1-1 0 0,-1 1 1 0 0,1 1-1 0 0,-1-1 1 0 0,1 0-1 0 0,-1 1 1 0 0,0 0-1 0 0,1 0 1 0 0,-1 0-1 0 0,1 0 1 0 0,-1 0-1 0 0,0 1 1 0 0,0 0-1 0 0,0-1 1 0 0,0 1 0 0 0,0 0-1 0 0,0 0 1 0 0,-1 1-1 0 0,1-1 1 0 0,0 1-1 0 0,-1-1 1 0 0,1 2-54 0 0,36 40 1685 0 0,-31-28-1235 0 0,-5-14-334 0 0,-1 1-1 0 0,0-1 1 0 0,-1 1-1 0 0,1 0 1 0 0,0 0-1 0 0,-1 0 1 0 0,0 0-1 0 0,1 0 1 0 0,-1 0-1 0 0,0 0 1 0 0,-1 1-1 0 0,1-1 0 0 0,-1 0 1 0 0,1 1-1 0 0,-1-1 1 0 0,0 0-1 0 0,0 1 1 0 0,0-1-1 0 0,-1 0 1 0 0,1 0-1 0 0,-1 1 1 0 0,0-1-1 0 0,0 0 1 0 0,0 0-1 0 0,0 0 1 0 0,-1 0-1 0 0,1 0 1 0 0,-1 0-1 0 0,0 0 0 0 0,0 1-115 0 0,-4 1 135 0 0,-1 1-1 0 0,0-1 0 0 0,0-1 0 0 0,0 1 0 0 0,-1-1 0 0 0,0 0 0 0 0,1-1 0 0 0,-1 0 0 0 0,0 0 1 0 0,-1 0-1 0 0,1-1 0 0 0,-4 0-134 0 0,-6 3 28 0 0,-111 21-1642 0 0,105-26-1033 0 0,12 0-3089 0 0</inkml:trace>
  <inkml:trace contextRef="#ctx0" brushRef="#br0" timeOffset="120803.395">15938 3491 13592 0 0,'0'0'306'0'0,"0"0"46"0"0,0 0 23 0 0,-6 5 68 0 0,-143 99 770 0 0,143-99-1058 0 0,0-1 0 0 0,1 1 0 0 0,0 0 0 0 0,0 0 0 0 0,0 1 0 0 0,1 0 0 0 0,0 0 0 0 0,0 0 0 0 0,0 0 0 0 0,1 0 0 0 0,0 1 0 0 0,0-1 0 0 0,1 1 0 0 0,-1 2-155 0 0,3-8 24 0 0,0-1 0 0 0,0 1-1 0 0,-1 0 1 0 0,1 0 0 0 0,0 0-1 0 0,0 0 1 0 0,1-1 0 0 0,-1 1-1 0 0,0 0 1 0 0,0 0 0 0 0,0 0-1 0 0,0 0 1 0 0,1-1-1 0 0,-1 1 1 0 0,0 0 0 0 0,1 0-1 0 0,-1-1 1 0 0,1 1 0 0 0,-1 0-1 0 0,1-1 1 0 0,-1 1 0 0 0,1 0-1 0 0,-1-1 1 0 0,1 1 0 0 0,0-1-1 0 0,-1 1 1 0 0,1-1 0 0 0,0 1-1 0 0,0-1 1 0 0,-1 1-1 0 0,1-1 1 0 0,0 0 0 0 0,0 1-1 0 0,-1-1 1 0 0,1 0 0 0 0,0 0-1 0 0,0 0 1 0 0,0 1 0 0 0,0-1-1 0 0,-1 0 1 0 0,1 0 0 0 0,0 0-1 0 0,0-1-23 0 0,40-2 187 0 0,-32-2-388 0 0,1 1 0 0 0,-1-1-1 0 0,0-1 1 0 0,0 0-1 0 0,-1 0 1 0 0,0-1 0 0 0,0 0-1 0 0,0 0 1 0 0,-1-1-1 0 0,0 0 1 0 0,0 0 0 0 0,1-3 201 0 0,-1 0-601 0 0,2 2 0 0 0,-1-1 0 0 0,1 1 0 0 0,0 0 0 0 0,1 1 0 0 0,0 0 0 0 0,11-6 601 0 0,-14 12-122 0 0,5 9 242 0 0,2 49 1243 0 0,-11-34-603 0 0,6 48 1273 0 0,-8-69-1666 0 0,-1 0-334 0 0,0-1 0 0 0,0 0-1 0 0,-1 1 1 0 0,1-1 0 0 0,0 0 0 0 0,0 0 0 0 0,0 1 0 0 0,0-1 0 0 0,0 0 0 0 0,0 0-1 0 0,0 1 1 0 0,0-1 0 0 0,0 0 0 0 0,0 1 0 0 0,0-1 0 0 0,0 0 0 0 0,0 0 0 0 0,1 1 0 0 0,-1-1-1 0 0,0 0 1 0 0,0 0 0 0 0,0 1 0 0 0,0-1 0 0 0,0 0 0 0 0,1 0 0 0 0,-1 1 0 0 0,0-1-1 0 0,0 0 1 0 0,0 0 0 0 0,0 0 0 0 0,1 1 0 0 0,-1-1 0 0 0,0 0 0 0 0,0 0 0 0 0,1 0-1 0 0,-1 0 1 0 0,0 0 0 0 0,0 1 0 0 0,1-1 0 0 0,-1 0 0 0 0,0 0 0 0 0,1 0 0 0 0,-1 0 0 0 0,0 0-1 0 0,0 0 1 0 0,1 0 0 0 0,-1 0 0 0 0,0 0 0 0 0,1 0 0 0 0,-1 0 0 0 0,0 0 0 0 0,0 0-1 0 0,1 0 1 0 0,-1 0 0 0 0,0-1 0 0 0,0 1 0 0 0,1 0 0 0 0,-1 0 0 0 0,0 0 0 0 0,0 0-1 0 0,1 0 1 0 0,-1-1-33 0 0,42-51-1030 0 0,-36 43 825 0 0,-1 1 0 0 0,2 0 0 0 0,0-1 0 0 0,0 2 0 0 0,0-1 0 0 0,1 1 0 0 0,0 0 0 0 0,0 1 0 0 0,0 0 0 0 0,7-4 206 0 0,-6 6-41 0 0,-7 3 69 0 0,0 0 0 0 0,-1 0 0 0 0,1 0 0 0 0,0 0 0 0 0,0 0 0 0 0,0 0-1 0 0,0 0 1 0 0,0 1 0 0 0,0-1 0 0 0,0 1 0 0 0,1-1 0 0 0,-1 1 0 0 0,0 0 0 0 0,0 0 0 0 0,0 0 0 0 0,0 0 0 0 0,1 0 0 0 0,-1 0-1 0 0,0 1 1 0 0,0-1 0 0 0,0 1 0 0 0,0-1 0 0 0,0 1 0 0 0,0 0 0 0 0,0 0 0 0 0,0 0 0 0 0,0 0 0 0 0,0 0 0 0 0,-1 0-1 0 0,2 1-28 0 0,52 68 1164 0 0,-29-47-2668 0 0,-20-18-4599 0 0</inkml:trace>
  <inkml:trace contextRef="#ctx0" brushRef="#br0" timeOffset="121093.738">16436 3178 14368 0 0,'0'0'330'0'0,"-1"6"437"0"0,-4 138 1601 0 0,17 46 30 0 0,23-24-2014 0 0,-35-164-374 0 0,0 3-2170 0 0,0-5-4505 0 0</inkml:trace>
  <inkml:trace contextRef="#ctx0" brushRef="#br0" timeOffset="121441.157">16212 3468 8176 0 0,'21'-6'246'0'0,"0"2"0"0"0,0 0 0 0 0,0 1 0 0 0,1 1 0 0 0,20 0-246 0 0,52-6 690 0 0,-78 6-547 0 0,-10 0 10 0 0,1 0 0 0 0,0 1 0 0 0,-1 0 0 0 0,1 0 0 0 0,0 0 0 0 0,0 1 0 0 0,-1 0 0 0 0,1 1 0 0 0,0 0 0 0 0,0 0 0 0 0,-1 0 0 0 0,1 0 0 0 0,0 1 0 0 0,-1 1-153 0 0,-3-1 242 0 0,0 1 1 0 0,0-1-1 0 0,-1 1 1 0 0,1 0-1 0 0,-1 0 1 0 0,0 1-1 0 0,1-1 1 0 0,-2 0-1 0 0,1 1 1 0 0,0-1-1 0 0,-1 1 0 0 0,1 0 1 0 0,-1-1-1 0 0,0 1 1 0 0,0 0-1 0 0,-1 0 1 0 0,1 0-1 0 0,-1-1 1 0 0,0 1-1 0 0,0 0 1 0 0,0 0-1 0 0,0 0 1 0 0,-1 1-243 0 0,2 26 837 0 0,2 54 1147 0 0,0-67-1729 0 0,-2-10-162 0 0,-1-7-26 0 0,0-1-302 0 0,0 0-795 0 0,0 0-314 0 0,0 0-58 0 0</inkml:trace>
  <inkml:trace contextRef="#ctx0" brushRef="#br0" timeOffset="129577.718">16633 3425 5904 0 0,'0'0'132'0'0,"0"0"17"0"0,0 0 11 0 0,0-9 1745 0 0,-29 21 1441 0 0,23-8-3181 0 0,1 1 1 0 0,0 0 0 0 0,0 1-1 0 0,0-1 1 0 0,0 1 0 0 0,1 0-1 0 0,0 1 1 0 0,0-1 0 0 0,1 0-1 0 0,0 1 1 0 0,0 0 0 0 0,0 1-166 0 0,-23 69 621 0 0,22-15 1016 0 0,4-61-1401 0 0,0-1-20 0 0,1 0-151 0 0,0 0 0 0 0,0 1-1 0 0,0-1 1 0 0,0 0 0 0 0,0 0 0 0 0,0 0-1 0 0,0-1 1 0 0,0 1 0 0 0,0 0 0 0 0,0 0-1 0 0,0 0 1 0 0,0-1 0 0 0,0 1 0 0 0,0 0-1 0 0,-1-1 1 0 0,1 1 0 0 0,0-1 0 0 0,0 1-1 0 0,0-1 1 0 0,0 0 0 0 0,-1 1 0 0 0,1-1-1 0 0,0 0 1 0 0,-1 1 0 0 0,1-1-1 0 0,0 0 1 0 0,-1 0 0 0 0,1 1 0 0 0,-1-1-1 0 0,0 0 1 0 0,1 0 0 0 0,-1 0 0 0 0,1 0-1 0 0,-1 0 1 0 0,0 0 0 0 0,0 0 0 0 0,0 0-1 0 0,0 0 1 0 0,1 0-65 0 0,4-6 212 0 0,57-79-25 0 0,11 5-134 0 0,-66 71-65 0 0,1 1 0 0 0,1 1 0 0 0,-1-1 0 0 0,1 1 0 0 0,0 1 0 0 0,1 0 0 0 0,0 0 0 0 0,5-2 12 0 0,-14 8-9 0 0,0 1 0 0 0,-1-1 0 0 0,1 1-1 0 0,0-1 1 0 0,0 1 0 0 0,0-1-1 0 0,0 1 1 0 0,0 0 0 0 0,0 0 0 0 0,0-1-1 0 0,0 1 1 0 0,0 0 0 0 0,0 0-1 0 0,0 0 1 0 0,0 0 0 0 0,0 0 0 0 0,0 0-1 0 0,0 0 1 0 0,0 1 0 0 0,-1-1 0 0 0,1 0-1 0 0,0 1 1 0 0,0-1 0 0 0,0 0-1 0 0,0 1 1 0 0,0-1 0 0 0,0 1 0 0 0,-1-1-1 0 0,1 1 1 0 0,0-1 0 0 0,0 1-1 0 0,-1 0 1 0 0,1-1 0 0 0,0 1 0 0 0,-1 0-1 0 0,1 0 1 0 0,-1 0 0 0 0,1-1-1 0 0,-1 1 1 0 0,1 0 0 0 0,-1 0 0 0 0,1 0-1 0 0,-1 0 1 0 0,0 0 0 0 0,0 0-1 0 0,1 0 1 0 0,-1 0 0 0 0,0 0 0 0 0,0 0-1 0 0,0 0 1 0 0,0 0 0 0 0,0 0 9 0 0,-6 44-86 0 0,-28 76 180 0 0,31-115-39 0 0,1 1-1 0 0,0 0 1 0 0,0 0 0 0 0,0 0 0 0 0,1 0-1 0 0,0 1 1 0 0,1-1 0 0 0,-1 0 0 0 0,2 0-1 0 0,-1 1 1 0 0,1-1 0 0 0,0 0-1 0 0,0 0 1 0 0,1 0 0 0 0,-1 0 0 0 0,4 6-55 0 0,-1-10 23 0 0,0 1 1 0 0,0-1-1 0 0,1 1 0 0 0,-1-1 1 0 0,1-1-1 0 0,0 1 1 0 0,0-1-1 0 0,0 1 0 0 0,0-1 1 0 0,1-1-1 0 0,-1 1 1 0 0,0-1-1 0 0,1 0 0 0 0,-1 0 1 0 0,1-1-1 0 0,-1 1 1 0 0,1-1-1 0 0,-1-1 0 0 0,1 1 1 0 0,-1-1-1 0 0,1 0 1 0 0,-1 0-1 0 0,1 0 0 0 0,-1-1 1 0 0,0 0-1 0 0,0 0 1 0 0,0 0-1 0 0,0-1 0 0 0,2 0-23 0 0,2-3-14 0 0,0 0 0 0 0,-1 0 0 0 0,1 0 0 0 0,-1-1 0 0 0,-1-1 0 0 0,1 1 0 0 0,-1-1 0 0 0,0-1 0 0 0,-1 1 0 0 0,0-1 0 0 0,0 0 0 0 0,-1 0 0 0 0,0-1-1 0 0,-1 0 1 0 0,0 0 0 0 0,0 0 0 0 0,-1 0 0 0 0,-1 0 0 0 0,0-1 0 0 0,1-6 14 0 0,-2 16-14 0 0,-1-1 0 0 0,1 1 0 0 0,-1 0 0 0 0,1-1 1 0 0,-1 1-1 0 0,0-1 0 0 0,0 1 0 0 0,1 0 0 0 0,-1-1 0 0 0,0 1 0 0 0,0-1 0 0 0,0 1 0 0 0,-1-1 0 0 0,1 1 1 0 0,0-1-1 0 0,-1 1 0 0 0,1 0 0 0 0,0-1 0 0 0,-1 1 0 0 0,0 0 0 0 0,1-1 0 0 0,-1 1 0 0 0,0 0 0 0 0,1-1 1 0 0,-1 1-1 0 0,0 0 0 0 0,0 0 0 0 0,0 0 0 0 0,0 0 0 0 0,0 0 0 0 0,-1 0 0 0 0,1 0 0 0 0,0 0 0 0 0,0 1 1 0 0,0-1-1 0 0,-1 0 0 0 0,1 1 0 0 0,0-1 0 0 0,-1 1 0 0 0,1-1 0 0 0,-1 1 0 0 0,1 0 0 0 0,-1 0 0 0 0,1-1 1 0 0,0 1-1 0 0,-1 0 0 0 0,1 0 0 0 0,-1 0 0 0 0,1 1 0 0 0,-1-1 0 0 0,1 0 0 0 0,-1 0 0 0 0,1 1 0 0 0,-1 0 14 0 0,-5 2-11 0 0,1 0 0 0 0,0 1-1 0 0,0 0 1 0 0,0 0-1 0 0,0 1 1 0 0,1 0-1 0 0,0 0 1 0 0,0 0 0 0 0,0 0-1 0 0,1 1 1 0 0,-1 0-1 0 0,1 0 1 0 0,1 0-1 0 0,-1 1 1 0 0,1-1 0 0 0,0 1-1 0 0,0 0 1 0 0,1-1-1 0 0,0 1 1 0 0,0 0-1 0 0,0 4 12 0 0,3-7 32 0 0,-1-1-1 0 0,0 0 0 0 0,1 0 1 0 0,0 0-1 0 0,0 0 1 0 0,0 0-1 0 0,0 1 0 0 0,0-2 1 0 0,1 1-1 0 0,-1 0 0 0 0,1 0 1 0 0,0 0-1 0 0,0-1 0 0 0,0 1 1 0 0,0-1-1 0 0,0 1 0 0 0,0-1 1 0 0,1 0-1 0 0,-1 0 0 0 0,1 0 1 0 0,0 0-1 0 0,-1-1 0 0 0,1 1 1 0 0,0-1-1 0 0,0 1 0 0 0,0-1 1 0 0,0 0-1 0 0,0 0 0 0 0,0 0 1 0 0,1-1-1 0 0,-1 1 1 0 0,0-1-1 0 0,0 0 0 0 0,0 0 1 0 0,1 0-1 0 0,-1 0 0 0 0,0 0 1 0 0,0-1-1 0 0,1 1 0 0 0,-1-1 1 0 0,0 0-1 0 0,0 0 0 0 0,0 0 1 0 0,0-1-1 0 0,2 0-31 0 0,78-45 176 0 0,-80 45-183 0 0,12-10-207 0 0,0 1 0 0 0,1 0-1 0 0,0 1 1 0 0,1 1 0 0 0,0 1 0 0 0,0 0 0 0 0,1 1-1 0 0,-1 1 1 0 0,2 1 0 0 0,11-2 214 0 0,-27 6-30 0 0,0 1-1 0 0,0 1 1 0 0,0-1 0 0 0,0 0 0 0 0,-1 1 0 0 0,1-1 0 0 0,0 1-1 0 0,0 0 1 0 0,0 0 0 0 0,-1 0 0 0 0,1 1 0 0 0,0-1 0 0 0,-1 0 0 0 0,1 1-1 0 0,-1 0 1 0 0,0 0 0 0 0,0-1 0 0 0,1 1 0 0 0,-1 1 0 0 0,0-1-1 0 0,-1 0 1 0 0,1 0 0 0 0,0 1 0 0 0,-1-1 0 0 0,1 1 0 0 0,-1-1-1 0 0,0 1 1 0 0,0 0 0 0 0,1 1 30 0 0,20 89-341 0 0,-21-88 309 0 0,5 27 594 0 0,-6-30-347 0 0,7 4 2006 0 0,16-54-1377 0 0,-16 29-906 0 0,1 0 0 0 0,1 1 1 0 0,0 0-1 0 0,2 1 0 0 0,0 0 0 0 0,0 0 0 0 0,2 1 0 0 0,0 1 0 0 0,1 0 0 0 0,0 1 0 0 0,5-3 62 0 0,35-25-1427 0 0,-15 18-3502 0 0,-6 7-1089 0 0</inkml:trace>
  <inkml:trace contextRef="#ctx0" brushRef="#br0" timeOffset="144797.208">12122 1735 5008 0 0,'0'0'108'0'0,"0"0"17"0"0,0 0 13 0 0,-1 0-15 0 0,-4 0-60 0 0,4 0 128 0 0,1 0 53 0 0,-31 6 2778 0 0,23 12-2292 0 0,-4 4-162 0 0,12-21-479 0 0,-4 16 214 0 0,8 36 103 0 0,1-31-242 0 0,-3-13-87 0 0,1-1 0 0 0,0 0-1 0 0,0 0 1 0 0,0-1-1 0 0,1 1 1 0 0,0-1 0 0 0,0 1-1 0 0,1-1 1 0 0,0 0-1 0 0,0-1 1 0 0,1 1 0 0 0,0-1-1 0 0,0 0 1 0 0,0-1-1 0 0,1 0 1 0 0,-1 0 0 0 0,1 0-1 0 0,1 0 1 0 0,-1-1-1 0 0,1-1 1 0 0,-1 1 0 0 0,2-1-77 0 0,159 68 1336 0 0,164 21-742 0 0,-189-63-348 0 0,-87-17-58 0 0,2-2 0 0 0,-1-3 0 0 0,1-3 0 0 0,46-2-188 0 0,160 3 304 0 0,-209-8-679 0 0,-54 3-62 0 0,-1 0-955 0 0,0 0-3700 0 0</inkml:trace>
  <inkml:trace contextRef="#ctx0" brushRef="#br0" timeOffset="145387.182">12454 1733 5384 0 0,'0'0'116'0'0,"0"0"17"0"0,0 0 12 0 0,0 0 77 0 0,-1-11 1221 0 0,-2 8 2522 0 0,-96 23-3280 0 0,-156 48-280 0 0,207-38 819 0 0,45-28-1200 0 0,1 1 0 0 0,0 0 0 0 0,0 0 0 0 0,0 0-1 0 0,0 0 1 0 0,0 1 0 0 0,1-1 0 0 0,-1 0 0 0 0,1 1 0 0 0,0-1 0 0 0,0 1-1 0 0,0-1 1 0 0,0 1 0 0 0,1-1 0 0 0,0 1 0 0 0,-1 0 0 0 0,1 0-24 0 0,7 54 400 0 0,2-25-194 0 0,-5-16-49 0 0,1 0 1 0 0,1 0 0 0 0,0-1-1 0 0,1 0 1 0 0,1 0 0 0 0,3 4-158 0 0,-1-4 214 0 0,67 82 699 0 0,-49-72-691 0 0,3 3-612 0 0,-10-12-4319 0 0,-8-9-421 0 0</inkml:trace>
  <inkml:trace contextRef="#ctx0" brushRef="#br0" timeOffset="146159.843">13793 1629 8808 0 0,'0'0'197'0'0,"0"0"24"0"0,0 0 19 0 0,0-1-29 0 0,0 1-173 0 0,-1-1 0 0 0,1 0 0 0 0,-1 1 1 0 0,1-1-1 0 0,0 0 0 0 0,-1 1 0 0 0,0-1 0 0 0,1 1 0 0 0,-1-1 0 0 0,1 1 0 0 0,-1-1 1 0 0,0 1-1 0 0,1-1 0 0 0,-1 1 0 0 0,0 0 0 0 0,1-1 0 0 0,-1 1 0 0 0,0 0 1 0 0,0 0-1 0 0,1-1 0 0 0,-1 1 0 0 0,0 0 0 0 0,0 0 0 0 0,1 0 0 0 0,-1 0 0 0 0,0 0 1 0 0,0 0-1 0 0,0 0 0 0 0,1 0 0 0 0,-1 0 0 0 0,0 1 0 0 0,0-1 0 0 0,1 0 0 0 0,-1 0 1 0 0,0 1-1 0 0,1-1 0 0 0,-1 0 0 0 0,0 1 0 0 0,1-1 0 0 0,-1 1 0 0 0,0-1 1 0 0,1 1-1 0 0,-1-1 0 0 0,1 1 0 0 0,-1-1 0 0 0,1 1-38 0 0,-3 0 106 0 0,-9 5 127 0 0,-1 0 1 0 0,1 1-1 0 0,1 1 1 0 0,0 0 0 0 0,0 0-1 0 0,0 1 1 0 0,1 1-1 0 0,0-1 1 0 0,1 2-1 0 0,0-1 1 0 0,1 1-1 0 0,0 1 1 0 0,0-1-1 0 0,1 1 1 0 0,-4 12-234 0 0,9-21 28 0 0,1 0 1 0 0,0 0 0 0 0,0 0 0 0 0,0 0 0 0 0,0 0 0 0 0,1 0 0 0 0,-1 0 0 0 0,1 1 0 0 0,0-1 0 0 0,0 0 0 0 0,0 0 0 0 0,0 0 0 0 0,0 0 0 0 0,1 1 0 0 0,0-1 0 0 0,-1 0 0 0 0,1 0-1 0 0,0 0 1 0 0,0 0 0 0 0,1 0 0 0 0,-1-1 0 0 0,1 1 0 0 0,-1 0 0 0 0,1-1 0 0 0,0 1 0 0 0,0-1 0 0 0,0 1 0 0 0,0-1 0 0 0,1 0 0 0 0,-1 0 0 0 0,1 0 0 0 0,-1 0 0 0 0,1 0 0 0 0,0 0-29 0 0,5 1 28 0 0,0 0 0 0 0,0 0 0 0 0,0-1 0 0 0,0 0 0 0 0,0-1 1 0 0,1 1-1 0 0,-1-2 0 0 0,0 1 0 0 0,1-1 0 0 0,-1 0 0 0 0,1-1 1 0 0,-1 0-1 0 0,0 0 0 0 0,0-1 0 0 0,1 0 0 0 0,-1-1 0 0 0,-1 1 1 0 0,1-1-1 0 0,0-1 0 0 0,-1 0 0 0 0,1 0 0 0 0,-1 0 0 0 0,5-5-28 0 0,107-111-6511 0 0,-117 118 6257 0 0,-2 1 228 0 0,1 0 0 0 0,-1 1 0 0 0,1-1-1 0 0,-1 0 1 0 0,1 1 0 0 0,-1-1 0 0 0,1 1-1 0 0,0-1 1 0 0,-1 0 0 0 0,1 1-1 0 0,0-1 1 0 0,-1 1 0 0 0,1 0 0 0 0,0-1-1 0 0,-1 1 1 0 0,1 0 0 0 0,0-1 0 0 0,0 1-1 0 0,0 0 1 0 0,-1 0 0 0 0,1 0 0 0 0,0 0-1 0 0,0-1 1 0 0,0 1 0 0 0,-1 0 0 0 0,1 1-1 0 0,0-1 1 0 0,0 0 0 0 0,0 0 0 0 0,-1 0-1 0 0,1 0 1 0 0,0 1 0 0 0,0-1 26 0 0,4 4 78 0 0,-1 1 1 0 0,0-1-1 0 0,0 1 0 0 0,0 0 1 0 0,-1 0-1 0 0,1 0 1 0 0,-1 1-1 0 0,0-1 1 0 0,-1 1-1 0 0,0-1 0 0 0,2 6-78 0 0,18 60 642 0 0,-9-19-98 0 0,0-16 400 0 0,-12-34-667 0 0,-2 2 1894 0 0,-3-11-2108 0 0,1 1 0 0 0,0-1 0 0 0,1 1 0 0 0,-1-1 0 0 0,1 0 0 0 0,1 0 0 0 0,-1 0 0 0 0,1 0 0 0 0,0 0 0 0 0,1 0 1 0 0,0 0-1 0 0,0 0 0 0 0,0 0 0 0 0,1 0 0 0 0,0 0 0 0 0,0 0 0 0 0,1 0 0 0 0,0 0 0 0 0,1-1-63 0 0,-1 2 6 0 0,0 1 0 0 0,0 0 0 0 0,1 0-1 0 0,0 0 1 0 0,0 0 0 0 0,0 1 0 0 0,0-1 0 0 0,1 1-1 0 0,0 0 1 0 0,0 0 0 0 0,0 0 0 0 0,0 0 0 0 0,1 1-1 0 0,-1 0 1 0 0,1 0 0 0 0,0 0 0 0 0,3-1-6 0 0,82-37-1787 0 0,-78 36-1647 0 0,-5 0-1114 0 0</inkml:trace>
  <inkml:trace contextRef="#ctx0" brushRef="#br0" timeOffset="146511.889">14413 1707 10336 0 0,'-50'20'1080'0'0,"12"21"-900"0"0,9-4 572 0 0,18-20-190 0 0,10-17-532 0 0,1 1 0 0 0,-1-1 1 0 0,0 0-1 0 0,1 1 0 0 0,-1 0 0 0 0,1-1 0 0 0,-1 1 1 0 0,0-1-1 0 0,1 1 0 0 0,-1 0 0 0 0,1-1 0 0 0,0 1 1 0 0,-1 0-1 0 0,1-1 0 0 0,-1 1 0 0 0,1 0 0 0 0,0 0 0 0 0,0-1 1 0 0,-1 1-1 0 0,1 0 0 0 0,0 0 0 0 0,0 0 0 0 0,0-1 1 0 0,0 1-1 0 0,0 0 0 0 0,0 0 0 0 0,0 0 0 0 0,0 0 1 0 0,0-1-1 0 0,1 1 0 0 0,-1 0 0 0 0,0 0 0 0 0,0-1 1 0 0,1 1-1 0 0,-1 0 0 0 0,0 0 0 0 0,1-1 0 0 0,-1 1 1 0 0,1 0-31 0 0,0 0 284 0 0,-1-1-50 0 0,40 11 526 0 0,-29-11-707 0 0,-1 0-1 0 0,1 0 1 0 0,0-1-1 0 0,-1 0 0 0 0,1-1 1 0 0,0-1-1 0 0,-1 1 1 0 0,0-2-1 0 0,0 1 1 0 0,0-1-1 0 0,0-1 1 0 0,1-1-53 0 0,-8 5 10 0 0,-1 0 0 0 0,1 0 0 0 0,-1-1 1 0 0,1 1-1 0 0,-1-1 0 0 0,0 1 1 0 0,0-1-1 0 0,0 0 0 0 0,0 0 1 0 0,0 0-1 0 0,0 0 0 0 0,-1-1 1 0 0,1 1-1 0 0,-1 0 0 0 0,1-1 1 0 0,-1 1-1 0 0,0-1 0 0 0,0 1 1 0 0,0-1-1 0 0,0 1 0 0 0,0-1 1 0 0,-1 0-1 0 0,1 0 0 0 0,-1 1 1 0 0,0-1-1 0 0,0 0 0 0 0,0-2-10 0 0,-2 2 7 0 0,0 1 0 0 0,0 0 0 0 0,0 0 0 0 0,0-1 0 0 0,0 1 0 0 0,0 1-1 0 0,-1-1 1 0 0,1 0 0 0 0,-1 1 0 0 0,1-1 0 0 0,-1 1 0 0 0,0 0 0 0 0,0-1 0 0 0,1 1 0 0 0,-1 1 0 0 0,0-1-1 0 0,-3 0-5 0 0,-82-7-2820 0 0,81 4-1489 0 0,1 2 307 0 0</inkml:trace>
  <inkml:trace contextRef="#ctx0" brushRef="#br0" timeOffset="146832.007">14691 1555 8208 0 0,'19'-5'234'0'0,"-16"4"6"0"0,-7-1-149 0 0,8 2 32 0 0,-3 0 457 0 0,-1 0 196 0 0,0 5 781 0 0,-21 42-200 0 0,-1 4-662 0 0,15-31-549 0 0,6-18-139 0 0,0-1 1 0 0,1 1-1 0 0,-1 0 1 0 0,0-1 0 0 0,0 1-1 0 0,1 0 1 0 0,-1 0-1 0 0,1-1 1 0 0,0 1-1 0 0,-1 0 1 0 0,1 0 0 0 0,0 0-1 0 0,0 0 1 0 0,0-1-1 0 0,0 1 1 0 0,0 0-1 0 0,1 0 1 0 0,-1 0 0 0 0,1-1-1 0 0,-1 1 1 0 0,1 0-1 0 0,-1 0 1 0 0,1 0-8 0 0,21 32 443 0 0,77 1 1061 0 0,-65-27-1073 0 0,-47 4-28 0 0,-60 10 290 0 0,-69 17-1630 0 0,137-37 777 0 0,-5 1-2941 0 0,1-3 1548 0 0</inkml:trace>
  <inkml:trace contextRef="#ctx0" brushRef="#br0" timeOffset="147138.973">15101 1500 11720 0 0,'-43'4'1269'0'0,"-30"35"-1273"0"0,34 2-69 0 0,35-7 294 0 0,5-31-197 0 0,-1 0-1 0 0,1 1 1 0 0,0-1 0 0 0,0 0-1 0 0,0 0 1 0 0,0 0 0 0 0,1 0-1 0 0,-1 0 1 0 0,1 0 0 0 0,0-1-1 0 0,0 1 1 0 0,0 0 0 0 0,0-1-1 0 0,0 1 1 0 0,0-1 0 0 0,2 1-24 0 0,41 37 192 0 0,-24-21 0 0 0,-16 5 296 0 0,-6-21-416 0 0,-1 0 1 0 0,1 0 0 0 0,-1-1 0 0 0,1 1 0 0 0,-1 0 0 0 0,0-1-1 0 0,0 1 1 0 0,0-1 0 0 0,-1 0 0 0 0,1 0 0 0 0,0 0 0 0 0,-1 0-1 0 0,1 0 1 0 0,-1 0 0 0 0,0-1 0 0 0,0 1 0 0 0,1-1 0 0 0,-1 0-1 0 0,0 0 1 0 0,0 0 0 0 0,0 0 0 0 0,-3 0-73 0 0,-2 3 54 0 0,-21 7 221 0 0,-1 1-498 0 0,11-4-4079 0 0,13-5-768 0 0</inkml:trace>
  <inkml:trace contextRef="#ctx0" brushRef="#br0" timeOffset="150062.883">18691 906 8640 0 0,'-49'-24'856'0'0,"32"20"-635"0"0,1 1 1 0 0,0 1-1 0 0,-1 0 1 0 0,1 1 0 0 0,-1 1-1 0 0,0 1 1 0 0,1 0-1 0 0,-1 1 1 0 0,1 0 0 0 0,-15 5-222 0 0,25-5 111 0 0,1 0 1 0 0,-1 0 0 0 0,1 1 0 0 0,0-1-1 0 0,0 1 1 0 0,0 0 0 0 0,0 0 0 0 0,1 1-1 0 0,-1-1 1 0 0,1 1 0 0 0,0 0 0 0 0,0 0 0 0 0,0 1-1 0 0,1-1 1 0 0,-1 1 0 0 0,1 0 0 0 0,0 0-1 0 0,0 0 1 0 0,1 0 0 0 0,0 0 0 0 0,0 1-1 0 0,0-1 1 0 0,0 1 0 0 0,0 4-112 0 0,-3 15 49 0 0,2 0 1 0 0,0 1-1 0 0,2 0 1 0 0,1 25-50 0 0,0-28 80 0 0,10 81 0 0 0,-10 28 188 0 0,-13 58 593 0 0,12-189-860 0 0,1 3 14 0 0,0-1 0 0 0,0 1 0 0 0,0-1 0 0 0,-1 1 0 0 0,1-1 0 0 0,-1 1 0 0 0,0-1 1 0 0,0 0-1 0 0,-1 1 0 0 0,1-1 0 0 0,-1 0 0 0 0,1 0 0 0 0,-1 0 0 0 0,0 0 0 0 0,0 0 0 0 0,0 0 0 0 0,-1 0 0 0 0,1-1 0 0 0,-1 1 0 0 0,1-1 0 0 0,-1 0 0 0 0,0 1 0 0 0,0-2 0 0 0,0 1 0 0 0,0 0 0 0 0,0 0 0 0 0,-1-1 0 0 0,-1 1-14 0 0,-7-2-1215 0 0,2 0-4212 0 0</inkml:trace>
  <inkml:trace contextRef="#ctx0" brushRef="#br0" timeOffset="150654.692">18239 1310 9704 0 0,'203'9'2314'0'0,"-54"-28"364"0"0,-91 1-2534 0 0,-78 22 296 0 0,-35 29 96 0 0,11 27-904 0 0,41-41 460 0 0,16-6 376 0 0,-10-12-415 0 0,1 0 0 0 0,-1 0 1 0 0,1 0-1 0 0,-1-1 1 0 0,1 0-1 0 0,-1 0 1 0 0,1 0-1 0 0,0 0 1 0 0,-1 0-1 0 0,1-1 1 0 0,-1 1-1 0 0,1-1 1 0 0,-1 0-1 0 0,1 0 1 0 0,-1 0-1 0 0,1-1 1 0 0,0 0-54 0 0,89-67 236 0 0,-68 50-453 0 0,-21 15 153 0 0,0 0 0 0 0,0 0 0 0 0,1 0 0 0 0,-1 1 0 0 0,1-1 0 0 0,0 1 0 0 0,0 0 0 0 0,0 1 0 0 0,0-1 0 0 0,1 1 0 0 0,-1 0 0 0 0,1 1 0 0 0,-1-1 0 0 0,1 1 0 0 0,0 0 0 0 0,0 0 0 0 0,-1 1 0 0 0,2 0 64 0 0,-5 1-20 0 0,0 1 0 0 0,0 0 0 0 0,0 0 0 0 0,0 0 0 0 0,0 0 1 0 0,-1 0-1 0 0,1 0 0 0 0,-1 0 0 0 0,1 1 0 0 0,-1-1 1 0 0,0 1-1 0 0,0-1 0 0 0,0 1 0 0 0,0-1 0 0 0,0 1 0 0 0,-1-1 1 0 0,1 1-1 0 0,-1 0 0 0 0,0-1 0 0 0,1 1 0 0 0,-1 0 1 0 0,0 0-1 0 0,-1-1 0 0 0,1 1 0 0 0,0 0 0 0 0,-1-1 1 0 0,0 1-1 0 0,1-1 0 0 0,-1 1 0 0 0,0 0 0 0 0,-1-1 0 0 0,1 1 20 0 0,0 2-16 0 0,-10 99 91 0 0,15-77 414 0 0,-4-25-258 0 0,0-2 9 0 0,0 0 33 0 0,0 0 13 0 0,0 0 2 0 0,0 0-5 0 0,0 0-22 0 0,4-15 483 0 0,34-94-170 0 0,-37 107-599 0 0,61-93-91 0 0,-2 52-2947 0 0,-47 37 1750 0 0</inkml:trace>
  <inkml:trace contextRef="#ctx0" brushRef="#br0" timeOffset="147572.576">15718 1414 10968 0 0,'0'-1'31'0'0,"0"0"1"0"0,-1 0-1 0 0,1 0 1 0 0,-1 0-1 0 0,1 0 1 0 0,0 0-1 0 0,-1 0 1 0 0,1 1-1 0 0,-1-1 1 0 0,0 0-1 0 0,1 0 1 0 0,-1 0-1 0 0,0 0 1 0 0,0 1-1 0 0,1-1 1 0 0,-1 0-1 0 0,0 1 1 0 0,0-1-1 0 0,0 1 1 0 0,0-1-1 0 0,0 1 1 0 0,0-1-1 0 0,0 1 1 0 0,0 0-1 0 0,0-1 1 0 0,0 1-1 0 0,0 0 1 0 0,0 0-1 0 0,0 0 1 0 0,0 0-1 0 0,0 0 1 0 0,0 0-1 0 0,0 0 1 0 0,0 0-1 0 0,-1 0-31 0 0,-6 1 14 0 0,0-1 0 0 0,0 2 0 0 0,0-1-1 0 0,0 1 1 0 0,0 0 0 0 0,0 1 0 0 0,0-1-1 0 0,1 2 1 0 0,0-1 0 0 0,-1 1-1 0 0,1 0 1 0 0,0 1 0 0 0,-6 4-14 0 0,11-6 16 0 0,0-1 0 0 0,0 0 0 0 0,0 1 0 0 0,0 0 0 0 0,1-1 0 0 0,-1 1 0 0 0,1 0 0 0 0,-1 0 0 0 0,1 0 1 0 0,0 0-1 0 0,0 0 0 0 0,0 0 0 0 0,1 0 0 0 0,-1 0 0 0 0,1 0 0 0 0,0 0 0 0 0,-1 1 0 0 0,1-1 0 0 0,1 0 0 0 0,-1 0 0 0 0,0 0 0 0 0,1 1 0 0 0,0-1 0 0 0,-1 0 0 0 0,1 0 0 0 0,1 0 0 0 0,-1 0 0 0 0,0 0 1 0 0,1 0-17 0 0,55 75 614 0 0,-6-16 435 0 0,-47-38-137 0 0,-43 7 293 0 0,-76 9-757 0 0,57-26-448 0 0,25-13-180 0 0,32-1-50 0 0,1 0-710 0 0,0 0-2887 0 0,0 0-1235 0 0</inkml:trace>
  <inkml:trace contextRef="#ctx0" brushRef="#br0" timeOffset="148057.427">15928 1429 9072 0 0,'0'0'200'0'0,"-7"1"493"0"0,-12 4-230 0 0,18-4-402 0 0,-1-1-1 0 0,1 1 1 0 0,0 0 0 0 0,0-1 0 0 0,0 1 0 0 0,-1 0 0 0 0,1 0 0 0 0,0 0 0 0 0,0 0-1 0 0,0 0 1 0 0,0 0 0 0 0,1 0 0 0 0,-1 1 0 0 0,0-1 0 0 0,0 0 0 0 0,1 0 0 0 0,-1 1 0 0 0,1-1-1 0 0,-1 0 1 0 0,1 1 0 0 0,0-1 0 0 0,-1 0 0 0 0,1 1 0 0 0,0-1 0 0 0,0 1 0 0 0,0-1-1 0 0,0 1 1 0 0,0-1 0 0 0,0 0 0 0 0,0 1 0 0 0,1-1 0 0 0,-1 1 0 0 0,0-1 0 0 0,1 0-1 0 0,-1 1 1 0 0,1-1 0 0 0,-1 0 0 0 0,1 0 0 0 0,0 1 0 0 0,0-1 0 0 0,-1 0 0 0 0,1 0 0 0 0,0 0-1 0 0,0 0 1 0 0,0 0 0 0 0,0 0 0 0 0,1 0 0 0 0,-1 0 0 0 0,0 0 0 0 0,0-1 0 0 0,0 1-1 0 0,1 0 1 0 0,-1-1 0 0 0,0 1 0 0 0,1-1 0 0 0,-1 1 0 0 0,0-1 0 0 0,1 0 0 0 0,-1 1-1 0 0,1-1 1 0 0,-1 0 0 0 0,1 0-61 0 0,5 0 34 0 0,0 0 1 0 0,-1-1-1 0 0,1 0 0 0 0,0 0 0 0 0,0 0 0 0 0,0-1 0 0 0,-1 0 1 0 0,1 0-1 0 0,-1-1 0 0 0,1 1 0 0 0,-1-2 0 0 0,0 1 0 0 0,0-1 0 0 0,0 1 1 0 0,-1-2-1 0 0,1 1 0 0 0,-1-1 0 0 0,0 1 0 0 0,0-1 0 0 0,-1-1 1 0 0,3-3-35 0 0,4-16 0 0 0,-11 24 9 0 0,0 0 1 0 0,0 1 0 0 0,1-1 0 0 0,-1 0 0 0 0,0 0 0 0 0,0 1 0 0 0,0-1-1 0 0,0 0 1 0 0,0 0 0 0 0,0 1 0 0 0,0-1 0 0 0,0 0 0 0 0,0 0 0 0 0,0 1-1 0 0,-1-1 1 0 0,1 0 0 0 0,0 0 0 0 0,0 1 0 0 0,-1-1 0 0 0,1 0 0 0 0,-1 1-1 0 0,1-1 1 0 0,0 1 0 0 0,-1-1 0 0 0,1 0 0 0 0,-1 1 0 0 0,1-1 0 0 0,-1 1 0 0 0,0-1-1 0 0,1 1 1 0 0,-1-1 0 0 0,0 1 0 0 0,1 0 0 0 0,-1-1 0 0 0,0 1 0 0 0,1 0-1 0 0,-1-1 1 0 0,0 1 0 0 0,1 0 0 0 0,-1 0 0 0 0,0 0 0 0 0,0 0 0 0 0,0 0-1 0 0,1 0 1 0 0,-1 0 0 0 0,0 0 0 0 0,0 0 0 0 0,0 0-10 0 0,-92 20 511 0 0,88-17-511 0 0,-1 1 0 0 0,1-1 0 0 0,0 1 0 0 0,1-1 1 0 0,-1 1-1 0 0,1 1 0 0 0,-1-1 0 0 0,1 1 1 0 0,1-1-1 0 0,-1 1 0 0 0,-2 5 0 0 0,-6 6 14 0 0,10-13 3 0 0,0 1 0 0 0,1 0 0 0 0,-1 0 1 0 0,1 0-1 0 0,0 1 0 0 0,0-1 1 0 0,0 0-1 0 0,1 0 0 0 0,-1 1 0 0 0,1-1 1 0 0,0 0-1 0 0,0 1 0 0 0,1-1 1 0 0,-1 0-1 0 0,1 0 0 0 0,0 1 0 0 0,0-1 1 0 0,1 0-1 0 0,-1 0 0 0 0,1 0 1 0 0,0 0-1 0 0,0-1 0 0 0,0 1 0 0 0,0 0 1 0 0,1-1-1 0 0,-1 1 0 0 0,1-1 1 0 0,0 0-1 0 0,0 0 0 0 0,0 0 0 0 0,3 2-17 0 0,3 0 22 0 0,-1 0-1 0 0,1-1 1 0 0,0 0-1 0 0,0 0 0 0 0,0-1 1 0 0,0 0-1 0 0,1-1 1 0 0,-1 0-1 0 0,1 0 0 0 0,-1-1 1 0 0,1 0-1 0 0,0-1 1 0 0,-1 0-1 0 0,1-1 0 0 0,9-1-21 0 0,49-11-5024 0 0,-45 7-32 0 0</inkml:trace>
  <inkml:trace contextRef="#ctx0" brushRef="#br0" timeOffset="148314.662">16400 1408 9760 0 0,'0'0'222'0'0,"0"0"30"0"0,-2 1 18 0 0,-11 4 150 0 0,-1 1 1 0 0,1 1-1 0 0,0 0 1 0 0,1 1-1 0 0,0 0 1 0 0,0 1 0 0 0,-7 6-421 0 0,16-11 116 0 0,0 0 0 0 0,0 0 0 0 0,1 0 0 0 0,0 0 0 0 0,0 0 0 0 0,0 0 0 0 0,0 1 0 0 0,0-1 0 0 0,1 1 0 0 0,0-1 0 0 0,0 1 0 0 0,0 0 0 0 0,0-1 0 0 0,1 1 0 0 0,0 0 0 0 0,0 0 0 0 0,0-1 0 0 0,1 1 0 0 0,-1 0 0 0 0,1-1 0 0 0,0 1 0 0 0,1 0 0 0 0,0 1-116 0 0,25 28 197 0 0,37-9 335 0 0,-54-23-543 0 0,-4-1-95 0 0,0-1-1 0 0,0 1 0 0 0,0-1 1 0 0,0 0-1 0 0,0 0 1 0 0,0-1-1 0 0,0 0 0 0 0,0 0 1 0 0,0 0-1 0 0,0-1 1 0 0,-1 0-1 0 0,1 0 0 0 0,0-1 1 0 0,-1 1-1 0 0,0-1 1 0 0,1 0-1 0 0,-1-1 0 0 0,0 1 1 0 0,-1-1-1 0 0,1 0 1 0 0,2-2 106 0 0,6-8-5308 0 0</inkml:trace>
  <inkml:trace contextRef="#ctx0" brushRef="#br0" timeOffset="148689.574">16682 1242 12496 0 0,'0'0'281'0'0,"0"0"40"0"0,0 0 22 0 0,-1 15 80 0 0,1 59-178 0 0,3 73 1108 0 0,11-60-178 0 0,-13-86-1156 0 0,-1-1 0 0 0,1 1 1 0 0,-1-1-1 0 0,1 0 0 0 0,-1 1 0 0 0,1-1 1 0 0,0 0-1 0 0,-1 0 0 0 0,1 1 0 0 0,-1-1 0 0 0,1 0 1 0 0,-1 0-1 0 0,1 0 0 0 0,0 0 0 0 0,-1 0 1 0 0,1 0-1 0 0,0 0 0 0 0,-1 0 0 0 0,1 0 1 0 0,-1 0-1 0 0,1 0 0 0 0,0 0 0 0 0,-1 0 1 0 0,1 0-1 0 0,-1-1 0 0 0,1 1 0 0 0,-1 0 1 0 0,1 0-1 0 0,0-1 0 0 0,-1 1 0 0 0,1 0 1 0 0,-1-1-1 0 0,0 1 0 0 0,1-1 0 0 0,-1 1 1 0 0,1-1-1 0 0,-1 1 0 0 0,1-1 0 0 0,-1 1 0 0 0,0-1 1 0 0,1 1-1 0 0,-1-1 0 0 0,0 1 0 0 0,0-1 1 0 0,0 1-1 0 0,1-1 0 0 0,-1 0 0 0 0,0 1 1 0 0,0-1-1 0 0,0 1 0 0 0,0-1 0 0 0,0 0 1 0 0,0 1-1 0 0,0-1 0 0 0,0 1 0 0 0,0-1 1 0 0,0 0-1 0 0,0 1 0 0 0,0-1 0 0 0,-1 1 1 0 0,1-1-1 0 0,0 0-19 0 0,3-7 107 0 0,44-90-2358 0 0,3 41 525 0 0,-34 57 1736 0 0,-12 5 74 0 0,0-1 0 0 0,0 1-1 0 0,0 1 1 0 0,-1-1 0 0 0,0 0-1 0 0,0 1 1 0 0,0 0 0 0 0,-1-1-1 0 0,0 1 1 0 0,0 0 0 0 0,0 0 0 0 0,-1 1-1 0 0,0-1 1 0 0,0 0 0 0 0,0 2-84 0 0,6 26 602 0 0,-2-16-554 0 0,-4-11 26 0 0,0-1 0 0 0,1 0-1 0 0,-1 0 1 0 0,1 0 0 0 0,1 0 0 0 0,-1-1 0 0 0,1 1 0 0 0,0-1 0 0 0,0 1 0 0 0,0-1 0 0 0,1 0 0 0 0,0 0-1 0 0,0 0 1 0 0,0-1 0 0 0,0 1 0 0 0,3 1-74 0 0,14-2-49 0 0,-7-6-4610 0 0,-4-3-651 0 0</inkml:trace>
  <inkml:trace contextRef="#ctx0" brushRef="#br0" timeOffset="149324.221">17292 1271 13496 0 0,'-13'-4'928'0'0,"-52"17"701"0"0,59-11-1602 0 0,-1 0 1 0 0,1 1-1 0 0,0 0 1 0 0,0 0-1 0 0,0 0 1 0 0,0 1 0 0 0,0 0-1 0 0,1 0 1 0 0,-1 1-1 0 0,1-1 1 0 0,1 1-1 0 0,-1 0 1 0 0,0 0-1 0 0,1 1 1 0 0,0-1-1 0 0,1 1 1 0 0,-1 0-1 0 0,1 0 1 0 0,0 1-1 0 0,1-1 1 0 0,-1 0-1 0 0,1 1 1 0 0,0 0-1 0 0,1-1 1 0 0,0 1-1 0 0,0 0 1 0 0,0 0-1 0 0,1 6-27 0 0,21 59 78 0 0,-20-69-53 0 0,1-1 1 0 0,0 0-1 0 0,0 0 1 0 0,0 0-1 0 0,0 0 1 0 0,1 0-1 0 0,-1-1 1 0 0,1 1-1 0 0,-1 0 1 0 0,1-1-1 0 0,-1 0 0 0 0,1 0 1 0 0,0 0-1 0 0,0 0 1 0 0,-1 0-1 0 0,1 0 1 0 0,0-1-1 0 0,0 1 1 0 0,0-1-1 0 0,0 0 1 0 0,0 0-1 0 0,0 0 1 0 0,0 0-1 0 0,-1 0 1 0 0,1-1-1 0 0,0 0 1 0 0,0 1-1 0 0,0-1 0 0 0,1-1-25 0 0,58-44 191 0 0,-29 7-688 0 0,-25 29 320 0 0,0 0-1 0 0,1 0 0 0 0,0 1 0 0 0,0 0 1 0 0,1 1-1 0 0,0 0 0 0 0,0 0 1 0 0,9-4 177 0 0,-2 9 0 0 0,-15 5-23 0 0,1 0 0 0 0,-1 0 0 0 0,0 0 0 0 0,0 0 0 0 0,0 1 0 0 0,0-1 0 0 0,0 1 0 0 0,0-1 0 0 0,-1 1 1 0 0,1-1-1 0 0,-1 1 0 0 0,0 0 0 0 0,0 0 0 0 0,0 0 0 0 0,0 0 0 0 0,0 0 0 0 0,-1 0 0 0 0,1 0 0 0 0,-1 0 1 0 0,0 0-1 0 0,0 0 0 0 0,0 0 0 0 0,0 0 23 0 0,4 81 156 0 0,-4-83-16 0 0,0-1 20 0 0,0 0 7 0 0,0 5 904 0 0,55-116-175 0 0,-51 103-901 0 0,0 1 0 0 0,1 0-1 0 0,0 0 1 0 0,1 0-1 0 0,-1 1 1 0 0,1 0 0 0 0,0 0-1 0 0,1 0 1 0 0,0 1-1 0 0,0 0 1 0 0,0 0 0 0 0,0 1-1 0 0,1 0 1 0 0,-1 0-1 0 0,1 0 1 0 0,0 1-1 0 0,4 0 6 0 0,-9 3-4 0 0,0 1 0 0 0,0 0 0 0 0,0 0 0 0 0,0 1-1 0 0,0-1 1 0 0,-1 1 0 0 0,1-1 0 0 0,0 1-1 0 0,-1 0 1 0 0,1 0 0 0 0,-1 0 0 0 0,0 0 0 0 0,0 0-1 0 0,1 1 1 0 0,-1-1 0 0 0,-1 1 0 0 0,1-1-1 0 0,0 1 1 0 0,-1 0 0 0 0,1 0 0 0 0,-1 0 0 0 0,0 0-1 0 0,0 0 1 0 0,0 2 4 0 0,6 16-190 0 0,0 0 0 0 0,2-1 0 0 0,0 0-1 0 0,1 0 1 0 0,1-1 0 0 0,1 0 0 0 0,0-1 0 0 0,12 13 190 0 0,-11-19-709 0 0</inkml:trace>
  <inkml:trace contextRef="#ctx0" brushRef="#br1" timeOffset="200289.349">12958 5570 5152 0 0,'0'0'116'0'0,"0"0"17"0"0,0 0 10 0 0,0 0-13 0 0,0 0-51 0 0,-10-6 206 0 0,-115 4 2981 0 0,-121 14-1644 0 0,-207 22-783 0 0,22-9-796 0 0,17 10-43 0 0,-45 20 133 0 0,55-18 422 0 0,-145-3 125 0 0,296-17-376 0 0,-71-2 66 0 0,-296 24-26 0 0,333-35-146 0 0,-298 4 436 0 0,-19 1-308 0 0,211 2 10 0 0,-138 15-176 0 0,-64 9 21 0 0,230-9-32 0 0,-123 8 256 0 0,-41-16-138 0 0,-11-18 42 0 0,17-6 446 0 0,145 0-619 0 0,12 18-69 0 0,-164-10 471 0 0,155 8 14 0 0,-51-6 264 0 0,-218-8 310 0 0,321-9-828 0 0,266 7-295 0 0,-51 1-1042 0 0,87 10-2189 0 0,19-4-3131 0 0</inkml:trace>
  <inkml:trace contextRef="#ctx0" brushRef="#br1" timeOffset="201965.187">769 6753 10568 0 0,'0'-19'1056'0'0,"-3"16"-963"0"0,-9 9-72 0 0,9-3 129 0 0,-1 0 0 0 0,1 1 0 0 0,1 0 0 0 0,-1 0 1 0 0,0 0-1 0 0,1 0 0 0 0,0 0 0 0 0,0 0 0 0 0,0 1 0 0 0,0-1 0 0 0,1 1 0 0 0,0-1 0 0 0,-1 4-150 0 0,2 77 2019 0 0,12-41-1471 0 0,-6-30-312 0 0,21 21 491 0 0,-18-29-733 0 0,39 13-1657 0 0,-40-21-3991 0 0</inkml:trace>
  <inkml:trace contextRef="#ctx0" brushRef="#br1" timeOffset="202244.278">769 6598 13880 0 0,'0'0'314'0'0,"0"0"46"0"0,0 0 22 0 0,0 0-49 0 0,0 0-234 0 0,-2 14-334 0 0,21 54-896 0 0,-9-46-2605 0 0,-3-5-690 0 0</inkml:trace>
  <inkml:trace contextRef="#ctx0" brushRef="#br1" timeOffset="202427.257">906 6935 9072 0 0,'0'0'200'0'0,"0"0"33"0"0,1 1 15 0 0,13 14 7 0 0,-14-15-169 0 0,0-1 0 0 0,0 1 0 0 0,0 0 0 0 0,0 0 0 0 0,1-1 1 0 0,-1 1-1 0 0,0 0 0 0 0,0-1 0 0 0,0 1 0 0 0,0 0 0 0 0,0-1 0 0 0,1 1 1 0 0,-1 0-1 0 0,0 0 0 0 0,0-1 0 0 0,0 1 0 0 0,1 0 0 0 0,-1 0 0 0 0,0-1 1 0 0,0 1-1 0 0,1 0 0 0 0,-1 0 0 0 0,0 0 0 0 0,1 0 0 0 0,-1-1 1 0 0,0 1-1 0 0,0 0 0 0 0,1 0 0 0 0,-1 0 0 0 0,0 0 0 0 0,1 0 0 0 0,-1 0 1 0 0,0 0-1 0 0,1 0 0 0 0,-1 0 0 0 0,0 0 0 0 0,1 0 0 0 0,-1 0 0 0 0,0 0 1 0 0,1 0-1 0 0,-1 0 0 0 0,0 0 0 0 0,1 1 0 0 0,-1-1 0 0 0,0 0-86 0 0,0-11 548 0 0,3-126-28 0 0,-3 135-497 0 0,-1 1 0 0 0,1-1 1 0 0,0 0-1 0 0,0 0 0 0 0,0 1 1 0 0,0-1-1 0 0,0 0 0 0 0,0 1 1 0 0,0-1-1 0 0,1 0 0 0 0,-1 1 1 0 0,1-1-1 0 0,-1 0 1 0 0,1 1-1 0 0,0-1 0 0 0,-1 1 1 0 0,1-1-1 0 0,0 1 0 0 0,0-1 1 0 0,0 1-1 0 0,0 0 0 0 0,0 0 1 0 0,1-1-1 0 0,-1 1 1 0 0,0 0-1 0 0,0 0 0 0 0,1 0 1 0 0,-1 0-1 0 0,1 0 0 0 0,-1 0 1 0 0,1 1-1 0 0,-1-1 0 0 0,1 0 1 0 0,0 1-1 0 0,-1-1 0 0 0,1 1 1 0 0,0 0-1 0 0,-1 0 1 0 0,1-1-1 0 0,0 1 0 0 0,-1 0 1 0 0,1 0-1 0 0,0 0 0 0 0,-1 1 1 0 0,1-1-1 0 0,0 0 0 0 0,-1 1 1 0 0,1-1-1 0 0,0 1 1 0 0,0 0-24 0 0,10 9 108 0 0,0 1 1 0 0,0 1 0 0 0,-1 0 0 0 0,-1 0 0 0 0,0 1 0 0 0,-1 0 0 0 0,0 1-109 0 0,61 72-468 0 0,-47-75-1986 0 0,-10-8 990 0 0</inkml:trace>
  <inkml:trace contextRef="#ctx0" brushRef="#br1" timeOffset="203278.842">1527 6685 14600 0 0,'0'0'34'0'0,"0"-1"1"0"0,0 0 0 0 0,0 0 0 0 0,0 1 0 0 0,0-1 0 0 0,-1 0 0 0 0,1 1 0 0 0,0-1 0 0 0,0 0-1 0 0,0 1 1 0 0,-1-1 0 0 0,1 0 0 0 0,0 1 0 0 0,0-1 0 0 0,-1 0 0 0 0,1 1 0 0 0,-1-1 0 0 0,1 1 0 0 0,-1-1-1 0 0,1 1 1 0 0,-1-1 0 0 0,1 1 0 0 0,-1-1 0 0 0,1 1 0 0 0,-1-1 0 0 0,1 1 0 0 0,-1 0 0 0 0,0-1-1 0 0,1 1 1 0 0,-1 0 0 0 0,0 0 0 0 0,1-1 0 0 0,-1 1 0 0 0,0 0 0 0 0,0 0 0 0 0,1 0 0 0 0,-1 0 0 0 0,0 0-1 0 0,1 0 1 0 0,-1 0 0 0 0,0 0 0 0 0,0 0 0 0 0,1 0 0 0 0,-1 0 0 0 0,0 1 0 0 0,1-1 0 0 0,-1 0-1 0 0,0 0 1 0 0,1 1 0 0 0,-1-1 0 0 0,1 0 0 0 0,-1 1 0 0 0,0-1-35 0 0,-35 24 817 0 0,36-24-808 0 0,-9 9 164 0 0,1 0 0 0 0,1 0 0 0 0,0 1 0 0 0,0 0 0 0 0,1 0 0 0 0,0 0 0 0 0,0 1-1 0 0,1 0 1 0 0,-1 6-173 0 0,0 4 0 0 0,5-19 8 0 0,-1 1 0 0 0,1-1 0 0 0,1 0 0 0 0,-1 1 0 0 0,0-1 0 0 0,0 0 0 0 0,1 1 0 0 0,0-1 0 0 0,-1 1 0 0 0,1-1 0 0 0,0 1 0 0 0,0-1 0 0 0,0 1 0 0 0,1-1 0 0 0,-1 1 0 0 0,0-1 0 0 0,1 0 0 0 0,0 1 0 0 0,0-1 0 0 0,-1 0 0 0 0,1 1 0 0 0,1-1 0 0 0,-1 0 0 0 0,0 0 0 0 0,0 0 0 0 0,1 1-8 0 0,-1-2 75 0 0,1-1-6 0 0,3-2-63 0 0,1 0 1 0 0,-1 0-1 0 0,0 0 0 0 0,0-1 0 0 0,-1 0 0 0 0,1 0 0 0 0,-1 0 0 0 0,1 0 0 0 0,-1-1 0 0 0,0 0 0 0 0,0 0 0 0 0,-1 0 0 0 0,1 0 0 0 0,-1 0 0 0 0,0-1 0 0 0,0 0 0 0 0,0 0 0 0 0,-1 1 0 0 0,1-1 0 0 0,-1-1 0 0 0,0 1 1 0 0,-1 0-1 0 0,1 0 0 0 0,-1-4-6 0 0,4-3-42 0 0,9-24-190 0 0,-2-1 0 0 0,-2 0 0 0 0,-1 0 0 0 0,-2-1 0 0 0,1-26 232 0 0,-14 18 56 0 0,3 43-2 0 0,-1 2-44 0 0,-1 5-10 0 0,2 0 0 0 0,0 1 0 0 0,1-1 0 0 0,-1 1 0 0 0,1 0 0 0 0,0 0 0 0 0,1 0 0 0 0,-1 0 0 0 0,1 0 0 0 0,0 0 0 0 0,0 0 0 0 0,1 1 0 0 0,0-1 0 0 0,0 0 0 0 0,0 1 0 0 0,0-1 0 0 0,1 0 0 0 0,0 0 0 0 0,1 4 0 0 0,-2-2 0 0 0,6 31 43 0 0,1-1 0 0 0,2-1 0 0 0,1 1 0 0 0,7 14-43 0 0,-13-40 84 0 0,1 1 0 0 0,0 0 0 0 0,1-1 0 0 0,0 0 0 0 0,1 0 0 0 0,0-1 0 0 0,7 9-84 0 0,-13-18 21 0 0,0 1-1 0 0,0-1 0 0 0,0 0 0 0 0,0 1 1 0 0,0-1-1 0 0,0 0 0 0 0,1 0 0 0 0,-1 0 1 0 0,0 0-1 0 0,1 0 0 0 0,-1 0 0 0 0,1 0 1 0 0,-1-1-1 0 0,0 1 0 0 0,1 0 1 0 0,0-1-1 0 0,-1 1 0 0 0,1-1 0 0 0,-1 0 1 0 0,1 1-1 0 0,0-1 0 0 0,-1 0 0 0 0,1 0 1 0 0,0 0-1 0 0,-1 0 0 0 0,1 0 0 0 0,-1-1 1 0 0,1 1-1 0 0,0 0 0 0 0,-1-1 0 0 0,1 1 1 0 0,-1-1-1 0 0,1 0 0 0 0,-1 1 0 0 0,1-1 1 0 0,-1 0-1 0 0,1 0 0 0 0,-1 0 0 0 0,0 0 1 0 0,0 0-1 0 0,1 0 0 0 0,-1 0 0 0 0,0-1 1 0 0,0 1-1 0 0,0 0 0 0 0,0 0 0 0 0,0-2-20 0 0,18-68-513 0 0,-9-9-783 0 0,13-9-317 0 0,-15 74 1508 0 0,-7 15 111 0 0,0 0 1 0 0,0 1-1 0 0,0-1 1 0 0,0 0-1 0 0,0 0 1 0 0,0 0 0 0 0,0 1-1 0 0,0-1 1 0 0,0 0-1 0 0,0 1 1 0 0,0-1-1 0 0,0 1 1 0 0,0-1 0 0 0,0 1-1 0 0,-1 0 1 0 0,1-1-1 0 0,0 1 1 0 0,0 0-1 0 0,-1 0 1 0 0,1-1 0 0 0,0 1-1 0 0,-1 0 1 0 0,1 0-1 0 0,-1 0 1 0 0,1 0-1 0 0,-1 0 1 0 0,1 0 0 0 0,-1 0-1 0 0,0 0-6 0 0,55 122 1505 0 0,-41-74-721 0 0,24 0 192 0 0,-9-64-400 0 0,1-66-625 0 0,-20 48-223 0 0,-9 27 221 0 0,1 0-1 0 0,-1 1 1 0 0,1-1-1 0 0,0 0 1 0 0,1 1-1 0 0,-1 0 0 0 0,1-1 1 0 0,0 1-1 0 0,0 0 1 0 0,1 1-1 0 0,3-5 52 0 0,-5 7-146 0 0,11 5 131 0 0,-7 2 94 0 0,0 0 0 0 0,0 0 0 0 0,0 1 0 0 0,-1-1 0 0 0,0 1-1 0 0,0 1 1 0 0,0-1 0 0 0,-1 1 0 0 0,0 0 0 0 0,3 5-79 0 0,17 27 164 0 0,-21-36-148 0 0,0 3-4 0 0,1-1 0 0 0,-1-1-1 0 0,1 1 1 0 0,0 0-1 0 0,0-1 1 0 0,0 0-1 0 0,1 1 1 0 0,0-2 0 0 0,-1 1-1 0 0,1-1 1 0 0,1 1-1 0 0,-1-1 1 0 0,0-1 0 0 0,1 1-1 0 0,-1-1 1 0 0,4 1-12 0 0,41-5-1550 0 0,-18-10-5212 0 0,-19 4 1457 0 0</inkml:trace>
  <inkml:trace contextRef="#ctx0" brushRef="#br1" timeOffset="203583.512">2408 6575 13248 0 0,'0'0'298'0'0,"-6"-10"730"0"0,-20-2 103 0 0,21 13-975 0 0,0-1 1 0 0,-1 1-1 0 0,1 1 0 0 0,0-1 1 0 0,0 1-1 0 0,1 0 1 0 0,-1 0-1 0 0,0 0 0 0 0,1 0 1 0 0,-1 1-1 0 0,1 0 1 0 0,0 0-1 0 0,0 0 0 0 0,0 1 1 0 0,0-1-1 0 0,0 1 0 0 0,1 0 1 0 0,0 0-1 0 0,-1 0 1 0 0,2 1-1 0 0,-1-1 0 0 0,0 0 1 0 0,1 1-1 0 0,0 0 1 0 0,0 0-1 0 0,0 0 0 0 0,0 4-156 0 0,-1-1-18 0 0,0 0-1 0 0,1 0 0 0 0,0 1 1 0 0,0-1-1 0 0,1 1 0 0 0,0-1 1 0 0,0 1-1 0 0,1-1 0 0 0,1 5 19 0 0,-1-11-1 0 0,0 3 11 0 0,0-1-1 0 0,0 0 1 0 0,1 1-1 0 0,-1-1 1 0 0,1 0-1 0 0,0 0 1 0 0,1 0-1 0 0,-1 0 1 0 0,1 0-1 0 0,-1 0 1 0 0,1 0-1 0 0,0 0 1 0 0,0 0-1 0 0,1-1 1 0 0,2 4-10 0 0,0-1 22 0 0,1 0-1 0 0,0-1 1 0 0,1 0 0 0 0,-1 0 0 0 0,1 0 0 0 0,0-1-1 0 0,0 0 1 0 0,0 0 0 0 0,1 0 0 0 0,-1-1 0 0 0,2 0-22 0 0,-1 0-46 0 0,1-1 0 0 0,1 0 0 0 0,-1 0 0 0 0,0-1 0 0 0,0 0 0 0 0,1 0 0 0 0,-1-1 0 0 0,0-1 0 0 0,1 1 1 0 0,-1-1-1 0 0,0-1 0 0 0,0 0 0 0 0,0 0 0 0 0,0-1 0 0 0,0 0 0 0 0,6-3 46 0 0,2-3-1675 0 0,-2 0-4752 0 0</inkml:trace>
  <inkml:trace contextRef="#ctx0" brushRef="#br1" timeOffset="203853.893">2616 6432 14368 0 0,'0'0'330'0'0,"-8"4"782"0"0,-11 49-914 0 0,23 48 2168 0 0,30 48 425 0 0,-23-105-2709 0 0,-1 8-296 0 0,-8-46 129 0 0,-2-4-6083 0 0,0-2-188 0 0</inkml:trace>
  <inkml:trace contextRef="#ctx0" brushRef="#br1" timeOffset="204202.043">2696 6612 13888 0 0,'0'0'406'0'0,"0"0"-4"0"0,13 0-242 0 0,12 0-39 0 0,3 2 579 0 0,1-3 0 0 0,-1 0 0 0 0,0-2 1 0 0,0-1-1 0 0,0-1 0 0 0,16-5-700 0 0,-35 7 51 0 0,0 0-1 0 0,0-1 1 0 0,0 1 0 0 0,-1-2-1 0 0,1 1 1 0 0,-1-1 0 0 0,0 0-1 0 0,-1-1 1 0 0,1 0 0 0 0,-1 0-1 0 0,0-1 1 0 0,-1 0 0 0 0,0 0-1 0 0,4-5-50 0 0,-10 11 3 0 0,1 1 0 0 0,0-1 0 0 0,-1 0-1 0 0,1 1 1 0 0,-1-1 0 0 0,1 0-1 0 0,-1 0 1 0 0,1 0 0 0 0,-1 1 0 0 0,1-1-1 0 0,-1 0 1 0 0,0 0 0 0 0,0 0-1 0 0,1 0 1 0 0,-1 0 0 0 0,0 0 0 0 0,0 0-1 0 0,0 0 1 0 0,0 1 0 0 0,0-1-1 0 0,0 0 1 0 0,0 0 0 0 0,0 0 0 0 0,-1 0-1 0 0,1 0 1 0 0,0 0 0 0 0,0 0-1 0 0,-1 0 1 0 0,1 1 0 0 0,-1-1 0 0 0,1 0-1 0 0,0 0 1 0 0,-1 0 0 0 0,0 1-1 0 0,1-1 1 0 0,-1 0 0 0 0,1 1 0 0 0,-1-1-1 0 0,0 0 1 0 0,0 1 0 0 0,1-1-1 0 0,-1 1 1 0 0,0-1 0 0 0,0 1 0 0 0,1-1-1 0 0,-1 1 1 0 0,0 0 0 0 0,0 0-1 0 0,0-1 1 0 0,0 1 0 0 0,0 0 0 0 0,0 0-1 0 0,0 0 1 0 0,0 0 0 0 0,1 0-1 0 0,-2 0-2 0 0,-7 1 15 0 0,0 2-1 0 0,0-1 0 0 0,0 1 0 0 0,0 1 1 0 0,1-1-1 0 0,-1 1 0 0 0,1 1 0 0 0,0 0 0 0 0,0 0 1 0 0,1 0-1 0 0,0 1 0 0 0,0 0 0 0 0,0 1 1 0 0,0-1-1 0 0,1 1 0 0 0,0 0 0 0 0,1 1 0 0 0,-2 2-14 0 0,4-5 29 0 0,1 0-1 0 0,0 0 1 0 0,0 1-1 0 0,0-1 1 0 0,1 0-1 0 0,-1 1 0 0 0,1-1 1 0 0,1 1-1 0 0,-1 0 1 0 0,1-1-1 0 0,0 1 1 0 0,0-1-1 0 0,0 1 1 0 0,1 0-1 0 0,0-1 0 0 0,0 1 1 0 0,1-1-1 0 0,-1 1 1 0 0,1-1-1 0 0,0 0 1 0 0,1 0-1 0 0,-1 0 1 0 0,1 0-1 0 0,2 3-28 0 0,-2-4 2 0 0,1 1 0 0 0,-1-1 0 0 0,1 0 1 0 0,0 0-1 0 0,0 0 0 0 0,0-1 0 0 0,1 1 0 0 0,0-1 0 0 0,-1 0 1 0 0,1 0-1 0 0,0-1 0 0 0,0 1 0 0 0,0-1 0 0 0,1 0 0 0 0,-1-1 0 0 0,1 1 1 0 0,-1-1-1 0 0,3 0-2 0 0,67-1-3968 0 0,-54-6-2321 0 0</inkml:trace>
  <inkml:trace contextRef="#ctx0" brushRef="#br1" timeOffset="204663.237">3478 6487 15408 0 0,'-17'1'1541'0'0,"-56"46"-1081"0"0,40-9 134 0 0,24-27-425 0 0,0 1 1 0 0,1 0-1 0 0,1 0 0 0 0,0 0 0 0 0,0 1 0 0 0,2 0 0 0 0,-1 0 0 0 0,2 1 0 0 0,-1 0 0 0 0,1 4-169 0 0,-3 4 4 0 0,7-21 11 0 0,-1 0 1 0 0,1 1-1 0 0,-1-1 0 0 0,1 1 0 0 0,0-1 1 0 0,0 1-1 0 0,-1-1 0 0 0,1 1 0 0 0,0-1 1 0 0,0 1-1 0 0,0-1 0 0 0,1 1 0 0 0,-1-1 1 0 0,0 0-1 0 0,1 1 0 0 0,-1-1 1 0 0,0 1-1 0 0,1-1 0 0 0,0 1 0 0 0,-1-1 1 0 0,1 0-1 0 0,0 0 0 0 0,0 1 0 0 0,-1-1 1 0 0,1 0-1 0 0,0 0 0 0 0,0 0 0 0 0,1 0 1 0 0,-1 0-1 0 0,0 0 0 0 0,0 0 0 0 0,0 0 1 0 0,1 0-1 0 0,-1-1 0 0 0,0 1 0 0 0,1 0 1 0 0,-1-1-1 0 0,0 1 0 0 0,1-1 1 0 0,-1 0-1 0 0,1 1 0 0 0,-1-1 0 0 0,1 0 1 0 0,-1 0-1 0 0,1 0 0 0 0,-1 0 0 0 0,1 0-15 0 0,48-23 374 0 0,-37 9-330 0 0,-1 0-1 0 0,0-2 1 0 0,-1 1 0 0 0,-1-1 0 0 0,0-1 0 0 0,-1 0 0 0 0,4-11-44 0 0,-2 5-138 0 0,9-19-536 0 0,-1-1 0 0 0,-2 0 0 0 0,-2-2 0 0 0,3-23 674 0 0,14-69-1639 0 0,-31 76 2926 0 0,-2 61-1048 0 0,1 0-30 0 0,-10 18 334 0 0,3 1-456 0 0,1 1 1 0 0,0 0-1 0 0,2 0 0 0 0,0 1 1 0 0,2-1-1 0 0,-1 17-87 0 0,0-6 70 0 0,-9 173 1146 0 0,8-131-928 0 0,5 12 752 0 0,4-46-3068 0 0,-5-35-5167 0 0</inkml:trace>
  <inkml:trace contextRef="#ctx0" brushRef="#br1" timeOffset="205944.617">4563 6369 12840 0 0,'14'-7'374'0'0,"-12"5"0"0"0,-7-1-193 0 0,4 3 79 0 0,1 0 57 0 0,0 0 17 0 0,6 11 239 0 0,1 61 1391 0 0,-9 32-172 0 0,14-7-1562 0 0,19 18-83 0 0,-31-64-432 0 0,-10-36-5427 0 0,2-12-53 0 0</inkml:trace>
  <inkml:trace contextRef="#ctx0" brushRef="#br1" timeOffset="207155.132">4415 6596 11864 0 0,'-14'-5'266'0'0,"18"-3"654"0"0,-8 7-821 0 0,10 0-88 0 0,74 16 674 0 0,-29 5-281 0 0,119 49 1177 0 0,-107-47-1051 0 0,-60-21-450 0 0,26 4 95 0 0,-2-7-12 0 0,-23-5-6 0 0,8-18 67 0 0,24-41 96 0 0,15-17-528 0 0,4 7-787 0 0,-49 69 918 0 0,1 0 0 0 0,0 0 1 0 0,0 0-1 0 0,1 1 1 0 0,0 0-1 0 0,0 1 1 0 0,0-1-1 0 0,1 2 1 0 0,-1-1-1 0 0,1 1 1 0 0,1 0-1 0 0,-1 1 0 0 0,0 0 1 0 0,1 1-1 0 0,-1 0 1 0 0,1 0-1 0 0,0 1 1 0 0,0 0-1 0 0,-1 1 1 0 0,1 0-1 0 0,0 0 1 0 0,8 3 76 0 0,-10-2-12 0 0,0 0 1 0 0,-1 1 0 0 0,1 1 0 0 0,-1-1 0 0 0,1 1 0 0 0,-1 1 0 0 0,0-1 0 0 0,0 1 0 0 0,-1 0-1 0 0,1 1 1 0 0,-1-1 0 0 0,1 2 11 0 0,-5-5 43 0 0,4 2-32 0 0,-6-3-11 0 0,0 0 1 0 0,0 0 0 0 0,0 1 0 0 0,0-1-1 0 0,0 0 1 0 0,1 0 0 0 0,-1 0 0 0 0,0 1-1 0 0,0-1 1 0 0,0 0 0 0 0,0 0 0 0 0,0 1-1 0 0,0-1 1 0 0,0 0 0 0 0,0 0 0 0 0,0 1 0 0 0,0-1-1 0 0,0 0 1 0 0,0 0 0 0 0,0 1 0 0 0,0-1-1 0 0,0 0 1 0 0,0 0 0 0 0,0 1 0 0 0,0-1-1 0 0,-1 0 1 0 0,1 0 0 0 0,0 1 0 0 0,0-1-1 0 0,0 0 1 0 0,0 0 0 0 0,0 0 0 0 0,-1 1-1 0 0,1-1 1 0 0,0 0 0 0 0,0 0 0 0 0,0 0 0 0 0,-1 0-1 0 0,1 1 1 0 0,0-1 0 0 0,0 0 0 0 0,0 0-1 0 0,-1 0 1 0 0,1 0 0 0 0,0 0 0 0 0,0 0-1 0 0,-1 0 1 0 0,1 0 0 0 0,0 0 0 0 0,0 0-1 0 0,-1 0 1 0 0,1 0 0 0 0,0 0 0 0 0,0 0-1 0 0,-1 0 1 0 0,1 0 0 0 0,0 0 0 0 0,0 0 0 0 0,-1 0-1 0 0,1 0 1 0 0,0 0 0 0 0,0 0 0 0 0,0 0-1 0 0,-1 0 1 0 0,1-1 0 0 0,0 1 0 0 0,0 0-1 0 0,-1 0 1 0 0,1 0 0 0 0,0 0-1 0 0,-66 0 1521 0 0,27 26-1088 0 0,-3 14 159 0 0,34-32-543 0 0,0-1 0 0 0,1 1 0 0 0,0 1 0 0 0,1-1 0 0 0,-1 1 0 0 0,2 0 0 0 0,-1 1 0 0 0,1-1-1 0 0,1 1 1 0 0,0 0 0 0 0,0 0 0 0 0,1 0 0 0 0,0 1 0 0 0,1-1 0 0 0,0 1 0 0 0,1 0 0 0 0,0 0-1 0 0,0 8-48 0 0,2-16 27 0 0,-1 0 0 0 0,1 0-1 0 0,-1-1 1 0 0,1 1-1 0 0,0-1 1 0 0,0 1-1 0 0,0-1 1 0 0,0 1-1 0 0,0-1 1 0 0,1 1-1 0 0,-1-1 1 0 0,1 0 0 0 0,0 0-1 0 0,0 0 1 0 0,-1 0-1 0 0,1 0 1 0 0,0 0-1 0 0,1 0 1 0 0,-1-1-1 0 0,0 1 1 0 0,0-1-1 0 0,3 1-26 0 0,-2-1 34 0 0,1 0 0 0 0,0-1 0 0 0,0 1 0 0 0,0-1 0 0 0,-1 0 0 0 0,1-1 0 0 0,0 1 0 0 0,0-1-1 0 0,0 1 1 0 0,-1-1 0 0 0,1 0 0 0 0,0 0 0 0 0,-1-1 0 0 0,1 1 0 0 0,-1-1 0 0 0,1 0 0 0 0,-1 0-1 0 0,0 0 1 0 0,0 0 0 0 0,0 0 0 0 0,0-1 0 0 0,0 0 0 0 0,0 1 0 0 0,-1-1 0 0 0,3-3-34 0 0,53-83 523 0 0,2 2-1168 0 0,-40 74 282 0 0,3 65 171 0 0,12 49 344 0 0,-35-100-133 0 0,0 0-1 0 0,0-1 1 0 0,0 1-1 0 0,0 0 0 0 0,1-1 1 0 0,-1 1-1 0 0,0 0 1 0 0,0-1-1 0 0,1 1 1 0 0,-1-1-1 0 0,0 1 1 0 0,1 0-1 0 0,-1-1 1 0 0,1 1-1 0 0,-1-1 1 0 0,1 1-1 0 0,-1-1 1 0 0,1 1-1 0 0,-1-1 1 0 0,1 0-1 0 0,-1 1 1 0 0,1-1-1 0 0,0 0 1 0 0,-1 1-1 0 0,1-1 1 0 0,0 0-1 0 0,-1 0 1 0 0,1 0-1 0 0,0 1 0 0 0,-1-1 1 0 0,1 0-1 0 0,0 0 1 0 0,-1 0-1 0 0,1 0 1 0 0,0 0-1 0 0,-1 0 1 0 0,1 0-1 0 0,0 0 1 0 0,-1-1-1 0 0,1 1 1 0 0,0 0-1 0 0,-1 0 1 0 0,1-1-1 0 0,0 1 1 0 0,-1 0-1 0 0,1-1 1 0 0,-1 1-1 0 0,1 0 1 0 0,0-1-1 0 0,-1 1 1 0 0,1-1-1 0 0,-1 1 1 0 0,1-1-1 0 0,-1 1 0 0 0,0-1 1 0 0,1 1-1 0 0,-1-1-18 0 0,45-93-352 0 0,-25 68-38 0 0,-17 20 339 0 0,1 0 0 0 0,0 1 1 0 0,-1 0-1 0 0,2 0 1 0 0,-1 0-1 0 0,1 0 1 0 0,-1 1-1 0 0,1-1 0 0 0,1 1 1 0 0,-1 1-1 0 0,1-1 1 0 0,-1 1-1 0 0,1 0 1 0 0,0 0-1 0 0,1 0 51 0 0,18 3-77 0 0,-22 2 107 0 0,1 1 0 0 0,-1-1 1 0 0,0 0-1 0 0,0 1 0 0 0,0 0 0 0 0,0 0 1 0 0,0 0-1 0 0,-1 0 0 0 0,1 0 0 0 0,-1 0 1 0 0,0 1-1 0 0,0-1 0 0 0,0 1 0 0 0,0 1-30 0 0,7 10 187 0 0,26 58 741 0 0,-6-19 104 0 0,9-27-452 0 0,-36-26-522 0 0,3-1-74 0 0,-4 0-131 0 0,-1 0-82 0 0,0 0-26 0 0,4-3-203 0 0,-1 2-2529 0 0,0-1-3398 0 0</inkml:trace>
  <inkml:trace contextRef="#ctx0" brushRef="#br1" timeOffset="207552.298">6027 6320 12496 0 0,'-13'3'945'0'0,"6"-2"-911"0"0,1 1 1 0 0,0 0-1 0 0,0 0 0 0 0,0 1 1 0 0,0 0-1 0 0,0 0 0 0 0,1 0 1 0 0,-1 1-1 0 0,1-1 0 0 0,0 1 1 0 0,0 1-1 0 0,0-1 0 0 0,0 1 1 0 0,1 0-1 0 0,0 0 0 0 0,0 0 1 0 0,0 0-1 0 0,1 1 0 0 0,-1 0 1 0 0,0 1-35 0 0,3-3 28 0 0,0-1 1 0 0,0 0 0 0 0,1 1 0 0 0,-1-1 0 0 0,1 1-1 0 0,-1-1 1 0 0,1 1 0 0 0,0-1 0 0 0,0 1 0 0 0,1-1-1 0 0,-1 1 1 0 0,1-1 0 0 0,-1 0 0 0 0,1 1 0 0 0,0-1-1 0 0,1 0 1 0 0,-1 1 0 0 0,1-1 0 0 0,-1 0 0 0 0,1 0-1 0 0,0 0 1 0 0,2 2-29 0 0,54 57 1100 0 0,6-12-376 0 0,-63-49-299 0 0,-1-1 20 0 0,0 0-23 0 0,-8 11 412 0 0,-76 13 701 0 0,37-16-2088 0 0,38-5 203 0 0,8-2-159 0 0,-1-2-662 0 0,-11-2-1814 0 0,12 3 1451 0 0</inkml:trace>
  <inkml:trace contextRef="#ctx0" brushRef="#br1" timeOffset="207785.072">6156 6463 14112 0 0,'0'0'322'0'0,"0"0"45"0"0,7 14 474 0 0,32 88 2623 0 0,-27-60-2651 0 0,-11-41-898 0 0,-1-1-666 0 0,0 0-249 0 0,0 0-37 0 0,0 0-9 0 0</inkml:trace>
  <inkml:trace contextRef="#ctx0" brushRef="#br1" timeOffset="208184.053">6444 6234 13648 0 0,'4'9'1033'0'0,"8"70"-325"0"0,8 88 3181 0 0,-14-52-1944 0 0,-12-138-2185 0 0,6-29-956 0 0,3 37 711 0 0,-2 7 352 0 0,1 0 0 0 0,0 0 0 0 0,0 0-1 0 0,0 0 1 0 0,1 0 0 0 0,0 0 0 0 0,1 0-1 0 0,0 1 1 0 0,0 0 0 0 0,0 0 0 0 0,1 0-1 0 0,1-1 134 0 0,-4 8 52 0 0,0 0 1 0 0,0 0-1 0 0,0 0 0 0 0,0 0 0 0 0,0 0 0 0 0,0 0 0 0 0,0 1 0 0 0,0-1 0 0 0,0 1 0 0 0,-1-1 0 0 0,1 1 0 0 0,0 0 0 0 0,0 0 0 0 0,0-1 0 0 0,0 1 0 0 0,-1 1 0 0 0,1-1 0 0 0,-1 0 0 0 0,1 0 0 0 0,-1 0 0 0 0,1 1 0 0 0,-1-1 0 0 0,1 1 0 0 0,-1-1 0 0 0,0 1 0 0 0,0 0 0 0 0,0 0 0 0 0,0-1 0 0 0,0 1 0 0 0,0 0 0 0 0,-1 0 0 0 0,1 2-52 0 0,0-4 41 0 0,58 92 1565 0 0,-2-30-646 0 0,-56-61-901 0 0,-1-1-191 0 0,4 3-472 0 0,-2-3-5181 0 0,1-3-880 0 0</inkml:trace>
  <inkml:trace contextRef="#ctx0" brushRef="#br1" timeOffset="208354.518">6781 6197 15496 0 0,'-14'-10'1062'0'0,"13"11"-1046"0"0,0-1 0 0 0,0 1 1 0 0,-1-1-1 0 0,1 1 0 0 0,0-1 0 0 0,0 1 0 0 0,0 0 0 0 0,0 0 1 0 0,0-1-1 0 0,0 1 0 0 0,0 0 0 0 0,0 0 0 0 0,0 0 0 0 0,0 0 0 0 0,1 0 1 0 0,-1 0-1 0 0,0 0 0 0 0,1 1 0 0 0,-1-1 0 0 0,1 0 0 0 0,-1 0 1 0 0,1 0-1 0 0,-1 1 0 0 0,1-1 0 0 0,0 0 0 0 0,0 2-16 0 0,-1 3 12 0 0,1 1-1 0 0,1 0 1 0 0,-1-1 0 0 0,1 1-1 0 0,0-1 1 0 0,1 1 0 0 0,0-1-1 0 0,0 1 1 0 0,0-1-1 0 0,3 5-11 0 0,11 16-4974 0 0,-6-16-242 0 0</inkml:trace>
  <inkml:trace contextRef="#ctx0" brushRef="#br1" timeOffset="208880.646">7035 6332 11432 0 0,'0'0'333'0'0,"0"0"0"0"0,-1 1-213 0 0,-52 60 3929 0 0,41-50-3399 0 0,0 1 0 0 0,1 1 0 0 0,1 0 0 0 0,0 0 0 0 0,1 1 0 0 0,-4 8-650 0 0,0 21 1247 0 0,28-40-766 0 0,-9-5-443 0 0,0-1-1 0 0,0 0 1 0 0,0 0-1 0 0,0 0 1 0 0,-1-1-1 0 0,1 1 1 0 0,-1-1-1 0 0,0 0 1 0 0,0-1-1 0 0,0 0 1 0 0,-1 1-1 0 0,4-6-37 0 0,14-12-2 0 0,-12 13-15 0 0,-4 2-32 0 0,0 0 1 0 0,1 0-1 0 0,1 1 1 0 0,-1 0 0 0 0,1 0-1 0 0,0 1 1 0 0,0 0-1 0 0,0 0 1 0 0,1 1-1 0 0,0 0 1 0 0,0 0 0 0 0,0 1-1 0 0,0 1 1 0 0,0-1-1 0 0,9 0 49 0 0,-15 3-12 0 0,0 1 1 0 0,-1-1-1 0 0,1 1 0 0 0,0-1 0 0 0,0 1 0 0 0,0 0 0 0 0,-1 0 0 0 0,1 0 0 0 0,0 0 0 0 0,-1 1 0 0 0,1-1 1 0 0,-1 1-1 0 0,0 0 0 0 0,1-1 0 0 0,-1 1 0 0 0,0 0 0 0 0,0 0 0 0 0,0 0 0 0 0,0 1 0 0 0,0-1 0 0 0,-1 0 0 0 0,1 1 1 0 0,-1-1-1 0 0,1 1 0 0 0,-1 0 0 0 0,0 0 12 0 0,21 75-130 0 0,-21-71 120 0 0,6 57-69 0 0,-13-42 170 0 0,5-21-22 0 0,1-1-2 0 0,0 0 12 0 0,0 0 7 0 0,0 0 2 0 0,0 0 2 0 0,0 0 4 0 0,-2-6 98 0 0,1 1-170 0 0,1 0 0 0 0,-1 0 0 0 0,1 0 0 0 0,1 0 0 0 0,-1 0 0 0 0,1 1 0 0 0,0-1 0 0 0,0 0 0 0 0,0 0 0 0 0,0 0 0 0 0,1 1 0 0 0,0-1 0 0 0,0 1 0 0 0,0-1 0 0 0,1 1 0 0 0,2-3-22 0 0,-1-1-13 0 0,1 0-1 0 0,0 1 0 0 0,1 0 0 0 0,-1-1 0 0 0,2 2 1 0 0,-1-1-1 0 0,1 1 0 0 0,0 0 0 0 0,0 0 1 0 0,0 1-1 0 0,1 0 0 0 0,0 0 0 0 0,0 1 0 0 0,0 0 1 0 0,1 1-1 0 0,-1-1 0 0 0,1 2 0 0 0,8-3 14 0 0,-8 7-10 0 0,-3 3 18 0 0,0-1 1 0 0,-1 1-1 0 0,0 0 1 0 0,0 0 0 0 0,0 1-1 0 0,-1-1 1 0 0,1 1 0 0 0,-1 0-1 0 0,-1 0 1 0 0,1 0-1 0 0,-1 1 1 0 0,0-1 0 0 0,-1 1-1 0 0,1 0 1 0 0,-1 0-1 0 0,0 3-8 0 0,7 14-20 0 0,38 125-1477 0 0,-43-135 463 0 0</inkml:trace>
  <inkml:trace contextRef="#ctx0" brushRef="#br0" timeOffset="211019.905">4665 7596 10768 0 0,'0'-100'1381'0'0,"0"63"574"0"0,0 37-1525 0 0,0 0-36 0 0,0 0-12 0 0,-1 1-4 0 0,-12 61 479 0 0,-5 81-227 0 0,18-115-489 0 0,1 1 0 0 0,1-1 0 0 0,1 0 0 0 0,2 0-1 0 0,6 21-140 0 0,21 59 80 0 0,4-53 468 0 0,-36-54-430 0 0,0-1 8 0 0,6-10 426 0 0,-10-1-480 0 0,-1 1-1 0 0,0 0 0 0 0,0 0 0 0 0,-1 1 0 0 0,-1-1 0 0 0,1 1 0 0 0,-1 1 0 0 0,-1-1 0 0 0,0 1-71 0 0,2 2 1 0 0,0 1 0 0 0,0-1 0 0 0,-1 1 0 0 0,1 1-1 0 0,-1-1 1 0 0,-1 1 0 0 0,1 0 0 0 0,0 1 0 0 0,-1 0 0 0 0,0 0-1 0 0,0 0 1 0 0,0 1 0 0 0,-1 0-1 0 0,4 1-7 0 0,-1 1 0 0 0,1-1 0 0 0,-1 1 0 0 0,0 0 0 0 0,1 0-1 0 0,-1 1 1 0 0,0-1 0 0 0,1 1 0 0 0,-1 0 0 0 0,1 1 0 0 0,0 0 0 0 0,-1-1 0 0 0,1 2 0 0 0,0-1-1 0 0,0 1 1 0 0,0-1 0 0 0,0 1 0 0 0,1 1 0 0 0,-1-1 0 0 0,1 1 0 0 0,-2 1 7 0 0,3 0-80 0 0,0-2 70 0 0,1 0 1 0 0,0 0 0 0 0,0 0-1 0 0,0 0 1 0 0,0 0 0 0 0,0 1-1 0 0,1-1 1 0 0,0 0 0 0 0,-1 1-1 0 0,1-1 1 0 0,0 1 0 0 0,1 0-1 0 0,-1-1 1 0 0,1 1 0 0 0,-1 0-1 0 0,1-1 1 0 0,0 1 0 0 0,1 0-1 0 0,-1-1 1 0 0,1 1 0 0 0,-1 0-1 0 0,2 1 10 0 0,1 1 18 0 0,1 1-1 0 0,-1-1 0 0 0,2-1 0 0 0,-1 1 0 0 0,1 0 1 0 0,0-1-1 0 0,0 0 0 0 0,0 0 0 0 0,1-1 0 0 0,-1 1 0 0 0,1-1 1 0 0,0 0-1 0 0,1-1 0 0 0,-1 1 0 0 0,0-1 0 0 0,1-1 1 0 0,0 1-1 0 0,0-1 0 0 0,0 0 0 0 0,0-1 0 0 0,0 0 0 0 0,0 0 1 0 0,0 0-1 0 0,0-1 0 0 0,1 0 0 0 0,-1 0 0 0 0,6-2-17 0 0,56-8-91 0 0,-23-3-5564 0 0,-20 5-462 0 0</inkml:trace>
  <inkml:trace contextRef="#ctx0" brushRef="#br0" timeOffset="211553.47">5110 7524 13912 0 0,'0'0'406'0'0,"0"0"-4"0"0,4 9-230 0 0,9 72 192 0 0,44 179 2954 0 0,-37-145-2994 0 0,-14-37-11 0 0,-6-63-96 0 0,-2-21-60 0 0,-47-276-5648 0 0,47 257 5158 0 0,-1-11 76 0 0,2-1 1 0 0,2 1 0 0 0,4-37 256 0 0,-3 62 220 0 0,0-1 0 0 0,0 1 1 0 0,2-1-1 0 0,-1 1 1 0 0,1 0-1 0 0,1 0 1 0 0,0 0-1 0 0,0 0 1 0 0,5-5-221 0 0,-7 13 62 0 0,1 0 1 0 0,-1 1 0 0 0,1-1 0 0 0,-1 1 0 0 0,1-1 0 0 0,0 1 0 0 0,0 0 0 0 0,0 1 0 0 0,0-1 0 0 0,1 1 0 0 0,-1 0 0 0 0,0 0 0 0 0,0 0 0 0 0,1 0 0 0 0,-1 1 0 0 0,1-1 0 0 0,-1 1 0 0 0,1 1 0 0 0,-1-1 0 0 0,0 0 0 0 0,1 1 0 0 0,-1 0-1 0 0,4 1-62 0 0,-2 0 50 0 0,0 1 0 0 0,0-1 0 0 0,0 1-1 0 0,-1 0 1 0 0,1 1 0 0 0,-1-1 0 0 0,1 1-1 0 0,-1 0 1 0 0,0 1 0 0 0,-1-1-1 0 0,1 1 1 0 0,0 0-50 0 0,-5-5 1 0 0,5 6 50 0 0,1 0 0 0 0,-1 0 1 0 0,0 0-1 0 0,-1 1 0 0 0,0-1 0 0 0,0 1 1 0 0,0 0-1 0 0,-1 1 0 0 0,0-1 1 0 0,0 0-1 0 0,2 9-51 0 0,-3-11 48 0 0,-1 1 1 0 0,1 0 0 0 0,-1 0-1 0 0,1 0 1 0 0,-2 0-1 0 0,1 0 1 0 0,-1 1 0 0 0,0-1-1 0 0,0 0 1 0 0,-1 0-1 0 0,1 0 1 0 0,-1 0 0 0 0,-1 0-1 0 0,1 0 1 0 0,-1 0-1 0 0,0 0 1 0 0,-1 0 0 0 0,1-1-1 0 0,-1 1 1 0 0,0-1-1 0 0,0 0 1 0 0,-3 3-49 0 0,-10 6 75 0 0,0 0-1 0 0,0-2 1 0 0,-2 0-1 0 0,1 0 0 0 0,-2-2 1 0 0,1-1-1 0 0,-14 6-74 0 0,-50 22-3487 0 0,75-34 1895 0 0</inkml:trace>
  <inkml:trace contextRef="#ctx0" brushRef="#br0" timeOffset="211839.24">5511 8004 13104 0 0,'0'0'297'0'0,"0"0"39"0"0,0 0 19 0 0,0 2-34 0 0,-4 9-163 0 0,1 2 1 0 0,0-1 0 0 0,0 0-1 0 0,2 0 1 0 0,-1 1-1 0 0,2-1 1 0 0,0 8-159 0 0,-2 23 921 0 0,8 20-176 0 0,4-40-759 0 0,1-12-4676 0 0,-4-8-675 0 0</inkml:trace>
  <inkml:trace contextRef="#ctx0" brushRef="#br0" timeOffset="212016.483">5586 7843 13224 0 0,'-20'-31'2904'0'0,"13"57"-2880"0"0,8-4-610 0 0,2-10 236 0 0</inkml:trace>
  <inkml:trace contextRef="#ctx0" brushRef="#br0" timeOffset="212449.55">5756 7888 11072 0 0,'0'0'324'0'0,"0"0"-3"0"0,0 2-204 0 0,-10 91 1347 0 0,18 73 2209 0 0,1-126-3493 0 0,-8-37-21 0 0,1-1 796 0 0,0-12-973 0 0,29-93-1696 0 0,-27 82 1257 0 0,1 1 0 0 0,1-1 0 0 0,1 1 0 0 0,0 0 0 0 0,9-15 457 0 0,23-29-352 0 0,-20 44 2033 0 0,-15 32-981 0 0,-4-5-597 0 0,1 0 0 0 0,-1 0-1 0 0,0 1 1 0 0,0-1 0 0 0,-1 0 0 0 0,0 0 0 0 0,-1 0 0 0 0,1 0-1 0 0,-1 0 1 0 0,0 0 0 0 0,-1 1-103 0 0,0 1 135 0 0,-39 111 1065 0 0,37-104-1093 0 0,-8 59 186 0 0,15-73-276 0 0,0 1 0 0 0,1-1 0 0 0,-1 0 0 0 0,1 0 0 0 0,-1-1 0 0 0,1 1 0 0 0,0 0 0 0 0,0-1 0 0 0,0 0 0 0 0,0 0 0 0 0,0 0 0 0 0,0 0 0 0 0,0 0-1 0 0,0 0 1 0 0,0-1 0 0 0,0 0 0 0 0,0 1 0 0 0,1-1 0 0 0,-1 0 0 0 0,0-1 0 0 0,0 1 0 0 0,0 0 0 0 0,0-1 0 0 0,0 0 0 0 0,0 0 0 0 0,0 0 0 0 0,0 0 0 0 0,0 0-1 0 0,0-1 1 0 0,2 0-17 0 0,16-11-819 0 0,-9 3-4068 0 0,-3 1-1106 0 0</inkml:trace>
  <inkml:trace contextRef="#ctx0" brushRef="#br0" timeOffset="213016.213">5631 7179 10328 0 0,'0'0'300'0'0,"0"0"0"0"0,-7 6 322 0 0,3-1-335 0 0,0 1-1 0 0,0-1 1 0 0,0 1-1 0 0,1 0 1 0 0,0-1-1 0 0,0 2 1 0 0,0-1-1 0 0,1 0 1 0 0,0 0-1 0 0,0 1 1 0 0,1-1-1 0 0,0 1 1 0 0,0 5-287 0 0,-4 10 781 0 0,-1 95 834 0 0,6-115-1551 0 0,0-2 0 0 0,0 0-38 0 0,0 0-165 0 0,0 0-76 0 0,0 0-1126 0 0,0 0-4469 0 0</inkml:trace>
  <inkml:trace contextRef="#ctx0" brushRef="#br0" timeOffset="213916.234">5673 7091 12552 0 0,'0'0'281'0'0,"0"0"40"0"0,0 0 23 0 0,0 0-34 0 0,3 8-264 0 0,-2-3-66 0 0,1-1 0 0 0,0 1 0 0 0,0-1 0 0 0,0 0 1 0 0,1 1-1 0 0,0-1 0 0 0,-1 0 0 0 0,1 0 0 0 0,1-1 0 0 0,-1 1 0 0 0,1-1 0 0 0,-1 1 0 0 0,1-1 0 0 0,0 0 0 0 0,0-1 0 0 0,0 1 0 0 0,0-1 0 0 0,1 0 0 0 0,-1 0 0 0 0,1 0 0 0 0,-1 0 0 0 0,1-1 1 0 0,0 0-1 0 0,1 1 20 0 0,-1-2-113 0 0,0 1 1 0 0,0 0 0 0 0,0 0-1 0 0,-1 1 1 0 0,1-1 0 0 0,0 1-1 0 0,-1 0 1 0 0,1 1 0 0 0,-1-1-1 0 0,0 1 1 0 0,0 0 0 0 0,0 0-1 0 0,0 0 1 0 0,0 0 0 0 0,-1 1-1 0 0,3 2 113 0 0,2 31 471 0 0,-6 14 1024 0 0,2 33 1550 0 0,-4-69-508 0 0,1-36-1960 0 0,3 9-575 0 0,0 0-1 0 0,0 0 0 0 0,1 0 0 0 0,0 1 0 0 0,1 0 1 0 0,1 0-1 0 0,0 0 0 0 0,0 1 0 0 0,4-4-1 0 0,-10 13-13 0 0,0 1 0 0 0,0-1-1 0 0,0 1 1 0 0,1-1 0 0 0,-1 1 0 0 0,0 0-1 0 0,0-1 1 0 0,0 1 0 0 0,0 0-1 0 0,1 0 1 0 0,-1 0 0 0 0,0 0 0 0 0,0 0-1 0 0,0 0 1 0 0,1 0 0 0 0,-1 0 0 0 0,0 0-1 0 0,0 1 1 0 0,0-1 0 0 0,0 0 0 0 0,1 1-1 0 0,-1-1 1 0 0,0 1 0 0 0,0-1 0 0 0,0 1-1 0 0,0 0 1 0 0,0-1 0 0 0,0 1 0 0 0,0 0-1 0 0,0 0 1 0 0,-1 0 0 0 0,1 0 0 0 0,0 0-1 0 0,0 0 1 0 0,-1 0 0 0 0,1 0-1 0 0,0 0 1 0 0,-1 0 0 0 0,1 0 0 0 0,-1 0-1 0 0,0 0 1 0 0,1 0 0 0 0,-1 0 0 0 0,0 1-1 0 0,0-1 1 0 0,1 0 0 0 0,-1 0 0 0 0,0 0 13 0 0,2 4-15 0 0,25 49 15 0 0,-26-50-14 0 0,1 0 0 0 0,-1 0 0 0 0,1-1-1 0 0,1 1 1 0 0,-1-1 0 0 0,0 1 0 0 0,1-1 0 0 0,0 0-1 0 0,-1 1 1 0 0,1-1 0 0 0,1-1 0 0 0,-1 1-1 0 0,0 0 1 0 0,1-1 0 0 0,-1 0 0 0 0,1 0-1 0 0,0 0 1 0 0,-1 0 0 0 0,1 0 0 0 0,0-1-1 0 0,0 0 1 0 0,0 1 0 0 0,1-2 0 0 0,-1 1 0 0 0,0 0-1 0 0,0-1 1 0 0,0 0 0 0 0,1 0 0 0 0,-1 0-1 0 0,0 0 1 0 0,3-1 14 0 0,1-4-277 0 0,-1 0 0 0 0,1 0-1 0 0,-1 0 1 0 0,0-1 0 0 0,0 0 0 0 0,-1 0-1 0 0,0-1 1 0 0,0 0 0 0 0,-1 0-1 0 0,1 0 1 0 0,-1-1 0 0 0,-1 1 0 0 0,0-1-1 0 0,0-1 1 0 0,0 1 0 0 0,-1 0 0 0 0,0-1-1 0 0,-1 0 1 0 0,0 1 0 0 0,0-1 0 0 0,-1-7 277 0 0,0 15 49 0 0,0-1 0 0 0,-1 0 0 0 0,1 1 0 0 0,-1-1 0 0 0,0 0 0 0 0,1 1 0 0 0,-1-1 1 0 0,0 0-1 0 0,0 1 0 0 0,0-1 0 0 0,-1 0 0 0 0,1 1 0 0 0,0-1 0 0 0,0 0 0 0 0,-1 0 1 0 0,1 1-1 0 0,-1-1 0 0 0,0 1 0 0 0,1-1 0 0 0,-1 1 0 0 0,0-1 0 0 0,0 1 0 0 0,0-1 0 0 0,0 1 1 0 0,0 0-1 0 0,0-1 0 0 0,-1 1 0 0 0,1 0 0 0 0,0 0 0 0 0,-1 0 0 0 0,1 0 0 0 0,0 0 1 0 0,-1 0-1 0 0,1 0 0 0 0,-1 1 0 0 0,0-1 0 0 0,1 0 0 0 0,-1 1 0 0 0,1-1 0 0 0,-1 1 1 0 0,0 0-1 0 0,0 0 0 0 0,1-1 0 0 0,-2 1-49 0 0,-3 2 150 0 0,0 0 0 0 0,1 1 1 0 0,-1-1-1 0 0,0 1 0 0 0,1 1 1 0 0,0-1-1 0 0,0 0 0 0 0,0 1 1 0 0,0 0-1 0 0,0 1 0 0 0,1-1 0 0 0,0 1 1 0 0,0-1-1 0 0,0 1 0 0 0,1 0 1 0 0,-1 1-1 0 0,1-1 0 0 0,0 1 1 0 0,1-1-1 0 0,-1 1 0 0 0,1 0 0 0 0,0 0-150 0 0,-1 1 39 0 0,-1 0-1 0 0,1 0 0 0 0,1 0 0 0 0,-1 0 0 0 0,1 0 0 0 0,0 0 0 0 0,1 1 0 0 0,0-1 1 0 0,0 0-1 0 0,1 1 0 0 0,-1-1 0 0 0,2 1 0 0 0,-1-1 0 0 0,1 1 0 0 0,1 4-38 0 0,-1-11 24 0 0,-1 1-1 0 0,1-1 0 0 0,0 1 0 0 0,-1-1 1 0 0,1 0-1 0 0,0 1 0 0 0,0-1 0 0 0,0 0 0 0 0,0 0 1 0 0,1 1-1 0 0,-1-1 0 0 0,0 0 0 0 0,0 0 1 0 0,1 0-1 0 0,-1 0 0 0 0,0-1 0 0 0,1 1 1 0 0,-1 0-1 0 0,1-1 0 0 0,-1 1 0 0 0,1 0 0 0 0,-1-1 1 0 0,1 0-1 0 0,0 1 0 0 0,-1-1 0 0 0,1 0 1 0 0,0 0-1 0 0,-1 0 0 0 0,1 0 0 0 0,-1 0 1 0 0,1 0-1 0 0,0-1 0 0 0,-1 1 0 0 0,1 0 0 0 0,-1-1 1 0 0,1 1-1 0 0,-1-1 0 0 0,1 0 0 0 0,-1 0 1 0 0,1 1-1 0 0,-1-1 0 0 0,1 0 0 0 0,-1 0 1 0 0,0 0-1 0 0,0 0 0 0 0,0 0 0 0 0,1-1 0 0 0,-1 1 1 0 0,0 0-1 0 0,0 0 0 0 0,-1-1 0 0 0,2 0-23 0 0,41-55 336 0 0,-19 11-931 0 0,-3-2 0 0 0,-2 0 0 0 0,12-48 595 0 0,-8-26 224 0 0,-37 138-256 0 0,10-1 82 0 0,-1 1 0 0 0,2-1 1 0 0,0 0-1 0 0,1 1 0 0 0,1-1 0 0 0,0 1 0 0 0,1 0 0 0 0,0 0-50 0 0,0 3 61 0 0,0-1 0 0 0,1 1-1 0 0,1-1 1 0 0,1 1-1 0 0,1-1 1 0 0,0 0-1 0 0,1 0-60 0 0,22 54 326 0 0,26-18 72 0 0,-41-45-5952 0 0,0-3-791 0 0</inkml:trace>
  <inkml:trace contextRef="#ctx0" brushRef="#br0" timeOffset="-213887.697">6623 7998 17135 0 0,'-19'-34'1872'0'0,"32"28"-1845"0"0,35 6 644 0 0,113 11 463 0 0,30 15-2847 0 0,-176-23-2988 0 0,-5 0-1508 0 0</inkml:trace>
  <inkml:trace contextRef="#ctx0" brushRef="#br0" timeOffset="-213584.77">6510 8154 14048 0 0,'0'0'322'0'0,"0"0"45"0"0,0 0 17 0 0,0 0-45 0 0,1 0-221 0 0,26 4 16 0 0,0-1-1 0 0,0-1 1 0 0,0-1 0 0 0,1-1-1 0 0,9-2-133 0 0,31-1 18 0 0,-35 3-1108 0 0,2 0-4356 0 0</inkml:trace>
  <inkml:trace contextRef="#ctx0" brushRef="#br0" timeOffset="214401.192">4510 8432 13104 0 0,'0'0'297'0'0,"0"0"39"0"0,0 0 19 0 0,0 0-34 0 0,9 2-102 0 0,4 2 280 0 0,0-1 1 0 0,0-1 0 0 0,0 0 0 0 0,1-1 0 0 0,-1-1 0 0 0,0 0 0 0 0,1 0 0 0 0,3-2-500 0 0,-13 2-10 0 0,386-24 3036 0 0,-93 10-2071 0 0,-105 6-862 0 0,17 5-190 0 0,-174 4-70 0 0,15 3-1017 0 0,-19 5-3194 0 0,-27-7 2477 0 0</inkml:trace>
  <inkml:trace contextRef="#ctx0" brushRef="#br0" timeOffset="-214646.24">5074 8715 13016 0 0,'0'0'297'0'0,"-3"7"708"0"0,2 0-835 0 0,0 0 0 0 0,0 1 0 0 0,1-1 0 0 0,0 0 0 0 0,0 0 0 0 0,0 0 0 0 0,1 0 0 0 0,0 0 0 0 0,1 0 1 0 0,-1 0-1 0 0,1 0 0 0 0,1 0 0 0 0,-1-1 0 0 0,1 1 0 0 0,2 2-170 0 0,11 40 1218 0 0,16 77 350 0 0,-32-126-1552 0 0,1 1 1 0 0,-1 0-1 0 0,0 0 0 0 0,0-1 0 0 0,1 1 0 0 0,-1 0 0 0 0,0 0 0 0 0,0 0 0 0 0,0 0 0 0 0,0-1 0 0 0,0 1 0 0 0,0 0 1 0 0,0 0-1 0 0,0 0 0 0 0,0 0 0 0 0,0-1 0 0 0,-1 1 0 0 0,1 0 0 0 0,0 0 0 0 0,-1 0 0 0 0,1-1 0 0 0,0 1 0 0 0,-1 0 1 0 0,1-1-1 0 0,-1 1 0 0 0,1 0 0 0 0,-1-1 0 0 0,1 1 0 0 0,-1 0 0 0 0,0-1 0 0 0,1 1 0 0 0,-1-1 0 0 0,0 1 0 0 0,1-1 1 0 0,-1 0-1 0 0,0 1 0 0 0,0-1 0 0 0,1 0 0 0 0,-1 1 0 0 0,0-1 0 0 0,0 0 0 0 0,0 0 0 0 0,1 1 0 0 0,-1-1 0 0 0,0 0 1 0 0,0 0-1 0 0,0 0 0 0 0,0 0 0 0 0,1 0 0 0 0,-1-1 0 0 0,-1 1-16 0 0,-41-16 29 0 0,35 10-145 0 0,-2 0 1 0 0,1 1 0 0 0,-1 1-1 0 0,1 0 1 0 0,-1 0 0 0 0,-1 1-1 0 0,1 0 1 0 0,0 1 0 0 0,-1 0-1 0 0,1 0 1 0 0,-1 1 0 0 0,1 1-1 0 0,-1 0 1 0 0,1 0 0 0 0,-1 1-1 0 0,0 0 1 0 0,1 1 0 0 0,-8 2 115 0 0,11-2 32 0 0,4-1 21 0 0,1-1-1 0 0,-1 1 0 0 0,0 0 0 0 0,1-1 0 0 0,-1 1 0 0 0,1 0 0 0 0,-1 0 0 0 0,1 1 0 0 0,-1-1 0 0 0,1 0 0 0 0,0 1 0 0 0,0 0 0 0 0,0-1 1 0 0,0 1-1 0 0,0 0 0 0 0,0 0 0 0 0,0 0 0 0 0,0 0 0 0 0,1 1 0 0 0,-1-1 0 0 0,1 0 0 0 0,0 1 0 0 0,-1-1 0 0 0,0 3-52 0 0,2-3 38 0 0,-1 1 0 0 0,0 0 0 0 0,1 0 0 0 0,-1 0 0 0 0,1 0 0 0 0,0 0 0 0 0,0 0 0 0 0,0 0 0 0 0,0 0 0 0 0,0-1 0 0 0,1 1 0 0 0,-1 0 0 0 0,1 0 0 0 0,0 0 0 0 0,0 0 0 0 0,0-1 0 0 0,0 1 0 0 0,0 0 0 0 0,1-1 0 0 0,-1 1 0 0 0,1-1 0 0 0,0 1 0 0 0,0-1 0 0 0,0 0 0 0 0,0 0 0 0 0,0 0 0 0 0,0 0 0 0 0,0 0 0 0 0,1 0 0 0 0,-1-1 0 0 0,1 1 0 0 0,0 0-38 0 0,79 29 888 0 0,-67-29-833 0 0,0-1-1 0 0,0-1 1 0 0,0 0-1 0 0,0-1 0 0 0,0-1 1 0 0,0 0-1 0 0,0-1 1 0 0,-1-1-1 0 0,1 0 0 0 0,6-3-54 0 0,73-34-2124 0 0,-71 27-5167 0 0</inkml:trace>
  <inkml:trace contextRef="#ctx0" brushRef="#br0" timeOffset="-214378.957">5404 8589 15496 0 0,'0'0'456'0'0,"0"0"-8"0"0,-3 6-273 0 0,1-1-125 0 0,1-1-1 0 0,-1 0 1 0 0,1 0-1 0 0,0 1 0 0 0,0-1 1 0 0,1 1-1 0 0,0-1 0 0 0,-1 1 1 0 0,1-1-1 0 0,1 1 0 0 0,-1-1 1 0 0,1 0-1 0 0,0 1 0 0 0,0-1 1 0 0,1 5-50 0 0,1 8 421 0 0,-2-10-248 0 0,23 83 2927 0 0,-20-81-2942 0 0,1-1 0 0 0,-1 0 1 0 0,1 0-1 0 0,1 0 0 0 0,0 0 0 0 0,0-1 1 0 0,0 0-1 0 0,1 0 0 0 0,0-1 0 0 0,0 0 0 0 0,1 0 1 0 0,2 2-159 0 0,-8-8 5 0 0,7 7 39 0 0,1-1 1 0 0,0-1 0 0 0,0 1 0 0 0,1-2-1 0 0,-1 1 1 0 0,1-2 0 0 0,0 1 0 0 0,1-1-1 0 0,-1-1 1 0 0,0 0 0 0 0,4 0-45 0 0,-4-6-2839 0 0,-8-3 1311 0 0</inkml:trace>
  <inkml:trace contextRef="#ctx0" brushRef="#br0" timeOffset="-214168.845">5243 8922 16671 0 0,'8'-9'1832'0'0,"81"-10"-984"0"0,141 11 810 0 0,-150 9-1670 0 0,-18-1-1614 0 0,-33-2-5321 0 0</inkml:trace>
  <inkml:trace contextRef="#ctx0" brushRef="#br0" timeOffset="-211602.272">6987 8811 9192 0 0,'0'0'266'0'0,"0"0"1"0"0,-3-3-70 0 0,2-1 43 0 0,0 0-1 0 0,0 1 0 0 0,0-1 0 0 0,1 0 0 0 0,-1 0 0 0 0,1 0 1 0 0,0 1-1 0 0,0-1 0 0 0,0 0 0 0 0,1 0 0 0 0,-1 1 0 0 0,1-1 1 0 0,0 0-1 0 0,0 0 0 0 0,0 1 0 0 0,0-1 0 0 0,1 1 0 0 0,0-1 1 0 0,-1 1-1 0 0,1 0 0 0 0,0-1-239 0 0,2-4 376 0 0,38-122 2269 0 0,9-21-2300 0 0,72-104-281 0 0,-36 90-64 0 0,-68 135-21 0 0,121-178-22 0 0,-133 199 23 0 0,0 0 0 0 0,1 1 0 0 0,0 0 0 0 0,1 0 0 0 0,0 1 0 0 0,0 0 0 0 0,1 0 0 0 0,-1 1 0 0 0,1 0 0 0 0,0 1 0 0 0,3-1 20 0 0,-10 6 1 0 0,0-1-1 0 0,1 1 0 0 0,-1-1 0 0 0,0 1 0 0 0,0 0 0 0 0,0 0 0 0 0,0 0 0 0 0,0 1 1 0 0,1-1-1 0 0,-1 1 0 0 0,0 0 0 0 0,0-1 0 0 0,0 2 0 0 0,0-1 0 0 0,0 0 1 0 0,-1 0-1 0 0,1 1 0 0 0,0 0 0 0 0,-1-1 0 0 0,1 1 0 0 0,-1 0 0 0 0,1 0 0 0 0,-1 1 1 0 0,0-1-1 0 0,0 0 0 0 0,0 1 0 0 0,0-1 0 0 0,0 1 0 0 0,-1 0 0 0 0,1-1 0 0 0,0 2 0 0 0,2 4 12 0 0,-1-1 0 0 0,1 2 0 0 0,-1-1-1 0 0,-1 0 1 0 0,0 1 0 0 0,0-1-1 0 0,0 1 1 0 0,-1-1 0 0 0,0 1-1 0 0,-1 0 1 0 0,0 0 0 0 0,0-1-1 0 0,-2 5-11 0 0,-1 5 58 0 0,-1-1 0 0 0,-1 1-1 0 0,0-1 1 0 0,-2-1-1 0 0,0 1 1 0 0,0-1 0 0 0,-2 0-1 0 0,0-1 1 0 0,-1 0-1 0 0,-1 1-57 0 0,3-4 42 0 0,-1-1 0 0 0,0-1 0 0 0,-1 0 0 0 0,0 0 0 0 0,0 0 0 0 0,-1-2 0 0 0,0 1 0 0 0,-1-1 0 0 0,0-1-1 0 0,0 0 1 0 0,-1-1 0 0 0,1 0 0 0 0,-1-1 0 0 0,-10 3-42 0 0,10-4-291 0 0,-14 3 31 0 0,10-4-5273 0 0,16-3-201 0 0</inkml:trace>
  <inkml:trace contextRef="#ctx0" brushRef="#br0" timeOffset="-211268.519">8097 7541 8032 0 0,'-12'5'327'0'0,"0"1"0"0"0,1 0 0 0 0,0 1 0 0 0,0 0 0 0 0,0 0 0 0 0,1 1 0 0 0,0 1 0 0 0,1 0 0 0 0,0 0 0 0 0,0 1 0 0 0,1 0 1 0 0,0 0-1 0 0,-3 7-327 0 0,5-7 385 0 0,2-1 1 0 0,-1 1-1 0 0,1 0 1 0 0,0 0-1 0 0,1 1 1 0 0,1-1-1 0 0,-1 1 1 0 0,0 9-386 0 0,2-7 160 0 0,0 0 0 0 0,1 0 0 0 0,0 0 0 0 0,1 0 1 0 0,0 0-1 0 0,1-1 0 0 0,0 1 0 0 0,1-1 0 0 0,1 1 1 0 0,0-1-1 0 0,0 0 0 0 0,7 11-160 0 0,-9-17 15 0 0,0 1 0 0 0,0-2 1 0 0,1 1-1 0 0,0 0 0 0 0,0 0 0 0 0,0-1 0 0 0,1 0 0 0 0,0 0 1 0 0,0 0-1 0 0,0 0 0 0 0,0 0 0 0 0,1-1 0 0 0,0 0 0 0 0,0 0 0 0 0,0 0 1 0 0,0-1-1 0 0,1 1 0 0 0,-1-1 0 0 0,1 0 0 0 0,0-1 0 0 0,0 0 0 0 0,2 1-15 0 0,11-7-1898 0 0,-9-2-3803 0 0</inkml:trace>
  <inkml:trace contextRef="#ctx0" brushRef="#br0" timeOffset="-210899.122">8254 7659 10104 0 0,'0'0'230'0'0,"0"0"30"0"0,2 2 19 0 0,25 80 382 0 0,3 20 1437 0 0,-5-18-173 0 0,-9-22-157 0 0,-15-61-1550 0 0,-1-1 6 0 0,0 0 0 0 0,0 0-26 0 0,0 0-108 0 0,9-23 190 0 0,43-155-232 0 0,-20 84-240 0 0,-22 48 118 0 0,-3-23-885 0 0,-10 64-1471 0 0,2 4-3058 0 0</inkml:trace>
  <inkml:trace contextRef="#ctx0" brushRef="#br0" timeOffset="-210542.883">8646 7949 13648 0 0,'0'0'306'0'0,"0"0"46"0"0,0 0 23 0 0,0 0-43 0 0,-3 9-201 0 0,-17 69 1463 0 0,13-16-95 0 0,7-61-1414 0 0,0-1-16 0 0,0 0-35 0 0,0 0-117 0 0,3-2-227 0 0,-1 1-1 0 0,0-1 1 0 0,0 0 0 0 0,0 0-1 0 0,0 0 1 0 0,0 0 0 0 0,0 0-1 0 0,-1 0 1 0 0,1 0 0 0 0,-1 0-1 0 0,1-1 1 0 0,-1 1 0 0 0,0-1-1 0 0,0 1 1 0 0,0-1 0 0 0,0 1-1 0 0,0-3 311 0 0,6-26-3933 0 0,-3 13 1840 0 0</inkml:trace>
  <inkml:trace contextRef="#ctx0" brushRef="#br0" timeOffset="-209957.145">8678 7863 8032 0 0,'16'-81'966'0'0,"-9"58"4708"0"0,13 24-4706 0 0,27 19-712 0 0,-14-6-256 0 0,-14-8 0 0 0,-17-5 21 0 0,0 0 1 0 0,-1 0 0 0 0,1 0 0 0 0,0 0 0 0 0,0 0-1 0 0,-1 0 1 0 0,1 1 0 0 0,-1-1 0 0 0,1 0 0 0 0,-1 1-1 0 0,0 0 1 0 0,1-1 0 0 0,-1 1 0 0 0,0 0 0 0 0,0-1-1 0 0,0 1 1 0 0,0 0 0 0 0,-1 0 0 0 0,1 0 0 0 0,0 0 0 0 0,-1 0-1 0 0,1 0 1 0 0,-1 0 0 0 0,0 0 0 0 0,0 0 0 0 0,0 0-1 0 0,0 0 1 0 0,0 2-22 0 0,-19 122 1595 0 0,-3-46-1225 0 0,51-117-203 0 0,57-83-1088 0 0,-71 104 627 0 0,0 0 0 0 0,0 1 0 0 0,2 0 0 0 0,0 2 1 0 0,10-7 293 0 0,-23 37 94 0 0,-39 55 699 0 0,2 6-229 0 0,11 14 54 0 0,23-90-593 0 0,1 1 0 0 0,-1-1 0 0 0,0 1 1 0 0,0-1-1 0 0,1 1 0 0 0,0-1 0 0 0,-1 0 0 0 0,1 1 1 0 0,0-1-1 0 0,0 0 0 0 0,0 0 0 0 0,0-1 0 0 0,0 1 1 0 0,1 0-1 0 0,-1-1 0 0 0,1 1 0 0 0,-1-1 1 0 0,1 0-1 0 0,-1 0 0 0 0,1 0 0 0 0,0 0 0 0 0,-1 0 1 0 0,1-1-1 0 0,0 1 0 0 0,0-1 0 0 0,0 1 0 0 0,-1-1 1 0 0,1 0-1 0 0,0 0 0 0 0,0-1 0 0 0,0 1 0 0 0,2-1-25 0 0,26-3-595 0 0,-9 2-4680 0 0,-7 0-426 0 0</inkml:trace>
  <inkml:trace contextRef="#ctx0" brushRef="#br0" timeOffset="-209537.17">9467 7363 9648 0 0,'0'0'216'0'0,"1"2"32"0"0,58 89 1369 0 0,-18 41 2183 0 0,-30-49-2514 0 0,-10 28-198 0 0,-2-91-946 0 0,-1 0-1 0 0,0 0 0 0 0,-2 0 1 0 0,0-1-1 0 0,-2 0 0 0 0,-5 16-141 0 0,5-23 58 0 0,0 1-1 0 0,0-1 0 0 0,-1-1 0 0 0,0 0 0 0 0,-1 0 0 0 0,-1 0 0 0 0,0-1 0 0 0,0 0 0 0 0,-1 0 1 0 0,0-1-1 0 0,-1-1 0 0 0,1 0 0 0 0,-13 7-57 0 0,-54 17-2477 0 0,63-29 1068 0 0</inkml:trace>
  <inkml:trace contextRef="#ctx0" brushRef="#br0" timeOffset="-207649.815">10031 7340 13136 0 0,'-1'-6'904'0'0,"-6"6"-878"0"0,-7 16 118 0 0,-21 68-237 0 0,19 5 610 0 0,6 49 297 0 0,15-56-406 0 0,-1 11 118 0 0,0-12-5 0 0,-6-73 400 0 0,4-15-464 0 0,18-68 397 0 0,-7-21-1150 0 0,5-107-1434 0 0,2 69 1148 0 0,9 44 604 0 0,-26 84 4 0 0,1 0 0 0 0,0 1 0 0 0,0-1 0 0 0,0 1 0 0 0,1 0 0 0 0,-1 0 0 0 0,1 0 0 0 0,0 1 0 0 0,1 0 0 0 0,-1 0 0 0 0,1 0 0 0 0,0 0 0 0 0,0 1 0 0 0,0 0 0 0 0,0 0 0 0 0,0 1 0 0 0,1 0 0 0 0,-1 0 0 0 0,1 0 0 0 0,0 1 0 0 0,-1 0 0 0 0,1 0 0 0 0,1 1-26 0 0,53 20 130 0 0,15 44-56 0 0,-46 7-74 0 0,-30-65 20 0 0,0 1-1 0 0,0-1 0 0 0,0 1 0 0 0,0 0 0 0 0,-1-1 0 0 0,0 1 1 0 0,-1-1-1 0 0,0 0 0 0 0,0 1 0 0 0,0-1 0 0 0,0 0 0 0 0,-2 2-19 0 0,-1 4 92 0 0,-28 17 129 0 0,18-20-138 0 0,-80 33 94 0 0,95-42-204 0 0,1 0-1 0 0,-1 0 0 0 0,0 0 1 0 0,1 0-1 0 0,-1 1 1 0 0,0-1-1 0 0,1 0 1 0 0,-1 0-1 0 0,0 0 0 0 0,1 1 1 0 0,-1-1-1 0 0,0 0 1 0 0,1 0-1 0 0,-1 1 1 0 0,0-1-1 0 0,0 0 0 0 0,0 1 1 0 0,1-1-1 0 0,-1 0 1 0 0,0 1-1 0 0,0-1 1 0 0,0 0-1 0 0,0 1 1 0 0,1-1-1 0 0,-1 0 0 0 0,0 1 1 0 0,0-1-1 0 0,0 1 1 0 0,0-1-1 0 0,0 0 1 0 0,0 1-1 0 0,0-1 0 0 0,0 1 1 0 0,0-1-1 0 0,0 0 1 0 0,0 1-1 0 0,-1-1 1 0 0,1 0-1 0 0,0 1 0 0 0,0-1 1 0 0,0 0-1 0 0,0 1 1 0 0,-1-1-1 0 0,1 0 1 0 0,0 1-1 0 0,0-1 1 0 0,0 0-1 0 0,-1 1 0 0 0,1-1 1 0 0,0 0-1 0 0,-1 0 28 0 0,9 3-271 0 0,72 24-1036 0 0,32 32 963 0 0,-28 27 554 0 0,-79-79-77 0 0,-3-4-52 0 0,1 0 0 0 0,-1 0 0 0 0,1 0 0 0 0,-1 0 0 0 0,0 0 0 0 0,0 0 0 0 0,0 0 0 0 0,-1 1 0 0 0,1-1 0 0 0,-1 1 1 0 0,0-1-1 0 0,0 1 0 0 0,0 0 0 0 0,0 0 0 0 0,-1-1 0 0 0,0 1 0 0 0,1 0 0 0 0,-1 0 0 0 0,0-1 0 0 0,-1 1 0 0 0,1 0 0 0 0,-1 0 0 0 0,0-1 0 0 0,0 1 0 0 0,-1 3-81 0 0,-2-1 174 0 0,-1 1 0 0 0,0-1-1 0 0,0 0 1 0 0,-1-1-1 0 0,0 0 1 0 0,0 1-1 0 0,0-2 1 0 0,0 1-1 0 0,-1-1 1 0 0,1 0-1 0 0,-1 0 1 0 0,0-1 0 0 0,-8 3-174 0 0,-5 4 199 0 0,-98 21 79 0 0,17-11-917 0 0,56-14-2005 0 0,29-6-3434 0 0</inkml:trace>
  <inkml:trace contextRef="#ctx0" brushRef="#br0" timeOffset="-207391.942">10510 7906 13536 0 0,'0'0'306'0'0,"-2"7"420"0"0,10 37-278 0 0,-4 28 1471 0 0,6-28-484 0 0,17-7-604 0 0,-26-36-962 0 0,1-2-1252 0 0,7-2-4960 0 0</inkml:trace>
  <inkml:trace contextRef="#ctx0" brushRef="#br0" timeOffset="-207140.737">10626 7524 15120 0 0,'1'-1'45'0'0,"-1"0"0"0"0,1 1 0 0 0,-1-1 0 0 0,1 0 1 0 0,-1 0-1 0 0,1 0 0 0 0,-1 0 0 0 0,1 0 0 0 0,-1 0 0 0 0,0 0 1 0 0,0-1-1 0 0,0 1 0 0 0,1 0 0 0 0,-1 0 0 0 0,0 0 1 0 0,0 0-1 0 0,-1 0 0 0 0,1 0 0 0 0,0 0 0 0 0,0 0 1 0 0,0 0-1 0 0,-1 0 0 0 0,1 0 0 0 0,0 0 0 0 0,-1 0 1 0 0,1 0-1 0 0,-1 0 0 0 0,0 0 0 0 0,1 0 0 0 0,-1 0 1 0 0,0 0-1 0 0,1 1 0 0 0,-1-1 0 0 0,0 0 0 0 0,0 0 0 0 0,1 1 1 0 0,-1-1-1 0 0,-1 0-45 0 0,0-2-62 0 0,-9-2 124 0 0,11 22 16 0 0,1-5-187 0 0,0 5-478 0 0,5-1-3540 0 0,4-2-1077 0 0</inkml:trace>
  <inkml:trace contextRef="#ctx0" brushRef="#br0" timeOffset="-206651.82">10843 7653 9528 0 0,'6'10'698'0'0,"-12"3"-404"0"0,-20 25-124 0 0,15-27-27 0 0,-3 38 841 0 0,-5-11-32 0 0,17 1 69 0 0,-16 68 1221 0 0,15-82-2010 0 0,5 21 255 0 0,2 3 307 0 0,1-26 188 0 0,-4-23-880 0 0,-1 0 20 0 0,2-1 6 0 0,41-41 22 0 0,-26 20-274 0 0,76-113-2014 0 0,17 2-713 0 0,-66 105 3135 0 0,-42 27-124 0 0,-2 1 25 0 0,0 0 107 0 0,0 0 48 0 0,0 0 11 0 0,0 0-34 0 0,0 0-145 0 0,0 0-63 0 0,0 0-11 0 0,0 0 3 0 0,-7 18 277 0 0,3-13-319 0 0,1 0-1 0 0,-1-1 0 0 0,0 1 0 0 0,0 0 0 0 0,0-1 1 0 0,-1 0-1 0 0,1 0 0 0 0,-1-1 0 0 0,0 1 0 0 0,0-1 0 0 0,0 0 1 0 0,-1 0-1 0 0,-1 0-58 0 0,-11 8 449 0 0,-61 35-407 0 0,-7 6-42 0 0,84-51 11 0 0,1-1 0 0 0,0 1 0 0 0,-1 0 0 0 0,1 0 0 0 0,0 0 0 0 0,0 0-1 0 0,0 0 1 0 0,0 0 0 0 0,0 0 0 0 0,0 0 0 0 0,0 0 0 0 0,0 1 0 0 0,0-1-1 0 0,1 0 1 0 0,-1 1 0 0 0,0-1 0 0 0,1 0 0 0 0,-1 1 0 0 0,1-1 0 0 0,-1 1-1 0 0,1-1 1 0 0,0 1 0 0 0,0-1 0 0 0,-1 1 0 0 0,1-1 0 0 0,0 1 0 0 0,1-1-1 0 0,-1 2-10 0 0,23 19 656 0 0,18-8-238 0 0,1-2 0 0 0,0-2 0 0 0,0-2 0 0 0,20 1-418 0 0,57 8 111 0 0,-112-16-170 0 0,63 21 173 0 0,-27 1-3510 0 0,-30-14-2981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0:11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0 187 6848 0 0,'0'0'157'0'0,"0"0"23"0"0,0 0 11 0 0,0 0-21 0 0,0 0-82 0 0,0 0-13 0 0,8-4-8 0 0,-1-1-57 0 0,1-14 44 0 0,-3 12-9 0 0,-2 0 1 0 0,1-1 0 0 0,-1 0 0 0 0,0 0-1 0 0,-1 0 1 0 0,1 0 0 0 0,-2 0 0 0 0,1 0-1 0 0,-1-1 1 0 0,0-2-46 0 0,3-22 1471 0 0,-1 22-405 0 0,-6 14 1052 0 0,-3 14-1815 0 0,0 0 0 0 0,1 0 0 0 0,1 0 0 0 0,0 1 0 0 0,2-1 0 0 0,-1 9-303 0 0,-3 17 242 0 0,0 50-36 0 0,10 26 328 0 0,-3-110-538 0 0,0 1 0 0 0,1 0 0 0 0,0-1 0 0 0,0 1 0 0 0,1-1 0 0 0,1 0 0 0 0,0 0 0 0 0,0 0 0 0 0,2 2 4 0 0,-5-8 24 0 0,1-1 1 0 0,-1 0 0 0 0,1 0-1 0 0,0 0 1 0 0,0 0 0 0 0,0 0 0 0 0,0 0-1 0 0,0 0 1 0 0,0-1 0 0 0,0 1 0 0 0,0-1-1 0 0,1 0 1 0 0,-1 1 0 0 0,0-1-1 0 0,1 0 1 0 0,-1 0 0 0 0,1-1 0 0 0,0 1-1 0 0,-1-1 1 0 0,1 1 0 0 0,0-1 0 0 0,-1 0-1 0 0,1 0 1 0 0,0 0 0 0 0,-1 0-1 0 0,1 0 1 0 0,0 0 0 0 0,-1-1 0 0 0,1 0-1 0 0,-1 1 1 0 0,1-1 0 0 0,-1 0 0 0 0,2-1-26 0 0,35-32-1061 0 0,-12-10-3997 0 0,-20 29 993 0 0</inkml:trace>
  <inkml:trace contextRef="#ctx0" brushRef="#br0" timeOffset="187.693">230 298 8320 0 0,'0'0'190'0'0,"0"0"28"0"0,0 0 7 0 0,-13 7 1346 0 0,10-2-1297 0 0,0 0-1 0 0,0 0 1 0 0,0 0 0 0 0,1 1 0 0 0,-1-1 0 0 0,1 0 0 0 0,1 1 0 0 0,-1 0-1 0 0,1-1 1 0 0,0 1 0 0 0,0 0 0 0 0,1 0 0 0 0,-1-1 0 0 0,1 1 0 0 0,1 1-274 0 0,18 62 1226 0 0,-17-65-1220 0 0,1-1-1 0 0,0 0 1 0 0,-1 0-1 0 0,1 0 1 0 0,1 0-1 0 0,-1 0 1 0 0,0-1-1 0 0,1 0 1 0 0,-1 1-1 0 0,1-1 1 0 0,0 0-1 0 0,-1-1 1 0 0,1 1-1 0 0,0-1 1 0 0,0 0-1 0 0,0 0 1 0 0,1 0-1 0 0,-1 0 1 0 0,0-1-1 0 0,0 1 1 0 0,0-1-1 0 0,0 0 1 0 0,1-1-1 0 0,0 1-5 0 0,39-6-4420 0 0,-28 3-550 0 0</inkml:trace>
  <inkml:trace contextRef="#ctx0" brushRef="#br0" timeOffset="434.577">436 173 9728 0 0,'0'0'272'0'0,"0"0"72"0"0,0 0-280 0 0,0 0-64 0 0,0 0 0 0 0,0 0 0 0 0,0 0 0 0 0,0 0 80 0 0,0 0-80 0 0</inkml:trace>
  <inkml:trace contextRef="#ctx0" brushRef="#br0" timeOffset="746.97">712 215 9384 0 0,'-15'0'706'0'0,"4"1"-535"0"0,0 0-1 0 0,0 1 0 0 0,0 1 1 0 0,1 0-1 0 0,-1 0 0 0 0,1 1 1 0 0,0 0-1 0 0,0 1 0 0 0,0 0 0 0 0,-1 2-170 0 0,-17 7 644 0 0,18-9-526 0 0,1 1 0 0 0,-1 0 0 0 0,1 0 0 0 0,0 1 0 0 0,0 1 0 0 0,1-1 0 0 0,0 1 0 0 0,0 1 0 0 0,1-1 1 0 0,0 1-1 0 0,0 2-118 0 0,7-10 18 0 0,0 0-1 0 0,0 0 1 0 0,1 1 0 0 0,-1-1 0 0 0,0 0 0 0 0,1 0 0 0 0,-1 0 0 0 0,1 0 0 0 0,-1 1 0 0 0,1-1 0 0 0,-1 0 0 0 0,1 0 0 0 0,0 0 0 0 0,0 0 0 0 0,-1 0-1 0 0,1 0 1 0 0,0-1 0 0 0,0 1 0 0 0,0 0 0 0 0,0 0 0 0 0,0-1 0 0 0,0 1 0 0 0,0 0 0 0 0,0-1 0 0 0,0 1 0 0 0,1-1 0 0 0,-1 1 0 0 0,0-1 0 0 0,0 0-1 0 0,0 0 1 0 0,1 1 0 0 0,-1-1 0 0 0,0 0 0 0 0,0 0 0 0 0,0 0 0 0 0,1 0 0 0 0,0-1-18 0 0,0 2 14 0 0,166 6 205 0 0,-95 14-359 0 0,-67-17 139 0 0,-1 0 1 0 0,0 0-1 0 0,1 1 1 0 0,-2 0-1 0 0,1 0 1 0 0,-1 0 0 0 0,1 0-1 0 0,-1 1 1 0 0,-1 0-1 0 0,1 0 1 0 0,-1 0 0 0 0,0 0-1 0 0,0 0 1 0 0,-1 1-1 0 0,0-1 1 0 0,0 1-1 0 0,0-1 1 0 0,-1 1 0 0 0,0 1 0 0 0,-1 7 73 0 0,0 0 0 0 0,0 0 0 0 0,-2 1 0 0 0,0-1 0 0 0,-1 0 1 0 0,0-1-1 0 0,-1 1 0 0 0,-1-1 0 0 0,0 1 0 0 0,-1-1 0 0 0,0-1 1 0 0,-1 1-1 0 0,-1-1 0 0 0,0 0 0 0 0,-1-1 0 0 0,-4 4-73 0 0,-38 36 338 0 0,50-52-325 0 0,0 1 0 0 0,0-1 0 0 0,0 0 1 0 0,0 1-1 0 0,0-1 0 0 0,0 0 1 0 0,0 0-1 0 0,-1 0 0 0 0,1 0 1 0 0,0 0-1 0 0,0 0 0 0 0,0 0 1 0 0,0 0-1 0 0,0 0 0 0 0,0-1 1 0 0,0 1-1 0 0,0 0 0 0 0,0-1 1 0 0,0 1-1 0 0,0-1 0 0 0,0 1 1 0 0,0-1-1 0 0,0 1 0 0 0,0-1 1 0 0,0 0-1 0 0,0 1 0 0 0,0-1 1 0 0,1 0-1 0 0,-1 0 0 0 0,0 1 1 0 0,0-1-1 0 0,1 0 0 0 0,-1 0 0 0 0,1 0 1 0 0,-1 0-1 0 0,1 0 0 0 0,-1 0 1 0 0,1 0-1 0 0,-1-1-13 0 0,-1-19-4606 0 0,4 5-515 0 0</inkml:trace>
  <inkml:trace contextRef="#ctx0" brushRef="#br0" timeOffset="1180.909">919 0 11792 0 0,'0'0'342'0'0,"0"0"4"0"0,0 8-210 0 0,-3 7-130 0 0,2-1 1 0 0,0 1-1 0 0,1 0 1 0 0,0 0-1 0 0,1-1 1 0 0,1 1-1 0 0,1 0 1 0 0,0 0-7 0 0,5 51 76 0 0,7 52 4 0 0,-2 6 481 0 0,-12-123-517 0 0,0-1 1 0 0,0 1-1 0 0,0-1 0 0 0,0 0 1 0 0,0 0-1 0 0,0 0 0 0 0,0 1 1 0 0,0-1-1 0 0,0 0 0 0 0,0 0 1 0 0,0-1-1 0 0,0 1 0 0 0,0 0 1 0 0,0 0-1 0 0,0 0 0 0 0,0-1 1 0 0,0 1-1 0 0,0 0 0 0 0,0-1 1 0 0,0 1-1 0 0,0-1 1 0 0,0 1-1 0 0,0-1 0 0 0,0 0 1 0 0,0 1-1 0 0,-1-1 0 0 0,1 0 1 0 0,0 0-1 0 0,0 1 0 0 0,-1-1 1 0 0,1 0-1 0 0,-1 0 0 0 0,1 0 1 0 0,-1 0-1 0 0,1 0 0 0 0,-1 0 1 0 0,1 0-1 0 0,-1 0 0 0 0,1-1-44 0 0,-1 2 18 0 0,24-35 53 0 0,-21 29-109 0 0,0 0-1 0 0,0 1 1 0 0,0 0 0 0 0,1-1 0 0 0,0 1-1 0 0,0 1 1 0 0,1-1 0 0 0,-1 1 0 0 0,1-1-1 0 0,0 1 1 0 0,0 0 0 0 0,0 1 0 0 0,1 0 0 0 0,-1-1 38 0 0,3 2-59 0 0,0 11-6 0 0,27 64 149 0 0,-32-67-33 0 0,-1 0 0 0 0,1 0 1 0 0,0-1-1 0 0,0 0 1 0 0,0 0-1 0 0,1 1 1 0 0,0-2-1 0 0,0 1 1 0 0,0 0-1 0 0,0-1 0 0 0,1 0 1 0 0,0 0-1 0 0,0 0 1 0 0,0-1-1 0 0,0 0 1 0 0,1 0-1 0 0,-1 0 1 0 0,1 0-1 0 0,-1-1 0 0 0,1 0 1 0 0,0 0-1 0 0,0-1 1 0 0,0 1-1 0 0,5-1-51 0 0,-4-1 36 0 0,1 0 1 0 0,-1-1-1 0 0,1 0 0 0 0,-1 0 1 0 0,1-1-1 0 0,-1 0 0 0 0,0 0 0 0 0,0 0 1 0 0,0-1-1 0 0,0-1 0 0 0,0 1 0 0 0,-1-1 1 0 0,1 0-1 0 0,-1 0 0 0 0,0-1 0 0 0,2-1-36 0 0,26-41-5061 0 0,-26 30 168 0 0</inkml:trace>
  <inkml:trace contextRef="#ctx0" brushRef="#br0" timeOffset="1346.164">1408 104 10568 0 0,'0'0'233'0'0,"0"0"39"0"0,0 0 17 0 0,0 0-27 0 0,-3 3-158 0 0,0 6 72 0 0,-1 0 0 0 0,2 0 1 0 0,-1 0-1 0 0,1 0 0 0 0,1 0 0 0 0,-1 0 1 0 0,2 1-1 0 0,-1-1 0 0 0,1 0 1 0 0,1 1-1 0 0,0-1 0 0 0,0 0 0 0 0,0 0 1 0 0,1 1-1 0 0,1-1 0 0 0,0-1 1 0 0,0 1-1 0 0,2 2-176 0 0,22 49 781 0 0,34 17 332 0 0,-9-39-580 0 0,-13-22-307 0 0,-37-16-327 0 0,-2 0-758 0 0,0 0-3174 0 0,0 0-1360 0 0</inkml:trace>
  <inkml:trace contextRef="#ctx0" brushRef="#br0" timeOffset="1570.348">1346 328 9904 0 0,'-12'-10'984'0'0,"25"-6"314"0"0,57 1 506 0 0,90 15-1274 0 0,-105 7-530 0 0,-26 0 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39:47.459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1626 2226 8696 0 0,'0'0'197'0'0,"0"0"24"0"0,0 0 18 0 0,-1 1-34 0 0,-8 10-26 0 0,-2 1 0 0 0,1-1-1 0 0,-1-1 1 0 0,-1 0 0 0 0,0-1-1 0 0,0 0 1 0 0,-1 0 0 0 0,0-1-1 0 0,-4 0-178 0 0,8-2-41 0 0,0-1-1 0 0,0-1 0 0 0,-1 1 1 0 0,1-2-1 0 0,-1 1 1 0 0,0-2-1 0 0,0 1 0 0 0,-1-1 1 0 0,1-1-1 0 0,0 1 1 0 0,-1-2-1 0 0,1 0 0 0 0,-1 0 1 0 0,-2-1 41 0 0,-115-19-6347 0 0,120 21 6681 0 0,0 0 0 0 0,1 1 0 0 0,-1-1-1 0 0,1 2 1 0 0,-1-1 0 0 0,1 1 0 0 0,0 0 0 0 0,0 1-1 0 0,0 0 1 0 0,1 0 0 0 0,-1 0 0 0 0,1 1-1 0 0,0 0 1 0 0,0 0 0 0 0,1 0 0 0 0,0 1 0 0 0,0 0-1 0 0,0 0 1 0 0,0 0 0 0 0,1 1 0 0 0,0 0 0 0 0,0 0-334 0 0,-5 6 200 0 0,-82 117 1240 0 0,13-63-893 0 0,69-63-530 0 0,1-1 1 0 0,-1 1 0 0 0,0-1 0 0 0,0-1 0 0 0,0 0 0 0 0,0 0 0 0 0,0 0 0 0 0,0-1 0 0 0,-1-1 0 0 0,1 0-1 0 0,-9-1-17 0 0,-54 7 60 0 0,34 0-58 0 0,-54 19-19 0 0,-67 62-120 0 0,-3 21 137 0 0,149-100-3 0 0,8-4-92 0 0,1-1 0 0 0,-1 0 0 0 0,0 0 0 0 0,0 0 0 0 0,0-1 0 0 0,0 0 0 0 0,0 0 0 0 0,0 0 0 0 0,-1 0 0 0 0,1-1 0 0 0,-4 1 95 0 0,7-2-191 0 0,2 0 6 0 0,0-15-727 0 0,6 2 546 0 0,1 1 0 0 0,-1 0 1 0 0,2 0-1 0 0,0 1 0 0 0,0 0 0 0 0,1 0 1 0 0,6-4 365 0 0,27-36-464 0 0,-31 38 506 0 0,-10 12 172 0 0,-1 1 42 0 0,0 0 0 0 0,0 0 10 0 0,0 0 45 0 0,-71 59 1617 0 0,-37 31 175 0 0,80-62-1567 0 0,40-15 45 0 0,-3-8-463 0 0,0-1 1 0 0,1 0-1 0 0,-1 0 0 0 0,1-1 1 0 0,0-1-1 0 0,0 1 0 0 0,0-1 1 0 0,0-1-1 0 0,0 0 1 0 0,1-1-119 0 0,35 6 11 0 0,-29-4-248 0 0,-1-1 0 0 0,1 0 0 0 0,0-1 0 0 0,0-1 1 0 0,0-1-1 0 0,-1-1 0 0 0,13-2 237 0 0,-6-2-5254 0 0</inkml:trace>
  <inkml:trace contextRef="#ctx0" brushRef="#br0" timeOffset="1210.789">2089 2236 6072 0 0,'0'0'133'0'0,"0"0"23"0"0,0 0 12 0 0,0-7 7 0 0,7-11-462 0 0,-2-6 166 0 0,14-9 2193 0 0,-18 31-1624 0 0,-1 2 0 0 0,0 0-14 0 0,0 0-55 0 0,0 0-24 0 0,0 0-3 0 0,0 0-6 0 0,0 0-23 0 0,0 0-16 0 0,0 0-3 0 0,0 0 8 0 0,0 0 32 0 0,0 0 9 0 0,0 0 6 0 0,12 45 917 0 0,1 1-128 0 0,28 53-687 0 0,-7-46-538 0 0,-2-16 292 0 0,-2-17-87 0 0,-17-16-127 0 0,69 7-2 0 0,-1-10 1 0 0,-75 2-6 0 0,1 1 0 0 0,-1 0 0 0 0,-1 0 0 0 0,1 1 0 0 0,-1-1 0 0 0,0 1 0 0 0,0 1 0 0 0,0-1 0 0 0,0 1 0 0 0,-1-1 0 0 0,0 1 0 0 0,-1 1 0 0 0,1-1 0 0 0,-1 0 0 0 0,0 1 0 0 0,2 6 6 0 0,11 38 0 0 0,24 67 139 0 0,-27-101-86 0 0,-9-14-43 0 0,0 0 0 0 0,0-1-1 0 0,0 0 1 0 0,0 0-1 0 0,0 0 1 0 0,0 0-1 0 0,1 0 1 0 0,-1-1-1 0 0,0 0 1 0 0,1 0-1 0 0,-1 0 1 0 0,1 0-1 0 0,0-1 1 0 0,-1 0-1 0 0,1 0 1 0 0,-1 0-1 0 0,1 0 1 0 0,0-1-1 0 0,-1 0 1 0 0,1 0-1 0 0,-1 0 1 0 0,1 0-1 0 0,-1-1 1 0 0,0 0 0 0 0,2 0-10 0 0,-3 1-7 0 0,75-44-664 0 0,-63 29 539 0 0,-14 15 48 0 0,7-3-55 0 0,-3-1 124 0 0,-4 4-106 0 0,-1 1-3 0 0,0 0 41 0 0,0 0 131 0 0,0 0 59 0 0,0 0 12 0 0,0 0-34 0 0,0 1-145 0 0,1 42-325 0 0,3-35 385 0 0,-1-3 12 0 0,-2-3 52 0 0,-1-2 28 0 0,0 0 4 0 0,0 0 0 0 0,-1 0-16 0 0,-10-7-64 0 0,-4-16-96 0 0,3-41 173 0 0,8 24 167 0 0,4 39-308 0 0,7 29 87 0 0,35 72 113 0 0,-21-49-248 0 0,-9-16 96 0 0,-11-26 0 0 0,3-1 13 0 0,-4-2 56 0 0,-2-4-25 0 0,1 0 0 0 0,-1 0 1 0 0,0 0-1 0 0,0 0 0 0 0,0-1 0 0 0,0 1 0 0 0,0 0 0 0 0,0-1 0 0 0,-1 0 1 0 0,1 1-1 0 0,0-1 0 0 0,-1 0 0 0 0,1 0 0 0 0,-1-1 0 0 0,1 1 0 0 0,-1 0 1 0 0,1-1-1 0 0,-1 1 0 0 0,1-1 0 0 0,-1 0 0 0 0,0 0 0 0 0,1 0 0 0 0,-1 0 1 0 0,1-1-1 0 0,-1 1 0 0 0,0-1 0 0 0,-1 0-44 0 0,-12 0 181 0 0,-197-1-1178 0 0,212 2-5021 0 0</inkml:trace>
  <inkml:trace contextRef="#ctx0" brushRef="#br0" timeOffset="-4114.193">2486 1758 6848 0 0,'0'0'157'0'0,"0"0"23"0"0,0 0 11 0 0,0 0 31 0 0,-19-6 2788 0 0,18 5-2541 0 0,1 1-10 0 0,0 0-3 0 0,0 0 0 0 0,0 0-32 0 0,0 0-135 0 0,0 0-58 0 0,0 0-9 0 0,0 0-16 0 0,9-7 206 0 0,42-21 308 0 0,-40 20-625 0 0,-11 8-91 0 0,0 0 1 0 0,1 0-1 0 0,-1 0 0 0 0,1 0 0 0 0,-1 0 0 0 0,0 0 1 0 0,1 0-1 0 0,-1 0 0 0 0,0 0 0 0 0,1 0 0 0 0,-1 0 1 0 0,1-1-1 0 0,-1 1 0 0 0,0 0 0 0 0,1 0 0 0 0,-1 0 1 0 0,0-1-1 0 0,1 1 0 0 0,-1 0 0 0 0,0 0 0 0 0,0-1 1 0 0,1 1-1 0 0,-1 0 0 0 0,0 0 0 0 0,0-1 0 0 0,1 1 1 0 0,-1 0-1 0 0,0-1 0 0 0,0 1 0 0 0,0-1 0 0 0,0 1 1 0 0,1 0-1 0 0,-1-1 0 0 0,0 1 0 0 0,0 0 0 0 0,0-1 1 0 0,0 1-1 0 0,0-1 0 0 0,0 1 0 0 0,0 0 0 0 0,0-1 0 0 0,0 1 1 0 0,0-1-1 0 0,0 1 0 0 0,0 0 0 0 0,-1-1 0 0 0,1 1 1 0 0,0-1-1 0 0,0 1 0 0 0,0 0 0 0 0,0-1 0 0 0,-1 1 1 0 0,1 0-1 0 0,0-1 0 0 0,0 1 0 0 0,-1 0-4 0 0,-14-8 446 0 0,11 3 66 0 0,4 4-378 0 0,0 1-6 0 0,0 0-7 0 0,5-3 115 0 0,-1 2-201 0 0,0-6 206 0 0,-6 7-157 0 0,-28-11 416 0 0,20-3-260 0 0,-7 8-224 0 0,0-1 172 0 0,-2-3-236 0 0,10 3 165 0 0,13 2-254 0 0,5-5-7 0 0,11-6 32 0 0,-9 15 112 0 0,2 4-1 0 0,-28 5 17 0 0,-37 15 343 0 0,51-22-354 0 0,-1-1 0 0 0,1 0 0 0 0,0 1 0 0 0,0-1 0 0 0,-1 0 0 0 0,1 0 0 0 0,0 0-1 0 0,-1 0 1 0 0,1 0 0 0 0,0 0 0 0 0,-1 0 0 0 0,1-1 0 0 0,0 1 0 0 0,-1 0 0 0 0,1-1 0 0 0,0 1 0 0 0,0-1 0 0 0,0 1 0 0 0,-1-1 0 0 0,1 0 0 0 0,0 1 0 0 0,0-1 0 0 0,0 0 0 0 0,0 0 0 0 0,0 0 0 0 0,0 0 0 0 0,0 0 0 0 0,1 0 0 0 0,-1 0 0 0 0,0 0 0 0 0,0 0 0 0 0,1 0 0 0 0,-1-1 0 0 0,1 1-1 0 0,-1 0 1 0 0,1-1-5 0 0,-4-4 24 0 0,3-22 40 0 0,0 27-64 0 0,1 0 0 0 0,-1 0 0 0 0,1 0 0 0 0,0 0 0 0 0,-1 1 0 0 0,1-1 0 0 0,0 0 0 0 0,0 0 0 0 0,-1 0 0 0 0,1 0 0 0 0,0 0 0 0 0,0 0 0 0 0,0 0 0 0 0,0 0 0 0 0,0 0 0 0 0,1 0 0 0 0,-1 0 0 0 0,0 0 0 0 0,0 0 0 0 0,1 0 0 0 0,-1 1 0 0 0,0-1 0 0 0,1 0 0 0 0,-1 0 0 0 0,1 0 0 0 0,-1 0 0 0 0,1 1 0 0 0,-1-1 0 0 0,1 0 0 0 0,0 1 0 0 0,-1-1 0 0 0,1 0 0 0 0,0 1 0 0 0,0-1 0 0 0,-1 0 0 0 0,2 0 0 0 0,57-75-160 0 0,27-11-596 0 0,70-23 299 0 0,-90 56 390 0 0,23-16 3 0 0,12-19 0 0 0,-48 22 64 0 0,-53 65 3 0 0,0 0-1 0 0,0-1 0 0 0,0 1 0 0 0,-1 0 0 0 0,1-1 0 0 0,-1 1 1 0 0,0 0-1 0 0,1 0 0 0 0,-1 0 0 0 0,0-1 0 0 0,0 1 0 0 0,0 0 1 0 0,-1 0-1 0 0,1 0 0 0 0,0 1 0 0 0,-1-1 0 0 0,0 0 0 0 0,1 0 1 0 0,-1 1-1 0 0,0-1 0 0 0,0 1 0 0 0,1 0 0 0 0,-1-1 0 0 0,0 1 1 0 0,0 0-1 0 0,-1 0 0 0 0,1 0 0 0 0,0 0 0 0 0,0 1 0 0 0,0-1 1 0 0,-1 0-1 0 0,1 1 0 0 0,0 0 0 0 0,-1 0 0 0 0,1-1 0 0 0,0 1 0 0 0,-1 1 1 0 0,1-1-1 0 0,-2 0-2 0 0,-16-5-13 0 0,14 3 37 0 0,1 0-1 0 0,0 0 1 0 0,-1 0-1 0 0,1 0 1 0 0,0-1-1 0 0,0 0 1 0 0,1 0-1 0 0,-1 0 1 0 0,1-1-1 0 0,-1 0 1 0 0,1 1-1 0 0,0-2 1 0 0,0 1-1 0 0,1 0 1 0 0,-1-1-1 0 0,-1-3-23 0 0,5 4 11 0 0,0 1 0 0 0,0-1 0 0 0,0 1 0 0 0,0 0-1 0 0,1-1 1 0 0,-1 1 0 0 0,1 0 0 0 0,0 0 0 0 0,0 0-1 0 0,1-1 1 0 0,-1 1 0 0 0,1 0 0 0 0,-1 1 0 0 0,1-1-1 0 0,0 0 1 0 0,0 0 0 0 0,0 1 0 0 0,0-1 0 0 0,1 1-1 0 0,0-2-10 0 0,87-72-60 0 0,7 14 427 0 0,32-11-906 0 0,-40 11 539 0 0,-88 62-1 0 0,0-1 0 0 0,0 0-1 0 0,0 1 1 0 0,0-1-1 0 0,0 1 1 0 0,0-1-1 0 0,-1 0 1 0 0,1 0-1 0 0,0 0 1 0 0,0 0-1 0 0,-1 1 1 0 0,1-1-1 0 0,0 0 1 0 0,-1 0-1 0 0,1 0 1 0 0,-1 0-1 0 0,1 0 1 0 0,-1 0 0 0 0,0 0-1 0 0,1-1 1 0 0,-1 1-1 0 0,0 0 1 0 0,0 0-1 0 0,0 0 1 0 0,0 0-1 0 0,0 0 1 0 0,0 0-1 0 0,0-1 1 0 0,0 1-1 0 0,0 0 1 0 0,0 0-1 0 0,-1 0 1 0 0,1 0-1 0 0,0 0 1 0 0,-1 0 0 0 0,1 0-1 0 0,-1 0 1 0 0,0 0-1 0 0,1 0 1 0 0,-1 0-1 0 0,1 0 1 0 0,-1 0-1 0 0,0 0 1 0 0,0 1-1 0 0,0-1 1 0 0,1 0-1 0 0,-1 0 1 0 0,0 1-1 0 0,0-1 1 0 0,0 1-1 0 0,0-1 1 0 0,0 1 0 0 0,0-1-1 0 0,0 1 1 0 0,0-1-1 0 0,-1 1 1 0 0,1 0-1 0 0,0 0 2 0 0,-81-34-293 0 0,24 10 239 0 0,35 12 54 0 0,23-6 0 0 0,3 16 0 0 0,3-6-36 0 0,2 0 0 0 0,-1 1 0 0 0,1 0-1 0 0,0 0 1 0 0,0 1 0 0 0,1 0-1 0 0,0 0 1 0 0,0 1 0 0 0,0 0-1 0 0,1 1 1 0 0,7-2 36 0 0,28-16-80 0 0,28-19 15 0 0,-57 35 65 0 0,-90 23 0 0 0,-46-14 0 0 0,66-10 11 0 0,52 5 32 0 0,-1-2-22 0 0,3-21 32 0 0,16-3-228 0 0,-9 25 95 0 0,47-11-347 0 0,-45 13 384 0 0,18 1 33 0 0,-25 1 18 0 0,-1-1 1 0 0,1 0 0 0 0,0 1 0 0 0,-1-1 0 0 0,1 1 0 0 0,0 0 0 0 0,-1 0 0 0 0,1-1 0 0 0,-1 1 0 0 0,1 0 0 0 0,-1 0 0 0 0,1 0 0 0 0,-1 1 0 0 0,0-1 0 0 0,0 0 0 0 0,0 0 0 0 0,1 1-1 0 0,-1-1 1 0 0,0 0 0 0 0,0 1 0 0 0,-1 0 0 0 0,1-1 0 0 0,0 1 0 0 0,-1-1 0 0 0,1 1 0 0 0,0 0 0 0 0,-1-1 0 0 0,0 1 0 0 0,1 0 0 0 0,-1-1 0 0 0,0 1 0 0 0,0 0 0 0 0,0 0 0 0 0,0 1-9 0 0,-1 14 146 0 0,2 15-28 0 0,-1-5-44 0 0,-8-2 54 0 0,-10-12-64 0 0,-2-34 117 0 0,27-58-42 0 0,0 10-75 0 0,-7 59-58 0 0,1-1-1 0 0,0 0 1 0 0,0 0 0 0 0,1 1-1 0 0,1-1 1 0 0,-1 1 0 0 0,2-1-1 0 0,0 1 1 0 0,2-5-6 0 0,-2 7-14 0 0,3 4 14 0 0,-6 6 13 0 0,0 0 0 0 0,0 0 0 0 0,0-1 0 0 0,0 1 0 0 0,-1 0 0 0 0,1 0-1 0 0,-1 0 1 0 0,1 0 0 0 0,-1 0 0 0 0,0 0 0 0 0,0 0 0 0 0,0 0-1 0 0,0 0 1 0 0,0 0 0 0 0,0 0 0 0 0,-1 0 0 0 0,1 0 0 0 0,0 0-1 0 0,-1 0 1 0 0,0-1 0 0 0,1 1 0 0 0,-1 0 0 0 0,0 0 0 0 0,0 0-1 0 0,0-1 1 0 0,0 1 0 0 0,-1 0-13 0 0,-41 58 595 0 0,1-13-873 0 0,-62 35 425 0 0,103-81-94 0 0,1-1 18 0 0,4-7 97 0 0,73-51-195 0 0,-18 12 15 0 0,46-18-100 0 0,-74 52 59 0 0,-21 10 53 0 0,-5 21 53 0 0,-17 24-131 0 0,-11-3 107 0 0,15-29 53 0 0,8-10-85 0 0,-1 0-1 0 0,0 0 1 0 0,0 0 0 0 0,1 0-1 0 0,-1 0 1 0 0,0 0 0 0 0,1 0-1 0 0,-1 0 1 0 0,1 0-1 0 0,-1 0 1 0 0,1 1 0 0 0,0-1-1 0 0,-1 0 1 0 0,1 0 0 0 0,0 0-1 0 0,0 1 1 0 0,0-1 0 0 0,0 0-1 0 0,0 0 1 0 0,0 1 0 0 0,0-1-1 0 0,1 0 1 0 0,-1 0 0 0 0,0 1-1 0 0,1-1 1 0 0,-1 0 0 0 0,1 0-1 0 0,-1 0 1 0 0,1 0-1 0 0,0 1 4 0 0,-1 13-1958 0 0,-1-14-3807 0 0</inkml:trace>
  <inkml:trace contextRef="#ctx0" brushRef="#br0" timeOffset="-2553.798">2042 1446 7976 0 0,'0'0'174'0'0,"0"0"29"0"0,0 0 14 0 0,0 0 22 0 0,0 0 42 0 0,0 0 21 0 0,0 0 2 0 0,0 0-3 0 0,0 0-12 0 0,0 0-7 0 0,0 0-2 0 0,0 0 1 0 0,0 0 7 0 0,0 0 7 0 0,-15 8 1114 0 0,-38 1-290 0 0,52-9-939 0 0,-2 0 17 0 0,-17 0 218 0 0,18 0-214 0 0,0 0-28 0 0,-68-20 127 0 0,68 19-289 0 0,0 0 0 0 0,0 0 0 0 0,1 0 0 0 0,-1 0 0 0 0,0 0 0 0 0,1-1 0 0 0,-1 1 0 0 0,1-1 0 0 0,0 1 0 0 0,-1-1 0 0 0,1 1 0 0 0,0-1 0 0 0,0 0 0 0 0,0 0 0 0 0,0 1 0 0 0,0-1 0 0 0,1 0 0 0 0,-1 0 0 0 0,0 0 0 0 0,1 0 0 0 0,0 0 0 0 0,-1 0 0 0 0,1 0 0 0 0,0 0 0 0 0,0 0 0 0 0,0 0 0 0 0,0 0 0 0 0,0 0 0 0 0,1 0 1 0 0,-1 0-1 0 0,1-2-11 0 0,39-68-64 0 0,26-35 10 0 0,-56 89 54 0 0,-1 1 0 0 0,0-1 0 0 0,-1-1 0 0 0,-1 1 0 0 0,-1-1 0 0 0,3-13 0 0 0,6-20 54 0 0,-17-108 10 0 0,-3 108-64 0 0,2 39 0 0 0,1 1 0 0 0,0-2 0 0 0,1 1 0 0 0,0 0 0 0 0,1 0 0 0 0,1 0 0 0 0,0 0 0 0 0,1 0 0 0 0,6-24 0 0 0,11-15 68 0 0,-26 23-200 0 0,3 26 132 0 0,0 0 0 0 0,-1 0 0 0 0,1 1 0 0 0,-1-1 0 0 0,1 1 0 0 0,-1 0 0 0 0,0 1 0 0 0,1-1 0 0 0,-1 1 0 0 0,0 0 0 0 0,0 0 0 0 0,0 1 0 0 0,-2-1 0 0 0,-16-3 0 0 0,8 1-12 0 0,0-1 0 0 0,0 0 0 0 0,0-2 0 0 0,0 1 0 0 0,1-2 0 0 0,-8-4 12 0 0,20 9-3 0 0,0 1 0 0 0,0 0 0 0 0,1-1 0 0 0,-1 1 0 0 0,1-1 1 0 0,-1 0-1 0 0,1 1 0 0 0,0-1 0 0 0,0 0 0 0 0,-1 0 0 0 0,1 0 1 0 0,0 0-1 0 0,1 0 0 0 0,-1 0 0 0 0,0 0 0 0 0,1 0 0 0 0,-1 0 1 0 0,1-1-1 0 0,-1 1 0 0 0,1 0 0 0 0,0 0 0 0 0,0 0 0 0 0,0-1 1 0 0,0 1-1 0 0,1 0 0 0 0,-1 0 0 0 0,1 0 0 0 0,-1 0 1 0 0,1-1-1 0 0,0 1 0 0 0,-1 0 0 0 0,1 0 0 0 0,0 0 0 0 0,1-1 3 0 0,46-62-487 0 0,7 12-17 0 0,-1 7 234 0 0,-50 44 270 0 0,-1 0-1 0 0,0 0 1 0 0,0 0 0 0 0,0-1-1 0 0,0 1 1 0 0,0-1-1 0 0,0 1 1 0 0,0-1-1 0 0,-1 0 1 0 0,1 0 0 0 0,-1 0-1 0 0,0 0 1 0 0,0-1-1 0 0,0 1 1 0 0,0 0-1 0 0,-1-1 1 0 0,0 0 0 0 0,1 1-1 0 0,-1-1 1 0 0,0 0-1 0 0,-1 1 1 0 0,1-1-1 0 0,-1 0 1 0 0,1 0 0 0 0,-1 0 0 0 0,-12-9 10 0 0,-58-20-10 0 0,-22 14-74 0 0,63 14 20 0 0,11 10 44 0 0,-33 39 226 0 0,17 1 40 0 0,-1 1-128 0 0,14-17 0 0 0,29-72 558 0 0,35-83-767 0 0,-4 40 28 0 0,-31 60-11 0 0,-7 25 0 0 0,5 1-6 0 0,-5 0-20 0 0,0 1 10 0 0,33 42 130 0 0,-31-41-17 0 0,1 1 0 0 0,0-1-1 0 0,0 0 1 0 0,0 0-1 0 0,0-1 1 0 0,0 1 0 0 0,1-1-1 0 0,-1 0 1 0 0,0 0 0 0 0,1 0-1 0 0,-1-1 1 0 0,0 0 0 0 0,1 1-1 0 0,-1-2 1 0 0,4 1-33 0 0,0 0 62 0 0,90 0 208 0 0,-38 10-944 0 0,-48-6 290 0 0,-3-1-6 0 0</inkml:trace>
  <inkml:trace contextRef="#ctx0" brushRef="#br0" timeOffset="-1245.966">1291 1522 5400 0 0,'27'-10'526'0'0,"-20"8"3238"0"0,-21 4-2310 0 0,1-2-1317 0 0,1-1 1 0 0,0-1 0 0 0,-1 0-1 0 0,1 0 1 0 0,0-1 0 0 0,0-1-1 0 0,0 0 1 0 0,-3-3-138 0 0,-16-17 84 0 0,25 18-69 0 0,1-1 0 0 0,0 0-1 0 0,0 0 1 0 0,0 0 0 0 0,1 0 0 0 0,0-1 0 0 0,0 0-1 0 0,1 1 1 0 0,0-1 0 0 0,1-1 0 0 0,-1 1 0 0 0,2 0 0 0 0,-1-1-1 0 0,1 1 1 0 0,0-8-15 0 0,0 13 1 0 0,-14-137-223 0 0,22 41 148 0 0,-9 97 82 0 0,0-1 0 0 0,-1 0-1 0 0,1 1 1 0 0,0-1 0 0 0,-1 1 0 0 0,1 0 0 0 0,-1 0 0 0 0,1 0 0 0 0,-1 0 0 0 0,0 0 0 0 0,0 0 0 0 0,0 1 0 0 0,0-1 0 0 0,0 1 0 0 0,-1 0 0 0 0,1 0 0 0 0,0 0 0 0 0,0 1 0 0 0,-1-1 0 0 0,1 1-1 0 0,-1 0 1 0 0,1 0 0 0 0,0 0 0 0 0,-1 0 0 0 0,1 0 0 0 0,0 1 0 0 0,-1-1 0 0 0,-2 2-8 0 0,-6-2 10 0 0,-73-17 118 0 0,81 15-123 0 0,1 0 0 0 0,-1-1 0 0 0,1 0 0 0 0,0 1 1 0 0,0-1-1 0 0,0 0 0 0 0,0 0 0 0 0,1-1 0 0 0,-1 1 0 0 0,1-1 1 0 0,0 1-1 0 0,0-1 0 0 0,0 0 0 0 0,0 0 0 0 0,0 1 1 0 0,1-3-6 0 0,-6-8 34 0 0,-48-93-23 0 0,-27 25 106 0 0,-34 12 276 0 0,46 0 350 0 0,24 11 156 0 0,7 6-289 0 0,3 0-503 0 0,2-16 368 0 0,26 48-515 0 0,8 21 116 0 0,0 0-34 0 0,0 0-131 0 0,0 0-11 0 0,-1 0 25 0 0,-30 63 5 0 0,13-8 134 0 0,-33 55-304 0 0,30-78 482 0 0,16-30-243 0 0,4-1-47 0 0,1-1 91 0 0,0 0 42 0 0,0 0 10 0 0,-12-26 1 0 0,-39-123 32 0 0,-4 6-128 0 0,52 122-20 0 0,3 21-74 0 0,0 0 9 0 0,0 0 12 0 0,1 1 13 0 0,80 43-59 0 0,-60-38 157 0 0,0 0 1 0 0,0-2-1 0 0,1 0 1 0 0,0-1-1 0 0,-1-2 1 0 0,1 0-1 0 0,0-1 1 0 0,0-1 0 0 0,2-2-39 0 0,43 0-78 0 0,-42-1-1050 0 0,-2 3-4242 0 0</inkml:trace>
  <inkml:trace contextRef="#ctx0" brushRef="#br1" timeOffset="7279.859">43 2034 6792 0 0,'0'0'149'0'0,"0"0"23"0"0,0 0 13 0 0,-14 0 13 0 0,-8 0 459 0 0,22 0-314 0 0,0 0-26 0 0,0 0-112 0 0,-6 5 978 0 0,351-2 464 0 0,-69-27-893 0 0,-70 27-367 0 0,196-17-411 0 0,-263 21 35 0 0,25 10-11 0 0,23-14 0 0 0,93-2 0 0 0,-134 20 0 0 0,30-18 0 0 0,70-4 0 0 0,-126 9 0 0 0,21-6 144 0 0,-75-8-72 0 0,82 3 117 0 0,57 2 3 0 0,-111 5-61 0 0,-86-4-103 0 0,12 3 94 0 0,9-8 287 0 0,-6 1-4619 0 0,-21 4-115 0 0</inkml:trace>
  <inkml:trace contextRef="#ctx0" brushRef="#br1" timeOffset="11040.792">232 1855 5496 0 0,'0'0'124'0'0,"0"0"17"0"0,0 0 11 0 0,-7-16 2231 0 0,7 14-2267 0 0,10-7 160 0 0,1 6-110 0 0,-1 1-1 0 0,0 0 1 0 0,1 1 0 0 0,-1 0 0 0 0,1 1 0 0 0,-1 0 0 0 0,1 1 0 0 0,-1 0 0 0 0,1 1 0 0 0,-1 0-1 0 0,4 1-165 0 0,49 6 136 0 0,58-1 88 0 0,209-11-208 0 0,-1 6 61 0 0,160 0 708 0 0,-336-8-616 0 0,0 6 0 0 0,78 13-169 0 0,53-8 208 0 0,-78 9-56 0 0,-94-15-152 0 0,-81-3 0 0 0,53 0-2286 0 0,-73 2-262 0 0,4 1-738 0 0</inkml:trace>
  <inkml:trace contextRef="#ctx0" brushRef="#br1" timeOffset="11791.869">2906 1893 6304 0 0,'0'0'141'0'0,"0"0"23"0"0,0 0 11 0 0,0 0 15 0 0,0 0 64 0 0,0 0 30 0 0,0 0 4 0 0,0 0-6 0 0,0 0-22 0 0,0 0-10 0 0,0 0-2 0 0,25 0 2942 0 0,63-6-1994 0 0,98-2-298 0 0,-120 15-678 0 0,-46-4-2071 0 0,-20-3 1246 0 0</inkml:trace>
  <inkml:trace contextRef="#ctx0" brushRef="#br1" timeOffset="12854.34">3314 1872 6792 0 0,'0'0'149'0'0,"0"0"23"0"0,0 0 13 0 0,0 0 22 0 0,-3-3 312 0 0,-4-1-282 0 0,0 0 1 0 0,1 0 0 0 0,0-1 0 0 0,0 0-1 0 0,0 0 1 0 0,1 0 0 0 0,0 0-1 0 0,0-1 1 0 0,0 0 0 0 0,0 0 0 0 0,1-1-1 0 0,0 1 1 0 0,1-1 0 0 0,-1-1-238 0 0,-31-71 1422 0 0,-19-54 294 0 0,53 111-1516 0 0,1 21-130 0 0,0 1-6 0 0,0 0 0 0 0,1-1-11 0 0,3-2-42 0 0,3 1-11 0 0,25 10 0 0 0,100 82-24 0 0,-48-34 24 0 0,-47-28 0 0 0,-7-11 10 0 0,1-1 1 0 0,1-2 0 0 0,0-1-1 0 0,1-1 1 0 0,1-2 0 0 0,11 1-11 0 0,204 48 192 0 0,-141-34-192 0 0,-81-18 10 0 0,-25-7 33 0 0,3 2-43 0 0,-4-1-53 0 0,-1-1 10 0 0,-1 1 75 0 0,-66 39-179 0 0,35-26 59 0 0,-163 103-50 0 0,-73 109 74 0 0,170-168 152 0 0,75-48-8 0 0,-9-9-16 0 0,10-1-48 0 0,21 0 64 0 0,22-32 304 0 0,37-53 489 0 0,-26 35-455 0 0,17-60-222 0 0,6-14-298 0 0,-45 108-724 0 0,-5 8-3305 0 0,-5 7-977 0 0</inkml:trace>
  <inkml:trace contextRef="#ctx0" brushRef="#br1" timeOffset="14875.166">201 1830 6416 0 0,'0'0'141'0'0,"0"0"23"0"0,0 0 13 0 0,0 0 18 0 0,0 0 24 0 0,5-11 739 0 0,-6-12 1086 0 0,-16 28 1434 0 0,-32 73-2406 0 0,33-26-608 0 0,16-18 34 0 0,12-18-1904 0 0,-9-9-2126 0 0,-2-5-1148 0 0</inkml:trace>
  <inkml:trace contextRef="#ctx0" brushRef="#br1" timeOffset="19615.598">4249 1734 5520 0 0,'0'0'158'0'0,"0"-2"-4"0"0,7-33 1907 0 0,-2 11 595 0 0,-5 23-2381 0 0,0 1 10 0 0,0 0 55 0 0,0 0 20 0 0,0 0 7 0 0,0 0-15 0 0,0 0-67 0 0,0 0-28 0 0,0 0-7 0 0,0 0-28 0 0,0 0-106 0 0,0 0-41 0 0,-1 18 152 0 0,-6 92-35 0 0,3-4-64 0 0,-4-19 5 0 0,13-49-134 0 0,-4-36 17 0 0,0 0 0 0 0,0 0 1 0 0,0 0-1 0 0,1 0 1 0 0,-1 0-1 0 0,1 0 0 0 0,-1-1 1 0 0,1 1-1 0 0,-1 0 0 0 0,1-1 1 0 0,0 1-1 0 0,0-1 1 0 0,0 0-1 0 0,0 0 0 0 0,0 1 1 0 0,0-1-1 0 0,0 0 1 0 0,0-1-1 0 0,1 1 0 0 0,-1 0 1 0 0,0-1-1 0 0,0 1 1 0 0,1-1-1 0 0,-1 0 0 0 0,0 0 1 0 0,1 0-1 0 0,0 0-16 0 0,64-7 482 0 0,-12-7-280 0 0,-33 7-148 0 0,4 6-88 0 0,-24 1-142 0 0,-2 0-73 0 0,0 0-642 0 0,0 0-2613 0 0,0 0-1122 0 0</inkml:trace>
  <inkml:trace contextRef="#ctx0" brushRef="#br1" timeOffset="19813.468">4186 1886 9528 0 0,'0'0'216'0'0,"0"0"32"0"0,1-1 10 0 0,6-3-219 0 0,-1 1-1 0 0,1-1 0 0 0,0 1 1 0 0,0 0-1 0 0,0 1 0 0 0,0 0 0 0 0,1 0 1 0 0,-1 1-1 0 0,1-1 0 0 0,-1 2 1 0 0,1-1-1 0 0,-1 1 0 0 0,1 0 1 0 0,-1 1-1 0 0,3 0-38 0 0,66-7 111 0 0,9-7-667 0 0,-73 10-1930 0 0,-1 2-896 0 0</inkml:trace>
  <inkml:trace contextRef="#ctx0" brushRef="#br1" timeOffset="20100.872">4213 1776 10568 0 0,'0'0'233'0'0,"5"-9"590"0"0,6 0-719 0 0,4 3-74 0 0,0 1 1 0 0,1 1 0 0 0,0 1-1 0 0,0 0 1 0 0,0 1 0 0 0,0 1 0 0 0,0 1-1 0 0,0 0 1 0 0,0 1 0 0 0,0 0-1 0 0,0 1 1 0 0,5 3-31 0 0,38 1-466 0 0,-38-4-2364 0 0,0 1-962 0 0</inkml:trace>
  <inkml:trace contextRef="#ctx0" brushRef="#br1" timeOffset="20386.372">4922 1761 10224 0 0,'0'0'230'0'0,"0"0"30"0"0,-5 7 268 0 0,-53 59 182 0 0,-74 124-46 0 0,82-97-684 0 0,49-92-596 0 0,1-1-2296 0 0,0 0-980 0 0</inkml:trace>
  <inkml:trace contextRef="#ctx0" brushRef="#br1" timeOffset="20636.508">4622 1765 11024 0 0,'0'0'248'0'0,"0"0"34"0"0,0 0 22 0 0,0 0-29 0 0,0 0-167 0 0,6 5 189 0 0,97 94-81 0 0,-17-47-178 0 0,-63-42-3636 0 0,-16-3-356 0 0</inkml:trace>
  <inkml:trace contextRef="#ctx0" brushRef="#br1" timeOffset="20912.536">5132 1876 8432 0 0,'0'0'190'0'0,"-1"-7"256"0"0,-9-7-202 0 0,7 11-128 0 0,-1 1 0 0 0,0 0 0 0 0,0 1 0 0 0,0-1 0 0 0,0 1 0 0 0,0 0 0 0 0,0 0 0 0 0,0 0 0 0 0,-1 0 0 0 0,1 1 0 0 0,0-1 0 0 0,0 1 0 0 0,-1 0 0 0 0,1 1 0 0 0,0-1 1 0 0,0 1-1 0 0,0 0 0 0 0,-1 0 0 0 0,1 0 0 0 0,0 0 0 0 0,0 1 0 0 0,1 0 0 0 0,-1-1 0 0 0,0 1 0 0 0,0 1-116 0 0,-9 7 185 0 0,4-5-59 0 0,0 2-1 0 0,1-1 1 0 0,0 1-1 0 0,0 0 1 0 0,1 1-1 0 0,0 0 1 0 0,0 0-1 0 0,0 0 1 0 0,-3 9-126 0 0,9-13 31 0 0,0 1 1 0 0,0-1-1 0 0,1 1 1 0 0,0-1-1 0 0,0 1 1 0 0,0 0-1 0 0,0-1 1 0 0,1 1-1 0 0,0-1 1 0 0,0 1 0 0 0,0-1-1 0 0,0 0 1 0 0,1 1-1 0 0,-1-1 1 0 0,1 0-1 0 0,1 0 1 0 0,-1 0-1 0 0,0 0 1 0 0,1 0-1 0 0,0 0 1 0 0,0-1 0 0 0,0 0-1 0 0,0 1 1 0 0,0-1-1 0 0,1 0 1 0 0,0 0-1 0 0,-1-1 1 0 0,1 1-1 0 0,0-1 1 0 0,0 0-1 0 0,0 0 1 0 0,1 0-1 0 0,-1-1 1 0 0,0 1 0 0 0,1-1-32 0 0,80 19 320 0 0,21-19-186 0 0,-97-2-320 0 0,11-3-765 0 0,-7-2-2488 0 0,-2-1-1087 0 0</inkml:trace>
  <inkml:trace contextRef="#ctx0" brushRef="#br1" timeOffset="21197.048">5280 1962 9528 0 0,'0'0'216'0'0,"0"0"32"0"0,0 0 10 0 0,0 1-34 0 0,-2 0-79 0 0,1 1-1 0 0,0 0 0 0 0,-1-1 0 0 0,1 1 1 0 0,0 0-1 0 0,0-1 0 0 0,0 1 1 0 0,1 0-1 0 0,-1 0 0 0 0,0 0 0 0 0,1 0 1 0 0,-1 0-1 0 0,1 0 0 0 0,0 0 0 0 0,-1 0 1 0 0,1 0-1 0 0,0 0 0 0 0,0 0 1 0 0,0 0-1 0 0,1 0 0 0 0,-1 0 0 0 0,0 0 1 0 0,1 0-145 0 0,0 7 261 0 0,17 52 1205 0 0,-5-44-1188 0 0,-6-12-210 0 0,0-2-754 0 0,-5-3-2964 0 0,1-2-1296 0 0</inkml:trace>
  <inkml:trace contextRef="#ctx0" brushRef="#br1" timeOffset="21198.048">5292 1702 11144 0 0,'0'0'240'0'0,"0"0"48"0"0,-4-10 16 0 0,-1 3 16 0 0,2 4-256 0 0,3 3-64 0 0,0 0 0 0 0,0 0 0 0 0,-8 0 0 0 0,8 0 64 0 0,0 0-64 0 0,0 0-3288 0 0,0 0-696 0 0</inkml:trace>
  <inkml:trace contextRef="#ctx0" brushRef="#br1" timeOffset="21480.481">5479 1581 11000 0 0,'0'0'248'0'0,"0"0"34"0"0,0 2 21 0 0,-1 117 456 0 0,6-54-663 0 0,-4-37-46 0 0,2 0-1 0 0,0 0 1 0 0,2 0-1 0 0,1 0 1 0 0,6 13-50 0 0,11 24-84 0 0,-23-63 16 0 0,0 4 4 0 0</inkml:trace>
  <inkml:trace contextRef="#ctx0" brushRef="#br1" timeOffset="21882.573">5470 1893 7920 0 0,'0'0'174'0'0,"2"0"29"0"0,6-3-166 0 0,0 0-1 0 0,1 1 1 0 0,0 0 0 0 0,0 0-1 0 0,-1 1 1 0 0,1 0 0 0 0,0 1 0 0 0,0 0-1 0 0,0 0 1 0 0,1 1-37 0 0,36-1 72 0 0,137-14-522 0 0,-125 4-428 0 0,-43 3 318 0 0,-34 10 616 0 0,6-1 223 0 0,1 1 0 0 0,-1 0 1 0 0,1 1-1 0 0,0 0 0 0 0,0 1 0 0 0,1 0 0 0 0,-1 1 1 0 0,1 1-1 0 0,0 0 0 0 0,1 0 0 0 0,0 1 1 0 0,0 0-1 0 0,0 1 0 0 0,1 0 0 0 0,1 0 1 0 0,-6 8-280 0 0,2 21 498 0 0,12-37-402 0 0,5 5 82 0 0,-3-4-128 0 0,0 0 1 0 0,1 0 0 0 0,-1 0 0 0 0,1-1 0 0 0,-1 1 0 0 0,1-1-1 0 0,0 1 1 0 0,-1-1 0 0 0,1 0 0 0 0,0 0 0 0 0,0 0 0 0 0,0-1-1 0 0,0 1 1 0 0,0-1 0 0 0,0 0 0 0 0,0 1 0 0 0,0-1 0 0 0,0-1-1 0 0,0 1 1 0 0,0 0 0 0 0,0-1 0 0 0,0 1 0 0 0,0-1 0 0 0,0 0-1 0 0,-1 0 1 0 0,1 0 0 0 0,0 0 0 0 0,1-2-51 0 0,76-45 186 0 0,-37 7-379 0 0,-36 34 193 0 0,1 5 0 0 0,-1 4 0 0 0,14 47 0 0 0,9 5 328 0 0,-29-53-456 0 0,1 1 0 0 0,-1-1 1 0 0,0 1-1 0 0,0-1 1 0 0,1 0-1 0 0,-1 1 0 0 0,0-1 1 0 0,1 0-1 0 0,0 0 1 0 0,-1 0-1 0 0,1 0 0 0 0,-1 0 1 0 0,1-1-1 0 0,0 1 1 0 0,0 0-1 0 0,0-1 0 0 0,-1 1 1 0 0,1-1-1 0 0,0 0 1 0 0,0 1-1 0 0,0-1 0 0 0,0 0 1 0 0,0 0-1 0 0,-1 0 1 0 0,1 0-1 0 0,0-1 0 0 0,0 1 1 0 0,0-1-1 0 0,0 1 1 0 0,0-1 127 0 0,5-4-4324 0 0</inkml:trace>
  <inkml:trace contextRef="#ctx0" brushRef="#br1" timeOffset="22176.442">6070 1599 11808 0 0,'0'0'266'0'0,"0"0"44"0"0,1 1 11 0 0,22 88 430 0 0,27 69 15 0 0,-20-50-448 0 0,-29-82-218 0 0,-1-24-794 0 0,-1-1-2699 0 0,-2 5-1144 0 0</inkml:trace>
  <inkml:trace contextRef="#ctx0" brushRef="#br1" timeOffset="22351.877">6179 1778 9416 0 0,'0'0'208'0'0,"8"-2"290"0"0,-4 2-355 0 0,0 0 0 0 0,0 0 0 0 0,0 1 0 0 0,-1-1 0 0 0,1 1 0 0 0,0 0 0 0 0,0 0 0 0 0,0 1 0 0 0,0-1 0 0 0,-1 1 0 0 0,1-1 0 0 0,-1 1 0 0 0,1 0 0 0 0,-1 1 0 0 0,0-1 0 0 0,0 1 0 0 0,0-1 0 0 0,0 1 0 0 0,0 0 0 0 0,0 0 0 0 0,-1 0 0 0 0,1 0 0 0 0,-1 1 0 0 0,0-1 0 0 0,0 1 0 0 0,-1-1 0 0 0,1 1 0 0 0,-1 0 0 0 0,1-1 0 0 0,-1 1 0 0 0,0 0 0 0 0,0 0 0 0 0,-1 0 0 0 0,1 1-143 0 0,1 2 174 0 0,41 128 1809 0 0,-20-105-1181 0 0,-18-25-802 0 0,13-1 0 0 0,25-25-3998 0 0,-35 14-1211 0 0</inkml:trace>
  <inkml:trace contextRef="#ctx0" brushRef="#br1" timeOffset="22517.402">6471 1692 10912 0 0,'0'0'240'0'0,"0"0"48"0"0,0 0 16 0 0,0 0 0 0 0,0 0-240 0 0,0 0-64 0 0,0 0 0 0 0,0 0 0 0 0,0 0 0 0 0,0 0-64 0 0,0 0 64 0 0,3 7-96 0 0,6 0 0 0 0,-2 1 0 0 0,-3 2 0 0 0,8-3-3024 0 0,-4-1-608 0 0</inkml:trace>
  <inkml:trace contextRef="#ctx0" brushRef="#br1" timeOffset="23146.565">6754 1754 7280 0 0,'-3'4'352'0'0,"-49"14"56"0"0,30-9-208 0 0,6-4 311 0 0,2 1 1 0 0,-1 1-1 0 0,0 0 0 0 0,1 1 0 0 0,1 0 1 0 0,-1 2-1 0 0,2-1 0 0 0,-8 8-511 0 0,-18 31 488 0 0,38-47-429 0 0,0-1 32 0 0,0 0 5 0 0,0 0 0 0 0,0 0 0 0 0,0 0 1 0 0,0 0 6 0 0,31-11 289 0 0,39-28-3 0 0,-57 30-410 0 0,0 0 0 0 0,1 1-1 0 0,-1 1 1 0 0,1 0 0 0 0,1 0 0 0 0,-1 2 0 0 0,14-4 21 0 0,-7 3-19 0 0,28 1-39 0 0,-39 8 109 0 0,-1 2 1 0 0,0-1 0 0 0,0 1 0 0 0,0 0 0 0 0,0 1-1 0 0,-1 0 1 0 0,0 0 0 0 0,-1 1 0 0 0,1 0 0 0 0,-1 1-1 0 0,0-1 1 0 0,-1 1 0 0 0,0 1 0 0 0,0-1 0 0 0,-1 1-1 0 0,0 0 1 0 0,0 0 0 0 0,-1 1 0 0 0,0-1 0 0 0,-1 1-52 0 0,-2-8 136 0 0,-1-2-7 0 0,3 4 158 0 0,-2-9 451 0 0,-1 0-750 0 0,0 0 1 0 0,0-1-1 0 0,1 1 0 0 0,-1 0 0 0 0,1-1 1 0 0,1 1-1 0 0,-1 0 0 0 0,1 0 0 0 0,0 0 1 0 0,0 0-1 0 0,0 0 0 0 0,1 0 0 0 0,-1 1 1 0 0,1-1-1 0 0,0 1 0 0 0,1-1 0 0 0,-1 1 1 0 0,1 0-1 0 0,0 1 0 0 0,0-1 0 0 0,0 1 1 0 0,3-3 11 0 0,52-23-395 0 0,-49 28 342 0 0,-1 4-11 0 0,-3 2 58 0 0,1 0 0 0 0,-2 0 0 0 0,1 1 0 0 0,-1 0 0 0 0,1 0 0 0 0,-2 1 0 0 0,1-1 0 0 0,-1 1 0 0 0,3 5 6 0 0,22 64 270 0 0,-16-1 28 0 0,-10-69-244 0 0,-2-5 10 0 0,-1-1-38 0 0,0 0-155 0 0,0 0-67 0 0,0 0-684 0 0,0 0-2803 0 0,0 0-1199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1:0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121 121 5384 0 0,'0'0'116'0'0,"0"0"17"0"0,0 0 12 0 0,8-12 779 0 0,-8 11-738 0 0,-7-45 1526 0 0,0 23-954 0 0,9 13-436 0 0,-3-6 195 0 0,0 9 585 0 0,3 17-761 0 0,5 67 520 0 0,-13 2-426 0 0,2 14-371 0 0,11-54-64 0 0,1 20-512 0 0,-8-52-2522 0 0,0 0-1036 0 0</inkml:trace>
  <inkml:trace contextRef="#ctx0" brushRef="#br0" timeOffset="750.6">48 90 3904 0 0,'0'0'111'0'0,"0"0"19"0"0,0 0-20 0 0,-1-1-13 0 0,0 0 15 0 0,1 0-1 0 0,-1 0 1 0 0,1 0 0 0 0,0 0 0 0 0,-1 0-1 0 0,1 0 1 0 0,0-1 0 0 0,0 1 0 0 0,0 0 0 0 0,0 0-1 0 0,0 0 1 0 0,0 0 0 0 0,0 0 0 0 0,0 0-1 0 0,0 0 1 0 0,0 0 0 0 0,1 0 0 0 0,-1 0-1 0 0,0 0 1 0 0,1 0 0 0 0,-1 0 0 0 0,1 0-1 0 0,-1 0 1 0 0,1 0 0 0 0,0 0 0 0 0,-1 0 0 0 0,1 1-1 0 0,0-1 1 0 0,0 0-112 0 0,14-16 1983 0 0,27 1-986 0 0,45-7 308 0 0,55 20-83 0 0,-111 16-466 0 0,-21 1-771 0 0,-16 12 18 0 0,3-23 25 0 0,-3 3 6 0 0,-1 0 1 0 0,1 0 0 0 0,-1 0 0 0 0,-1-1 0 0 0,1 0-1 0 0,-1 0 1 0 0,0-1 0 0 0,0 0 0 0 0,0 0 0 0 0,0-1 0 0 0,-1 0-1 0 0,1-1 1 0 0,-1 1 0 0 0,-3-1-35 0 0,-35 13 129 0 0,85-12-129 0 0,-22-3 23 0 0,0 1 0 0 0,-1 1 0 0 0,1 1 0 0 0,-1 0 0 0 0,0 1 0 0 0,1 0 0 0 0,-2 1 0 0 0,1 1 0 0 0,-1 1 0 0 0,0 0 0 0 0,12 7-23 0 0,-22-11 62 0 0,-1 0 0 0 0,1 0 0 0 0,0 0 0 0 0,-1 0-1 0 0,1 0 1 0 0,-1 1 0 0 0,0-1 0 0 0,0 1 0 0 0,-1 0 0 0 0,1 0 0 0 0,-1 0 0 0 0,0 0 0 0 0,0 1 0 0 0,0-1 0 0 0,0 0-1 0 0,-1 1 1 0 0,0-1 0 0 0,0 1 0 0 0,0 0 0 0 0,0-1 0 0 0,-1 1 0 0 0,0 0 0 0 0,0-1 0 0 0,0 1 0 0 0,-1 0-1 0 0,1-1 1 0 0,-1 1 0 0 0,0 0 0 0 0,0-1 0 0 0,-1 1 0 0 0,1-1 0 0 0,-1 0 0 0 0,0 1 0 0 0,0-1 0 0 0,-1 0 0 0 0,1 0-1 0 0,-2 1-61 0 0,-7 4 66 0 0,1-1 0 0 0,-1-1-1 0 0,-1 0 1 0 0,1 0-1 0 0,-1-1 1 0 0,0 0 0 0 0,0-1-1 0 0,-1-1 1 0 0,0 0-1 0 0,0-1 1 0 0,0 0 0 0 0,0-1-1 0 0,0 0 1 0 0,0-1-1 0 0,-1-1 1 0 0,1 0 0 0 0,0 0-1 0 0,-1-2 1 0 0,1 0-1 0 0,-6-1-65 0 0,-66-5 345 0 0,10 1-5755 0 0,40 4-300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 14480 0 0,'90'5'705'0'0,"-89"-4"-675"0"0,0 0 1 0 0,0-1 0 0 0,0 1-1 0 0,0 0 1 0 0,0 0-1 0 0,0 0 1 0 0,0 0-1 0 0,0 0 1 0 0,0 0 0 0 0,0 0-1 0 0,0 0 1 0 0,-1 0-1 0 0,1 1 1 0 0,-1-1-1 0 0,1 0 1 0 0,0 0 0 0 0,-1 1-1 0 0,0-1 1 0 0,1 0-1 0 0,-1 1 1 0 0,0-1 0 0 0,0 0-1 0 0,0 1 1 0 0,0-1-1 0 0,0 0 1 0 0,0 1-1 0 0,0-1 1 0 0,0 1 0 0 0,-1 0-31 0 0,-21 112 1013 0 0,3-5 1187 0 0,13-20-1035 0 0,9-17-904 0 0,0-24-442 0 0,-2-40 268 0 0,-2-4-6211 0 0,1-4-105 0 0</inkml:trace>
  <inkml:trace contextRef="#ctx0" brushRef="#br0" timeOffset="1">0 207 13016 0 0,'88'-6'633'0'0,"-85"6"-280"0"0,-3 0-37 0 0,3 0-206 0 0,36 0-81 0 0,117 4 3017 0 0,-94-4-896 0 0,-60 0-1974 0 0,1 0-31 0 0,-1 1-119 0 0,0-1 1 0 0,0 1-1 0 0,0 0 1 0 0,0 0-1 0 0,1 0 0 0 0,-1 0 1 0 0,0 0-1 0 0,0 0 1 0 0,-1 0-1 0 0,1 1 0 0 0,0-1 1 0 0,0 0-1 0 0,-1 1 1 0 0,1 0-1 0 0,0-1 0 0 0,-1 1 1 0 0,0 0-1 0 0,1 0 1 0 0,-1 0-1 0 0,0 0 0 0 0,0 0 1 0 0,0 0-1 0 0,0 0 0 0 0,-1 0 1 0 0,1 1-1 0 0,-1-1 1 0 0,1 0-1 0 0,-1 0 0 0 0,0 1 1 0 0,1-1-1 0 0,-1 0 1 0 0,0 0-1 0 0,-1 1 0 0 0,1 0-26 0 0,-2 43 251 0 0,-5-3-122 0 0,-7 14-63 0 0,2-23-870 0 0,12-33 249 0 0,-4-1-5423 0 0,-2 0-50 0 0</inkml:trace>
  <inkml:trace contextRef="#ctx0" brushRef="#br0" timeOffset="2">424 244 10912 0 0,'0'0'248'0'0,"0"0"34"0"0,0 0 20 0 0,2 1-38 0 0,30 27 20 0 0,-20-1 672 0 0,1 21 716 0 0,-7-13-272 0 0,-1 27 1338 0 0,13-90-781 0 0,-2-52-1937 0 0,1 36-432 0 0,-16 43 393 0 0,0 0 0 0 0,-1 0 0 0 0,2-1 0 0 0,-1 1 0 0 0,0 0 0 0 0,0 0 0 0 0,0 0 0 0 0,0 0 0 0 0,1 1 0 0 0,-1-1 0 0 0,0 0 0 0 0,1 0 0 0 0,-1 1 0 0 0,0-1-1 0 0,1 1 1 0 0,-1-1 0 0 0,1 1 0 0 0,-1-1 0 0 0,1 1 0 0 0,-1 0 0 0 0,1 0 0 0 0,-1 0 0 0 0,1 0 0 0 0,0 0 0 0 0,-1 0 0 0 0,1 0 0 0 0,-1 1 0 0 0,1-1 0 0 0,-1 1 0 0 0,1-1-1 0 0,-1 1 1 0 0,0-1 0 0 0,1 1 0 0 0,-1 0 0 0 0,0-1 0 0 0,1 1 0 0 0,0 1 19 0 0,39 61-148 0 0,-2-8 319 0 0,-4-18 306 0 0,-30-33-383 0 0,-1-1 0 0 0,1 0 0 0 0,1-1 1 0 0,-1 1-1 0 0,0-1 0 0 0,0 0 0 0 0,1 0 0 0 0,-1-1 0 0 0,1 0 0 0 0,0 0 0 0 0,-1 0 1 0 0,1 0-1 0 0,0-1 0 0 0,-1 0 0 0 0,5-1-94 0 0,-2 0 46 0 0,-1-1-1 0 0,1 0 1 0 0,-1-1-1 0 0,0 1 1 0 0,0-2-1 0 0,0 1 1 0 0,0-1-1 0 0,-1 0 1 0 0,1 0 0 0 0,-1-1-1 0 0,0 1 1 0 0,0-2-1 0 0,-1 1 1 0 0,1 0-1 0 0,-1-1 1 0 0,0 0-1 0 0,-1-1 1 0 0,1 1-1 0 0,-1-1 1 0 0,-1 1 0 0 0,1-3-46 0 0,21-25 79 0 0,15-19-15 0 0,5 0-11 0 0,-20 14-53 0 0,-23 24 25 0 0,-1 14-23 0 0,-1 1 1 0 0,0-1-1 0 0,1 0 0 0 0,-1 0 0 0 0,0 1 1 0 0,0-1-1 0 0,1 0 0 0 0,-1 0 0 0 0,0 1 1 0 0,0-1-1 0 0,0 0 0 0 0,0 0 0 0 0,0 0 0 0 0,0 1 1 0 0,0-1-1 0 0,0 0 0 0 0,0 0 0 0 0,0 1 1 0 0,-1-1-1 0 0,1 0 0 0 0,0 0 0 0 0,-1 1 1 0 0,1-1-1 0 0,0 0 0 0 0,-1 1 0 0 0,1-1 1 0 0,-1 0-1 0 0,1 1 0 0 0,-1-1 0 0 0,1 0 1 0 0,-1 1-1 0 0,1-1 0 0 0,-1 1 0 0 0,0-1 1 0 0,1 1-1 0 0,-1 0 0 0 0,0-1 0 0 0,1 1 1 0 0,-1-1-1 0 0,0 1 0 0 0,0 0 0 0 0,1 0 1 0 0,-1 0-1 0 0,0-1 0 0 0,0 1 0 0 0,0 0-2 0 0,0 0 3 0 0,-1-1-1 0 0,0 1 1 0 0,1-1-1 0 0,-1 1 1 0 0,0 0-1 0 0,0 0 1 0 0,1 0-1 0 0,-1 0 1 0 0,0 0-1 0 0,1 0 1 0 0,-1 1-1 0 0,0-1 1 0 0,1 0-1 0 0,-1 1 1 0 0,0 0-1 0 0,1-1 1 0 0,-1 1-1 0 0,1 0 1 0 0,-1 0-1 0 0,1-1 1 0 0,-1 1-1 0 0,1 0 1 0 0,-1 1-1 0 0,1-1 1 0 0,0 0-1 0 0,0 0 1 0 0,0 0-1 0 0,-1 2-2 0 0,-3 2 2 0 0,-26 23-12 0 0,-8 53-44 0 0,27-27 54 0 0,12-50 24 0 0,0 1 0 0 0,0-1-1 0 0,0 0 1 0 0,1 0 0 0 0,0 1 0 0 0,0-1-1 0 0,0 0 1 0 0,0 0 0 0 0,1 0 0 0 0,0 0-1 0 0,-1 0 1 0 0,1-1 0 0 0,1 1 0 0 0,-1 0-1 0 0,1-1 1 0 0,-1 0 0 0 0,1 1-1 0 0,0-1 1 0 0,0 0 0 0 0,0 0 0 0 0,1-1-1 0 0,-1 1 1 0 0,1-1 0 0 0,-1 0 0 0 0,4 2-24 0 0,19 6 254 0 0,1-1 0 0 0,1-1 0 0 0,0-2 0 0 0,0-1 0 0 0,0-1 1 0 0,0-1-1 0 0,1-1 0 0 0,10-2-254 0 0,129 1 149 0 0,-94-4 4 0 0,45-6-3710 0 0,-100 7-2092 0 0,-2 1-1625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36:44.88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1921 654 8952 0 0,'0'0'200'0'0,"2"0"33"0"0,2-3-25 0 0,0 0-71 0 0,2-1-41 0 0,2-4-30 0 0,-1 1-15 0 0,-2 3 14 0 0,-2 2 155 0 0,-1-1 96 0 0,0-1 161 0 0,1-2 363 0 0,1-2 496 0 0,-2 6-944 0 0,0 0-55 0 0,-1 1 93 0 0,-1 1-70 0 0,0-1-63 0 0,1 0-56 0 0,-1 0-15 0 0,0 1-59 0 0,0-1-26 0 0,0-1-8 0 0,0 0 56 0 0,0 1-88 0 0,0 0 40 0 0,1-1 45 0 0,0 1 69 0 0,-2-1 659 0 0,0 1-669 0 0,0 1-47 0 0,0-2-68 0 0,-1 1-87 0 0,2 0 317 0 0,0 1-37 0 0,-1 0-46 0 0,-1 0-111 0 0,0 0-70 0 0,-3 0-43 0 0,1 0 38 0 0,1 0 64 0 0,1 0 66 0 0,0 0 109 0 0,-8 3-124 0 0,1 1-43 0 0,0 1-38 0 0,1 0-36 0 0,-7 9 3 0 0,3 3-91 0 0,-3 11 613 0 0,10-16-385 0 0,0 1-71 0 0,3-5-135 0 0,0 0-47 0 0,-8 61 24 0 0,7-55 14 0 0,1 0 58 0 0,1-12-57 0 0,1 0-1 0 0,0 0 1 0 0,0 0 0 0 0,0 0 0 0 0,1 0-1 0 0,-1 0 1 0 0,0 0 0 0 0,1-1 0 0 0,-1 1 0 0 0,1 0-1 0 0,0 0-14 0 0,1 4 37 0 0,-1-2-4 0 0,1 0 1 0 0,0 0-1 0 0,0 1 1 0 0,0-1-1 0 0,1-1 0 0 0,0 1 1 0 0,-1 0-1 0 0,3 2-33 0 0,2 0 33 0 0,0 2 84 0 0,16 11 393 0 0,-11-12-342 0 0,36 10 327 0 0,-32-12-380 0 0,1-1-49 0 0,-2-1-44 0 0,25 2 165 0 0,-26-5-174 0 0,-1 0-56 0 0,-4-1-34 0 0,0 0-47 0 0,-1 0-54 0 0,0-1-62 0 0,-1-1 23 0 0,-1 0-38 0 0,5-3-359 0 0,-2-3-121 0 0,-2 0-99 0 0,-2 1 108 0 0,-1-2-39 0 0,6-21-1667 0 0,-8 19 1310 0 0,0 0 96 0 0,-1-2 91 0 0,-1 0 83 0 0,-1 1 77 0 0,0-1 71 0 0,0 0 63 0 0,0 1 56 0 0,0 2 121 0 0,0 1 32 0 0,-1-24-527 0 0,1 11 386 0 0,1 4 176 0 0,0 0 102 0 0,0 4 148 0 0,0-1 107 0 0,0 0 122 0 0,0 9 10 0 0,0-1 37 0 0,0-4 141 0 0,0 0 97 0 0,0 0 103 0 0,0 0 110 0 0,0 7-283 0 0,0 0-35 0 0,1-9 421 0 0,-1 7-261 0 0,0 1-92 0 0,0 2-10 0 0,0-1 54 0 0,0 0-49 0 0,1-6 342 0 0,0 4-187 0 0,-1 3-227 0 0,0 1 38 0 0,0 0 45 0 0,0 0 54 0 0,1 0 59 0 0,-1 0 69 0 0,0 0 74 0 0,0 0 82 0 0,0 2-68 0 0,1 2 4 0 0,-1 0-62 0 0,1 1-57 0 0,-1-1-56 0 0,1 1-52 0 0,-1 0-50 0 0,1 0-45 0 0,-1 0-43 0 0,0 1-41 0 0,1-1-36 0 0,-1 4 68 0 0,0-1-111 0 0,0 2-86 0 0,0 0-73 0 0,0 10-158 0 0,0-12 160 0 0,0-1 37 0 0,-1 3 96 0 0,1-5 2 0 0,0 1 43 0 0,-1 33 61 0 0,1-23-121 0 0,0 1 0 0 0,-1 0-1 0 0,-1 0-85 0 0,-5 36 212 0 0,4 0-49 0 0,-4 31 60 0 0,1-20-165 0 0,0-1 38 0 0,5-52-58 0 0,0 0-1 0 0,1 1 0 0 0,0 5-37 0 0,1 12 62 0 0,-1-23-598 0 0,1-1 69 0 0,1 0 63 0 0,0-1 55 0 0,0 0 49 0 0,1-1 40 0 0,3-1-163 0 0,10-4-518 0 0,-14 4 702 0 0,-1 0-40 0 0,8-4-1039 0 0,-3 1 467 0 0,-2 2 178 0 0,0-1 45 0 0,6-6-1293 0 0</inkml:trace>
  <inkml:trace contextRef="#ctx0" brushRef="#br0" timeOffset="1">2480 553 11544 0 0,'0'0'264'0'0,"0"0"34"0"0,0 0-32 0 0,1-1-114 0 0,0 1-84 0 0,3-1-22 0 0,-1 0 17 0 0,-1 0 5 0 0,0 0-40 0 0,-2-1 0 0 0,0 1 40 0 0,0 1-68 0 0,0-1 139 0 0,0 1 162 0 0,-2 0 168 0 0,0 1-80 0 0,0 0-69 0 0,0-1-61 0 0,-2 2 21 0 0,1 0-72 0 0,-8 4 297 0 0,8-3-206 0 0,-3 1-13 0 0,0 1-40 0 0,-1 0-1 0 0,1 0-35 0 0,-1 0 61 0 0,1 0 1 0 0,0 1-1 0 0,-4 5-271 0 0,-4 5 353 0 0,7-9-189 0 0,1 0 0 0 0,1 0-1 0 0,-1 1 1 0 0,-2 4-164 0 0,0 4 176 0 0,0-1-76 0 0,1-1-49 0 0,-6 20 9 0 0,7-10 36 0 0,4-12-45 0 0,-1-1 4 0 0,1 0 0 0 0,1 1 0 0 0,0 6-55 0 0,4 7 148 0 0,2-13-33 0 0,2-1 35 0 0,4-2 97 0 0,1-5-73 0 0,2-6-59 0 0,-1-4-44 0 0,-6 2-53 0 0,-1 0 1 0 0,0 0-1 0 0,0-1 1 0 0,0 0-1 0 0,-1 0 1 0 0,4-4-19 0 0,-6 5 2 0 0,0-1-1 0 0,0 0 1 0 0,0 1 0 0 0,0-1 0 0 0,-1 0 0 0 0,0-1 0 0 0,0 1 0 0 0,0 0-2 0 0,7-28-65 0 0,-6 8 40 0 0,-3-1-44 0 0,-1 11 18 0 0,1 14 50 0 0,0 0-1 0 0,0 0 1 0 0,0 0 0 0 0,0 0-1 0 0,-1 0 1 0 0,1 1 0 0 0,0-1-1 0 0,-1 0 1 0 0,1 0-1 0 0,-1 0 1 0 0,1 1 0 0 0,-1-1-1 0 0,1 0 1 0 0,-1 0 0 0 0,0 0 1 0 0,1 1-3 0 0,-1-1 0 0 0,1 1 1 0 0,0 0-1 0 0,-1-1 1 0 0,1 1-1 0 0,-1-1 0 0 0,1 1 1 0 0,0-1-1 0 0,0 1 1 0 0,-1-1-1 0 0,1 1 0 0 0,0-1 1 0 0,0 0-1 0 0,0 1 1 0 0,0-1-1 0 0,-1 1 0 0 0,1-1 1 0 0,0 1-1 0 0,0-1 1 0 0,0 0-1 0 0,0 1 0 0 0,0-1 1 0 0,0 1-1 0 0,1-1 1 0 0,-1 0-1 0 0,0 1 0 0 0,0-1 3 0 0,0 5-132 0 0,-1 3 52 0 0,1-4 68 0 0,0 0 1 0 0,0 0 0 0 0,1 0-1 0 0,-1 0 1 0 0,1 0-1 0 0,0-1 1 0 0,-1 1-1 0 0,2 1 12 0 0,-1 1 0 0 0,0-1 0 0 0,-1 0 0 0 0,1 0 0 0 0,-1 0 0 0 0,0 1 0 0 0,0-1 0 0 0,0 0 0 0 0,0 0 0 0 0,-1 3 0 0 0,-1 14 0 0 0,3-11 1 0 0,0 1 0 0 0,0-1 0 0 0,3 10-1 0 0,4 14 52 0 0,-7-30-43 0 0,1 1-81 0 0,0 0 35 0 0,2 2 31 0 0,9 5 74 0 0,-8-9-82 0 0,0-1-39 0 0,0-1-61 0 0,1 0-74 0 0,-1 0-91 0 0,1-1-106 0 0,0 0-123 0 0,-3-1 204 0 0,0 1-37 0 0,0-1-38 0 0,0 1-41 0 0,0-1-42 0 0,0 0-45 0 0,8-2-1243 0 0,1-2-10 0 0</inkml:trace>
  <inkml:trace contextRef="#ctx0" brushRef="#br0" timeOffset="2">2681 562 12208 0 0,'0'0'273'0'0,"0"1"4"0"0,-1-1-65 0 0,1 2-55 0 0,-1-1-44 0 0,0 3 8 0 0,-2 3 51 0 0,-3 10-160 0 0,1 0 53 0 0,5-15-35 0 0,0 0-1 0 0,0-1 1 0 0,1 1-1 0 0,-1 0 1 0 0,1 0-1 0 0,-1-1 1 0 0,1 1-1 0 0,-1 0 0 0 0,1 0 1 0 0,1 0-30 0 0,12 17 211 0 0,5-2-69 0 0,2-2-56 0 0,-5-3-44 0 0,32 21 82 0 0,-34-24-44 0 0,0 1 69 0 0,-1-1 94 0 0,-6-4-79 0 0,-1 0 34 0 0,2 3 515 0 0,-4 0-57 0 0,-2-1-54 0 0,-2 1-54 0 0,-3-1-51 0 0,-1 0-51 0 0,-2 0-48 0 0,-2 0-47 0 0,0-1-46 0 0,-1 0-44 0 0,0-1-42 0 0,0 0-41 0 0,0 0-39 0 0,0-1-38 0 0,2-1-36 0 0,0 0-34 0 0,-10 3 39 0 0,-23 7 180 0 0,27-10-199 0 0,1 0-33 0 0,-2-1-51 0 0,0 0-73 0 0,0-1-89 0 0,0 0-107 0 0,13-1 165 0 0,1 0 9 0 0,0 0-49 0 0,0 0-153 0 0,1-3-529 0 0,-1 1 213 0 0,0 1 117 0 0,0 0-5 0 0,0 0-109 0 0,1 0 7 0 0,-1 0-105 0 0,1 0-119 0 0,-1 1 382 0 0,1-1-34 0 0,1-2-1741 0 0,2-3-1267 0 0</inkml:trace>
  <inkml:trace contextRef="#ctx0" brushRef="#br0" timeOffset="3">3162 534 13552 0 0,'-14'-2'403'0'0,"0"1"-109"0"0,-3 3-53 0 0,-8 2-25 0 0,0 3-54 0 0,8-2-17 0 0,3 0 33 0 0,1-1 77 0 0,0 1 97 0 0,7-3-132 0 0,0 0 34 0 0,1 0-98 0 0,1 0 55 0 0,-5 4 228 0 0,-9 8 689 0 0,13-10-845 0 0,1 0-69 0 0,0 1-27 0 0,1 0-34 0 0,0 5 66 0 0,2 1-91 0 0,2 0-64 0 0,-2 12-7 0 0,0-22-57 0 0,1 0-1 0 0,0 0 1 0 0,0 0-1 0 0,0 0 0 0 0,0 0 1 0 0,0 0-1 0 0,0 0 1 0 0,0-1-1 0 0,1 1 0 0 0,-1 0 1 0 0,0 0-1 0 0,0 0 1 0 0,1 0-1 0 0,-1 0 1 0 0,2 2 4 0 0,-1-1-1 0 0,1 0 1 0 0,-1 0 0 0 0,1 0-1 0 0,-1 0 1 0 0,1 0 0 0 0,0-1-1 0 0,2 3-3 0 0,5 2 15 0 0,0 0 0 0 0,1 0 0 0 0,0 0-15 0 0,-7-5-2 0 0,35 22 58 0 0,17 16-48 0 0,-34-25 13 0 0,-5-4-19 0 0,-6-2 47 0 0,-2 0 48 0 0,-2 0 70 0 0,-4-3-6 0 0,-2 0 34 0 0,-1-4-134 0 0,1 0 0 0 0,-1 0 0 0 0,1 1 0 0 0,-1-1 0 0 0,0 0 1 0 0,1 0-1 0 0,-1 0 0 0 0,0 0 0 0 0,0 0 0 0 0,0 0 0 0 0,0 0-61 0 0,-6 5 314 0 0,0-2-65 0 0,2-2-140 0 0,2-1-57 0 0,-12 3 266 0 0,1 0-84 0 0,2-1-102 0 0,1 0-36 0 0,-6 1-2 0 0,-1-1-40 0 0,-5 1-33 0 0,10-2-75 0 0,6-1-12 0 0,1 0-34 0 0,0-1-39 0 0,0 0-47 0 0,0-1-53 0 0,0 0-58 0 0,5 0-268 0 0,1 1-194 0 0,-1 0 106 0 0,1 0 93 0 0,0 0 77 0 0,-1-1-14 0 0,1 1 65 0 0,-1-1-723 0 0,1 0 797 0 0,-1 1-41 0 0,1 0-58 0 0,0-1-72 0 0,-1 0-650 0 0,-1 0-859 0 0,-1-2-1101 0 0</inkml:trace>
  <inkml:trace contextRef="#ctx0" brushRef="#br0" timeOffset="4">3298 636 14896 0 0,'-9'0'220'0'0,"3"2"19"0"0,8 0-16 0 0,2 1-33 0 0,2 1 119 0 0,-2-2-106 0 0,-1 1 42 0 0,0 0 47 0 0,0 0 52 0 0,-1 1 59 0 0,0 0 64 0 0,0 5 328 0 0,2 1-117 0 0,-2-4-241 0 0,0 1-35 0 0,3 14 706 0 0,-1-8-414 0 0,1-2-107 0 0,-1 0-156 0 0,-1 0-113 0 0,1 7 128 0 0,1-1-87 0 0,-2-5-152 0 0,0 0-39 0 0,0 0-37 0 0,-1 0-36 0 0,3 11 84 0 0,2-3-44 0 0,6 23 5 0 0,-13-40-133 0 0,1-1 5 0 0,1 5 78 0 0,-2-6-169 0 0,0-1-11 0 0,0 0 28 0 0,0 0-16 0 0,0 0-50 0 0,0 0-130 0 0,0 0-235 0 0,0 0 373 0 0,0 0 11 0 0,0 0-15 0 0,0-1-41 0 0,0 1-11 0 0,1 0-41 0 0,-1 0-47 0 0,0-1-53 0 0,0 1 317 0 0,0 0-374 0 0,0-1-55 0 0,1 1-49 0 0,-1-1-44 0 0,0 0-336 0 0,1 0-74 0 0,0 0-58 0 0,-1-1-43 0 0,1 1-387 0 0,0-1-39 0 0,3-3-3048 0 0,-4 5 4507 0 0</inkml:trace>
  <inkml:trace contextRef="#ctx0" brushRef="#br0" timeOffset="5">3311 522 13592 0 0,'6'0'292'0'0,"2"-1"271"0"0,-1 1 14 0 0,-2 0-232 0 0,-1 0-109 0 0,0 0-68 0 0,-1 1-94 0 0,1-1-73 0 0,-1 0-84 0 0,0 0-94 0 0,0 1-52 0 0,0-1-80 0 0,0 1-87 0 0,0-1-94 0 0,0 1-100 0 0,0 0-106 0 0,0-1-114 0 0,0 1-120 0 0,1 0-936 0 0,1 1-1062 0 0</inkml:trace>
  <inkml:trace contextRef="#ctx0" brushRef="#br0" timeOffset="6">3792 567 13936 0 0,'3'0'92'0'0,"-2"0"-47"0"0,2 0-45 0 0,1 0-71 0 0,-2 0 64 0 0,0 0 44 0 0,0 0 64 0 0,-1 0 61 0 0,2 0 82 0 0,-1 0 96 0 0,1 0 113 0 0,0 2-315 0 0,-4 4 187 0 0,-5 1 14 0 0,2-5-176 0 0,-22 11 646 0 0,0 1-110 0 0,0 1-103 0 0,2 2-97 0 0,0 2-90 0 0,3 1-82 0 0,1 3-75 0 0,2 0-69 0 0,16-19-127 0 0,0-1 0 0 0,0 1 0 0 0,0 0 0 0 0,1 0 0 0 0,-1-1 0 0 0,1 1 0 0 0,0 0 0 0 0,0 0 0 0 0,1 0 0 0 0,-1 2-56 0 0,1-1 61 0 0,-1 0-1 0 0,1 1 1 0 0,1-1 0 0 0,-1 0 0 0 0,1 1-61 0 0,6 18 175 0 0,5-4-99 0 0,-6-13-3 0 0,13 13 180 0 0,5-3-63 0 0,-1-7-79 0 0,2-4-43 0 0,-14-4-59 0 0,-1-1 1 0 0,1-1 0 0 0,10 0-10 0 0,21-5-56 0 0,19-6-106 0 0,-46 8 112 0 0,2-1-131 0 0,1-1-36 0 0,0-1-42 0 0,0-1-47 0 0,-1 0-53 0 0,0-1-58 0 0,-1-1-65 0 0,-1 0-69 0 0,0-2-83 0 0,0 0-58 0 0,-2-2-58 0 0,0 0-54 0 0,-1 0-53 0 0,-1-2-51 0 0,0 1-49 0 0,0-1-46 0 0,-7 10 763 0 0,1 1-88 0 0,3-6-480 0 0,-6 5 496 0 0,0 0 44 0 0,-2 2 179 0 0,-1 0 37 0 0,-1 0 611 0 0,-4 1 416 0 0,-3 3 54 0 0,3 1-371 0 0,2-1-279 0 0,0 1-33 0 0,0 0-44 0 0,1 0-51 0 0,-1-1-61 0 0,1 1-70 0 0,0 0-78 0 0,1-1-87 0 0,-3 3 255 0 0,1 0 35 0 0,-13 22 1043 0 0,11-16-904 0 0,3-6-236 0 0,0 1-38 0 0,-4 6 224 0 0,1 2-46 0 0,1 0-45 0 0,0 1-45 0 0,1-1-47 0 0,-1-1-41 0 0,5-11-105 0 0,0-1-1 0 0,-1 1 0 0 0,1 0 0 0 0,0 0 0 0 0,-1-1 1 0 0,1 1-1 0 0,0 0 0 0 0,0 0 0 0 0,0 0 0 0 0,0-1 1 0 0,0 1-1 0 0,0 0 0 0 0,0 0 0 0 0,0 0 0 0 0,0-1 1 0 0,0 1-1 0 0,0 0 0 0 0,1 0 0 0 0,-1 0 0 0 0,0-1-4 0 0,-1 4 119 0 0,-6 2-38 0 0,4 1 11 0 0,5-1 71 0 0,-1-6-128 0 0,0 1 1 0 0,0 0-1 0 0,0-1 1 0 0,0 1 0 0 0,0 0-1 0 0,0-1 1 0 0,0 1 0 0 0,0-1-1 0 0,0 0 1 0 0,1 1-1 0 0,-1-1 1 0 0,0 0-36 0 0,13 2 292 0 0,-5-1-152 0 0,-3-2-77 0 0,-1 0-64 0 0,13-5 171 0 0,0-4-94 0 0,-2-2-62 0 0,-11 8-20 0 0,0-1 0 0 0,0 0 0 0 0,-1 0 0 0 0,1 0 0 0 0,1-5 6 0 0,7-14 64 0 0,-11 17-55 0 0,-1 4-9 0 0,0 0 1 0 0,0 0-1 0 0,1 0 0 0 0,-1 1 0 0 0,1-1 0 0 0,-1 0 0 0 0,1 0 0 0 0,2-1 0 0 0,3-1 16 0 0,-6 4-1 0 0,1 1-1 0 0,-1 0 1 0 0,1 0-1 0 0,-1-1 0 0 0,0 1 1 0 0,1 0-1 0 0,-1 0 1 0 0,1 0-1 0 0,-1 0 0 0 0,0 1 1 0 0,1-1-1 0 0,-1 0 1 0 0,0 1-1 0 0,1-1 0 0 0,-1 0 1 0 0,0 1-1 0 0,1 0 1 0 0,-1-1-1 0 0,0 1 0 0 0,0 0 1 0 0,0-1-1 0 0,1 1 1 0 0,-1 0-1 0 0,0 0 0 0 0,0 0 1 0 0,0 0-1 0 0,-1 0 1 0 0,1 0-1 0 0,0 1 0 0 0,0-1-14 0 0,4 6 111 0 0,-1 0-1 0 0,0 0 0 0 0,-1 1 0 0 0,3 6-110 0 0,0-1 189 0 0,19 28-15 0 0,-19-32-127 0 0,-5-7-44 0 0,1 0 0 0 0,1 0 0 0 0,-1-1-1 0 0,0 1 1 0 0,0-1 0 0 0,1 0 0 0 0,1 1-3 0 0,10 6 77 0 0,-12-6-36 0 0,0-1 0 0 0,0 0-1 0 0,1 0 1 0 0,-1 0 0 0 0,0 0 0 0 0,1 0-1 0 0,-1 0 1 0 0,3 0-41 0 0,21 0 288 0 0,1-5-41 0 0,-3-1-43 0 0,-21 4-177 0 0,8-1 47 0 0,-1-2-1 0 0,0 1 1 0 0,0-1 0 0 0,0-1-1 0 0,2-1-73 0 0,2-3 88 0 0,0 1-1 0 0,-1-2 1 0 0,2-2-88 0 0,-10 7 25 0 0,0 0 0 0 0,0 0 1 0 0,-1-1-1 0 0,1 0 0 0 0,-1 0 0 0 0,-1 0 0 0 0,1-1-25 0 0,14-28 52 0 0,-4 0 13 0 0,-4-3-53 0 0,-2-1-60 0 0,-2 1-66 0 0,-2 19 28 0 0,-3 7 20 0 0,0 0 0 0 0,-1-1 0 0 0,0-1 66 0 0,2-27-194 0 0,-1 27 152 0 0,-1 0 0 0 0,0 0 0 0 0,0 0 0 0 0,-2 1 0 0 0,0-1 0 0 0,0 0 0 0 0,-2-3 42 0 0,1 8-14 0 0,1 1-1 0 0,-2-1 1 0 0,1 1-1 0 0,-3-3 15 0 0,4 6 5 0 0,1 4 1 0 0,0-1-1 0 0,-1 0 0 0 0,1 0 1 0 0,0 1-1 0 0,-1-1 0 0 0,1 1 1 0 0,-1-1-1 0 0,1 1 1 0 0,-1-1-1 0 0,0 1 0 0 0,0 0 1 0 0,0 0-1 0 0,-1-1-5 0 0,2 1 1 0 0,0 1 0 0 0,-1-1 0 0 0,1 1 0 0 0,0-1 0 0 0,0 1 0 0 0,0-1 0 0 0,-1 1 0 0 0,1 0 0 0 0,0-1 0 0 0,0 1 0 0 0,-1 0 0 0 0,1 0 0 0 0,0 0 0 0 0,0 0 0 0 0,-1 0 0 0 0,1 0 0 0 0,0 1 0 0 0,0-1 0 0 0,-1 0 1 0 0,1 1-1 0 0,0-1 0 0 0,0 1 0 0 0,0-1 0 0 0,-1 1 0 0 0,1-1 0 0 0,0 1 0 0 0,0 0 0 0 0,0-1 0 0 0,0 1 0 0 0,0 0 0 0 0,0 0-1 0 0,-4 4 4 0 0,0 0 0 0 0,1 0 0 0 0,-1 1 0 0 0,1-1 1 0 0,0 2-5 0 0,0-2 0 0 0,-7 18-26 0 0,3 14-57 0 0,2-7 48 0 0,5-25 35 0 0,1 1 0 0 0,-1 0 0 0 0,1-1 0 0 0,-1 1-1 0 0,2-1 1 0 0,-1 1 0 0 0,1 3 0 0 0,9 41-38 0 0,-5-31 13 0 0,-4-13 25 0 0,1-1 0 0 0,0 0 0 0 0,0 1 0 0 0,3 2 0 0 0,7 23 0 0 0,-6-9-9 0 0,0 1 45 0 0,1 0 40 0 0,1-1 37 0 0,10 23 204 0 0,2-3 94 0 0,-5-11-54 0 0,-9-16-55 0 0,1-1-1 0 0,7 9-301 0 0,12 14 404 0 0,-6-16-172 0 0,2-4-93 0 0,7 0-74 0 0,-25-15-88 0 0,-1 0-116 0 0,0-2-90 0 0,0 1-65 0 0,-2-1 63 0 0,1 1-802 0 0,-2-1-50 0 0,0 0-5 0 0</inkml:trace>
  <inkml:trace contextRef="#ctx0" brushRef="#br0" timeOffset="7">719 622 11952 0 0,'0'0'266'0'0,"0"0"44"0"0,0 0 14 0 0,0 0-132 0 0,-1-1-91 0 0,-2-8 6 0 0,0 1 86 0 0,0 0 76 0 0,1 1 60 0 0,0 0 42 0 0,1 1 35 0 0,-2-15 1019 0 0,2 11-842 0 0,1 0-55 0 0,0-1-101 0 0,0 1 120 0 0,2-5 388 0 0,-2 9-534 0 0,1 0-43 0 0,-1 2-155 0 0,0 1-37 0 0,0 2-25 0 0,0 1-12 0 0,0 0-9 0 0,0 0-34 0 0,0 0-20 0 0,0 0-2 0 0,1 0-2 0 0,2 8-60 0 0,3 18 361 0 0,-2 2-105 0 0,-4 1-81 0 0,0-1-58 0 0,-1-1-36 0 0,1-4 8 0 0,0 12-5 0 0,1 0-49 0 0,4 70-35 0 0,-3-73-3 0 0,0-2 17 0 0,1-8 52 0 0,-2-17-42 0 0,1 4-1 0 0,-2-2 26 0 0,0 4 40 0 0,0-9-27 0 0,0-2-109 0 0,0 0-34 0 0,0 0 21 0 0,0 0-10 0 0,2-2-296 0 0,-1 0 77 0 0,-1-1-15 0 0,0 0-81 0 0,0 1 90 0 0,0 0-46 0 0,-1 0-55 0 0,1 0-58 0 0,0 0-66 0 0,-1 1-70 0 0,1-1-77 0 0,0 1-84 0 0,0 0-64 0 0,-1 1-89 0 0,1-2-366 0 0,0 0-34 0 0,0-4-2720 0 0</inkml:trace>
  <inkml:trace contextRef="#ctx0" brushRef="#br0" timeOffset="8">519 510 10968 0 0,'-2'-1'12'0'0,"-1"0"33"0"0,-2 0 125 0 0,-11-6 580 0 0,13 5-617 0 0,0 0-42 0 0,-1 1-54 0 0,1-1-67 0 0,1 2 63 0 0,2 0 336 0 0,-1 0-37 0 0,1-1 232 0 0,1 1-123 0 0,0-1-108 0 0,0 0-93 0 0,1 0-80 0 0,0 0-64 0 0,0-1-49 0 0,0 1-37 0 0,5-2-40 0 0,-4 1 75 0 0,0 1 64 0 0,-1 1 92 0 0,13-4 201 0 0,1 0-60 0 0,-1 0-52 0 0,1 0-46 0 0,14-4 131 0 0,1 0-99 0 0,-4 0-153 0 0,-1-2-34 0 0,26-12 9 0 0,-27 11-81 0 0,0 1 0 0 0,0 0-1 0 0,8 1-16 0 0,-30 8 0 0 0,6-1 0 0 0,-1 0 0 0 0,1 0 0 0 0,6 1 0 0 0,-4 5-8 0 0,-4-1 34 0 0,-4 1 43 0 0,0 0 60 0 0,-1 1-49 0 0,0 0-1 0 0,-1 0 0 0 0,1 0 0 0 0,-1 0 1 0 0,0 0-1 0 0,-1 0 0 0 0,1 4-79 0 0,-4 38 461 0 0,-1 11 516 0 0,2 27-977 0 0,1-36 253 0 0,0-1-104 0 0,-2-18-104 0 0,0 0 88 0 0,0 6 374 0 0,0 15-507 0 0,3-45 29 0 0,0 11 76 0 0,-3-6-63 0 0,0-4 39 0 0,3-3 43 0 0,3-2 164 0 0,-1-3-145 0 0,1-1-67 0 0,-2 1-81 0 0,-1 1-56 0 0,9-11 97 0 0,0-1-51 0 0,-2-2-44 0 0,-1-1-35 0 0,3-10-112 0 0,0-10-171 0 0,-2 8 194 0 0,9-9-9 0 0,-2 5-2 0 0,-9 26 108 0 0,4 1 34 0 0,-2 5 52 0 0,-2 5-18 0 0,-1 3-55 0 0,7 25-332 0 0,-8-21 261 0 0,3 22-113 0 0,-4-21 177 0 0,0 3 74 0 0,-2-9 51 0 0,0 1 39 0 0,0-8-58 0 0,0 11 194 0 0,0 1-41 0 0,1 0-37 0 0,-1-1-38 0 0,2 1-36 0 0,-1-1-34 0 0,5 12-65 0 0,-6-23 43 0 0,1 1-1 0 0,-1-1 1 0 0,1 1-1 0 0,-1-1 0 0 0,1 1 1 0 0,0-1-1 0 0,0 0 1 0 0,0 0-1 0 0,-1 1 0 0 0,1-1 1 0 0,0 0-1 0 0,1 0 1 0 0,-1 0-1 0 0,0 0 0 0 0,0 0 1 0 0,0 0-1 0 0,1 0 1 0 0,-1 0-1 0 0,0-1 0 0 0,1 1 1 0 0,-1 0-1 0 0,0-1 1 0 0,1 1-1 0 0,-1-1 0 0 0,1 0 1 0 0,-1 1-1 0 0,1-1 1 0 0,-1 0-1 0 0,1 0 0 0 0,-1 0 1 0 0,1 0-1 0 0,-1 0 1 0 0,1 0-1 0 0,-1-1 0 0 0,1 1 1 0 0,-1 0-1 0 0,1-1 1 0 0,1 0-12 0 0,3-1 63 0 0,1 0 0 0 0,-1-1 0 0 0,0 0 1 0 0,0 0-1 0 0,0-1 0 0 0,0 0 0 0 0,5-4-63 0 0,1-2 64 0 0,0-1-1 0 0,9-12-63 0 0,18-26 29 0 0,-31 36-7 0 0,0-2-35 0 0,10-33-131 0 0,-10 28 82 0 0,-7 16 46 0 0,0 0-1 0 0,0 1 1 0 0,-1-1-1 0 0,1 0 1 0 0,-1 0-1 0 0,0 0 1 0 0,0 0 0 0 0,0-2 16 0 0,0-5-26 0 0,-2 10-57 0 0,-3 1 42 0 0,-9 2-1 0 0,11-1 23 0 0,-1 1-1 0 0,1-1 0 0 0,-1 1 0 0 0,1-1 1 0 0,-1 1-1 0 0,1 0 0 0 0,0 0 0 0 0,-2 2 20 0 0,-1 1-17 0 0,0 1 1 0 0,1-1-1 0 0,-1 1 0 0 0,1 1 17 0 0,-5 5-20 0 0,2 1 1 0 0,-1 0-1 0 0,2 0 0 0 0,-1 2 20 0 0,5-6 0 0 0,0-1 0 0 0,0 1 0 0 0,1 0 0 0 0,0 0 0 0 0,0-1 0 0 0,1 1 0 0 0,0 1 0 0 0,1-1 0 0 0,0 0 0 0 0,0-7 9 0 0,0 0-1 0 0,0 0 0 0 0,0-1 0 0 0,0 1 0 0 0,1 0 1 0 0,-1 0-1 0 0,1 0 0 0 0,-1 0 0 0 0,1-1 0 0 0,-1 1 1 0 0,1 0-1 0 0,0 0 0 0 0,0-1 0 0 0,0 1 0 0 0,0-1 0 0 0,0 1 1 0 0,0-1-1 0 0,1 1 0 0 0,-1-1 0 0 0,0 0 0 0 0,1 1-8 0 0,1 0 20 0 0,0-1-1 0 0,-1 0 1 0 0,1 1-1 0 0,0-1 1 0 0,0 0-1 0 0,0 0 0 0 0,0 0 1 0 0,0-1-1 0 0,0 1 1 0 0,0-1-1 0 0,0 0 1 0 0,2 0-20 0 0,5 0 58 0 0,-1 0 0 0 0,1-1 0 0 0,0-1 0 0 0,6-1-58 0 0,15-5 53 0 0,-26 6-205 0 0,1 0 61 0 0,0 1 52 0 0,-1-1 43 0 0,6-2 98 0 0,14-7 296 0 0,-18 8-325 0 0,0-1-66 0 0,1 1-90 0 0,0-1-116 0 0,-5 2 48 0 0,1 1-39 0 0,0-1-42 0 0,0 0-44 0 0,0 0-93 0 0,0 0-66 0 0,0 0-69 0 0,0 0-75 0 0,1 0-79 0 0,-1 0-83 0 0,0 0-88 0 0,0 0-92 0 0,2 0-318 0 0,0-1-34 0 0,11-4-2670 0 0,-17 7 3933 0 0</inkml:trace>
  <inkml:trace contextRef="#ctx0" brushRef="#br0" timeOffset="9">8103 565 6056 0 0,'0'-1'150'0'0,"0"1"-63"0"0,0-1-46 0 0,1-6 29 0 0,0 2-152 0 0,0-1 47 0 0,0 1 44 0 0,0 0 42 0 0,1 0 41 0 0,-1-1 37 0 0,1 1 37 0 0,0 0 34 0 0,1-6 302 0 0,0 0 116 0 0,-1 0 98 0 0,0 0 83 0 0,0 3-298 0 0,-1 1-93 0 0,0-2-7 0 0,2-4 101 0 0,-1 3-128 0 0,-1 3-94 0 0,0 2-13 0 0,0-1 41 0 0,0 1-13 0 0,-1 0 42 0 0,1 1 47 0 0,0-1 52 0 0,-1 1-27 0 0,0 0 44 0 0,1 0 48 0 0,-1 0 50 0 0,0 0 55 0 0,0 0 58 0 0,1 0 60 0 0,-1 0 65 0 0,-1 6-471 0 0,1-1-115 0 0,-1 1-90 0 0,0 0-62 0 0,-2 5-17 0 0,2-5 45 0 0,-2 14 136 0 0,-1 0-84 0 0,-4 32 59 0 0,5 15-42 0 0,8 32 233 0 0,-1-45-86 0 0,-2-16-146 0 0,1-1-37 0 0,0 0-40 0 0,1 0-45 0 0,3 44 97 0 0,-3-28-29 0 0,2 11 64 0 0,-5-55-156 0 0,1-2 96 0 0,0-1 110 0 0,2-2 190 0 0,0-3-36 0 0,-1-1-218 0 0,-2 1-123 0 0,0 1-54 0 0,-1-1-33 0 0,8-50 150 0 0,4-21 67 0 0,1 26-108 0 0,-6 25-75 0 0,9-22-110 0 0,-15 42 133 0 0,1 0-1 0 0,-1 0 0 0 0,1 0 1 0 0,0 0-1 0 0,0 0 1 0 0,0 1-1 0 0,1-1 1 0 0,-1 1-1 0 0,1-1 1 0 0,-1 1-1 0 0,1 0 1 0 0,0 0 8 0 0,-2 1-6 0 0,0 1-4 0 0,7-2-42 0 0,-5 3-20 0 0,1 4 68 0 0,-3-4-7 0 0,2 2-12 0 0,-1 0 0 0 0,1 0 1 0 0,-1 0-1 0 0,1 0 0 0 0,-1 0 0 0 0,0 1 1 0 0,1 2 22 0 0,1 2-30 0 0,-1 1 0 0 0,-1 0 0 0 0,1 0-1 0 0,-1 3 31 0 0,8 25-71 0 0,-2-8 59 0 0,-8-25 12 0 0,1 1 0 0 0,0-1 0 0 0,0 1 0 0 0,1-1 0 0 0,-1 0 0 0 0,1 1 0 0 0,0-1 0 0 0,0 0 0 0 0,1 0 0 0 0,-1 0 0 0 0,2 1 0 0 0,2 2 51 0 0,-3-4-70 0 0,0-1-35 0 0,0 1-40 0 0,0-1-46 0 0,1 1-48 0 0,-1-1-55 0 0,1-1-59 0 0,-1 1-64 0 0,1-1-68 0 0,0 0-73 0 0,1-1-78 0 0,-1 0-82 0 0,1 0-87 0 0,1-1-92 0 0,-5 1 437 0 0,1-1-47 0 0,1 1-338 0 0,-1-1-81 0 0,1 1-63 0 0,0-1-44 0 0,4-1-1171 0 0,3-1-1187 0 0</inkml:trace>
  <inkml:trace contextRef="#ctx0" brushRef="#br0" timeOffset="10">8653 582 13536 0 0,'0'0'306'0'0,"0"0"46"0"0,0 1-116 0 0,-1-1-52 0 0,1 0-47 0 0,-1 0-38 0 0,0 0-16 0 0,0 1-48 0 0,-4 2-44 0 0,3-2 54 0 0,-6 7-72 0 0,-1 0 82 0 0,1 0 70 0 0,0 1 58 0 0,-7 8 293 0 0,-9 12 431 0 0,14-16-552 0 0,1 0-63 0 0,0 1-103 0 0,-6 10 232 0 0,9-15-206 0 0,0 1-1 0 0,0-1 0 0 0,-3 11-214 0 0,0 1 261 0 0,-4 14 61 0 0,10-17-143 0 0,3-7-63 0 0,1 1 52 0 0,0 2 96 0 0,0-12-126 0 0,0-1-58 0 0,7 2 40 0 0,4 1 118 0 0,0-2-37 0 0,-10-2-157 0 0,1 1-1 0 0,0-2 1 0 0,-1 1-1 0 0,1 0 1 0 0,0-1 0 0 0,-1 1-1 0 0,2-1-43 0 0,17-9 195 0 0,-2-6-86 0 0,1-7-57 0 0,-12 12-48 0 0,0-1 0 0 0,-1 0 0 0 0,3-9-4 0 0,7-21-3 0 0,-5 12 13 0 0,-3 11 35 0 0,-7 18-110 0 0,4 0-39 0 0,-2 5 51 0 0,-2 7 31 0 0,-2-11 22 0 0,4 21-15 0 0,-2 12 89 0 0,-1 5 36 0 0,5-15-87 0 0,3-4-46 0 0,-6-14 50 0 0,-1-1-1 0 0,1 1 1 0 0,1 0-1 0 0,-1-1 1 0 0,1 0 0 0 0,-1 0-1 0 0,3 2-26 0 0,8 3 19 0 0,0-4-92 0 0,-6-4-10 0 0,1-1-38 0 0,0-2-43 0 0,0-2-49 0 0,-6 3-43 0 0,0 0 59 0 0,1-1-8 0 0,1 0 73 0 0,5-2-108 0 0,-7 3 118 0 0,0-1-50 0 0,0 1-24 0 0,0 0-57 0 0,-1-1-68 0 0,1 1-79 0 0,-1 0-1 0 0,0-1-68 0 0,0 1-73 0 0,0-1-80 0 0,1 1-86 0 0,-1-1-92 0 0,0 0-97 0 0,0 1-104 0 0,2-3-1179 0 0,1-2-1219 0 0,-5 6 3369 0 0</inkml:trace>
  <inkml:trace contextRef="#ctx0" brushRef="#br0" timeOffset="11">8892 625 11672 0 0,'6'-7'180'0'0,"-4"5"-130"0"0,0 2 1 0 0,0-1-1 0 0,0 0 0 0 0,0 0 1 0 0,0 1-1 0 0,0-1 1 0 0,0 1-1 0 0,0-1 1 0 0,0 1-1 0 0,1 0-50 0 0,4-1 96 0 0,1-1-60 0 0,-6 2-5 0 0,-1 0 82 0 0,-1 0 121 0 0,0 0 5 0 0,0 0 34 0 0,0 0 730 0 0,0 0 49 0 0,-2 0-736 0 0,0 0-35 0 0,-2 1 184 0 0,-1 0-112 0 0,1 1-93 0 0,0 0-88 0 0,0 1-44 0 0,-8 5 160 0 0,8-4-135 0 0,0-2 12 0 0,1 1 63 0 0,1-2-172 0 0,-1 1 0 0 0,1 0 0 0 0,0-1 0 0 0,0 1 0 0 0,0 0 1 0 0,1 0-1 0 0,-1 0 0 0 0,0 1 0 0 0,1-1 0 0 0,-1 0 0 0 0,1 1 0 0 0,0-1 0 0 0,0 1 0 0 0,0-1 0 0 0,0 1 0 0 0,0-1 0 0 0,0 1 0 0 0,0 2-56 0 0,0 3 119 0 0,-2 11 174 0 0,4-8-139 0 0,1-2-65 0 0,2 2-46 0 0,4 5 0 0 0,-7-12-24 0 0,1 1 1 0 0,1-1-1 0 0,-1 0 1 0 0,0 0 0 0 0,1 0-1 0 0,0 0 1 0 0,3 3-20 0 0,37 34 137 0 0,-27-28-19 0 0,0 0 0 0 0,1-1 0 0 0,12 7-118 0 0,7-2 123 0 0,-3 1 69 0 0,-14-4 25 0 0,-9-7-51 0 0,-1-1 53 0 0,-8-5-53 0 0,-1-1-2 0 0,0 0-17 0 0,-2 6 116 0 0,-2-2-137 0 0,-2 0-37 0 0,-6 3 53 0 0,6-5-9 0 0,-5 1 8 0 0,1-1-39 0 0,-12 0 3 0 0,-5 0-101 0 0,18 0-100 0 0,-1-1 50 0 0,-26 1 49 0 0,27-1-25 0 0,1-1-27 0 0,0 0-38 0 0,1 0-20 0 0,0 0-38 0 0,1 1-43 0 0,-1-1-49 0 0,0 0-53 0 0,0 0-60 0 0,1-1-64 0 0,-1 1-71 0 0,0 0-74 0 0,1 0-82 0 0,-1 0-85 0 0,1 0-92 0 0,-2 0-652 0 0</inkml:trace>
  <inkml:trace contextRef="#ctx0" brushRef="#br0" timeOffset="12">5350 679 13128 0 0,'0'0'297'0'0,"0"0"-67"0"0,0 0-85 0 0,0-1-57 0 0,0-2-15 0 0,0 2 0 0 0,0 0 74 0 0,0 1-33 0 0,0-1 35 0 0,0 0-81 0 0,0-2-24 0 0,0-2-18 0 0,0 3 30 0 0,0 0 59 0 0,0 2 136 0 0,0 0 235 0 0,0 0 24 0 0,0 0-29 0 0,0 0-128 0 0,0 0-53 0 0,0 5 65 0 0,2 1-103 0 0,1 1-51 0 0,3 4-33 0 0,1 4 25 0 0,-1 2-49 0 0,-1 0-36 0 0,0 3-15 0 0,2 11 5 0 0,2 11 25 0 0,-1-15 0 0 0,-7-17-84 0 0,2 2 20 0 0,5 7 77 0 0,-4-13 171 0 0,-1-2-53 0 0,0-2-48 0 0,0-2-43 0 0,0 0-38 0 0,-1-2-32 0 0,3-5 23 0 0,-2-1-76 0 0,3-10 4 0 0,-5 10 37 0 0,1-6-64 0 0,0 1 0 0 0,-1 0-1 0 0,-1-1 1 0 0,0-1-27 0 0,1-35 16 0 0,3 17-104 0 0,0 0-92 0 0,-1 10-11 0 0,2 6 80 0 0,8-5 11 0 0,-2 5 6 0 0,-11 16 75 0 0,2-1-11 0 0,4 1-78 0 0,-5 1 17 0 0,3 2 63 0 0,0 0-1 0 0,-1 0 1 0 0,0 1-1 0 0,1-1 1 0 0,2 4 28 0 0,12 16-95 0 0,-9-8 40 0 0,-1 1 0 0 0,3 8 55 0 0,2 4-56 0 0,-5-12 75 0 0,5 23-80 0 0,-9-26 86 0 0,-1-1 53 0 0,-1-2 32 0 0,1-1 51 0 0,-3-6-27 0 0,0-2 20 0 0,0 0 8 0 0,0 0 4 0 0,0 0-4 0 0,0 0-30 0 0,0 0-18 0 0,0 0-2 0 0,1 0-13 0 0,1 0-43 0 0,6-2 15 0 0,-6 0-1 0 0,5-13 74 0 0,-3-3-50 0 0,-2-20-10 0 0,1-6-70 0 0,-1 33-2 0 0,1 0 0 0 0,0 0 0 0 0,1 0 0 0 0,0 1-1 0 0,0-1 1 0 0,2 0-12 0 0,13-18-7 0 0,-18 29 7 0 0,0-1 0 0 0,0 1 0 0 0,0-1 0 0 0,0 0 0 0 0,0 1 0 0 0,0 0 0 0 0,0-1 0 0 0,0 1 0 0 0,1 0 0 0 0,-1-1 0 0 0,0 1 0 0 0,0 0 0 0 0,0 0 0 0 0,1 0 0 0 0,-1 0 0 0 0,1 0 0 0 0,-2 0 0 0 0,7 2 0 0 0,-2 1 0 0 0,0 1 0 0 0,0-1 0 0 0,-1 1 0 0 0,0-1 0 0 0,1 1-1 0 0,-2 1 1 0 0,1-1 0 0 0,2 3 0 0 0,25 41 6 0 0,-13-18 43 0 0,3 6-35 0 0,-15-25 1 0 0,0 0 0 0 0,0-1 0 0 0,1 0 0 0 0,2 1-15 0 0,-8-10-146 0 0,0 0 37 0 0,-1 0 31 0 0,1 0 33 0 0,2 2 37 0 0,-1-1 94 0 0,4 4 229 0 0,-4-4-254 0 0,0 0-62 0 0,0-1-56 0 0,0 0-68 0 0,0 1-82 0 0,0-1-134 0 0,-1 0 121 0 0,0-1-35 0 0,0 1-38 0 0,1-1-41 0 0,-1 1-41 0 0,0-1-46 0 0,1 0-45 0 0,-1 1-50 0 0,0-1-51 0 0,1 0-53 0 0,-1 0-56 0 0,0 1-58 0 0,1-1-59 0 0,-1 0-63 0 0,3 0-1523 0 0,3 0-1332 0 0</inkml:trace>
  <inkml:trace contextRef="#ctx0" brushRef="#br0" timeOffset="13">6168 530 14600 0 0,'0'0'330'0'0,"0"0"115"0"0,-1 0-108 0 0,1 0-96 0 0,0 0-80 0 0,-1-1-72 0 0,1 1-47 0 0,-1 0-49 0 0,-2 0-112 0 0,2 1 131 0 0,0-1 57 0 0,-11 8-1 0 0,0 0 34 0 0,-11 10 188 0 0,-5 5 173 0 0,-11 15 355 0 0,4 5-16 0 0,15-14-366 0 0,5-3-178 0 0,9-13-176 0 0,0 0-36 0 0,3-7-32 0 0,1 0 1 0 0,1 0 0 0 0,-1 0-1 0 0,1 0 1 0 0,0 0-1 0 0,1 0 1 0 0,-1 0-1 0 0,1 1 1 0 0,0-1 0 0 0,1 0-1 0 0,0 5-14 0 0,0-7 14 0 0,0-1 0 0 0,0 1 0 0 0,0-1 0 0 0,0 0 0 0 0,0 0 0 0 0,1 0 0 0 0,0 0 1 0 0,-1 0-1 0 0,1 0 0 0 0,1 1-14 0 0,-1-2 17 0 0,0 0 0 0 0,0 0 0 0 0,0-1 0 0 0,0 1 0 0 0,0 0 0 0 0,0-1 0 0 0,0 0-1 0 0,0 1 1 0 0,1-1 0 0 0,-1 0 0 0 0,1 0 0 0 0,-1 0 0 0 0,1-1 0 0 0,1 1-17 0 0,4 1 37 0 0,-2 0-9 0 0,0-1 0 0 0,0 1-1 0 0,0-1 1 0 0,0-1-1 0 0,0 1 1 0 0,1-1-1 0 0,-1 0 1 0 0,0 0 0 0 0,0-1-1 0 0,1 0 1 0 0,-1 0-1 0 0,6-2-27 0 0,14-9 134 0 0,-5-2 62 0 0,-19 11-167 0 0,1 1 0 0 0,-1 0 0 0 0,-1 0 0 0 0,1-1 0 0 0,0 1 0 0 0,-1-1-1 0 0,1 0 1 0 0,-1 1 0 0 0,0-1 0 0 0,1 0 0 0 0,-1 0 0 0 0,-1 0 0 0 0,1 0 0 0 0,0 0-1 0 0,-1 0 1 0 0,1-3-29 0 0,-1-1 45 0 0,0 0 0 0 0,0 0 1 0 0,0 0-1 0 0,-1 0 0 0 0,0-1 0 0 0,-1 1 0 0 0,1 0 0 0 0,-1 0 0 0 0,-2-2-45 0 0,1 1 41 0 0,-1 0 1 0 0,0 0-1 0 0,0 1 1 0 0,-1 0-1 0 0,1 0 1 0 0,-2 0-1 0 0,-4-5-41 0 0,6 9-14 0 0,1 0 1 0 0,-1 0-1 0 0,0 0 0 0 0,0 1 0 0 0,0 0 0 0 0,0 0 0 0 0,-4-2 14 0 0,-6-2-63 0 0,8 3 80 0 0,0 1-36 0 0,-1 1-38 0 0,-1 0-40 0 0,1 1-41 0 0,-1 0-43 0 0,1 0-44 0 0,0 0-47 0 0,0 1-64 0 0,1-1-56 0 0,4 0-254 0 0,2 0 12 0 0,0 1 79 0 0,0 0 70 0 0,0-1 61 0 0,0 1-15 0 0,-1-1 59 0 0,1 1-16 0 0,0 0-134 0 0,-1 0-73 0 0,1 0 138 0 0,-1 0 8 0 0,1-1-88 0 0,0 3-1719 0 0,0 2-1274 0 0,0-4 3504 0 0</inkml:trace>
  <inkml:trace contextRef="#ctx0" brushRef="#br0" timeOffset="14">6442 622 14480 0 0,'4'-1'71'0'0,"0"-1"-14"0"0,3 1 11 0 0,-3 0 33 0 0,0 0 57 0 0,1 1 92 0 0,-4 0-43 0 0,-1 0-50 0 0,1-1-44 0 0,-1 1-37 0 0,1-1-4 0 0,0-1-23 0 0,-1 1 28 0 0,1-2 33 0 0,-5-1-56 0 0,-2 2 21 0 0,3 1 72 0 0,2 1-71 0 0,-9-1 332 0 0,0 0-47 0 0,0 2-45 0 0,0 1-40 0 0,0 1-37 0 0,0 1-32 0 0,-9 6 121 0 0,5-1-129 0 0,1 2-40 0 0,-23 24 227 0 0,31-29-371 0 0,0 1 0 0 0,0-1-1 0 0,1 1 1 0 0,0 0 0 0 0,0 1-15 0 0,-1 3 3 0 0,0 0 0 0 0,1 0-1 0 0,0 3-2 0 0,3-8 11 0 0,0 0 0 0 0,0-1-1 0 0,1 1 1 0 0,0 0 0 0 0,0 0-1 0 0,0-1 1 0 0,1 1 0 0 0,0 0-1 0 0,0 0 1 0 0,0-1 0 0 0,1 2-11 0 0,3 2 2 0 0,2-2 35 0 0,12 2 118 0 0,-16-8-116 0 0,0 0 0 0 0,0-1 1 0 0,1 1-1 0 0,-1-1 0 0 0,0 0 1 0 0,1 0-1 0 0,-1 0 0 0 0,0 0 1 0 0,0-1-1 0 0,1 1 0 0 0,1-2-39 0 0,8-1 109 0 0,-10 2-84 0 0,0 1 1 0 0,0-1 0 0 0,0 0-1 0 0,0 0 1 0 0,-1 0 0 0 0,1 0-1 0 0,0-1 1 0 0,-1 1 0 0 0,1-1-1 0 0,-1 0 1 0 0,3-1-26 0 0,23-27 216 0 0,-19 19-151 0 0,-1 0 1 0 0,0 0-1 0 0,0 0 1 0 0,-2-1 0 0 0,1-1-1 0 0,0-2-65 0 0,3-18 192 0 0,-5 12-115 0 0,0 0-41 0 0,1-2-33 0 0,-1 0 1 0 0,-1 0-1 0 0,0-5-3 0 0,1-24 55 0 0,1-33-3 0 0,-6 56 7 0 0,-1 1 42 0 0,0 11-67 0 0,2 15-14 0 0,-1-1-1 0 0,0 1 0 0 0,0-1 1 0 0,0 1-1 0 0,0-1 1 0 0,0 0-1 0 0,0 1 1 0 0,-1-1-1 0 0,1 1 1 0 0,-1 0-1 0 0,0-1 0 0 0,0 1 1 0 0,0-1-1 0 0,0 1-19 0 0,0 1 64 0 0,1 1 6 0 0,-1 0 15 0 0,-1 2-14 0 0,-3 8-78 0 0,4-8 12 0 0,-11 27 5 0 0,7 2-34 0 0,4-7-72 0 0,1 17 96 0 0,1-13-42 0 0,0-11 42 0 0,0-1 0 0 0,2 0 0 0 0,3 13 0 0 0,2 14 0 0 0,-6-33 0 0 0,1 1 0 0 0,0-1 0 0 0,1 0 0 0 0,2 5 0 0 0,3 8 0 0 0,-5-12-2 0 0,1 0 0 0 0,0 0 0 0 0,1-1-1 0 0,6 10 3 0 0,-7-13 6 0 0,1 1 1 0 0,0-2-1 0 0,0 1 0 0 0,2 1-6 0 0,-4-4 12 0 0,1 0 0 0 0,0-1 1 0 0,0 1-1 0 0,1-1 0 0 0,-1 0 0 0 0,1 0 1 0 0,-1 0-1 0 0,2-1-12 0 0,-2 0 20 0 0,0-1 1 0 0,0 0 0 0 0,0 0-1 0 0,0 0 1 0 0,0 0 0 0 0,0-1-1 0 0,0 0 1 0 0,0 0 0 0 0,0-1-1 0 0,3 0-20 0 0,23-5 126 0 0,-1-2-47 0 0,-14 2-57 0 0,0 0 0 0 0,-1-1 0 0 0,0 0 1 0 0,0-2-1 0 0,0 0 0 0 0,-1 0 0 0 0,5-5-22 0 0,-12 8 26 0 0,0-1 0 0 0,0 0 0 0 0,-1 0 0 0 0,0 0 0 0 0,0-1 0 0 0,2-5-26 0 0,10-21 30 0 0,-16 29-32 0 0,-1-1 0 0 0,1 1 0 0 0,-1-1 0 0 0,0 0 0 0 0,0 0 2 0 0,0 3 1 0 0,-1-1-1 0 0,0 0 1 0 0,0 1-1 0 0,0-1 0 0 0,0 1 1 0 0,-1-1-1 0 0,1 0 1 0 0,-1 1-1 0 0,0-1 1 0 0,0 1-1 0 0,0 0 0 0 0,-2-3 0 0 0,1 2-3 0 0,0 1 0 0 0,0-1 0 0 0,-1 1 0 0 0,0 0 0 0 0,-1-2 3 0 0,-11-10-50 0 0,13 14 40 0 0,0-1 0 0 0,0 1 0 0 0,1-1-1 0 0,-1 1 1 0 0,0 0 0 0 0,0 0 0 0 0,0 0 0 0 0,0 0-1 0 0,0 0 1 0 0,-1 1 0 0 0,1-1 0 0 0,0 1-1 0 0,0-1 1 0 0,0 1 0 0 0,-1 0 0 0 0,1 0-1 0 0,-1 0 11 0 0,0 0-10 0 0,0 1 0 0 0,0-1 0 0 0,0 1 0 0 0,0 0 0 0 0,1 0 0 0 0,-1 0 0 0 0,0 0 0 0 0,1 0-1 0 0,-1 1 1 0 0,1-1 0 0 0,-1 1 0 0 0,0 0 10 0 0,-2 3-18 0 0,0 0 0 0 0,0 0 0 0 0,0 0 0 0 0,0 1 0 0 0,1-1 0 0 0,0 1 0 0 0,0 0-1 0 0,1 0 1 0 0,-1 0 0 0 0,0 4 18 0 0,-2 12-7 0 0,4 1 56 0 0,5 0 44 0 0,4-2 34 0 0,8 8 112 0 0,-13-25-189 0 0,1-1-1 0 0,0 1 1 0 0,-1-1 0 0 0,1 0-1 0 0,1 0 1 0 0,-1 0-1 0 0,0 0 1 0 0,1-1 0 0 0,-1 1-1 0 0,2 0-49 0 0,17 6 189 0 0,-3-3-40 0 0,0-1 1 0 0,2-1-150 0 0,19 2 116 0 0,-6-3-102 0 0,0-2-99 0 0,-33-1-68 0 0,1 0 49 0 0,-1 0 42 0 0,0 0 36 0 0,2 0 52 0 0,4 0 249 0 0,-4 0-231 0 0,-1-1-87 0 0,0 1-77 0 0,0 0-97 0 0,0 0-113 0 0,-1 0 14 0 0,1 0-75 0 0,-1-1-80 0 0,1 1-89 0 0,-1 0-93 0 0,1 0-102 0 0,-1 0-107 0 0,1 0-114 0 0,-1 0 383 0 0,0-1-38 0 0,1 1-778 0 0,1 0-39 0 0,0-1-328 0 0,1 0-930 0 0</inkml:trace>
  <inkml:trace contextRef="#ctx0" brushRef="#br0" timeOffset="15">7234 910 12304 0 0,'0'0'362'0'0,"0"0"-134"0"0,0 0-105 0 0,0-1-33 0 0,0 0-52 0 0,2-5 15 0 0,-1 3 155 0 0,1 0-44 0 0,1 0-9 0 0,2-1 33 0 0,1-1 92 0 0,-2 1-1 0 0,2-8 263 0 0,2 0 48 0 0,19-24 1297 0 0,-14 19-1010 0 0,0-1-90 0 0,-4 5-254 0 0,0-1-104 0 0,-1 1-91 0 0,0 0-77 0 0,1-4-32 0 0,-1 1-68 0 0,-2 2-10 0 0,0-1-1 0 0,2-11-150 0 0,6-36 229 0 0,-2 5-62 0 0,-10 50-133 0 0,0 0-1 0 0,-1 1 0 0 0,0-1 1 0 0,-1 0-1 0 0,1 1 0 0 0,-1-1 1 0 0,-1 0-1 0 0,1 0 0 0 0,-2-4-33 0 0,-1-24 115 0 0,2 26-90 0 0,0-1-1 0 0,0 1 0 0 0,-1 0 0 0 0,0 0-24 0 0,-3-7 72 0 0,-4 1 44 0 0,4 8-89 0 0,0 1-1 0 0,0 0 1 0 0,0 0-1 0 0,-1 0-26 0 0,2 2 31 0 0,-1 0 0 0 0,1 0 0 0 0,-1 1 0 0 0,0 0 0 0 0,0 0 0 0 0,0 0 0 0 0,0 1-1 0 0,0-1 1 0 0,-1 1-31 0 0,3 1 16 0 0,0 0 0 0 0,0 0 0 0 0,0 1 0 0 0,0-1 0 0 0,-1 1 0 0 0,1 0 0 0 0,0 0 0 0 0,0 0 0 0 0,0 0 0 0 0,0 1 0 0 0,0-1 0 0 0,-1 1-1 0 0,1 0 1 0 0,0-1 0 0 0,0 1 0 0 0,0 1-16 0 0,0-1 7 0 0,-1 1-1 0 0,1 0 1 0 0,0 1-1 0 0,0-1 1 0 0,0 0-1 0 0,0 1 1 0 0,0-1-1 0 0,0 1 1 0 0,1 0-1 0 0,-1 0-6 0 0,-6 10-3 0 0,0 0-1 0 0,1 1 1 0 0,0 0-1 0 0,1 0 1 0 0,1 1-1 0 0,1 0 0 0 0,0 0 1 0 0,0 0-1 0 0,-1 15 4 0 0,1-2-6 0 0,2 1-1 0 0,1-1 1 0 0,1 1 0 0 0,1 0-1 0 0,2 3 7 0 0,-2-30 1 0 0,5 60-11 0 0,4 4 10 0 0,5-3 16 0 0,-9-49 15 0 0,0 1 0 0 0,1-1 0 0 0,1 1-31 0 0,-4-8 49 0 0,1-1-1 0 0,0 0 0 0 0,0-1 0 0 0,0 1 1 0 0,4 3-49 0 0,16 12 242 0 0,-3-5 72 0 0,-10-8-105 0 0,1-1 43 0 0,-7-4-220 0 0,2 0 40 0 0,29 6 418 0 0,-26-8-416 0 0,-6-1-20 0 0,-3 1-24 0 0,11 4 15 0 0,-9-5-60 0 0,0 0-58 0 0,0-1-58 0 0,-1 0-59 0 0,1 0-56 0 0,-1-1-58 0 0,0 0-57 0 0,1 0-56 0 0,-1 1-9 0 0,0-1-46 0 0,0 1-45 0 0,-1 0-45 0 0,5-2-848 0 0</inkml:trace>
  <inkml:trace contextRef="#ctx0" brushRef="#br0" timeOffset="16">9896 746 5904 0 0,'-30'-5'169'0'0,"30"5"-167"0"0,0 0 1 0 0,0 0-1 0 0,-1-1 0 0 0,1 1 0 0 0,0 0 1 0 0,0 0-1 0 0,0 0 0 0 0,-1 0 0 0 0,1 0 1 0 0,0 0-1 0 0,0 0 0 0 0,0 0 0 0 0,-1 0 1 0 0,1 0-1 0 0,0-1 0 0 0,0 1 0 0 0,0 0 1 0 0,-1 0-1 0 0,1 0 0 0 0,0 0 0 0 0,0 0 1 0 0,0-1-1 0 0,0 1 0 0 0,0 0 0 0 0,-1 0 1 0 0,1 0-1 0 0,0-1 0 0 0,0 1 0 0 0,0 0 1 0 0,0 0-1 0 0,0-1 0 0 0,0 1 0 0 0,0 0 1 0 0,0 0-1 0 0,0 0 0 0 0,0-1 0 0 0,0 1 1 0 0,0 0-1 0 0,0 0 0 0 0,0-1 0 0 0,0 1 1 0 0,0 0-1 0 0,0 0 0 0 0,0 0 0 0 0,0-1 1 0 0,0 1-1 0 0,0 0 0 0 0,1 0 0 0 0,-1 0 1 0 0,0-1-1 0 0,0 1 0 0 0,0 0 0 0 0,0 0 1 0 0,0 0-1 0 0,1-1 0 0 0,-1 1 0 0 0,0 0-2 0 0,13-11 70 0 0,-10 8-61 0 0,-1 0 48 0 0,0 1 105 0 0,0-1 86 0 0,-1 0 72 0 0,2-2 282 0 0,0-7 958 0 0,-3 8-1069 0 0,-1 0-70 0 0,1 2-266 0 0,-1 0-43 0 0,0 0 237 0 0,0 0-58 0 0,1-1 3 0 0,0-1 102 0 0,0 1-12 0 0,0 1-75 0 0,0 0 0 0 0,-1 0 60 0 0,0 1-5 0 0,0 0 58 0 0,0 0 65 0 0,-1 1 75 0 0,-7-5 257 0 0,3 1-407 0 0,0 2-47 0 0,1 0-160 0 0,0 1-39 0 0,-10 0 360 0 0,-1 2-95 0 0,1 1-81 0 0,-1 2-67 0 0,2 1-75 0 0,1 0-35 0 0,6-2-81 0 0,0 0 1 0 0,1 1-1 0 0,0 0 0 0 0,0 0 0 0 0,0 1 0 0 0,0-1 0 0 0,-4 6-92 0 0,-1 1 125 0 0,-23 27 311 0 0,26-24-339 0 0,0 1-56 0 0,1 2 5 0 0,-2 5-34 0 0,6-6 37 0 0,0 0-38 0 0,-1 5-6 0 0,5-7 43 0 0,-1-13-48 0 0,0 0 1 0 0,0-1 0 0 0,0 1-1 0 0,0 0 1 0 0,0 0 0 0 0,0 0-1 0 0,0-1 1 0 0,1 1 0 0 0,-1 0-1 0 0,0 0 1 0 0,0-1 0 0 0,1 1-1 0 0,-1 0 1 0 0,1-1 0 0 0,-1 1-1 0 0,0 0 1 0 0,1-1 0 0 0,-1 1-1 0 0,1 0 1 0 0,0-1 0 0 0,-1 1-1 0 0,1-1 0 0 0,2 3 8 0 0,-2-1 10 0 0,1 0-1 0 0,-1 1 0 0 0,1-1 0 0 0,0 0 0 0 0,0 0 0 0 0,0 0 0 0 0,0 0 1 0 0,0-1-1 0 0,1 1 0 0 0,-1 0 0 0 0,0-1 0 0 0,1 0 0 0 0,-1 1 0 0 0,1-1 1 0 0,0 0-18 0 0,0 0 21 0 0,1 0 1 0 0,0-1 0 0 0,-1 1 0 0 0,1-1 0 0 0,0 0 0 0 0,0 0-1 0 0,-1 0 1 0 0,1-1 0 0 0,0 1 0 0 0,0-1 0 0 0,1 0-22 0 0,5-2 32 0 0,-1 0 0 0 0,1 0 0 0 0,-1-1 0 0 0,0 0 0 0 0,0 0 0 0 0,0-1 0 0 0,0 0 0 0 0,-1-1 0 0 0,4-3-32 0 0,23-23 42 0 0,-34 31-40 0 0,12-11 31 0 0,-1-1 1 0 0,3-5-34 0 0,0-4 55 0 0,6-10-37 0 0,-10 15-28 0 0,0 0-39 0 0,-8 12 34 0 0,1 1-1 0 0,0 0 1 0 0,-1 0 0 0 0,2 0 0 0 0,-1 0-1 0 0,0 1 1 0 0,2-2 15 0 0,4-3-37 0 0,-3 5 13 0 0,0 4-43 0 0,-5 1 49 0 0,0-1-1 0 0,0 1 0 0 0,0-1 1 0 0,0 1-1 0 0,0 0 0 0 0,0 0 1 0 0,0 0-1 0 0,0 0 0 0 0,-1 0 1 0 0,1 0-1 0 0,-1 0 0 0 0,1 2 19 0 0,0 1-31 0 0,1 0-1 0 0,-1 0 1 0 0,-1 1-1 0 0,1-1 1 0 0,0 6 31 0 0,3 30-103 0 0,-5-2 43 0 0,0-30 48 0 0,0 17 15 0 0,-1 35-23 0 0,-1-42 70 0 0,-2 1 60 0 0,3-17 189 0 0,1-4-96 0 0,0-3-77 0 0,0-2-59 0 0,2-17-29 0 0,5-2 8 0 0,2-5-18 0 0,1 1-47 0 0,1 1-65 0 0,3 1-87 0 0,-5 12 54 0 0,-1 2-26 0 0,1 0 1 0 0,0 0-1 0 0,7-8 143 0 0,-12 17-34 0 0,0 0 0 0 0,0 1 1 0 0,0-1-1 0 0,1 1 0 0 0,2-2 34 0 0,-4 3-19 0 0,1 0-1 0 0,0 1 1 0 0,0-1 0 0 0,-1 1 0 0 0,1-1-1 0 0,0 1 1 0 0,4 0 19 0 0,-6 1-7 0 0,-1-1 0 0 0,1 1 0 0 0,0 0-1 0 0,-1 0 1 0 0,1 0 0 0 0,0 0 0 0 0,-1 0 0 0 0,1 0-1 0 0,0 0 1 0 0,-1 1 0 0 0,1-1 0 0 0,0 1 0 0 0,-1-1 0 0 0,1 1-1 0 0,-1 0 1 0 0,1-1 0 0 0,-1 1 0 0 0,1 0 0 0 0,-1 0-1 0 0,0 0 1 0 0,1 0 0 0 0,-1 0 0 0 0,1 1 7 0 0,0 2-23 0 0,1 0 0 0 0,-1 0 0 0 0,1 0 0 0 0,-1 0-1 0 0,-1 0 1 0 0,1 0 0 0 0,0 3 23 0 0,5 10-85 0 0,-4-7 83 0 0,-1-1 1 0 0,1 1-1 0 0,-2 0 1 0 0,1 1-1 0 0,-1-1 0 0 0,-1 4 2 0 0,0-6-1 0 0,1 12 1 0 0,-1-11 0 0 0,1 0 0 0 0,0 0 0 0 0,0 0 0 0 0,1 0 0 0 0,2 7 0 0 0,0 1 7 0 0,-1-4 6 0 0,2-4 26 0 0,2 0 23 0 0,3 3 39 0 0,-9-12-94 0 0,0 1 1 0 0,0 0 0 0 0,-1-1 0 0 0,1 1-1 0 0,0-1 1 0 0,0 1 0 0 0,0-1-1 0 0,0 0 1 0 0,-1 1 0 0 0,1-1-1 0 0,0 0 1 0 0,0 1 0 0 0,0-1-1 0 0,0 0 1 0 0,0 0 0 0 0,0 0 0 0 0,0 0-1 0 0,0 0 1 0 0,0 0 0 0 0,0 0-1 0 0,0 0 1 0 0,0-1 0 0 0,0 1-1 0 0,0 0 1 0 0,0 0 0 0 0,-1-1 0 0 0,1 1-1 0 0,1-1-7 0 0,2-1 45 0 0,0-1-1 0 0,0 1 0 0 0,0-1 0 0 0,0 0 1 0 0,1-1-45 0 0,2-2 61 0 0,5-2-6 0 0,-2-1-1 0 0,1 0 0 0 0,3-5-54 0 0,-6 5 25 0 0,0 0 1 0 0,-1 0-1 0 0,0-1 0 0 0,-1 0 1 0 0,0 0-1 0 0,5-11-25 0 0,6-11 49 0 0,-12 25-47 0 0,0-1-1 0 0,-1 0 0 0 0,3-8-1 0 0,1-7-13 0 0,3-9-126 0 0,-7 20 28 0 0,-1-1 0 0 0,0 0 0 0 0,0-1 111 0 0,-2-8-112 0 0,-1 22 109 0 0,0 0 1 0 0,0-1-1 0 0,0 1 1 0 0,0 0-1 0 0,0 0 0 0 0,0-1 1 0 0,0 1-1 0 0,0 0 0 0 0,0 0 1 0 0,0 0-1 0 0,0 0 1 0 0,0-1-1 0 0,0 1 0 0 0,0 0 1 0 0,-1 0-1 0 0,1 0 1 0 0,0 0-1 0 0,0-1 0 0 0,0 1 1 0 0,0 0-1 0 0,0 0 0 0 0,-1 0 1 0 0,1 0-1 0 0,0 0 1 0 0,0 0-1 0 0,0-1 0 0 0,-1 1 1 0 0,1 0-1 0 0,0 0 0 0 0,0 0 1 0 0,0 0-1 0 0,-1 0 1 0 0,1 0-1 0 0,0 0 0 0 0,0 0 1 0 0,0 0-1 0 0,-1 0 1 0 0,1 0-1 0 0,0 0 0 0 0,0 0 1 0 0,0 0-1 0 0,-1 0 0 0 0,1 0 1 0 0,0 0-1 0 0,0 1 1 0 0,0-1-1 0 0,-1 0 0 0 0,1 0 1 0 0,0 0-1 0 0,0 0 0 0 0,0 0 1 0 0,-1 0 2 0 0,-9 6-82 0 0,9-5 76 0 0,-17 14-121 0 0,3 5 41 0 0,2 1 38 0 0,2 1 35 0 0,7-13 18 0 0,1-1-12 0 0,0-1 0 0 0,0 0 0 0 0,1 1 0 0 0,0 0 0 0 0,0-1 0 0 0,1 1 0 0 0,0 0 0 0 0,0 0 1 0 0,1 0-1 0 0,0 0 0 0 0,1 0 0 0 0,-1 0 7 0 0,6 17 5 0 0,5-3 40 0 0,6-4 55 0 0,-15-16-72 0 0,1 0 0 0 0,0 0-1 0 0,0 0 1 0 0,0 0 0 0 0,0-1 0 0 0,2 1-28 0 0,21 6 225 0 0,2-4-38 0 0,-14-3-52 0 0,1-1 0 0 0,13-1-135 0 0,29-6 153 0 0,0-4-94 0 0,-15 2-65 0 0,-35 8 77 0 0,0-1-108 0 0,1 1-109 0 0,-1-1-109 0 0,-1 1-83 0 0,1 0-97 0 0,-1-1-97 0 0,1 1-97 0 0,0 0-97 0 0,-1 0-99 0 0,1 0-99 0 0,0 0-98 0 0,1 0-173 0 0,1 0-34 0 0,17-1-2580 0 0,-24 2 3481 0 0</inkml:trace>
  <inkml:trace contextRef="#ctx0" brushRef="#br0" timeOffset="17">917 1538 9960 0 0,'0'0'222'0'0,"0"-1"-7"0"0,0 0-43 0 0,1-2 61 0 0,0-2-89 0 0,-1-2-45 0 0,0 6-489 0 0,0-1 86 0 0,0 1 82 0 0,0-1 78 0 0,0 1 73 0 0,0-1 69 0 0,0 1 65 0 0,0-1 60 0 0,0 0 98 0 0,0 0 74 0 0,0 0 65 0 0,0 0 58 0 0,0 0 151 0 0,0 0 60 0 0,-1-1 187 0 0,1 0 486 0 0,0-1 538 0 0,0 3-684 0 0,-1 0-285 0 0,1 1-479 0 0,0 1-35 0 0,0-1 33 0 0,0 1-68 0 0,0 1-79 0 0,0-1-86 0 0,0 1-95 0 0,0 1-103 0 0,0 0-112 0 0,0 0-120 0 0,0 38 574 0 0,2-1-101 0 0,0 0-80 0 0,0 1-57 0 0,3 73 2 0 0,-4-65 2 0 0,-1-37-62 0 0,5 14 63 0 0,-4-19-65 0 0,0 1 61 0 0,-1-6 32 0 0,0-2 15 0 0,0 0-19 0 0,2-2 31 0 0,0-3-42 0 0,0-11 42 0 0,-1 15-97 0 0,1-10 67 0 0,0 1-32 0 0,4-11-15 0 0,-3 8-48 0 0,0 0-1 0 0,0 1 0 0 0,-1-3 3 0 0,0-3 37 0 0,1-1-1 0 0,1 1 0 0 0,1 1 0 0 0,0-1 1 0 0,3-3-37 0 0,-1 4 68 0 0,2 2-88 0 0,0 2-49 0 0,23-21-148 0 0,-31 33 213 0 0,3-2 7 0 0,3 1-66 0 0,0 3-4 0 0,-6-1 63 0 0,0 1-1 0 0,0-1 0 0 0,0 0 1 0 0,0 1-1 0 0,0-1 0 0 0,0 1 1 0 0,-1-1-1 0 0,1 1 1 0 0,0-1-1 0 0,0 1 0 0 0,0 0 1 0 0,-1-1-1 0 0,1 2 5 0 0,6 4-63 0 0,0 2-40 0 0,0-2 100 0 0,-1 0 1 0 0,1-1-1 0 0,0 1 1 0 0,0-2-1 0 0,4 3 3 0 0,-8-5 1 0 0,0-1 0 0 0,0 1 0 0 0,0-1 0 0 0,0 0 0 0 0,0 0 0 0 0,1 0-1 0 0,-1 0 1 0 0,0 0 0 0 0,1-1 0 0 0,-1 0 0 0 0,1 1 0 0 0,-1-1 0 0 0,1 0 0 0 0,-1-1-1 0 0,0 1 1 0 0,2-1-1 0 0,3-1 40 0 0,0-1-1 0 0,0 0 1 0 0,0 0-1 0 0,-1-1 1 0 0,1 0-1 0 0,-1 0 1 0 0,0-1-1 0 0,5-4-39 0 0,-8 6 17 0 0,0-1-1 0 0,1-1 0 0 0,-2 1 1 0 0,1 0-1 0 0,0-1 0 0 0,0 0-16 0 0,-2 1 0 0 0,0 0 0 0 0,0 0-1 0 0,0 0 1 0 0,-1 0 0 0 0,1 0 0 0 0,-1 0 0 0 0,0-1-1 0 0,0-1 1 0 0,-1-31-14 0 0,1 35-3 0 0,-1 0-1 0 0,0-1 1 0 0,0 1 0 0 0,-1 0 0 0 0,1 0 0 0 0,0 0 0 0 0,-1 0 0 0 0,1-1-1 0 0,-1 0 18 0 0,0 0-25 0 0,0 0 0 0 0,-1 0 0 0 0,1 0 0 0 0,0 1 0 0 0,-1-1 0 0 0,0 0 0 0 0,1 1 0 0 0,-1-1 0 0 0,0 1 0 0 0,0 0 0 0 0,-1-1 0 0 0,1 1 0 0 0,0 0 0 0 0,-1 0 0 0 0,0 1 0 0 0,1-1 0 0 0,-3-1 25 0 0,4 3-17 0 0,-1-1 0 0 0,0 1 0 0 0,1 0 0 0 0,-1-1 0 0 0,0 1 0 0 0,1 0-1 0 0,-1 0 1 0 0,0 0 0 0 0,0 0 0 0 0,1 0 0 0 0,-1 0 0 0 0,0 1 0 0 0,1-1 0 0 0,-2 1 17 0 0,0 0-15 0 0,1 0-1 0 0,0 0 0 0 0,-1 0 1 0 0,1 1-1 0 0,0-1 1 0 0,0 1-1 0 0,0-1 0 0 0,0 1 1 0 0,0 0 15 0 0,-5 6-39 0 0,0 0 1 0 0,1 0 0 0 0,1 0-1 0 0,-5 8 39 0 0,0 0-67 0 0,-4 7 54 0 0,2 2 41 0 0,0 6 46 0 0,-1 19 93 0 0,10-37-108 0 0,2 0 1 0 0,0 1-1 0 0,0-1 1 0 0,1 1-1 0 0,1 3-59 0 0,0-6 29 0 0,1-1 0 0 0,0 1 0 0 0,1-1 0 0 0,0 2-29 0 0,5 8-81 0 0,-2-9 54 0 0,0-2 42 0 0,1-2 47 0 0,-1-1 36 0 0,1-1 52 0 0,2-1 57 0 0,0 0 68 0 0,-6-3-288 0 0,0 0 1 0 0,1 0-1 0 0,-1 0 1 0 0,0-1-1 0 0,1 0 0 0 0,1 1 13 0 0,13-3-120 0 0,-4-1-83 0 0,-6 1 52 0 0,-1-1-39 0 0,2-1-111 0 0,-1 0-79 0 0,1 0-90 0 0,-1-1-100 0 0,0 0-109 0 0,0-1-120 0 0,-5 4 351 0 0,1-1-33 0 0,-1 0-35 0 0,1 1-36 0 0,-3 0 110 0 0,1 1-51 0 0,0 0-44 0 0,-1-1-39 0 0,1 0-159 0 0,0 1-39 0 0,1-1-192 0 0,0-1-524 0 0</inkml:trace>
  <inkml:trace contextRef="#ctx0" brushRef="#br0" timeOffset="18">1631 1374 13216 0 0,'0'0'298'0'0,"0"0"-135"0"0,0 0-35 0 0,-1 0 40 0 0,1 1-80 0 0,-4 1-7 0 0,1-1 1 0 0,-13 9 172 0 0,-2-1-108 0 0,4-1-77 0 0,-20 11 30 0 0,14-6 20 0 0,6-3 40 0 0,1 1 91 0 0,3-1-136 0 0,-1-1 56 0 0,-12 10 288 0 0,-11 10 357 0 0,20-17-510 0 0,-15 21 366 0 0,14-11-260 0 0,4-2-124 0 0,1 1-71 0 0,9-19-205 0 0,1-1-1 0 0,-1 1 1 0 0,1-1-1 0 0,-1 1 1 0 0,1 0-1 0 0,0-1 1 0 0,-1 1-1 0 0,1 0 1 0 0,0 0-1 0 0,0-1 1 0 0,1 1-1 0 0,-1 0 1 0 0,0-1-1 0 0,0 1 1 0 0,1-1-1 0 0,-1 1 0 0 0,1 0 1 0 0,-1-1-1 0 0,1 1 1 0 0,0-1-1 0 0,0 1 1 0 0,0-1-1 0 0,0 1 1 0 0,0-1-1 0 0,0 0 1 0 0,0 1-1 0 0,0-1-10 0 0,3 3 32 0 0,0-1 0 0 0,0 0-1 0 0,0 0 1 0 0,0 0-1 0 0,0-1 1 0 0,1 0 0 0 0,-1 1-1 0 0,3-1-31 0 0,46 16 66 0 0,29-1-71 0 0,-37-9 8 0 0,-31-5-3 0 0,-1 0 0 0 0,1 1 0 0 0,-1 1 0 0 0,1 0 0 0 0,-5 1 119 0 0,-9-6-107 0 0,0 0-1 0 0,0 1 1 0 0,1-1 0 0 0,-1 1 0 0 0,0-1-1 0 0,0 0 1 0 0,0 1 0 0 0,0-1-1 0 0,1 0 1 0 0,-1 1 0 0 0,0-1-1 0 0,0 1 1 0 0,0-1 0 0 0,0 0 0 0 0,0 1-1 0 0,0-1 1 0 0,0 1 0 0 0,0-1-1 0 0,0 0 1 0 0,0 1 0 0 0,0-1 0 0 0,0 1-1 0 0,-1-1 1 0 0,1 0 0 0 0,0 1-1 0 0,0-1 1 0 0,0 0 0 0 0,0 1 0 0 0,-1-1-1 0 0,1 1-11 0 0,-2 1 60 0 0,2-2-54 0 0,-7 10 273 0 0,-2-2-41 0 0,-1-1-40 0 0,-2-1-37 0 0,-1-1-36 0 0,0-1-35 0 0,-12 4-9 0 0,8-4-101 0 0,-9 4 92 0 0,-36 5 226 0 0,43-11-259 0 0,0 0-64 0 0,9-1-38 0 0,4-1-16 0 0,-1-1-39 0 0,1 1-44 0 0,0-1-49 0 0,2-1-54 0 0,1 0-61 0 0,3 2 152 0 0,0 0-34 0 0,0 0-153 0 0,0 0-40 0 0,0-1-155 0 0,0 0 95 0 0,0 1 88 0 0,0-1 76 0 0,-1 1 28 0 0,1-1 80 0 0,0 0 44 0 0,-1 0 32 0 0,1 0 27 0 0,-1 1-14 0 0,1-1-45 0 0,0 0-82 0 0,-1-7-1299 0 0</inkml:trace>
  <inkml:trace contextRef="#ctx0" brushRef="#br0" timeOffset="19">1982 1507 13672 0 0,'-7'-2'331'0'0,"-1"2"-34"0"0,-7 1 208 0 0,-3 4-12 0 0,-8 5 138 0 0,3-2-25 0 0,1 2-45 0 0,11-4-100 0 0,1 0 0 0 0,-1 2 0 0 0,-3 3-461 0 0,-13 10 762 0 0,20-15-585 0 0,-9 10 122 0 0,3 0-58 0 0,2 3-52 0 0,3 0-47 0 0,1 1-40 0 0,2 1-35 0 0,-3 21-14 0 0,8-39-48 0 0,0 0 0 0 0,0 0 0 0 0,0 0-1 0 0,0 0 1 0 0,0 0 0 0 0,1 0-1 0 0,-1 0 1 0 0,2 2-5 0 0,-2-2 13 0 0,1-1-1 0 0,0 1 0 0 0,1-1 1 0 0,-1 1-1 0 0,0-1 0 0 0,1 1 1 0 0,-1-1-1 0 0,1 0 1 0 0,0 0-13 0 0,0 0 18 0 0,-1 0 0 0 0,1-1 0 0 0,-1 0 0 0 0,1 1 0 0 0,0-1 0 0 0,0 0 0 0 0,0 0 0 0 0,-1 0 0 0 0,1 0 0 0 0,0 0 1 0 0,2 0-19 0 0,-2-1 25 0 0,0 1 0 0 0,0-1 0 0 0,0 0-1 0 0,0 1 1 0 0,0-1 0 0 0,1 0 0 0 0,-1-1 0 0 0,0 1 0 0 0,0 0 0 0 0,0 0 0 0 0,0-1 0 0 0,2 0-25 0 0,16-7 147 0 0,-1-3-75 0 0,-6 1-49 0 0,0 0-1 0 0,11-12-22 0 0,-17 15 1 0 0,-1-1 0 0 0,-1 1 0 0 0,1-1 0 0 0,-1 0-1 0 0,-1-1 1 0 0,1 1 0 0 0,1-7-1 0 0,5-9-61 0 0,2 1-101 0 0,-7 14 33 0 0,0 0 59 0 0,1-3 38 0 0,11-13 18 0 0,-10 18-24 0 0,1 0-52 0 0,1 1-72 0 0,-9 6 85 0 0,4 5-20 0 0,7 1 68 0 0,-4-2 24 0 0,-5-2 0 0 0,0 0-1 0 0,-1 0 0 0 0,1 1 0 0 0,-1-1 1 0 0,0 1-1 0 0,0 0 0 0 0,0-1 1 0 0,0 1-1 0 0,0 0 0 0 0,-1 0 0 0 0,0 0 1 0 0,1 0-1 0 0,-1 1 0 0 0,0-1 0 0 0,0 1 6 0 0,5 25 19 0 0,-2-3 83 0 0,-4-23-82 0 0,1 26 226 0 0,-2-17-135 0 0,-1 0 0 0 0,0 1 0 0 0,0-1 0 0 0,-4 7-111 0 0,0 0 181 0 0,-1-1 56 0 0,5-15-27 0 0,0-3-72 0 0,0-1-56 0 0,-1-1-39 0 0,-1-7-4 0 0,4 7 5 0 0,-2-15 91 0 0,4-2-55 0 0,8-17-30 0 0,-5 16-58 0 0,9-23-112 0 0,7-1-111 0 0,-16 36 161 0 0,-1 1 0 0 0,1-1 0 0 0,0 1 0 0 0,1 1 0 0 0,0-1 0 0 0,0 1 0 0 0,0 0 0 0 0,1 0 0 0 0,5-3 70 0 0,-6 5-33 0 0,1 0-10 0 0,0-1 1 0 0,1 1-1 0 0,0 0 1 0 0,3-1 42 0 0,-8 4-4 0 0,-1 0-1 0 0,1 1 1 0 0,0-1 0 0 0,0 0 0 0 0,0 1-1 0 0,0 0 1 0 0,-1 0 0 0 0,1 0 0 0 0,0 0 0 0 0,0 0-1 0 0,0 1 1 0 0,0-1 0 0 0,-1 1 0 0 0,1 0-1 0 0,1 0 5 0 0,18 11-66 0 0,-6 5 93 0 0,-4 2 69 0 0,-2 3 45 0 0,5 8 93 0 0,-4-10-68 0 0,-6-8 60 0 0,0 1 0 0 0,3 12-226 0 0,-1 6 222 0 0,3-6-114 0 0,-4-16-173 0 0,-3-6-18 0 0,1 0-45 0 0,-2-2 78 0 0,0-1-105 0 0,0 1-93 0 0,0-1-84 0 0,0 0-159 0 0,1-1-84 0 0,0 0-199 0 0,2 0-490 0 0,-1-1 124 0 0,-3 2 669 0 0,0-1-55 0 0,0 1-48 0 0,0 0-43 0 0,0-1-171 0 0,1 1-42 0 0,-1-1-206 0 0,1 1-564 0 0</inkml:trace>
  <inkml:trace contextRef="#ctx0" brushRef="#br0" timeOffset="20">2749 1509 13736 0 0,'0'0'400'0'0,"0"0"-141"0"0,0 0-118 0 0,-1 1-8 0 0,-7 2 40 0 0,6-2-71 0 0,0 1 60 0 0,-5 2 258 0 0,0 1-58 0 0,0-1-51 0 0,0 0-44 0 0,-2 1 2 0 0,1 0-46 0 0,-3 1-1 0 0,-5 2 55 0 0,-3 2 44 0 0,6-2 82 0 0,1 0-1 0 0,-10 8-402 0 0,-6 5 459 0 0,11-8-258 0 0,-22 23 342 0 0,26-22-381 0 0,-1 1-40 0 0,2 0-75 0 0,0 0-4 0 0,10-12-27 0 0,0 1 1 0 0,0-1-1 0 0,1 0 1 0 0,-1 1-1 0 0,1 0 1 0 0,0-1-1 0 0,0 1 1 0 0,0-1-1 0 0,0 1 1 0 0,0 4-17 0 0,1-7 12 0 0,0 0 0 0 0,0 0 0 0 0,0 1 0 0 0,1-1 1 0 0,-1 0-1 0 0,0 0 0 0 0,1 1 0 0 0,-1-1 0 0 0,1 0 1 0 0,-1 0-1 0 0,1 1-12 0 0,0-1 23 0 0,0 1 1 0 0,0-1-1 0 0,1 0 1 0 0,-1 1-1 0 0,0-1 1 0 0,1 0-1 0 0,-1 1 1 0 0,1-1-1 0 0,-1 0 1 0 0,1 0-1 0 0,1 0-23 0 0,-1 0 25 0 0,1 0 0 0 0,-1 0 0 0 0,0 0 0 0 0,1 0 0 0 0,-1-1 0 0 0,1 1 0 0 0,-1-1 0 0 0,1 0 0 0 0,-1 0-25 0 0,14-2 76 0 0,-3-3-31 0 0,40-17 106 0 0,-20 1-142 0 0,-14 2-52 0 0,-3-1-43 0 0,12-25-175 0 0,-20 30 45 0 0,1 0 0 0 0,11-13 216 0 0,-16 19-55 0 0,-3 8 46 0 0,0-1 0 0 0,-1 0 0 0 0,1 1 0 0 0,0-1 1 0 0,-1 1-1 0 0,1 0 0 0 0,0-1 0 0 0,0 1 0 0 0,0 0 0 0 0,0 0 0 0 0,1-1 0 0 0,-1 1 0 0 0,0 0 0 0 0,1-1 9 0 0,-1 7 128 0 0,0 10-23 0 0,0 21 123 0 0,0-5-22 0 0,3-10-143 0 0,-1-5 9 0 0,-1-7-46 0 0,0 0-1 0 0,1 0 1 0 0,0 0-1 0 0,1 0 1 0 0,0 1-26 0 0,-3-8 5 0 0,0 0 0 0 0,1 1 0 0 0,-1-1 1 0 0,1 0-1 0 0,-1 0 0 0 0,1 0 0 0 0,0 0 1 0 0,0-1-1 0 0,0 1 0 0 0,0 0 0 0 0,0-1 1 0 0,0 1-1 0 0,0-1 0 0 0,1 0 0 0 0,-1 0 0 0 0,0 0 1 0 0,1 0-1 0 0,-1 0 0 0 0,1 0 0 0 0,1 0-5 0 0,1-1-8 0 0,1 0-42 0 0,-1-2-49 0 0,0 0-50 0 0,1-1-57 0 0,-1 0-59 0 0,0-1-66 0 0,0 0-68 0 0,-1 0-74 0 0,1-1-77 0 0,-1 0-83 0 0,-1 0-86 0 0,1 0-90 0 0,-2 1-96 0 0,1-1-100 0 0,-1 1-103 0 0,-2 2 711 0 0,1 1-38 0 0,0-2-530 0 0,0 0-320 0 0,1-2-787 0 0,-2 5 2048 0 0</inkml:trace>
  <inkml:trace contextRef="#ctx0" brushRef="#br0" timeOffset="21">2933 1552 10448 0 0,'1'1'233'0'0,"4"1"-111"0"0,-1 0 33 0 0,2 2 240 0 0,0 3 195 0 0,1 9 421 0 0,-5-9-516 0 0,0-1-55 0 0,0 1-49 0 0,1 0-45 0 0,-1-1-40 0 0,1 1-35 0 0,2 6 187 0 0,1 0-60 0 0,5 19 446 0 0,-8-21-541 0 0,0-1 50 0 0,1 7 44 0 0,2 4 105 0 0,-4-6-210 0 0,0 1-57 0 0,1 4 97 0 0,-7-8-34 0 0,3-11-122 0 0,2 2-72 0 0,0 1 133 0 0,-1 0 183 0 0,-1-5-271 0 0,-2-3-91 0 0,-2-7 65 0 0,2-2-111 0 0,1-5-102 0 0,3-6-156 0 0,0 10-380 0 0,2-1-1 0 0,1-8 627 0 0,2 7-379 0 0,1 1 44 0 0,-1 6 67 0 0,-1 2 77 0 0,-1 0 33 0 0,6-7-77 0 0,2-1 58 0 0,13-5-2 0 0,-15 15 133 0 0,0 1 44 0 0,-1 2 42 0 0,0 2 37 0 0,3 3 102 0 0,0 2 62 0 0,-1 2 50 0 0,-1 3 38 0 0,-4-2-43 0 0,0 0 1 0 0,0 0-1 0 0,-1 1 0 0 0,0-1 1 0 0,0 2-287 0 0,4 7 422 0 0,-2 0-79 0 0,-3-9-198 0 0,8 21 270 0 0,4 7 152 0 0,-3-13-234 0 0,-9-17-268 0 0,13 16 243 0 0,-16-22-294 0 0,0 1 1 0 0,-1 0 0 0 0,1-1 0 0 0,0 1-1 0 0,0 0 1 0 0,0-1 0 0 0,0 1 0 0 0,0-1-1 0 0,0 0 1 0 0,0 1 0 0 0,0-1-1 0 0,0 0 1 0 0,0 1 0 0 0,0-1 0 0 0,0 0-1 0 0,0 0 1 0 0,0 0 0 0 0,0 0 0 0 0,0 0-1 0 0,1 0 1 0 0,-1 0 0 0 0,0-1 0 0 0,0 1-1 0 0,1 0-14 0 0,11-7-48 0 0,-5 2-22 0 0,-1-1-23 0 0,-1 0-42 0 0,0 1-15 0 0,-1 0-40 0 0,-1 0-45 0 0,1-1-49 0 0,5-6-227 0 0</inkml:trace>
  <inkml:trace contextRef="#ctx0" brushRef="#br0" timeOffset="22">3450 1325 13824 0 0,'4'3'1021'0'0,"-3"-1"-542"0"0,-3 9 60 0 0,3 22 873 0 0,0-21-971 0 0,0 0-102 0 0,-1 3 151 0 0,0 0-43 0 0,0 1-37 0 0,0-1-33 0 0,0 12 224 0 0,0 0-63 0 0,3 11 58 0 0,5-1-90 0 0,1 9 25 0 0,-7-30-365 0 0,2 0-43 0 0,9 32 140 0 0,6 28-12 0 0,-18-73-273 0 0,5 12 26 0 0,-3-9-44 0 0,-1-4-26 0 0,0 1-45 0 0,0 0-54 0 0,1 0-64 0 0,-3-2-242 0 0,0-1-329 0 0,0 0 114 0 0,1 0 96 0 0,-1-1 81 0 0,0 1 72 0 0,0 0 44 0 0,1 0-769 0 0,0-1 622 0 0,-1 1-101 0 0,0-1 271 0 0,0 1-39 0 0,1-1-892 0 0,-1 1-34 0 0,0-2-2790 0 0,0 2 4121 0 0</inkml:trace>
  <inkml:trace contextRef="#ctx0" brushRef="#br0" timeOffset="23">3323 1599 16599 0 0,'-13'-2'490'0'0,"11"1"-178"0"0,2 1-143 0 0,0 0-48 0 0,1 0-71 0 0,13-5 87 0 0,-4 2 74 0 0,1 1 107 0 0,4 1 212 0 0,-5 0-204 0 0,2 0 70 0 0,0-1-38 0 0,0 1-36 0 0,0-1-32 0 0,12-2 198 0 0,1 0-108 0 0,-7 1-160 0 0,-1 0-45 0 0,19-3 72 0 0,-31 6-455 0 0,0-1 69 0 0,0 0 62 0 0,1 1 54 0 0,2-1 86 0 0,1 1 97 0 0,19-2 598 0 0,-22 2-630 0 0,0-1-40 0 0,0 1-51 0 0,0 0-67 0 0,1 0-79 0 0,-1-1-93 0 0,0 1-102 0 0,0 0-117 0 0,-3 0 164 0 0,0 0-35 0 0,0 0-35 0 0,0 0-36 0 0,0-1-40 0 0,0 1-39 0 0,0 0-42 0 0,0 0-43 0 0,0 0-46 0 0,0 0-45 0 0,0 0-48 0 0,0-1-50 0 0,1 1-617 0 0,0 0-38 0 0,1-1-312 0 0,2 0-882 0 0</inkml:trace>
  <inkml:trace contextRef="#ctx0" brushRef="#br0" timeOffset="24">4452 1277 10336 0 0,'24'-7'233'0'0,"-22"6"-38"0"0,0 0-75 0 0,-1 0-48 0 0,-1 1-37 0 0,-1-1 4 0 0,1 1 32 0 0,1-1 34 0 0,0 0 57 0 0,6-4-122 0 0,-6-1-28 0 0,-6 2-16 0 0,3 0-13 0 0,1 1 56 0 0,1-1 50 0 0,1 1 43 0 0,0-3 192 0 0,-3 0 78 0 0,-9-8 370 0 0,6 9-483 0 0,0 1 38 0 0,1 0-37 0 0,0 0 38 0 0,1 1 43 0 0,-1-1 51 0 0,-4-2 73 0 0,4 4-253 0 0,0 0 1 0 0,0 0-1 0 0,-1 0 0 0 0,1 1 1 0 0,-3-1-243 0 0,-5 0 397 0 0,1 0-44 0 0,0 0-63 0 0,2 1-79 0 0,-5 1 287 0 0,0 1-97 0 0,1 2-75 0 0,1-1-56 0 0,8 0-74 0 0,0 0-83 0 0,0 2-51 0 0,-2 1-25 0 0,4-3 21 0 0,-6 7 94 0 0,3 1-34 0 0,5-8-97 0 0,-1 1 0 0 0,0-1 1 0 0,-1 0-1 0 0,1 0 0 0 0,0-1 1 0 0,0 1-1 0 0,-1 0 0 0 0,0 0-21 0 0,0 1 30 0 0,-1-1 0 0 0,1 1 0 0 0,0 0 0 0 0,0-1 0 0 0,0 1 0 0 0,0 0 0 0 0,1 0 0 0 0,-1 2-30 0 0,-6 14 132 0 0,-1 4-64 0 0,7-17-43 0 0,0 0-1 0 0,1 0 0 0 0,-1 0 0 0 0,1 0 1 0 0,0 0-1 0 0,0 1 0 0 0,1 2-24 0 0,0 27 80 0 0,0-24-60 0 0,7 43 100 0 0,-7-45-104 0 0,1-1 1 0 0,1 0-1 0 0,-1 0 1 0 0,3 4-17 0 0,-2-5 2 0 0,0 1 0 0 0,-1 0 0 0 0,1 0 0 0 0,-2 4-2 0 0,4 17 37 0 0,0 1 22 0 0,-2 20 55 0 0,0-42-106 0 0,-1 0-1 0 0,1 0 1 0 0,1 0-1 0 0,1 4-7 0 0,-3-10 1 0 0,-1-1-1 0 0,1 0 0 0 0,-1 0 0 0 0,0 0 0 0 0,1 0 0 0 0,-1 0 1 0 0,0 1-1 0 0,-1-1 0 0 0,1 0 0 0 0,0 1 0 0 0,-1 0 6 0 0,1-1 0 0 0,0 0-1 0 0,0 0 1 0 0,0 0 0 0 0,0 1 0 0 0,0-1-1 0 0,1 0 1 0 0,-1 0 0 0 0,1 1-6 0 0,3 9 2 0 0,7 28 97 0 0,-10-38-94 0 0,-1-1 1 0 0,0 0-1 0 0,0 0 1 0 0,1 0-1 0 0,-1 0 1 0 0,1 0-1 0 0,-1 0 1 0 0,1 0-1 0 0,-1 0 0 0 0,1 0 1 0 0,0 0-1 0 0,0 1-5 0 0,5 4 62 0 0,-6-4-286 0 0,1-1 63 0 0,-1 0 52 0 0,1 0 41 0 0,0 3-49 0 0,-1-4 43 0 0,-1 0-53 0 0,1 0-99 0 0,-1 0-109 0 0,1 0 118 0 0,0 0-36 0 0,-1 0-39 0 0,1 0-41 0 0,-1 0-77 0 0,1 0-55 0 0,-1 0-59 0 0,0 0-62 0 0,0 0-67 0 0,0 0-70 0 0,0 0-73 0 0,0 0-76 0 0,1 0-1553 0 0,0 0-1362 0 0</inkml:trace>
  <inkml:trace contextRef="#ctx0" brushRef="#br0" timeOffset="25">3899 1639 11720 0 0,'0'0'264'0'0,"0"0"34"0"0,0 0 22 0 0,0 0-130 0 0,0 0-92 0 0,0 0-26 0 0,-1 0-36 0 0,3-6-34 0 0,2 2 0 0 0,0 0-6 0 0,-2 2 76 0 0,-2-1 74 0 0,-1-1 107 0 0,3 3 271 0 0,17-7 196 0 0,1-3-61 0 0,0 0-105 0 0,0 2-112 0 0,-7 5-193 0 0,0 0-40 0 0,25-9 368 0 0,-25 8-342 0 0,1-1 54 0 0,7-4 7 0 0,1 1-49 0 0,6-1 0 0 0,13-4 59 0 0,8-3 36 0 0,-17 5-78 0 0,-24 9-223 0 0,1 1 1 0 0,-1-1 0 0 0,1 2-1 0 0,0-1-41 0 0,11-1 46 0 0,0 0-40 0 0,-6 1 12 0 0,0 1-1 0 0,0 1 1 0 0,0-1-1 0 0,6 3-17 0 0,11 3-6 0 0,-22 1 6 0 0,-2-1 0 0 0,-6-4 0 0 0,0 0 0 0 0,1 0 0 0 0,-1-1 0 0 0,0 1 0 0 0,0 0 0 0 0,0 0 0 0 0,0 0 0 0 0,0 0 0 0 0,0 0 0 0 0,0 1 0 0 0,-1-1 0 0 0,1 0 0 0 0,0 0 0 0 0,-1 1 0 0 0,1-1 0 0 0,0 0 0 0 0,-1 1 0 0 0,0-1 0 0 0,1 0 0 0 0,-1 1 0 0 0,0-1 0 0 0,0 1 0 0 0,2 20 23 0 0,-1-20-19 0 0,-1 1 0 0 0,1-1 0 0 0,-1 0 0 0 0,0 0 0 0 0,0 1 0 0 0,1-1 1 0 0,-2 0-1 0 0,1 1 0 0 0,0-1 0 0 0,0 0 0 0 0,-1 1 0 0 0,1-1 0 0 0,-2 1-4 0 0,-2 5 31 0 0,3-7-26 0 0,0 0-1 0 0,1 0 0 0 0,-1 0 1 0 0,0 0-1 0 0,1 0 0 0 0,-1 1 1 0 0,1-1-1 0 0,0 0 0 0 0,-1 0 1 0 0,1 0-1 0 0,0 0 0 0 0,0 1 1 0 0,-1-1-1 0 0,1 0 1 0 0,0 0-1 0 0,0 0 0 0 0,0 0 1 0 0,1 1-1 0 0,-1-1 0 0 0,0 0 1 0 0,0 0-1 0 0,1 1-4 0 0,-1-1 3 0 0,0 0 0 0 0,0 0 0 0 0,0 0 0 0 0,0 0 0 0 0,0 0 0 0 0,0 0 0 0 0,0 0 0 0 0,0 0 0 0 0,-1 0 0 0 0,1 0 0 0 0,0 0 0 0 0,-1 0 0 0 0,1 0 0 0 0,-1 0 0 0 0,1 0 0 0 0,-1 0 0 0 0,1 0 0 0 0,-1 0 0 0 0,1-1 0 0 0,-1 1 0 0 0,0 0-3 0 0,0 0 1 0 0,0 0 0 0 0,1 0 0 0 0,-1 0 0 0 0,0 0 0 0 0,1 0 0 0 0,-1 1 0 0 0,1-1 0 0 0,-1 0 0 0 0,1 0 0 0 0,-1 0 0 0 0,1 1 0 0 0,0-1 0 0 0,0 0 0 0 0,-1 1-1 0 0,1 6 11 0 0,-1 3 34 0 0,-4-4-20 0 0,5-7-24 0 0,0 0 1 0 0,0 0-1 0 0,-1 0 0 0 0,1 0 0 0 0,0 0 0 0 0,0 1 0 0 0,0-1 1 0 0,0 0-1 0 0,-1 0 0 0 0,1 0 0 0 0,0 1 0 0 0,0-1 0 0 0,0 0 1 0 0,0 0-1 0 0,0 0 0 0 0,0 1 0 0 0,0-1 0 0 0,0 0 0 0 0,0 0 1 0 0,0 1-1 0 0,0-1 0 0 0,0 0 0 0 0,0 0 0 0 0,0 1 0 0 0,0-1 1 0 0,0 0-1 0 0,0 0 0 0 0,0 1 0 0 0,0-1 0 0 0,0 0 0 0 0,0 0 1 0 0,0 0-1 0 0,0 1 0 0 0,0-1 0 0 0,0 0 0 0 0,1 0 0 0 0,-1 1-1 0 0,6 7 27 0 0,-6-8-25 0 0,1 0-1 0 0,-1 1 1 0 0,0-1-1 0 0,0 0 1 0 0,0 0-1 0 0,1 0 0 0 0,-1 1 1 0 0,0-1-1 0 0,0 0 1 0 0,0 0-1 0 0,0 0 1 0 0,1 1-1 0 0,-1-1 1 0 0,0 0-1 0 0,0 0 1 0 0,0 1-1 0 0,0-1 1 0 0,0 0-1 0 0,0 0 1 0 0,0 1-1 0 0,0-1 1 0 0,0 0-1 0 0,0 0 1 0 0,0 1-1 0 0,0-1 1 0 0,0 0-1 0 0,0 1 1 0 0,0-1-1 0 0,0 0 1 0 0,0 0-1 0 0,0 1 1 0 0,0-1-1 0 0,0 0 1 0 0,0 0-1 0 0,0 1 1 0 0,0-1-1 0 0,-1 0 1 0 0,1 0-1 0 0,0 1 0 0 0,0-1 1 0 0,0 0-1 0 0,0 0 1 0 0,-1 0-1 0 0,1 1 1 0 0,0-1-1 0 0,0 0 1 0 0,-1 0-1 0 0,1 0 1 0 0,0 0-1 0 0,0 0 1 0 0,-1 0-1 0 0,1 1 1 0 0,0-1-2 0 0,-4 6 75 0 0,0-1 39 0 0,3-6-108 0 0,1 1 0 0 0,-1 0 0 0 0,0 0 0 0 0,1-1 0 0 0,-1 1 0 0 0,1 0 1 0 0,-1-1-1 0 0,1 1 0 0 0,-1-1 0 0 0,1 1 0 0 0,-1-1 0 0 0,1 1 0 0 0,0-1 1 0 0,-1 1-1 0 0,1-1 0 0 0,0 1 0 0 0,-1-1-6 0 0,-7-11 80 0 0,8 12-80 0 0,-1 0 1 0 0,1-1-1 0 0,-1 1 0 0 0,1-1 1 0 0,-1 1-1 0 0,1-1 1 0 0,0 1-1 0 0,-1-1 0 0 0,1 1 1 0 0,0-1-1 0 0,-1 1 0 0 0,1-1 1 0 0,0 1-1 0 0,0-1 0 0 0,0 0 1 0 0,-1 1-1 0 0,1-1 1 0 0,0 0-1 0 0,0 1 0 0 0,0-1 1 0 0,0 1-1 0 0,0-1 0 0 0,0 0 1 0 0,0 1-1 0 0,0-1 0 0 0,1 1 1 0 0,-1-1-1 0 0,0 0 1 0 0,0 1-1 0 0,0-1 0 0 0,1 1 1 0 0,-1-1-1 0 0,0 1 0 0 0,1-1 0 0 0,0-2 1 0 0,0 0-5 0 0,0 0 0 0 0,0 0 0 0 0,0 1 0 0 0,0-1 0 0 0,0 1-1 0 0,0-1 1 0 0,1 1 0 0 0,0-1 0 0 0,0 1 4 0 0,3-5-53 0 0,1 1 1 0 0,1-1-1 0 0,-1 2 0 0 0,2-2 53 0 0,9-7-120 0 0,-13 9 85 0 0,2 1 0 0 0,-1 0 0 0 0,0 0-1 0 0,1 0 1 0 0,0 1 0 0 0,0 0 0 0 0,2-1 35 0 0,15-3-60 0 0,4 0 15 0 0,-20 5 26 0 0,0 1 0 0 0,0-1 1 0 0,0 1-1 0 0,0 0 0 0 0,3 0 19 0 0,7 1-9 0 0,24 1-2 0 0,-14 1-44 0 0,-19-1 55 0 0,0-1 0 0 0,0 0 0 0 0,0-1 0 0 0,5 0 0 0 0,3-1 0 0 0,18-6 0 0 0,-13 2 0 0 0,5-3 13 0 0,-20 6 4 0 0,0-1-1 0 0,0 0 1 0 0,0 0-1 0 0,-1 0 1 0 0,0-1-1 0 0,0 0 0 0 0,4-5-16 0 0,-9 10 1 0 0,1-1-1 0 0,-1 0 1 0 0,1 1-1 0 0,-1-1 1 0 0,1 0-1 0 0,-1 1 1 0 0,0-1-1 0 0,1 0 1 0 0,-1 1-1 0 0,0-1 1 0 0,0 0-1 0 0,0 0 1 0 0,1 1-1 0 0,-1-1 1 0 0,0 0-1 0 0,0 0 1 0 0,0 0-1 0 0,0 0-8 0 0,-1-1 0 0 0,1 1 0 0 0,0-1 0 0 0,-1 1 0 0 0,1 0 0 0 0,-1-1 0 0 0,0 1 0 0 0,1 0 0 0 0,-1-1 0 0 0,0 1 0 0 0,0 0 0 0 0,0 0 0 0 0,0 0 0 0 0,0-1 8 0 0,-18-14-160 0 0,7 10 82 0 0,8 5 58 0 0,1 0 1 0 0,-1 1-1 0 0,0-1 0 0 0,0 1 0 0 0,0 0 1 0 0,0-1-1 0 0,0 2 0 0 0,1-1 1 0 0,-1 0-1 0 0,0 1 0 0 0,0 0 0 0 0,-1 0 20 0 0,-18 7-77 0 0,4 2 44 0 0,3 1 39 0 0,1 2 49 0 0,4 1 60 0 0,4-4-45 0 0,-6 12 148 0 0,7-9-88 0 0,5-11-97 0 0,0 0 0 0 0,0 0 0 0 0,0 0 0 0 0,0 0 0 0 0,0 0 0 0 0,1 1 0 0 0,-1-1 0 0 0,1 1-33 0 0,-1 5 123 0 0,-1 7 72 0 0,2 6 48 0 0,1-18-211 0 0,-1-1 0 0 0,1 1 0 0 0,0-1 0 0 0,-1 1 0 0 0,1-1 0 0 0,0 1 0 0 0,1-1 0 0 0,-1 0 0 0 0,0 1 0 0 0,0-1 0 0 0,1 0 0 0 0,0 0 0 0 0,0 1-32 0 0,5 6 161 0 0,0 1 19 0 0,0-5-96 0 0,46 16 358 0 0,-42-18-463 0 0,19 0 99 0 0,-19-3-116 0 0,0-2-103 0 0,-6 2 19 0 0,0-1-41 0 0,11-1-343 0 0,-11 2 263 0 0,0-1-94 0 0,-1 1 10 0 0,0 0-82 0 0,0 0-96 0 0,-1-1-109 0 0,1 1-123 0 0,-2 0 318 0 0,0-1-35 0 0,0 1-38 0 0,0 0-39 0 0,0-1-41 0 0,0 1-42 0 0,6-2-1885 0 0,4-1-1412 0 0,-12 3 3907 0 0</inkml:trace>
  <inkml:trace contextRef="#ctx0" brushRef="#br0" timeOffset="26">5240 1331 13880 0 0,'0'0'314'0'0,"0"0"46"0"0,-1 2 22 0 0,-7 8-354 0 0,0 0 60 0 0,-1 0 54 0 0,0-1 50 0 0,0 1 44 0 0,-1 0 40 0 0,-10 9 375 0 0,-4 5 289 0 0,-11 13 594 0 0,25-24-1133 0 0,1-1-53 0 0,1 1-49 0 0,1-1-48 0 0,1 1-43 0 0,1 1-41 0 0,0 0-40 0 0,1 1-34 0 0,3-10-27 0 0,1-4 12 0 0,6 3 38 0 0,1-2-35 0 0,3-2-17 0 0,3-3-13 0 0,13-9-12 0 0,-3-6-35 0 0,-12 5-16 0 0,1 0 1 0 0,3-6 11 0 0,14-18 30 0 0,-21 28-24 0 0,-4 5-20 0 0,-1-1 1 0 0,1 1-1 0 0,1 0 0 0 0,-1 1 1 0 0,4-4 13 0 0,8 0-2 0 0,-15 7 2 0 0,-1 0 0 0 0,0 0 0 0 0,1 0 0 0 0,-1 0 0 0 0,0 0 0 0 0,1 0 0 0 0,-1 0 0 0 0,0-1 0 0 0,1 1 0 0 0,-1 1 0 0 0,0-1 0 0 0,1 0 0 0 0,-1 0 0 0 0,0 0 0 0 0,1 0 0 0 0,-1 0 0 0 0,0 0 0 0 0,0 0 0 0 0,1 0 0 0 0,-1 0 0 0 0,0 1 0 0 0,1-1 0 0 0,-1 0 0 0 0,0 0 0 0 0,0 0 0 0 0,1 1 0 0 0,-1-1 0 0 0,0 0 0 0 0,0 0 0 0 0,1 1 0 0 0,-1-1 0 0 0,0 0 0 0 0,0 0 0 0 0,0 1 0 0 0,0-1 0 0 0,1 0 0 0 0,-1 1 0 0 0,0-1 0 0 0,0 0 0 0 0,0 1 0 0 0,3 2 23 0 0,0 1 0 0 0,-1-1-1 0 0,1 1 1 0 0,-1 0 0 0 0,1 2-23 0 0,2 6 106 0 0,0 1 0 0 0,-1-1 1 0 0,-1 1-1 0 0,1 8-106 0 0,0 8 245 0 0,-2 0 0 0 0,-1 0 0 0 0,-2 0 0 0 0,-2 20-245 0 0,0-5 193 0 0,0-3-37 0 0,-1 0-68 0 0,-1 6 68 0 0,2 19-156 0 0,2-51 38 0 0,0 1-22 0 0,2-7 36 0 0,0-1 42 0 0,1-2 66 0 0,-2-5-32 0 0,0-1-67 0 0,0 0-68 0 0,0 0-64 0 0,0 0-120 0 0,0 0-213 0 0,0 0-32 0 0,0 0-20 0 0,0 0-66 0 0,0 0-29 0 0,0-1-169 0 0,1 1 95 0 0,-1 0 82 0 0,0-1 72 0 0,0 1 83 0 0,1-1 41 0 0,-1 0-171 0 0,1-2-614 0 0,-1 2 738 0 0,1 1-53 0 0,-1 0 82 0 0,0 0-43 0 0,1-3-2117 0 0,1-1-1422 0 0</inkml:trace>
  <inkml:trace contextRef="#ctx0" brushRef="#br0" timeOffset="27">5446 1325 13312 0 0,'-13'-2'390'0'0,"11"2"-138"0"0,2 0-116 0 0,0 0 75 0 0,0 0-29 0 0,0 0-38 0 0,1 0 50 0 0,-1 1-85 0 0,3 2 13 0 0,-2-1-20 0 0,1 4 313 0 0,1 0-44 0 0,-1 1-68 0 0,4 16 488 0 0,-6-13-402 0 0,0 32 613 0 0,3-13-381 0 0,-1-3-120 0 0,0-6-215 0 0,6 39 591 0 0,-3-34-527 0 0,1-3-82 0 0,1-3-61 0 0,-7-17-104 0 0,2-1 28 0 0,5 3 18 0 0,8 3 237 0 0,-7-6-246 0 0,1-2-36 0 0,1-3-77 0 0,14-11 132 0 0,-4-4-56 0 0,-3-3-45 0 0,0-1-34 0 0,-7 9-31 0 0,0 1 0 0 0,10-10 7 0 0,-14 17-45 0 0,4-4-43 0 0,0 1 1 0 0,10-8 87 0 0,-16 14-21 0 0,0 1 1 0 0,0-1-1 0 0,0 1 1 0 0,1 0-1 0 0,3-1 21 0 0,13-1-100 0 0,-19 5 95 0 0,-1-1 1 0 0,1 0-1 0 0,-1 0 1 0 0,1 0-1 0 0,-1 1 1 0 0,0-1-1 0 0,1 1 1 0 0,-1-1-1 0 0,1 1 1 0 0,-1-1-1 0 0,0 1 1 0 0,0 0-1 0 0,1 0 1 0 0,-1-1-1 0 0,0 1 1 0 0,1 1 4 0 0,14 19-17 0 0,-7-9-25 0 0,7 17 58 0 0,0-7 127 0 0,0 0 17 0 0,1-11-5 0 0,-14-9-90 0 0,1 0 0 0 0,-1-1 0 0 0,1 0 0 0 0,0 0 0 0 0,-1 0 0 0 0,1 0 0 0 0,0-1 0 0 0,0 1 0 0 0,-1-1 0 0 0,1 0 0 0 0,0 0 0 0 0,0-1 0 0 0,0 1-65 0 0,9-3 190 0 0,7-6 44 0 0,-11 2-171 0 0,-1-1-45 0 0,2-3 41 0 0,0 0-1 0 0,-1-1 1 0 0,0 0-1 0 0,-1-1 1 0 0,2-4-59 0 0,2-11 59 0 0,-2-3-56 0 0,-4 6 50 0 0,-6 21-53 0 0,1 1 0 0 0,0-1 0 0 0,-1 0 0 0 0,0 0 0 0 0,0 0 0 0 0,0 0 0 0 0,-1 0 0 0 0,1 0 0 0 0,-1 1 0 0 0,0-1 0 0 0,0 0 0 0 0,0 0 0 0 0,-2-3 0 0 0,3 7-2 0 0,0-1-1 0 0,0 1 1 0 0,-1-1 0 0 0,1 1-1 0 0,0-1 1 0 0,0 1 0 0 0,-1-1-1 0 0,1 1 1 0 0,0-1-1 0 0,-1 1 1 0 0,1 0 0 0 0,0-1-1 0 0,-1 1 1 0 0,1-1 0 0 0,-1 1-1 0 0,1 0 1 0 0,0 0-1 0 0,-1-1 1 0 0,1 1 0 0 0,-1 0-1 0 0,1 0 1 0 0,-1-1 0 0 0,1 1-1 0 0,-1 0 1 0 0,1 0-1 0 0,-1 0 1 0 0,1 0 0 0 0,-1 0-1 0 0,1 0 1 0 0,-1 0 0 0 0,0 0-1 0 0,1 0 1 0 0,-1 0 2 0 0,0 0-14 0 0,-6 0-89 0 0,-1 1 42 0 0,4 0 47 0 0,0 1 0 0 0,1-1 0 0 0,-1 1 0 0 0,1-1 0 0 0,-1 1 0 0 0,0 1 14 0 0,-4 4-69 0 0,7-7 66 0 0,-7 7-37 0 0,1 0-1 0 0,0 1 0 0 0,0 0 1 0 0,0 0-1 0 0,1 0 0 0 0,-1 3 41 0 0,1-1-16 0 0,3-6 9 0 0,0 1 1 0 0,0 0 0 0 0,0 0-1 0 0,1 0 1 0 0,0 1 0 0 0,0-1-1 0 0,0 0 1 0 0,0 1 0 0 0,1 0-1 0 0,0 2 7 0 0,-6 48-72 0 0,7-49 72 0 0,0-1 0 0 0,0 1 0 0 0,0-1 0 0 0,1 1 0 0 0,0-1 0 0 0,1 1 0 0 0,0-1 0 0 0,-2-5 0 0 0,0 0 0 0 0,0 0 0 0 0,0-1 0 0 0,0 1 0 0 0,0 0 0 0 0,0-1 0 0 0,0 1 0 0 0,1 0 0 0 0,-1 0 0 0 0,0-1 0 0 0,1 1 0 0 0,-1-1 0 0 0,0 1 0 0 0,1 0 0 0 0,-1-1 0 0 0,1 1 0 0 0,-1-1 0 0 0,1 1 0 0 0,-1-1 0 0 0,1 1 0 0 0,-1-1 0 0 0,1 1 0 0 0,0-1 0 0 0,-1 1 0 0 0,1-1 0 0 0,0 0 0 0 0,-1 0 0 0 0,3 1 0 0 0,1 2 5 0 0,0 0 0 0 0,1 0 0 0 0,0 0 0 0 0,0-1-1 0 0,0 0 1 0 0,1 1-5 0 0,0-2 12 0 0,0 1-1 0 0,0-1 1 0 0,0 0 0 0 0,-1 0-1 0 0,1-1 1 0 0,0 0-1 0 0,0 0 1 0 0,0 0-1 0 0,0-1 1 0 0,0 0-1 0 0,0 0 1 0 0,0 0-1 0 0,5-3-11 0 0,18-9 21 0 0,-16 6-54 0 0,-8 4-20 0 0,0 0 1 0 0,1 0 0 0 0,-1 0-1 0 0,0-1 1 0 0,-1 0 0 0 0,1 0-1 0 0,0-1 53 0 0,20-22-303 0 0,9-10-91 0 0,-9 14 59 0 0,-12 12 169 0 0,-1 3 34 0 0,-5 0 73 0 0,6-1 1 0 0,-8 7 5 0 0,0 2-39 0 0,5 7-74 0 0,-4 1 56 0 0,-2 11 9 0 0,-2-7 78 0 0,1 11 83 0 0,-5 4-37 0 0,1-2-26 0 0,3-3 40 0 0,0 6 8 0 0,-5-12 25 0 0,4-12 108 0 0,13 7 159 0 0,-10-10-180 0 0,-1-2-132 0 0,-1 0-1 0 0,0 0 0 0 0,0 0 1 0 0,0 0-1 0 0,1-1 0 0 0,-1 1 1 0 0,0 0-1 0 0,0-1-24 0 0,2-2 46 0 0,-1 0 0 0 0,0 1-1 0 0,0-1 1 0 0,0 0 0 0 0,1-3-46 0 0,1-1 58 0 0,5-6-34 0 0,-6 9-15 0 0,-1-1 0 0 0,0 1 0 0 0,1 0-1 0 0,-2-1 1 0 0,1 0 0 0 0,0 0 0 0 0,0-5-9 0 0,-1 7-3 0 0,-1 0-1 0 0,1 0 1 0 0,0 0-1 0 0,0 0 0 0 0,0 0 1 0 0,3-3 3 0 0,9-18-51 0 0,-13 21 30 0 0,1 1 1 0 0,1-1-1 0 0,-1 1 0 0 0,0 0 0 0 0,1 0 0 0 0,-1 0 0 0 0,1 0 0 0 0,0 0 0 0 0,0 1 0 0 0,1-2 21 0 0,3-1-17 0 0,-5 3 9 0 0,0 1 1 0 0,0 0 0 0 0,0-1 0 0 0,0 1-1 0 0,0 0 1 0 0,0 1 0 0 0,0-1 0 0 0,0 0-1 0 0,1 1 1 0 0,-1-1 0 0 0,0 1 0 0 0,0 0-1 0 0,1-1 1 0 0,-1 1 0 0 0,0 0 0 0 0,1 0-1 0 0,-1 1 1 0 0,0-1 0 0 0,2 1 7 0 0,19 7-25 0 0,-5 4 60 0 0,-2 6 59 0 0,-10-10-93 0 0,-1 0 0 0 0,1 1 0 0 0,-1-1 0 0 0,0 4-1 0 0,-3-9 2 0 0,-1-1-1 0 0,1 0 1 0 0,0 0-1 0 0,0 1 1 0 0,0-1-1 0 0,0 0 0 0 0,0 0-1 0 0,8 9 44 0 0,-5-5-37 0 0,-1-1 1 0 0,1 0-1 0 0,1 0 1 0 0,-1 0-1 0 0,1 0 0 0 0,0-1 1 0 0,0 0-1 0 0,0 0 1 0 0,0 0-1 0 0,5 1-7 0 0,-7-3-33 0 0,0-1-65 0 0,0 1-63 0 0,0-1-61 0 0,0 0-59 0 0,1 0-55 0 0,-1 0-56 0 0,0-1-51 0 0,1 0-50 0 0,-1 1-49 0 0,0-1-45 0 0,1 0-43 0 0,-1 0-42 0 0,0-1-40 0 0,1 1-36 0 0,-1 0-36 0 0,0-1-517 0 0,-1 1-36 0 0,9 0-2794 0 0</inkml:trace>
  <inkml:trace contextRef="#ctx0" brushRef="#br0" timeOffset="28">6939 1315 14336 0 0,'-2'-1'22'0'0,"-1"1"34"0"0,-2-1 141 0 0,-2 1 141 0 0,-2 0 245 0 0,4 1-317 0 0,1 0-55 0 0,2 0-114 0 0,-1 1-44 0 0,1-1-48 0 0,0 1-42 0 0,0 0-45 0 0,1 0-51 0 0,-4 4 337 0 0,0-1 52 0 0,-5 4 365 0 0,-3 4 353 0 0,6-2-388 0 0,2-4-128 0 0,0 0-58 0 0,-1-1-50 0 0,0 0-38 0 0,-10 12 438 0 0,8-8-416 0 0,0 0-47 0 0,0 0-42 0 0,-1 0-36 0 0,-1 3 17 0 0,-1 0-45 0 0,-8 14 87 0 0,12-11-213 0 0,5-1 62 0 0,3-14-102 0 0,-1 0 0 0 0,0 0 0 0 0,0 0 1 0 0,0 0-1 0 0,0 0 0 0 0,1 0 0 0 0,-1 0 1 0 0,0 0-1 0 0,1 0 0 0 0,-1 0 0 0 0,1 0 0 0 0,-1 0 1 0 0,1 0-1 0 0,0 0-15 0 0,11 9 155 0 0,-6-7-93 0 0,0-1-1 0 0,1 0 1 0 0,-1 0-1 0 0,3 0-61 0 0,3 1 112 0 0,-7-2-90 0 0,0 0-1 0 0,0-1 0 0 0,0 0 0 0 0,1 0 0 0 0,-1 0 1 0 0,0 0-1 0 0,0-1 0 0 0,1 0 0 0 0,-1 0 1 0 0,0 0-1 0 0,5-2-21 0 0,18-4 14 0 0,2-2-60 0 0,14-14-186 0 0,-15 7 32 0 0,-15 7 118 0 0,4-4 29 0 0,-8 5 10 0 0,2 0-45 0 0,-3 3-9 0 0,2-1-42 0 0,-10 5 70 0 0,-1 1-3 0 0,2 16-1 0 0,-2-12 67 0 0,0 21 6 0 0,-1-22 0 0 0,1 1 0 0 0,-1-1 0 0 0,1 1 0 0 0,1 0 0 0 0,-1-1 0 0 0,0 1 0 0 0,1-1 0 0 0,0 2 0 0 0,2 9 25 0 0,4 10 30 0 0,-6-18-36 0 0,1 0 28 0 0,9 4 35 0 0,5-4 187 0 0,0-6-65 0 0,-1-5-54 0 0,0-4-42 0 0,1-6-17 0 0,15-21 64 0 0,-25 28-106 0 0,3-3-28 0 0,4-9 84 0 0,-6 9-62 0 0,0 0-56 0 0,38-59-333 0 0,-36 56 270 0 0,2-2 7 0 0,-2 6 58 0 0,0 0-44 0 0,-8 10 51 0 0,-1-1 1 0 0,1 0-1 0 0,-1 1 0 0 0,1-1 1 0 0,-1 1-1 0 0,1-1 1 0 0,-1 0-1 0 0,1 1 1 0 0,0-1-1 0 0,-1 1 1 0 0,1 0-1 0 0,0-1 1 0 0,0 1-1 0 0,-1-1 1 0 0,1 1-1 0 0,0 0 1 0 0,0 0-1 0 0,0-1 1 0 0,-1 1-1 0 0,1 0 0 0 0,0 0 1 0 0,0 0-1 0 0,0 0 1 0 0,-1 0-1 0 0,2 0 4 0 0,4 5-70 0 0,1 10 37 0 0,-6-13 16 0 0,4 12 7 0 0,-3 6 45 0 0,0 0-1 0 0,2-7-41 0 0,-1 4 11 0 0,-6 10-42 0 0,-1-4 8 0 0,3-13 30 0 0,1-1 0 0 0,-1 0 0 0 0,-1 0 0 0 0,1 0 0 0 0,-4 7 0 0 0,0 4 0 0 0,0 1 0 0 0,0-1 0 0 0,2 3 0 0 0,-6 28 0 0 0,4-23-7 0 0,4-5 41 0 0,1 0 0 0 0,2 17-34 0 0,1-5 3 0 0,-5 1 37 0 0,1-9-16 0 0,-3-1 45 0 0,3-21-32 0 0,-1-1 0 0 0,0 1 0 0 0,0 0 0 0 0,0-1 0 0 0,-1 1 0 0 0,1-1 0 0 0,-2 2-37 0 0,2-3 20 0 0,0-1 0 0 0,0 0 0 0 0,0 0 0 0 0,0 0 0 0 0,0 0 0 0 0,0 0 0 0 0,0-1 0 0 0,-1 1 0 0 0,1-1 0 0 0,0 1 0 0 0,-1-1 0 0 0,0 0 0 0 0,0 1-20 0 0,1-2 6 0 0,0 1-1 0 0,0-1 1 0 0,0 0 0 0 0,0 1-1 0 0,0-1 1 0 0,0 0 0 0 0,0 0 0 0 0,0 0-1 0 0,0-1 1 0 0,0 1 0 0 0,-1 0-1 0 0,1-1-5 0 0,-9-2 96 0 0,-15-5 71 0 0,24 8-156 0 0,-1-1 0 0 0,1 0 0 0 0,0-1 0 0 0,0 1 0 0 0,0 0 0 0 0,0-1 0 0 0,0 1 0 0 0,0-1 0 0 0,0 1 0 0 0,1-1 0 0 0,-1 0 0 0 0,0 0 0 0 0,1 0 0 0 0,0 0 0 0 0,-2-2-11 0 0,-4-16 333 0 0,6 16-255 0 0,1 0 0 0 0,0 1 0 0 0,0-1 0 0 0,0 0 1 0 0,0 1-1 0 0,1-1 0 0 0,0-2-78 0 0,8-25 504 0 0,1 11-246 0 0,8-6-62 0 0,17-7-38 0 0,-29 28-139 0 0,0 1 0 0 0,1 0 0 0 0,0 0 0 0 0,0 1-1 0 0,0 0 1 0 0,2-1-19 0 0,8-2-10 0 0,0 1-61 0 0,3-1 63 0 0,0 2 0 0 0,9-1 8 0 0,-8 3-38 0 0,1 3-67 0 0,5 3-86 0 0,11 4-173 0 0,-36-8 109 0 0,0 1-121 0 0,0-1-101 0 0,0 0-81 0 0,0 1-497 0 0,1-1-643 0 0,-3 0 1144 0 0,0 0-72 0 0,0 1-64 0 0,1-1-55 0 0,-1 0-213 0 0,0 0-55 0 0,0 0-256 0 0,0 0-694 0 0</inkml:trace>
  <inkml:trace contextRef="#ctx0" brushRef="#br0" timeOffset="29">7851 1355 6104 0 0,'26'-5'133'0'0,"-26"5"-125"0"0,1 0 0 0 0,-1 0 0 0 0,1-1 1 0 0,-1 1-1 0 0,1 0 0 0 0,-1 0 0 0 0,1 0 0 0 0,-1 0 0 0 0,1 0 0 0 0,-1 0 0 0 0,1-1 0 0 0,-1 1 0 0 0,1 0 1 0 0,-1 0-1 0 0,1-1 0 0 0,-1 1 0 0 0,0 0 0 0 0,1-1 0 0 0,-1 1 0 0 0,0 0 0 0 0,1-1 0 0 0,-1 1 0 0 0,0-1 1 0 0,1 1-1 0 0,-1-1 0 0 0,0 1 0 0 0,0 0 0 0 0,0-1 0 0 0,1 1 0 0 0,-1-1 0 0 0,0 0-8 0 0,0 1 15 0 0,0-1-1 0 0,0 0 1 0 0,1 1-1 0 0,-1-1 1 0 0,0 1 0 0 0,1-1-1 0 0,-1 0 1 0 0,0 1-1 0 0,1-1 1 0 0,-1 1-1 0 0,0-1 1 0 0,1 1-1 0 0,-1-1 1 0 0,1 1-1 0 0,0-1-14 0 0,2-2 68 0 0,1 1-50 0 0,8-7-112 0 0,-7 6 66 0 0,0-1 45 0 0,-1 2 33 0 0,-1-1 40 0 0,-1 1 22 0 0,1 1 38 0 0,-1-1 43 0 0,0 0 47 0 0,0 0 149 0 0,-1 1-56 0 0,1-1-48 0 0,0 1-41 0 0,0-1 3 0 0,0 1-39 0 0,4-3 306 0 0,-3 1-181 0 0,0 2-60 0 0,-1 0 6 0 0,-1-1 58 0 0,0 1 409 0 0,1 0-8 0 0,-1 0-576 0 0,0 0-54 0 0,1-2 79 0 0,0 1 22 0 0,-1 2-77 0 0,0-1 37 0 0,0 0 43 0 0,1 0 49 0 0,-2 1 441 0 0,0 0-4 0 0,0 0-22 0 0,0 0-83 0 0,0 0-32 0 0,0 0-8 0 0,0 0-19 0 0,0 0-80 0 0,0 0-35 0 0,0 0-10 0 0,0 2 76 0 0,-1 0-82 0 0,-1 1-75 0 0,0-1-66 0 0,-2 1-22 0 0,1 1-68 0 0,-2-1-33 0 0,-1 2-17 0 0,0-1 6 0 0,-5 7 184 0 0,1 1-97 0 0,-1 3-42 0 0,-4 9 18 0 0,6-10-57 0 0,-18 32 201 0 0,5 1-59 0 0,17-35-213 0 0,2-1 1 0 0,-1 1 0 0 0,1 0-1 0 0,1 0 1 0 0,0 0 0 0 0,1 0-1 0 0,0 9-63 0 0,1-8 34 0 0,1-1 0 0 0,1 1 0 0 0,1 8-34 0 0,0-8 46 0 0,1 1 1 0 0,0-1-1 0 0,1 0 1 0 0,1 0-1 0 0,0 0 1 0 0,0-1-1 0 0,1 0 1 0 0,1 0-1 0 0,1 0-46 0 0,-1-2 19 0 0,0 0 0 0 0,0-1-1 0 0,1 0-18 0 0,-2-4-60 0 0,1 0-109 0 0,0-1-95 0 0,0 0-77 0 0,1-1-53 0 0,0-1-46 0 0,21 2-1125 0 0,-17-4 925 0 0,-1-2 67 0 0,-5 1 331 0 0,-1-1 36 0 0,9-2-1580 0 0</inkml:trace>
  <inkml:trace contextRef="#ctx0" brushRef="#br0" timeOffset="30">8462 1455 10880 0 0,'0'0'248'0'0,"-1"0"-5"0"0,1 0-53 0 0,-2-1-46 0 0,1 0-39 0 0,-2-2 12 0 0,-4-1 25 0 0,1 1-234 0 0,1 1 103 0 0,-1 0 94 0 0,0 2 81 0 0,-1 0 71 0 0,1 0 61 0 0,0 1 49 0 0,0 1 38 0 0,-18 8 1345 0 0,15-4-1034 0 0,2-1-260 0 0,1-1-67 0 0,-6 4 106 0 0,7-5-233 0 0,0 1 0 0 0,1-1 0 0 0,-1 1 0 0 0,1 0 0 0 0,-3 4-262 0 0,-4 6 350 0 0,2 0-42 0 0,0 1-43 0 0,2 0-46 0 0,1 1-46 0 0,1 0-49 0 0,1 0-50 0 0,1 1-52 0 0,3-6-24 0 0,1 0 50 0 0,9 21 204 0 0,-8-28-224 0 0,-2-3-17 0 0,1 0-1 0 0,-1 1 1 0 0,1-1 0 0 0,0 0-1 0 0,0 0 1 0 0,-1 0-1 0 0,1 0 1 0 0,0 0-1 0 0,0 0 1 0 0,0 0-1 0 0,0 0 1 0 0,0 0-1 0 0,0 0 1 0 0,0 0 0 0 0,1 0-1 0 0,-1-1 1 0 0,0 1-1 0 0,0-1 1 0 0,1 1-1 0 0,-1-1-10 0 0,1 1 21 0 0,0-1 0 0 0,-1 1 0 0 0,1-1 0 0 0,0 0 0 0 0,0 0 0 0 0,0 0 0 0 0,-1 0 0 0 0,1 0 0 0 0,0-1 0 0 0,0 1 0 0 0,-1 0 0 0 0,1-1 0 0 0,0 1 0 0 0,-1-1 0 0 0,3 0-21 0 0,18-12 191 0 0,-4-3-44 0 0,-4-3-41 0 0,-1-5-40 0 0,-3 5-49 0 0,1 0-44 0 0,1 1-39 0 0,1 1-36 0 0,16-17-197 0 0,2 3-104 0 0,-22 23 300 0 0,-7 6 75 0 0,1-1 0 0 0,0 1 0 0 0,-1-1 0 0 0,1 1 0 0 0,0 0 0 0 0,0 0 0 0 0,0 0-1 0 0,2 0 29 0 0,-1 0-29 0 0,22-8-103 0 0,2 3 41 0 0,-25 6 83 0 0,0 1 1 0 0,0 0-1 0 0,1-1 1 0 0,-1 1-1 0 0,0 1 1 0 0,0-1-1 0 0,0 0 0 0 0,0 1 1 0 0,0-1-1 0 0,1 1 1 0 0,-1 0-1 0 0,0 0 1 0 0,-1 0-1 0 0,1 1 1 0 0,0-1-1 0 0,3 2 8 0 0,29 24-42 0 0,-15-7 67 0 0,-6-1 68 0 0,-2 5 92 0 0,-9-16-134 0 0,1-1 1 0 0,-1 1-1 0 0,0 0 0 0 0,0 0 1 0 0,-1 0-1 0 0,1 0 0 0 0,-2 0 1 0 0,1 1-1 0 0,-2-1 1 0 0,1 0-1 0 0,-1 1 0 0 0,0 5-51 0 0,-2-9 48 0 0,-4 7-4 0 0,2-7 2 0 0,1 1 55 0 0,2-2 12 0 0,1-1 46 0 0,-3-3-34 0 0,-7-4-33 0 0,-8-18 123 0 0,16 18-194 0 0,0 1 1 0 0,0-1 0 0 0,1 0 0 0 0,-1 0 0 0 0,1 0-1 0 0,-1 0 1 0 0,1 0 0 0 0,1 0 0 0 0,-1-1 0 0 0,0 1-1 0 0,1 0 1 0 0,0 0 0 0 0,0-1 0 0 0,0 1 0 0 0,1-1-22 0 0,4-26-144 0 0,-2 21 43 0 0,0 1-1 0 0,0-1 1 0 0,4-6 101 0 0,-4 10-53 0 0,0 0 0 0 0,0 0 0 0 0,1 1 0 0 0,0-1 0 0 0,0 1 0 0 0,0 0 53 0 0,0 1-34 0 0,0 0 1 0 0,0 1-1 0 0,0 0 1 0 0,0 0-1 0 0,0 0 34 0 0,-2 2-5 0 0,3-3-24 0 0,0 1-1 0 0,1 0 1 0 0,0 0 0 0 0,0 0-1 0 0,3 0 30 0 0,-7 2-3 0 0,0 1 0 0 0,0-1 0 0 0,0 1-1 0 0,0 0 1 0 0,0 0 0 0 0,1 0-1 0 0,-1 0 1 0 0,0 0 0 0 0,0 0 0 0 0,0 1-1 0 0,0-1 1 0 0,0 1 0 0 0,0-1 0 0 0,1 1-1 0 0,-1 0 1 0 0,0 0 0 0 0,-1 0 0 0 0,2 0 3 0 0,16 12-66 0 0,-1 2 45 0 0,7 10 53 0 0,-3 2 52 0 0,-7-10-15 0 0,3 7-70 0 0,-1-2 23 0 0,-4-9 37 0 0,-2-3 41 0 0,-9-8-60 0 0,1 1 0 0 0,0-1 0 0 0,-1 0-1 0 0,1 0 1 0 0,0 0 0 0 0,0 0 0 0 0,1 0-40 0 0,6 1 62 0 0,2-2-39 0 0,-8-1 2 0 0,1 0 0 0 0,-1 0-1 0 0,0-1 1 0 0,1 0 0 0 0,-1 0 0 0 0,1 0-1 0 0,-1-1 1 0 0,0 1 0 0 0,0-1-1 0 0,0 0 1 0 0,0 0 0 0 0,0 0-1 0 0,0-1 1 0 0,2-2-25 0 0,-1 1 29 0 0,-1 0 0 0 0,1 0 0 0 0,-1-1 0 0 0,0 0 0 0 0,0 0 0 0 0,1-2-29 0 0,10-20 69 0 0,-4-1-41 0 0,-3-1-48 0 0,-3 0-55 0 0,-4 26 60 0 0,-1-1 0 0 0,0 0 0 0 0,0 0 0 0 0,0 1 0 0 0,0-1-1 0 0,-1 0 1 0 0,1 1 0 0 0,-1-1 0 0 0,0 0 0 0 0,0 1 0 0 0,-1-3 15 0 0,1 6-3 0 0,1-1 0 0 0,0 1 0 0 0,0-1 0 0 0,-1 1 0 0 0,1-1 0 0 0,0 0 0 0 0,0 1 0 0 0,-1-1 0 0 0,1 1 0 0 0,-1-1 0 0 0,1 1 0 0 0,0 0 0 0 0,-1-1-1 0 0,1 1 1 0 0,-1-1 0 0 0,1 1 0 0 0,-1 0 0 0 0,1-1 0 0 0,-1 1 0 0 0,0 0 0 0 0,1 0 0 0 0,-1-1 0 0 0,1 1 0 0 0,-1 0 0 0 0,0 0 0 0 0,1 0 0 0 0,-1 0 0 0 0,1 0 0 0 0,-1 0-1 0 0,0 0 1 0 0,1 0 0 0 0,-1 0 0 0 0,1 0 0 0 0,-1 0 0 0 0,0 0 0 0 0,1 0 0 0 0,-1 1 3 0 0,-1 0-9 0 0,1 0 0 0 0,-1 0 1 0 0,0 0-1 0 0,1 0 0 0 0,-1 1 0 0 0,1-1 1 0 0,0 1-1 0 0,-2 1 9 0 0,1 0-23 0 0,-15 21-53 0 0,12-15 76 0 0,1 0 0 0 0,1 1-1 0 0,0-1 1 0 0,0 1 0 0 0,1 0-1 0 0,0 1 1 0 0,2 1-53 0 0,2 0 57 0 0,5 4 83 0 0,5-1 68 0 0,-8-12-92 0 0,-1 0-1 0 0,1 0 0 0 0,0 0 1 0 0,0-1-1 0 0,0 1 0 0 0,4 1-62 0 0,14 3 184 0 0,5-3-151 0 0,35 1 137 0 0,-40-5-162 0 0,-4 0-53 0 0,0-1-65 0 0,0 0-79 0 0,0-1-95 0 0,-1 1-129 0 0,19-1-605 0 0,-10 0 267 0 0</inkml:trace>
  <inkml:trace contextRef="#ctx0" brushRef="#br0" timeOffset="31">9964 1358 13536 0 0,'0'0'306'0'0,"0"0"46"0"0,0 0 22 0 0,0 0-160 0 0,0 0-103 0 0,0 0 15 0 0,0 0-91 0 0,2 0-133 0 0,-2 1 111 0 0,1-1 39 0 0,-1 1 51 0 0,0-1 64 0 0,0 1 77 0 0,0-1 87 0 0,0 4-50 0 0,0 0-37 0 0,0 3 156 0 0,-1-1-154 0 0,1 11 346 0 0,1-9-310 0 0,-2 5 154 0 0,-6 8 51 0 0,-1-1-10 0 0,2 11 132 0 0,3 0-124 0 0,1-16-292 0 0,2 0-35 0 0,-1 0-37 0 0,1 1-39 0 0,1 1 39 0 0,0 1-1 0 0,4 13-120 0 0,-1-2 103 0 0,-4-28-244 0 0,1-1 41 0 0,-1 1 39 0 0,0 0 32 0 0,0 1 57 0 0,0 0 85 0 0,1 5 430 0 0,0-4-399 0 0,-1-1-130 0 0,0-1-65 0 0,0 1-77 0 0,1 0-92 0 0,-1-1-41 0 0,0 0-81 0 0,0 0-88 0 0,0 0-95 0 0,0 0-103 0 0,0 0-111 0 0,0 0-119 0 0,0 0-127 0 0,0-1 536 0 0,0 0-54 0 0,0 0-48 0 0,0 0-41 0 0,0 0-166 0 0,0 0-40 0 0,0 0-201 0 0,0 0-542 0 0</inkml:trace>
  <inkml:trace contextRef="#ctx0" brushRef="#br0" timeOffset="32">9812 1523 11048 0 0,'-2'0'-20'0'0,"0"0"35"0"0,-2 0 99 0 0,1-1 350 0 0,6-1-264 0 0,0 0-138 0 0,1 0-39 0 0,-3 1 279 0 0,0 1-62 0 0,0-1-54 0 0,0 1-47 0 0,0 0-21 0 0,0-1-42 0 0,3 1 46 0 0,-3 0-48 0 0,1 0 63 0 0,-1 0 5 0 0,0 0 54 0 0,1 0 16 0 0,-1 0 50 0 0,1-1 57 0 0,-1 1 62 0 0,20-6 323 0 0,1 0-65 0 0,1 0-70 0 0,0 1-71 0 0,-7 1-208 0 0,0 1-34 0 0,0-1-36 0 0,-1 0-36 0 0,1 0-37 0 0,-1-1-39 0 0,0 1-39 0 0,0-2-40 0 0,14-5 5 0 0,9-3 53 0 0,6 0-87 0 0,-30 10 3 0 0,-1 1 1 0 0,1 1-1 0 0,-1 0 1 0 0,1 1-1 0 0,4 0-3 0 0,-16 1 1 0 0,0 0 0 0 0,0 0 0 0 0,0 0 0 0 0,-1 1 0 0 0,1-1 0 0 0,0 1-1 0 0,0-1 1 0 0,0 1 0 0 0,0 0-1 0 0,0 0 13 0 0,0 0 0 0 0,0 0 0 0 0,-1 1-1 0 0,1-1 1 0 0,0 0 0 0 0,-1 1 0 0 0,1-1 0 0 0,-1 1 0 0 0,1 0-1 0 0,-1-1 1 0 0,0 1 0 0 0,0 0-13 0 0,1 1 24 0 0,-1 0 0 0 0,1 0 1 0 0,-1-1-1 0 0,0 1 0 0 0,0 1 0 0 0,0-1 0 0 0,-1 0 0 0 0,1 0-24 0 0,-1 16 77 0 0,-4 11 58 0 0,-2-11-94 0 0,0 3-32 0 0,5-18 2 0 0,0 0 0 0 0,0 0 0 0 0,0 0 0 0 0,-1 0 0 0 0,0 0 0 0 0,0 2-11 0 0,-7 12 60 0 0,7-14-41 0 0,0 0 0 0 0,0 0 0 0 0,0 0-1 0 0,-1 0 1 0 0,1 0 0 0 0,-1-1 0 0 0,0 1 0 0 0,-2 1-19 0 0,3-1 31 0 0,-3 2 0 0 0,2-4 28 0 0,-2 0 46 0 0,5-2-99 0 0,0 0 0 0 0,0 0 0 0 0,-1 0 0 0 0,1 0 0 0 0,0 0 0 0 0,0 0 0 0 0,0 0 0 0 0,0 0-1 0 0,0 0 1 0 0,-1 0 0 0 0,1 0 0 0 0,0 0 0 0 0,0 0 0 0 0,0 0 0 0 0,0 0 0 0 0,0 0-1 0 0,0 0 1 0 0,0 0 0 0 0,-1-1 0 0 0,1 1 0 0 0,0 0 0 0 0,0 0 0 0 0,0 0 0 0 0,0 0 0 0 0,0 0-1 0 0,0 0 1 0 0,0 0 0 0 0,0-1 0 0 0,0 1 0 0 0,0 0 0 0 0,-1 0 0 0 0,1 0 0 0 0,0 0 0 0 0,0 0-1 0 0,0-1 1 0 0,0 1 0 0 0,0 0 0 0 0,0 0 0 0 0,0 0 0 0 0,0 0 0 0 0,0 0 0 0 0,0-1 0 0 0,0 1-6 0 0,0-5 127 0 0,0 3-111 0 0,0 2-37 0 0,1-2 32 0 0,-1-1 0 0 0,0 1 0 0 0,0-1 0 0 0,1 1-1 0 0,-1 0 1 0 0,1-1 0 0 0,0 1 0 0 0,0 0 0 0 0,0-1-1 0 0,0 1-10 0 0,1-1 7 0 0,0-1 0 0 0,0 1 0 0 0,1 0 0 0 0,-1 0 0 0 0,1 0 0 0 0,0 0-7 0 0,7-6-4 0 0,0 1 0 0 0,1 0 0 0 0,6-3 4 0 0,11-9 6 0 0,6-4-15 0 0,4 4-35 0 0,2 2-50 0 0,0 4-60 0 0,-39 13-27 0 0,1 1 40 0 0,-1-1 36 0 0,1 1 34 0 0,1-1 16 0 0,0 0 92 0 0,0-1 77 0 0,5 0 250 0 0,-6 1-280 0 0,0 0-36 0 0,1 0-54 0 0,0 1-81 0 0,-1-1-98 0 0,1 0-117 0 0,-1 1-54 0 0,1-1-104 0 0,-1 1-116 0 0,-1 0 242 0 0,0 0-34 0 0,0 0-34 0 0,1-1-36 0 0,-1 1-36 0 0,0 0-39 0 0,0 0-40 0 0,1 0-40 0 0,-1 0-43 0 0,0 0-44 0 0,2 0-1528 0 0,2 0-1245 0 0</inkml:trace>
  <inkml:trace contextRef="#ctx0" brushRef="#br0" timeOffset="33">10633 1409 11976 0 0,'0'0'266'0'0,"-1"0"52"0"0,0 1-110 0 0,-1 1-43 0 0,-2 2-16 0 0,2-2-55 0 0,-5 2-184 0 0,0 1 116 0 0,0 0 99 0 0,0 0 87 0 0,1-1 49 0 0,0 1 50 0 0,-5 4 292 0 0,-11 13 909 0 0,16-15-1103 0 0,1 1-60 0 0,2-2-73 0 0,-2 1 64 0 0,0 0-45 0 0,0 1-41 0 0,1 0-37 0 0,-5 9 126 0 0,2 0-95 0 0,6-14-211 0 0,0 0 0 0 0,1 0 0 0 0,-1 0 0 0 0,1 0 0 0 0,-1 1 1 0 0,1-1-1 0 0,0 0 0 0 0,0 1 0 0 0,0-1 0 0 0,1 0 1 0 0,-1 0-1 0 0,1 0 0 0 0,0 3-37 0 0,10 14 249 0 0,-10-19-217 0 0,1 0 0 0 0,-1 0-1 0 0,0 0 1 0 0,0-1 0 0 0,1 1-1 0 0,-1 0 1 0 0,1-1 0 0 0,-1 1-1 0 0,1-1 1 0 0,-1 0 0 0 0,1 1-1 0 0,-1-1 1 0 0,1 0 0 0 0,-1 0-1 0 0,1 0 1 0 0,-1 0 0 0 0,1 0-1 0 0,-1 0 1 0 0,1 0 0 0 0,-1 0-1 0 0,1-1-31 0 0,18-3 259 0 0,-5-1-87 0 0,-5 1-43 0 0,0 0 0 0 0,-1-1 0 0 0,6-3-129 0 0,5-7 140 0 0,-4-3-48 0 0,17-34 24 0 0,-13 16-81 0 0,-5 6-57 0 0,-1-1-63 0 0,-10 24 11 0 0,1 3 74 0 0,2 0-43 0 0,-1-2-73 0 0,-5 6 36 0 0,-1 0-10 0 0,2 6 69 0 0,2 2-43 0 0,5 16-81 0 0,-9-22 135 0 0,1 1 1 0 0,-1-1-1 0 0,1 1 1 0 0,-1-1-1 0 0,0 0 1 0 0,0 1-1 0 0,0-1 0 0 0,0 1 1 0 0,-1-1-1 0 0,1 0 1 0 0,-1 1-1 0 0,1-1 1 0 0,-1 0-1 0 0,0 2 10 0 0,0-2 5 0 0,0 1 0 0 0,1-1 0 0 0,0 0 0 0 0,-1 1 0 0 0,1-1-1 0 0,0 0 1 0 0,0 1 0 0 0,0-1 0 0 0,1 0 0 0 0,-1 1 0 0 0,0-1-5 0 0,1 19 10 0 0,-1-18-18 0 0,0 1-1 0 0,0 0 1 0 0,0-1-1 0 0,1 1 1 0 0,-1-1-1 0 0,1 1 1 0 0,0-1-1 0 0,0 1 1 0 0,1 2 8 0 0,0-2-1 0 0,-1 1 1 0 0,0-1-1 0 0,0 0 1 0 0,0 1-1 0 0,-1-1 0 0 0,1 1 1 0 0,0 8 48 0 0,0-5 69 0 0,-1-3-14 0 0,-2 0 39 0 0,2-5 197 0 0,1-3-102 0 0,0-1-85 0 0,0-1-67 0 0,0-4-46 0 0,3-13-59 0 0,-3 16 39 0 0,0 1 36 0 0,0 1-52 0 0,0-1 0 0 0,0 1 0 0 0,1 0-1 0 0,-1 0 1 0 0,2-2-3 0 0,5-17-12 0 0,-7 22 3 0 0,-1-1 1 0 0,1 0-1 0 0,0 1 0 0 0,-1-1 1 0 0,1 1-1 0 0,0-1 1 0 0,0 1-1 0 0,0-1 1 0 0,1 1-1 0 0,-1 0 1 0 0,0-1-1 0 0,0 1 1 0 0,1 0-1 0 0,0-1 9 0 0,0 1-17 0 0,-1-1 1 0 0,1 1-1 0 0,0-1 0 0 0,-1 0 0 0 0,1 0 1 0 0,-1 1-1 0 0,0-1 0 0 0,1-2 17 0 0,5-11-112 0 0,-6 11 85 0 0,0 0 1 0 0,1 1 0 0 0,0-1 0 0 0,-1 1 0 0 0,1-1-1 0 0,0 1 1 0 0,1 0 0 0 0,-1 0 0 0 0,1 0-1 0 0,-1 0 1 0 0,1 0 0 0 0,0 0 0 0 0,0 1-1 0 0,0-1 27 0 0,21-11-92 0 0,-6 4 34 0 0,-2 0-26 0 0,-15 9 79 0 0,0 1 1 0 0,0-1-1 0 0,0 1 1 0 0,0 0-1 0 0,0-1 0 0 0,0 1 1 0 0,-1 0-1 0 0,1-1 1 0 0,0 1-1 0 0,0 0 1 0 0,0 0-1 0 0,0 0 1 0 0,0 0-1 0 0,0 0 0 0 0,1 0 5 0 0,13 6 2 0 0,-11-2 31 0 0,1-1 0 0 0,-1 1 0 0 0,0 0 0 0 0,3 4-33 0 0,-4-5 29 0 0,-1 0-1 0 0,0 0-1 0 0,-1 0 1 0 0,1 0-1 0 0,-1 0 1 0 0,1 1-1 0 0,-1-1 1 0 0,0 0-1 0 0,-1 1 0 0 0,1 0-27 0 0,4 22 234 0 0,-4-20-135 0 0,2 24 289 0 0,-1-5 8 0 0,-1-13-237 0 0,-1 0 50 0 0,0-7-81 0 0,0 0 0 0 0,0-1 0 0 0,1 1 0 0 0,-1 0 0 0 0,1 0 0 0 0,1 2-128 0 0,-2-6 150 0 0,0-1-12 0 0,0 0-2 0 0,0 0 0 0 0,0 0-6 0 0,0 0-30 0 0,0 0-18 0 0,0 0-2 0 0,0 0 2 0 0,0 0 4 0 0,0 0 2 0 0,4-3 10 0 0,-1-2-36 0 0,-1-4-24 0 0,1-5-22 0 0,1-3 18 0 0,1 4-8 0 0,-1 1-57 0 0,-2 0-48 0 0,1-1-36 0 0,-3 8 35 0 0,1-1-1 0 0,0 0 0 0 0,1 1 1 0 0,-1-1-1 0 0,1 1 1 0 0,0 0-1 0 0,1 0 1 0 0,-1-1-1 0 0,1 1 0 0 0,0 1 1 0 0,2-4 80 0 0,15-13-306 0 0,3 2 59 0 0,3 5 73 0 0,2 5 88 0 0,-25 8 77 0 0,0 1 0 0 0,0 0 1 0 0,-1 0-1 0 0,1 0 0 0 0,0 0 1 0 0,0 1-1 0 0,-1-1 0 0 0,1 1 1 0 0,0 0-1 0 0,0-1 0 0 0,-1 1 1 0 0,1 0-1 0 0,0 1 9 0 0,0-1-11 0 0,-1 1 0 0 0,1-1-1 0 0,-1 1 1 0 0,0-1 0 0 0,1 1 0 0 0,-1 0 0 0 0,0 0 0 0 0,0 0 0 0 0,-1 0-1 0 0,1 0 1 0 0,0 0 0 0 0,-1 1 0 0 0,1-1 0 0 0,-1 1 0 0 0,0-1 0 0 0,0 1 0 0 0,0-1-1 0 0,0 1 1 0 0,0-1 0 0 0,0 1 0 0 0,0 2 11 0 0,1 6-6 0 0,0 1 0 0 0,1 0 0 0 0,3 4 6 0 0,-1 1 21 0 0,0 1 37 0 0,0-5 12 0 0,-4-11-52 0 0,0 1 1 0 0,0-1-1 0 0,-1 1 0 0 0,1-1 0 0 0,0 1 1 0 0,-1-1-1 0 0,0 1 0 0 0,1 2-18 0 0,-1 1 28 0 0,1-1-1 0 0,0 1 0 0 0,0 0 0 0 0,2 5-27 0 0,2 12 47 0 0,-5-22-331 0 0,1 1 112 0 0,-1 0 99 0 0,1 0 81 0 0,0-1 65 0 0,0 1 49 0 0,5 6 671 0 0,-4-5-629 0 0,-1-2-120 0 0,0 0-34 0 0,0 0-48 0 0,1 1-64 0 0,-1-1-73 0 0,1 0-81 0 0,-1 0-119 0 0,1 0-115 0 0,-2 0 198 0 0,1-1-33 0 0,0 0-33 0 0,0 1-37 0 0,0-1-37 0 0,-1 1-38 0 0,1-1-39 0 0,0 0-42 0 0,0 1-43 0 0,-1-1-44 0 0,1 0-45 0 0,0 0-47 0 0,-1 0-627 0 0,0 0-37 0 0,0 0-2922 0 0</inkml:trace>
  <inkml:trace contextRef="#ctx0" brushRef="#br0" timeOffset="34">11621 1280 13416 0 0,'0'0'298'0'0,"0"0"46"0"0,0 0 24 0 0,0 0-151 0 0,0 0-103 0 0,0 0-31 0 0,-1 0-49 0 0,-7 2-19 0 0,1 1 81 0 0,0 0 68 0 0,-1 0 57 0 0,-1 2 131 0 0,-17 10 784 0 0,15-8-693 0 0,1 0-130 0 0,1-1-112 0 0,2 0 82 0 0,1 0-44 0 0,-7 8 152 0 0,-7 7 146 0 0,8-7-331 0 0,4 2-70 0 0,8-14-126 0 0,0 0 0 0 0,-1 0-1 0 0,1 1 1 0 0,0-1 0 0 0,0 0 0 0 0,0 0-1 0 0,0 0 1 0 0,1 0 0 0 0,-1 0 0 0 0,0 0 0 0 0,1 0-1 0 0,0 0 1 0 0,-1 0 0 0 0,1 0 0 0 0,0 0-1 0 0,0 0 1 0 0,0 0 0 0 0,0-1 0 0 0,0 1 0 0 0,1 0-1 0 0,-1-1 1 0 0,0 1 0 0 0,1-1 0 0 0,-1 1-1 0 0,2 0-9 0 0,18 14 159 0 0,13 6-31 0 0,-8-6-43 0 0,5 3 51 0 0,-11-9 67 0 0,-18-10-178 0 0,-1 1 0 0 0,0-1 0 0 0,0 1 0 0 0,0 0 1 0 0,1-1-1 0 0,-1 1 0 0 0,0 0 0 0 0,0 0 0 0 0,0-1 0 0 0,0 1 0 0 0,0 0 0 0 0,0 1-25 0 0,0-1 167 0 0,1 2 189 0 0,0 3-36 0 0,-2 2-42 0 0,0-3-52 0 0,0-4-142 0 0,-1 4 134 0 0,-2 0-40 0 0,-6 3 91 0 0,-12 4 122 0 0,5-7-224 0 0,-1 0-62 0 0,-37 5 36 0 0,43-8-139 0 0,-1-1-36 0 0,-13 2-122 0 0,9-2-3 0 0,-7 2-127 0 0,20-2 24 0 0,1-1 46 0 0,-1 0 40 0 0,1 0 36 0 0,-1-1 12 0 0,1 1 35 0 0,-5-3-63 0 0,2 2 40 0 0,2 0-25 0 0,-2 1 30 0 0,1-1-104 0 0,0 1-93 0 0,-1-1-85 0 0,1 1-74 0 0,1-1-64 0 0,-1 0-56 0 0,1 0-44 0 0,2 1 308 0 0,1 0 80 0 0,0 0 9 0 0,-1 0-37 0 0,1 0 8 0 0,0-1-37 0 0,0 1-45 0 0,0 0-49 0 0,0 0-53 0 0,-1-1-49 0 0,1 1-44 0 0,0-1-38 0 0,0 1-159 0 0,-1-1-38 0 0,0-1-1682 0 0</inkml:trace>
  <inkml:trace contextRef="#ctx0" brushRef="#br0" timeOffset="35">11719 1432 15144 0 0,'14'0'76'0'0,"3"1"-19"0"0,3 0 11 0 0,-6 0 38 0 0,0-1 58 0 0,3 0 95 0 0,-11 1 101 0 0,-2 0-104 0 0,0 1-88 0 0,0 1-69 0 0,-1 0-51 0 0,0 8-75 0 0,-3-6 56 0 0,0-2-41 0 0,0 0 105 0 0,0-1 35 0 0,0 1 39 0 0,0 1 248 0 0,0 4 408 0 0,0-5-584 0 0,0 0-44 0 0,0 3 347 0 0,-1 0-52 0 0,1 1 68 0 0,-1-1-60 0 0,-2 0-45 0 0,-1 0-34 0 0,1-2-23 0 0,0 0-37 0 0,-2 8 259 0 0,2-3-229 0 0,0 1-49 0 0,-1 6 232 0 0,2 1-168 0 0,2-5-207 0 0,1-2-105 0 0,0-2-88 0 0,2-2 12 0 0,-3-5-65 0 0,0-1-38 0 0,0 0-142 0 0,0 0-26 0 0,1 0 19 0 0,0 0 52 0 0,0 0 47 0 0,-1 0 41 0 0,1 0 13 0 0,0 0 76 0 0,-1 0 51 0 0,2 0 116 0 0,-2 0-122 0 0,1 0-63 0 0,-1 0-44 0 0,0 0-51 0 0,1 0-61 0 0,-1 0-40 0 0,1 0-62 0 0,-1 0-69 0 0,1 0-75 0 0,-1 0-82 0 0,1 0-89 0 0,0 0-94 0 0,0 0-102 0 0,-1 0 274 0 0,0 0-67 0 0,0 0-59 0 0,0 0-51 0 0,0 0-198 0 0,0 0-51 0 0,0 0-238 0 0,0 0-647 0 0</inkml:trace>
  <inkml:trace contextRef="#ctx0" brushRef="#br0" timeOffset="36">12042 1243 15696 0 0,'2'0'89'0'0,"0"-1"-34"0"0,0 1-22 0 0,0-1-39 0 0,2 1-31 0 0,-2-1 46 0 0,1 1 52 0 0,-1 0 70 0 0,0-1 49 0 0,1 1 78 0 0,-1 0 90 0 0,2 0 102 0 0,-4 0-355 0 0,0 2-56 0 0,3 14 447 0 0,-1-2 41 0 0,-1-4 84 0 0,-1-1 0 0 0,0 1 0 0 0,-1 3-611 0 0,-1 4 754 0 0,1-7-331 0 0,0 1-36 0 0,0-1-45 0 0,1 1-52 0 0,-1 2 69 0 0,0 0-37 0 0,-1 0-37 0 0,0 0-38 0 0,0 1-35 0 0,1-1-41 0 0,-1 1-42 0 0,2 0-43 0 0,-2 35 59 0 0,-1-26-110 0 0,-1 0-69 0 0,1-12-26 0 0,0-1-34 0 0,2-9-121 0 0,1 0 292 0 0,0 0-45 0 0,0-1-43 0 0,0 1-39 0 0,0-1-39 0 0,0 0-35 0 0,-1 1-222 0 0,0-1 83 0 0,1 0-38 0 0,-1 1-396 0 0,0-1-269 0 0,-2-1-634 0 0,1 0-16 0 0,0 1 623 0 0,1-1 263 0 0,0 1 410 0 0,1-1 34 0 0,-1 1-101 0 0,1-1 239 0 0,-1 1 34 0 0,1 0 37 0 0,0 0 38 0 0,0-1 41 0 0,-1 1 43 0 0,1-1-651 0 0,-1 0-66 0 0,0-1-55 0 0,1 1-45 0 0,-1-1-513 0 0,0-1-598 0 0,-1 0-1018 0 0</inkml:trace>
  <inkml:trace contextRef="#ctx0" brushRef="#br0" timeOffset="37">12068 1449 12096 0 0,'7'0'290'0'0,"-1"0"-41"0"0,0 0-40 0 0,1-1-35 0 0,1 1 23 0 0,1-1-56 0 0,5 1-10 0 0,0 2-64 0 0,-11-2 6 0 0,0 1 53 0 0,0 0 47 0 0,0-1 42 0 0,1 2 224 0 0,0-1 75 0 0,9 6 1352 0 0,-8-3-1144 0 0,-2-2-409 0 0,-1 0-49 0 0,1 1-60 0 0,-1 0-69 0 0,7 7 696 0 0,0 0-35 0 0,-2 2-39 0 0,-1 0-45 0 0,0 1-49 0 0,0-1-56 0 0,-1 1-60 0 0,0 0-66 0 0,1 1-29 0 0,-1-1-94 0 0,-3-5-207 0 0,-4 5-64 0 0,2-6-42 0 0,0-7-270 0 0,0 1 52 0 0,0-1 46 0 0,-1 1 44 0 0,1-1 38 0 0,0 1 36 0 0,0 0 80 0 0,-1 0 136 0 0,-1 2 634 0 0,2-2-691 0 0,0-1-37 0 0,-1 1-54 0 0,1 0-44 0 0,-1-1-50 0 0,1 1-59 0 0,0-1-65 0 0,-1 1-75 0 0,1 0-80 0 0,0-1-88 0 0,-1 1-97 0 0,1-1-103 0 0,0 1-111 0 0,0 0-118 0 0,0-1-126 0 0,-1 1 429 0 0,1-1-35 0 0,0 0-35 0 0,0 0-35 0 0,0 1-38 0 0,0-1-38 0 0,0 0-725 0 0,0 0-39 0 0,0 0-330 0 0,0 0-944 0 0</inkml:trace>
  <inkml:trace contextRef="#ctx0" brushRef="#br0" timeOffset="38">12155 1249 12928 0 0,'83'-9'297'0'0,"-72"7"-258"0"0,-1 0 44 0 0,1-1 60 0 0,2-2 121 0 0,4-7 160 0 0,-13 7-327 0 0,1-1-40 0 0,-1 1-113 0 0,-4 1 71 0 0,1 1 42 0 0,-1-1 100 0 0,-1 0 113 0 0,0 1 58 0 0,-1 0 108 0 0,1 0 120 0 0,0 2-229 0 0,0 0 36 0 0,1 0 45 0 0,0 0-106 0 0,0 0-48 0 0,2-1-9 0 0,-1 1-23 0 0,-1 0-17 0 0,0 0 47 0 0,-1 0 105 0 0,0 1 221 0 0,1-1-60 0 0,-1 1-57 0 0,0 1-55 0 0,0-1-51 0 0,0 1-49 0 0,1 0-45 0 0,-1 1-44 0 0,0-1-40 0 0,0 1-38 0 0,0 1 39 0 0,-1 2-117 0 0,1-1-94 0 0,0 0-51 0 0,0 1-37 0 0,-1 8-372 0 0,1-8 318 0 0,0-1 74 0 0,1-2 91 0 0,0 0 34 0 0,2 7-334 0 0,0-3 36 0 0,0-1-38 0 0,1-1-106 0 0,0-1-32 0 0,0 1-111 0 0,-1-3 234 0 0,0 1-34 0 0,-1 0-36 0 0,1 0-39 0 0,-1-2 269 0 0,9 9-1650 0 0</inkml:trace>
  <inkml:trace contextRef="#ctx0" brushRef="#br0" timeOffset="39">12527 1366 11664 0 0,'-4'3'86'0'0,"2"0"91"0"0,-1 8 556 0 0,3-7-563 0 0,-1 0-54 0 0,0-1-78 0 0,-1 1-97 0 0,-3 4 22 0 0,-1 0 54 0 0,-2 0 73 0 0,0 0 91 0 0,2-2-1 0 0,0-1 55 0 0,1-1 58 0 0,0 0 65 0 0,-8 7 295 0 0,-19 11 928 0 0,12-9-661 0 0,11-6-497 0 0,-1 0-36 0 0,-3 6 269 0 0,-1 1-73 0 0,1 2-80 0 0,2-2-84 0 0,11-14-406 0 0,0 0 0 0 0,0 0-1 0 0,0 0 1 0 0,0 1 0 0 0,0-1-1 0 0,0 0 1 0 0,0 0-1 0 0,0 0 1 0 0,0 1 0 0 0,0-1-1 0 0,0 0 1 0 0,0 0 0 0 0,0 0-1 0 0,0 0 1 0 0,0 1-1 0 0,0-1 1 0 0,0 0 0 0 0,0 0-1 0 0,0 0 1 0 0,0 1 0 0 0,0-1-1 0 0,0 0 1 0 0,1 0-1 0 0,-1 0 1 0 0,0 0 0 0 0,0 0-1 0 0,0 1 1 0 0,0-1 0 0 0,0 0-1 0 0,0 0 1 0 0,1 0-1 0 0,-1 0 1 0 0,0 0 0 0 0,0 0-1 0 0,0 0 1 0 0,0 1 0 0 0,1-1-1 0 0,-1 0 1 0 0,0 0-1 0 0,0 0 1 0 0,0 0 0 0 0,1 0-1 0 0,-1 0 1 0 0,0 0 0 0 0,0 0-1 0 0,0 0 1 0 0,1 0-1 0 0,-1 0 1 0 0,0 0 0 0 0,0 0-1 0 0,0 0-12 0 0,7 0 258 0 0,-3 0-182 0 0,-2 0-48 0 0,22-9 177 0 0,1-4-87 0 0,-2 1-111 0 0,10-8 7 0 0,-3-5-80 0 0,-1 1-58 0 0,3 4-45 0 0,-30 19 155 0 0,24-11-129 0 0,2 2 35 0 0,-25 9 99 0 0,0 1-1 0 0,0-1 1 0 0,-1 1-1 0 0,1-1 0 0 0,0 1 1 0 0,0 0-1 0 0,0 0 1 0 0,-1 1-1 0 0,1-1 1 0 0,0 0-1 0 0,0 1 0 0 0,-1 0 1 0 0,1-1-1 0 0,0 1 1 0 0,-1 0-1 0 0,1 1 1 0 0,-1-1-1 0 0,1 0 0 0 0,1 2 10 0 0,5 3-64 0 0,1 1 48 0 0,4 18 15 0 0,-9-13 27 0 0,2-2 49 0 0,-5-4-32 0 0,1 0 1 0 0,0 0-1 0 0,-1-1 0 0 0,0 2 0 0 0,-1-1 0 0 0,1 2-43 0 0,5 17 169 0 0,0 0 46 0 0,-6-15-62 0 0,-1-8 9 0 0,0 0 4 0 0,2 20 153 0 0,-2-20-174 0 0,-4 8 285 0 0,3-7-230 0 0,0-2 82 0 0,-25-35-52 0 0,17 17-211 0 0,5-1-70 0 0,4-5-81 0 0,1 17 59 0 0,0 0-1 0 0,1 0 1 0 0,0 0-1 0 0,1-5 74 0 0,1 3-108 0 0,-1 0 1 0 0,2 0-1 0 0,-1 0 0 0 0,1 1 0 0 0,4-6 108 0 0,3-2-138 0 0,1 4 43 0 0,13-7-112 0 0,-21 16 180 0 0,-1 0 0 0 0,1 0 0 0 0,0 0 0 0 0,0 1 0 0 0,0-1 27 0 0,-1 2-11 0 0,0-1 1 0 0,0 0-1 0 0,0 1 0 0 0,-1 0 1 0 0,1 0-1 0 0,3 1 11 0 0,-3-1 1 0 0,-1 1 0 0 0,1 0 0 0 0,-1 0 0 0 0,0 0 0 0 0,1 0-1 0 0,-1 0 1 0 0,3 2-1 0 0,7 5-7 0 0,21 18 91 0 0,-20-13-81 0 0,24 29 14 0 0,-3 3 84 0 0,-30-39-102 0 0,5 6 100 0 0,-4-6-91 0 0,0 1-66 0 0,3 3-98 0 0,-8-10-139 0 0,-1 0 86 0 0,0 0 76 0 0,0 0 66 0 0,0 1 78 0 0,0-1 110 0 0,1 1 69 0 0,0 0 326 0 0,-1-1-388 0 0,0 1-38 0 0,1-1-50 0 0,-1 0-66 0 0,0 1-78 0 0,1-1-94 0 0,-1 0 42 0 0,0 0-34 0 0,0 0-38 0 0,1 0-40 0 0,-1 1-43 0 0,0-1-44 0 0,0 0-47 0 0,0 0-49 0 0,1 0-52 0 0,-1 0-54 0 0,0 0-57 0 0,0 0-58 0 0,0 0-61 0 0,0 0-64 0 0,0 0-65 0 0,1 0-68 0 0,0-1-838 0 0,0 0-54 0 0,2 0-696 0 0</inkml:trace>
  <inkml:trace contextRef="#ctx0" brushRef="#br0" timeOffset="40">13150 1194 10960 0 0,'0'0'322'0'0,"3"0"-91"0"0,1 1-112 0 0,-1-1-55 0 0,0 1-40 0 0,4 1 10 0 0,0 0 63 0 0,-1 1 58 0 0,1 1 50 0 0,-1 0 45 0 0,-1 1 37 0 0,7 5 375 0 0,15 26 1418 0 0,-21-28-1668 0 0,-1 0-36 0 0,1 0-35 0 0,-1 0-65 0 0,1 0-78 0 0,-1-1-90 0 0,5 6 183 0 0,0 0 56 0 0,6 10 325 0 0,20 31 1025 0 0,-25-37-1231 0 0,-1-1-63 0 0,4 13 272 0 0,-11-22-463 0 0,1 0 0 0 0,-1-1 0 0 0,1 1-1 0 0,2 2-211 0 0,-4-8 29 0 0,2 4 78 0 0,0 1-1 0 0,0-1 0 0 0,-1 1 1 0 0,1-1-1 0 0,-1 1 1 0 0,0 0-1 0 0,-1 0 1 0 0,1 0-1 0 0,-1 0 1 0 0,0 1-1 0 0,0 2-106 0 0,-1-2 95 0 0,2 24 322 0 0,-2-15-252 0 0,-3-1-42 0 0,-1 14 114 0 0,-4 15 116 0 0,-2-13-87 0 0,5-22-196 0 0,-1 1 0 0 0,0 0 0 0 0,0-1 0 0 0,-1 0-1 0 0,0-1 1 0 0,-1 1 0 0 0,1-1 0 0 0,-2 0 0 0 0,1-1-1 0 0,-1 1 1 0 0,-4 1-70 0 0,-1 1 130 0 0,0-1 0 0 0,-9 4-130 0 0,-21 9 122 0 0,20-12-105 0 0,0-2-35 0 0,0 0-39 0 0,0-1-44 0 0,0 0-48 0 0,0-1-53 0 0,17-5 220 0 0,-1 1-114 0 0,0-1-101 0 0,0 1-86 0 0,-4 0-232 0 0,1 0-104 0 0,-25 3-1661 0 0,29-4 1828 0 0,-1-1 42 0 0,-16 4-1244 0 0</inkml:trace>
  <inkml:trace contextRef="#ctx0" brushRef="#br0" timeOffset="41">20412 476 12528 0 0,'0'0'281'0'0,"0"0"40"0"0,0 0 22 0 0,0 0-143 0 0,0 0-96 0 0,1-2-29 0 0,1 1-43 0 0,1-1-9 0 0,-1 2 20 0 0,-1-1 46 0 0,-1 1 105 0 0,0 0 181 0 0,0 0 10 0 0,0 0-216 0 0,0 0-39 0 0,0 0 33 0 0,0 0-97 0 0,1 0-44 0 0,0 0 46 0 0,-1 0 33 0 0,1 1 62 0 0,0-1 78 0 0,-1 1 90 0 0,24 22 523 0 0,-10-3-396 0 0,-5-2-196 0 0,-6-8-184 0 0,-2 0-42 0 0,6 14 186 0 0,-3-10-51 0 0,-1 1 44 0 0,-2 0-16 0 0,0-9-94 0 0,0-1 1 0 0,-1 1-1 0 0,1-1 0 0 0,-2 0 1 0 0,1 1-1 0 0,0-1 0 0 0,-1 1-105 0 0,-1 4 169 0 0,-1 1-86 0 0,0 2-60 0 0,-9 14-57 0 0,7-19 60 0 0,4-6-19 0 0,-16 15 72 0 0,7-14 12 0 0,10-3-82 0 0,-1 0 1 0 0,0 0-1 0 0,1 0 1 0 0,-1 0-1 0 0,1-1 1 0 0,-1 1-1 0 0,1 0 1 0 0,-1 0-1 0 0,1-1 1 0 0,-1 1-1 0 0,1 0 1 0 0,-1-1-1 0 0,1 1 1 0 0,-1-1-1 0 0,1 1 1 0 0,-1 0 0 0 0,1-1-1 0 0,0 1-9 0 0,-8-11 110 0 0,2-2-45 0 0,5 11-62 0 0,1 0 0 0 0,-1-1 0 0 0,1 1 0 0 0,-1 0 0 0 0,1-1-1 0 0,0 1 1 0 0,0-1 0 0 0,0 1 0 0 0,1-1 0 0 0,-1-1-3 0 0,2-8 44 0 0,2-8-43 0 0,4-10-94 0 0,5 2 2 0 0,-1 12 95 0 0,2-1-62 0 0,-12 14 58 0 0,0 0 0 0 0,1 0-1 0 0,-1 0 1 0 0,1 0 0 0 0,0 0 0 0 0,-1 1-1 0 0,3-2 1 0 0,15-7 8 0 0,-16 9 0 0 0,0 0 0 0 0,1 1 1 0 0,0 0-1 0 0,-1-1 1 0 0,1 2-1 0 0,0-1 1 0 0,0 0-1 0 0,0 1 1 0 0,2 0-9 0 0,12 2-12 0 0,-3 0 12 0 0,-11-2 0 0 0,1 1 0 0 0,-1 0 0 0 0,1 0 0 0 0,-1 1 0 0 0,2 0 0 0 0,11 4 4 0 0,0 0-1 0 0,9 0-3 0 0,-19-4 9 0 0,10 2 74 0 0,-10-3-40 0 0,0 0 0 0 0,0-1 0 0 0,7 1-43 0 0,0-2 79 0 0,-1-1 35 0 0,1 0-35 0 0,3-2-20 0 0,8-5-18 0 0,-24 8-37 0 0,0 0-1 0 0,0 0 0 0 0,0 0 0 0 0,0 0 1 0 0,0-1-1 0 0,0 1 0 0 0,0-1 1 0 0,-1 1-1 0 0,1-1 0 0 0,-1 0 0 0 0,1 0 1 0 0,-1 0-1 0 0,1 1 0 0 0,-1-1 1 0 0,0-1-1 0 0,1 0-3 0 0,-2 0 10 0 0,1 1-1 0 0,0-1 1 0 0,-1 1 0 0 0,0-1 0 0 0,1 1-1 0 0,-1-1 1 0 0,0 1 0 0 0,0-1 0 0 0,-1 0 0 0 0,1 1-1 0 0,-1-3-9 0 0,1 2 1 0 0,-1 0 0 0 0,0 1 0 0 0,0-1 0 0 0,0 0 0 0 0,0 0-1 0 0,-1 1 1 0 0,1-1 0 0 0,-1 0 0 0 0,1 1 0 0 0,-1 0 0 0 0,0-1 0 0 0,0 1-1 0 0,0 0 1 0 0,0 0 0 0 0,0 0 0 0 0,-1 0 0 0 0,1 0 0 0 0,-1 0 0 0 0,1 1-1 0 0,-1-1 1 0 0,0 1 0 0 0,1 0 0 0 0,-1 0 0 0 0,0 0 0 0 0,0 0 0 0 0,0 0-1 0 0,0 1 1 0 0,-2-1-1 0 0,2 1-2 0 0,0 0 0 0 0,0 0 0 0 0,-1 0 0 0 0,1 1 0 0 0,0-1 0 0 0,0 1 0 0 0,0 0 0 0 0,0-1 0 0 0,0 1 0 0 0,1 1 0 0 0,-1-1 0 0 0,0 0 2 0 0,-3 3 1 0 0,1-1-1 0 0,-1 1 0 0 0,1 0 1 0 0,0 1-1 0 0,0-1 1 0 0,1 1-1 0 0,-1 0 0 0 0,1 0 1 0 0,0 1-1 0 0,1-1 1 0 0,-1 1-1 0 0,1-1 0 0 0,0 1 1 0 0,0 0-1 0 0,-6 16 19 0 0,2 0 1 0 0,0 0-1 0 0,-1 7-19 0 0,8-28 0 0 0,-2 9 0 0 0,1 0 0 0 0,0 0 0 0 0,0 1 0 0 0,1-1 0 0 0,1 1 0 0 0,-1-1 0 0 0,2 0 0 0 0,-1 1 0 0 0,2 2 0 0 0,-1-10 2 0 0,-1 1 0 0 0,1-1-1 0 0,0 0 1 0 0,0 0 0 0 0,0 0-1 0 0,0 0 1 0 0,0 0 0 0 0,1 0-1 0 0,-1-1 1 0 0,2 2-2 0 0,8 5 49 0 0,-1-5 45 0 0,-1-2-74 0 0,8 2-9 0 0,1-1-62 0 0,-6-2-34 0 0,0-1-52 0 0,-2 0-25 0 0,-1-1-49 0 0,1 0-56 0 0,-1-2-60 0 0,-7 2 300 0 0,-1 1-74 0 0,1-1-75 0 0,0 1-73 0 0,-1-1-117 0 0,1 0-91 0 0,0 0-90 0 0,0 1-90 0 0,-1-1-89 0 0,1 0-88 0 0,0 0-87 0 0,-1-1-87 0 0,3-2-1393 0 0,3-3-1343 0 0</inkml:trace>
  <inkml:trace contextRef="#ctx0" brushRef="#br0" timeOffset="42">21222 470 13760 0 0,'0'0'267'0'0,"0"1"-111"0"0,-1 0-71 0 0,-3 2 1 0 0,2-2-6 0 0,-5 5 277 0 0,0-1-112 0 0,0 0-92 0 0,0-1-73 0 0,-2 3-53 0 0,-12 8-73 0 0,15-9 66 0 0,0 0 46 0 0,-7 8 274 0 0,0-1 70 0 0,-9 9 314 0 0,11-10-122 0 0,0 1-1 0 0,1 0 0 0 0,-2 4-601 0 0,0 5 565 0 0,3 1-102 0 0,6-12-281 0 0,1 2-40 0 0,2-1-44 0 0,0 1-48 0 0,4 2 5 0 0,-3-12-27 0 0,1-1 0 0 0,-1 1-1 0 0,0-1 1 0 0,1 1 0 0 0,-1-1-1 0 0,1 0 1 0 0,0 0-1 0 0,0 0-27 0 0,-1 0 17 0 0,0-1 0 0 0,1 0 0 0 0,-1 0 0 0 0,0 0 0 0 0,1 0 0 0 0,-1 0 0 0 0,1-1 0 0 0,-1 1 0 0 0,1 0-1 0 0,0-1 1 0 0,-1 1 0 0 0,1-1 0 0 0,0 1-17 0 0,0-1 5 0 0,-1 0 0 0 0,0 0 0 0 0,1 0-1 0 0,-1 0 1 0 0,1 0 0 0 0,-1 0 0 0 0,1 0 0 0 0,-1-1 0 0 0,1 1 0 0 0,-1 0-1 0 0,0-1-4 0 0,16-6 34 0 0,-2 0-46 0 0,16-13-117 0 0,-23 14 51 0 0,0-1-1 0 0,0 0 1 0 0,-1-1 0 0 0,0 0-1 0 0,0 0 1 0 0,0 0 0 0 0,-1-1 0 0 0,-1 0-1 0 0,1-1 79 0 0,0 1-7 0 0,1 0 43 0 0,6-12 86 0 0,-9 8-99 0 0,-3 9-47 0 0,1 0-61 0 0,-1 2 47 0 0,-1 0 33 0 0,-1 0 89 0 0,1 1 73 0 0,0 1 16 0 0,-1 2 12 0 0,0 0-56 0 0,-1 1-27 0 0,-1 3-16 0 0,-1-1-3 0 0,2-2 12 0 0,-2 6 75 0 0,-2-2-58 0 0,4-5-88 0 0,1 0-1 0 0,-1-1 1 0 0,1 1 0 0 0,0 0 0 0 0,0 0 0 0 0,0 0 0 0 0,0 0-1 0 0,0 0 1 0 0,0 2-24 0 0,-6 16 154 0 0,1-2-51 0 0,-1-3 9 0 0,2 1-1 0 0,-2 8-111 0 0,7-22-284 0 0,2-1 111 0 0,0-1 69 0 0,3 1-24 0 0,-5-1 34 0 0,0 0 89 0 0,12-5-783 0 0,-6 0 341 0 0,-1-1-46 0 0,0 0-56 0 0,-1-1-64 0 0,0 1-73 0 0,-1 1-80 0 0,-3 3 458 0 0,1 1-35 0 0,0-2-430 0 0,1 0-104 0 0,-1 0-80 0 0,0 1-54 0 0,0-4-1110 0 0,1-3-1182 0 0</inkml:trace>
  <inkml:trace contextRef="#ctx0" brushRef="#br0" timeOffset="43">21380 143 13704 0 0,'0'0'306'0'0,"0"0"46"0"0,0 0 24 0 0,0 0-154 0 0,1-1-106 0 0,3 0 26 0 0,-3 0-48 0 0,0 1 107 0 0,-1-1 218 0 0,0 1 388 0 0,1 1-342 0 0,0-1-91 0 0,0 1-79 0 0,0 1-67 0 0,-1-1-68 0 0,1 1-39 0 0,1 1 17 0 0,0 3 90 0 0,-2-4-121 0 0,1-1 45 0 0,1 8 214 0 0,0-1-39 0 0,0 9 225 0 0,-1 1-117 0 0,-1 0-91 0 0,1 0-70 0 0,0 0-44 0 0,0 6 328 0 0,-2 0-1 0 0,-1 16-557 0 0,-1-10 339 0 0,2 1-61 0 0,1-4-21 0 0,-3 1-67 0 0,-1 5-24 0 0,-3 16 19 0 0,0-2 0 0 0,3-16-12 0 0,3-22-201 0 0,-2 6 86 0 0,1 2 46 0 0,1-5-75 0 0,0-2-63 0 0,0 0-77 0 0,1-4-9 0 0,0 0-44 0 0,1 0-51 0 0,0-1-56 0 0,0 1-62 0 0,0-1-67 0 0,1 0-73 0 0,0 0-79 0 0,-2-4 379 0 0,0-1 44 0 0,1 1-20 0 0,-1-1 103 0 0,1 1 79 0 0,-1-1-68 0 0,0 0-35 0 0,0 1-49 0 0,1-1-136 0 0,-1 0 78 0 0,0 0-37 0 0,0 1-234 0 0,0-1 176 0 0,0 0-34 0 0,1 1-35 0 0,-1-1-39 0 0,0 0-40 0 0,0 1-42 0 0,0-1-30 0 0,0 1-56 0 0,1-1-51 0 0,-1 0-43 0 0,0 1-177 0 0,0 0-44 0 0,1 0-214 0 0,-1 0-585 0 0</inkml:trace>
  <inkml:trace contextRef="#ctx0" brushRef="#br0" timeOffset="44">22056 524 12752 0 0,'0'0'373'0'0,"0"0"-134"0"0,0 0-110 0 0,0 0-36 0 0,0-1-54 0 0,-3-7 789 0 0,-3 4-66 0 0,-2 2-65 0 0,1 3-63 0 0,4-1-305 0 0,-13 0 577 0 0,0 3-126 0 0,0 1-113 0 0,1 1-105 0 0,0 1-93 0 0,0 2-82 0 0,1 0-74 0 0,1 2-61 0 0,-3 2-18 0 0,0 1-55 0 0,-29 33 230 0 0,27-26-203 0 0,1 3-72 0 0,10-11-58 0 0,0 1 1 0 0,1-1-1 0 0,-3 11-76 0 0,9-22 10 0 0,-1-1 0 0 0,1 1-1 0 0,0 0 1 0 0,0 0 0 0 0,0 0 0 0 0,-1-1 0 0 0,1 1-1 0 0,0 0 1 0 0,0 0 0 0 0,0 0 0 0 0,0 0 0 0 0,0-1-1 0 0,0 1 1 0 0,0 0 0 0 0,1 0 0 0 0,-1 0 0 0 0,0-1-1 0 0,0 1 1 0 0,1 0 0 0 0,-1 0 0 0 0,0 0 0 0 0,1-1-1 0 0,-1 1 1 0 0,1 0 0 0 0,-1-1-10 0 0,1 1 21 0 0,1 0 0 0 0,-1 0 0 0 0,0 0 0 0 0,0 0-1 0 0,1 0 1 0 0,-1 0 0 0 0,0-1 0 0 0,1 1 0 0 0,-1-1 0 0 0,0 1 0 0 0,1-1-1 0 0,-1 1 1 0 0,2-1-21 0 0,22 2 226 0 0,-13-4-152 0 0,-3 0-38 0 0,13-5 95 0 0,0-1-53 0 0,-13 4-58 0 0,-1 0-1 0 0,0-1 0 0 0,0 1 1 0 0,-1-1-1 0 0,1-1 0 0 0,4-4-19 0 0,25-20 40 0 0,-25 22-28 0 0,-1-1 0 0 0,-1 0 0 0 0,7-8-12 0 0,-10 9 3 0 0,2-1 9 0 0,-1 0 0 0 0,0-1 1 0 0,-1 0-1 0 0,0 0 0 0 0,2-5-12 0 0,-4 10-1 0 0,2-1 13 0 0,-14 19 91 0 0,1 13-26 0 0,4-14-2 0 0,-8 30 165 0 0,6-23-140 0 0,1 1 0 0 0,0 8-100 0 0,2-18 28 0 0,1-1 0 0 0,1 0 0 0 0,-1 1 0 0 0,1-1 0 0 0,1 0 0 0 0,0 2-28 0 0,0-6 30 0 0,-1 0 1 0 0,1 1-1 0 0,1-1 1 0 0,-1 0-1 0 0,1 0 0 0 0,1 3-30 0 0,6 1 20 0 0,1-5-58 0 0,1-5-57 0 0,0-3-57 0 0,1-2-57 0 0,-2-2-55 0 0,0 0-57 0 0,-3 0-54 0 0,0 0 59 0 0,0-3-68 0 0,0-2-99 0 0,8-20-707 0 0,-11 23 796 0 0,5-14-869 0 0,-8 15 801 0 0,1 1-38 0 0,-1 1 45 0 0,0-1-41 0 0,0 1-48 0 0,0 0-54 0 0,-1 1 54 0 0,0 0-46 0 0,1 0-49 0 0,-1 0-53 0 0,0 0-57 0 0,0 0-61 0 0,0 0-64 0 0,0 0-68 0 0,1-4-877 0 0,-1-6-986 0 0</inkml:trace>
  <inkml:trace contextRef="#ctx0" brushRef="#br0" timeOffset="45">22304 350 11000 0 0,'1'-4'0'0'0,"0"1"90"0"0,1-1 56 0 0,1-4 266 0 0,-1 4-227 0 0,-1 3 84 0 0,-1 1-200 0 0,1-1-34 0 0,4-4-33 0 0,-2 1 32 0 0,-2 1 92 0 0,0 2 134 0 0,-1 0 6 0 0,0 1 37 0 0,0 0 810 0 0,0 0 58 0 0,0 0-884 0 0,0 1-33 0 0,0-1 164 0 0,0 1-106 0 0,0 0-89 0 0,0 0-74 0 0,1 0-51 0 0,0 5 83 0 0,-1-5-113 0 0,0 1 109 0 0,0-1-43 0 0,0 0 39 0 0,-1 6 196 0 0,0 0-43 0 0,0 0-40 0 0,1 0-34 0 0,-1 7 161 0 0,1 0-95 0 0,0 1-63 0 0,-3 19 263 0 0,0-14-123 0 0,0 3-52 0 0,1 11 260 0 0,1-2-27 0 0,-2-11-247 0 0,-1 26 115 0 0,2-22-250 0 0,-2 1-47 0 0,-13 59-39 0 0,17-82-144 0 0,-1 0-67 0 0,-1-1-60 0 0,1 1-50 0 0,-2 1-154 0 0,0 0-61 0 0,-7 4-1114 0 0,7-6 953 0 0,2-1-153 0 0,1-1-419 0 0,-2-1-817 0 0,-4-4-19 0 0</inkml:trace>
  <inkml:trace contextRef="#ctx0" brushRef="#br0" timeOffset="46">22266 536 9224 0 0,'1'-5'305'0'0,"2"0"-105"0"0,0 2-107 0 0,2 0-39 0 0,4-3-32 0 0,13-4-83 0 0,-15 7 83 0 0,-2 1 55 0 0,20-5 637 0 0,0 0 68 0 0,0 2 27 0 0,34-3 1135 0 0,-22 6-801 0 0,-17 2-592 0 0,0-1-157 0 0,-11 1-242 0 0,0 1-34 0 0,15 2 239 0 0,-1 1-39 0 0,12 3 103 0 0,-1 2-46 0 0,-29-7-63 0 0,-1 1-37 0 0,-3 4 176 0 0,-5 1-111 0 0,-3 1-87 0 0,-5 2-28 0 0,-13 6 192 0 0,-2 1-40 0 0,0 2-66 0 0,1 2-61 0 0,2 2-56 0 0,2 1-51 0 0,3 2-46 0 0,4 2-41 0 0,4 2-36 0 0,9-21-19 0 0,-1 4 1 0 0,-2 0 69 0 0,6-11 5 0 0,3 2-4 0 0,-2-3 16 0 0,-2-2-81 0 0,0 1 1 0 0,0-1 0 0 0,0 0-1 0 0,1 1 1 0 0,-1-1 0 0 0,0 0-1 0 0,0 0 1 0 0,1 1-1 0 0,-1-1 1 0 0,0 0 0 0 0,1 0-1 0 0,-1 1 1 0 0,0-1 0 0 0,1 0-1 0 0,-1 0 1 0 0,0 0 0 0 0,1 0-1 0 0,-1 0 1 0 0,1 1 0 0 0,-1-1-1 0 0,0 0 1 0 0,1 0 0 0 0,-1 0-1 0 0,1 0 1 0 0,-1 0 0 0 0,0 0-1 0 0,1 0 1 0 0,-1 0-1 0 0,0 0 1 0 0,1 0-8 0 0,11-1 133 0 0,-10 0-118 0 0,0 1-1 0 0,1-1 1 0 0,-1 1 0 0 0,0-1-1 0 0,0 0 1 0 0,0 0-1 0 0,0 0 1 0 0,0 0-1 0 0,0-1 1 0 0,0 1-15 0 0,2-2 19 0 0,-2 1-1 0 0,1-1 1 0 0,0 0-1 0 0,0 0 1 0 0,1-3-19 0 0,12-19 39 0 0,-3-2-51 0 0,8-12-115 0 0,1 8-96 0 0,-13 18-19 0 0,1 1 0 0 0,11-9 242 0 0,-2 4-182 0 0,-5 6 66 0 0,-4 2 21 0 0,1 1 1 0 0,0 0-1 0 0,4-1 95 0 0,-12 7-13 0 0,1 0 1 0 0,-1 1-1 0 0,1-1 0 0 0,0 1 0 0 0,-1 0 0 0 0,1 0 13 0 0,-2 1 0 0 0,0 0-1 0 0,0-1 1 0 0,0 1-1 0 0,0 0 1 0 0,0 0-1 0 0,0 1 1 0 0,0-1 0 0 0,0 0-1 0 0,0 1 1 0 0,0-1-1 0 0,1 1 1 0 0,9 6-119 0 0,-1 2 37 0 0,-1 2 35 0 0,-2 2 33 0 0,-6-8 27 0 0,0-1-1 0 0,0 1 0 0 0,-1-1 1 0 0,1 1-1 0 0,-1 1-12 0 0,0-3 28 0 0,-1 0 0 0 0,1 1 0 0 0,-1-1-1 0 0,0 1 1 0 0,0-1 0 0 0,-1 4-28 0 0,0 19 181 0 0,1-19-120 0 0,0-1 0 0 0,-1 1 0 0 0,0-1 0 0 0,0 0 0 0 0,0 1 0 0 0,-1-1-61 0 0,1-2 43 0 0,-5 14 76 0 0,-7 11-9 0 0,6-16-33 0 0,-3-2 48 0 0,3-5-4 0 0,-1-1 40 0 0,6-7-58 0 0,-4-5-36 0 0,0-9-59 0 0,5 6-50 0 0,2 0-40 0 0,1-3-106 0 0,2 2-108 0 0,5-10-160 0 0,2 2 73 0 0,4-2 15 0 0,-9 12 169 0 0,2 1-1 0 0,-1 0 1 0 0,1 0 0 0 0,3-2 199 0 0,7-3-324 0 0,-5 4 98 0 0,5-4-19 0 0,-14 11 196 0 0,0 0 0 0 0,0 0 1 0 0,0 0-1 0 0,0 0 0 0 0,1 0 0 0 0,-1 1 49 0 0,-3 1 0 0 0,0-1-1 0 0,0 1 1 0 0,0-1-1 0 0,-1 1 1 0 0,1 0-1 0 0,0 0 1 0 0,0 0-1 0 0,0-1 1 0 0,0 1-1 0 0,0 0 1 0 0,0 0-1 0 0,-1 0 1 0 0,1 0-1 0 0,0 0 1 0 0,0 1-1 0 0,0-1 1 0 0,0 0-1 0 0,0 0 1 0 0,-1 0-1 0 0,1 1 1 0 0,0-1-1 0 0,0 1 1 0 0,0-1-1 0 0,-1 0 1 0 0,1 1-1 0 0,0-1 1 0 0,0 1-1 0 0,0 0 1 0 0,1 1 12 0 0,1 0 34 0 0,0 1-1 0 0,0-1 1 0 0,0 1 0 0 0,0-1 0 0 0,0 1 0 0 0,-1 0-1 0 0,0 0 1 0 0,1 0 0 0 0,-1 0 0 0 0,0 0 0 0 0,0 2-46 0 0,9 19 290 0 0,-1 0 34 0 0,-3-6-12 0 0,9 30 392 0 0,-13-37-506 0 0,0-1 48 0 0,-2-7-218 0 0,-1-1 46 0 0,1-1 178 0 0,1-8 373 0 0,-2 3-476 0 0,1 1-61 0 0,0-1-85 0 0,-1 1-106 0 0,3-3 122 0 0,-2 0 0 0 0,1-1 0 0 0,-1 1 0 0 0,0-2-19 0 0,2-9 14 0 0,2 1-80 0 0,-3 9 38 0 0,1-1-20 0 0,-1 1-1 0 0,1 0 1 0 0,0 0-1 0 0,1 1 1 0 0,-1-1-1 0 0,1 1 1 0 0,1-1-1 0 0,-1 1 49 0 0,0 2-46 0 0,1-1 0 0 0,-1 1-1 0 0,1 0 1 0 0,-1 0 0 0 0,1 0-1 0 0,2 0 47 0 0,5-2-54 0 0,3 2 34 0 0,-4 3 20 0 0,-4 2 2 0 0,1 0 0 0 0,-1 1-1 0 0,0 0 1 0 0,7 2-2 0 0,-4 0 31 0 0,1 1 1 0 0,-1 1-1 0 0,0-1 1 0 0,0 2-1 0 0,-1-1 1 0 0,0 2-1 0 0,5 4-31 0 0,-13-12 1 0 0,-1 0-1 0 0,1 1 1 0 0,-1-1-1 0 0,1 0 1 0 0,-1 1-1 0 0,1-1 1 0 0,-1 1-1 0 0,0-1 1 0 0,1 1 0 0 0,-1-1-1 0 0,0 1 1 0 0,1-1-1 0 0,-1 1 1 0 0,0 0-1 0 0,0-1 1 0 0,1 1 0 0 0,-1-1-1 0 0,0 1 1 0 0,0 0-1 0 0,0-1 1 0 0,0 1-1 0 0,0-1 1 0 0,0 1-1 0 0,0 0 1 0 0,0-1 0 0 0,0 1-1 0 0,0 0 1 0 0,0-1-1 0 0,0 1 1 0 0,0-1-1 0 0,-1 1 1 0 0,1-1 0 0 0,0 2-1 0 0,-1-2 1 0 0,1 1 1 0 0,0 0 0 0 0,0-1 0 0 0,-1 1 0 0 0,1 0 0 0 0,0 0 0 0 0,0-1 0 0 0,0 1 0 0 0,0 0 0 0 0,0 0 0 0 0,0-1 0 0 0,0 1 0 0 0,0 0-1 0 0,0 0 1 0 0,0-1 0 0 0,0 1 0 0 0,1 0 0 0 0,-1 0 0 0 0,0-1 0 0 0,1 1 0 0 0,-1 0 0 0 0,0-1 0 0 0,1 1 0 0 0,-1-1 0 0 0,1 1-2 0 0,9 12 11 0 0,-7-11-12 0 0,0 1 1 0 0,-1 0 0 0 0,0 0 0 0 0,1 0 0 0 0,-1 1 0 0 0,0-1 0 0 0,1 3 0 0 0,-2-3-208 0 0,0 0 62 0 0,1 0 56 0 0,-1 0 50 0 0,1 1 49 0 0,0 0 52 0 0,1 0 64 0 0,1 4 130 0 0,1 1 90 0 0,-1-3-159 0 0,-2-1-91 0 0,1 0-78 0 0,-1-1-78 0 0,0 1-82 0 0,-1-1-96 0 0,1 0-108 0 0,-1 0-34 0 0,0-1-92 0 0,0 1-99 0 0,0 0-106 0 0,-1-1-114 0 0,0 1-121 0 0,0-2 409 0 0,0 0-34 0 0,0 0-34 0 0,0-1-34 0 0,0 2-709 0 0,-1 0-36 0 0,0 6-2835 0 0,1-9 4177 0 0</inkml:trace>
  <inkml:trace contextRef="#ctx0" brushRef="#br0" timeOffset="47">5776 3929 6648 0 0,'0'0'149'0'0,"0"0"23"0"0,0 0 12 0 0,0 0-25 0 0,-3 2-127 0 0,-1-1-17 0 0,3 0 42 0 0,0-1 60 0 0,0 0 134 0 0,0 1 719 0 0,0 0-87 0 0,1-1-83 0 0,0 1-78 0 0,0-1-74 0 0,0 1-70 0 0,0-1-67 0 0,1 0-62 0 0,0 1-58 0 0,0-1-53 0 0,1 0-51 0 0,-1 0-46 0 0,1 0-41 0 0,0 1-38 0 0,2-1 66 0 0,-1 0-117 0 0,1 0-52 0 0,7-1 5 0 0,-7 1 23 0 0,-2-1-3 0 0,0 1 37 0 0,-1 0 42 0 0,0-1 52 0 0,9-2 13 0 0,0 0-44 0 0,21-2 233 0 0,-11 1-203 0 0,2-1-11 0 0,-2 2 68 0 0,0-1 0 0 0,11-4-271 0 0,-25 7 35 0 0,16-5 156 0 0,12-3 18 0 0,-20 5-134 0 0,0 2 1 0 0,1-1-1 0 0,-1 2 1 0 0,10 0-76 0 0,-5-2 10 0 0,-14 1-7 0 0,4 1-5 0 0,5 1 65 0 0,20-4 35 0 0,-1-5 34 0 0,8-2 94 0 0,-22 8-77 0 0,33-5 169 0 0,-28 5-265 0 0,-5 0-53 0 0,-1 2 0 0 0,15 0 0 0 0,-7 0 0 0 0,0-2 0 0 0,5-1 0 0 0,-21 3 0 0 0,14-3 0 0 0,-1 2 0 0 0,1 1 0 0 0,0 0 0 0 0,10 3 0 0 0,18-2 0 0 0,-21 2 0 0 0,-1-1 0 0 0,2-1 0 0 0,-5 0 0 0 0,73 0 0 0 0,-74-1 0 0 0,1 2 0 0 0,-1 1 0 0 0,0 2 0 0 0,4 1 0 0 0,32 1 0 0 0,-45-3 3 0 0,23 2 65 0 0,-32-4-75 0 0,28 0 8 0 0,7 1 1 0 0,-16 4 62 0 0,-12-3-6 0 0,12-2-37 0 0,-1 1-23 0 0,-7 0 2 0 0,0 1 0 0 0,0-1 0 0 0,5-1 0 0 0,80 2 0 0 0,-31 0 0 0 0,-66-3 0 0 0,-1 2 0 0 0,1-1 11 0 0,-2 1 42 0 0,-4-1 13 0 0,-1-1 3 0 0,-4 0-9 0 0,-1 2-49 0 0,-5 2-17 0 0,-55-3-270 0 0,25 0 123 0 0,12-1 105 0 0,-3 0-14 0 0,-1 2 51 0 0,-34 0 17 0 0,-172-13-6 0 0,-2 1 0 0 0,161 9 66 0 0,-49-6-71 0 0,73 3 35 0 0,20 1 21 0 0,-22-1 161 0 0,-1 3 0 0 0,-31 4-212 0 0,64-1 58 0 0,-13 1-43 0 0,34-2-11 0 0,-28 2 49 0 0,-2 0-53 0 0,-11-1 0 0 0,-33 1 4 0 0,-3 0 56 0 0,-29 3-60 0 0,41-4 0 0 0,43 0 0 0 0,20-1 0 0 0,0-1 0 0 0,1 0 0 0 0,-1 0 0 0 0,0 0 0 0 0,1 0 0 0 0,-1-1 0 0 0,-3 0 0 0 0,-5 1 0 0 0,-1 0 54 0 0,-1-2-41 0 0,1 0-20 0 0,-1-3-35 0 0,15 5-34 0 0,1 0-80 0 0,0 0-118 0 0,0 0 138 0 0,0 0 50 0 0,0 0-35 0 0,0 0-11 0 0,0 0-36 0 0,0 0-40 0 0,0 0-45 0 0,0 0-48 0 0,0 0-46 0 0,0 0-42 0 0,0 0-38 0 0,0 0-275 0 0,0-1-64 0 0,1 1-49 0 0,-1 0-36 0 0,2 0-801 0 0,0-1-102 0 0,2 0-937 0 0</inkml:trace>
  <inkml:trace contextRef="#ctx0" brushRef="#br0" timeOffset="48">5615 2736 7672 0 0,'0'0'224'0'0,"0"0"54"0"0,0 0 104 0 0,0 0 39 0 0,0 0 10 0 0,0 0-3 0 0,0 0-18 0 0,0 0-8 0 0,0 0-214 0 0,0 0-41 0 0,1 0 45 0 0,0 0-93 0 0,4-1-11 0 0,-3 1 6 0 0,7-1 602 0 0,1 1-32 0 0,0 0-36 0 0,0 0-42 0 0,4 1 136 0 0,-1-2-91 0 0,0 0-103 0 0,-1-1-111 0 0,-1-1-27 0 0,1 1-40 0 0,0 1-36 0 0,0 0-35 0 0,10-1 163 0 0,16-1 168 0 0,1 1-76 0 0,-17 1-268 0 0,1 0-35 0 0,-1-1-38 0 0,1-1-41 0 0,44-4 299 0 0,-23 4-210 0 0,0-4-71 0 0,13 1-46 0 0,-23 4-50 0 0,37-7 84 0 0,41-3 108 0 0,-62 3-133 0 0,2 4-37 0 0,27-8 5 0 0,-14 3-1 0 0,5-2-14 0 0,-18 3-28 0 0,-18 4-54 0 0,17 1-4 0 0,-25 2 0 0 0,19-3 0 0 0,-1 2 0 0 0,-4 0 0 0 0,9-3 0 0 0,17 0 0 0 0,-29 4 0 0 0,12 0 0 0 0,22-2 0 0 0,-54 3 0 0 0,0 0 0 0 0,17 2 0 0 0,16 0 0 0 0,-33-2-5 0 0,6 2 40 0 0,26 7 74 0 0,-46-7-66 0 0,2 1-19 0 0,-5-1-11 0 0,-1-1 1 0 0,1 1-1 0 0,-1-1 1 0 0,1 1-1 0 0,-1 0 1 0 0,1-1-1 0 0,-1 1 1 0 0,0-1-1 0 0,1 1 1 0 0,-1-1-1 0 0,0 0 1 0 0,1 1-1 0 0,-1-1 1 0 0,0 0-1 0 0,0 1-13 0 0,-1 0 14 0 0,-17 5 3 0 0,-41 11 145 0 0,33-11-187 0 0,-7 1 25 0 0,18-4 0 0 0,0 0 0 0 0,-6 0 0 0 0,-5 0 0 0 0,0 1 0 0 0,-3 3 0 0 0,9-2 0 0 0,-1-1 0 0 0,0-1 0 0 0,-20 0 0 0 0,0-1-11 0 0,-21 6 42 0 0,30-3-9 0 0,-1-2 0 0 0,-7-1-22 0 0,-2 0 20 0 0,25 0 33 0 0,0-2 0 0 0,-3 0-53 0 0,-20-1 61 0 0,0 2 83 0 0,0 0 261 0 0,-5-2-405 0 0,20-1 37 0 0,-14 0 189 0 0,-26 1-226 0 0,21 6 41 0 0,-33 1-41 0 0,-8 2 84 0 0,58-5-38 0 0,-13-2 83 0 0,8-1-41 0 0,12 2-67 0 0,10-2 6 0 0,0 0-1 0 0,0 0 0 0 0,-1-2-26 0 0,-21 1 85 0 0,-83 1 293 0 0,-1 0-90 0 0,69 3-151 0 0,6 1-13 0 0,13-5-84 0 0,-110-14 13 0 0,110 12-46 0 0,10 0-43 0 0,18 3-143 0 0,-1-1 99 0 0,1 1 76 0 0,-4-1 193 0 0,3 0-157 0 0,0 1-99 0 0,1 0-15 0 0,0-1-38 0 0,1 1-25 0 0,-1 0-39 0 0,0 0-42 0 0,1-1-48 0 0,-1 1-49 0 0,0 0-55 0 0,1-1-58 0 0,-1 1-62 0 0,1 0-602 0 0</inkml:trace>
  <inkml:trace contextRef="#ctx0" brushRef="#br0" timeOffset="49">6607 3761 10720 0 0,'0'0'157'0'0,"0"0"-38"0"0,-1 1 30 0 0,1-1-85 0 0,-2 2 9 0 0,1-2-11 0 0,1 1 46 0 0,-5 4-109 0 0,-1 2 33 0 0,2-1 36 0 0,1 0 37 0 0,2-5-9 0 0,1-1 0 0 0,0 0 1 0 0,0 0 6 0 0,0 0 1 0 0,0 0 30 0 0,0 0 130 0 0,0 0 59 0 0,0 0 12 0 0,0 0-25 0 0,0 0-106 0 0,0 0-48 0 0,0 0-10 0 0,0 0 11 0 0,2 0-104 0 0,0-2 45 0 0,0 1 39 0 0,0-1 33 0 0,2-5 338 0 0,1-4 375 0 0,-3 7-505 0 0,-1 1-43 0 0,2-1-32 0 0,-1-1 0 0 0,0 0-1 0 0,0 1 1 0 0,0-1-1 0 0,-1 0 1 0 0,1-5-303 0 0,1-8 735 0 0,-2 8-364 0 0,-1 0-36 0 0,1 0-45 0 0,-1-1-53 0 0,0-7 90 0 0,1-9 11 0 0,1-1-52 0 0,-2 9-53 0 0,0-5 21 0 0,-2 0 43 0 0,-6-55 785 0 0,4 45-664 0 0,0 6-134 0 0,1-1-90 0 0,0 1-117 0 0,2 13-91 0 0,0 1-39 0 0,-2-5 173 0 0,0 0 0 0 0,-4-14-120 0 0,-1-7 131 0 0,4 13-9 0 0,-2-25 72 0 0,-3 1-72 0 0,-2-9-32 0 0,9 42-80 0 0,-6-26 55 0 0,-1 16-66 0 0,2-1 65 0 0,5 22-64 0 0,2 6 0 0 0,0 0 0 0 0,-1 0 0 0 0,1 0 0 0 0,0 1 0 0 0,0-1 0 0 0,0 0 0 0 0,-1 0 0 0 0,1 0 0 0 0,-1 1 0 0 0,1-1 0 0 0,0 0 0 0 0,-1 0 0 0 0,1 1 0 0 0,-1-1 0 0 0,1 0 0 0 0,-1 1 0 0 0,0-1 0 0 0,0 0 0 0 0,-4 2-24 0 0,-4 7-60 0 0,3-3 31 0 0,-2 2-33 0 0,1 2-33 0 0,-3 4-75 0 0,2-6 66 0 0,1-1-37 0 0,-3 3-86 0 0,-12 12-389 0 0,7-9 298 0 0,13-11 252 0 0,0 1-36 0 0,-11 4-608 0 0,9-5 579 0 0,0-1 90 0 0,3 0-71 0 0,3-6-196 0 0,1 1 108 0 0,0 0 63 0 0,4-3 59 0 0,-6 7 92 0 0,0 0 4 0 0,-1 0 1 0 0,1 0-1 0 0,-1 0 0 0 0,1 0 1 0 0,-1 0-1 0 0,1 0 1 0 0,-1 0-1 0 0,0 0 0 0 0,1 0 1 0 0,-1 0-1 0 0,0-1 0 0 0,0 1 1 0 0,0 0-1 0 0,0 0 6 0 0,3-11-42 0 0,8-14-64 0 0,2-3 55 0 0,-2-2 54 0 0,18-56-3 0 0,-26 79 0 0 0,2 2 18 0 0,-4 5 63 0 0,-1 1-2 0 0,0 0-1 0 0,0 0 2 0 0,0 0 0 0 0,1 1 23 0 0,5 5-54 0 0,5 12 191 0 0,-3 3-68 0 0,-2-2 6 0 0,-1 0 0 0 0,0 10-178 0 0,-4-21 55 0 0,0-6-38 0 0,-1 0 1 0 0,0 0 0 0 0,0 0 0 0 0,1 0 0 0 0,-1 0 0 0 0,1 0-1 0 0,0 0 1 0 0,-1 0 0 0 0,2 0-18 0 0,2 15 120 0 0,-3-15-106 0 0,-1-1 0 0 0,0 1 0 0 0,0 0 0 0 0,1-1 0 0 0,-1 1-1 0 0,1-1 1 0 0,0 1 0 0 0,-1-1 0 0 0,1 1 0 0 0,0-1-14 0 0,4 8 94 0 0,2 7 140 0 0,1 1-3 0 0,-3-8-152 0 0,-4-8-15 0 0,-1-1-56 0 0,0 1-1 0 0,0-1 0 0 0,0 0 0 0 0,0 1 0 0 0,0-1 1 0 0,0 0-1 0 0,0 1 0 0 0,0-1 0 0 0,1 0 0 0 0,-1 1 1 0 0,0-1-1 0 0,0 0 0 0 0,0 1 0 0 0,0-1 1 0 0,1 0-1 0 0,-1 0 0 0 0,0 1 0 0 0,0-1 0 0 0,1 0 1 0 0,-1 0-1 0 0,0 1 0 0 0,1-1-7 0 0,7 10 109 0 0,-7-9-104 0 0,-1-1 0 0 0,0 1 0 0 0,1-1-1 0 0,-1 0 1 0 0,0 1 0 0 0,1-1 0 0 0,-1 1 0 0 0,1-1 0 0 0,-1 0-1 0 0,1 1 1 0 0,-1-1 0 0 0,1 0 0 0 0,-1 1 0 0 0,1-1-1 0 0,-1 0 1 0 0,1 0 0 0 0,-1 0 0 0 0,1 1 0 0 0,0-1-1 0 0,-1 0 1 0 0,1 0 0 0 0,-1 0 0 0 0,1 0 0 0 0,0 0-5 0 0,6-1-4 0 0,-1-1-64 0 0,-1-1-84 0 0,1 0-106 0 0,-3 2 82 0 0,-1-1-34 0 0,1 1-173 0 0,0-1-92 0 0,5-3-519 0 0</inkml:trace>
  <inkml:trace contextRef="#ctx0" brushRef="#br0" timeOffset="50">15218 4054 5352 0 0,'0'0'116'0'0,"0"0"17"0"0,0 0 12 0 0,0 0 39 0 0,0 0 114 0 0,0 0 43 0 0,0 0 10 0 0,0 0-55 0 0,-1 0-97 0 0,1 0-90 0 0,-1 0-40 0 0,-3 0 49 0 0,2 0-35 0 0,0 0 78 0 0,2 0-40 0 0,-1 0 35 0 0,-21 0 907 0 0,0-1-111 0 0,0 0-114 0 0,-1 1-114 0 0,0-1-111 0 0,1 0-121 0 0,-1 0-123 0 0,0 1-124 0 0,-2 0 25 0 0,-14-2 28 0 0,3 1-38 0 0,12 0-43 0 0,3 1 16 0 0,2 1 66 0 0,1 0-28 0 0,1 1-40 0 0,-17 0 137 0 0,-59 5 360 0 0,70-6-520 0 0,-4 1 19 0 0,-2-1-34 0 0,-6 0-2 0 0,0 1-55 0 0,0 1-57 0 0,0 0-57 0 0,13-2-22 0 0,-3 0 16 0 0,11 3 51 0 0,14-3-14 0 0,1-1 11 0 0,27 0-10 0 0,28 0 11 0 0,1-3-56 0 0,-22-1 78 0 0,1 1-62 0 0,131-10-193 0 0,-90 11 168 0 0,0 4 0 0 0,14 4 0 0 0,-25-2 0 0 0,64-1 8 0 0,-119-3-5 0 0,-10 0 53 0 0,-2 0 31 0 0,-1 0-47 0 0,-9 0-26 0 0,-54 3 65 0 0,34 0-54 0 0,0-3-1 0 0,-4 0-24 0 0,-58-5 14 0 0,29 4 73 0 0,0 3 0 0 0,-27 6-87 0 0,46-4 134 0 0,-30-2-134 0 0,-46-4 100 0 0,20-1-51 0 0,1 6-40 0 0,88-2 8 0 0,-16-1-33 0 0,12 0 83 0 0,3 0 77 0 0,7 0-30 0 0,0 0 32 0 0,29-1-79 0 0,11-3-47 0 0,25 0-27 0 0,11 5 36 0 0,71-2 10 0 0,-48-5-43 0 0,-8 0 4 0 0,27 4 0 0 0,40 8 0 0 0,-1 0 0 0 0,0-10 0 0 0,-144 4-12 0 0,3 0 59 0 0,-16 3 36 0 0,-19 3-39 0 0,0-2 0 0 0,-11 1-44 0 0,-8 1 50 0 0,27-5-50 0 0,-1 0 0 0 0,1-1 0 0 0,-6-1 0 0 0,-11 0 0 0 0,-50-2 0 0 0,36 0 0 0 0,-20 4 0 0 0,-132 4 114 0 0,157-5-45 0 0,1 0 44 0 0,-85-5 274 0 0,-1 1 34 0 0,76 4-269 0 0,0 0 50 0 0,15 0-25 0 0,-2 0 44 0 0,38 0-157 0 0,1 0-29 0 0,0 0-111 0 0,0 0-44 0 0,0 0 24 0 0,0 0-96 0 0,0 0-176 0 0,0 0-355 0 0,0 0 100 0 0,0 0 85 0 0,1 0 69 0 0,-1 0 64 0 0,0 1 39 0 0,2 0-730 0 0,-1 0 587 0 0,0 0-93 0 0,-1 0 257 0 0,1 0-36 0 0,0 1-2096 0 0,2 2-1403 0 0</inkml:trace>
  <inkml:trace contextRef="#ctx0" brushRef="#br0" timeOffset="51">14714 1274 4536 0 0,'0'0'133'0'0,"2"0"-5"0"0,1 0-13 0 0,-1 0-42 0 0,3 0-30 0 0,1-1-110 0 0,8 0-208 0 0,-9 0 254 0 0,0 1 95 0 0,-2-1 9 0 0,-1 1 36 0 0,1 0 39 0 0,0-1 46 0 0,-1 1 48 0 0,1 0 53 0 0,-1 0 57 0 0,1 0 61 0 0,-1-1 65 0 0,1 1 70 0 0,-1 0 75 0 0,1 0 77 0 0,-1 0 82 0 0,1 0 87 0 0,-11 0-526 0 0,0 1-108 0 0,-1 1-62 0 0,-5 1-49 0 0,-2 1-42 0 0,6-2 18 0 0,-41 6 177 0 0,-4 1-69 0 0,0-3-57 0 0,15-3-80 0 0,-1 1 52 0 0,-42 3 237 0 0,33-3-60 0 0,1 2 48 0 0,15-2-64 0 0,-1-1 42 0 0,1-1 49 0 0,0-1 58 0 0,7-4-138 0 0,-5 0 60 0 0,31 3-291 0 0,5 0-7 0 0,7-1-70 0 0,-8 0 15 0 0,109-8 42 0 0,150 4-54 0 0,-4-4 0 0 0,-214 8 0 0 0,34 2 0 0 0,36 4 0 0 0,-105-5 2 0 0,0 1 0 0 0,0-1 0 0 0,1-1 0 0 0,-1 0 0 0 0,1 0-2 0 0,-5 0-2 0 0,1-2 128 0 0,-7-1 15 0 0,-10 0-43 0 0,-8 0-64 0 0,0 1 1 0 0,-11 0-35 0 0,-41 3 12 0 0,-68 12-21 0 0,131-11 12 0 0,-37 5-3 0 0,-37 3 0 0 0,21-4-1 0 0,25-2 1 0 0,-10-1 0 0 0,-50 4 0 0 0,33-2 9 0 0,33-1 35 0 0,0-1 42 0 0,29-2-33 0 0,35 4 31 0 0,21-6-8 0 0,-14 0-33 0 0,63-2 12 0 0,65-12-59 0 0,-97 7 28 0 0,-33 4 8 0 0,25 1-27 0 0,0 2 0 0 0,17 3-5 0 0,1 1 0 0 0,-73-2-6 0 0,-3 1 17 0 0,5 1 54 0 0,-15-2 42 0 0,-1 0-37 0 0,-1 1-23 0 0,-4 0-23 0 0,-4 2 8 0 0,-30-1 29 0 0,-20 0-13 0 0,4-1 27 0 0,-5 4-75 0 0,-4 1 52 0 0,-93-3-56 0 0,104-5 49 0 0,1-1 71 0 0,-1 0 98 0 0,30 1-62 0 0,-1-1 35 0 0,-47 2 409 0 0,38 2-157 0 0,33-1-266 0 0,223 5-173 0 0,-175-4 0 0 0,0-3 0 0 0,7-2 0 0 0,34-2 0 0 0,-20 3 0 0 0,16-1 0 0 0,35 6 0 0 0,-39 0 69 0 0,36-4-69 0 0,-33-3-5 0 0,-47 4 17 0 0,-27 1 33 0 0,-21 0 22 0 0,-21 2-54 0 0,-10 2-13 0 0,10-1-1 0 0,-11-1 1 0 0,-68 1 56 0 0,0 3-44 0 0,-112 3-16 0 0,216-9-77 0 0,1-1 43 0 0,-6 1 46 0 0,0-1 51 0 0,-13-1 80 0 0,11 2-89 0 0,2 0-75 0 0,1 0-92 0 0,3 2-70 0 0,-1 0-99 0 0,1 0-115 0 0,7 0 152 0 0,0 0-35 0 0,4-2-9 0 0,1 1-45 0 0,0-1-42 0 0,0 1-37 0 0,-1-1-270 0 0,1 1-63 0 0,0-1-48 0 0,0 1-36 0 0,0-1-1494 0 0,1 1-1322 0 0</inkml:trace>
  <inkml:trace contextRef="#ctx0" brushRef="#br1" timeOffset="52">14627 4015 8864 0 0,'0'0'258'0'0,"0"0"2"0"0,0 0-153 0 0,0 0-35 0 0,7-3 194 0 0,-6 2-141 0 0,-5-1 16 0 0,4-1 186 0 0,5 0 22 0 0,1 1-169 0 0,-6 1 105 0 0,1 0-79 0 0,0-1-9 0 0,1-1-90 0 0,0-1 8 0 0,0 2 18 0 0,7-4 286 0 0,-3 0 30 0 0,-4-2-93 0 0,-1 4-160 0 0,3-1 50 0 0,1-2 61 0 0,-4 0-48 0 0,-2-10 272 0 0,0 1-63 0 0,-2 8-281 0 0,-1 0-45 0 0,2 2-15 0 0,2-1 18 0 0,0-2 10 0 0,-3 2-18 0 0,-2 2-55 0 0,5 4-59 0 0,-1 0 0 0 0,0 0 0 0 0,0 0 0 0 0,0 0 1 0 0,0 0-1 0 0,0 0 0 0 0,1-1 0 0 0,-1 1 0 0 0,1 0 0 0 0,-1 0 0 0 0,1 0 0 0 0,-1-1 0 0 0,1 1 0 0 0,0 0 0 0 0,-1 0 0 0 0,1-1 0 0 0,0 1 0 0 0,0 0 0 0 0,0-1 0 0 0,0 1 0 0 0,0 0 0 0 0,0-1 0 0 0,0 1 0 0 0,1-1-23 0 0,0-3 98 0 0,-1-1-1 0 0,1 1 0 0 0,-1-1 0 0 0,0 1 0 0 0,0-1 0 0 0,-1 1 1 0 0,0-1-1 0 0,0 1-97 0 0,-1-13 234 0 0,2 1-55 0 0,2-1-8 0 0,-1 9-44 0 0,0-1 1 0 0,-1 1-1 0 0,-1-8-127 0 0,2-22 296 0 0,-1 30-222 0 0,1 0 0 0 0,-2 0 0 0 0,1-1 0 0 0,-1 0-74 0 0,-3-23 248 0 0,3 24-116 0 0,0-1 0 0 0,0 0 0 0 0,-1 0 0 0 0,-1 1 0 0 0,-2-9-132 0 0,2 10 65 0 0,1 0-1 0 0,0 0 0 0 0,1 0 0 0 0,-1-1 0 0 0,1-2-64 0 0,0 1 84 0 0,0 0-1 0 0,-1-1 0 0 0,-2-5-83 0 0,2 5 53 0 0,0 1 1 0 0,0 0-1 0 0,1 0 0 0 0,0-1 0 0 0,1-6-53 0 0,-1-15 103 0 0,-1-11 19 0 0,2 22 76 0 0,-4-19-198 0 0,4 30 31 0 0,-1 1 0 0 0,1-1-1 0 0,1-6-30 0 0,0-21 66 0 0,-2 22-24 0 0,0 1 41 0 0,-4-28 262 0 0,3 21-219 0 0,-1 0-85 0 0,3 18-62 0 0,0-1-1 0 0,0 1 1 0 0,0 0 0 0 0,1-1-1 0 0,-1 1 1 0 0,1-1 0 0 0,0 0 21 0 0,0 1-19 0 0,0-1 0 0 0,0 1 0 0 0,-1-1-1 0 0,0 1 1 0 0,0-1 0 0 0,0 0 0 0 0,0 0 19 0 0,-1-26 3 0 0,5-1 59 0 0,0 7 91 0 0,2 1 0 0 0,8-22-153 0 0,-5 6 161 0 0,-5 24-121 0 0,-1 0-36 0 0,2-12 30 0 0,-3 1 159 0 0,-1-17-193 0 0,-1 40 5 0 0,0 0 6 0 0,-1 0 0 0 0,1 0 0 0 0,-1 0 0 0 0,1 1 0 0 0,-1-1 0 0 0,0 0 0 0 0,0 0-11 0 0,0 1-1 0 0,0 0 0 0 0,0 0 0 0 0,1 0 0 0 0,-1 0 0 0 0,1 0 0 0 0,-1-1 0 0 0,1 1 0 0 0,0 0 0 0 0,0-2 1 0 0,10-39-51 0 0,-5 26 42 0 0,-1-1 9 0 0,-1 11 0 0 0,-2 0 0 0 0,1 0 0 0 0,-1 0 0 0 0,0-1 0 0 0,0-5 0 0 0,-1 7 0 0 0,1 0 0 0 0,0-1 0 0 0,0 1 0 0 0,1-3 0 0 0,3-14 0 0 0,1-1 0 0 0,-4 20 0 0 0,-1 0 0 0 0,0 0 0 0 0,0-1 0 0 0,0 1 0 0 0,-1 0 0 0 0,1-2 0 0 0,-1-7 0 0 0,0 1 0 0 0,1 0 0 0 0,3-11 0 0 0,-4 21 0 0 0,0 0 0 0 0,0 1 0 0 0,0-1 0 0 0,0 0 0 0 0,0 0 0 0 0,-1 1 0 0 0,1-1 0 0 0,0 0 0 0 0,-1 0 0 0 0,1 1 0 0 0,-2-2 0 0 0,2 1 0 0 0,-1 1 0 0 0,1-1 0 0 0,-1 0 0 0 0,1 1 0 0 0,-1-1 0 0 0,1 0 0 0 0,0 1 0 0 0,0-1 0 0 0,0 0 0 0 0,0 0 0 0 0,0 0 0 0 0,8-20 0 0 0,-7 18 0 0 0,1 1 0 0 0,-1-1 0 0 0,1 0 0 0 0,-1 0 0 0 0,-1 0 0 0 0,1 0 0 0 0,0 0 0 0 0,-1-2 0 0 0,5-21 0 0 0,-4 23 0 0 0,0-1 0 0 0,0 1 0 0 0,-1 0 0 0 0,1 0 0 0 0,-1 0 0 0 0,0-3 0 0 0,0 1 0 0 0,0 1 0 0 0,1 0 0 0 0,-1-1 0 0 0,2-4 0 0 0,-1 6 0 0 0,-1-1 0 0 0,1 0 0 0 0,-1 0 0 0 0,0 0 0 0 0,0 0 0 0 0,0 0 0 0 0,0 1 0 0 0,0 1 0 0 0,0-1 0 0 0,0 1 0 0 0,0-1 0 0 0,1 1 0 0 0,0-1 0 0 0,0 1 0 0 0,-1 0 0 0 0,1 0 0 0 0,-1 0 0 0 0,0 0 0 0 0,0-1 0 0 0,0 1 0 0 0,0 0 0 0 0,0 0 0 0 0,-1-2 0 0 0,0 3 0 0 0,1 1 0 0 0,0-1 0 0 0,0 0 0 0 0,0 0 0 0 0,0 0 0 0 0,0 0 0 0 0,0 1 0 0 0,0-1 0 0 0,1 0 0 0 0,0-1 0 0 0,-1 1 0 0 0,0 1 0 0 0,1-1 0 0 0,-1 1 0 0 0,0-1 0 0 0,0 1 0 0 0,0-1 0 0 0,0 1 0 0 0,0-1 0 0 0,0 1 0 0 0,0-1 0 0 0,0 1 0 0 0,-1-1 0 0 0,1 0 0 0 0,-4-6 0 0 0,3 8 0 0 0,1-1 0 0 0,-1 0 0 0 0,1 0 0 0 0,0 0 0 0 0,-1 0 0 0 0,1 0 0 0 0,-1 0 0 0 0,1 1 0 0 0,0-1 0 0 0,0 0 0 0 0,0 0 0 0 0,0 0 0 0 0,-1 0 0 0 0,1 0 0 0 0,0 0 0 0 0,1 0 0 0 0,-1 0 0 0 0,0 0 0 0 0,0 0 0 0 0,0 0 0 0 0,0 0 0 0 0,1 0 0 0 0,-1 0 0 0 0,0 1 0 0 0,1-1 0 0 0,-1 0 0 0 0,1-1 0 0 0,1 0 0 0 0,-1-1 0 0 0,0 0 0 0 0,0 0 0 0 0,-1 0 0 0 0,1 0 0 0 0,0 0 0 0 0,-1 0 0 0 0,0 0 0 0 0,0 0 0 0 0,0-2 0 0 0,0 1 0 0 0,0 1 0 0 0,0 0 0 0 0,1 0 0 0 0,-1 0 0 0 0,1 0 0 0 0,-1 0 0 0 0,1 0 0 0 0,0 0 0 0 0,1-1 0 0 0,-1 2 0 0 0,-1 0 0 0 0,1 0 0 0 0,0 0 0 0 0,-1 0 0 0 0,1 0 0 0 0,-1 0 0 0 0,0 0 0 0 0,1 0 0 0 0,-1 0 0 0 0,0 0 0 0 0,0 0 0 0 0,0 0 0 0 0,0 0 0 0 0,1 1 0 0 0,-1-1 0 0 0,1 0 0 0 0,-1 0 0 0 0,1 0 0 0 0,0 1 0 0 0,0-2 0 0 0,1-1-3 0 0,-1 0-1 0 0,0-1 1 0 0,0 1-1 0 0,0-1 1 0 0,0 1-1 0 0,-1-1 1 0 0,0 1-1 0 0,0-1 1 0 0,0 0-1 0 0,0 1 0 0 0,-1-1 1 0 0,0 1-1 0 0,0-1 1 0 0,0 1-1 0 0,0-1 1 0 0,-1 1-1 0 0,-1-3 4 0 0,3 5-5 0 0,-1 0-1 0 0,1 1 1 0 0,-1-1-1 0 0,1 0 1 0 0,0 0-1 0 0,-1 1 0 0 0,1-1 1 0 0,0 0-1 0 0,1-1 6 0 0,-1 1-7 0 0,0 1 0 0 0,0-1 0 0 0,0 0-1 0 0,0 0 1 0 0,-1 1 0 0 0,1-1 0 0 0,0 0 0 0 0,-1 1-1 0 0,1-1 1 0 0,-1 1 0 0 0,0-2 7 0 0,0 2-3 0 0,1 0 0 0 0,0 0 0 0 0,0 0 0 0 0,-1 1 0 0 0,1-1 0 0 0,0 0 0 0 0,0 0-1 0 0,0 0 1 0 0,0 0 0 0 0,0 1 0 0 0,0-1 0 0 0,0 0 0 0 0,0 0 0 0 0,1 0 0 0 0,-1 0 0 0 0,0 1 0 0 0,0-1 0 0 0,1 0 0 0 0,-1 0 3 0 0,1-1-3 0 0,-1 1 0 0 0,1 0 1 0 0,-1-1-1 0 0,0 1 0 0 0,0 0 0 0 0,1-1 1 0 0,-1 1-1 0 0,0-1 0 0 0,0 1 1 0 0,0 0-1 0 0,-1-2 3 0 0,0-3-43 0 0,3-9 9 0 0,1 7-9 0 0,-1-4 34 0 0,0 3-7 0 0,0 2-36 0 0,-2 7 50 0 0,1-1 0 0 0,-1 1 1 0 0,0 0-1 0 0,0-1 1 0 0,0 1-1 0 0,0 0 1 0 0,0 0-1 0 0,0-1 0 0 0,0 1 1 0 0,0 0-1 0 0,0-1 1 0 0,0 1-1 0 0,0 0 0 0 0,0 0 1 0 0,0-1-1 0 0,0 1 1 0 0,0 0-1 0 0,0-1 1 0 0,0 1-1 0 0,0 0 0 0 0,0 0 1 0 0,0-1-1 0 0,0 1 1 0 0,0 0-1 0 0,-1-1 0 0 0,1 1 1 0 0,0 0-1 0 0,0 0 1 0 0,0-1 1 0 0,-1 1-2 0 0,1 0 0 0 0,0-1-1 0 0,0 1 1 0 0,-1 0 0 0 0,1-1 0 0 0,0 1 0 0 0,0-1 0 0 0,0 1 0 0 0,0 0 0 0 0,-1-1 0 0 0,1 1 0 0 0,0-1 0 0 0,0 1 0 0 0,0 0 0 0 0,0-1 0 0 0,0 1 0 0 0,0-1 0 0 0,0 1-1 0 0,0 0 1 0 0,0-1 0 0 0,1 0 2 0 0,-1 0-9 0 0,0-1 0 0 0,1 1 0 0 0,-1-1 0 0 0,0 1-1 0 0,0-1 1 0 0,0 0 0 0 0,0 1 0 0 0,0-1-1 0 0,0 1 1 0 0,0-1 0 0 0,0 0 0 0 0,-1 1 0 0 0,1-1-1 0 0,-1 1 1 0 0,1-1 0 0 0,-1 1 0 0 0,1-1 0 0 0,-1 1-1 0 0,0 0 1 0 0,0-1 0 0 0,-1 0 9 0 0,2 1-1 0 0,0 1-1 0 0,-1-1 1 0 0,1 1 0 0 0,0-1-1 0 0,0 0 1 0 0,0 1-1 0 0,0-1 1 0 0,-1 1 0 0 0,1-1-1 0 0,0 0 1 0 0,0 1 0 0 0,0-1-1 0 0,0 0 1 0 0,0 1-1 0 0,0-1 1 0 0,1 0 0 0 0,-1 1-1 0 0,0-1 1 0 0,0 0 0 0 0,0 1-1 0 0,1-1 2 0 0,-1 0-4 0 0,0 1 0 0 0,1-1 0 0 0,-1 0 0 0 0,0 0 0 0 0,0 1 0 0 0,0-1 1 0 0,0 0-1 0 0,0 0 0 0 0,0 0 0 0 0,0 1 0 0 0,0-1 0 0 0,0 0 0 0 0,0 0 0 0 0,0 1 0 0 0,0-1 0 0 0,-1 0 0 0 0,1 0 4 0 0,-1-2-15 0 0,1 1 0 0 0,0 0 1 0 0,0-1-1 0 0,0 1 0 0 0,0-1 0 0 0,0 1 1 0 0,0 0-1 0 0,1-1 0 0 0,-1 1 0 0 0,1 0 1 0 0,0-1-1 0 0,0 1 0 0 0,-1 0 0 0 0,2-2 15 0 0,-1 3-10 0 0,-2-2-2 0 0,-1-2-44 0 0,2 5 53 0 0,-1-2-53 0 0,2-1 42 0 0,3-1-2 0 0,3 2-43 0 0,-5 1-9 0 0,-2 1-11 0 0,0 0-6 0 0,-4 0-5 0 0,-8 3 25 0 0,-4 5-71 0 0,-8 9 94 0 0,11-8 45 0 0,7-3-15 0 0,0 0 0 0 0,0 0 0 0 0,0 1 0 0 0,1-1 0 0 0,0 1 0 0 0,-3 6 12 0 0,5-8 8 0 0,-15 13-8 0 0,11-12 0 0 0,-9 9 0 0 0,12-10-10 0 0,9-9-37 0 0,7-2 37 0 0,4-4 13 0 0,18-29-3 0 0,-19 20 0 0 0,-12 16 0 0 0,-1-1 0 0 0,1 1 0 0 0,0-1 0 0 0,0 1 0 0 0,0 0 0 0 0,2-1 0 0 0,11-11-58 0 0,-13 12 42 0 0,0 0-1 0 0,0 1 1 0 0,0-1 0 0 0,0 0 0 0 0,4-1 16 0 0,19-7-15 0 0,-18 9-39 0 0,-5 3 1 0 0,-2 4 37 0 0,-3 2 8 0 0,4 1-50 0 0,7 5 47 0 0,0 1 13 0 0,-8-12-2 0 0,0 0 0 0 0,0 1 0 0 0,0-1 0 0 0,0 0 0 0 0,0 0 0 0 0,1 0 0 0 0,-1 0 0 0 0,1-1 0 0 0,0 1 0 0 0,-1 0 0 0 0,1-1 0 0 0,0 1 0 0 0,0 0 0 0 0,1 0 0 0 0,-1-1 0 0 0,0 1 0 0 0,0 1 0 0 0,0-1 0 0 0,0 0 0 0 0,0 0 0 0 0,1 3 0 0 0,-2-3 0 0 0,1 0 0 0 0,-1 0 0 0 0,1 0 0 0 0,0 0 0 0 0,-1 0 0 0 0,1 0 0 0 0,0-1 0 0 0,0 1 0 0 0,0-1 0 0 0,0 1 0 0 0,1-1 0 0 0,-1 0 0 0 0,1 0 0 0 0,-1 1 0 0 0,0-1 0 0 0,0 1 0 0 0,1-1 0 0 0,-1 1 0 0 0,0 0 0 0 0,-1 0 0 0 0,1 0 0 0 0,1 1 0 0 0,-1-1 0 0 0,-1 0 0 0 0,1 0 0 0 0,0-1 0 0 0,0 1 0 0 0,0-1 0 0 0,1 1 0 0 0,-1-1 0 0 0,0 0 0 0 0,0 0 0 0 0,1 0 0 0 0,8 5 12 0 0,-10-5 47 0 0,4 3 13 0 0,13 1 12 0 0,-14-4-31 0 0,-2 0-35 0 0,1 2-13 0 0,10 1 59 0 0,-3-1-4 0 0,0-2-52 0 0,-1 1-44 0 0,-1-2-35 0 0,-6 0-67 0 0,0 0-20 0 0,-2 0 60 0 0,1 0 48 0 0,3 0 31 0 0,-2 0-19 0 0,-1 0-18 0 0,0 0-38 0 0,0 0-20 0 0,0 0-36 0 0,0 0-43 0 0,0 0-48 0 0,0 0-52 0 0,0 0-59 0 0,0 0-63 0 0,0 0-69 0 0,-1 0-854 0 0</inkml:trace>
  <inkml:trace contextRef="#ctx0" brushRef="#br0" timeOffset="53">17186 21 5696 0 0,'0'0'132'0'0,"0"0"17"0"0,0 0 10 0 0,2 0-26 0 0,0 0 519 0 0,0 0-55 0 0,0 0-53 0 0,0 0-51 0 0,0 0 74 0 0,0 0-77 0 0,-1 0-71 0 0,1 0-67 0 0,0 0-62 0 0,-1 0-58 0 0,0 0-51 0 0,1 0-48 0 0,-1 0-35 0 0,0 0-46 0 0,0 0-40 0 0,0 0-34 0 0,1 0-90 0 0,1 0-258 0 0,-1-1 301 0 0,-1 1 54 0 0,1 0 93 0 0,-1 0 9 0 0,0-1 37 0 0,0 1 78 0 0,4-1 33 0 0,-1 1-40 0 0,5-2 96 0 0,0 1-82 0 0,-3 1-136 0 0,1-1-4 0 0,7-1 56 0 0,-9 2-47 0 0,0-1 35 0 0,-3 0 111 0 0,22 3 395 0 0,-8-1-237 0 0,-2-1-96 0 0,-1-1-40 0 0,0 1-66 0 0,-1 0-47 0 0,15-2 103 0 0,-19 2-141 0 0,0-1 1 0 0,0 1-1 0 0,0 0 1 0 0,4 1-96 0 0,6 0 181 0 0,0 0 1 0 0,1-1 0 0 0,-1-2-1 0 0,9-1-181 0 0,8 0 250 0 0,2 1 52 0 0,1 1-93 0 0,7 1-41 0 0,23 0 22 0 0,-29 1-58 0 0,0-1 58 0 0,-4 0-90 0 0,-1 1 38 0 0,8-1 65 0 0,21 1 144 0 0,43 1 222 0 0,-70-1-421 0 0,1-1-37 0 0,107 0 111 0 0,198 0 480 0 0,-255 5-473 0 0,-45-2-161 0 0,-1-2-73 0 0,86 5 113 0 0,-4-1-24 0 0,-109-4-136 0 0,5 1 16 0 0,-12 0-8 0 0,1-1-57 0 0,-4-1-74 0 0,-1 0 70 0 0,7 2-41 0 0,-6-1 30 0 0,-2-1-7 0 0,0 1-59 0 0,1-1-93 0 0,0 1-98 0 0,0-1-116 0 0,-2 1 196 0 0,1-1-35 0 0,-2 0-105 0 0,1 1-61 0 0,0-1-56 0 0,0 0-47 0 0,0 0-175 0 0,1 1-47 0 0,-1-1-212 0 0,1 0-570 0 0,-2 1 1465 0 0</inkml:trace>
  <inkml:trace contextRef="#ctx0" brushRef="#br0" timeOffset="54">17222 2635 6416 0 0,'0'0'141'0'0,"0"0"23"0"0,0 0 13 0 0,0 0-46 0 0,-1 0-70 0 0,-5 0-61 0 0,3 0 50 0 0,-2 0 214 0 0,-1 1 76 0 0,0-1 64 0 0,0 1 56 0 0,-6 0 456 0 0,-5 0 616 0 0,14-1-1100 0 0,1 0 100 0 0,0 0 79 0 0,1 1 56 0 0,-1 0 1308 0 0,3 0-1170 0 0,-1-1-193 0 0,1 1-79 0 0,1-1-100 0 0,-1 0-261 0 0,-1 0-34 0 0,1 0-36 0 0,0 0-39 0 0,0 0-42 0 0,0 0-45 0 0,0 0-47 0 0,0 0-51 0 0,0 0-52 0 0,0 0-57 0 0,12-2 646 0 0,0 1-64 0 0,-1-1-56 0 0,0-1-50 0 0,4 1 8 0 0,-1-1-54 0 0,4 1-8 0 0,11-1 49 0 0,9 1-2 0 0,21-2 16 0 0,8 0 14 0 0,-23-2-73 0 0,-12 2-66 0 0,-10 3-93 0 0,26 0 23 0 0,66-12 18 0 0,-77 8-23 0 0,38-6 21 0 0,-32 4-7 0 0,0 2-1 0 0,30 1-67 0 0,-25 3-6 0 0,69-4 74 0 0,-111 4-66 0 0,52-3-2 0 0,-18 0 0 0 0,10 2 0 0 0,55-2 11 0 0,-50 1 60 0 0,1 2 77 0 0,-25-1 123 0 0,17-2-271 0 0,-17 0 219 0 0,18 2-219 0 0,-14 0 261 0 0,14-2-261 0 0,-14 0 335 0 0,13 2-335 0 0,33 0 12 0 0,-74 3-1 0 0,-4 1 38 0 0,6-3-48 0 0,-4 0 2 0 0,-1 0-41 0 0,-4 0-154 0 0,4 0-181 0 0,-1 0-36 0 0,2-1-224 0 0,-2 0-5 0 0,-2 0 273 0 0,0 1-36 0 0,1-1-356 0 0,-1 0 333 0 0,-1 1-34 0 0,1 0-34 0 0,-1 0-38 0 0,1-1-39 0 0,-1 1-41 0 0,0 0-980 0 0</inkml:trace>
  <inkml:trace contextRef="#ctx0" brushRef="#br0" timeOffset="55">17109 1355 6504 0 0,'0'0'141'0'0,"0"0"23"0"0,0 0 13 0 0,0 0 45 0 0,0 0 135 0 0,0 0 54 0 0,0 0 6 0 0,0 0 7 0 0,0 0 7 0 0,0 0 1 0 0,0 0 0 0 0,0 0 4 0 0,0 0 17 0 0,0 0 10 0 0,0 0 1 0 0,0 0-20 0 0,0 0-84 0 0,0 0-38 0 0,0 0-8 0 0,0 0-10 0 0,0 0-34 0 0,0 0-12 0 0,0 0-2 0 0,0 0-2 0 0,0 0-6 0 0,0 0-6 0 0,0 0-2 0 0,0 0 1 0 0,0 0 6 0 0,0 0 1 0 0,0 0 0 0 0,0 0-1 0 0,2 1 1 0 0,4-1 63 0 0,0 1-44 0 0,1 0-40 0 0,-1-1-35 0 0,2 0-3 0 0,1 0-37 0 0,3-1 22 0 0,0 1-44 0 0,9-2 66 0 0,-7 2-34 0 0,21-1 132 0 0,-1-1-73 0 0,0 0-57 0 0,1 1-43 0 0,-21 1-48 0 0,-1-1-36 0 0,11 1 4 0 0,-6 1 27 0 0,10 0 47 0 0,38 0 238 0 0,-40-1-288 0 0,7-1 55 0 0,18-2-47 0 0,-4 0 10 0 0,-20 1-35 0 0,93-2 171 0 0,-41 5-146 0 0,-19 4-38 0 0,2-1 2 0 0,-21-3-45 0 0,10-3 63 0 0,24-5-35 0 0,-27 1 13 0 0,0 3 61 0 0,-12 1-78 0 0,30-1-18 0 0,-22 2 56 0 0,30-2 80 0 0,-1-3-50 0 0,39-3 2 0 0,5 11-76 0 0,-96-2-21 0 0,12 1 41 0 0,25 0 15 0 0,-39 1-47 0 0,-5 0 18 0 0,-5-2 30 0 0,16 1-20 0 0,-8 0-61 0 0,-2-2-61 0 0,-1-3-84 0 0,-4-4-104 0 0,-8 6 68 0 0,1 0 74 0 0,1 1 39 0 0,3-1 23 0 0,-2 1 11 0 0,-3 1-10 0 0,11-8-315 0 0,-7 5 191 0 0,0-2-101 0 0,-3 3 107 0 0,0-1-37 0 0,-1 1 7 0 0,0 0-33 0 0,1 0-36 0 0,-1-1-40 0 0,0 1-42 0 0,0 0-45 0 0,0 0-49 0 0,0-1-52 0 0,5-5-949 0 0</inkml:trace>
  <inkml:trace contextRef="#ctx0" brushRef="#br0" timeOffset="56">17245 673 7056 0 0,'0'0'157'0'0,"0"0"23"0"0,0 0 12 0 0,0 0 7 0 0,0 0 1 0 0,0 0 0 0 0,0 0 0 0 0,0 0 14 0 0,0 0 64 0 0,-1 0-23 0 0,1 1-53 0 0,-6 3 304 0 0,3-2-252 0 0,2-1-63 0 0,-1 1 44 0 0,1-1 0 0 0,0-1 44 0 0,0 1 48 0 0,0 0 54 0 0,0 0 62 0 0,1-1 65 0 0,-1 0 73 0 0,2 1 79 0 0,14-1-296 0 0,1 2-101 0 0,18 2 201 0 0,-29-5-331 0 0,0 1-40 0 0,1-1-10 0 0,0 0-45 0 0,8-2 17 0 0,-3 3 63 0 0,42-3 382 0 0,0-2 0 0 0,4-3-500 0 0,28-2 458 0 0,-38 6-377 0 0,-17 2 24 0 0,-1-1 0 0 0,5-2-105 0 0,-1 0 8 0 0,19 2 72 0 0,10-1 30 0 0,47-3 318 0 0,-33 3-134 0 0,185-19 580 0 0,-160 23-498 0 0,-13-3-60 0 0,1 4-61 0 0,-12 0-108 0 0,-2-2-89 0 0,-15-1 4 0 0,30 4-63 0 0,-45-1 10 0 0,-1 0 39 0 0,-34-1-356 0 0,1 0 99 0 0,0 0 86 0 0,-1 0 76 0 0,-1 0 59 0 0,0 0 40 0 0,9 0 145 0 0,40 0 761 0 0,-46 0-807 0 0,0 0-58 0 0,1 0-75 0 0,0 0-97 0 0,-1 0-115 0 0,-5 0 47 0 0,-1 0-35 0 0,5 0-239 0 0,-5 0 161 0 0,-1 0-35 0 0,1 0-37 0 0,0 0-39 0 0,-1 0-40 0 0,1 0-42 0 0,-1 0-44 0 0,1 0-44 0 0,0 0-48 0 0,-1 0-47 0 0,1 0-51 0 0,-1 0-52 0 0,1 0-53 0 0,0 0-55 0 0,-6 0-1285 0 0,0 0-1198 0 0</inkml:trace>
  <inkml:trace contextRef="#ctx0" brushRef="#br0" timeOffset="57">17025 3939 5984 0 0,'0'0'133'0'0,"0"0"23"0"0,0 0 11 0 0,0 0 77 0 0,0 0-35 0 0,0 0 109 0 0,0 0-120 0 0,0 0-104 0 0,-1 0-87 0 0,1 0-54 0 0,0 0-48 0 0,0 0-37 0 0,-1 0-84 0 0,0 0-491 0 0,1 0 434 0 0,-1 0 85 0 0,1 0 76 0 0,-1 0 102 0 0,1 0 52 0 0,0 0 36 0 0,0 0 38 0 0,0 0 42 0 0,-1 0 45 0 0,1 0 49 0 0,0 0 15 0 0,0 0 44 0 0,0 0 45 0 0,0 0 48 0 0,0 0 50 0 0,0 0 52 0 0,0 0 54 0 0,0 0 57 0 0,0 0 59 0 0,0 0 61 0 0,0 0 63 0 0,0 0 65 0 0,0 0 69 0 0,0 0 69 0 0,0 0 73 0 0,0 0 74 0 0,6-2-925 0 0,1 0-35 0 0,7 0 98 0 0,4 0-67 0 0,9 0-46 0 0,0 0-39 0 0,-11 0 13 0 0,31-10 279 0 0,-6 1-96 0 0,-17 7-234 0 0,9-2 18 0 0,1 2-34 0 0,23-2 61 0 0,-9 2-64 0 0,1 2-53 0 0,8 1-19 0 0,-1 0 58 0 0,16-4 104 0 0,-36 2-106 0 0,13-1-50 0 0,0 1 52 0 0,112-2 298 0 0,-91 4-244 0 0,-45 1-127 0 0,46-4 75 0 0,-42 2-62 0 0,71-11 7 0 0,-66 8 53 0 0,16-6 133 0 0,-15 2-72 0 0,-10 5-91 0 0,22 2 36 0 0,-14 1-66 0 0,4 0 50 0 0,19 4-44 0 0,13-1-10 0 0,-25-6 60 0 0,-31 3-61 0 0,1 0 0 0 0,-1 1 0 0 0,7 1 0 0 0,8 0 0 0 0,82 1 0 0 0,-59 2 0 0 0,-11-2 0 0 0,-31-1 11 0 0,-3 0 35 0 0,-4 0-41 0 0,-2-1 0 0 0,10 0 67 0 0,10 3 48 0 0,-4 0-104 0 0,-15-3-19 0 0,5 1 3 0 0,0 0-1 0 0,0 0 1 0 0,0-1 0 0 0,1 1-1 0 0,0-2 1 0 0,17 0 65 0 0,-9-1 30 0 0,0 2 59 0 0,-14 0-143 0 0,17-2 100 0 0,-16 1-109 0 0,14 2 49 0 0,1-1-38 0 0,14 2-6 0 0,-30-2 48 0 0,-1 0 17 0 0,0 0 4 0 0,0 0-32 0 0,0 0-99 0 0,0 0-11 0 0,0 0-5 0 0,0 0-34 0 0,0 0-96 0 0,0 0-175 0 0,0 0 196 0 0,0 0 77 0 0,0 0-37 0 0,0 0-11 0 0,0 0-39 0 0,0 0-41 0 0,0 0-50 0 0,0 0-51 0 0,0 0-49 0 0,0 0-45 0 0,0 0-41 0 0,0 0-300 0 0,0 0-68 0 0,0 0-53 0 0,0 0-38 0 0,0 0-349 0 0,0 0-33 0 0,0 0-2738 0 0</inkml:trace>
  <inkml:trace contextRef="#ctx0" brushRef="#br0" timeOffset="58">16417 3974 8000 0 0,'0'0'233'0'0,"0"-1"-9"0"0,0-3-193 0 0,0-7 137 0 0,0 1 88 0 0,1 0 83 0 0,-1 2 75 0 0,2 0 69 0 0,-1 0 64 0 0,2-1 57 0 0,0 1 50 0 0,1 2-17 0 0,0 1-98 0 0,2 0-77 0 0,1 0-55 0 0,8-9 621 0 0,-1-1-409 0 0,-4 5-235 0 0,3-1 65 0 0,-8 6 200 0 0,-2 2-121 0 0,0 2-109 0 0,-1 2-95 0 0,-1 0-83 0 0,0 2-70 0 0,-1 0-56 0 0,-1 1-43 0 0,-5 19 79 0 0,4-17-7 0 0,1-3-25 0 0,0-1 41 0 0,-13 24 73 0 0,-4 8-40 0 0,11-19-148 0 0,-2 6 70 0 0,0 7-31 0 0,2-8 54 0 0,3 0 74 0 0,5-17-138 0 0,1 3-49 0 0,-1-5 28 0 0,1 0 1 0 0,22 8-21 0 0,-11-10-29 0 0,-7 0-60 0 0,-1 0 91 0 0,1-1-114 0 0,-1-1-104 0 0,0 0-91 0 0,1-2-162 0 0,-1-1-96 0 0,-2 2 80 0 0,0 0-36 0 0,1-4-563 0 0,0-4-59 0 0</inkml:trace>
  <inkml:trace contextRef="#ctx0" brushRef="#br0" timeOffset="59">16521 3635 12264 0 0,'0'0'273'0'0,"0"0"40"0"0,0 0 23 0 0,0 0-137 0 0,0 0-95 0 0,0 0-26 0 0,1 0-40 0 0,4-3-35 0 0,-3 1 9 0 0,-1 1 34 0 0,-1 1-46 0 0,2-1 500 0 0,0 0-75 0 0,0 0-68 0 0,0 0-63 0 0,0 1-54 0 0,0 0-48 0 0,0 0-41 0 0,-1 1-34 0 0,1-1 15 0 0,-3 2-4 0 0,-3-1-2 0 0,-1-1 4 0 0,-2 0-99 0 0,-3 0 68 0 0,9 0-81 0 0,0 0 1 0 0,-1 0-1 0 0,1-1 0 0 0,0 1 0 0 0,-1 0 0 0 0,1-1 1 0 0,0 1-1 0 0,0-1 0 0 0,-1 1 0 0 0,1-1 0 0 0,0 1 1 0 0,0-1-1 0 0,0 0 0 0 0,0 0 0 0 0,0 0 0 0 0,0 0-18 0 0,-3-2 45 0 0,1 0 47 0 0,0 0 36 0 0,-5-8 400 0 0,8 4-327 0 0,0 5 58 0 0,1 0-46 0 0,0 0-40 0 0,1-1-37 0 0,3-1 47 0 0,0 0-88 0 0,12-4 34 0 0,-11 7 17 0 0,-3 1-119 0 0,-1 0-1 0 0,0 0 0 0 0,1 0 1 0 0,-1 1-1 0 0,1-1 0 0 0,-1 1 1 0 0,0 0-1 0 0,3 0-26 0 0,-4 0 8 0 0,0-1 1 0 0,-1 1-1 0 0,1-1 0 0 0,0 1 1 0 0,0-1-1 0 0,-1 1 1 0 0,1-1-1 0 0,0 1 0 0 0,-1-1 1 0 0,1 1-1 0 0,-1 0 0 0 0,1 0 1 0 0,-1-1-1 0 0,1 1 0 0 0,-1 0 1 0 0,1 0-1 0 0,-1-1 1 0 0,0 1-1 0 0,1 0 0 0 0,-1 0 1 0 0,0 0-1 0 0,0 0 0 0 0,0 0 1 0 0,1-1-1 0 0,-1 1 0 0 0,0 0-8 0 0,0 7 249 0 0,2-1-81 0 0,-2-6-145 0 0,0 1 0 0 0,1-1 1 0 0,-1 0-1 0 0,0 1 0 0 0,0-1 0 0 0,0 0 1 0 0,0 0-1 0 0,0 1 0 0 0,0-1 0 0 0,0 0 1 0 0,0 1-1 0 0,-1-1 0 0 0,1 0 1 0 0,0 1-1 0 0,-1-1 0 0 0,1 0 0 0 0,-1 1-23 0 0,0 0 41 0 0,-4 7 117 0 0,3-7-142 0 0,1-1 0 0 0,0 1 0 0 0,0 0 1 0 0,-1-1-1 0 0,1 0 0 0 0,-1 1 1 0 0,1-1-1 0 0,-1 0 0 0 0,0 0 1 0 0,0 1-17 0 0,0-1-127 0 0,0 0 75 0 0,0 1 63 0 0,0 1 92 0 0,-1-1 31 0 0,2-1-132 0 0,0 0-37 0 0,0 0-30 0 0,0-1-39 0 0,0 0-45 0 0,-1 1-50 0 0,1-1-9 0 0,0 0-43 0 0,0 0-45 0 0,0 0-49 0 0,0 0-52 0 0,0-1-55 0 0,-1 1-59 0 0,1-1-63 0 0,0 1 136 0 0,1 0-61 0 0,0 0-54 0 0,0 0-47 0 0,-1 0-174 0 0,1 0-47 0 0,0 0-209 0 0,0 0-565 0 0</inkml:trace>
  <inkml:trace contextRef="#ctx0" brushRef="#br0" timeOffset="60">16217 3794 11312 0 0,'0'0'256'0'0,"0"0"34"0"0,0 0 21 0 0,0 0-35 0 0,0 0-111 0 0,0 0-44 0 0,0 0 126 0 0,0 0 224 0 0,0 0 17 0 0,0 0-246 0 0,0 0-52 0 0,0 0-45 0 0,0 0-38 0 0,0 1 28 0 0,0 4 1 0 0,0-3-8 0 0,-1 6 454 0 0,0 0-50 0 0,0 0-47 0 0,-1 0-42 0 0,0 0-41 0 0,-1 0-37 0 0,-2 8 267 0 0,-1 3-48 0 0,1-1-102 0 0,3-7-270 0 0,-2 0-34 0 0,-3 12 91 0 0,-3 4-68 0 0,-6 12-57 0 0,5-17-129 0 0,-3 10-52 0 0,14-31-94 0 0,-1-1 35 0 0,1 1-11 0 0,-1 1 102 0 0,0 0 150 0 0,0 1 98 0 0,0-2-209 0 0,1 0-46 0 0,-1 0-44 0 0,1 0-50 0 0,-1 0-58 0 0,1 0-67 0 0,0 0-18 0 0,0-1-56 0 0,0 1-62 0 0,0 0-65 0 0,0 0-71 0 0,0-1-75 0 0,0 1-81 0 0,0 0-83 0 0,0-1 323 0 0,0 0-54 0 0,0 0-50 0 0,0 0-44 0 0,0 0-160 0 0,0 0-44 0 0,0 0-195 0 0,0 0-528 0 0</inkml:trace>
  <inkml:trace contextRef="#ctx0" brushRef="#br0" timeOffset="61">16624 3741 9760 0 0,'0'0'222'0'0,"0"0"30"0"0,0 0 18 0 0,0 0 34 0 0,0 0 134 0 0,0 0-203 0 0,0 0-51 0 0,0 0-44 0 0,0 1-39 0 0,0 0 24 0 0,0 3-16 0 0,0-1 7 0 0,0 4 394 0 0,0-5-4 0 0,0-2-317 0 0,0 0-35 0 0,0 1 62 0 0,0 0-87 0 0,1 0-81 0 0,0 1 5 0 0,0 0 51 0 0,-1-1-14 0 0,0 0 37 0 0,1-1 43 0 0,-1 1 50 0 0,1 1-55 0 0,0 0 42 0 0,-1 0 42 0 0,4 4 672 0 0,-2-2-567 0 0,0-1-80 0 0,0-2-183 0 0,-1 1-38 0 0,6 6 334 0 0,-1-1-76 0 0,4 0-64 0 0,-3-2-23 0 0,1 0-61 0 0,3 3-10 0 0,0 1-73 0 0,14 9 39 0 0,-18-12-31 0 0,-4-1-58 0 0,-2-3-29 0 0,0 1 0 0 0,1-1-1 0 0,-1 0 1 0 0,0 0 0 0 0,1 0 0 0 0,0 0 0 0 0,0 0 0 0 0,-1 0 0 0 0,1 0-1 0 0,0 0 1 0 0,1-1 0 0 0,0 1-1 0 0,0 2 48 0 0,0 6 93 0 0,0 2 15 0 0,1-3-84 0 0,-3-8-59 0 0,-1 0 0 0 0,0 0 0 0 0,1 1 0 0 0,-1-1 0 0 0,0 0-1 0 0,0 0 1 0 0,0 1 0 0 0,0-1 0 0 0,0 0 0 0 0,0 0 0 0 0,0 1-1 0 0,-1-1 1 0 0,1 0 0 0 0,0 0 0 0 0,-1 0 0 0 0,1 0 0 0 0,-1 1-13 0 0,-1 5 91 0 0,2-3 142 0 0,-3 0-61 0 0,-2 1-5 0 0,0 0-71 0 0,-4 4 34 0 0,1 0 39 0 0,-8 3 172 0 0,4-3-111 0 0,-4 4-102 0 0,-9 5 176 0 0,-1 1 28 0 0,9-5-188 0 0,13-10-336 0 0,0-1 69 0 0,-1 1 60 0 0,1-1 48 0 0,-5 4 85 0 0,-6 4 148 0 0,9-7-158 0 0,-1 1-62 0 0,1-1-91 0 0,2-2-2 0 0,1 1-36 0 0,0-1-42 0 0,-1 0-44 0 0,1 1-50 0 0,0-1-53 0 0,-1 0-58 0 0,1 1-61 0 0,0-1-66 0 0,0 0-69 0 0,-1 1-74 0 0,1-1-79 0 0,0 1-81 0 0,0-1-87 0 0,0 0-89 0 0,0 1-96 0 0,2-2-1225 0 0,1-1-1296 0 0</inkml:trace>
  <inkml:trace contextRef="#ctx0" brushRef="#br0" timeOffset="62">17810 3868 5904 0 0,'0'0'169'0'0,"0"0"-36"0"0,0 0-5 0 0,0 0 48 0 0,0 0 150 0 0,0 0 280 0 0,0 0 24 0 0,0 0-25 0 0,0 0-112 0 0,0 0-49 0 0,0 0-10 0 0,0 0-5 0 0,0 0-10 0 0,0 0-3 0 0,0 0 0 0 0,0 0-22 0 0,0 0-90 0 0,0 0-44 0 0,0 0-10 0 0,0 0-1 0 0,0 0 6 0 0,-1-1-61 0 0,1 1-38 0 0,0-2 64 0 0,-1 0-79 0 0,0-6 68 0 0,1 6-71 0 0,0-7 155 0 0,1 0 44 0 0,4-17 789 0 0,-3 11-548 0 0,-1 7-326 0 0,0 1-37 0 0,0-6 113 0 0,1 0-50 0 0,-1 0-43 0 0,0 0-41 0 0,1-12 74 0 0,1 1-95 0 0,-2 8-44 0 0,7-51 353 0 0,1 0-87 0 0,-4 43-194 0 0,-1-1-34 0 0,3-25 85 0 0,2-10-52 0 0,2-31 21 0 0,-7 66-150 0 0,2-35 36 0 0,2-11 7 0 0,0 23-93 0 0,-5 37-21 0 0,1-6 0 0 0,-1 1 0 0 0,0 0 0 0 0,0-18 0 0 0,1-9 0 0 0,-5 37 0 0 0,-1 0 0 0 0,1 5 6 0 0,0-4-6 0 0,0 1-54 0 0,-1 1-44 0 0,1 0-37 0 0,0-1-176 0 0,-6-4-510 0 0,7 8 680 0 0,0 0-113 0 0,-1-1-134 0 0,0-1-48 0 0,-1 0-44 0 0,0 0-39 0 0,-3-2-625 0 0,2 3-116 0 0,0 1 541 0 0,1 0 47 0 0,-1 0 46 0 0,1-1 43 0 0,-1 1 44 0 0,1 0 42 0 0,-1-1 40 0 0,0 1 39 0 0,-2 0-238 0 0,0-1 116 0 0,0 1 109 0 0,0-1 103 0 0,0 1 94 0 0,0 0 89 0 0,1 1 81 0 0,-1 0 74 0 0,3 0 68 0 0,1-1 0 0 0,-1 1 0 0 0,0 0 1 0 0,0 0-1 0 0,1 0 0 0 0,-1 0 0 0 0,1 1 0 0 0,-1-1 0 0 0,1 0 0 0 0,-2 2-78 0 0,-8 9 590 0 0,5-5-161 0 0,-2 4 109 0 0,0 0-78 0 0,1 1-64 0 0,0 1-49 0 0,-10 16 367 0 0,14-25-617 0 0,1 1 34 0 0,-3 5 201 0 0,-2 6 205 0 0,1-7-224 0 0,0-2-127 0 0,-1-3-102 0 0,6-4 4 0 0,1 0 32 0 0,0 0 9 0 0,0 0 6 0 0,0 0 21 0 0,0 0 85 0 0,0 0 42 0 0,1-2-90 0 0,-1 0-39 0 0,1-2 55 0 0,2-1-99 0 0,-1 1-95 0 0,1-1-36 0 0,1-3-27 0 0,-1 3 96 0 0,29-75 542 0 0,-19 54-463 0 0,-1 0-101 0 0,22-34 162 0 0,-18 35-64 0 0,3-2 98 0 0,-8 15-64 0 0,0-1 37 0 0,3 3 335 0 0,0 6-116 0 0,0 7-96 0 0,0 5-78 0 0,7 9 30 0 0,4 12 22 0 0,-21-24-225 0 0,12 22 130 0 0,-4 2-71 0 0,-4-9-57 0 0,2 17 29 0 0,-4-11-66 0 0,-6-24-202 0 0,1-1 53 0 0,-1 1 47 0 0,1-1 42 0 0,-1 1 38 0 0,1 0 40 0 0,0 3 230 0 0,0-1-84 0 0,0-1-122 0 0,-1-1-70 0 0,1 0-72 0 0,-1 0-54 0 0,1 0-72 0 0,-1 0-80 0 0,1 0-89 0 0,-1-1-16 0 0,1 1-75 0 0,-1-1-81 0 0,1 1-85 0 0,-1-1-92 0 0,1 1-97 0 0,0-1-103 0 0,-1 1-109 0 0,1 1-1319 0 0,2 2-1326 0 0,-3-5 3651 0 0</inkml:trace>
  <inkml:trace contextRef="#ctx0" brushRef="#br0" timeOffset="63">18654 3724 6992 0 0,'0'0'157'0'0,"0"0"23"0"0,0 0 12 0 0,0 0 44 0 0,0 0-95 0 0,0 0 113 0 0,0 0 211 0 0,0 0-246 0 0,0 0-46 0 0,0 0-40 0 0,1 1-35 0 0,0-1 30 0 0,3 1 2 0 0,-3-1-15 0 0,0 0 37 0 0,0 1 75 0 0,0-1 94 0 0,0 0 110 0 0,2 0-353 0 0,0-1 37 0 0,2 0 205 0 0,-1-1 27 0 0,-1 0 53 0 0,5-8 1056 0 0,-6 5-867 0 0,-2-2-82 0 0,0 4-304 0 0,0-1-42 0 0,-1-1 130 0 0,3-2 102 0 0,-1-6 259 0 0,-3 1-152 0 0,1 0-56 0 0,0 0-53 0 0,1 0-47 0 0,0-1-43 0 0,1 1-37 0 0,0-13 168 0 0,1 5-153 0 0,-1-8 69 0 0,2-17 190 0 0,5 0-95 0 0,3-18 96 0 0,-8 34-351 0 0,2-22 132 0 0,-1-1-33 0 0,-2 1-39 0 0,-2-2-43 0 0,-2-12 17 0 0,1 0-34 0 0,2-125 281 0 0,0 112-269 0 0,-1 0 36 0 0,1 33-142 0 0,1-59 205 0 0,-1 72-238 0 0,1 0-38 0 0,1-152-23 0 0,0-15-80 0 0,-4 95-29 0 0,5-12 109 0 0,-2 96 2 0 0,-1 0 50 0 0,0-10 52 0 0,1 10-63 0 0,0 4-50 0 0,1-1-60 0 0,0-5-21 0 0,0-1 49 0 0,2-22 64 0 0,3-20 92 0 0,-5 32-67 0 0,-2-17-40 0 0,1-12-11 0 0,2-26 3 0 0,2 4 0 0 0,4-43 0 0 0,-1 78 0 0 0,-6 31 0 0 0,0 0 0 0 0,-1 0 0 0 0,0-7 0 0 0,-2 18 1 0 0,1-1-1 0 0,0 1 0 0 0,1 0 0 0 0,0 0 1 0 0,0 0-1 0 0,1-2 0 0 0,7-29-18 0 0,-8 30-81 0 0,0 0-36 0 0,3-9-161 0 0,-1 1 176 0 0,1 0-106 0 0,1-1-103 0 0,-2-11-242 0 0,-4 28 641 0 0,0-1-59 0 0,1-2-63 0 0,0 1-61 0 0,-1-1-48 0 0,1 0-35 0 0,-1 3 173 0 0,0 0 1 0 0,0-1-1 0 0,0 1 0 0 0,0 0 1 0 0,0 0-1 0 0,0 0 1 0 0,0-1-1 0 0,0 1 0 0 0,0 0 1 0 0,0 0-1 0 0,0 0 1 0 0,0-1-1 0 0,0 1 1 0 0,0 0-1 0 0,0 0 0 0 0,0 0 1 0 0,0-1-1 0 0,0 1 1 0 0,0 0-1 0 0,0 0 0 0 0,0 0 1 0 0,0-1-1 0 0,0 1 1 0 0,0 0-1 0 0,-1 0 0 0 0,1 0 1 0 0,0 0-1 0 0,0-1 1 0 0,0 1-1 0 0,0 0 0 0 0,-1 0 1 0 0,1 0-1 0 0,0 0 1 0 0,0 0-1 0 0,0-1 0 0 0,0 1 1 0 0,-1 0-1 0 0,1 0 1 0 0,0 0 22 0 0,0 0 25 0 0,0-1-32 0 0,0 0-90 0 0,0-2-66 0 0,-2-6-427 0 0,1 6 387 0 0,1 1 123 0 0,-1 0 52 0 0,1 2 66 0 0,0-1 77 0 0,-2 4-314 0 0,-1 0 37 0 0,-3 3-66 0 0,-1 0 103 0 0,-1 0 70 0 0,-14 13 0 0 0,9-7 15 0 0,-8 7-40 0 0,20-18 158 0 0,1-1 4 0 0,0 0 16 0 0,0 0 67 0 0,-1-2 96 0 0,1-2-112 0 0,-2-2-70 0 0,1-1-39 0 0,3-2-40 0 0,-1 0 0 0 0,2 0 0 0 0,-1 0 0 0 0,1 0 0 0 0,1 1 0 0 0,0-1 0 0 0,0 1 0 0 0,2-3 0 0 0,-3 4 0 0 0,1 1 0 0 0,-1 1 0 0 0,1 0 0 0 0,0 0 0 0 0,2-2 0 0 0,-2 3 0 0 0,-1 0 0 0 0,0 0 0 0 0,1 0 0 0 0,-2-1 0 0 0,3-3 0 0 0,-2 4 0 0 0,-2 11 0 0 0,-2 4 33 0 0,-3 1-35 0 0,-7 11-74 0 0,-21 20-161 0 0,18-24 197 0 0,6-8 162 0 0,-1 1-40 0 0,-9 10-17 0 0,-3 3-102 0 0,-29 30-163 0 0,32-36 202 0 0,2-4 9 0 0,-7 10 245 0 0,22-25-201 0 0,2-4 53 0 0,2-1-32 0 0,4-3-9 0 0,1-1-36 0 0,2-3-3 0 0,17-19 25 0 0,19-14-41 0 0,-13 14-13 0 0,21-18 8 0 0,-27 25-7 0 0,-9 8-32 0 0,-4 2-25 0 0,-1-1-35 0 0,-12 14 71 0 0,0-1 0 0 0,0 1 0 0 0,1 0 1 0 0,-1 0-1 0 0,0-1 0 0 0,1 1 0 0 0,-1 0 1 0 0,1 0-1 0 0,-1 0 0 0 0,1 0 21 0 0,8-4-68 0 0,-9 5 131 0 0,9 12-60 0 0,-9-10-13 0 0,0 1-1 0 0,1 0 0 0 0,-1 0 1 0 0,0 0-1 0 0,-1 0 0 0 0,1 0 1 0 0,0 0-1 0 0,-1 3 11 0 0,2 25 12 0 0,-3-22 39 0 0,1-6-47 0 0,0-1-1 0 0,0 1 0 0 0,-1-1 0 0 0,2 1 1 0 0,-1-1-1 0 0,0 1 0 0 0,1-1 1 0 0,-1 1-1 0 0,1-1 0 0 0,0 2-3 0 0,1 3 89 0 0,-2-5-78 0 0,0 0-1 0 0,1-1 0 0 0,-1 1 1 0 0,1 0-1 0 0,0 0 1 0 0,0 0-1 0 0,0-1 0 0 0,0 1 1 0 0,0 0-1 0 0,0-1 1 0 0,0 1-1 0 0,0-1 1 0 0,1 0-1 0 0,-1 1 0 0 0,1 0-10 0 0,2 1-77 0 0,9 4 68 0 0,-8-5-43 0 0,-1 0-65 0 0,-1-1-21 0 0,0 0-54 0 0,0 0-63 0 0,0 0-73 0 0,-1 0-175 0 0,-1-1 202 0 0,1 1-35 0 0,-2-1-103 0 0,1 0-66 0 0,0 1-60 0 0,0-1-51 0 0,0 0-181 0 0,0 1-51 0 0,0-1-218 0 0,1 0-589 0 0</inkml:trace>
  <inkml:trace contextRef="#ctx0" brushRef="#br0" timeOffset="64">15917 1366 6968 0 0,'0'0'157'0'0,"0"0"23"0"0,0 0 11 0 0,0-1 70 0 0,1 0-68 0 0,2-5 238 0 0,-1 3-202 0 0,2-3 518 0 0,0 1-1 0 0,-1-1 0 0 0,0-1 0 0 0,0 1 0 0 0,0 0 1 0 0,1-5-747 0 0,11-22 3148 0 0,-15 32-3118 0 0,1-1 37 0 0,0 0 162 0 0,0 0 105 0 0,0-1 81 0 0,-1 1 28 0 0,2-1 651 0 0,-1 3-478 0 0,0 0-192 0 0,-1 1-256 0 0,1 0-34 0 0,0 0-40 0 0,-1 1-45 0 0,1-1-49 0 0,0 2-54 0 0,5 15 289 0 0,-2 1-38 0 0,-3 20 101 0 0,-5 0-104 0 0,-3 1-74 0 0,2-15 7 0 0,-1 21-127 0 0,3-21-10 0 0,-1 12 93 0 0,1-4-22 0 0,1-11-89 0 0,0-4-67 0 0,2 0-87 0 0,0-16 9 0 0,0-2-56 0 0,0 0-26 0 0,0 0 120 0 0,0 0 48 0 0,0 0-36 0 0,0 0-13 0 0,0 0-37 0 0,0 0-42 0 0,0 0-47 0 0,0 0-50 0 0,0 0-48 0 0,0 0-44 0 0,0 0-39 0 0,0 0-287 0 0,0 0-65 0 0,0 0-52 0 0,0 0-37 0 0,0 0-333 0 0,0 0-33 0 0,0 0-2615 0 0</inkml:trace>
  <inkml:trace contextRef="#ctx0" brushRef="#br0" timeOffset="65">16224 1254 6992 0 0,'0'0'157'0'0,"0"0"23"0"0,0 0-19 0 0,0-1-68 0 0,0 1-52 0 0,1-3-15 0 0,0 1 10 0 0,0 0 9 0 0,1-3-25 0 0,3-7-81 0 0,-4 8 75 0 0,0 1 44 0 0,1-2 74 0 0,-2 1 95 0 0,1 0 114 0 0,-1 2-121 0 0,0 1 38 0 0,0 0-399 0 0,0 1 43 0 0,0-1 42 0 0,0 1 38 0 0,0-1 36 0 0,1 0 36 0 0,-1 0 148 0 0,0 1-26 0 0,0-1 38 0 0,1 0 311 0 0,-1 0 240 0 0,1 1-121 0 0,-1-1 35 0 0,2 0 702 0 0,-2 1-511 0 0,1 0-218 0 0,-1 1-99 0 0,1-1-187 0 0,-1 1-105 0 0,1 0-122 0 0,-1 0-121 0 0,0-1-36 0 0,1 7 454 0 0,-1 0-69 0 0,0-1-63 0 0,0 1-56 0 0,0 0-49 0 0,-1 0-42 0 0,0 7 58 0 0,-1-3-110 0 0,1 15 79 0 0,-2 19 163 0 0,-3 0-67 0 0,-2 28 87 0 0,6-56-273 0 0,-1 8 151 0 0,1-5-49 0 0,1-7-103 0 0,0-2-57 0 0,1 1-52 0 0,0-11 16 0 0,0 1-1 0 0,0-1 1 0 0,-1 1-1 0 0,1-1 1 0 0,0 1-1 0 0,0-1 0 0 0,-1 1 1 0 0,1-1-1 0 0,-1 1 1 0 0,1-1-1 0 0,-1 1 1 0 0,-3 7 15 0 0,-1 8 40 0 0,4-15 11 0 0,1-2 6 0 0,0 0 5 0 0,0 0-4 0 0,0 0-1 0 0,0 0 0 0 0,2-1 0 0 0,8-7-72 0 0,-1-5 2 0 0,-2-3-38 0 0,8-34-171 0 0,-5 15 103 0 0,1-2 9 0 0,-1 2-103 0 0,4 0-92 0 0,-4 7 47 0 0,-9 23 194 0 0,1 1 0 0 0,-1-1 0 0 0,1 0 0 0 0,0 0 0 0 0,1 1 0 0 0,-1-2 49 0 0,0 5-9 0 0,-1-1 0 0 0,0 1-1 0 0,0-1 1 0 0,1 1 0 0 0,-1 0-1 0 0,1-1 1 0 0,-1 1 0 0 0,1 0-1 0 0,0 0 1 0 0,-1 0-1 0 0,2 0 10 0 0,18-15-150 0 0,-14 9 111 0 0,-6 7 39 0 0,-1-1-37 0 0,0 1 98 0 0,1 1 4 0 0,1 2-33 0 0,1 6-8 0 0,-3-8-12 0 0,2 10 77 0 0,-2 1-35 0 0,0-8-45 0 0,-1-1 0 0 0,0 1-1 0 0,0 0 1 0 0,-1-1-1 0 0,1 1 1 0 0,-1-1-1 0 0,1 0 1 0 0,-3 4-9 0 0,-10 11 59 0 0,3-8 26 0 0,2-3 29 0 0,0-2 50 0 0,7-4-131 0 0,-13 5 200 0 0,6-1-114 0 0,1 1-69 0 0,0 2-65 0 0,8-3 124 0 0,4 2-44 0 0,4 4-43 0 0,-8-11-24 0 0,17 18 15 0 0,1-7 47 0 0,-8-5-37 0 0,1 1 38 0 0,-6-3-56 0 0,1 0-1 0 0,-1-1 1 0 0,1 0 0 0 0,4 2-5 0 0,31 9 9 0 0,-28-10-34 0 0,-1 0-53 0 0,4-2-449 0 0,-11-2 270 0 0,-1-1 76 0 0,-1 0-38 0 0,0 0-48 0 0,0 0-56 0 0,-1 0 13 0 0,1 0-48 0 0,-1 0-54 0 0,1 1-57 0 0,-2 0 166 0 0,0-1-36 0 0,0 1-435 0 0,1-1 121 0 0,-1 1-49 0 0,2-2-809 0 0,0-1-626 0 0,1-2-1194 0 0</inkml:trace>
  <inkml:trace contextRef="#ctx0" brushRef="#br0" timeOffset="66">16640 1127 11432 0 0,'0'0'256'0'0,"0"0"34"0"0,0 0 22 0 0,0 0-30 0 0,0 0-113 0 0,0 0 57 0 0,0 0-40 0 0,-2 1 92 0 0,0 1-105 0 0,-4 2 152 0 0,4-1-125 0 0,-2 1 560 0 0,2 1-59 0 0,0 0-59 0 0,1 0-56 0 0,1-1-53 0 0,0 1-51 0 0,1-1-48 0 0,0 1-48 0 0,1-1-43 0 0,0 1-42 0 0,1-1-39 0 0,0 1-38 0 0,3 3 122 0 0,1 1-121 0 0,-3-4-130 0 0,1 1-43 0 0,2 5-51 0 0,5 6 171 0 0,-4-9-109 0 0,-2 2-57 0 0,5 9 12 0 0,17 18 82 0 0,-15-19-79 0 0,-10-13-6 0 0,-1 0 16 0 0,3 8 46 0 0,-2-10-49 0 0,0-2-3 0 0,12 21 76 0 0,-12-19-100 0 0,6 11 73 0 0,-2-6 136 0 0,-4-6-171 0 0,-2-1 141 0 0,-1-1 4 0 0,0 0-63 0 0,1 1-45 0 0,0 1-19 0 0,2 5-4 0 0,-2-5 17 0 0,-1 0 57 0 0,-2 2-4 0 0,1 1-1 0 0,-1-1 1 0 0,0 1-1 0 0,-1-1 0 0 0,0 2-122 0 0,-17 20 517 0 0,-4-2-115 0 0,11-13-250 0 0,0 0-37 0 0,-10 9-8 0 0,13-11-101 0 0,0 1-34 0 0,7-7-171 0 0,0 1 56 0 0,0-1 49 0 0,-1 0 46 0 0,-2 4 62 0 0,0-1 109 0 0,0 1 67 0 0,-9 8 331 0 0,11-10-391 0 0,0 0-34 0 0,-1 0-49 0 0,1 0-62 0 0,0 1-77 0 0,0-1-89 0 0,1-2 36 0 0,1 0-33 0 0,0 0-37 0 0,0-1-38 0 0,0 1-41 0 0,0 0-44 0 0,0 0-45 0 0,0 0-47 0 0,0 0-50 0 0,0 1-53 0 0,0-1-54 0 0,0 0-57 0 0,0 0-59 0 0,1 0-61 0 0,-1 0-64 0 0,0 0-66 0 0,1 0-504 0 0,0 0-38 0 0,-3 7-3004 0 0</inkml:trace>
  <inkml:trace contextRef="#ctx0" brushRef="#br1" timeOffset="67">18188 3784 6360 0 0,'0'0'141'0'0,"0"0"23"0"0,0 0 12 0 0,0 0 9 0 0,0 0 14 0 0,0 0 8 0 0,0 0-86 0 0,0 0-34 0 0,1 0 10 0 0,-1 1-73 0 0,2 0-24 0 0,-1-1 40 0 0,0 1 43 0 0,-1-1 60 0 0,1 1 75 0 0,0-1 88 0 0,-1 0 103 0 0,3 1 46 0 0,0-1-60 0 0,0-1-56 0 0,0 0-55 0 0,0 0-51 0 0,0 0-48 0 0,0 0-46 0 0,-1-1-42 0 0,2 0-24 0 0,-2 1 177 0 0,-2 1-23 0 0,1 0-16 0 0,2-1-184 0 0,-1-1 33 0 0,1 0 47 0 0,1-1 98 0 0,5-3 192 0 0,-3 3-217 0 0,-5 2 113 0 0,-1 0-70 0 0,1-1-36 0 0,2-2 97 0 0,0 0-101 0 0,9-5 168 0 0,-9 7-154 0 0,-3 2-35 0 0,1-2 20 0 0,0 0-175 0 0,0 0 40 0 0,1-1 146 0 0,-1 0-17 0 0,5-7 616 0 0,-4 8-636 0 0,0-1-56 0 0,0-1 70 0 0,-1-2 7 0 0,1-1 47 0 0,3 2 7 0 0,-4 3 89 0 0,0-3-79 0 0,1-2-33 0 0,0 0-1 0 0,0-6 183 0 0,-1-17 594 0 0,-1 21-721 0 0,-1 0-43 0 0,0 1-85 0 0,1 1-45 0 0,0 0-53 0 0,-1-1-60 0 0,1 6 55 0 0,0-1 0 0 0,0 0-1 0 0,-1 0 1 0 0,0 0-1 0 0,1 0 1 0 0,-1 1 0 0 0,0-1-32 0 0,-4-19 201 0 0,4 8 6 0 0,0 0-37 0 0,-9-29 219 0 0,3 14-106 0 0,4 9-33 0 0,0-2-16 0 0,1 1-40 0 0,0-23 88 0 0,1-9-83 0 0,4-26-58 0 0,-2 68-117 0 0,2-23 11 0 0,4-45-25 0 0,-1 31 61 0 0,7-95-7 0 0,-6 59-89 0 0,-2 15-38 0 0,6-14 63 0 0,-8 65 1 0 0,0-1 5 0 0,1-1 1 0 0,1 0-7 0 0,11-49 317 0 0,-12 53-287 0 0,-1-1-47 0 0,7-39 17 0 0,-9 47 0 0 0,1 1 0 0 0,-1-1 0 0 0,0 0 0 0 0,-1 0 0 0 0,0-1 0 0 0,2-20 54 0 0,-1 18-89 0 0,-1 0 56 0 0,1-7 101 0 0,-2-12 163 0 0,0 18-189 0 0,0-1-47 0 0,-1 0-73 0 0,1 0-120 0 0,0-1 48 0 0,2 1 46 0 0,-1-1 43 0 0,1 0 42 0 0,1 0 38 0 0,-1 0 37 0 0,2 1 35 0 0,2-15-113 0 0,-1 7-45 0 0,0 1-39 0 0,-2 0-48 0 0,-1-1-57 0 0,-1 10 91 0 0,1 0 70 0 0,0-2 66 0 0,2-8 93 0 0,-1 1-34 0 0,1-1-108 0 0,-2 14-24 0 0,0 0 0 0 0,0-1 0 0 0,-1 1 1 0 0,0-8 2 0 0,-1 4-78 0 0,1 1 1 0 0,1 0-1 0 0,0 0 1 0 0,1-4 77 0 0,-1 4-14 0 0,0 0 37 0 0,0 0 48 0 0,-1 0 57 0 0,1-12-61 0 0,0 17-56 0 0,-1-1 1 0 0,0 1-1 0 0,0-1 0 0 0,-1-4-11 0 0,0-13 0 0 0,1 20 0 0 0,1 0 0 0 0,-2 0 0 0 0,1 0 0 0 0,0 0 0 0 0,-1 0 0 0 0,0 0 0 0 0,0-1 0 0 0,-1-6-36 0 0,5-5-100 0 0,0 1 12 0 0,-4 5 92 0 0,1 3 3 0 0,0 6 25 0 0,1 1 1 0 0,-1-1 0 0 0,0 0 0 0 0,1 1 0 0 0,-1-1-1 0 0,0 0 1 0 0,0 1 0 0 0,1-1 0 0 0,-1 0 0 0 0,0 0-1 0 0,0 1 1 0 0,0-1 0 0 0,0 0 0 0 0,0 0 0 0 0,0 1-1 0 0,0-1 1 0 0,0 0 3 0 0,-2-5-60 0 0,1 4 38 0 0,0 0 0 0 0,0 0 0 0 0,0-1 0 0 0,0 1 0 0 0,1 0 0 0 0,-1-1 0 0 0,1 1 0 0 0,0 0 0 0 0,-1-1 0 0 0,1 1 0 0 0,0-1 0 0 0,0 1 0 0 0,1-1 0 0 0,-1 1 0 0 0,0 0 0 0 0,1-1 0 0 0,0 1 0 0 0,-1-1 0 0 0,1 1 0 0 0,1-2 22 0 0,1-6-64 0 0,-2 8 60 0 0,1-2-21 0 0,-2-6-36 0 0,2 7 6 0 0,-2 3 54 0 0,0-1 1 0 0,0 1 0 0 0,1 0-1 0 0,-1 0 1 0 0,0-1 0 0 0,0 1-1 0 0,0 0 1 0 0,1 0-1 0 0,-1-1 1 0 0,0 1 0 0 0,0 0-1 0 0,0 0 1 0 0,0-1 0 0 0,0 1-1 0 0,0 0 1 0 0,0-1-1 0 0,0 1 1 0 0,0 0 0 0 0,0-1-1 0 0,0 1 1 0 0,0 0 0 0 0,0 0-1 0 0,0-1 1 0 0,0 1-1 0 0,0 0 1 0 0,0-1 0 0 0,0 1-1 0 0,0 0 1 0 0,0-3-49 0 0,1 0 37 0 0,1-1 9 0 0,-2-3-65 0 0,0 5 8 0 0,-9-9 36 0 0,8 11-40 0 0,-4 0-25 0 0,-2 4-10 0 0,0 3 64 0 0,0 0 22 0 0,-8 5-42 0 0,-5 10 43 0 0,-5 6 15 0 0,17-20-22 0 0,-3 8-107 0 0,8-9 105 0 0,-2 0 38 0 0,5-6-13 0 0,-1 0 0 0 0,0 0 0 0 0,1 0 0 0 0,-1 0 0 0 0,1 0 0 0 0,-1-1 1 0 0,0 1-1 0 0,0 0 0 0 0,1-1 0 0 0,-1 1 0 0 0,0-1 0 0 0,0 1 0 0 0,0 0-4 0 0,-23 16-17 0 0,23-16-66 0 0,4-2-7 0 0,1-1 39 0 0,17-19 12 0 0,-17 16-11 0 0,-1 2-56 0 0,4-3-120 0 0,0 0 46 0 0,-1 0 42 0 0,1 0 36 0 0,7-5-9 0 0,-1-1 89 0 0,24-19 103 0 0,-21 17-135 0 0,-13 11 37 0 0,1 0 1 0 0,0 1-1 0 0,0-1 0 0 0,0 1 0 0 0,0 0 0 0 0,2 0 17 0 0,17-10-76 0 0,-20 10 75 0 0,1 0 0 0 0,-1 0 0 0 0,1 0 0 0 0,0 0 0 0 0,-1 1 0 0 0,1-1-1 0 0,0 1 1 0 0,0 0 0 0 0,0 0 0 0 0,0 1 0 0 0,0-1 0 0 0,0 1 0 0 0,1 0 0 0 0,-1 0 0 0 0,1 1 1 0 0,-3-1 1 0 0,1 0-1 0 0,-1 1 1 0 0,1 0 0 0 0,-1-1 0 0 0,0 1 0 0 0,1 0 0 0 0,-1 0 0 0 0,0 0-1 0 0,0 1 1 0 0,0-1 0 0 0,2 1-1 0 0,-3 0 4 0 0,1 0 0 0 0,0-1 0 0 0,0 1-1 0 0,-1 0 1 0 0,1 0 0 0 0,-1 0 0 0 0,0 0 0 0 0,0 0-1 0 0,1 1 1 0 0,-1-1 0 0 0,-1 0 0 0 0,1 0 0 0 0,0 1-4 0 0,24 119 10 0 0,-23-115-72 0 0,1 2 109 0 0,-2-2 12 0 0,1-2-71 0 0,-1-1-57 0 0,0 0-74 0 0,1-1-48 0 0,-1 0-77 0 0,1 1-88 0 0,-1-1-99 0 0,0-3 144 0 0,-1 0-47 0 0,0 0-45 0 0,0 1-40 0 0,0-1-286 0 0,0 0-67 0 0,0 0-52 0 0,0 0-37 0 0,0 0-335 0 0,0 0-34 0 0,0 0-2624 0 0</inkml:trace>
  <inkml:trace contextRef="#ctx0" brushRef="#br0" timeOffset="68">19093 3595 4376 0 0,'0'0'99'0'0,"0"0"11"0"0,0 0 10 0 0,0 0 36 0 0,0 1 175 0 0,-6 6 255 0 0,4-4-291 0 0,0-1 40 0 0,0 0 110 0 0,2-1-172 0 0,-1 0 37 0 0,1 0 42 0 0,0-1 44 0 0,-5 6-150 0 0,-8 12 396 0 0,5-9-314 0 0,7-7 36 0 0,-1-1-57 0 0,1 1-51 0 0,0 0-46 0 0,0 0 30 0 0,0 1-76 0 0,0-1-59 0 0,0 1-41 0 0,-2 4 55 0 0,2-4-44 0 0,-1-1 51 0 0,1 0 2 0 0,-2 2 101 0 0,0 0-61 0 0,1 0-51 0 0,-6 11 134 0 0,4-6-118 0 0,2-3-37 0 0,1-2 36 0 0,-5 5 24 0 0,3-6-12 0 0,2-2-22 0 0,-1 1 42 0 0,0-1 47 0 0,1 1 54 0 0,0-2-209 0 0,1 0 22 0 0,0 0 2 0 0,0 0 0 0 0,0 0 4 0 0,0 0 17 0 0,0 0 10 0 0,0 0-17 0 0,0 0-47 0 0,-2 2-36 0 0,1-1 18 0 0,0-1 76 0 0,1 1-10 0 0,-1-1 36 0 0,-3-1-39 0 0,0-1-22 0 0,2 0-37 0 0,1-3-17 0 0,1 5-6 0 0,-3-6 46 0 0,1 0-1 0 0,-1 0 1 0 0,1 0 0 0 0,0-1 0 0 0,1 1 0 0 0,-1-3-56 0 0,-4-42 426 0 0,2 16-82 0 0,-1-8-322 0 0,2-6-105 0 0,2-29 83 0 0,4 24-1 0 0,4-13 1 0 0,4-8 0 0 0,-5 42 0 0 0,-6 31-261 0 0,0 0 83 0 0,1 0 74 0 0,-1-1 63 0 0,0 2 51 0 0,0-1 33 0 0,1-1 123 0 0,0-8 642 0 0,-1 9-680 0 0,0 0-48 0 0,0-1-64 0 0,0 1-81 0 0,0-1-98 0 0,1 1-112 0 0,-1-1-78 0 0,0 1-114 0 0,0-1-124 0 0,0 2 245 0 0,0-1-35 0 0,0 1-36 0 0,0 0-39 0 0,0-1-39 0 0,0 1-40 0 0,0-1-43 0 0,0 1-44 0 0,0-1-44 0 0,0 1-47 0 0,0 1 506 0 0,0 0 43 0 0,0 1 42 0 0,0-1 38 0 0,-1 1 38 0 0,1-1 35 0 0,0 1 86 0 0,-1-1 27 0 0,1 1 37 0 0,-1 0 239 0 0,1-1-97 0 0,-1 1 33 0 0,0-1 205 0 0,0 1 38 0 0,-1 0 593 0 0,1-1-426 0 0,0 0-189 0 0,0-1-92 0 0,1 1-166 0 0,-1-1-100 0 0,1 0-117 0 0,-1 1-80 0 0,1-1-35 0 0,-1-9 371 0 0,2 1-75 0 0,2 1-57 0 0,0-1-39 0 0,-2 6-90 0 0,0 0-1 0 0,0 0 0 0 0,0 0 1 0 0,0 0-1 0 0,0-1 0 0 0,-1 1 1 0 0,1-2-55 0 0,-1-4 151 0 0,2 0-34 0 0,0-2-13 0 0,3-5 9 0 0,2-14 88 0 0,-4 14-75 0 0,-1 0-39 0 0,3-34 95 0 0,-3 30 39 0 0,1-19 141 0 0,-1 2-104 0 0,-1 18-179 0 0,0 0-39 0 0,-1 0-45 0 0,1-1-49 0 0,-1-1 40 0 0,1-1 33 0 0,1-21 91 0 0,1-42 179 0 0,0-28-151 0 0,2 32-56 0 0,0-2 34 0 0,-4 43-88 0 0,0 13 111 0 0,-3-22-139 0 0,1 8 201 0 0,1-14-201 0 0,1 12 156 0 0,-1 19-99 0 0,2-14 73 0 0,-1 1-11 0 0,-1 12-83 0 0,1-13-36 0 0,1 2 34 0 0,1-39 86 0 0,-3 23-92 0 0,0-49 97 0 0,3 59-96 0 0,-1 26-11 0 0,11-89 145 0 0,-7 71-135 0 0,2 0-35 0 0,-4 16 35 0 0,-1 0 0 0 0,-1-4-28 0 0,7-36 62 0 0,-3 27-48 0 0,-2 5 107 0 0,0-24-121 0 0,-3 23 3 0 0,2-34 73 0 0,-1 16 15 0 0,3 1-39 0 0,-3 32-11 0 0,2-5-27 0 0,1-7-10 0 0,-4 8 44 0 0,1-14-42 0 0,5-14 66 0 0,-4 24-4 0 0,0 1 0 0 0,-1-17-68 0 0,-1-7 104 0 0,2-3-104 0 0,5-13 96 0 0,4-13-60 0 0,-7 33 24 0 0,0 23-5 0 0,-2 3-40 0 0,-2 2 35 0 0,2-18-1 0 0,0 10-16 0 0,-3 6-39 0 0,1-1 6 0 0,-1-12 11 0 0,-2 14 36 0 0,1 0-36 0 0,-2-14-16 0 0,2 24 5 0 0,1 1 0 0 0,-1-1 0 0 0,1 0 0 0 0,0 0 0 0 0,-1 0 0 0 0,1 0 0 0 0,0 0 0 0 0,0 0 0 0 0,1 0 0 0 0,-1 0 0 0 0,0-2 0 0 0,1-4 0 0 0,-1-3-17 0 0,-1 1-71 0 0,0-14-144 0 0,1 16 211 0 0,2 0 59 0 0,-1 3-21 0 0,-1-16-42 0 0,0 12 90 0 0,-1-1 94 0 0,1 4-159 0 0,-3 1-17 0 0,3 4-63 0 0,0 1 3 0 0,-1 0 10 0 0,1 0 37 0 0,-1-2 31 0 0,-7-1-3 0 0,7 2 2 0 0,-1 1 0 0 0,1 0 0 0 0,-1 0 1 0 0,1 0-1 0 0,-1 0 0 0 0,1 0 0 0 0,-1 1 0 0 0,1-1 0 0 0,0 0 0 0 0,-1 1 0 0 0,1-1 0 0 0,-1 1 0 0 0,1-1 0 0 0,-1 1 0 0 0,1 0 0 0 0,0 0 0 0 0,0-1 0 0 0,-1 1 0 0 0,0 1 0 0 0,-8 4-67 0 0,-11 4 47 0 0,17-7 5 0 0,0 0 0 0 0,-1 0-1 0 0,1 1 1 0 0,1 0 0 0 0,-1 0 0 0 0,0 0 0 0 0,0 2 15 0 0,-13 13-24 0 0,1 2 24 0 0,16-21-2 0 0,0 0-1 0 0,0 0 1 0 0,0 0-1 0 0,0 0 1 0 0,0-1-1 0 0,0 1 1 0 0,0 0-1 0 0,0 0 1 0 0,0 0-1 0 0,0 0 1 0 0,0 0-1 0 0,0 0 1 0 0,0 0-1 0 0,0 0 1 0 0,0 0-1 0 0,0 0 1 0 0,0 0-1 0 0,0 0 1 0 0,0 0-1 0 0,0 0 1 0 0,0-1-1 0 0,0 1 1 0 0,0 0-1 0 0,0 0 1 0 0,0 0-1 0 0,0 0 1 0 0,0 0-1 0 0,0 0 1 0 0,0 0-1 0 0,0 0 1 0 0,0 0-1 0 0,0 0 1 0 0,-1 0 0 0 0,1 0-1 0 0,0 0 1 0 0,0 0-1 0 0,0 0 1 0 0,0 0-1 0 0,0 0 1 0 0,0 0-1 0 0,0 0 1 0 0,0 0-1 0 0,0 0 1 0 0,0 0 2 0 0,6-14-29 0 0,6-6 15 0 0,-5 8-31 0 0,18-24-51 0 0,1-1 54 0 0,-14 22 41 0 0,-5 6 1 0 0,0 1 0 0 0,0 0 0 0 0,1 0 0 0 0,0 1 0 0 0,1 0 0 0 0,-1 0 0 0 0,6-2 0 0 0,2-6 2 0 0,-2 2-8 0 0,0 6-43 0 0,1 6 58 0 0,-13 1-1 0 0,1 1 1 0 0,-1 0-1 0 0,1 0 1 0 0,0 0-1 0 0,-1 0 1 0 0,0 0-1 0 0,1 1 1 0 0,0 0-9 0 0,17 14 74 0 0,-10-5-54 0 0,20 31 54 0 0,-7-7-84 0 0,-22-33-130 0 0,0-1 37 0 0,1 1-6 0 0,0 1 110 0 0,2 1 155 0 0,-1 0-5 0 0,-1-2-92 0 0,-1 0-58 0 0,1 0-64 0 0,-1 0-50 0 0,1-1-65 0 0,-1 1-75 0 0,1-1-86 0 0,-1 0-14 0 0,0 1-73 0 0,0-1-76 0 0,1 0-83 0 0,-1 0-88 0 0,1 0-95 0 0,-1 0-99 0 0,1 0-105 0 0,-1 0-234 0 0,1 0-33 0 0,4 3-2597 0 0</inkml:trace>
  <inkml:trace contextRef="#ctx0" brushRef="#br0" timeOffset="69">20576 1317 14600 0 0,'0'0'330'0'0,"0"0"45"0"0,0 0 20 0 0,0 0-161 0 0,0 0-111 0 0,0 0-30 0 0,0 0-46 0 0,-3-3-44 0 0,1 0 17 0 0,1 2 56 0 0,1 1-76 0 0,-1-1 156 0 0,1 1 185 0 0,0 0 325 0 0,0 0 34 0 0,0 0-288 0 0,0 0-168 0 0,0 0-8 0 0,0 0-48 0 0,0 2-41 0 0,0-1-35 0 0,0 3 43 0 0,0 4 36 0 0,0-7-53 0 0,2 42 675 0 0,1 0-101 0 0,-1-10-222 0 0,0 0-44 0 0,-2-11-54 0 0,0-1 0 0 0,-2 3-392 0 0,0-11 250 0 0,1 1-38 0 0,-4 13 108 0 0,1 0-115 0 0,-1-1-90 0 0,0 5-58 0 0,-3 15-41 0 0,7-39 37 0 0,2-10 0 0 0,1 0-36 0 0,4-7-45 0 0,4-24-235 0 0,9-17-217 0 0,-8 20 211 0 0,0 0 71 0 0,-5 15 91 0 0,1 1 36 0 0,7-12-135 0 0,13-17 206 0 0,-19 32-72 0 0,-5 8 52 0 0,0 1 1 0 0,0-1-1 0 0,0 1 0 0 0,1-1 0 0 0,-1 1 0 0 0,1 0 1 0 0,0 0-1 0 0,3-1 20 0 0,11-5-34 0 0,-11 6 45 0 0,-5 3 46 0 0,0 0 20 0 0,1 2-35 0 0,3 3-6 0 0,-4-3-11 0 0,7 10 55 0 0,-5-6-73 0 0,7 13 40 0 0,-1 1 68 0 0,-5 1 99 0 0,-4-10-60 0 0,-3 0 37 0 0,-1 5-6 0 0,-1 0-47 0 0,-1 6-9 0 0,0 0-55 0 0,-6 45 22 0 0,10-51-110 0 0,1-9-82 0 0,0-3 0 0 0,0-1-41 0 0,-1 0-49 0 0,1 0-55 0 0,-1 0-64 0 0,1 0-70 0 0,-1-1-154 0 0,1-2-306 0 0,1 0 299 0 0,-1 0 45 0 0,1 0 41 0 0,-1 0 40 0 0,1 0 36 0 0,-1 0 34 0 0,1 0-248 0 0,0-1 286 0 0,0 1 33 0 0,0 0-188 0 0,0-1 7 0 0,0 1-154 0 0,1-1 186 0 0,-1 1-92 0 0,-1-1 93 0 0,1 1-80 0 0,4-2-1910 0 0,3 0-1335 0 0,-8 2 3661 0 0</inkml:trace>
  <inkml:trace contextRef="#ctx0" brushRef="#br0" timeOffset="70">21035 1372 14976 0 0,'0'0'340'0'0,"0"0"50"0"0,0 0 24 0 0,0 0-177 0 0,-1 1-115 0 0,-4 4-163 0 0,1 1 41 0 0,0 0 37 0 0,0-1 34 0 0,-2 4 90 0 0,0 1 56 0 0,-6 8 335 0 0,-8 13 481 0 0,11-18-641 0 0,0 0 12 0 0,0 2-45 0 0,1-1-42 0 0,0 2-41 0 0,1-1-39 0 0,1 1-36 0 0,-2 14 98 0 0,1-6-10 0 0,1 2-50 0 0,6 2-84 0 0,0-17-129 0 0,1-4 20 0 0,0-1 35 0 0,1 0 49 0 0,1-1 61 0 0,1-4-47 0 0,0-3-91 0 0,2-5-44 0 0,-5 6 7 0 0,4-5-2 0 0,-1 0 1 0 0,0 0 0 0 0,0 0-1 0 0,-1-1 1 0 0,1 1 0 0 0,-1-1-1 0 0,-1 0 1 0 0,1-2-15 0 0,7-25-33 0 0,-6 18-29 0 0,0 0-39 0 0,-3 8 30 0 0,5-24-144 0 0,-3 13 89 0 0,0 6 83 0 0,0 3 48 0 0,0 0 49 0 0,-2 7-5 0 0,-1 3-47 0 0,0 0 1 0 0,0 0-1 0 0,0 0 1 0 0,0 0-1 0 0,0 0 0 0 0,0 0 1 0 0,0 0-1 0 0,0 0 1 0 0,0-1-1 0 0,0 1 0 0 0,0 0 1 0 0,0 0-1 0 0,0 0 1 0 0,0 0-1 0 0,0 0 1 0 0,0 0-1 0 0,0 0 0 0 0,0 0 1 0 0,0 0-1 0 0,0 0 1 0 0,0-1-1 0 0,0 1 1 0 0,0 0-1 0 0,0 0 0 0 0,0 0 1 0 0,0 0-1 0 0,0 0 1 0 0,0 0-1 0 0,0 0 0 0 0,0 0 1 0 0,0 0-1 0 0,0 0 1 0 0,0 0-1 0 0,0 0 1 0 0,-1 0-1 0 0,1 0 0 0 0,0-1 1 0 0,0 1-1 0 0,0 0 1 0 0,0 0-1 0 0,0 0 0 0 0,0 0 1 0 0,0 0-1 0 0,0 0 1 0 0,0 0-1 0 0,0 0 1 0 0,0 0-1 0 0,0 0 0 0 0,-1 0 1 0 0,1 0-1 0 0,0 0 1 0 0,0 0-3 0 0,0 0 0 0 0,0 0 0 0 0,0 0 1 0 0,0 0-1 0 0,-1 0 0 0 0,1 0 1 0 0,0 0-1 0 0,0 1 0 0 0,0-1 1 0 0,0 0-1 0 0,0 0 0 0 0,0 0 1 0 0,0 0-1 0 0,-1 0 0 0 0,1 0 1 0 0,0 0-1 0 0,0 0 0 0 0,0 1 1 0 0,0-1-1 0 0,0 0 0 0 0,0 0 1 0 0,0 0-1 0 0,0 0 0 0 0,0 0 1 0 0,0 1-1 0 0,0-1 0 0 0,0 0 1 0 0,0 0-1 0 0,0 0 0 0 0,0 0 1 0 0,0 0-1 0 0,0 1 0 0 0,0-1 1 0 0,0 0-1 0 0,0 0 0 0 0,0 0 1 0 0,0 0-1 0 0,0 0 0 0 0,0 1 1 0 0,0-1-1 0 0,0 0 0 0 0,0 0 1 0 0,0 0-1 0 0,0 0 0 0 0,0 0 1 0 0,0 0-1 0 0,0 1 0 0 0,0-1 0 0 0,1 0 1 0 0,0 8-17 0 0,2 9 30 0 0,-1 7 158 0 0,-2-7-47 0 0,2-6-86 0 0,3 40 117 0 0,-5-35-133 0 0,2 0 0 0 0,0-1 0 0 0,1 1 0 0 0,1 0-23 0 0,-1-10 23 0 0,-1-2-55 0 0,1-2-39 0 0,0 0-52 0 0,-1 0-27 0 0,1-1-50 0 0,0 0-55 0 0,0-1-63 0 0,-1 0 1 0 0,1 0-51 0 0,-1 0-55 0 0,1 0-58 0 0,-1-1-62 0 0,1 0-66 0 0,-1 0-69 0 0,0-1-73 0 0,-1 2 299 0 0,0-1-51 0 0,-1 0-45 0 0,1 1-40 0 0,0-1-162 0 0,0 0-41 0 0,0-1-198 0 0,0 0-544 0 0,0 2 1208 0 0</inkml:trace>
  <inkml:trace contextRef="#ctx0" brushRef="#br0" timeOffset="71">21416 1452 15776 0 0,'0'0'362'0'0,"0"0"-59"0"0,-1 0-72 0 0,0 0-61 0 0,0 0-47 0 0,-1 0-21 0 0,-4 0 80 0 0,4 0-66 0 0,-7 1-20 0 0,-16 11 24 0 0,17-6-20 0 0,0-1 94 0 0,4-2-52 0 0,1 0 35 0 0,-4 2 123 0 0,0 2-1 0 0,1-1 1 0 0,-1 0 0 0 0,1 1-1 0 0,-1 3-299 0 0,-7 12 587 0 0,6-2-182 0 0,3 1-110 0 0,4-11-198 0 0,2 1-41 0 0,1-1-42 0 0,1 0-49 0 0,25 33 50 0 0,-22-29 39 0 0,0-2 70 0 0,-1-3 66 0 0,0-1-1 0 0,1 1 1 0 0,4 3-190 0 0,7 9 164 0 0,-13-14 29 0 0,-4 0-45 0 0,-1-6-132 0 0,1 0-1 0 0,-1 0 1 0 0,1 0 0 0 0,-1 0 0 0 0,0 0 0 0 0,1 0 0 0 0,-1 0 0 0 0,0 0 0 0 0,0 0 0 0 0,0-1 0 0 0,1 1 0 0 0,-1 0-16 0 0,-2 1 30 0 0,0 0-1 0 0,1 0 1 0 0,-1-1 0 0 0,0 1-1 0 0,0-1 1 0 0,0 0 0 0 0,-3 1-30 0 0,2-1-20 0 0,-21 5-57 0 0,14-4 13 0 0,-1 1-73 0 0,0-2-103 0 0,2 0-63 0 0,0 0-115 0 0,5-1 160 0 0,0 0-37 0 0,0 0-39 0 0,0-1-40 0 0,-14-2-860 0 0</inkml:trace>
  <inkml:trace contextRef="#ctx0" brushRef="#br0" timeOffset="72">20541 1309 10624 0 0,'0'0'241'0'0,"0"0"38"0"0,-1 0-37 0 0,1 0-103 0 0,-1 0-77 0 0,-2 1-18 0 0,1 0 14 0 0,-4-1 77 0 0,5 0 94 0 0,1 0 56 0 0,1 0-71 0 0,0-1-58 0 0,2-2 34 0 0,3-2-3 0 0,-4 3-96 0 0,-1 2 39 0 0,2-2 18 0 0,1-1 34 0 0,8-9 497 0 0,-7 7-429 0 0,-2 1-133 0 0,0 1-36 0 0,-1 0-44 0 0,1 1-53 0 0,8-11 278 0 0,-3 0 85 0 0,-1-4 156 0 0,0-9 355 0 0,-5 21-674 0 0,-2 1 194 0 0,1 0-93 0 0,-1 1-120 0 0,0 1-34 0 0,-1-4 59 0 0,1-2 39 0 0,1 3-24 0 0,1-7 107 0 0,0 0-19 0 0,-1 4-60 0 0,0 1 20 0 0,-1-1 82 0 0,0 8-393 0 0,0 0-8 0 0,0 0 25 0 0,1 0 49 0 0,0 0-1 0 0,0 0 1 0 0,0 0 0 0 0,0 0 0 0 0,0 0-1 0 0,0 1 1 0 0,0-1 0 0 0,-1 0-1 0 0,1 1 1 0 0,0-1 0 0 0,0 1 0 0 0,0-1-1 0 0,0 1 1 0 0,-1-1 0 0 0,1 1-1 0 0,0-1 1 0 0,0 1-8 0 0,8 15 64 0 0,-7-10-48 0 0,0 1-1 0 0,0 0 0 0 0,-1 0 1 0 0,0 2-16 0 0,-1-9 0 0 0,3 46 12 0 0,-4-18 31 0 0,-2-4 31 0 0,-3 1 45 0 0,3-14-207 0 0,-1-1 59 0 0,0 0 50 0 0,0 0 43 0 0,-6 9 153 0 0,4-8 7 0 0,0-1-1 0 0,-1 0 1 0 0,-1 0-224 0 0,-1 1 159 0 0,-2 0-60 0 0,5-5-78 0 0,0 0-35 0 0,-1-1-39 0 0,0 1-44 0 0,-1-1-61 0 0,0 1-62 0 0,0-1-68 0 0,0 0-73 0 0,0 0-79 0 0,-1-1-86 0 0,0 0-91 0 0,0 0-97 0 0,8-4 255 0 0,-1 1-63 0 0,0 0-55 0 0,0-1-49 0 0,0 1-178 0 0,1 0-49 0 0,-2 0-216 0 0,0 0-587 0 0</inkml:trace>
  <inkml:trace contextRef="#ctx0" brushRef="#br0" timeOffset="73">22835 1384 13880 0 0,'0'0'314'0'0,"-1"0"-48"0"0,1 0-63 0 0,-1 0-54 0 0,-1 0-41 0 0,0 0-20 0 0,-3 0 72 0 0,3 0-59 0 0,-8 4 10 0 0,-13 14-52 0 0,17-13 12 0 0,1 0 71 0 0,4-4-98 0 0,-20 21 722 0 0,1 1 0 0 0,1 0 0 0 0,-3 8-766 0 0,7-8 461 0 0,1 1-33 0 0,-1 2-5 0 0,1 1-66 0 0,0 1-82 0 0,2 1-94 0 0,3-5-112 0 0,7-16-71 0 0,0 1 1 0 0,0-1-1 0 0,1 1 1 0 0,0 0-1 0 0,0-1 1 0 0,1 2 1 0 0,2 9 60 0 0,2-2 79 0 0,-4-16-117 0 0,1 1 0 0 0,-1-1 0 0 0,1 0 0 0 0,-1 0-1 0 0,1 0 1 0 0,-1 0 0 0 0,1 0 0 0 0,0-1 0 0 0,-1 1 0 0 0,1 0 0 0 0,0 0 0 0 0,0 0 0 0 0,-1 0-1 0 0,1-1 1 0 0,0 1-22 0 0,0-1 28 0 0,0 1 0 0 0,0-1-1 0 0,0 1 1 0 0,0-1-1 0 0,0 0 1 0 0,0 0 0 0 0,0 0-1 0 0,0 1 1 0 0,1-1 0 0 0,-1 0-1 0 0,0 0 1 0 0,0 0-1 0 0,0-1 1 0 0,0 1 0 0 0,0 0-1 0 0,0 0 1 0 0,0-1 0 0 0,0 1-1 0 0,0 0 1 0 0,0-1-28 0 0,12-5 262 0 0,-1-2-33 0 0,2-4-9 0 0,-5 6-143 0 0,-4 0-77 0 0,1 1 0 0 0,-1-1 0 0 0,0 0 0 0 0,0-1 0 0 0,-1 1 0 0 0,0-1 0 0 0,0 1 0 0 0,-1-1 0 0 0,1-1 0 0 0,3-6 0 0 0,-2 4-2 0 0,-1-1-42 0 0,4-10-131 0 0,4-10-181 0 0,-7 18 197 0 0,1 1 38 0 0,2-9-17 0 0,-5 15 94 0 0,0 0 0 0 0,1-1 0 0 0,0 1-1 0 0,0 0 1 0 0,4-5 44 0 0,-4 9-219 0 0,1 4 106 0 0,-1 3 82 0 0,1 2 56 0 0,4 15 138 0 0,-6-16-150 0 0,5 26 107 0 0,4 16-36 0 0,-1-3 42 0 0,-3-15 65 0 0,-7-23-128 0 0,-1 7 20 0 0,-1-9 9 0 0,1 0 74 0 0,0-4-9 0 0,0-1 3 0 0,0 0-16 0 0,0 0-58 0 0,-7-4 42 0 0,3-1-92 0 0,1-3-32 0 0,-1-7-30 0 0,2 7 38 0 0,1-8 72 0 0,0-1-60 0 0,3 0-50 0 0,0 0-44 0 0,7-14-151 0 0,-6 21 114 0 0,1 1 0 0 0,0 0 0 0 0,0 1 0 0 0,1-1 0 0 0,0 1 0 0 0,1 0 0 0 0,0 0 0 0 0,2-2 107 0 0,5-3-155 0 0,2 2 34 0 0,-14 10 112 0 0,0 0 0 0 0,1 0 0 0 0,-1 0 0 0 0,0 1 0 0 0,1-1 1 0 0,-1 1-1 0 0,1-1 0 0 0,-1 1 0 0 0,1-1 0 0 0,-1 1 0 0 0,1 0 0 0 0,-1 0 0 0 0,2-1 9 0 0,-2 2-5 0 0,1-1 0 0 0,-1 0-1 0 0,0 0 1 0 0,1 1 0 0 0,-1-1-1 0 0,0 0 1 0 0,1 1 0 0 0,-1-1 0 0 0,0 1-1 0 0,0 0 1 0 0,0-1 0 0 0,1 1 0 0 0,-1 0 5 0 0,14 15-24 0 0,-2 3 43 0 0,0-1 46 0 0,-9-13-15 0 0,-1 1-1 0 0,1-1 1 0 0,-1 1-1 0 0,-1 0 1 0 0,1-1-1 0 0,-1 1 1 0 0,2 5-50 0 0,1 7 151 0 0,-1 1 36 0 0,2 2 113 0 0,-3 0-63 0 0,-1 1-58 0 0,-2-16-127 0 0,0 1 0 0 0,1-1 0 0 0,0 0 0 0 0,0 1 0 0 0,0-1 0 0 0,2 4-52 0 0,-2-7 75 0 0,-1 1-2 0 0,0-12 15 0 0,-1 0-100 0 0,-1 0-90 0 0,1 0-79 0 0,-1-1-110 0 0,1-1-74 0 0,-1-4-291 0 0,3 0-85 0 0,0 13 860 0 0,-1 1-54 0 0,0-1-48 0 0,0 0-46 0 0,0 0-42 0 0,0 1-39 0 0,0-2-212 0 0,0 1-65 0 0,0-1-73 0 0,0 0-265 0 0,0-1-1048 0 0,0 2 1388 0 0,0 0 36 0 0,0 0 46 0 0,0 1 55 0 0,0-1-1382 0 0</inkml:trace>
  <inkml:trace contextRef="#ctx0" brushRef="#br0" timeOffset="74">23103 1644 8496 0 0,'0'0'190'0'0,"0"0"28"0"0,0 0 10 0 0,0 0 42 0 0,0 0 117 0 0,0 0 49 0 0,0 0 11 0 0,0 0 9 0 0,0 0-167 0 0,0 0-54 0 0,0-1-48 0 0,0 1-41 0 0,1-2 42 0 0,0-3 91 0 0,0 2-91 0 0,1 0 175 0 0,0-1-73 0 0,1 1-64 0 0,0-1-54 0 0,2 0-24 0 0,-1 0-49 0 0,9-8 79 0 0,-6 6-22 0 0,1-2 103 0 0,-3 3-102 0 0,0 1 39 0 0,-2 1-31 0 0,0 0 36 0 0,0 1 0 0 0,0 0 33 0 0,-1 0 40 0 0,1 0 43 0 0,-2 1 86 0 0,1 0-62 0 0,-1 0-57 0 0,1 0-52 0 0,-1 0-25 0 0,1 0-52 0 0,0 0-46 0 0,0 0-37 0 0,1-2-10 0 0,5 0-34 0 0,-6 3 33 0 0,1-1 62 0 0,-2 1-41 0 0,-1 0 1 0 0,7 6 284 0 0,-4-2-125 0 0,2 15 304 0 0,-2 2-78 0 0,-3 1-84 0 0,-1 1-95 0 0,0-5-134 0 0,1-1-68 0 0,1 0-73 0 0,1 0-77 0 0,-1-13 12 0 0,1 0 40 0 0,1 2 87 0 0,1-2 70 0 0,7 6 278 0 0,-6-6-282 0 0,-2-2-108 0 0,-1 1-34 0 0,6-1 102 0 0,15-4 52 0 0,-21 1-125 0 0,1 0 1 0 0,0-1-1 0 0,-1 1 0 0 0,1-1 0 0 0,-1 1 0 0 0,1-1 0 0 0,-1 0 1 0 0,1 0-30 0 0,14-19 125 0 0,-7 0-81 0 0,3-11-33 0 0,1-3-17 0 0,11-17 4 0 0,-15 32-94 0 0,19-41-355 0 0,-27 57 430 0 0,4-11 235 0 0,-5 12-198 0 0,0 1-36 0 0,-1 0-57 0 0,1 1-4 0 0,1-2 9 0 0,-1 2 29 0 0,-4 5 94 0 0,2 5-51 0 0,1-7 14 0 0,-5 21 33 0 0,-1 7 63 0 0,-1 14 101 0 0,5 1-31 0 0,6-15-128 0 0,-3-28-52 0 0,0 0 0 0 0,0 0 0 0 0,0 0 0 0 0,0 0 0 0 0,0-1 0 0 0,1 1 0 0 0,-1 0 0 0 0,1 0 0 0 0,0 0 0 0 0,2 0 16 0 0,-1-1 0 0 0,1 0 0 0 0,0 0 0 0 0,-1 0 0 0 0,1 0 0 0 0,0-1 0 0 0,0 1 0 0 0,-1-1 0 0 0,1 0 0 0 0,0 0 0 0 0,0-1 0 0 0,0 1 0 0 0,-1-1 0 0 0,3 0-16 0 0,2-1 38 0 0,-1 0 0 0 0,0 0 0 0 0,7-4-38 0 0,6-4 22 0 0,-15 6-11 0 0,0 0-1 0 0,0 0 1 0 0,-1 0-1 0 0,1 0 1 0 0,-1-1-1 0 0,0 0 1 0 0,3-4-11 0 0,14-23-35 0 0,-12 17-24 0 0,0-1-15 0 0,-4 3-33 0 0,-1 1 0 0 0,0-1-1 0 0,0-1 108 0 0,1-8-109 0 0,-3 15 85 0 0,-2 5 18 0 0,2-5-41 0 0,0-1-1 0 0,-1 0 1 0 0,0 0 0 0 0,0-3 47 0 0,-1 20-97 0 0,-2-1 81 0 0,1 10 25 0 0,8 83-9 0 0,-7 36 441 0 0,0-46-208 0 0,0-14-106 0 0,0-1-80 0 0,-3-28 160 0 0,2-32-106 0 0,-1 1 34 0 0,1-4 6 0 0,0 0 37 0 0,0-2 17 0 0,-1 2-40 0 0,-4 12 63 0 0,4-15-157 0 0,-1-1 0 0 0,0 0 0 0 0,-1 1 0 0 0,0-1 0 0 0,0-1 0 0 0,-5 8-61 0 0,6-12 31 0 0,-1 0-1 0 0,0 0 0 0 0,1-1 1 0 0,-2 1-1 0 0,1-1 0 0 0,0 0 0 0 0,-1 0 1 0 0,1 0-1 0 0,-1-1 0 0 0,0 1 1 0 0,0-1-1 0 0,0 0 0 0 0,0-1 1 0 0,0 1-1 0 0,0-1 0 0 0,0 0 1 0 0,-1 0-1 0 0,1-1 0 0 0,-1 1-30 0 0,-21-4 18 0 0,16-1 33 0 0,2-1 34 0 0,1-2 39 0 0,2-2 45 0 0,1-2 49 0 0,3-2 53 0 0,2 1-115 0 0,3-1-43 0 0,-1 5-44 0 0,1 1 1 0 0,1 0 0 0 0,3-7-70 0 0,6-6-33 0 0,0 0 0 0 0,13-14 33 0 0,-6 12 9 0 0,0 1-1 0 0,1 1 1 0 0,1 1 0 0 0,1 1 0 0 0,0 1 0 0 0,6-2-9 0 0,36-18-42 0 0,3 5-100 0 0,-33 17 22 0 0,0 2-41 0 0,1 1-46 0 0,-1 1-50 0 0,-32 10 63 0 0,-1 0 43 0 0,3 0-48 0 0,0-1 98 0 0,8-2-43 0 0,-9 3 56 0 0,0-1-51 0 0,1 1-117 0 0,-3 0 82 0 0,0 0-35 0 0,2 0-227 0 0,-2 0 172 0 0,0 0-33 0 0,0 1-36 0 0,0-1-37 0 0,0 1-40 0 0,-1-1-42 0 0,1 0-43 0 0,0 1-47 0 0,0-1-48 0 0,0 0-50 0 0,-1 1-53 0 0,1-1-54 0 0,0 0-57 0 0,-1 1-58 0 0,4-2-1833 0 0,1 0-1507 0 0</inkml:trace>
  <inkml:trace contextRef="#ctx0" brushRef="#br0" timeOffset="75">20825 2349 6296 0 0,'-4'-10'201'0'0,"-1"0"-44"0"0,-2-5 2 0 0,6 14-37 0 0,1 0 45 0 0,0 0 41 0 0,-1 0 39 0 0,1 0 350 0 0,0-1 120 0 0,0 1 9 0 0,0 0 60 0 0,0 0-15 0 0,1 1 2397 0 0,-1 0-2504 0 0,1 0-37 0 0,-1 0-48 0 0,0 1-57 0 0,1 0-67 0 0,-1-1-79 0 0,0 1-87 0 0,1 0-98 0 0,-1 0-123 0 0,0 0-51 0 0,0 0-54 0 0,0 0-57 0 0,1 0-60 0 0,-1 0-63 0 0,0 0-65 0 0,0 0-70 0 0,-1 14 855 0 0,0 0-53 0 0,-1-1-48 0 0,-1 1-45 0 0,0-1-41 0 0,-1 1-37 0 0,-4 14 182 0 0,3-11-224 0 0,1 0-33 0 0,-4 19 132 0 0,4-14-229 0 0,-3 11-44 0 0,-4 27 5 0 0,9-49-172 0 0,0 0 82 0 0,0 3 71 0 0,-1 7 101 0 0,0-1-28 0 0,1-7-113 0 0,0-2-77 0 0,1-1-91 0 0,-1-1-57 0 0,1 0-89 0 0,-1-1-102 0 0,0 1-113 0 0,2-9 211 0 0,0-1-46 0 0,0 1-45 0 0,-1 0-38 0 0,1 1-284 0 0,0-1-64 0 0,-1 0-52 0 0,0 0-36 0 0,1 0-328 0 0,-1 1-33 0 0,-1 1-2585 0 0,2-3 3809 0 0</inkml:trace>
  <inkml:trace contextRef="#ctx0" brushRef="#br0" timeOffset="76">20586 2693 12672 0 0,'0'0'289'0'0,"0"0"40"0"0,0 0 21 0 0,0 0-150 0 0,0 0-96 0 0,0-1-27 0 0,1 0-40 0 0,4-4-42 0 0,-2 3 29 0 0,7-6 159 0 0,0 0 81 0 0,0 0 50 0 0,16-8 486 0 0,-11 6-369 0 0,-5 4-238 0 0,-1 0-58 0 0,0 0-71 0 0,-1 0-85 0 0,36-20 291 0 0,-14 9-118 0 0,-8 5-75 0 0,-1 0-35 0 0,-2 2-35 0 0,0 0 39 0 0,7-4 110 0 0,-25 14-151 0 0,15-9 113 0 0,3 1 82 0 0,0 4 68 0 0,-18 4-232 0 0,1-1 0 0 0,-1 1-1 0 0,1 0 1 0 0,-1 0 0 0 0,1 1 0 0 0,-1-1 0 0 0,1 0 0 0 0,0 0-1 0 0,0 1-35 0 0,8 4 164 0 0,-9-4-120 0 0,0 0 0 0 0,1 0 0 0 0,-1 0-1 0 0,0 0 1 0 0,0 0 0 0 0,0 0 0 0 0,0 0 0 0 0,0 1 0 0 0,0-1 0 0 0,0 0 0 0 0,0 1-44 0 0,3 5 122 0 0,-1-1-75 0 0,-1-3 22 0 0,-1 0 0 0 0,0 0 0 0 0,0 0-1 0 0,1 0 1 0 0,-2 0 0 0 0,1 2-69 0 0,2 22 306 0 0,-5 1-81 0 0,-1-1-53 0 0,2-18-117 0 0,-4 11 32 0 0,-7 9-2 0 0,3-6-13 0 0,6-16-41 0 0,-1 0-1 0 0,1-1 1 0 0,-1 1 0 0 0,-1-1-1 0 0,-1 3-30 0 0,-7 6 94 0 0,7-10-15 0 0,2-2-34 0 0,-2-2-46 0 0,2-4-92 0 0,3-4-60 0 0,5-16-262 0 0,-2 16 321 0 0,0 1 48 0 0,10-18-210 0 0,2 1 37 0 0,-2 5 47 0 0,1 1 0 0 0,1 0 1 0 0,0 2-1 0 0,1-1 0 0 0,1 1 172 0 0,0 2-68 0 0,0 2-41 0 0,0 0-121 0 0,2 1 1 0 0,4-1 229 0 0,3-1-151 0 0,0 1 87 0 0,-12 6 80 0 0,0-1 40 0 0,1 2 51 0 0,0-1-80 0 0,8 1-102 0 0,1 3-90 0 0,-18 1 110 0 0,1 1 1 0 0,-1-1-1 0 0,1 1 1 0 0,-1 0-1 0 0,0 0 1 0 0,1 1 0 0 0,0 0 54 0 0,7 5-83 0 0,0 1 49 0 0,-7-2-37 0 0,-3-3 38 0 0,-3 1 11 0 0,0-2-1 0 0,0-2 18 0 0,1 8-84 0 0,1 13-200 0 0,-1-10 193 0 0,-5-3-14 0 0,1-2 77 0 0,0-1 34 0 0,-3-2-15 0 0,5-3-55 0 0,1 0-35 0 0,0 0-49 0 0,0 0-27 0 0,-1-3-135 0 0,0 0 100 0 0,-3-5-151 0 0,3 0 164 0 0,1 8 189 0 0,0 0 0 0 0,0-1 0 0 0,-1 1 0 0 0,1 0 0 0 0,0-1 1 0 0,0 1-1 0 0,0-1 0 0 0,0 1 0 0 0,0 0 0 0 0,0-1 0 0 0,0 1 0 0 0,0-1 1 0 0,0 1-1 0 0,0 0 0 0 0,1-1 0 0 0,-1 1 0 0 0,0-1 0 0 0,0 1 0 0 0,0 0 0 0 0,0-1 1 0 0,1 1 12 0 0,-1-1-144 0 0,0 1 45 0 0,0-1 52 0 0,0-7 49 0 0,-3 3-18 0 0,2 4-64 0 0,-4-6 41 0 0,1 2 34 0 0,-3-1 79 0 0,3 4 42 0 0,-3 2 102 0 0,2 0-102 0 0,-2 0 132 0 0,4 0-38 0 0,0 0 46 0 0,-2 1 49 0 0,-1 1 52 0 0,4-1-298 0 0,-1 1 86 0 0,-1 0 109 0 0,-2 2 197 0 0,-1-1-51 0 0,3 0-225 0 0,0-2-122 0 0,2 1-109 0 0,-1-1 144 0 0,1 1 1 0 0,-1 0 0 0 0,1 0-1 0 0,-1 0 1 0 0,1 1-1 0 0,0-1 1 0 0,0 0-1 0 0,0 1 1 0 0,0 0-89 0 0,-6 6 249 0 0,1-1-47 0 0,1 2-42 0 0,-1 4 122 0 0,0-1 0 0 0,-2 10-282 0 0,4-11 186 0 0,0 2 19 0 0,2 1-55 0 0,1 16 35 0 0,-1 1-66 0 0,3-31-114 0 0,-1 5 11 0 0,0 0 0 0 0,1-1 0 0 0,0 1-1 0 0,0 0 1 0 0,0 0 0 0 0,1-1-1 0 0,0 1 1 0 0,0 0 0 0 0,1 4-16 0 0,-1-7 15 0 0,0 0 0 0 0,0-1 1 0 0,0 1-1 0 0,1 0 0 0 0,-1-1 1 0 0,1 1-1 0 0,-1-1 0 0 0,1 0 1 0 0,0 1-1 0 0,0-1 0 0 0,0 0 1 0 0,2 2-16 0 0,-3-3 6 0 0,-1-1 1 0 0,1 1-1 0 0,0 0 1 0 0,0-1-1 0 0,0 1 0 0 0,0 0 1 0 0,0-1-1 0 0,0 1 1 0 0,0-1-1 0 0,0 0 1 0 0,0 1-1 0 0,0-1 1 0 0,0 0-1 0 0,0 0 0 0 0,1 1 1 0 0,-1-1-1 0 0,0 0 1 0 0,0 0-1 0 0,0 0 1 0 0,0 0-1 0 0,0 0 0 0 0,0-1 1 0 0,0 1-1 0 0,0 0 1 0 0,1-1-1 0 0,-1 1 1 0 0,0 0-1 0 0,0-1 1 0 0,0 1-1 0 0,0-1 0 0 0,0 1 1 0 0,-1-1-1 0 0,1 0 1 0 0,0 1-1 0 0,0-1 1 0 0,0-1-7 0 0,10-6 56 0 0,0 0-48 0 0,-7 6-21 0 0,1-1 0 0 0,-1 0 0 0 0,0 0-1 0 0,-1 0 1 0 0,1 0 0 0 0,1-2 13 0 0,19-28-135 0 0,-14 16 55 0 0,-1 0-1 0 0,0-1 1 0 0,6-17 80 0 0,-5 2-119 0 0,-5 21 56 0 0,2-3-9 0 0,-6 0-22 0 0,-4 25 270 0 0,-5 3-98 0 0,3-5-47 0 0,3-3 1 0 0,1 1-1 0 0,-1 0 1 0 0,1 0-1 0 0,0 0 1 0 0,1-1-1 0 0,-1 4-31 0 0,0 5 54 0 0,0-4-12 0 0,0 0-1 0 0,1 0 0 0 0,0 0 1 0 0,1 8-42 0 0,5 11 52 0 0,5-5-49 0 0,-2-12 42 0 0,-8-12-42 0 0,-1 1 1 0 0,0-1-1 0 0,1 1 0 0 0,-1-1 1 0 0,1 1-1 0 0,-1-1 0 0 0,1 0 0 0 0,0 1 1 0 0,-1-1-1 0 0,1 0 0 0 0,-1 1 1 0 0,1-1-1 0 0,0 0 0 0 0,-1 1 1 0 0,1-1-1 0 0,0 0 0 0 0,-1 0 1 0 0,1 0-1 0 0,0 0 0 0 0,-1 0 0 0 0,1 0 1 0 0,0 0-4 0 0,17-8-162 0 0,-5-1-45 0 0,-3-4-83 0 0,0-8-188 0 0,-1 1 33 0 0,-5 12 143 0 0,0-1-1 0 0,-1 1 1 0 0,0-1-1 0 0,0-3 303 0 0,7-17-720 0 0,-3 12 170 0 0,12-22-649 0 0,-12 28 801 0 0,1 0-39 0 0,-5 6 316 0 0,-3 4 82 0 0,0 1 132 0 0,1 1-46 0 0,0-1 0 0 0,-1 1 0 0 0,1-1 0 0 0,0 1 0 0 0,-1-1 0 0 0,1 1 0 0 0,0 0 0 0 0,-1-1 0 0 0,1 1 0 0 0,0 0 0 0 0,-1-1 0 0 0,1 1 0 0 0,-1 0 0 0 0,0 0 0 0 0,1 0 0 0 0,-1 0-47 0 0,4 7 258 0 0,-1-4-110 0 0,7 16 423 0 0,-2 1-101 0 0,11 45 704 0 0,-15-50-849 0 0,0 0 44 0 0,1 11 92 0 0,-1-3 64 0 0,-3-22-410 0 0,-1-2-23 0 0,0 0-11 0 0,0 0-1 0 0,0 0-2 0 0,0 0-12 0 0,0 0-2 0 0,0 0 0 0 0,3-4 20 0 0,0-10-38 0 0,-3 12-37 0 0,4-16-46 0 0,2-2-96 0 0,3-3-114 0 0,4-10-197 0 0,-9 24 318 0 0,8-18-312 0 0,2 1 76 0 0,3 3 85 0 0,3 2 89 0 0,-6 12 66 0 0,-4 6 93 0 0,-10 3 32 0 0,1 0 0 0 0,-1-1 0 0 0,1 1 0 0 0,-1 0 0 0 0,1 0 0 0 0,-1 0 0 0 0,1 0 0 0 0,-1 0 0 0 0,1 0 0 0 0,0 0 0 0 0,-1 0 0 0 0,1 0 0 0 0,-1 0 0 0 0,1 0 0 0 0,-1 1 0 0 0,1-1 0 0 0,-1 0 0 0 0,1 0 0 0 0,-1 0 0 0 0,1 1 0 0 0,-1-1 0 0 0,1 0 0 0 0,-1 1 0 0 0,0-1 0 0 0,1 0 0 0 0,-1 1 0 0 0,1-1 0 0 0,-1 0 0 0 0,0 1 0 0 0,1-1 0 0 0,-1 1 0 0 0,0-1-3 0 0,1 1 19 0 0,14 18 435 0 0,-10-11-222 0 0,-1 1 0 0 0,0-1 0 0 0,-1 1-1 0 0,3 9-231 0 0,-5-12 110 0 0,3 12 183 0 0,-3 2-63 0 0,-3 1-53 0 0,0-3-43 0 0,1-5-112 0 0,-2 15 162 0 0,3-19-170 0 0,0-1-54 0 0,0-2-33 0 0,0 0-45 0 0,0 0-52 0 0,0 0-59 0 0,0-6 87 0 0,0 1-32 0 0,0-1-136 0 0,0 0-38 0 0,0 0-922 0 0,0 0 975 0 0,0 0 71 0 0,0 0 6 0 0,0 0-38 0 0,0 0 7 0 0,0 0-39 0 0,0 0-44 0 0,0 0-49 0 0,0 0-53 0 0,0 0-49 0 0,0 0-45 0 0,0 0-37 0 0,0 0-157 0 0,0 0-37 0 0,0 0-1652 0 0</inkml:trace>
  <inkml:trace contextRef="#ctx0" brushRef="#br0" timeOffset="77">22071 2494 15408 0 0,'-5'0'334'0'0,"-1"-1"-47"0"0,0 2-44 0 0,1 0-40 0 0,-7 3 98 0 0,1 2-114 0 0,-3 2-71 0 0,-15 15-20 0 0,18-14-8 0 0,1-2 96 0 0,-1 5 4 0 0,9-9-116 0 0,0 1 0 0 0,0 0-1 0 0,1-1 1 0 0,-1 1 0 0 0,1 0-1 0 0,-1 2-70 0 0,0 7 153 0 0,1 0-58 0 0,2-2-93 0 0,0-8-3 0 0,0-1 0 0 0,-1 0 0 0 0,1 0 0 0 0,1 0 0 0 0,-1 1 0 0 0,0-1 0 0 0,0 0 0 0 0,1-1 0 0 0,-1 1 0 0 0,1 0-1 0 0,-1 0 1 0 0,1-1 0 0 0,0 1 0 0 0,0-1 0 0 0,0 1 0 0 0,0-1 0 0 0,7 5-27 0 0,1 0 0 0 0,0-1 0 0 0,0 0 27 0 0,5 2-64 0 0,39 15-78 0 0,-52-21 110 0 0,1 0 46 0 0,-1 0 40 0 0,1 1 35 0 0,-1-1 59 0 0,0 1 36 0 0,0 0 74 0 0,0 1 172 0 0,-2 3 286 0 0,-2-1-333 0 0,0 0-177 0 0,0-3-155 0 0,-1 1-41 0 0,-1 1 270 0 0,-1 0-39 0 0,-5 4 139 0 0,-2-1-115 0 0,-1 0-87 0 0,-3 0-43 0 0,-21 6 97 0 0,0-2-297 0 0,20-8 4 0 0,5-1-35 0 0,0-1-64 0 0,-2 1-116 0 0,8-2 93 0 0,-1 1-35 0 0,0-1-38 0 0,1 1-40 0 0,-1-1-45 0 0,1 0-46 0 0,4 0 181 0 0,0 0 40 0 0,-2-1-259 0 0,2 0 214 0 0,1 1 55 0 0,0 0-34 0 0,0 0-59 0 0,0-1-57 0 0,0 1-65 0 0,0 0-77 0 0,1 0 5 0 0,-1-1-59 0 0,1 1-52 0 0,0 0-46 0 0,0 0-172 0 0,0 0-45 0 0,0 0-208 0 0,0 0-560 0 0</inkml:trace>
  <inkml:trace contextRef="#ctx0" brushRef="#br0" timeOffset="78">22334 2607 17015 0 0,'0'0'388'0'0,"0"0"-150"0"0,0 0-42 0 0,-2 1 90 0 0,1 0-152 0 0,-1 0-38 0 0,-4 3 133 0 0,4-3-84 0 0,-3 3-139 0 0,1 1 37 0 0,-2 6 147 0 0,2 1 121 0 0,1 0 97 0 0,-2 3 189 0 0,-1-1 74 0 0,-3 10 439 0 0,4-7-409 0 0,2-1-178 0 0,1-1-84 0 0,1-1-155 0 0,0-2-92 0 0,0 1-105 0 0,1-1-122 0 0,4 30 183 0 0,-2-36-95 0 0,-2-5 11 0 0,0-1-37 0 0,0 0-42 0 0,0 0-44 0 0,0 0-88 0 0,0 0-156 0 0,0 0-17 0 0,0 0 91 0 0,0 0-22 0 0,0 0-130 0 0,0 0 27 0 0,0 0-38 0 0,0 0-1021 0 0,0 0 1087 0 0,0 0 77 0 0,0 0 5 0 0,0-1-44 0 0,0 1 6 0 0,0 0-45 0 0,0 0-50 0 0,0-1-58 0 0,0 1-61 0 0,0-1-58 0 0,0 1-51 0 0,0-1-44 0 0,0 0-180 0 0,0 0-44 0 0,0 0-217 0 0,0-1-592 0 0</inkml:trace>
  <inkml:trace contextRef="#ctx0" brushRef="#br0" timeOffset="79">22424 2431 14712 0 0,'0'0'332'0'0,"0"0"50"0"0,0 0 25 0 0,0 0-171 0 0,0 0-113 0 0,0 0-36 0 0,0 0-52 0 0,5-3 436 0 0,1 1-48 0 0,-1 0-45 0 0,0 2-44 0 0,1-1-40 0 0,-1 2-38 0 0,1 0-35 0 0,-1 0-34 0 0,6 3 98 0 0,0 1-102 0 0,-1 0-83 0 0,0 1-63 0 0,5 2-65 0 0,-12-6 19 0 0,1 0-47 0 0,-1-1-41 0 0,0 0-37 0 0,2 1-129 0 0,0 0-55 0 0,8 7-860 0 0,-8-3 722 0 0,-2-2 232 0 0,-1 0 47 0 0,2 8 52 0 0,-2 0 108 0 0,-1 1 96 0 0,-1 1 85 0 0,-1 0 71 0 0,-1 0 60 0 0,0 0 48 0 0,0 0 35 0 0,-2 8 289 0 0,1 0-121 0 0,-2 1-65 0 0,-1-1-66 0 0,0 1-67 0 0,0 2-45 0 0,0-1-80 0 0,1-6-33 0 0,-6 8 4 0 0,5-12-83 0 0,5-13-110 0 0,1 0-1 0 0,-1 0 1 0 0,0 0 0 0 0,1 0 0 0 0,-1-1 0 0 0,0 1-1 0 0,0 0 1 0 0,0 0 0 0 0,1-1 0 0 0,-1 1 0 0 0,0 0-1 0 0,0-1 1 0 0,-1 1-1 0 0,-2 2 11 0 0,3-3 3 0 0,1 1-41 0 0,0-1-127 0 0,-1 0 9 0 0,0 0-19 0 0,0 1-52 0 0,-1-1-12 0 0,1 0-51 0 0,0 1-58 0 0,0-1-64 0 0,-1 0 12 0 0,1 0-54 0 0,0 1-57 0 0,0-1-61 0 0,0 0-66 0 0,0 0-69 0 0,1 0-73 0 0,-1-1-78 0 0,-2 1-1600 0 0,0-2-1384 0 0,3 2 3812 0 0</inkml:trace>
  <inkml:trace contextRef="#ctx0" brushRef="#br0" timeOffset="80">22618 2615 10512 0 0,'0'0'233'0'0,"0"0"39"0"0,0 0-130 0 0,1 0-34 0 0,0 0 25 0 0,0 0-78 0 0,2 0 0 0 0,-2 0-4 0 0,0 0 41 0 0,-2 0-50 0 0,7 0-102 0 0,-3 0 77 0 0,0 0 53 0 0,1 0 94 0 0,-1 0 116 0 0,-2 0-87 0 0,1 0 39 0 0,-1 0 43 0 0,-1 1 47 0 0,3 0 315 0 0,0 1-44 0 0,0-1-43 0 0,-1 1-42 0 0,0 0-38 0 0,1 0-38 0 0,-1 0-34 0 0,-1 0-34 0 0,3 2 274 0 0,-1 0-108 0 0,-1 1-92 0 0,0-1-75 0 0,0 5 122 0 0,-1 13 426 0 0,-1-15-581 0 0,-1 0 73 0 0,0 3 0 0 0,0 0-57 0 0,0-1-62 0 0,0-1-35 0 0,-1 3 14 0 0,-2 6 84 0 0,-3 10 95 0 0,3 1-115 0 0,1-5-150 0 0,-2-2-72 0 0,5-19-98 0 0,1 1 6 0 0,-3 7 63 0 0,0-3-2 0 0,1-5-60 0 0,1-2-94 0 0,0 0-117 0 0,0 0-13 0 0,0 0-33 0 0,0 0-662 0 0,0 0 525 0 0,0 0 212 0 0,0 0-34 0 0,0 0 1 0 0,0 0-35 0 0,0 0-40 0 0,0 0-45 0 0,0 0-48 0 0,0 0-46 0 0,0 0-41 0 0,0 0-39 0 0,0 0-309 0 0,0 0-62 0 0,0 0-50 0 0,0 0-36 0 0,0 0-1692 0 0,0 0-1481 0 0</inkml:trace>
  <inkml:trace contextRef="#ctx0" brushRef="#br0" timeOffset="81">23116 2498 17999 0 0,'-1'0'531'0'0,"-7"2"-261"0"0,0 1-62 0 0,0 1-52 0 0,1 0-44 0 0,-7 4 5 0 0,-18 13-15 0 0,17-10 10 0 0,8-6-8 0 0,0 0 46 0 0,-18 12 277 0 0,2 3-57 0 0,1 2-55 0 0,1 2-50 0 0,1 2-46 0 0,3 0-43 0 0,2 1-38 0 0,1 0-35 0 0,8-11-244 0 0,2 1 72 0 0,1 4 53 0 0,5 8 53 0 0,4-14 140 0 0,4-8-45 0 0,-8-7-121 0 0,-1 0 1 0 0,1 1-1 0 0,0-1 0 0 0,0 0 1 0 0,-1 0-1 0 0,1-1 0 0 0,0 1 1 0 0,-1 0-1 0 0,1 0 0 0 0,0-1 1 0 0,-1 1-1 0 0,1-1 0 0 0,-1 1 1 0 0,2-2-12 0 0,19-11 59 0 0,4-9-13 0 0,-7 0-144 0 0,-1-1 0 0 0,5-9 98 0 0,-10 13-100 0 0,1-1-58 0 0,1 2-76 0 0,0 0-94 0 0,24-20-186 0 0,-19 23 320 0 0,-2 5 81 0 0,0 5 67 0 0,1 4 86 0 0,-1 7 108 0 0,-14-4-82 0 0,-1 0 0 0 0,0 0 0 0 0,0 1 0 0 0,0-1 0 0 0,0 1-1 0 0,0-1 1 0 0,1 3-66 0 0,-1-2 82 0 0,-1 1-1 0 0,1-1 1 0 0,-1 1-1 0 0,0 0 1 0 0,0 0-1 0 0,-1 0 1 0 0,1 0-1 0 0,-1 1 1 0 0,0-1-1 0 0,0 0 1 0 0,0 0-1 0 0,0 1 1 0 0,-1-1-1 0 0,0 1 1 0 0,0 0-82 0 0,-2 22 394 0 0,-4-2-70 0 0,-4-1-98 0 0,4-14-159 0 0,-1 0-35 0 0,3-5 241 0 0,0-1-78 0 0,0-3-69 0 0,1 0-60 0 0,1-2-52 0 0,-1 0-43 0 0,-1-5-120 0 0,1-8-212 0 0,3 7 233 0 0,0 0 52 0 0,1 1 102 0 0,12-33-431 0 0,-8 28 238 0 0,1 1 0 0 0,-1-1 0 0 0,1 1 0 0 0,1 0 0 0 0,0 0 0 0 0,1 1 0 0 0,-1 0 0 0 0,8-6 167 0 0,-7 9-125 0 0,0-1 1 0 0,0 1-1 0 0,0 1 0 0 0,1 0 125 0 0,-9 4-7 0 0,21-10-213 0 0,-1 0 78 0 0,-10 6 90 0 0,0 1 0 0 0,0 0 0 0 0,0 0 0 0 0,0 1 0 0 0,4 0 52 0 0,12 0-33 0 0,1 5 98 0 0,-3 6 114 0 0,-13-1-42 0 0,-2 2 35 0 0,-4-3-27 0 0,0 1-1 0 0,-1-1 1 0 0,0 1 0 0 0,-1-1 0 0 0,1 1-1 0 0,-1 0 1 0 0,0 1 0 0 0,-1-1 0 0 0,0 0-1 0 0,0 1 1 0 0,-1-1 0 0 0,1 7-145 0 0,-2 22 529 0 0,-7 0-63 0 0,1-12-162 0 0,1-1-58 0 0,-3-1-99 0 0,1-8-172 0 0,4-9-78 0 0,2-2-24 0 0,-1 0-67 0 0,0 1-81 0 0,0 0-94 0 0,1-3 178 0 0,1-1-71 0 0,-1 1-61 0 0,1 0-48 0 0,-1-1-170 0 0,-2 2-1110 0 0,2-1 980 0 0,0-1 142 0 0,1 1 96 0 0,-1-1-64 0 0,1 0-58 0 0,0 0-52 0 0,0 0-44 0 0,0 0-182 0 0,0 0-44 0 0,0 0-218 0 0,0 0-596 0 0</inkml:trace>
  <inkml:trace contextRef="#ctx0" brushRef="#br0" timeOffset="82">23852 2523 17279 0 0,'-9'0'390'0'0,"0"1"-62"0"0,1 1-55 0 0,-1 0-49 0 0,0 0-44 0 0,0 1-36 0 0,-9 5 61 0 0,5-2-22 0 0,0 1 1 0 0,-7 5-184 0 0,11-6 115 0 0,1 0 37 0 0,4-4-78 0 0,1 1 1 0 0,0 0 0 0 0,0 0-1 0 0,0 0 1 0 0,1 0 0 0 0,-1 0 0 0 0,1 0-1 0 0,-1 1 1 0 0,1-1 0 0 0,0 1-1 0 0,1-1 1 0 0,-1 1 0 0 0,0 3-75 0 0,-2 11 288 0 0,5 1-39 0 0,2-4-83 0 0,3 1-46 0 0,3-2-54 0 0,3 0-61 0 0,21 13 124 0 0,-16-14-38 0 0,-2 1 48 0 0,3-1 53 0 0,-5-3-9 0 0,-5-1 30 0 0,-1 0 50 0 0,-2-1 47 0 0,-2-3-10 0 0,-2 0 38 0 0,-1 1 103 0 0,0-5-192 0 0,0 0-48 0 0,-1 0-40 0 0,0 0-36 0 0,-2 2 68 0 0,-2 0-41 0 0,3-1-62 0 0,1-1 53 0 0,-7 6 189 0 0,0-2-48 0 0,-1 0-45 0 0,0-1-40 0 0,-5 1 32 0 0,-1 0-67 0 0,0-1-54 0 0,0-1-40 0 0,-24 7 25 0 0,36-9-198 0 0,-1 0 36 0 0,-2 0 18 0 0,-1 0 81 0 0,-8-1 143 0 0,10-1-148 0 0,1 0-36 0 0,-1 1-52 0 0,0-2-65 0 0,1 1-80 0 0,-1 0-95 0 0,2-1 20 0 0,-1 1-60 0 0,1 0-66 0 0,0-1-71 0 0,0 1-77 0 0,0-1-81 0 0,0 1-87 0 0,0-1-92 0 0,3 1 242 0 0,-1 1-77 0 0,0-1-68 0 0,1 1-59 0 0,-1-1-222 0 0,0 1-58 0 0,0-1-268 0 0,-1-1-727 0 0,2 2 2048 0 0</inkml:trace>
  <inkml:trace contextRef="#ctx0" brushRef="#br0" timeOffset="83">22189 1691 5096 0 0,'0'0'108'0'0,"0"0"17"0"0,0 0 14 0 0,0 0 53 0 0,0 0 154 0 0,0 0 66 0 0,0 0 18 0 0,0 0 0 0 0,0 0-4 0 0,0 0-2 0 0,0 0 0 0 0,0 0-23 0 0,-1 0-151 0 0,1 0-109 0 0,-1 0-73 0 0,-2 2-24 0 0,2-1 18 0 0,-4 9 353 0 0,1 1-41 0 0,1 2-52 0 0,0-1-63 0 0,1-1-87 0 0,2 3-28 0 0,2 1-49 0 0,-1 4-42 0 0,0 1 29 0 0,-2 23 25 0 0,1-29-90 0 0,-1 1 0 0 0,-1 0 0 0 0,-1 3-17 0 0,2-12 10 0 0,1-3 487 0 0,1-2-93 0 0,0-1-83 0 0,0-2-74 0 0,0 0-64 0 0,1-2-57 0 0,-1 0-45 0 0,1 0-38 0 0,1-5-28 0 0,3-11-46 0 0,-4 15 68 0 0,-1 1 50 0 0,13-40 44 0 0,3 0-131 0 0,20-43 67 0 0,-34 80-39 0 0,1 0-1 0 0,1-1 0 0 0,0 2 1 0 0,0-1-1 0 0,2-2-27 0 0,18-16 157 0 0,-15 18-84 0 0,8 0-45 0 0,-17 7-12 0 0,-1 0 0 0 0,1 0 0 0 0,-1 0 0 0 0,1 0 0 0 0,-1 0 0 0 0,1 0-1 0 0,-1 0 1 0 0,1 0 0 0 0,-1 0 0 0 0,1 0 0 0 0,-1 1 0 0 0,1-1 0 0 0,-1 0 0 0 0,1 0 0 0 0,-1 1 0 0 0,1-1 0 0 0,-1 0 0 0 0,0 0 0 0 0,1 1 0 0 0,-1-1 0 0 0,1 1 0 0 0,-1-1 0 0 0,0 0 0 0 0,1 1-1 0 0,-1-1-15 0 0,3 4 83 0 0,-2-1-57 0 0,2 9-27 0 0,0 5 15 0 0,-5-3 39 0 0,-4 18 9 0 0,5-22-39 0 0,-1 0 0 0 0,-1-1 0 0 0,-1 7-23 0 0,-16 45 41 0 0,12-36 2 0 0,0-1 1 0 0,-11 21-44 0 0,17-40 21 0 0,1-4 35 0 0,2-2 35 0 0,0-1-40 0 0,0-7-22 0 0,-1 6-13 0 0,10-31 90 0 0,14-16-80 0 0,-4 10-27 0 0,-4 9-45 0 0,27-41-146 0 0,-39 67 180 0 0,-1 1-1 0 0,1 0 1 0 0,0-1-1 0 0,0 1 1 0 0,1 1-1 0 0,2-3 13 0 0,10-9 1 0 0,-14 10-15 0 0,-1 4-39 0 0,-1 1 52 0 0,0 0 1 0 0,0 0-1 0 0,0 0 0 0 0,0 1 1 0 0,0-1-1 0 0,0 0 1 0 0,0 0-1 0 0,0 1 1 0 0,1-1-1 0 0,-1 0 0 0 0,0 1 1 0 0,0-1-1 0 0,0 1 1 0 0,-1-1-1 0 0,1 1 0 0 0,0 0 1 0 0,0-1-1 0 0,0 1 1 0 0,0 0-1 0 0,0 0 0 0 0,-1 0 1 0 0,1-1-1 0 0,0 1 1 0 0,-1 0-1 0 0,1 0 0 0 0,0 1 1 0 0,0 1 2 0 0,0 0-1 0 0,0 0 1 0 0,-1 0-1 0 0,1 0 1 0 0,-1 0-1 0 0,1 0 0 0 0,-1 1-1 0 0,0 0 5 0 0,3 61 89 0 0,-1-21-20 0 0,0-15-54 0 0,0-16-21 0 0,-2-7 2 0 0,0 0 0 0 0,1 0 0 0 0,0 0 0 0 0,0-1 1 0 0,1 1-1 0 0,0 0 0 0 0,0-1 0 0 0,0 1 0 0 0,0-1 0 0 0,3 4-1 0 0,-3-6-179 0 0,0 0 72 0 0,0 0 61 0 0,0 0 53 0 0,0 0 51 0 0,0 0 39 0 0,5 6 326 0 0,-4-5-278 0 0,-1-2-92 0 0,0 0-35 0 0,-1 0-39 0 0,1 0-40 0 0,0 0-45 0 0,0 0-52 0 0,0 0-74 0 0,0 0-73 0 0,0 0-80 0 0,0 0-87 0 0,1 0-93 0 0,-1 0-100 0 0,0-1-108 0 0,1 1-115 0 0,0 1-964 0 0,1 0-1056 0 0</inkml:trace>
  <inkml:trace contextRef="#ctx0" brushRef="#br0" timeOffset="84">905 11227 5984 0 0,'0'0'133'0'0,"0"0"23"0"0,0 0 11 0 0,0 0 27 0 0,0 0 113 0 0,0 0 49 0 0,0 0 11 0 0,0 0-7 0 0,0 0-32 0 0,0 0-10 0 0,0 0-4 0 0,0 0-34 0 0,0 0-135 0 0,0 0-60 0 0,2 0-11 0 0,3-1-4 0 0,1 0-2 0 0,-5 0 10 0 0,3 1 217 0 0,-1-8 309 0 0,1 0-151 0 0,0 1-187 0 0,-4 6-211 0 0,0 1 14 0 0,0 0 1 0 0,0 0 14 0 0,0-2 429 0 0,0-1-61 0 0,-1 0-57 0 0,1 0-53 0 0,-1 0-50 0 0,0 0-44 0 0,0 0-41 0 0,0 0-37 0 0,-1-4 91 0 0,0 0-109 0 0,1 5-129 0 0,1 0 1 0 0,-1 0-1 0 0,1 0 0 0 0,0 0 0 0 0,0 0 1 0 0,0 0-1 0 0,0 0 0 0 0,0 0 1 0 0,0 0-1 0 0,1 0-23 0 0,0-2 92 0 0,2 0 47 0 0,0-5 49 0 0,-2-8-15 0 0,-1 4 20 0 0,1 7-36 0 0,0 0-37 0 0,1-3 4 0 0,1 0-42 0 0,1-12 71 0 0,-2 7 39 0 0,-1 9-67 0 0,0-1 36 0 0,-1 0 42 0 0,0 1 48 0 0,0 4-198 0 0,0 1 14 0 0,0 0 10 0 0,0 7-6 0 0,4 5-57 0 0,-1 4-19 0 0,-6 42 3 0 0,0-32 24 0 0,-1 4 76 0 0,3-17-81 0 0,-3 7 50 0 0,0 4 17 0 0,3-7-71 0 0,-5 30 75 0 0,1-5-47 0 0,3-26 19 0 0,0 0-1 0 0,-1 0 0 0 0,-4 10-59 0 0,-3 3 128 0 0,7-23-126 0 0,1-3 78 0 0,1-3-73 0 0,1 0 1 0 0,0 0-1 0 0,0 0 0 0 0,0 0 1 0 0,0 0-1 0 0,0 0 1 0 0,0 0-1 0 0,-1 0 0 0 0,1 0 1 0 0,0 0-1 0 0,0 0 0 0 0,0 0 1 0 0,0 0-1 0 0,0 0 0 0 0,-1 0 1 0 0,1 0-1 0 0,0 0 1 0 0,0 0-1 0 0,0 0 0 0 0,0 0 1 0 0,0 0-1 0 0,0 0 0 0 0,-1 0 1 0 0,1 0-1 0 0,0 0 0 0 0,0-1 1 0 0,0 1-1 0 0,0 0 1 0 0,0 0-1 0 0,0 0 0 0 0,0 0 1 0 0,0 0-1 0 0,-1 0 0 0 0,1 0 1 0 0,0 0-1 0 0,0-1 0 0 0,0 1-7 0 0,-2-5 183 0 0,1 0-118 0 0,1 1-67 0 0,1 0-68 0 0,3-20 91 0 0,10-30 157 0 0,-7 35-185 0 0,-3 10 7 0 0,1-6-2 0 0,1 1 0 0 0,0 0 1 0 0,1 0-1 0 0,0 1 1 0 0,1 0-1 0 0,0 0 0 0 0,6-5 2 0 0,2-1-61 0 0,-12 14 42 0 0,0 0 0 0 0,0 0 0 0 0,0 1 0 0 0,1-1 0 0 0,3-1 19 0 0,-2 1-63 0 0,-4 3 57 0 0,-1 1 0 0 0,1 0 0 0 0,-1 0 0 0 0,1-1 0 0 0,-1 1 0 0 0,1 0 0 0 0,0 0 0 0 0,-1 1 0 0 0,1-1 0 0 0,0 0 0 0 0,0 1 0 0 0,-1-1 0 0 0,1 1 0 0 0,0-1 0 0 0,0 1 0 0 0,0 0 0 0 0,0 0 0 0 0,0 0 0 0 0,0 0 0 0 0,0 0 0 0 0,0 0 0 0 0,-1 0-1 0 0,1 1 1 0 0,1-1 6 0 0,0 2 3 0 0,-3-1-8 0 0,1 0 1 0 0,0-1-1 0 0,-1 1 0 0 0,1 0 0 0 0,0 0 1 0 0,-1-1-1 0 0,1 1 0 0 0,-1 0 0 0 0,1 0 1 0 0,-1 0-1 0 0,0 0 0 0 0,1 0 0 0 0,-1 0 0 0 0,0 0 5 0 0,-3 20 11 0 0,2-16-20 0 0,-1-1 0 0 0,0 1 0 0 0,0-1 0 0 0,-1 0 0 0 0,-2 4 9 0 0,1-2-5 0 0,0-1 0 0 0,0 0 0 0 0,-1 0 0 0 0,-1 1 5 0 0,-11 7 54 0 0,4-1-54 0 0,12-10 0 0 0,0 0 0 0 0,-1-1 0 0 0,1 1 0 0 0,-1-1 0 0 0,0 1 0 0 0,1-1 0 0 0,-1 0 0 0 0,-1 1 0 0 0,2-1 0 0 0,-1 0 0 0 0,1 0 0 0 0,0 0 0 0 0,0 0 0 0 0,0 0 0 0 0,1 0 0 0 0,-1 0 0 0 0,0 1 0 0 0,0-1 0 0 0,1 0 0 0 0,-1 0 0 0 0,0 1 0 0 0,1-1 0 0 0,-1 0 0 0 0,1 1 0 0 0,0-1 0 0 0,-1 0 0 0 0,1 1 0 0 0,0-1 0 0 0,0 1 0 0 0,0-1 0 0 0,0 1 0 0 0,11 19-9 0 0,3 1 33 0 0,3-4 38 0 0,2-4 45 0 0,25 13 91 0 0,-32-19-164 0 0,0 0 0 0 0,1-1 0 0 0,-1-1 0 0 0,1 0 0 0 0,2 0-34 0 0,-7-4-29 0 0,-3-1-78 0 0,-2 0-285 0 0,0 0 68 0 0,-1-1 60 0 0,1 1 49 0 0,1-1-104 0 0,3 0-83 0 0,-5 0 206 0 0,1 0-59 0 0,1 0-83 0 0,7-2-700 0 0</inkml:trace>
  <inkml:trace contextRef="#ctx0" brushRef="#br0" timeOffset="85">1267 6824 11600 0 0,'0'0'264'0'0,"0"0"-12"0"0,0-1-106 0 0,0 1-69 0 0,-3-2-7 0 0,2 1 2 0 0,-2 0 42 0 0,1-2 1 0 0,-7-1 36 0 0,-3 1-28 0 0,0 1 94 0 0,-4 3 134 0 0,-8 5 280 0 0,2 6 7 0 0,9-2-274 0 0,3-1-132 0 0,2 1-89 0 0,-5 12 377 0 0,2 1-49 0 0,-10 24 368 0 0,11-20-465 0 0,1 2-90 0 0,3 1-69 0 0,2 0-51 0 0,3-20-115 0 0,1 0 1 0 0,0 1-1 0 0,0-1 1 0 0,1 0-1 0 0,1 0 1 0 0,0 0-1 0 0,1 3-49 0 0,10 20 173 0 0,1-15-105 0 0,2-4 113 0 0,-13-12-127 0 0,0 0 1 0 0,0-1 0 0 0,0 1 0 0 0,0-1 0 0 0,1 0-1 0 0,-1 0 1 0 0,1 0-55 0 0,-1 0 57 0 0,1 0 0 0 0,-1-1 0 0 0,0 0 0 0 0,1 0 0 0 0,-1 0 0 0 0,0 0 0 0 0,1 0 0 0 0,-1-1 0 0 0,0 1 0 0 0,1-1 0 0 0,-1 0 0 0 0,0 0 0 0 0,0-1-57 0 0,16-8 280 0 0,-8 2-131 0 0,-7 6-100 0 0,0-1-1 0 0,-1 0 0 0 0,1 0 1 0 0,-1 0-1 0 0,1-1 0 0 0,-1 1 1 0 0,0-1-1 0 0,0 0 0 0 0,2-3-48 0 0,0-2 70 0 0,-3 8-49 0 0,-1-1 0 0 0,0 0 1 0 0,1 0-1 0 0,-1 0 0 0 0,0 0 1 0 0,0 0-1 0 0,0 0 0 0 0,-1 0 1 0 0,1-1-1 0 0,0 1 0 0 0,-1-2-21 0 0,3-35 292 0 0,-3 2-82 0 0,-6 1-100 0 0,3 28-113 0 0,1 0 0 0 0,-1 1 0 0 0,-3-7 3 0 0,0 2 34 0 0,-3-7 10 0 0,1 7 29 0 0,-2 3 41 0 0,-3 1 68 0 0,6 6-90 0 0,-3 1-33 0 0,-12 1-22 0 0,13 0-48 0 0,7 1-42 0 0,-4 4 52 0 0,1-2-36 0 0,-2 2-130 0 0,2-2-111 0 0,-4 7-269 0 0,7-7 230 0 0,1-1 14 0 0,-1-1-34 0 0,2-1 337 0 0,-1 2-1224 0 0,1-2 703 0 0,0 0 46 0 0,0 0 44 0 0,0 0 42 0 0,0 0 36 0 0,0 0 36 0 0,0 0-226 0 0,0 1 110 0 0,0-1 76 0 0,0 1 18 0 0,0 0-375 0 0,0-1 426 0 0,0 1 37 0 0,0-1-37 0 0,0 0-43 0 0,0 1-53 0 0,0-1-1823 0 0,0 1-1222 0 0</inkml:trace>
  <inkml:trace contextRef="#ctx0" brushRef="#br0" timeOffset="86">1675 6746 12552 0 0,'-1'0'239'0'0,"1"0"-100"0"0,0 0-63 0 0,-4 0 1 0 0,1 1-6 0 0,-11 1 241 0 0,-1 0-85 0 0,0 1-74 0 0,0 1-60 0 0,1 0-47 0 0,0 0-34 0 0,-33 12-60 0 0,28-8 61 0 0,-1 0 70 0 0,0 0 106 0 0,-9 6 133 0 0,10-2-25 0 0,3-4 63 0 0,1 1 128 0 0,10-6-236 0 0,0 0 0 0 0,1 1 0 0 0,-1-1 1 0 0,1 1-1 0 0,-3 2-252 0 0,0 3 340 0 0,2 1-55 0 0,4-10-276 0 0,1 1 0 0 0,0-1 0 0 0,0 1 0 0 0,0-1 0 0 0,0 1 0 0 0,0-1 0 0 0,0 1 0 0 0,0-1 0 0 0,0 0 0 0 0,0 1 0 0 0,0-1 0 0 0,0 1 0 0 0,0-1 0 0 0,0 1 0 0 0,0-1 0 0 0,0 1 0 0 0,0-1 0 0 0,1 0 0 0 0,-1 1 0 0 0,0-1-9 0 0,7 10 79 0 0,10 4-8 0 0,8 3-43 0 0,14 5-83 0 0,14 9-47 0 0,-21-7 129 0 0,-29-21-26 0 0,0 0-1 0 0,0 0 1 0 0,-1-1-1 0 0,1 2 1 0 0,-1-1-1 0 0,0 0 0 0 0,0 0 1 0 0,0 1-1 0 0,0-1 1 0 0,0 2-1 0 0,-1-3 8 0 0,0 1 1 0 0,0 0-1 0 0,-1 0 1 0 0,1 0-1 0 0,-1 0 1 0 0,0 0-1 0 0,0 2-8 0 0,-2 11 81 0 0,-4-1 43 0 0,-4-1 54 0 0,-5-1 63 0 0,-13 6-19 0 0,-1-2-97 0 0,6-6-43 0 0,-1 0 1 0 0,-20 5-83 0 0,36-13-119 0 0,0 0 94 0 0,-2 1 79 0 0,-4 2 98 0 0,7-3-91 0 0,1 0-34 0 0,-4 1-78 0 0,3-1-97 0 0,3-2 29 0 0,0 1-34 0 0,-2 0-188 0 0,-1 0-119 0 0,4-2 180 0 0,-1 1-35 0 0,1 0-38 0 0,-1-1-39 0 0,-3 2-803 0 0,5-2-11 0 0</inkml:trace>
  <inkml:trace contextRef="#ctx0" brushRef="#br0" timeOffset="87">1911 6873 9408 0 0,'0'-4'253'0'0,"-1"1"-60"0"0,0-3 34 0 0,-5-7 173 0 0,4 9-216 0 0,0 0 72 0 0,0 1 53 0 0,0 1 95 0 0,0-1 111 0 0,1 2-210 0 0,0 1 34 0 0,-3-5 334 0 0,-1 3-72 0 0,-1 0-65 0 0,0 1-62 0 0,-1 1-55 0 0,0 1-50 0 0,0 0-45 0 0,0 1-39 0 0,-4 3 102 0 0,0 0-65 0 0,-17 10 474 0 0,11-5-481 0 0,1 0 147 0 0,0 0-1 0 0,-3 5-461 0 0,14-11 95 0 0,0 0 0 0 0,1 0-1 0 0,0 1 1 0 0,0-1-1 0 0,0 1 1 0 0,0 0 0 0 0,1 0-1 0 0,0 0 1 0 0,0 1-95 0 0,-1 2 93 0 0,-7 15 119 0 0,2-1-61 0 0,0 5-28 0 0,7-20-94 0 0,0 0 0 0 0,1 1 1 0 0,1-1-1 0 0,-1 7-29 0 0,1-11 11 0 0,1-1 0 0 0,-1 0 1 0 0,1 0-1 0 0,-1 0 1 0 0,1 0-1 0 0,0 0 0 0 0,0 0 1 0 0,0 0-1 0 0,0 0 0 0 0,0 0 1 0 0,0 0-1 0 0,1-1 1 0 0,-1 1-1 0 0,1 0 0 0 0,0 0-11 0 0,7 7 119 0 0,-2-7-71 0 0,-4-1-11 0 0,10 4 84 0 0,1-2-37 0 0,16 1 2 0 0,30-6-77 0 0,-48 1 13 0 0,0-1-1 0 0,0-1 1 0 0,7-2-22 0 0,12-3-1 0 0,-8 1-55 0 0,-9 1-76 0 0,-7 3 20 0 0,0 1-40 0 0,0-1-45 0 0,0 1-52 0 0,-6 1 40 0 0,1 1 43 0 0,1-2-58 0 0,1 0 93 0 0,5-4-49 0 0,-5 3 35 0 0,-2 1-33 0 0,0-1-79 0 0,1 1-95 0 0,-1 0-114 0 0,-1 0 55 0 0,1 1-72 0 0,-1-1-80 0 0,0 1-86 0 0,0-1-90 0 0,0 1-99 0 0,0 0-105 0 0,0-1-110 0 0,0 0-1073 0 0,-1-1-1190 0 0</inkml:trace>
  <inkml:trace contextRef="#ctx0" brushRef="#br0" timeOffset="88">2008 6920 11544 0 0,'0'0'264'0'0,"0"0"34"0"0,0 0 20 0 0,0 0-41 0 0,0 1-191 0 0,0-1-54 0 0,3 1-64 0 0,-2 0 69 0 0,0 0 18 0 0,0-1 35 0 0,-1 1 40 0 0,1-1 48 0 0,4 7 378 0 0,1-1-38 0 0,6 7 421 0 0,-2-4-314 0 0,-1 1-41 0 0,16 22 1060 0 0,-14-20-1052 0 0,-9-10-513 0 0,-1-1 0 0 0,1 1 0 0 0,-1-1 1 0 0,0 1-1 0 0,0-1 0 0 0,1 1 0 0 0,-1 0 0 0 0,0 0 1 0 0,0-1-1 0 0,-1 1 0 0 0,2 2-79 0 0,13 28 1018 0 0,-9-20-673 0 0,0 0-62 0 0,-2 0-91 0 0,-3-6-139 0 0,-1 0-33 0 0,1 4 50 0 0,0 6-21 0 0,-1-5 31 0 0,1-5-1 0 0,-1-1 37 0 0,0-4-28 0 0,0-1-144 0 0,0 1 50 0 0,-1 1 124 0 0,1-1-105 0 0,-1-1-45 0 0,1 1-41 0 0,-1 0-62 0 0,1-1-71 0 0,0 0-82 0 0,-1 1-95 0 0,1-1 209 0 0,0 0 81 0 0,0 0 54 0 0,-2 1 8 0 0,1-1-55 0 0,0 0-26 0 0,1 0-66 0 0,-1 1-102 0 0,1-1-112 0 0,-1 0 148 0 0,1-1-35 0 0,0 1-38 0 0,0 0-39 0 0,-2-2-1143 0 0</inkml:trace>
  <inkml:trace contextRef="#ctx0" brushRef="#br0" timeOffset="89">2059 6783 15048 0 0,'0'0'209'0'0,"0"0"-44"0"0,0 0-40 0 0,0 0-33 0 0,-1-1 9 0 0,-1-2-15 0 0,1 1 10 0 0,-1-1 5 0 0,-5-14 20 0 0,6 16 36 0 0,0-1-48 0 0,-5-2 105 0 0,4 2-89 0 0,1 1-9 0 0,-1 1 44 0 0,2-1 144 0 0,0 1-94 0 0,0 0-39 0 0,0 0-10 0 0,0 0-15 0 0,0 0-56 0 0,0 0-27 0 0,0 0-126 0 0,0 0-78 0 0,0 0-19 0 0,0 0 28 0 0,0 0-55 0 0,0 0-127 0 0,0 0 10 0 0,0 0-35 0 0,1 1-894 0 0,5 4-56 0 0</inkml:trace>
  <inkml:trace contextRef="#ctx0" brushRef="#br0" timeOffset="90">2273 6648 13184 0 0,'0'0'298'0'0,"0"0"46"0"0,0 0 22 0 0,0 0-156 0 0,0 0-102 0 0,-1 2-2 0 0,-2 4-90 0 0,-1 1 27 0 0,0 0 77 0 0,-2 6 203 0 0,1 10 337 0 0,4-13-403 0 0,1-1-53 0 0,1 0-91 0 0,0 6 159 0 0,0 0 69 0 0,0 5 196 0 0,2-1 64 0 0,2 1-123 0 0,1-1-70 0 0,-1 0-64 0 0,1 0-58 0 0,4 8 49 0 0,0 1-94 0 0,0-1-73 0 0,1 1-52 0 0,7 18 20 0 0,-13-31-144 0 0,8 30 76 0 0,-12-27-64 0 0,-1-16-151 0 0,1-1 93 0 0,-1 2 84 0 0,1 1 133 0 0,1 1 72 0 0,-2-1-171 0 0,0-1-128 0 0,0-2-23 0 0,0 0-42 0 0,0 0-16 0 0,0 0-36 0 0,0 0-40 0 0,-1 0-42 0 0,1 0-46 0 0,-1-1-49 0 0,1 1-51 0 0,-1 0-56 0 0,1-1 161 0 0,0 0-44 0 0,0 0-39 0 0,0 0-36 0 0,-1 0-270 0 0,1 0-59 0 0,0 0-46 0 0,0 0-34 0 0,0 0-1486 0 0,0 0-1310 0 0</inkml:trace>
  <inkml:trace contextRef="#ctx0" brushRef="#br0" timeOffset="91">2485 6671 11720 0 0,'0'0'264'0'0,"0"0"34"0"0,0 0 22 0 0,0 0-130 0 0,0 0-92 0 0,0 0 76 0 0,0 0-45 0 0,0 0 136 0 0,0 0 241 0 0,0 0 26 0 0,0 0-8 0 0,0 0-51 0 0,0 0-22 0 0,0 0-3 0 0,0 0-1 0 0,0 0 1 0 0,0 0 0 0 0,0 0 0 0 0,0 0 6 0 0,0 0 20 0 0,0 0-248 0 0,0 0-50 0 0,0 0-42 0 0,0 1-37 0 0,0 0 21 0 0,1 3-18 0 0,-1-2 9 0 0,2 7 291 0 0,1-1-68 0 0,2 10 280 0 0,-2-8-326 0 0,3 1-76 0 0,2 6 70 0 0,4 16 179 0 0,3 11 91 0 0,-11-14-264 0 0,-4-9-106 0 0,1 2-67 0 0,2-1-58 0 0,-1 0-50 0 0,1 29 68 0 0,-3-38-40 0 0,1 1 0 0 0,1 11-33 0 0,0-13 45 0 0,-2-2-33 0 0,0-6-11 0 0,0 0 1 0 0,1-1-1 0 0,-1 1 0 0 0,1-1 0 0 0,-1 1 0 0 0,1-1 0 0 0,1 1-1 0 0,-1 1-7 0 0,2 3 137 0 0,-3-5-100 0 0,1 1-74 0 0,0-1-81 0 0,-1 0-107 0 0,1-1 68 0 0,-1-1-36 0 0,0 1-39 0 0,1-1-42 0 0,-1 0-45 0 0,1 1-49 0 0,-1-1-50 0 0,1 1-55 0 0,-1-1-58 0 0,1 0-60 0 0,0 1-63 0 0,0-1-68 0 0,-1-1 379 0 0,0 0-39 0 0,0 1-488 0 0,0-1 145 0 0,0 0-53 0 0,0 0-893 0 0,0 0-686 0 0,0 0-1312 0 0</inkml:trace>
  <inkml:trace contextRef="#ctx0" brushRef="#br0" timeOffset="92">2864 6875 12416 0 0,'0'0'365'0'0,"0"0"-131"0"0,0 0-107 0 0,0-1-21 0 0,-1-1-62 0 0,-1-8-49 0 0,1 7 76 0 0,0 0 62 0 0,0 1 52 0 0,0 1 45 0 0,-1-1 38 0 0,-1 0 488 0 0,-5 0 496 0 0,5 3-661 0 0,-1-1-79 0 0,1 1-234 0 0,1 0-65 0 0,0-1-95 0 0,0 1-61 0 0,0 0-67 0 0,1 0-76 0 0,-15 8 518 0 0,2-1-71 0 0,0 1-60 0 0,1 1-44 0 0,-1 3 8 0 0,9-8-153 0 0,0 1 0 0 0,1-1 0 0 0,0 1 0 0 0,0 0 0 0 0,-3 5-112 0 0,-3 10 178 0 0,2-1-73 0 0,5-13-87 0 0,1 1 0 0 0,0 0 0 0 0,0 0 0 0 0,1 0 0 0 0,0 0 0 0 0,1 0-1 0 0,0 3-17 0 0,0-8 7 0 0,0 0-1 0 0,1 0 0 0 0,-1 0 1 0 0,1 0-1 0 0,0 0 0 0 0,0 0 1 0 0,0 0-1 0 0,1-1 0 0 0,-1 1 1 0 0,1 0-1 0 0,-1-1 0 0 0,1 1 1 0 0,0-1-1 0 0,0 1 0 0 0,0-1 1 0 0,1 1-7 0 0,-1-1 14 0 0,1 0 0 0 0,-1 0 1 0 0,0 0-1 0 0,1 0 1 0 0,0 0-1 0 0,0-1 0 0 0,-1 1 1 0 0,1-1-1 0 0,0 0 1 0 0,1 1-15 0 0,-2-1 14 0 0,1-1 0 0 0,0 1 0 0 0,-1-1 1 0 0,1 1-1 0 0,-1-1 0 0 0,1 0 0 0 0,0 0 1 0 0,-1 0-1 0 0,1 0 0 0 0,0-1 0 0 0,-1 1 1 0 0,1-1-1 0 0,-1 1 0 0 0,1-1 0 0 0,-1 0 1 0 0,1 0-1 0 0,1-1-14 0 0,14-13 64 0 0,-3-6-77 0 0,-11 12-44 0 0,0 0 1 0 0,0 0-1 0 0,0 0 0 0 0,1-9 57 0 0,-2 0-29 0 0,-2-2 50 0 0,1 7-60 0 0,-1 13 30 0 0,-1-1 0 0 0,0 0 1 0 0,0 0-1 0 0,0 0 0 0 0,1 0 0 0 0,-1 0 0 0 0,0 0 0 0 0,0 1 1 0 0,0-1-1 0 0,0 0 0 0 0,0 0 0 0 0,-1 0 0 0 0,1 0 0 0 0,0 0 1 0 0,0 0-1 0 0,0 0 0 0 0,-1 1 0 0 0,1-1 0 0 0,-1 0 0 0 0,1 0 9 0 0,0 4-52 0 0,1 5 27 0 0,0 3-28 0 0,1-1 13 0 0,2 12-13 0 0,1-1 42 0 0,-3-15 25 0 0,0-1 0 0 0,0 1-1 0 0,1-1 1 0 0,-1 0 0 0 0,1 1-1 0 0,1 0-13 0 0,3 4 0 0 0,-3-4 0 0 0,0 0 0 0 0,0 0 0 0 0,0-1 0 0 0,1 0 0 0 0,1 2 0 0 0,-4-6 0 0 0,-1 1 0 0 0,1-1 0 0 0,0 0 0 0 0,0 0 0 0 0,-1 0 0 0 0,1 0 0 0 0,0 0 0 0 0,0 0 0 0 0,0-1 0 0 0,0 1 0 0 0,0-1 0 0 0,0 1 0 0 0,0-1 0 0 0,0 0 0 0 0,0 1 0 0 0,0-1 0 0 0,0 0 0 0 0,0-1 0 0 0,0 1 0 0 0,2 0 0 0 0,1-1 70 0 0,0-1-52 0 0,0 0-49 0 0,-1 0-46 0 0,1-1-47 0 0,-1 0-43 0 0,0 0-43 0 0,0 0-40 0 0,0-1-40 0 0,-1 0-36 0 0,1 0-36 0 0,-1 0-35 0 0,2-6-490 0 0,0 1-115 0 0,-2-2-146 0 0</inkml:trace>
  <inkml:trace contextRef="#ctx0" brushRef="#br0" timeOffset="93">3048 6734 8744 0 0,'0'0'257'0'0,"0"0"-2"0"0,0 0-149 0 0,0 0 30 0 0,0 0 116 0 0,0 0-1 0 0,0 0 33 0 0,0 0 764 0 0,0 0-530 0 0,0 0-114 0 0,0 1-98 0 0,0-1-85 0 0,0 0-77 0 0,0 1-50 0 0,0 0-12 0 0,0 2 20 0 0,0-2-14 0 0,0 1 64 0 0,1 2 111 0 0,0 0-34 0 0,1 3 188 0 0,-2 6 60 0 0,-1-2-125 0 0,1 0-34 0 0,2 24 523 0 0,0-14-318 0 0,-2-6-140 0 0,2 48 903 0 0,3-21-468 0 0,0-7-197 0 0,2 0-82 0 0,-2 0-297 0 0,-2-7-114 0 0,4-2-39 0 0,1 0 6 0 0,-6-15-97 0 0,-2-4-35 0 0,0-5-155 0 0,0-2-59 0 0,0 0-6 0 0,0 0 59 0 0,0 0 89 0 0,0 0-37 0 0,0 0-43 0 0,0 0-38 0 0,0 0-170 0 0,0 0-45 0 0,0 0-182 0 0,0 0-353 0 0,0 0-688 0 0</inkml:trace>
  <inkml:trace contextRef="#ctx0" brushRef="#br0" timeOffset="94">3161 6898 8552 0 0,'9'-2'327'0'0,"-1"1"-77"0"0,1 0-67 0 0,-1 1-57 0 0,2 0-36 0 0,0 1-50 0 0,20 3-55 0 0,-19-3 24 0 0,-1 1 40 0 0,-2-1 16 0 0,-1-1 33 0 0,5 2-74 0 0,-1-1 47 0 0,0 1 47 0 0,1 0 49 0 0,4 1 138 0 0,0 0 90 0 0,0-2 94 0 0,0 0 93 0 0,-11-1-331 0 0,2 0 45 0 0,5 1 387 0 0,11 0 698 0 0,-22-1-933 0 0,-1 0-28 0 0,0 0-119 0 0,0 0-56 0 0,0 0-11 0 0,0 0 18 0 0,0 4 181 0 0,-3-1-98 0 0,0 0-80 0 0,-2 1-65 0 0,-1 0-22 0 0,-6 3 124 0 0,9-6-162 0 0,-12 8 312 0 0,0 0-84 0 0,-7 6 57 0 0,2 1-102 0 0,9-7-158 0 0,0 0-33 0 0,-11 9 52 0 0,19-15-153 0 0,-1 1 1 0 0,1 0 0 0 0,0 0 0 0 0,0-1-1 0 0,0 2 1 0 0,0-1 0 0 0,-1 3-22 0 0,4-7 12 0 0,-1 1 0 0 0,1-1 0 0 0,0 1 0 0 0,-1-1 0 0 0,1 1 0 0 0,0-1 1 0 0,0 1-1 0 0,0 0 0 0 0,-1-1 0 0 0,1 1 0 0 0,0-1 0 0 0,0 1 0 0 0,0 0 0 0 0,0-1 0 0 0,0 1 0 0 0,0 0 0 0 0,0-1 0 0 0,0 1 0 0 0,0-1 0 0 0,0 1 1 0 0,1 0-1 0 0,-1-1 0 0 0,0 1 0 0 0,0-1 0 0 0,1 1 0 0 0,-1 0 0 0 0,0-1 0 0 0,0 1 0 0 0,1 0-12 0 0,0-1 18 0 0,0 1 1 0 0,0-1-1 0 0,0 1 0 0 0,0-1 1 0 0,0 1-1 0 0,0-1 0 0 0,0 1 0 0 0,1-1 1 0 0,-1 0-1 0 0,0 0 0 0 0,0 1 1 0 0,0-1-1 0 0,0 0 0 0 0,1 0 0 0 0,-1 0-18 0 0,11-1 97 0 0,-1-1-34 0 0,-1-1-39 0 0,-4 0-43 0 0,7-6 35 0 0,-1-1-100 0 0,-2 0-47 0 0,13-14-238 0 0,-9 9 201 0 0,3-4-3 0 0,8-9 9 0 0,-13 18 60 0 0,-1 3-21 0 0,0 1-50 0 0,1 2-64 0 0,2 3-76 0 0,-4 4 193 0 0,3 7 79 0 0,-1 4 51 0 0,-7-6-39 0 0,-3-6 5 0 0,5 9-7 0 0,0 1 34 0 0,-1-1 34 0 0,1 1 32 0 0,5 13 166 0 0,-1-1 128 0 0,-6-13-154 0 0,-1 5 186 0 0,-4-15-146 0 0,0-1-62 0 0,0 0-60 0 0,0 0-51 0 0,1 1-41 0 0,-1-1-35 0 0,1 2-120 0 0,-1-1 97 0 0,1-1 60 0 0,-1 1 78 0 0,0-1 112 0 0,0 0-65 0 0,0 1 38 0 0,0-1 40 0 0,0 0 44 0 0,0 0 47 0 0,0 0 51 0 0,-1-1-352 0 0,0 1 0 0 0,0 0-1 0 0,1-1 1 0 0,-1 1 0 0 0,0-1 0 0 0,1 1-1 0 0,-1-1 1 0 0,0 1 0 0 0,1-1-1 0 0,-1 1 1 0 0,1-1 0 0 0,-1 0 0 0 0,1 1-1 0 0,-1-1 1 0 0,1 0 0 0 0,0 1 0 0 0,-1-2-30 0 0,-4-16 423 0 0,4-2-91 0 0,3 3-102 0 0,3-15-47 0 0,5 2-89 0 0,3 1-64 0 0,-6 15-37 0 0,1 1-1 0 0,1-1 0 0 0,0 2 0 0 0,5-7 8 0 0,11-7 17 0 0,-8 11-45 0 0,-11 11 37 0 0,0 0-1 0 0,1 0 0 0 0,0 0 1 0 0,-1 1-1 0 0,1-1 1 0 0,0 2-1 0 0,2-1-8 0 0,16-3-25 0 0,-1 5-81 0 0,-12 2 13 0 0,1 1-34 0 0,-10-1 41 0 0,5 1 5 0 0,-5-2 15 0 0,0 1-52 0 0,-1-1-9 0 0,-1 1-43 0 0,1-1-49 0 0,0 1-57 0 0,0 0-106 0 0,1-1-87 0 0,-1 1-98 0 0,0 0-105 0 0,0-1-116 0 0,0 1-126 0 0,-1 0 408 0 0,1-1-36 0 0,-1 1-35 0 0,0-1-37 0 0,2 2-793 0 0,1-1-38 0 0,0 1-326 0 0,3 1-927 0 0</inkml:trace>
  <inkml:trace contextRef="#ctx0" brushRef="#br0" timeOffset="95">4506 6826 11256 0 0,'0'0'256'0'0,"0"0"-19"0"0,0-1-47 0 0,-1-1-40 0 0,1 0-36 0 0,-1-3 54 0 0,0-2-54 0 0,-1-1-109 0 0,0 3 15 0 0,0 2 35 0 0,-1 1 32 0 0,-1 0 51 0 0,-2-1 542 0 0,0 1-99 0 0,1 0-87 0 0,-1 1-70 0 0,2 0-93 0 0,-1 0-36 0 0,-19 3 908 0 0,9 2-340 0 0,-2 1-79 0 0,9-2-433 0 0,0 0-32 0 0,0 1-38 0 0,0-1-42 0 0,0 0-32 0 0,0 0-60 0 0,-2 2 137 0 0,1 1-85 0 0,-2 4-37 0 0,-5 8 22 0 0,16-14-129 0 0,6 4-60 0 0,-2-4 8 0 0,3 2-1 0 0,0-1 0 0 0,1 0 0 0 0,-1 0 0 0 0,1-1 1 0 0,0 0-1 0 0,0 0 0 0 0,0 0 0 0 0,1-1 0 0 0,1 0-2 0 0,13 6 45 0 0,4 0-45 0 0,28 7 0 0 0,14 4 0 0 0,-9 0 0 0 0,-43-13 2 0 0,10 3-2 0 0,-10-1 52 0 0,-5 3 19 0 0,-10-9-15 0 0,-1 1 103 0 0,1 0 111 0 0,-3 0-72 0 0,-1 0-58 0 0,-2 1-45 0 0,-9 8 109 0 0,8-9-142 0 0,-1-1 1 0 0,1 0-1 0 0,0 0 1 0 0,-1 0-1 0 0,-5 1-62 0 0,-14 7 241 0 0,5-2-75 0 0,-14 0-7 0 0,24-7-116 0 0,-8 3 27 0 0,0-2 0 0 0,-3 0-70 0 0,-12 0 116 0 0,-22-2-116 0 0,34-4-200 0 0,9 0 160 0 0,5 0 39 0 0,3 0-44 0 0,1-1-46 0 0,2 0-45 0 0,1 2-13 0 0,-1-1 43 0 0,0 1-45 0 0,1 0 12 0 0,0 1-40 0 0,0-1-7 0 0,0 1-38 0 0,1 0-43 0 0,-1-1-47 0 0,1 1 12 0 0,-1 0-39 0 0,1 0-41 0 0,-1 0-45 0 0,1 0-46 0 0,0 0-51 0 0,-1 0-52 0 0,1 0-55 0 0,0 0-226 0 0,0 0-92 0 0,0-2-350 0 0,1 1-33 0 0,2-4-2786 0 0</inkml:trace>
  <inkml:trace contextRef="#ctx0" brushRef="#br0" timeOffset="96">4851 6579 12264 0 0,'0'0'273'0'0,"0"0"40"0"0,0 0-53 0 0,-1 0-73 0 0,1-1-61 0 0,-1 1-49 0 0,-1 0-32 0 0,-2-1-32 0 0,2 1 25 0 0,-10 4-53 0 0,0 1 110 0 0,2 3 105 0 0,1 1 101 0 0,1 1 95 0 0,2 2 93 0 0,0 1 87 0 0,1 0 83 0 0,2 3 94 0 0,2 1-118 0 0,1 0-107 0 0,3 2-93 0 0,0-1-80 0 0,1 0-65 0 0,1 0-54 0 0,0-2-39 0 0,-1 0-25 0 0,6 19 107 0 0,-2 1-69 0 0,4 10-24 0 0,1 1-80 0 0,-9-34-105 0 0,-1-3 1 0 0,0 1 0 0 0,0 0-1 0 0,-1-1 1 0 0,0 1-1 0 0,-1 0 1 0 0,0 1-2 0 0,-1-10-161 0 0,0 0 56 0 0,-1 1 49 0 0,1-1 41 0 0,0 2 74 0 0,-1 7 342 0 0,0-7-310 0 0,0-1-115 0 0,1 0-88 0 0,-1 0-110 0 0,1-1 64 0 0,-1-1-36 0 0,1 1-149 0 0,-1 0-85 0 0,1 0-92 0 0,-1 0-101 0 0,1 0-108 0 0,-1 0-116 0 0,0 0-123 0 0,1-1 435 0 0,0 0-33 0 0,-1 1-642 0 0,1 0-33 0 0,-3 1-2599 0 0</inkml:trace>
  <inkml:trace contextRef="#ctx0" brushRef="#br0" timeOffset="97">4686 6881 11920 0 0,'-3'-1'420'0'0,"2"-1"-85"0"0,0 1-77 0 0,2 0-67 0 0,1 0-58 0 0,1 0-50 0 0,4-1-30 0 0,11-2-149 0 0,-11 3 81 0 0,-2 1 48 0 0,-2-1 55 0 0,-1 1-27 0 0,77-13 354 0 0,-30 5-72 0 0,-25 4-128 0 0,1 1 36 0 0,4 5 144 0 0,2 6-86 0 0,-3 5-106 0 0,-15-6-147 0 0,-2 1-33 0 0,7 14 67 0 0,-16-21-82 0 0,0 1 0 0 0,0 0 1 0 0,0-1-1 0 0,-1 1 1 0 0,1 0-1 0 0,-1 0 1 0 0,1 0-1 0 0,-1 0 1 0 0,0 0-1 0 0,1 0 0 0 0,-1 1 1 0 0,0-1-1 0 0,-1 0 1 0 0,1 0-1 0 0,0 1-8 0 0,3 8 37 0 0,0-2 58 0 0,-3-8-65 0 0,0 1-1 0 0,0 0 1 0 0,-1-1-1 0 0,1 1 1 0 0,0 0 0 0 0,-1 0-1 0 0,1-1 1 0 0,-1 1-1 0 0,1 0 1 0 0,-1 0-1 0 0,0 0 1 0 0,0 0-1 0 0,0-1 1 0 0,0 1-1 0 0,0 0 1 0 0,-1 0-1 0 0,1 0 1 0 0,0 0 0 0 0,-1 1-30 0 0,-4 25 294 0 0,5-25-263 0 0,0 0 1 0 0,0 1-1 0 0,-1-1 1 0 0,1 0-1 0 0,-1 0 1 0 0,0 0-1 0 0,0 0 1 0 0,0 0-1 0 0,0 0 1 0 0,-1 1-32 0 0,2-3 81 0 0,-6 1 134 0 0,4-1-66 0 0,2-3-119 0 0,1-3-48 0 0,-2-5 68 0 0,1 9-46 0 0,-1 0 0 0 0,1 0 0 0 0,0 1 0 0 0,0-1 0 0 0,0 0 0 0 0,0 0 0 0 0,-1 0 0 0 0,1 0 0 0 0,0 0 1 0 0,0 1-1 0 0,1-1 0 0 0,-1 0 0 0 0,0 0 0 0 0,0 0-4 0 0,29-62 26 0 0,-27 60-9 0 0,-1 0-1 0 0,0 0 1 0 0,1 0-1 0 0,0 1 1 0 0,0-1-1 0 0,1-2-16 0 0,10-9 24 0 0,-1 3-74 0 0,-2 1-96 0 0,4 0-16 0 0,1 0 35 0 0,17-3-49 0 0,-8 6-30 0 0,22-2 206 0 0,-9 1-149 0 0,11 0 46 0 0,-7 2 33 0 0,-15-1 73 0 0,-13 3 1 0 0,19-7-10 0 0,-15 2 61 0 0,-16 9-63 0 0,-1-1 17 0 0,1 0 0 0 0,-1 0 0 0 0,1 0 0 0 0,-1 0 0 0 0,1 1 0 0 0,-1-1 0 0 0,1 0 0 0 0,-1 0 1 0 0,0 0-1 0 0,0 0 0 0 0,1 0 0 0 0,-1 0 0 0 0,0 0 0 0 0,0 0 0 0 0,0-1-9 0 0,-10-9 23 0 0,8 9-32 0 0,0 1 0 0 0,-1-1 1 0 0,1 1-1 0 0,-1 0 0 0 0,1 0 0 0 0,-1 0 0 0 0,-1 0 9 0 0,-20-4-93 0 0,8 3 58 0 0,7 1 40 0 0,-10 1-85 0 0,0 1 56 0 0,-11 6 70 0 0,1 4 65 0 0,22-7-65 0 0,-1 0-1 0 0,1 0 1 0 0,0 1 0 0 0,0 0 0 0 0,0 0-1 0 0,0 1-45 0 0,3-2 21 0 0,0 0 0 0 0,1 0 0 0 0,-1 1-1 0 0,1-1 1 0 0,-2 4-21 0 0,4-5 10 0 0,0 0 1 0 0,0 1-1 0 0,0-1 0 0 0,0 0 1 0 0,0 1-1 0 0,1-1 0 0 0,0 0 1 0 0,0 1-1 0 0,0-1 0 0 0,0 2-10 0 0,-1 8 25 0 0,2-1 13 0 0,5 5-22 0 0,0 3-17 0 0,-6-17 2 0 0,0-1-1 0 0,1 0 0 0 0,0 0 0 0 0,0 0 0 0 0,-1 0 1 0 0,1 0-1 0 0,0-1 0 0 0,0 1 0 0 0,1 0 0 0 0,-1 0 0 0 0,0 0 0 0 0,2 1 12 0 0,0 0 0 0 0,0 0-1 0 0,1 0 1 0 0,-1 0 0 0 0,2 1-12 0 0,2 0 45 0 0,0 0 1 0 0,1 0-1 0 0,-1 0 1 0 0,1-1-1 0 0,4 2-45 0 0,-3-3 46 0 0,-1 0-1 0 0,1 0 0 0 0,-1-1 0 0 0,2 0-45 0 0,-5 0 20 0 0,1-1 0 0 0,0 0 0 0 0,0 0 0 0 0,0-1 0 0 0,0 1 0 0 0,0-1 0 0 0,0-1 1 0 0,0 1-1 0 0,-1-1 0 0 0,3-1-20 0 0,0-1 31 0 0,0 1-6 0 0,0 0 1 0 0,-1-1-1 0 0,1 0 1 0 0,-1-1-1 0 0,0 0 1 0 0,4-4-26 0 0,7-10 17 0 0,-3-1-58 0 0,11-24-162 0 0,-18 29 65 0 0,1 1 0 0 0,0 0-1 0 0,6-6 139 0 0,-14 19-4 0 0,0-1-1 0 0,0 1 0 0 0,0 0 1 0 0,0 0-1 0 0,0 0 0 0 0,0 0 1 0 0,1 0-1 0 0,-1 0 0 0 0,0 0 1 0 0,1 0-1 0 0,-1 1 0 0 0,1-1 5 0 0,14-1-112 0 0,-11 5 42 0 0,2 8 45 0 0,-4-7-1 0 0,7 11 27 0 0,-1 1 36 0 0,-1 1 36 0 0,0 0 34 0 0,2 7 95 0 0,2-1 59 0 0,-7-15-101 0 0,0 2 27 0 0,-2-1-16 0 0,0-4-15 0 0,0 0 13 0 0,0-1 48 0 0,-2-2-9 0 0,-1-2-9 0 0,0 0-40 0 0,0 0-21 0 0,0 0-2 0 0,0 0-4 0 0,0 0-17 0 0,1 0 1 0 0,-1-1-44 0 0,5-7 47 0 0,1-6 4 0 0,-2-10-34 0 0,-1 1 3 0 0,0 13-69 0 0,10-35 51 0 0,-11 40-76 0 0,1 1-1 0 0,-1-1 0 0 0,1 1 0 0 0,0 0 1 0 0,1-2 2 0 0,-1 2 3 0 0,10-12-31 0 0,-10 13 4 0 0,0-1 1 0 0,1 1-1 0 0,-1 0 1 0 0,1 0-1 0 0,2-1 24 0 0,-5 3-6 0 0,0 0 0 0 0,0 0-1 0 0,1 1 1 0 0,-1-1 0 0 0,0 0-1 0 0,1 1 1 0 0,-1-1 0 0 0,1 1-1 0 0,-1 0 1 0 0,0-1 0 0 0,1 1-1 0 0,-1 0 1 0 0,1 0 0 0 0,-1 0-1 0 0,1 0 1 0 0,-1 0 0 0 0,1 0-1 0 0,-1 0 1 0 0,1 1-1 0 0,-1-1 1 0 0,0 0 0 0 0,1 1-1 0 0,-1-1 1 0 0,1 1 0 0 0,-1 0-1 0 0,0-1 1 0 0,0 1 0 0 0,1 0-1 0 0,-1 0 1 0 0,0 0 0 0 0,0 0-1 0 0,1 1 7 0 0,16 12-62 0 0,-13-10 63 0 0,0 0-1 0 0,-1-1 0 0 0,0 2 1 0 0,0-1-1 0 0,0 0 0 0 0,4 6 0 0 0,14 24 0 0 0,-2 1 0 0 0,-1 2 0 0 0,-15-30-32 0 0,5 3 77 0 0,-5-6-57 0 0,1-1-60 0 0,-1-1-86 0 0,-1-1 23 0 0,0-1-40 0 0,0 0-45 0 0,-1 1-49 0 0,1-2-55 0 0,0 1-58 0 0,0-1-64 0 0,0 0-68 0 0,-2 1 312 0 0,1-1-50 0 0,-1 0-51 0 0,1 0-51 0 0,0 0-50 0 0,-1 0-51 0 0,1 1-52 0 0,-1-1-51 0 0,1 0-108 0 0,0 0-60 0 0,0 0-62 0 0,-1 0-62 0 0,4-2-1129 0 0,3 0-1089 0 0,-8 3 3067 0 0</inkml:trace>
  <inkml:trace contextRef="#ctx0" brushRef="#br0" timeOffset="98">6266 6797 11376 0 0,'0'0'250'0'0,"0"-2"-86"0"0,1 0-60 0 0,0-5 68 0 0,0 4-5 0 0,-1 2-115 0 0,0-2 69 0 0,-1-1 90 0 0,-1 1 114 0 0,1 1-112 0 0,-1 1 40 0 0,-1 1 209 0 0,0-1-36 0 0,-3 1 328 0 0,-1 1-123 0 0,1 1-108 0 0,0 0-97 0 0,0 1-82 0 0,-1 1-71 0 0,1 0-56 0 0,-4 3 53 0 0,-10 12 223 0 0,14-14-290 0 0,1 1 62 0 0,-17 22 356 0 0,2 2-96 0 0,3 3-93 0 0,5 2-90 0 0,9-21-228 0 0,0 7-25 0 0,4-18-30 0 0,0-2-40 0 0,0 0 1 0 0,0 0-1 0 0,0-1 1 0 0,1 1-1 0 0,-1 0 1 0 0,0 0-1 0 0,0-1 1 0 0,0 1-1 0 0,1-1 1 0 0,0 1-20 0 0,12 0 116 0 0,-10-2-97 0 0,-1 0-1 0 0,1 0 0 0 0,-1 0 0 0 0,1-1 0 0 0,-1 1 0 0 0,1-2-18 0 0,3 0 33 0 0,8-5 59 0 0,-1 0-98 0 0,-2-1-55 0 0,14-13-152 0 0,-12 11 141 0 0,0 1 81 0 0,-3 2 26 0 0,1 2-53 0 0,-8 5-7 0 0,-1 0 0 0 0,0 0 0 0 0,1 1 1 0 0,-1-1-1 0 0,1 0 0 0 0,2 1 25 0 0,-4 0-15 0 0,0 0 0 0 0,0 0 0 0 0,-1 0 0 0 0,1 0 0 0 0,0 1 0 0 0,0-1 0 0 0,0 0 0 0 0,-1 1 0 0 0,1 0 0 0 0,0-1 0 0 0,-1 1 0 0 0,1 0 0 0 0,0 0 0 0 0,-1 0 0 0 0,1 0 0 0 0,-1 0 0 0 0,1 0 0 0 0,-1 0 0 0 0,0 1 0 0 0,0-1 0 0 0,1 0 0 0 0,-1 1 0 0 0,0-1 0 0 0,0 1 0 0 0,0-1 0 0 0,0 1 0 0 0,-1 0 0 0 0,1 0 15 0 0,10 25-136 0 0,-1 1 0 0 0,0 8 136 0 0,4 27-136 0 0,-6-9 70 0 0,-2-1 60 0 0,-4-17-69 0 0,-2 15 75 0 0,-4 7 48 0 0,-4-11 110 0 0,2-23-24 0 0,-1-1 41 0 0,4-14-112 0 0,-1-1 36 0 0,-7 8 186 0 0,9-13-198 0 0,0 0 0 0 0,-1 0 0 0 0,0 0 0 0 0,0 0 0 0 0,0-1 0 0 0,0 1 0 0 0,0-1 0 0 0,0 0 0 0 0,-1 0 0 0 0,1 0 0 0 0,-1-1 0 0 0,1 1 0 0 0,-1-1 0 0 0,-1 1-87 0 0,-8 0 210 0 0,-1-2-55 0 0,-6-3 311 0 0,0 0 0 0 0,0-2-1 0 0,1 0 1 0 0,-8-3-466 0 0,16 4 374 0 0,0-1 0 0 0,-10-6-374 0 0,-10-11 539 0 0,26 18-433 0 0,1-1 0 0 0,0 1 1 0 0,0-1-1 0 0,-4-5-106 0 0,-1-6 160 0 0,2-2-42 0 0,3-2-44 0 0,2-1-49 0 0,3 17-22 0 0,-1 0 0 0 0,1 0 0 0 0,-1-1 0 0 0,1 1 0 0 0,0 0 0 0 0,0 0 0 0 0,1 1 0 0 0,-1-1 0 0 0,1 0 0 0 0,0 0 0 0 0,2-3-3 0 0,7-8-28 0 0,2 1-33 0 0,4-2-74 0 0,2 2-78 0 0,1 2-94 0 0,-2 2-109 0 0,-13 7 421 0 0,1 0-53 0 0,-1 0-48 0 0,0 0-47 0 0,1 0-44 0 0,-1 1-41 0 0,0-1-40 0 0,1 0-35 0 0,0 0-106 0 0,0-1-44 0 0,1 1-39 0 0,-1 0-36 0 0,2-1-146 0 0,-1 0-37 0 0,3-1-179 0 0,3-2-494 0 0,10-4-749 0 0</inkml:trace>
  <inkml:trace contextRef="#ctx0" brushRef="#br0" timeOffset="99">6434 6593 11600 0 0,'0'0'264'0'0,"0"0"13"0"0,0-2-98 0 0,-1-1-57 0 0,-1-4 77 0 0,2 5-76 0 0,0-3 39 0 0,0 4-47 0 0,0 1 118 0 0,0 0-1 0 0,0 0-62 0 0,0 0-53 0 0,0-1-44 0 0,1 1-25 0 0,0-2-94 0 0,-1 2 84 0 0,1-1 67 0 0,-1 1 97 0 0,0 0-58 0 0,0 0 33 0 0,1 0 37 0 0,-1 0 39 0 0,0 0 43 0 0,0 0 47 0 0,11 16 396 0 0,-2 2-94 0 0,-1 1-85 0 0,-1 1-76 0 0,-1 0-65 0 0,-1 1-56 0 0,0 0-46 0 0,-1-1-37 0 0,5 19 199 0 0,-3-5-187 0 0,0 1-55 0 0,-2 8-9 0 0,1 21 42 0 0,0 4-2 0 0,-4-38-48 0 0,-1 16-220 0 0,-1-13 81 0 0,-1-19 2 0 0,1-8 2 0 0,1 0 48 0 0,0-5-5 0 0,0-1-190 0 0,-1 0 58 0 0,0 2 149 0 0,1-1-131 0 0,-1-1-55 0 0,1 0-49 0 0,-1 1-77 0 0,1-1-84 0 0,0 0-101 0 0,-1 0-113 0 0,-3-2-522 0 0,1 0 107 0 0,0-1 97 0 0,0-1 90 0 0,0 1 83 0 0,0-2 74 0 0,1 1 66 0 0,0-1 58 0 0,-2-2-145 0 0,1-1 97 0 0,1 1 101 0 0,-2-8-407 0 0,3 12 609 0 0,-5-21-980 0 0,3 7 410 0 0,1 4 153 0 0,0-1 39 0 0,1 2 126 0 0,0 1 37 0 0,1-1 44 0 0,-1 1 49 0 0,1 1 86 0 0,-1 1 41 0 0,1-1 44 0 0,0 0 45 0 0,0 0 50 0 0,0 1 52 0 0,0-1 55 0 0,0 0 58 0 0,0 3 3 0 0,0 0 36 0 0,0 4-17 0 0,0 0-38 0 0,1-7 221 0 0,0 6-158 0 0,-1 1-43 0 0,1 1 38 0 0,-1-1 46 0 0,0 1 55 0 0,0-1 62 0 0,1 1 72 0 0,-1-1 78 0 0,0 1 88 0 0,0 1 66 0 0,0 1 10 0 0,0 0-15 0 0,0 0-68 0 0,0 0-32 0 0,0 0-4 0 0,0 0-33 0 0,0 0-265 0 0,0 0-94 0 0,1 1-82 0 0,-1-1-36 0 0,3 1 2 0 0,-2-1 14 0 0,0 1 80 0 0,-1-1-27 0 0,1 0 35 0 0,16 8 299 0 0,1-1-76 0 0,0-1-70 0 0,1-2-65 0 0,-1-1-59 0 0,2-2-54 0 0,-1-1-48 0 0,-1-3-44 0 0,-15 2-173 0 0,-1 1 43 0 0,3-1 7 0 0,0-1 103 0 0,7-1 138 0 0,-8 2-133 0 0,-1 0-44 0 0,1-1-62 0 0,-1 1-82 0 0,1-1-98 0 0,-1 1-116 0 0,-1-1 30 0 0,1 1-74 0 0,-1 0-82 0 0,0-1-88 0 0,0 1-93 0 0,0-1-101 0 0,0 1-107 0 0,0-1-113 0 0,1-1-1158 0 0,0-2-1226 0 0</inkml:trace>
  <inkml:trace contextRef="#ctx0" brushRef="#br0" timeOffset="100">6781 6493 9760 0 0,'0'0'222'0'0,"0"0"30"0"0,0 0 18 0 0,0 0-117 0 0,0-1-80 0 0,0-1-5 0 0,0 0 28 0 0,0 1 97 0 0,0 1 222 0 0,0 0 375 0 0,0 3-147 0 0,0 1-108 0 0,0-1-96 0 0,1 0-87 0 0,-1 0-74 0 0,1 0-64 0 0,-1 1-53 0 0,1-1-43 0 0,-1 1-21 0 0,2 6 94 0 0,-2-5-83 0 0,1-1 35 0 0,-1 0 64 0 0,0 26 184 0 0,0 0-32 0 0,2 31 286 0 0,-1 61 564 0 0,-1-102-1114 0 0,1-1 53 0 0,-1-2 46 0 0,0 1 35 0 0,1 8 144 0 0,0 54 565 0 0,-1-78-874 0 0,0-2 6 0 0,0 0 15 0 0,1-3-16 0 0,5-9-69 0 0,3-11-28 0 0,14-27-116 0 0,-15 35 131 0 0,0 0 38 0 0,-6 13-36 0 0,0-1-1 0 0,0 0 1 0 0,0 0 0 0 0,1 1-1 0 0,-1-1 1 0 0,1 1-1 0 0,-1 0 1 0 0,1 0-1 0 0,0 0 1 0 0,0 0-1 0 0,0 0 1 0 0,0 0-1 0 0,0 1 1 0 0,2-1 11 0 0,16-2-8 0 0,-15 6 8 0 0,-3 0 27 0 0,-1 0 0 0 0,1 0-1 0 0,0 1 1 0 0,-1-1-1 0 0,0 1 1 0 0,2 1-27 0 0,10 20 236 0 0,-8-10 56 0 0,-1 0-1 0 0,2 12-291 0 0,2 5 335 0 0,-2-12-145 0 0,1-4-42 0 0,-6-11-75 0 0,0-1 0 0 0,0 1 0 0 0,1 0 0 0 0,0-1 0 0 0,0 0 0 0 0,2 3-73 0 0,3 0 107 0 0,2 0-37 0 0,-6-4-68 0 0,11 5 88 0 0,-12-6-118 0 0,1 0-55 0 0,0 0-92 0 0,0-1-112 0 0,-1 0 95 0 0,-1 0-37 0 0,0 0-39 0 0,1 0-42 0 0,-1 0-605 0 0</inkml:trace>
  <inkml:trace contextRef="#ctx0" brushRef="#br0" timeOffset="101">7484 6712 8376 0 0,'0'0'190'0'0,"0"0"28"0"0,0-1-28 0 0,0 1-81 0 0,0 0-59 0 0,-2-2-18 0 0,1 2 11 0 0,-11-3 35 0 0,9 3 36 0 0,1 0 55 0 0,1 0 159 0 0,1 0 7 0 0,0 0 22 0 0,0 0 90 0 0,0-1 278 0 0,0 1-91 0 0,0 0-85 0 0,0 0-79 0 0,0-1-73 0 0,0 1-68 0 0,1-1-60 0 0,-1 1-57 0 0,0-1-52 0 0,0 0-41 0 0,1 0 14 0 0,0-1-102 0 0,0-2-98 0 0,0 3 111 0 0,-1 0 50 0 0,1 0 72 0 0,-1 1 87 0 0,1 0 103 0 0,3-2 105 0 0,0 1-59 0 0,1 0-55 0 0,-1-1-50 0 0,1 1-48 0 0,-1 1-42 0 0,1-1-38 0 0,0 1-35 0 0,3-1 34 0 0,1 2-75 0 0,0-1-49 0 0,12 5-2 0 0,-13-2 13 0 0,-2-1-41 0 0,0-1-1 0 0,0 0 1 0 0,0 0-1 0 0,0 0 1 0 0,0 0-1 0 0,4-1-13 0 0,17 2 52 0 0,38 5 149 0 0,11-4 415 0 0,2-4-616 0 0,-43 0 100 0 0,1 1-41 0 0,-36 0-257 0 0,1 0 74 0 0,-1 0 64 0 0,1 0 54 0 0,0-1 58 0 0,1 1 48 0 0,3-1 328 0 0,-3 1-264 0 0,1-1-67 0 0,-2 1-88 0 0,1 0-57 0 0,-1-1-45 0 0,0 1-53 0 0,1 0-61 0 0,-1 0-67 0 0,0 0-9 0 0,0 0-56 0 0,-1-1-57 0 0,1 1-63 0 0,0 0-65 0 0,-1 0-69 0 0,1 0-74 0 0,-1 0-76 0 0,-6 0-738 0 0</inkml:trace>
  <inkml:trace contextRef="#ctx0" brushRef="#br0" timeOffset="102">7497 6852 6392 0 0,'0'0'141'0'0,"0"0"23"0"0,-1 0 12 0 0,-10 1-36 0 0,-1 3-50 0 0,6-2-15 0 0,3-1 18 0 0,-1-1 24 0 0,1-1 47 0 0,1 0 92 0 0,1 2-115 0 0,-1-1 53 0 0,1 0 45 0 0,-1 0 40 0 0,0 0 105 0 0,-1 1 39 0 0,-8 0 1713 0 0,8 0-1546 0 0,0 0-89 0 0,0-1-217 0 0,1 1-74 0 0,0 0-87 0 0,0 0-99 0 0,1 0 330 0 0,0-1-108 0 0,-1 0-75 0 0,1 0-63 0 0,-1 1-50 0 0,0 0-39 0 0,-2 1-78 0 0,2-1 68 0 0,0 0 37 0 0,1 0 45 0 0,0-1 56 0 0,-1 1 68 0 0,1 0 79 0 0,-1-1 90 0 0,1 1 103 0 0,-1 0 113 0 0,4-1-336 0 0,0 0-41 0 0,2 1-36 0 0,0 0-34 0 0,4 1 72 0 0,-2-1-97 0 0,25-5 541 0 0,-16 1-353 0 0,0 2-52 0 0,9 1 75 0 0,0 0-94 0 0,-1-1-83 0 0,0 1-56 0 0,9 0-22 0 0,-5 2 40 0 0,22 3-124 0 0,32 2 62 0 0,-18-3 24 0 0,-40-2-26 0 0,0-2-1 0 0,1-1 0 0 0,5-1-59 0 0,4-1 123 0 0,0 2 96 0 0,-19 1-114 0 0,21 0 152 0 0,-11 0-59 0 0,-22 0-134 0 0,-1 1-339 0 0,1-1 107 0 0,-1 1 91 0 0,0-1 77 0 0,0 1 74 0 0,-1-1 58 0 0,3 2 455 0 0,-2-2-388 0 0,-1 0-130 0 0,1 1-52 0 0,-1-1-56 0 0,0 0-58 0 0,0 0-67 0 0,1 1-77 0 0,-1-1-110 0 0,0 0-107 0 0,0 0-118 0 0,0 0 241 0 0,0 1-33 0 0,0-1-35 0 0,0 0-35 0 0,0 0-38 0 0,0 0-38 0 0,0 0-40 0 0,0 0-40 0 0,0 0-43 0 0,0 0-43 0 0,0 0-553 0 0,0 0-33 0 0,0 0-2651 0 0</inkml:trace>
  <inkml:trace contextRef="#ctx0" brushRef="#br0" timeOffset="103">8406 6738 5384 0 0,'0'0'116'0'0,"0"0"17"0"0,0 0 12 0 0,0 0-16 0 0,0 0-35 0 0,-1 0 6 0 0,1 0-90 0 0,-1 0-48 0 0,-1 0-218 0 0,1 0 190 0 0,-1 0 97 0 0,2 0 37 0 0,-1 0 43 0 0,1 0 30 0 0,0 0 44 0 0,0 0 48 0 0,-1 0 53 0 0,1 0 58 0 0,0 0 61 0 0,0 0 66 0 0,0 1 71 0 0,2-1-515 0 0,16 12 76 0 0,-6-6-73 0 0,-2-2 2 0 0,2 0 58 0 0,5-1 126 0 0,2-1 66 0 0,19 0 323 0 0,-26-2-432 0 0,1-1-33 0 0,-2 1-47 0 0,1 0-52 0 0,91 0 791 0 0,-68 0-591 0 0,0 0-33 0 0,-7 0-68 0 0,1 0-35 0 0,0 0-41 0 0,1 0-46 0 0,65-5 739 0 0,-70 3-598 0 0,-1 0-36 0 0,1 1-47 0 0,1 0-58 0 0,-7 1 20 0 0,2-1 42 0 0,1 0 134 0 0,0 1 1 0 0,12 2-215 0 0,-24-2 43 0 0,0 1 0 0 0,0-2 0 0 0,7 0-43 0 0,17-1 47 0 0,26 2-21 0 0,-1 0 44 0 0,14-1 58 0 0,35 1 111 0 0,0-1 1 0 0,-36 1-112 0 0,-12 0-57 0 0,0 0-45 0 0,5-1 27 0 0,-40-2-7 0 0,-20 2-34 0 0,0 1 0 0 0,0-1 0 0 0,0 1 0 0 0,0 0 1 0 0,0 0-13 0 0,34 3-15 0 0,0-2 90 0 0,0-1 85 0 0,1 0 80 0 0,-13-1-28 0 0,0 1 36 0 0,59-3-408 0 0,-42 1 133 0 0,-1 1 54 0 0,-20 1 105 0 0,0 0-68 0 0,-1 1-48 0 0,63 4-60 0 0,-66-4 156 0 0,1 0-40 0 0,-1-1-38 0 0,1 1-36 0 0,10-1-63 0 0,0 1-66 0 0,60 4 111 0 0,-52-4 38 0 0,5 0 70 0 0,-22-1-4 0 0,1 0 32 0 0,16 0-265 0 0,1 0 89 0 0,4 0 62 0 0,57 0 81 0 0,-65 0-97 0 0,30 2 63 0 0,-26-1-23 0 0,-14-1-37 0 0,4 0 6 0 0,36-3 74 0 0,-56 3-69 0 0,-1 0 0 0 0,1 1 0 0 0,7 1 0 0 0,16 1 0 0 0,55-3 0 0 0,4 5 0 0 0,-32-2 0 0 0,42-4 0 0 0,-25 0 0 0 0,5 1 78 0 0,145 0-19 0 0,-130 0 6 0 0,-10 5 94 0 0,-52-3-45 0 0,0 0 0 0 0,10-2-114 0 0,-26-1 42 0 0,0 2 0 0 0,1 1 0 0 0,7 1-42 0 0,26 3 69 0 0,-17-6-51 0 0,-8-1 27 0 0,13 4-26 0 0,9 0 34 0 0,-17-3-41 0 0,45 4 115 0 0,-17 3-2 0 0,-26-2-66 0 0,-11-3-50 0 0,55 8 141 0 0,-47-6-99 0 0,1 0 0 0 0,12-2-51 0 0,-9 0 55 0 0,1 1-41 0 0,-13-1-12 0 0,0 0 0 0 0,0-1 0 0 0,5-2-2 0 0,-8 0 49 0 0,10 2-44 0 0,0 0 0 0 0,-11-2 43 0 0,18-1 44 0 0,17 2-9 0 0,30-1 19 0 0,-41 0-47 0 0,22 1-60 0 0,-15 1 62 0 0,-1-4 35 0 0,-23 1-6 0 0,0 1 40 0 0,83-5 322 0 0,5 0-139 0 0,-98 6-264 0 0,9-1 88 0 0,-1 0 5 0 0,-9 1-74 0 0,25-3 161 0 0,-27 2-140 0 0,-1 0 1 0 0,1 1-1 0 0,7 1-85 0 0,41-1 136 0 0,-23 1-87 0 0,-29-2-46 0 0,-1 1 0 0 0,0 0 0 0 0,0 1 0 0 0,0 0 0 0 0,0 0-3 0 0,0 0 12 0 0,-1 0 0 0 0,1 0 0 0 0,-1-1 0 0 0,1 0-12 0 0,-1-1 4 0 0,-1 1-1 0 0,1 1 0 0 0,0-1 0 0 0,-1 1 0 0 0,4 1-3 0 0,-4-1 0 0 0,1-1 0 0 0,-2 0 11 0 0,-4 0 10 0 0,-1 0-123 0 0,0 0-61 0 0,0 0 60 0 0,0 0 27 0 0,0 0-36 0 0,0 0-16 0 0,0 0-35 0 0,0 0-43 0 0,0 0-46 0 0,0 0-50 0 0,0 0-49 0 0,0 0-42 0 0,0 0-41 0 0,0 0-280 0 0,0 0-66 0 0,0 0-52 0 0,0 0-36 0 0,0 0-328 0 0,0 0-34 0 0,0 0-2572 0 0</inkml:trace>
  <inkml:trace contextRef="#ctx0" brushRef="#br0" timeOffset="104">8865 6123 10336 0 0,'0'0'233'0'0,"0"0"39"0"0,0-1-53 0 0,0 1-62 0 0,1-2-54 0 0,-1 0-42 0 0,1 0-30 0 0,2-4-46 0 0,-2 4 34 0 0,1-1-4 0 0,-1 1 42 0 0,0-1 542 0 0,0-4 181 0 0,1-1 12 0 0,0 3-192 0 0,0 2-15 0 0,0 2 108 0 0,-2 1-633 0 0,1-1 48 0 0,-1 0 41 0 0,0-1 33 0 0,1 0 93 0 0,0-6 584 0 0,-1 5-517 0 0,0 1-84 0 0,0 0-67 0 0,0 2-97 0 0,0 0-72 0 0,0-1 204 0 0,0 1-2 0 0,0-1-21 0 0,-1 1-38 0 0,-3 0 75 0 0,0 0-98 0 0,-6 0 90 0 0,8 1-133 0 0,0-1 36 0 0,-4 0 26 0 0,0 3-42 0 0,-7 5 33 0 0,-12 14 38 0 0,18-14-60 0 0,-22 20 40 0 0,2 4-41 0 0,3 1-55 0 0,3 2-71 0 0,10-7-10 0 0,10-23 14 0 0,-1 0-1 0 0,1 0 0 0 0,1 0 1 0 0,-1 0-1 0 0,1 0 0 0 0,0 0 0 0 0,0 0 1 0 0,0 0-1 0 0,1 0 0 0 0,-1 0 0 0 0,1 0 1 0 0,1 0-1 0 0,0 1-6 0 0,5 8 29 0 0,4-2 35 0 0,-10-10-46 0 0,1 0-1 0 0,1 0 1 0 0,-1-1 0 0 0,0 1 0 0 0,0-1 0 0 0,1 1-1 0 0,-1-1 1 0 0,1 0 0 0 0,-1 0 0 0 0,1 0 0 0 0,-1 0-1 0 0,1 0 1 0 0,0-1 0 0 0,-1 1 0 0 0,1-1 0 0 0,0 1-1 0 0,0-1 1 0 0,-1 0 0 0 0,1 0 0 0 0,0-1 0 0 0,0 1-1 0 0,-1 0 1 0 0,1-1 0 0 0,1 0-18 0 0,1-1 16 0 0,-3 2-5 0 0,0-1 0 0 0,0 0 0 0 0,0 1 0 0 0,0-1 0 0 0,0 0 0 0 0,0 0 0 0 0,-1 0 0 0 0,1-1 0 0 0,0 1 0 0 0,-1 0 0 0 0,2-2-11 0 0,11-10 61 0 0,1 0 74 0 0,-14 11-113 0 0,1 1 1 0 0,-1-1-1 0 0,0 1 0 0 0,0-1 0 0 0,0 0 1 0 0,0 0-1 0 0,0 0 0 0 0,-1 1 0 0 0,1-2-22 0 0,4-11 83 0 0,0 1-83 0 0,-2-2-75 0 0,0 1 59 0 0,1-15 27 0 0,-3 5 44 0 0,1-1-57 0 0,-2 22-6 0 0,1-10-55 0 0,5 0-36 0 0,0 3 30 0 0,0 5 77 0 0,0 5 40 0 0,2 4 65 0 0,6 12 126 0 0,-10-11-197 0 0,-1-1-38 0 0,-2-2-27 0 0,1 1 15 0 0,-1-1 0 0 0,0 0 0 0 0,0 0 1 0 0,0 0-1 0 0,-1 1 0 0 0,1-1 0 0 0,0 1 0 0 0,-1-1 0 0 0,0 1 8 0 0,2 14-10 0 0,0 0 65 0 0,-2-9-11 0 0,0 0 0 0 0,0 0 0 0 0,0 0 0 0 0,-1 2-44 0 0,0 10 35 0 0,1-1-44 0 0,0-19-171 0 0,0 1 33 0 0,0 0-55 0 0,0 0 107 0 0,1 1 91 0 0,-1-1 72 0 0,0 0 54 0 0,0 4 689 0 0,0-3-648 0 0,1-1-125 0 0,-1 0-37 0 0,0 0-55 0 0,0 0-71 0 0,0 0-80 0 0,0 0-90 0 0,0 0-132 0 0,0-1 167 0 0,0 1-34 0 0,0 0-35 0 0,0-1-36 0 0,0 1-38 0 0,0-1-39 0 0,0 1-41 0 0,0-1-43 0 0,0 1-43 0 0,0 0-46 0 0,0-1-48 0 0,0 1-47 0 0,0-1-51 0 0,0 1-51 0 0,0-1-1655 0 0,0 0-1390 0 0</inkml:trace>
  <inkml:trace contextRef="#ctx0" brushRef="#br0" timeOffset="105">9139 6094 11488 0 0,'1'-1'-35'0'0,"0"-1"73"0"0,-1 1 64 0 0,1 0 55 0 0,-1-1 139 0 0,1 0 66 0 0,-1-3 980 0 0,0 2-843 0 0,0 2-260 0 0,0-1-69 0 0,0 2 325 0 0,0 0 8 0 0,0 0-21 0 0,0 0-89 0 0,-6 1 239 0 0,3 1-246 0 0,0 0-110 0 0,1 0-60 0 0,0-1-122 0 0,1 1-31 0 0,0-2-38 0 0,0 1-41 0 0,0 0 212 0 0,0-1-47 0 0,1 0-65 0 0,-3 5 31 0 0,-7 6 187 0 0,6-8-208 0 0,1 0-1 0 0,0 1 1 0 0,0-1 0 0 0,1 1 0 0 0,-1-1 0 0 0,1 1 0 0 0,0 0 0 0 0,0 0 0 0 0,0 0-1 0 0,0 1-93 0 0,-4 8 229 0 0,-3 0-73 0 0,-5 12 9 0 0,10-14-108 0 0,-6 23 187 0 0,9-18-70 0 0,6 1 41 0 0,-2-12 16 0 0,1-1-41 0 0,4 3 86 0 0,1-2-113 0 0,3-1-80 0 0,3 2-47 0 0,-1-2 75 0 0,20 2 9 0 0,-32-6-110 0 0,28 6 52 0 0,-20-4-40 0 0,7 0-39 0 0,-10 0-35 0 0,0 0-63 0 0,14-2-59 0 0,-20 0 333 0 0,0 0-75 0 0,1 0-69 0 0,-1 0-67 0 0,1 0-61 0 0,-1 0-56 0 0,1-1-53 0 0,0 1-47 0 0,0 0-111 0 0,0 0-54 0 0,0-1-47 0 0,0 1-38 0 0,2-1-487 0 0,4-2-1474 0 0,-7 3 818 0 0</inkml:trace>
  <inkml:trace contextRef="#ctx0" brushRef="#br0" timeOffset="106">9475 6013 12320 0 0,'0'0'281'0'0,"0"0"40"0"0,0 0 21 0 0,0 0-146 0 0,0 0-95 0 0,0 0 69 0 0,-1 2-42 0 0,-5 8 295 0 0,2-4-131 0 0,1 0 42 0 0,-2 5 293 0 0,-1 18 930 0 0,6-21-1123 0 0,-1 1-48 0 0,0 2 9 0 0,0-5-248 0 0,1-1-42 0 0,-1 6 221 0 0,0-1-49 0 0,1 11 174 0 0,-2 18 302 0 0,1-21-269 0 0,0-1 0 0 0,1 5-484 0 0,1 4 341 0 0,-1-7-175 0 0,0-10-125 0 0,1 1-33 0 0,0 3 43 0 0,0-10-51 0 0,-1 0 0 0 0,1-1 0 0 0,-1 1 1 0 0,0 0-1 0 0,0-1 0 0 0,0 1 0 0 0,0 0 1 0 0,-1 0-1 0 0,1-1 0 0 0,-1 1 0 0 0,0 0 0 0 0,1-2-273 0 0,0-1 87 0 0,0 1 76 0 0,0-1 68 0 0,0 1 52 0 0,0-1 35 0 0,0 1 128 0 0,-1 1 661 0 0,1-2-705 0 0,0 0-53 0 0,0 1-68 0 0,0-1-86 0 0,0 0-105 0 0,0 1-119 0 0,0-1-83 0 0,0 0-120 0 0,0 0 204 0 0,0 0-35 0 0,1 0-36 0 0,-1 0-37 0 0,0 0-39 0 0,0 0-41 0 0,0 0-42 0 0,0 0-42 0 0,0 0-46 0 0,0 0-46 0 0,0 0-47 0 0,0 0-50 0 0,0 0 750 0 0,0 0-1223 0 0,0 0-33 0 0,0 0-2650 0 0</inkml:trace>
  <inkml:trace contextRef="#ctx0" brushRef="#br0" timeOffset="107">9230 6134 11920 0 0,'0'0'266'0'0,"0"0"44"0"0,0 0 14 0 0,0 0-132 0 0,0 0-91 0 0,0 0-40 0 0,1 0-22 0 0,1 2-14 0 0,0-1 31 0 0,2 1 360 0 0,1-1-111 0 0,2 0-39 0 0,3 0 50 0 0,-3-1-30 0 0,-3 1-25 0 0,-2-1-210 0 0,10 2 382 0 0,0-1-48 0 0,0 1-48 0 0,1-1-47 0 0,-1 0-49 0 0,0-1-47 0 0,1 0-49 0 0,-1-2-48 0 0,8 3-42 0 0,-17-1-44 0 0,-1 1 1 0 0,1-1-1 0 0,0 0 0 0 0,0 0 0 0 0,-1 0 0 0 0,1-1 0 0 0,0 1 0 0 0,1-1-11 0 0,28-5 25 0 0,6-2 24 0 0,-22 3-47 0 0,-3 2-22 0 0,0-1-33 0 0,-2-1-48 0 0,-3-1-63 0 0,-7 6 122 0 0,-1 0 90 0 0,-3 3 206 0 0,-3 1-105 0 0,4-3-116 0 0,-14 18 385 0 0,4 4-81 0 0,10-18-255 0 0,1 1 1 0 0,0-1-1 0 0,0 0 0 0 0,-1 5-82 0 0,2-6 43 0 0,0 0 0 0 0,0 0-1 0 0,0 0 1 0 0,0 0-1 0 0,1 0 1 0 0,-1 0 0 0 0,1 0-1 0 0,0 0 1 0 0,0 0-1 0 0,1 0-42 0 0,-1-2 45 0 0,0 0-1 0 0,0-1 1 0 0,0 1-1 0 0,1 0 1 0 0,-1-1-1 0 0,0 1 1 0 0,1-1-1 0 0,-1 1 1 0 0,1-1-1 0 0,-1 0 1 0 0,1 0-1 0 0,0 0 0 0 0,0 1 1 0 0,0-2-1 0 0,-1 1 1 0 0,1 0-1 0 0,0 0 1 0 0,2 0-45 0 0,15 3 353 0 0,-2-3-67 0 0,-13-1-181 0 0,0-2-35 0 0,15-9 85 0 0,-18 10-125 0 0,13-9 28 0 0,10-6 22 0 0,-10 3-61 0 0,-4 2-43 0 0,-2-2-47 0 0,0-1-75 0 0,-7 13 112 0 0,1-1 0 0 0,-1 0 0 0 0,0 0 0 0 0,0 0 0 0 0,-1 0 0 0 0,1 0 0 0 0,0 0 0 0 0,0 0 0 0 0,-1 0 0 0 0,1 0 34 0 0,0-4-104 0 0,3-1-6 0 0,-1 3 23 0 0,-1-1-48 0 0,-1 1 4 0 0,-1-1-44 0 0,0 5 72 0 0,0 0 20 0 0,0 0 3 0 0,0 0 27 0 0,1 1 93 0 0,0 1-23 0 0,1 0 0 0 0,-1 0 0 0 0,-1 0 0 0 0,1 0 0 0 0,0-1 0 0 0,0 2 0 0 0,-1-1 0 0 0,1 0 0 0 0,-1 0 0 0 0,1 0 0 0 0,-1 0-17 0 0,2 31 259 0 0,0-5 52 0 0,1-14-132 0 0,-2-6-55 0 0,1 0 57 0 0,-2-3-13 0 0,0 0 48 0 0,2 2 34 0 0,6 4 1 0 0,0 0-33 0 0,-7-5-21 0 0,1-4-56 0 0,1 0-63 0 0,12 4 17 0 0,-10-5 15 0 0,-3-1-279 0 0,1 0 65 0 0,0-1 55 0 0,0 1 47 0 0,0-1 45 0 0,0 1 37 0 0,8-3 285 0 0,-6 1-233 0 0,0 0-59 0 0,-1 0-112 0 0,1 0-109 0 0,-3 1 25 0 0,0 0-37 0 0,0 0-40 0 0,0 0-42 0 0,1-1-185 0 0,-1 0-104 0 0,1 1-112 0 0,0-1-121 0 0,-2 1 334 0 0,0 0-35 0 0,1 0-34 0 0,-1 0-36 0 0,0 0-37 0 0,0 0-39 0 0,0 0-39 0 0,1 1-41 0 0,0-3-1848 0 0,2 0-1432 0 0</inkml:trace>
  <inkml:trace contextRef="#ctx0" brushRef="#br0" timeOffset="108">10132 6117 8320 0 0,'0'0'190'0'0,"0"0"28"0"0,-9 0 167 0 0,4 0-314 0 0,0 1-21 0 0,0 0 93 0 0,0 0 77 0 0,0 0 62 0 0,-2 0 157 0 0,-12 4 951 0 0,11-3-853 0 0,1 0-153 0 0,4 0-239 0 0,0-1-38 0 0,0 0 245 0 0,0 1-37 0 0,-2 2 216 0 0,1 0-153 0 0,-1-1-75 0 0,-1 0 33 0 0,-1 0-37 0 0,-4 5 206 0 0,-2 3-23 0 0,-5 6 110 0 0,5-4-157 0 0,4-5-101 0 0,7-6-224 0 0,0 1-1 0 0,0 0 0 0 0,0 0 0 0 0,0-1 0 0 0,1 1 0 0 0,-1 0 0 0 0,1 1 1 0 0,0-1-1 0 0,0 0 0 0 0,-1 3-109 0 0,-2 7 394 0 0,3-11-299 0 0,1 0 0 0 0,0 0 0 0 0,0 0 0 0 0,0 0 0 0 0,0 0 0 0 0,1 0 0 0 0,-1 0 0 0 0,0 0 0 0 0,1 0 0 0 0,0-1 0 0 0,-1 1 0 0 0,1 0 0 0 0,0 0 0 0 0,0 0 0 0 0,0 0-95 0 0,8 4 190 0 0,0-2-40 0 0,9 0 48 0 0,0-7-117 0 0,0-5-91 0 0,2-5-83 0 0,-13 7 13 0 0,0-1 0 0 0,-1 0 0 0 0,1 0 0 0 0,3-6 80 0 0,-10 12-4 0 0,14-19-59 0 0,-13 18 62 0 0,0 0 0 0 0,0 0 0 0 0,0 1 1 0 0,0-1-1 0 0,-1 0 0 0 0,1 0 1 0 0,0 0-1 0 0,-1 0 0 0 0,0 0 0 0 0,1-1 1 0 0,-2 2-5 0 0,1-1 14 0 0,2 0-28 0 0,3-1-42 0 0,-4 2-28 0 0,-1 1 33 0 0,0 2 61 0 0,0-1 0 0 0,0 0 0 0 0,1 0 0 0 0,-1 0 0 0 0,0 0 0 0 0,1 0 0 0 0,-1 0 0 0 0,0 0 0 0 0,1 0 0 0 0,0 0 0 0 0,-1 0 0 0 0,1-1-1 0 0,-1 1 1 0 0,1 0 0 0 0,0 0 0 0 0,0 0 0 0 0,0-1 0 0 0,-1 1 0 0 0,1 0 0 0 0,0-1 0 0 0,0 1-5 0 0,8 7 72 0 0,-4 3 85 0 0,-3-1-121 0 0,-1-5-11 0 0,0 0 0 0 0,0 0 0 0 0,0 0 0 0 0,1 0 0 0 0,-1 0 0 0 0,1 0 0 0 0,1-1 1 0 0,-1 1-1 0 0,0-1 0 0 0,1 0 0 0 0,0 1 0 0 0,0-1 0 0 0,1 0 0 0 0,0 1-25 0 0,-2-3 9 0 0,0 0-1 0 0,0 0 1 0 0,1-1 0 0 0,-1 1-1 0 0,0 0 1 0 0,1-1 0 0 0,-1 1-1 0 0,1-1 1 0 0,-1 0 0 0 0,1 0-1 0 0,0 0 1 0 0,0 0 0 0 0,-1-1-1 0 0,1 1 1 0 0,0-1 0 0 0,0 1-1 0 0,0-1 1 0 0,0 0 0 0 0,-1 0-1 0 0,1 0 1 0 0,0-1 0 0 0,0 1-1 0 0,0-1 1 0 0,-1 1 0 0 0,1-1-1 0 0,0 0 1 0 0,0 0 0 0 0,0-1-9 0 0,26-13 113 0 0,-12 3-90 0 0,-4 0-73 0 0,0-1-90 0 0,-8 6-27 0 0,1 0 37 0 0,13-30-333 0 0,-14 25 242 0 0,-1 0-98 0 0,0 2-48 0 0,-1-1-113 0 0,-2 6 191 0 0,1 0-36 0 0,-1 0-39 0 0,0-1-41 0 0,0 1-44 0 0,1 0-46 0 0,-1 0-49 0 0,0 0-51 0 0,0-1-54 0 0,0 1-57 0 0,0 0-58 0 0,0 0-63 0 0,0-1-201 0 0,2-4-975 0 0,1-5-1105 0 0,-4 15 3079 0 0</inkml:trace>
  <inkml:trace contextRef="#ctx0" brushRef="#br0" timeOffset="109">10384 5824 7256 0 0,'0'-5'197'0'0,"0"1"-83"0"0,0 0-46 0 0,-2-12 54 0 0,0 12-7 0 0,0 0 108 0 0,0 1 24 0 0,-1 0 90 0 0,0 0 105 0 0,0 0 119 0 0,1 2 88 0 0,0 0-45 0 0,1 0-42 0 0,-1 1-41 0 0,0 0-39 0 0,1 0-37 0 0,-1 0-34 0 0,0 1-34 0 0,-2 0 285 0 0,1 1-110 0 0,-1 1-95 0 0,1 0-80 0 0,-1 1-10 0 0,1 1-67 0 0,-7 9 520 0 0,7-9-382 0 0,-1 3-67 0 0,0 1-37 0 0,-2 10 241 0 0,1 0-99 0 0,2 0-69 0 0,-1 36 625 0 0,4-32-516 0 0,1-2-38 0 0,1 0-41 0 0,4 20 345 0 0,1 2-53 0 0,-3-20-410 0 0,2 0-35 0 0,-2-10-95 0 0,-1-1 0 0 0,-1 1 0 0 0,1 1-189 0 0,-3-8 73 0 0,1 0 0 0 0,1-1 0 0 0,-1 1 0 0 0,1-1 1 0 0,0 1-74 0 0,8 16 289 0 0,-1-3 0 0 0,1-1 57 0 0,-4-8-114 0 0,-2-4-119 0 0,9 7 242 0 0,-9-10-298 0 0,-1 0-54 0 0,0-1 75 0 0,0-2-75 0 0,1-1-33 0 0,-3 1-125 0 0,-1 0-64 0 0,0 0 43 0 0,0 0 40 0 0,0 0 36 0 0,0 0-2 0 0,1 0 105 0 0,-1 0 104 0 0,2 0 417 0 0,-1 0-381 0 0,0 0-128 0 0,-1 0-56 0 0,1 0-67 0 0,-1 0-77 0 0,1 0-89 0 0,-1 0-101 0 0,1 0-110 0 0,-1 0-123 0 0,0 0 129 0 0,1 0-63 0 0,-1 0-65 0 0,0 0-70 0 0,0 0-72 0 0,0 0-76 0 0,0 0-80 0 0,0 0-82 0 0,0 0-596 0 0,0 0-44 0 0,0 0-367 0 0,0 0-1045 0 0</inkml:trace>
  <inkml:trace contextRef="#ctx0" brushRef="#br0" timeOffset="110">11045 5979 13016 0 0,'0'0'297'0'0,"0"0"36"0"0,-1 0-114 0 0,0-2-44 0 0,-2-1-5 0 0,2 2-62 0 0,-1 0-180 0 0,1-1 51 0 0,0 1 57 0 0,0-1 62 0 0,1 1 69 0 0,0 0 73 0 0,-1 0 80 0 0,2 1 84 0 0,-1-1 25 0 0,-1 1 73 0 0,1-1 77 0 0,0 1 81 0 0,0 0 85 0 0,-1 0 88 0 0,0 0 92 0 0,0 0 95 0 0,3 1-694 0 0,0 2-62 0 0,1 1-53 0 0,-1 2-45 0 0,1 3 29 0 0,0 0 3 0 0,6 35 412 0 0,-8-29-454 0 0,0 0-46 0 0,-1 16-26 0 0,0 93 358 0 0,2-100-368 0 0,-1-19-46 0 0,-1 1-1 0 0,0-1 1 0 0,1 0-1 0 0,-2 1 1 0 0,1 0-28 0 0,-1-3 7 0 0,1-1 1 0 0,-1 1 0 0 0,1-1 0 0 0,0 1 0 0 0,0-1 0 0 0,0 1-1 0 0,0-1 1 0 0,0 0 0 0 0,1 2-8 0 0,-1 1-10 0 0,0-3-60 0 0,0-2 79 0 0,0 0-56 0 0,0 1-49 0 0,0 0-41 0 0,-1 1-284 0 0,-2 5-761 0 0,2-5 843 0 0,0-1 183 0 0,1 0 61 0 0,0 0 74 0 0,0-1 86 0 0,-1 0-234 0 0,1 1 43 0 0,-1 0-22 0 0,-1 1-118 0 0,2-1 128 0 0,-1-1-62 0 0,0 1-117 0 0,0-1 113 0 0,1 0-35 0 0,-1 0-39 0 0,0 0-42 0 0,1 0-44 0 0,-1 0-49 0 0,-5 0-1397 0 0</inkml:trace>
  <inkml:trace contextRef="#ctx0" brushRef="#br0" timeOffset="111">10793 6105 10512 0 0,'0'0'306'0'0,"0"0"-4"0"0,0 0-158 0 0,1 0-78 0 0,0-1-77 0 0,1 0-132 0 0,-1 1 118 0 0,0-1 67 0 0,1 0 101 0 0,-1 1 98 0 0,-1-1-73 0 0,0 1 35 0 0,1 0 39 0 0,-1 0 42 0 0,1-1 44 0 0,-1 1 47 0 0,3-2 293 0 0,0-1-70 0 0,0 1-64 0 0,0 0-59 0 0,0 0-55 0 0,0 0-50 0 0,0 0-44 0 0,0 0-39 0 0,3-1 147 0 0,0 0-82 0 0,15-4 594 0 0,-12 5-455 0 0,5-1 44 0 0,-6 0-256 0 0,1 2-93 0 0,42 0 488 0 0,-26 1-433 0 0,-12 0-169 0 0,0 0-42 0 0,25 0 102 0 0,-13 0-98 0 0,10 1-40 0 0,-6-1 6 0 0,-11-1 0 0 0,9-3 59 0 0,-11 2-43 0 0,-4 0 43 0 0,-8 0-30 0 0,10-1 0 0 0,-11 3-29 0 0,12-4 0 0 0,-7 1-2 0 0,-2 1 10 0 0,0 0 29 0 0,-1-2 26 0 0,2-1 39 0 0,-6 4-24 0 0,-1 1-12 0 0,0 0-2 0 0,0 0 0 0 0,0 0 2 0 0,0 0-18 0 0,0 0-90 0 0,0 0-22 0 0,0 0-12 0 0,0 0-50 0 0,0 0-24 0 0,0 0-2 0 0,0 0-12 0 0,0 0-52 0 0,0 0-28 0 0,0 0-4 0 0,0 0-5 0 0,0 0-23 0 0,0 0-11 0 0,-2 1-35 0 0,1 1 109 0 0,1 3 56 0 0,-1 2-2 0 0,1-4 41 0 0,0 0-65 0 0,-1 0 44 0 0,-2 9-378 0 0,0 0 49 0 0,0 1 68 0 0,1 0 87 0 0,1-4 161 0 0,0-1 53 0 0,0 1 58 0 0,1-1 64 0 0,-2 12-103 0 0,0 2 42 0 0,0-4 76 0 0,0-7 41 0 0,2 0 74 0 0,0-1 101 0 0,2-5-81 0 0,0-1 34 0 0,-2-3-31 0 0,0 0-29 0 0,1 0-77 0 0,0 6-51 0 0,0-3 51 0 0,-1-2 15 0 0,1-1 46 0 0,-1 0 56 0 0,1 0 64 0 0,2 1 147 0 0,-1-1-72 0 0,1-2-66 0 0,-1 0-56 0 0,1-1-51 0 0,-1-1-42 0 0,3-4 12 0 0,4-16-29 0 0,-8 19-34 0 0,0 1 42 0 0,5-28 35 0 0,2-7-78 0 0,-3 23-6 0 0,-1 10-53 0 0,0 0-1 0 0,0 0 1 0 0,0 1-1 0 0,1-1 1 0 0,1-1 0 0 0,-4 5 2 0 0,12-10-80 0 0,-9 8 58 0 0,-1 0 1 0 0,1 1-1 0 0,0 0 0 0 0,0 0 0 0 0,0 0 0 0 0,0 1 0 0 0,5-1 20 0 0,10-1-88 0 0,2 2-66 0 0,0 2-94 0 0,-10 0 79 0 0,-1 0-35 0 0,0 0-40 0 0,-1 1-43 0 0,-1-1 13 0 0,0 0-36 0 0,0-1-37 0 0,-1 1-40 0 0,-4 0 61 0 0,-1-1 46 0 0,1 1 40 0 0,0-1 35 0 0,1 1-35 0 0,0 0 42 0 0,11 4-351 0 0,-9-3 264 0 0,-2-1 73 0 0,-1 1-42 0 0,0-1-51 0 0,1 0-60 0 0,-1 0-70 0 0,0 0-80 0 0,0 0-87 0 0,1 0-97 0 0,-2 0 174 0 0,0-1-50 0 0,-1 1-53 0 0,1-1-55 0 0,0 0-58 0 0,0 0-62 0 0,0 0-63 0 0,0 1-67 0 0,-2-2 1369 0 0,0 1-43 0 0,0-1-39 0 0,-1 1-36 0 0,1-2 100 0 0,-2 0-59 0 0,1 0-47 0 0,-1 0-34 0 0,-5-6 734 0 0,5 7-615 0 0,-1-1 78 0 0,-5-2 442 0 0,-1 1-99 0 0,1 1-93 0 0,0 1-85 0 0,0 1-77 0 0,0 1-70 0 0,0 1-63 0 0,0 1-54 0 0,-3 2 129 0 0,1 2-91 0 0,2 1-94 0 0,-7 14 362 0 0,-2 15 190 0 0,11-24-668 0 0,3-6-145 0 0,0 0-37 0 0,-2 11 90 0 0,4-14-98 0 0,0-1 1 0 0,0 0-1 0 0,1 0 0 0 0,-1 1 1 0 0,1-1-1 0 0,0 0 0 0 0,0 0 1 0 0,0 0-1 0 0,0 1 0 0 0,0-1 1 0 0,1 0-15 0 0,5 10 99 0 0,-6-12-13 0 0,-1-1 20 0 0,0 1-43 0 0,7 3 34 0 0,-3-2 9 0 0,8 0 278 0 0,-8-2-300 0 0,-1 0-48 0 0,-2 0-38 0 0,3-1 112 0 0,-1-2-46 0 0,8-9-11 0 0,-8 8-32 0 0,5-6 44 0 0,0-1-41 0 0,14-23-54 0 0,-15 16-139 0 0,-2 0 45 0 0,3-10 29 0 0,-2 14-5 0 0,-3 6 52 0 0,0 0 0 0 0,0 1 0 0 0,5-7 48 0 0,-2 8-67 0 0,-1 4-13 0 0,-2 1-5 0 0,0 1 39 0 0,8 3 25 0 0,-11-2 21 0 0,1-1 0 0 0,0 0 0 0 0,-1 0 0 0 0,1 0 0 0 0,0 1 0 0 0,-1-1 0 0 0,1 0 0 0 0,0 1 0 0 0,-1-1 0 0 0,1 0 0 0 0,-1 1 0 0 0,1-1 0 0 0,-1 1 0 0 0,1-1 0 0 0,-1 1 0 0 0,1-1 0 0 0,-1 1 0 0 0,1-1 0 0 0,-1 1 0 0 0,0 0 0 0 0,1-1 0 0 0,-1 1 0 0 0,0-1 0 0 0,0 1 0 0 0,1 0 0 0 0,-1 1 0 0 0,15 24 41 0 0,-4 0 114 0 0,-2 0 94 0 0,0 1 73 0 0,6 21 351 0 0,-9-20-113 0 0,-6-27-432 0 0,1-1-140 0 0,0 0 56 0 0,1 2 160 0 0,1 0 220 0 0,-2-3-269 0 0,0-3-103 0 0,2-11 15 0 0,0-1-59 0 0,0 0-59 0 0,1 0-56 0 0,0-1-70 0 0,-1 0-64 0 0,3-5-80 0 0,-2 12 47 0 0,0 0-1 0 0,0 1 1 0 0,5-10 274 0 0,1 4-256 0 0,2-2 39 0 0,1 1 84 0 0,-12 15 123 0 0,1-1-1 0 0,-1 1 0 0 0,1-1 0 0 0,0 1 0 0 0,0-1 1 0 0,0 1-1 0 0,0 0 0 0 0,0 0 0 0 0,0 0 0 0 0,0 0 1 0 0,0 0-1 0 0,0 1 0 0 0,0-1 0 0 0,2 0 11 0 0,13 1-32 0 0,-9 3 57 0 0,-1 2 40 0 0,15 21 247 0 0,-13-13-155 0 0,4 8 127 0 0,-7-11-102 0 0,-1 0 0 0 0,-1 1 0 0 0,1-1-1 0 0,-1 2-181 0 0,1 6 190 0 0,-2 1-39 0 0,2 11-20 0 0,-3-22-100 0 0,0 0 1 0 0,0 0-1 0 0,1 0 0 0 0,3 5-31 0 0,-2-7 41 0 0,0-1-53 0 0,0-2-51 0 0,1-1-82 0 0,-4-2 100 0 0,0 0-116 0 0,0 0-19 0 0,-1 1 43 0 0,0-1-31 0 0,1 0 96 0 0,1 1-12 0 0,-2 0 9 0 0,1-1-54 0 0,0 1-78 0 0,-1-1-94 0 0,1 0-114 0 0,-1 0 159 0 0,1 0-36 0 0,-1 0 292 0 0,1 1-264 0 0,-1-1 56 0 0,1 0 0 0 0,0 0-45 0 0,-1 1 1 0 0,1-1-44 0 0,-1 0-50 0 0,1 0-58 0 0,-1 0-60 0 0,1 0-57 0 0,-1 0-51 0 0,0 0-44 0 0,1 0-173 0 0,-1 0-43 0 0,0 0-209 0 0,1 0-567 0 0</inkml:trace>
  <inkml:trace contextRef="#ctx0" brushRef="#br0" timeOffset="112">12380 6074 10944 0 0,'1'0'217'0'0,"-1"-1"-90"0"0,6-4 42 0 0,-5 4-107 0 0,0 0 33 0 0,0 0 77 0 0,0 0 82 0 0,0 0-323 0 0,0 0 37 0 0,1-2 67 0 0,0-1 122 0 0,-1 0 108 0 0,-1 0 95 0 0,1 0 82 0 0,-2 1 68 0 0,0 0 54 0 0,-1 0 161 0 0,-1 1-115 0 0,0 1-102 0 0,0 0-92 0 0,-1 1-82 0 0,-1 0-69 0 0,1 1-59 0 0,0 0-48 0 0,-4 2 30 0 0,-8 3 141 0 0,12-4-183 0 0,1 0 56 0 0,-15 9 83 0 0,-10 7 7 0 0,21-14-215 0 0,0 1 0 0 0,0 0 0 0 0,1 1-1 0 0,-4 3-76 0 0,-6 12 284 0 0,14-16-108 0 0,-1 9 62 0 0,5-10-176 0 0,2 4-24 0 0,0-2 19 0 0,0 2 64 0 0,8-1-54 0 0,-7-5-26 0 0,0 2 9 0 0,1 0 0 0 0,0-1 0 0 0,0 0 0 0 0,1 0 0 0 0,-1-1 0 0 0,1 1 0 0 0,-1-1 0 0 0,1-1-50 0 0,7 3 77 0 0,6 3-9 0 0,-1 0 14 0 0,-6-3-27 0 0,-2 2-27 0 0,0-1 19 0 0,1-4 58 0 0,-11-1-13 0 0,-1 0 10 0 0,0 0 2 0 0,0 0 0 0 0,0 0-1 0 0,0 0-6 0 0,0 0-1 0 0,0 0 0 0 0,0 0 8 0 0,0 0 34 0 0,0 1-12 0 0,0-1-53 0 0,-4 7 30 0 0,3-5-77 0 0,-1 0 0 0 0,0 0-1 0 0,1 0 1 0 0,-1 0 0 0 0,0 0-1 0 0,0-1 1 0 0,0 1 0 0 0,0-1 0 0 0,-1 1-26 0 0,-22 8 147 0 0,-4-5-112 0 0,15-3-69 0 0,0-1-39 0 0,-7 1-148 0 0,11-1 27 0 0,-13 0-163 0 0,9-2 63 0 0,4 0-18 0 0,5 1 112 0 0,-1 0-35 0 0,1-1-49 0 0,0 1-46 0 0,0-1-52 0 0,-1 1-56 0 0,1 0-61 0 0,0 0-67 0 0,0-1-69 0 0,0 1-77 0 0,4 0 272 0 0,0 0-59 0 0,1 0-54 0 0,-1 0-46 0 0,0 0-171 0 0,0 0-47 0 0,0 0-207 0 0,0 0-561 0 0</inkml:trace>
  <inkml:trace contextRef="#ctx0" brushRef="#br0" timeOffset="113">12516 6102 13312 0 0,'0'0'390'0'0,"0"0"-138"0"0,0 0-116 0 0,0 0 107 0 0,0 0-66 0 0,0 0 187 0 0,0 0 340 0 0,0 1-358 0 0,0-1-76 0 0,0 0-65 0 0,0 0-56 0 0,0 1-35 0 0,1-1-44 0 0,0 3 30 0 0,-1-1-32 0 0,1-2 3 0 0,-1 1 33 0 0,5 6 921 0 0,-1-1-91 0 0,1 0-86 0 0,-1 0-82 0 0,1 1 14 0 0,0 0-93 0 0,0 0-86 0 0,0 1-77 0 0,0-1-73 0 0,-1 1-64 0 0,1 0-57 0 0,-2 0-51 0 0,5 9 145 0 0,-2-3-106 0 0,0 1-70 0 0,-2 1-77 0 0,-2 0-84 0 0,-2-14-75 0 0,1-1-1 0 0,0 1 1 0 0,-1 0-1 0 0,1-1 0 0 0,0 1 1 0 0,0-1-1 0 0,0 1 1 0 0,0-1-1 0 0,0 1 1 0 0,0-1-1 0 0,0 0 1 0 0,1 1-12 0 0,-1-1 6 0 0,2 3-15 0 0,-1-2-26 0 0,-2-2 35 0 0,1 1-95 0 0,-1-1-47 0 0,0 0-211 0 0,0 0-30 0 0,0 0 112 0 0,0 0 142 0 0,0 0-32 0 0,0 0-40 0 0,0 0-33 0 0,0 0-168 0 0,0 0-41 0 0,0 0-1153 0 0,0 0 1229 0 0,0 0 89 0 0,0 0 10 0 0,0 0-45 0 0,0 0 9 0 0,0 0-45 0 0,0 0-52 0 0,0 0-59 0 0,0 0-63 0 0,0 0-58 0 0,0 0-52 0 0,0 0-45 0 0,0 0-187 0 0,0 0-45 0 0,0 0-226 0 0,0 0-615 0 0</inkml:trace>
  <inkml:trace contextRef="#ctx0" brushRef="#br0" timeOffset="114">12526 5821 13312 0 0,'-14'-12'390'0'0,"11"9"-138"0"0,3 3-116 0 0,0 0-36 0 0,1-1-58 0 0,2-5 586 0 0,-1 1-67 0 0,0-7 1116 0 0,-2 8-870 0 0,-1 0-99 0 0,1 2-312 0 0,0 0 34 0 0,0 2-261 0 0,0-1 29 0 0,0 1 81 0 0,0 0-21 0 0,0 0-138 0 0,0 0-141 0 0,0 0-133 0 0,0 0-31 0 0,0 0-39 0 0,1 0-156 0 0,-1 0 78 0 0,0 0 69 0 0,1 0 63 0 0,-1 0 37 0 0,0 0 65 0 0,0 0 53 0 0,1 0 80 0 0,-1 0 89 0 0,0 0-157 0 0,1 0-56 0 0,-1 0-45 0 0,0 0-61 0 0,0 0-70 0 0,1 0-80 0 0,-1 0-16 0 0,0 0-69 0 0,1 0-75 0 0,-1 0-79 0 0,0 0-86 0 0,1 0-91 0 0,-1 1-98 0 0,1-1-102 0 0,1 0-1267 0 0,4 2-1229 0 0</inkml:trace>
  <inkml:trace contextRef="#ctx0" brushRef="#br0" timeOffset="115">12765 5916 11552 0 0,'0'0'334'0'0,"0"0"5"0"0,0 0-250 0 0,0 1-46 0 0,0 7-40 0 0,2-2 27 0 0,-1 0 50 0 0,-1 1 47 0 0,1-1 42 0 0,0 4 153 0 0,0-1 71 0 0,-1 1 56 0 0,1 0 43 0 0,1 29 1612 0 0,0-26-1459 0 0,0 1-85 0 0,3 16 548 0 0,-1 1-115 0 0,-2 0-110 0 0,0 1-104 0 0,0-8-243 0 0,-1-3-227 0 0,-1-1-58 0 0,0 0-67 0 0,1-1-41 0 0,4 19 38 0 0,-5-36-192 0 0,0 8 113 0 0,-1-5-100 0 0,0-1-73 0 0,0 0-102 0 0,1-1 23 0 0,-1-1-47 0 0,0 0-52 0 0,1 0-56 0 0,-1-1-62 0 0,0 1-68 0 0,0-1-72 0 0,0 0-79 0 0,1-1 279 0 0,0 0 71 0 0,0 0 3 0 0,0 0-44 0 0,0 0 6 0 0,-1 0-44 0 0,1 0-50 0 0,0 0-57 0 0,-1 0-60 0 0,1 0-57 0 0,-1 0-50 0 0,1 0-43 0 0,-1 0-176 0 0,0 0-43 0 0,0 0-212 0 0,0 0-578 0 0</inkml:trace>
  <inkml:trace contextRef="#ctx0" brushRef="#br0" timeOffset="116">12681 6091 12896 0 0,'1'-1'282'0'0,"1"1"-100"0"0,0 0-70 0 0,5-1 84 0 0,-5 1-107 0 0,0 0 35 0 0,5-2 104 0 0,1 1-95 0 0,-1-1-68 0 0,11-2 12 0 0,-7 2 42 0 0,-6 1-8 0 0,0 0 48 0 0,0 0 58 0 0,0 0 69 0 0,6-2 243 0 0,0 1-39 0 0,2-1 31 0 0,0 0-64 0 0,0 1-70 0 0,0 0-73 0 0,5 1-19 0 0,0-1-65 0 0,0 1-76 0 0,0 0-67 0 0,1 1-60 0 0,-15 0-27 0 0,0 0 0 0 0,0 0 0 0 0,-1 1 0 0 0,1 0 0 0 0,0 0 0 0 0,0 0 0 0 0,-1 0 0 0 0,3 1 0 0 0,12 4-10 0 0,-17 0-3 0 0,-1 5 48 0 0,0-9-32 0 0,0 6 161 0 0,0 1 39 0 0,0 9 299 0 0,0-2 27 0 0,0 21 794 0 0,0-27-848 0 0,-1 0-45 0 0,0 3 96 0 0,1-10-398 0 0,0-1-1 0 0,0 1 1 0 0,0 0 0 0 0,0 0 0 0 0,1 0 0 0 0,-1 0 0 0 0,1 0 0 0 0,0 0 0 0 0,1 1-128 0 0,-2-3 23 0 0,9 23 739 0 0,-8-19-646 0 0,-1-1-47 0 0,1-3 23 0 0,0 1-17 0 0,0-2-42 0 0,-1 0-123 0 0,0 0-10 0 0,0 0 14 0 0,0 0-62 0 0,0 0-121 0 0,0 0 2 0 0,0 0-33 0 0,0 0-798 0 0,0 0 613 0 0,0 0 36 0 0,0-1-346 0 0,0 1 127 0 0,0 0 103 0 0,0-1 85 0 0,0 1 70 0 0,0-1-48 0 0,0 0-645 0 0,0 1 567 0 0,0-1-49 0 0,0 1 240 0 0,0 0-41 0 0,1-2-2254 0 0,1-1-1472 0 0</inkml:trace>
  <inkml:trace contextRef="#ctx0" brushRef="#br0" timeOffset="117">13013 5927 14712 0 0,'0'0'332'0'0,"0"0"50"0"0,2 0 25 0 0,-1 0-294 0 0,3-1 42 0 0,0-2-48 0 0,1 0 59 0 0,-4 2-58 0 0,-1 1 107 0 0,0 0 194 0 0,0 0 20 0 0,0 0-35 0 0,0 0-284 0 0,0 0 12 0 0,0 0 42 0 0,0 0-18 0 0,1 1-26 0 0,1 1-60 0 0,1 0-41 0 0,-1 0-41 0 0,-1-1-42 0 0,1 1-44 0 0,-1-1-43 0 0,1-1-46 0 0,-1 1-45 0 0,0 0-88 0 0,0 0-62 0 0,-1-1-61 0 0,1 1-64 0 0,0 0-65 0 0,0 0-66 0 0,0 1-68 0 0,0-1-68 0 0,1 4-1472 0 0,0 2-1280 0 0</inkml:trace>
  <inkml:trace contextRef="#ctx0" brushRef="#br0" timeOffset="118">13369 6151 12384 0 0,'0'0'281'0'0,"0"0"40"0"0,0 1-99 0 0,0-1-50 0 0,-1 0-44 0 0,1 1-38 0 0,-1-1-16 0 0,0 1-46 0 0,-4 3-46 0 0,3-2 61 0 0,-5 4-109 0 0,0 1 113 0 0,3-3 36 0 0,0-1 39 0 0,0 1 40 0 0,0 0 39 0 0,-1 0 38 0 0,1 0 36 0 0,-1-1 38 0 0,0 1 35 0 0,-28 26 1691 0 0,19-15-1220 0 0,7-7-413 0 0,0 0-48 0 0,0 1-60 0 0,1-2-69 0 0,1 1 15 0 0,1-1-83 0 0,0 0-48 0 0,-5 18 73 0 0,6-11-81 0 0,3-14-94 0 0,0 0 0 0 0,-1 1 1 0 0,1-1-1 0 0,0 1 0 0 0,0-1 0 0 0,0 1 0 0 0,0-1 0 0 0,0 0 0 0 0,0 1 0 0 0,1-1 0 0 0,-1 1 0 0 0,0-1 0 0 0,0 1 0 0 0,0-1 0 0 0,0 0 0 0 0,0 1 0 0 0,1-1 0 0 0,-1 0 0 0 0,0 1 1 0 0,0-1-1 0 0,1 1 0 0 0,-1-1 0 0 0,0 0 0 0 0,0 1 0 0 0,1-1 0 0 0,-1 0-11 0 0,14 6 198 0 0,-12-6-171 0 0,0 1 0 0 0,0-1 0 0 0,1 0 0 0 0,-1 0 1 0 0,0 0-1 0 0,0 0 0 0 0,1 0 0 0 0,-1-1 0 0 0,0 1 0 0 0,0-1 0 0 0,2 0-27 0 0,21-12 138 0 0,-12 7-100 0 0,-1 0 0 0 0,-1-1 0 0 0,0 0 0 0 0,0-1 0 0 0,2-2-38 0 0,-2 1-8 0 0,-2 2 32 0 0,0-1 0 0 0,-1-1 0 0 0,4-4-24 0 0,-8 9 10 0 0,0-1 0 0 0,0 1 0 0 0,1 0-1 0 0,0 1 1 0 0,0-1 0 0 0,0 1 0 0 0,2-1-10 0 0,10-6 0 0 0,-15 9-5 0 0,8-3 36 0 0,1 1 75 0 0,1 3 73 0 0,15 4 315 0 0,-18-1-349 0 0,-5-2-84 0 0,0 0 89 0 0,0 1-56 0 0,-1 0-34 0 0,2 2-18 0 0,-2-2 19 0 0,-1-1 36 0 0,-1 1-1 0 0,6 8 10 0 0,2 1-10 0 0,-4-3 6 0 0,-2-1 24 0 0,-2 0 47 0 0,1 15 5 0 0,0 0-21 0 0,-2-8-116 0 0,0-6 12 0 0,-4 8 158 0 0,1-10-134 0 0,3-6-83 0 0,0 0-1 0 0,0 0 0 0 0,1-1 0 0 0,-1 1 1 0 0,0 0-1 0 0,0 0 0 0 0,1 0 1 0 0,-1 0-1 0 0,0 0 0 0 0,0 0 1 0 0,0 0-1 0 0,0-1 0 0 0,1 1 0 0 0,-1 0 1 0 0,0 0-1 0 0,0 0 0 0 0,0 0 1 0 0,0-1-1 0 0,1 1 0 0 0,-1 0 1 0 0,0 0-1 0 0,0 0 0 0 0,0-1 1 0 0,0 1-1 0 0,0 0 0 0 0,0 0 0 0 0,0-1 1 0 0,0 1-1 0 0,0 0 7 0 0,2-11-240 0 0,-4-12-323 0 0,-1 7 140 0 0,1-2-53 0 0,1 6-51 0 0,1-1-1 0 0,0 0 1 0 0,1-4 527 0 0,5-15-925 0 0,2 13 379 0 0,0 3 158 0 0,2 3 77 0 0,-1 4 146 0 0,-1 1 42 0 0,1 1 37 0 0,1 1 34 0 0,9-5 32 0 0,3 6 82 0 0,-16 4-21 0 0,4 0 83 0 0,-2 1 78 0 0,1 1 113 0 0,-5 1-104 0 0,1-1 40 0 0,-4 0 83 0 0,1-1-99 0 0,0 2-100 0 0,1 0-63 0 0,1 1-44 0 0,-3-1-4 0 0,0-1 36 0 0,9 7 156 0 0,0 1 44 0 0,-1 1 40 0 0,-1 0 33 0 0,9 17 572 0 0,7 15 584 0 0,-19-30-1083 0 0,0 0-33 0 0,7 14 449 0 0,-9-21-643 0 0,-2 0-33 0 0,2 6 59 0 0,0 2-80 0 0,3-4-94 0 0,-6-9-255 0 0,1 0 45 0 0,-1 1 40 0 0,0-1 38 0 0,0 0 1 0 0,0 1 116 0 0,1-1 93 0 0,-1 0 68 0 0,0 1 78 0 0,0 0 405 0 0,1-1-457 0 0,-1 0-78 0 0,0 1-33 0 0,0-1-43 0 0,0 0-49 0 0,0 0-48 0 0,0 1-50 0 0,0-1-56 0 0,0 0-62 0 0,0 0-66 0 0,0 0-72 0 0,0 0-78 0 0,0 1-82 0 0,0-1-89 0 0,0 0-93 0 0,0 0-100 0 0,0 0-104 0 0,0 0-109 0 0,1 0-116 0 0,-1 0-121 0 0,0 0-126 0 0,0 0-78 0 0,0 0-37 0 0,0 0-3103 0 0</inkml:trace>
  <inkml:trace contextRef="#ctx0" brushRef="#br0" timeOffset="119">14132 6898 7312 0 0,'0'0'165'0'0,"0"0"22"0"0,0 0 9 0 0,0 0-59 0 0,0 0-12 0 0,0 0 44 0 0,0 0 142 0 0,0 0 265 0 0,0 0 22 0 0,0 0-315 0 0,0 0-74 0 0,0 0-62 0 0,0-1-52 0 0,0 1-16 0 0,1-1-72 0 0,-1 1 26 0 0,1 0 60 0 0,-1 0 91 0 0,1 0-18 0 0,-1-1 48 0 0,1 1 56 0 0,-1 0 62 0 0,2 0-236 0 0,1 0 109 0 0,0-1 151 0 0,3 0 321 0 0,1-1 223 0 0,-2 1-384 0 0,-3 1-343 0 0,0 0-33 0 0,0 0-38 0 0,0-1-45 0 0,11 0 578 0 0,0-1-114 0 0,-4 1-217 0 0,1-1-75 0 0,0 2-79 0 0,0 1-85 0 0,3 1 11 0 0,-1-1 1 0 0,1 0-1 0 0,0-1 0 0 0,3 0-76 0 0,29-3 262 0 0,-14 0-32 0 0,0 2 54 0 0,45-2 228 0 0,0 0-72 0 0,-2 0 160 0 0,-49 1-451 0 0,-1 0-64 0 0,-2 0-81 0 0,33-3 91 0 0,-1-1 33 0 0,55-9 204 0 0,-33 5-61 0 0,-49 6-150 0 0,-1 2-49 0 0,18-3 21 0 0,-13 0 8 0 0,26-2-8 0 0,-5 3-93 0 0,-29 1 9 0 0,11 0 63 0 0,8-1 34 0 0,-14 0-73 0 0,-3 0 23 0 0,13 1 77 0 0,5-1-14 0 0,-15 3-27 0 0,-21 1-71 0 0,0 0 0 0 0,0 0 0 0 0,0-1 0 0 0,2 0-21 0 0,33-5 67 0 0,24 5-64 0 0,-19 1 11 0 0,-15-2 38 0 0,169-14-43 0 0,-67 8 46 0 0,-124 8-55 0 0,122-10 0 0 0,-71 3 0 0 0,-9 1 47 0 0,1-1 57 0 0,68-7 212 0 0,-16 2 7 0 0,-85 10-235 0 0,0 1 0 0 0,6 0-88 0 0,-4 1 210 0 0,19-3-210 0 0,57-5 421 0 0,-24 3-59 0 0,-31 2-178 0 0,1 3-39 0 0,42 5 58 0 0,-47-3-123 0 0,-15-1-76 0 0,2 2-103 0 0,-20-2-23 0 0,11 0-10 0 0,-12-1 40 0 0,0 1-64 0 0,-2-1-8 0 0,1 0-55 0 0,-1 0-61 0 0,-1 0-71 0 0,0 0-662 0 0,-2 0 773 0 0,0 0 43 0 0,0 0-9 0 0,0 0-52 0 0,0 0-6 0 0,0 0-52 0 0,0 0-59 0 0,0 0-68 0 0,0 0-71 0 0,0 0-67 0 0,0 0-60 0 0,0 0-52 0 0,0 0-197 0 0,0 0-51 0 0,0 0-238 0 0,0 0-645 0 0</inkml:trace>
  <inkml:trace contextRef="#ctx0" brushRef="#br0" timeOffset="120">17205 6611 5296 0 0,'0'0'116'0'0,"0"0"17"0"0,0 0 12 0 0,-1 0-28 0 0,0 0-67 0 0,0-1-45 0 0,-4 0-50 0 0,2 0 64 0 0,2 1 27 0 0,0 0 36 0 0,0 0 43 0 0,0 0 50 0 0,1-1 110 0 0,0 1-89 0 0,-2 0-61 0 0,-1-2 120 0 0,0 2-21 0 0,1 0-24 0 0,1 0 72 0 0,0 1 92 0 0,-1-1 108 0 0,2 1-195 0 0,0 0 33 0 0,-1-1 36 0 0,1 1 38 0 0,0 0 40 0 0,0 0 42 0 0,0 0 45 0 0,0 1 46 0 0,1 6-740 0 0,-4-2-69 0 0,-3 1-112 0 0,-8 1-233 0 0,-2-2 42 0 0,6-3 264 0 0,2-2 128 0 0,1 0 95 0 0,6 0 59 0 0,-20 0-152 0 0,12-2 118 0 0,4 1 50 0 0,-2 0 36 0 0,0-1 44 0 0,-1 1 53 0 0,7 0 37 0 0,1 0 5 0 0,0 0 10 0 0,0 0 48 0 0,0 0 26 0 0,0 0 4 0 0,0 0 6 0 0,0 0 30 0 0,0 0 18 0 0,1-2 112 0 0,1 0-64 0 0,1 0-59 0 0,1 1-53 0 0,0 0-49 0 0,1 0-42 0 0,3 0 72 0 0,-3 0-121 0 0,0 0 68 0 0,0 0-36 0 0,6 1 68 0 0,2 1-89 0 0,-3 0-104 0 0,-1 0-36 0 0,12 2-31 0 0,-7-2 66 0 0,7-1 53 0 0,0 1 47 0 0,43 2 404 0 0,-25 0-244 0 0,-14-2-165 0 0,-3-1-84 0 0,-2 1-71 0 0,26 2 78 0 0,-5 0-34 0 0,-21-3 46 0 0,0 2 0 0 0,11 3-66 0 0,3 0 46 0 0,1-3-42 0 0,35 2-4 0 0,-30 0-1 0 0,129 0 1 0 0,-31-1 0 0 0,-54 2 0 0 0,68 1 0 0 0,-41-5-11 0 0,-44 0 45 0 0,-23 0 78 0 0,-16-1-37 0 0,-1 0 78 0 0,55 3 491 0 0,-41-2-393 0 0,-20-1-185 0 0,0 1-56 0 0,-8-1-40 0 0,1 0-34 0 0,0 0-37 0 0,0 1-42 0 0,70 0 399 0 0,-43 0-180 0 0,2-1-100 0 0,-16 1 33 0 0,4 0 43 0 0,-10-2-49 0 0,83-6-41 0 0,1 6 39 0 0,53-2 92 0 0,-120 1 57 0 0,0 1-70 0 0,22-1-70 0 0,23-1-12 0 0,-10 1 12 0 0,-25 0 54 0 0,154 0 5 0 0,-104 3-74 0 0,64-6 5 0 0,-117 3 0 0 0,15 2 0 0 0,34-1 0 0 0,15-3 0 0 0,13 3 0 0 0,6-1 0 0 0,48-8 9 0 0,17-2 110 0 0,-75 1-120 0 0,-68 4 84 0 0,86-3 481 0 0,-130 10-538 0 0,43-2 97 0 0,15-2-38 0 0,83-4 10 0 0,-94 4-19 0 0,19-1 772 0 0,63 5-848 0 0,-91 3 141 0 0,-1 2-45 0 0,58 4 67 0 0,-43-4-114 0 0,14-3 52 0 0,-42-1-14 0 0,22 2-87 0 0,-34-2-9 0 0,4-2 50 0 0,2-1-14 0 0,0 1-46 0 0,-24 1-102 0 0,0 0 33 0 0,0 0-1 0 0,1 0 86 0 0,-1 0 48 0 0,2-1 231 0 0,-1 1-200 0 0,0-1-92 0 0,-1 1-43 0 0,1 0-42 0 0,-1 0-30 0 0,0 0-43 0 0,0 0-46 0 0,1 0-52 0 0,-1 0-55 0 0,0 0-61 0 0,0 0-63 0 0,0 0-69 0 0,0 0 238 0 0,0 0-171 0 0,0 0-66 0 0,0 0-58 0 0,0 0-52 0 0,0 0-183 0 0,0 0-51 0 0,0 0-221 0 0,0 0-597 0 0</inkml:trace>
  <inkml:trace contextRef="#ctx0" brushRef="#br0" timeOffset="121">24194 6642 5640 0 0,'0'0'124'0'0,"0"0"17"0"0,0 0 12 0 0,1 0-15 0 0,3-2-115 0 0,-1 1 99 0 0,-1 1 120 0 0,1 0 233 0 0,-1-1-76 0 0,-1 1-164 0 0,0 0-77 0 0,0-1-47 0 0,0 0 509 0 0,-1 1 24 0 0,0 0 11 0 0,0 0 1 0 0,0 0-747 0 0,0 0 92 0 0,0 0 80 0 0,0 0 73 0 0,0-1 23 0 0,0 1 39 0 0,1-1 307 0 0,-1 0 74 0 0,0-1 878 0 0,0 2-1062 0 0,0-1-45 0 0,0 1-56 0 0,0-1-79 0 0,0 1-96 0 0,-1-1-112 0 0,-5-3 336 0 0,-2 2-58 0 0,-1 0-48 0 0,-1 2-37 0 0,-28 3 491 0 0,8 0-222 0 0,1 0-59 0 0,-1 0-50 0 0,1 0-42 0 0,-30 2 232 0 0,-77 2 609 0 0,94-6-766 0 0,0-1 64 0 0,-26 0-57 0 0,-16-1 122 0 0,28 2-257 0 0,10 1-145 0 0,23 0-114 0 0,0 0-35 0 0,-13 0 171 0 0,-30-3-160 0 0,18 0 51 0 0,17 0-21 0 0,-18-5 105 0 0,0 0 20 0 0,16 5-91 0 0,-54-3 60 0 0,42 1-74 0 0,1 2-35 0 0,5 0-7 0 0,-1 0 49 0 0,-40-1 81 0 0,31 1-42 0 0,0-1-88 0 0,-50-1-59 0 0,86 3-58 0 0,1 0 39 0 0,-14 1 27 0 0,1 0 89 0 0,-33 3 160 0 0,40-3-178 0 0,0 1-43 0 0,-4 0-85 0 0,1-1-112 0 0,10 0 54 0 0,0 0-37 0 0,0-1-43 0 0,0 1-45 0 0,1 0-49 0 0,-1-1-52 0 0,0 1-55 0 0,0-1-60 0 0,0 0-61 0 0,0 1-67 0 0,0-1-68 0 0,0 0-74 0 0,8 0 281 0 0,-1 0-59 0 0,1 0-54 0 0,0 0-46 0 0,-1 0-181 0 0,-1 0-46 0 0,0 0-219 0 0,-3 0-596 0 0</inkml:trace>
  <inkml:trace contextRef="#ctx0" brushRef="#br0" timeOffset="122">3966 7556 7920 0 0,'1'-1'-74'0'0,"0"1"82"0"0,1-3 121 0 0,1 1 91 0 0,0-3 272 0 0,-2 4-373 0 0,-2 1-49 0 0,10-3 322 0 0,2-2-71 0 0,1-1 10 0 0,-7 4-252 0 0,0 1 42 0 0,4-2 119 0 0,-1 1 47 0 0,9-3 360 0 0,-6 1-295 0 0,-2 2 12 0 0,1-1-42 0 0,3 1 24 0 0,5-1 127 0 0,7-1 153 0 0,-10 0-147 0 0,-2 0-8 0 0,-1 0 88 0 0,7-5 613 0 0,-10 4-616 0 0,-4 3-316 0 0,-1 0-36 0 0,2 0-3 0 0,-1-1-101 0 0,0 0 178 0 0,-4-1-51 0 0,-1 0 33 0 0,2 0 70 0 0,2-3 266 0 0,-3 4-351 0 0,-1 0-39 0 0,0 1-43 0 0,-2 0-48 0 0,0 1-50 0 0,-2-1-54 0 0,-7-2 95 0 0,10 4-104 0 0,-1-1-1 0 0,0 0 0 0 0,1 1 1 0 0,-1-1-1 0 0,0 1 1 0 0,0-1-1 0 0,1 1 1 0 0,-1 0-1 0 0,0 0 0 0 0,0 0-1 0 0,-11 0 1 0 0,7-1 1 0 0,0 1-1 0 0,0 1 1 0 0,0-1-1 0 0,1 1 0 0 0,-1 0 1 0 0,0 0-1 0 0,0 0 0 0 0,0 1-1 0 0,0 0 10 0 0,3-1 1 0 0,0 0 1 0 0,1 0-1 0 0,-1 0 0 0 0,0 0 0 0 0,0 1 0 0 0,1-1 0 0 0,-1 1 0 0 0,1-1 0 0 0,-2 2-11 0 0,-5 10 14 0 0,0 0 19 0 0,8-12-30 0 0,-1 1 0 0 0,1-1 0 0 0,0 1 0 0 0,0-1-1 0 0,0 1 1 0 0,0 0 0 0 0,0 0 0 0 0,1-1 0 0 0,-1 1 0 0 0,1 0-1 0 0,-1 1-2 0 0,-7 18 0 0 0,7-19 0 0 0,0 0 0 0 0,0 0 0 0 0,0 0 0 0 0,0 1 0 0 0,0-1 0 0 0,0 0 0 0 0,1 1 0 0 0,-1-1 0 0 0,1 1 0 0 0,0-1 0 0 0,0 1 0 0 0,0 22 0 0 0,1 0 0 0 0,1-1 0 0 0,2 2 0 0 0,-3 2 0 0 0,-1-23 0 0 0,0 0 0 0 0,0-1 0 0 0,0 1 0 0 0,1 0 0 0 0,0-1 0 0 0,0 4 0 0 0,4 10 0 0 0,0-1 0 0 0,-2 1 0 0 0,0 2 0 0 0,-1-11 13 0 0,0 0 1 0 0,0-1-1 0 0,1 1 0 0 0,2 4-13 0 0,-2-5 5 0 0,0 0 0 0 0,0 0-1 0 0,-1 1 1 0 0,1 6-5 0 0,-2-4 2 0 0,1 0 1 0 0,1 1-1 0 0,0-2 0 0 0,0 1 0 0 0,1 0 0 0 0,0-1 0 0 0,6 11-2 0 0,-9-19 6 0 0,0 0-1 0 0,0 0 1 0 0,-1 0 0 0 0,1 0-1 0 0,-1 0 1 0 0,1 0-1 0 0,-1 0 1 0 0,0 1 0 0 0,0-1-1 0 0,0 0 1 0 0,0 0 0 0 0,0 0-1 0 0,-1 2-5 0 0,1-2 6 0 0,-1 0 0 0 0,1 0-1 0 0,0 0 1 0 0,0-1 0 0 0,0 1 0 0 0,0 0-1 0 0,0 0 1 0 0,1 0 0 0 0,-1 0-1 0 0,1 0 1 0 0,-1-1 0 0 0,1 1 0 0 0,-1 0-1 0 0,2 1-5 0 0,7 11 16 0 0,-8-13-15 0 0,1 0-1 0 0,-1 1 1 0 0,0-1 0 0 0,0 1-1 0 0,0 0 1 0 0,0-1-1 0 0,-1 1 1 0 0,1 0-1 0 0,0-1 1 0 0,-1 1-1 0 0,1 0 1 0 0,-1 0 0 0 0,1 0-1 0 0,-1-1 1 0 0,0 1-1 0 0,0 0 1 0 0,0 0-1 0 0,0 0 1 0 0,0 1-1 0 0,0 1 18 0 0,0-1 0 0 0,0 0 0 0 0,0 1 0 0 0,1-1 1 0 0,-1 0-1 0 0,2 4-18 0 0,2 14 119 0 0,-5-20-113 0 0,1 0-1 0 0,0 0 0 0 0,0 0 1 0 0,0 0-1 0 0,0 0 0 0 0,-1 0 1 0 0,1 0-1 0 0,0 0 0 0 0,-1 0 1 0 0,1 0-1 0 0,-1 0 0 0 0,1 0 0 0 0,-1 0 1 0 0,0 0-1 0 0,1-1 0 0 0,-1 1 1 0 0,0 0-1 0 0,1 0 0 0 0,-1 0-5 0 0,-5 2 10 0 0,5-2-10 0 0,-1-1 0 0 0,1 1 0 0 0,0 0 0 0 0,-1 0 0 0 0,1 0 1 0 0,0 0-1 0 0,0 0 0 0 0,0 0 0 0 0,0 0 0 0 0,0 0 1 0 0,0 0-1 0 0,0 0 0 0 0,0 1 0 0 0,0-1 0 0 0,0 1 0 0 0,5 2-1 0 0,-4-4 0 0 0,1 0-1 0 0,-1 1 1 0 0,0-1-1 0 0,1 0 1 0 0,-1 1-1 0 0,1-1 1 0 0,-1 0-1 0 0,0 1 0 0 0,1-1 1 0 0,-1 1-1 0 0,0-1 1 0 0,1 1-1 0 0,-1-1 1 0 0,0 1-1 0 0,0-1 1 0 0,1 1-1 0 0,-1-1 1 0 0,0 1-1 0 0,0-1 0 0 0,0 1 1 0 0,0-1-1 0 0,0 1 1 0 0,0-1-1 0 0,0 1 1 0 0,0-1-1 0 0,0 1 1 0 0,0 0 1 0 0,-4 6 98 0 0,1-3-16 0 0,1 0 89 0 0,0 0 20 0 0,1 1 77 0 0,0 0-285 0 0,-1 0-40 0 0,-1-1-40 0 0,-1-1-40 0 0,-1 0-42 0 0,0-1-42 0 0,0 0-43 0 0,-1 0-44 0 0,-1-1-45 0 0,1 0-45 0 0,-1-1-47 0 0,1 0-47 0 0,-1 1-48 0 0,1-1-49 0 0,0-1-49 0 0,0 1-50 0 0,0 0-143 0 0,1 0-64 0 0,1 0 260 0 0,1 0-92 0 0,0 0 132 0 0,0 0-34 0 0,-2-1-702 0 0,-2 1-524 0 0,-3-3-1015 0 0,10 3 2862 0 0</inkml:trace>
  <inkml:trace contextRef="#ctx0" brushRef="#br0" timeOffset="123">3684 8073 10824 0 0,'0'-1'289'0'0,"-1"-1"-85"0"0,-1-2-44 0 0,-3-4 130 0 0,4 6-148 0 0,-1-2-53 0 0,0 0-59 0 0,0-9-66 0 0,2 9 64 0 0,-1-1 63 0 0,0 1 92 0 0,-1 0 116 0 0,1-2 382 0 0,4 0-79 0 0,2-1-74 0 0,1 0-69 0 0,2 1-64 0 0,0 1-59 0 0,-1 0-53 0 0,0 2-50 0 0,24-12 370 0 0,2 4-79 0 0,1 1-68 0 0,0 2-63 0 0,15-5 80 0 0,-18 6-178 0 0,2 0-38 0 0,20-3 125 0 0,-9 0-7 0 0,0 2 0 0 0,19 1-375 0 0,-31 4 111 0 0,-1 0-53 0 0,-25 2-55 0 0,35 1-7 0 0,-24 2-26 0 0,1 0-78 0 0,-10-1 11 0 0,1 1-36 0 0,0-1-22 0 0,-1 0-39 0 0,0 1-42 0 0,1-1-47 0 0,-5-1-50 0 0,0 0-76 0 0,1 0-160 0 0,2 0-380 0 0,-1 0 58 0 0,7 0-957 0 0</inkml:trace>
  <inkml:trace contextRef="#ctx0" brushRef="#br0" timeOffset="124">4237 8349 7920 0 0,'0'0'174'0'0,"0"0"29"0"0,0 0 13 0 0,1-1 369 0 0,6-6 876 0 0,-5 4-993 0 0,1 0-51 0 0,-3 2-250 0 0,1 0-34 0 0,0-4 251 0 0,2 1-48 0 0,0-1 18 0 0,3-2 125 0 0,0 1-35 0 0,-2 1-119 0 0,-1 0-23 0 0,-1 0 39 0 0,3-5 231 0 0,10-13 835 0 0,-9 16-936 0 0,0 1-111 0 0,-1 0-41 0 0,0 1-50 0 0,1 0-62 0 0,-5 4-86 0 0,-1 1-38 0 0,0 0 10 0 0,1 0-50 0 0,4-2-39 0 0,-3 1 44 0 0,-1 1 101 0 0,-1 0-20 0 0,0 1 45 0 0,-11 21 61 0 0,-4 16-42 0 0,2-1-6 0 0,6-18-116 0 0,2 11 137 0 0,2-10-53 0 0,3-11-91 0 0,3 5-38 0 0,0 6-28 0 0,-4-17 2 0 0,1-2 0 0 0,0 1 0 0 0,0-1 0 0 0,0 0 0 0 0,0 0 0 0 0,0 0 0 0 0,0 0 0 0 0,1 0 0 0 0,-1 0 0 0 0,0 0 0 0 0,1 1 0 0 0,-1-1 0 0 0,1 0 0 0 0,-1 0 0 0 0,1 0 0 0 0,-1 0 0 0 0,1-1 0 0 0,-1 1 0 0 0,1 0 0 0 0,0 0 0 0 0,0 0 0 0 0,0 1 3 0 0,2 1-2 0 0,8 3 49 0 0,7 0-115 0 0,-5-6-53 0 0,-3-2-71 0 0,0-2-115 0 0,-4 1 42 0 0,0 0-65 0 0,0-1-72 0 0,-1 0-80 0 0,0-1-86 0 0,-1 0-96 0 0,0 0-101 0 0,0 0-110 0 0,-3 4 472 0 0,-1 0-51 0 0,1 0-46 0 0,-1 0-40 0 0,1-1-152 0 0,0 1-40 0 0,0 0-183 0 0,0-2-501 0 0,-1 3 1391 0 0</inkml:trace>
  <inkml:trace contextRef="#ctx0" brushRef="#br0" timeOffset="125">4305 8150 11672 0 0,'0'0'341'0'0,"0"-3"-92"0"0,-1-1-120 0 0,0 0-58 0 0,-1 1-45 0 0,1 2-4 0 0,0 0 43 0 0,0 0 38 0 0,0-1 33 0 0,-1 0 155 0 0,-1 0 61 0 0,-5-3 964 0 0,5 2-803 0 0,1 3-292 0 0,0-1-37 0 0,1 0-45 0 0,-1 0-52 0 0,1 1 372 0 0,1 0-13 0 0,0 0-30 0 0,0 0-108 0 0,0 0-48 0 0,0-1-21 0 0,1 0-101 0 0,0-1-66 0 0,2-2 40 0 0,-1 4-44 0 0,-1-1 38 0 0,0 2-55 0 0,0-1-102 0 0,0 0-90 0 0,1 0-76 0 0,-1 1-126 0 0,1 0-66 0 0,4 1-991 0 0,-3-1 708 0 0,-2 0 400 0 0,1-1 52 0 0,-1 1 21 0 0,0-1 161 0 0,0 0 38 0 0,0 1-1274 0 0</inkml:trace>
  <inkml:trace contextRef="#ctx0" brushRef="#br0" timeOffset="126">4447 8044 9936 0 0,'0'0'292'0'0,"0"0"0"0"0,0 0-148 0 0,0 0 86 0 0,0 0 61 0 0,0 1-7 0 0,0 0-107 0 0,0 2-73 0 0,0 3 49 0 0,0-2 14 0 0,0 6 171 0 0,-1-1 66 0 0,0 16 826 0 0,3-14-736 0 0,1-2-178 0 0,0 14 494 0 0,-1-10-443 0 0,-1-7-236 0 0,0 0-47 0 0,2 12 251 0 0,-2 0-68 0 0,-1 1-55 0 0,0-1-41 0 0,-1-6-50 0 0,1 0-1 0 0,0 0 1 0 0,1-1-1 0 0,1 10-120 0 0,-1-1 103 0 0,1 5-6 0 0,11 32 154 0 0,-12-49-198 0 0,-1-1 13 0 0,0-2 3 0 0,0-4-4 0 0,0 0-1 0 0,3 3 0 0 0,-3-3 3 0 0,0-1 8 0 0,0 0-3 0 0,1-11-9 0 0,1 1-78 0 0,1-1-74 0 0,4-6-103 0 0,-1 0 53 0 0,-1 4 11 0 0,0 1 34 0 0,3-4-50 0 0,1 0-1 0 0,3-5 145 0 0,-6 12-92 0 0,26-39-514 0 0,-23 37 490 0 0,1 1 45 0 0,1 1 59 0 0,2 1 74 0 0,-1 0-60 0 0,0 0-10 0 0,-3 4-39 0 0,1 2 47 0 0,-8 1 53 0 0,-3 2 9 0 0,-5 4-49 0 0,-5 5 38 0 0,-11 14-38 0 0,13-14 32 0 0,-5 3-37 0 0,1-1 2 0 0,4-3 34 0 0,-4 3-9 0 0,-1 2 36 0 0,9-1 43 0 0,4-8-67 0 0,0 9 124 0 0,3-6-11 0 0,2-1 30 0 0,3 0 72 0 0,13 4 173 0 0,1-1-90 0 0,6-1-16 0 0,16 1 76 0 0,-1 1 39 0 0,-9-2-380 0 0,16 3-54 0 0,-46-12-216 0 0,-1 1 80 0 0,1-1 69 0 0,-1 1 57 0 0,3-1 110 0 0,5 2 342 0 0,-7-2-361 0 0,0 1-58 0 0,0-1-79 0 0,0 1-102 0 0,-1-1-17 0 0,0 0-61 0 0,0 1-68 0 0,0-1-74 0 0,0 0 1 0 0,0 1-60 0 0,-1-1-63 0 0,1 0-66 0 0,0 1-72 0 0,-1-1-74 0 0,1 1-77 0 0,0-1-83 0 0,-1 1-342 0 0,1-1-34 0 0,4 0-2596 0 0,-6 0 3832 0 0</inkml:trace>
  <inkml:trace contextRef="#ctx0" brushRef="#br0" timeOffset="127">8819 7137 10656 0 0,'0'0'309'0'0,"0"0"3"0"0,0 0-108 0 0,0 0-43 0 0,0 0 173 0 0,0 0 308 0 0,0 0 29 0 0,0 0-11 0 0,0 0-77 0 0,1 1-37 0 0,2 7-43 0 0,0-1-46 0 0,0 1-41 0 0,0 0-37 0 0,2 8 281 0 0,0 1-104 0 0,0 4-135 0 0,1 0-79 0 0,0 1-50 0 0,-1 0-55 0 0,9 45 317 0 0,-1-1-280 0 0,-6-38-211 0 0,-2 1-52 0 0,6 26 86 0 0,0-21-70 0 0,-10-32-273 0 0,0 0 93 0 0,0 1 80 0 0,-1-1 65 0 0,1 0 51 0 0,-1 1 38 0 0,2 5 293 0 0,-2-4-240 0 0,1-1-67 0 0,-1 1-106 0 0,0-2-49 0 0,0 0-59 0 0,0 0-66 0 0,0 0-74 0 0,0 0-111 0 0,1 0-103 0 0,-1 1-114 0 0,0-1-122 0 0,0-1 320 0 0,0 0-34 0 0,0 0-36 0 0,0-1-37 0 0,0 1-37 0 0,0 0-39 0 0,0 0-41 0 0,0 0-41 0 0,0 0-1540 0 0,0-1-1250 0 0</inkml:trace>
  <inkml:trace contextRef="#ctx0" brushRef="#br0" timeOffset="128">8586 7412 9760 0 0,'3'0'97'0'0,"-1"0"91"0"0,-2-2 328 0 0,-2 1-154 0 0,0 0-181 0 0,0 0-93 0 0,1 1-75 0 0,0 0 439 0 0,1 0 11 0 0,0 0-14 0 0,1-2-206 0 0,1 0-40 0 0,4-1 104 0 0,2 2-71 0 0,5 0-17 0 0,-4 0 13 0 0,56-15 1044 0 0,-21 4-493 0 0,-8 0-210 0 0,1 1-101 0 0,-7 1-172 0 0,0 0-106 0 0,-14 5-42 0 0,0-1-80 0 0,3-2-63 0 0,9-4-84 0 0,1 0-6 0 0,-9 4 90 0 0,-3 2 71 0 0,0 1 90 0 0,11-3-199 0 0,-5 3 73 0 0,0 0-1 0 0,2 2-43 0 0,0 1-58 0 0,-11 2-19 0 0,-1 0-42 0 0,0 1-47 0 0,0 0-56 0 0,-10 0 162 0 0,2-1-73 0 0,0 3-49 0 0,3 2-41 0 0,3 5-33 0 0,-10-9 181 0 0,-1-1-19 0 0,-1 4-171 0 0,0 3 104 0 0,-1 0 93 0 0,0 1 45 0 0,0 1 39 0 0,0 2 61 0 0,2-1-77 0 0,-1 0 0 0 0,-1 0 0 0 0,-1 8 0 0 0,0-6 0 0 0,0 16 30 0 0,-5 36-118 0 0,6-41 121 0 0,0-10 27 0 0,1 0 39 0 0,0-3-44 0 0,2 3-18 0 0,-1 10 41 0 0,-3 23 69 0 0,3-15 15 0 0,0-25-114 0 0,0-5-55 0 0,0 5 29 0 0,1 4 109 0 0,2-2 121 0 0,0-5-77 0 0,1-2 36 0 0,0-4-74 0 0,-2-3-69 0 0,-1-5 25 0 0,-3-4 22 0 0,-1-6-30 0 0,1 1-24 0 0,0 6 9 0 0,-3-25 107 0 0,3 20-109 0 0,0 0-68 0 0,1 12-67 0 0,0-1-1 0 0,1 0 0 0 0,0 1 0 0 0,1-7 68 0 0,0-7-153 0 0,-1 12 66 0 0,2 1 32 0 0,1 2 30 0 0,0-1 0 0 0,0 1 0 0 0,0-1 0 0 0,3-1 25 0 0,-4 4-27 0 0,1 2-61 0 0,3 1 60 0 0,-3 0 11 0 0,6-3 16 0 0,0 0-1 0 0,1 1 1 0 0,-1 0 0 0 0,0 1 0 0 0,1 0 0 0 0,0 1 0 0 0,0 0-1 0 0,-1 0 1 0 0,1 1 0 0 0,8 1 1 0 0,32 5-76 0 0,-36-4-171 0 0,0 0-80 0 0,0-1-100 0 0,-1-1-121 0 0,-6 0 222 0 0,-1 0-38 0 0,1-1-39 0 0,0 0-44 0 0,0 0-45 0 0,0 0-47 0 0,0-1-51 0 0,0 0-53 0 0,0 1 109 0 0,-1-1-92 0 0,-1 1 178 0 0,-2-1 45 0 0,1 0-36 0 0,-2 1 42 0 0,1-1-34 0 0,-1-1-39 0 0,1 0-42 0 0,-1 1 5 0 0,1-1 49 0 0,0 1 48 0 0,0-1 46 0 0,2-1-151 0 0,-1 0 115 0 0,0-1 104 0 0,-2 0 95 0 0,-1 3 119 0 0,-1 1 35 0 0,2-2 46 0 0,0 1 101 0 0,0 0 76 0 0,3-6 616 0 0,-5 6-652 0 0,1 0-34 0 0,-1 1 481 0 0,0 1 150 0 0,0 0 60 0 0,0 0 17 0 0,-5-1-125 0 0,0 2-49 0 0,0-1-48 0 0,1 1-45 0 0,-1 0-44 0 0,1 1-41 0 0,0 0-40 0 0,0 0-37 0 0,0 1-36 0 0,0 0-33 0 0,-4 3 223 0 0,1 2-110 0 0,1 0-93 0 0,-1 3-35 0 0,0 0-85 0 0,1 0-58 0 0,-5 15 144 0 0,6-11-50 0 0,1-2-138 0 0,1 0 0 0 0,0 0 0 0 0,0 13-114 0 0,1 19 161 0 0,3-34-42 0 0,5-3-79 0 0,-4-5-21 0 0,-2-2 61 0 0,2 1 46 0 0,3 2-39 0 0,1 1 4 0 0,5-2 127 0 0,1-4-35 0 0,-8 0-139 0 0,-1 0 1 0 0,0 0 0 0 0,1 0 0 0 0,-1 0-1 0 0,0-1 1 0 0,1 0-45 0 0,17-14 156 0 0,-18 14-145 0 0,-1 0-1 0 0,0-1 1 0 0,-1 1-1 0 0,1-1 1 0 0,0 1-1 0 0,1-3-10 0 0,0-12 94 0 0,-3 15-85 0 0,0 0 0 0 0,0 0 0 0 0,0 0-1 0 0,0 1 1 0 0,1-1 0 0 0,-1 0 0 0 0,1 0-1 0 0,-1 1 1 0 0,1-1 0 0 0,0-1-9 0 0,8-13-40 0 0,5-24-120 0 0,-10 25 131 0 0,2-3 44 0 0,-3 8 8 0 0,0 5-68 0 0,-3 4 56 0 0,1-1 33 0 0,-1-1 38 0 0,0-4 83 0 0,1 10-75 0 0,3 2-52 0 0,-1-2-6 0 0,8 20 155 0 0,-2 1-59 0 0,4 10 32 0 0,-4-13-74 0 0,3 11 104 0 0,3 8 65 0 0,-14-37-189 0 0,4 3 14 0 0,0 0 0 0 0,-4-5 0 0 0,1-1-64 0 0,-1 0-1 0 0,1 0 0 0 0,-1-1 0 0 0,1 1 0 0 0,-1 0 0 0 0,0-1 0 0 0,1 1 1 0 0,-1-1-1 0 0,1 1 0 0 0,-1-1 0 0 0,0 0 0 0 0,1 1 0 0 0,-1-2-15 0 0,1 1 14 0 0,0-1 0 0 0,0 1 0 0 0,0-1 0 0 0,-1 0 0 0 0,1 0 0 0 0,-1 0 0 0 0,0 0 0 0 0,1 0-14 0 0,8-20 29 0 0,-2 0-84 0 0,-3 6-54 0 0,4-10-137 0 0,-8 19 172 0 0,1 0 0 0 0,1 1 0 0 0,-1-1-1 0 0,1 1 1 0 0,0 0 0 0 0,4-5 74 0 0,3 1-156 0 0,0 6 53 0 0,0 6 43 0 0,-1 4 33 0 0,-4-1 32 0 0,0 1-1 0 0,-1 0 0 0 0,1 0 1 0 0,-1 0-1 0 0,3 6-4 0 0,-1-2-15 0 0,-1-2 9 0 0,-1-3 18 0 0,-1 1 0 0 0,1-1 1 0 0,-1 1-1 0 0,-1 0 0 0 0,1 0 0 0 0,-1 0 0 0 0,0 0-12 0 0,9 32 198 0 0,-6-25-103 0 0,-1 2 1 0 0,0-1-1 0 0,-1 3-95 0 0,-1-5 99 0 0,0-6-67 0 0,-1-2-19 0 0,0 1 158 0 0,-1-8-92 0 0,0-1-86 0 0,-1-21 3 0 0,4 1-69 0 0,1 2-44 0 0,1-5-64 0 0,9-13-24 0 0,-3 8 43 0 0,-9 27 146 0 0,0 0 0 0 0,1 0 0 0 0,0 0 0 0 0,0 0 0 0 0,0 1 0 0 0,1-1 0 0 0,0 1 0 0 0,-1 0 0 0 0,2 0 0 0 0,-1 0 0 0 0,0 0 0 0 0,1 1 0 0 0,1-1 16 0 0,-5 2 0 0 0,3-1 0 0 0,10 2 0 0 0,-2 3 17 0 0,-10-1 1 0 0,0 0-1 0 0,0-1 1 0 0,0 1 0 0 0,-1 0-1 0 0,1 0 1 0 0,0 0-1 0 0,0 1 1 0 0,0-1 0 0 0,-1 0-1 0 0,1 1 1 0 0,0 0-18 0 0,7 7 48 0 0,-6-6-48 0 0,4 5 33 0 0,21 25 55 0 0,-18-16-25 0 0,-5-6-44 0 0,4 7 42 0 0,-4-5-48 0 0,2 8 0 0 0,7 9 63 0 0,-5-12-26 0 0,-6-12-36 0 0,2 0-116 0 0,-1-1-114 0 0,1 0-113 0 0,-5-5 243 0 0,1 1-107 0 0,-1-1-42 0 0,0 0-77 0 0,0 0 103 0 0,0 0-40 0 0,0 0-44 0 0,0 0-42 0 0,0 0-38 0 0,0 0-35 0 0,0 0-259 0 0,0 0-58 0 0,0 0-847 0 0,0 0-664 0 0,0 0-1264 0 0</inkml:trace>
  <inkml:trace contextRef="#ctx0" brushRef="#br0" timeOffset="129">10416 7341 9880 0 0,'-4'-5'-51'0'0,"1"1"80"0"0,0 1 72 0 0,-1 0 67 0 0,1 1 59 0 0,0 0 55 0 0,-1 1 46 0 0,1 0 41 0 0,-1 1 119 0 0,-1 0 39 0 0,3 1-261 0 0,-1 0-1 0 0,1 0 0 0 0,0 0 0 0 0,0 1 0 0 0,0-1 0 0 0,0 0 0 0 0,0 1 0 0 0,0 0 0 0 0,0-1 1 0 0,0 1-266 0 0,-14 11 762 0 0,5-5-317 0 0,-1 2-51 0 0,6-3-206 0 0,1 1-36 0 0,-3 9 61 0 0,2 5-84 0 0,5-17-123 0 0,1 0 0 0 0,0-1 0 0 0,0 1 0 0 0,0 0 0 0 0,0 0 0 0 0,1 1-6 0 0,5 10 19 0 0,3-2-44 0 0,-6-11 4 0 0,0-1 1 0 0,0 1 0 0 0,0 0 0 0 0,1-1 0 0 0,-1 0-1 0 0,1 0 1 0 0,1 1 20 0 0,7 2-95 0 0,0 0-1 0 0,1-1 1 0 0,0 0 0 0 0,3 0 95 0 0,-2-1-56 0 0,1 1 25 0 0,21 3-121 0 0,-23-6 140 0 0,5 2-42 0 0,8 3 50 0 0,-8-1 2 0 0,-16-4 257 0 0,-1 0-46 0 0,0 1-40 0 0,-2 0-35 0 0,-2 2 45 0 0,-3 0-85 0 0,-13 7 25 0 0,13-8 16 0 0,-32 12 71 0 0,11-8-145 0 0,10-2-106 0 0,0 0-93 0 0,14-4 51 0 0,0 0 40 0 0,-6 1-1 0 0,4-2-9 0 0,3 1-12 0 0,-1-1-36 0 0,1 0-15 0 0,0 0-35 0 0,0 0-40 0 0,0 0-45 0 0,0 0-49 0 0,-1 0-53 0 0,1 0-60 0 0,0 0-62 0 0,1 0 80 0 0,0 0-55 0 0,0 0-47 0 0,0 0-43 0 0,0 0-152 0 0,0 0-43 0 0,0 0-183 0 0,-1 0-500 0 0</inkml:trace>
  <inkml:trace contextRef="#ctx0" brushRef="#br0" timeOffset="130">10661 7404 14032 0 0,'0'0'408'0'0,"0"0"-145"0"0,0 0-120 0 0,0 0 30 0 0,0 0-91 0 0,1 0-68 0 0,0 0-37 0 0,4 1-158 0 0,-3-1 131 0 0,0 1 67 0 0,0-1 104 0 0,-1 0 106 0 0,0 0-63 0 0,-1 1 38 0 0,1-1 40 0 0,-1 0 45 0 0,1 0 48 0 0,-1 1 50 0 0,1 0 172 0 0,0 1-46 0 0,0 0-45 0 0,0 1-41 0 0,0-1-41 0 0,-1 0-37 0 0,1 0-36 0 0,0 0-34 0 0,0 1 15 0 0,-1 0-42 0 0,1 0-37 0 0,-1 0-34 0 0,1 1 33 0 0,0 1-54 0 0,0 4 42 0 0,2 4-4 0 0,-2-8-79 0 0,0 1 82 0 0,0 0 104 0 0,4 17-198 0 0,-1 13 134 0 0,-1 0-33 0 0,2-13-155 0 0,8 25 13 0 0,-13-47-128 0 0,1 0-119 0 0,-1 1-108 0 0,1 0-94 0 0,-1-1-82 0 0,1 1-69 0 0,-1 0-58 0 0,0-1-44 0 0,0 1-168 0 0,0 0-1134 0 0,-1-3 627 0 0,0 0 714 0 0,0-1 57 0 0,1 1 111 0 0,-1 1-41 0 0,1-1-577 0 0,-1-1-353 0 0,0 0-860 0 0,1 2 2261 0 0</inkml:trace>
  <inkml:trace contextRef="#ctx0" brushRef="#br0" timeOffset="131">10632 7211 14976 0 0,'3'-4'142'0'0,"-1"1"46"0"0,1 0 103 0 0,0-2 46 0 0,-1-18 418 0 0,-2 18-80 0 0,1 2-86 0 0,0 0-82 0 0,1 0-75 0 0,0 1-71 0 0,0 0-66 0 0,0 0-61 0 0,1 1-54 0 0,1 0 5 0 0,1 1-107 0 0,-2 0-77 0 0,0 0-40 0 0,4 2-119 0 0,-4 0-470 0 0,4 5-729 0 0,-4-3 602 0 0,4 4-718 0 0</inkml:trace>
  <inkml:trace contextRef="#ctx0" brushRef="#br0" timeOffset="132">10855 7168 12032 0 0,'0'0'273'0'0,"0"0"40"0"0,0 0-113 0 0,0 1-44 0 0,1 2 47 0 0,0 1-92 0 0,0 3-47 0 0,1 0 81 0 0,-1 1 47 0 0,0-1 40 0 0,0 1 35 0 0,1 1 92 0 0,-1 0 33 0 0,2 19 887 0 0,-2-13-580 0 0,0-5-263 0 0,0-1-100 0 0,0-1-33 0 0,1 6 107 0 0,-1-7-257 0 0,1 0-42 0 0,0 5 212 0 0,0 0-52 0 0,0 0-48 0 0,0 0-42 0 0,0 2-11 0 0,-1 1-44 0 0,1 2-18 0 0,0 10-2 0 0,1 12 16 0 0,2 25 5 0 0,-6-58-152 0 0,-1 11 67 0 0,1-10-64 0 0,0 1-89 0 0,0-4 9 0 0,1-1-40 0 0,-1 1-44 0 0,1 0-50 0 0,0 0-57 0 0,-1-1-61 0 0,1-2-182 0 0,0-1 87 0 0,-1 1 75 0 0,1-1 62 0 0,-1 1 53 0 0,0-1 34 0 0,-4 2-423 0 0,4-2 336 0 0,-1 0-78 0 0,0 0-109 0 0,1 1 191 0 0,0-1-42 0 0,0 0-48 0 0,0 0-51 0 0,1 0-56 0 0,-1 0-62 0 0,1 0-66 0 0,-1 0-71 0 0,-1-1-1176 0 0,-2 0-1036 0 0</inkml:trace>
  <inkml:trace contextRef="#ctx0" brushRef="#br0" timeOffset="133">10829 7423 9416 0 0,'3'-2'219'0'0,"-1"0"-41"0"0,4-3 74 0 0,-1 0-127 0 0,0 1-57 0 0,13-8 26 0 0,-10 7 18 0 0,-4 3-9 0 0,0 0 40 0 0,0 0 50 0 0,-1 0 56 0 0,8-1 801 0 0,0 0-89 0 0,0 1-88 0 0,0-1-86 0 0,0 1-85 0 0,1 1-83 0 0,-1-1-82 0 0,0 1-80 0 0,-2 0-160 0 0,-1 0-46 0 0,15 1 533 0 0,-11 2-449 0 0,0 1-50 0 0,0 1-59 0 0,0 0-69 0 0,-2 1-78 0 0,-2-1-88 0 0,-2 1 103 0 0,-1 4-36 0 0,-1-1-18 0 0,4 11 81 0 0,-4 3 57 0 0,-4 26 299 0 0,-1-23-173 0 0,-2-10-145 0 0,0-3-7 0 0,4-4 3 0 0,-1-7-129 0 0,0 0 0 0 0,0 1 1 0 0,0-1-1 0 0,0 0 0 0 0,-1 1 1 0 0,1-1-1 0 0,0 0 0 0 0,-1 1 0 0 0,1-1 1 0 0,-1 0-1 0 0,1 0 0 0 0,-1 1 1 0 0,1-1-1 0 0,-1 0 0 0 0,0 1-26 0 0,1 2 100 0 0,1 2-37 0 0,0-1-43 0 0,-3 1 23 0 0,1-1-54 0 0,1-4-90 0 0,0 0-41 0 0,0-1 46 0 0,1 0 39 0 0,-1 1 35 0 0,1 0 61 0 0,3 0 189 0 0,-2 0-229 0 0,-1 0-62 0 0,0-1-69 0 0,0 0-82 0 0,0 1-98 0 0,-1-1-110 0 0,0 0 165 0 0,1 0-34 0 0,-1 1-34 0 0,0-1-37 0 0,0 0-39 0 0,0 0-40 0 0,0 0-26 0 0,0 0-65 0 0,0-1-59 0 0,0 1-52 0 0,0 0-184 0 0,0-1-52 0 0,0 1-224 0 0,0-1-605 0 0</inkml:trace>
  <inkml:trace contextRef="#ctx0" brushRef="#br0" timeOffset="134">11243 7180 15056 0 0,'0'0'340'0'0,"0"0"50"0"0,0 0 25 0 0,0 0-174 0 0,0 0-115 0 0,0 0 56 0 0,0 0-55 0 0,0 0 37 0 0,0 0 204 0 0,0 0 14 0 0,0 0-162 0 0,0 0-104 0 0,0 0-40 0 0,0 0-12 0 0,1 2 0 0 0,3 6-104 0 0,3 5 70 0 0,0-1-45 0 0,-3-3-96 0 0,0-1-82 0 0,-2-5 54 0 0,-1 1-33 0 0,2 2-197 0 0,0 0-117 0 0,-2-3 195 0 0,1 0-34 0 0,-1 0-37 0 0,0 0-39 0 0,0-2 10 0 0,-1 0-54 0 0,1 0-47 0 0,-1 0-43 0 0,0 1-154 0 0,1-1-42 0 0,-1 1-186 0 0,1 0-504 0 0,-1-2 1401 0 0</inkml:trace>
  <inkml:trace contextRef="#ctx0" brushRef="#br0" timeOffset="135">11427 7337 10880 0 0,'0'0'248'0'0,"0"0"-39"0"0,0 1-49 0 0,-1 0-42 0 0,0 0-33 0 0,-6 8 191 0 0,-2 1-308 0 0,-1-1 128 0 0,-1-1 124 0 0,-1 0 123 0 0,4-3-37 0 0,1 1 56 0 0,-1-1 56 0 0,1 2 54 0 0,0-1-86 0 0,-2 2 12 0 0,1-1-47 0 0,0 1-40 0 0,0 0-35 0 0,-10 13 278 0 0,13-15-384 0 0,1 0 1 0 0,-1 0 0 0 0,2 1-1 0 0,-2 2-170 0 0,2-2 192 0 0,-2 18 200 0 0,6-7-69 0 0,1-11-120 0 0,2-1 39 0 0,11 5 42 0 0,2-6-68 0 0,2-5-55 0 0,-1-3-43 0 0,4-5-17 0 0,-12 4-42 0 0,-1-1 0 0 0,0 0-1 0 0,7-7-58 0 0,-9 7 19 0 0,0-1 1 0 0,-1 0-1 0 0,0 0 0 0 0,0-1-19 0 0,21-27-15 0 0,-4 5-73 0 0,3 2-70 0 0,-24 26 158 0 0,0-1-1 0 0,0 1 1 0 0,1-1-1 0 0,-1 1 1 0 0,0 0-1 0 0,1 0 1 0 0,-1 0-1 0 0,1 0 1 0 0,-1 0-1 0 0,3 0 1 0 0,2 0-36 0 0,0 1-35 0 0,-5 3 39 0 0,4 6 53 0 0,-4-5-10 0 0,11 23 157 0 0,-4-7-38 0 0,-8-18-115 0 0,0 0 1 0 0,0 0 0 0 0,0 1-1 0 0,0-1 1 0 0,-1 1 0 0 0,1-1-1 0 0,-1 0 1 0 0,0 1 0 0 0,1-1-1 0 0,-1 1 1 0 0,-1-1 0 0 0,1 1-1 0 0,0-1 1 0 0,0 1-16 0 0,-10 36 211 0 0,2-8-3 0 0,8-29-166 0 0,-1 4 5 0 0,-2 5-20 0 0,2-8 8 0 0,-1 0 36 0 0,0 2 115 0 0,0-3-45 0 0,0 0 38 0 0,1-1-75 0 0,1-1 0 0 0,0 0 0 0 0,0 0-25 0 0,0-1-35 0 0,-5-5 1 0 0,2-4 12 0 0,5-2 42 0 0,12-12 150 0 0,-5 8-94 0 0,-2 1-84 0 0,1 1-99 0 0,2 1-63 0 0,15-17-187 0 0,-18 21 221 0 0,1 1 32 0 0,-3 2 33 0 0,15-14 11 0 0,-12 13-62 0 0,0 1 0 0 0,0 0 0 0 0,5-3 43 0 0,-9 6-18 0 0,1 1 1 0 0,-1-1-1 0 0,1 1 1 0 0,0 0-1 0 0,-1 1 1 0 0,1-1-1 0 0,5 0 18 0 0,4 2-2 0 0,0 2 33 0 0,-8-1 15 0 0,1 1 0 0 0,-1 0 0 0 0,0 1 0 0 0,-1 0 0 0 0,3 0-46 0 0,11 13 121 0 0,-6 1-73 0 0,-2 4-75 0 0,-4 1 69 0 0,-6-16-36 0 0,1 0-1 0 0,-2 0 1 0 0,1 0 0 0 0,0 0-1 0 0,-1 1 1 0 0,-1 4-6 0 0,-1 9 42 0 0,2-19-203 0 0,0 1 40 0 0,-1 0-16 0 0,1 1 111 0 0,0-1 52 0 0,-1 2 134 0 0,0 5 235 0 0,0-6-324 0 0,1 0-70 0 0,-1-1-69 0 0,1 1-79 0 0,0-1-92 0 0,-1 0-105 0 0,1 0-33 0 0,0 0-91 0 0,0 0-98 0 0,0 0-107 0 0,0 0-113 0 0,0-1-123 0 0,0 0 406 0 0,0 0-33 0 0,0 0-34 0 0,0 0-36 0 0,0 0-654 0 0,0-1-34 0 0,0 0-2709 0 0</inkml:trace>
  <inkml:trace contextRef="#ctx0" brushRef="#br0" timeOffset="136">14500 6123 9296 0 0,'0'0'208'0'0,"0"0"33"0"0,6-5 197 0 0,-5 3-379 0 0,1 0-37 0 0,0 0 21 0 0,1-1 77 0 0,-1 1 62 0 0,1 0 49 0 0,8-9 1104 0 0,-10 9-1097 0 0,1-1-51 0 0,-2 2 240 0 0,1 0-107 0 0,1-1-86 0 0,-1 1-60 0 0,5-5 290 0 0,-5 4-240 0 0,1 0 94 0 0,-2 0 44 0 0,1 1 111 0 0,-2 0-189 0 0,1 0 35 0 0,0 1 38 0 0,-1-1 40 0 0,2 1-41 0 0,0 0-33 0 0,1-1 225 0 0,-1 0-125 0 0,-5 0-120 0 0,3 1 29 0 0,1 0-11 0 0,0 0-11 0 0,0 0-48 0 0,0 0-26 0 0,6 7 56 0 0,-3 0-84 0 0,0 2-38 0 0,0 5-2 0 0,-1 0-2 0 0,1-4 1 0 0,2 4-66 0 0,-5-11-82 0 0,1 0 1 0 0,-1 0 0 0 0,0 0-1 0 0,0 0 1 0 0,0 0-1 0 0,0 0 1 0 0,-1 0 0 0 0,1 0-1 0 0,-1 2-19 0 0,1-3 9 0 0,-1 0-1 0 0,1 0 0 0 0,0 0 0 0 0,0 0 0 0 0,1 0 0 0 0,-1-1 1 0 0,0 1-1 0 0,1 0 0 0 0,-1 0 0 0 0,1 0-8 0 0,-1 0 8 0 0,1 0 0 0 0,-1 0 0 0 0,1 0-1 0 0,-1 0 1 0 0,0 0 0 0 0,0 0 0 0 0,0 0 0 0 0,0 0 0 0 0,0 0-1 0 0,0 0-7 0 0,-8 27 87 0 0,5-20-41 0 0,0 1 0 0 0,1-1-1 0 0,-1 6-45 0 0,0-3 67 0 0,-5 4-17 0 0,-1 3 1 0 0,7-4 16 0 0,2-12-47 0 0,0 1 0 0 0,-1-1 1 0 0,0 0-1 0 0,1 0 0 0 0,-1 0 0 0 0,0 0 0 0 0,0 0 0 0 0,-1 1-20 0 0,-4 19 124 0 0,3-4-45 0 0,-3 8-11 0 0,3-14-20 0 0,3-5-41 0 0,0 0 2 0 0,-13 22 72 0 0,6-22-63 0 0,-2-1-72 0 0,3-17-567 0 0,6 6 394 0 0,1-1 58 0 0,0-1-81 0 0,1-8-481 0 0,-1 10 529 0 0,-1-1 58 0 0,1-4-222 0 0,4-2-112 0 0,0 1 72 0 0,-3 3 104 0 0,0-15-553 0 0,0 0-103 0 0,-1 3 38 0 0,-2-27-1289 0 0,1 38 1850 0 0,0-4-271 0 0,0-1-41 0 0,0 5 301 0 0,-1 1 150 0 0,-1 0 107 0 0,0-2 16 0 0,1-14-189 0 0,1 10 156 0 0,-1 1 77 0 0,2 2 110 0 0,5-2 173 0 0,0 1 42 0 0,-6 1-135 0 0,1 3 144 0 0,6 1 24 0 0,-2 2-63 0 0,-3 0-21 0 0,-1 0-15 0 0,0-2 123 0 0,0 4-266 0 0,0 1 1 0 0,-1 0-1 0 0,1 0 0 0 0,0 0 0 0 0,0 0 0 0 0,-1 0 1 0 0,1 0-1 0 0,0 0 0 0 0,0 0 0 0 0,0 0 1 0 0,1 0-64 0 0,6-8 383 0 0,-5-5 335 0 0,-1 3-270 0 0,-1 7-273 0 0,2 1-36 0 0,9-4 155 0 0,-3 3-89 0 0,-5 0-17 0 0,-2 2-103 0 0,0-1-1 0 0,1 1 1 0 0,-1 0-1 0 0,0 0 1 0 0,1 1-1 0 0,-1-1 1 0 0,1 0 0 0 0,0 1-85 0 0,2-1 135 0 0,-1 0 0 0 0,1 0 1 0 0,0 0-1 0 0,0 1 0 0 0,0 0 1 0 0,0 0-1 0 0,4 0-135 0 0,-3 1 158 0 0,0 0-1 0 0,1 0 1 0 0,-1 0-1 0 0,0 1 1 0 0,0 0-1 0 0,2 1-157 0 0,17 8 672 0 0,-18-5-478 0 0,-1 2-60 0 0,-4-5-105 0 0,-1 1 1 0 0,1-1 0 0 0,-1 1-1 0 0,0 0 1 0 0,0-1 0 0 0,0 1-1 0 0,0 0 1 0 0,0-1 0 0 0,0 4-30 0 0,-2 5 156 0 0,0-7-117 0 0,1 0 0 0 0,-1-1 1 0 0,1 1-1 0 0,0 0 0 0 0,0 0 0 0 0,0 2-39 0 0,-1 22 246 0 0,0-25-199 0 0,1-1 0 0 0,-1 1 0 0 0,0 0 0 0 0,0 0 0 0 0,-1-1 0 0 0,1 1 0 0 0,-1 0-47 0 0,-12 13 254 0 0,-6-4-63 0 0,-3-4-53 0 0,-17-1 3 0 0,23-6-85 0 0,1-1 1 0 0,-7-1-57 0 0,10 0 18 0 0,1 1 11 0 0,0-1 1 0 0,-1-1 0 0 0,-1 0-30 0 0,-9-7-2 0 0,21 8-4 0 0,1 0-1 0 0,0 0 1 0 0,-1 0 0 0 0,1 0-1 0 0,0 0 1 0 0,-1 0-1 0 0,1 0 1 0 0,0-1-1 0 0,0 1 1 0 0,0 0-1 0 0,0-1 1 0 0,0 0 6 0 0,-3-5-141 0 0,1 2-4 0 0,2 2 10 0 0,3-1-18 0 0,1 1-48 0 0,3-7-483 0 0,-5 9 601 0 0,-1 0 0 0 0,1 0 1 0 0,-1 0-1 0 0,1 0 0 0 0,0 0 0 0 0,0 0 1 0 0,0 0-1 0 0,0 0 0 0 0,-1 0 0 0 0,1 0 1 0 0,0 0-1 0 0,0 1 0 0 0,1-1 0 0 0,0 0 83 0 0,-2 1-1 0 0,2-2-265 0 0,1 1 100 0 0,-1 0 67 0 0,4-2-60 0 0,-2 1-21 0 0,-2 1-4 0 0,0-1-80 0 0,-1 1-31 0 0,1 0-81 0 0,0 0-91 0 0,0 0-103 0 0,-1 0-113 0 0,1 0-125 0 0,-1 0 354 0 0,0 1-35 0 0,0-1-37 0 0,-1 1-38 0 0,3-2-1666 0 0,1-1-1252 0 0</inkml:trace>
  <inkml:trace contextRef="#ctx0" brushRef="#br0" timeOffset="137">14771 6074 10568 0 0,'-3'-1'-10'0'0,"1"1"42"0"0,0-1 78 0 0,0 1 48 0 0,3-2 188 0 0,3 0-188 0 0,-3 2 104 0 0,-1 0-150 0 0,0 0-36 0 0,0 0 86 0 0,0 0 177 0 0,0 0 318 0 0,0 0 30 0 0,3 0-99 0 0,-1 0-45 0 0,0 1-43 0 0,0-1-42 0 0,0 1-39 0 0,0 0-39 0 0,0 0-34 0 0,0 0-35 0 0,1 2 217 0 0,-1 1-111 0 0,1-1-98 0 0,-1 1-81 0 0,-1 0-96 0 0,1-1-35 0 0,0 4 17 0 0,2 7 83 0 0,-4-9-111 0 0,1-1 37 0 0,0 1 93 0 0,1 6-51 0 0,3 8 46 0 0,-1-9-97 0 0,-3-1-44 0 0,5 10 60 0 0,2 1-1 0 0,-5-13-76 0 0,-1 0 1 0 0,1-1-1 0 0,1 1 0 0 0,0 0-63 0 0,0 3 110 0 0,-1 0-35 0 0,0 2-56 0 0,-3-10 38 0 0,-1 0-55 0 0,-1 1 14 0 0,0 1 36 0 0,0-3 23 0 0,-5 2-8 0 0,3-6-73 0 0,3 2 11 0 0,1 1-5 0 0,-1 0 0 0 0,1 0 0 0 0,0 0 0 0 0,-1 0 0 0 0,1 0 0 0 0,0-1 0 0 0,-1 1 0 0 0,1 0 0 0 0,-1 0 0 0 0,1-1 0 0 0,0 1 0 0 0,0 0 0 0 0,-1 0 0 0 0,1-1 0 0 0,0 1 0 0 0,0 0 0 0 0,-1-1 0 0 0,1 1 0 0 0,0 0 0 0 0,0-1 0 0 0,0 1 0 0 0,-1-1 0 0 0,1 1 0 0 0,0 0 0 0 0,0-1 0 0 0,0 1 0 0 0,0-1 0 0 0,0 1 0 0 0,0 0 0 0 0,0-1 0 0 0,0 1 0 0 0,0-1 0 0 0,0 1 0 0 0,0 0 0 0 0,0-1 0 0 0,0 1 0 0 0,0-1 0 0 0,0 1 0 0 0,1 0 0 0 0,-1-1 0 0 0,0 1 0 0 0,0-3 0 0 0,0 0 0 0 0,0 1 0 0 0,0-1 0 0 0,0 0 0 0 0,0 1 0 0 0,1-1 0 0 0,-1 0 0 0 0,1 0 0 0 0,0 1 0 0 0,0-1 0 0 0,0 1 0 0 0,0-1 0 0 0,0 1 0 0 0,0-1 0 0 0,1 1 0 0 0,-1 0 0 0 0,1 0 0 0 0,1-1 0 0 0,-2 1-4 0 0,0 0 0 0 0,0 0 1 0 0,0 0-1 0 0,0 0 0 0 0,0 1 0 0 0,0-1 0 0 0,-1-1 0 0 0,1 1 0 0 0,0 0 4 0 0,-1-1-4 0 0,1 1 1 0 0,0 0-1 0 0,-1 0 1 0 0,1 0-1 0 0,0 0 0 0 0,0 0 1 0 0,1 0-1 0 0,-1-1 4 0 0,42-44-76 0 0,-28 32 22 0 0,9-4 24 0 0,-5 5-28 0 0,-11 7 17 0 0,14-2 27 0 0,-9 3-37 0 0,-6 3-11 0 0,0-1-34 0 0,-3 2 33 0 0,1 0-1 0 0,-1 0 1 0 0,0 0 0 0 0,1 1 0 0 0,-1-1 0 0 0,1 1 0 0 0,3 0 63 0 0,2 0-126 0 0,-1-1-34 0 0,4 0-155 0 0,-6 1 112 0 0,-1 0-37 0 0,6 1-61 0 0,-8 0 170 0 0,0 1-39 0 0,-1-1-10 0 0,0 1-44 0 0,0 0-52 0 0,1 0-59 0 0,-1 0-52 0 0,0 0-69 0 0,0 0-76 0 0,0 0-84 0 0,1-1-91 0 0,-1 1-98 0 0,0-1-104 0 0,0 0-112 0 0,-4 0 1313 0 0,0 1-55 0 0,0-1-48 0 0,-1 1-40 0 0,-1 1 57 0 0,-5 4 121 0 0,6-4-184 0 0,0 0 57 0 0,0 0 143 0 0,1-1-118 0 0,1 0 41 0 0,-2 3 2 0 0,0-1-35 0 0,-1 1 10 0 0,-3 2 74 0 0,-2 3 148 0 0,3-2-99 0 0,1-1-87 0 0,-1-1-49 0 0,-3 2 43 0 0,-1-1-59 0 0,-10 8 233 0 0,15-8-263 0 0,1 1 42 0 0,1-1-64 0 0,-1-2-35 0 0,-5 2 59 0 0,-2 3 26 0 0,8 1-27 0 0,-1 3 93 0 0,2-13-265 0 0,1 1 0 0 0,-1 0 0 0 0,1 0 0 0 0,0 0 1 0 0,-1 0-1 0 0,1 0 0 0 0,0 0 0 0 0,0-1 0 0 0,0 1 0 0 0,0 0 1 0 0,0 0-1 0 0,0 0 0 0 0,0 0 0 0 0,0 0 0 0 0,0 0 0 0 0,0 0 1 0 0,0 0-1 0 0,0 0 0 0 0,1-1 0 0 0,-1 1 0 0 0,0 0 1 0 0,1 0-1 0 0,-1 0 0 0 0,1 0 0 0 0,-1-1-13 0 0,7 7 82 0 0,-2-4 5 0 0,-5-2-7 0 0,2-1 0 0 0,7 4-27 0 0,11 2 214 0 0,-12-7-187 0 0,26-10 152 0 0,-17 5-168 0 0,-1 0-45 0 0,-14 5-9 0 0,0-1 0 0 0,0 1-1 0 0,0-1 1 0 0,0 1 0 0 0,0-1 0 0 0,0 1-1 0 0,-1-1 1 0 0,1 0 0 0 0,0 0 0 0 0,-1 0-10 0 0,12-12 49 0 0,-9 11-18 0 0,1-1 0 0 0,-1-1 0 0 0,0 1-1 0 0,0 0 1 0 0,-1-1 0 0 0,1-1-31 0 0,-2 4 11 0 0,-1 0-1 0 0,0 0 1 0 0,0 1-1 0 0,-1-1 1 0 0,1 0-1 0 0,0 0 0 0 0,0 0 1 0 0,-1 0-1 0 0,0 0 1 0 0,1 0-1 0 0,-1 0 1 0 0,0 0-1 0 0,0 0 0 0 0,0 0 1 0 0,0 0-1 0 0,0 0 1 0 0,0 0-1 0 0,-1 0 1 0 0,1-1-11 0 0,-3-10 92 0 0,3 12-86 0 0,0 0-1 0 0,0 0 1 0 0,-1 0 0 0 0,1 0-1 0 0,0 0 1 0 0,-1 0-1 0 0,1 0 1 0 0,0 0 0 0 0,-1 0-1 0 0,1 0 1 0 0,-1 0-1 0 0,1 0 1 0 0,-1 0 0 0 0,0 0-1 0 0,1 0 1 0 0,-1 0-1 0 0,0 1 1 0 0,0-1 0 0 0,1 0-1 0 0,-1 1 1 0 0,0-1-1 0 0,0 0 1 0 0,-1 1-6 0 0,-34-21 97 0 0,9 13-138 0 0,27 7 38 0 0,-18-2-192 0 0,6 2-24 0 0,3 0-69 0 0,5 1 97 0 0,-1 0-38 0 0,4 0 33 0 0,1 0 90 0 0,0 0-36 0 0,0 0-8 0 0,0 0-36 0 0,0 0-41 0 0,0 0-45 0 0,0 0-49 0 0,0 0-46 0 0,0 0-43 0 0,0 0-38 0 0,0 0-288 0 0,0 0-62 0 0,0 0-51 0 0,0 0-36 0 0,0 0-1582 0 0,0 0-1394 0 0</inkml:trace>
  <inkml:trace contextRef="#ctx0" brushRef="#br0" timeOffset="138">15292 5861 8720 0 0,'0'0'197'0'0,"0"0"24"0"0,0 0 19 0 0,0 0-89 0 0,1 0-43 0 0,3 0 121 0 0,-1 0-108 0 0,1 0 116 0 0,-2 0 79 0 0,0 0-105 0 0,-1 0 40 0 0,0 0 47 0 0,0 0 50 0 0,-1 0 54 0 0,1 0 60 0 0,1 0-187 0 0,1 1 67 0 0,-1-1 57 0 0,0 1 45 0 0,0 0 190 0 0,4 3 1262 0 0,-3-1-1122 0 0,-2-1-151 0 0,0 1-94 0 0,0-2-305 0 0,0 1-36 0 0,-1 0-40 0 0,0-1-43 0 0,1 1-47 0 0,-1 0-52 0 0,0-1-56 0 0,0 1-58 0 0,0 6 539 0 0,1-1-70 0 0,0 0-58 0 0,1 0-44 0 0,-1 1 6 0 0,1 11 296 0 0,-1 4-31 0 0,2 1-76 0 0,1 1-93 0 0,0-3-110 0 0,-1 1-19 0 0,0-1-40 0 0,0 5-13 0 0,1 0-48 0 0,2 27 21 0 0,-4-48-137 0 0,1 14-24 0 0,-4-12 36 0 0,-2 2 37 0 0,2-8-6 0 0,0 0-35 0 0,1 1-64 0 0,0 0-127 0 0,2-1-218 0 0,1-2 0 0 0,-1-1 216 0 0,0-1 126 0 0,-1 1 66 0 0,0 0 34 0 0,13-24-498 0 0,-3 0 114 0 0,-2-1 91 0 0,-3-1 68 0 0,-4 22 155 0 0,-1 0 0 0 0,1 0 0 0 0,0 1-1 0 0,1-1 1 0 0,-1 1 0 0 0,1 0 0 0 0,1-2 14 0 0,9-16-88 0 0,-11 19 78 0 0,0 0-1 0 0,0 0 1 0 0,0 0-1 0 0,0 0 1 0 0,1 0-1 0 0,0 0 11 0 0,1-1-48 0 0,0 0 0 0 0,1 1 0 0 0,-1-1 0 0 0,1 1 0 0 0,5-2 48 0 0,12-5-144 0 0,-7 4 78 0 0,-4 3 42 0 0,0 0 37 0 0,2 3-70 0 0,3 6 120 0 0,-13-5-35 0 0,17 11 187 0 0,-15-8-159 0 0,0 0 0 0 0,0 0 0 0 0,-1 0 1 0 0,0 1-1 0 0,0 0 0 0 0,0 0 0 0 0,1 2-56 0 0,6 13 252 0 0,-10-16-179 0 0,1 0 1 0 0,0 1 0 0 0,-1-1-1 0 0,0 1 1 0 0,0-1-1 0 0,0 1 1 0 0,-1-1 0 0 0,0 1-1 0 0,0 0-73 0 0,1 10 224 0 0,-1 1-25 0 0,0-15-190 0 0,0 0 0 0 0,0 0 1 0 0,-1 0-1 0 0,1 0 0 0 0,0 1 1 0 0,-1-1-1 0 0,0 0 0 0 0,1 0 1 0 0,-1 0-1 0 0,1 0 0 0 0,-1 0 1 0 0,0 0-1 0 0,0-1 1 0 0,1 1-1 0 0,-1 0 0 0 0,0 0 1 0 0,0 0-1 0 0,0-1 0 0 0,0 1-9 0 0,-9 8 84 0 0,8-7-65 0 0,1-1-1 0 0,-1 1 1 0 0,0 0-1 0 0,0-1 1 0 0,0 1-1 0 0,0-1 1 0 0,-1 0-1 0 0,0 1-18 0 0,-9 3 44 0 0,8-4-25 0 0,-1 1-1 0 0,0 0 1 0 0,1 0-1 0 0,0 0 1 0 0,0 1-1 0 0,-2 0-18 0 0,2 0 11 0 0,0-1 0 0 0,0 0 0 0 0,0 0 0 0 0,0 0 0 0 0,0-1 0 0 0,-1 1 0 0 0,1-1 0 0 0,-3 0-11 0 0,-24 5 14 0 0,-7 1-88 0 0,9 0-92 0 0,8-3-25 0 0,12-3 66 0 0,1 0-37 0 0,0 0-43 0 0,1-1-50 0 0,5 0-32 0 0,2 0 92 0 0,0 0-2 0 0,0 0-87 0 0,0 0-261 0 0,0 0-478 0 0,0 0 548 0 0,1 0 39 0 0,-1 0 39 0 0,0 0 34 0 0,0-1-268 0 0,1 1 110 0 0,-1 0 42 0 0,1-1 83 0 0,2 0-678 0 0,-2 1 539 0 0,-1 0 147 0 0,0 0-74 0 0,1 0 288 0 0,3-1-2101 0 0,4-1-1266 0 0</inkml:trace>
  <inkml:trace contextRef="#ctx0" brushRef="#br0" timeOffset="139">15903 6060 13760 0 0,'1'0'74'0'0,"3"0"-20"0"0,-3 0 28 0 0,1 0 85 0 0,-2 0-37 0 0,2 0 37 0 0,-2 0 215 0 0,0 0-163 0 0,0 0-106 0 0,-2 0 89 0 0,-6 0 360 0 0,-1 1-57 0 0,1 1-53 0 0,-1 1-48 0 0,1 0-46 0 0,-1 1-40 0 0,-8 4 211 0 0,4 0-189 0 0,1 0-56 0 0,-3 3 5 0 0,-5 4 102 0 0,8-5-164 0 0,1 0-80 0 0,-4 6-33 0 0,-7 13-11 0 0,14-17-34 0 0,7-8-51 0 0,-1-1 0 0 0,1 1 0 0 0,-1-1 1 0 0,1 1-1 0 0,0 0 0 0 0,1 0 0 0 0,-1-1 0 0 0,0 5-18 0 0,3 11 32 0 0,-2-17-33 0 0,1-1 0 0 0,-1 0 0 0 0,1 0 0 0 0,-1 1 0 0 0,1-1 0 0 0,-1 0 0 0 0,1 0 0 0 0,0 0 0 0 0,0 0 0 0 0,0 0 0 0 0,-1 0 0 0 0,2 0 1 0 0,-1 1-2 0 0,0-2 0 0 0,0 1-1 0 0,1 0 1 0 0,-1 0 0 0 0,0 0 0 0 0,1 0-1 0 0,-1-1 1 0 0,1 1 0 0 0,-1-1-1 0 0,0 1 1 0 0,1-1 0 0 0,-1 0 0 0 0,1 1-1 0 0,0-1 3 0 0,0 0-12 0 0,0 0 0 0 0,0 0 0 0 0,-1 0-1 0 0,1-1 1 0 0,0 1 0 0 0,0-1 0 0 0,-1 1-1 0 0,1-1 1 0 0,0 1 0 0 0,-1-1 0 0 0,1 0 12 0 0,3-2-61 0 0,0 0-1 0 0,-1-1 1 0 0,1 0 0 0 0,-1 0 0 0 0,0 0 0 0 0,2-1 61 0 0,-2 0-63 0 0,24-25 41 0 0,9-17 37 0 0,-36 46-14 0 0,10-12 139 0 0,-5 7-20 0 0,1 0 47 0 0,2-2 150 0 0,-5 5-112 0 0,0-1 36 0 0,-3 3 67 0 0,-1 1 4 0 0,0 0-68 0 0,0 1-108 0 0,1-1-79 0 0,2 3-23 0 0,-1-1 27 0 0,10 13 425 0 0,-3 2-114 0 0,-2 2-96 0 0,-1 1-73 0 0,0-2-57 0 0,4 8 17 0 0,1-1-127 0 0,-9-19-29 0 0,1 0 0 0 0,0 0 0 0 0,0 0 0 0 0,0-1 0 0 0,0 1 0 0 0,2 0-7 0 0,13 12-38 0 0,-7-6-62 0 0,-10-10-83 0 0,1-2-47 0 0,1-1-38 0 0,-1 1-42 0 0,0-1-42 0 0,0 1-46 0 0,1-1-46 0 0,-1 0-49 0 0,0-1-50 0 0,0 1-53 0 0,0 0-55 0 0,0-1-56 0 0,0 1-59 0 0,0-1-61 0 0,-1 1-62 0 0,0-1-64 0 0,0 0-66 0 0,1-2-1403 0 0,0-3-1348 0 0</inkml:trace>
  <inkml:trace contextRef="#ctx0" brushRef="#br0" timeOffset="140">16068 5769 8744 0 0,'-25'-2'257'0'0,"20"2"-2"0"0,5 0-190 0 0,1-1-37 0 0,2 0 0 0 0,-1 0 29 0 0,-1 0 65 0 0,-1 1 142 0 0,0 0 248 0 0,-1 0-368 0 0,0 1 39 0 0,0 0 277 0 0,-1 2 208 0 0,1 2 424 0 0,0-2-570 0 0,1 0-56 0 0,0-1-201 0 0,0-1-47 0 0,0 0-79 0 0,0 0-44 0 0,0 0-49 0 0,0 0-54 0 0,1 10 948 0 0,0-3-255 0 0,-3 1-103 0 0,1-2-19 0 0,1-1-52 0 0,1 1-48 0 0,0 0-44 0 0,0-1-42 0 0,1 0-37 0 0,3 7 241 0 0,1 3-17 0 0,-3-5-214 0 0,-2 0-37 0 0,0 7 80 0 0,1 1-38 0 0,2 7 30 0 0,1-5-172 0 0,-3-11-152 0 0,1 0-35 0 0,2 6 49 0 0,-3-10-71 0 0,0 0 0 0 0,-1 1 0 0 0,1 0 0 0 0,-1 2-4 0 0,2 4 45 0 0,7 6-36 0 0,-1 1-10 0 0,-2-4 12 0 0,3 9 104 0 0,-7-18-107 0 0,6 3 109 0 0,-3-4-37 0 0,-3-2-56 0 0,-2-3 31 0 0,-1-1 29 0 0,1 0-65 0 0,3 1-107 0 0,-2 0 135 0 0,-1-1 30 0 0,0 1 49 0 0,-1-1 57 0 0,0 1 67 0 0,2 3-238 0 0,3 2-12 0 0,-1 0 11 0 0,1-4 42 0 0,-4-1 11 0 0,4-4 10 0 0,6-6-29 0 0,-8 6-25 0 0,1 0 0 0 0,0-1 1 0 0,0 0-1 0 0,0 1 0 0 0,0-2 1 0 0,-1 1-1 0 0,1-1-20 0 0,1-1 3 0 0,-4 5-1 0 0,0-1 6 0 0,0 0 0 0 0,1 1 0 0 0,-1-1 0 0 0,1 0 0 0 0,0 1 0 0 0,0-1 0 0 0,-1 1-1 0 0,1 0 1 0 0,0 0 0 0 0,0-1 0 0 0,0 1 0 0 0,1 0 0 0 0,-1 1 0 0 0,0-1-1 0 0,0 0 1 0 0,1 1-8 0 0,1-1 1 0 0,1 0 1 0 0,-1 0-1 0 0,1 1 0 0 0,0 0 0 0 0,-1 0 0 0 0,1 0 1 0 0,-1 0-1 0 0,4 2-1 0 0,-6-2 2 0 0,-1 0 0 0 0,0 0 4 0 0,0 0 1 0 0,0 0-1 0 0,0 0 1 0 0,0 0-1 0 0,0 0 1 0 0,0 1-1 0 0,1-1 0 0 0,-1 0 1 0 0,0 0-1 0 0,0 1 1 0 0,-1-1-1 0 0,1 1 0 0 0,0-1 1 0 0,0 1-1 0 0,1 0-6 0 0,8 6 26 0 0,-6-4-23 0 0,-1-1 0 0 0,0 1 0 0 0,1 0 0 0 0,-1 0-1 0 0,0 0 1 0 0,0 0 0 0 0,0 1 0 0 0,-1-1 0 0 0,1 1 0 0 0,-1 0-3 0 0,-1-3 2 0 0,0 1 0 0 0,0 0 0 0 0,0 0 1 0 0,0 0-1 0 0,-1 0 0 0 0,1 0 1 0 0,-1 1-1 0 0,1-1 0 0 0,-1 0 0 0 0,0 0 1 0 0,0 0-1 0 0,0 0 0 0 0,0 0 1 0 0,0 0-1 0 0,0 1 0 0 0,0-1 0 0 0,-1 0 1 0 0,1 0-1 0 0,-1 0 0 0 0,0 0 1 0 0,0 0-1 0 0,0 0-2 0 0,-1 2 30 0 0,0 1 0 0 0,-1-1 0 0 0,0 0 0 0 0,0 0 0 0 0,0 0-30 0 0,-1 0 51 0 0,1-1 0 0 0,-1 0 1 0 0,0 0-1 0 0,0 0 1 0 0,0 0-1 0 0,0 0 1 0 0,-3 0-52 0 0,-16 7 215 0 0,6-5-101 0 0,3-2-50 0 0,-2-1-35 0 0,3 1-4 0 0,6-2-3 0 0,0 0 1 0 0,0 0-1 0 0,1 0 1 0 0,-1-1-1 0 0,-1 0-22 0 0,-10-4 20 0 0,-5-2 34 0 0,15 1-87 0 0,3 0-51 0 0,3 0-50 0 0,2 0-47 0 0,2 0-47 0 0,1 1-45 0 0,1 1-44 0 0,-1 0-41 0 0,0 1 160 0 0,1-1-47 0 0,2-3-349 0 0,11-9-1073 0 0,-16 15 1610 0 0,1-1-41 0 0,-1 0-42 0 0,1 1-40 0 0,-1-1-43 0 0,0 0-41 0 0,1 1-43 0 0,-1-1-41 0 0,1 0-94 0 0,0 1-54 0 0,-1-1-54 0 0,1 0-54 0 0,0 0-55 0 0,-1 1-55 0 0,1-1-56 0 0,0 0-55 0 0,3-2-1687 0 0,3-3-1408 0 0</inkml:trace>
  <inkml:trace contextRef="#ctx0" brushRef="#br0" timeOffset="141">16555 6008 14912 0 0,'0'0'340'0'0,"0"0"50"0"0,0 0-85 0 0,0 1-56 0 0,1-1-46 0 0,-1 1-37 0 0,1 0-3 0 0,0 3 213 0 0,0-2-187 0 0,-2 4 588 0 0,1 0-64 0 0,0 0-63 0 0,-1 0-57 0 0,0 0-54 0 0,1 0-51 0 0,-1-1-46 0 0,0 1-43 0 0,0 3 102 0 0,0-1-68 0 0,0 0-58 0 0,0 1-47 0 0,1 6 180 0 0,2 9 236 0 0,1-13-400 0 0,-1-2-138 0 0,0-1-43 0 0,7 19 236 0 0,-5-17-291 0 0,-1-1-33 0 0,-1-4-48 0 0,0 1 0 0 0,1-1 0 0 0,-1 0 0 0 0,1 0 0 0 0,1 0-27 0 0,1 3 50 0 0,-1-2-16 0 0,0 0-1 0 0,1-1 0 0 0,0 1 1 0 0,4 2-34 0 0,-6-4-6 0 0,-2-3-74 0 0,-1-1-38 0 0,0 1 59 0 0,0-1 58 0 0,3 1 134 0 0,-3-1-151 0 0,1 0-69 0 0,0 0-69 0 0,0 1-92 0 0,-1-1-108 0 0,0-1 132 0 0,1 1-34 0 0,0 0 158 0 0,1-1-90 0 0,-1 0-75 0 0,0-1-64 0 0,0 0-381 0 0,1-6-1169 0 0,-1 6 1431 0 0,2-6-1455 0 0</inkml:trace>
  <inkml:trace contextRef="#ctx0" brushRef="#br0" timeOffset="142">16458 5810 14912 0 0,'13'-8'254'0'0,"-7"5"-97"0"0,-1 0 50 0 0,0 0 69 0 0,0-1 85 0 0,-2 1-63 0 0,0 0 50 0 0,0 0 57 0 0,-1-1 60 0 0,-1 3 163 0 0,-1 1-22 0 0,0 0-113 0 0,0 0-49 0 0,0 0-133 0 0,1 0-81 0 0,0-1-68 0 0,1 0-55 0 0,1 0-17 0 0,3-2-29 0 0,-4 4-245 0 0,0-1 106 0 0,0 1 76 0 0,0 0 43 0 0,3 2 205 0 0,-3-1-179 0 0,1 1-81 0 0,-2-2-39 0 0,0 0-37 0 0,0 0-26 0 0,0 0-38 0 0,0 0-42 0 0,0 0-45 0 0,0 1-49 0 0,-1-1-54 0 0,1 0-57 0 0,0 0-61 0 0,0 0-290 0 0,0 0 326 0 0,-1-1-36 0 0,1 1-36 0 0,-1-1-38 0 0,1 1-39 0 0,-1-1-40 0 0,1 1-599 0 0,0 0-33 0 0,0 2-2612 0 0</inkml:trace>
  <inkml:trace contextRef="#ctx0" brushRef="#br0" timeOffset="143">16794 5735 13824 0 0,'-4'-2'12'0'0,"2"1"115"0"0,-1 0 79 0 0,2 1 68 0 0,0 0 52 0 0,1-1 39 0 0,0 2 723 0 0,1 0-651 0 0,1 0-28 0 0,0 1-99 0 0,-1-1-204 0 0,0 0-37 0 0,1 0-42 0 0,-1 1-46 0 0,4 4 1016 0 0,0 0-126 0 0,0 1-117 0 0,-1 0-108 0 0,0 0-98 0 0,-1 1-89 0 0,0-1-80 0 0,0 1-71 0 0,-1-1-106 0 0,0-1-34 0 0,2 7 82 0 0,-1 3-55 0 0,1 7 22 0 0,-1-11-53 0 0,2 24 91 0 0,-1 0-70 0 0,6 35 61 0 0,-8-58-233 0 0,0 6 51 0 0,0 4 25 0 0,1-8-70 0 0,3 22 82 0 0,-5 2-63 0 0,0 7-40 0 0,5-9 2 0 0,-4-33-16 0 0,0 0-34 0 0,0-1-37 0 0,0 1-42 0 0,0-2-30 0 0,0 1-42 0 0,-1-2-165 0 0,-1-1 103 0 0,0 0 132 0 0,0 0-37 0 0,0 0-181 0 0,0 0 36 0 0,1 0-211 0 0,-1 0 119 0 0,1 0 102 0 0,-1 1 49 0 0,1-1 89 0 0,-1 0 68 0 0,1 1-68 0 0,-1-1-20 0 0,0 0 36 0 0,1 0-53 0 0,0 0-1605 0 0</inkml:trace>
  <inkml:trace contextRef="#ctx0" brushRef="#br0" timeOffset="144">16975 5996 13992 0 0,'0'0'267'0'0,"1"0"-111"0"0,-1 0-71 0 0,4 0 1 0 0,-2 0-6 0 0,1 0 101 0 0,-1 0-39 0 0,2 0 14 0 0,-1 0-67 0 0,2 0-45 0 0,5 2-11 0 0,-7-1 8 0 0,0 0 30 0 0,0 0 46 0 0,0 1 57 0 0,-1 0 69 0 0,0 0 81 0 0,0 1 92 0 0,-1 0 106 0 0,1 1 116 0 0,0 5 495 0 0,1 0-83 0 0,-1-2-385 0 0,0 0-49 0 0,0 0-55 0 0,-1 0-58 0 0,1 0-62 0 0,-1 0-68 0 0,0 0-71 0 0,-1 0-76 0 0,0 4 203 0 0,2 1-99 0 0,1 0-75 0 0,-1 0-53 0 0,4 18 225 0 0,-5-27-395 0 0,0 1-1 0 0,0-1 1 0 0,0 0-1 0 0,0 1 1 0 0,1-1 0 0 0,0 1-32 0 0,-1-1 16 0 0,1 0 1 0 0,-1 0 0 0 0,0 0 0 0 0,0 0 0 0 0,0 1 0 0 0,-1-1 0 0 0,1 0-17 0 0,0 1 17 0 0,0-1 0 0 0,0 1 0 0 0,0-1 0 0 0,0 0 0 0 0,1 1 0 0 0,-1-1 0 0 0,1 0-17 0 0,7 19 46 0 0,-7-17 13 0 0,1 1-88 0 0,0-1-78 0 0,1-1-68 0 0,-3-4 66 0 0,-1 0-62 0 0,0 0-128 0 0,0 0 8 0 0,0 0-37 0 0,0 0-872 0 0,0 0 917 0 0,0 0 56 0 0,0 0-5 0 0,0 0-54 0 0,0 0-1 0 0,0 0-55 0 0,0 0-61 0 0,0 0-68 0 0,1 0-74 0 0,-1 0-69 0 0,0 0-62 0 0,0 0-52 0 0,1 0-206 0 0,-1 0-53 0 0,1 0-249 0 0,-1 0-674 0 0</inkml:trace>
  <inkml:trace contextRef="#ctx0" brushRef="#br0" timeOffset="145">17123 5784 16783 0 0,'7'-8'1264'0'0,"-5"6"-1033"0"0,-1-1-38 0 0,0 1-354 0 0,1-1 72 0 0,-1 0 66 0 0,1 0 60 0 0,-1 1 57 0 0,1-1 49 0 0,0 0 46 0 0,0 1 39 0 0,0-1 90 0 0,1 0 41 0 0,2-1 308 0 0,8-2 985 0 0,-8 5-1184 0 0,-1 0-46 0 0,7 1-432 0 0,-5 1-104 0 0,-3-1-88 0 0,-1 0-73 0 0,1 1-129 0 0,-2 0-44 0 0,0-1-267 0 0,-1 0 441 0 0,0 0 56 0 0,0 0 0 0 0,0 0-47 0 0,0 0 1 0 0,0 0-47 0 0,0 0-52 0 0,0 1-61 0 0,0-1-64 0 0,1 0-59 0 0,-1 1-53 0 0,0-1-47 0 0,1 1-181 0 0,-1 0-46 0 0,0-1-219 0 0,1 2-596 0 0</inkml:trace>
  <inkml:trace contextRef="#ctx0" brushRef="#br0" timeOffset="146">17334 5732 12496 0 0,'4'3'71'0'0,"-1"1"39"0"0,-1 3 60 0 0,-1 5 128 0 0,-4 11 182 0 0,2-16-361 0 0,-1 0-37 0 0,1-1-44 0 0,0 1-2 0 0,-1 0 65 0 0,1 0 55 0 0,0 0 46 0 0,0 3 113 0 0,-2 17 695 0 0,1-15-608 0 0,2-2-105 0 0,-1 0-87 0 0,0 19 926 0 0,3 1-59 0 0,2-1-64 0 0,0 1-71 0 0,0-7-232 0 0,-1-8-301 0 0,0 1-102 0 0,1-1-85 0 0,-1 1-71 0 0,2 5-28 0 0,2 11-41 0 0,-7-31-351 0 0,0 0 99 0 0,0 1 88 0 0,0-1 73 0 0,0 1 69 0 0,0-1 56 0 0,-1 4 429 0 0,1-3-351 0 0,0-1-121 0 0,0 0-46 0 0,-1 0-43 0 0,1 0-37 0 0,0 0-40 0 0,0 0-46 0 0,0 0-50 0 0,-1 0-55 0 0,1 0-60 0 0,0-1-63 0 0,0 1-69 0 0,0 0-74 0 0,0 0-77 0 0,0 0-82 0 0,0 0-88 0 0,0 0-91 0 0,0 0-96 0 0,0 0-101 0 0,0-1-281 0 0,0 0-37 0 0,0 0-2853 0 0</inkml:trace>
  <inkml:trace contextRef="#ctx0" brushRef="#br0" timeOffset="147">17076 6060 14112 0 0,'8'-1'417'0'0,"0"1"-94"0"0,0 0-81 0 0,0 0-69 0 0,0 0-57 0 0,-1-1-41 0 0,29-2 94 0 0,-25 2-49 0 0,1 0 93 0 0,-6 1-27 0 0,1-1 55 0 0,-1 0 60 0 0,1 1 69 0 0,5-2 174 0 0,0 1-51 0 0,1-1-47 0 0,-1 0-47 0 0,0 1-43 0 0,0-1-42 0 0,0 0-39 0 0,0 0-37 0 0,7-1 53 0 0,-1 0-70 0 0,0-1-65 0 0,0 0-55 0 0,1 1-50 0 0,-1-1-42 0 0,18-4-84 0 0,-35 7-258 0 0,0 1 80 0 0,1-1 72 0 0,0 1 63 0 0,0-1 48 0 0,0 0 67 0 0,1 0 68 0 0,2 0 122 0 0,1-2 84 0 0,-2 2-131 0 0,-1 0-86 0 0,0 0-83 0 0,0 0-77 0 0,-1 0-90 0 0,0 1-103 0 0,0-1-120 0 0,-1 1 91 0 0,0 0-56 0 0,0 0-58 0 0,0 0-64 0 0,0 0-66 0 0,-1 0-69 0 0,1 0-74 0 0,-1 0-76 0 0,0 0-81 0 0,0 1-83 0 0,0-1-89 0 0,0 1-90 0 0,-1 0-94 0 0,0-1-99 0 0,0 1-101 0 0,0 0-105 0 0,-2 2 1050 0 0,0-1 42 0 0,0 1 52 0 0,0 0 64 0 0,0 0 76 0 0,0 0 87 0 0,0 0 99 0 0,0 1 111 0 0,1-2 51 0 0,0 0 58 0 0,1 0 61 0 0,-1 0 64 0 0,1 0 69 0 0,-1 0 72 0 0,1 0 74 0 0,1 0 79 0 0,-2 2 252 0 0,1 1-34 0 0,0 3 698 0 0,1 0-125 0 0,2-1-119 0 0,1 0-115 0 0,1 0-108 0 0,1-1-104 0 0,0 0-99 0 0,1 0-93 0 0,1-1-88 0 0,0-1-84 0 0,0 0-77 0 0,0-1-72 0 0,0 0-68 0 0,0 0-62 0 0,0-2-57 0 0,3 1 120 0 0,1-1-50 0 0,0-2-47 0 0,0 0-42 0 0,1-2-38 0 0,-1 0-34 0 0,11-6 46 0 0,3-5-73 0 0,-19 10-89 0 0,0-1 0 0 0,0 1 0 0 0,-1-1 0 0 0,0 0 0 0 0,0 0 0 0 0,0 0 0 0 0,2-5-14 0 0,0 0 49 0 0,6-10-39 0 0,6-13-86 0 0,-12 18 73 0 0,6-9-60 0 0,-8 14 80 0 0,-4 9 67 0 0,-1 1 5 0 0,0 0-4 0 0,0 0 17 0 0,0 0 8 0 0,0 0 2 0 0,0 0 8 0 0,0 2 35 0 0,0 7 62 0 0,1 1-34 0 0,1 10 90 0 0,-1-7-147 0 0,0 1-40 0 0,-1 14 1 0 0,-1 8 1 0 0,0-1-38 0 0,2 25-25 0 0,3-3-34 0 0,5 24 9 0 0,-2-39 41 0 0,1 0 49 0 0,-1-13 320 0 0,9 19-410 0 0,-7-19 162 0 0,-5-21-116 0 0,-1-2-39 0 0,-1-1 32 0 0,-1 2 34 0 0,-1 1 56 0 0,0-4 137 0 0,-1-1-35 0 0,-2 1 138 0 0,-2-1-110 0 0,-1-2-91 0 0,0 0-87 0 0,0-2-36 0 0,-11-2-33 0 0,7 1-9 0 0,5 2 40 0 0,-5-2 11 0 0,-4-5-58 0 0,9 5 7 0 0,-17-5-3 0 0,7 3 0 0 0,11 2 0 0 0,1 0 0 0 0,-1 0 0 0 0,0 0 0 0 0,1 0 0 0 0,0-1 0 0 0,0 0 0 0 0,0 0 0 0 0,0 1 0 0 0,0-2 0 0 0,2 4 0 0 0,0-2 8 0 0,-1 0 0 0 0,1 1 0 0 0,-1-1 0 0 0,1 0 0 0 0,0 0-1 0 0,0 0 1 0 0,0 0 0 0 0,0 0 0 0 0,0-1 0 0 0,0 1-1 0 0,0 0 1 0 0,1 0 0 0 0,-1-1 0 0 0,1 1 0 0 0,0-2-8 0 0,0 3 5 0 0,0-1 1 0 0,0 0-1 0 0,0 0 1 0 0,0 1 0 0 0,0-1-1 0 0,1 0 1 0 0,-1 1 0 0 0,1-1-1 0 0,-1 0 1 0 0,1 1 0 0 0,0-1-1 0 0,-1 1 1 0 0,1-1-1 0 0,0 1 1 0 0,0-1-6 0 0,1 0-10 0 0,-2 1 10 0 0,1 0 0 0 0,0 0 0 0 0,0 0 0 0 0,-1 0 0 0 0,1 0 0 0 0,0 0 0 0 0,0 0 0 0 0,0 0 0 0 0,0 0 0 0 0,0 0 0 0 0,0 1 0 0 0,0-1 0 0 0,0 0 0 0 0,1 1 0 0 0,-1-1 0 0 0,0 1 0 0 0,0-1 0 0 0,5-1 0 0 0,7-4 0 0 0,1 0 0 0 0,0 1 0 0 0,0 0 0 0 0,0 1 0 0 0,1 1 0 0 0,-1 0 0 0 0,6 0 0 0 0,-18 3 0 0 0,14-3-102 0 0,0 0 33 0 0,11-2 5 0 0,36-8-16 0 0,-43 8 20 0 0,-1 0-40 0 0,-2 1-35 0 0,1 0-52 0 0,-1 0-62 0 0,0 0-72 0 0,2-1-128 0 0,0 0-112 0 0,-9 3 235 0 0,-1 0-34 0 0,1-1-33 0 0,-1 1-37 0 0,25-6-1013 0 0,-9-1-12 0 0</inkml:trace>
  <inkml:trace contextRef="#ctx0" brushRef="#br0" timeOffset="148">12361 7427 12320 0 0,'0'0'281'0'0,"0"0"-62"0"0,0 0-80 0 0,1-1-31 0 0,0-1-53 0 0,-1 2 7 0 0,1-1 73 0 0,-1 0 107 0 0,2-2-66 0 0,-1 3-44 0 0,-1-1 140 0 0,0 1 252 0 0,0 0 20 0 0,0 0-8 0 0,0 0-60 0 0,0 0-27 0 0,0 0-8 0 0,4 1 24 0 0,-1 2-118 0 0,0 1-96 0 0,-1 1-74 0 0,1 2-34 0 0,0 8 95 0 0,-2-10-69 0 0,0-1-99 0 0,3 11 190 0 0,0 1-55 0 0,-1 0-48 0 0,0 0-36 0 0,1 3-14 0 0,3 35 112 0 0,-7-30-100 0 0,3 13 38 0 0,-2-24-41 0 0,0 1 1 0 0,-2 8-117 0 0,1 26 187 0 0,1-21-115 0 0,-3-1-61 0 0,-1-3 30 0 0,-3 11 156 0 0,0-3-53 0 0,3-11-154 0 0,3-19 94 0 0,0 0-38 0 0,-1 2-55 0 0,1 0-117 0 0,-2 1-97 0 0,1-2-8 0 0,0 0-37 0 0,1-2 243 0 0,-1 0 1 0 0,1 0-1 0 0,0 0 1 0 0,0 0-1 0 0,0 0 1 0 0,0 0-1 0 0,-1 0 1 0 0,1 0-1 0 0,0 0 1 0 0,0 0-1 0 0,0 0 1 0 0,0 0-1 0 0,-1 0 1 0 0,1 0-1 0 0,0 0 1 0 0,0 0-1 0 0,0 0 1 0 0,-1 0-1 0 0,1 0 1 0 0,0 0-1 0 0,0 0 1 0 0,0 0-1 0 0,0 0 0 0 0,-1 0 1 0 0,1 0-1 0 0,0 0 1 0 0,0 0-1 0 0,0 0 1 0 0,0 0-1 0 0,0 0 1 0 0,-1-1-1 0 0,1 1 1 0 0,0 0-1 0 0,0 0 1 0 0,0 0-1 0 0,0 0 1 0 0,0 0 24 0 0,-2-2-345 0 0,1-1 59 0 0,0 0 52 0 0,0 0 43 0 0,-1-4-90 0 0,0-10-213 0 0,2 12 296 0 0,0 1-63 0 0,-1-12-377 0 0,-2-21-700 0 0,2 27 941 0 0,0 0-35 0 0,0-1-47 0 0,1 1-61 0 0,-1 3 139 0 0,1 0-36 0 0,1 0-41 0 0,-1 0-44 0 0,0 5 196 0 0,0-1-35 0 0,0-2-451 0 0,1 0-284 0 0,-1-4-682 0 0</inkml:trace>
  <inkml:trace contextRef="#ctx0" brushRef="#br0" timeOffset="149">12367 7407 8032 0 0,'10'-7'148'0'0,"-8"4"-69"0"0,0-1 0 0 0,0 1 0 0 0,0 0 0 0 0,-1-1 0 0 0,0 1 0 0 0,1-1 0 0 0,-1-2-79 0 0,2-2 100 0 0,0 1-61 0 0,-1 1-4 0 0,1 1 65 0 0,-1 0 55 0 0,0 0 46 0 0,3-5 303 0 0,2-6 424 0 0,-3 9-564 0 0,0-1-54 0 0,1 1-91 0 0,-3 4 257 0 0,1 0-49 0 0,1 1-46 0 0,0 0-40 0 0,6-1 239 0 0,0 2-106 0 0,0 1-85 0 0,11 3 456 0 0,-16-1-504 0 0,6 5 2 0 0,-2 1-37 0 0,7 10 205 0 0,-5-5-232 0 0,2-1-49 0 0,-10-9-158 0 0,-1 0-1 0 0,1 0 0 0 0,-1 1 0 0 0,1-1 0 0 0,-1 1 0 0 0,0-1 0 0 0,0 1 0 0 0,-1 0 0 0 0,1-1 0 0 0,-1 1 1 0 0,0 0-1 0 0,1 4-71 0 0,-1-4 82 0 0,0 1-1 0 0,-1-1 1 0 0,1 1 0 0 0,-1-1 0 0 0,0 4-82 0 0,0-6 38 0 0,-1 1-1 0 0,1 0 1 0 0,-1-1 0 0 0,1 1 0 0 0,-1-1 0 0 0,0 1-1 0 0,0-1 1 0 0,0 1 0 0 0,0 0-38 0 0,-8 12 163 0 0,7-10-87 0 0,0 0 0 0 0,-1-1 0 0 0,1 0 0 0 0,-1 0 1 0 0,-1 0-77 0 0,-3 3 96 0 0,-3-1-39 0 0,-19 8 56 0 0,-2-1-50 0 0,0-2-62 0 0,-1-4-74 0 0,23-5-46 0 0,-11-1-60 0 0,14-1 96 0 0,-1 0-39 0 0,-1 0-145 0 0,3-1 81 0 0,1 1-43 0 0,-3 0-187 0 0,1 0-115 0 0,3 0 217 0 0,0 0-34 0 0,0-1-37 0 0,0 1-38 0 0,2 0-102 0 0,0 0 117 0 0,1-1 98 0 0,-1 1 79 0 0,0-1 19 0 0,0-2-186 0 0,0 2 152 0 0,1 1 93 0 0,0-1-37 0 0,0 1-43 0 0,0 0-48 0 0,0 0-68 0 0,0 0-44 0 0,-1-1-39 0 0,1 1-34 0 0,0 0-132 0 0,0 0-34 0 0,0 0-1380 0 0</inkml:trace>
  <inkml:trace contextRef="#ctx0" brushRef="#br0" timeOffset="150">12704 7378 6984 0 0,'0'0'201'0'0,"0"0"-4"0"0,7 0-120 0 0,-4 0 57 0 0,-1 0 69 0 0,0 0 110 0 0,-1 0 428 0 0,-1 0 26 0 0,0 0-418 0 0,0 0-78 0 0,0 0-68 0 0,1 0-57 0 0,-1 1-53 0 0,0-1-33 0 0,2 3 50 0 0,-1-2-48 0 0,-1 0 45 0 0,15 17 1336 0 0,-9-12-887 0 0,0 1-40 0 0,-1 1-48 0 0,-1 1-61 0 0,-1 5 121 0 0,0-1-88 0 0,-1 1-78 0 0,0-1-63 0 0,0 11 117 0 0,-4 34 318 0 0,1-33-534 0 0,1-19-138 0 0,0-1-1 0 0,0 0 1 0 0,0 1 0 0 0,-1-1 0 0 0,0 0 0 0 0,0 1 0 0 0,0-1 0 0 0,-1 0-1 0 0,-1 3-61 0 0,3-7 72 0 0,0-1-1 0 0,0 0-6 0 0,0 0-1 0 0,0 0 0 0 0,-5 2 95 0 0,1-1-46 0 0,2-7-34 0 0,2 4-61 0 0,0-12 109 0 0,1 1-48 0 0,1 0-42 0 0,2-3-41 0 0,7-15-55 0 0,-3 9 23 0 0,1 1-1 0 0,4-8 37 0 0,1 6-82 0 0,2 0-68 0 0,2 1-93 0 0,3 2-118 0 0,-16 16 275 0 0,-1-1 0 0 0,1 1 0 0 0,1 0 0 0 0,-1 1-1 0 0,0-1 1 0 0,1 1 0 0 0,0 0 0 0 0,0 1-1 0 0,1-1 87 0 0,10-6-221 0 0,-15 8 179 0 0,1 0-1 0 0,-1-1 1 0 0,1 1-1 0 0,-1 0 1 0 0,1 0 0 0 0,-1 0-1 0 0,1 0 1 0 0,0 1-1 0 0,-1-1 1 0 0,1 1-1 0 0,0-1 43 0 0,2 0-192 0 0,-7 2 123 0 0,-4 6 40 0 0,-16 15-35 0 0,1 2 93 0 0,2 2 83 0 0,3 1 71 0 0,13-21-133 0 0,-11 24 227 0 0,8-9-30 0 0,4-13-111 0 0,1-7-4 0 0,2 1-17 0 0,5 18 94 0 0,-5-18-99 0 0,-1-2-5 0 0,1 1-41 0 0,3 4-6 0 0,-3-3-11 0 0,1 0-4 0 0,0 0-1 0 0,0 0 0 0 0,0-1 1 0 0,0 1-1 0 0,0-1 0 0 0,0 0 0 0 0,0 0 1 0 0,1 1-1 0 0,-1-1 0 0 0,0-1 1 0 0,3 2-43 0 0,-1-1 65 0 0,0-1 0 0 0,0 1 1 0 0,0 0-1 0 0,1-1 1 0 0,-1 0-1 0 0,4-1-65 0 0,27-5 293 0 0,-19 0-192 0 0,-2-1-35 0 0,2-6 37 0 0,-13 11-92 0 0,0-1-1 0 0,0 0 1 0 0,-1 0-1 0 0,0 0 1 0 0,1 0 0 0 0,-1 0-1 0 0,0 0 1 0 0,0-1 0 0 0,-1 1-1 0 0,1-1 1 0 0,-1 0-1 0 0,1-2-10 0 0,4-49 183 0 0,-2 21-114 0 0,-3 29-67 0 0,-1 0-1 0 0,-1 0 0 0 0,1 0 0 0 0,-1 0 0 0 0,0 0 0 0 0,0 0 0 0 0,-2-4-1 0 0,-1-3-29 0 0,0 2-47 0 0,0-1-64 0 0,0 2-81 0 0,0 5 134 0 0,2 3-8 0 0,-1 0-48 0 0,-1 0-141 0 0,2 0 94 0 0,0 1-35 0 0,-2 0-239 0 0,1 0-122 0 0,1 1 243 0 0,1-1-36 0 0,0 0-39 0 0,0 1-39 0 0,0-1 55 0 0,0 0-54 0 0,1 1-47 0 0,-1-1-43 0 0,0 0-156 0 0,1 1-42 0 0,-1-1-188 0 0,0 1-512 0 0,1-1 1439 0 0</inkml:trace>
  <inkml:trace contextRef="#ctx0" brushRef="#br0" timeOffset="151">13223 7157 11376 0 0,'0'0'256'0'0,"0"0"34"0"0,0 0 21 0 0,0 0-35 0 0,0 0-162 0 0,0 0-41 0 0,0 0 83 0 0,0 0 168 0 0,0 0 304 0 0,0 0 32 0 0,0 0-36 0 0,0 0-396 0 0,1 0-49 0 0,-1 1-41 0 0,1 0-34 0 0,1 0 24 0 0,2 4 56 0 0,-3-3-84 0 0,0-1 55 0 0,2 5 124 0 0,5 7 283 0 0,-1 0-110 0 0,-1 1-88 0 0,0 0-64 0 0,0 2-27 0 0,4 9 98 0 0,-8-17-217 0 0,1 0 0 0 0,-1 0 0 0 0,0 8-154 0 0,7 36 436 0 0,-5-30-219 0 0,-1 1 0 0 0,0-1 0 0 0,-2 5-217 0 0,0-15 59 0 0,0 9 50 0 0,-3-13-35 0 0,-1 1 32 0 0,2-6-31 0 0,-2 3 15 0 0,3-6-85 0 0,0 1 0 0 0,0-1 0 0 0,0 0-1 0 0,0 1 1 0 0,0-1 0 0 0,-1 0 0 0 0,1 1 0 0 0,0-1-1 0 0,0 0 1 0 0,-1 1 0 0 0,1-1 0 0 0,0 0 0 0 0,0 0-1 0 0,-1 1 1 0 0,1-1 0 0 0,0 0 0 0 0,-1 0-1 0 0,1 0 1 0 0,0 1 0 0 0,-1-1 0 0 0,1 0-5 0 0,-6-2 53 0 0,-2-10-39 0 0,8 4-41 0 0,1-2-42 0 0,1 6 10 0 0,-1-1 0 0 0,1 0 0 0 0,0 1-1 0 0,0 0 1 0 0,1-2 59 0 0,7-13-149 0 0,-2 6-40 0 0,0-1-1 0 0,7-8 190 0 0,-10 16-32 0 0,-1 1 0 0 0,1 1 0 0 0,0-1-1 0 0,0 1 1 0 0,0-1 32 0 0,1 0-38 0 0,1 1 0 0 0,-1 0-1 0 0,1 0 1 0 0,5-3 38 0 0,-9 6-9 0 0,-1 1 0 0 0,1-1 0 0 0,-1 0-1 0 0,1 1 1 0 0,0-1 0 0 0,-1 1 0 0 0,1 0 0 0 0,0-1-1 0 0,-1 1 1 0 0,1 1 0 0 0,0-1 0 0 0,-1 0 0 0 0,1 1 0 0 0,0-1-1 0 0,1 1 10 0 0,-3 0-1 0 0,0-1 1 0 0,0 0-1 0 0,0 0 0 0 0,0 0 0 0 0,0 1 0 0 0,0-1 0 0 0,-1 0 0 0 0,1 1 0 0 0,0-1 0 0 0,0 1 0 0 0,0-1 0 0 0,0 1 1 0 0,0-1-1 0 0,0 1 0 0 0,-1 0 0 0 0,1-1 0 0 0,0 2 1 0 0,2 1-9 0 0,7 2-17 0 0,-8-3 17 0 0,1-1 1 0 0,0 1 0 0 0,-1-1-1 0 0,1 1 1 0 0,-1 0-1 0 0,0 0 1 0 0,1 1 0 0 0,-1-1-1 0 0,1 2 9 0 0,0 0-4 0 0,0 1-1 0 0,0-1 1 0 0,-1 1 0 0 0,0 0-1 0 0,1 4 5 0 0,2 8-11 0 0,-4 0 75 0 0,-4-2 50 0 0,2-11-78 0 0,0-1 0 0 0,0 0 1 0 0,0 1-1 0 0,-1-1 0 0 0,0 0 0 0 0,1 0 0 0 0,-1 0 0 0 0,0-1 0 0 0,-2 3-36 0 0,-14 11 140 0 0,9-11-87 0 0,-1 0-1 0 0,1 0 0 0 0,-1-1 1 0 0,0 0-53 0 0,-25 6 92 0 0,5-6-92 0 0,1-2-103 0 0,13-2-60 0 0,5 0 23 0 0,2 1-3 0 0,0-1-34 0 0,1 0-40 0 0,-1 0-48 0 0,0 0-54 0 0,1-1-62 0 0,-1 0-68 0 0,1 0-76 0 0,7 1 250 0 0,0 0 56 0 0,1-1 46 0 0,-1 1 40 0 0,0 0-41 0 0,-2-2-79 0 0,2 2 133 0 0,1-1-56 0 0,-1 1-138 0 0,1-1 105 0 0,0 1-41 0 0,-1-1-68 0 0,1 1-58 0 0,0-1-63 0 0,0 1-69 0 0,0-1-73 0 0,-1 1-81 0 0,1-1-84 0 0,0 1-90 0 0,0-2-1007 0 0,0-2-1027 0 0</inkml:trace>
  <inkml:trace contextRef="#ctx0" brushRef="#br0" timeOffset="152">13759 7327 10224 0 0,'2'-2'198'0'0,"0"1"-51"0"0,0 0-44 0 0,0-1-34 0 0,1 0-22 0 0,7-8 49 0 0,-7 7 3 0 0,-1-1 82 0 0,0 0 111 0 0,-2 2-96 0 0,0 0 38 0 0,1-1 145 0 0,-2 1 82 0 0,1-1 91 0 0,-1 1 100 0 0,0 1-308 0 0,1 1-77 0 0,-1 0-68 0 0,0 0-57 0 0,-1 1-52 0 0,1-1-33 0 0,-5 2 36 0 0,5-2-37 0 0,1 0 46 0 0,-8 3 355 0 0,1 1-81 0 0,0 1-64 0 0,1 0-51 0 0,-14 9 387 0 0,13-10-361 0 0,0 1-50 0 0,0 1-43 0 0,0 1-35 0 0,-8 11 112 0 0,13-15-231 0 0,0 0 1 0 0,1 0-1 0 0,-1 0 1 0 0,0 1-1 0 0,1-1 0 0 0,0 1 1 0 0,0-1-41 0 0,-8 21 94 0 0,-3 8 10 0 0,11-30-96 0 0,1-1-1 0 0,0 1 1 0 0,0 0 0 0 0,0-1-1 0 0,0 1 1 0 0,0-1 0 0 0,0 1-1 0 0,0-1 1 0 0,0 1 0 0 0,0 0-1 0 0,1-1 1 0 0,-1 1-1 0 0,1-1 1 0 0,-1 1 0 0 0,1-1-1 0 0,-1 0 1 0 0,1 1 0 0 0,1 0-8 0 0,3 4 21 0 0,-4-5 32 0 0,6 8 84 0 0,1-6-35 0 0,-7-3-93 0 0,0 0 0 0 0,0 0 0 0 0,0 0 0 0 0,0 0 0 0 0,1 0 0 0 0,-1 0 0 0 0,0 0 0 0 0,0-1 0 0 0,0 1 0 0 0,0-1 0 0 0,0 1 0 0 0,0 0 0 0 0,0-1 0 0 0,1 0-9 0 0,1-1 14 0 0,-1 0-1 0 0,1 0 1 0 0,0 0 0 0 0,-1 0-1 0 0,0-1 1 0 0,1 1 0 0 0,-1-1-1 0 0,0 1 1 0 0,0-1 0 0 0,0-2-14 0 0,13-27 9 0 0,7-27-9 0 0,-17 46 1 0 0,4-8 14 0 0,-6 14 43 0 0,1 1 61 0 0,-4 6 135 0 0,0 0-38 0 0,1 1 116 0 0,1 1-113 0 0,-1 2-89 0 0,1 3-52 0 0,0 4-67 0 0,-1-7 30 0 0,0-1 69 0 0,14 66 568 0 0,-10-44-503 0 0,1 0-91 0 0,-4-13-102 0 0,0 1 43 0 0,2 12 16 0 0,3 4-106 0 0,-7-27-66 0 0,1-2-125 0 0,-1 0-205 0 0,0 0-10 0 0,0 0 162 0 0,0 0 26 0 0,0 0-246 0 0,0 0 112 0 0,1 0 98 0 0,-1 0 81 0 0,1-1 53 0 0,0 1 63 0 0,1-2-79 0 0,-1 2 78 0 0,-1 0 5 0 0,0-1-50 0 0,3-6-1196 0 0</inkml:trace>
  <inkml:trace contextRef="#ctx0" brushRef="#br0" timeOffset="153">13941 7272 10856 0 0,'0'0'241'0'0,"0"0"22"0"0,0-1-67 0 0,0 1-61 0 0,0 0-53 0 0,0-1-44 0 0,0 0-97 0 0,1 0-60 0 0,-1-2-214 0 0,0 2 262 0 0,1 0 35 0 0,-1 1 47 0 0,0-1 61 0 0,0 0 73 0 0,1 0 85 0 0,-1 1 57 0 0,0-1 87 0 0,0 1 95 0 0,1-1 105 0 0,-1 1 112 0 0,0 0 121 0 0,0 0-354 0 0,0 0 32 0 0,0 0 36 0 0,1 0 36 0 0,2 4-260 0 0,0 1-35 0 0,2 6 174 0 0,-1 4-36 0 0,0 8 55 0 0,-2-7-147 0 0,0-4-99 0 0,0 0-35 0 0,1 13 87 0 0,0-1-95 0 0,0 1-65 0 0,3 31 38 0 0,-3-32-54 0 0,-1-9-49 0 0,-1 1 9 0 0,2 4 19 0 0,-2-14 4 0 0,-1-5-17 0 0,0-1-115 0 0,0 0-72 0 0,0 0-22 0 0,0-1-4 0 0,1 0 39 0 0,1-1 16 0 0,2 0 0 0 0,1-2-98 0 0,3-8-200 0 0,-1-1 43 0 0,0 0 38 0 0,-1 0 34 0 0,2-5-47 0 0,0 1 42 0 0,5-2-18 0 0,-10 16 242 0 0,0-1 1 0 0,0 1 0 0 0,1 0-1 0 0,-1 0 1 0 0,1 0-1 0 0,2-2 71 0 0,34-23-231 0 0,-23 14 155 0 0,-13 10-17 0 0,0 1 50 0 0,1 1 45 0 0,-1 1 42 0 0,1-1 55 0 0,0 2 45 0 0,2 1 136 0 0,0 1 53 0 0,6 6 382 0 0,-6 0-289 0 0,-2-1-159 0 0,-2-3-176 0 0,-1 0-34 0 0,4 14 449 0 0,-5-15-398 0 0,0 0-1 0 0,-1 0 1 0 0,0 0 0 0 0,0 0 0 0 0,0 0 0 0 0,0 0 0 0 0,-1 0 0 0 0,1 0 0 0 0,-1 0 0 0 0,1 0 0 0 0,-1 0 0 0 0,0 0 0 0 0,0-1 0 0 0,-1 3-108 0 0,-9 12 621 0 0,-4-1-38 0 0,-3-2-98 0 0,9-8-290 0 0,-1-1-37 0 0,1-1-41 0 0,-1 0-47 0 0,-14 3 137 0 0,0 0-68 0 0,-1-2-54 0 0,1 1-38 0 0,-15 3-18 0 0,30-7-40 0 0,-2-1-62 0 0,1 0-87 0 0,0 0-112 0 0,3-1 16 0 0,0 0-69 0 0,0 0-76 0 0,1 0-82 0 0,4 0 75 0 0,-4-1-425 0 0,4 0 402 0 0,0 1 171 0 0,1-1-37 0 0,0 1-45 0 0,1 0-52 0 0,-1 0-57 0 0,1 0-64 0 0,4-2-983 0 0</inkml:trace>
  <inkml:trace contextRef="#ctx0" brushRef="#br0" timeOffset="154">14306 7298 14656 0 0,'0'0'332'0'0,"0"0"50"0"0,0 0 24 0 0,0 0-173 0 0,0 0-113 0 0,0 0-5 0 0,1 0-63 0 0,-1 3-73 0 0,1-2 49 0 0,-1 0 35 0 0,0 0 49 0 0,0 0 76 0 0,1 0 85 0 0,-1 0 98 0 0,0 0 114 0 0,2 6 329 0 0,-2 1-93 0 0,1 2-87 0 0,-2 1-84 0 0,0 0-77 0 0,0 0-75 0 0,0-1-69 0 0,-1-2-65 0 0,-1 11 237 0 0,0 0-46 0 0,2-6-192 0 0,0 0-41 0 0,0-1-75 0 0,1-1-40 0 0,0 0-43 0 0,0 0-50 0 0,-2 1 56 0 0,1-10-60 0 0,0 0 0 0 0,1 0 0 0 0,-1 0 1 0 0,1 0-1 0 0,0 1 0 0 0,0-1 0 0 0,0 0 0 0 0,0 0 0 0 0,0 0 1 0 0,0 0-1 0 0,0 0 0 0 0,1 0 0 0 0,-1 0 0 0 0,1 0-10 0 0,1 2-4 0 0,-1-3-68 0 0,-1-1-74 0 0,0 0-118 0 0,0 0-282 0 0,0 0-486 0 0,0 0 613 0 0,0 0 32 0 0,0 0-55 0 0,0 0 168 0 0,0 0-42 0 0,0 0-45 0 0,0 0-43 0 0,0 0-38 0 0,0 0-35 0 0,0 0-297 0 0,0 0-59 0 0,0 0-45 0 0,0 0-33 0 0,0 0-1617 0 0,0 0-1413 0 0</inkml:trace>
  <inkml:trace contextRef="#ctx0" brushRef="#br0" timeOffset="155">14322 7168 15696 0 0,'0'0'356'0'0,"0"0"-169"0"0,0 0-44 0 0,0 0 34 0 0,0-1-103 0 0,0 0-17 0 0,0 1 0 0 0,0-1 48 0 0,0 1 107 0 0,0-1-61 0 0,0 1 35 0 0,0 0-393 0 0,0 0 48 0 0,0 0 52 0 0,0-1 35 0 0,0 1 26 0 0,0-1 111 0 0,0 0 90 0 0,0-1 219 0 0,-1-4 690 0 0,1 4-769 0 0,0 1-184 0 0,0 0-42 0 0,0 0-49 0 0,0 0-56 0 0,0 0-68 0 0,0 0-74 0 0,-1 0-82 0 0,1 1-90 0 0,0-1-98 0 0,0 1-105 0 0,0 0-114 0 0,-1 0-120 0 0,1 0-499 0 0,0 0-36 0 0,0 0-2770 0 0</inkml:trace>
  <inkml:trace contextRef="#ctx0" brushRef="#br0" timeOffset="156">14503 7125 12032 0 0,'0'0'356'0'0,"1"0"-130"0"0,-1-1-104 0 0,2 0 22 0 0,-2 1-52 0 0,1-1 102 0 0,-1 1 212 0 0,0 0 379 0 0,0 0 42 0 0,0 0-15 0 0,2 2-366 0 0,-1-1-52 0 0,1 2 126 0 0,1-1-104 0 0,-2 0-89 0 0,1 0-73 0 0,0 0-73 0 0,-1 0-34 0 0,3 6 245 0 0,-3-3-194 0 0,1 6 234 0 0,0 0-70 0 0,-1 2-61 0 0,-1-1-54 0 0,0 3-8 0 0,-1 0-52 0 0,0 2-10 0 0,-2 6 41 0 0,-2 14 30 0 0,2-1-81 0 0,-1 0-87 0 0,0 0-90 0 0,1-14 10 0 0,0 2 0 0 0,-2 0 0 0 0,0 3 0 0 0,0-5-2 0 0,1 12 46 0 0,3-19-3 0 0,-2 1 0 0 0,-1 6-41 0 0,3-14-37 0 0,1 4 22 0 0,0-4-19 0 0,0-1-64 0 0,-2-2-22 0 0,0-1-58 0 0,1-3-168 0 0,1-1-7 0 0,0 0 105 0 0,0 0-17 0 0,0 0-131 0 0,0 0 30 0 0,0 0-36 0 0,2 2-1046 0 0,9 6-57 0 0</inkml:trace>
  <inkml:trace contextRef="#ctx0" brushRef="#br0" timeOffset="157">14765 7355 11664 0 0,'0'0'264'0'0,"0"0"34"0"0,0 0 21 0 0,0 0-133 0 0,0 0-89 0 0,0 0 5 0 0,0 0 9 0 0,0 0 86 0 0,0 0 217 0 0,0 0 386 0 0,0 0 37 0 0,0 0-458 0 0,0 0-84 0 0,0 0-75 0 0,1 0-62 0 0,-1 1-58 0 0,0-1-35 0 0,1 0-25 0 0,1 3 34 0 0,-1-2-8 0 0,-1 0 49 0 0,3 4 343 0 0,-2 5 368 0 0,0-4-362 0 0,0-3-193 0 0,0 1-83 0 0,0-1-42 0 0,1 0 141 0 0,-1 1-33 0 0,1 5 163 0 0,-2-2-172 0 0,0 0-46 0 0,0 7 98 0 0,1 5 57 0 0,-1-8-180 0 0,0 0-38 0 0,-1 12 45 0 0,1-2-94 0 0,-1-15-70 0 0,1 1-1 0 0,1-1 1 0 0,-1 0-1 0 0,1 0 1 0 0,0 0 0 0 0,2 4-17 0 0,-1 2 5 0 0,0 7 52 0 0,-1-2-37 0 0,-1-15-19 0 0,0-1-1 0 0,0 0 1 0 0,0 0-1 0 0,0 1 0 0 0,0-1 1 0 0,0 0-1 0 0,-1 0 1 0 0,1 1-1 0 0,0-1 0 0 0,-1 0 1 0 0,0 1-1 0 0,-1 4-35 0 0,0-3-28 0 0,1 0-42 0 0,0-2-101 0 0,1-1-219 0 0,0 0 36 0 0,0 0 82 0 0,0 0 70 0 0,0 0 56 0 0,0 1 10 0 0,-1-1-160 0 0,0 1 143 0 0,1 0-64 0 0,-1-1 85 0 0,1 0-34 0 0,-1 1-129 0 0,1-1-42 0 0,-1 1-36 0 0,1-1-35 0 0,-1 1-276 0 0,-1 0-56 0 0,0 1-895 0 0,-1 0-687 0 0,-3 2-1319 0 0,6-4 3664 0 0</inkml:trace>
  <inkml:trace contextRef="#ctx0" brushRef="#br0" timeOffset="158">14939 7237 14944 0 0,'0'0'340'0'0,"0"0"50"0"0,0 0 24 0 0,0 0-177 0 0,0 0-114 0 0,0 0 90 0 0,0 0 19 0 0,0 0-55 0 0,0 0-47 0 0,0 1-38 0 0,-1-1 6 0 0,0 3 1 0 0,0-2-17 0 0,1-1 61 0 0,0 1-19 0 0,0-1 34 0 0,0 1 38 0 0,0-1 43 0 0,-1 6 284 0 0,-1-1-92 0 0,0 1-42 0 0,1 4 147 0 0,3 1 117 0 0,0 0-74 0 0,0 4 58 0 0,1-1-126 0 0,0 0-127 0 0,1-1-128 0 0,1 17 169 0 0,-4-16-254 0 0,2 0-70 0 0,-1-5-75 0 0,-1 1-1 0 0,0 0 1 0 0,-1-1-1 0 0,0 1 1 0 0,0-1-1 0 0,-1 1 1 0 0,-1 0-1 0 0,0 2-25 0 0,0 5 24 0 0,-1 1-8 0 0,2-14-9 0 0,0 0 0 0 0,0 1-1 0 0,1-1 1 0 0,-1 0 0 0 0,1 1 0 0 0,0-1 0 0 0,1 3-7 0 0,-1-4-47 0 0,0 0-93 0 0,0 0-86 0 0,-1 0-81 0 0,0-1-76 0 0,0 1-71 0 0,0-1-66 0 0,0 1-60 0 0,0-1 13 0 0,0 0-41 0 0,0 1-36 0 0,0-1-33 0 0,0 4-763 0 0,1 0-87 0 0,0-6 185 0 0,0 0-35 0 0,0 0-2879 0 0</inkml:trace>
  <inkml:trace contextRef="#ctx0" brushRef="#br0" timeOffset="159">14865 7309 14424 0 0,'0'0'330'0'0,"0"0"45"0"0,0 0 18 0 0,0 0-162 0 0,0 0-111 0 0,0 0-34 0 0,2 0-51 0 0,2 0-2 0 0,-2 0 44 0 0,7 0 666 0 0,-1 0-94 0 0,0 0-86 0 0,0 0-79 0 0,-1 1-119 0 0,0-1-50 0 0,0 0-46 0 0,0 0-40 0 0,7 0 126 0 0,0-1-102 0 0,3 0 87 0 0,16-2 248 0 0,-16 1-343 0 0,0 0-37 0 0,-1-1-43 0 0,0 1-46 0 0,0-1-49 0 0,0-1-55 0 0,19-8 50 0 0,-29 8-98 0 0,2 0-51 0 0,-4 2 63 0 0,0 0-47 0 0,-1 2-104 0 0,-2 1-57 0 0,-2 4-280 0 0,-1 1 227 0 0,0-2 167 0 0,1 1 66 0 0,-1-1 81 0 0,1 1 99 0 0,1-4-139 0 0,-1 1 1 0 0,0 0-1 0 0,1-1 1 0 0,-1 1-1 0 0,0-1 1 0 0,1 1-1 0 0,-1-1 0 0 0,0 0 1 0 0,0 1-1 0 0,0-1 1 0 0,0 0-1 0 0,-2 1 8 0 0,2 0-7 0 0,-1 0 0 0 0,0-1 0 0 0,1 1 0 0 0,0 0 0 0 0,-1 0 0 0 0,1 1 0 0 0,0-1 0 0 0,0 0 0 0 0,-1 2 7 0 0,-9 21 0 0 0,9-22 0 0 0,0 1 0 0 0,0-1 0 0 0,1 0 0 0 0,-1 1 0 0 0,1-1 0 0 0,0 0 0 0 0,0 1 0 0 0,0 0 0 0 0,1-1 0 0 0,-1 1 0 0 0,1 0 0 0 0,0-1 0 0 0,0 4 0 0 0,0-6 1 0 0,0 1-1 0 0,0-1 1 0 0,-1 1-1 0 0,1-1 1 0 0,0 1-1 0 0,0-1 1 0 0,-1 1-1 0 0,1-1 1 0 0,-1 1 0 0 0,1-1-1 0 0,-1 1 0 0 0,-3 9 50 0 0,4-11-45 0 0,0 1 1 0 0,0-1-1 0 0,0 1 0 0 0,0 0 0 0 0,0-1 0 0 0,0 1 1 0 0,0-1-1 0 0,1 1 0 0 0,-1-1 0 0 0,0 1 0 0 0,0-1 1 0 0,0 1-1 0 0,1-1 0 0 0,-1 0 0 0 0,0 1 1 0 0,0-1-1 0 0,1 1 0 0 0,-1-1 0 0 0,0 1 0 0 0,1-1-5 0 0,1 2 60 0 0,0-1 0 0 0,-1 1 0 0 0,1-1 0 0 0,0 1 0 0 0,0-1-1 0 0,0 0 1 0 0,2 1-60 0 0,16 2 308 0 0,0-6-90 0 0,-1-6-70 0 0,3-6-35 0 0,-18 11-95 0 0,0-1 0 0 0,-1 1 0 0 0,0-1 0 0 0,1 1 0 0 0,-1-1 1 0 0,0 0-1 0 0,-1 0 0 0 0,1-1 0 0 0,-1 1 0 0 0,1-3-18 0 0,0 0 5 0 0,1 0 0 0 0,-1 0-1 0 0,5-5-4 0 0,8-19-1 0 0,-12 24 1 0 0,0-1 0 0 0,0 1 0 0 0,0-1 0 0 0,1 2 0 0 0,1-2 0 0 0,2-2 0 0 0,-4 6 0 0 0,-4 4 0 0 0,1-1 0 0 0,-1 1 0 0 0,0 0 0 0 0,1-1 0 0 0,-1 1 0 0 0,1 0 0 0 0,-1 0 0 0 0,0 0 0 0 0,1-1 0 0 0,-1 1 0 0 0,1 0 0 0 0,-1 0 0 0 0,1 0 0 0 0,-1 0 0 0 0,1 0 0 0 0,-1 0 0 0 0,1 0 0 0 0,-1 0 0 0 0,1 0 0 0 0,-1 0 0 0 0,1 0 0 0 0,-1 0 0 0 0,0 0 0 0 0,1 0 0 0 0,-1 0 0 0 0,1 1 0 0 0,-1-1 0 0 0,1 0 0 0 0,-1 0 0 0 0,1 0 0 0 0,-1 1 0 0 0,0-1 0 0 0,1 0 0 0 0,-1 1 0 0 0,0-1 0 0 0,1 0 0 0 0,-1 1 0 0 0,0-1 0 0 0,1 0 0 0 0,-1 1 0 0 0,0-1 0 0 0,0 1 0 0 0,1-1 0 0 0,-1 0 0 0 0,0 1 0 0 0,0-1 0 0 0,0 1 0 0 0,0-1 0 0 0,1 1 0 0 0,-1-1 0 0 0,0 1 0 0 0,0-1 0 0 0,0 1 0 0 0,0-1 0 0 0,0 1 0 0 0,0 0 0 0 0,2 8 0 0 0,-1 1 0 0 0,0 0 0 0 0,-1 0 0 0 0,1-1 0 0 0,-2 1 0 0 0,0 2 0 0 0,0 15 0 0 0,0-7 0 0 0,-1 0 0 0 0,-1 0 0 0 0,-1 0 0 0 0,-3 8 0 0 0,-4 18 14 0 0,-3 13 97 0 0,-2 4 31 0 0,11-37-72 0 0,-6 13-11 0 0,1-2 36 0 0,5-20-5 0 0,-1-1 0 0 0,-7 15-90 0 0,5-14 73 0 0,2-1 38 0 0,0-3-47 0 0,0-1 35 0 0,-10 10 186 0 0,-7 1 165 0 0,19-20-356 0 0,-1-1 0 0 0,1 1 0 0 0,0-1 1 0 0,-1 1-1 0 0,1-1 0 0 0,-1-1 1 0 0,1 1-1 0 0,-4 0-94 0 0,-2-1 178 0 0,7-2-105 0 0,0 0 0 0 0,0 1 0 0 0,0-1 0 0 0,0-1 0 0 0,0 1 0 0 0,1 0 1 0 0,-1-1-1 0 0,-1 0-73 0 0,-7-5 224 0 0,0 1-57 0 0,2 1-84 0 0,-12-5 102 0 0,16 8-118 0 0,1 0-1 0 0,0-1 1 0 0,0 0-1 0 0,0 0 1 0 0,-1-2-67 0 0,3 3 39 0 0,-1 0 0 0 0,1-1 0 0 0,0 0 1 0 0,0 1-1 0 0,0-1 0 0 0,1 0 0 0 0,-1 0 1 0 0,1 0-40 0 0,-6-19 152 0 0,4 13-98 0 0,0 2-36 0 0,-1-4-8 0 0,7-1 40 0 0,-2 1-34 0 0,0 3-33 0 0,2 1-72 0 0,-1 5-190 0 0,0 0 99 0 0,0 0 84 0 0,0 0 68 0 0,0 0 55 0 0,1 0 38 0 0,5-4 255 0 0,-4 3-218 0 0,0 0-75 0 0,-2 2-55 0 0,0 0-35 0 0,0-1-63 0 0,1 1-63 0 0,-1-1-74 0 0,1 1-80 0 0,0 0-124 0 0,0-1-112 0 0,-1 1-124 0 0,0 1 303 0 0,-1-1-35 0 0,1 1-36 0 0,-1-1-38 0 0,0 1-37 0 0,1-1-40 0 0,-1 1-42 0 0,0 0-41 0 0,1 0-45 0 0,-1-1-44 0 0,3 1-726 0 0,0-1-39 0 0,1 1-343 0 0,3-1-977 0 0,-8 1 2645 0 0</inkml:trace>
  <inkml:trace contextRef="#ctx0" brushRef="#br0" timeOffset="160">16239 7010 11544 0 0,'0'0'264'0'0,"0"0"34"0"0,0 0 20 0 0,0 0-41 0 0,1-1-209 0 0,1-1-40 0 0,1-3 157 0 0,-3 0 114 0 0,-1 5-212 0 0,1-1 541 0 0,0 1 32 0 0,0 0-305 0 0,0-1-75 0 0,0 1-66 0 0,0-1-54 0 0,-1-1 36 0 0,-1-4 68 0 0,1 4-118 0 0,0 1 83 0 0,1 0-41 0 0,-1 0 46 0 0,1 1 53 0 0,0-1 58 0 0,-3-1-152 0 0,1 1 46 0 0,-3-2 237 0 0,-8 2 734 0 0,10 2-888 0 0,-1 0-55 0 0,0 0-90 0 0,0 0-74 0 0,1 1-85 0 0,0 0-99 0 0,-3 1 219 0 0,0 0-54 0 0,-5 3 57 0 0,0 1 75 0 0,9-6-195 0 0,1 0 1 0 0,0-1-1 0 0,-1 1 1 0 0,1 0-1 0 0,0 0 0 0 0,0 0 1 0 0,0 0-1 0 0,0 0 1 0 0,0 0-1 0 0,0 0 0 0 0,0 0 1 0 0,0 0-1 0 0,0 0 1 0 0,1 1-1 0 0,-1-1 0 0 0,0 0-21 0 0,-2 6 115 0 0,-1-3-58 0 0,3-3-50 0 0,1 0 1 0 0,-1-1 0 0 0,0 1 0 0 0,1 0-1 0 0,-1 0 1 0 0,1 0 0 0 0,-1 0 0 0 0,1 0-1 0 0,-1 0 1 0 0,1 0 0 0 0,0 0 0 0 0,-1 0-1 0 0,1 0-7 0 0,-3 20 90 0 0,0 0-1 0 0,1 0 1 0 0,1 3-90 0 0,1-6 103 0 0,0 1 44 0 0,0 2 13 0 0,1-1-49 0 0,0 24 101 0 0,-1-29-112 0 0,-1 1 33 0 0,0-3-13 0 0,3 7 126 0 0,-1-8-129 0 0,0-1-38 0 0,-1-4-60 0 0,-1 1-33 0 0,-3 50 9 0 0,2 81 88 0 0,2-130-83 0 0,-1 4 64 0 0,-2 20 256 0 0,2-29-353 0 0,0-1-66 0 0,-1 0-82 0 0,0 0-95 0 0,0-1-109 0 0,0 0-123 0 0,1-1 204 0 0,0 0-37 0 0,0 0-37 0 0,-1-1-41 0 0,2 1 74 0 0,0-1-50 0 0,0 0-47 0 0,0 0-40 0 0,-1 0-310 0 0,1 0-69 0 0,0 0-53 0 0,0 0-40 0 0,0 0-357 0 0,0 0-36 0 0,0 0-2813 0 0</inkml:trace>
  <inkml:trace contextRef="#ctx0" brushRef="#br0" timeOffset="161">15760 7438 11720 0 0,'0'0'264'0'0,"0"0"34"0"0,0 0 22 0 0,0 0-130 0 0,0 0-92 0 0,0-1-27 0 0,0 1-43 0 0,0-2 2 0 0,0 1 44 0 0,0 0 78 0 0,0 1 179 0 0,0 0 21 0 0,0-1-64 0 0,0 1-57 0 0,1-1-48 0 0,0-1 59 0 0,3-4 159 0 0,-4 5-287 0 0,1 0 36 0 0,4-4 359 0 0,0 0-64 0 0,0 0-62 0 0,1 1-56 0 0,0 0-51 0 0,1 1-47 0 0,-1 0-43 0 0,1 0-37 0 0,5-1 21 0 0,-1 0-66 0 0,3 0-40 0 0,8-1-26 0 0,-4 0 19 0 0,-6 2 36 0 0,58-12-45 0 0,-22 5-21 0 0,-18 2-38 0 0,-11 3 22 0 0,0 0 45 0 0,4 1 56 0 0,13 0 109 0 0,-36 3-224 0 0,8 1 22 0 0,0-1 87 0 0,0 1 101 0 0,3 1 191 0 0,-2 4-15 0 0,-3 1-200 0 0,-2 0-108 0 0,0 2-95 0 0,-2-4 36 0 0,0 2-27 0 0,-1 0 35 0 0,1 5 58 0 0,2 8 377 0 0,-1-7-231 0 0,-1-4-162 0 0,0 2-94 0 0,-1-5-30 0 0,1 1-32 0 0,-1 1-36 0 0,1 0-40 0 0,0 1 177 0 0,-1-7 42 0 0,0 0-1 0 0,1 0 77 0 0,-1 0-3 0 0,0 0-76 0 0,1-2-45 0 0,0 0-47 0 0,25-25-63 0 0,-11 8 118 0 0,-7 9 34 0 0,-1 0 33 0 0,1 0 38 0 0,0 0 43 0 0,-2 2-102 0 0,0 0-42 0 0,6-7-88 0 0,-4 3-47 0 0,0 1-38 0 0,-4 6 47 0 0,0-1 0 0 0,0 1 0 0 0,0-1-1 0 0,1 1 1 0 0,0 0 109 0 0,-3 3-180 0 0,-1-1 42 0 0,1 1 14 0 0,0-1 55 0 0,0 0 46 0 0,0 0 39 0 0,1 0 48 0 0,7-3 225 0 0,-7 3-191 0 0,0 1-62 0 0,0-1-74 0 0,-1 2-28 0 0,-1-1-40 0 0,1 1-43 0 0,-1-1-50 0 0,1 1-53 0 0,-1 0-58 0 0,1 0-64 0 0,-1 0-69 0 0,1 1-72 0 0,0-1-79 0 0,-1 1-83 0 0,1-1-88 0 0,0 1-93 0 0,0 0-97 0 0,-1 1-103 0 0,1-1-108 0 0,-2-1-870 0 0,0 1-1142 0 0</inkml:trace>
  <inkml:trace contextRef="#ctx0" brushRef="#br0" timeOffset="162">16578 7390 7728 0 0,'0'0'225'0'0,"-1"0"-42"0"0,0 1-100 0 0,-4 1-72 0 0,3-1 20 0 0,1 0 37 0 0,-3 1 320 0 0,-1 1 50 0 0,-7 6 1027 0 0,5-3-628 0 0,2-3-343 0 0,1 0-143 0 0,0-1-71 0 0,-4 3 516 0 0,0 2-77 0 0,0 2-74 0 0,1 0-75 0 0,1 1-72 0 0,1 1-73 0 0,1-2-72 0 0,1 0-70 0 0,3 0-82 0 0,4-1-60 0 0,-3-7-124 0 0,1 1 1 0 0,-1-1 0 0 0,1 0 0 0 0,-1 0-1 0 0,1 1 1 0 0,0-1 0 0 0,-1 0 0 0 0,1-1-1 0 0,0 1-17 0 0,27 9 128 0 0,-19-8-43 0 0,-7-1-47 0 0,1-1-21 0 0,-1 0 0 0 0,1 0 0 0 0,0-1 0 0 0,0 1 0 0 0,0-1-1 0 0,-1 0 1 0 0,1 0 0 0 0,3-1-17 0 0,16-6 52 0 0,-14 4-19 0 0,1 0 0 0 0,-1-1 0 0 0,0 0 0 0 0,0-1 0 0 0,1-1-33 0 0,8-12 152 0 0,-17 18-136 0 0,0-1-1 0 0,0 0 0 0 0,0 0 0 0 0,0 0 0 0 0,-1 0 0 0 0,1 0 0 0 0,0 0 0 0 0,-1 0 0 0 0,0 0 1 0 0,1 0-1 0 0,-1 0 0 0 0,0 0 0 0 0,0 0 0 0 0,0 0 0 0 0,0 0 0 0 0,-1 0 0 0 0,1 0 0 0 0,0 0 1 0 0,-1 0-1 0 0,0 0 0 0 0,1 0 0 0 0,-1 0 0 0 0,0 1 0 0 0,0-1 0 0 0,0 0 0 0 0,0 0-15 0 0,-4-5 59 0 0,-1-1 0 0 0,1 1-1 0 0,-1 0 1 0 0,-1 1 0 0 0,-1-3-59 0 0,1 3 41 0 0,-16-13 26 0 0,19 17-66 0 0,0 0 0 0 0,-1 0 0 0 0,1 0 0 0 0,-1 0-1 0 0,0 1 1 0 0,0-1-1 0 0,2 1 54 0 0,2 1-34 0 0,-1-2-78 0 0,3 0-113 0 0,1 0-99 0 0,1 1-5 0 0,0 0-43 0 0,1-1-223 0 0,0 1-52 0 0,-3 1 164 0 0,0 0 154 0 0,-1 0-38 0 0,2-1-414 0 0,-1 1 108 0 0,0-1-53 0 0,1 1-783 0 0,1 0-612 0 0,0 0-1167 0 0</inkml:trace>
  <inkml:trace contextRef="#ctx0" brushRef="#br0" timeOffset="163">16826 7321 9184 0 0,'0'0'208'0'0,"0"0"23"0"0,0 2-80 0 0,1 0-60 0 0,1 5 56 0 0,-1-4-58 0 0,1 2-30 0 0,0 12-97 0 0,-1-9 94 0 0,-1-4 28 0 0,0 0 51 0 0,1 0 62 0 0,-1-1 73 0 0,2 12 740 0 0,-2 8 570 0 0,0-7-487 0 0,1-1-96 0 0,-1-4-174 0 0,-5 6 286 0 0,1 7 373 0 0,3-20-1292 0 0,0-7 19 0 0,0-3-67 0 0,0 3-121 0 0,1 0-48 0 0,2-16 96 0 0,2 1-91 0 0,4-4-86 0 0,8-8-117 0 0,-10 21 130 0 0,0 1 36 0 0,-2 5 44 0 0,-1 0-1 0 0,0 0 1 0 0,1 0-1 0 0,0 0 1 0 0,-1 1 0 0 0,1-1-1 0 0,0 1 1 0 0,0 0-1 0 0,1 0 16 0 0,-3 3-84 0 0,1 1 41 0 0,6 6 27 0 0,-9-7 12 0 0,4 4-5 0 0,0-1 0 0 0,-1 1 0 0 0,0 0 0 0 0,0 1 1 0 0,0-1-1 0 0,-1 0 0 0 0,0 1 0 0 0,1 1 9 0 0,5 20 51 0 0,-4-13 16 0 0,-1 0 33 0 0,0 1 44 0 0,0-2 47 0 0,1 2 143 0 0,-2 0 53 0 0,1 1 84 0 0,1 0 55 0 0,-4-15-262 0 0,1 5 530 0 0,-1-6-645 0 0,0 0-56 0 0,-1-2-73 0 0,1-2-92 0 0,1-13 175 0 0,3 1-67 0 0,1-1-55 0 0,2 0-44 0 0,3-2-52 0 0,16-21-219 0 0,-24 37 312 0 0,0 0-1 0 0,0 1 1 0 0,0 0-1 0 0,1-1 1 0 0,-1 1-1 0 0,1 0 1 0 0,0 0-1 0 0,0 0 1 0 0,-1 0 0 0 0,1 1-1 0 0,3-2 23 0 0,-3 2-16 0 0,1 0 1 0 0,-1 0-1 0 0,0 0 0 0 0,1 1 0 0 0,-1-1 1 0 0,1 1-1 0 0,-1 0 0 0 0,1 0 1 0 0,-1 0-1 0 0,2 0 16 0 0,0 1-9 0 0,-1 0 0 0 0,0 0 0 0 0,0 0 0 0 0,0 0 1 0 0,0 1-1 0 0,0-1 0 0 0,0 1 0 0 0,2 1 9 0 0,-2 0 1 0 0,-1-1 1 0 0,1 1-1 0 0,-1 0 1 0 0,1-1-1 0 0,-1 2 1 0 0,0-1-1 0 0,0 0 0 0 0,1 2-1 0 0,6 11 59 0 0,-1 0 57 0 0,-3 0 51 0 0,-2 1 43 0 0,2 1 11 0 0,-5-16-197 0 0,-1 0 1 0 0,1-1 0 0 0,0 1-1 0 0,-1 0 1 0 0,1 0-1 0 0,-1-1 1 0 0,0 1 0 0 0,1 0-1 0 0,-1 0 1 0 0,0 0 0 0 0,0-1-1 0 0,0 1 1 0 0,-1 0 0 0 0,1 1-25 0 0,-1 7 52 0 0,1 7 44 0 0,0-15-56 0 0,0-2-118 0 0,0 0-12 0 0,0 0-21 0 0,0 0-122 0 0,0 0-58 0 0,0 0-12 0 0,1 0 53 0 0,0 0 77 0 0,-1 0 65 0 0,1 0 53 0 0,0 1 56 0 0,0 1 165 0 0,-1-2-173 0 0,1 1-95 0 0,-1-1 3 0 0,0 1-39 0 0,1-1-42 0 0,-1 0-49 0 0,1 0-158 0 0,-1 1-105 0 0,1-1-117 0 0,-1 0 258 0 0,1 0-34 0 0,-1 0-73 0 0,0 0-65 0 0,0 0-56 0 0,0 0-51 0 0,0 0-181 0 0,0 0-50 0 0,0 0-220 0 0,0 0-593 0 0</inkml:trace>
  <inkml:trace contextRef="#ctx0" brushRef="#br0" timeOffset="164">17880 7036 15720 0 0,'0'0'356'0'0,"1"0"-161"0"0,-1 0-49 0 0,0 0-41 0 0,0 0-36 0 0,1-1-11 0 0,1 0-68 0 0,-2 1 40 0 0,1-1 48 0 0,0 1 71 0 0,-1 0 88 0 0,1 1 108 0 0,-1-1-125 0 0,0 0 33 0 0,1 4-117 0 0,1 0 0 0 0,-1 0 0 0 0,-1 0 0 0 0,1 0 0 0 0,0 0-1 0 0,-1 0 1 0 0,0 2-136 0 0,0 13 425 0 0,-1 1-44 0 0,-1-5-111 0 0,2-1-41 0 0,-1 16 171 0 0,0-1-74 0 0,-1-4-111 0 0,2-1-41 0 0,0 0-38 0 0,1 0-35 0 0,1-2-35 0 0,4 33-33 0 0,-1-32 12 0 0,-3-14-45 0 0,2 11 60 0 0,-1-6-74 0 0,-2-7-42 0 0,1 0-47 0 0,-1-5 123 0 0,-1 0-42 0 0,0 0-39 0 0,0 0-33 0 0,0 3-180 0 0,0-2-85 0 0,0 1-134 0 0,0-3-71 0 0</inkml:trace>
  <inkml:trace contextRef="#ctx0" brushRef="#br0" timeOffset="165">17845 7306 11168 0 0,'0'0'330'0'0,"0"0"-8"0"0,0 0-130 0 0,0 0-53 0 0,0 0 146 0 0,0 0 259 0 0,0 0 28 0 0,0 0-4 0 0,0 0-34 0 0,0 0-12 0 0,1 0-2 0 0,16 1 316 0 0,-9 1-469 0 0,1-1-43 0 0,0 1-24 0 0,1-1-61 0 0,0 0-68 0 0,0 0-73 0 0,9-2 135 0 0,-1-2-100 0 0,0 0-94 0 0,-1-2-92 0 0,0-2-88 0 0,0 0-86 0 0,0-1-80 0 0,-1-1-79 0 0,0-1-75 0 0,0-1-71 0 0,-1 0-69 0 0,1 0-64 0 0,-2 0-61 0 0,1-1-58 0 0,-1 1-54 0 0,0-1-52 0 0,0 1-95 0 0,15-15-1052 0 0,-18 15 1257 0 0,-6 6 500 0 0,0 1 32 0 0,-1-1 40 0 0,1 1 42 0 0,0 0 50 0 0,-1 0 54 0 0,1-1 59 0 0,0 1 65 0 0,-4 4 40 0 0,-1-1 66 0 0,1 1 59 0 0,-1-1 53 0 0,1 1 45 0 0,-1-1 40 0 0,1 1 455 0 0,0-1 1356 0 0,-1 1-1293 0 0,0 0-438 0 0,0 1-46 0 0,0-1-54 0 0,0 0-66 0 0,0 1-113 0 0,0-1-51 0 0,0 1-54 0 0,0-1-59 0 0,0 1-65 0 0,0-1-68 0 0,0 1-73 0 0,0 0-78 0 0,-1 4 690 0 0,1 0-38 0 0,0-1-36 0 0,-1 1-33 0 0,0 5 215 0 0,0-1-95 0 0,0-1-131 0 0,0 0-34 0 0,-1 16 438 0 0,-1 16 144 0 0,-2-13-249 0 0,1-3-34 0 0,0 0 40 0 0,-1 10 144 0 0,2-15-345 0 0,2-7-175 0 0,0-2-31 0 0,-1-1-76 0 0,1 0-48 0 0,-1 16 28 0 0,1-16-34 0 0,1 1 34 0 0,0-9-7 0 0,10-4-30 0 0,-1-3-35 0 0,6-13-48 0 0,-3 4-27 0 0,-8 11 17 0 0,7-6 11 0 0,1 4-45 0 0,-11 5 63 0 0,1 1 0 0 0,-1 0 0 0 0,0-1 0 0 0,0 1 0 0 0,0 0 1 0 0,1 0-1 0 0,-1 0 0 0 0,0 0 0 0 0,0 0 0 0 0,0 0 0 0 0,1 0 1 0 0,-1 0-1 0 0,0 0 0 0 0,0 0 0 0 0,1 1 9 0 0,0 0-8 0 0,-1-1-1 0 0,1 1 1 0 0,-1 0-1 0 0,1 0 1 0 0,0 0 0 0 0,-1 0-1 0 0,0 0 1 0 0,1 0-1 0 0,-1 0 1 0 0,0 1 8 0 0,4 3-14 0 0,-1 0 0 0 0,0 1 0 0 0,-1 0 0 0 0,1 0 0 0 0,0 1 14 0 0,0 1-5 0 0,26 36-49 0 0,-23-35 64 0 0,1 0 1 0 0,1-1-1 0 0,5 6-10 0 0,-8-9 21 0 0,0-1 0 0 0,1 0 1 0 0,-1 0-1 0 0,1 0 0 0 0,-1-1 0 0 0,3 1-21 0 0,-4-2 26 0 0,0 0 0 0 0,-1-1 0 0 0,1 0 0 0 0,0 0 0 0 0,0 0 0 0 0,1-1 0 0 0,-1 1 0 0 0,0-1 0 0 0,3-1-26 0 0,-3 1 34 0 0,1-1-1 0 0,-1 0 0 0 0,0 0 0 0 0,0-1 1 0 0,2 0-34 0 0,-2 0 18 0 0,0 0-1 0 0,0-1 1 0 0,0 0 0 0 0,4-2-18 0 0,15-17-17 0 0,-5-5-79 0 0,-17 23 54 0 0,0-1 0 0 0,0 0 0 0 0,0 0 0 0 0,1-5 42 0 0,-2 5-47 0 0,-1 0 1 0 0,1 0-1 0 0,-1 1 1 0 0,0-1-1 0 0,0-3 47 0 0,0 4-48 0 0,-1-1 0 0 0,0 1-1 0 0,0-1 1 0 0,0 1 0 0 0,0 0 0 0 0,-1-1 48 0 0,0 0-57 0 0,0 1 1 0 0,0-1 0 0 0,-1 1-1 0 0,0 0 1 0 0,0 0-1 0 0,0 0 57 0 0,2 2-12 0 0,0 1 1 0 0,0 0-1 0 0,-1 0 0 0 0,1-1 0 0 0,0 1 0 0 0,-1 0 0 0 0,1 0 0 0 0,0 0 0 0 0,-1 1 0 0 0,1-1 0 0 0,-1 0 1 0 0,1 0-1 0 0,-1 1 0 0 0,0-1 0 0 0,1 1 0 0 0,-1 0 0 0 0,1-1 0 0 0,-2 1 12 0 0,1 0-8 0 0,0 0 0 0 0,1 0 0 0 0,-1 1 0 0 0,0-1 0 0 0,0 0 0 0 0,0 1 0 0 0,1-1 0 0 0,-1 1 0 0 0,0 0 0 0 0,1 0 0 0 0,-1-1 0 0 0,0 1 0 0 0,1 0 0 0 0,-2 1 8 0 0,0 0-6 0 0,1 1 1 0 0,0-1-1 0 0,-1 0 0 0 0,1 1 1 0 0,0-1-1 0 0,1 1 0 0 0,-1-1 6 0 0,0 1-1 0 0,1 0-1 0 0,-1-1 0 0 0,1 1 1 0 0,0 0-1 0 0,0-1 1 0 0,0 1-1 0 0,0 0 0 0 0,0 0 1 0 0,1 0-1 0 0,0 0 0 0 0,-1 2 2 0 0,2 1 0 0 0,-1 0 0 0 0,1 0-1 0 0,1 0 1 0 0,-1 0 0 0 0,1 0 0 0 0,0 0-1 0 0,0-1 1 0 0,1 1 0 0 0,0-1-1 0 0,0 0 1 0 0,0 1 0 0 0,0-1-1 0 0,1 0 1 0 0,0-1 0 0 0,0 1-1 0 0,0-1 1 0 0,1 1 0 0 0,4 3 3 0 0,-1-1 0 0 0,1 0 0 0 0,0-1 0 0 0,0 0 0 0 0,3 1-3 0 0,27 10 50 0 0,-34-15-268 0 0,-1-1 85 0 0,0 0 73 0 0,1 0 62 0 0,-1 0 47 0 0,0 0 36 0 0,15 2 449 0 0,-13-3-443 0 0,-1 0-92 0 0,-1 1-57 0 0,-1-1-52 0 0,1 0-58 0 0,-1 0-65 0 0,1 0-98 0 0,-1 0-92 0 0,1-1-100 0 0,0 1-109 0 0,0 0-118 0 0,-1 0-126 0 0,-1 0 388 0 0,0-1-35 0 0,0 1-36 0 0,0 0-37 0 0,1 0-596 0 0,-1 0-33 0 0,6 0-2568 0 0</inkml:trace>
  <inkml:trace contextRef="#ctx0" brushRef="#br0" timeOffset="166">18100 7358 8376 0 0,'0'0'190'0'0,"0"0"28"0"0,0 0 8 0 0,1-1-28 0 0,0 0-136 0 0,-1 1 30 0 0,1-1 95 0 0,-1 1 214 0 0,-1 0 21 0 0,1 0-71 0 0,-1 0-63 0 0,0-1-53 0 0,-1 0-10 0 0,1 1-50 0 0,-4-4 212 0 0,2 3-148 0 0,2 0-24 0 0,0 1 17 0 0,0-1 61 0 0,-7-1 688 0 0,0 0-114 0 0,-1 0-104 0 0,1 1-93 0 0,1 1-222 0 0,0 0-42 0 0,0 0-37 0 0,-1 0-33 0 0,-6 0 253 0 0,0 1-78 0 0,-19 0 599 0 0,23-1-783 0 0,-1-1-88 0 0,3 0-108 0 0,0 1-32 0 0,-8-2 26 0 0,-1 0-45 0 0,-36 0 66 0 0,32 2-33 0 0,0-1-1 0 0,-3-2-112 0 0,18 2-18 0 0,-2 1 34 0 0,-1-1-22 0 0,3 0-74 0 0,1-1-65 0 0,-1 1-97 0 0,6 1-40 0 0,0 0 87 0 0,0 0 78 0 0,0 0 68 0 0,-1 0 53 0 0,1-1 35 0 0,0 1 125 0 0,-2 0 643 0 0,2 0-684 0 0,0 0-52 0 0,-1 0-69 0 0,1 0-87 0 0,-1-1-105 0 0,1 1-120 0 0,0 0-82 0 0,0 0-121 0 0,-1 0 207 0 0,1 0-35 0 0,0 0-35 0 0,0 0-39 0 0,0 0-38 0 0,0 0-42 0 0,0 0-41 0 0,0 0-44 0 0,0 0-45 0 0,0 0-46 0 0,0 0-49 0 0,0 0-49 0 0,0 0-1542 0 0,0 0-1303 0 0</inkml:trace>
  <inkml:trace contextRef="#ctx0" brushRef="#br0" timeOffset="167">19451 7278 11000 0 0,'0'0'248'0'0,"0"0"34"0"0,0 0 21 0 0,0 0-34 0 0,0-1-275 0 0,-1 1 93 0 0,0 0 78 0 0,0-1 64 0 0,-1 0 143 0 0,-4-1 841 0 0,4 1-745 0 0,0 1-144 0 0,1 0-208 0 0,0 0-37 0 0,-4 0 545 0 0,0 0-68 0 0,1 0-62 0 0,-1 0-57 0 0,0 0-51 0 0,0 1-46 0 0,0 0-41 0 0,1-1-35 0 0,-2 2 13 0 0,1 0-33 0 0,3-2-137 0 0,0 1 0 0 0,0 1 0 0 0,-1-1 1 0 0,1 0-1 0 0,0 0 0 0 0,0 1 0 0 0,0-1 0 0 0,1 1 0 0 0,-3 1-107 0 0,-16 13 633 0 0,10-10-407 0 0,1 1-41 0 0,6-5-136 0 0,1 1 0 0 0,-1-1 1 0 0,1 1-1 0 0,0 0 0 0 0,-1 0 0 0 0,2 0 1 0 0,-1 0-1 0 0,0 0-49 0 0,-10 26 290 0 0,9-18-207 0 0,1 4-3 0 0,3-12-77 0 0,-1-1-1 0 0,1 1 1 0 0,0 0-1 0 0,0-1 0 0 0,0 1 1 0 0,0 0-1 0 0,0-1 1 0 0,1 1-3 0 0,14 16 2 0 0,-4-11 48 0 0,3 0-39 0 0,-13-6-11 0 0,1-1 0 0 0,-1 1 0 0 0,1-1 0 0 0,-1 0 0 0 0,1 0 0 0 0,0 0-1 0 0,0 0 1 0 0,-1 0 0 0 0,1-1 0 0 0,2 1 0 0 0,33 1-7 0 0,-25-2-33 0 0,0-1-46 0 0,20-1-205 0 0,-17 2 108 0 0,-1-1-50 0 0,0-1-64 0 0,0-2-79 0 0,-13 3 352 0 0,1 0-49 0 0,-1 0-45 0 0,0 1-45 0 0,0-1-43 0 0,0 0-43 0 0,0 1-41 0 0,0-1-40 0 0,0 0-39 0 0,0 1-38 0 0,0-1-37 0 0,0 0-35 0 0,0 0-35 0 0,2 0-612 0 0,0-1-124 0 0,3-1-1175 0 0,3-1-1370 0 0</inkml:trace>
  <inkml:trace contextRef="#ctx0" brushRef="#br0" timeOffset="168">19805 7082 12896 0 0,'0'0'297'0'0,"0"0"39"0"0,0 0 16 0 0,0 0-148 0 0,0 0-97 0 0,0 0 22 0 0,0 0-44 0 0,0 0 98 0 0,0 0 200 0 0,0 0 359 0 0,0 0 33 0 0,0 0-27 0 0,0 0-467 0 0,0 0-62 0 0,0 0-55 0 0,0 0-46 0 0,0 1-30 0 0,-1-1-36 0 0,-2 3 49 0 0,1-1 28 0 0,-6 6 575 0 0,0 1-89 0 0,1 0-82 0 0,0 1-73 0 0,1-1-64 0 0,1 1-57 0 0,0 0-47 0 0,-1 0-39 0 0,-3 8 127 0 0,-7 9 110 0 0,-4 9-49 0 0,12-17-261 0 0,1-1-36 0 0,3-8-82 0 0,-2 7 107 0 0,0 0 0 0 0,2 0-1 0 0,-3 14-168 0 0,4-13 62 0 0,0 0-45 0 0,3-11-17 0 0,0-1 1 0 0,0 0-1 0 0,1 1 0 0 0,-1-1 0 0 0,1 0 0 0 0,1 1 1 0 0,-1-1-1 0 0,2 2 0 0 0,6 14-88 0 0,-8-21-7 0 0,0 0 0 0 0,0 1 0 0 0,0-1 1 0 0,0 1-1 0 0,0-1 0 0 0,1 0 1 0 0,-1 0-1 0 0,0 0 0 0 0,1 0 0 0 0,-1 0 1 0 0,1 1 94 0 0,10 1-758 0 0,-4-3 233 0 0,0-2-55 0 0,0-1-66 0 0,0-1-78 0 0,0-1-90 0 0,0-1-103 0 0,-1 0-113 0 0,-3 3 468 0 0,-1 0-34 0 0,0-1-33 0 0,1 1-37 0 0,-1 0-37 0 0,0 0-40 0 0,-1 0-40 0 0,1 0-42 0 0,-1 0-44 0 0,0 1-44 0 0,2-4-768 0 0,2-2-905 0 0,-6 8 2561 0 0</inkml:trace>
  <inkml:trace contextRef="#ctx0" brushRef="#br0" timeOffset="169">19893 7286 9704 0 0,'0'0'183'0'0,"0"-1"-75"0"0,0 0-50 0 0,2-3 2 0 0,-1 2-5 0 0,5-8 193 0 0,0 0-13 0 0,-2-3-174 0 0,-3 11-39 0 0,-1 0 44 0 0,1 0 40 0 0,-1 1 37 0 0,-1 0 244 0 0,0 0 117 0 0,0 2-32 0 0,0 0 47 0 0,-1 0 153 0 0,-2 3 391 0 0,0 2 216 0 0,1-3-478 0 0,0 1-193 0 0,1-1-77 0 0,1-1-162 0 0,-1 0-77 0 0,1-1-91 0 0,0 1-101 0 0,-11 18 574 0 0,0 2-73 0 0,0 2-79 0 0,3 0-88 0 0,1 1-93 0 0,2 0-100 0 0,4 0-109 0 0,2-1-114 0 0,1-19-3 0 0,-1 0-1 0 0,1 0 1 0 0,0-1-1 0 0,0 1 1 0 0,1 0-1 0 0,0 0 1 0 0,-1-1-1 0 0,2 1 1 0 0,-1 0-15 0 0,-1-4 66 0 0,2-3 9 0 0,6-2-60 0 0,-1 1 35 0 0,-5 0-49 0 0,1 0 0 0 0,-1-1 0 0 0,0 1-1 0 0,1-1 1 0 0,-2 0 0 0 0,1 0 0 0 0,0-1 0 0 0,-1 1-1 0 0,0-1 0 0 0,8-10-85 0 0,20-37-192 0 0,-12 16 136 0 0,-2 7 93 0 0,-14 23 16 0 0,5-8 15 0 0,-6 13 80 0 0,-1 1 49 0 0,0 0 14 0 0,0 0 2 0 0,0 1 0 0 0,-1 27 226 0 0,1 5 22 0 0,1-11-155 0 0,2 15 60 0 0,2-15-180 0 0,3-1-74 0 0,2-2-85 0 0,5-2-100 0 0,-11-15-227 0 0,1-1 92 0 0,11-5-368 0 0,-14 3 503 0 0,6-2-429 0 0,-2 0 140 0 0,-2 1 15 0 0,0-1-71 0 0,-1 1 16 0 0,0 0-72 0 0,1-1-82 0 0,-1 1-91 0 0,1-1-189 0 0,-3 2 470 0 0,0 0-51 0 0,0 1-46 0 0,1-1-41 0 0,-1 0-163 0 0,1 0-39 0 0,-1 0-197 0 0,2-1-536 0 0</inkml:trace>
  <inkml:trace contextRef="#ctx0" brushRef="#br0" timeOffset="170">20398 7147 13128 0 0,'0'0'297'0'0,"0"0"48"0"0,-1 0-68 0 0,0-1-61 0 0,-1 0-59 0 0,0 1-54 0 0,1-1-49 0 0,-1 0-44 0 0,0 1-41 0 0,-4-1 245 0 0,-1 1 34 0 0,-6 2 328 0 0,-2 3 215 0 0,-7 7 474 0 0,11-4-655 0 0,2 0-48 0 0,2-2-227 0 0,1 0-41 0 0,2-1-86 0 0,-1 0-37 0 0,1 0-44 0 0,1-1-46 0 0,-5 7 175 0 0,4 0-46 0 0,1 0-43 0 0,2 0-38 0 0,4 11 33 0 0,6 0-98 0 0,-3-12-74 0 0,1 1-1 0 0,0-2 1 0 0,0 1-1 0 0,7 6 11 0 0,5 4 24 0 0,-14-15-1 0 0,15 15-26 0 0,-2-2 12 0 0,-2 0 59 0 0,-11-9 161 0 0,-5-8-205 0 0,0-1 1 0 0,0 1 0 0 0,0 0 0 0 0,-1 0-1 0 0,1-1 1 0 0,0 1 0 0 0,0 0-1 0 0,0-1 1 0 0,-1 1 0 0 0,1 0-1 0 0,0 0 1 0 0,-1-1 0 0 0,1 1-1 0 0,0-1 1 0 0,-1 1 0 0 0,1 0-1 0 0,-1-1-24 0 0,-4 5 199 0 0,0-1-37 0 0,-1-1-37 0 0,-4 2 45 0 0,-2-2-36 0 0,-11 1 41 0 0,-2-3-104 0 0,-1-1-82 0 0,-14 1-120 0 0,30 0 70 0 0,0-1-35 0 0,-1 1-43 0 0,-1-1-48 0 0,1 0-58 0 0,0 0-62 0 0,0-1-71 0 0,1 0-78 0 0,6 0 336 0 0,1 1-53 0 0,1-1-54 0 0,0 0-55 0 0,1-1-55 0 0,1 1-58 0 0,0 0-58 0 0,0-1-60 0 0,1 1-61 0 0,1-1-61 0 0,-1 1-63 0 0,1 0-65 0 0,0-1-65 0 0,0 1-66 0 0,1 0-68 0 0,-1 0-69 0 0,2-1-978 0 0,2-2-1123 0 0</inkml:trace>
  <inkml:trace contextRef="#ctx0" brushRef="#br0" timeOffset="171">20701 7223 11720 0 0,'6'-3'90'0'0,"0"1"96"0"0,16-8 655 0 0,-14 5-644 0 0,-4 1-143 0 0,0 0-36 0 0,-3 3 156 0 0,-1 1 206 0 0,0 0 362 0 0,0 0-301 0 0,-1 0-71 0 0,0-1-64 0 0,0 1-58 0 0,0-1 29 0 0,-1 0-93 0 0,1-1-71 0 0,0 1-49 0 0,-4-3 73 0 0,4 3-20 0 0,-1 0 86 0 0,-8-1 223 0 0,0 1-65 0 0,-3 1 10 0 0,-8 4 110 0 0,-2-1 85 0 0,16-2-397 0 0,0 0-1 0 0,0 1 0 0 0,0-1 1 0 0,-2 2-169 0 0,-18 9 388 0 0,13-1-204 0 0,4 1-63 0 0,7 2-79 0 0,3-12-48 0 0,0 0 0 0 0,0-1 0 0 0,1 1 1 0 0,-1-1-1 0 0,0 1 0 0 0,1-1 0 0 0,0 1 0 0 0,-1-1 0 0 0,2 2 6 0 0,2 4 0 0 0,1 0 0 0 0,1 0 0 0 0,-1-1 0 0 0,1 0 0 0 0,0 0 0 0 0,1 0 0 0 0,-1-1 0 0 0,1 0 0 0 0,7 4 0 0 0,0 1 0 0 0,-1 0 0 0 0,3 4 0 0 0,20 21-77 0 0,-21-19 82 0 0,-10-9 30 0 0,-2-1 44 0 0,-4 5 188 0 0,-3-3 21 0 0,-8 3 204 0 0,-7-2 81 0 0,6-5-274 0 0,3-1-142 0 0,2-2-111 0 0,-42 5 259 0 0,22-2-216 0 0,1-1-85 0 0,-1 1-110 0 0,15-3 4 0 0,-1 2-36 0 0,9-3 62 0 0,0-1-71 0 0,0 0-83 0 0,1-1-94 0 0,1 1-5 0 0,2 0-197 0 0,1 1 199 0 0,0 0 80 0 0,0 0-38 0 0,0-1 47 0 0,1 1 42 0 0,-1-1 37 0 0,0 1-36 0 0,0-1 68 0 0,1-1-86 0 0,0 2 77 0 0,0-1 5 0 0,-1 1-53 0 0,1-1-88 0 0,-1 0-93 0 0,1 1-107 0 0,0 0 190 0 0,-1-1-33 0 0,1 1-123 0 0,0-1-57 0 0,0 1-52 0 0,-1-1-44 0 0,2 1-168 0 0,-1-1-45 0 0,0 0-203 0 0,2 0-551 0 0</inkml:trace>
  <inkml:trace contextRef="#ctx0" brushRef="#br0" timeOffset="172">20892 7237 14048 0 0,'0'0'322'0'0,"0"0"45"0"0,0 0 17 0 0,0 0-161 0 0,0 0-107 0 0,0 0-29 0 0,0 1-42 0 0,2 3 4 0 0,-2-1 20 0 0,2 12 1218 0 0,-1-1-85 0 0,0 1-88 0 0,0-1-89 0 0,-1 1-92 0 0,0 0-93 0 0,0-1-96 0 0,-1 1-98 0 0,1-6-298 0 0,0 1-38 0 0,0-1-39 0 0,0 0-39 0 0,0 3 35 0 0,0 0-65 0 0,-1 0-54 0 0,0 1-43 0 0,0 7 2 0 0,1 10-1 0 0,0-29-448 0 0,0 1 109 0 0,0-1 99 0 0,0 1 85 0 0,0-1 65 0 0,0 0 45 0 0,0 2 167 0 0,0 5 865 0 0,0-6-920 0 0,0-1-66 0 0,0 1-86 0 0,0 0-109 0 0,0-1-4 0 0,0 0-34 0 0,0-1-39 0 0,0 1-40 0 0,0 0-14 0 0,0 0-36 0 0,0 0-38 0 0,0-1-40 0 0,0 1-42 0 0,0 0-43 0 0,0 0-46 0 0,0-1-47 0 0,0 1-48 0 0,0 0-52 0 0,0-1-53 0 0,0 1-54 0 0,0 0-57 0 0,0 0-58 0 0,0-1-61 0 0,0 1-61 0 0,0-1-453 0 0,0 0-36 0 0,0 0-3017 0 0</inkml:trace>
  <inkml:trace contextRef="#ctx0" brushRef="#br0" timeOffset="173">20969 7168 14632 0 0,'-1'-3'346'0'0,"0"1"-83"0"0,0 0-74 0 0,0-1-62 0 0,0 1-56 0 0,0 0-36 0 0,-2-2-34 0 0,-2-4-69 0 0,3 6 89 0 0,1-1 45 0 0,-1 0 109 0 0,1 2-41 0 0,0-1 36 0 0,0 1 40 0 0,0-1 44 0 0,0 1 47 0 0,0 0 53 0 0,-1-3 102 0 0,1 2 327 0 0,0 2 13 0 0,2 1-316 0 0,0 0-220 0 0,-1 0-40 0 0,1 0-50 0 0,0 0-58 0 0,1 0-66 0 0,-1 1-75 0 0,0-1-85 0 0,1 1-92 0 0,1 1 102 0 0,4 4-41 0 0,-5-5 58 0 0,1 0-52 0 0,-1 1-96 0 0,0 0-110 0 0,0-2 124 0 0,-1 0-37 0 0,0 1-38 0 0,0-1-44 0 0,1 0-83 0 0,-2 0-15 0 0,1 0-64 0 0,-1 0-57 0 0,1-1-49 0 0,0 1-178 0 0,0 0-50 0 0,-1 0-213 0 0,2 1-579 0 0</inkml:trace>
  <inkml:trace contextRef="#ctx0" brushRef="#br0" timeOffset="174">21425 7153 13256 0 0,'0'0'302'0'0,"-1"0"-82"0"0,0 0-68 0 0,0 0-55 0 0,-2-1-22 0 0,-3 1-51 0 0,4-1 18 0 0,-4 1-80 0 0,0 0 44 0 0,-1 1 42 0 0,0 0 37 0 0,-7 3 188 0 0,0 0 116 0 0,0 1 137 0 0,3-2-162 0 0,-1 2 44 0 0,-27 11 1059 0 0,23-9-869 0 0,0 2-67 0 0,9-5-310 0 0,-1 0-36 0 0,-9 6 358 0 0,0 2-98 0 0,1 1-88 0 0,0 0-78 0 0,-1 5-33 0 0,2 1-83 0 0,-1 6-51 0 0,11-17-94 0 0,1 1 1 0 0,0 0-1 0 0,-1 5-18 0 0,4-12 1 0 0,0 1-1 0 0,0 0 1 0 0,1 0-1 0 0,-1 0 1 0 0,1-1-1 0 0,0 1 1 0 0,-1 0-1 0 0,1 0 0 0 0,1 0 1 0 0,-1 0-1 0 0,0 0 1 0 0,1 0-1 0 0,-1 0 1 0 0,1-1-1 0 0,0 1 1 0 0,0 0-1 0 0,0 0 1 0 0,0-1-1 0 0,1 1 0 0 0,0 1-2 0 0,1-1 0 0 0,-1 0 1 0 0,1 1-1 0 0,0-1 0 0 0,0 0 0 0 0,0-1 0 0 0,1 1 0 0 0,-1 0 0 0 0,1-1 0 0 0,-1 0 1 0 0,1 0-1 0 0,1 1 2 0 0,24 8-71 0 0,1-4-64 0 0,0-5-84 0 0,-4-3-103 0 0,1-6 21 0 0,-11 2-33 0 0,0-2 0 0 0,0 1 0 0 0,7-6 334 0 0,6-4-387 0 0,-13 8 215 0 0,-1 0 36 0 0,-2 1 10 0 0,-1-1 42 0 0,-6 3 66 0 0,-1 1 0 0 0,1-1 0 0 0,-1 1 0 0 0,-1-2-1 0 0,1 1 1 0 0,1-2 18 0 0,-6 6 91 0 0,-1 0 20 0 0,0 0-44 0 0,-5-5 39 0 0,4 5-32 0 0,-14-3 218 0 0,0 4-47 0 0,-4 5 3 0 0,-8 8 74 0 0,1 5-3 0 0,10-4-75 0 0,4-3-4 0 0,2-1 45 0 0,7-6-157 0 0,1 1 1 0 0,-1 0-1 0 0,1-1 0 0 0,-3 6-128 0 0,3-5 88 0 0,3-4 4 0 0,2 4-6 0 0,1 2-40 0 0,0-5 29 0 0,4-1-34 0 0,-5-1-34 0 0,0 0 0 0 0,0 0 0 0 0,0 0 0 0 0,0 0 0 0 0,0-1-1 0 0,0 1 1 0 0,0 0 0 0 0,0-1 0 0 0,0 0 0 0 0,0 1 0 0 0,0-1 0 0 0,0 0 0 0 0,0 0 0 0 0,-1 0 0 0 0,1 0 0 0 0,0 0-1 0 0,-1 0 1 0 0,2-1-7 0 0,49-32 122 0 0,2 5-108 0 0,-47 29-14 0 0,-5 1-4 0 0,0-1-1 0 0,1 1 1 0 0,-1 0-1 0 0,0 0 0 0 0,0 1 1 0 0,0-1-1 0 0,0 0 1 0 0,0 1-1 0 0,0-1 0 0 0,0 1 1 0 0,0 0-1 0 0,-1-1 1 0 0,1 1-1 0 0,-1 0 0 0 0,1 0 1 0 0,-1 0-1 0 0,0 0 0 0 0,1 2 6 0 0,12 14 1 0 0,-5-10-2 0 0,1-1-1 0 0,1 0 0 0 0,-1-1 0 0 0,9 4 1 0 0,8 2 27 0 0,5-1 64 0 0,1-4 97 0 0,-11-5-77 0 0,12-8-19 0 0,0-4-20 0 0,-14 1 6 0 0,-13 6-63 0 0,-1-1 0 0 0,1 0 0 0 0,0 0 0 0 0,4-4-15 0 0,-2 0 42 0 0,0-1 0 0 0,0 0 0 0 0,-1 0 0 0 0,5-6-42 0 0,7-14 55 0 0,-2-1-59 0 0,-7 10-46 0 0,-1 1-49 0 0,1-3-54 0 0,-2 0 1 0 0,0-3 152 0 0,-5 13-84 0 0,0-1 0 0 0,1-10 84 0 0,-4 15-23 0 0,0 0-1 0 0,-1 0 1 0 0,0 0-1 0 0,0 0 1 0 0,0-1 0 0 0,-2-2 23 0 0,1 5-4 0 0,0-1 0 0 0,-1 2-1 0 0,0-1 1 0 0,0 0 0 0 0,0 0 0 0 0,-1 1 0 0 0,0-1 0 0 0,0 1 0 0 0,-1-1 4 0 0,3 4 6 0 0,0 0-1 0 0,-1 1 1 0 0,1-1-1 0 0,-1 0 0 0 0,1 0 1 0 0,-1 1-1 0 0,0-1 1 0 0,0 1-1 0 0,0 0 1 0 0,0-1-1 0 0,0 1 0 0 0,0 0 1 0 0,0 0-1 0 0,-1 0-5 0 0,1 0 12 0 0,0 1 0 0 0,0 0 0 0 0,0 0 0 0 0,0-1 0 0 0,0 2 0 0 0,0-1-1 0 0,0 0 1 0 0,0 0 0 0 0,0 1 0 0 0,0-1 0 0 0,0 1 0 0 0,0-1 0 0 0,0 1 0 0 0,0 0-1 0 0,0 0 1 0 0,0 0 0 0 0,1 0 0 0 0,-1 0 0 0 0,0 0 0 0 0,-1 1-12 0 0,-2 3 36 0 0,0 0 0 0 0,0-1 0 0 0,0 2-1 0 0,1-1 1 0 0,0 0 0 0 0,-3 4-36 0 0,-8 18 37 0 0,0 15 64 0 0,9-13-2 0 0,2-4 17 0 0,0 1 44 0 0,4-2 19 0 0,5 15 169 0 0,13 23 258 0 0,-16-54-531 0 0,5 12 96 0 0,2 0-59 0 0,5-1-63 0 0,8 2-67 0 0,-19-19-184 0 0,-1 0 64 0 0,0-1 55 0 0,0 1 48 0 0,1 0 40 0 0,0 0 37 0 0,11 7 285 0 0,-8-6-311 0 0,-2-1-97 0 0,0 0-108 0 0,-2-1 47 0 0,0 0-37 0 0,0-1-39 0 0,1 1-42 0 0,0 0-192 0 0,0 0-101 0 0,0 0-112 0 0,0-1-119 0 0,-2 1 344 0 0,1-1-33 0 0,-1 0-34 0 0,1 0-37 0 0,-1 0-36 0 0,1 1-37 0 0,-1-1-40 0 0,1 0-40 0 0,1 0-688 0 0,0-1-37 0 0,6 0-2972 0 0</inkml:trace>
  <inkml:trace contextRef="#ctx0" brushRef="#br0" timeOffset="175">22520 7171 14976 0 0,'0'0'340'0'0,"0"0"-160"0"0,0 0-43 0 0,1 0 35 0 0,0-1-100 0 0,1 0-14 0 0,-1 0-5 0 0,0 1 45 0 0,1 0 102 0 0,-1-1 116 0 0,0 1-347 0 0,1-1 97 0 0,0 0 80 0 0,0 0 65 0 0,1 0 138 0 0,7-4 794 0 0,-6 4-717 0 0,-1-1-147 0 0,-2 2-189 0 0,0-1-41 0 0,0 0 644 0 0,-1 1-408 0 0,1 0-48 0 0,-1 0-43 0 0,1 1-37 0 0,0-1 34 0 0,0 0-70 0 0,5 1 73 0 0,-3-1-62 0 0,-2 1-22 0 0,0-1 40 0 0,0 0 48 0 0,0 1 57 0 0,5 3 58 0 0,-2 2-58 0 0,-1 0-49 0 0,-1 1-40 0 0,-1 4 36 0 0,-1 8 19 0 0,-1-4-56 0 0,-2 14-10 0 0,-1-5-86 0 0,0 3-95 0 0,-1 0-1 0 0,-1-1 0 0 0,-8 22 27 0 0,6-16-2 0 0,3-11 5 0 0,1-6 30 0 0,-1-2 27 0 0,-1 0 38 0 0,1-12-34 0 0,-6-5-46 0 0,9 2 18 0 0,-3-9-24 0 0,5-4-63 0 0,5-14-103 0 0,-4 25 136 0 0,2-4-29 0 0,-1 1 0 0 0,1 0 0 0 0,0 0 0 0 0,0 0 0 0 0,1 1 0 0 0,0-1 0 0 0,0 1 47 0 0,20-27-130 0 0,-15 20 110 0 0,-5 7 13 0 0,1 1-1 0 0,0-1 0 0 0,0 1 1 0 0,0 0-1 0 0,1 0 0 0 0,-1 0 1 0 0,1 1-1 0 0,0 0 1 0 0,1 0-1 0 0,-1 0 0 0 0,4-1 8 0 0,-8 5 0 0 0,-1-1 0 0 0,0 1 0 0 0,0-1 0 0 0,0 1 0 0 0,0 0 0 0 0,1 0 0 0 0,-1-1 0 0 0,0 1 0 0 0,0 0 0 0 0,0 0 0 0 0,1 0 0 0 0,-1 0 0 0 0,0 0 0 0 0,0 0 0 0 0,1 1 0 0 0,-1-1 0 0 0,0 0 0 0 0,0 1 0 0 0,0-1 0 0 0,1 1 0 0 0,1 1 0 0 0,-1-1 0 0 0,0 1 0 0 0,1 0 0 0 0,-1 0 0 0 0,0 0 0 0 0,0 0 0 0 0,-1 0 0 0 0,1 0 0 0 0,0 1 0 0 0,0 0 0 0 0,9 20 43 0 0,-9-17-10 0 0,-1 1 0 0 0,1-1 0 0 0,-1 1 0 0 0,-1-1 0 0 0,1 2-33 0 0,-1 1 60 0 0,0 0 0 0 0,-1-1 0 0 0,0 8-60 0 0,-5 8 68 0 0,4-17-24 0 0,0-1 34 0 0,0 0 0 0 0,0 0 0 0 0,-1 0 0 0 0,-2 4-78 0 0,4-8 19 0 0,0 0 1 0 0,0-1-1 0 0,-1 1 1 0 0,1 0-1 0 0,0-1 1 0 0,-1 0 0 0 0,1 1-1 0 0,-1-1 1 0 0,1 0-1 0 0,-1 0 1 0 0,0 0-1 0 0,1 0 1 0 0,-1 0 0 0 0,0 0-1 0 0,0 0 1 0 0,0-1-1 0 0,-1 1-19 0 0,-7-1 101 0 0,4-3-51 0 0,1-4-42 0 0,3-2-33 0 0,2-7-65 0 0,3-3-92 0 0,8-9-119 0 0,3 0 99 0 0,2 1 79 0 0,2 1 61 0 0,6-3 41 0 0,-16 20 22 0 0,0 1 0 0 0,1 0 1 0 0,1 1-1 0 0,-1-1 0 0 0,1 2 0 0 0,2-2-1 0 0,-3 4-18 0 0,-1 0 0 0 0,1 1 0 0 0,0 0-1 0 0,0 0 1 0 0,0 1 0 0 0,8-2 18 0 0,-9 3-6 0 0,0 1 0 0 0,-1-1 0 0 0,8 2 6 0 0,-10-1 12 0 0,-1 0 1 0 0,1 1-1 0 0,0 0 1 0 0,-1 0 0 0 0,1 1-1 0 0,1 0-12 0 0,-4-1 24 0 0,0 0 1 0 0,0 0-1 0 0,0 0 0 0 0,-1 0 0 0 0,1 0 1 0 0,0 1-1 0 0,-1-1 0 0 0,1 1-24 0 0,9 14 146 0 0,-9-12-123 0 0,-1 0 1 0 0,0 1-1 0 0,0-1 1 0 0,0 0-1 0 0,0 1 1 0 0,-1-1-1 0 0,1 1 1 0 0,-1 1-24 0 0,-1 3 29 0 0,1 0 0 0 0,-1-1 0 0 0,-1 1 1 0 0,1-1-1 0 0,-2 0 0 0 0,1 0 0 0 0,-1 1 1 0 0,-3 4-30 0 0,-13 21 7 0 0,11-23-62 0 0,1-1-76 0 0,2-5-33 0 0,-5 8-102 0 0,7-8 107 0 0,1-1-27 0 0,-1-1-71 0 0,1 1-88 0 0,-1-1-104 0 0,1 1-121 0 0,0-3 235 0 0,1 1-37 0 0,-1-1-38 0 0,1 1-41 0 0,0 0-42 0 0,-1-1-45 0 0,2-1 181 0 0,0 1-40 0 0,-1-1-501 0 0,1 0 147 0 0,0 0-54 0 0,0 0-920 0 0,0 0-705 0 0,0 0-1350 0 0</inkml:trace>
  <inkml:trace contextRef="#ctx0" brushRef="#br0" timeOffset="176">23179 7237 12152 0 0,'1'0'85'0'0,"0"0"50"0"0,13 1 719 0 0,-11 0-671 0 0,-2-1-131 0 0,-1 1-33 0 0,0 1 7 0 0,0 1 49 0 0,-1-1 42 0 0,0 1 36 0 0,-3 2 286 0 0,-5 6 754 0 0,6-8-842 0 0,2-2-198 0 0,0 0-40 0 0,-9 10 620 0 0,0 0-117 0 0,-1 0-108 0 0,1 0-98 0 0,0 1-86 0 0,0 0-75 0 0,0 0-66 0 0,1 0-55 0 0,-6 9-10 0 0,6-8-84 0 0,1 1-1 0 0,0 0 1 0 0,0 4-34 0 0,-3 9 113 0 0,10-25-109 0 0,1 1-1 0 0,-1 0 0 0 0,0 0 1 0 0,1 0-1 0 0,-1 0 1 0 0,1 0-1 0 0,0-1 0 0 0,0 1 1 0 0,0 0-1 0 0,1 0 0 0 0,-1 0 1 0 0,1 0-1 0 0,-1 0 0 0 0,1 0 1 0 0,0-1-1 0 0,0 1 0 0 0,0 0 1 0 0,0-1-1 0 0,1 1 0 0 0,-1 0 1 0 0,1-1-1 0 0,-1 0 0 0 0,1 1 1 0 0,0-1-1 0 0,1 1-3 0 0,1 0 6 0 0,-1 0 0 0 0,1 0 0 0 0,0-1 1 0 0,0 0-1 0 0,0 1 0 0 0,0-1 0 0 0,0-1 0 0 0,0 1 0 0 0,0-1 0 0 0,1 1 0 0 0,-1-1 0 0 0,1-1 0 0 0,-1 1 1 0 0,1-1-1 0 0,-1 1 0 0 0,2-1-6 0 0,2-1 25 0 0,-1 1 1 0 0,1-2-1 0 0,0 1 1 0 0,-1-1-1 0 0,1 0 1 0 0,-1 0-1 0 0,0-1 1 0 0,0 0-1 0 0,0-1 1 0 0,0 1-1 0 0,0-1 1 0 0,-1 0-1 0 0,1-1 1 0 0,-1 0-1 0 0,-1 0 1 0 0,2-1-26 0 0,15-20 146 0 0,-4-2 41 0 0,-7-4 54 0 0,-7 0 66 0 0,-4 28-272 0 0,0 1 1 0 0,-1 0-1 0 0,1-1 0 0 0,-1 1 1 0 0,0 0-1 0 0,0 0 1 0 0,0 0-1 0 0,0-1 0 0 0,0 1 1 0 0,-1 0-1 0 0,1 1 0 0 0,-3-4-35 0 0,-8-9 135 0 0,-1 5-84 0 0,-1 1-79 0 0,-1 2-98 0 0,8 4 18 0 0,-1 0-32 0 0,4 2-49 0 0,0 0 60 0 0,-12 1-142 0 0,12 0 178 0 0,-2 1-133 0 0,3-1 61 0 0,0 1-44 0 0,0 1-180 0 0,1-2 149 0 0,0 1-33 0 0,0 0-36 0 0,1 0-38 0 0,0 0-41 0 0,-1 0-44 0 0,1 0 149 0 0,0-1 67 0 0,1 1 6 0 0,-1-1-38 0 0,0 0 7 0 0,1 0-39 0 0,-1 0-43 0 0,1 1-48 0 0,0-1 371 0 0,0 0-423 0 0,-1 0-49 0 0,1 0-42 0 0,0 0-39 0 0,0 0-152 0 0,0 0-37 0 0,0 0-1615 0 0</inkml:trace>
  <inkml:trace contextRef="#ctx0" brushRef="#br0" timeOffset="177">23696 7335 11464 0 0,'0'0'333'0'0,"0"0"0"0"0,0 0-257 0 0,-1 0-36 0 0,-5 1-22 0 0,-6 4 16 0 0,0-1 66 0 0,0 1 57 0 0,0 0 51 0 0,-2 2 99 0 0,-1 0 49 0 0,-2 1 122 0 0,-8 6 294 0 0,1 2 4 0 0,9-5-291 0 0,2-1-120 0 0,2 1-48 0 0,1-2-97 0 0,1 1-50 0 0,0 0-56 0 0,1 0-63 0 0,-11 19 263 0 0,15-22-231 0 0,-1 1 0 0 0,1 0 1 0 0,0 0-1 0 0,1 1 0 0 0,0 0-83 0 0,2-6 33 0 0,0 1-1 0 0,0-1 1 0 0,1 0-1 0 0,-1 0 1 0 0,1 1-1 0 0,0-1 1 0 0,0 1-1 0 0,0-1 1 0 0,0 0-1 0 0,1 1 1 0 0,-1-1-1 0 0,1 0 1 0 0,0 0 0 0 0,0 1-33 0 0,0-2 32 0 0,0 1 0 0 0,1-1 0 0 0,-1 1 0 0 0,1-1-1 0 0,-1 0 1 0 0,1 0 0 0 0,0 0 0 0 0,0 1 0 0 0,0-2 0 0 0,0 1 0 0 0,0 0 0 0 0,0 0-32 0 0,9 5 133 0 0,1-3 42 0 0,2-1 77 0 0,8-4 179 0 0,-15 0-252 0 0,0 0 1 0 0,0-1-1 0 0,0 0 1 0 0,2-2-180 0 0,3-1 203 0 0,-1 0-35 0 0,11-10 159 0 0,-2-7-50 0 0,-11 11-47 0 0,0-1 0 0 0,5-12-230 0 0,15-35 396 0 0,-5-3-118 0 0,-3-2-101 0 0,-4 1-84 0 0,-4 8 123 0 0,-2-2-216 0 0,-5 9 185 0 0,-3 22-20 0 0,-1-1 60 0 0,-1 0 70 0 0,-1-1 83 0 0,0 27-367 0 0,0-1-1 0 0,0 1 1 0 0,0 0-1 0 0,0-1 1 0 0,-1 1 0 0 0,1 0-1 0 0,0 0 1 0 0,-1-1-1 0 0,1 1 1 0 0,-1 0-1 0 0,0-1-10 0 0,-3 1 43 0 0,0 7-26 0 0,-11 53-44 0 0,4 8-107 0 0,2 7 134 0 0,4-31-15 0 0,-8 87 15 0 0,13-117 0 0 0,0 0 0 0 0,1 0 0 0 0,2 12 0 0 0,-3-23 0 0 0,1 5 0 0 0,1 0 0 0 0,0-1 0 0 0,0 1 0 0 0,0-1 0 0 0,2 2 0 0 0,-4-8 0 0 0,1 3 4 0 0,0-1-1 0 0,0 1 1 0 0,1-1-1 0 0,-1 1 0 0 0,1-1 1 0 0,-1 1-1 0 0,2-1-3 0 0,6 4 49 0 0,-5-4-26 0 0,1 1 3 0 0,0-1-1 0 0,0 1 1 0 0,0-1-1 0 0,0 0 1 0 0,1 0-1 0 0,-1-1 0 0 0,3 1-25 0 0,-1-1 27 0 0,1 0-1 0 0,0 0 1 0 0,-1-1-1 0 0,1 0 1 0 0,0-1-1 0 0,-1 1 1 0 0,1-1-1 0 0,-1-1 1 0 0,1 0-1 0 0,-1 0 1 0 0,0 0-1 0 0,1-1 1 0 0,2-1-27 0 0,-4 0 30 0 0,0 0 1 0 0,0 0-1 0 0,-1 0 1 0 0,1-1-1 0 0,-1 0 1 0 0,0 0-1 0 0,0 0 1 0 0,0 0-1 0 0,3-6-30 0 0,14-23 97 0 0,-5 2-43 0 0,-13 23-51 0 0,0 0 1 0 0,-1 0-1 0 0,0 0 0 0 0,1-6-3 0 0,-3 11 0 0 0,0 0 0 0 0,-1 1 0 0 0,1-1 0 0 0,-1 0 0 0 0,0 0 0 0 0,0 0 0 0 0,0 0 0 0 0,-1 0-1 0 0,1 0 1 0 0,-1 0 0 0 0,0 0 0 0 0,0 0 0 0 0,1 3 0 0 0,0 0 0 0 0,0 1 0 0 0,0 0 0 0 0,0-1 0 0 0,0 1 0 0 0,0-1 0 0 0,-1 1 0 0 0,1-1 0 0 0,0 1 0 0 0,0 0 0 0 0,0-1 0 0 0,0 1 0 0 0,-1-1 0 0 0,1 1 0 0 0,0 0 0 0 0,0-1 0 0 0,-1 1 0 0 0,1 0 0 0 0,0-1 0 0 0,0 1 0 0 0,-1 0 0 0 0,1-1 0 0 0,0 1 0 0 0,-1 0 0 0 0,1 0 0 0 0,-1-1 0 0 0,1 1 0 0 0,0 0 0 0 0,-1 0 0 0 0,1 0 0 0 0,-1 0 0 0 0,1 0 0 0 0,0-1 0 0 0,-1 1 0 0 0,1 0 0 0 0,-1 0 0 0 0,-1 0-2 0 0,1-1 0 0 0,-1 1 0 0 0,0-1 0 0 0,0 1 0 0 0,0 0 0 0 0,0-1 0 0 0,0 1 0 0 0,0 0 0 0 0,1 1 0 0 0,-1-1-1 0 0,0 0 1 0 0,0 0 0 0 0,0 1 0 0 0,0-1 0 0 0,0 1 0 0 0,1-1 0 0 0,-1 1 0 0 0,0 0 0 0 0,1 0 0 0 0,-1 0 2 0 0,-4 2-30 0 0,0 1 0 0 0,0 0 0 0 0,1 1 0 0 0,-5 3 30 0 0,-4 9-96 0 0,4 3 32 0 0,8-15 57 0 0,0 0-1 0 0,1 1 0 0 0,0-1 0 0 0,0 1 0 0 0,1-1 1 0 0,-1 1-1 0 0,1 1 8 0 0,0-2 0 0 0,0 1 0 0 0,1 0 0 0 0,0 0 0 0 0,0 0 0 0 0,0-1 0 0 0,1 1 0 0 0,0 0 0 0 0,0-1-1 0 0,0 0 1 0 0,0 1 0 0 0,1-1 0 0 0,0 0 0 0 0,0 0 0 0 0,3 3 0 0 0,-1-4 23 0 0,1 0 0 0 0,-1 1-1 0 0,1-1 1 0 0,0-1 0 0 0,0 1-1 0 0,0-1 1 0 0,0-1 0 0 0,6 3-23 0 0,12 1 39 0 0,-17-5-9 0 0,0-1-1 0 0,1 1 0 0 0,-1-1 1 0 0,0-1-1 0 0,0 1 1 0 0,5-2-30 0 0,4-2 17 0 0,0-1-43 0 0,1-2-73 0 0,0-2-92 0 0,-2-2-113 0 0,-7 5 103 0 0,-1 0-35 0 0,-5 4 230 0 0,0 0-50 0 0,0 0-50 0 0,0 0-47 0 0,-1 1-30 0 0,1-1-40 0 0,0 0-36 0 0,0 1-36 0 0,0-1-34 0 0,-1 0-32 0 0,3-1-456 0 0,-1 0-115 0 0,1-1-103 0 0,-1 1-92 0 0,0-1-82 0 0,0 0-218 0 0,1-1-37 0 0,5-9-3063 0 0</inkml:trace>
  <inkml:trace contextRef="#ctx0" brushRef="#br0" timeOffset="178">24475 6932 11976 0 0,'0'0'266'0'0,"0"0"44"0"0,0 0 15 0 0,0 0-129 0 0,0 0-93 0 0,0 1-13 0 0,0 3-21 0 0,-1 0 8 0 0,0 4 364 0 0,-4 5 358 0 0,-1 4 366 0 0,3-3-371 0 0,-1 0-60 0 0,0 0-63 0 0,0 0-66 0 0,0-1-104 0 0,0 0-60 0 0,1 0-60 0 0,-1 0-62 0 0,1 3 97 0 0,-1 0-50 0 0,0 0-43 0 0,0 0-39 0 0,-2 10 113 0 0,0 0-66 0 0,-2 9 575 0 0,0 16-906 0 0,4-14 452 0 0,3-12-208 0 0,-2 49 496 0 0,4-56-477 0 0,0-1 0 0 0,0 0 0 0 0,3 5-263 0 0,-2-10 148 0 0,3 15 315 0 0,1-1-1 0 0,2 2-462 0 0,8 10 371 0 0,-5-20-229 0 0,2-2-37 0 0,-9-12-74 0 0,1-1 1 0 0,-1 1 0 0 0,0-1-1 0 0,1 0 1 0 0,0 0-1 0 0,0 0 1 0 0,-1-1 0 0 0,2 1-32 0 0,13 2 83 0 0,-19-5-250 0 0,0 0 55 0 0,1 0 48 0 0,-1 0 42 0 0,1 0 41 0 0,0 1 36 0 0,1-1 99 0 0,5 1 293 0 0,-5 0-344 0 0,0-1-42 0 0,0 0-53 0 0,0 1-56 0 0,0-1-66 0 0,-1 0-76 0 0,1 1-52 0 0,-1-1-77 0 0,0 0-83 0 0,0 0-92 0 0,0 1-98 0 0,0-1-107 0 0,-1 0-113 0 0,0 0-121 0 0,0 0-923 0 0</inkml:trace>
  <inkml:trace contextRef="#ctx0" brushRef="#br0" timeOffset="179">1636 9455 5696 0 0,'0'0'132'0'0,"0"0"17"0"0,1-1 10 0 0,4-1-26 0 0,-2 1-92 0 0,-2 1-72 0 0,1-1 48 0 0,-1 0 52 0 0,1-1 59 0 0,0 1 62 0 0,0-1 68 0 0,0 0 72 0 0,0 0 79 0 0,0 1-39 0 0,-1 0 51 0 0,0 0 54 0 0,0 0 55 0 0,0 0 59 0 0,0 0 59 0 0,0 1 63 0 0,-1 0 65 0 0,-9-3-559 0 0,0 1 36 0 0,-21 0 668 0 0,16 2-562 0 0,1 2-66 0 0,-1 0-112 0 0,-4 0 19 0 0,-1-2-50 0 0,-12 1 60 0 0,7 3 9 0 0,0-1-36 0 0,-25 2 86 0 0,-10-1-82 0 0,15-1-116 0 0,0-1-39 0 0,-54 3 8 0 0,19 1 197 0 0,1 3 84 0 0,53-7-202 0 0,-55 8 23 0 0,-14 0 91 0 0,73-7-201 0 0,-23 1 64 0 0,6 2 73 0 0,37-6 33 0 0,0 1-43 0 0,2 0-39 0 0,0 0-34 0 0,3 1 4 0 0,2 0-82 0 0,13 4-105 0 0,-13-4 146 0 0,31 6 77 0 0,-11-1-13 0 0,-9-4-66 0 0,37 8-42 0 0,-1 2 0 0 0,17 8-5 0 0,-40-11 0 0 0,135 42 118 0 0,-94-26-8 0 0,4 5-110 0 0,67 34 37 0 0,-68-30-46 0 0,-20-8 6 0 0,12 12 3 0 0,-9-6 78 0 0,-27-17-24 0 0,35 25-55 0 0,-60-36 1 0 0,-1 0 11 0 0,-3-3 42 0 0,1 4 11 0 0,-1-3-9 0 0,-2-2-43 0 0,1-1-11 0 0,-1 0-1 0 0,1 1 0 0 0,0-1 1 0 0,0 0-1 0 0,0 1 0 0 0,-1-1 1 0 0,1 0-1 0 0,0 1 0 0 0,0-1 1 0 0,0 0-1 0 0,0 1 0 0 0,-1-1 1 0 0,1 1-1 0 0,0-1 1 0 0,0 0-1 0 0,0 1 0 0 0,0-1 1 0 0,0 0-1 0 0,0 1 0 0 0,0-1 1 0 0,0 1-1 0 0,0-1 0 0 0,0 2 8 0 0,-1 0-1 0 0,0-1 1 0 0,0 1 0 0 0,0-1-1 0 0,0 1 1 0 0,0-1 0 0 0,0 0-1 0 0,-1 1 1 0 0,1-1-1 0 0,0 0 1 0 0,-1 0 0 0 0,1 0-1 0 0,-1 1 1 0 0,1-2 0 0 0,-2 2-8 0 0,1 0 13 0 0,-44 26 86 0 0,4-7-42 0 0,-6 2-21 0 0,11-4 10 0 0,-3 0-33 0 0,6-4-16 0 0,1 2 0 0 0,0 2 3 0 0,-23 13 0 0 0,-39 16 0 0 0,13-7 0 0 0,-91 41 87 0 0,74-36-46 0 0,-15 4-41 0 0,27-13 0 0 0,52-22 47 0 0,-14 7-26 0 0,11-5-23 0 0,1 3 0 0 0,0 1 2 0 0,21-9-10 0 0,0 0-52 0 0,7-6 65 0 0,8-1-17 0 0,1 0-52 0 0,5 1-1 0 0,10 2 67 0 0,19-1 0 0 0,0-2 0 0 0,0-2 0 0 0,1-1 0 0 0,-1-2-1 0 0,6-1 1 0 0,9 0 6 0 0,0 3 0 0 0,3 1-6 0 0,-6 2 50 0 0,62 1-33 0 0,-61-4 44 0 0,-23 0-20 0 0,12 3-27 0 0,14 2-16 0 0,48 3 2 0 0,20 3 0 0 0,-89-11 0 0 0,97 4 0 0 0,-87-4 27 0 0,1 3-98 0 0,-15-2-28 0 0,1 0 1 0 0,2-2 98 0 0,-4 0 170 0 0,-3 0-55 0 0,50 3 56 0 0,-69-4-116 0 0,3-2-34 0 0,-1 3-5 0 0,-2 0-37 0 0,-1-1-193 0 0,0-1 85 0 0,-1 1 53 0 0,1-1-19 0 0,-1 1 23 0 0,0 0-300 0 0</inkml:trace>
  <inkml:trace contextRef="#ctx0" brushRef="#br0" timeOffset="180">2770 9663 9416 0 0,'0'0'212'0'0,"0"-1"-71"0"0,1-1-42 0 0,1-3 64 0 0,-1 3-72 0 0,-1 1-75 0 0,1-4 122 0 0,1 1-60 0 0,0-10 6 0 0,-3 8-2 0 0,0 3-3 0 0,0 0 36 0 0,0 0 43 0 0,-1-1 50 0 0,0 1-88 0 0,1 0 1 0 0,-1 1 0 0 0,0-1 0 0 0,-1 1 0 0 0,1-1 0 0 0,0 1-1 0 0,-1 0 1 0 0,1 0 0 0 0,-1 0 0 0 0,0 0 0 0 0,1 0 0 0 0,-1 0-1 0 0,0 1 1 0 0,0-1 0 0 0,0 1 0 0 0,-2 0-121 0 0,-8-4 612 0 0,-1 2 0 0 0,1 0 1 0 0,-7 0-613 0 0,1 0 622 0 0,4 2-144 0 0,-1 2-83 0 0,0 4-71 0 0,0 1-58 0 0,-9 6 72 0 0,-6 9 68 0 0,12-2-173 0 0,5 5-58 0 0,3 3-48 0 0,3-1-35 0 0,3 4-32 0 0,5 17-13 0 0,9 31 11 0 0,-6-63-36 0 0,2 19 108 0 0,6 11-130 0 0,24 72 336 0 0,-27-90-73 0 0,3 20-263 0 0,-5-20 134 0 0,1 0 37 0 0,0 1 259 0 0,3 24-430 0 0,-7-25 104 0 0,0-1-55 0 0,-4-2 21 0 0,0 1 13 0 0,2-14-46 0 0,-1-1 0 0 0,-1 1 0 0 0,1-1-1 0 0,-1 1 1 0 0,-1-1 0 0 0,0 0 0 0 0,-1 1-1 0 0,0-1 1 0 0,-3 8-37 0 0,5-17-163 0 0,1 1 60 0 0,-1-1 51 0 0,0 1 43 0 0,-1 1 84 0 0,-4 5 271 0 0,4-5-284 0 0,0-1-60 0 0,0-1-39 0 0,1 1-33 0 0,-1-1-40 0 0,1 0-43 0 0,0 1-48 0 0,-1-1-54 0 0,1 0-58 0 0,-1 0-62 0 0,1 0-68 0 0,-1 0-72 0 0,1-1-77 0 0,-1 1-82 0 0,1-1-86 0 0,-1 1-92 0 0,1-1-95 0 0,-1 0-102 0 0,0 0-1205 0 0,-2-2-1266 0 0</inkml:trace>
  <inkml:trace contextRef="#ctx0" brushRef="#br0" timeOffset="181">2599 10103 7192 0 0,'6'-5'382'0'0,"-4"3"-328"0"0,0 1-34 0 0,2-4 29 0 0,-1 0 86 0 0,1 0 69 0 0,-1 0 51 0 0,9-10 636 0 0,-7 8-538 0 0,2 1-46 0 0,-4 3-202 0 0,1 0-43 0 0,31-19 1003 0 0,-22 15-665 0 0,0 1 54 0 0,6-3 104 0 0,0 0 64 0 0,-1-1 58 0 0,0 1 52 0 0,-11 5-428 0 0,-2 3 253 0 0,-7 6 407 0 0,-2 0-582 0 0,1-3-240 0 0,1 0-43 0 0,-1 1-48 0 0,0-1-56 0 0,1-1-64 0 0,0 1-69 0 0,-40 20 252 0 0,16-10-70 0 0,-22 11 112 0 0,-4 0-156 0 0,-25 11 150 0 0,57-24-56 0 0,-35 13 71 0 0,31-14-66 0 0,3-1 42 0 0,-1 0 72 0 0,-4 2 92 0 0,-12 8 221 0 0,31-14-413 0 0,8-5-218 0 0,1 0 62 0 0,0 0 52 0 0,1 0 45 0 0,2-1 144 0 0,9-3 402 0 0,-10 3-479 0 0,1 1-72 0 0,0-1-100 0 0,-2 1-21 0 0,-1 0-35 0 0,1 0-39 0 0,-1 0-42 0 0,1 0-45 0 0,-1 1-48 0 0,1-1-77 0 0,0 0-64 0 0,-1 0-66 0 0,1 0-72 0 0,-1 0-75 0 0,1 0-80 0 0,-1 0-82 0 0,1 0-88 0 0,3-1-1434 0 0,4-2-1319 0 0,-10 4 3635 0 0</inkml:trace>
  <inkml:trace contextRef="#ctx0" brushRef="#br0" timeOffset="182">2703 10405 9168 0 0,'5'-7'256'0'0,"5"-5"46"0"0,-8 8-242 0 0,0 2-38 0 0,0-1-4 0 0,0 1 33 0 0,1-2 136 0 0,3 0 147 0 0,2-1 281 0 0,-3 1-192 0 0,-1 1-180 0 0,-1 1-79 0 0,0-1-47 0 0,-3 3 259 0 0,1 0-101 0 0,0 0-122 0 0,0 0-38 0 0,2-2 36 0 0,2 0 43 0 0,-3 1-96 0 0,0 1 44 0 0,-1 0 21 0 0,0 0 50 0 0,1 0 60 0 0,-1 1 70 0 0,10 10 567 0 0,-9-6-569 0 0,-2-1-197 0 0,1-1-44 0 0,-1 2-56 0 0,0 0-63 0 0,0 4 191 0 0,-1 0 1 0 0,0 0 0 0 0,-2 5-173 0 0,0 1 171 0 0,1 1-38 0 0,-2 5 17 0 0,-5 2 38 0 0,-3 10 147 0 0,10-25-225 0 0,-1 0-1 0 0,0 0 1 0 0,0 0-1 0 0,-1 0-109 0 0,-1 3 155 0 0,0-1 35 0 0,1 1 45 0 0,2 0 55 0 0,1-5-206 0 0,2-2 18 0 0,2 0-38 0 0,6 0-20 0 0,12-3-78 0 0,-16-1 50 0 0,-3-1-156 0 0,0 1 40 0 0,2 0 0 0 0,0-2 100 0 0,7-3 114 0 0,-7 3-149 0 0,-2 0-55 0 0,1 0-74 0 0,0 0-89 0 0,0 0-106 0 0,-2 1 29 0 0,1-1-68 0 0,0 1-75 0 0,0-1-79 0 0,-1 1-86 0 0,1 0-92 0 0,-1-1-97 0 0,1 1-104 0 0,2-3-1258 0 0,2-2-1239 0 0</inkml:trace>
  <inkml:trace contextRef="#ctx0" brushRef="#br0" timeOffset="183">2809 10258 12872 0 0,'0'0'289'0'0,"0"0"-115"0"0,0 0-47 0 0,0 0-40 0 0,0 0-34 0 0,-1-1-21 0 0,0 0-73 0 0,0 0 71 0 0,1 1 52 0 0,0-1 76 0 0,0 0 93 0 0,0 1 114 0 0,0 0-134 0 0,0-1 36 0 0,1 1-286 0 0,-1-1 70 0 0,1 0 68 0 0,2-1 358 0 0,-1 2-307 0 0,-1 0-86 0 0,1 0-96 0 0,0 0-104 0 0,-1 0 14 0 0,-1 1-33 0 0,1-1-37 0 0,0 0-38 0 0,0 1-41 0 0,0-1-44 0 0,4 3-199 0 0</inkml:trace>
  <inkml:trace contextRef="#ctx0" brushRef="#br0" timeOffset="184">2996 10109 11048 0 0,'0'0'324'0'0,"0"0"-4"0"0,0 0-223 0 0,0 1-44 0 0,-3 6 1 0 0,2 10 74 0 0,0 0 116 0 0,1-4 24 0 0,-1-1 86 0 0,-1 10 203 0 0,1 1-81 0 0,-3 32 569 0 0,1-30-637 0 0,-1 0-84 0 0,-1 13 49 0 0,-5 17 95 0 0,5-28-272 0 0,0 0 41 0 0,-11 49 518 0 0,6-45-479 0 0,0 2-79 0 0,2 1-33 0 0,-3 11 40 0 0,7-37-65 0 0,2-6-54 0 0,0-5-51 0 0,1-2-46 0 0,0-3-41 0 0,1 0-36 0 0,1-3-179 0 0,2-5-22 0 0,0 0 42 0 0,3-13-141 0 0,3 1-7 0 0,3 2 86 0 0,1 1 76 0 0,3 1 63 0 0,-10 16 113 0 0,1-1 1 0 0,1 1 0 0 0,0 0 57 0 0,0 1-24 0 0,0 0 1 0 0,0 1 0 0 0,0 0 0 0 0,1 1 0 0 0,6-3 23 0 0,2-2-33 0 0,-12 7 26 0 0,0 0 0 0 0,0 1 1 0 0,0-1-1 0 0,0 1 1 0 0,6-1 6 0 0,-5 1-20 0 0,0 1 1 0 0,1 0-1 0 0,-1 1 1 0 0,6-1 19 0 0,-11 1 5 0 0,0 0 1 0 0,0 0 0 0 0,1 0-1 0 0,-1 0 1 0 0,0 0 0 0 0,0 0-1 0 0,0 0 1 0 0,0 0 0 0 0,0 0-1 0 0,0 1 1 0 0,0-1 0 0 0,0 0-1 0 0,-1 1 1 0 0,1-1 0 0 0,0 1 0 0 0,0-1-1 0 0,0 1 1 0 0,0-1 0 0 0,0 1-1 0 0,0 0 1 0 0,-1-1 0 0 0,1 1-1 0 0,0 0 1 0 0,-1-1 0 0 0,1 1-1 0 0,0 0 1 0 0,-1 0 0 0 0,1 0 0 0 0,-1 0-1 0 0,1 0 1 0 0,-1 0 0 0 0,0 0-1 0 0,1 0 1 0 0,-1 0 0 0 0,0 0-1 0 0,0 0 1 0 0,0 0 0 0 0,1 0-1 0 0,-1 0 1 0 0,0 0 0 0 0,0 0 0 0 0,-1 0-1 0 0,1 0 1 0 0,0 0 0 0 0,0 0-1 0 0,0 0 1 0 0,-1 0 0 0 0,1 0-1 0 0,0 0-5 0 0,-1 3 35 0 0,-1 0-1 0 0,1 0 0 0 0,-1-1 0 0 0,0 1 0 0 0,0 0 0 0 0,0-1 1 0 0,0 1-1 0 0,-1-1 0 0 0,1 1 0 0 0,-1-1 0 0 0,-1 1-34 0 0,-1 0 46 0 0,-11 10 64 0 0,-23 16 89 0 0,13-16 1 0 0,9-4 91 0 0,10-6-114 0 0,-1-1 81 0 0,7-2-66 0 0,1-1-4 0 0,0 0-16 0 0,0 0-4 0 0,0 0 0 0 0,0 0-2 0 0,1 1 62 0 0,2 3-59 0 0,3 3 3 0 0,2 1 15 0 0,7-3 79 0 0,1 0-53 0 0,9 3 32 0 0,-2 3-71 0 0,-14-6-126 0 0,0-1 0 0 0,0 0 0 0 0,0-1 0 0 0,0 0 0 0 0,9 1-48 0 0,19 7 52 0 0,-22-6-52 0 0,1 0 3 0 0,-3 1 48 0 0,-2-2-39 0 0,-3-1-35 0 0,-6-3-80 0 0,-2 0-5 0 0,0 0 9 0 0,1 1-76 0 0,-1-1 2 0 0,0 0 51 0 0,4 3-125 0 0,-2-2 112 0 0,0 0 18 0 0,-1 0-39 0 0,0-1-10 0 0,1 1-38 0 0,-1-1-45 0 0,-1 1-50 0 0,1-1-55 0 0,0 0-61 0 0,-1 0-65 0 0,1 0-73 0 0,1-3-822 0 0</inkml:trace>
  <inkml:trace contextRef="#ctx0" brushRef="#br0" timeOffset="185">3601 9923 6416 0 0,'0'0'141'0'0,"0"0"23"0"0,0 0 13 0 0,0 0 34 0 0,0 0 93 0 0,0 0 44 0 0,1 0 11 0 0,10 3 378 0 0,1-1-58 0 0,-1 0-56 0 0,1 0-54 0 0,0 0-52 0 0,-1 0-47 0 0,1-1-46 0 0,0 1-43 0 0,1-1-40 0 0,-1 0-38 0 0,12 1 202 0 0,1 0-119 0 0,-1-1-96 0 0,-2 1-96 0 0,-1-1-45 0 0,2 1 159 0 0,0-1-33 0 0,1 0-38 0 0,-1-1-46 0 0,0 1-50 0 0,1-1-59 0 0,-1 0-63 0 0,0 0-70 0 0,-1 0-65 0 0,-10 2-115 0 0,-7-1 87 0 0,-1-1-57 0 0,-3 0 75 0 0,-1 0-45 0 0,0 0-68 0 0,0 0 77 0 0,0 0-34 0 0,0 0-37 0 0,0 0-34 0 0,0 0-359 0 0,0 0 89 0 0,0 0-47 0 0,0 0-687 0 0,0 0-538 0 0,0 0-1024 0 0</inkml:trace>
  <inkml:trace contextRef="#ctx0" brushRef="#br0" timeOffset="186">3588 10074 8416 0 0,'0'0'242'0'0,"0"0"5"0"0,0 0-108 0 0,0 0 111 0 0,0 0 66 0 0,0 0 18 0 0,0 0-13 0 0,0 0-62 0 0,1 1-31 0 0,8 5-15 0 0,1-1 67 0 0,3 1 191 0 0,23 6 717 0 0,0-4-356 0 0,2-1-118 0 0,-1-1-115 0 0,1-1-110 0 0,0-2-107 0 0,0 0-103 0 0,1-2-99 0 0,-1 0-95 0 0,-31-1-249 0 0,0 0 67 0 0,0 0 57 0 0,0 0 50 0 0,3 1 71 0 0,0-1 60 0 0,22 2 461 0 0,-18-1-413 0 0,-2 0-127 0 0,-6 0-77 0 0,-1-1-36 0 0,1 1-40 0 0,0-1-46 0 0,0 0-50 0 0,0 1-54 0 0,-1-1-59 0 0,1 0-63 0 0,0 0-68 0 0,0 1-72 0 0,-1-1-77 0 0,1 0-81 0 0,0 0-86 0 0,-1 0-90 0 0,-2 0-1188 0 0,-1 0-1150 0 0</inkml:trace>
  <inkml:trace contextRef="#ctx0" brushRef="#br0" timeOffset="187">4321 10098 9648 0 0,'0'0'216'0'0,"1"-1"32"0"0,12-10 50 0 0,-2 0-107 0 0,-3 5-144 0 0,-2 2-12 0 0,1 0 60 0 0,15-11 458 0 0,-12 6-372 0 0,-3 3 14 0 0,2-1 6 0 0,4-4 92 0 0,-9 5-152 0 0,-1-1 45 0 0,1 0 13 0 0,4-2 9 0 0,1 0-15 0 0,-5 2-17 0 0,-1-1 17 0 0,0 0-33 0 0,3-8 76 0 0,-1 5-121 0 0,0 0-33 0 0,6-26 96 0 0,-8 20-70 0 0,0 1-19 0 0,6-2-2 0 0,-7 15-70 0 0,0 0 1 0 0,-1 1 0 0 0,1-1-1 0 0,-1 0 1 0 0,0 0 0 0 0,0-1-1 0 0,0 1 1 0 0,0-3-18 0 0,1-5 94 0 0,0 0-1 0 0,0 0 1 0 0,1 0 0 0 0,1 0 0 0 0,0 0 0 0 0,3-6-94 0 0,1-7 172 0 0,-7 21-135 0 0,0-1 0 0 0,0 1 0 0 0,0-1 0 0 0,0 1-1 0 0,1 0 1 0 0,-1 0 0 0 0,1 0 0 0 0,0-1-1 0 0,0 2 1 0 0,0-1 0 0 0,1-2-37 0 0,5 0 83 0 0,4-6 75 0 0,-7 2 55 0 0,-2 5-103 0 0,4 0-61 0 0,-5 4-45 0 0,6-2 39 0 0,-8 2-42 0 0,0 0-1 0 0,0 0 1 0 0,0 0 0 0 0,0 0 0 0 0,1 0-1 0 0,-1 0 1 0 0,0 0 0 0 0,0 0-1 0 0,0 0 1 0 0,0 0 0 0 0,1 1 0 0 0,-1-1-1 0 0,0 0 1 0 0,0 0 0 0 0,0 0 0 0 0,0 0-1 0 0,0 0 1 0 0,0 0 0 0 0,1 1 0 0 0,-1-1-1 0 0,0 0 1 0 0,0 0 0 0 0,0 0 0 0 0,0 0-1 0 0,0 1 1 0 0,0-1 0 0 0,0 0 0 0 0,0 0-1 0 0,0 0 1 0 0,0 0 0 0 0,0 1 0 0 0,0-1-1 0 0,0 0 1 0 0,0 0 0 0 0,0 0-1 0 0,0 1 0 0 0,-5 7 60 0 0,4-7-57 0 0,0 0 1 0 0,0 0 0 0 0,1 0-1 0 0,-1 1 1 0 0,0-1 0 0 0,1 0-1 0 0,-1 0 1 0 0,1 0 0 0 0,-1 1-1 0 0,1 0-3 0 0,-1 18 75 0 0,0-3-6 0 0,-1-5 41 0 0,1-6-59 0 0,0-1 0 0 0,0 0 1 0 0,1 0-1 0 0,0 1 0 0 0,0 1-51 0 0,3 29 223 0 0,-2-25-120 0 0,0 0-1 0 0,0 0 0 0 0,-2 9-102 0 0,1 8 169 0 0,5 10 31 0 0,-3-27-120 0 0,0 1 0 0 0,-1-1-1 0 0,0 5-79 0 0,-2 13 145 0 0,0-16-46 0 0,1 0-1 0 0,1 1 0 0 0,0-1-98 0 0,0 6 169 0 0,-1-1 0 0 0,0 3-169 0 0,-1-5 141 0 0,2 0 0 0 0,0 1-1 0 0,0 0-140 0 0,1-9 53 0 0,-2-5-30 0 0,1 0-1 0 0,0 0 0 0 0,-1-1 1 0 0,0 1-1 0 0,0 0 0 0 0,0 0 1 0 0,0 0-1 0 0,0 0 0 0 0,-1-1 1 0 0,1 1-1 0 0,-1 1-22 0 0,0-1 18 0 0,-1-1 1 0 0,2 1-1 0 0,-1 0 1 0 0,0 0-1 0 0,0-1 0 0 0,1 1 1 0 0,0 0-1 0 0,-1 0 1 0 0,1 0-1 0 0,0 0 0 0 0,0 0 1 0 0,1-1-1 0 0,-1 1 0 0 0,1 0 1 0 0,-1 0-1 0 0,1 0 1 0 0,0-1-1 0 0,0 1 0 0 0,1 2-18 0 0,-1-2 17 0 0,0 0 0 0 0,0 0-1 0 0,0 1 1 0 0,-1-1 0 0 0,1 0-1 0 0,-1 1 1 0 0,0-1 0 0 0,0 2-17 0 0,0-2 10 0 0,0 1 0 0 0,0-1 0 0 0,1 0 0 0 0,-1 1 0 0 0,1-1 0 0 0,0 0 0 0 0,0 1 0 0 0,0 1-10 0 0,6 8 50 0 0,-4-8-47 0 0,-1-1 1 0 0,0 1-1 0 0,0 0 0 0 0,-1 0 0 0 0,2 4-3 0 0,0-4-103 0 0,0-2 6 0 0,0-1-24 0 0,0-1-51 0 0,0 1-101 0 0,0 0-105 0 0,-2-1 144 0 0,-1 0-35 0 0,1 0-36 0 0,-1 1-39 0 0,-4 3-952 0 0</inkml:trace>
  <inkml:trace contextRef="#ctx0" brushRef="#br0" timeOffset="188">7507 8978 7920 0 0,'0'0'174'0'0,"0"0"29"0"0,0 0 13 0 0,3-4-50 0 0,4-2-109 0 0,-4 5-10 0 0,-1-1 90 0 0,0 1 78 0 0,0-1 70 0 0,1 1 133 0 0,-1-1 70 0 0,0 0 164 0 0,0 1 402 0 0,-1-1 393 0 0,-1 2-1008 0 0,0 0-39 0 0,0 1 31 0 0,-1-1-94 0 0,0 1-114 0 0,0 0-160 0 0,0 0-35 0 0,-20 17 107 0 0,-13 6 17 0 0,15-11-24 0 0,1 1 1 0 0,-5 5-129 0 0,20-15 0 0 0,-1-2 0 0 0,1 1 0 0 0,0 0 0 0 0,0 0 0 0 0,0 0 0 0 0,1 0 0 0 0,-1 1 0 0 0,1-1 0 0 0,-1 0 0 0 0,1 1 0 0 0,0 0 0 0 0,1 0 0 0 0,-1 0 0 0 0,1-1 0 0 0,-1 2 0 0 0,2-5 0 0 0,0 0 0 0 0,0 1 0 0 0,0-1 1 0 0,0 1-1 0 0,0-1 0 0 0,0 0 0 0 0,0 1 1 0 0,0-1-1 0 0,0 0 0 0 0,0 1 1 0 0,0-1-1 0 0,0 1 0 0 0,0-1 0 0 0,0 0 1 0 0,0 1-1 0 0,0-1 0 0 0,0 1 1 0 0,1-1-1 0 0,-1 0 0 0 0,0 1 0 0 0,0-1 1 0 0,0 0-1 0 0,1 1 0 0 0,-1-1 1 0 0,0 0-1 0 0,0 0 0 0 0,1 1 0 0 0,-1-1 1 0 0,0 0-1 0 0,1 0 0 0 0,-1 1 0 0 0,0-1 1 0 0,1 0-1 0 0,-1 0 0 0 0,0 0 1 0 0,1 0-1 0 0,-1 1 0 0 0,1-1 0 0 0,10 8 110 0 0,1-2-37 0 0,7 0-19 0 0,0-1-42 0 0,14 4-15 0 0,3 3-109 0 0,1-2 64 0 0,-3-1 72 0 0,0 2 75 0 0,-2 2 87 0 0,-1 3 96 0 0,-30-15-265 0 0,0-1 0 0 0,0 1 0 0 0,0 0 0 0 0,0-1 0 0 0,0 1 0 0 0,0 0 0 0 0,-1 0 0 0 0,1-1-1 0 0,0 1 1 0 0,0 0 0 0 0,-1 0 0 0 0,1 0 0 0 0,-1 0 0 0 0,1 0 0 0 0,-1 0 0 0 0,1 1-17 0 0,-1-1 17 0 0,0-1 1 0 0,0 1-1 0 0,0 0 1 0 0,0-1-1 0 0,0 1 1 0 0,0 0-1 0 0,0 0 1 0 0,0-1-1 0 0,0 1 1 0 0,0 0-1 0 0,-1-1 1 0 0,1 1-1 0 0,0-1 1 0 0,0 1-1 0 0,-1 0 1 0 0,1-1 0 0 0,0 1-1 0 0,-1-1 1 0 0,1 1-1 0 0,-1 0-17 0 0,-13 10 414 0 0,-3-4 45 0 0,2-3-232 0 0,0 0-65 0 0,-1 0-51 0 0,-1-1-39 0 0,10-2-51 0 0,-1 0-1 0 0,0-1 0 0 0,1 1 0 0 0,-1-2 1 0 0,0 1-1 0 0,1-1 0 0 0,-5-1-20 0 0,-13-1 0 0 0,22 3 1 0 0,-1 0 1 0 0,0 0-1 0 0,0-1 0 0 0,0 1 0 0 0,0-1 0 0 0,0 0 1 0 0,1 0-1 0 0,-1-1 0 0 0,-2 0-1 0 0,1-1-52 0 0,1 0 50 0 0,-11-9 192 0 0,12 7-225 0 0,2 2-26 0 0,0 0-36 0 0,0-1-116 0 0,0-1-102 0 0,1 0-119 0 0,-1 2 167 0 0,1 0-35 0 0,0 1-98 0 0,2-1-542 0 0,-1 1 474 0 0,0 1-56 0 0,-1 1 210 0 0,1-1-42 0 0,0 1-85 0 0,-1-1 51 0 0,1 1-41 0 0,0-1-537 0 0,0 0-337 0 0,0-1-810 0 0</inkml:trace>
  <inkml:trace contextRef="#ctx0" brushRef="#br0" timeOffset="189">7694 9072 9416 0 0,'0'0'208'0'0,"0"0"33"0"0,0 0-24 0 0,0 0-94 0 0,0 0-67 0 0,-1-1-19 0 0,0-1 11 0 0,-2-2-5 0 0,2 0-7 0 0,1 4 8 0 0,0 0 81 0 0,0-1 143 0 0,0 1 231 0 0,0 0 12 0 0,0 0 27 0 0,0 0 113 0 0,0 0 48 0 0,0 0 6 0 0,0 0-291 0 0,0 0-172 0 0,0 0-46 0 0,0 0 36 0 0,0 0 97 0 0,0 0-17 0 0,0 0-23 0 0,1 2-67 0 0,7 12 140 0 0,15 34 794 0 0,-16-27-712 0 0,-3-13-295 0 0,1-1-40 0 0,-3-5-86 0 0,-1 1-1 0 0,1-1 1 0 0,-1 0 0 0 0,0 0-1 0 0,0 0 1 0 0,0 1-1 0 0,1 0-22 0 0,-1 1 45 0 0,0 0 0 0 0,1 1 1 0 0,-1-2-1 0 0,1 1 0 0 0,0 0 0 0 0,1 0 0 0 0,-1-1 0 0 0,1 1 0 0 0,-1-1 0 0 0,1 1-45 0 0,3 2 67 0 0,1-1-1 0 0,-1 1 1 0 0,1-2 0 0 0,0 1-1 0 0,4 1-66 0 0,-4-4 140 0 0,5-8-54 0 0,-4-4-49 0 0,-4 5 15 0 0,-2-1-51 0 0,0 0 0 0 0,0 0 1 0 0,0-1-1 0 0,-1 1 0 0 0,0 0 0 0 0,0-1 1 0 0,-1 1-1 0 0,0-1 0 0 0,0-3-1 0 0,0-5-42 0 0,-1-1-41 0 0,0 1-59 0 0,1 1-69 0 0,0 2 100 0 0,0-18-8 0 0,1 21 44 0 0,1 4-52 0 0,-1 4 47 0 0,-1 1 3 0 0,8 3 6 0 0,0 6 88 0 0,3 11 131 0 0,-10-18-126 0 0,5 11 80 0 0,4 5 128 0 0,2 7 106 0 0,-8-16-261 0 0,1 1-33 0 0,0 2 28 0 0,1-1-1 0 0,7 11-69 0 0,-8-14 58 0 0,0-1-1 0 0,1 0 1 0 0,0 0 0 0 0,5 4-58 0 0,-4-5 5 0 0,14 5 166 0 0,-13-9-180 0 0,-3-2-45 0 0,0 0-49 0 0,0-1-58 0 0,-1 0-68 0 0,0-1-78 0 0,1-1-87 0 0,-2-1-96 0 0,1-1-107 0 0,-3 4 307 0 0,1-3-365 0 0,-1 2 335 0 0,1 0-43 0 0,-1 1-107 0 0,-1 0 156 0 0,1 0-48 0 0,0 0-53 0 0,-1 0-59 0 0,1 0 63 0 0,-1 0-44 0 0,1 0-38 0 0,-1 1-35 0 0,1-1-142 0 0,-1-1-34 0 0,1-1-1525 0 0</inkml:trace>
  <inkml:trace contextRef="#ctx0" brushRef="#br0" timeOffset="190">8082 9001 10448 0 0,'0'0'233'0'0,"0"0"39"0"0,0 0 16 0 0,0 0-32 0 0,0 0-186 0 0,0 1-37 0 0,-4 6-38 0 0,3-5 72 0 0,0 0 92 0 0,1 2-86 0 0,1 1 52 0 0,-1 0 45 0 0,0-1 42 0 0,1 3 174 0 0,0 1 67 0 0,0-1 53 0 0,1 1 36 0 0,0 2 78 0 0,0 1-74 0 0,1-2-65 0 0,0 1-59 0 0,1 1 18 0 0,0 0-59 0 0,2 2 14 0 0,6 7 122 0 0,-2 0-142 0 0,-6-12-234 0 0,0 0-84 0 0,-3-7 23 0 0,1-1 9 0 0,-1 1-66 0 0,-1 2-24 0 0,2 0 41 0 0,1 1 45 0 0,2 1 66 0 0,-4-5-144 0 0,-1 1-1 0 0,0-1 1 0 0,0 0-1 0 0,1 1 1 0 0,-1-1-1 0 0,1 0 1 0 0,-1 0-1 0 0,0 1 1 0 0,1-1-1 0 0,-1 0 1 0 0,0 0 0 0 0,1 0-1 0 0,-1 0 1 0 0,1 1-1 0 0,-1-1 1 0 0,1 0-1 0 0,-1 0 1 0 0,0 0-1 0 0,1 0 1 0 0,-1 0-1 0 0,1 0 1 0 0,-1 0 0 0 0,1 0-8 0 0,5-7 69 0 0,-2-19-59 0 0,-4 18-7 0 0,2-2 28 0 0,-1 0-37 0 0,2-11-87 0 0,4-31-327 0 0,-1 31 289 0 0,-5 17 79 0 0,-1 0 40 0 0,3-7 39 0 0,-1 6-45 0 0,3 0-65 0 0,3 0-97 0 0,-7 5 192 0 0,-1-1 0 0 0,1 1 0 0 0,0 0 0 0 0,0 0-1 0 0,-1-1 1 0 0,1 1 0 0 0,0 0 0 0 0,0 0-1 0 0,0 0 1 0 0,-1 0 0 0 0,1 0 0 0 0,0 0-1 0 0,0 0 1 0 0,0 0 0 0 0,0 0 0 0 0,-1 1-11 0 0,13 6 116 0 0,5 13 71 0 0,-5 2-53 0 0,-1 2 41 0 0,-1 0 61 0 0,-1 1 80 0 0,-3-8-45 0 0,0 0 52 0 0,-4-2-66 0 0,-3-14-134 0 0,0-1-24 0 0,0 0-17 0 0,0 0-2 0 0,1 2-13 0 0,-1 0-48 0 0,0-1-46 0 0,2 1 51 0 0,0 1 55 0 0,3 2 79 0 0,0-5-6 0 0,-5 0-147 0 0,0 0 0 0 0,1 0-1 0 0,-1 0 1 0 0,1 0-1 0 0,-1 0 1 0 0,1 1 0 0 0,-1-1-1 0 0,0 0 1 0 0,1 0 0 0 0,-1 0-1 0 0,1 0 1 0 0,-1 0-1 0 0,1 0 1 0 0,-1 0 0 0 0,0 0-1 0 0,1-1 1 0 0,-1 1-1 0 0,1 0 1 0 0,-1 0 0 0 0,0 0-1 0 0,1 0 1 0 0,-1 0-1 0 0,1-1 1 0 0,-1 1 0 0 0,0 0-1 0 0,1 0 1 0 0,-1-1-1 0 0,0 1 1 0 0,1 0 0 0 0,-1-1-1 0 0,0 1 1 0 0,0 0 0 0 0,1-1-1 0 0,-1 1 1 0 0,0 0-1 0 0,0-1 1 0 0,1 1-5 0 0,6-15 52 0 0,-3-12-51 0 0,-3 8-17 0 0,1 4-95 0 0,-1-1-39 0 0,-1 10 72 0 0,0 0 1 0 0,1 0-1 0 0,-1 0 0 0 0,2 0 0 0 0,-1 0 0 0 0,0 0 0 0 0,2-1 78 0 0,1-4-134 0 0,-1 1 36 0 0,6-16-82 0 0,-9 26 175 0 0,7-9-71 0 0,-5 8 65 0 0,-1 0 1 0 0,1 0 0 0 0,-1 0-1 0 0,1 0 1 0 0,0 1 0 0 0,-1-1 0 0 0,1 1-1 0 0,0-1 1 0 0,0 1 0 0 0,-1 0-1 0 0,1 0 1 0 0,0 0 0 0 0,0 0-1 0 0,0 0 11 0 0,-1 0-4 0 0,0 0 0 0 0,0 0 0 0 0,0 0 0 0 0,0 0 0 0 0,0 1 0 0 0,0-1 0 0 0,0 0 0 0 0,0 1 0 0 0,0-1 0 0 0,0 1 0 0 0,0-1 0 0 0,0 1 4 0 0,2 1 3 0 0,-1 0 1 0 0,0 0-1 0 0,0 0 1 0 0,0 0 0 0 0,0 0-1 0 0,0 0 1 0 0,1 3-4 0 0,11 20 37 0 0,-6-9-62 0 0,-5-8-26 0 0,8 17 171 0 0,0 13 192 0 0,3 7 87 0 0,-1-16-214 0 0,-8-19-125 0 0,-5-9-47 0 0,1 1-1 0 0,0 0 1 0 0,0 0 0 0 0,0-1-1 0 0,0 1 1 0 0,0-1 0 0 0,0 1 0 0 0,0-1-1 0 0,0 1 1 0 0,1-1 0 0 0,0 1-13 0 0,-1-1-198 0 0,0 0 77 0 0,1 0 67 0 0,-1 0 54 0 0,2 1 115 0 0,2 0 201 0 0,-3-1-210 0 0,0 0-63 0 0,1 0-95 0 0,-2-1-37 0 0,1 0-53 0 0,-1 1-57 0 0,0-1-67 0 0,1 0-98 0 0,-1 0-91 0 0,1-1-99 0 0,0 1-108 0 0,-1 0-115 0 0,0-1-124 0 0,0 1 402 0 0,0 0-35 0 0,0-1-34 0 0,-1 1-37 0 0,1-1-628 0 0,0 0-34 0 0,1-1-2650 0 0</inkml:trace>
  <inkml:trace contextRef="#ctx0" brushRef="#br0" timeOffset="191">6257 9156 7920 0 0,'0'0'174'0'0,"-1"-1"29"0"0,1 0-48 0 0,-1-1-39 0 0,0-1-35 0 0,-2-5 13 0 0,0 1-59 0 0,0 3 260 0 0,2 0-83 0 0,1 1-67 0 0,0-6 135 0 0,1 5-150 0 0,-1 1 36 0 0,0 0 50 0 0,-1 0 66 0 0,0 0-88 0 0,1 0 1 0 0,-1 0-1 0 0,1 0 1 0 0,0 0 0 0 0,0 0-1 0 0,0-1 1 0 0,0 1-1 0 0,1 0 1 0 0,-1 0-195 0 0,4-10 722 0 0,-2 6-354 0 0,1 1-34 0 0,0-1-42 0 0,0 0-50 0 0,0 1-61 0 0,-1-1-63 0 0,2-2 163 0 0,9-31 753 0 0,-11 32-781 0 0,-1 5-178 0 0,0 1 44 0 0,0 0 219 0 0,-2 5 494 0 0,0-1-610 0 0,0 1-34 0 0,1-1-47 0 0,-1 1-62 0 0,1-2-67 0 0,-1 1-38 0 0,1-1-41 0 0,0 0-45 0 0,-4 24 505 0 0,2-1-94 0 0,0 1-78 0 0,0-1-61 0 0,-1 25 45 0 0,0 1 195 0 0,3 1-400 0 0,0-51 0 0 0,1 60 226 0 0,4 4 234 0 0,5 13-460 0 0,-7-61 54 0 0,1 0 36 0 0,7 14 186 0 0,-11-29-346 0 0,0-1 2 0 0,0 0-140 0 0,1 0 106 0 0,-1 0 80 0 0,1 1 42 0 0,0-1 158 0 0,0 0-141 0 0,0 1-86 0 0,0-1-21 0 0,-1 0-38 0 0,0 0-26 0 0,1 0-38 0 0,-1 0-42 0 0,0 0-47 0 0,0 0-49 0 0,0 1-55 0 0,0-1-58 0 0,0 0-62 0 0,0 0 42 0 0,0 0-65 0 0,0 0-57 0 0,0 0-50 0 0,0 0-179 0 0,0 0-49 0 0,0 0-217 0 0,0 0-583 0 0</inkml:trace>
  <inkml:trace contextRef="#ctx0" brushRef="#br0" timeOffset="192">5978 9195 7256 0 0,'0'0'165'0'0,"0"0"22"0"0,0 0 7 0 0,0 1-23 0 0,-1 1-415 0 0,1-1 96 0 0,-1 0 85 0 0,1 0 77 0 0,-1 0 68 0 0,1 0 59 0 0,-1 0 50 0 0,1-1 41 0 0,-1 1 253 0 0,2-1 758 0 0,-1 0-906 0 0,1 0-52 0 0,0 0-39 0 0,-1 0-171 0 0,1-1-36 0 0,4 0 378 0 0,0-1-38 0 0,1 1-37 0 0,-1-1-33 0 0,5-1 211 0 0,1-1-114 0 0,0 0-102 0 0,-1 0-86 0 0,1 0-72 0 0,-1 0-57 0 0,5-1-32 0 0,21-8-20 0 0,-25 9 9 0 0,0 1 44 0 0,46-13 133 0 0,11-3-13 0 0,-34 7-149 0 0,-2-2-43 0 0,-8 6-18 0 0,-19 6 0 0 0,0 1 0 0 0,0-1 0 0 0,0 0 0 0 0,-1 0 0 0 0,1 0 0 0 0,-1-1 0 0 0,1 1 0 0 0,-1-1 0 0 0,0 0 0 0 0,3-3 0 0 0,-6 4-158 0 0,0 1 69 0 0,1 0 63 0 0,-1-1 56 0 0,0 0 109 0 0,1 0 92 0 0,-1-1 72 0 0,0 2 51 0 0,2-3 829 0 0,-3 4-739 0 0,0 2-155 0 0,-1 0-101 0 0,1-1-141 0 0,0 1-36 0 0,-1 0-40 0 0,0 1-42 0 0,-4 30 432 0 0,4-23-226 0 0,-1 0 0 0 0,0 0-1 0 0,-2 4-134 0 0,-6 26 377 0 0,2 25 146 0 0,5-29-228 0 0,0-7-61 0 0,3-18-148 0 0,0 0 0 0 0,1 1 1 0 0,0-1-1 0 0,1 0 0 0 0,0 1-86 0 0,-2-10 25 0 0,0 0-34 0 0,1 0 43 0 0,1 2 45 0 0,1 2 64 0 0,-1-2-63 0 0,-1-3 0 0 0,0-1-65 0 0,1 0-1 0 0,-1 0 0 0 0,0-1 1 0 0,1 1-1 0 0,-1 0 0 0 0,0 0 1 0 0,1-1-1 0 0,-1 1 0 0 0,0-1 1 0 0,0 1-1 0 0,0-1 0 0 0,1 0 1 0 0,-1 1-1 0 0,0-1 1 0 0,0 0-15 0 0,1-1 15 0 0,-1 1 0 0 0,1-1 0 0 0,-1 1-1 0 0,0-1 1 0 0,1 0 0 0 0,-1 1 0 0 0,0-1 0 0 0,0 0 0 0 0,0-1-15 0 0,7-20 37 0 0,-3-2-117 0 0,-2 8-77 0 0,6-20-251 0 0,0 0 18 0 0,-4 11 210 0 0,-4 24 172 0 0,1-1-5 0 0,0-4-44 0 0,-1 3-21 0 0,-1 2 12 0 0,3-2 40 0 0,-1 5-85 0 0,6 13 39 0 0,-7-14 54 0 0,5 13 12 0 0,-1 0 0 0 0,0 1 0 0 0,-1-1-1 0 0,2 12 7 0 0,1 1 51 0 0,1 0 95 0 0,1-5-10 0 0,8 12 121 0 0,-15-30-230 0 0,0 0 1 0 0,0-1-1 0 0,0 1 0 0 0,0 0 1 0 0,0-1-1 0 0,1 0 0 0 0,-1 1 1 0 0,1-1-1 0 0,0 0 1 0 0,0 0-1 0 0,0-1 0 0 0,0 1 1 0 0,0 0-1 0 0,0-1 0 0 0,0 0 1 0 0,1 1-28 0 0,12 1-56 0 0,0-2 101 0 0,-2-1 66 0 0,19-5 236 0 0,-14-2-203 0 0,-8 2-129 0 0,0-1-75 0 0,-1 0-93 0 0,0-2-113 0 0,-5 4 85 0 0,0 0-35 0 0,0-1-37 0 0,-1 1-41 0 0,1-1-41 0 0,-1 0-45 0 0,1 0-46 0 0,-1 0-50 0 0,-3 3 29 0 0,1 1-66 0 0,-1-1-57 0 0,0 1-50 0 0,1-1-180 0 0,-1 0-50 0 0,1-1-218 0 0,1 0-587 0 0</inkml:trace>
  <inkml:trace contextRef="#ctx0" brushRef="#br0" timeOffset="193">6783 9254 9280 0 0,'0'0'268'0'0,"0"0"4"0"0,0 0-139 0 0,0 0 62 0 0,0 0 42 0 0,0 0 10 0 0,0 0 0 0 0,1 0-95 0 0,0 0-61 0 0,4 0 32 0 0,-3-1-32 0 0,12-2 667 0 0,12-8 1152 0 0,-18 6-1303 0 0,-2-1-179 0 0,0 0-93 0 0,0-1-117 0 0,-3 3-160 0 0,0 0-38 0 0,12-18 396 0 0,-13 18-338 0 0,1 0 0 0 0,-1-1 0 0 0,0 1-1 0 0,0-1 1 0 0,-1 0 0 0 0,1 0 0 0 0,-1 0 0 0 0,0 1-1 0 0,0-1 1 0 0,-1 0 0 0 0,1-2-78 0 0,-1 6 7 0 0,0 1 0 0 0,0-1 0 0 0,0 0-1 0 0,-1 0 1 0 0,1 0 0 0 0,0 1 0 0 0,0-1 0 0 0,0 0-1 0 0,0 0 1 0 0,-1 1 0 0 0,1-1 0 0 0,0 0 0 0 0,-1 0-1 0 0,1 1 1 0 0,-1-1 0 0 0,1 0 0 0 0,-1 1 0 0 0,1-1-1 0 0,-1 1-6 0 0,0-1 5 0 0,1 1 0 0 0,-1-1 0 0 0,0 1 0 0 0,0-1-1 0 0,0 1 1 0 0,1-1 0 0 0,-1 1 0 0 0,0 0 0 0 0,0 0-1 0 0,0-1 1 0 0,0 1 0 0 0,0 0 0 0 0,0 0 0 0 0,0 0-5 0 0,-3 0 4 0 0,-1 1 0 0 0,1-1 0 0 0,-1 1 0 0 0,1 0 0 0 0,0 0 0 0 0,-1 1-4 0 0,0-1-4 0 0,-6 3-26 0 0,0 3 52 0 0,1 1 41 0 0,1 2 34 0 0,0-1 85 0 0,1 2 1 0 0,1-1-1 0 0,0 1-182 0 0,-4 8 407 0 0,2 2-68 0 0,0 7-3 0 0,7-19-196 0 0,1 0-1 0 0,-1 1 1 0 0,1 5-140 0 0,1-8 98 0 0,0 1 0 0 0,1-1 0 0 0,0 0 0 0 0,1 6-98 0 0,6 13 292 0 0,4-5-9 0 0,3-4 53 0 0,4-4-80 0 0,2-6-74 0 0,3-5-59 0 0,1-3-44 0 0,-6-2-20 0 0,0-2 0 0 0,0 1 0 0 0,17-8-59 0 0,-32 10-69 0 0,0 1 53 0 0,10-4 119 0 0,-8 2-96 0 0,-2 2-44 0 0,-1 0-44 0 0,0-1-27 0 0,0 1-43 0 0,0 0-50 0 0,0 0-54 0 0,0 0-62 0 0,0-1-68 0 0,1 1-72 0 0,-1 0-80 0 0,0 0-160 0 0,1-1-112 0 0,-1 1-122 0 0,-1 0 417 0 0,0 1-33 0 0,3-2-730 0 0,0 0-36 0 0,10-5-2750 0 0</inkml:trace>
  <inkml:trace contextRef="#ctx0" brushRef="#br0" timeOffset="194">10034 8995 11488 0 0,'0'0'264'0'0,"0"0"34"0"0,0 0 20 0 0,0 0-175 0 0,-1 0-36 0 0,0-1 17 0 0,0 1-89 0 0,-3-2-89 0 0,1 2 83 0 0,-5-2 168 0 0,1-1 40 0 0,-4 0 213 0 0,0 1 74 0 0,2-1 62 0 0,-1 2 45 0 0,7 1-361 0 0,-1 0-1 0 0,1 0 0 0 0,0 0 1 0 0,-1 0-1 0 0,1 0 1 0 0,-1 1-1 0 0,1 0 1 0 0,0 0-1 0 0,-1 0 0 0 0,0 0-269 0 0,-8 3 570 0 0,-8 5 534 0 0,7 1-418 0 0,8-5-424 0 0,1 0-86 0 0,0-1-61 0 0,-4 6 90 0 0,3-2-19 0 0,-7 19 134 0 0,2 3-108 0 0,8-26-190 0 0,1 1-1 0 0,1-1 1 0 0,-1 0 0 0 0,1 1-1 0 0,-1-1 1 0 0,1 1 0 0 0,0-1 0 0 0,1 1-1 0 0,-1-1 1 0 0,1 1 0 0 0,0-1-1 0 0,1 4-21 0 0,1-1 33 0 0,-1-1 1 0 0,1 0-1 0 0,0 0 0 0 0,0 0 0 0 0,0-1 0 0 0,1 1 0 0 0,1 0-33 0 0,-4-4 8 0 0,1 0-1 0 0,0 0 0 0 0,0-1 1 0 0,0 1-1 0 0,0-1 1 0 0,0 1-1 0 0,0-1 1 0 0,1 0-1 0 0,-1 1-7 0 0,11 1-12 0 0,2-2-44 0 0,-10-2 57 0 0,-1 0 1 0 0,1 0-1 0 0,0 0 0 0 0,-1 0 1 0 0,0-1-1 0 0,1 0 0 0 0,-1 0 1 0 0,2-1-2 0 0,-1 0-11 0 0,0 0-1 0 0,0-1 1 0 0,0 0 0 0 0,-1 0 0 0 0,1 0 0 0 0,-1 0 11 0 0,5-7-62 0 0,0-1 1 0 0,-1 0-1 0 0,0 0 0 0 0,5-12 62 0 0,-9 16 0 0 0,0-1-1 0 0,-1 0 1 0 0,-1-1-1 0 0,1 1 0 0 0,-2 0 1 0 0,1-6 0 0 0,6-22 57 0 0,-7 30-52 0 0,0 1 0 0 0,0-1 0 0 0,0 0 1 0 0,-1-7-6 0 0,0 13 4 0 0,0 0 71 0 0,0 1 21 0 0,0 0 8 0 0,0 0 6 0 0,0 0 2 0 0,-1 1 10 0 0,2 1-52 0 0,2 9 18 0 0,1 5 64 0 0,0 0-38 0 0,-3-9-58 0 0,1 0-1 0 0,0 0 1 0 0,0 0 0 0 0,0 0-1 0 0,3 3-55 0 0,3 14 189 0 0,-5-12-113 0 0,2 1-53 0 0,18 41 109 0 0,-11-27-120 0 0,-10-24-22 0 0,-1-1-28 0 0,-1-2 38 0 0,0 0-104 0 0,1 1-48 0 0,-1-1-217 0 0,2 0 94 0 0,0 0 68 0 0,1 0 18 0 0,2 1-50 0 0,-2-1 38 0 0,-1 1-79 0 0,0-1 27 0 0,0 0-70 0 0,-1 0-954 0 0,-1 0 740 0 0,0 0 47 0 0,1-1 46 0 0,-1 1 42 0 0,0 0 39 0 0,0 0 36 0 0,1-1-233 0 0,1 0 26 0 0,-1 1 109 0 0,3-2-628 0 0,-3 1 768 0 0,-1 1-46 0 0,1 0-61 0 0,-1 0-75 0 0,4-3-1804 0 0,2-2-1258 0 0</inkml:trace>
  <inkml:trace contextRef="#ctx0" brushRef="#br0" timeOffset="195">10251 8756 12752 0 0,'0'0'289'0'0,"0"0"599"0"0,0 0-103 0 0,1 1-98 0 0,-1 0-92 0 0,0 0-84 0 0,1 0-78 0 0,0 0-73 0 0,-1 0-66 0 0,1 1-73 0 0,0-1-47 0 0,0 1-41 0 0,0-1-36 0 0,0 2-3 0 0,1 0-63 0 0,2 7-73 0 0,-2-6 107 0 0,-1-2 20 0 0,0-1 48 0 0,-1 1 56 0 0,1-1 64 0 0,2 10 79 0 0,0-1-47 0 0,0 1-40 0 0,0 1-36 0 0,3 15 191 0 0,1 12 75 0 0,-7-38-457 0 0,10 60 670 0 0,-6-40-33 0 0,0 19-655 0 0,-2-18 221 0 0,1 10 44 0 0,1 0-83 0 0,3 28 26 0 0,-5-46-152 0 0,2 2-69 0 0,1 0-80 0 0,2-6-92 0 0,-6-9 75 0 0,-1-1-109 0 0,0 0-198 0 0,0 0-21 0 0,0 0 140 0 0,0 0-2 0 0,0 0-271 0 0,0 0 111 0 0,0-1 99 0 0,1 1 84 0 0,-1-1 38 0 0,1 1 80 0 0,-1-1 39 0 0,1 0 4 0 0,-1 0 10 0 0,0 1-5 0 0,1-1-19 0 0,-1 1-44 0 0,5-5-1444 0 0</inkml:trace>
  <inkml:trace contextRef="#ctx0" brushRef="#br0" timeOffset="196">10467 8684 15344 0 0,'0'0'348'0'0,"0"0"49"0"0,0 0 21 0 0,0 0-170 0 0,0 0-118 0 0,0 0 92 0 0,0 0-62 0 0,0 0 164 0 0,0 0 304 0 0,0 0 32 0 0,0 0 6 0 0,0 0 4 0 0,0 0 2 0 0,0 2 0 0 0,0 5-211 0 0,1 1-63 0 0,-1-1-59 0 0,1 1-52 0 0,0 0-47 0 0,0-1-42 0 0,2 9 98 0 0,-1-3-130 0 0,2 23 158 0 0,-4-21-151 0 0,2 31 38 0 0,3 0-46 0 0,9 46 57 0 0,-7-50-155 0 0,-1-12 82 0 0,6 18-149 0 0,1 1 107 0 0,-11-40-49 0 0,1 0-56 0 0,2 1-49 0 0,3 5-72 0 0,-1-2 31 0 0,-3-4 69 0 0,-1-2 43 0 0,0 1 46 0 0,-3-6-239 0 0,0-1 48 0 0,1 1 32 0 0,0 0 54 0 0,-1-1 45 0 0,0 1 37 0 0,1 1 127 0 0,1 4 358 0 0,-1-4-418 0 0,-1-1-59 0 0,1-1-59 0 0,-1 0-33 0 0,0 1-38 0 0,0-1-41 0 0,1 0-15 0 0,-1 0-35 0 0,0 0-37 0 0,0 1-40 0 0,0-1-42 0 0,0 0-45 0 0,0 0-47 0 0,1 0-50 0 0,-1 0-52 0 0,0 0-55 0 0,0 1-58 0 0,0-1-59 0 0,0 0-64 0 0,0 0-64 0 0,0 1-68 0 0,0-1-70 0 0,0 0-558 0 0,0 1-40 0 0,0-1-343 0 0,0 1-971 0 0</inkml:trace>
  <inkml:trace contextRef="#ctx0" brushRef="#br0" timeOffset="197">9039 9173 9256 0 0,'0'0'266'0'0,"0"0"1"0"0,0 0-100 0 0,0 0-44 0 0,0 0 130 0 0,0 0 233 0 0,0 0 24 0 0,0 0 18 0 0,0 0 69 0 0,0 0 38 0 0,0-1-54 0 0,1-1-57 0 0,0 0-54 0 0,0-1-50 0 0,0-1-44 0 0,0 2-40 0 0,0-2 230 0 0,5-11 706 0 0,-5 8-817 0 0,-1 4-260 0 0,0-1-56 0 0,0 1-66 0 0,0-1-77 0 0,0 3 157 0 0,-2 0-52 0 0,0-1-27 0 0,-1-1-5 0 0,0 1 50 0 0,0-3 198 0 0,-2 1-46 0 0,1 1-41 0 0,-1 0-37 0 0,-2 0-2 0 0,0 1-39 0 0,-1 0-6 0 0,-5 2 23 0 0,-9 3 101 0 0,9 2-7 0 0,2 1 63 0 0,7-3-115 0 0,0 1 40 0 0,1-1-210 0 0,0 0 1 0 0,1 0-1 0 0,0 1 0 0 0,-1-1 1 0 0,1 1-1 0 0,0-1 1 0 0,1 1-1 0 0,-1 0 1 0 0,1 0-1 0 0,-1 0 0 0 0,1-1 1 0 0,0 1-1 0 0,0 3-41 0 0,1-3 23 0 0,0 0 0 0 0,-1-1 0 0 0,2 1 0 0 0,-1 0 0 0 0,0-1 0 0 0,1 1 0 0 0,-1-1 0 0 0,1 1 0 0 0,0 0-1 0 0,0 0-22 0 0,1 0 35 0 0,0 0-1 0 0,0 1 1 0 0,0-1-1 0 0,0 0 1 0 0,1 0-1 0 0,0 0 1 0 0,0 0-1 0 0,0 0-34 0 0,-1-2 24 0 0,0 0 0 0 0,0 1-1 0 0,0-1 1 0 0,1 0 0 0 0,-1 0 0 0 0,0-1-1 0 0,1 1 1 0 0,0 0 0 0 0,-1-1 0 0 0,1 1-1 0 0,0-1 1 0 0,0 0 0 0 0,0 0 0 0 0,0 0-1 0 0,0 0 1 0 0,0-1 0 0 0,0 1 0 0 0,0-1-1 0 0,0 0 1 0 0,0 0 0 0 0,0 0 0 0 0,0 0-1 0 0,0 0 1 0 0,1-1 0 0 0,1 0-24 0 0,5-2 167 0 0,0-1-45 0 0,9-3 15 0 0,-3 0-102 0 0,-9 3-41 0 0,0 0 0 0 0,0-1 0 0 0,-1 1 0 0 0,3-3 6 0 0,0-1-63 0 0,3-2 40 0 0,-10 9 23 0 0,-1-1 1 0 0,1 0-1 0 0,-1 1 1 0 0,1-1-1 0 0,-1 0 1 0 0,1 0-1 0 0,-1 0 0 0 0,0 0 1 0 0,0 0-1 0 0,0 0 1 0 0,0 0-1 0 0,0-1 1 0 0,-1 1-1 0 0,1 0 0 0 0,3-12-3 0 0,-3 12 6 0 0,-1 0 0 0 0,1 1 0 0 0,0-1 0 0 0,-1 0 0 0 0,1 0 0 0 0,-1 0 0 0 0,1 0 0 0 0,-1 1 0 0 0,0-1 0 0 0,0 0 0 0 0,0 0 1 0 0,0 0-1 0 0,0 0 0 0 0,-1 0 0 0 0,1 0 0 0 0,0 1 0 0 0,-1-1 0 0 0,1 0 0 0 0,-1 0 0 0 0,0 0 0 0 0,0 1 0 0 0,0-3-3 0 0,-5-4 0 0 0,4 6 0 0 0,-1-1 0 0 0,1 0 0 0 0,0 0 0 0 0,-1 1 0 0 0,1-1 0 0 0,-1 1 0 0 0,0-1 0 0 0,0 1 0 0 0,0 0 0 0 0,0 0 0 0 0,-2 0 0 0 0,1 0-3 0 0,0 0-1 0 0,-1 1 1 0 0,1-1-1 0 0,-1 1 1 0 0,1 0-1 0 0,-3 0 4 0 0,-8 0-110 0 0,7 1-16 0 0,0 1-62 0 0,0 0-73 0 0,0 0-86 0 0,8-1 13 0 0,0 0 102 0 0,0 0 91 0 0,0 1 80 0 0,-1-1 63 0 0,1 0 41 0 0,0 0 141 0 0,-1 0 741 0 0,1 0-786 0 0,0 0-61 0 0,0 0-80 0 0,0 0-103 0 0,0 0 8 0 0,-1 1-33 0 0,1-1-35 0 0,0 0-38 0 0,0 0-11 0 0,0 0-35 0 0,0 0-35 0 0,0 0-37 0 0,0 0-40 0 0,0 0-39 0 0,0 0-44 0 0,0 0-43 0 0,0 0-46 0 0,0 0-48 0 0,0 0-49 0 0,0 0-51 0 0,0 0-53 0 0,0 0-54 0 0,0 0-57 0 0,0 0-57 0 0,0 0-1530 0 0,0 0-1369 0 0</inkml:trace>
  <inkml:trace contextRef="#ctx0" brushRef="#br0" timeOffset="198">9220 9056 11488 0 0,'1'-1'38'0'0,"-1"-1"65"0"0,2-1 174 0 0,2-6 509 0 0,-3 6-612 0 0,1 2-78 0 0,-2 0-85 0 0,0 0-40 0 0,0 1-43 0 0,0 0-48 0 0,4-5 140 0 0,1-1 75 0 0,1 1 62 0 0,-1 0 48 0 0,1 0 55 0 0,3-4 171 0 0,0-1 489 0 0,0 0-121 0 0,-1-1-109 0 0,-1 1-98 0 0,1-3 5 0 0,-2-1-104 0 0,-1 4-180 0 0,-1-2-38 0 0,2-12 191 0 0,-4 11-48 0 0,-1-1-74 0 0,-1-2-59 0 0,-1 1-45 0 0,0 12-198 0 0,1 1-1 0 0,-1-1 0 0 0,1 1 0 0 0,-1-1 0 0 0,0 0 0 0 0,0 1 0 0 0,0-1 1 0 0,0 1-1 0 0,-1 0 0 0 0,1-1 0 0 0,0 1 0 0 0,-1 0 0 0 0,0 0 0 0 0,0 0 1 0 0,1 0-1 0 0,-1 0 0 0 0,0 0 0 0 0,-1 1 0 0 0,1-1 0 0 0,-2 0-41 0 0,3 1 32 0 0,-1 0 0 0 0,1 1 0 0 0,-1-1 0 0 0,0 1 0 0 0,1-1 0 0 0,-1 1-1 0 0,0 0 1 0 0,1 0 0 0 0,-1 0 0 0 0,0 0 0 0 0,-1 0-32 0 0,0 0 41 0 0,1 1 0 0 0,-1-1 0 0 0,1 1 1 0 0,-1 0-1 0 0,1 0 0 0 0,-1 0 0 0 0,-1 1-41 0 0,-15 11 239 0 0,7 5-37 0 0,8-10-128 0 0,1 0 0 0 0,0 1-1 0 0,-1 6-73 0 0,-3 28 118 0 0,6-7-75 0 0,2 17-20 0 0,0-8-1 0 0,1-1 26 0 0,1-1 1 0 0,3 1-1 0 0,2-1 0 0 0,2 4-48 0 0,4-6 69 0 0,-10-31-50 0 0,0 0-1 0 0,-1 1 0 0 0,1 6-18 0 0,1 1-40 0 0,13 19 125 0 0,-13-27-115 0 0,0-1-58 0 0,-1 1-76 0 0,0 1-95 0 0,-3-10 132 0 0,-1 1 13 0 0,0-1-11 0 0,0 1-36 0 0,0-1-8 0 0,1 0-34 0 0,-1 0-42 0 0,0 1-44 0 0,0-1 9 0 0,-1 0-37 0 0,1 0-40 0 0,0 0-43 0 0,0-1-47 0 0,0 1-48 0 0,0 0-51 0 0,-1-1-55 0 0,1 1 126 0 0,0-1-58 0 0,0 0-50 0 0,-1 0-44 0 0,1 1-175 0 0,0-1-44 0 0,-1 0-211 0 0,0 1-575 0 0</inkml:trace>
  <inkml:trace contextRef="#ctx0" brushRef="#br0" timeOffset="199">9094 9210 15080 0 0,'0'0'440'0'0,"0"0"-246"0"0,0 0-47 0 0,0-1-41 0 0,-1 1-35 0 0,1 0-11 0 0,-1-3-96 0 0,0 2 84 0 0,2-5 3 0 0,2 3 85 0 0,7-5 104 0 0,-2 3-27 0 0,-4 3-37 0 0,1 0 60 0 0,0 0 73 0 0,0 1 86 0 0,8-3 166 0 0,0 2-61 0 0,0-1-59 0 0,1 1-55 0 0,0 1-52 0 0,0-1-48 0 0,0 1-46 0 0,0 1-41 0 0,1-1-40 0 0,-1 1-35 0 0,15 0 31 0 0,0 0-103 0 0,-1 1-77 0 0,39 0-190 0 0,-62-1 285 0 0,0 0-48 0 0,0 0-43 0 0,0 0-40 0 0,3 0-117 0 0,1 0-86 0 0,-1 0-74 0 0,0 0-63 0 0,2 0-147 0 0,-1 0-53 0 0,19 2-1320 0 0,-8 1 491 0 0</inkml:trace>
  <inkml:trace contextRef="#ctx0" brushRef="#br0" timeOffset="200">11085 8874 16559 0 0,'0'0'374'0'0,"0"0"54"0"0,0 0 22 0 0,0 0-184 0 0,0 0-126 0 0,0 0-52 0 0,0 0-10 0 0,0 0 61 0 0,0 1 32 0 0,0 0-66 0 0,0 8 46 0 0,0-6-41 0 0,0 6 455 0 0,0 0-56 0 0,0 0-53 0 0,0-1-50 0 0,1 1-44 0 0,-1-1-43 0 0,1 0-37 0 0,0 1-35 0 0,0 5 124 0 0,1 1-77 0 0,2 6 29 0 0,4 12 124 0 0,-4-18-232 0 0,2 10 99 0 0,-3-13-149 0 0,0-1-1 0 0,1 1 1 0 0,2 3-165 0 0,6 11 239 0 0,13 28 68 0 0,-23-50-302 0 0,9 18 4 0 0,12 16-9 0 0,-5-15 28 0 0,-16-21-138 0 0,0 0 60 0 0,3 6 63 0 0,-3-5-45 0 0,0-1-32 0 0,-1 0-47 0 0,0 0-73 0 0,0 0-80 0 0,0 0-96 0 0,1 0-108 0 0,-2-1 190 0 0,1 0-1040 0 0,-1-1 1010 0 0,0 0 68 0 0,0 0 0 0 0,0 0-49 0 0,0 0 2 0 0,0 0-49 0 0,0 0-56 0 0,0 0-63 0 0,0 1-68 0 0,0-1-63 0 0,0 0-57 0 0,0 1-48 0 0,0-1-194 0 0,0 1-48 0 0,0-1-234 0 0,0 1-635 0 0</inkml:trace>
  <inkml:trace contextRef="#ctx0" brushRef="#br0" timeOffset="201">10910 9138 12272 0 0,'0'0'362'0'0,"0"0"-134"0"0,0 0-105 0 0,0 0-33 0 0,1-1-52 0 0,4-9 461 0 0,1 2 54 0 0,-4 5-272 0 0,0 0 0 0 0,1 0 1 0 0,0 1-1 0 0,-1-1 0 0 0,1 1 1 0 0,0 0-1 0 0,0 0 0 0 0,0 0 0 0 0,1 0 1 0 0,0 0-282 0 0,2-1 464 0 0,1 1-34 0 0,0-1-44 0 0,0 2-53 0 0,0-1-63 0 0,1 1-70 0 0,-1-1-82 0 0,1 1-88 0 0,-7 1-34 0 0,18-4 491 0 0,-2 0-119 0 0,1 0-100 0 0,0-1-78 0 0,5-1-24 0 0,32-5 109 0 0,-43 9-253 0 0,27-4 17 0 0,21-6-36 0 0,-51 10-3 0 0,-7 2 0 0 0,0 0 0 0 0,-1 0 0 0 0,1-1 0 0 0,0 1 0 0 0,0 0 0 0 0,-1-1 0 0 0,1 0 0 0 0,0 1 0 0 0,-1-1 0 0 0,1 0 0 0 0,15-7 3 0 0,-6 3 29 0 0,-10 4-13 0 0,5-1-9 0 0,-1-1 4 0 0,2 0 269 0 0,-1 4-77 0 0,-1 1-64 0 0,-1 2-51 0 0,1 3-30 0 0,3 11 5 0 0,-5-11-11 0 0,-1-3 51 0 0,0 0-71 0 0,0-1 1 0 0,0 1-1 0 0,-1-1 0 0 0,1 1 0 0 0,-1 0 0 0 0,0-1 0 0 0,1 5-35 0 0,6 16 96 0 0,0-1 1 0 0,3 6 96 0 0,-8-23-123 0 0,0 3-15 0 0,3 3 7 0 0,-1-2 28 0 0,0-2 50 0 0,3 0 83 0 0,-7-7-135 0 0,-1-1 35 0 0,0 0 18 0 0,0 0 3 0 0,2-1-55 0 0,0-1-43 0 0,-2-5-44 0 0,-2-4-66 0 0,1 8 60 0 0,1 3 15 0 0,-3-21-12 0 0,-1-2 56 0 0,1 10-53 0 0,1-1 0 0 0,0 1 0 0 0,1-1 0 0 0,0 0 0 0 0,1-2-2 0 0,0 9-10 0 0,1 1 1 0 0,-1-1-1 0 0,2 0 0 0 0,-1 1 0 0 0,1-1 1 0 0,0 1-1 0 0,0 0 0 0 0,1-1 0 0 0,-1 1 0 0 0,1 0 1 0 0,1 0-1 0 0,-1 1 0 0 0,1-1 0 0 0,0 1 1 0 0,2-2 9 0 0,2 1-70 0 0,2 2-41 0 0,2 1-52 0 0,-1 2-60 0 0,3-1-126 0 0,-3-2-109 0 0,-10 4 240 0 0,-1 0-6 0 0,2 0-304 0 0,0 0 102 0 0,-1 0 86 0 0,1 0 72 0 0,1 0-64 0 0,3 0-248 0 0,-4 0 353 0 0,0 0-68 0 0,0 0 28 0 0,-1 0-58 0 0,0 0-67 0 0,1 0-76 0 0,-1 1-4 0 0,0-1-58 0 0,0 0-50 0 0,0 0-45 0 0,0 0-174 0 0,0 1-45 0 0,1-1-210 0 0,0 0-575 0 0</inkml:trace>
  <inkml:trace contextRef="#ctx0" brushRef="#br0" timeOffset="202">11857 8992 8496 0 0,'0'0'190'0'0,"0"0"28"0"0,0 0 10 0 0,0 0-48 0 0,-1 0-106 0 0,1-1-71 0 0,-3-1-75 0 0,2 1 75 0 0,1 1 34 0 0,-1-1 47 0 0,0 0 60 0 0,1 1 73 0 0,0-1 85 0 0,-8-8 1492 0 0,1 5-629 0 0,0 1-225 0 0,-1 1-37 0 0,-2 0 165 0 0,0 1-83 0 0,1 1-98 0 0,1 0-112 0 0,-3 0-124 0 0,2 2-78 0 0,0 2-73 0 0,0 0-66 0 0,1 1-61 0 0,0 2-56 0 0,1 0-50 0 0,0 0-45 0 0,-3 6 53 0 0,1 1-78 0 0,0 4-32 0 0,-4 7 17 0 0,8-16-112 0 0,2-3-19 0 0,-1 2 28 0 0,0 1 0 0 0,0-1 0 0 0,1 1 0 0 0,0 2-79 0 0,0 4 67 0 0,4 1-34 0 0,0-12-25 0 0,0 0 0 0 0,-1 0 0 0 0,1-1 0 0 0,0 1 0 0 0,1 0-1 0 0,-1-1 1 0 0,1 1 0 0 0,0-1 0 0 0,0 0 0 0 0,0 1 0 0 0,0-1 0 0 0,1 1-8 0 0,-2-3 1 0 0,1 1 0 0 0,0-1 0 0 0,-1 0 0 0 0,1 0 0 0 0,0 1 0 0 0,0-1 0 0 0,-1 0 0 0 0,1 0 1 0 0,2 0-2 0 0,8 2-30 0 0,2-2-33 0 0,2-2-123 0 0,0-2-45 0 0,2-3-90 0 0,8-7-217 0 0,-22 10 425 0 0,0 0 0 0 0,1-1 1 0 0,-2 1-1 0 0,1-1 0 0 0,0 0 1 0 0,-1 0-1 0 0,1 0 1 0 0,-1-1 112 0 0,5-9-263 0 0,-3-1 35 0 0,1-4-1 0 0,1-6 17 0 0,-7 21 195 0 0,1 1-1 0 0,-1-1 1 0 0,1 0 0 0 0,-1 0 0 0 0,-1 0 0 0 0,1 0 17 0 0,0-8-61 0 0,0 10 61 0 0,0 0 0 0 0,0 0 0 0 0,0 0 0 0 0,0 0 0 0 0,0 0 0 0 0,0 0 0 0 0,-1 0 0 0 0,1 0 0 0 0,-1 0 1 0 0,0 0-1 0 0,1 0 0 0 0,-1 1 0 0 0,0-1 0 0 0,0 0 0 0 0,0 0 0 0 0,0 1 76 0 0,1 1 37 0 0,0 0-6 0 0,0 0-10 0 0,0 0 5 0 0,0 0 20 0 0,0 0 6 0 0,0 0 0 0 0,0 0-4 0 0,0 0-16 0 0,0 0-4 0 0,2 4 44 0 0,2 0-54 0 0,9 6 56 0 0,-9-7-104 0 0,-1-1 0 0 0,0 1 0 0 0,0 0 0 0 0,0 0 0 0 0,2 2-46 0 0,13 19 145 0 0,-4-5-88 0 0,13 12 34 0 0,-15-18-67 0 0,0-1 0 0 0,0-1 0 0 0,2 0 0 0 0,9 6-24 0 0,-20-15-61 0 0,-1-1 39 0 0,6 2 61 0 0,-5-3-50 0 0,0 1-91 0 0,-1-1-13 0 0,0 0-53 0 0,1 0-63 0 0,-1 0-71 0 0,-1 0-136 0 0,1-2-794 0 0,1-2 76 0 0,2-2-160 0 0,0 0-590 0 0,-1 0 69 0 0</inkml:trace>
  <inkml:trace contextRef="#ctx0" brushRef="#br0" timeOffset="203">12070 8943 13184 0 0,'0'0'298'0'0,"0"0"46"0"0,0 0 22 0 0,0 0-156 0 0,0 0-102 0 0,0 0 67 0 0,0 0-59 0 0,0 2 117 0 0,6 10 510 0 0,7 20 943 0 0,-11-25-1349 0 0,0 0-36 0 0,3 6 215 0 0,0 0-100 0 0,1 8 126 0 0,-3-11-298 0 0,0-1-44 0 0,2 8 131 0 0,-2-4-74 0 0,-2-5-127 0 0,2 0 36 0 0,4 8 251 0 0,3 6 266 0 0,-7-15-546 0 0,6 8 90 0 0,-8-14-135 0 0,0 1 44 0 0,5 5 109 0 0,-2-5-16 0 0,-4-3-229 0 0,1 1 0 0 0,0-1 1 0 0,0 1-1 0 0,0-1 0 0 0,-1 1 1 0 0,1-1-1 0 0,0 1 0 0 0,-1-1 1 0 0,1 0-1 0 0,0 0 0 0 0,-1 1 1 0 0,1-1-1 0 0,-1 0 0 0 0,1 0 0 0 0,-1 1 1 0 0,0-1-1 0 0,1 0 0 0 0,-1 0 1 0 0,0 0-1 0 0,1 0 0 0 0,-1 0 1 0 0,0 0-1 0 0,0 0 0 0 0,0 1 1 0 0,0-1-1 0 0,0 0 0 0 0,0 0 1 0 0,0 0-1 0 0,0 0 0 0 0,0 0 1 0 0,0 0-1 0 0,-1 0 0 0 0,1 0 1 0 0,0 1-1 0 0,-1-1 0 0 0,1 0 0 0 0,-1-4-1 0 0,1-11 28 0 0,-1 0 39 0 0,0-18 108 0 0,3 10-135 0 0,-1 15-80 0 0,0 0 1 0 0,1 0-1 0 0,1 0 0 0 0,-1 0 1 0 0,2 0-1 0 0,0-1 41 0 0,-3 7-9 0 0,1 0 0 0 0,0 0 0 0 0,-1 0 0 0 0,1 1 0 0 0,0-1 0 0 0,0 1 0 0 0,1-1 0 0 0,-1 1 0 0 0,0 0 0 0 0,1 0 0 0 0,-1 0 0 0 0,1 0 0 0 0,0 1 0 0 0,-1-1 0 0 0,1 1 0 0 0,0-1 0 0 0,0 1 0 0 0,0 0 0 0 0,0 0 0 0 0,1 0 9 0 0,-2 1-16 0 0,1-1 1 0 0,0 1-1 0 0,0-1 1 0 0,0 1-1 0 0,0 0 0 0 0,0 0 1 0 0,0 1 15 0 0,17 5-58 0 0,-2 7 46 0 0,-2 4 44 0 0,-3 4 39 0 0,-1 2 36 0 0,7 21 199 0 0,-12-26-125 0 0,-3-7-129 0 0,1 4 70 0 0,3 6 56 0 0,-2-8-130 0 0,-1 2 23 0 0,-2-5-18 0 0,1-3-54 0 0,0-1-39 0 0,2 0-48 0 0,-5-5-30 0 0,0 0-93 0 0,0 0-69 0 0,0-1-60 0 0,0 1-51 0 0,0 0-134 0 0,0 0-45 0 0,3 1-1250 0 0,-3-2 1304 0 0,-1 1-66 0 0,1-1-58 0 0,-1 0-51 0 0,1 1-195 0 0,0-1-50 0 0,0 1-236 0 0,0-1-640 0 0</inkml:trace>
  <inkml:trace contextRef="#ctx0" brushRef="#br0" timeOffset="204">12826 8854 13344 0 0,'0'0'390'0'0,"0"0"-138"0"0,-1-1-116 0 0,0-3-41 0 0,-1 2-44 0 0,-2 0-40 0 0,1 1-4 0 0,1-1 53 0 0,-2-2 824 0 0,0 1-57 0 0,-1 0-57 0 0,-1 2-56 0 0,1 1-54 0 0,-2 0-55 0 0,1 1-54 0 0,0 1-53 0 0,0 0-53 0 0,-1 1-51 0 0,1 0-52 0 0,0 0-51 0 0,1 1-49 0 0,0-1-50 0 0,0 1-49 0 0,1-1-48 0 0,-6 4 46 0 0,-6 7-2 0 0,-3 4-64 0 0,16-15-60 0 0,-1 1 0 0 0,1-1 0 0 0,-1 0 1 0 0,1 1-1 0 0,-1 1-15 0 0,-2 4 89 0 0,-3 2 2 0 0,7-9-70 0 0,1 0-10 0 0,1 0 0 0 0,-1 0 1 0 0,1 0-1 0 0,0 0 0 0 0,-1-1 0 0 0,1 1 0 0 0,0 0 0 0 0,0 0 0 0 0,0 0 0 0 0,1 0 0 0 0,-1 2-11 0 0,1 0 14 0 0,-2 1-14 0 0,1-4 0 0 0,0 0 0 0 0,0 0 0 0 0,0 0 0 0 0,0 0 0 0 0,1 0 0 0 0,-1 0 0 0 0,0 0 0 0 0,0 0 0 0 0,0 0 0 0 0,1 0 0 0 0,-1 0 0 0 0,1 0 0 0 0,-1 0 0 0 0,1 0 0 0 0,-1 0 0 0 0,1-1 0 0 0,-1 1 0 0 0,1 0 0 0 0,0 0 0 0 0,-1-1 0 0 0,1 1 0 0 0,0 0 0 0 0,0 0 0 0 0,3 3-4 0 0,0-1 0 0 0,0 1 0 0 0,0-1 0 0 0,0 0 0 0 0,1 0 4 0 0,23 11-119 0 0,4-3-109 0 0,0-2-120 0 0,-15-5 118 0 0,-1 0-37 0 0,19 5 177 0 0,-22-7 68 0 0,-1 1-1 0 0,0 1 1 0 0,1 0-1 0 0,4 3 23 0 0,-11-4 12 0 0,-5-2 67 0 0,-1-1 89 0 0,0 0 31 0 0,0 0 7 0 0,0 0-18 0 0,-1 1-75 0 0,-6 6 45 0 0,5-5-33 0 0,-11 6 161 0 0,-2-2-73 0 0,-4 0-35 0 0,-26 2 166 0 0,30-6-189 0 0,-2-1 24 0 0,0 0-114 0 0,0 0-95 0 0,0-1-77 0 0,2 1-41 0 0,-1-1-35 0 0,-34-2-500 0 0,29 1 430 0 0,15 0 19 0 0,0 1 72 0 0,-11-3-153 0 0,10 2 128 0 0,3 0 21 0 0,0-1-60 0 0,1 1-18 0 0,0 0-58 0 0,-1 0-67 0 0,1 0-76 0 0,-1-1-83 0 0,1 1-91 0 0,-1-1-100 0 0,1 0-107 0 0,1 1 192 0 0,2 1 383 0 0,0 0-32 0 0,-1-1 15 0 0,1 1-33 0 0,0 0-38 0 0,-1-1-42 0 0,1 1-47 0 0,0-1-43 0 0,-1 1-37 0 0,1-1-34 0 0,0 1-145 0 0,-1-1-34 0 0,0-1-1554 0 0</inkml:trace>
  <inkml:trace contextRef="#ctx0" brushRef="#br0" timeOffset="205">13111 8851 14208 0 0,'0'0'416'0'0,"0"0"-148"0"0,1-1-123 0 0,3-3 106 0 0,-3 4-70 0 0,-1-1 191 0 0,0 1 341 0 0,0 0 30 0 0,0 0 35 0 0,0 0 120 0 0,0 0 50 0 0,0 1-337 0 0,-1 1-107 0 0,2-1-95 0 0,-1 1-85 0 0,0 1-29 0 0,1 0-83 0 0,0 1-38 0 0,0 1-4 0 0,0-1 7 0 0,-1-2 7 0 0,0 2 68 0 0,1 1-34 0 0,0 3 132 0 0,0-2-188 0 0,-1-1-33 0 0,2 6 48 0 0,-2 0-77 0 0,1 15 43 0 0,-1-18-72 0 0,-1 0 35 0 0,-3 37 294 0 0,3 64 474 0 0,1-85-670 0 0,-1-22-152 0 0,1 0-36 0 0,0 3-73 0 0,-1-2-34 0 0,1 6-245 0 0,1-7 216 0 0,0 0-15 0 0,-1-2 14 0 0,0 0-40 0 0,0 0-135 0 0,0 0-249 0 0,0 0-21 0 0,0 0 124 0 0,0 0 60 0 0,1-1 50 0 0,0 1 42 0 0,1-1-185 0 0,2-1-464 0 0,-2 1 608 0 0,-1 0-59 0 0,0-4-1230 0 0,2-3-11 0 0</inkml:trace>
  <inkml:trace contextRef="#ctx0" brushRef="#br0" timeOffset="206">13056 8737 16559 0 0,'-1'-2'46'0'0,"0"0"34"0"0,-2-2 161 0 0,-1 0 70 0 0,-4-6 485 0 0,5 7-588 0 0,0 0-41 0 0,0 0-53 0 0,1 0-72 0 0,-1 1-86 0 0,0-1-101 0 0,3 3-7 0 0,-1-1 41 0 0,0 0 17 0 0,0 1 66 0 0,0-1 58 0 0,1 0 47 0 0,-1 1 67 0 0,0-1 40 0 0,0 0 454 0 0,2 1-369 0 0,-1 0-103 0 0,1 0-140 0 0,-1 0-85 0 0,1 0-67 0 0,0 0-79 0 0,0 1-89 0 0,0-1-97 0 0,-1 0-62 0 0,1 1-68 0 0,-1-1-59 0 0,0 0-54 0 0,0 0-185 0 0,1 0-52 0 0,-1 0-225 0 0,0 0-603 0 0</inkml:trace>
  <inkml:trace contextRef="#ctx0" brushRef="#br0" timeOffset="207">13304 8598 14832 0 0,'0'0'332'0'0,"0"0"50"0"0,0 0 25 0 0,0 0-171 0 0,0 0-112 0 0,1 1-21 0 0,-1-1-58 0 0,1 4-69 0 0,0-2 58 0 0,0-1 20 0 0,-1 0 35 0 0,1-1 42 0 0,-1 1 49 0 0,3 3 69 0 0,-1 1 36 0 0,3 5 370 0 0,-1 0 66 0 0,6 16 1051 0 0,-8-18-1259 0 0,1 0-39 0 0,-1 0-44 0 0,0 0-68 0 0,0 0-85 0 0,0 0-97 0 0,2 10 335 0 0,0 1-77 0 0,0-1-70 0 0,0 1-63 0 0,2 9 48 0 0,-1 0-106 0 0,1-1-84 0 0,-1 1-60 0 0,11 55 61 0 0,-9-47-54 0 0,-5-28-46 0 0,6 24 286 0 0,-7-27-353 0 0,0 5 72 0 0,-1-3-112 0 0,0-3-90 0 0,0-1 21 0 0,-1-1-34 0 0,1 1-116 0 0,0 1-83 0 0,0-1-93 0 0,0 0-103 0 0,0-3-236 0 0,0 0 100 0 0,0 1 86 0 0,-1-1 73 0 0,1 0 90 0 0,0 1 44 0 0,-1-1-194 0 0,0 1-683 0 0,1-1 829 0 0,0 0-53 0 0,0 1 32 0 0,0-1-58 0 0,0 0-895 0 0,-1 0-38 0 0,1 0-3016 0 0</inkml:trace>
  <inkml:trace contextRef="#ctx0" brushRef="#br0" timeOffset="208">13272 8937 11488 0 0,'0'0'264'0'0,"0"0"34"0"0,0 0-32 0 0,1 0-114 0 0,-1 0-84 0 0,3-1-22 0 0,0-1 17 0 0,5-2-98 0 0,0 0 44 0 0,1 0 40 0 0,-1 1 38 0 0,5-2 103 0 0,1 0 62 0 0,-1 1 49 0 0,1 0 37 0 0,42-8 1118 0 0,-37 8-1028 0 0,0 0-79 0 0,-3 1-134 0 0,0 0-102 0 0,-7 1-101 0 0,-2 1-33 0 0,1-1-36 0 0,0 0-37 0 0,-3 1 158 0 0,1 1-49 0 0,19-2-152 0 0,-17 2 177 0 0,-5 0 19 0 0,1 0 34 0 0,1 1 53 0 0,-1-1 54 0 0,0 0 60 0 0,0 0 66 0 0,-2 0 91 0 0,0 1-69 0 0,0 0-57 0 0,0 0-48 0 0,1 2 130 0 0,1 5 328 0 0,-3-5-426 0 0,-1-1 73 0 0,0-1 167 0 0,0-1-278 0 0,0 1-51 0 0,0-1-46 0 0,0 1-38 0 0,0 1 8 0 0,0 4-13 0 0,0-5 26 0 0,1 4 108 0 0,-1 1 1 0 0,0-1 0 0 0,0 0-1 0 0,-1 0 1 0 0,0 2-232 0 0,-1 17 832 0 0,1-9-343 0 0,-1 0-50 0 0,-1 0-64 0 0,2 1-95 0 0,1-3-62 0 0,-1 0-10 0 0,2-5-99 0 0,-3 15 193 0 0,1-13-172 0 0,1-1-36 0 0,6 2-58 0 0,-5-10 39 0 0,-1 0-8 0 0,6 4-50 0 0,-4-3-3 0 0,-1-2-13 0 0,-1 0 1 0 0,0 0-1 0 0,1 1 1 0 0,-1-1-1 0 0,1 1 1 0 0,-1-1-1 0 0,1 0 1 0 0,-1 1-1 0 0,0-1 1 0 0,1 1-1 0 0,-1-1 1 0 0,0 1-1 0 0,1-1 1 0 0,-1 1-1 0 0,0-1 1 0 0,0 1-1 0 0,0-1 1 0 0,1 1-1 0 0,-1-1 1 0 0,0 1-2 0 0,0 0-143 0 0,1-1-113 0 0,0 1 113 0 0,0-1 97 0 0,0 0 42 0 0,1 0 81 0 0,1 1 137 0 0,-1-1-179 0 0,-1 0-44 0 0,0 1-42 0 0,0-1-51 0 0,0 0-58 0 0,0-1-69 0 0,-1 1-19 0 0,1 0-58 0 0,0 0-64 0 0,0-1-68 0 0,-1 1-74 0 0,1 0-79 0 0,0-1-83 0 0,0 0-90 0 0,-1 1 46 0 0,1-1-115 0 0,-1 1-100 0 0,1-1-81 0 0,-1 1 154 0 0,1-1-34 0 0,1-1-1904 0 0</inkml:trace>
  <inkml:trace contextRef="#ctx0" brushRef="#br0" timeOffset="209">13731 8708 15680 0 0,'0'0'462'0'0,"0"0"-170"0"0,0 0-135 0 0,0 0-234 0 0,-1 0 69 0 0,1 0 60 0 0,-1 0 48 0 0,1-1 86 0 0,-3 1 470 0 0,2 0-411 0 0,1 1-95 0 0,0 0-96 0 0,0 0-27 0 0,0 2-3 0 0,0-1-39 0 0,0 0-38 0 0,0 0-36 0 0,0 1-190 0 0,0-1-123 0 0,0-1-110 0 0,0 0-97 0 0,1 0-84 0 0,-1 0-71 0 0,1 0 9 0 0,-1 0-38 0 0,2 2-1371 0 0,0 1-1237 0 0,-2-4 3370 0 0</inkml:trace>
  <inkml:trace contextRef="#ctx0" brushRef="#br0" timeOffset="210">14070 8866 14944 0 0,'0'0'340'0'0,"0"0"-49"0"0,-1 0-70 0 0,0 1-57 0 0,0-1-47 0 0,-1 1-22 0 0,-4 2 73 0 0,3-2-61 0 0,-8 2-228 0 0,1 0 120 0 0,-1 0 102 0 0,1 0 90 0 0,0 1 79 0 0,-1-1 71 0 0,-1 1 146 0 0,0 1 70 0 0,-3 1 181 0 0,-6 4 448 0 0,1 2 7 0 0,8-2-441 0 0,2-2-177 0 0,1 1-65 0 0,2 0-147 0 0,1 0-67 0 0,0 0-76 0 0,1 2-86 0 0,-2 1 62 0 0,-1 6 48 0 0,1 2-45 0 0,5-5-103 0 0,3 2-39 0 0,1-8-57 0 0,-2-9 0 0 0,1 1 0 0 0,-1-1-1 0 0,0 1 1 0 0,0-1 0 0 0,0 1 0 0 0,1-1-1 0 0,-1 1 1 0 0,0-1 0 0 0,1 1-1 0 0,-1-1 1 0 0,0 1 0 0 0,1-1 0 0 0,-1 1-1 0 0,0-1 1 0 0,1 0 0 0 0,-1 1-1 0 0,1-1 1 0 0,-1 0 0 0 0,1 1 0 0 0,-1-1-1 0 0,1 0 1 0 0,-1 1 0 0 0,1-1 0 0 0,-1 0-1 0 0,1 0 1 0 0,0 0 0 0 0,-1 0 0 0 0,2 1-7 0 0,0 0-21 0 0,0 0 1 0 0,0-1 0 0 0,0 1 0 0 0,0 0-1 0 0,0 0 1 0 0,0-1 0 0 0,0 0 0 0 0,0 1 0 0 0,0-1-1 0 0,0 0 1 0 0,1 0 0 0 0,-1 0 0 0 0,0 0-1 0 0,0 0 1 0 0,0-1 0 0 0,1 1 27 0 0,21-10-254 0 0,5-10 10 0 0,-3-2 112 0 0,-12 9 124 0 0,-7 6-20 0 0,0 0 0 0 0,0 0 0 0 0,-1-1 0 0 0,0 0 0 0 0,0 0 0 0 0,0-2 28 0 0,5-12 17 0 0,-2-2 42 0 0,-6 13 87 0 0,-2 0-67 0 0,-2-5-56 0 0,-3 0-74 0 0,-9-16-94 0 0,7 23 133 0 0,1-1 40 0 0,-11-9-26 0 0,11 14 6 0 0,0 1 1 0 0,0-1-1 0 0,0 1 1 0 0,-1 1-1 0 0,0-1 1 0 0,0 1-1 0 0,0 0 1 0 0,-2-1-9 0 0,-12-1-6 0 0,12 4 114 0 0,0 2-78 0 0,1 0-77 0 0,0 2-76 0 0,1 0-75 0 0,-1 0-74 0 0,1 1-74 0 0,0 0-71 0 0,-3 2-218 0 0,8-5 444 0 0,-1 0 43 0 0,-1 3-217 0 0,2-3 165 0 0,0 1-98 0 0,1-1 100 0 0,-1 0-41 0 0,1 0-6 0 0,0-1-39 0 0,-1 1-42 0 0,1 0-46 0 0,-1 0-119 0 0,1 0-67 0 0,-1 0-59 0 0,0 0-52 0 0,1 0-192 0 0,-1 0-51 0 0,0 0-233 0 0,-1 1-627 0 0</inkml:trace>
  <inkml:trace contextRef="#ctx0" brushRef="#br0" timeOffset="211">14280 8774 12840 0 0,'0'0'289'0'0,"0"0"40"0"0,0 0 23 0 0,0 0-144 0 0,0 0-100 0 0,0 0-90 0 0,0 0 63 0 0,-1 0 53 0 0,1 1 45 0 0,-1-1 266 0 0,-2 3 744 0 0,1-2-884 0 0,1 0-70 0 0,1-1-139 0 0,-1 1-39 0 0,1 0-44 0 0,0-1-50 0 0,-4 7 923 0 0,1 0-121 0 0,0 1-114 0 0,1 0-102 0 0,1 0-93 0 0,0 0-84 0 0,0 0-75 0 0,1 0-64 0 0,0 6 30 0 0,1 0-102 0 0,4 26 108 0 0,-4-30-168 0 0,1-1 47 0 0,-1 0 61 0 0,0 0 77 0 0,-1-6-252 0 0,1 17 236 0 0,6 36 294 0 0,-3-32-274 0 0,-3-22-312 0 0,-1 1 52 0 0,1 0 49 0 0,0 0 35 0 0,1 3 319 0 0,-2-5-273 0 0,1-2-48 0 0,1-2-74 0 0,-1-3-97 0 0,1-8 121 0 0,0-1-46 0 0,1-3-51 0 0,0-1-51 0 0,1-3-70 0 0,7-11-142 0 0,15-48-288 0 0,-13 53 348 0 0,-7 18 188 0 0,-4 8 54 0 0,-1 0 0 0 0,1 0-1 0 0,-1 0 1 0 0,1 0-1 0 0,0 1 1 0 0,0-1 0 0 0,0 1-1 0 0,0-1 1 0 0,0 1-1 0 0,0 0 1 0 0,0-1 0 0 0,2 0-4 0 0,-1 2 7 0 0,-1-1 0 0 0,0 0 0 0 0,0 1 0 0 0,1-1 0 0 0,-1 1 0 0 0,0 0 0 0 0,1 0 0 0 0,-1 0 0 0 0,1 0 0 0 0,-1 0 0 0 0,0 0 0 0 0,1 0 0 0 0,-1 1 0 0 0,0 0 0 0 0,1-1 0 0 0,-1 1 0 0 0,0 0 0 0 0,0 0 0 0 0,0 0 0 0 0,2 1-7 0 0,7 5 116 0 0,-1-1 45 0 0,0 0-1 0 0,0 1 0 0 0,8 8-160 0 0,-15-13 30 0 0,-1 0 0 0 0,0 0 0 0 0,0 0 1 0 0,0 0-1 0 0,0 1 0 0 0,0-1 0 0 0,-1 1 0 0 0,1 0 0 0 0,-1-1 0 0 0,0 1 0 0 0,1 0 0 0 0,-1 0 0 0 0,-1 0 1 0 0,1 0-1 0 0,0 0 0 0 0,-1 0 0 0 0,1 0 0 0 0,-1 0-30 0 0,0-1 21 0 0,0-1 0 0 0,0 1 0 0 0,0-1 0 0 0,1 0 0 0 0,-1 1 0 0 0,0-1 1 0 0,1 1-1 0 0,-1-1 0 0 0,1 0 0 0 0,0 1 0 0 0,-1-1 0 0 0,1 1-21 0 0,1 0 46 0 0,1 1 0 0 0,-1 0-1 0 0,0-1 1 0 0,1 1 0 0 0,0-1 0 0 0,2 2-46 0 0,-2-2 43 0 0,0 0 1 0 0,-1 0 0 0 0,1 1 0 0 0,-1-1 0 0 0,1 1-1 0 0,0 1-43 0 0,-2-3 20 0 0,-1 0 0 0 0,1 0 0 0 0,-1 0 0 0 0,1 0 0 0 0,-1 1 0 0 0,1-1 0 0 0,-1 0 0 0 0,0 0 0 0 0,1 0-1 0 0,-1 1 1 0 0,0-1 0 0 0,0 1-20 0 0,0 9 146 0 0,-1 3-46 0 0,1-12-88 0 0,0 0-1 0 0,0 1 0 0 0,0-1 0 0 0,1 0 1 0 0,-1 0-1 0 0,0 0 0 0 0,1 0 0 0 0,0 0 0 0 0,-1 0 1 0 0,1 0-1 0 0,0 0 0 0 0,0 0 0 0 0,0 0-11 0 0,0-1 1 0 0,0 0-1 0 0,-1 0 1 0 0,1-1-1 0 0,0 1 1 0 0,-1 0 0 0 0,1 0-1 0 0,-1 0 1 0 0,1 0-1 0 0,-1 0 1 0 0,0 0-1 0 0,1-1 1 0 0,-1 1-1 0 0,0 0 1 0 0,0 0-1 0 0,0 0 1 0 0,1 0 0 0 0,-1 0-1 0 0,0 0 1 0 0,0 0-1 0 0,0 0 1 0 0,-1 0-1 0 0,1 0 1 0 0,0 0-1 0 0,0 0 1 0 0,-1 0 0 0 0,1 0-1 0 0,0 0 1 0 0,-1 0-1 0 0,0 1 0 0 0,1 0-63 0 0,0 1 35 0 0,6 6 71 0 0,-5-8-64 0 0,1 1-48 0 0,-1 0-65 0 0,-1 1-84 0 0,0-2 18 0 0,-1 1-51 0 0,-1 0-55 0 0,0 0-60 0 0,1-1-17 0 0,0-1-60 0 0,0 1-56 0 0,1 0-50 0 0,-2-1-357 0 0,1 1-83 0 0,0 0-66 0 0,-1 0-48 0 0,1-1-415 0 0,0 1-42 0 0,-1 0-354 0 0,0 0-1001 0 0</inkml:trace>
  <inkml:trace contextRef="#ctx0" brushRef="#br0" timeOffset="212">13931 8903 6896 0 0,'0'0'200'0'0,"1"0"-4"0"0,-1-1-97 0 0,0 0-74 0 0,1 1-38 0 0,1-4-129 0 0,-1 2 121 0 0,1 0 80 0 0,-2 2 14 0 0,1-1 35 0 0,-1 0 23 0 0,1 0 36 0 0,-1 1 39 0 0,1-1 44 0 0,-1 1 46 0 0,0-1 51 0 0,1 1 54 0 0,-1-1 57 0 0,0 1-539 0 0,1 0 50 0 0,-1-1 45 0 0,0 1 42 0 0,1-1 41 0 0,-1 1 36 0 0,0-1 231 0 0,1 0 174 0 0,-1 0 106 0 0,1 0 56 0 0,-1-2 1023 0 0,0 2-743 0 0,0 0-470 0 0,0 0-79 0 0,0 0-167 0 0,0 0-67 0 0,0 1-75 0 0,0-1-84 0 0,0 0-92 0 0,-1 0-102 0 0,1 1-111 0 0,0-1-118 0 0,0 0 573 0 0,0 1 11 0 0,-3-1 169 0 0,-9-3 384 0 0,8 4-493 0 0,3-1 40 0 0,-4 1 124 0 0,1 0-114 0 0,0-1-90 0 0,0 1-66 0 0,-11-1 208 0 0,14 1-287 0 0,1 0 4 0 0,-1 0 0 0 0,-3 2-6 0 0,3-2 13 0 0,0 1-46 0 0,0-1-1 0 0,0 1 0 0 0,0-1 1 0 0,0 1-1 0 0,0 0 1 0 0,0-1-1 0 0,1 1 1 0 0,-1 0-1 0 0,0 0 0 0 0,0-1 1 0 0,1 1-1 0 0,-1 0 1 0 0,0 0-1 0 0,1 0 1 0 0,-1 1-39 0 0,-4 6 209 0 0,1-3-68 0 0,-4 6 164 0 0,3 1-76 0 0,0 2-28 0 0,1 7 17 0 0,-2 4 29 0 0,0-8-9 0 0,1-4-19 0 0,3-2-20 0 0,1 1 24 0 0,1 4 72 0 0,0-14-235 0 0,7 9-19 0 0,0-6-2 0 0,-6-4-43 0 0,2 0-230 0 0,1 1 87 0 0,0 0 72 0 0,-1-1 61 0 0,1 0 47 0 0,-1 0 33 0 0,8 2 238 0 0,-6-2-207 0 0,0 0-70 0 0,0 0-105 0 0,-2-1-33 0 0,0 1-59 0 0,0-1-64 0 0,0 0-72 0 0,1 0-111 0 0,-1 0-101 0 0,0 1-110 0 0,1-1-119 0 0,-3 0 326 0 0,1 0-34 0 0,0 0-33 0 0,0 0-36 0 0,0 0-37 0 0,-1 0-37 0 0,1 0-40 0 0,0 0-39 0 0,0 0-599 0 0,0 0-34 0 0,5 0-2741 0 0</inkml:trace>
  <inkml:trace contextRef="#ctx0" brushRef="#br0" timeOffset="213">15553 8645 6896 0 0,'-6'-1'13'0'0,"1"0"75"0"0,2-1 101 0 0,5-1-49 0 0,4 0-138 0 0,-3 2-65 0 0,-1 0 38 0 0,2-2 70 0 0,0 0 103 0 0,1-1 72 0 0,7-4 502 0 0,-8 6-523 0 0,0 0-61 0 0,1-1 69 0 0,0 1 71 0 0,2-2 118 0 0,2-1 246 0 0,-3 2-268 0 0,0 0-50 0 0,-3 1-151 0 0,1 0-43 0 0,6-3 399 0 0,-7 3-301 0 0,0 1 35 0 0,-2 0 234 0 0,-1 1-293 0 0,0 0-45 0 0,1 0-38 0 0,-1 0-35 0 0,0 0 19 0 0,1-2-23 0 0,0 1 14 0 0,0-1-30 0 0,-1 0 65 0 0,1 0 94 0 0,0-2 194 0 0,0-1 93 0 0,0 2-222 0 0,-1 1-116 0 0,1 1-85 0 0,-1-1 266 0 0,-1-1-69 0 0,-2-1-11 0 0,-1-3 52 0 0,0 2 61 0 0,0-2-79 0 0,-3 0-69 0 0,-4 1-19 0 0,-4-1 41 0 0,6 4-156 0 0,-1 0 0 0 0,1 1 0 0 0,-1 0 1 0 0,0 0-1 0 0,-6 1-106 0 0,-27-1 438 0 0,10 1-18 0 0,0-2 95 0 0,30 2-412 0 0,0 1-1 0 0,-1 1 1 0 0,1-1 0 0 0,0 0-1 0 0,-1 1 1 0 0,1 0-1 0 0,0-1 1 0 0,0 1-1 0 0,-2 1-102 0 0,-6 4 423 0 0,10-6-275 0 0,0 3-10 0 0,-4 1-48 0 0,-1 1-40 0 0,4-2 13 0 0,1 6 39 0 0,1-7-93 0 0,0-1 0 0 0,0 0 0 0 0,0 0 1 0 0,0 0-1 0 0,0 0 0 0 0,0 0 0 0 0,-1 0 0 0 0,1 0 0 0 0,0 0 0 0 0,-1 0 0 0 0,1 0 0 0 0,-1 0 0 0 0,1 0 0 0 0,-1 0-9 0 0,-7 18 127 0 0,3 12 0 0 0,2-9 3 0 0,2-17-97 0 0,1 0 0 0 0,-1-1 0 0 0,1 1 0 0 0,0 0 0 0 0,1 0 1 0 0,-1-1-34 0 0,1 27 145 0 0,-2-25-120 0 0,1-1 0 0 0,-1 1-1 0 0,2 0 1 0 0,-1-1 0 0 0,0 1-1 0 0,1 0-24 0 0,4 20 131 0 0,0-4 33 0 0,-3 1 75 0 0,4 19 168 0 0,-3-29-336 0 0,1 0-71 0 0,-4-10 0 0 0,1 0 0 0 0,-1 0 0 0 0,1 0 0 0 0,-1 0 0 0 0,0 0 0 0 0,0 0 0 0 0,0 0 0 0 0,-1 0 0 0 0,1 0 0 0 0,-1 2 0 0 0,0-2 0 0 0,0 0 0 0 0,1 1 0 0 0,0-1 0 0 0,0 0 0 0 0,0 1 0 0 0,0-1 0 0 0,0 3 0 0 0,6 15 28 0 0,-5-17-1 0 0,1 1 0 0 0,-1 0 1 0 0,0 0-1 0 0,-1 0 0 0 0,1 0 0 0 0,-1 0-27 0 0,0 13 133 0 0,1 0-1 0 0,1 4-132 0 0,-2-20 10 0 0,0 0-1 0 0,0 1 0 0 0,0-1 1 0 0,0 0-1 0 0,-1 1 0 0 0,1-1 1 0 0,-1 0-1 0 0,0 2-9 0 0,0-2 5 0 0,1 0 1 0 0,-1 0-1 0 0,1-1 0 0 0,-1 1 1 0 0,1 0-1 0 0,0 0 0 0 0,0 0 1 0 0,0 0-1 0 0,0 0 0 0 0,0 0 1 0 0,0 0-1 0 0,1 1-5 0 0,0 7 43 0 0,-3 2-31 0 0,0-5-2 0 0,2 0 49 0 0,4-3-62 0 0,-3-3 7 0 0,1 10-46 0 0,-2-7-17 0 0,-1 0-49 0 0,-1-1-30 0 0,1 0-54 0 0,-1-1-61 0 0,-1-1-72 0 0,3 0 120 0 0,0-1 39 0 0,0 0 37 0 0,-1 0 32 0 0,1 0 13 0 0,0 0 51 0 0,-1 0 44 0 0,1 1 35 0 0,-1-1 119 0 0,-2 1 331 0 0,3-1-396 0 0,-1 1-61 0 0,0-1-52 0 0,1 0-33 0 0,-1 0-37 0 0,1 0-42 0 0,-1 0-14 0 0,1 0-34 0 0,-1 1-37 0 0,1-1-39 0 0,0 0-42 0 0,-1 0-45 0 0,1 0-46 0 0,-1 0-49 0 0,1 0-52 0 0,-1 0-54 0 0,1 0-58 0 0,-1 0-58 0 0,1 0-62 0 0,-1 0-64 0 0,1 0-67 0 0,0 0-69 0 0,-1 0-395 0 0,0 0-33 0 0,-2 0-2804 0 0</inkml:trace>
  <inkml:trace contextRef="#ctx0" brushRef="#br0" timeOffset="214">15085 8940 12672 0 0,'0'0'289'0'0,"0"0"-137"0"0,0 0-36 0 0,-1-1 28 0 0,0 0-82 0 0,0 0-14 0 0,1 0-3 0 0,0 1 38 0 0,1-1 85 0 0,0 1 98 0 0,5 0-79 0 0,0-1-98 0 0,-2 1-67 0 0,1-3-46 0 0,-3 1 83 0 0,-1 2 17 0 0,0-1 41 0 0,0 0 50 0 0,0 1 58 0 0,1-1 67 0 0,0 1 74 0 0,0 0 82 0 0,0-1 92 0 0,14 1-133 0 0,0 0-112 0 0,0-1-94 0 0,2 0-78 0 0,-3 0-63 0 0,1 0-36 0 0,35-4-37 0 0,-31 3 42 0 0,-8 0-31 0 0,0 0 0 0 0,0-1 0 0 0,4-1 2 0 0,34-14 49 0 0,8-2 84 0 0,-49 17-121 0 0,0 0-36 0 0,21-8-158 0 0,-10 4 63 0 0,-9 4 91 0 0,-7 1 52 0 0,-1 1-51 0 0,8-3-133 0 0,1 2 155 0 0,-11 3 219 0 0,-1 5 419 0 0,0-3-481 0 0,0-2-116 0 0,0 1-35 0 0,0-1 184 0 0,0-1-43 0 0,1 1-55 0 0,0 1-35 0 0,1 1-31 0 0,0-1 33 0 0,2 2 4 0 0,-3-4-41 0 0,0 1 1 0 0,0 0-1 0 0,0 0 0 0 0,0 0 0 0 0,0 0 0 0 0,0 0 1 0 0,0 1-1 0 0,0-1 0 0 0,-1 0 0 0 0,1 0 1 0 0,0 0-1 0 0,-1 1 0 0 0,1-1 0 0 0,-1 0 0 0 0,1 2-17 0 0,-1-2 11 0 0,1-1 0 0 0,-1 1 0 0 0,0 0 0 0 0,1 0-1 0 0,-1-1 1 0 0,1 1 0 0 0,-1 0 0 0 0,1-1 0 0 0,-1 1-1 0 0,1-1 1 0 0,-1 1 0 0 0,1-1 0 0 0,0 1-1 0 0,-1-1 1 0 0,1 1 0 0 0,0-1 0 0 0,0 1 0 0 0,0-1-11 0 0,0 1 11 0 0,-1-1 0 0 0,1 1 0 0 0,0-1 1 0 0,0 1-1 0 0,0-1 0 0 0,-1 1 1 0 0,1-1-1 0 0,0 1 0 0 0,-1 0 0 0 0,1-1 1 0 0,-1 1-1 0 0,1 0 0 0 0,-1 0 0 0 0,1-1-11 0 0,3 9 143 0 0,2 2 8 0 0,4 11 83 0 0,-5-9-102 0 0,-4-9-73 0 0,-1-1 1 0 0,1 1-1 0 0,-1-1 0 0 0,1 1 0 0 0,-1 0 1 0 0,0-1-1 0 0,-1 4-59 0 0,-1 4 92 0 0,1 4 37 0 0,6 12-12 0 0,-4-20-66 0 0,3 2-7 0 0,-1-3 8 0 0,-3-5-48 0 0,0-1-1 0 0,1 1 0 0 0,-1-1 0 0 0,0 1 0 0 0,1 0 1 0 0,-1-1-1 0 0,0 1 0 0 0,0 0 0 0 0,0-1 1 0 0,0 1-1 0 0,1 0 0 0 0,-1-1 0 0 0,0 1 0 0 0,0 0 1 0 0,0-1-1 0 0,0 1 0 0 0,-1 0 0 0 0,1-1 1 0 0,0 1-1 0 0,0 0 0 0 0,0-1 0 0 0,0 1 0 0 0,-1 0-3 0 0,1-1 2 0 0,0 0-1 0 0,0 1 0 0 0,0-1 0 0 0,0 0 0 0 0,0 0 0 0 0,0 0 0 0 0,0 0 1 0 0,0 1-1 0 0,0-1 0 0 0,0 0 0 0 0,0 0 0 0 0,0 0 0 0 0,0 1 0 0 0,0-1 1 0 0,0 0-1 0 0,0 0 0 0 0,0 0 0 0 0,0 0 0 0 0,0 1 0 0 0,0-1 0 0 0,0 0 1 0 0,0 0-1 0 0,0 0 0 0 0,0 0 0 0 0,0 1 0 0 0,0-1 0 0 0,0 0 0 0 0,1 0 1 0 0,-1 0-1 0 0,0 0 0 0 0,0 1 0 0 0,0-1 0 0 0,0 0 0 0 0,0 0 0 0 0,1 0 1 0 0,-1 0-1 0 0,0 0 0 0 0,0 0 0 0 0,0 0-1 0 0,6 5 314 0 0,-1-3-117 0 0,-2-3-98 0 0,-1-3-73 0 0,-1-2-61 0 0,0-14-124 0 0,-1 10 160 0 0,1 5 54 0 0,-1 1 48 0 0,5-17-53 0 0,1-8 60 0 0,6-19-110 0 0,-5 22 0 0 0,-6 20 0 0 0,0-1 0 0 0,1 1 0 0 0,0 0 0 0 0,0 0 0 0 0,1 0 0 0 0,0-1 0 0 0,24-45 0 0 0,-14 34 12 0 0,13-6-108 0 0,-23 21 87 0 0,0 1-1 0 0,1 0 1 0 0,-1 0-1 0 0,1 0 1 0 0,-1 1 0 0 0,1-1-1 0 0,2 0 10 0 0,-3 2 9 0 0,-1-1 1 0 0,0 1-1 0 0,1-1 0 0 0,-1 1 0 0 0,1 0 1 0 0,-1 0-1 0 0,3 1-9 0 0,11 1-155 0 0,-8 0 28 0 0,-1 1-38 0 0,0 0-39 0 0,0 1-42 0 0,-1 0-44 0 0,1 2-48 0 0,-4-4 163 0 0,-2-1 81 0 0,0 0-34 0 0,0 1-102 0 0,1-1-96 0 0,-1 0-115 0 0,0 0 170 0 0,-1-1-37 0 0,1 1-39 0 0,0-1-43 0 0,-1 1-45 0 0,1 0-48 0 0,0-1-50 0 0,0 1-53 0 0,0-1-55 0 0,-1 1-59 0 0,4 1-1716 0 0,1 1-1364 0 0,-5-3 3779 0 0</inkml:trace>
  <inkml:trace contextRef="#ctx0" brushRef="#br0" timeOffset="215">16074 8872 14368 0 0,'-3'-3'307'0'0,"0"1"-42"0"0,-1 1-39 0 0,0-1-36 0 0,-5 1 93 0 0,-1 0-107 0 0,2 1-95 0 0,1 1-41 0 0,-13 2-32 0 0,14-2 63 0 0,-1 0 69 0 0,1 1 59 0 0,-1 0 52 0 0,-2 1 109 0 0,0 0 50 0 0,-1 1 131 0 0,-5 4 320 0 0,2 1-9 0 0,5-1-326 0 0,3-1-135 0 0,1 1-55 0 0,1 0-108 0 0,2 0-57 0 0,1 0-63 0 0,0 1-71 0 0,1-6-34 0 0,-1 0 1 0 0,1 0-1 0 0,0 0 0 0 0,0-1 1 0 0,0 1-1 0 0,0 0 0 0 0,0-1 1 0 0,1 1-1 0 0,-1-1 0 0 0,1 1 1 0 0,0-1-1 0 0,0 0 0 0 0,-1 1 1 0 0,1-1-1 0 0,1 0 0 0 0,-1 0-3 0 0,2 1 0 0 0,1 0 0 0 0,-1 0 0 0 0,1-1 0 0 0,-1 1 0 0 0,1-1 0 0 0,0 0 0 0 0,0 0 0 0 0,0-1 0 0 0,0 0 0 0 0,23 5-40 0 0,0-4-38 0 0,-2-3-45 0 0,-2-2-53 0 0,2-3 8 0 0,1-1-39 0 0,-22 5 153 0 0,0 0 0 0 0,-1 0 0 0 0,1 0 0 0 0,-1 0 0 0 0,1-1 1 0 0,-1 0-1 0 0,0 0 0 0 0,0 0 0 0 0,3-3 54 0 0,16-24-164 0 0,-13 9 98 0 0,-8 8 68 0 0,-3-1 47 0 0,-4 0 60 0 0,-5 0 70 0 0,-8-1 47 0 0,-3 4-73 0 0,-3 3-65 0 0,0 4-57 0 0,-2 3-49 0 0,2 2-41 0 0,-22 5-151 0 0,44-5 161 0 0,-2 0-66 0 0,-8 2-49 0 0,8-2 90 0 0,1 0-35 0 0,-1 1-134 0 0,2 0 73 0 0,1-1-39 0 0,0 0-94 0 0,0-1 63 0 0,-3 1-390 0 0,3-1 289 0 0,0 0 72 0 0,0 0-63 0 0,0 0-80 0 0,0 0-91 0 0,1 1-107 0 0,-1-1-122 0 0,0 0 317 0 0,1 1-37 0 0,0-1-36 0 0,-1 0-40 0 0,1 1-1681 0 0,0-1-1244 0 0</inkml:trace>
  <inkml:trace contextRef="#ctx0" brushRef="#br0" timeOffset="216">16339 8874 12728 0 0,'0'0'289'0'0,"0"0"40"0"0,0 0 21 0 0,0 0-149 0 0,1 2-97 0 0,11 13 81 0 0,-6-8-43 0 0,-3-2 108 0 0,1 1 65 0 0,0 0 48 0 0,3 5 324 0 0,7 13 1022 0 0,-10-17-1233 0 0,1 1-58 0 0,-2-1-107 0 0,1-1-74 0 0,-1 1-88 0 0,1 0-102 0 0,5 12 542 0 0,-9-17-525 0 0,-3 4 0 0 0,3-5-57 0 0,0-1-1 0 0,0 1 0 0 0,0-1 0 0 0,-1 0 0 0 0,1 1 1 0 0,0-1-1 0 0,-1 0 0 0 0,1 1 0 0 0,0-1 0 0 0,-1 0 1 0 0,1 1-1 0 0,0-1 0 0 0,-1 0 0 0 0,1 0 0 0 0,-1 1 0 0 0,1-1 1 0 0,0 0-1 0 0,-1 0 0 0 0,1 0 0 0 0,-1 0 0 0 0,1 0 1 0 0,-1 1-1 0 0,1-1-6 0 0,-6 0 61 0 0,5 0-54 0 0,0-1-12 0 0,0 1 0 0 0,0-1-1 0 0,0 0 1 0 0,0 0 0 0 0,0 1 0 0 0,1-1-1 0 0,-1 0 1 0 0,0 0 0 0 0,1 0 0 0 0,-1 0-1 0 0,0-1 6 0 0,0 0-25 0 0,0 0-1 0 0,1 0 1 0 0,-1-1-1 0 0,0 1 0 0 0,1 0 1 0 0,0 0-1 0 0,0-1 1 0 0,0 1-1 0 0,0-2 26 0 0,3-22-266 0 0,0 11 145 0 0,-2 10 99 0 0,12-32-182 0 0,-10 31 173 0 0,0 0-1 0 0,1-1 0 0 0,0 1 0 0 0,2-2 32 0 0,-3 4-13 0 0,1 0 0 0 0,-1 0-1 0 0,1 0 1 0 0,0 1-1 0 0,0 0 1 0 0,0 0-1 0 0,0 0 1 0 0,1 0-1 0 0,-1 0 1 0 0,1 1-1 0 0,0 0 1 0 0,0 0 0 0 0,0 0-1 0 0,0 1 14 0 0,2-1-13 0 0,0 0 0 0 0,0 1 0 0 0,0 0-1 0 0,0 0 1 0 0,7 1 13 0 0,-11 0-3 0 0,0 0-1 0 0,0 1 0 0 0,0-1 0 0 0,0 1 1 0 0,0 0-1 0 0,0 0 0 0 0,0 0 0 0 0,0 0 4 0 0,14 10 13 0 0,-6 0 43 0 0,0 0 33 0 0,8 15 174 0 0,-5 1 98 0 0,-4 1 73 0 0,-2-5 14 0 0,2 4 71 0 0,-10-26-484 0 0,0 0 1 0 0,0 1 0 0 0,0-1 0 0 0,0 0 0 0 0,0 0 0 0 0,0 0 0 0 0,0 0 0 0 0,0 0 0 0 0,0 0 0 0 0,0 0-1 0 0,0 0 1 0 0,-1 1-36 0 0,1-1 120 0 0,0 1-36 0 0,0 0-12 0 0,2 0-42 0 0,-1 3-4 0 0,0-3 30 0 0,-2 1 52 0 0,-2-1 80 0 0,-2-1 0 0 0,3-6-100 0 0,1-7-21 0 0,1 11-46 0 0,4-33 47 0 0,4 0-78 0 0,5 1-65 0 0,2 3-53 0 0,-3 11 13 0 0,2 2 34 0 0,10-7 7 0 0,0 3 41 0 0,-18 18 0 0 0,1 1 40 0 0,6 3 99 0 0,14 11 284 0 0,-16-6-221 0 0,-9-4-131 0 0,1-1 0 0 0,-1 1 0 0 0,1-1 0 0 0,-1 1 0 0 0,0 0 0 0 0,0 0 0 0 0,1 1-38 0 0,14 20 225 0 0,-14-17-160 0 0,1 1 0 0 0,-1-1 0 0 0,0 1 0 0 0,-1 0 0 0 0,0 0 0 0 0,0 1-65 0 0,3 16 99 0 0,1 2-7 0 0,-3-8-80 0 0,-1-4-52 0 0,-1 1-59 0 0,-1-12-13 0 0,0 0 42 0 0,-1 3 11 0 0,1-2-68 0 0,1-2 32 0 0,-1-1-32 0 0,0 1-39 0 0,0 0-44 0 0,0-1-2 0 0,0 0-37 0 0,1 1-41 0 0,-1-1-43 0 0,0 1-47 0 0,1-1-50 0 0,-1 0-52 0 0,1 1-57 0 0,2 5-836 0 0</inkml:trace>
  <inkml:trace contextRef="#ctx0" brushRef="#br0" timeOffset="217">17612 8688 4984 0 0,'3'-6'262'0'0,"-3"3"-212"0"0,-1 0-15 0 0,0 1 64 0 0,1-1 56 0 0,0 0 49 0 0,0-3 277 0 0,1 1-8 0 0,2-7 695 0 0,-2 8-838 0 0,0 0-33 0 0,0 2-92 0 0,0-1-34 0 0,-1 0-39 0 0,1 1-46 0 0,3-7 516 0 0,-1 4-192 0 0,-1 1-88 0 0,-2 1-7 0 0,-1-1 54 0 0,0-3 43 0 0,1-1 64 0 0,1-3 154 0 0,3-6 378 0 0,-1-1 102 0 0,-2 7-448 0 0,-1 5-310 0 0,0 1-46 0 0,-3-8 499 0 0,2 11-746 0 0,1 0 74 0 0,-1 0 33 0 0,1 1 34 0 0,-3-6 853 0 0,1 4-776 0 0,1 3-214 0 0,1-1 0 0 0,0 1-1 0 0,0-1 1 0 0,-1 1-1 0 0,1-1 1 0 0,0 1-1 0 0,-1-1 1 0 0,1 1-1 0 0,-1 0 1 0 0,1-1-1 0 0,0 1 1 0 0,-1-1-1 0 0,1 1 1 0 0,-1 0 0 0 0,1 0-1 0 0,-1-1 1 0 0,1 1-1 0 0,-1 0 1 0 0,1 0-1 0 0,-1 0 1 0 0,1-1-1 0 0,-1 1 1 0 0,0 0-63 0 0,-1 3 691 0 0,0 3-60 0 0,1 1-92 0 0,1-2-315 0 0,-1-1-34 0 0,1 0-39 0 0,0 0-43 0 0,1 0-47 0 0,-1-1-51 0 0,0 0-59 0 0,0 0-66 0 0,-1 23 385 0 0,0-1-35 0 0,-14 94 738 0 0,14-107-912 0 0,0 1 1 0 0,2 10-62 0 0,-2 14 93 0 0,0-24-126 0 0,2 0 76 0 0,0 3 79 0 0,1 7 140 0 0,0 5 37 0 0,-1-10-206 0 0,0 12 108 0 0,1-7-57 0 0,-2-1-94 0 0,3-18 25 0 0,3-1-40 0 0,7 1-28 0 0,-12-3-7 0 0,7-3 11 0 0,1 0-50 0 0,-3-1-73 0 0,15-6-173 0 0,-15 7 175 0 0,-1 0 37 0 0,14-3-70 0 0,-8 4 37 0 0,0 1 46 0 0,8 0-191 0 0,0 0 1 0 0,6-3 250 0 0,-10 1-87 0 0,0-2 47 0 0,1-2 62 0 0,-1-2 79 0 0,-1-1-105 0 0,-11 7-9 0 0,0-1 1 0 0,0 0-1 0 0,0 0 0 0 0,0 0 1 0 0,0 0-1 0 0,0-1 0 0 0,0-1 13 0 0,7-16 11 0 0,-3 3-11 0 0,2-1 0 0 0,-7 3 27 0 0,-1-5 74 0 0,-2 19-91 0 0,1 1 1 0 0,0-1-1 0 0,-1 0 0 0 0,1 1 0 0 0,-1-1 0 0 0,1 1 0 0 0,-1-1 0 0 0,0 1 0 0 0,0-1 1 0 0,-1 0-11 0 0,-8-8 26 0 0,1 1-63 0 0,8 8 33 0 0,1 0 1 0 0,-1 0-1 0 0,1 0 0 0 0,-1 1 1 0 0,0-1-1 0 0,1 0 0 0 0,-1 0 1 0 0,0 1-1 0 0,0-1 1 0 0,0 1-1 0 0,1-1 0 0 0,-1 1 1 0 0,0-1-1 0 0,0 1 4 0 0,-10-4-21 0 0,0 2 83 0 0,0 0 73 0 0,8 2-79 0 0,0 0 0 0 0,0 0 0 0 0,0 1-1 0 0,0-1 1 0 0,0 1 0 0 0,0-1-1 0 0,-2 2-55 0 0,-4 2 98 0 0,8-4-76 0 0,-1 1-1 0 0,1 0 1 0 0,0 0 0 0 0,0 0-1 0 0,0 0 1 0 0,0 0 0 0 0,0 0-1 0 0,0 0 1 0 0,0 0-1 0 0,0 1-21 0 0,-8 14 149 0 0,4 2-51 0 0,2-3-35 0 0,2 11-11 0 0,2-16-12 0 0,0-1 1 0 0,1 1 0 0 0,0 0 0 0 0,0-1-1 0 0,2 4-40 0 0,4 7 27 0 0,-7-17-22 0 0,1 1 1 0 0,0 0-1 0 0,0 0 0 0 0,1-1 1 0 0,1 3-6 0 0,-2-3 11 0 0,1 0 0 0 0,-1-1 1 0 0,1 1-1 0 0,0-1 1 0 0,0 0-1 0 0,0 1 0 0 0,0-1 1 0 0,0 0-1 0 0,1 0-11 0 0,1 0 18 0 0,0 0 1 0 0,0-1-1 0 0,0 1 0 0 0,0-1 0 0 0,0 0 0 0 0,2 0-18 0 0,20 1 38 0 0,-7-2 32 0 0,1-1-65 0 0,0-1-73 0 0,-1-1-82 0 0,1-1-91 0 0,-1-1-100 0 0,-1-2-108 0 0,0-1-118 0 0,-12 5 296 0 0,0-1-36 0 0,-1 0-51 0 0,1-1-69 0 0,-3 2 98 0 0,1 0-41 0 0,-1-1-46 0 0,0 1-51 0 0,-1 0 36 0 0,0-1-40 0 0,0 1-44 0 0,-1 0-46 0 0,1-1-49 0 0,0 1-51 0 0,-1-1-54 0 0,0 0-57 0 0,4-7-1297 0 0</inkml:trace>
  <inkml:trace contextRef="#ctx0" brushRef="#br0" timeOffset="218">18132 8745 9528 0 0,'0'0'216'0'0,"0"0"32"0"0,0 0 10 0 0,1 0-98 0 0,-1 0-66 0 0,1 0-42 0 0,3 1-78 0 0,-3 0 81 0 0,0-1 76 0 0,0 0 71 0 0,-1 1 99 0 0,1-1 118 0 0,-1 0-159 0 0,0 1 36 0 0,0 0 159 0 0,0 0-35 0 0,1 1 324 0 0,-1 1-119 0 0,1-1-106 0 0,0 0-194 0 0,0 0-49 0 0,0 0-43 0 0,0 0-39 0 0,1 2 95 0 0,0 0-96 0 0,4 9 198 0 0,-4-9-191 0 0,-1 0 101 0 0,2 6 129 0 0,0 1-53 0 0,1-1-45 0 0,0 1-39 0 0,4 9 200 0 0,14 28 512 0 0,-15-35-657 0 0,0 1 54 0 0,7 7 128 0 0,9 7 137 0 0,-19-24-541 0 0,0-1 0 0 0,0 1 1 0 0,1-1-1 0 0,-1 0 0 0 0,3 1-126 0 0,16 6 468 0 0,-14-8-210 0 0,1 0-73 0 0,1-1-36 0 0,6-2-21 0 0,-15 1-112 0 0,0-1 0 0 0,1 1 0 0 0,-1-1 0 0 0,0 0 0 0 0,0 0 0 0 0,0 0 0 0 0,-1 0 0 0 0,1 0 0 0 0,0 0 0 0 0,0-1 0 0 0,0 0-16 0 0,5-5 107 0 0,-2-2 50 0 0,-3 5-152 0 0,0 0 1 0 0,0-1-1 0 0,-1 0 0 0 0,0 1 0 0 0,1-4-5 0 0,-1-1 32 0 0,0 0 1 0 0,-1 0-1 0 0,1 0 0 0 0,-2-7-32 0 0,-7-36 104 0 0,0 22-123 0 0,-2-3-128 0 0,-4-18-62 0 0,11 33 101 0 0,2 1-37 0 0,1 15 255 0 0,0 0-40 0 0,0 1-55 0 0,-1 0-34 0 0,1 0-103 0 0,0 0 11 0 0,0 1-38 0 0,-1-1-188 0 0,1 1 121 0 0,0 0-33 0 0,0 0-36 0 0,0 0-39 0 0,0 0-39 0 0,0 0-43 0 0,1 0-43 0 0,-1 0-47 0 0,0 0-47 0 0,1 0-50 0 0,-1 0-52 0 0,1 1-54 0 0,-1-1-56 0 0,1 0-58 0 0,-1 1 131 0 0,1-1-38 0 0,0 1-40 0 0,0-1-39 0 0,0 1-642 0 0,0 0-341 0 0,2 0-949 0 0</inkml:trace>
  <inkml:trace contextRef="#ctx0" brushRef="#br0" timeOffset="219">18532 8877 13536 0 0,'2'0'-20'0'0,"-1"0"43"0"0,1 0 127 0 0,0 0 5 0 0,-1 0 33 0 0,8-1 801 0 0,-4-1-761 0 0,2-1-92 0 0,2-2 202 0 0,1 1 67 0 0,6-5 384 0 0,10-7 606 0 0,-15 8-827 0 0,0 0-49 0 0,-1 0-88 0 0,0 1-143 0 0,-1-1-115 0 0,-4 4-135 0 0,-1 0-37 0 0,0 1-38 0 0,1-1-41 0 0,6-9 178 0 0,-8 9-59 0 0,-1 1 0 0 0,0-1 0 0 0,-1 1 0 0 0,1-1 0 0 0,0 0 0 0 0,-1 1 0 0 0,0-1 0 0 0,1-3-41 0 0,-1-5 47 0 0,0 1-58 0 0,-1 10 17 0 0,0-1-1 0 0,0 1 1 0 0,0 0-1 0 0,-1 0 1 0 0,1 0-1 0 0,0 0 0 0 0,0 0 1 0 0,-1 0-1 0 0,1 0 1 0 0,-1 1-1 0 0,1-1 1 0 0,-1 0-1 0 0,1 0 0 0 0,-1 0 1 0 0,1 0-1 0 0,-1 0 1 0 0,0 1-1 0 0,0-1 1 0 0,0 0-6 0 0,-1-1 20 0 0,0 1 1 0 0,1 0 0 0 0,-1 0-1 0 0,0 0 1 0 0,0 0 0 0 0,0 1-1 0 0,0-1 1 0 0,0 0 0 0 0,0 1-1 0 0,-1-1-20 0 0,0 1 54 0 0,-1-1 0 0 0,0 1 0 0 0,1 0 0 0 0,-1 0-1 0 0,0 0 1 0 0,0 1-54 0 0,-8 1 210 0 0,2 3 33 0 0,-5 1-78 0 0,12-5-131 0 0,0 1 1 0 0,0-1 0 0 0,0 0 0 0 0,0 1 0 0 0,1-1 0 0 0,-1 1 0 0 0,-2 2-35 0 0,-11 9 151 0 0,3 0 54 0 0,7-8-63 0 0,1 0 1 0 0,0 1-1 0 0,0-1 0 0 0,-3 7-142 0 0,-11 20 721 0 0,13-18-459 0 0,1 3-66 0 0,3-9-150 0 0,0 1-43 0 0,-2 8 60 0 0,4-16-58 0 0,-1 1 0 0 0,0-1 1 0 0,1 1-1 0 0,0-1 0 0 0,-1 1 0 0 0,1-1 1 0 0,0 1-1 0 0,0-1 0 0 0,0 1 0 0 0,0 0 1 0 0,0-1-1 0 0,0 1 0 0 0,0-1 1 0 0,0 1-1 0 0,1-1 0 0 0,-1 1 0 0 0,1 0 1 0 0,-1-1-6 0 0,2 3 15 0 0,0 0 0 0 0,0 0 0 0 0,1 0 1 0 0,-1 0-1 0 0,1 0 0 0 0,0-1 1 0 0,0 0-1 0 0,0 1 0 0 0,0-1 0 0 0,0 0 1 0 0,3 1-16 0 0,0 0 16 0 0,-1-1-1 0 0,1 0 1 0 0,0 0 0 0 0,0 0 0 0 0,0-1 0 0 0,0 0-1 0 0,4 1-15 0 0,2 0 13 0 0,-1-1 0 0 0,0-1 0 0 0,1 0 0 0 0,1 0-13 0 0,3-1-4 0 0,1-1 0 0 0,5-1 4 0 0,-5 0-241 0 0,0-2 49 0 0,0 0-64 0 0,-1 0-1 0 0,5-3 257 0 0,1-2-280 0 0,-11 4 98 0 0,0-1-35 0 0,0 1-42 0 0,-1-1-48 0 0,2-1-100 0 0,-1-1-77 0 0,0 0-86 0 0,0 0-97 0 0,0 0-104 0 0,-1-1-115 0 0,0 0-123 0 0,-5 4 455 0 0,0 1-34 0 0,14-15-1236 0 0</inkml:trace>
  <inkml:trace contextRef="#ctx0" brushRef="#br0" timeOffset="220">18956 8404 9528 0 0,'-4'-6'237'0'0,"-1"-2"-58"0"0,-17-18 240 0 0,12 14-193 0 0,5 7-72 0 0,0 0 36 0 0,0 1 42 0 0,0 1 51 0 0,4 2-79 0 0,1 1-15 0 0,0 0 68 0 0,0 0 222 0 0,0 0 412 0 0,0 0-338 0 0,0 1-33 0 0,1-1 420 0 0,-1 1-126 0 0,0-1-118 0 0,1 1-108 0 0,-1 1-102 0 0,1-1-93 0 0,-1 1-84 0 0,1-1-90 0 0,0 1-60 0 0,0 0-54 0 0,-1-1-46 0 0,1 2-41 0 0,0-1-40 0 0,1 2-83 0 0,1 4-237 0 0,-2-5 275 0 0,0-1 45 0 0,-1 0 54 0 0,1 0 62 0 0,-1 0 72 0 0,1-1 83 0 0,3 18-14 0 0,0-1-42 0 0,6 18 97 0 0,9 46 197 0 0,-13-47-209 0 0,0 3 11 0 0,2 0 77 0 0,6 35 409 0 0,-8-37-413 0 0,1 4 30 0 0,-7-13-80 0 0,0-24-255 0 0,0 1 1 0 0,0 0 0 0 0,0-1-1 0 0,1 1 1 0 0,0-1 0 0 0,-1 1-1 0 0,1-1 1 0 0,0 1 0 0 0,2 2-58 0 0,8 18 301 0 0,-3-8-124 0 0,-2 1-40 0 0,-4-9-36 0 0,1 0-1 0 0,0 0 0 0 0,1 0 0 0 0,-1-1 1 0 0,1 0-1 0 0,1 1-100 0 0,11 10 198 0 0,-14-16-188 0 0,6 3 98 0 0,16-1 41 0 0,-22-4-300 0 0,0 0 52 0 0,-1 0 44 0 0,1 0 36 0 0,1 0 56 0 0,3-1 146 0 0,-4 1-186 0 0,0-1-63 0 0,-2 0-14 0 0,1 1-34 0 0,0-1-39 0 0,-1 0-44 0 0,1 1-49 0 0,0-1-52 0 0,-1 0-57 0 0,1 0-62 0 0,-1 0-66 0 0,0 0-71 0 0,1 0-75 0 0,-1-1-79 0 0,0 1-84 0 0,0 0-89 0 0,0-1-93 0 0,0 0-97 0 0,0 1-366 0 0,0 0-39 0 0,0-1-333 0 0,0 0-946 0 0</inkml:trace>
  <inkml:trace contextRef="#ctx0" brushRef="#br0" timeOffset="221">19576 8625 12496 0 0,'0'-1'297'0'0,"1"0"-101"0"0,-1 0-78 0 0,0-3 87 0 0,0 2-76 0 0,-1 0 13 0 0,1 0-53 0 0,-3-7 37 0 0,3 6-45 0 0,0 0 90 0 0,0 2-37 0 0,0 0 40 0 0,3-6 546 0 0,-1 3-255 0 0,0 0 68 0 0,0 2-121 0 0,1 0 61 0 0,-2 2 456 0 0,-1-4-90 0 0,1 1-126 0 0,0 1-114 0 0,0 1-104 0 0,1 1-92 0 0,0 0-81 0 0,0 1-71 0 0,1 1-59 0 0,-1 0-25 0 0,1 0-50 0 0,4 6 146 0 0,-5-5-88 0 0,1 4-68 0 0,-1 0 0 0 0,1 1 1 0 0,-1-1-1 0 0,0 5-107 0 0,1 28 330 0 0,-5-20-209 0 0,0-1-33 0 0,-2 1-35 0 0,1 1-40 0 0,-1-1-39 0 0,1 0-43 0 0,-6 23-52 0 0,3-17 61 0 0,2 0 35 0 0,3-19 53 0 0,0 0 46 0 0,0 1 46 0 0,0 23 460 0 0,2-23-482 0 0,1 0-62 0 0,-2-7-36 0 0,1 0 0 0 0,-1 0 0 0 0,0 0 0 0 0,0 0 0 0 0,1 0 0 0 0,-1 0 0 0 0,0 0 0 0 0,1 0 0 0 0,-1-1 0 0 0,1 1 0 0 0,-1 0 0 0 0,1 0 0 0 0,0 0 0 0 0,-1-1 0 0 0,1 1 0 0 0,0 0 0 0 0,-1-1 0 0 0,1 1 0 0 0,0-1 0 0 0,0 1 0 0 0,-1-1 0 0 0,1 1 0 0 0,0-1 0 0 0,1 1 0 0 0,10 5 0 0 0,2-1 24 0 0,11-4 72 0 0,17-8 69 0 0,-37 6-154 0 0,24-6 16 0 0,-1 0 0 0 0,1-2-1 0 0,9-6-26 0 0,-33 13-19 0 0,0 0-35 0 0,4-1-69 0 0,10-6-226 0 0,-13 5 254 0 0,-6 4 360 0 0,1-1-126 0 0,-1 0-122 0 0,1 1-119 0 0,-1-1-117 0 0,1 0-114 0 0,-1 0-110 0 0,0 0-109 0 0,0 0-104 0 0,1 0-103 0 0,-1 0-99 0 0,0 0-96 0 0,0 0-94 0 0,-1 0-91 0 0,1 0-87 0 0,0 0-85 0 0,-2-1-1160 0 0,-1-2-1377 0 0,3 4 3835 0 0</inkml:trace>
  <inkml:trace contextRef="#ctx0" brushRef="#br0" timeOffset="222">19551 8829 10000 0 0,'1'-2'152'0'0,"5"-6"277"0"0,-5 6-346 0 0,1 0-51 0 0,2 0 0 0 0,0 0 62 0 0,-1 0 56 0 0,1 1 52 0 0,0-2 78 0 0,0 1 50 0 0,0 0 44 0 0,1 0 35 0 0,3-2 472 0 0,12-4 1301 0 0,-13 6-1557 0 0,0 0-55 0 0,0 1-66 0 0,0 0-99 0 0,1 0-119 0 0,-4 1-195 0 0,0 0-37 0 0,7 0 394 0 0,0 0-67 0 0,1-1-59 0 0,-1 1-53 0 0,4-1-7 0 0,0 0-54 0 0,2 0-14 0 0,10-2 27 0 0,-22 3-476 0 0,1-1 108 0 0,0 1 93 0 0,0-1 78 0 0,1 0 78 0 0,0 1 59 0 0,15-2 524 0 0,-12 2-443 0 0,-5-1-149 0 0,1 1-51 0 0,-1 0-59 0 0,0 0-60 0 0,1-1-67 0 0,-1 1-77 0 0,0 0-110 0 0,1 0-108 0 0,-1 0-119 0 0,-2 0 231 0 0,-1 0-33 0 0,1 0-35 0 0,0 0-36 0 0,-1 0-38 0 0,1 0-38 0 0,0 0-40 0 0,-1-1-42 0 0,1 1-43 0 0,-1 0-43 0 0,-1 0-536 0 0,-1 0-32 0 0,0 0-2603 0 0</inkml:trace>
  <inkml:trace contextRef="#ctx0" brushRef="#br0" timeOffset="223">19635 8602 12752 0 0,'1'-2'98'0'0,"0"0"38"0"0,-2-3 402 0 0,0-3-81 0 0,1-1-229 0 0,3 4 283 0 0,3 0 38 0 0,2 2 39 0 0,-3 1 40 0 0,4 0 170 0 0,0-1-73 0 0,-1 1-68 0 0,1 1-65 0 0,0-1-64 0 0,0 1-58 0 0,0 0-58 0 0,0 1-52 0 0,4-1 86 0 0,1 1-103 0 0,-1 0-92 0 0,1 0-82 0 0,-1 1-71 0 0,0 0-61 0 0,0 0-51 0 0,0 0-40 0 0,-10 0-119 0 0,1-1 48 0 0,0 0 45 0 0,-1 1 40 0 0,1-1 36 0 0,1 0 41 0 0,0 1 49 0 0,2-1 99 0 0,4 1 98 0 0,-4-1-138 0 0,-2 0-85 0 0,1 1-79 0 0,-1-1-75 0 0,0 1-86 0 0,-1 0-97 0 0,1-1-113 0 0,-1 1-30 0 0,0 0-95 0 0,0 0-102 0 0,-1 0-111 0 0,1 0-118 0 0,0 0-127 0 0,-2-1 438 0 0,0 1-36 0 0,-1 0-34 0 0,1-1-37 0 0,0 1-622 0 0,0 0-33 0 0,4 2-2711 0 0</inkml:trace>
  <inkml:trace contextRef="#ctx0" brushRef="#br0" timeOffset="224">20048 8921 12600 0 0,'1'-2'169'0'0,"-1"1"-43"0"0,0 0 152 0 0,0 2-98 0 0,1 1 101 0 0,1-1-11 0 0,1 1 84 0 0,-3-1-134 0 0,1-1-42 0 0,-1 3 77 0 0,0 1-106 0 0,-1 4 122 0 0,1-5-106 0 0,0-1 81 0 0,3 27 1773 0 0,0-16-1182 0 0,-1-1-153 0 0,0-1-107 0 0,1 3-100 0 0,-2-10-237 0 0,0 1-1 0 0,1 0 1 0 0,0 0 0 0 0,0 0-1 0 0,2 3-239 0 0,10 9 665 0 0,-4-8-359 0 0,1-2-63 0 0,3-1-78 0 0,2-2-95 0 0,-15-4-177 0 0,1 1 46 0 0,1-1 37 0 0,5 0 83 0 0,-6 0-84 0 0,0 0-53 0 0,1-1-80 0 0,-1 1-98 0 0,0-1-120 0 0,-1 1 137 0 0,0-1-39 0 0,0 0-39 0 0,0 1-44 0 0,0-1-46 0 0,-1 0-48 0 0,1 0-52 0 0,0 0-52 0 0,-1 0-58 0 0,0 0-58 0 0,1 1 198 0 0,-1-1-55 0 0,0 1-50 0 0,0-1-44 0 0,0 1-173 0 0,0-1-43 0 0,0 0-210 0 0,0 0-572 0 0</inkml:trace>
  <inkml:trace contextRef="#ctx0" brushRef="#br0" timeOffset="225">20161 8737 14336 0 0,'0'0'226'0'0,"0"0"-71"0"0,0-1-62 0 0,0 1-50 0 0,0 0-43 0 0,0-1-142 0 0,0 0 117 0 0,0 1 73 0 0,0 0 97 0 0,0 0-23 0 0,0 0 37 0 0,0 0 41 0 0,0 0 47 0 0,0 0 49 0 0,0 0 54 0 0,0 0 57 0 0,0 1 63 0 0,0 1 23 0 0,0 0-42 0 0,0 0-42 0 0,0 0-39 0 0,0 0-37 0 0,0 0-35 0 0,-1 3 202 0 0,1 0-116 0 0,-1-1-98 0 0,0 1-82 0 0,-1-1-66 0 0,-1 3-10 0 0,-4 3-18 0 0,4-7-30 0 0,-2 0 62 0 0,0-1 89 0 0,1-2-85 0 0,1 1-58 0 0,-1-1-37 0 0,-2-1-37 0 0,1 0-4 0 0,1 1 28 0 0,2-1 11 0 0,-3-4-43 0 0,2 1-8 0 0,2 4 4 0 0,0-1 0 0 0,1 1 0 0 0,-1-1 0 0 0,1 1 0 0 0,-1-1 0 0 0,1 1 0 0 0,-1-1-1 0 0,1 1 1 0 0,-1-1 0 0 0,1 0 0 0 0,0 1 0 0 0,-1-1 0 0 0,1 0 0 0 0,0 1 0 0 0,0-1-2 0 0,-1-1 15 0 0,1 0 0 0 0,-1 0 0 0 0,1 0 1 0 0,0-1-1 0 0,0 1 0 0 0,0 0 0 0 0,0 0 1 0 0,1 0-1 0 0,-1 0 0 0 0,1 0-15 0 0,2-10 34 0 0,2 1-84 0 0,-1 6-51 0 0,0 0-69 0 0,-1 3 59 0 0,-1 0-83 0 0,0 0-94 0 0,-1 1-61 0 0,5 0-955 0 0,-1 3 795 0 0,-4-2-771 0 0,0 1-52 0 0,5 4-10 0 0</inkml:trace>
  <inkml:trace contextRef="#ctx0" brushRef="#br0" timeOffset="226">6351 10060 7920 0 0,'0'0'174'0'0,"0"0"-2"0"0,0 0-73 0 0,0-1-47 0 0,0-2-4 0 0,-1 2 0 0 0,-2-7 32 0 0,1 1 45 0 0,0 1 56 0 0,-1 1 64 0 0,1 0 75 0 0,0 1 86 0 0,0 0 95 0 0,-1 0 105 0 0,2 3-205 0 0,1 0-59 0 0,-1 0-52 0 0,0 0-49 0 0,0 0 44 0 0,0 1-78 0 0,0-1-59 0 0,0 0-41 0 0,-1 0 95 0 0,1 0-92 0 0,-1 0 65 0 0,1 0 84 0 0,-1-2 427 0 0,0 1-106 0 0,-2 0-97 0 0,1 1-85 0 0,-1 0-75 0 0,-1 0-65 0 0,1 1-56 0 0,-1 0-43 0 0,-3 0 35 0 0,-9 2 163 0 0,12-1-204 0 0,2-1 53 0 0,-80 17 911 0 0,27-3-454 0 0,11 1-225 0 0,22-7-274 0 0,1 2-43 0 0,9-5 45 0 0,-4 3 94 0 0,-7 4 202 0 0,23-11-341 0 0,1-1 6 0 0,0 0 5 0 0,1 2-52 0 0,0 6 31 0 0,1-5-29 0 0,-1-2 6 0 0,-1 0 40 0 0,12 4-183 0 0,-1 0-1 0 0,12 3 56 0 0,11 0-191 0 0,0-1 0 0 0,16 0 191 0 0,4 1-78 0 0,-28-3 91 0 0,0 0 45 0 0,-11 0-36 0 0,18 5-62 0 0,-14-2 88 0 0,-6-2 83 0 0,-6-2-24 0 0,-1 0 33 0 0,-4-1-12 0 0,0 0-38 0 0,1 15 151 0 0,-4-16-172 0 0,0 0-1 0 0,1 0 1 0 0,-1 0-1 0 0,0-1 1 0 0,0 1-1 0 0,0 0 1 0 0,0 0-1 0 0,0-1 1 0 0,-1 1-1 0 0,1-1 1 0 0,0 1-1 0 0,-1-1 1 0 0,0 2-69 0 0,-16 8 546 0 0,5-6-251 0 0,0 0-52 0 0,0-2-63 0 0,0 0-76 0 0,2 0-87 0 0,-15 4 30 0 0,-15 2 73 0 0,-4 1 2 0 0,16-2-90 0 0,-7 1-68 0 0,-19 5-114 0 0,53-13 32 0 0,0 0 73 0 0,-1 0 57 0 0,0 1 56 0 0,1-1-47 0 0,0 0-68 0 0,1 0-48 0 0,0-1-66 0 0,-1 1-33 0 0,1-1-63 0 0,-1 0-71 0 0,1 0-78 0 0,0 0 143 0 0,1 0 48 0 0,0 0-54 0 0,0 0-204 0 0,0 0-383 0 0,0 0 383 0 0,0 0 38 0 0,0 0 37 0 0,0 0 34 0 0,0 0-273 0 0,1 0 104 0 0,-1 1 92 0 0,0-1 60 0 0,2-1-677 0 0,-1 1 570 0 0,0 0-112 0 0,0 0 245 0 0,-1 0-48 0 0,3-1-2058 0 0,1-1-1379 0 0</inkml:trace>
  <inkml:trace contextRef="#ctx0" brushRef="#br0" timeOffset="227">6428 9894 13200 0 0,'0'0'388'0'0,"0"0"-144"0"0,0 0-111 0 0,0 0 48 0 0,0 0 55 0 0,0 0 55 0 0,0 0 12 0 0,0 0 23 0 0,0 0 96 0 0,0 0 39 0 0,1 1 9 0 0,0 5-152 0 0,1 0 59 0 0,0 2 190 0 0,4 10 841 0 0,-2-11-946 0 0,5 7-148 0 0,8 11 1215 0 0,4 13-1529 0 0,-14-25 274 0 0,-2 0-57 0 0,-2-4-171 0 0,1-1 0 0 0,0 0 0 0 0,3 4-46 0 0,10 20 180 0 0,-12-18-76 0 0,8 18 84 0 0,-9-21-93 0 0,1 0 49 0 0,0 0 61 0 0,-3-5 10 0 0,-3 11 89 0 0,1-14-192 0 0,0 1 41 0 0,-1-2-28 0 0,0-1-78 0 0,1-1-48 0 0,0 1 0 0 0,0-1 0 0 0,-1 0-1 0 0,1 1 1 0 0,0-1 0 0 0,0 1-1 0 0,-1-1 1 0 0,1 1 0 0 0,0 0 0 0 0,0-1-1 0 0,0 1 1 0 0,0-1 0 0 0,0 1 0 0 0,0-1-1 0 0,0 1 1 0 0,0-1 0 0 0,0 1 0 0 0,0-1-1 0 0,0 1 2 0 0,-1 0-48 0 0,1-2 47 0 0,-1 0 1 0 0,0 0-1 0 0,1 0 0 0 0,-1 0 0 0 0,1-1 0 0 0,0 1 0 0 0,-1 0 0 0 0,1 0 1 0 0,0 0-1 0 0,0-1 0 0 0,-1 1 0 0 0,1 0 0 0 0,0 0 0 0 0,0-1 0 0 0,1 0 1 0 0,-2 0 1 0 0,1-8-27 0 0,2 0-44 0 0,0 4-13 0 0,0-1-1 0 0,0 1 1 0 0,1 0-1 0 0,1-3 84 0 0,3-3-98 0 0,3-11-176 0 0,-4 6 100 0 0,3 3 54 0 0,-2 6 85 0 0,-4 4 5 0 0,1 0-1 0 0,-1 0 0 0 0,1 0 1 0 0,0 0-1 0 0,0 1 0 0 0,0 0 1 0 0,1 0 30 0 0,12-3-39 0 0,-9 5 39 0 0,-7 0 2 0 0,0 1 0 0 0,0 0 1 0 0,0 0-1 0 0,0 0 0 0 0,0 0 0 0 0,0 0 0 0 0,0 0 0 0 0,0 0 0 0 0,0 0 0 0 0,0 0 0 0 0,0 0 0 0 0,0 0 0 0 0,0 1 0 0 0,0-1 1 0 0,0 1-1 0 0,-1-1 0 0 0,2 1-2 0 0,0 0 14 0 0,-1 0 0 0 0,1 1 1 0 0,-1-1-1 0 0,1 0 0 0 0,-1 1 1 0 0,1-1-1 0 0,-1 1 0 0 0,0 0 1 0 0,1 1-15 0 0,-1-1 21 0 0,5 7 145 0 0,-1 0-1 0 0,0 0 1 0 0,1 6-166 0 0,10 32 427 0 0,-6 2-74 0 0,-3-3-74 0 0,-6-42-288 0 0,0 8 16 0 0,4 18 109 0 0,-1-17-96 0 0,0-3-55 0 0,1 0-72 0 0,-4-8-186 0 0,0 0 42 0 0,1 0-146 0 0,1 0 97 0 0,3 2-327 0 0,-4-4 383 0 0,0 1-55 0 0,0-1-83 0 0,1 0-96 0 0,-1 0-114 0 0,0 0 246 0 0,-1 0-35 0 0,11 0-1363 0 0</inkml:trace>
  <inkml:trace contextRef="#ctx0" brushRef="#br0" timeOffset="228">6974 10101 15320 0 0,'0'0'348'0'0,"0"0"-16"0"0,-1 0-62 0 0,-1 0-55 0 0,1 1-50 0 0,-2 0-22 0 0,1 0-50 0 0,-2 0-30 0 0,1 1-27 0 0,-3 2-55 0 0,0 1 68 0 0,0 1 59 0 0,1-1 53 0 0,-2 2 91 0 0,1 1 52 0 0,-1 2 112 0 0,-2 5 266 0 0,2 1 3 0 0,4-5-264 0 0,2-1-110 0 0,0-1-50 0 0,1-1-91 0 0,1 0-51 0 0,1 0-59 0 0,1 0-66 0 0,8 10 187 0 0,5-5-72 0 0,-13-11-100 0 0,1 0 0 0 0,-1-1 0 0 0,1 1 0 0 0,-1-1 0 0 0,1 0 0 0 0,0 0 0 0 0,0 0 0 0 0,0 0-1 0 0,-1-1 1 0 0,1 1 0 0 0,0-1 0 0 0,0 0 0 0 0,0 0 0 0 0,0-1 0 0 0,1 0-9 0 0,20-2-13 0 0,-13 2 24 0 0,1-1 0 0 0,11-4-11 0 0,-1-3-67 0 0,-13 2-10 0 0,1-2-36 0 0,-8 7 97 0 0,-1 0-1 0 0,1-1 1 0 0,-1 1 0 0 0,0-1-1 0 0,0 0 1 0 0,0 0-1 0 0,0 0 1 0 0,-1 0-1 0 0,2-2 17 0 0,-1-11-35 0 0,-6-2 93 0 0,-8-1 14 0 0,9 16-72 0 0,1 1 1 0 0,-1-1-1 0 0,0 1 1 0 0,0 0-1 0 0,0 0 1 0 0,-1 0-1 0 0,1 0 1 0 0,0 1-1 0 0,-1 0 0 0 0,1-1 1 0 0,-1 1-1 0 0,0 0 0 0 0,-11-3 0 0 0,0 0 0 0 0,1 1 0 0 0,-1 0 0 0 0,-1 1 0 0 0,-3 1 0 0 0,-14-1 0 0 0,26 1-4 0 0,-1 0 0 0 0,1 1 0 0 0,-1 0 0 0 0,1 0 0 0 0,-1 1 0 0 0,0 0 0 0 0,0 0 4 0 0,8-1-291 0 0,-1 0 90 0 0,1 0 80 0 0,0 0 71 0 0,0 0 65 0 0,-1 0 62 0 0,0 1 152 0 0,-1-1 455 0 0,2 0-531 0 0,-1 0-68 0 0,0 0-88 0 0,1 0-92 0 0,-1 0-108 0 0,1 0 55 0 0,0 0-34 0 0,-1 0-233 0 0,1 0 161 0 0,0 0-34 0 0,0 0-34 0 0,0 0-37 0 0,0 0-37 0 0,-1 0-40 0 0,1 0-40 0 0,0 0-44 0 0,0 0-43 0 0,0 0-45 0 0,0 0-48 0 0,0 0-48 0 0,0 0-51 0 0,0 0-51 0 0,0 0-1457 0 0,0 0-1276 0 0</inkml:trace>
  <inkml:trace contextRef="#ctx0" brushRef="#br0" timeOffset="229">7209 10049 8960 0 0,'0'0'264'0'0,"0"0"-8"0"0,0 0-145 0 0,0 0-38 0 0,0 0 83 0 0,0 0 168 0 0,0 0 302 0 0,0 0-358 0 0,0 0-45 0 0,1 0-41 0 0,-1 0-38 0 0,0 0 43 0 0,0 0-114 0 0,0 0-104 0 0,0 1-68 0 0,1-1-191 0 0,-1 0 236 0 0,0 0 38 0 0,1 0 44 0 0,-1 1 49 0 0,0-1 58 0 0,0 0 68 0 0,0 0 81 0 0,1 0 90 0 0,-1 1 97 0 0,0-1 107 0 0,0 0 118 0 0,0 0 126 0 0,0 1-361 0 0,1-1 35 0 0,-1 0 37 0 0,0 0 37 0 0,4 8 623 0 0,-2-2-437 0 0,2 1 8 0 0,-1-1-87 0 0,0 1-114 0 0,-2-4-332 0 0,0 0-37 0 0,0 3 86 0 0,1 0-38 0 0,2 5 146 0 0,0 4-61 0 0,0-4-154 0 0,0 0-39 0 0,5 9 97 0 0,-1-7-41 0 0,-2-4 32 0 0,1-1 87 0 0,-4-5-292 0 0,-1-1-1 0 0,1 0 1 0 0,0 0-1 0 0,-1 0 0 0 0,1 0 1 0 0,0 0-1 0 0,1 0-16 0 0,16 4 45 0 0,-18-5-45 0 0,-2-1-1 0 0,1 0-1 0 0,0 0 0 0 0,-1 0 1 0 0,1 1-1 0 0,-1-1 0 0 0,1 0 1 0 0,-1 0-1 0 0,1 0 0 0 0,0 0 1 0 0,-1 0-1 0 0,1 0 0 0 0,-1 0 1 0 0,1 0-1 0 0,-1 0 0 0 0,1 0 0 0 0,0 0 1 0 0,-1-1-1 0 0,1 1 0 0 0,-1 0 1 0 0,1 0-1 0 0,-1-1 0 0 0,1 1 1 0 0,-1 0-1 0 0,1-1 2 0 0,1 0-48 0 0,1 0 0 0 0,1 1-1 0 0,-1-1 0 0 0,0 0 1 0 0,0 0-1 0 0,0-1 0 0 0,0 1 1 0 0,0-1-1 0 0,1 0 49 0 0,0-1-56 0 0,-1 0 0 0 0,0 1 0 0 0,0-1 0 0 0,0-1 1 0 0,0 1-1 0 0,0 0 0 0 0,-1-1 0 0 0,1 1 0 0 0,1-4 56 0 0,-1 2-77 0 0,-1-1 1 0 0,0 1-1 0 0,0-1 0 0 0,0 1 1 0 0,0-1-1 0 0,-1 1 0 0 0,0-3 77 0 0,0-23-448 0 0,-2 5 243 0 0,1 15 145 0 0,0 11 153 0 0,-2 1-68 0 0,0-1-9 0 0,0 0 44 0 0,1 1 44 0 0,1 0 68 0 0,-1 2-119 0 0,0 1 0 0 0,1-1-1 0 0,-1 0 1 0 0,1 0-1 0 0,0 0 1 0 0,0 0 0 0 0,0 3-53 0 0,2 7 144 0 0,3 2-34 0 0,-5-13-110 0 0,4 9 28 0 0,1 2 35 0 0,15 30 246 0 0,-9-26-206 0 0,4 1-69 0 0,-6-11-70 0 0,0-2-45 0 0,1-1-51 0 0,1-2-60 0 0,1-3-67 0 0,0-2-73 0 0,-10 3 208 0 0,0-1-34 0 0,2 0-258 0 0,0-1-123 0 0,0 0-115 0 0,0 0-106 0 0,-1 0-95 0 0,0 0-87 0 0,0 0-78 0 0,-2 2 551 0 0,0-1-53 0 0,0 0-46 0 0,0 1-42 0 0,-1-1-168 0 0,1 0-41 0 0,0 0-202 0 0,1 0-556 0 0,-2 1 1570 0 0</inkml:trace>
  <inkml:trace contextRef="#ctx0" brushRef="#br0" timeOffset="230">7605 9843 14424 0 0,'0'0'330'0'0,"0"0"45"0"0,0 0 18 0 0,0 0-162 0 0,0 0-111 0 0,0 0 28 0 0,0 0-48 0 0,0 0 116 0 0,0 0 237 0 0,0 0-38 0 0,0 0-90 0 0,0 0-79 0 0,0 0-66 0 0,0 1-43 0 0,0-1-51 0 0,0 3 34 0 0,0-1-40 0 0,0-1 3 0 0,0 0 40 0 0,4 20 1370 0 0,-1-11-803 0 0,0 0-52 0 0,0 1-58 0 0,-1-1-80 0 0,1 1-92 0 0,-2 0-104 0 0,1-1 51 0 0,-1 0-72 0 0,1 1-65 0 0,0-1-54 0 0,0 3-27 0 0,0 0-52 0 0,6 24 24 0 0,-4-17-38 0 0,-2-8 20 0 0,-1-5-77 0 0,8 33 79 0 0,1-17-64 0 0,-2-7-64 0 0,-1-1-58 0 0,-5-9 39 0 0,0-1-1 0 0,0 0 0 0 0,1 0 0 0 0,0 0 0 0 0,0 0 1 0 0,0 0-1 0 0,0-1 0 0 0,1 1 0 0 0,0-1 1 0 0,0 0-1 0 0,0 0 0 0 0,1 0 55 0 0,-2-2-112 0 0,1 0-77 0 0,-1 0-91 0 0,0 0-104 0 0,1 0-119 0 0,-3-2 203 0 0,1 1-34 0 0,0 0-37 0 0,0 0-38 0 0,0-1-40 0 0,-1 1-41 0 0,8 2-1136 0 0</inkml:trace>
  <inkml:trace contextRef="#ctx0" brushRef="#br0" timeOffset="231">8164 10084 15136 0 0,'-6'-8'339'0'0,"-1"2"110"0"0,-3-1 201 0 0,-8-1 457 0 0,-1 3 24 0 0,6 3-437 0 0,3 2-190 0 0,1 1-96 0 0,-4 0 128 0 0,0 0-56 0 0,-1 0 15 0 0,0 1-60 0 0,-1 2-52 0 0,1 4-43 0 0,0 3-10 0 0,0 0-39 0 0,1 2-42 0 0,1 0-44 0 0,1 1-45 0 0,1 1-47 0 0,1 1-49 0 0,2 1-52 0 0,5-11-13 0 0,1-1 0 0 0,-1 1 0 0 0,1-1 0 0 0,0 1 0 0 0,1-1-1 0 0,0 1 1 0 0,-1 1 1 0 0,3 13 25 0 0,0-6 39 0 0,2 0 55 0 0,-4-13-115 0 0,1 0 0 0 0,-1 0 0 0 0,1 0 0 0 0,-1 0 0 0 0,1 0-1 0 0,-1 0 1 0 0,1 0 0 0 0,0-1 0 0 0,-1 1 0 0 0,1 0 0 0 0,0 0 0 0 0,0-1 0 0 0,-1 1-1 0 0,1 0 1 0 0,0-1 0 0 0,0 1 0 0 0,0-1-4 0 0,1 1-1 0 0,0 0 0 0 0,0 0 1 0 0,0 0-1 0 0,0-1 0 0 0,1 1 0 0 0,-1-1 0 0 0,0 1 0 0 0,2-1 1 0 0,19-2-77 0 0,-4-5-70 0 0,-8 0 120 0 0,1 0-35 0 0,0-1-33 0 0,10-12-188 0 0,0-3-27 0 0,-3 3-42 0 0,-2-6-74 0 0,-7 6 128 0 0,-3 7 66 0 0,-1 1 0 0 0,-1-1 0 0 0,0-1 0 0 0,0 1 0 0 0,0-6 232 0 0,10-71-1268 0 0,-12 44 701 0 0,-4 24 321 0 0,-1 0 33 0 0,0 10 90 0 0,1-1 38 0 0,-2-3 21 0 0,1-1 50 0 0,-2-2 44 0 0,-3-11 69 0 0,5 24-36 0 0,-2-7 154 0 0,0-4 230 0 0,4 16-313 0 0,0 1-39 0 0,-1-1 2 0 0,0 0-94 0 0,-2 1-120 0 0,2 0 140 0 0,0 0 51 0 0,0 0 67 0 0,1 0 80 0 0,-1 0 97 0 0,1 0 51 0 0,0 0 95 0 0,-1 6-208 0 0,0-1-57 0 0,0 1-47 0 0,-1 0-38 0 0,0 4 9 0 0,0 14 97 0 0,10 39 159 0 0,0-8-96 0 0,-6-19-57 0 0,-1-21-127 0 0,1 8 122 0 0,1 14 163 0 0,-2-27-239 0 0,-1 0 0 0 0,1 0 0 0 0,1 0 0 0 0,1 3-145 0 0,3 10 283 0 0,2 1 112 0 0,-3-12-152 0 0,-1 0 39 0 0,-2-9-592 0 0,-1 0 111 0 0,1 0 96 0 0,0 1 84 0 0,0 0 109 0 0,1 1 100 0 0,8 9 693 0 0,-9-11-726 0 0,1 0-39 0 0,-1-1-58 0 0,1 1-45 0 0,-1-1-53 0 0,1 0-61 0 0,-1 0-67 0 0,1 0-77 0 0,-1 0-83 0 0,1 0-92 0 0,0-1-98 0 0,-1 1-108 0 0,1-1-114 0 0,0 0-122 0 0,-2 0 382 0 0,1 0-33 0 0,-1-1-35 0 0,0 1-36 0 0,1-1-36 0 0,-1 0-37 0 0,1 1-38 0 0,-1-1-39 0 0,1 0-757 0 0,-1 1-40 0 0,1-1-345 0 0,1 0-980 0 0,-3 0 2811 0 0</inkml:trace>
  <inkml:trace contextRef="#ctx0" brushRef="#br0" timeOffset="232">8751 9659 11072 0 0,'0'0'324'0'0,"0"0"-3"0"0,0 0-238 0 0,0-2-49 0 0,-2-2 8 0 0,1 2 66 0 0,0-2 522 0 0,0 2-267 0 0,-1 0 42 0 0,1-1 48 0 0,0 1 55 0 0,-1 0 64 0 0,1-1 69 0 0,0 2-171 0 0,0 0 37 0 0,0-1 38 0 0,0 1 41 0 0,0 1 42 0 0,0-1 45 0 0,1 1 48 0 0,-1-1 48 0 0,0 2-462 0 0,0 0-60 0 0,0 0-52 0 0,1 0-46 0 0,-1 2-1 0 0,0 0-54 0 0,0 6 91 0 0,1-7-38 0 0,2 37 384 0 0,2 0-84 0 0,7 19 100 0 0,1-1-102 0 0,1 3-36 0 0,2-5 41 0 0,-4-12-116 0 0,-5-15-153 0 0,5 17 144 0 0,-4-16-64 0 0,-2 1 36 0 0,0-4-153 0 0,-3-18-110 0 0,0 0 1 0 0,0 0-1 0 0,-1 0 1 0 0,0 1-1 0 0,-1-1 1 0 0,0 2-35 0 0,-2-19 65 0 0,1-2-36 0 0,3-5-79 0 0,-3-9-150 0 0,1 0-29 0 0,2 8 131 0 0,5-16-605 0 0,8-22 703 0 0,-15 55 0 0 0,9-21-169 0 0,10-10 43 0 0,-13 22 99 0 0,-3 5 12 0 0,1 1 0 0 0,0-1 0 0 0,0 1 0 0 0,0-1 0 0 0,0 1 0 0 0,0 0 0 0 0,1 1 0 0 0,-1-1 0 0 0,1 1 0 0 0,0 0 0 0 0,4-1 15 0 0,5-1-17 0 0,1 5 54 0 0,-12 0-15 0 0,0 1-1 0 0,0-1 1 0 0,-1 0-1 0 0,1 1 1 0 0,-1-1-1 0 0,1 1 0 0 0,0 1-21 0 0,17 16 179 0 0,-9-7-92 0 0,-7-6-62 0 0,18 29 257 0 0,-19-30-230 0 0,0 1 1 0 0,0 0-1 0 0,0 0 0 0 0,0 1 0 0 0,-1-1 0 0 0,-1 1 0 0 0,2 1-52 0 0,0 11 88 0 0,1-1-39 0 0,-3-12-43 0 0,-1-4 6 0 0,0 1 0 0 0,1-1 0 0 0,-1 1 0 0 0,1-1 0 0 0,0 1 0 0 0,0-1-1 0 0,0 0 1 0 0,0 1 0 0 0,0-1 0 0 0,0 0 0 0 0,1 0 0 0 0,0 2-12 0 0,-1-1 18 0 0,-1-2-12 0 0,0 1-30 0 0,2 5-105 0 0,-1-6 156 0 0,0 1-58 0 0,1-1-74 0 0,-1 1-89 0 0,1-1-105 0 0,-1 0-121 0 0,0 0 160 0 0,0-1-36 0 0,0 1-39 0 0,0 0-39 0 0,1-1-190 0 0,-1 1-80 0 0,1-1-83 0 0,-1 1-88 0 0,1-1-94 0 0,-1 0-97 0 0,1 0-103 0 0,0 0-106 0 0,0 0-186 0 0,1 0-34 0 0,7 0-2990 0 0</inkml:trace>
  <inkml:trace contextRef="#ctx0" brushRef="#br0" timeOffset="233">9414 9949 13184 0 0,'0'0'298'0'0,"0"0"46"0"0,0 0 22 0 0,-4-4-54 0 0,1 1-219 0 0,0 1-58 0 0,-1 1 7 0 0,1 0 81 0 0,-1 0 71 0 0,1 1 63 0 0,0-1 1 0 0,0 1 33 0 0,-4 0 369 0 0,-13 2 1769 0 0,16-1-1948 0 0,0 1-46 0 0,0-1-52 0 0,-1 1-77 0 0,1 0-92 0 0,0 1-106 0 0,-8 4 467 0 0,-1 0-94 0 0,0 1-44 0 0,0 0-65 0 0,8-5-236 0 0,0 1 0 0 0,1-1 1 0 0,-1 1-1 0 0,1 0 0 0 0,0 0 0 0 0,0 0 0 0 0,0 2-136 0 0,3-5 11 0 0,-11 15 330 0 0,1 2-41 0 0,1 0-55 0 0,2 2-70 0 0,6-16-158 0 0,-2 11 109 0 0,-2 16 306 0 0,6-20-343 0 0,2 2-94 0 0,-1-6-50 0 0,2 0-42 0 0,-3-6 91 0 0,3 8 0 0 0,0-2 36 0 0,0-1 33 0 0,0-3 45 0 0,0 0 45 0 0,0-2-45 0 0,1 0-41 0 0,0 0-35 0 0,1-2-36 0 0,0 0-36 0 0,1-1-47 0 0,3-2-94 0 0,6-6-142 0 0,-6 3 182 0 0,-3 2 120 0 0,-3 3 57 0 0,-1-1 36 0 0,4-2-223 0 0,0-2 0 0 0,-1 1-1 0 0,0-1 1 0 0,-1 1 0 0 0,1-1 0 0 0,2-7 151 0 0,20-47-816 0 0,-17 36 492 0 0,-7 17 192 0 0,-1-6 48 0 0,2-1 2 0 0,-4 14 77 0 0,1-2-4 0 0,-4-4 36 0 0,2 6 106 0 0,1 1 27 0 0,0 0 0 0 0,0 0 2 0 0,0 0 6 0 0,-1 1 19 0 0,0 1-69 0 0,0 2-31 0 0,-1 4 39 0 0,0 14 246 0 0,5 1-85 0 0,3 0-95 0 0,2-2-104 0 0,-7-19-80 0 0,0 1-1 0 0,0-1 1 0 0,1 1 0 0 0,-1-1-1 0 0,1 0 1 0 0,-1 0 0 0 0,1 1-1 0 0,0-1 1 0 0,0 0 0 0 0,0-1-1 0 0,0 1 1 0 0,1 0 0 0 0,-1-1-1 0 0,3 2-7 0 0,2 2 10 0 0,-3-2-51 0 0,0-1-79 0 0,1 0-70 0 0,-1-1-63 0 0,2-1-123 0 0,0 1-66 0 0,2-3-316 0 0,1 0-76 0 0,7-6-881 0 0,-12 4 1178 0 0,1 1 38 0 0,-1-1 124 0 0,-1 0 43 0 0,0 1 51 0 0,0-1 60 0 0,3-8-1684 0 0</inkml:trace>
  <inkml:trace contextRef="#ctx0" brushRef="#br0" timeOffset="234">9620 9888 10328 0 0,'-1'0'-50'0'0,"0"0"70"0"0,0 0 64 0 0,0 0 56 0 0,0 0 163 0 0,0 1 93 0 0,0 0 72 0 0,1 0 50 0 0,-1 3 1022 0 0,2-1-925 0 0,-1-1-26 0 0,0 0-347 0 0,1-1-43 0 0,-1 1-27 0 0,0 0-81 0 0,1 0-92 0 0,-1 0-101 0 0,2 7 793 0 0,-1 2 74 0 0,-2 1-103 0 0,-1 0-110 0 0,3 0-70 0 0,1-1-65 0 0,1 0-58 0 0,1 4 54 0 0,-3 2-84 0 0,0-6-87 0 0,-1-8-169 0 0,0-1-1 0 0,1 1 1 0 0,-1 0 0 0 0,1-1 0 0 0,-1 1 0 0 0,1-1 0 0 0,0 1 0 0 0,0-1-1 0 0,1 1-72 0 0,1 5 348 0 0,1 3-55 0 0,-1-3-74 0 0,0 0-1 0 0,0-1 0 0 0,1 0 0 0 0,0 2-218 0 0,2-1 265 0 0,1-2 46 0 0,1-2 58 0 0,2-3 72 0 0,-4 0-245 0 0,-1 0-119 0 0,-1 1-36 0 0,8 2 45 0 0,-7-4-23 0 0,1 1 37 0 0,16-4 31 0 0,-18 3-116 0 0,-1-1 1 0 0,0 0-1 0 0,0 0 0 0 0,0 0 1 0 0,0 0-1 0 0,0-1 1 0 0,0 1-1 0 0,0-1 1 0 0,0 0-1 0 0,-1 0 1 0 0,1 0-1 0 0,0 0 1 0 0,-1 0-1 0 0,2-3-15 0 0,7-12 129 0 0,-7 2-68 0 0,-1 0 50 0 0,-3 8-18 0 0,0-1 1 0 0,0 1-1 0 0,-1-1 1 0 0,0 1 0 0 0,-1-4-94 0 0,-3-13 206 0 0,-3 0-93 0 0,3 9-117 0 0,-1 0-83 0 0,1 1-112 0 0,4 10 152 0 0,-1-2 16 0 0,-4-7 17 0 0,2 6-63 0 0,2 3-23 0 0,-1 1-56 0 0,-1 0-70 0 0,1 0-83 0 0,2 3 49 0 0,1 0-117 0 0,0 0-51 0 0,0 0-11 0 0,0 0 146 0 0,0 0 12 0 0,0 0-115 0 0,0 0-350 0 0,0 0-647 0 0,0 0 1073 0 0,0 0 75 0 0,0 0 6 0 0,0 0-43 0 0,0 0 6 0 0,0 0-43 0 0,0 0-49 0 0,0 0-56 0 0,0 0-60 0 0,0 0-56 0 0,0 0-49 0 0,0 0-43 0 0,0 0-175 0 0,0 0-43 0 0,0 0-211 0 0,0 0-577 0 0</inkml:trace>
  <inkml:trace contextRef="#ctx0" brushRef="#br0" timeOffset="235">9912 9997 13968 0 0,'0'0'408'0'0,"0"0"-145"0"0,0 0-120 0 0,0 0-95 0 0,0 0 35 0 0,2 1 172 0 0,0 1 72 0 0,3 2 506 0 0,-3-3-619 0 0,-1 0-45 0 0,2 0 376 0 0,1 1-42 0 0,0-2-40 0 0,0 1-39 0 0,0-1-36 0 0,0 0-35 0 0,4 0 255 0 0,1-1-119 0 0,0-1-104 0 0,0-1-92 0 0,0-1-77 0 0,1 0-40 0 0,0-1-66 0 0,20-15 68 0 0,-21 12-37 0 0,-2 2-141 0 0,-5 4 0 0 0,1 1 0 0 0,-1-2 0 0 0,1 1 0 0 0,-1 0 0 0 0,0 0 0 0 0,0-1 0 0 0,0 1 0 0 0,0-1 0 0 0,0 1 0 0 0,-1-1 0 0 0,1 0 0 0 0,-1 0 0 0 0,0 0 0 0 0,0 0 0 0 0,0 0 0 0 0,0 0 0 0 0,0 0 0 0 0,0-2 0 0 0,2-12 0 0 0,0 4 1 0 0,-4 9-3 0 0,0 0-1 0 0,0 0 1 0 0,0 0 0 0 0,0 0 0 0 0,-2-4 2 0 0,-2 4-45 0 0,-6-1 32 0 0,-6 3 17 0 0,5 4 24 0 0,1 3 50 0 0,-10 12 181 0 0,-3 14 191 0 0,16-18-281 0 0,6-10-121 0 0,-4 6 131 0 0,0 1 0 0 0,0-1 0 0 0,2 1 0 0 0,-1 0 0 0 0,1 1 0 0 0,0-1 0 0 0,1 1 0 0 0,-1 7-179 0 0,0-3 219 0 0,3-13-200 0 0,1-1 0 0 0,-1 0-1 0 0,1 1 1 0 0,0-1 0 0 0,-1 1-1 0 0,1-1 1 0 0,0 1 0 0 0,0-1-1 0 0,0 1 1 0 0,0-1-1 0 0,0 0 1 0 0,0 1 0 0 0,0-1-1 0 0,0 1 1 0 0,1-1 0 0 0,-1 1-1 0 0,1-1 1 0 0,-1 0 0 0 0,1 1-1 0 0,-1-1-18 0 0,7 16 213 0 0,-6-14-184 0 0,0 0 0 0 0,0-1 0 0 0,0 1 0 0 0,0 0 0 0 0,1-1 0 0 0,-1 0 0 0 0,1 1-29 0 0,3 4-73 0 0,1-1 42 0 0,8 5 70 0 0,0-2 92 0 0,-8-6-29 0 0,0 0 1 0 0,0-1 0 0 0,1 0 0 0 0,5 1-103 0 0,1 0 89 0 0,-1-2-45 0 0,3 0-74 0 0,1 0-115 0 0,-9-1 20 0 0,1 0-39 0 0,0-1-42 0 0,-1 1-47 0 0,1-1-49 0 0,-1 1-53 0 0,1-1-56 0 0,-1 0-60 0 0,0 0-64 0 0,0 0-66 0 0,0 0-71 0 0,0 1-73 0 0,-5-1 203 0 0,0 1-72 0 0,0 0-64 0 0,-1 0-55 0 0,2 0-211 0 0,-1 0-54 0 0,1 0-254 0 0,2 0-685 0 0</inkml:trace>
  <inkml:trace contextRef="#ctx0" brushRef="#br0" timeOffset="236">10745 9794 11000 0 0,'0'0'248'0'0,"0"0"34"0"0,0-1-28 0 0,0 1-108 0 0,0-1-81 0 0,0-1-19 0 0,1 0 15 0 0,0 0 38 0 0,-1 1 9 0 0,1 0-303 0 0,-1 1 52 0 0,1-1 50 0 0,-1 0 47 0 0,0 1 44 0 0,1-1 43 0 0,-1 1 38 0 0,1 0 38 0 0,-1-1 69 0 0,1 1 46 0 0,-1-1 40 0 0,1 1 37 0 0,-1-1 105 0 0,1 1 39 0 0,-1-1 285 0 0,1 1 46 0 0,1-1 824 0 0,-1 1-587 0 0,-1 0-253 0 0,1 0-110 0 0,-1 1-220 0 0,1-1-263 0 0,-1 0-33 0 0,0 0-35 0 0,0 1-38 0 0,0-1-41 0 0,0 0-42 0 0,1 2 406 0 0,0 0-113 0 0,0-1-131 0 0,0 0-42 0 0,1 2 13 0 0,1 1-12 0 0,-2-3-42 0 0,0 1 39 0 0,5 11 278 0 0,-1-1-51 0 0,-1 1-43 0 0,0-1-38 0 0,-1 3 10 0 0,1 1-35 0 0,2 32 351 0 0,3 1-106 0 0,-5-24-266 0 0,0 1-32 0 0,6 17-7 0 0,-4-25-124 0 0,-3-8-41 0 0,-1 0 50 0 0,5 7-35 0 0,1-3 34 0 0,-8-13-264 0 0,0-1 72 0 0,1 1 63 0 0,0 0 55 0 0,-1 0 56 0 0,1-1 52 0 0,0 1 65 0 0,1 1 121 0 0,-1 0-13 0 0,0-1-144 0 0,0 0-79 0 0,0 0-71 0 0,0 0-60 0 0,0-1-70 0 0,-1 1-80 0 0,1 0-89 0 0,-1 0-19 0 0,1-1-73 0 0,-1 1-80 0 0,0 0-84 0 0,0-1-91 0 0,1 1-95 0 0,-1 0-101 0 0,0-1-106 0 0,0 0 463 0 0,0 0-64 0 0,0 0-58 0 0,0 0-49 0 0,0 0-195 0 0,0 0-50 0 0,0 0-235 0 0,0 0-640 0 0</inkml:trace>
  <inkml:trace contextRef="#ctx0" brushRef="#br0" timeOffset="237">10649 9949 14480 0 0,'0'0'330'0'0,"0"0"45"0"0,0 0 20 0 0,-1 0-162 0 0,0-1-110 0 0,-3-1 89 0 0,5 2 250 0 0,1 0-100 0 0,0 0-77 0 0,0-1-52 0 0,5-1 310 0 0,-5 2-330 0 0,0 0 43 0 0,4 1 187 0 0,0 0-47 0 0,0 0-43 0 0,0 0-42 0 0,-1 0-39 0 0,1 0-37 0 0,6 1 133 0 0,-1 0-134 0 0,0 0-90 0 0,0 0-76 0 0,0-1-62 0 0,2 1-58 0 0,25 2-233 0 0,-22-4 201 0 0,-14 0 156 0 0,0 0-71 0 0,1 0-64 0 0,-1 0-55 0 0,1 0-191 0 0,1 0-102 0 0,8 0-1187 0 0,-10 0 1290 0 0,1 0 41 0 0,10-1-1315 0 0</inkml:trace>
  <inkml:trace contextRef="#ctx0" brushRef="#br0" timeOffset="238">11036 9770 14280 0 0,'-4'-3'817'0'0,"4"2"-405"0"0,0 0 21 0 0,0 1-175 0 0,0 1 33 0 0,0-1 38 0 0,1 2 42 0 0,-1-1 46 0 0,1 1 50 0 0,0 2-107 0 0,3 2 265 0 0,0 1 104 0 0,-2-1-287 0 0,2 6 263 0 0,1-1-91 0 0,-1-1-142 0 0,-1 0-61 0 0,0 1-59 0 0,-1 0-54 0 0,0 5 124 0 0,1-1-86 0 0,0-4-147 0 0,-1 0-46 0 0,-1 0-47 0 0,-1 0-47 0 0,0 0 46 0 0,0-1-1 0 0,1 1 1 0 0,0 3-95 0 0,2 20 197 0 0,-1-16-116 0 0,-1-15-73 0 0,-1 0 1 0 0,0-1-1 0 0,1 1 0 0 0,-1 0 1 0 0,0 0-1 0 0,0 0 1 0 0,-1-1-1 0 0,1 1 0 0 0,0 0-8 0 0,-7 32 73 0 0,1-5 13 0 0,0-4 23 0 0,5-25-70 0 0,-1-19-108 0 0,1 17 30 0 0,1-3-3 0 0,0 1 0 0 0,0 0 0 0 0,0 0 0 0 0,0 0 0 0 0,0 0 1 0 0,0 0-1 0 0,1 0 0 0 0,0-3 42 0 0,10-21-250 0 0,-9 21 193 0 0,1 1-1 0 0,-1-1 1 0 0,0 0-1 0 0,-1 0 1 0 0,2-5 57 0 0,2-15-158 0 0,-2 18 108 0 0,1 0-1 0 0,-1 0 0 0 0,1 0 0 0 0,1 1 0 0 0,-1 0 1 0 0,1 0-1 0 0,5-5 51 0 0,13-13-180 0 0,-23 24 169 0 0,3-2 5 0 0,7-1-56 0 0,-2 5-8 0 0,10 11 74 0 0,-17-11-9 0 0,12 12 97 0 0,-3 2 41 0 0,-2 2 37 0 0,0 1 34 0 0,6 11 221 0 0,9 9 190 0 0,-12-21-407 0 0,-4-6-129 0 0,-1-3-163 0 0,-2-6 49 0 0,-1 0 14 0 0,1 1 7 0 0,1 1 70 0 0,4 2 99 0 0,-8-5-111 0 0,-1-1-45 0 0,0 0-183 0 0,0 0 50 0 0,0 0 44 0 0,0 0 40 0 0,1 0 40 0 0,-1 0 70 0 0,2 1 322 0 0,-1 0-286 0 0,-1-1-97 0 0,1 0-46 0 0,-1 1-55 0 0,0-1-64 0 0,1 0-43 0 0,-1 0-66 0 0,0 0-71 0 0,0 0-77 0 0,1 0-86 0 0,-1 0-90 0 0,0 0-98 0 0,0 0-103 0 0,0 0-962 0 0</inkml:trace>
  <inkml:trace contextRef="#ctx0" brushRef="#br0" timeOffset="239">10907 9935 11144 0 0,'0'0'248'0'0,"0"0"34"0"0,0 0 22 0 0,-1-1-29 0 0,-2-1-207 0 0,1 0 107 0 0,-1 1 90 0 0,0-1 75 0 0,0 1 18 0 0,0 1 35 0 0,-10-2 1594 0 0,11 2-1616 0 0,0 0-36 0 0,0-1-46 0 0,1 1-57 0 0,-5-1 550 0 0,1 0-116 0 0,-1 1-105 0 0,0 0-96 0 0,2 0-172 0 0,0 1-44 0 0,0-1-40 0 0,-1 1-34 0 0,-3 0 86 0 0,-1 1-89 0 0,-10 1 87 0 0,8-1-259 0 0,-14 5 165 0 0,17-4-167 0 0,1 0-67 0 0,1-1-36 0 0,1 0-55 0 0,0 1-65 0 0,-1-1-73 0 0,2 0 34 0 0,1-1-46 0 0,-1 1-49 0 0,0-1-52 0 0,1 1-55 0 0,-1-1-59 0 0,1 1-63 0 0,-1-1-64 0 0,3-1 201 0 0,0 1-55 0 0,0-1-49 0 0,0 0-43 0 0,0 1-168 0 0,-1-1-42 0 0,1 0-203 0 0,-1 1-551 0 0</inkml:trace>
  <inkml:trace contextRef="#ctx0" brushRef="#br0" timeOffset="240">11492 9994 7856 0 0,'0'0'174'0'0,"0"0"29"0"0,0 0 13 0 0,0 0 75 0 0,-1 0-60 0 0,-1 1 340 0 0,1 0-288 0 0,0-1-70 0 0,0 0 48 0 0,0 0 85 0 0,1 1 82 0 0,-1-1 97 0 0,1 0 110 0 0,-3 2-183 0 0,-1 3 521 0 0,2-3-534 0 0,0 0 58 0 0,2-1-54 0 0,0-1-26 0 0,0 0-200 0 0,-1 0-65 0 0,1 0-54 0 0,0 0-47 0 0,-1 1-45 0 0,-2 1-130 0 0,2-2 153 0 0,1 1 76 0 0,-1 0 110 0 0,1-1-60 0 0,0 0 39 0 0,0 1 39 0 0,0-1 45 0 0,0 0 47 0 0,1 1 52 0 0,7 4-127 0 0,2-2-61 0 0,1-2-49 0 0,0-2-41 0 0,7-2 1 0 0,10-5-12 0 0,-7 2 24 0 0,-12 2-34 0 0,-1-1-69 0 0,4-1-30 0 0,-7 4-50 0 0,-1-3 76 0 0,1-1 41 0 0,8-6 33 0 0,-12 12-79 0 0,-1-1 1 0 0,0 1 0 0 0,1-1 0 0 0,-1 1 0 0 0,0-1 0 0 0,1 0-1 0 0,-1 1 1 0 0,0-1 0 0 0,0 1 0 0 0,0-1 0 0 0,1 0 0 0 0,-1 1-1 0 0,0-1 1 0 0,0 0 0 0 0,0 1 0 0 0,0-1 0 0 0,0 0 0 0 0,0 1-1 0 0,0-1 1 0 0,-1 0 0 0 0,1 1 0 0 0,0-1 0 0 0,0 0 0 0 0,0 1-1 0 0,-1-1 1 0 0,1 1 0 0 0,0-1 0 0 0,-1 1 0 0 0,1-1 0 0 0,0 0-1 0 0,-1 1 1 0 0,1-1 0 0 0,-1 1 0 0 0,1-1 0 0 0,-1 1 0 0 0,1 0-1 0 0,-1-1 1 0 0,1 1 0 0 0,-1 0 0 0 0,1-1 0 0 0,-1 1 0 0 0,0 0-1 0 0,1-1 0 0 0,-3 0 16 0 0,1 0-1 0 0,-1 0 0 0 0,1 0 0 0 0,-1 0 0 0 0,0 1 0 0 0,1-1 0 0 0,-1 1 0 0 0,0 0 0 0 0,0-1-15 0 0,-4 1 56 0 0,0 0 0 0 0,0 0 0 0 0,0 1 0 0 0,-1 0 0 0 0,0 1-56 0 0,-6 1 181 0 0,0 2 38 0 0,-13 7 311 0 0,19-7-306 0 0,0 0 1 0 0,0 1-1 0 0,0-1 1 0 0,1 1 0 0 0,0 1-1 0 0,0-1 1 0 0,1 1 0 0 0,-1 1-1 0 0,0 1-224 0 0,-4 8 377 0 0,2 2-57 0 0,5-6-241 0 0,2 1 57 0 0,2-9-61 0 0,0 0 0 0 0,0 0 0 0 0,0 0-1 0 0,1-1 1 0 0,0 1 0 0 0,0 0 0 0 0,0 0 0 0 0,2 3-75 0 0,6 10 209 0 0,-2-8-132 0 0,1-2-49 0 0,-2-3-31 0 0,-1-1 0 0 0,1-1 0 0 0,0 1 0 0 0,0-1 0 0 0,0 1 0 0 0,0-2-1 0 0,1 1 1 0 0,-1-1 0 0 0,7 2 3 0 0,-4-3-17 0 0,0 1-1 0 0,0-1 0 0 0,0 0 0 0 0,0-1 1 0 0,0 0-1 0 0,0-1 0 0 0,4 0 18 0 0,1-1-126 0 0,-1 2-74 0 0,-4-1 6 0 0,1 1-64 0 0,-3 0-17 0 0,1 0-62 0 0,-1-1-68 0 0,1 1-76 0 0,0-1-85 0 0,-1 0-91 0 0,0 0-98 0 0,1 0-107 0 0,-6 0 360 0 0,0 1-61 0 0,0 0-55 0 0,0-1-47 0 0,0 1-187 0 0,0-1-47 0 0,1 1-226 0 0,1-1-614 0 0,-4 1 1723 0 0</inkml:trace>
  <inkml:trace contextRef="#ctx0" brushRef="#br0" timeOffset="241">12377 9935 8952 0 0,'0'0'200'0'0,"0"0"33"0"0,0 0 15 0 0,0-1-36 0 0,-1-7 124 0 0,0 2 76 0 0,-2 1 75 0 0,0 1 77 0 0,0 1 76 0 0,-1 0 76 0 0,0 1 76 0 0,0 0 76 0 0,-1 0 127 0 0,1 0 84 0 0,1 0-608 0 0,-1 0-35 0 0,-5 1 340 0 0,0 2-120 0 0,0 1-106 0 0,0 1-96 0 0,0 0-83 0 0,1 0-71 0 0,0 0-57 0 0,5-1-131 0 0,-21 11 560 0 0,1 3-100 0 0,12-7-330 0 0,1 1-34 0 0,1 0-35 0 0,1 0-40 0 0,0 0 34 0 0,3-4-5 0 0,1 0-1 0 0,0 0 0 0 0,0 0 1 0 0,-1 4-162 0 0,0 9 288 0 0,5-9-182 0 0,3 1-35 0 0,-3-10-71 0 0,1 0 1 0 0,-1 0-1 0 0,1 1 1 0 0,-1-1-1 0 0,1 0 1 0 0,-1 0-1 0 0,1 0 1 0 0,0 0 0 0 0,-1 0-1 0 0,1 0 1 0 0,0 0-1 0 0,0 0 1 0 0,0 0-1 0 0,0 0 1 0 0,0 0-1 0 0,0 0 1 0 0,0-1 0 0 0,0 1-1 0 0,0 0 1 0 0,0-1-1 0 0,2 1 0 0 0,1 1-1 0 0,-1 0-8 0 0,1-1 0 0 0,-1 0 1 0 0,0 1-1 0 0,1-1 0 0 0,-1 0 0 0 0,2 0 9 0 0,-1-1-24 0 0,0 1 0 0 0,0-1 0 0 0,-1 0 0 0 0,1 0 0 0 0,0-1 0 0 0,0 1 0 0 0,-1-1 0 0 0,1 1 0 0 0,0-2 24 0 0,1 1-44 0 0,0-1 1 0 0,0 0 0 0 0,0 0 0 0 0,0-1 0 0 0,0 0 0 0 0,0 0 43 0 0,17-14-129 0 0,-12 6-213 0 0,-1-1 52 0 0,-2-2 50 0 0,0-1 50 0 0,-2 0 48 0 0,-2-1 48 0 0,0 0 45 0 0,-3 1 45 0 0,0 9 4 0 0,-2 1 11 0 0,2 4 58 0 0,0 1 75 0 0,0 0 16 0 0,0 4 49 0 0,-1 0-42 0 0,-2 4 83 0 0,1 1-1 0 0,1-2-52 0 0,2 7-53 0 0,1-2-57 0 0,0-4-58 0 0,0 0 0 0 0,1 0 0 0 0,0-1 0 0 0,0 0-29 0 0,5 10 83 0 0,-3-6 29 0 0,-2-6-108 0 0,0 0 0 0 0,0 0 0 0 0,1-1 0 0 0,-1 0 0 0 0,1 1 0 0 0,0-1 0 0 0,0-1 0 0 0,1 1 0 0 0,-1-1 0 0 0,1 1 0 0 0,0-1 1 0 0,0-1-1 0 0,0 1 0 0 0,0-1 0 0 0,0 1 0 0 0,3-1-4 0 0,-6-1-223 0 0,1 0 70 0 0,-1-1 61 0 0,1 0 51 0 0,-1 1 46 0 0,1-1 40 0 0,12 0 324 0 0,-10-1-341 0 0,-1 1-104 0 0,0-1-114 0 0,-2 1 43 0 0,0-1-38 0 0,-1 1-42 0 0,1 0-45 0 0,1-1-202 0 0,0 0-108 0 0,-1 0-119 0 0,0 1 302 0 0,-1-1-32 0 0,0 1-35 0 0,0 0-36 0 0,0-1-36 0 0,1 1-39 0 0,-1-1-39 0 0,0 1-41 0 0,0-1-42 0 0,0 1-42 0 0,1-1-579 0 0,0-1-33 0 0,4-1-2824 0 0,-6 3 4163 0 0</inkml:trace>
  <inkml:trace contextRef="#ctx0" brushRef="#br0" timeOffset="242">12551 9681 13560 0 0,'2'-1'50'0'0,"0"0"83"0"0,-1 0 67 0 0,-1 1 51 0 0,0 1 98 0 0,-1 4 525 0 0,-1-1-390 0 0,1-2-297 0 0,1 0-51 0 0,-1 2-53 0 0,1-3-90 0 0,0 1-37 0 0,0 5 605 0 0,0 0-47 0 0,0 0-45 0 0,0 0-42 0 0,0-1-39 0 0,0 1-37 0 0,1 6 249 0 0,0-5-298 0 0,-1 0-38 0 0,2 8 168 0 0,1 3-43 0 0,4 11 57 0 0,-3-13-130 0 0,1 0-63 0 0,-1 0-52 0 0,0 0-44 0 0,4 17 56 0 0,5 15 7 0 0,-9-18-67 0 0,-4-27-131 0 0,0 0 0 0 0,0 1 0 0 0,1-1 0 0 0,0 0 0 0 0,0 0 0 0 0,0 1 0 0 0,1 1-22 0 0,-1-5-11 0 0,2 11 109 0 0,-1-8-81 0 0,-1-2-68 0 0,15-18-325 0 0,-1-3-53 0 0,-2-2-51 0 0,-2 0-44 0 0,-9 17 413 0 0,1 1 0 0 0,-1-1 0 0 0,1 0 0 0 0,-1 1 1 0 0,1 0-1 0 0,1-1 111 0 0,13-11-410 0 0,7-1-27 0 0,-12 9 261 0 0,-1 1 35 0 0,-7 4 122 0 0,0 1 0 0 0,1-1 1 0 0,-1 1-1 0 0,0 0 1 0 0,1 0-1 0 0,-1 0 0 0 0,1 1 1 0 0,-1-1-1 0 0,1 1 0 0 0,-1 0 1 0 0,1 0-1 0 0,2 1 19 0 0,17 6 3 0 0,-11-1 61 0 0,-1 2 60 0 0,-1 1 71 0 0,-2 2 83 0 0,-3-4-155 0 0,-2 1 69 0 0,1 5 240 0 0,-4 9 387 0 0,-2-13-497 0 0,-2 1-51 0 0,-2-1-88 0 0,-6 6 117 0 0,-2-2-63 0 0,-3-3-64 0 0,-2-2-65 0 0,0-1-67 0 0,-2-1-67 0 0,1-2-70 0 0,1 1-70 0 0,0-2-69 0 0,15-2 38 0 0,-1 0 64 0 0,-7 0-143 0 0,7-1 90 0 0,2-1 44 0 0,0 1-42 0 0,0 0-52 0 0,-1 0-60 0 0,1-1-113 0 0,0 1-95 0 0,-1-1-108 0 0,1 1-118 0 0,1 0 316 0 0,0-1-33 0 0,-1 1-36 0 0,1 0-37 0 0,0-1-38 0 0,0 1-40 0 0,0 0-41 0 0,-1-1-43 0 0,-2 0-1734 0 0,-1 0-1353 0 0,4 1 3761 0 0</inkml:trace>
  <inkml:trace contextRef="#ctx0" brushRef="#br0" timeOffset="243">13198 9847 10120 0 0,'0'0'298'0'0,"0"0"-4"0"0,0 0-219 0 0,1-1-40 0 0,6-10-22 0 0,-5 9 93 0 0,-2 2-197 0 0,1-1 66 0 0,0 0 63 0 0,-1 1 58 0 0,1-1 54 0 0,0 0 49 0 0,0 1 46 0 0,-1-1 41 0 0,2 0 350 0 0,-1-1 103 0 0,1 1 414 0 0,0-1 840 0 0,-2 1-1168 0 0,1 0-166 0 0,-1 1-57 0 0,-1 0-73 0 0,1 0-90 0 0,-1 0-106 0 0,-1 1-123 0 0,2-1-156 0 0,-1 1-37 0 0,0-1-39 0 0,0 1-41 0 0,-37 20 708 0 0,15-4-266 0 0,14-11-250 0 0,-2 3 108 0 0,4-3-155 0 0,1 0-11 0 0,-1 3 51 0 0,1 2 63 0 0,3 0 71 0 0,3-11-256 0 0,0 1 1 0 0,-1 0 0 0 0,1-1 0 0 0,0 1-1 0 0,0 0 1 0 0,0 0 0 0 0,0-1-1 0 0,1 1 1 0 0,-1 0 0 0 0,0-1 0 0 0,0 1-1 0 0,0 0 1 0 0,0-1 0 0 0,1 1-1 0 0,-1 0 1 0 0,0-1 0 0 0,1 1 0 0 0,-1 0-1 0 0,1-1 1 0 0,-1 1 0 0 0,0-1-1 0 0,1 1 1 0 0,-1-1 0 0 0,1 1 0 0 0,-1-1-1 0 0,1 1 1 0 0,0-1 0 0 0,-1 1 0 0 0,1-1-1 0 0,0 1 0 0 0,3 1 1 0 0,12 10-55 0 0,6-2 40 0 0,24 2 23 0 0,-37-9-14 0 0,13 0 11 0 0,-16-2 12 0 0,0 0 1 0 0,1 1 0 0 0,-1-1-1 0 0,2 2-18 0 0,26 5-84 0 0,-3-1 72 0 0,-26-5 59 0 0,-5-1-45 0 0,0-1-1 0 0,0 0 0 0 0,0 0 1 0 0,0 0-1 0 0,0 1 1 0 0,0-1-1 0 0,1 0 0 0 0,-1 0 1 0 0,0 0-1 0 0,0 1 1 0 0,0-1-1 0 0,0 0 0 0 0,0 0 1 0 0,0 1-1 0 0,0-1 1 0 0,0 0-1 0 0,0 0 1 0 0,0 1-1 0 0,0-1 0 0 0,0 0 1 0 0,0 0-1 0 0,0 0 1 0 0,0 1-1 0 0,0-1 0 0 0,-1 0 1 0 0,1 0-1 0 0,0 1 1 0 0,0-1-1 0 0,0 0 0 0 0,0 0-1 0 0,-1 2 59 0 0,0 0 56 0 0,0-1-79 0 0,0 1 0 0 0,0-1 0 0 0,-1 1 0 0 0,1-1-1 0 0,0 0 1 0 0,0 1 0 0 0,-1-1 0 0 0,1 0 0 0 0,-1 0 0 0 0,1 0 0 0 0,-1 0 0 0 0,0 0 0 0 0,1 0 0 0 0,-1 0-1 0 0,-1-1-35 0 0,-17 8 305 0 0,8-4-142 0 0,10-4-138 0 0,-15 5 8 0 0,-9 4 166 0 0,-14 3 177 0 0,27-8-294 0 0,-1-1-50 0 0,3 0-54 0 0,0 0-56 0 0,0-1-63 0 0,0 0-74 0 0,4 0 57 0 0,-8 2-142 0 0,7-2 39 0 0,3-1 75 0 0,1 0-51 0 0,-2 0-178 0 0,2-1 158 0 0,1 1-37 0 0,2-1-431 0 0,1 0 422 0 0,0 0-8 0 0,0 0 138 0 0,0 0-34 0 0,0 0-37 0 0,0 0-42 0 0,0 0-46 0 0,0 0-42 0 0,0 0-40 0 0,0 0-36 0 0,0 0-283 0 0,0 0-60 0 0,0 0-45 0 0,0 0-34 0 0,0 0-1553 0 0,0 0-1362 0 0</inkml:trace>
  <inkml:trace contextRef="#ctx0" brushRef="#br0" timeOffset="244">13653 9845 13360 0 0,'0'0'298'0'0,"-1"0"46"0"0,-23 1-100 0 0,0 3 95 0 0,-1 3 109 0 0,1 1 123 0 0,12-3-234 0 0,0 1 35 0 0,0-1 38 0 0,1 1 41 0 0,0 1 40 0 0,0-1 44 0 0,1 1 45 0 0,0 0 47 0 0,4-2-310 0 0,0 1-35 0 0,-6 5 192 0 0,-1 4-22 0 0,-4 8 103 0 0,7-4-142 0 0,7 0-90 0 0,7-1-80 0 0,3-2-70 0 0,5-1-62 0 0,3-3-52 0 0,2-3-44 0 0,2-3-34 0 0,0-3 127 0 0,2-1-63 0 0,-1-2-54 0 0,1-2-41 0 0,2-4-51 0 0,-19 5 74 0 0,1-1-1 0 0,-1 0 1 0 0,0 0 0 0 0,0 0 0 0 0,0 0-1 0 0,-1-1 1 0 0,1 1 0 0 0,0-1 0 0 0,-1 0-1 0 0,0 0 1 0 0,2-2 27 0 0,-2 2-25 0 0,0-1-1 0 0,0 0 1 0 0,0 0-1 0 0,-1 0 1 0 0,0 0 0 0 0,1-1 25 0 0,-2 3-11 0 0,0 0-1 0 0,-1 0 1 0 0,1 0 0 0 0,-1 0 0 0 0,0 0 0 0 0,1 0 0 0 0,-1-1 0 0 0,0 1-1 0 0,0 0 1 0 0,0 0 0 0 0,-1 0 0 0 0,1 0 0 0 0,0 0 0 0 0,-1 0-1 0 0,1 0 1 0 0,-1-1 11 0 0,-1-1-21 0 0,0 0-1 0 0,0 0 1 0 0,0 0-1 0 0,0 1 1 0 0,0-1-1 0 0,-2-1 22 0 0,1 1-18 0 0,-1 0-1 0 0,0 0 0 0 0,0 1 0 0 0,0-1 0 0 0,0 1 0 0 0,0 0 0 0 0,-3-2 19 0 0,-3 0-49 0 0,-1-1 0 0 0,1 2-1 0 0,-3-1 50 0 0,-17-6-157 0 0,8 3-7 0 0,17 7 69 0 0,-11-1-71 0 0,6 1-25 0 0,5 0 35 0 0,0 0-56 0 0,2 0 34 0 0,1 0-34 0 0,-1-1-37 0 0,1 1-42 0 0,2 0 13 0 0,0 1 63 0 0,0 0-105 0 0,-1 0 76 0 0,1 0 67 0 0,0-1 55 0 0,0 1 37 0 0,0 0 49 0 0,-1 0 54 0 0,0 0-44 0 0,1 0-101 0 0,0-1-43 0 0,-1 1-86 0 0,1 0-38 0 0,0 0-82 0 0,0 0-92 0 0,0 0-103 0 0,0 0 158 0 0,0 0-53 0 0,0 0-50 0 0,0 0-42 0 0,0 0-159 0 0,0 0-42 0 0,0 0-192 0 0,0 0-521 0 0</inkml:trace>
  <inkml:trace contextRef="#ctx0" brushRef="#br0" timeOffset="245">13789 9833 14208 0 0,'0'0'416'0'0,"0"0"-148"0"0,0 0-123 0 0,0 0-41 0 0,0 2-61 0 0,0 2-69 0 0,1 1 38 0 0,1 4 103 0 0,8 20 512 0 0,-7-21-351 0 0,-2 0 41 0 0,5 8 412 0 0,-2-9-300 0 0,0 0-46 0 0,1 1 29 0 0,2 5 153 0 0,0 0 38 0 0,-2-4-166 0 0,0 0-77 0 0,0-1-79 0 0,2 4 51 0 0,4 9 95 0 0,-6-11-216 0 0,1 2 61 0 0,0 1 85 0 0,-5-11-282 0 0,-10-1 84 0 0,9-1-151 0 0,-1 1 1 0 0,1-1-1 0 0,-1 0 1 0 0,0 0-1 0 0,1 0 1 0 0,-1 0-1 0 0,0 0 0 0 0,1 0 1 0 0,-1 0-1 0 0,0 0 1 0 0,1 0-1 0 0,-1 0 1 0 0,1 0-1 0 0,-1 0 0 0 0,0 0 1 0 0,1 0-1 0 0,-1-1 1 0 0,0 1-1 0 0,1 0 1 0 0,-1-1-1 0 0,1 1 1 0 0,-1 0-1 0 0,1-1 0 0 0,-1 1 1 0 0,1 0-1 0 0,-1-1 1 0 0,1 1-1 0 0,-1-1 1 0 0,1 1-1 0 0,-1-1-8 0 0,-2-2 8 0 0,1 0 0 0 0,-1-1 0 0 0,0 1 0 0 0,1-1 0 0 0,0 0 0 0 0,-1-1-8 0 0,0-1 20 0 0,1 0-1 0 0,0 0 1 0 0,0 0 0 0 0,0 0-1 0 0,1 0 1 0 0,-1-5-20 0 0,1 1 26 0 0,1 1 0 0 0,0-1 0 0 0,0 1 1 0 0,1-5-27 0 0,5-18 26 0 0,-2 20-86 0 0,2 2-111 0 0,1 1-96 0 0,2 2-83 0 0,-1 1 19 0 0,0 1-36 0 0,5-1-237 0 0,2 2-42 0 0,22-3-933 0 0,-24 7 1088 0 0,-1-1 37 0 0,-2 2 114 0 0,0-1 42 0 0,-1 1 50 0 0,0 0 56 0 0,12 2-1433 0 0,-2 0-7 0 0</inkml:trace>
  <inkml:trace contextRef="#ctx0" brushRef="#br0" timeOffset="246">14177 9828 11600 0 0,'0'0'264'0'0,"0"0"34"0"0,0 0 21 0 0,0 0-133 0 0,0 0-89 0 0,0 0 24 0 0,0 0-36 0 0,0 0 102 0 0,0 0 202 0 0,0 0 366 0 0,0 0-390 0 0,0 0-63 0 0,0 0-58 0 0,0 0-55 0 0,0 0-50 0 0,0 0-44 0 0,1 0-41 0 0,-1 0-34 0 0,0 0-50 0 0,0-1-57 0 0,0 0-439 0 0,0 1 419 0 0,0 0 45 0 0,0 0 42 0 0,1 0 57 0 0,-1 0 73 0 0,0-1 87 0 0,0 1 98 0 0,0 0 121 0 0,0 0-160 0 0,1 0 35 0 0,-1 0 35 0 0,0 0 38 0 0,0 0 40 0 0,0 0 40 0 0,0 0 43 0 0,0 0 45 0 0,0 0 46 0 0,0 1 48 0 0,1-1 50 0 0,-1 0 51 0 0,0 0 53 0 0,0 0 55 0 0,1 1-853 0 0,-1 0 44 0 0,2 2 129 0 0,-1 0 93 0 0,3 6 451 0 0,-3-7-517 0 0,0 0-45 0 0,0 1-53 0 0,-1-1-113 0 0,1-1 166 0 0,-1-1 19 0 0,0 1 19 0 0,0-1-68 0 0,0 1-47 0 0,0 1-59 0 0,0 0-34 0 0,0-1 40 0 0,0 1 43 0 0,0-1 56 0 0,0 0 39 0 0,0 0 62 0 0,1 0 72 0 0,0-1 81 0 0,5 4-337 0 0,-3-1 20 0 0,-2-2-43 0 0,0 0 1 0 0,0 0 0 0 0,0 0-1 0 0,0 0 1 0 0,-1 0 0 0 0,1 0 0 0 0,0 1-1 0 0,-1-1 1 0 0,1 0 0 0 0,0 1-1 0 0,-1-1 1 0 0,1 0 0 0 0,-1 1 0 0 0,0-1-1 0 0,0 1 1 0 0,1-1 0 0 0,-1 1-1 0 0,1 4-2 0 0,5 21 29 0 0,2 39 112 0 0,-6-43-121 0 0,2 58 10 0 0,-2-36 8 0 0,2 6-36 0 0,-1-23 3 0 0,1 0 1 0 0,1 0-1 0 0,2 0 0 0 0,1 0 0 0 0,7 16-3 0 0,0-17 135 0 0,-9-18-171 0 0,-5-7-64 0 0,-1-2 337 0 0,1 0-96 0 0,-1 0-88 0 0,0 0-79 0 0,0 1-40 0 0,0-1-35 0 0,1 0-194 0 0,-1 1-97 0 0,1-1-69 0 0,-1 1-711 0 0,0-1 699 0 0,0 0 125 0 0,0 0 58 0 0,0-1 78 0 0,-1 1 93 0 0,-2-3-589 0 0,-1-5-764 0 0,3 5 977 0 0,0 0-63 0 0,0 1 109 0 0,1-1-53 0 0,-1 1-61 0 0,1 0-69 0 0,0 2 614 0 0,-1-2-478 0 0,1 1-55 0 0,0 0-50 0 0,-1-1-42 0 0,1 1-178 0 0,0-1-42 0 0,-1 0-214 0 0,0-1-584 0 0,1 3 1657 0 0</inkml:trace>
  <inkml:trace contextRef="#ctx0" brushRef="#br0" timeOffset="247">14193 9857 12320 0 0,'6'-2'957'0'0,"-4"1"-795"0"0,0 1-40 0 0,4-2-229 0 0,-1 1 83 0 0,1 0 74 0 0,0 1 66 0 0,0 1 57 0 0,0 0 49 0 0,6 3 332 0 0,22 11 1260 0 0,-27-11-1478 0 0,-1-1-51 0 0,-3-1-156 0 0,21 12 549 0 0,13 10 247 0 0,-21-13-501 0 0,0-1 34 0 0,-6-4 14 0 0,-1 1-50 0 0,2 2 38 0 0,4 3 182 0 0,-15-12-461 0 0,0 0-38 0 0,-1 2 53 0 0,1 1-72 0 0,1 2-22 0 0,-1-2 33 0 0,0-2-13 0 0,0-1 52 0 0,-11 11 241 0 0,-2-2-58 0 0,-1-2-57 0 0,-1-1-56 0 0,-1-1-53 0 0,-1-2-54 0 0,1 1-52 0 0,0-2-51 0 0,-1 1-53 0 0,11-1-193 0 0,-1-1 73 0 0,1 0 63 0 0,0 0 53 0 0,-7 0 92 0 0,-21 3 423 0 0,26-3-420 0 0,1-1-42 0 0,-3 1-72 0 0,1 0-116 0 0,4-1 27 0 0,0 0-40 0 0,1 0-42 0 0,-1 1-46 0 0,-2-1-199 0 0,1 0-110 0 0,-1 0-122 0 0,4 0 297 0 0,-1 0-35 0 0,1 0-34 0 0,0 0-37 0 0,0 0-38 0 0,0 1-39 0 0,-1-1-41 0 0,1 0-40 0 0,0 0-44 0 0,0 0-44 0 0,0 0-616 0 0,0 0-36 0 0,-5 0-2920 0 0</inkml:trace>
  <inkml:trace contextRef="#ctx0" brushRef="#br0" timeOffset="248">14507 9770 8232 0 0,'-17'3'182'0'0,"15"-3"115"0"0,0-2-116 0 0,0 0-74 0 0,1-3-71 0 0,1 0 4 0 0,0 2 71 0 0,0 1 75 0 0,1 1 118 0 0,-2 1 61 0 0,1 0-68 0 0,0 0-61 0 0,-1-1-51 0 0,1 1-27 0 0,-1-1-40 0 0,-1-2 284 0 0,2 2-153 0 0,1 0 22 0 0,1 0 2 0 0,-1 1-28 0 0,0-1-4 0 0,0 0 39 0 0,-1 0 94 0 0,0 1 25 0 0,0-2 92 0 0,-1 1 105 0 0,1 0 117 0 0,-1-4 293 0 0,3 2-116 0 0,3-1-112 0 0,1 1-110 0 0,1 0-105 0 0,1 0-103 0 0,0 1-98 0 0,-2 1-97 0 0,-2 0-132 0 0,42-9 602 0 0,-13 6-299 0 0,-6 1-168 0 0,-14 2-180 0 0,-1 0-38 0 0,6 0 81 0 0,0 0-77 0 0,21-2-47 0 0,3-5-7 0 0,-22 6 0 0 0,-7-2 0 0 0,-7 2 0 0 0,-6 2 0 0 0,1 0 0 0 0,-1 0 0 0 0,1 0 0 0 0,-1 0 0 0 0,1 0 0 0 0,-1 0 0 0 0,1-1 0 0 0,-1 1 0 0 0,1 0 0 0 0,-1 0 0 0 0,0 0 0 0 0,1 0 0 0 0,-1-1 0 0 0,1 1 0 0 0,-1 0 0 0 0,0-1 0 0 0,1 1 0 0 0,-1 0 0 0 0,0-1 0 0 0,1 1 0 0 0,-1 0 0 0 0,0-1 0 0 0,1 1 0 0 0,-1 0 0 0 0,0-1 0 0 0,0 1 0 0 0,2-2 0 0 0,9-2 0 0 0,-10 4-143 0 0,0-1 66 0 0,0 1 56 0 0,0-1 44 0 0,0 1 48 0 0,0-2 223 0 0,-1 1-200 0 0,0 0-68 0 0,-1 0-110 0 0,1 1-11 0 0,-1 0-40 0 0,0 0-47 0 0,1-1-50 0 0,-1 1-164 0 0,-1 0-109 0 0,1 0-121 0 0,0 0 265 0 0,1 0-34 0 0,0 0-1309 0 0</inkml:trace>
  <inkml:trace contextRef="#ctx0" brushRef="#br0" timeOffset="249">14687 9567 11432 0 0,'-1'0'76'0'0,"0"-1"-36"0"0,0 1-29 0 0,0 0-40 0 0,-2 0-25 0 0,2 0 54 0 0,-1 0 48 0 0,1-1 62 0 0,0 1 41 0 0,0-1 65 0 0,-1 1 75 0 0,1-1 86 0 0,1 0-158 0 0,-1 1-61 0 0,1 0-54 0 0,0 0-48 0 0,0-1-52 0 0,0 1-85 0 0,1-2-387 0 0,-1 2 400 0 0,0 0 35 0 0,1 0 46 0 0,-1-1 60 0 0,0 1 71 0 0,1 0 83 0 0,-1 0 54 0 0,0 0 83 0 0,1 0 92 0 0,-1 0 99 0 0,0 0 108 0 0,0 0 115 0 0,0 1 125 0 0,0-1-403 0 0,0 0 34 0 0,0 7 16 0 0,1 0-40 0 0,-1 0-63 0 0,1 0-40 0 0,-1 0-44 0 0,-1 1-46 0 0,0-4-181 0 0,2 1 36 0 0,0 9 446 0 0,1-6-324 0 0,-2-1-65 0 0,1-2-131 0 0,-2-1-59 0 0,0 6 151 0 0,1-1-1 0 0,0 1 0 0 0,1 7-189 0 0,2 14 471 0 0,0-6 18 0 0,-1-12-270 0 0,1 0-63 0 0,1 3-20 0 0,-3 10 9 0 0,1 2 31 0 0,-1-24-143 0 0,-1 0 0 0 0,1 0 0 0 0,-1 0 1 0 0,0 0-1 0 0,0 0 0 0 0,0 0 0 0 0,-1 3-33 0 0,-1 0 63 0 0,1 0 0 0 0,0 1-1 0 0,0-1 1 0 0,1 1 0 0 0,0 0-1 0 0,1 4-62 0 0,-1-10 9 0 0,0 0 1 0 0,0 0-1 0 0,0 0 0 0 0,-1-1 0 0 0,1 1 1 0 0,0 0-1 0 0,-1 0 0 0 0,0-1 0 0 0,1 1 1 0 0,-1 0-10 0 0,0-1 3 0 0,1 0 1 0 0,-1 1 0 0 0,1-1-1 0 0,-1 0 1 0 0,1 1 0 0 0,0-1-1 0 0,0 0 1 0 0,-1 1 0 0 0,1-1 0 0 0,0 0-1 0 0,0 1 1 0 0,0-1 0 0 0,0 0-1 0 0,1 1 1 0 0,-1-1 0 0 0,0 0 0 0 0,1 1-1 0 0,-1-1 1 0 0,1 1-4 0 0,3 17 53 0 0,-4-18-53 0 0,0-1 0 0 0,1 1 0 0 0,-1 0 0 0 0,0-1 0 0 0,0 1 0 0 0,1 0 0 0 0,-1-1 0 0 0,0 1 0 0 0,1-1 1 0 0,-1 1-1 0 0,0-1 0 0 0,1 1 0 0 0,-1 0 0 0 0,1-1 0 0 0,-1 0 0 0 0,1 1 0 0 0,-1-1 0 0 0,1 1 0 0 0,-1-1 0 0 0,1 0 0 0 0,0 1 0 0 0,0-1 0 0 0,12 10-17 0 0,-13-9-140 0 0,1-1-121 0 0,0 1 112 0 0,-1 0 95 0 0,1-1 80 0 0,0 1 62 0 0,0 0 46 0 0,3 1 402 0 0,-3-1-326 0 0,1 0-76 0 0,-1 0-103 0 0,0-1-36 0 0,0 1-60 0 0,0-1-69 0 0,0 0-78 0 0,0 1-87 0 0,1-1-131 0 0,-1 1-123 0 0,0-1 236 0 0,-1 0-35 0 0,1 0-37 0 0,0 0-37 0 0,-1 0-39 0 0,1 1-42 0 0,0-1-41 0 0,0 0-43 0 0,-1 0-46 0 0,1 0-46 0 0,0 0-47 0 0,-1 0-50 0 0,2 0-637 0 0,0 0-39 0 0,1 0-330 0 0,1 0-944 0 0</inkml:trace>
  <inkml:trace contextRef="#ctx0" brushRef="#br0" timeOffset="250">14933 9862 16423 0 0,'1'0'-30'0'0,"1"-1"35"0"0,0 1 105 0 0,0 0 118 0 0,1 0 103 0 0,-1 1 177 0 0,1 0 96 0 0,0 0 208 0 0,1 1 483 0 0,-2-1-658 0 0,0 1-34 0 0,0 0 113 0 0,-1 0-228 0 0,-1-1-291 0 0,1 0-36 0 0,-1 1 20 0 0,0 0-137 0 0,0-1-34 0 0,0 0-35 0 0,0 0-37 0 0,0 0-40 0 0,0 1-41 0 0,-1 2 571 0 0,1 0-82 0 0,2 2 53 0 0,1 0-100 0 0,1 6 248 0 0,-4-6-256 0 0,-1 0-151 0 0,1-1-33 0 0,1-1-13 0 0,5 1 4 0 0,-4-2-72 0 0,3 3 74 0 0,-3 0-33 0 0,-2-5-62 0 0,0 0-1 0 0,0 0 1 0 0,1-1 0 0 0,-1 1 0 0 0,0 0 0 0 0,0 0 0 0 0,1-1-1 0 0,-1 1 1 0 0,0 0 0 0 0,1-1 0 0 0,-1 1 0 0 0,1 0 0 0 0,-1-1-1 0 0,1 1 1 0 0,-1-1 0 0 0,1 1 0 0 0,0-1 0 0 0,-1 1 0 0 0,1 0-5 0 0,3 1 22 0 0,4 7 31 0 0,-3-1-50 0 0,0-4-29 0 0,1 0-40 0 0,2 1-57 0 0,-8-5 121 0 0,0 0 0 0 0,0 0-1 0 0,0 0 1 0 0,1 0 0 0 0,-1 0 0 0 0,0 0 0 0 0,0 0 0 0 0,0 0 0 0 0,0 0 0 0 0,0 0 0 0 0,0 1 0 0 0,0-1 0 0 0,0 0-1 0 0,0 0 1 0 0,0 0 0 0 0,0 0 0 0 0,1 0 0 0 0,-1 0 0 0 0,0 0 0 0 0,0 0 0 0 0,0 0 0 0 0,0 1 0 0 0,0-1 0 0 0,0 0-1 0 0,0 0 1 0 0,0 0 0 0 0,0 0 0 0 0,0 0 0 0 0,0 0 0 0 0,0 0 0 0 0,0 1 0 0 0,0-1 0 0 0,0 0 0 0 0,0 0 0 0 0,0 0-1 0 0,0 0 1 0 0,0 0 0 0 0,0 0 0 0 0,-1 0 0 0 0,1 0 0 0 0,0 0 0 0 0,0 1 0 0 0,0-1 0 0 0,0 0 0 0 0,0 0 0 0 0,0 0-1 0 0,0 0 1 0 0,0 0 0 0 0,0 0 0 0 0,0 0 2 0 0,0 0-253 0 0,0 0 87 0 0,0 0 74 0 0,0 0 64 0 0,1 1 60 0 0,-1-1 54 0 0,2 2 285 0 0,-2-2-279 0 0,1 1-46 0 0,-1-1-65 0 0,1 1-82 0 0,-1-1-23 0 0,1 0-50 0 0,-1 0-57 0 0,0 1-62 0 0,1-1-2 0 0,-1 0-50 0 0,0 0-54 0 0,1 0-57 0 0,-1 0-59 0 0,0 1-63 0 0,0-1-66 0 0,1 0-70 0 0,-1 0-998 0 0</inkml:trace>
  <inkml:trace contextRef="#ctx0" brushRef="#br0" timeOffset="251">15072 9667 16208 0 0,'-4'-1'80'0'0,"-1"0"-16"0"0,-1 0 13 0 0,2-1 37 0 0,0 1 61 0 0,-1-1 101 0 0,4 2-97 0 0,1 0-35 0 0,-1-1 55 0 0,0 1-76 0 0,0-2-38 0 0,0 0 18 0 0,0 0-4 0 0,0 0 41 0 0,0 1-18 0 0,1 1 143 0 0,0 0 23 0 0,0 0-81 0 0,0 0-70 0 0,-1 0-57 0 0,1 0-45 0 0,-2-1-122 0 0,2 1 75 0 0,-1-1 63 0 0,0 1 94 0 0,1 0-24 0 0,0 0 38 0 0,-1 0 42 0 0,1 0 45 0 0,0 0 52 0 0,0 0 54 0 0,0 0 59 0 0,-1 0 63 0 0,0 4-409 0 0,5 3-66 0 0,-3-5-45 0 0,-2 3 22 0 0,0-3-49 0 0,1-1-90 0 0,0 0 37 0 0,0 0-36 0 0,1-1-40 0 0,-1 1-44 0 0,2 0 176 0 0,-1 0-17 0 0,0 0-39 0 0,1 0-43 0 0,-1 0-47 0 0,0 0-50 0 0,0 0-53 0 0,0 0-56 0 0,0 1-61 0 0,0-1-63 0 0,0 0-68 0 0,0 1-70 0 0,0-1-74 0 0,0 1-78 0 0,0-1-80 0 0,0 3-1560 0 0,2 1-1371 0 0</inkml:trace>
  <inkml:trace contextRef="#ctx0" brushRef="#br0" timeOffset="252">15324 9761 15320 0 0,'0'0'348'0'0,"0"0"-165"0"0,0 0-43 0 0,-1 0 34 0 0,0 0-102 0 0,-1 0-15 0 0,1 0-2 0 0,0 1 47 0 0,0-1 105 0 0,1 0-61 0 0,0 0 35 0 0,-8 6-239 0 0,0 1 124 0 0,-1-1 114 0 0,0 0 104 0 0,-1 2 157 0 0,-1-1 110 0 0,3-1-181 0 0,-6 4 336 0 0,6-2-173 0 0,2-1-26 0 0,0 2 73 0 0,3-4-293 0 0,-1 0-48 0 0,1-1-40 0 0,-1 0-36 0 0,-3 4 83 0 0,6-7-196 0 0,-1 1 1 0 0,1 0 0 0 0,0 0-1 0 0,0 0 1 0 0,0 0-1 0 0,0 0 1 0 0,0 1-1 0 0,0-1 1 0 0,0 2-51 0 0,0 0 73 0 0,-3 12 146 0 0,3-1-86 0 0,2-14-125 0 0,-1 1 0 0 0,0 0 0 0 0,0 0 0 0 0,1-1 1 0 0,-1 1-1 0 0,1 0 0 0 0,-1-1 0 0 0,1 1 1 0 0,0-1-1 0 0,0 1 0 0 0,0-1 0 0 0,0 1 0 0 0,0-1 1 0 0,0 1-1 0 0,1 0-8 0 0,10 11 94 0 0,-8-7-71 0 0,2 1-23 0 0,6 1 65 0 0,-2-4-50 0 0,-4-3-22 0 0,0 0 0 0 0,0 0 0 0 0,0-1 0 0 0,4 0 7 0 0,-7 0-37 0 0,0-1-1 0 0,0 1 1 0 0,0 0-1 0 0,0-1 1 0 0,0 0-1 0 0,0 0 1 0 0,1 0 37 0 0,21-13-353 0 0,-3-5-69 0 0,-7-1-49 0 0,-6 4 182 0 0,2-3-11 0 0,-9 15 236 0 0,-1 0-1 0 0,1 0 1 0 0,-1 0-1 0 0,0 0 1 0 0,0 0-1 0 0,1-3 65 0 0,1-12-223 0 0,1 2-72 0 0,-4 15 238 0 0,0-1 1 0 0,0 0-1 0 0,0 1 1 0 0,-1-1-1 0 0,1 0 1 0 0,0 1 0 0 0,-1-1-1 0 0,0 0 1 0 0,0-1 56 0 0,-3-10-138 0 0,4 13 127 0 0,0-1 0 0 0,0 0-1 0 0,-1 1 1 0 0,1-1 0 0 0,-1 1-1 0 0,1-1 1 0 0,-1 1 0 0 0,0-1 0 0 0,1 1-1 0 0,-1 0 1 0 0,0-1 0 0 0,0 1 0 0 0,0 0-1 0 0,0-1 1 0 0,0 1 0 0 0,0 0-1 0 0,-1 0 12 0 0,2 0-2 0 0,-1 1 0 0 0,0 0-1 0 0,1-1 1 0 0,-1 1-1 0 0,1-1 1 0 0,-1 0 0 0 0,1 1-1 0 0,-1-1 1 0 0,1 1-1 0 0,-1-1 1 0 0,1 0 0 0 0,0 1-1 0 0,-1-1 1 0 0,1 0-1 0 0,0 1 1 0 0,-1-1 0 0 0,1 0-1 0 0,0 0 1 0 0,0 1-1 0 0,0-1 1 0 0,0 0-1 0 0,0 0 1 0 0,0 1 0 0 0,0-1-1 0 0,0 0 1 0 0,0 0-1 0 0,0 1 1 0 0,0-1 0 0 0,0 0-1 0 0,1 0 1 0 0,-1 1-1 0 0,0-1 1 0 0,0 0 0 0 0,1 1-1 0 0,-1-1 1 0 0,0 0-1 0 0,1 1 1 0 0,-1-1 0 0 0,1 1-1 0 0,-1-1 1 0 0,1 0 2 0 0,0 0-70 0 0,-1 1 0 0 0,0 0-33 0 0,7-3 62 0 0,-1 3 25 0 0,1-1 1 0 0,-1 1-1 0 0,0 0 1 0 0,1 0-1 0 0,-1 1 1 0 0,6 1 15 0 0,9 2 7 0 0,-9 1-3 0 0,-4 0 61 0 0,-1 2 33 0 0,4 2 90 0 0,-10-8-159 0 0,0-1 1 0 0,1 1-1 0 0,-1 0 0 0 0,0 0 1 0 0,0 1-1 0 0,0-1 0 0 0,1 0 1 0 0,-1 0-1 0 0,-1 1 0 0 0,1-1 1 0 0,0 0-1 0 0,0 1 1 0 0,0-1-1 0 0,0 1-29 0 0,2 10 122 0 0,-2-11-116 0 0,5 10 76 0 0,7 3-25 0 0,-6-8-9 0 0,-1 2 44 0 0,-2-2 6 0 0,-2 0 38 0 0,-1-1-11 0 0,1 0 1 0 0,0-1-1 0 0,-1 0 0 0 0,1 1 1 0 0,1-1-1 0 0,-1 0 0 0 0,2 2-125 0 0,6 8 415 0 0,-9-12-376 0 0,8 14 494 0 0,0 2 58 0 0,-3-12-428 0 0,-2-1 15 0 0,1 0 34 0 0,-3 0 34 0 0,0 2 37 0 0,-2-5-41 0 0,1 0-69 0 0,0 0-56 0 0,0-1-45 0 0,1 1-22 0 0,-2-2-48 0 0,0 0 0 0 0,0 0 0 0 0,0 0 0 0 0,0 1 0 0 0,0-1 0 0 0,0 0 0 0 0,0 0 0 0 0,1 0-1 0 0,-1 1 1 0 0,0-1 0 0 0,0 0 0 0 0,0 0 0 0 0,0 1 0 0 0,0-1 0 0 0,0 0 0 0 0,-1 0 0 0 0,1 0 0 0 0,0 1 0 0 0,0-1 0 0 0,0 0 0 0 0,0 0 0 0 0,0 0 0 0 0,0 1 0 0 0,0-1 0 0 0,0 0-1 0 0,0 0 1 0 0,-1 0 0 0 0,1 0 0 0 0,0 1 0 0 0,0-1-2 0 0,-1 1 18 0 0,-1 0 0 0 0,1 0 0 0 0,-1 0 0 0 0,1 0-1 0 0,-1 0 1 0 0,0 0 0 0 0,1-1 0 0 0,-1 1 0 0 0,0 0 0 0 0,1-1-1 0 0,-1 1 1 0 0,-2-1-18 0 0,-1 1 99 0 0,1-1 58 0 0,4 0-154 0 0,0 0 0 0 0,0 0 1 0 0,0-1-1 0 0,1 1 0 0 0,-1 0 1 0 0,0 0-1 0 0,0 0 0 0 0,0-1 1 0 0,0 1-1 0 0,0 0 1 0 0,0 0-1 0 0,0-1 0 0 0,0 1 1 0 0,0 0-1 0 0,0 0 0 0 0,0-1 1 0 0,0 1-1 0 0,0 0 0 0 0,0 0 1 0 0,0-1-1 0 0,0 1 1 0 0,0 0-1 0 0,0 0 0 0 0,0-1 1 0 0,0 1-1 0 0,0 0 0 0 0,-1 0 1 0 0,1-1-1 0 0,0 1 0 0 0,0 0 1 0 0,0 0-1 0 0,0 0 1 0 0,0-1-1 0 0,-1 1 0 0 0,1 0 1 0 0,0 0-4 0 0,-6-11 17 0 0,5 11-31 0 0,1-1-4 0 0,-1 0 0 0 0,1 0 0 0 0,-1 0 0 0 0,1 0 0 0 0,-1-1 1 0 0,1 1-1 0 0,0 0 0 0 0,-1 0 0 0 0,1 0 0 0 0,0 0 1 0 0,0 0-1 0 0,0-1 0 0 0,0 1 0 0 0,0 0 0 0 0,0 0 1 0 0,0 0-1 0 0,0 0 0 0 0,0-1 0 0 0,1 1 18 0 0,4-16-279 0 0,0-1-153 0 0,-4 14 317 0 0,0 0 1 0 0,0 1-1 0 0,0-1 0 0 0,1 0 0 0 0,-1 1 0 0 0,1-1 1 0 0,2-2 114 0 0,1-5-298 0 0,0 0-41 0 0,-2 4 133 0 0,1 0 42 0 0,1 0 10 0 0,4-3-32 0 0,2-2-41 0 0,-5 3 20 0 0,-4 6 155 0 0,0 0 0 0 0,0 0-1 0 0,0 1 1 0 0,0-1 0 0 0,1 1-1 0 0,-1-1 1 0 0,1 1-1 0 0,0 0 1 0 0,0 0 0 0 0,-1 0-1 0 0,4-1 53 0 0,11-3-165 0 0,-1 4 143 0 0,-9 2 65 0 0,1 2 44 0 0,-1 0 48 0 0,0 2 54 0 0,-1 0 59 0 0,0 2 65 0 0,10 15-67 0 0,-3 3 43 0 0,-3 1 55 0 0,-3 2 69 0 0,-6-24-630 0 0,-1-1 106 0 0,1 1 93 0 0,0 0 77 0 0,0 0 58 0 0,-1 0 44 0 0,4 6 497 0 0,-3-5-404 0 0,1 1-71 0 0,-1-3-134 0 0,0 0-35 0 0,0 0-50 0 0,0 0-67 0 0,0 0-75 0 0,0 1-84 0 0,1-1-122 0 0,-1 0-118 0 0,0-1 203 0 0,-1 0-33 0 0,1 0-35 0 0,0 0-36 0 0,0 0-38 0 0,-1 0-39 0 0,1 0-40 0 0,0 0-42 0 0,0 0-44 0 0,-1 0-44 0 0,1 0-45 0 0,0-1-48 0 0,0 1-653 0 0,1 1-38 0 0,-1-1-324 0 0,1 1-919 0 0</inkml:trace>
  <inkml:trace contextRef="#ctx0" brushRef="#br0" timeOffset="253">16619 9669 15648 0 0,'-2'-1'248'0'0,"0"0"-37"0"0,-3-1 113 0 0,0 0-114 0 0,0 1-93 0 0,0-1-75 0 0,0 1-42 0 0,-12-1-110 0 0,10 2 107 0 0,3-1 42 0 0,0 1 45 0 0,-3-1 67 0 0,-1 2 62 0 0,-2 0 101 0 0,-5 2 213 0 0,2 0-55 0 0,5-2-208 0 0,-4 1 117 0 0,0 0 0 0 0,0 0 0 0 0,0 2-1 0 0,-4 1-380 0 0,-7 6 677 0 0,16-6-420 0 0,1 0-38 0 0,-3 5 119 0 0,2 2-116 0 0,3 1-92 0 0,4-11-122 0 0,0 0 1 0 0,0 0-1 0 0,0 0 0 0 0,0 0 0 0 0,0 0 0 0 0,0 0 0 0 0,1 0 1 0 0,-1 0-1 0 0,1 1-8 0 0,0-1-1 0 0,0 1-1 0 0,0-1 1 0 0,0 0 0 0 0,0 0 0 0 0,1 1 0 0 0,-1-1-1 0 0,1 0 1 0 0,0 0 0 0 0,-1 0 0 0 0,1-1 0 0 0,0 1 0 0 0,0 0-1 0 0,1 0 2 0 0,8 5 0 0 0,1-1-1 0 0,-1-1 0 0 0,1 1 0 0 0,0-2 1 0 0,1 0-1 0 0,-1 0 0 0 0,10 1 1 0 0,34 11-72 0 0,49 19-133 0 0,-75-26 176 0 0,-1 1 36 0 0,-18-7-2 0 0,8 4-8 0 0,-7 0 85 0 0,-11-6 86 0 0,-1-1 38 0 0,0 0 8 0 0,0 0 0 0 0,0 0-12 0 0,0 0-2 0 0,-1 1-36 0 0,0-1-46 0 0,-2 3 14 0 0,-4 3-54 0 0,6-5-20 0 0,-18 6 134 0 0,0-1-50 0 0,0-2-48 0 0,-1 0-41 0 0,-19 0-55 0 0,-1-1-111 0 0,-1 1-83 0 0,36-4-140 0 0,0 0 100 0 0,0 1 87 0 0,0-1 71 0 0,0 0 58 0 0,1 0 42 0 0,-12-1 174 0 0,10 1-137 0 0,-1 0-70 0 0,1-1-111 0 0,2 1-20 0 0,0-1-62 0 0,0 1-69 0 0,0-1-79 0 0,0 1-121 0 0,0-1-110 0 0,0 0-121 0 0,2 1 305 0 0,0 0-35 0 0,-1 0-35 0 0,1-1-36 0 0,0 1-38 0 0,0 0-39 0 0,0-1-40 0 0,0 1-42 0 0,0 0-42 0 0,0-1-45 0 0,-1 1-1737 0 0,-1 0-1398 0 0</inkml:trace>
  <inkml:trace contextRef="#ctx0" brushRef="#br0" timeOffset="254">16907 9612 15464 0 0,'0'0'348'0'0,"0"0"-123"0"0,0 0-39 0 0,-2 0 83 0 0,1 0-145 0 0,-1 0-36 0 0,-4 0 101 0 0,4 1-71 0 0,-1 0-225 0 0,0 0 52 0 0,0 0 48 0 0,0 1 46 0 0,0 0 41 0 0,0 0 38 0 0,-3 3 219 0 0,1 0 99 0 0,1 1 78 0 0,-8 16 1382 0 0,9-12-1148 0 0,1-5-418 0 0,1 0-47 0 0,1 0-57 0 0,0 0-68 0 0,0 13 438 0 0,1 0-101 0 0,1-1-88 0 0,0 0-75 0 0,2 4-16 0 0,0-1-71 0 0,3 4-13 0 0,5 12 65 0 0,-3-10-120 0 0,-7-17-144 0 0,1 0-1 0 0,1 0 0 0 0,0-1 1 0 0,0 1-33 0 0,3 10 60 0 0,-7-16-51 0 0,1 0-1 0 0,0-1 1 0 0,0 1-1 0 0,0-1 0 0 0,0 1 1 0 0,0-1-1 0 0,0 0 1 0 0,1 2-9 0 0,2 2 47 0 0,-1-1-43 0 0,-2-1-29 0 0,1 0-35 0 0,-1-1-30 0 0,1 0-39 0 0,-1 0-45 0 0,1 0-52 0 0,-1-2-245 0 0,-1-1 356 0 0,0 0 9 0 0,0 0-15 0 0,0 0-41 0 0,0 0-12 0 0,0 0-42 0 0,0 0-46 0 0,0 0-54 0 0,0 0-57 0 0,0 0-55 0 0,0 0-49 0 0,0 0-45 0 0,0 0-335 0 0,0 0-75 0 0,0 0-58 0 0,0 0-43 0 0,0 0-387 0 0,0 0-39 0 0,0 0-3048 0 0</inkml:trace>
  <inkml:trace contextRef="#ctx0" brushRef="#br0" timeOffset="255">16714 9784 11912 0 0,'0'0'166'0'0,"0"0"-35"0"0,0 0 42 0 0,1-1-93 0 0,2-1-11 0 0,-1 1 8 0 0,8-2-116 0 0,0 1 101 0 0,0 0 90 0 0,0 0 79 0 0,3 0 135 0 0,0 1 81 0 0,2-1 169 0 0,8 0 404 0 0,-4 0-124 0 0,-5 1-304 0 0,-1 0-94 0 0,1 0-76 0 0,-1 0-56 0 0,46-4 996 0 0,-40 3-1019 0 0,0 2-110 0 0,1-1-93 0 0,-1 1-73 0 0,11 0-65 0 0,14-2-93 0 0,-40 1 52 0 0,-2 1-26 0 0,0 0-33 0 0,0 0-55 0 0,0 0-27 0 0,-1 0-55 0 0,1 0-64 0 0,-1 0-72 0 0,0 0-77 0 0,1 0-72 0 0,-1 0-64 0 0,1 0-56 0 0,-1 0-190 0 0,1 0-56 0 0,0 0-230 0 0,1 0-617 0 0</inkml:trace>
  <inkml:trace contextRef="#ctx0" brushRef="#br0" timeOffset="256">17095 9825 15376 0 0,'0'0'449'0'0,"0"0"-159"0"0,0 0-133 0 0,11-1-57 0 0,-1 1 51 0 0,0-1 47 0 0,0 0 41 0 0,2-1 94 0 0,-1 0 41 0 0,3-1 116 0 0,6-2 297 0 0,-8 3-322 0 0,6-2-41 0 0,-8 2-220 0 0,1-1-38 0 0,10-2 63 0 0,-1-3-115 0 0,0-2-89 0 0,4-8-5 0 0,-9 4-73 0 0,-6 0-94 0 0,-5 7 23 0 0,-2 0-40 0 0,-2 6 151 0 0,1 0-1 0 0,-1 0 1 0 0,0 1-1 0 0,0-1 1 0 0,0 0 0 0 0,0 0-1 0 0,0 1 1 0 0,0-1-1 0 0,0 0 1 0 0,0 0-1 0 0,0 1 1 0 0,-1-1-1 0 0,1 0 1 0 0,0 0-1 0 0,0 1 1 0 0,-1-1-1 0 0,1 0 1 0 0,0 1-1 0 0,-1-1 1 0 0,1 0-1 0 0,-1 1 1 0 0,1-1 13 0 0,-1 0-21 0 0,-1 0 1 0 0,1 0-1 0 0,0 0 1 0 0,0 0-1 0 0,-1 0 1 0 0,1 0-1 0 0,-1 1 0 0 0,1-1 1 0 0,-1 0-1 0 0,0 0 21 0 0,-4 0-61 0 0,1 0 0 0 0,-1 0 0 0 0,0 0 0 0 0,1 0-1 0 0,-6 1 62 0 0,0 0-94 0 0,1 1 37 0 0,0 1 35 0 0,1 0 34 0 0,-11 5 106 0 0,2 2 113 0 0,1 2 98 0 0,0 1 84 0 0,2 1 71 0 0,0 1 54 0 0,10-8-284 0 0,1 1-41 0 0,-4 7 110 0 0,2 0-114 0 0,5-8-130 0 0,-1 1-1 0 0,1-1 1 0 0,0 1 0 0 0,0-1 0 0 0,1 5-79 0 0,1 6 215 0 0,-1-14-190 0 0,1 0-1 0 0,0 0 0 0 0,-1 0 0 0 0,1 0 0 0 0,0 0 1 0 0,0-1-1 0 0,1 1 0 0 0,-1 0 0 0 0,1-1 0 0 0,-1 1 1 0 0,1-1-1 0 0,0 1 0 0 0,0-1 0 0 0,0 0 0 0 0,0 0 1 0 0,0 0-1 0 0,1 1-24 0 0,1 0 32 0 0,0-1 0 0 0,0 1 1 0 0,1 0-1 0 0,-1-1 0 0 0,1 0 0 0 0,1 0-32 0 0,17 5 49 0 0,1-2-78 0 0,-1-3-95 0 0,-3-1-114 0 0,-17-1 25 0 0,0-1 56 0 0,1 1 49 0 0,-1 0 41 0 0,4-1 29 0 0,10-1 146 0 0,-11 0-155 0 0,-1 1-69 0 0,-1 0-93 0 0,1-1-114 0 0,-3 1 111 0 0,0 0-36 0 0,1 0-175 0 0,0 0-89 0 0,0-1-96 0 0,0 1-104 0 0,0-1-111 0 0,0 0-121 0 0,-2 2 425 0 0,1-1-33 0 0,-1 0-34 0 0,0 0-34 0 0,2-1-641 0 0,-1 0-32 0 0,5-3-2702 0 0</inkml:trace>
  <inkml:trace contextRef="#ctx0" brushRef="#br0" timeOffset="257">17470 9736 15288 0 0,'0'0'259'0'0,"0"1"-53"0"0,0-1-48 0 0,0 0-41 0 0,-1 1 18 0 0,2 4 12 0 0,0-3-7 0 0,0 1 48 0 0,1-1-52 0 0,0 3-11 0 0,0-1-69 0 0,4 11-44 0 0,-4-11-32 0 0,0 0 67 0 0,1 0 55 0 0,-1 0 44 0 0,0-2-34 0 0,0 0-1 0 0,-1 0 1 0 0,0 0 0 0 0,1 0-1 0 0,-1 0 1 0 0,0 0 0 0 0,0 1-1 0 0,0 1-111 0 0,0-1 89 0 0,1 1 40 0 0,1 4 231 0 0,-1-2 28 0 0,1 0 58 0 0,10 14 1179 0 0,-8-13-969 0 0,-2-3-357 0 0,0-1-34 0 0,1 1-40 0 0,-1-1-48 0 0,-3-2 52 0 0,0-1-6 0 0,0 0-14 0 0,0 0-34 0 0,0 0-14 0 0,0 0-1 0 0,2 0-65 0 0,2-2-89 0 0,5-5-189 0 0,-4 0-112 0 0,-2 0 54 0 0,0-18-373 0 0,-2 12 245 0 0,0 7 139 0 0,0 0-43 0 0,2-7-264 0 0,0 0-45 0 0,1-4-260 0 0,1 0-89 0 0,2 1-95 0 0,3 1-102 0 0,3 1 136 0 0,-3 6 425 0 0,-2 2 192 0 0,-3 3 230 0 0,-1 1 33 0 0,2-1 24 0 0,0 2 63 0 0,0-1 70 0 0,1 2 77 0 0,-1 0 84 0 0,1 2 90 0 0,0 0 97 0 0,0 1 104 0 0,-2 1 40 0 0,0-1-38 0 0,0 1-34 0 0,0 0-35 0 0,3 5 338 0 0,0 0-112 0 0,-1 1-97 0 0,-1 1-82 0 0,1 0-66 0 0,-1 1-52 0 0,1 2 30 0 0,13 16 462 0 0,-6-13-254 0 0,-9-12-547 0 0,0 0 34 0 0,20 19 574 0 0,-19-20-566 0 0,0 0-51 0 0,1-1-72 0 0,1 0-101 0 0,-4-2 22 0 0,0 0-34 0 0,1 0-35 0 0,0 0-38 0 0,-1-1 96 0 0,-1 1-104 0 0,1-1-93 0 0,0 1-86 0 0,-1-1-74 0 0,1 0-67 0 0,0 0-57 0 0,-1 0-46 0 0,4 0-978 0 0</inkml:trace>
  <inkml:trace contextRef="#ctx0" brushRef="#br0" timeOffset="258">18080 9696 16927 0 0,'0'0'217'0'0,"-1"0"-40"0"0,0 0 83 0 0,-1 0-78 0 0,-4 0 113 0 0,3 0-130 0 0,-1 0 46 0 0,0 0-56 0 0,0 1-47 0 0,0 0-38 0 0,-5 2-15 0 0,-12 4-44 0 0,15-4 50 0 0,1-1 65 0 0,1 0 11 0 0,1-1 48 0 0,-16 8 710 0 0,0 2-94 0 0,1 1-101 0 0,1 2-111 0 0,2 2-117 0 0,1 1-127 0 0,9-8-222 0 0,0 0-35 0 0,1 1-36 0 0,0 1-36 0 0,3-7-20 0 0,1-2 15 0 0,0 1 1 0 0,0-1-1 0 0,0 1 1 0 0,0-1-1 0 0,0 1 1 0 0,0-1-1 0 0,1 3-11 0 0,4 4 81 0 0,1-1-36 0 0,2-2-38 0 0,0-1-37 0 0,1-2-38 0 0,1 0-39 0 0,1-2-40 0 0,-1-1-41 0 0,1-1-40 0 0,0-1-42 0 0,0-1-42 0 0,-1 0-44 0 0,0-1-43 0 0,0 0-45 0 0,-2-1-45 0 0,0 0-46 0 0,8-8-435 0 0,-1-1 57 0 0,0-2 77 0 0,-1 0 97 0 0,-5 4 309 0 0,-1 0 58 0 0,-1 0 62 0 0,-1 1 70 0 0,-4 5 119 0 0,0 1 64 0 0,-1 1 65 0 0,0 0 44 0 0,0 1 52 0 0,1 0 57 0 0,-1 2-260 0 0,-1 1 72 0 0,0-1 64 0 0,1-1 56 0 0,-1 1 49 0 0,0 0 42 0 0,1-1 278 0 0,0-1 986 0 0,-1 3-1131 0 0,0 1-53 0 0,0 0-70 0 0,0 2-87 0 0,1 7 361 0 0,-1 1-74 0 0,0 0-65 0 0,1-1-59 0 0,-1 3-12 0 0,1-1-60 0 0,0 3-21 0 0,1 8 12 0 0,1 8 46 0 0,-2-9-8 0 0,2 11 65 0 0,1 1 49 0 0,7 26 1461 0 0,10 35-1802 0 0,-9-49 464 0 0,-5-22-275 0 0,-1-1-34 0 0,-4-19-129 0 0,-1 1-1 0 0,0 0 1 0 0,0-1-1 0 0,-1 1 1 0 0,1 0-1 0 0,-1 0 1 0 0,0-1 0 0 0,0 1-1 0 0,-1 3-25 0 0,1-7 15 0 0,-1 1-1 0 0,1 0 0 0 0,-1 0 1 0 0,0-1-1 0 0,1 1 0 0 0,-1 0 1 0 0,0-1-1 0 0,0 1 0 0 0,0-1 1 0 0,0 1-1 0 0,0-1 1 0 0,0 1-1 0 0,-1-1 0 0 0,1 0 1 0 0,0 0-1 0 0,-1 1 0 0 0,1-1 1 0 0,-1 0-1 0 0,1 0 0 0 0,-1 0 1 0 0,1-1-1 0 0,-1 1 1 0 0,0 0-1 0 0,1-1 0 0 0,-2 1-14 0 0,-23 6 50 0 0,-1-3 84 0 0,3-2 37 0 0,8-2 56 0 0,-1 0 0 0 0,-6-2-227 0 0,-17-4 257 0 0,20 2-186 0 0,0-1-54 0 0,7 1-41 0 0,0 0-34 0 0,0 0-37 0 0,1 0-40 0 0,-9-5 71 0 0,8 2 64 0 0,1 0 1 0 0,-10-8-1 0 0,9 5-46 0 0,1 0-60 0 0,9 8-192 0 0,0 0 102 0 0,1-1 90 0 0,-1 1 72 0 0,1-1 58 0 0,0 1 43 0 0,-4-7 276 0 0,4 6-224 0 0,0-1-71 0 0,1 2-65 0 0,0 0-34 0 0,0-1-61 0 0,0 1-64 0 0,0-1-72 0 0,0 1-81 0 0,1-1-123 0 0,-1 0-114 0 0,1 0-124 0 0,0 2 296 0 0,-1-1-36 0 0,1 1-35 0 0,0-1-39 0 0,0 1-38 0 0,0 0-40 0 0,0-1-42 0 0,0 1-43 0 0,0-1-44 0 0,0 1-45 0 0,0-1-681 0 0,0 0-39 0 0,0 0-333 0 0,0-1-946 0 0</inkml:trace>
  <inkml:trace contextRef="#ctx0" brushRef="#br0" timeOffset="259">18355 9489 17535 0 0,'0'0'399'0'0,"0"0"60"0"0,0 0 21 0 0,0 0-203 0 0,0 0-133 0 0,0 0-38 0 0,0 1-52 0 0,0 3-34 0 0,0-1 21 0 0,0 1 133 0 0,0 8 389 0 0,0 0-43 0 0,0 0-42 0 0,0 0-40 0 0,0 0-37 0 0,1 0-37 0 0,0 12 264 0 0,1-1-124 0 0,2 0-107 0 0,1 0-94 0 0,2 1-79 0 0,4 12 126 0 0,-1-4-128 0 0,0-1-64 0 0,2-1-57 0 0,2-1-47 0 0,31 52 63 0 0,-42-74-169 0 0,0 0-77 0 0,0 4-108 0 0,1-6 111 0 0,-3-4-31 0 0,-1-1-31 0 0,0 0-109 0 0,0 0-294 0 0,0 0-533 0 0,0 0 576 0 0,0 0 47 0 0,0 0 44 0 0,0 0 41 0 0,0 0 38 0 0,-1 0 34 0 0,1 0-251 0 0,0 0 111 0 0,0 0 74 0 0,-1 1 10 0 0,0 0-466 0 0,0-1 519 0 0,0 0 49 0 0,1 0-38 0 0,-1 1-47 0 0,1-1-54 0 0,-3 1-2163 0 0,-1 1-1451 0 0,4-2 4044 0 0</inkml:trace>
  <inkml:trace contextRef="#ctx0" brushRef="#br0" timeOffset="260">18252 9712 12992 0 0,'0'0'291'0'0,"1"0"-78"0"0,0 0-65 0 0,0-1-54 0 0,2 0-18 0 0,2-1-49 0 0,-3 1 13 0 0,8-3-75 0 0,0 1 86 0 0,-1 1 79 0 0,1 1 73 0 0,0 0 69 0 0,-1 0 63 0 0,1 1 56 0 0,0 0 51 0 0,7 0 397 0 0,0-1 101 0 0,-6 0-332 0 0,0 2-115 0 0,2 0-17 0 0,7 2 91 0 0,-1 0-49 0 0,-6-2-128 0 0,14 3 209 0 0,-9-1-235 0 0,3 2-6 0 0,-10-4-225 0 0,0 0-38 0 0,-9 0-282 0 0,1-1 54 0 0,-1 0 48 0 0,1 0 42 0 0,0 1 40 0 0,0-1 45 0 0,1 1 53 0 0,2 0 108 0 0,1 0 102 0 0,-1 0-146 0 0,-2-1-87 0 0,1 1-80 0 0,-2-1-78 0 0,1 0-87 0 0,0 0-99 0 0,0 1-113 0 0,-1-1-32 0 0,0 0-97 0 0,0-1-104 0 0,0 1-112 0 0,0 0-119 0 0,-1 0 376 0 0,-1 0-32 0 0,1-1-34 0 0,-1 1-35 0 0,1 0-36 0 0,0-1-36 0 0,-1 1-602 0 0,1-1-32 0 0,5-1-2676 0 0</inkml:trace>
  <inkml:trace contextRef="#ctx0" brushRef="#br0" timeOffset="261">18601 9475 14944 0 0,'0'0'340'0'0,"0"0"-155"0"0,0 0-41 0 0,0 1 47 0 0,0 0-91 0 0,0 3-9 0 0,0-2 2 0 0,-1 4 138 0 0,1 0-80 0 0,0 0-65 0 0,-1-1-46 0 0,0 15-22 0 0,1-12 49 0 0,1-3 14 0 0,-1-1 41 0 0,1 0 52 0 0,0 1 59 0 0,2 13 808 0 0,0 0-104 0 0,-1-7-402 0 0,0 0-63 0 0,1 0-68 0 0,-1 1-77 0 0,7 23 669 0 0,-3-9-310 0 0,1-1-70 0 0,-2-8-262 0 0,0 0-58 0 0,1-4-102 0 0,0 0-54 0 0,0 0-61 0 0,2-1-66 0 0,-4-5-29 0 0,2 0 53 0 0,-4-4-1 0 0,0-1 1 0 0,1 0-1 0 0,-1 1 0 0 0,1-1 0 0 0,0 0 0 0 0,-1 0 0 0 0,1 0-36 0 0,9 2 93 0 0,-7-4-80 0 0,1-1-34 0 0,2-3-71 0 0,0-4-90 0 0,3-7-325 0 0,-3-1 73 0 0,1-4-20 0 0,2-11-157 0 0,-1 2 46 0 0,-2 11 139 0 0,-1 3 20 0 0,2 2-62 0 0,2-1 341 0 0,-1 2 46 0 0,5 1 31 0 0,-12 9 48 0 0,0 0-1 0 0,0 0 1 0 0,0 1-1 0 0,0 0 0 0 0,0-1 1 0 0,0 1-1 0 0,2 0 3 0 0,-2 1 84 0 0,-1 0 0 0 0,0 0 0 0 0,1 0 0 0 0,-1 0 0 0 0,0 0 1 0 0,1 1-1 0 0,-1-1 0 0 0,0 1 0 0 0,1 0 0 0 0,-1 0 0 0 0,0-1 0 0 0,0 1 0 0 0,0 1 0 0 0,0-1 0 0 0,0 0 0 0 0,0 0 0 0 0,0 1 0 0 0,0-1 0 0 0,0 1 0 0 0,0 0-84 0 0,17 18 788 0 0,-12-9-435 0 0,-1-2-39 0 0,2 5 46 0 0,-2 0-73 0 0,0 0-42 0 0,6 7 79 0 0,-5-9-99 0 0,-1 0 75 0 0,6 10 354 0 0,-5-13-407 0 0,-2-3-122 0 0,-1 0-34 0 0,7 8 59 0 0,-6-9-151 0 0,4 2 54 0 0,0 1-24 0 0,-3-2-77 0 0,-1-2-62 0 0,0 1-82 0 0,-1-2-45 0 0,0 1-81 0 0,0-1-92 0 0,-1 0-104 0 0,-3-2 319 0 0,1-1 36 0 0,-1 0-5 0 0,0 0-39 0 0,0 0-3 0 0,0 0-39 0 0,0 0-45 0 0,0 0-50 0 0,0 0-55 0 0,0 0-52 0 0,0 0-46 0 0,0 0-43 0 0,0 0-339 0 0,0 0-70 0 0,0 0-55 0 0,0 0-41 0 0,0 0-388 0 0,0 0-36 0 0,0 0-3054 0 0</inkml:trace>
  <inkml:trace contextRef="#ctx0" brushRef="#br0" timeOffset="262">19703 9828 6448 0 0,'0'-2'142'0'0,"3"-9"112"0"0,-2 6-115 0 0,0 1 23 0 0,-1 0 58 0 0,1 0 71 0 0,-1 1 83 0 0,0 1 105 0 0,-1-1 106 0 0,0 1-31 0 0,1 1 43 0 0,-4-5 1472 0 0,2 4-1218 0 0,-1 0-63 0 0,2 1-439 0 0,0 0-35 0 0,0 0-70 0 0,0 0-36 0 0,-1 0-42 0 0,1 0-44 0 0,0 0-48 0 0,0 1-53 0 0,0-1-55 0 0,-1 0-61 0 0,0 0 625 0 0,0 0-38 0 0,0 0-38 0 0,-1 0-36 0 0,-1 0 322 0 0,-1 1-118 0 0,2-1-298 0 0,0 2-34 0 0,-3-1 203 0 0,-1 1-21 0 0,-3 1 86 0 0,4-1-210 0 0,2 0-33 0 0,1 0-100 0 0,-1 1-60 0 0,-1 1-51 0 0,0 0-30 0 0,1-1 38 0 0,-13 5 287 0 0,1 2-42 0 0,2 2-45 0 0,3 2-49 0 0,2 2-52 0 0,2 1-57 0 0,3 1-59 0 0,2 1-63 0 0,2-15-35 0 0,1 1 1 0 0,-1-1 0 0 0,1 1 0 0 0,-1-1 0 0 0,1 1 0 0 0,0-1-1 0 0,0 1 3 0 0,1-1 6 0 0,-1 0-1 0 0,0 0 0 0 0,1 0 1 0 0,-1-1-1 0 0,1 1 0 0 0,0 0 0 0 0,1 0-5 0 0,0 0 14 0 0,1 0-1 0 0,-1 1 0 0 0,1-1 0 0 0,0-1 0 0 0,0 1 0 0 0,0-1 0 0 0,0 1 0 0 0,0-1 1 0 0,1 0-1 0 0,1 0-13 0 0,28 7 48 0 0,0-5-76 0 0,-12-4-55 0 0,-1-1-65 0 0,17-5-195 0 0,-26 3 183 0 0,-1 0 1 0 0,0-1-1 0 0,1 0 1 0 0,3-3 159 0 0,13-10-287 0 0,-24 14 244 0 0,-1 0 1 0 0,1 0-1 0 0,-1-1 1 0 0,1 1-1 0 0,-1-2 43 0 0,7-12-81 0 0,-4-2 63 0 0,-6 16 28 0 0,0 0 0 0 0,0 0 0 0 0,0 0-1 0 0,0 0 1 0 0,0-1 0 0 0,-1 1 0 0 0,1 0-1 0 0,-1 0 1 0 0,0 0 0 0 0,0 0-1 0 0,0 0 1 0 0,-1 1 0 0 0,1-1 0 0 0,-1 0-1 0 0,1 0 1 0 0,-1 1 0 0 0,0-1 0 0 0,0 1-1 0 0,0 0 1 0 0,-2-3-10 0 0,-1 1 26 0 0,1 0-1 0 0,-1 0 1 0 0,0 1-1 0 0,0-1 1 0 0,-5-1-26 0 0,-14-5 53 0 0,1 3-69 0 0,6 3 82 0 0,-1 1 1 0 0,-4 0-67 0 0,5 2-29 0 0,0 0-83 0 0,16 1 60 0 0,1 0-22 0 0,-1 0-257 0 0,1 0 78 0 0,0 1 70 0 0,0-1 61 0 0,0 0 61 0 0,0 0 34 0 0,-1 0 50 0 0,0 1 71 0 0,-1 0 194 0 0,2-1-234 0 0,-1 1-39 0 0,1-1-55 0 0,-1 0-68 0 0,1 1-83 0 0,-1-1-97 0 0,1 0-63 0 0,-1 1-99 0 0,1-1-108 0 0,0 0-119 0 0,-1 0 291 0 0,1 0-33 0 0,0 0-36 0 0,0 0-35 0 0,0 0-37 0 0,0 0-39 0 0,0 0-40 0 0,0 0-40 0 0,0 0-613 0 0,0 0-32 0 0,0 0-2699 0 0</inkml:trace>
  <inkml:trace contextRef="#ctx0" brushRef="#br0" timeOffset="263">20155 9538 15720 0 0,'0'-9'535'0'0,"-2"-1"-103"0"0,-2 0-96 0 0,0 0-87 0 0,-1 0-79 0 0,0 1-70 0 0,-1 0-63 0 0,0 1-55 0 0,0 1 121 0 0,-5-1 7 0 0,3 2-3 0 0,4 2 2 0 0,-6-5 628 0 0,-2 1-99 0 0,-1 1-86 0 0,0 1-74 0 0,-10-1 166 0 0,6 2-231 0 0,1 1-37 0 0,4 1-78 0 0,4 1-122 0 0,-1 0 55 0 0,6 1-93 0 0,0 1 1 0 0,-1 0 0 0 0,1-1-1 0 0,0 1 1 0 0,0 1 0 0 0,-3-1-139 0 0,-5 4 376 0 0,7-1-225 0 0,0 2-38 0 0,1 3-31 0 0,2 3-98 0 0,1 2 101 0 0,1 0 0 0 0,2 10-85 0 0,14 52 157 0 0,-3-17-32 0 0,-7-20-2 0 0,0 16 19 0 0,3 1 60 0 0,0 3 85 0 0,-2 2 83 0 0,-5-44-197 0 0,0-1 1 0 0,1 1-1 0 0,5 11-173 0 0,5 23 344 0 0,-5-20-146 0 0,6 15-34 0 0,-1-8-75 0 0,6 12 28 0 0,-17-42-133 0 0,1 3 45 0 0,-1-3-79 0 0,0-2-93 0 0,-2-3 24 0 0,0 0-39 0 0,0-1-251 0 0,-1-1 437 0 0,0 1-69 0 0,1 0-64 0 0,-1 0-57 0 0,1 0-177 0 0,0 0-96 0 0,1 0-74 0 0,-1 0-56 0 0,1 0-1446 0 0,-2-1 1538 0 0,-1 0 36 0 0,0-1 47 0 0,-1 0 61 0 0,1 1-1413 0 0</inkml:trace>
  <inkml:trace contextRef="#ctx0" brushRef="#br0" timeOffset="264">20012 9914 17623 0 0,'3'-1'87'0'0,"-1"-1"51"0"0,3-1 256 0 0,4-3 538 0 0,-5 4-662 0 0,1 0-61 0 0,-1 0-99 0 0,1 0-71 0 0,1 0-88 0 0,1 1-99 0 0,8-3 473 0 0,1 2 110 0 0,3 1 193 0 0,10 2 442 0 0,1 3 17 0 0,-10-1-426 0 0,-4 0-188 0 0,0 0-97 0 0,-4-1-185 0 0,-1 0-69 0 0,0 0-80 0 0,0 0-87 0 0,-7-2-188 0 0,0 1 72 0 0,1 0 66 0 0,-1-1 57 0 0,3 1 83 0 0,0 1 105 0 0,0-1 64 0 0,9 2 354 0 0,-11-2-425 0 0,0-1-36 0 0,0 1-47 0 0,0 0-64 0 0,0 0-76 0 0,1 0-90 0 0,-2 0-68 0 0,1 0-91 0 0,-1 0-100 0 0,1-1-110 0 0,-1 1-120 0 0,-1 0 282 0 0,-1-1-33 0 0,0 1-34 0 0,0-1-36 0 0,1 0-37 0 0,-1 1-38 0 0,0-1-10 0 0,0 1-37 0 0,0-1-38 0 0,1 0-38 0 0,0 1-808 0 0,0-1-41 0 0,1 1-347 0 0,1 0-981 0 0</inkml:trace>
  <inkml:trace contextRef="#ctx0" brushRef="#br0" timeOffset="265">6234 11000 11256 0 0,'0'0'256'0'0,"0"0"34"0"0,0 0-29 0 0,0-1-112 0 0,1 1-82 0 0,0-3-20 0 0,0 1 16 0 0,-1-1 5 0 0,0 0-40 0 0,0-1-6 0 0,0 3 21 0 0,0-3 148 0 0,-2 2 81 0 0,-1-1 134 0 0,-4 1 298 0 0,0 1 14 0 0,2 1-288 0 0,2 0-128 0 0,0 0-74 0 0,2 0-93 0 0,-24 3 1328 0 0,13 0-780 0 0,1 1-41 0 0,0 1-45 0 0,0 1-53 0 0,0-1-56 0 0,0 2-64 0 0,2-2-104 0 0,-1 0-59 0 0,-3 4 251 0 0,0 1-64 0 0,1 1-60 0 0,1 2-55 0 0,1 0-48 0 0,1 2-43 0 0,-3 14 135 0 0,9-10-172 0 0,3-1-37 0 0,1-15-139 0 0,-1 1 1 0 0,1-1-1 0 0,0 1 1 0 0,0 0 0 0 0,0-1-1 0 0,1 0 1 0 0,-1 1-1 0 0,1-1-29 0 0,13 17 104 0 0,5-6-52 0 0,-17-13-52 0 0,1 1-1 0 0,0-1 1 0 0,0 0 0 0 0,-1 0-1 0 0,1 0 1 0 0,0 0-1 0 0,0-1 1 0 0,0 0 0 0 0,0 1-1 0 0,0-2 1 0 0,0 1-1 0 0,2 0 1 0 0,24-6 83 0 0,0-3-97 0 0,-2-2-105 0 0,-1-4-114 0 0,-1-1-123 0 0,-13 6 130 0 0,-1 1-34 0 0,0-1-35 0 0,0 0-36 0 0,-1-1-37 0 0,-1 0-38 0 0,7-13-194 0 0,-11 11 354 0 0,-1-2 41 0 0,-1 0 48 0 0,-1 1 53 0 0,-2-1 58 0 0,0 1 63 0 0,-1 10-111 0 0,-1 1 65 0 0,0 1 56 0 0,-1 1 49 0 0,-1 0 125 0 0,-3 4 218 0 0,-1 4 122 0 0,3-3-248 0 0,1 0-141 0 0,2-3-119 0 0,1 0-34 0 0,-8 18 525 0 0,6 2-114 0 0,4 0-93 0 0,2 1-73 0 0,0 2-11 0 0,-4-18-187 0 0,1-1 1 0 0,1 1-1 0 0,-1-1 0 0 0,1 1 0 0 0,0-1 0 0 0,1 2-46 0 0,5 9 49 0 0,-3-7-72 0 0,1-1-47 0 0,-1 0-57 0 0,1-1-67 0 0,-4-5 207 0 0,-1-1-71 0 0,0 0-62 0 0,1 0-52 0 0,0 0-94 0 0,0 1-49 0 0,4 1-786 0 0,-2-1 368 0 0,-2-1 325 0 0,5 3-1248 0 0</inkml:trace>
  <inkml:trace contextRef="#ctx0" brushRef="#br0" timeOffset="266">6228 11031 7376 0 0,'0'0'216'0'0,"0"0"96"0"0,-1 0 46 0 0,-1-2 950 0 0,1 2-775 0 0,0-1-251 0 0,0 1-35 0 0,0-1-33 0 0,0 1-61 0 0,0 0-74 0 0,0-1-84 0 0,-6 0 960 0 0,-2-1 168 0 0,0 1-117 0 0,0 0-118 0 0,-1 0-119 0 0,1 1-121 0 0,0 1-123 0 0,-1 1-124 0 0,1 1-126 0 0,6-2-171 0 0,0 0-37 0 0,-1 0-36 0 0,1-1-34 0 0,-3 1-99 0 0,0 0-117 0 0,5-1 94 0 0,1 0-59 0 0,0 0-84 0 0,0 0 83 0 0,0 0-38 0 0,0 0-44 0 0,0 0-40 0 0,0 0-37 0 0,0 0-33 0 0,0 0-244 0 0,0 0-55 0 0,0 0-795 0 0,0 0-625 0 0,0 0-1189 0 0</inkml:trace>
  <inkml:trace contextRef="#ctx0" brushRef="#br0" timeOffset="267">6955 11026 7312 0 0,'0'0'165'0'0,"0"0"22"0"0,0 0 9 0 0,0 0-61 0 0,0-1-68 0 0,1 1-46 0 0,0-3-48 0 0,0 1 43 0 0,7-12 414 0 0,-4 9-162 0 0,-1 1 42 0 0,1-1 258 0 0,-1 1 116 0 0,-1 2-55 0 0,0-1 61 0 0,0 0 68 0 0,-1 1 73 0 0,0-1 77 0 0,0 0 85 0 0,0 0 88 0 0,-1-1 95 0 0,-1 4-835 0 0,1-1-57 0 0,-2 0-50 0 0,1 1-43 0 0,-3-2 76 0 0,-5-1 227 0 0,7 2-208 0 0,-2 1 18 0 0,0 0-40 0 0,-4 0 162 0 0,-2 2-51 0 0,-4 1 41 0 0,3 0-41 0 0,-4 1 70 0 0,1 2-34 0 0,-14 10 323 0 0,3 4-96 0 0,3 0-67 0 0,8-3-487 0 0,5 2 65 0 0,4 4 92 0 0,4-18-181 0 0,1-1 1 0 0,0 0-1 0 0,1 1 1 0 0,-1-1-1 0 0,1 0 1 0 0,0 0 0 0 0,0 2-61 0 0,0-2 68 0 0,1 1 0 0 0,0-1 0 0 0,0 1 0 0 0,0-1 0 0 0,0 0 1 0 0,2 2-69 0 0,13 13 214 0 0,-1-6-97 0 0,4-3-74 0 0,-8-5-62 0 0,0-1-35 0 0,13 1-148 0 0,7-1-170 0 0,-7-4 25 0 0,-1-2-34 0 0,25-7-409 0 0,-18-1 308 0 0,-7 0 148 0 0,-2-3 90 0 0,-19 11-118 0 0,0 0 57 0 0,6-6-628 0 0,-6 5 675 0 0,0 0-219 0 0,-1 1 187 0 0,0 0-43 0 0,0 0-146 0 0,0-1-87 0 0,0 1-101 0 0,1 0-112 0 0,-2 1 292 0 0,-1 0-53 0 0,1 0-48 0 0,0 0-41 0 0,1-1-172 0 0,-1 1-42 0 0,0 0-207 0 0,1-2-569 0 0</inkml:trace>
  <inkml:trace contextRef="#ctx0" brushRef="#br0" timeOffset="268">7149 10769 13680 0 0,'0'0'306'0'0,"0"0"46"0"0,0 0 23 0 0,0 0-157 0 0,0 0-104 0 0,0 0 23 0 0,0 0-51 0 0,0 0 95 0 0,0 0 195 0 0,0 0-34 0 0,0 0-73 0 0,0 1-66 0 0,0-1-54 0 0,1 0-35 0 0,-1 0-43 0 0,3 4 96 0 0,-2-2 4 0 0,3 5 561 0 0,0 0-53 0 0,0 0-50 0 0,-1 0-48 0 0,0 1-45 0 0,0-1-43 0 0,0 1-41 0 0,0 0-40 0 0,0 0-36 0 0,-1 0-35 0 0,3 7 245 0 0,-1 1-112 0 0,1 0-96 0 0,-2-4-131 0 0,2 16 4 0 0,0 0-42 0 0,0-4-74 0 0,-3 1-39 0 0,0 26 6 0 0,-1-14-81 0 0,0-22-26 0 0,1 0 0 0 0,2 9 5 0 0,-4-22-178 0 0,0 0 35 0 0,1 2-47 0 0,0 1 112 0 0,-1-1 90 0 0,1 2 107 0 0,2 11 465 0 0,-1-9-404 0 0,-1-5-146 0 0,0 0-38 0 0,0 0-46 0 0,0 0-53 0 0,1-1-27 0 0,-1 1-46 0 0,0-1-50 0 0,0 0-53 0 0,1 0-59 0 0,-1 0-61 0 0,1 0-66 0 0,-1 0-70 0 0,1 0-74 0 0,0-1-79 0 0,0 0-82 0 0,0 1-86 0 0,1-1-92 0 0,-1 0-93 0 0,1-1-100 0 0,-1 1-102 0 0,1-1-1350 0 0,1 0-1448 0 0</inkml:trace>
  <inkml:trace contextRef="#ctx0" brushRef="#br0" timeOffset="269">7533 10882 16208 0 0,'0'0'365'0'0,"0"0"56"0"0,0 0 26 0 0,0 0-188 0 0,0 0-124 0 0,-1-1-21 0 0,-1 1-67 0 0,-10 1-51 0 0,8-1 83 0 0,-7 5 740 0 0,0 3-59 0 0,-1 3 93 0 0,-4 7 358 0 0,11-11-758 0 0,-7 8-269 0 0,1 1 82 0 0,-1 6 129 0 0,-4 13 264 0 0,6 2-43 0 0,6-13-299 0 0,3-3-144 0 0,3-2-111 0 0,-1-17-57 0 0,0 0 1 0 0,0 0-1 0 0,0 0 0 0 0,0-1 1 0 0,0 1-1 0 0,0 0 0 0 0,1-1 0 0 0,-1 1 1 0 0,1-1-1 0 0,-1 0 0 0 0,1 1 0 0 0,1 0-5 0 0,-2-1 1 0 0,-1-1-1 0 0,0 0 0 0 0,1 1 0 0 0,-1-1-1 0 0,0 1 1 0 0,1-1 0 0 0,-1 0 0 0 0,1 1-1 0 0,-1-1 1 0 0,1 0 0 0 0,-1 0 0 0 0,1 1 0 0 0,-1-1-1 0 0,0 0 1 0 0,1 0 0 0 0,0 0 0 0 0,-1 1-1 0 0,1-1 1 0 0,-1 0 0 0 0,1 0 0 0 0,-1 0 0 0 0,1 0-1 0 0,-1 0 1 0 0,1 0 0 0 0,-1 0 0 0 0,1 0-1 0 0,-1 0 1 0 0,1-1 0 0 0,0 1 0 0 0,0 0-7 0 0,11-2 7 0 0,-2-1-110 0 0,-2-1-34 0 0,-1-1-40 0 0,7-6-276 0 0,9-18-574 0 0,-16 20 733 0 0,-1-1 55 0 0,1 1 68 0 0,1-11-19 0 0,-5 6-1 0 0,0 4 21 0 0,-1 0-45 0 0,0 4 90 0 0,-1 0 71 0 0,3-10 36 0 0,-4 15 11 0 0,0 1 54 0 0,0 0 64 0 0,2 0 100 0 0,0-2 337 0 0,-1 1-238 0 0,0 1-191 0 0,-1 0-37 0 0,2 1-49 0 0,-1 1-103 0 0,0-1 122 0 0,0 1 0 0 0,0-1 0 0 0,0 1-1 0 0,0-1 1 0 0,0 0 0 0 0,-1 1 0 0 0,1 0 0 0 0,-1-1-1 0 0,1 2-44 0 0,1 9 213 0 0,0-4-116 0 0,0-1-46 0 0,3 10 66 0 0,-1-2-57 0 0,-1-5-55 0 0,0-1 0 0 0,0 1-1 0 0,1-1 1 0 0,2 5-5 0 0,0-3-13 0 0,-1 1 19 0 0,-1-5-38 0 0,0-1-41 0 0,1-1-61 0 0,0-2-35 0 0,0 0-63 0 0,1 0-73 0 0,1-2-83 0 0,-3 0 257 0 0,-1-1 0 0 0,-1 0-23 0 0,1 0-56 0 0,-1 0-18 0 0,0 0-55 0 0,1-1-65 0 0,-1 1-70 0 0,0 0 8 0 0,-1 0-58 0 0,1-1-65 0 0,0 1-69 0 0,-1 0-72 0 0,1-1-79 0 0,0 1-81 0 0,-1 0-87 0 0,3-2-1609 0 0,2 1-1425 0 0,-6 1 3951 0 0</inkml:trace>
  <inkml:trace contextRef="#ctx0" brushRef="#br0" timeOffset="270">7995 10816 16783 0 0,'0'0'386'0'0,"-1"-1"-100"0"0,0 1-87 0 0,-1-1-69 0 0,1 0-60 0 0,-1 0-34 0 0,-3-1-10 0 0,4 2 9 0 0,-6 0 18 0 0,1 2 53 0 0,-1 0 47 0 0,0 1 36 0 0,0 1 74 0 0,-23 15 889 0 0,22-13-882 0 0,1-2-72 0 0,-6 6 257 0 0,2 0-73 0 0,-1 3 6 0 0,-4 7 108 0 0,6-7-201 0 0,2-1-177 0 0,3 0-40 0 0,0 15-6 0 0,3-15-60 0 0,2-11-12 0 0,0 1 0 0 0,0-1 0 0 0,0 0 0 0 0,0 1 0 0 0,0-1 1 0 0,0 0-1 0 0,1 1 0 0 0,-1-1 0 0 0,0 0 0 0 0,1 0 0 0 0,-1 1 0 0 0,1-1 0 0 0,0 1 0 0 0,13 16-50 0 0,5-5-57 0 0,-1-5-65 0 0,7-2 100 0 0,1-1-48 0 0,36 10-229 0 0,-45-9 535 0 0,-6-2-41 0 0,-10-3-60 0 0,-1-1 11 0 0,-1 1 121 0 0,0 1-72 0 0,-1 1-56 0 0,-3 3 76 0 0,3-4-64 0 0,-5 4 147 0 0,-3-1-42 0 0,-7 2 44 0 0,1-2-46 0 0,12-4-149 0 0,-19 7-72 0 0,-14 7 128 0 0,21-8-93 0 0,-3 2-81 0 0,7-4-45 0 0,0 0-69 0 0,8-3-64 0 0,-2 0-48 0 0,3-1 138 0 0,0 0-58 0 0,0 0-80 0 0,1-1 83 0 0,1 0-38 0 0,-1 1-43 0 0,1-1-46 0 0,-1 0-52 0 0,1 0-57 0 0,-1 0-61 0 0,1 0-65 0 0,0 0 28 0 0,1 0 96 0 0,0 0-20 0 0,0 0-114 0 0,0 0 238 0 0,0 0-34 0 0,0 0-460 0 0,0 0 143 0 0,0 0-46 0 0,0 0-834 0 0,0 0-634 0 0,0 0-1220 0 0</inkml:trace>
  <inkml:trace contextRef="#ctx0" brushRef="#br0" timeOffset="271">8351 10718 14600 0 0,'0'0'330'0'0,"0"0"-135"0"0,0 0-35 0 0,-2-1 72 0 0,0 1-93 0 0,-5-1 103 0 0,5 1-83 0 0,-4 0-108 0 0,1 0 1 0 0,0 1 0 0 0,-1 0-1 0 0,-3 1-51 0 0,2 0 94 0 0,0 0 52 0 0,2 0 10 0 0,0-1 47 0 0,0 0 53 0 0,0 1 60 0 0,-17 4 815 0 0,7 0-407 0 0,-9 6 394 0 0,4 0-304 0 0,11-6-458 0 0,0 1-40 0 0,-4 6 114 0 0,6-6-266 0 0,1 0-37 0 0,0 0-39 0 0,1 1-41 0 0,0 0-44 0 0,1 0-46 0 0,3-7 44 0 0,0 1 1 0 0,0 0 0 0 0,1 1 0 0 0,-1-1 0 0 0,0 0-1 0 0,1 0 1 0 0,-1 0 0 0 0,1 0 0 0 0,0 0-1 0 0,0 1 1 0 0,0-1 0 0 0,0 0 0 0 0,0 0 0 0 0,0 0-1 0 0,1 0 1 0 0,-1 1 0 0 0,1-1 0 0 0,0 1-2 0 0,0 0 4 0 0,1 0 1 0 0,-1 0 0 0 0,1 0 0 0 0,0 0 0 0 0,0 0-1 0 0,0-1 1 0 0,0 1 0 0 0,1-1 0 0 0,-1 1-1 0 0,1-1 1 0 0,1 1-5 0 0,8 5 17 0 0,0-1 0 0 0,1 1 0 0 0,1-2-1 0 0,-1 0 1 0 0,3 1-17 0 0,-5-3 2 0 0,18 5-2 0 0,-19-6 0 0 0,-1 0 0 0 0,1 0 0 0 0,-1 1 0 0 0,0 1 0 0 0,1-1 0 0 0,-5 0 22 0 0,0 0 42 0 0,-3-1 9 0 0,0-2 79 0 0,-2-1-7 0 0,0 1 59 0 0,-1 10 501 0 0,0-6-450 0 0,0-1-106 0 0,0-3-110 0 0,-1 4-12 0 0,-1-1-1 0 0,1 0 1 0 0,-1-1-1 0 0,0 1 1 0 0,0 0 0 0 0,0-1-1 0 0,0 1 1 0 0,-1-1-1 0 0,0 0 1 0 0,1 0-1 0 0,-3 0-26 0 0,-20 13 127 0 0,0-3-74 0 0,10-6-74 0 0,0 0-38 0 0,-4 2-48 0 0,-9 3-99 0 0,-9 5-75 0 0,18-12-577 0 0,16-5 633 0 0,1 0-39 0 0,1 0-71 0 0,2 0-281 0 0,0 0-521 0 0,0 0 610 0 0,0 0 46 0 0,0 0 43 0 0,0 0 40 0 0,0 0 37 0 0,0 0 34 0 0,-1 0-237 0 0,1 0 107 0 0,-1 0 74 0 0,1 0 13 0 0,-2 0-426 0 0,2 0 476 0 0,-1 0 44 0 0,1 0-36 0 0,0 0-45 0 0,-1 0-53 0 0,0 0-2003 0 0,1 0-1343 0 0</inkml:trace>
  <inkml:trace contextRef="#ctx0" brushRef="#br0" timeOffset="272">8512 10845 14336 0 0,'0'0'330'0'0,"0"-1"-75"0"0,1 1-93 0 0,-1 0-81 0 0,1 0-37 0 0,1-1 18 0 0,-1 0 9 0 0,0 1 86 0 0,0-1-35 0 0,-1 1 36 0 0,0 0-158 0 0,1-2 85 0 0,1 0-50 0 0,3-2 5 0 0,-4 4 98 0 0,-1 0 42 0 0,3 0 85 0 0,0 0 63 0 0,-1 0 55 0 0,0 1 49 0 0,0 0 141 0 0,0 0 47 0 0,0 0 170 0 0,0 2 447 0 0,-1 0-3 0 0,0 0-447 0 0,-1-1-170 0 0,0 0-50 0 0,0 0-140 0 0,0 0-49 0 0,0 0-57 0 0,0 0-62 0 0,0 0-85 0 0,0 0-63 0 0,0 0-70 0 0,0 0-74 0 0,0 0-82 0 0,0 0-84 0 0,0 1-92 0 0,1-1-96 0 0,2 26 749 0 0,-2-21-250 0 0,-1 1-1 0 0,0-1 0 0 0,-1 1 0 0 0,0 2-111 0 0,1-6 46 0 0,0 1 0 0 0,0 0 0 0 0,1-1 0 0 0,-1 1 0 0 0,1-1-1 0 0,0 1 1 0 0,1 1-46 0 0,3 24 184 0 0,-3-16-85 0 0,3 6-13 0 0,1 0-17 0 0,-4-14-35 0 0,1 0 1 0 0,-1 5 26 0 0,0-2-7 0 0,-1-6-50 0 0,1-1-38 0 0,-2-2 34 0 0,0 0-87 0 0,0 0-40 0 0,0 0-191 0 0,0 0-30 0 0,0 0 110 0 0,0 0-1 0 0,0 0-106 0 0,0 0-314 0 0,0 0 350 0 0,0 0 34 0 0,0 1-186 0 0,0-1 104 0 0,-1 0 85 0 0,1 1-34 0 0,-1 0-219 0 0,1-1 260 0 0,-1 0 81 0 0,1 0-39 0 0,0 0-46 0 0,0 0-52 0 0,0 1-218 0 0,0-1-68 0 0,0 0-59 0 0,0 0-53 0 0,0 0-203 0 0,0 0-51 0 0,0 0-245 0 0,0 0-665 0 0</inkml:trace>
  <inkml:trace contextRef="#ctx0" brushRef="#br0" timeOffset="273">8522 10693 16416 0 0,'0'0'373'0'0,"0"0"55"0"0,0 0 20 0 0,0 0-189 0 0,0 0-124 0 0,0 0 75 0 0,0 0 3 0 0,0 0-59 0 0,0-1-50 0 0,0 1-43 0 0,0-1-29 0 0,-1-1-86 0 0,2 2 98 0 0,-1-1 70 0 0,0 1 99 0 0,0 0-61 0 0,0 0 33 0 0,1 0 38 0 0,-1 0 40 0 0,0 0 43 0 0,0 0 48 0 0,5 2-432 0 0,-4-1 19 0 0,1 0-33 0 0,-1 0-17 0 0,1 0-35 0 0,-1 0-42 0 0,1-1-47 0 0,0 1-97 0 0,0 0-77 0 0,-1 0-86 0 0,1 0-94 0 0,0 0-103 0 0,0 0-111 0 0,-1 0-120 0 0,0-1 413 0 0,0 1-33 0 0,3 1-1883 0 0,2 0-1374 0 0</inkml:trace>
  <inkml:trace contextRef="#ctx0" brushRef="#br0" timeOffset="274">8910 10802 11920 0 0,'0'0'266'0'0,"0"0"44"0"0,0-1-157 0 0,0 1-34 0 0,0 0 38 0 0,0-1-87 0 0,0-2-18 0 0,0 2 14 0 0,0-4 170 0 0,0 2-69 0 0,0 2 180 0 0,0 0-146 0 0,0 0 740 0 0,0 1-425 0 0,-1 0-100 0 0,1-1-87 0 0,-1 1-74 0 0,0 0-39 0 0,-1-1-57 0 0,-2 0 202 0 0,2 0-163 0 0,1 1-36 0 0,0 0 47 0 0,-5 1 701 0 0,-1 0-112 0 0,1 2-104 0 0,-1 0-93 0 0,1 1-84 0 0,0 0-75 0 0,0 1-64 0 0,0 0-54 0 0,-2 2 4 0 0,2 0-47 0 0,-14 15 500 0 0,14-14-406 0 0,-4 4-159 0 0,-20 27 376 0 0,18-18-213 0 0,9-11-147 0 0,2 0 37 0 0,2-2-176 0 0,2-1-33 0 0,4 4-18 0 0,2-2-36 0 0,13 6-13 0 0,-8-9 61 0 0,1-1-278 0 0,0 0 83 0 0,36 7-112 0 0,-40-11 169 0 0,0 1-32 0 0,1-1-49 0 0,-1 0-56 0 0,1-1-68 0 0,-1 0-79 0 0,2 0-148 0 0,-6 0 212 0 0,-1-1-33 0 0,0 1-36 0 0,1-1-38 0 0,-1 0-38 0 0,0 1-42 0 0,1-1-43 0 0,-1-1-45 0 0,0 1-47 0 0,1 0-48 0 0,-1 0-51 0 0,0-1-53 0 0,0 0-54 0 0,1 0-56 0 0,-6 2 424 0 0,1-1-44 0 0,0 1-38 0 0,0-1-35 0 0,0 1-153 0 0,0-1-34 0 0,4-1-1654 0 0,-6 2 2408 0 0</inkml:trace>
  <inkml:trace contextRef="#ctx0" brushRef="#br0" timeOffset="275">9300 10842 15136 0 0,'0'0'210'0'0,"0"0"-45"0"0,0 0-39 0 0,0 0-33 0 0,0 0 9 0 0,-1 0-14 0 0,0 0 9 0 0,-3-2-54 0 0,0 0 75 0 0,0 1 65 0 0,0 1 56 0 0,-1 0 107 0 0,1 0 47 0 0,-10 3 901 0 0,9-1-740 0 0,0-1-86 0 0,-5 0 109 0 0,0 2-61 0 0,0 1-56 0 0,0 0-51 0 0,0 1-45 0 0,0 0-41 0 0,-8 6 223 0 0,2-2-141 0 0,-6 4 48 0 0,4 1-94 0 0,-4 5-21 0 0,-16 21 63 0 0,31-32-318 0 0,6-8-82 0 0,1 0 0 0 0,0 0 0 0 0,0 0-1 0 0,0 0 1 0 0,-1 0 0 0 0,1 1 0 0 0,0-1-1 0 0,0 0 1 0 0,0 0 0 0 0,0 0 0 0 0,-1 1 0 0 0,1-1-1 0 0,0 0 1 0 0,0 0 0 0 0,0 1 0 0 0,0-1-1 0 0,0 0 1 0 0,0 0 0 0 0,0 1 0 0 0,0-1-1 0 0,0 0 1 0 0,0 0 0 0 0,0 1 0 0 0,0-1-1 0 0,0 0 1 0 0,0 0 0 0 0,0 1 0 0 0,0-1 0 0 0,0 0-1 0 0,0 5 9 0 0,2-1-79 0 0,8-2 69 0 0,-3-1-9 0 0,-2-1-27 0 0,-1-1-22 0 0,-2 1-34 0 0,1 0-136 0 0,2-1-66 0 0,1 0 82 0 0,1-3 28 0 0,3-1-38 0 0,-4 2 12 0 0,5-2-149 0 0,-1-1 51 0 0,2-1-14 0 0,5-4-106 0 0,-6 4 110 0 0,0 1 81 0 0,-2 1 84 0 0,1 2 70 0 0,-1-1 54 0 0,0 1 40 0 0,-5 3 57 0 0,3 1-43 0 0,-3 0 13 0 0,0 0 104 0 0,-2-1-14 0 0,-1 0 49 0 0,3 1 110 0 0,0 1-75 0 0,1 1-54 0 0,6 5 144 0 0,-7-5-64 0 0,7 5 297 0 0,-1 1-94 0 0,0 1-77 0 0,-3-2-61 0 0,-4-4-173 0 0,1 0-40 0 0,0 0-20 0 0,3 2-13 0 0,2 1 30 0 0,-7-4-58 0 0,1-1-1 0 0,0 0 1 0 0,0 1-1 0 0,1-1 1 0 0,-1-1-1 0 0,0 1 1 0 0,1 0 0 0 0,0 0-28 0 0,20 4 74 0 0,-4-5-98 0 0,-3-4-108 0 0,-7 0-16 0 0,-4-3-114 0 0,-3 4 81 0 0,-1-2-36 0 0,-1 1-40 0 0,1-1-43 0 0,-2 1-45 0 0,1-1-47 0 0,-1 0-52 0 0,0 0-52 0 0,0-1-58 0 0,0 1-58 0 0,0 0-61 0 0,-1 0-66 0 0,1-7-1080 0 0</inkml:trace>
  <inkml:trace contextRef="#ctx0" brushRef="#br0" timeOffset="276">9378 10532 12720 0 0,'0'0'373'0'0,"0"0"-193"0"0,0-1-44 0 0,1 1-38 0 0,-1-1-34 0 0,1-1-11 0 0,3-4-103 0 0,-3 4 84 0 0,1-2-9 0 0,-2 3 67 0 0,0 1-92 0 0,2-4 412 0 0,0 2 68 0 0,0 0 56 0 0,0 0 47 0 0,3 1 548 0 0,7 5 1613 0 0,-8-2-1840 0 0,0 1-97 0 0,-2-1-451 0 0,0-1-37 0 0,0 1-42 0 0,-1 0-47 0 0,1 0-3 0 0,0 0-100 0 0,-1 0-111 0 0,0 0-123 0 0,4 12 772 0 0,1 1-100 0 0,-1 0-88 0 0,0 0-73 0 0,0 3-1 0 0,-1 1-66 0 0,-2-7-62 0 0,0 0 1 0 0,-1 0 0 0 0,0 7-276 0 0,1 20 393 0 0,0-8-143 0 0,-2-12-175 0 0,0-8-46 0 0,0 0 0 0 0,1-1 0 0 0,1 1 0 0 0,0 0-29 0 0,2 22 59 0 0,-2-19 8 0 0,0 0-46 0 0,1 2-39 0 0,1-1-72 0 0,1 1 0 0 0,7 13 90 0 0,-5-14 11 0 0,0-1 63 0 0,-7-13-65 0 0,4 5 71 0 0,-1 1-39 0 0,1 0-41 0 0,1 0-43 0 0,-1 0-45 0 0,1-1-48 0 0,-1 0-49 0 0,1-2-51 0 0,-4-3-17 0 0,-1-1 34 0 0,0 0-123 0 0,1 1 109 0 0,-1-1 89 0 0,0 1 76 0 0,0-1 41 0 0,1 1 58 0 0,-1 0-53 0 0,0-1-44 0 0,0 0-63 0 0,0 1-80 0 0,0-1-96 0 0,0 0-115 0 0,0 0 162 0 0,1 0-35 0 0,-1 0-38 0 0,0 0-39 0 0,0 0-42 0 0,0 0-43 0 0,0 0-122 0 0,0 0-76 0 0,0 0-67 0 0,0 0-58 0 0,0 0-223 0 0,0 0-57 0 0,0 0-269 0 0,0 0-725 0 0</inkml:trace>
  <inkml:trace contextRef="#ctx0" brushRef="#br0" timeOffset="277">10234 10775 13344 0 0,'0'0'390'0'0,"0"0"-182"0"0,0 0-55 0 0,-1-1-46 0 0,0 0-40 0 0,-2-2-21 0 0,-2-3-102 0 0,3 4 57 0 0,1 1 75 0 0,-3-1 537 0 0,-1 0-33 0 0,-3 0 479 0 0,0 2-125 0 0,0 2-115 0 0,0 2-104 0 0,0 1-97 0 0,1 1-85 0 0,0 1-76 0 0,2-1-140 0 0,0 1-38 0 0,-4 7 187 0 0,1 3-25 0 0,2 7 125 0 0,5-19-474 0 0,-2 26 500 0 0,3-12-248 0 0,2-2-113 0 0,3 0-72 0 0,6 8 46 0 0,4-5-50 0 0,-10-16-127 0 0,-1 0 0 0 0,0 0-1 0 0,1-1 1 0 0,-1 0 0 0 0,1 0 0 0 0,0 0 0 0 0,5 2-28 0 0,-3-2 15 0 0,1 0 1 0 0,0-1-1 0 0,0 0 0 0 0,0 0 1 0 0,0-1-1 0 0,0 0 1 0 0,0-1-1 0 0,0 1 0 0 0,1-1 1 0 0,-1-1-1 0 0,5 0-15 0 0,-9 0 3 0 0,19-2 38 0 0,-1-1-1 0 0,0-1 0 0 0,5-2-40 0 0,-20 4-1 0 0,0 1 0 0 0,-1-1-1 0 0,1-1 1 0 0,-1 1 0 0 0,4-3 1 0 0,7-9-51 0 0,-5-3-44 0 0,-11 15 83 0 0,0 0 0 0 0,0 1 0 0 0,0-1 0 0 0,0 0 0 0 0,0 1-1 0 0,-1-1 1 0 0,1 0 0 0 0,-1 0 0 0 0,0 0 0 0 0,0 0 0 0 0,0 1 0 0 0,0-1 0 0 0,-1 0-1 0 0,1 0 1 0 0,-1 0 0 0 0,1 0 0 0 0,-1 1 0 0 0,0-1 0 0 0,0 0 0 0 0,0 1-1 0 0,0-1 1 0 0,-1 1 0 0 0,1-1 0 0 0,-1 1 0 0 0,0-1 12 0 0,0 1-12 0 0,0-1 0 0 0,-1 1 0 0 0,1-1 0 0 0,-1 1 0 0 0,0 0 0 0 0,0 0 0 0 0,1 0 0 0 0,-1 1 0 0 0,-1-1 0 0 0,1 1 0 0 0,0-1 1 0 0,0 1-1 0 0,-3-1 12 0 0,-16-2-128 0 0,-16 3 49 0 0,22 3 17 0 0,-4 1-91 0 0,10-1 20 0 0,0 1-47 0 0,0 0-53 0 0,1 0-61 0 0,8-2 32 0 0,0-1 82 0 0,0 1 72 0 0,0-1 61 0 0,0 0 48 0 0,0 1 36 0 0,0 0 81 0 0,-2 1 218 0 0,2-1-276 0 0,0 0-47 0 0,0 0-88 0 0,0-1-10 0 0,1 1-36 0 0,-1-1-41 0 0,1 1-44 0 0,-1-1-49 0 0,1 1-51 0 0,-1-1-155 0 0,0 1-93 0 0,0 0-103 0 0,1-1-108 0 0,-1 1-117 0 0,0 0-124 0 0,1-1 454 0 0,-1 0-34 0 0,1 1-35 0 0,0-1-35 0 0,-2 1-1892 0 0,0 1-1433 0 0</inkml:trace>
  <inkml:trace contextRef="#ctx0" brushRef="#br0" timeOffset="278">10736 10741 13224 0 0,'-6'0'295'0'0,"-1"-1"-66"0"0,1 1-58 0 0,0 0-50 0 0,-1 0-29 0 0,0-1-45 0 0,-15 2-31 0 0,12 0 18 0 0,0 1 79 0 0,5-1-13 0 0,0 1 35 0 0,2-1-174 0 0,-1 1 65 0 0,0-1 58 0 0,0 0 53 0 0,-3 1 195 0 0,0 0 108 0 0,-1 2 194 0 0,-5 1 444 0 0,2 2 20 0 0,5-2-427 0 0,2 0-187 0 0,1 0-95 0 0,2 1 5 0 0,0-1-118 0 0,2 0-96 0 0,0-1-77 0 0,3 2-49 0 0,11 10-36 0 0,-9-10 12 0 0,1 2 38 0 0,1-1-51 0 0,0 0 0 0 0,0-1 0 0 0,1 0 0 0 0,0 0 0 0 0,3 1-17 0 0,24 17 32 0 0,-10-5 11 0 0,-6-5-4 0 0,-8-4 58 0 0,-2-1 57 0 0,0 2 89 0 0,-2 1 347 0 0,-8 1-84 0 0,-5-1-83 0 0,-5-2-80 0 0,-2 0-78 0 0,-2-2-75 0 0,1-2-73 0 0,2-2-71 0 0,-6 2-45 0 0,-6 2-18 0 0,11-6-92 0 0,-6 3 38 0 0,6-2-14 0 0,5-2 7 0 0,1 0-35 0 0,-2 1-106 0 0,0-1-94 0 0,1-1-33 0 0,1 0-91 0 0,-1 0-100 0 0,1-1-112 0 0,5 1 421 0 0,0 0 102 0 0,0-1 68 0 0,0 1 3 0 0,0 0-59 0 0,1-1-28 0 0,0 1-80 0 0,-1 0-127 0 0,1 0 125 0 0,0 0-37 0 0,0 0-41 0 0,0 0-43 0 0,0 0-46 0 0,0 0-49 0 0,0 0-1401 0 0</inkml:trace>
  <inkml:trace contextRef="#ctx0" brushRef="#br0" timeOffset="279">11168 10675 13792 0 0,'0'0'314'0'0,"0"0"46"0"0,0 0-180 0 0,0 0-40 0 0,0 0 42 0 0,-1-1-101 0 0,-2 0-26 0 0,0 1 21 0 0,-13-2 7 0 0,-4 2 26 0 0,16 1-28 0 0,-2-1 101 0 0,3 0-45 0 0,-1 1 37 0 0,-5-1 484 0 0,1 1-35 0 0,-1 1-34 0 0,0 0-35 0 0,1 1-34 0 0,-1 0-34 0 0,1 1-34 0 0,-1 0-32 0 0,-7 5 320 0 0,1 1-130 0 0,1 1-128 0 0,2-1-125 0 0,2-1 83 0 0,2 1-42 0 0,1 0-49 0 0,0 1-54 0 0,2 0-58 0 0,0 1-66 0 0,0-1-69 0 0,2 0-76 0 0,0-3 29 0 0,2-6-39 0 0,0 0 0 0 0,1 0-1 0 0,-1 0 1 0 0,1 0 0 0 0,-1 0 0 0 0,1 1-1 0 0,0-1 1 0 0,0 0 0 0 0,-1 0 0 0 0,2 0-1 0 0,-1 0 1 0 0,0 0 0 0 0,0 0-1 0 0,1 0 1 0 0,-1 0 0 0 0,1 1-16 0 0,1 3 29 0 0,1 0 1 0 0,0 0-1 0 0,0 0 0 0 0,0-1 0 0 0,1 1 1 0 0,0-1-1 0 0,0 0 0 0 0,0 0 1 0 0,1 0-1 0 0,-1 0 0 0 0,1-1 1 0 0,4 3-30 0 0,0-1 39 0 0,0 0 0 0 0,0 0 0 0 0,3 0-39 0 0,31 12 40 0 0,6 1-120 0 0,-31-14 80 0 0,-12-6 0 0 0,-2 0 0 0 0,11 2-18 0 0,-1 0-37 0 0,1 0-47 0 0,-1 0-47 0 0,0-3-50 0 0,1-2-54 0 0,-10 2-1335 0 0,-3 1 875 0 0,0-1-148 0 0,0 1-107 0 0,-1 0 136 0 0,1 0-100 0 0,-1 1-114 0 0,0-1 474 0 0,0 1-34 0 0,0-1-747 0 0,1 0-34 0 0,1-3-2891 0 0,-3 4 4271 0 0</inkml:trace>
  <inkml:trace contextRef="#ctx0" brushRef="#br0" timeOffset="280">11327 10842 17679 0 0,'0'0'399'0'0,"0"0"60"0"0,0 0 23 0 0,0 0-198 0 0,1 2-136 0 0,1 1-270 0 0,0 0 50 0 0,0 0 47 0 0,0 0 44 0 0,0 0 42 0 0,0 1 38 0 0,1 3 203 0 0,-1-3-62 0 0,0 0 38 0 0,2 5 372 0 0,1 2 247 0 0,1 5 544 0 0,-2-8-752 0 0,-1 0-51 0 0,-1-3-255 0 0,0 0-42 0 0,0-1-96 0 0,0 0-40 0 0,0 0-45 0 0,0 0-50 0 0,1 4 316 0 0,0-1-88 0 0,0 1-78 0 0,-1-1-66 0 0,3 6 6 0 0,-2-4-118 0 0,2 0-37 0 0,-2-1-45 0 0,-3-4-11 0 0,0-3-27 0 0,0-1 38 0 0,0 1-80 0 0,0-1-91 0 0,0 0-145 0 0,0 0-4 0 0,0 0 95 0 0,0 0-24 0 0,0 0-131 0 0,0 0 25 0 0,0 0-36 0 0,0 0-1023 0 0,0 0 870 0 0,0 0 43 0 0,0 0 39 0 0,0 0 39 0 0,0-1 34 0 0,-1 1 33 0 0,1 0-266 0 0,0 0 299 0 0,0 0 33 0 0,-1-1-207 0 0,1 1 4 0 0,-1-1-148 0 0,1 0 39 0 0,-1 0 113 0 0,1 1-5 0 0,0 0-103 0 0,-2-2-2089 0 0,-3-2-1490 0 0</inkml:trace>
  <inkml:trace contextRef="#ctx0" brushRef="#br0" timeOffset="281">11336 10652 13312 0 0,'0'0'186'0'0,"1"0"-40"0"0,-1 0 47 0 0,0-1-103 0 0,-1-4-12 0 0,1 3 7 0 0,0 0 26 0 0,-1 0-47 0 0,1 0-44 0 0,-1-2-160 0 0,0 2 110 0 0,1 0 52 0 0,0 0 53 0 0,0-1 90 0 0,0-1 104 0 0,0 2-89 0 0,0-1 34 0 0,0 1 36 0 0,0-1 38 0 0,0 0-3 0 0,0 2 75 0 0,0-2 363 0 0,2 0 573 0 0,-2 2-776 0 0,1 1-58 0 0,0 0-100 0 0,-1-1-224 0 0,1 2-40 0 0,0-1-46 0 0,-1 0-48 0 0,1 0-55 0 0,-1 0-59 0 0,1 0-62 0 0,0 1-68 0 0,0-1-73 0 0,-1 1-76 0 0,1-1-81 0 0,0 1-87 0 0,0-1-89 0 0,0 1-96 0 0,0-1-99 0 0,-1 1-104 0 0,1-1-244 0 0,-1 1-33 0 0,1-1-2561 0 0</inkml:trace>
  <inkml:trace contextRef="#ctx0" brushRef="#br0" timeOffset="282">11594 10523 14976 0 0,'0'0'340'0'0,"0"0"50"0"0,0 0 24 0 0,0 0-177 0 0,0 0-115 0 0,2 0 97 0 0,1-1 634 0 0,0 1-93 0 0,-1 2-84 0 0,0 0-79 0 0,0 0-72 0 0,0 1-66 0 0,-1 1-60 0 0,0 0-53 0 0,1 4 115 0 0,-1-1-94 0 0,-1 3-12 0 0,1 3 98 0 0,0-3 19 0 0,-1-4-220 0 0,0 0-35 0 0,1 7 124 0 0,-2 0-102 0 0,1 0-77 0 0,0 31 164 0 0,1-23-250 0 0,0 0 62 0 0,3 48 491 0 0,-2-39-407 0 0,-1-12-140 0 0,0 0-52 0 0,0 2-30 0 0,0-9 0 0 0,-1 0 0 0 0,2 0 0 0 0,0 5 0 0 0,11 55 54 0 0,1-5-60 0 0,-14-66-242 0 0,0 0 77 0 0,0 0 70 0 0,0 1 61 0 0,0-1 57 0 0,0 0 53 0 0,0 1 134 0 0,0 0 401 0 0,0-1-468 0 0,0 1-60 0 0,0-1-75 0 0,0 0-79 0 0,0 1-95 0 0,0-1-108 0 0,0 0-74 0 0,0 1-110 0 0,0-1-119 0 0,0 0 242 0 0,0 0-33 0 0,0 0-35 0 0,0 0-37 0 0,0 0-38 0 0,0 0-39 0 0,0 0-41 0 0,0 0-42 0 0,0 0-43 0 0,0 0-45 0 0,0 0-966 0 0</inkml:trace>
  <inkml:trace contextRef="#ctx0" brushRef="#br0" timeOffset="283">11725 10581 13760 0 0,'0'0'314'0'0,"0"0"46"0"0,0 0-180 0 0,0-1-40 0 0,0 1 42 0 0,1 0-101 0 0,2-2-26 0 0,-1 2 21 0 0,1-1 616 0 0,-1 1-44 0 0,1 0-42 0 0,-1 0-42 0 0,0 0-38 0 0,0 1-38 0 0,0-1-36 0 0,0 1-34 0 0,2 2 321 0 0,-1 0-116 0 0,0 0-105 0 0,-1 1-90 0 0,0 0-143 0 0,0-1-42 0 0,0 5 142 0 0,0-2-118 0 0,1 7 296 0 0,-2-9-305 0 0,1 9 125 0 0,1 0-40 0 0,0 1-37 0 0,-1-1-35 0 0,3 14 170 0 0,-1 0-119 0 0,0-1-104 0 0,-1 1-89 0 0,1 0-75 0 0,-2 1-58 0 0,1 0 132 0 0,0 0-22 0 0,-2-9-87 0 0,1 4-29 0 0,0 5 34 0 0,-1-10-40 0 0,0-3-46 0 0,-1 0-66 0 0,0-13-117 0 0,0 1 45 0 0,0 0-89 0 0,1 1 105 0 0,1 5-151 0 0,-2-7 184 0 0,1 1-54 0 0,0 0-137 0 0,-1-2 123 0 0,1 1-39 0 0,-1-1-41 0 0,1 1-47 0 0,-1-1-49 0 0,1 1-53 0 0,-1-1-58 0 0,0 1-62 0 0,1-1-65 0 0,-1 1-69 0 0,0-2-1021 0 0</inkml:trace>
  <inkml:trace contextRef="#ctx0" brushRef="#br0" timeOffset="284">12293 10755 16152 0 0,'0'0'365'0'0,"0"0"-35"0"0,0-1-82 0 0,-1 1-67 0 0,1-1-54 0 0,-1 0-28 0 0,-2-3 62 0 0,1 3-51 0 0,-5-6-98 0 0,-3 4 103 0 0,0 3 84 0 0,-2 1 67 0 0,-2 3 112 0 0,-13 7 588 0 0,11-4-448 0 0,-19 11 765 0 0,16-6-577 0 0,5-1-300 0 0,7-5-245 0 0,1 1-34 0 0,-15 15 348 0 0,3 1-93 0 0,9-11-237 0 0,1 1-37 0 0,0 0-39 0 0,1 0-45 0 0,4-7-166 0 0,1 0 52 0 0,1 0 46 0 0,1 0 40 0 0,0 1 44 0 0,2-1 40 0 0,1 2 57 0 0,3 1 113 0 0,9 5 156 0 0,-9-11-312 0 0,0 0-36 0 0,0-2-44 0 0,-1 1-37 0 0,0-1-43 0 0,1-1-48 0 0,5-1 72 0 0,-1 0-64 0 0,1 0-57 0 0,-2-1-51 0 0,2-2-97 0 0,0 0-48 0 0,1-2-116 0 0,5-6-280 0 0,-2-1 18 0 0,-6 3 293 0 0,-1 1 122 0 0,-1 0 59 0 0,-1 1 98 0 0,-1-1 57 0 0,1 0 65 0 0,-1 1 72 0 0,3-3 9 0 0,-1 2 106 0 0,-6 8 32 0 0,-1 1 42 0 0,0 0 6 0 0,0 0 18 0 0,0 0 72 0 0,0 0 36 0 0,0 0 8 0 0,-1 2-4 0 0,-2 8 81 0 0,1 1-37 0 0,0 1-38 0 0,1 0-38 0 0,0 0-39 0 0,1 0-39 0 0,0 0-39 0 0,0 0-39 0 0,0 5 3 0 0,0-12-85 0 0,0 1-54 0 0,0-4-34 0 0,0-1 1 0 0,0 0-1 0 0,1 1 0 0 0,-1-1 0 0 0,0 0 0 0 0,1 1 0 0 0,-1-1 0 0 0,1 0 1 0 0,-1 0-1 0 0,1 0 0 0 0,-1 1 0 0 0,1-1 4 0 0,4 5 24 0 0,2 0 48 0 0,5 3 93 0 0,-8-7-138 0 0,1 0-36 0 0,-2-1-35 0 0,1-1-39 0 0,0 1-48 0 0,0-1-55 0 0,-1-1-15 0 0,1 1-48 0 0,-1-1-50 0 0,0 1-56 0 0,1-1-59 0 0,-1-1-64 0 0,1 1-68 0 0,-1-1-72 0 0,8-2-1037 0 0</inkml:trace>
  <inkml:trace contextRef="#ctx0" brushRef="#br0" timeOffset="285">12519 10563 19895 0 0,'0'0'455'0'0,"0"0"61"0"0,0 0-92 0 0,0 1-121 0 0,-1 0-99 0 0,1 0-82 0 0,0 1-54 0 0,-1 5-56 0 0,1-5 50 0 0,-1 5-112 0 0,0-1 42 0 0,0 0 40 0 0,-1 0 36 0 0,0 5 150 0 0,1 1 103 0 0,-1 0 84 0 0,2 0 67 0 0,-3 33 954 0 0,-1-14-570 0 0,2-11-378 0 0,0 0-73 0 0,0 0-88 0 0,2 0-103 0 0,0 19 224 0 0,2-13-192 0 0,-1-5-86 0 0,2 0-53 0 0,1-4-67 0 0,0 0-52 0 0,1 1-57 0 0,1-1-65 0 0,6 0-307 0 0,-9-14 287 0 0,0 1-54 0 0,-1 0-72 0 0,0 0-90 0 0,-2-3-346 0 0,0-1 202 0 0,1 0 40 0 0,-1 0 37 0 0,0 0 33 0 0,0 1-311 0 0,0-1 105 0 0,1 1 92 0 0,-1-1 60 0 0,1 2-872 0 0,-1-1 713 0 0,0-1 265 0 0,0 0-36 0 0,0 0-42 0 0,0 0-51 0 0,1 1-1021 0 0,-1-1-38 0 0,0 0-346 0 0,0 0-984 0 0</inkml:trace>
  <inkml:trace contextRef="#ctx0" brushRef="#br0" timeOffset="286">12416 10842 14832 0 0,'0'0'332'0'0,"0"0"50"0"0,0 0-181 0 0,0 0-49 0 0,0-1-41 0 0,0 1-35 0 0,0-1 2 0 0,0-2-1 0 0,0 2-6 0 0,1 0 58 0 0,10-8 38 0 0,1 1 96 0 0,4 0 148 0 0,10 1 326 0 0,2 2 30 0 0,-9 3-301 0 0,-3 1-137 0 0,-1 1-77 0 0,-6-1-153 0 0,-1 1-34 0 0,0-1-39 0 0,0 1-42 0 0,19-1 185 0 0,-1 2-96 0 0,1 1-75 0 0,-1 1-58 0 0,1 1-42 0 0,-18-4 42 0 0,-1 1-36 0 0,8 1-191 0 0,1-1-115 0 0,0 0-94 0 0,-1-1-67 0 0,1 0-57 0 0,12 0-2531 0 0,18-4 3151 0 0,-24 1-874 0 0,-11 1 483 0 0,-1 0 38 0 0,-6 1 157 0 0,-1 0 40 0 0,5 0-51 0 0,1 1 99 0 0,6 0 112 0 0,-5 0 21 0 0,-11 0 68 0 0,1 0 44 0 0,-1 0 203 0 0,0 0 32 0 0,0 0-131 0 0,0 0-34 0 0,-1 0 218 0 0,0 0-75 0 0,0 0-66 0 0,0 0-55 0 0,-1 0-27 0 0,-1 0-43 0 0,-4 0 229 0 0,5 0-196 0 0,1 1-48 0 0,0-1 35 0 0,-6 1 440 0 0,-1 0-46 0 0,1 1-43 0 0,-1-1-40 0 0,1 2-37 0 0,-1-1-36 0 0,-6 3 326 0 0,6-1-349 0 0,-1 0-34 0 0,-7 4 281 0 0,1 1-129 0 0,-16 14 605 0 0,13-11-688 0 0,-1 1 38 0 0,8-1-194 0 0,-1 3-56 0 0,-1 1 99 0 0,2 0 51 0 0,10-15-294 0 0,1-1-3 0 0,6 2 14 0 0,0 1-41 0 0,-5-2-39 0 0,0 0 0 0 0,0-1 0 0 0,0 1 1 0 0,0 0-1 0 0,0-1 0 0 0,0 1 0 0 0,1-1 0 0 0,-1 0 1 0 0,0 1-1 0 0,0-1 0 0 0,1 0-4 0 0,17-2 6 0 0,-1-3-64 0 0,-1-2-51 0 0,0-3-37 0 0,0-3-202 0 0,-1 0-1 0 0,12-12 349 0 0,-4 3-207 0 0,4 0 100 0 0,-20 16 37 0 0,0 1 0 0 0,1 0 0 0 0,0 1-1 0 0,4-2 71 0 0,-7 4-32 0 0,0 0 0 0 0,-1 0-1 0 0,1 1 1 0 0,0 0 0 0 0,0 0 0 0 0,0 0-1 0 0,0 1 1 0 0,0 0 32 0 0,-1 0-11 0 0,-1 0 0 0 0,1 1 0 0 0,0 0 0 0 0,0 0 0 0 0,-1 0 0 0 0,4 2 11 0 0,-4-2 9 0 0,0 1 1 0 0,0 0-1 0 0,0 0 0 0 0,0 1 0 0 0,-1-1 0 0 0,3 3-9 0 0,-2-2 21 0 0,0 1 0 0 0,0 0 0 0 0,0 0 0 0 0,-1 0 0 0 0,0 0 0 0 0,1 1 0 0 0,-2 0 0 0 0,1-1 0 0 0,0 1 0 0 0,-1 0 0 0 0,0 0 0 0 0,0 0 0 0 0,0 3-21 0 0,0-1 87 0 0,7 35 332 0 0,-6-25-162 0 0,-2-7-58 0 0,0 0 53 0 0,-1 0 64 0 0,1 0 74 0 0,-1-7-238 0 0,-1-1 49 0 0,1 0 313 0 0,-2-6 662 0 0,2 2-863 0 0,0-1-50 0 0,-1 0-68 0 0,1 1-86 0 0,0 0-93 0 0,0 0-52 0 0,0 1-56 0 0,1-1-63 0 0,6-19 255 0 0,4-1-37 0 0,17-18-16 0 0,-16 23-49 0 0,28-34-5 0 0,-21 29-21 0 0,3-1-85 0 0,-11 12 7 0 0,0 0-40 0 0,-7 8-175 0 0,-1-1 108 0 0,1 1 91 0 0,0 0 77 0 0,0 0 59 0 0,1 0 45 0 0,10-6 261 0 0,-9 5-212 0 0,1 1-77 0 0,-3 1-57 0 0,0 0-37 0 0,0 0-65 0 0,0 0-66 0 0,1 1-77 0 0,-1-1-84 0 0,1 0-129 0 0,-1 1-119 0 0,-2 0 254 0 0,1 0-34 0 0,-1 0-36 0 0,0 1-35 0 0,0-1-39 0 0,1 0-39 0 0,-1 1-40 0 0,0-1-42 0 0,0 1-44 0 0,0-1-45 0 0,1 1-45 0 0,-1-1-48 0 0,1 0-785 0 0,1 1-43 0 0,1-1-366 0 0,2 0-1040 0 0</inkml:trace>
  <inkml:trace contextRef="#ctx0" brushRef="#br0" timeOffset="287">13734 10833 5280 0 0,'0'-1'130'0'0,"1"1"-54"0"0,2-4 22 0 0,3-4-61 0 0,1 1 82 0 0,-2 1 13 0 0,-2 2-84 0 0,-3 3 21 0 0,0 1 52 0 0,0 0 134 0 0,0 0 53 0 0,0 0 11 0 0,0 0-18 0 0,0 0-77 0 0,0 0-31 0 0,0 0-7 0 0,0 0-10 0 0,0 0-34 0 0,0 0-12 0 0,0 0-2 0 0,0 0 5 0 0,0 0 23 0 0,0 0 11 0 0,0 0 1 0 0,0 0-6 0 0,-1-1 1 0 0,0 2-69 0 0,-9 4 60 0 0,1-5-23 0 0,9 0-51 0 0,0 0 14 0 0,0 0-4 0 0,0 0 20 0 0,0 5 246 0 0,1 2 255 0 0,-1-1-69 0 0,0-2-217 0 0,0-1-95 0 0,-1 1-51 0 0,-1-2-73 0 0,1 0 49 0 0,-6 3 500 0 0,4-4-403 0 0,0 0-77 0 0,1-1-133 0 0,1 0-38 0 0,0 0 238 0 0,1 0-2 0 0,0 0-8 0 0,0 0-35 0 0,-1 0 37 0 0,0-1 403 0 0,0 0-450 0 0,0 1-74 0 0,0-1-52 0 0,1 0-66 0 0,-1-1-78 0 0,1-9 112 0 0,3 9-34 0 0,-2 2 8 0 0,0-2-221 0 0,0 0 117 0 0,1 1 94 0 0,-1-1 71 0 0,0 0 54 0 0,3-2 216 0 0,-2 2-199 0 0,-1 0-118 0 0,1 1-57 0 0,-1 0-70 0 0,0 0-83 0 0,1 0-40 0 0,-1 0-75 0 0,0 0-81 0 0,1 0-90 0 0,-1 0-95 0 0,0 1-105 0 0,1-1-111 0 0,0 1-119 0 0,1-1-1012 0 0,2-1-1100 0 0</inkml:trace>
  <inkml:trace contextRef="#ctx0" brushRef="#br0" timeOffset="288">14884 8791 4608 0 0,'0'-1'5'0'0,"-1"1"0"0"0,1 0 0 0 0,0 0 0 0 0,-1 0 0 0 0,1 0 0 0 0,-1 0 0 0 0,1 0 0 0 0,-1-1 0 0 0,1 1 0 0 0,0 0 0 0 0,-1 0 0 0 0,1-1 0 0 0,0 1 0 0 0,-1 0 0 0 0,1-1 0 0 0,0 1 0 0 0,-1 0 0 0 0,1-1 0 0 0,0 1 0 0 0,0 0 0 0 0,-1-1 0 0 0,1 1 0 0 0,0-1 0 0 0,0 1 0 0 0,0-1-5 0 0,7-4 190 0 0,5-1-57 0 0,-6-1-101 0 0,-5 5 7 0 0,2 0 68 0 0,0 0 53 0 0,-1 0 39 0 0,6-5 536 0 0,-7 4-437 0 0,-2 2-194 0 0,0 0-42 0 0,-2 0 242 0 0,0 0-38 0 0,-2 0 163 0 0,-2 2-118 0 0,0 0-96 0 0,2 0-94 0 0,-1 1-34 0 0,-11 3 96 0 0,11-2-80 0 0,0-1 54 0 0,-23 15 571 0 0,23-13-580 0 0,-4 3 159 0 0,-1 1 73 0 0,3-4-191 0 0,-1 0 90 0 0,-11 12 458 0 0,8-5-364 0 0,6-7-248 0 0,2 1-53 0 0,1-3-108 0 0,1 0 33 0 0,-3 3 86 0 0,1-1 60 0 0,1 0 50 0 0,-8 11 576 0 0,7-8-479 0 0,0-1-87 0 0,2-3-152 0 0,0-1-42 0 0,14 12 173 0 0,-4-6-140 0 0,0-3 32 0 0,-6-4-4 0 0,-1 0-6 0 0,25 17 10 0 0,-16-8 12 0 0,-10-9-84 0 0,0-1 1 0 0,1 1-1 0 0,-1-1 1 0 0,1 1-1 0 0,-1-1 1 0 0,0 1-1 0 0,1-1 1 0 0,-1 1-1 0 0,1-1 1 0 0,-1 0-1 0 0,1 1 1 0 0,0-1-1 0 0,-1 0 1 0 0,1 1-1 0 0,-1-1 1 0 0,1 0-1 0 0,0 0-2 0 0,0 1 56 0 0,1 0 22 0 0,9 9 42 0 0,-2-2 8 0 0,-8-7-8 0 0,0 1 18 0 0,0 0-51 0 0,7 7 55 0 0,-4-7-39 0 0,-3-1 0 0 0,1 0 44 0 0,-2-1-36 0 0,0 1-34 0 0,1 0-19 0 0,0 2-12 0 0,1 2 8 0 0,-1-3 24 0 0,-1 0 38 0 0,0-1 64 0 0,-6 8 187 0 0,0-2-154 0 0,1-1-34 0 0,-1 1 159 0 0,1 0-110 0 0,0 2-57 0 0,-1-4-113 0 0,-2-1-38 0 0,5-3 56 0 0,-4 7-16 0 0,4-5 24 0 0,2-2 11 0 0,-1 1-100 0 0,0 0 33 0 0,-6 4 44 0 0,-1 2-57 0 0,8-7-14 0 0,0 0-1 0 0,0 0 0 0 0,0-1 0 0 0,0 1 0 0 0,0 0 0 0 0,0-1 0 0 0,0 1 0 0 0,-1 0 0 0 0,1-1 0 0 0,0 1 0 0 0,0-1 0 0 0,0 0 0 0 0,-1 1 0 0 0,1-1 1 0 0,0 0-1 0 0,0 0 0 0 0,-1 0 0 0 0,-26 6-22 0 0,28-6-142 0 0,-1 0 107 0 0,1 0 71 0 0,0 0 42 0 0,-2 1 218 0 0,1-1-210 0 0,0 1-96 0 0,1-1-34 0 0,0 0-43 0 0,-1 0-27 0 0,1 0-43 0 0,0 1-45 0 0,0-1-50 0 0,-1 0-54 0 0,1 0-58 0 0,0 0-63 0 0,0 0-65 0 0,0 0 115 0 0,0 0-57 0 0,0 0-52 0 0,0 0-45 0 0,0 0-161 0 0,0 0-45 0 0,0 0-195 0 0,0 0-524 0 0</inkml:trace>
  <inkml:trace contextRef="#ctx0" brushRef="#br2" timeOffset="289">12983 5613 8432 0 0,'0'0'190'0'0,"0"0"28"0"0,0 0 10 0 0,0 0-8 0 0,0 0-96 0 0,0 0-42 0 0,0 0-8 0 0,0 0 23 0 0,0 0 107 0 0,0 0 48 0 0,0 0 11 0 0,0 0 15 0 0,0 0 64 0 0,0 0 30 0 0,0 0 4 0 0,0 0 2 0 0,0 0-174 0 0,0 0-55 0 0,0 0-47 0 0,0 0-39 0 0,1 0-25 0 0,1-1-86 0 0,-1 1 82 0 0,-1 0 59 0 0,1-1 87 0 0,0 1 109 0 0,-1 0-97 0 0,0 0 35 0 0,0-1 39 0 0,1 1 41 0 0,2-3 34 0 0,1-1 50 0 0,4-3 408 0 0,-3 2-316 0 0,-1 0-160 0 0,0-1-108 0 0,-1-1 138 0 0,-1-1-62 0 0,0 1-56 0 0,0-2-46 0 0,-1-1-13 0 0,-1-1-42 0 0,-1-21 148 0 0,1 21-167 0 0,0 0 35 0 0,0-1-44 0 0,-1-1 48 0 0,0-2 75 0 0,0-8 160 0 0,-1 0-9 0 0,2 8-174 0 0,-1 2-84 0 0,1 0-58 0 0,1-33 253 0 0,3-2-317 0 0,2-14 157 0 0,-1 17-101 0 0,-1 0-68 0 0,-1 18 48 0 0,4-16-36 0 0,-3 19 88 0 0,2-21-88 0 0,-5 34 31 0 0,1-1 1 0 0,0 1-1 0 0,2-3-31 0 0,2-10 52 0 0,-2 7-49 0 0,10-23 74 0 0,-9 28-89 0 0,0 1-40 0 0,2-1 22 0 0,-4 6 70 0 0,0 0 0 0 0,0 1-1 0 0,1-1 1 0 0,4-3-40 0 0,3-2 9 0 0,-7 6-5 0 0,-3 3-13 0 0,2 0-39 0 0,1 0 32 0 0,1 1-1 0 0,0 0 1 0 0,0 0 0 0 0,0 0 0 0 0,2 0 16 0 0,3 0 6 0 0,3 2-65 0 0,-10-1 59 0 0,1 0-1 0 0,0 0 1 0 0,0 0-1 0 0,0 0 0 0 0,0-1 1 0 0,0 1-1 0 0,0-1 1 0 0,0 0-1 0 0,0 0 1 0 0,-1 0 1 0 0,1 0 0 0 0,-1 0-1 0 0,1 0 1 0 0,-1 1 0 0 0,1 0-1 0 0,-1-1 1 0 0,1 1 0 0 0,3 1-1 0 0,7-1-13 0 0,-1-2-33 0 0,17-3-78 0 0,19 1-219 0 0,-19 2 126 0 0,-25 2 117 0 0,0-1 34 0 0,11 0-58 0 0,-8 0 11 0 0,-3 0 19 0 0,-1 1-34 0 0,2-1-110 0 0,0 1-94 0 0,-2-1-29 0 0,1 1-88 0 0,0 0-99 0 0,0 0-110 0 0,-3 0 225 0 0,-1 0-62 0 0,0 0-53 0 0,0 0-48 0 0,1 0-171 0 0,-1 0-48 0 0,1 0-207 0 0,1 0-561 0 0</inkml:trace>
  <inkml:trace contextRef="#ctx0" brushRef="#br2" timeOffset="290">13208 5519 4952 0 0,'0'0'108'0'0,"0"0"17"0"0,0 0 11 0 0,0 0-34 0 0,0 0-59 0 0,-3 0-73 0 0,2 0 59 0 0,0 0 22 0 0,0 0 35 0 0,1 0 41 0 0,-1-1 49 0 0,0 0-218 0 0,-1 0 64 0 0,1 0 54 0 0,-1 0 47 0 0,0-1 59 0 0,0 1 36 0 0,-5-2 591 0 0,4 3-490 0 0,-1-1-25 0 0,3 1 88 0 0,1 0 2 0 0,0 0-16 0 0,0 0-35 0 0,-2 2 544 0 0,1-2-617 0 0,0 1-98 0 0,0-1-68 0 0,0 1-81 0 0,0-1-100 0 0,-4 2 172 0 0,3 1 80 0 0,1 0 26 0 0,-2 1 76 0 0,-6 4 369 0 0,0 1-41 0 0,2-4-232 0 0,1 0-33 0 0,-6 4 119 0 0,7-4-273 0 0,-1 0-36 0 0,-18 13 317 0 0,-3-2-91 0 0,20-12-250 0 0,0 0 0 0 0,0-1 1 0 0,0 0-1 0 0,-2 0-116 0 0,-3 0 230 0 0,-3 0 91 0 0,7-2-126 0 0,-1 1 55 0 0,0 0 91 0 0,-12 0 521 0 0,7-3-393 0 0,7 0-400 0 0,-18-5 406 0 0,14 0-337 0 0,9 5-128 0 0,-4-2 77 0 0,0-1 70 0 0,0 0 96 0 0,-2-3 184 0 0,3 2-267 0 0,0 1-56 0 0,-3-3-26 0 0,0 1-63 0 0,-8-8-12 0 0,11 9 29 0 0,0 0 44 0 0,-9-9 97 0 0,1-2-50 0 0,-5-5-30 0 0,-1 1-71 0 0,0 2-62 0 0,-1 3-55 0 0,19 15-189 0 0,1 0 85 0 0,-1 0 73 0 0,1-1 66 0 0,0 1 51 0 0,-1 0 34 0 0,0 0 115 0 0,-1-1 608 0 0,1 1-643 0 0,1 0-49 0 0,-1 0-66 0 0,1 0-83 0 0,-1 0-99 0 0,1 0-115 0 0,-1 0-77 0 0,1 0-117 0 0,0 0 200 0 0,0 0-34 0 0,0 0-35 0 0,0 0-35 0 0,0 0-38 0 0,0 0-38 0 0,0 0-40 0 0,-1 0-42 0 0,1 0-43 0 0,0 0-44 0 0,0-1-46 0 0,0 1-48 0 0,0 0 721 0 0,0 0-2273 0 0,0 0-1290 0 0</inkml:trace>
  <inkml:trace contextRef="#ctx0" brushRef="#br2" timeOffset="291">14139 4597 6000 0 0,'0'0'174'0'0,"0"0"-46"0"0,0 0-13 0 0,0 0 294 0 0,-1-1-56 0 0,1 0-47 0 0,-1-1-43 0 0,0 0 7 0 0,1 0-39 0 0,-3-3 332 0 0,-2-3 335 0 0,2 5-431 0 0,1 0-91 0 0,-1 1-199 0 0,0 1-77 0 0,2 0 210 0 0,-1 0-87 0 0,1-1-13 0 0,-1-1-101 0 0,-1 0 1 0 0,1 1 24 0 0,-12-6 519 0 0,6 3-309 0 0,-1 0-48 0 0,0 2-61 0 0,-1 1-73 0 0,-7 0 88 0 0,-9-2 38 0 0,-11-1 110 0 0,25 4-231 0 0,0 0 35 0 0,1 1-1 0 0,1 0 38 0 0,-1 0 44 0 0,1 1 49 0 0,1 1-287 0 0,8-1-16 0 0,-1 0 1 0 0,0 0-1 0 0,0 0 0 0 0,1 1 0 0 0,-1-1 1 0 0,1 0-1 0 0,-1 1 0 0 0,0 0-29 0 0,-1 2 23 0 0,1-1-59 0 0,-3 11 90 0 0,4-11-54 0 0,0 1 0 0 0,0-1 0 0 0,0 1 0 0 0,1-1 0 0 0,-1 1 0 0 0,1 0 0 0 0,0 2 0 0 0,0 0 0 0 0,0 1 0 0 0,1-1 0 0 0,0 0 0 0 0,0 0 0 0 0,0 0 0 0 0,1 1 0 0 0,1 3 0 0 0,0-2 0 0 0,-1 0 0 0 0,0 0 0 0 0,-1 0 0 0 0,0 1 0 0 0,4 20 0 0 0,1-7 4 0 0,6 28-10 0 0,-2-16 74 0 0,-4-10-11 0 0,-2-8-8 0 0,-1-5-45 0 0,3 7-15 0 0,1 11 36 0 0,6 15 24 0 0,-4-12-43 0 0,-4-15-36 0 0,-3-8-4 0 0,-2-9-68 0 0,0 1 40 0 0,0-1 30 0 0,0 1 60 0 0,0 0 175 0 0,0-1-198 0 0,0 1-52 0 0,0-1-73 0 0,0 1-89 0 0,0-1-106 0 0,0 0 111 0 0,0 0-32 0 0,0 1-261 0 0,0-1-118 0 0,0 0 256 0 0,0 0-51 0 0,0 0-45 0 0,0 0-40 0 0,0 0-143 0 0,0 0-39 0 0,0 0-174 0 0,0 0-466 0 0</inkml:trace>
  <inkml:trace contextRef="#ctx0" brushRef="#br2" timeOffset="292">13629 4867 10224 0 0,'0'0'230'0'0,"0"0"-17"0"0,0-1-99 0 0,1 0-67 0 0,0-1-9 0 0,0 1 69 0 0,-1 0 33 0 0,1 1 80 0 0,9-7-216 0 0,-5 6 9 0 0,0-1-1 0 0,-1 1 1 0 0,1 0 0 0 0,0 1 0 0 0,1-1-13 0 0,1 0 7 0 0,16-1-2 0 0,0 0 58 0 0,46 1 256 0 0,-33 1-219 0 0,-18-1-103 0 0,0 0-49 0 0,6 0 47 0 0,22-2 8 0 0,-15 0-88 0 0,-6-1-101 0 0,1 2 73 0 0,15-3 40 0 0,-26 3 74 0 0,0-1 1 0 0,15-5-2 0 0,-22 6-29 0 0,0 0 39 0 0,3 0 41 0 0,5 0 71 0 0,4-1 40 0 0,-7 1-108 0 0,-12 1-156 0 0,-1 1-5 0 0,0 0 42 0 0,-1 0 82 0 0,-4 1 52 0 0,-11 8 187 0 0,11-6-188 0 0,0 0-1 0 0,1-1 1 0 0,-1 0-1 0 0,0 0 1 0 0,-1 0-68 0 0,-1 1 112 0 0,-1 0 1 0 0,1 0-1 0 0,-1 1 1 0 0,1 0-113 0 0,-10 6 160 0 0,5-3-92 0 0,1 1 3 0 0,0 1 67 0 0,1 1 57 0 0,1 0 45 0 0,4-5-82 0 0,-1 4 6 0 0,2 1-42 0 0,3-9-107 0 0,1 1 1 0 0,0 0-1 0 0,-1-1 1 0 0,1 1-1 0 0,0 0 1 0 0,0-1-1 0 0,0 1 1 0 0,0 0-1 0 0,1 1-15 0 0,5 12 42 0 0,-5-13-43 0 0,0-1 1 0 0,1 1 0 0 0,-1-1 0 0 0,0 1 0 0 0,1-1 0 0 0,-1 0-1 0 0,1 0 1 0 0,0 1 0 0 0,-1-1 0 0 0,1 0 0 0 0,0 0 0 0 0,0-1 0 0 0,-1 1-1 0 0,1 0 1 0 0,0-1 0 0 0,0 1 0 0 0,0-1 0 0 0,0 1 0 0 0,1-1 0 0 0,-2 0 0 0 0,6 1 26 0 0,1 0 1 0 0,-1-1 0 0 0,0 0-1 0 0,1 0 1 0 0,2-1-27 0 0,5-2 5 0 0,3 0-8 0 0,-1 0 1 0 0,0-1-1 0 0,0-1 1 0 0,14-6 2 0 0,-7 1-86 0 0,-16 6 35 0 0,1 1-1 0 0,-1-1 1 0 0,5-4 51 0 0,-9 6-7 0 0,0-1 1 0 0,0-1 0 0 0,-1 1-1 0 0,1 0 1 0 0,0-2 6 0 0,2-4 23 0 0,-6 0-64 0 0,-3 0-59 0 0,-2 1-56 0 0,-1-2-130 0 0,1 3 122 0 0,-7 1 70 0 0,1 2 28 0 0,5 0-26 0 0,-3-3 29 0 0,-8 2 50 0 0,7 3-7 0 0,-2 1-38 0 0,3 0-12 0 0,-1 0-34 0 0,19 4 50 0 0,7 5-142 0 0,7 3-122 0 0,-18-10 108 0 0,-1 0 109 0 0,1 0 76 0 0,7 0 79 0 0,-7 0-80 0 0,-2-1-38 0 0,1 1-50 0 0,-1-1-63 0 0,1 0-75 0 0,-2 0 20 0 0,0 1-49 0 0,1-1-52 0 0,-1 0-58 0 0,1 0-61 0 0,-1 0-66 0 0,0 0-70 0 0,1 0-74 0 0,0 0-639 0 0,1 0-730 0 0</inkml:trace>
  <inkml:trace contextRef="#ctx0" brushRef="#br2" timeOffset="293">14440 4899 6104 0 0,'0'0'133'0'0,"0"0"23"0"0,0 0 12 0 0,0 2-23 0 0,0 0-77 0 0,0 17 498 0 0,2 0 224 0 0,4-4-2 0 0,3-4-226 0 0,-7-7-465 0 0,3 2 133 0 0,10 9 513 0 0,-6-10-457 0 0,-5-3 17 0 0,-1-1-126 0 0,-1 0-34 0 0,2 1 54 0 0,0 0-77 0 0,7 3-67 0 0,3 2-16 0 0,-12-7-17 0 0,0 1 0 0 0,0 0 0 0 0,0 0-1 0 0,0-1 1 0 0,0 1 0 0 0,0-1 0 0 0,0 0-1 0 0,0 0 1 0 0,1 1-20 0 0,12-2 67 0 0,6-3-66 0 0,-4 0-72 0 0,2-3 72 0 0,-8 2 58 0 0,-2-2 60 0 0,15-14-107 0 0,-16 11 14 0 0,-6 6-2 0 0,0 1 0 0 0,0-1 0 0 0,0 0 0 0 0,0 0 0 0 0,-1 1 0 0 0,1-1 0 0 0,-1 0 0 0 0,0-2-24 0 0,1-11 38 0 0,-2 14-35 0 0,4-19 56 0 0,-2 16-57 0 0,1 0-2 0 0,0 1 16 0 0,-3 8 69 0 0,1 2-35 0 0,-1 7-9 0 0,0-4-36 0 0,4 18 62 0 0,-3-17-65 0 0,7 19 52 0 0,-5-22-54 0 0,13 16 0 0 0,-8-15 25 0 0,-1-4 70 0 0,-3-1-23 0 0,6 1-368 0 0,-2-5-48 0 0,-6 2 274 0 0,-1-1 0 0 0,0 0 0 0 0,1-1 0 0 0,-1 1 0 0 0,0 0 0 0 0,0 0 0 0 0,0 0 0 0 0,0-1 0 0 0,0 1 1 0 0,0-1-1 0 0,0 1 70 0 0,10-24-915 0 0,-9 17 649 0 0,-1 2 32 0 0,0 1 154 0 0,1 0-38 0 0,4-12-375 0 0,-3 10 309 0 0,0-1 55 0 0,-2 5 117 0 0,3-6 32 0 0,1 0 37 0 0,3-2 48 0 0,6-5 99 0 0,-11 13-154 0 0,0 0 1 0 0,0 1-1 0 0,0-1 1 0 0,0 1-1 0 0,1 0 1 0 0,-1 0-1 0 0,2-1-50 0 0,-3 2 20 0 0,1 0-1 0 0,-1 1 1 0 0,0-1-1 0 0,0 1 1 0 0,0-1 0 0 0,0 1-1 0 0,0 0 1 0 0,2 0-20 0 0,1 0 198 0 0,1 1 91 0 0,0 1 54 0 0,5 5 519 0 0,-5-1-416 0 0,-3-2-276 0 0,-1-1-54 0 0,0 1-66 0 0,0 1-76 0 0,2 2 116 0 0,2 2 1 0 0,2 4 17 0 0,-5-2 4 0 0,2 12 131 0 0,1 0 105 0 0,-3-12-158 0 0,8 15 441 0 0,-8-20-494 0 0,0 1-55 0 0,-2-6-2 0 0,-1 0-14 0 0,3 4-52 0 0,0-2-31 0 0,-1-1-45 0 0,-1-1-66 0 0,-1-1-143 0 0,1 0 59 0 0,0 0 40 0 0,0 0-79 0 0,0 0 136 0 0,2 0-255 0 0,-2 0 219 0 0,-1 0-53 0 0,2-1-139 0 0,-1 1 26 0 0,0 0-44 0 0,-1 0-38 0 0,1-1-35 0 0,1 1-124 0 0,-1 0-33 0 0,2-2-1301 0 0</inkml:trace>
  <inkml:trace contextRef="#ctx0" brushRef="#br2" timeOffset="294">15315 4804 11312 0 0,'0'0'256'0'0,"0"0"-11"0"0,-1 0-103 0 0,1 0-67 0 0,-4 0-6 0 0,2 0 1 0 0,-10 1 123 0 0,-1 3-67 0 0,-6 4-37 0 0,0 4-82 0 0,-15 16-68 0 0,24-18 64 0 0,1-1 33 0 0,-11 16 18 0 0,8-9-54 0 0,9-12 0 0 0,1 0 0 0 0,-1 1 0 0 0,0-1 0 0 0,1 1 0 0 0,0-1 0 0 0,0 1 0 0 0,0 0 0 0 0,1 0 0 0 0,0 0 0 0 0,-1 5 0 0 0,3-3 0 0 0,-1-6 1 0 0,0-1 0 0 0,0 1 1 0 0,0 0-1 0 0,0 0 1 0 0,0-1-1 0 0,1 1 1 0 0,-1 0-1 0 0,0-1 0 0 0,1 1 1 0 0,-1 0-1 0 0,1-1 1 0 0,-1 1-1 0 0,0 0 0 0 0,1-1 1 0 0,-1 1-1 0 0,1-1 1 0 0,0 1-1 0 0,-1-1 1 0 0,1 1-1 0 0,-1-1 0 0 0,1 1 1 0 0,0-1-1 0 0,-1 0 1 0 0,1 1-1 0 0,0-1 0 0 0,-1 0 1 0 0,1 0-1 0 0,0 1 1 0 0,0-1-1 0 0,-1 0 0 0 0,2 0-1 0 0,1 1 23 0 0,0 0-22 0 0,0 1 0 0 0,0-1 0 0 0,0 0 0 0 0,1 0 0 0 0,-1 0 0 0 0,0-1 0 0 0,1 1 0 0 0,-1-1 0 0 0,1 0 0 0 0,-1 0 0 0 0,0 0 0 0 0,1 0 0 0 0,2-1-1 0 0,0 0 0 0 0,0 0 0 0 0,1-1 1 0 0,-1 0-1 0 0,0 0 0 0 0,0-1 1 0 0,-1 0-1 0 0,4-2 0 0 0,-1 1 0 0 0,0-1 0 0 0,0-1-1 0 0,-1 0 1 0 0,0 0 0 0 0,-1 0 0 0 0,1-1 0 0 0,-1 1 0 0 0,0-2 0 0 0,-1 1 0 0 0,4-7 0 0 0,5-15 97 0 0,-3-1-50 0 0,-5 11-40 0 0,-1-1 0 0 0,-1 0-1 0 0,1-14-6 0 0,-2-14 54 0 0,-2 24 11 0 0,-1 1 34 0 0,-2-9 103 0 0,0 1 94 0 0,0 20-82 0 0,-1 0 76 0 0,-2 0 79 0 0,0 2 78 0 0,5 8-203 0 0,-2 0-41 0 0,-1 2-63 0 0,-1 2-53 0 0,1-1-42 0 0,2-1-31 0 0,-2 3-12 0 0,-1 1 0 0 0,1 1 0 0 0,0-1 1 0 0,0 0-1 0 0,0 2-2 0 0,0 2-8 0 0,-1 0 0 0 0,2 1 0 0 0,-1-1 0 0 0,0 10 8 0 0,0 9-16 0 0,2 1-1 0 0,1 10 17 0 0,0-28 9 0 0,0 14-7 0 0,2 0 0 0 0,0-1 0 0 0,2 1 0 0 0,1-1 0 0 0,1 1 0 0 0,9 22-2 0 0,-12-40-43 0 0,0 0 60 0 0,17 22 326 0 0,-13-21-337 0 0,-4-3-52 0 0,1-2-41 0 0,2 3-122 0 0,-1 0-118 0 0,-2-4 114 0 0,0 1-36 0 0,-1 0-39 0 0,1-1-42 0 0,-2-1-16 0 0,0 0-53 0 0,0 0-46 0 0,0 0-40 0 0,0 0-143 0 0,0 0-40 0 0,1 0-172 0 0,0 1-463 0 0</inkml:trace>
  <inkml:trace contextRef="#ctx0" brushRef="#br2" timeOffset="295">16014 4522 7920 0 0,'0'0'174'0'0,"-1"0"-2"0"0,1 0-73 0 0,0-1-47 0 0,-2-2-4 0 0,2 1 0 0 0,-1 2 170 0 0,1-1-62 0 0,0 0-57 0 0,0 0-49 0 0,0 0-44 0 0,-1-1-43 0 0,1 0-96 0 0,-1-5-278 0 0,1 5 325 0 0,0 0 48 0 0,-1 0 58 0 0,1 0 65 0 0,0 0 76 0 0,0 0 89 0 0,0 0 57 0 0,0 1 89 0 0,0-1 98 0 0,0 0 105 0 0,-1 1 115 0 0,1-1 122 0 0,0 2-368 0 0,0-1 33 0 0,0 0 35 0 0,0 1 37 0 0,1 2-429 0 0,3 4-49 0 0,2 3 9 0 0,-2 9 43 0 0,-2 2-41 0 0,-2 0-40 0 0,0-1-39 0 0,0-7-29 0 0,0 35 51 0 0,-2 23-33 0 0,0 48-21 0 0,4-89 1 0 0,0-5 41 0 0,-2-3 59 0 0,0-20-19 0 0,0-1 23 0 0,2 0-16 0 0,5-4-59 0 0,1-1-43 0 0,2-4-44 0 0,3-6-75 0 0,-1-1 7 0 0,-4 5 79 0 0,-3 2 49 0 0,0 1 47 0 0,2-5-96 0 0,32-49-106 0 0,-34 54 130 0 0,1 1 0 0 0,0 0 0 0 0,0 1 0 0 0,0-1 0 0 0,1 1 0 0 0,5-4 27 0 0,-10 9-7 0 0,-1 0-1 0 0,0 0 1 0 0,1 1 0 0 0,-1-1-1 0 0,0 0 1 0 0,1 1 0 0 0,-1-1-1 0 0,1 0 1 0 0,-1 1-1 0 0,1 0 1 0 0,0-1 0 0 0,-1 1-1 0 0,1 0 1 0 0,-1 0 0 0 0,1 0-1 0 0,1 0 8 0 0,-2 0-2 0 0,0 1-1 0 0,1-1 0 0 0,-1 1 1 0 0,0-1-1 0 0,0 1 1 0 0,0-1-1 0 0,0 1 1 0 0,0 0-1 0 0,1-1 0 0 0,-1 1 1 0 0,0 0-1 0 0,-1 0 1 0 0,1 0-1 0 0,0 0 0 0 0,0 0 1 0 0,0 0 2 0 0,10 19 21 0 0,-5-1 49 0 0,-4-12-45 0 0,-1 0 0 0 0,1 1-1 0 0,-2-1 1 0 0,1 0 0 0 0,-1 3-25 0 0,-3 9 22 0 0,0-6 1 0 0,-2 2 50 0 0,4-11-39 0 0,-1 0-1 0 0,1 0 1 0 0,-1-1-1 0 0,0 1 0 0 0,0 0 1 0 0,0-1-1 0 0,-2 2-33 0 0,2-3 13 0 0,1 0-1 0 0,-1 0 0 0 0,0 0 0 0 0,0 0 0 0 0,0-1 0 0 0,-1 1 1 0 0,0 0-13 0 0,-2 0 31 0 0,1 0 1 0 0,0 0-1 0 0,0 0 1 0 0,-1-1-1 0 0,1 0 1 0 0,0 0-1 0 0,-1 0 1 0 0,1-1-1 0 0,-4 1-31 0 0,-41-3 319 0 0,35 0-228 0 0,11 2-236 0 0,-1-1 43 0 0,-2 0 3 0 0,-1-1 105 0 0,-9-3 136 0 0,10 2-168 0 0,2 1-59 0 0,0 0-76 0 0,0-1-93 0 0,0 1-109 0 0,2 0 27 0 0,-1 0-70 0 0,1-1-77 0 0,0 1-83 0 0,-1 0-89 0 0,1 0-95 0 0,1-1-101 0 0,-1 1-108 0 0,0-1-697 0 0,-3 0-928 0 0</inkml:trace>
  <inkml:trace contextRef="#ctx0" brushRef="#br2" timeOffset="296">16417 4628 10856 0 0,'0'0'241'0'0,"0"0"38"0"0,0 0 14 0 0,0 0-155 0 0,0 1-34 0 0,-1 0 18 0 0,-1 0-86 0 0,-2 4-84 0 0,2-3 75 0 0,-3 4-33 0 0,0 1 46 0 0,-9 25 316 0 0,12-25-332 0 0,-1 0-52 0 0,2-5 71 0 0,-1 2-22 0 0,1-3 33 0 0,1-1 15 0 0,3-1 22 0 0,8-3-53 0 0,-9 3 4 0 0,1-1-37 0 0,0 0 1 0 0,0 1 0 0 0,-1-1 0 0 0,1 0 0 0 0,-1-1 0 0 0,1 1-1 0 0,-1 0 1 0 0,0-1 0 0 0,1 0 0 0 0,-1 1 0 0 0,-1-1-1 0 0,1 0 1 0 0,0-1-6 0 0,12-24 41 0 0,-7 8-61 0 0,0 2-54 0 0,0 3-71 0 0,0 2 123 0 0,12-19-91 0 0,-10 17 96 0 0,-7 15-55 0 0,1 2 39 0 0,6 4 13 0 0,-9-6 14 0 0,7 9-78 0 0,0 1 51 0 0,-1 4 46 0 0,3 9 74 0 0,-2-4 20 0 0,14 40-130 0 0,7 31-95 0 0,-8-25 42 0 0,-6-23 57 0 0,9 35 19 0 0,-8-30 36 0 0,-9-24 26 0 0,0 0 0 0 0,-2 1 0 0 0,1 16-62 0 0,-3 2 26 0 0,-2-29 4 0 0,-1 1 1 0 0,-2 8-31 0 0,2-12 34 0 0,-1-1 1 0 0,-1 1 0 0 0,0-1 0 0 0,0 0 0 0 0,-1 0 0 0 0,0 0 0 0 0,0 0-35 0 0,2-6 18 0 0,0 1 1 0 0,-1 0 0 0 0,1-1 0 0 0,-1 0 0 0 0,0 1 0 0 0,0-1-1 0 0,0 0 1 0 0,0-1 0 0 0,0 1 0 0 0,-1 0 0 0 0,1-1-1 0 0,-1 0 1 0 0,0 0 0 0 0,0 0 0 0 0,-2 1-19 0 0,2-2 12 0 0,0 0-1 0 0,0 0 1 0 0,0 0 0 0 0,-1-1-1 0 0,1 1 1 0 0,0-1 0 0 0,0 0-1 0 0,-1 0 1 0 0,1-1 0 0 0,0 1 0 0 0,-3-2-12 0 0,-8-2 186 0 0,0-1 49 0 0,1-2 44 0 0,0 0 36 0 0,-2-4 104 0 0,1-1 33 0 0,9 5-164 0 0,-1 1 1 0 0,1-1 0 0 0,1 0 0 0 0,-1-1 0 0 0,0-1-289 0 0,-8-16 704 0 0,5-2-60 0 0,5 9-266 0 0,2-1-56 0 0,2 4-102 0 0,2-1-52 0 0,1 0-58 0 0,2 1-64 0 0,3-4-79 0 0,2 3 60 0 0,-6 9 16 0 0,1 1-1 0 0,0 0 0 0 0,0 0 1 0 0,0 0-1 0 0,1 1 1 0 0,3-3-43 0 0,12-7 57 0 0,-8 8-75 0 0,0 0-52 0 0,1 1-65 0 0,1 0-77 0 0,-1 1-90 0 0,1 1-102 0 0,1-1-113 0 0,-9 3 211 0 0,1 0-32 0 0,15-4-728 0 0</inkml:trace>
  <inkml:trace contextRef="#ctx0" brushRef="#br2" timeOffset="297">16279 4724 1792 0 0,'0'0'67'0'0,"0"0"6"0"0,0 0 37 0 0,0 0 105 0 0,0 0 192 0 0,0 0 10 0 0,0 0-486 0 0,0 0 54 0 0,0-1 50 0 0,0 1 46 0 0,0-1 44 0 0,1 0 39 0 0,0 0 268 0 0,-1-1 103 0 0,1 0 83 0 0,0-1 42 0 0,2-2 949 0 0,-2 3-687 0 0,0 1-499 0 0,-1 0-46 0 0,1 0-55 0 0,-1 1-65 0 0,2-2-173 0 0,0 0 144 0 0,0 0 93 0 0,0-1 114 0 0,3-4 678 0 0,-4 4-755 0 0,0 2-140 0 0,-1 1-193 0 0,0 0 0 0 0,0-1-1 0 0,0 1 1 0 0,0-1 0 0 0,0 1-1 0 0,0 0 1 0 0,0-1 0 0 0,0 1-1 0 0,0 0 1 0 0,0-1 0 0 0,0 1-1 0 0,0 0 1 0 0,1-1 0 0 0,-1 1-1 0 0,0 0 1 0 0,0-1 0 0 0,0 1 0 0 0,0 0-1 0 0,1 0 1 0 0,-1-1 0 0 0,0 1-1 0 0,0 0 1 0 0,1 0 0 0 0,-1-1-1 0 0,0 1 1 0 0,1 0 0 0 0,-1 0-1 0 0,0 0 1 0 0,1-1 0 0 0,-1 1-25 0 0,7-4 328 0 0,-4 3-204 0 0,0-1-39 0 0,-1 2-50 0 0,-1-1-38 0 0,-1 1 20 0 0,2-3 0 0 0,1 2 15 0 0,3 0 46 0 0,1 4-65 0 0,-5-2 4 0 0,0 0 0 0 0,0 1 0 0 0,0-1 0 0 0,0 1 0 0 0,-1 0 0 0 0,1 0 0 0 0,1 1-17 0 0,0 3 10 0 0,0-1-34 0 0,-2 0-30 0 0,1 0-39 0 0,-1 0-46 0 0,0 1-52 0 0,0 1-77 0 0,0 0-76 0 0,2 1-125 0 0</inkml:trace>
  <inkml:trace contextRef="#ctx0" brushRef="#br2" timeOffset="298">21636 5321 12096 0 0,'0'0'273'0'0,"0"0"40"0"0,0 0 21 0 0,0 0-143 0 0,0 0-92 0 0,0 0 32 0 0,0 0 45 0 0,0 0 43 0 0,0 0 5 0 0,0 0-27 0 0,0 0-106 0 0,0 0-599 0 0,0 0 68 0 0,1 0-191 0 0,2 2-695 0 0,-2-1 853 0 0,1-1-80 0 0,2 1-1116 0 0,1 1-947 0 0,-5-2 2416 0 0</inkml:trace>
  <inkml:trace contextRef="#ctx0" brushRef="#br2" timeOffset="299">17205 4522 9880 0 0,'0'0'290'0'0,"0"0"-3"0"0,1-1-189 0 0,1-4-85 0 0,-1 1-2 0 0,-1 1 31 0 0,0 3-42 0 0,0-1 87 0 0,0 1 99 0 0,0 0-314 0 0,1-1 88 0 0,-1 1 80 0 0,1 0 72 0 0,-1 0 15 0 0,0-1 34 0 0,1 0 245 0 0,0 1 93 0 0,-1-1 66 0 0,2-3 1550 0 0,-1 3-1496 0 0,-1 1-350 0 0,1-1-33 0 0,0 1 68 0 0,0 0-199 0 0,-1-1-36 0 0,1 1-40 0 0,0 0-41 0 0,0 0-45 0 0,-1 0-48 0 0,7 1 414 0 0,-1 0-33 0 0,3 0 17 0 0,-1 1-43 0 0,0-1-39 0 0,1 0-34 0 0,4 0 30 0 0,-1 1-57 0 0,13-1 27 0 0,-10-2-97 0 0,0 0-43 0 0,-5-1-35 0 0,-1 1 0 0 0,0-2 0 0 0,0 1 0 0 0,0-1-1 0 0,0 0 1 0 0,5-3-2 0 0,-11 4 8 0 0,0 1 2 0 0,0 0 0 0 0,-1-1 0 0 0,1 0 0 0 0,0 1 0 0 0,0-1 0 0 0,-1 0 0 0 0,1 0 0 0 0,-1-1 0 0 0,0 1 0 0 0,0 0 0 0 0,1-1 0 0 0,-1-1-10 0 0,-2 4 4 0 0,0-1 0 0 0,0 1 0 0 0,0 0 0 0 0,0-1 0 0 0,0 1 0 0 0,0-1 0 0 0,0 1 0 0 0,0 0 0 0 0,0-1 0 0 0,0 1 0 0 0,-1-1 0 0 0,1 1 0 0 0,0 0 0 0 0,0-1 0 0 0,-1 1 0 0 0,1 0 0 0 0,0-1 0 0 0,0 1 0 0 0,-1 0 0 0 0,1-1-1 0 0,0 1 1 0 0,-1 0 0 0 0,1 0 0 0 0,0-1 0 0 0,-1 1 0 0 0,1 0 0 0 0,-1 0-4 0 0,-10-6 10 0 0,1 6-10 0 0,0 1 0 0 0,0 0 0 0 0,0 1 0 0 0,0 0 0 0 0,0 0 0 0 0,0 1-1 0 0,-2 1 1 0 0,-5 4 59 0 0,1 1 62 0 0,7-3-110 0 0,1 1 104 0 0,1 1 66 0 0,6-6-108 0 0,-1 0 0 0 0,1 1-1 0 0,0-1 1 0 0,-1 0 0 0 0,1 1-1 0 0,0-1 1 0 0,0 2-73 0 0,-1 10 233 0 0,2-7-174 0 0,2 1-57 0 0,0 0-69 0 0,1 1-83 0 0,4 6 62 0 0,2 0 46 0 0,-1-4 43 0 0,0 0-1 0 0,1 0 1 0 0,0-1-1 0 0,1-1 0 0 0,2 2 0 0 0,-5-5-123 0 0,1 0 98 0 0,0-1 64 0 0,10 4 121 0 0,-6-5-148 0 0,-5-3-83 0 0,1 1-80 0 0,-2-2-52 0 0,0 1-81 0 0,1-1-91 0 0,-1 0-104 0 0,0-1-115 0 0,-2 1 251 0 0,-1-1-33 0 0,0 1-34 0 0,0-1-35 0 0,1 0-38 0 0,-1 0-37 0 0,10-1-1120 0 0</inkml:trace>
  <inkml:trace contextRef="#ctx0" brushRef="#br2" timeOffset="300">17813 4526 11280 0 0,'0'0'332'0'0,"0"0"-4"0"0,0 0-159 0 0,0 0-76 0 0,0 0 89 0 0,0 0 162 0 0,0 0 9 0 0,0 0-12 0 0,0 0-70 0 0,0 0-30 0 0,0 0-46 0 0,0 0-83 0 0,-1 2-55 0 0,-1 2-10 0 0,1-2 5 0 0,-8 11 345 0 0,-1 1-101 0 0,3-5-129 0 0,-1 1-39 0 0,-7 10 43 0 0,-14 18 40 0 0,17-21-80 0 0,-4 7-203 0 0,9-12 25 0 0,-1 0-55 0 0,3-5-12 0 0,-1 0-47 0 0,2-1-17 0 0,-1-1-46 0 0,1 0-49 0 0,-1-1-57 0 0,4-3-271 0 0,1-1 353 0 0,0 0 14 0 0,0 0-39 0 0,0 0-94 0 0,0 0-111 0 0,0 0-100 0 0,0 0 90 0 0,0 0-36 0 0,-1 0-606 0 0,-1 0-469 0 0,-1 0-894 0 0</inkml:trace>
  <inkml:trace contextRef="#ctx0" brushRef="#br2" timeOffset="301">17648 4624 6304 0 0,'0'0'141'0'0,"1"-1"73"0"0,0-2-96 0 0,1-7 35 0 0,-2 5-120 0 0,0 1 74 0 0,1 1 71 0 0,-1 0 63 0 0,1 0 58 0 0,0 1 52 0 0,0 1 45 0 0,1-1 41 0 0,0 1 329 0 0,0 1 63 0 0,7 4 1786 0 0,-7-2-1862 0 0,1 0-47 0 0,-1 0-64 0 0,1 1-83 0 0,-2-1-240 0 0,1 0-50 0 0,-1 0-55 0 0,1 0-61 0 0,-1-1-75 0 0,0 1-48 0 0,0-1-52 0 0,0 0-55 0 0,0 1-57 0 0,-1-1-61 0 0,1 0-65 0 0,-1 0-65 0 0,11 17 617 0 0,3-1-103 0 0,2-3-82 0 0,2-1-60 0 0,-9-8-45 0 0,-1-1 0 0 0,1 1 0 0 0,0-1 0 0 0,1-1 0 0 0,1 1-2 0 0,13 1 37 0 0,-16-4-192 0 0,14 0-136 0 0,-8-2 39 0 0,-6 0 50 0 0,-1-1-64 0 0,-1 0-77 0 0,1 0-93 0 0,2-3-193 0 0</inkml:trace>
  <inkml:trace contextRef="#ctx0" brushRef="#br2" timeOffset="302">17955 4485 9280 0 0,'0'0'268'0'0,"0"0"4"0"0,0 0-322 0 0,1 0 76 0 0,-1-1 63 0 0,1 0 51 0 0,1 0 245 0 0,3-2 363 0 0,-4 2-459 0 0,1 0-56 0 0,-1 1-93 0 0,2 0 80 0 0,1-1 47 0 0,6 1 724 0 0,-6 1-613 0 0,0 0-91 0 0,-2-1-195 0 0,-1 1-43 0 0,0-1 218 0 0,1 1-51 0 0,-1 1-45 0 0,0-1-39 0 0,1 1-18 0 0,-1 0-39 0 0,2 4 24 0 0,0-2-33 0 0,-2-2 32 0 0,5 8 129 0 0,-2 0-33 0 0,2 12 105 0 0,-4 1-99 0 0,-2 1-76 0 0,1 15-26 0 0,0-19-46 0 0,-1 1 1 0 0,-2 16-53 0 0,0 12 26 0 0,0 32 96 0 0,1-31-51 0 0,0-17-72 0 0,1-21 0 0 0,0 1-3 0 0,0 0-1 0 0,1-1 1 0 0,1 7 4 0 0,-2-19-222 0 0,0 1 68 0 0,1 0 61 0 0,-1-1 52 0 0,0 2 71 0 0,0-1 92 0 0,0 3 488 0 0,0-4-519 0 0,0 1-41 0 0,0 0-55 0 0,0 0-68 0 0,0-1-82 0 0,0 1-94 0 0,0-1-64 0 0,0 1-94 0 0,0-1-105 0 0,0 0-113 0 0,0 1-123 0 0,0-1 326 0 0,0 0-35 0 0,0 0-35 0 0,0 0-36 0 0,0 0-38 0 0,0 0-39 0 0,0 0-1251 0 0,0 0-1045 0 0</inkml:trace>
  <inkml:trace contextRef="#ctx0" brushRef="#br2" timeOffset="303">18023 4546 11672 0 0,'1'-1'178'0'0,"7"-8"325"0"0,-5 6-405 0 0,-1 1-61 0 0,5-4 10 0 0,1 1 81 0 0,2 2 106 0 0,8 0 209 0 0,0 4 9 0 0,-7 1-202 0 0,-2 1-101 0 0,-1-1-76 0 0,6 4 95 0 0,-2 2 43 0 0,-9-5-120 0 0,1 0-1 0 0,-1 1 1 0 0,0-1-1 0 0,0 1 1 0 0,0-1-1 0 0,0 1 1 0 0,-1 0-1 0 0,1 0 1 0 0,-1 1-91 0 0,6 14 324 0 0,-5 1-65 0 0,-2-10-169 0 0,-2 0-33 0 0,0-4-184 0 0,0 0 46 0 0,-1 0 40 0 0,0-1 33 0 0,-3 5 64 0 0,-12 10 195 0 0,11-14-212 0 0,-1-1-49 0 0,-1 0-91 0 0,4-2 5 0 0,0-1-35 0 0,-1 0-39 0 0,1 1-42 0 0,-1-1-47 0 0,0 0-50 0 0,1-1-54 0 0,-1 1-58 0 0,0 0-61 0 0,0-1-65 0 0,0 1-70 0 0,1-1-72 0 0,-1 0-78 0 0,0 0-79 0 0,0 1-830 0 0,-3 0-941 0 0,8-2 2477 0 0</inkml:trace>
  <inkml:trace contextRef="#ctx0" brushRef="#br2" timeOffset="304">18256 4681 10384 0 0,'0'0'301'0'0,"0"0"-165"0"0,0 0-32 0 0,1 0 20 0 0,-1 0-81 0 0,3 2-69 0 0,0-2 60 0 0,3 3-49 0 0,1-2 44 0 0,0 1 40 0 0,0-1 35 0 0,2 0 60 0 0,1 0 35 0 0,19-2 524 0 0,1-4 15 0 0,-12-1-349 0 0,-5 0-184 0 0,-7 2-157 0 0,0 1-41 0 0,10-15 210 0 0,-5-3-86 0 0,-4-2-75 0 0,-3 2-68 0 0,-4 7 47 0 0,0 9 8 0 0,-1 0 0 0 0,0 0 0 0 0,-1-1 1 0 0,1 1-1 0 0,-1 0 0 0 0,-2-3-43 0 0,-3-5 50 0 0,1 4-18 0 0,-1 1 56 0 0,-3 0 73 0 0,-5 0 147 0 0,-1 5 11 0 0,5 4-137 0 0,1 3-69 0 0,1 3-48 0 0,7-6-49 0 0,-1 1 1 0 0,1 0-1 0 0,0 0 1 0 0,1 0-1 0 0,-1 0 1 0 0,0 0 0 0 0,1 0-1 0 0,-1 0 1 0 0,1 1-1 0 0,0-1 1 0 0,-1 1 0 0 0,1-1-1 0 0,0 1 1 0 0,1-1-1 0 0,-1 1 1 0 0,0-1 0 0 0,1 1-1 0 0,-1 0 1 0 0,1 0-1 0 0,0 0-16 0 0,0 1 21 0 0,1 0-1 0 0,-1 0 1 0 0,1 0 0 0 0,0 0-1 0 0,1 0 1 0 0,-1 0-1 0 0,0 0 1 0 0,1 0 0 0 0,0-1-1 0 0,0 1 1 0 0,0-1-1 0 0,3 4-20 0 0,0 0 25 0 0,1-1-1 0 0,0 1 1 0 0,1-1-1 0 0,-1 0 1 0 0,1 0-1 0 0,1 0-24 0 0,-1-2 5 0 0,-1 1 0 0 0,1-1 0 0 0,0 0 0 0 0,1-1 0 0 0,-1 0 0 0 0,1 0-5 0 0,14 1-6 0 0,-12-4-48 0 0,0-2-48 0 0,2-3-129 0 0,-6 2 68 0 0,-1 0-38 0 0,2-2-105 0 0,-1-1-70 0 0,-1 0-75 0 0,0 0-82 0 0,0-2-88 0 0,-1 1-95 0 0,0-1-102 0 0,-1 0-107 0 0,-2 7 627 0 0,-1 0-35 0 0,1-2-423 0 0,0 1-273 0 0,0-3-651 0 0</inkml:trace>
  <inkml:trace contextRef="#ctx0" brushRef="#br2" timeOffset="305">18592 4471 8120 0 0,'0'0'182'0'0,"0"0"29"0"0,0 0 12 0 0,1 1-37 0 0,4 3-136 0 0,3 2-77 0 0,-3-1 73 0 0,-1 0 102 0 0,-2-3-20 0 0,-1 1 43 0 0,3 4 234 0 0,0-1-50 0 0,-1 0-45 0 0,0 0-42 0 0,1 2 7 0 0,0 0-44 0 0,1 4 51 0 0,1 1-54 0 0,-3-2-125 0 0,1 0 34 0 0,4 11 227 0 0,-4-8-93 0 0,1 0 35 0 0,4 13 400 0 0,3-2 104 0 0,2-1 77 0 0,-13-23-661 0 0,3 2 290 0 0,-4-2-384 0 0,1-1-49 0 0,-1-1-67 0 0,2-2-87 0 0,1-4-139 0 0,-1 0-35 0 0,2-7-327 0 0,-2-5-221 0 0,0-10-485 0 0,-2 17 698 0 0,1 0 37 0 0,0 1 179 0 0,0 0-80 0 0,7-25-1233 0 0,-4 22 1021 0 0,-1 7 372 0 0,0 0 48 0 0,1 0 57 0 0,-1 0 68 0 0,-2 6 156 0 0,-1 1 38 0 0,0 0 128 0 0,0 0-49 0 0,1 0-42 0 0,-1 0-36 0 0,1 0 7 0 0,1 0-4 0 0,-1 0-18 0 0,0 0 55 0 0,-1 0 121 0 0,1 1-74 0 0,-1-1 39 0 0,5 2 458 0 0,0 0-65 0 0,0 1-62 0 0,-1 0-57 0 0,0 1-54 0 0,0 0-49 0 0,0 1-45 0 0,-1-1-41 0 0,2 4 102 0 0,0 1-78 0 0,0 1-16 0 0,3 6 50 0 0,2 4 91 0 0,-3-7-62 0 0,-1-2-120 0 0,-1 0-88 0 0,-4-6-119 0 0,1-1-1 0 0,0 0 1 0 0,0 1-1 0 0,0-1 1 0 0,1 0 0 0 0,0 0-55 0 0,12 17 227 0 0,-14-20-188 0 0,-1-1-142 0 0,0 1-152 0 0,0-1 100 0 0,0 0 84 0 0,0 1 66 0 0,0-1 65 0 0,1 1 253 0 0,-1-1-227 0 0,0 0-78 0 0,1 0-34 0 0,-1 1-40 0 0,0-1-49 0 0,0 0-54 0 0,0 0-62 0 0,0 0-69 0 0,0 1-75 0 0,0-1 79 0 0,0 0-38 0 0,0 0-42 0 0,0 0-42 0 0,0 0-45 0 0,0 1-47 0 0,0-1-49 0 0,0 0-51 0 0,0 0-1367 0 0,0 0-1122 0 0</inkml:trace>
  <inkml:trace contextRef="#ctx0" brushRef="#br2" timeOffset="306">18851 4290 15120 0 0,'0'0'340'0'0,"0"0"50"0"0,0 0 25 0 0,0 0-174 0 0,0 0-115 0 0,0 0-35 0 0,0 1-53 0 0,1 19-251 0 0,0-10-3 0 0,1-2-54 0 0,-1-1-114 0 0,1 0-45 0 0,0 0-118 0 0,-2 1-3 0 0</inkml:trace>
  <inkml:trace contextRef="#ctx0" brushRef="#br2" timeOffset="307">19035 4474 11376 0 0,'0'0'256'0'0,"0"0"34"0"0,0 0-29 0 0,0 1-112 0 0,0 0-82 0 0,0 3-20 0 0,0-1 16 0 0,0 15 15 0 0,4 24 41 0 0,-2-29-42 0 0,1 0 44 0 0,1 2-13 0 0,0-1 33 0 0,0 0 37 0 0,1 0 39 0 0,0 1 41 0 0,0-1 46 0 0,0 0 47 0 0,1-1 52 0 0,-4-8-210 0 0,0-1-58 0 0,2 8 143 0 0,-3-9-164 0 0,1 1 44 0 0,-1-1 60 0 0,0 1 79 0 0,0-3-150 0 0,-1 3 245 0 0,0-4-277 0 0,0-2-110 0 0,-1-1-49 0 0,-3-30-197 0 0,2 12-4 0 0,1-1 0 0 0,2-18 245 0 0,3 10-234 0 0,3 1-72 0 0,3 2-100 0 0,-2 15 158 0 0,0 0-35 0 0,-4 7 194 0 0,-1 4 21 0 0,2 2-55 0 0,-3-1 145 0 0,0 1 1 0 0,0 0-1 0 0,0 1 1 0 0,-1-1-1 0 0,1 0 1 0 0,0 0 0 0 0,0 1-1 0 0,-1-1 1 0 0,1 1-1 0 0,-1 0 1 0 0,1-1 0 0 0,0 3-23 0 0,7 10 89 0 0,-3-1-40 0 0,13 35 176 0 0,-8-18-56 0 0,0-1 44 0 0,-1 2 66 0 0,-2 0 87 0 0,-7-28-188 0 0,2 5-7 0 0,1 2 53 0 0,-3-6-110 0 0,0-1 36 0 0,0 0 10 0 0,-1-1 36 0 0,0 0 44 0 0,-1 0 47 0 0,0-5-200 0 0,-3-4-84 0 0,2 3-3 0 0,-3-16-230 0 0,3 11 81 0 0,1 0 0 0 0,0 0 0 0 0,1 1 0 0 0,1-6 149 0 0,0 0-149 0 0,0-1 37 0 0,2 3-50 0 0,-1 6 53 0 0,0 1 0 0 0,0 0 0 0 0,1 0 0 0 0,2-5 109 0 0,8-7-203 0 0,-3 7 136 0 0,1 3 96 0 0,-1 5-202 0 0,0 2 86 0 0,4 5 83 0 0,1 3 100 0 0,9 16 173 0 0,-17-16-219 0 0,-1-1-47 0 0,-5-6-8 0 0,17 22 85 0 0,-1 0-37 0 0,-2 0-36 0 0,-1 1 1 0 0,0 3-8 0 0,-11-21-6 0 0,0-1-37 0 0,0 0-45 0 0,0 0-58 0 0,-1 1-72 0 0,0-1-83 0 0,1 4-145 0 0</inkml:trace>
  <inkml:trace contextRef="#ctx0" brushRef="#br2" timeOffset="308">19594 4600 13016 0 0,'0'0'297'0'0,"0"0"39"0"0,0 0 17 0 0,0 0-145 0 0,0 0-100 0 0,0 0-28 0 0,0 0-41 0 0,6 5-36 0 0,-5-5-6 0 0,0 1 0 0 0,0 0 0 0 0,0-1 0 0 0,1 1 0 0 0,-1-1 0 0 0,0 0 0 0 0,1 1 0 0 0,-1-1 0 0 0,0 0 0 0 0,0 0 0 0 0,1 0 0 0 0,-1 1 0 0 0,2-2 3 0 0,0 1-41 0 0,-1 0 39 0 0,0 0 1 0 0,0 0 0 0 0,-1 0 0 0 0,1 0 0 0 0,0-1 0 0 0,-1 1-1 0 0,1 0 1 0 0,0-1 0 0 0,-1 0 0 0 0,1 1 0 0 0,-1-1 0 0 0,1 0-1 0 0,1 0 2 0 0,2-2 0 0 0,4-2 8 0 0,-7 3 2 0 0,0 0 1 0 0,0 0 0 0 0,-1 0-1 0 0,1 0 1 0 0,0 0-1 0 0,-1 0 1 0 0,1-1-1 0 0,0 0-10 0 0,2-6 9 0 0,0 0-33 0 0,-1 0-47 0 0,0 0-60 0 0,0 1-88 0 0,-1 2 110 0 0,-1-1-36 0 0,0-19-426 0 0,-2 17 360 0 0,-1 4 171 0 0,0 3 19 0 0,1 1 39 0 0,-2-1 111 0 0,-1 1 83 0 0,-3 3 370 0 0,5-1-441 0 0,1 1-45 0 0,-6 8 687 0 0,0 1-117 0 0,1 0-109 0 0,2 1-100 0 0,0 0-91 0 0,2 0-81 0 0,0 1-73 0 0,2 0-64 0 0,-1 14 124 0 0,0-3-86 0 0,2 0-64 0 0,0-20-98 0 0,0 7 79 0 0,1 0 0 0 0,0 0 0 0 0,2 5-103 0 0,-3-13 25 0 0,0-1 0 0 0,0 1 1 0 0,0 0-1 0 0,1-1 0 0 0,-1 1 0 0 0,1-1 1 0 0,-1 1-1 0 0,1-1 0 0 0,0 0 0 0 0,0 0 0 0 0,0 0 1 0 0,0 0-1 0 0,0 0 0 0 0,0 0 0 0 0,0 0 0 0 0,1 0-25 0 0,-1-2 11 0 0,0 1 0 0 0,0 0 0 0 0,0-1 0 0 0,0 1 0 0 0,0-1 0 0 0,0 1 0 0 0,0-1 0 0 0,0 0 0 0 0,0 0 0 0 0,0 0 0 0 0,0 0 0 0 0,0 0-11 0 0,17-4 44 0 0,-7 0-52 0 0,-1 0-37 0 0,-1-1-46 0 0,-1 0-54 0 0,4-3-426 0 0,-2-1 100 0 0,-4 3 170 0 0,-1 0 1 0 0,-1-1-1 0 0,1 1 1 0 0,0-3 300 0 0,1 0-337 0 0,-1-1-49 0 0,0 0-63 0 0,-1 0-81 0 0,-1 3 123 0 0,0 0-47 0 0,0 0-53 0 0,-1 1-58 0 0,1-2-131 0 0,0 1-84 0 0,0-1-89 0 0,0 1-95 0 0,0 0-104 0 0,0 0-108 0 0,1 0-116 0 0,-1 1-122 0 0,-2 2 1022 0 0,1 1 60 0 0,-1-1 50 0 0,1 1 39 0 0,10-14-808 0 0,-13 16 1103 0 0,0 1 180 0 0,0 0 305 0 0,0 0 51 0 0,0 0-209 0 0,0 0-66 0 0,0 0 79 0 0,0 0 303 0 0,0 0 567 0 0,0 0-855 0 0,0 0-41 0 0,1 0-39 0 0,-1 1-36 0 0,0 0 192 0 0,1 1-116 0 0,-1-1-170 0 0,0 1-40 0 0,1 1 58 0 0,1 5 160 0 0,-1-7-241 0 0,-1-1 59 0 0,1 6 332 0 0,0 0-55 0 0,-1 0-51 0 0,1-1-47 0 0,0 1-42 0 0,0 0-38 0 0,1 5 190 0 0,-1-2-167 0 0,0 0-55 0 0,4 21 424 0 0,-2-17-359 0 0,4 18 221 0 0,-1-11-106 0 0,0-4 39 0 0,-3-8-186 0 0,0 0 42 0 0,-3-7-17 0 0,1 0 2 0 0,4 5-20 0 0,-4-5-82 0 0,-1-1-33 0 0,0 0-8 0 0,1 0-41 0 0,0-1-64 0 0,7-7-16 0 0,3-8 43 0 0,-2-1-33 0 0,4-19-8 0 0,-11 29-58 0 0,0-1 0 0 0,1 1 0 0 0,0 0 1 0 0,0 0-1 0 0,0 0 0 0 0,1 0 0 0 0,0 0 0 0 0,1 1 0 0 0,1-2 0 0 0,-4 5-5 0 0,6-3 12 0 0,3 1-86 0 0,-8 4-15 0 0,0 2 89 0 0,-1-1-7 0 0,5 2-50 0 0,-3-1 35 0 0,-2 3 15 0 0,-2-3 0 0 0,8 11 50 0 0,10 17 199 0 0,-12-15-179 0 0,6 12 78 0 0,-4-12-65 0 0,1-1 0 0 0,0 0 1 0 0,4 4-72 0 0,-1-5 43 0 0,13 3 172 0 0,-22-14-177 0 0,0 1 0 0 0,0-2 1 0 0,0 1-1 0 0,0 0 0 0 0,0 0 1 0 0,0-1-1 0 0,3 0-38 0 0,11-2 140 0 0,-11-1-85 0 0,-1-1-52 0 0,1 0-47 0 0,-1-2-43 0 0,-1 1-39 0 0,0-1-35 0 0,4-8-249 0 0,-3 3 14 0 0,-1-1-41 0 0,4-21-962 0 0,-7 29 1226 0 0,-1 1 29 0 0,0 1-8 0 0,1-1-41 0 0,-1 1-5 0 0,0 0-40 0 0,0 0-47 0 0,0 1-52 0 0,0-1-56 0 0,0 0-52 0 0,1 0-45 0 0,-1 0-42 0 0,0-1-151 0 0,0 1-39 0 0,0-1-184 0 0,0-1-496 0 0</inkml:trace>
  <inkml:trace contextRef="#ctx0" brushRef="#br2" timeOffset="309">20304 4333 11952 0 0,'0'0'266'0'0,"0"0"44"0"0,0 0 14 0 0,0 0-132 0 0,0 0-91 0 0,0 1 106 0 0,0-1-63 0 0,2 5 141 0 0,0-2-120 0 0,0 3 404 0 0,0 0-60 0 0,-1 1-56 0 0,1 0-56 0 0,-1-1-90 0 0,0-1-41 0 0,0 1-39 0 0,1 0-39 0 0,1 2 116 0 0,-1 1-34 0 0,1 8 194 0 0,6 18 313 0 0,-1-14-313 0 0,0 1-5 0 0,1 0-33 0 0,8 22 328 0 0,3-1-119 0 0,3 0-107 0 0,-18-34-478 0 0,7 17 136 0 0,-8-16-152 0 0,-1-1-38 0 0,-1-1-41 0 0,-1-1-51 0 0,0 0-61 0 0,-1-6 51 0 0,0-1-54 0 0,0 0-117 0 0,0 0 7 0 0,0 0-34 0 0,0 0-808 0 0,0 0 852 0 0,0 0 54 0 0,0 0-1 0 0,0 0-45 0 0,-1 0 1 0 0,1 0-45 0 0,0 0-50 0 0,0 1-59 0 0,-1-1-60 0 0,1 0-58 0 0,0 0-50 0 0,-1 0-46 0 0,1 0-172 0 0,-1 1-45 0 0,0-1-209 0 0,0 1-570 0 0</inkml:trace>
  <inkml:trace contextRef="#ctx0" brushRef="#br2" timeOffset="310">20224 4542 16040 0 0,'0'0'362'0'0,"0"0"-129"0"0,0 0-42 0 0,1-1 87 0 0,0 0-149 0 0,0 0-38 0 0,4-3 106 0 0,-3 2-75 0 0,10-3-122 0 0,2 2 83 0 0,2 0 101 0 0,11 1 205 0 0,19 5 315 0 0,-31-2-519 0 0,-1 1-54 0 0,0-1-71 0 0,-2 1-80 0 0,8-1 61 0 0,27 4 38 0 0,-16-1-105 0 0,-5 0-85 0 0,0 1-114 0 0,-21-4 169 0 0,-2-1-19 0 0,0 1-28 0 0,-1-1-51 0 0,1 1-23 0 0,-1-1-51 0 0,0 0-60 0 0,0 1-66 0 0,1-1-71 0 0,-1 0-67 0 0,0 1-58 0 0,0-1-53 0 0,1 0-177 0 0,0 0-52 0 0,0 1-215 0 0,2-1-578 0 0</inkml:trace>
  <inkml:trace contextRef="#ctx0" brushRef="#br2" timeOffset="311">21302 4474 10272 0 0,'0'0'298'0'0,"0"0"-3"0"0,0 0-220 0 0,0 0-43 0 0,-2-3 66 0 0,-1 2 54 0 0,-13-4 784 0 0,12 5-747 0 0,2 0-140 0 0,1 0-39 0 0,-12 0 277 0 0,1 0 52 0 0,-1 1 49 0 0,1 1 43 0 0,-6 1 286 0 0,0 3 70 0 0,1 1 53 0 0,0 3 38 0 0,9-3-592 0 0,1 3-69 0 0,0 2-60 0 0,2 0-50 0 0,-1 9-12 0 0,2 9-47 0 0,4-27-48 0 0,0 1 0 0 0,0-1 0 0 0,1 1 0 0 0,0-1 0 0 0,-1 1 0 0 0,1-1 0 0 0,0 1 0 0 0,1-1 0 0 0,-1 0 0 0 0,2 3 0 0 0,-1-3 8 0 0,-1 0-1 0 0,1-1 1 0 0,0 1-1 0 0,0-1 1 0 0,0 0-1 0 0,1 1 1 0 0,-1-1-1 0 0,0 0 1 0 0,1 0-1 0 0,0-1 1 0 0,-1 1-8 0 0,2 0 16 0 0,0 0 1 0 0,0 0 0 0 0,0-1 0 0 0,0 0 0 0 0,0 0 0 0 0,0 0-1 0 0,0 0 1 0 0,0 0 0 0 0,1-1 0 0 0,-1 0 0 0 0,0 0 0 0 0,0 0 0 0 0,0 0-1 0 0,1-1 1 0 0,-1 0 0 0 0,0 1 0 0 0,0-1 0 0 0,1-1-17 0 0,3-1 24 0 0,-1 0 0 0 0,0-1 0 0 0,0 0 0 0 0,0 0-1 0 0,0 0 1 0 0,0-1 0 0 0,-1 0 0 0 0,0-1 0 0 0,0 1 0 0 0,-1-1 0 0 0,1 0 0 0 0,1-3-24 0 0,1-1 35 0 0,-1-1-1 0 0,-1 1 1 0 0,3-6-35 0 0,-3 5 21 0 0,-2 0 0 0 0,1-1 0 0 0,0-3-21 0 0,-5 13 1 0 0,10-22 61 0 0,-1 10-61 0 0,-8 13-11 0 0,-1 0 0 0 0,1 0-1 0 0,0 0 1 0 0,-1 0-1 0 0,1 0 1 0 0,0 1-1 0 0,0-1 1 0 0,0 0 0 0 0,-1 1-1 0 0,1-1 1 0 0,0 0-1 0 0,0 1 1 0 0,0-1-1 0 0,0 1 1 0 0,0-1 0 0 0,1 1 10 0 0,-1 0-7 0 0,0 0 0 0 0,0 0 1 0 0,0 0-1 0 0,-1 0 0 0 0,1 0 0 0 0,0 0 1 0 0,0 0-1 0 0,0 0 0 0 0,0 0 1 0 0,0 0-1 0 0,0 1 0 0 0,0-1 1 0 0,-1 0-1 0 0,1 1 0 0 0,1 0 7 0 0,1 1-17 0 0,1 1-1 0 0,-1-1 0 0 0,0 1 1 0 0,0 0-1 0 0,0 0 0 0 0,0 0 1 0 0,-1 1 17 0 0,3 1-46 0 0,2 3 25 0 0,-1 0 0 0 0,0 0-1 0 0,0 0 1 0 0,-1 1 0 0 0,0 0-1 0 0,-1 0 1 0 0,0 0-1 0 0,0 1 1 0 0,-1-1 0 0 0,1 6 21 0 0,0 1-17 0 0,-1 1 0 0 0,0 8 17 0 0,0 33 62 0 0,-6-49 117 0 0,3-8-165 0 0,0-1-1 0 0,0 0 0 0 0,-1 1 0 0 0,1-1 0 0 0,0 0 0 0 0,-1 0 0 0 0,1 0 0 0 0,0 1 0 0 0,0-1 0 0 0,-1 0 0 0 0,1 0 0 0 0,0 0 0 0 0,-1 0 0 0 0,1 0 0 0 0,-1 0 0 0 0,1 1 0 0 0,0-1 0 0 0,-1 0 0 0 0,1 0 0 0 0,0 0 0 0 0,-1 0 0 0 0,1 0 0 0 0,0 0 0 0 0,-1-1 0 0 0,1 1-13 0 0,-10-4 269 0 0,5 2-192 0 0,4 0-48 0 0,-1 1 0 0 0,1-1 0 0 0,0 0 0 0 0,-1 1 0 0 0,1-1 1 0 0,0 0-1 0 0,0 1 0 0 0,0-1 0 0 0,-1-2-29 0 0,-8-32 308 0 0,7 22-180 0 0,2 10-78 0 0,0-1-1 0 0,1 1 0 0 0,-1-1 0 0 0,1 1 1 0 0,0-4-50 0 0,5-21 199 0 0,6 1-46 0 0,6 2-46 0 0,3 1-46 0 0,2 2-44 0 0,0 2-45 0 0,0 4-44 0 0,-18 14-159 0 0,-1 0 81 0 0,1 0 70 0 0,0 0 58 0 0,0 1 46 0 0,0-1 33 0 0,14-7 334 0 0,-12 8-345 0 0,-1-1-89 0 0,-1 2-38 0 0,-1 0-51 0 0,1-1-56 0 0,0 1-64 0 0,-1 0-96 0 0,1 0-89 0 0,0 0-97 0 0,0 0-106 0 0,0 0-113 0 0,0 0-123 0 0,-2 1 390 0 0,0-1-34 0 0,0 1-34 0 0,0-1-36 0 0,6 0-1772 0 0,3-1-1338 0 0,-11 2 3694 0 0</inkml:trace>
  <inkml:trace contextRef="#ctx0" brushRef="#br2" timeOffset="312">19073 5188 9328 0 0,'0'0'204'0'0,"-1"0"-66"0"0,0-2-13 0 0,-2-3 25 0 0,2 4-36 0 0,0 0 79 0 0,-1-3-239 0 0,-2 0 79 0 0,1 0 71 0 0,-1 1 62 0 0,-1-1 55 0 0,1 1 46 0 0,-6-2 373 0 0,-19-6 1403 0 0,22 9-1655 0 0,1 1-50 0 0,-11-1 471 0 0,-1 5-124 0 0,-1 3-112 0 0,1 1-98 0 0,6-3-190 0 0,0 0-40 0 0,0 0-6 0 0,0 3-51 0 0,1 2-44 0 0,0 1-37 0 0,-2 8 4 0 0,12-16-103 0 0,-1 1 1 0 0,1-1-1 0 0,0 0 1 0 0,0 1-1 0 0,1 0 1 0 0,-1-1-1 0 0,0 1 1 0 0,1-1-1 0 0,-1 1 0 0 0,1 2-8 0 0,0 4 0 0 0,0-7 0 0 0,-1-1 0 0 0,1 1 0 0 0,0-1 0 0 0,0 1 0 0 0,0 0 0 0 0,0-1 0 0 0,1 1 0 0 0,-1-1 0 0 0,0 1 0 0 0,1-1 0 0 0,-1 1 0 0 0,1-1 0 0 0,-1 1 0 0 0,1-1 0 0 0,0 1 0 0 0,0-1 0 0 0,0 1 0 0 0,6 7-9 0 0,3 5 32 0 0,-6-9-1 0 0,-1-1 1 0 0,1 1-1 0 0,0-1 1 0 0,1 0-1 0 0,3 3-22 0 0,6 1 13 0 0,19 6 8 0 0,-25-12 13 0 0,0-1-1 0 0,-1 1 0 0 0,1-1 0 0 0,0 0 0 0 0,8-1-33 0 0,-10 0 23 0 0,1-1 1 0 0,-1 1-1 0 0,0-1 0 0 0,0-1 0 0 0,0 1 0 0 0,0-1 0 0 0,0 0 0 0 0,0-1-23 0 0,-2 1 9 0 0,1 0 0 0 0,-1-1 0 0 0,1 1 1 0 0,-1-1-1 0 0,0 0 0 0 0,2-2-9 0 0,-4 2 13 0 0,1 0 0 0 0,0 0 1 0 0,-1 0-1 0 0,1 0 0 0 0,-1 0 1 0 0,0 0-1 0 0,0-1 0 0 0,0 1 1 0 0,0-1-1 0 0,0-2-13 0 0,-1 3 5 0 0,0 0 0 0 0,-1 0-1 0 0,1-1 1 0 0,-1 1 0 0 0,0 0-1 0 0,1 0 1 0 0,-1-1 0 0 0,-1 1 0 0 0,1 0-1 0 0,0-1 1 0 0,-1 1 0 0 0,0 0-1 0 0,0-1-4 0 0,0-1 0 0 0,0-1 0 0 0,0 0 0 0 0,1 1 0 0 0,-1-6 0 0 0,-1-18 0 0 0,1 20-13 0 0,1 8 10 0 0,0 0-1 0 0,0 0 1 0 0,0 0-1 0 0,-1 1 1 0 0,1-1-1 0 0,0 0 1 0 0,0 0-1 0 0,0 0 1 0 0,-1 1 0 0 0,1-1-1 0 0,0 0 1 0 0,-1 0-1 0 0,1 1 1 0 0,-1-1-1 0 0,1 0 1 0 0,-1 1-1 0 0,1-1 4 0 0,-3-4 5 0 0,2 1-14 0 0,-2-4-40 0 0,2 5 28 0 0,1 3-35 0 0,0 0-41 0 0,-3 2 63 0 0,3-1 34 0 0,0 0-1 0 0,-1-1 1 0 0,1 1 0 0 0,0 0-1 0 0,0-1 1 0 0,0 1-1 0 0,0 0 1 0 0,0 0 0 0 0,0-1-1 0 0,0 1 1 0 0,0 0-1 0 0,0 0 1 0 0,0-1 0 0 0,0 1-1 0 0,0 0 1 0 0,0 0-1 0 0,0-1 1 0 0,1 1 0 0 0,-1 0-1 0 0,0-1 1 0 0,1 1 0 0 0,-1 0-1 0 0,0-1 1 0 0,1 1-1 0 0,-1 0 1 0 0,1 0-1 0 0,1 5 26 0 0,-1 1 0 0 0,0-1 0 0 0,0 0 0 0 0,0 1 0 0 0,-1-1 0 0 0,0 3-25 0 0,0-2 52 0 0,0 1 0 0 0,1-1 0 0 0,0 0 0 0 0,1 3-52 0 0,0 1 60 0 0,-1 0 0 0 0,0-1 0 0 0,0 9-60 0 0,1 5 130 0 0,1-1 92 0 0,-2-15-107 0 0,0 1-37 0 0,-1 7-5 0 0,-1-10-72 0 0,1 0 0 0 0,0-1 0 0 0,1 1 0 0 0,0 4-1 0 0,6 41 58 0 0,-5-2 181 0 0,-3 26-239 0 0,0-14 53 0 0,2-35-38 0 0,0 17 44 0 0,-6-19-76 0 0,4-22-68 0 0,1-2-125 0 0,0 0 43 0 0,0 0 39 0 0,0 0 36 0 0,0 0 4 0 0,1 0 108 0 0,-1 1 129 0 0,0 0 48 0 0,1 0 331 0 0,-1-1-394 0 0,0 1-34 0 0,0-1-49 0 0,0 1-43 0 0,1-1-53 0 0,-1 0-60 0 0,0 1-74 0 0,0-1-81 0 0,0 1-88 0 0,0-1-99 0 0,0 0-107 0 0,1 0-115 0 0,-1 1-125 0 0,0-1 348 0 0,0 0-35 0 0,0 0-245 0 0,0 0-71 0 0,0 0-74 0 0,0 0-77 0 0,0 0-1257 0 0,0 0-1239 0 0</inkml:trace>
  <inkml:trace contextRef="#ctx0" brushRef="#br2" timeOffset="313">19173 5227 7976 0 0,'0'0'174'0'0,"0"0"29"0"0,0-1-20 0 0,0 1-78 0 0,0-1-58 0 0,-1-1-15 0 0,0 0 9 0 0,-4-5 24 0 0,4 3 67 0 0,0 1 107 0 0,1 2 181 0 0,0 1 11 0 0,0 0 7 0 0,0 0-676 0 0,0 0 89 0 0,0 0 83 0 0,0 0 77 0 0,0 0 69 0 0,0-1 63 0 0,1 1 57 0 0,-1 0 49 0 0,0-1 227 0 0,1 0 80 0 0,-1 1 130 0 0,2-2 984 0 0,-2 2-1116 0 0,1 0-107 0 0,-1-1-59 0 0,1 1-54 0 0,-1 0-104 0 0,1 1-122 0 0,-1-1-105 0 0,0 0-37 0 0,4 5 391 0 0,-1 1-99 0 0,-2-1-118 0 0,1 1-36 0 0,-1 6 28 0 0,3 8 30 0 0,3 2-38 0 0,2 8-8 0 0,-2-13-41 0 0,7 12-13 0 0,3-7 28 0 0,-7-14 5 0 0,-3-1-43 0 0,-6-7 14 0 0,0 0 27 0 0,3 0-34 0 0,-2 0 36 0 0,0-2-111 0 0,1 0 0 0 0,-1 0 0 0 0,0 0 0 0 0,1 0 0 0 0,-1 0 0 0 0,-1-1 0 0 0,1 1 0 0 0,0-1 0 0 0,0 1 0 0 0,-1-1 0 0 0,0 0 0 0 0,1 1 0 0 0,-1-1 0 0 0,0 0 0 0 0,0 0 0 0 0,0 0 0 0 0,0-2 16 0 0,3-26-112 0 0,-3-1 50 0 0,1-1 85 0 0,-1 19-44 0 0,-2 11 16 0 0,1 0 0 0 0,0 1 1 0 0,1-1-1 0 0,-1 1 0 0 0,0-1 0 0 0,1 0 0 0 0,0 1 0 0 0,0-1 1 0 0,-1 1-1 0 0,1-1 0 0 0,1 0 5 0 0,-2 2-26 0 0,0 1 98 0 0,1 1 25 0 0,1 2-44 0 0,4 6 4 0 0,-5-8-34 0 0,10 19 178 0 0,-2 0-105 0 0,0 0-68 0 0,7 7-35 0 0,-7-13 7 0 0,-8-11 0 0 0,1-1 0 0 0,-1 0 0 0 0,0 1 0 0 0,1-1 0 0 0,0 0 0 0 0,0 0 0 0 0,1 2 0 0 0,2 0-71 0 0,2 2 58 0 0,8 5 115 0 0,-10-9-113 0 0,0 0-54 0 0,1-1-93 0 0,0 0-118 0 0,-2-1 87 0 0,0 0-40 0 0,0 0-43 0 0,0-1-46 0 0,-1 1-5 0 0,3-2-307 0 0,-4 2 408 0 0,0-1-41 0 0,0 0-98 0 0,1 1-92 0 0,-1-1-114 0 0,-1 0 234 0 0,1 1-37 0 0,-1 0-11 0 0,0-1-38 0 0,2 0-518 0 0,0 0-322 0 0,1-1-778 0 0</inkml:trace>
  <inkml:trace contextRef="#ctx0" brushRef="#br2" timeOffset="314">19665 5155 11200 0 0,'0'0'256'0'0,"0"0"34"0"0,0 0 20 0 0,0 0-40 0 0,-10 9-131 0 0,1 0 34 0 0,-3 14 261 0 0,5 2 90 0 0,1-1 59 0 0,4-14-298 0 0,1-3-95 0 0,0 0 53 0 0,2 15 691 0 0,0-13-575 0 0,0-3-188 0 0,1-1-45 0 0,-2-4 49 0 0,1 0-54 0 0,-1 0-47 0 0,0 0-40 0 0,0-1-40 0 0,0 0-40 0 0,0 0-221 0 0,0 0 99 0 0,-1 0 92 0 0,1 0 52 0 0,0 0 46 0 0,0 0 39 0 0,0 1 46 0 0,1 0 53 0 0,-1 0 58 0 0,0 0 14 0 0,0 0 48 0 0,1 1 52 0 0,-1-1 56 0 0,1 1 60 0 0,-1 1 63 0 0,1-1 67 0 0,-1 1 71 0 0,3 4-572 0 0,-3 22 113 0 0,0-14-118 0 0,-1-13-64 0 0,1 0-11 0 0,0 4 32 0 0,2 5 37 0 0,-1-7-11 0 0,8 20-16 0 0,-9-22-38 0 0,6 10 20 0 0,-5-10 9 0 0,-1 0-29 0 0,2 0 36 0 0,2 0 43 0 0,1 2 62 0 0,4 0-117 0 0,-2-4 65 0 0,2-3 79 0 0,1-6 140 0 0,-2-5-33 0 0,-4 4-165 0 0,-3 3-90 0 0,0 0-86 0 0,-1-43 46 0 0,0-66 30 0 0,0 113-12 0 0,0 3 0 0 0,-1-1 0 0 0,1 1 0 0 0,0-1 0 0 0,0 1 0 0 0,0-1 0 0 0,0 0 0 0 0,0 1 0 0 0,0-1 0 0 0,1 1 0 0 0,-1-1 0 0 0,0 1-1 0 0,0-1 1 0 0,0 1 0 0 0,0-1 0 0 0,1 1 0 0 0,-1-1 0 0 0,0 1 0 0 0,0-1 0 0 0,1 0 1 0 0,-1 1-112 0 0,0 0-43 0 0,0 0-6 0 0,0 0 49 0 0,0 2 57 0 0,0 12 55 0 0,0 3-14 0 0,-1-4 43 0 0,2-1 45 0 0,0 1 56 0 0,2-2 67 0 0,0-1-95 0 0,0 0-43 0 0,-2-6-54 0 0,0 0 0 0 0,0-1-1 0 0,0 1 1 0 0,0-1 0 0 0,1 1-1 0 0,-1-1 1 0 0,1 0 0 0 0,0 0 0 0 0,0 0-1 0 0,0 0-4 0 0,5 9 0 0 0,-2-7-137 0 0,-1-1 70 0 0,4 1 67 0 0,13 3 166 0 0,-14-7-180 0 0,0-1-80 0 0,-4 0 5 0 0,1-1-34 0 0,0 1-36 0 0,-1-1-41 0 0,1 1-45 0 0,-1-1-48 0 0,1 0-53 0 0,0 0-56 0 0,-1 0-61 0 0,1-1-64 0 0,-1 1-68 0 0,0-1-72 0 0,1 1-76 0 0,-1-1-81 0 0,0 0-83 0 0,0 1-87 0 0,-2 0 573 0 0,-1 1-40 0 0,1-1-564 0 0,1-1-341 0 0,0 0-837 0 0</inkml:trace>
  <inkml:trace contextRef="#ctx0" brushRef="#br2" timeOffset="315">19914 5218 11488 0 0,'0'0'264'0'0,"0"0"34"0"0,0 0 20 0 0,0 0-41 0 0,0 0-207 0 0,0 1-35 0 0,-1 4-33 0 0,-2 12 476 0 0,2 0-82 0 0,2 0-62 0 0,1 0-46 0 0,10 32 428 0 0,-6-29-378 0 0,-1-5-53 0 0,-1 0 47 0 0,0 0 58 0 0,-1 0 70 0 0,-2-13-570 0 0,-1 1 67 0 0,1-1 60 0 0,-1 0 53 0 0,1 0 74 0 0,0 0 52 0 0,0 1 92 0 0,0-1 205 0 0,1 0 190 0 0,-1-3-316 0 0,0 0-204 0 0,0-1-69 0 0,0-1-82 0 0,-1-1-97 0 0,3-14-48 0 0,-2 1-64 0 0,6-28-388 0 0,-4 28 366 0 0,0 6-51 0 0,0 0 0 0 0,0 0 0 0 0,1 1 0 0 0,1-3 270 0 0,1 2-181 0 0,1 2 56 0 0,-5 7 72 0 0,-2 1 68 0 0,0 1 0 0 0,1-1 1 0 0,-1 1-1 0 0,0 0 0 0 0,1-1 1 0 0,-1 1-1 0 0,1 0 0 0 0,-1-1 1 0 0,1 1-1 0 0,-1 0 0 0 0,0-1 1 0 0,1 1-1 0 0,-1 0 0 0 0,1 0 1 0 0,-1 0-1 0 0,1 0 0 0 0,-1-1 1 0 0,1 1-1 0 0,0 0 0 0 0,-1 0 1 0 0,1 0-1 0 0,-1 0 0 0 0,1 0 1 0 0,-1 0-1 0 0,1 0 0 0 0,-1 0 1 0 0,1 0-1 0 0,-1 1 0 0 0,1-1 1 0 0,-1 0-1 0 0,1 0 0 0 0,-1 0 1 0 0,1 1-1 0 0,-1-1 0 0 0,1 0 1 0 0,-1 0-1 0 0,0 1 0 0 0,1-1 1 0 0,-1 0-1 0 0,1 1 0 0 0,-1-1 1 0 0,0 1-1 0 0,1-1-15 0 0,9 11 397 0 0,-6-6-160 0 0,4 9 3 0 0,0 0 0 0 0,-1 0 0 0 0,-1 0 0 0 0,5 16-240 0 0,1 10 348 0 0,-8-25-262 0 0,-3-11-73 0 0,0-1 0 0 0,0 1 1 0 0,0 0-1 0 0,0-1 0 0 0,0 0 0 0 0,2 3-13 0 0,-3-6-253 0 0,0 1 101 0 0,1-1 86 0 0,-1 1 73 0 0,0-1 71 0 0,0 1 55 0 0,0 1 450 0 0,0-2-382 0 0,0 1-128 0 0,0-1-49 0 0,0 1-52 0 0,0-1-56 0 0,0 0-64 0 0,0 1-70 0 0,0-1-105 0 0,0 0-101 0 0,0 1-110 0 0,0-1-121 0 0,0 0 280 0 0,0 0-34 0 0,0 0-35 0 0,0 0-37 0 0,0 0-36 0 0,0 0-40 0 0,0 0-39 0 0,0 0-41 0 0,0 0-1619 0 0,0 0-1281 0 0</inkml:trace>
  <inkml:trace contextRef="#ctx0" brushRef="#br2" timeOffset="316">20198 5131 13016 0 0,'0'0'297'0'0,"0"0"39"0"0,0 0 17 0 0,0 0-145 0 0,0 0-100 0 0,0 0-30 0 0,0 2-46 0 0,0 6-39 0 0,2 1 72 0 0,1 2 80 0 0,2 7 140 0 0,1 0-4 0 0,-3-6-169 0 0,4 18 106 0 0,1-1 114 0 0,0 0 115 0 0,-1 1 121 0 0,-2-8-38 0 0,2 0-113 0 0,2 1-123 0 0,-4-10-195 0 0,1 1-35 0 0,-3-8-49 0 0,-3-6-244 0 0,0 0 77 0 0,0 0 68 0 0,0 1 58 0 0,0-1 58 0 0,0 0 56 0 0,1 1 68 0 0,-1-1 124 0 0,0 1-25 0 0,1-1-144 0 0,-1 0-80 0 0,0 0-70 0 0,0 1-60 0 0,0-1-70 0 0,0 0-79 0 0,1 0-89 0 0,-1 1-17 0 0,0-1-74 0 0,0 0-78 0 0,0 0-83 0 0,0 1-89 0 0,0-1-95 0 0,0 0-100 0 0,0 0-104 0 0,0 0-1151 0 0,0 0-1205 0 0</inkml:trace>
  <inkml:trace contextRef="#ctx0" brushRef="#br2" timeOffset="317">20166 5266 12552 0 0,'0'0'281'0'0,"0"0"40"0"0,0 0 23 0 0,0 0-141 0 0,0 0-96 0 0,0 0-3 0 0,6-2-88 0 0,15-3 29 0 0,1 2 76 0 0,-2 2 31 0 0,28 0 261 0 0,-12 1-161 0 0,-19 0-175 0 0,0-2-49 0 0,26 1-51 0 0,-34 2 2 0 0,0-1 0 0 0,0 0 1 0 0,0-1-1 0 0,-1 0 0 0 0,1 0 0 0 0,0-1 1 0 0,5-2 20 0 0,-5 2-319 0 0,-4 0 39 0 0,-2 2 86 0 0,0-1-37 0 0,-1 0-44 0 0,1 0-50 0 0,-1 0-57 0 0,1 0-63 0 0,-1-1-71 0 0,1 0-76 0 0,-2 1-340 0 0,-1 1-17 0 0,0 0 394 0 0,0 0 235 0 0,0 0 65 0 0,0 0-41 0 0,0 0 174 0 0,0-1-169 0 0,0-1-76 0 0,0 1 185 0 0,0-1 110 0 0,-1 1 106 0 0,1 1 95 0 0,-1-1 110 0 0,1 1-73 0 0,-1 0 34 0 0,0 0 35 0 0,1 0 39 0 0,-7 0 575 0 0,1 3-83 0 0,2 0-76 0 0,0 2-69 0 0,1 1-61 0 0,1 1-55 0 0,0 0-46 0 0,1 1-39 0 0,1 1 42 0 0,1 1-32 0 0,5 18 897 0 0,-3-19-715 0 0,2 1-209 0 0,-2 0-62 0 0,0-2-79 0 0,1 1-34 0 0,8 8 154 0 0,-10-16-358 0 0,13 14 315 0 0,2-3 77 0 0,-15-10-348 0 0,1-1 0 0 0,-1 0-1 0 0,1 0 1 0 0,0 0 0 0 0,-1 0 0 0 0,1 0 0 0 0,0-1 0 0 0,0 1 0 0 0,-1-1 0 0 0,1 0 0 0 0,0 0 0 0 0,0 0 0 0 0,0 0-1 0 0,2 0-67 0 0,6-3 188 0 0,-1-1-37 0 0,-2-2-35 0 0,-1-1-35 0 0,4-11-14 0 0,-3-2-119 0 0,-4-3-107 0 0,-2-1-95 0 0,-1 0-84 0 0,-1 2-71 0 0,-1 9 98 0 0,1-2-11 0 0,0 4 166 0 0,0 4 117 0 0,0 5 64 0 0,0 1 35 0 0,4 25 142 0 0,3 2 56 0 0,-5-19-166 0 0,5 10 154 0 0,1-1-39 0 0,-6-12-144 0 0,1 0 0 0 0,0 0 0 0 0,0 0 0 0 0,0 0 0 0 0,4 2-63 0 0,-3-3 29 0 0,-1 0 0 0 0,0-1 0 0 0,1 0 0 0 0,-1 0 0 0 0,1 0 0 0 0,0 0 0 0 0,0 0-29 0 0,0-1 16 0 0,0 1 1 0 0,0-1-1 0 0,0-1 0 0 0,1 1 1 0 0,-1 0-1 0 0,0-1 1 0 0,2 0-17 0 0,-4 0-136 0 0,0 0 45 0 0,2 0 18 0 0,0 0 112 0 0,5-1 179 0 0,-5 1-222 0 0,-2 0-69 0 0,0-1-79 0 0,1 1-98 0 0,-1-1-115 0 0,0 1 24 0 0,0 0-74 0 0,-1-1-80 0 0,1 1-88 0 0,0 0-93 0 0,0-1-100 0 0,0 1-107 0 0,0-1-112 0 0,1 0-1272 0 0,3 0-1284 0 0</inkml:trace>
  <inkml:trace contextRef="#ctx0" brushRef="#br2" timeOffset="318">20886 5145 13520 0 0,'0'0'398'0'0,"-1"3"-108"0"0,1 1-139 0 0,-1 0-69 0 0,1 0-51 0 0,-1 14-5 0 0,3 1 43 0 0,2 0 104 0 0,0-1 0 0 0,3 3-173 0 0,2 8 183 0 0,-7-20 90 0 0,-1 2 42 0 0,1 0 56 0 0,1 0 45 0 0,0-2 43 0 0,1-2 42 0 0,-2-1 610 0 0,-1-5-782 0 0,-1-1-203 0 0,0 0-35 0 0,1 0-39 0 0,-1-1-45 0 0,1 1-52 0 0,1-1-58 0 0,8-10 137 0 0,-2-2-71 0 0,-2 0-62 0 0,0-1-56 0 0,4-9-197 0 0,3 2-95 0 0,8 1-233 0 0,-10 13 413 0 0,-1 4 86 0 0,-1 2 53 0 0,1 3 70 0 0,-1 4 84 0 0,2 6 112 0 0,-2 1 77 0 0,-4-3 67 0 0,0 0 1 0 0,0 1-1 0 0,-1 1-282 0 0,4 10 383 0 0,-3-11-245 0 0,1-1-52 0 0,-5-8-282 0 0,0 0 83 0 0,0 0 76 0 0,0 1 66 0 0,-1-1 59 0 0,1-1 50 0 0,-1 1 41 0 0,1 0 33 0 0,0 2 1282 0 0,0-5-1195 0 0,0-1-86 0 0,0-1-114 0 0,-1 1-101 0 0,1 0-40 0 0,6-32-215 0 0,1-4-21 0 0,0 14 20 0 0,0 4-41 0 0,3 1-103 0 0,5 2 136 0 0,-8 12 193 0 0,-1 7 79 0 0,-7-2-11 0 0,21 7 272 0 0,-17-4-176 0 0,0-1 0 0 0,0 1 0 0 0,-1 0 1 0 0,1 0-1 0 0,3 3-91 0 0,14 19 448 0 0,-8-7-194 0 0,0-1-70 0 0,0-1-81 0 0,8 10 95 0 0,-16-18-154 0 0,1-1 0 0 0,0 0 0 0 0,0 0 1 0 0,1-1-1 0 0,0 0 0 0 0,0 0 0 0 0,3 1-44 0 0,-9-6-99 0 0,1 1 47 0 0,2 0 58 0 0,6 6 325 0 0,-8-5-314 0 0,1-1-79 0 0,-1 0-105 0 0,0-1 35 0 0,-1-1-36 0 0,0 2-119 0 0,1-1-78 0 0,0 0-87 0 0,-1 0-94 0 0,0 0-569 0 0</inkml:trace>
  <inkml:trace contextRef="#ctx0" brushRef="#br2" timeOffset="319">21755 5174 11720 0 0,'0'0'264'0'0,"0"0"34"0"0,0 0 22 0 0,0 0-130 0 0,0 0-92 0 0,0 0 34 0 0,0 0 50 0 0,0 0 39 0 0,1 0 9 0 0,0 1-81 0 0,2 1-49 0 0,3 3 50 0 0,-4-4-60 0 0,6 12 400 0 0,-3 0-60 0 0,-1 2-47 0 0,-2-1-35 0 0,2 12 215 0 0,-1-10-29 0 0,0 1 0 0 0,-1 7-534 0 0,2 13 632 0 0,-3-30-516 0 0,0 3-84 0 0,-1-2 34 0 0,1-2 83 0 0,0-1 78 0 0,-1-3-68 0 0,1 1 33 0 0,-2-14-47 0 0,2 1-50 0 0,5-12-11 0 0,0 4-72 0 0,7-20-81 0 0,-9 27 31 0 0,1 1 0 0 0,0 0 0 0 0,1 1 0 0 0,0-1-1 0 0,1 1 1 0 0,-1 0 0 0 0,2 1 0 0 0,0-1 38 0 0,-5 6-20 0 0,1 0 0 0 0,-1 1 0 0 0,1-1 0 0 0,-1 1 0 0 0,1 0 0 0 0,0 0 1 0 0,0 0-1 0 0,0 0 20 0 0,-3 2-6 0 0,1-1 1 0 0,-1 1 0 0 0,0 0 0 0 0,1-1 0 0 0,-1 1-1 0 0,0 0 1 0 0,1 0 0 0 0,-1 0 0 0 0,1 0 0 0 0,-1 0-1 0 0,0 0 1 0 0,1 0 0 0 0,-1 0 0 0 0,0 1 0 0 0,1-1-1 0 0,-1 0 1 0 0,0 1 0 0 0,1-1 0 0 0,-1 1-1 0 0,0 0 1 0 0,0-1 0 0 0,1 1 0 0 0,-1 0 0 0 0,0 0-1 0 0,1 0 6 0 0,13 18-58 0 0,-3 2 42 0 0,-1 2 41 0 0,-2 0 39 0 0,1 1 45 0 0,0-2 39 0 0,-1 1 73 0 0,-5-10-42 0 0,-3-11-67 0 0,-1-2 0 0 0,0 0 1 0 0,0 1-70 0 0,1 2-86 0 0,0-2 90 0 0,-1-1 27 0 0,0 0 43 0 0,1 0 55 0 0,-1 0 63 0 0,6-12-130 0 0,-2-1-36 0 0,4-16-12 0 0,0-2-62 0 0,-4 16 2 0 0,7-18 3 0 0,1 15-79 0 0,-9 16 32 0 0,-2 1 42 0 0,2 1-13 0 0,1-2-59 0 0,4 1-16 0 0,1 7 49 0 0,4 8 34 0 0,-5-1 9 0 0,1-1 0 0 0,1 0-1 0 0,0 0 2 0 0,13 17 58 0 0,-4-7-68 0 0,-5-5 31 0 0,2-1-1 0 0,1 0-20 0 0,1 0-17 0 0,3 0-52 0 0,1-2-72 0 0,-19-12 164 0 0,0-1-81 0 0,-1 1-74 0 0,1-1-68 0 0,1 0-212 0 0,0 0-113 0 0,1-1-90 0 0,-1 1-68 0 0,4-1-716 0 0</inkml:trace>
  <inkml:trace contextRef="#ctx0" brushRef="#br2" timeOffset="320">22359 5272 13256 0 0,'0'0'389'0'0,"0"0"-141"0"0,0 0-113 0 0,0 0-49 0 0,0 0 0 0 0,0 0 92 0 0,0 0 29 0 0,2 1 8 0 0,4 3 25 0 0,0-1 1 0 0,0 0 0 0 0,0 0 0 0 0,5 1-241 0 0,3-1 239 0 0,-7-2-159 0 0,1 0-34 0 0,-2-1-3 0 0,0 1 42 0 0,-3-1-30 0 0,-1 0 0 0 0,1 1 0 0 0,-1-1 0 0 0,1 0 0 0 0,-1 0 0 0 0,1-1 0 0 0,-1 1 0 0 0,1 0 0 0 0,0-1-55 0 0,13-4 299 0 0,9-2 248 0 0,-9 0-259 0 0,-9 4-211 0 0,-1-1-37 0 0,0 0-41 0 0,-1 0-49 0 0,-1 1 80 0 0,0-1 0 0 0,0 0 0 0 0,0 1 0 0 0,-1-1-1 0 0,0-1 1 0 0,0 1 0 0 0,0 0 0 0 0,0-1-1 0 0,-1 1 1 0 0,3-6-30 0 0,-2-3 22 0 0,-2-2-46 0 0,-1 14 25 0 0,0-1-1 0 0,0 0 0 0 0,0 1 0 0 0,0-1 1 0 0,0 0-1 0 0,-1 0 0 0 0,1 1 0 0 0,-1-1 1 0 0,1 1-1 0 0,-1-1 0 0 0,1 0 0 0 0,-1 1 1 0 0,0-1-1 0 0,0 1 0 0 0,0-1 0 0 0,0 1 1 0 0,0 0-1 0 0,0-1 0 0 0,0 1 0 0 0,-1 0 1 0 0,1 0-1 0 0,0 0 0 0 0,-1 0 0 0 0,1 0 0 0 0,0 0 1 0 0,-1 0-1 0 0,1 0 0 0 0,-1 1 0 0 0,0-1 1 0 0,1 1-1 0 0,-1-1 0 0 0,0 1 0 0 0,1-1 1 0 0,-1 1-1 0 0,0 0 0 0 0,1 0 0 0 0,-1 0 1 0 0,0 0-1 0 0,0 0 0 0 0,1 0 0 0 0,-1 0 1 0 0,0 1-1 0 0,1-1 0 0 0,-2 1 0 0 0,-2 0 44 0 0,-1 1 0 0 0,1 0 0 0 0,0 0-1 0 0,0 0 1 0 0,-1 1-44 0 0,1 0 55 0 0,1 0 0 0 0,-1 0-1 0 0,1 0 1 0 0,0 1 0 0 0,0-1-1 0 0,0 1 1 0 0,-2 3-55 0 0,-8 13 175 0 0,4 1-35 0 0,-1 10-42 0 0,9-23-94 0 0,0-2 46 0 0,1 5 106 0 0,1-9-107 0 0,0 1 0 0 0,0-1 0 0 0,0 0 0 0 0,0 1 0 0 0,0-1 0 0 0,1 0-1 0 0,-1 0 1 0 0,1 1 0 0 0,0 0-49 0 0,2 4 77 0 0,2 2-62 0 0,-3-6-16 0 0,1 1 0 0 0,0 0 0 0 0,-1-1 0 0 0,1 0-1 0 0,0 1 1 0 0,1-1 0 0 0,-1 0 0 0 0,1-1 1 0 0,7 5-46 0 0,4 0-51 0 0,5-1 48 0 0,-11-4 62 0 0,0-1 1 0 0,0 0-1 0 0,0 0 1 0 0,3 0-14 0 0,3-2-51 0 0,0 0-82 0 0,-3 0-59 0 0,1-1-94 0 0,-1-1-109 0 0,-6 2 151 0 0,1-1-33 0 0,-1 1-35 0 0,0-1-38 0 0,0 1-40 0 0,0-1-42 0 0,0 0-43 0 0,1 1-46 0 0,-1-1-48 0 0,0 0-50 0 0,13-4-867 0 0</inkml:trace>
  <inkml:trace contextRef="#ctx0" brushRef="#br2" timeOffset="321">22984 5129 10720 0 0,'0'0'314'0'0,"0"0"-166"0"0,-1-1-36 0 0,0 1 22 0 0,-1 0-89 0 0,-5-1-83 0 0,4 1 67 0 0,-3 0-102 0 0,1 1 94 0 0,1 0 48 0 0,0-1 39 0 0,-3 2 206 0 0,-1-1 149 0 0,-12 6 753 0 0,12-3-844 0 0,-7 4 378 0 0,0 0-30 0 0,0 1-82 0 0,2 3-97 0 0,1 3-113 0 0,9-10-244 0 0,-1 1 0 0 0,1 0-1 0 0,1 0 1 0 0,-1 0 0 0 0,1 0-1 0 0,0 1-183 0 0,-2 23 686 0 0,5-11-310 0 0,4-1-56 0 0,5-2-71 0 0,3-1-87 0 0,-8-11-127 0 0,0 0-1 0 0,0 0 1 0 0,0-1-1 0 0,1 0 1 0 0,-1 0 0 0 0,1-1-1 0 0,0 1 1 0 0,-1-1 0 0 0,7 1-35 0 0,16 2 99 0 0,-4-5-88 0 0,-1-3-99 0 0,-11 1-3 0 0,0-1-36 0 0,-1 0-40 0 0,0-1-45 0 0,-6 2 154 0 0,-1-1-36 0 0,4-1-190 0 0,0-2-121 0 0,0 0-108 0 0,0-1-226 0 0,0-2-115 0 0,-3 3 151 0 0,0-1-44 0 0,4-6-841 0 0,1-2-66 0 0</inkml:trace>
  <inkml:trace contextRef="#ctx0" brushRef="#br2" timeOffset="322">23161 4945 12176 0 0,'0'0'273'0'0,"0"0"40"0"0,0 0 23 0 0,0 0-137 0 0,0 0-96 0 0,-1 0-41 0 0,1 0-23 0 0,-2 1 4 0 0,1-1 0 0 0,0 1 0 0 0,0 0-1 0 0,0-1 1 0 0,0 1 0 0 0,0 0 0 0 0,0 0 0 0 0,0 0 0 0 0,0 0 0 0 0,1 0-1 0 0,-1 0 1 0 0,0 0 0 0 0,0 0 0 0 0,1 0 0 0 0,-1 0 0 0 0,1 0 0 0 0,-1 0-1 0 0,1 0 1 0 0,-1 1-43 0 0,-2 10 391 0 0,2 0-49 0 0,0-6-137 0 0,0 8 84 0 0,0 0-35 0 0,1 14 172 0 0,3 6-20 0 0,3 18 117 0 0,-2-24-206 0 0,-1 0 62 0 0,-1-8-57 0 0,1 1 66 0 0,1 7 208 0 0,-3-21-453 0 0,1 0 1 0 0,-1-1-1 0 0,1 1 1 0 0,0-1 0 0 0,1 1-1 0 0,2 4-143 0 0,-5-10 88 0 0,0-1-12 0 0,1 0-42 0 0,1 3-42 0 0,0-2 37 0 0,-1 0 78 0 0,0-1-11 0 0,-1 0 35 0 0,12-7-56 0 0,-2-2-50 0 0,-2-1-44 0 0,0-2-37 0 0,2-9-95 0 0,4-12-161 0 0,-1 0-15 0 0,-4 14 140 0 0,1 2 5 0 0,-4 8 4 0 0,1 0 0 0 0,-1 0 1 0 0,2-1 177 0 0,4-1-125 0 0,-6 9 65 0 0,-5 2 68 0 0,0 0-1 0 0,-1 0 1 0 0,1 0-1 0 0,-1 0 0 0 0,1 0 1 0 0,-1 0-1 0 0,1 1 1 0 0,-1-1-1 0 0,1 0 0 0 0,-1 0 1 0 0,1 1-1 0 0,-1-1 0 0 0,1 0 1 0 0,-1 1-1 0 0,1-1 1 0 0,-1 0-1 0 0,1 1-7 0 0,6 9 161 0 0,2 18 192 0 0,-6-17-213 0 0,1 7 64 0 0,-1 2-63 0 0,3 11 18 0 0,2 15-53 0 0,-5-31-72 0 0,0 1 0 0 0,0-1 0 0 0,2 2-34 0 0,-1-9-35 0 0,8 6 93 0 0,-8-10-87 0 0,0-2-60 0 0,2 1-106 0 0,-3-2 51 0 0,-1 0-37 0 0,1-1-39 0 0,0 1-44 0 0,0-1-47 0 0,-1 0-51 0 0,-2 0 362 0 0,2 0-301 0 0,-1 0-44 0 0,0 0-40 0 0,0 0-37 0 0,1 0-272 0 0,0 0-60 0 0,0 0-48 0 0,-1 0-34 0 0,4-1-1492 0 0,0 0-1316 0 0,-4 1 3632 0 0</inkml:trace>
  <inkml:trace contextRef="#ctx0" brushRef="#br2" timeOffset="323">23655 5080 13328 0 0,'0'0'218'0'0,"0"-1"-44"0"0,-1 1-39 0 0,1 0-34 0 0,-1-1 19 0 0,-4-2 20 0 0,3 2-18 0 0,0 0-89 0 0,0 1-1 0 0,1 0 0 0 0,-1 0 1 0 0,0-1-1 0 0,1 1 1 0 0,-1 0-1 0 0,0 0 1 0 0,0 1-1 0 0,1-1 0 0 0,-1 0 1 0 0,0 0-1 0 0,1 1 1 0 0,-1-1-1 0 0,1 1 0 0 0,-1 0 1 0 0,0-1-1 0 0,1 1 1 0 0,-1 0-1 0 0,1 0 1 0 0,0 0-1 0 0,-1 0 0 0 0,1 0 1 0 0,0 0-33 0 0,-16 14 465 0 0,10-7-182 0 0,1-2 45 0 0,-6 9-44 0 0,1 1-89 0 0,0 2-51 0 0,6-9-60 0 0,1 0 1 0 0,0 0-1 0 0,-3 9-84 0 0,3-1 134 0 0,3-12-86 0 0,-3 18 238 0 0,3-8-53 0 0,3-2 10 0 0,2 1 62 0 0,-3-13-288 0 0,-1 0 1 0 0,1 0 0 0 0,0 0 0 0 0,-1 0-1 0 0,1 0 1 0 0,0 0 0 0 0,0 0-1 0 0,-1-1 1 0 0,1 1 0 0 0,0 0 0 0 0,0-1-1 0 0,0 1 1 0 0,0 0 0 0 0,0-1-1 0 0,0 1 1 0 0,0-1 0 0 0,0 0 0 0 0,0 1-1 0 0,0-1 1 0 0,0 0-18 0 0,10 2 127 0 0,1-4-41 0 0,-2-4-83 0 0,7-13-287 0 0,-3-1 56 0 0,-2-1 49 0 0,0-1 47 0 0,2-3 30 0 0,1 1 46 0 0,-11 19 12 0 0,1 0 16 0 0,-1-3-31 0 0,-6 19-9 0 0,3 3 84 0 0,0-2 58 0 0,-2 7 124 0 0,1 11-18 0 0,1-16-139 0 0,3 0-36 0 0,-1 1 74 0 0,2 6 5 0 0,3-9 37 0 0,0-7-41 0 0,0-3-51 0 0,-1-3-49 0 0,0-2-46 0 0,-1-1-45 0 0,0-1-43 0 0,-2 0-39 0 0,1 0-39 0 0,-2 1-39 0 0,4-4-270 0 0,0-1 48 0 0,14-22-971 0 0,-13 17 811 0 0,15-22-784 0 0,-15 24 1020 0 0,0 0 70 0 0,0 1 106 0 0,-1-1 107 0 0,-4 9 682 0 0,-1 0-36 0 0,0 1-34 0 0,0 1-33 0 0,2-1 353 0 0,0 3-114 0 0,0 0-104 0 0,-1 3-91 0 0,0 0-81 0 0,0 1-70 0 0,0 3-7 0 0,-1-1-65 0 0,1 2-21 0 0,1 8 262 0 0,-4-13-298 0 0,1 4 11 0 0,0 0-36 0 0,0 2 1 0 0,1 5 44 0 0,0 7 91 0 0,0-8-61 0 0,0-2 21 0 0,0 0 84 0 0,-1-10-377 0 0,-1 0 104 0 0,1 1 52 0 0,-1-1 43 0 0,3 4 530 0 0,-2-3-455 0 0,2-1-88 0 0,-2-1-136 0 0,1 0-40 0 0,-1-1 84 0 0,1 0-1 0 0,6-1 14 0 0,-1-3-38 0 0,7-8-37 0 0,-4-2-73 0 0,3-8-93 0 0,1 1-45 0 0,7-11-175 0 0,-15 20 180 0 0,2 1 0 0 0,-1 1 0 0 0,7-6 187 0 0,-8 8-85 0 0,1 0 44 0 0,-2 4-31 0 0,-3 3 4 0 0,-1 1 66 0 0,-1 0 0 0 0,0 0 0 0 0,1-1 0 0 0,-1 1 1 0 0,0 0-1 0 0,1 0 0 0 0,-1 0 0 0 0,0 0 0 0 0,1 0 1 0 0,-1 0-1 0 0,0 0 0 0 0,1 0 0 0 0,-1 0 0 0 0,0 0 1 0 0,1 0-1 0 0,-1 1 0 0 0,0-1 0 0 0,1 0 0 0 0,-1 0 1 0 0,0 0-1 0 0,1 0 0 0 0,-1 0 0 0 0,0 1 0 0 0,1-1 1 0 0,-1 0-1 0 0,0 0 0 0 0,0 1 0 0 0,1-1 0 0 0,-1 0 1 0 0,0 0-1 0 0,0 1 2 0 0,4 7 31 0 0,-3-7-14 0 0,6 21 250 0 0,-3 3-47 0 0,-4 0-47 0 0,-1 0-46 0 0,0 4-37 0 0,1-16-40 0 0,0 14-35 0 0,1-21 45 0 0,0-3-174 0 0,0-1 35 0 0,1 1 6 0 0,6 2 113 0 0,-6-5-79 0 0,0 0-51 0 0,0-1-107 0 0,-1 1 55 0 0,0 0-33 0 0,1-1-37 0 0,-1 1-41 0 0,0-1-42 0 0,0 1-48 0 0,0-1-49 0 0,0 1-53 0 0,0-1-56 0 0,0 1-61 0 0,0-1-62 0 0,-1 1-66 0 0,1-1-70 0 0,0 1-73 0 0,-1 0 491 0 0,3-2-2159 0 0,3-2-1412 0 0</inkml:trace>
  <inkml:trace contextRef="#ctx0" brushRef="#br2" timeOffset="324">24208 4994 15840 0 0,'0'0'362'0'0,"0"0"47"0"0,0 0-171 0 0,0 0-67 0 0,0-1-57 0 0,-1 1-46 0 0,1-1-37 0 0,-1-1-115 0 0,0 1 119 0 0,1 1 75 0 0,0 0 106 0 0,0-1-60 0 0,0 1 37 0 0,0 0 40 0 0,0 0 44 0 0,0 1 47 0 0,0-1 50 0 0,5 8-303 0 0,-2-3-109 0 0,0 1-131 0 0,2 2-180 0 0,-1-2 30 0 0</inkml:trace>
  <inkml:trace contextRef="#ctx0" brushRef="#br2" timeOffset="325">24435 5106 15200 0 0,'0'0'446'0'0,"0"0"-163"0"0,0 0-130 0 0,0 0-42 0 0,-2 0-66 0 0,-24 3 275 0 0,1 6-35 0 0,17-5-186 0 0,1 0 0 0 0,0 0 0 0 0,0 1 0 0 0,0 0-1 0 0,-5 5-98 0 0,6-4 82 0 0,-1 1 0 0 0,1 0 0 0 0,0 0 0 0 0,0 0 0 0 0,1 1 0 0 0,0 0 0 0 0,0 0 0 0 0,1 0 0 0 0,0 1 0 0 0,0 0 0 0 0,1 1-82 0 0,1-3 66 0 0,1 1 65 0 0,2 0 86 0 0,2 4 172 0 0,5-3-13 0 0,-1-5-182 0 0,0-2-92 0 0,2-1-73 0 0,20-3 181 0 0,-2-3-79 0 0,-1-3-81 0 0,-1-3-84 0 0,-1-3-85 0 0,-1-2-88 0 0,-1-2-90 0 0,-2-3-93 0 0,-1 4 20 0 0,11-6-355 0 0,-17 13 360 0 0,-12 9 349 0 0,0 1 0 0 0,0-1 0 0 0,0 1 0 0 0,0-1 1 0 0,0 1-1 0 0,1 0 0 0 0,-1-1 0 0 0,0 1 0 0 0,0 0 0 0 0,0 0 0 0 0,0 0 0 0 0,1 0 0 0 0,-1 0 0 0 0,0 0 0 0 0,0 0 0 0 0,1 0 16 0 0,4 1-45 0 0,-2 1 41 0 0,6 3-85 0 0,-2 1 60 0 0,-2 1 52 0 0,0 4 81 0 0,3 3 27 0 0,-2-3 43 0 0,-1 1 48 0 0,-1 2 46 0 0,-1 0 44 0 0,-1 0 40 0 0,-1 0 40 0 0,-1 0 35 0 0,-1-1 34 0 0,-2 0 78 0 0,-3-2-46 0 0,-4-2-67 0 0,-2-2-86 0 0,-1-2-106 0 0,6-3-163 0 0,-1-1-35 0 0,0 0-35 0 0,1-1-40 0 0,0 0-41 0 0,0 0-45 0 0,-7-3-35 0 0</inkml:trace>
  <inkml:trace contextRef="#ctx0" brushRef="#br0" timeOffset="369">18874 10807 3432 0 0,'0'0'100'0'0,"0"0"-23"0"0,0 0 3 0 0,0 0 36 0 0,0 0 103 0 0,0 0 192 0 0,0 0 18 0 0,0 0 36 0 0,0 0 140 0 0,0 0 61 0 0,0 0 7 0 0,0 0-20 0 0,-1 0-378 0 0,1 0 48 0 0,-2 0 1384 0 0,1 1-1262 0 0,0-1-110 0 0,0 0-185 0 0,0 1-92 0 0,1-1-107 0 0,-1 1-121 0 0,-7 7 667 0 0,2 2-71 0 0,0 1-61 0 0,2 1-51 0 0,-2 8 107 0 0,-1 9 104 0 0,6-22-393 0 0,-9 49 693 0 0,5-19-309 0 0,1-8-152 0 0,-1-1-36 0 0,0 1-45 0 0,-1-1-51 0 0,4-18-177 0 0,0 1 1 0 0,1 0-1 0 0,0 5-55 0 0,-3 28 141 0 0,2-27-65 0 0,0 0-1 0 0,1 0 1 0 0,1 3-76 0 0,-2 36 229 0 0,1-37-101 0 0,0 0 0 0 0,2 0 0 0 0,1 8-128 0 0,0 27 312 0 0,4 120 592 0 0,-3-101-448 0 0,-1-26-213 0 0,-1 1-54 0 0,0 22 20 0 0,5 35 48 0 0,-4-41-33 0 0,-2-37-152 0 0,1-1-58 0 0,3 70-14 0 0,6 64 0 0 0,-7-123 21 0 0,0 19 59 0 0,0-5-15 0 0,1 44 155 0 0,-3-42-67 0 0,2 0-1 0 0,7 27-152 0 0,7 67 183 0 0,-12-97-135 0 0,1-1-34 0 0,3 62-12 0 0,-4 0 1 0 0,-6 15-3 0 0,1-48 15 0 0,0-62 72 0 0,0 1-35 0 0,-2 33-4 0 0,1-19-7 0 0,1-11 31 0 0,0-3 31 0 0,-1 0 50 0 0,2-1-32 0 0,-1 1-33 0 0,1 17 2 0 0,1 6-100 0 0,1 21-154 0 0,0-1-42 0 0,-1-19 123 0 0,-1-7 86 0 0,0 0 94 0 0,-6 42-104 0 0,2-38 41 0 0,1-18 22 0 0,2-1 36 0 0,-1 6 4 0 0,-3 12-51 0 0,1 0-30 0 0,2-14 28 0 0,0-2-62 0 0,-2 11-91 0 0,0-3 10 0 0,2-9 91 0 0,-5 55 9 0 0,5-41 0 0 0,-2-1 0 0 0,-3 9 0 0 0,0 4 0 0 0,3-16 0 0 0,1 0 42 0 0,-2 15 84 0 0,1-8-111 0 0,3 13-15 0 0,0-44 1 0 0,1 97-28 0 0,0-50-35 0 0,-1 0-42 0 0,0-47-85 0 0,0-1 109 0 0,-1 7-37 0 0,1-8 46 0 0,-1 0-38 0 0,1-1-54 0 0,0 1-66 0 0,-1 0-80 0 0,1-1-94 0 0,0 1-106 0 0,0-1-121 0 0,0-1 266 0 0,0 0-35 0 0,0 0-37 0 0,0-1-39 0 0,0 0 155 0 0,0-1-35 0 0,0 1-450 0 0,0-1 130 0 0,0 0-48 0 0,0 0-828 0 0,0 0-635 0 0,0 0-1218 0 0</inkml:trace>
  <inkml:trace contextRef="#ctx0" brushRef="#br0" timeOffset="370">19662 10821 11432 0 0,'0'0'310'0'0,"0"0"-37"0"0,0 1 172 0 0,0-1-120 0 0,1 1-102 0 0,-1 0-72 0 0,0 0-79 0 0,1 0-56 0 0,0 2-43 0 0,-1-1 61 0 0,0-1 42 0 0,0 0 59 0 0,-3 14 449 0 0,0 7 382 0 0,1-3-183 0 0,0-6-353 0 0,-1 4-106 0 0,1 2-58 0 0,1 3-3 0 0,1 12 70 0 0,0-17-172 0 0,1 0-45 0 0,3 9-5 0 0,-1 0-51 0 0,6 40 72 0 0,-8-59-80 0 0,0-1 1 0 0,0 1-1 0 0,1 0 1 0 0,2 5-53 0 0,3 8 52 0 0,-5 0-61 0 0,-2-19-152 0 0,0 1 58 0 0,1-1 49 0 0,-1 0 41 0 0,0 1 76 0 0,2 2 219 0 0,-2-3-250 0 0,1 1-66 0 0,-1-1-97 0 0,0-1 20 0 0,1 1-33 0 0,-1 0-39 0 0,0-1-40 0 0,0 1-44 0 0,1 0-48 0 0,-1-1-50 0 0,0 1-55 0 0,0-1-57 0 0,0 1-61 0 0,0 0-63 0 0,0-1-68 0 0,0 1-70 0 0,0 0-75 0 0,0-1-1244 0 0,0 0-1162 0 0</inkml:trace>
  <inkml:trace contextRef="#ctx0" brushRef="#br0" timeOffset="371">19565 10896 11664 0 0,'0'-3'360'0'0,"-1"0"-75"0"0,0 0-66 0 0,1 0-59 0 0,-2-2-21 0 0,1 1-66 0 0,1-2-47 0 0,3-7-30 0 0,0 7 31 0 0,1 2-12 0 0,2 1 64 0 0,1 0 55 0 0,1 0 45 0 0,6 0 181 0 0,4 0 275 0 0,-15 2-496 0 0,8 0 193 0 0,0 0-52 0 0,-1 0-47 0 0,1 0-43 0 0,0 1-39 0 0,0 0-33 0 0,11 0 34 0 0,2 0-78 0 0,10-2-37 0 0,-21 1-144 0 0,1 0 77 0 0,8 0 100 0 0,14 0 161 0 0,-21 1-169 0 0,1-1-67 0 0,-1 1-102 0 0,-1 0-101 0 0,-7 0 56 0 0,1 0-34 0 0,-1 0-40 0 0,0 0-40 0 0,0 0-45 0 0,0 0-46 0 0,-6 0 116 0 0,0 0-34 0 0,1 0-364 0 0,-1 0 93 0 0,1 0-47 0 0,1-1-693 0 0,0 0-541 0 0,3-1-1031 0 0</inkml:trace>
  <inkml:trace contextRef="#ctx0" brushRef="#br0" timeOffset="372">19584 10997 10120 0 0,'0'0'298'0'0,"0"0"-4"0"0,0 0-232 0 0,1 0-23 0 0,16 0 75 0 0,13 0 130 0 0,-12-1-26 0 0,-3 0 32 0 0,1 0 88 0 0,30-2 536 0 0,-14 3-357 0 0,-6 0-164 0 0,0 1-96 0 0,-11-1-162 0 0,1 1-47 0 0,-1-1-52 0 0,-1 0-57 0 0,-8 0-127 0 0,1 0 107 0 0,0 0 90 0 0,4 1 130 0 0,-2-1-6 0 0,-3 0-72 0 0,-2 0-45 0 0,1 0-46 0 0,-1 0-38 0 0,0 0-46 0 0,0 0-55 0 0,0 0-61 0 0,-1 0-13 0 0,1 0-52 0 0,-1 0-56 0 0,0-1-59 0 0,0 1-64 0 0,1 0-69 0 0,-1 0-71 0 0,0 0-77 0 0,4-1-969 0 0,2 0-945 0 0</inkml:trace>
  <inkml:trace contextRef="#ctx0" brushRef="#br0" timeOffset="373">20023 10982 9072 0 0,'0'1'207'0'0,"0"-1"-55"0"0,-1 0-47 0 0,-1 1-38 0 0,-1 0-14 0 0,-4 2-8 0 0,-3 1-71 0 0,1-1 64 0 0,0 1 60 0 0,0 1 55 0 0,1 0 52 0 0,0 2 45 0 0,2 0 44 0 0,0 1 37 0 0,0 4 180 0 0,-2 0 45 0 0,4 4-102 0 0,0 0-48 0 0,1-1-36 0 0,3-3-195 0 0,2 2-80 0 0,-2-10-41 0 0,1 1 0 0 0,-1-1 0 0 0,1 1 0 0 0,0-1-1 0 0,1 0 1 0 0,-1 1-54 0 0,5 7 76 0 0,3 0-46 0 0,-7-10-31 0 0,0-1 1 0 0,-1 0 0 0 0,1 0 0 0 0,-1 0 0 0 0,1 0 0 0 0,0 0 0 0 0,0 0 0 0 0,0-1 0 0 0,0 1 0 0 0,-1 0 0 0 0,2-1 0 0 0,6 3 14 0 0,-1-3 64 0 0,4-5-33 0 0,-9 4-21 0 0,10-5 30 0 0,-1-2-89 0 0,-2-1-76 0 0,-1-1-61 0 0,4-8-195 0 0,4-11-277 0 0,-5 8 208 0 0,-4 8 203 0 0,-1 2 31 0 0,-1 0 81 0 0,-2 4 65 0 0,0 1-1 0 0,0 0 1 0 0,0 0 0 0 0,3-3 56 0 0,5-2 0 0 0,-9 10-11 0 0,0-1 1 0 0,-1 0-1 0 0,1 1 0 0 0,0-1 0 0 0,0 1 0 0 0,-1 0 1 0 0,1 0 10 0 0,9-1-15 0 0,1 3 50 0 0,-5 2 30 0 0,-1 2 42 0 0,2 2 43 0 0,0 1-1 0 0,-1 0 1 0 0,-1 1-1 0 0,1 0-149 0 0,4 5 157 0 0,1-1-35 0 0,2 6 32 0 0,-6-5 82 0 0,-1 0 0 0 0,3 10-236 0 0,-9-20 8 0 0,-1-1 54 0 0,1 1 45 0 0,-1 0 36 0 0,1 4 179 0 0,1 6 502 0 0,-3-13-404 0 0,-1-1-84 0 0,1 0-74 0 0,-1 0-66 0 0,0-1-56 0 0,0 1-49 0 0,-1-2-19 0 0,-3-2-133 0 0,4 3 66 0 0,0 1 37 0 0,1-1 53 0 0,-4-8 83 0 0,1-1-82 0 0,-3-6-43 0 0,5 13-38 0 0,0 0-1 0 0,1 0 0 0 0,-1 0 1 0 0,1 0-1 0 0,-1 0 0 0 0,1 0 1 0 0,0 0-1 0 0,0 0 0 0 0,0-1-14 0 0,0 0 11 0 0,1 0 0 0 0,-2 1 0 0 0,1-1 0 0 0,0 0 0 0 0,-1 1 0 0 0,0-1 0 0 0,0-1-11 0 0,0-2 0 0 0,0 0 1 0 0,0 0 0 0 0,0 0-1 0 0,1 0 1 0 0,0 0 0 0 0,1 0-1 0 0,-1 0 1 0 0,2-6-1 0 0,0-2-17 0 0,-1 10-26 0 0,0 0 0 0 0,0 0 1 0 0,0 0-1 0 0,1 1 0 0 0,-1-1 1 0 0,1 0-1 0 0,0 1 0 0 0,1-1 1 0 0,-1 1-1 0 0,1-1 0 0 0,1 0 43 0 0,4-5-143 0 0,2 0-43 0 0,1 1-86 0 0,1 0-87 0 0,1 2-104 0 0,1 1-120 0 0,1 0-46 0 0</inkml:trace>
  <inkml:trace contextRef="#ctx0" brushRef="#br0" timeOffset="374">21929 10784 12552 0 0,'0'-1'-6'0'0,"-2"-2"74"0"0,1 0 77 0 0,-1-1 82 0 0,-5-3 383 0 0,4 4-426 0 0,1 1-76 0 0,-1 0-36 0 0,-1 1-46 0 0,1-1-54 0 0,2 2 184 0 0,1 0 43 0 0,0 0 8 0 0,0 0-18 0 0,0 0-80 0 0,0 0-39 0 0,0 0-6 0 0,0 0-196 0 0,0 0 47 0 0,0 0 42 0 0,0 0 36 0 0,1 0 67 0 0,-1 2 326 0 0,1-1-278 0 0,-1-1-108 0 0,0 1-102 0 0,0-1 6 0 0,0 0-36 0 0,0 0-39 0 0,0 1-43 0 0,0-1-45 0 0,0 0-49 0 0,1 0-53 0 0,-1 0-56 0 0,0 0-60 0 0,0 0-62 0 0,0 0-67 0 0,0 1-70 0 0,0-1-1142 0 0,0 0-1037 0 0</inkml:trace>
  <inkml:trace contextRef="#ctx0" brushRef="#br0" timeOffset="375">21028 10896 7456 0 0,'0'0'192'0'0,"-1"-1"-35"0"0,-3-5 423 0 0,3 4-342 0 0,0 2 84 0 0,0 0-166 0 0,-1 0 68 0 0,1 0 58 0 0,0 0 48 0 0,-1 1 424 0 0,-2 2 1197 0 0,3-2-1404 0 0,0 0-67 0 0,1 0-238 0 0,-1-1-38 0 0,1 1-45 0 0,-1 0-49 0 0,1 0-50 0 0,-1 0-96 0 0,0 0-104 0 0,0 0-116 0 0,1 0 538 0 0,-1 0-53 0 0,1 1-98 0 0,-1 0-64 0 0,-1 4-11 0 0,2-5 5 0 0,-2 5 287 0 0,1 1-40 0 0,0-1-39 0 0,1 1-32 0 0,1 3 62 0 0,0 1-54 0 0,2 9 128 0 0,0-4-123 0 0,-1-7-37 0 0,-1 0-44 0 0,0 10 67 0 0,4 23 114 0 0,-5-12-206 0 0,1-23-137 0 0,4 9 50 0 0,-5-11-83 0 0,0-4-104 0 0,0-1 42 0 0,0 0-78 0 0,0 0 53 0 0,0 0-33 0 0,0 0-37 0 0,0 0-43 0 0,0 0-45 0 0,0 0-44 0 0,0 0-39 0 0,0 0-35 0 0,0 0-255 0 0,0 0-58 0 0,0 0-47 0 0,0 0-34 0 0,0 0-1404 0 0,0 0-1244 0 0</inkml:trace>
  <inkml:trace contextRef="#ctx0" brushRef="#br0" timeOffset="376">21093 10781 11552 0 0,'1'0'305'0'0,"-1"-1"-75"0"0,1 1-65 0 0,-1 0-56 0 0,2 0-21 0 0,0 0-91 0 0,2 0-61 0 0,-3 1 84 0 0,0-1 43 0 0,0 1-215 0 0,0 1 35 0 0,2 0-22 0 0,-1 2 96 0 0,0 0 68 0 0,1 5 92 0 0,-1-3-117 0 0,-1-4-44 0 0,-1 1-37 0 0,1 0-43 0 0,0-1-51 0 0,-1 1-30 0 0,1-1-50 0 0,-1 0-56 0 0,1 0-61 0 0,-1 0-65 0 0,0 0-71 0 0,1 0-75 0 0,-1 0-81 0 0,1 2-743 0 0,-1 3-799 0 0</inkml:trace>
  <inkml:trace contextRef="#ctx0" brushRef="#br0" timeOffset="377">21122 10999 7104 0 0,'0'0'144'0'0,"0"1"-37"0"0,0 2 17 0 0,0 0-82 0 0,0 5-11 0 0,1-5-32 0 0,0 0 6 0 0,0 8 92 0 0,-2-9-9 0 0,1 1 59 0 0,0 0 87 0 0,-1 1 194 0 0,0 3 220 0 0,1-4-294 0 0,0-2 316 0 0,0-1-371 0 0,0 0-83 0 0,0 1-70 0 0,0-1-58 0 0,0 0-46 0 0,0 1-34 0 0,0 1-71 0 0,0-1 64 0 0,0 0 64 0 0,0 0 97 0 0,0-1-32 0 0,0 0 39 0 0,0 1 43 0 0,0-1 47 0 0,1 0 52 0 0,-1 0 55 0 0,0 0 61 0 0,0 0 65 0 0,8-1 68 0 0,0-3-113 0 0,-1-1-100 0 0,-1-2-85 0 0,0-2-73 0 0,-1 0-58 0 0,5-11 9 0 0,8-11 16 0 0,-3 8-78 0 0,-8 7-88 0 0,-6 14-4 0 0,0 0 0 0 0,0 1 0 0 0,0-1 0 0 0,0 0 0 0 0,0 1 1 0 0,1-1-1 0 0,-1 1 0 0 0,0 0 0 0 0,1-1 0 0 0,1 0 14 0 0,16-10-81 0 0,-3 2 70 0 0,-5 8-32 0 0,3 4 94 0 0,7 8 150 0 0,-2 12 144 0 0,-5 3-107 0 0,-3 1-90 0 0,-2 1-74 0 0,0-2-57 0 0,0-1-38 0 0,-8-21-139 0 0,0-1 47 0 0,0 0 42 0 0,0 0 38 0 0,0 1 35 0 0,0 0 39 0 0,0 0 48 0 0,1 2 94 0 0,0 2 67 0 0,0-3-116 0 0,-1 0-66 0 0,1-1-60 0 0,-1 0-57 0 0,0 0-62 0 0,0 0-71 0 0,1-1-82 0 0,-1 1-24 0 0,0-1-69 0 0,1 0-75 0 0,-1 0-79 0 0,1 0-85 0 0,-1 0-92 0 0,1 0-96 0 0,0 0-102 0 0,0 1-1101 0 0,2 1-1131 0 0</inkml:trace>
  <inkml:trace contextRef="#ctx0" brushRef="#br0" timeOffset="378">21698 10882 13936 0 0,'0'0'314'0'0,"0"0"46"0"0,0 0-180 0 0,0 0-39 0 0,-1 0 43 0 0,1-1-102 0 0,-2-2-24 0 0,1 1 19 0 0,-7-4 55 0 0,0 4-35 0 0,7 2-82 0 0,-1 0 0 0 0,1 0 0 0 0,-1 0 0 0 0,1 1 0 0 0,-1-1 0 0 0,1 1-1 0 0,-1-1 1 0 0,1 1 0 0 0,0-1 0 0 0,-1 1 0 0 0,1 0 0 0 0,-1 0-15 0 0,-1 1 58 0 0,-11 5 237 0 0,2 4-62 0 0,1 2-49 0 0,1 1-38 0 0,1-1-20 0 0,1-2-11 0 0,1 1-33 0 0,-7 15 4 0 0,11-18-81 0 0,-1 0 0 0 0,1 0 0 0 0,1 0 0 0 0,-1 1 0 0 0,2 0 0 0 0,-1-1-1 0 0,1 10-4 0 0,1-17 9 0 0,0 0-1 0 0,0-1 0 0 0,0 1 1 0 0,0 0-1 0 0,0-1 0 0 0,0 1 1 0 0,1-1-1 0 0,-1 1 0 0 0,1 0 1 0 0,-1-1-1 0 0,1 1 0 0 0,0-1 1 0 0,-1 1-1 0 0,1-1 0 0 0,0 0 1 0 0,0 1-1 0 0,0-1 0 0 0,0 0 1 0 0,0 1-1 0 0,0-1 0 0 0,0 0 1 0 0,1 0-1 0 0,-1 0 0 0 0,0 0 1 0 0,1 0-1 0 0,-1 0 0 0 0,0-1 1 0 0,1 1-1 0 0,-1 0 0 0 0,1-1 1 0 0,0 1-1 0 0,-1-1 0 0 0,1 1 1 0 0,-1-1-1 0 0,2 0-8 0 0,1 1 21 0 0,0-1 1 0 0,0 0-1 0 0,0 0 0 0 0,0 0 1 0 0,0-1-1 0 0,0 0 0 0 0,0 1 1 0 0,0-1-22 0 0,19-7 141 0 0,-14 3-102 0 0,0 0 0 0 0,0-1 0 0 0,0 0-1 0 0,2-2-38 0 0,-2 1 39 0 0,-1-1 0 0 0,0 0-1 0 0,6-8-38 0 0,-7 7 18 0 0,0-1 0 0 0,-1 1-1 0 0,0-1 1 0 0,-1 0 0 0 0,0 0-1 0 0,0-1 1 0 0,-1 1-1 0 0,1-9-17 0 0,6-15 17 0 0,-7 22 3 0 0,0 0 0 0 0,-1-1-1 0 0,1-7-19 0 0,7-80 21 0 0,-9 56-47 0 0,1-3-175 0 0,1 3 112 0 0,-4 38 91 0 0,0 0-1 0 0,0 0 1 0 0,-1 0-1 0 0,0 0 0 0 0,-1-5-1 0 0,0 2 19 0 0,2-7-45 0 0,-2-6-13 0 0,-3 10 100 0 0,5 11 14 0 0,0 1 19 0 0,0 0 2 0 0,0 0 0 0 0,-1 6 72 0 0,-3 5-66 0 0,2-6-28 0 0,-4 24 84 0 0,1 0-42 0 0,2 16-2 0 0,3 1-49 0 0,2-11 18 0 0,4 20-83 0 0,4 3 102 0 0,0-13-51 0 0,3 0 65 0 0,0-1 66 0 0,2 0 63 0 0,-9-30-179 0 0,2-1 34 0 0,-6-11-71 0 0,0 1-1 0 0,0-1 1 0 0,0 0 0 0 0,0 0-1 0 0,0 0 1 0 0,0 0-1 0 0,1 0 1 0 0,-1-1 0 0 0,1 1-1 0 0,-1-1 1 0 0,1 1 0 0 0,0-1-1 0 0,-1 0 1 0 0,2 0-29 0 0,12 0 200 0 0,-4-5-38 0 0,-1-5-38 0 0,-2-2-37 0 0,-2-3-36 0 0,-2-1-34 0 0,1-13-83 0 0,2-27-249 0 0,-2 0 58 0 0,-1-110-362 0 0,-3 167 775 0 0,1 2-99 0 0,3 5-66 0 0,2 11-178 0 0,-2 1 85 0 0,0 5 67 0 0,1 15 96 0 0,0 5 56 0 0,0-17-80 0 0,-4-20-23 0 0,12 38 120 0 0,-1-17 64 0 0,-8-17-101 0 0,0-2 31 0 0,1-2 39 0 0,-6-8-55 0 0,0 0 5 0 0,2-1-45 0 0,13-2 75 0 0,-15 2-125 0 0,0-1-1 0 0,1-1 0 0 0,-1 1 0 0 0,0 0 0 0 0,1 0 1 0 0,-1 0-1 0 0,0-1 0 0 0,0 1 0 0 0,0 0 0 0 0,0-1 1 0 0,0 1-1 0 0,-1-1 0 0 0,1 1 0 0 0,0-1 0 0 0,-1 0-21 0 0,5-11 102 0 0,-1 4-64 0 0,-1 2-40 0 0,1-2 4 0 0,-1 1 0 0 0,0 0 0 0 0,-1-1-1 0 0,0 0 1 0 0,1-3-2 0 0,1-8-26 0 0,2-1-62 0 0,2-11-77 0 0,1-5-70 0 0,2 15 111 0 0,-8 20 60 0 0,-2 1-3 0 0,-1 1-2 0 0,2 3-16 0 0,2 5 44 0 0,-1-2-4 0 0,11 21 29 0 0,-5-7 80 0 0,5 14 108 0 0,-8-15-104 0 0,3-1-52 0 0,6 12-15 0 0,-13-24 0 0 0,1 0 0 0 0,0 0-1 0 0,0 0 1 0 0,0-1 0 0 0,1 1 0 0 0,0-1 0 0 0,0 0 0 0 0,0 0 0 0 0,1 0-1 0 0,0 0 1 0 0,0-1 0 0 0,3 2-1 0 0,-5-4-24 0 0,3 2 25 0 0,8 3 84 0 0,-9-5-99 0 0,-1-1-47 0 0,0 0-36 0 0,0-1-53 0 0,-1 1-61 0 0,1-2-71 0 0,0 1-79 0 0,1-2-90 0 0,-1 1-97 0 0,0-1-107 0 0,3-4-748 0 0</inkml:trace>
  <inkml:trace contextRef="#ctx0" brushRef="#br0" timeOffset="379">22524 10719 13592 0 0,'0'0'306'0'0,"0"-1"-140"0"0,0 1-41 0 0,0 0 27 0 0,0-1-95 0 0,-1-1-44 0 0,0 1 62 0 0,1 0 45 0 0,-1 1 71 0 0,1 0 87 0 0,-1 0 103 0 0,-11 6 314 0 0,1 3-96 0 0,2 2-93 0 0,2 2-89 0 0,0 1-87 0 0,2 1-82 0 0,1-1-79 0 0,0 0-75 0 0,4-13-89 0 0,-5 21 164 0 0,3 2-46 0 0,2 6-18 0 0,1-23-82 0 0,0-1-1 0 0,0 0 1 0 0,1 1-1 0 0,-1-1 1 0 0,3 4-23 0 0,6 11 75 0 0,-7-17-47 0 0,-1 0 1 0 0,1-1-1 0 0,-1 0 1 0 0,1 1 0 0 0,0-1-1 0 0,3 2-28 0 0,-3-3 19 0 0,0 0 0 0 0,0 0-1 0 0,0 0 1 0 0,1 0 0 0 0,-1-1 0 0 0,0 1 0 0 0,1-1-1 0 0,-1 0 1 0 0,1 0 0 0 0,-1 0 0 0 0,1-1-1 0 0,-1 1 1 0 0,1-1 0 0 0,0 0 0 0 0,-1 0-19 0 0,34-3 161 0 0,-2-6-35 0 0,-22 4-86 0 0,0 0 1 0 0,-1-1-1 0 0,0 0 1 0 0,5-4-41 0 0,-1-1 33 0 0,-1 0 0 0 0,14-13-33 0 0,-12 8-1 0 0,-1-1 1 0 0,1-2 0 0 0,-12 12 0 0 0,-1 0 0 0 0,1 0 0 0 0,-1-1 0 0 0,-1 1 0 0 0,3-7 0 0 0,-5 12 0 0 0,-1-9 11 0 0,-4 4 27 0 0,-1 3 25 0 0,0 3 37 0 0,-1 1-102 0 0,0 1 0 0 0,0-1 1 0 0,0 1-1 0 0,0 1 0 0 0,1-1 0 0 0,-1 1 0 0 0,0 0 0 0 0,0 0 0 0 0,1 1 0 0 0,0 0 0 0 0,-1 0 0 0 0,1 1 2 0 0,0-2 7 0 0,1 2 1 0 0,0-1-1 0 0,1 0 1 0 0,-1 1-1 0 0,0 0 1 0 0,-2 3-8 0 0,-4 10 68 0 0,4 3 44 0 0,6-6-53 0 0,0-8-58 0 0,1-1 0 0 0,0-1 0 0 0,1 1 0 0 0,-1 0 1 0 0,1 0-1 0 0,0 0 0 0 0,2 3-1 0 0,5 6 53 0 0,-4-9-47 0 0,-1-1 1 0 0,1 0 0 0 0,0 0 0 0 0,1 0 0 0 0,-1-1-1 0 0,1 1 1 0 0,-1-1 0 0 0,1-1 0 0 0,0 1 0 0 0,0-1-1 0 0,4 1-6 0 0,-6-2-170 0 0,0 0 52 0 0,1 0 47 0 0,-1 0 38 0 0,6 2 63 0 0,14 0 203 0 0,-16-2-242 0 0,-1-1-78 0 0,-1 1-93 0 0,1-1-113 0 0,-4 0 97 0 0,0 0-36 0 0,2 0-168 0 0,-1-1-86 0 0,1 1-95 0 0,0 0-103 0 0,-1-1-108 0 0,1 0-119 0 0,-1 1-124 0 0,-2-1 469 0 0,0 1-35 0 0,4-2-1668 0 0,1-1-1279 0 0</inkml:trace>
  <inkml:trace contextRef="#ctx0" brushRef="#br0" timeOffset="380">23113 10776 12384 0 0,'0'0'281'0'0,"0"0"-37"0"0,-1-1-58 0 0,1 0-50 0 0,-1 0-39 0 0,1 0-19 0 0,-3-3 55 0 0,1 2-47 0 0,-6-4 509 0 0,-1 2-36 0 0,1 3-35 0 0,0 1-35 0 0,0 2-35 0 0,0 2-36 0 0,1 1-35 0 0,0 2-35 0 0,0 0-36 0 0,1 0-36 0 0,0 2-35 0 0,0-1-35 0 0,2 0-36 0 0,-1 0-36 0 0,2-1-35 0 0,0-1-37 0 0,-7 15 192 0 0,2 0-95 0 0,2-3-72 0 0,5-11-60 0 0,-1 1 0 0 0,1-1 0 0 0,0 1 0 0 0,0-1 0 0 0,1 2-27 0 0,0 0 42 0 0,1 0 0 0 0,-1 0 0 0 0,3 8-42 0 0,7 10 133 0 0,-2-17 43 0 0,1-4-49 0 0,3-2-41 0 0,0-3-32 0 0,8-3-18 0 0,-16 1-35 0 0,0 0-1 0 0,0 0 0 0 0,-1 0 1 0 0,1-1-1 0 0,3-1 0 0 0,20-15 85 0 0,-3-4-36 0 0,-3-1-48 0 0,-2-3-60 0 0,-3-1-72 0 0,-2-2-84 0 0,-1 0-96 0 0,-2-1-108 0 0,9-17-825 0 0,-13 31 853 0 0,0-1 97 0 0,-4 9 195 0 0,1-1 40 0 0,-2 0 44 0 0,1-1 49 0 0,14-51 408 0 0,-7 26-232 0 0,-1-1-97 0 0,-4 13-117 0 0,-1-1-82 0 0,0 0 64 0 0,1-1 75 0 0,-1 6 47 0 0,-1 0 54 0 0,0 11-21 0 0,0 2 60 0 0,-3 6-186 0 0,1-1 177 0 0,-1 1-4 0 0,0 0-16 0 0,0 0-4 0 0,-2 1 0 0 0,-6 13 18 0 0,0 1-62 0 0,1 4-37 0 0,-4 11-27 0 0,5-11-23 0 0,3-6-2 0 0,0 0-1 0 0,1 0 1 0 0,0 0 0 0 0,1 0 0 0 0,1 5-27 0 0,-4 27 12 0 0,0-6 50 0 0,0 15-62 0 0,4-40 0 0 0,0-1 1 0 0,1 1-1 0 0,0-1 1 0 0,1 1-1 0 0,3 10 0 0 0,4 14 35 0 0,-4-16 29 0 0,0-1 35 0 0,2-1 38 0 0,3-1 40 0 0,-4-10-92 0 0,13 17 198 0 0,-2-11-123 0 0,16 5 77 0 0,-26-16-207 0 0,1-1 0 0 0,-1-1 0 0 0,0 1 1 0 0,3-1-31 0 0,-8-1-140 0 0,0-1 46 0 0,2 1 15 0 0,1 0 103 0 0,5 1 162 0 0,-7-2-161 0 0,1 1-46 0 0,-1-1-64 0 0,1 1-82 0 0,-1-1-102 0 0,1 0-118 0 0,-2 1 27 0 0,1-1-75 0 0,-1 0-84 0 0,1 0-90 0 0,-1 0-96 0 0,1 0-102 0 0,-1 0-110 0 0,1 0-116 0 0,1 0-208 0 0,-1 0-34 0 0,9 0-2670 0 0</inkml:trace>
  <inkml:trace contextRef="#ctx0" brushRef="#br0" timeOffset="381">19226 11790 9072 0 0,'-5'-5'107'0'0,"0"0"67"0"0,-9-8 331 0 0,10 10-397 0 0,-1 0-66 0 0,3 1-31 0 0,1 1 28 0 0,1 1-39 0 0,1 1 958 0 0,1 1-96 0 0,-1-1-92 0 0,1 0-86 0 0,-1 1-82 0 0,1-1-77 0 0,1 1-73 0 0,-1-1-67 0 0,0 0-62 0 0,1 1-58 0 0,0-1-53 0 0,0 1-48 0 0,0-1-43 0 0,0 1-39 0 0,3 0-13 0 0,2 2-108 0 0,10 3-215 0 0,-13-5 222 0 0,1 0 63 0 0,-3-1 42 0 0,1 1 51 0 0,-1-1 60 0 0,0 0 68 0 0,3 1-119 0 0,1 0 0 0 0,-1-1-1 0 0,1 0 1 0 0,3 1-133 0 0,10-1 216 0 0,0-2-42 0 0,0 0-46 0 0,0-3-54 0 0,-2 0-58 0 0,-1-1-67 0 0,-10 3 64 0 0,22-8 96 0 0,-1-1 0 0 0,11-7-109 0 0,-29 13 31 0 0,0-1 0 0 0,0 0 1 0 0,3-4-32 0 0,-6 4 12 0 0,-1 1 0 0 0,1-2 0 0 0,-2 1 0 0 0,1 0-1 0 0,0-2-11 0 0,4-7 19 0 0,-7 12-26 0 0,-1-1 0 0 0,-1 1 0 0 0,1-1 0 0 0,0 1 0 0 0,-1-1 0 0 0,1-2 7 0 0,-2 5-3 0 0,0 0 1 0 0,1 0-1 0 0,-1 0 0 0 0,0 0 1 0 0,0 0-1 0 0,0 0 0 0 0,0-1 1 0 0,0 1-1 0 0,0 0 0 0 0,0 0 1 0 0,-1 0-1 0 0,1 0 0 0 0,0 0 1 0 0,-1 0-1 0 0,1 0 0 0 0,-1 0 0 0 0,1 0 1 0 0,-1 0-1 0 0,1 0 0 0 0,-1 0 1 0 0,0-1 2 0 0,0 1-1 0 0,0 0 0 0 0,-1 0 1 0 0,1 0-1 0 0,0 0 0 0 0,-1 0 1 0 0,1 0-1 0 0,-1 0 0 0 0,1 1 1 0 0,-1-1-1 0 0,1 1 0 0 0,-1-1 0 0 0,0 1 1 0 0,-2-2-25 0 0,-1 1 0 0 0,0 1 0 0 0,0-1 0 0 0,1 1 0 0 0,-1 0 0 0 0,0 0 0 0 0,-2 0 25 0 0,-21 5-68 0 0,-7 8 75 0 0,20-5 47 0 0,1 1 40 0 0,0 4-21 0 0,10-8-72 0 0,1 0 0 0 0,-1 1 0 0 0,1-1 0 0 0,1 0-1 0 0,-1 1 1 0 0,1 0 0 0 0,0-1 0 0 0,0 1 0 0 0,0 2-1 0 0,0 16 73 0 0,4-16-70 0 0,-1 1 0 0 0,1 0 1 0 0,1-1-1 0 0,0 0 0 0 0,0 0 0 0 0,0 0 1 0 0,1 0-1 0 0,2 2-3 0 0,-3-5 9 0 0,0 0 0 0 0,1-1 0 0 0,-1 1-1 0 0,1-1 1 0 0,0 0 0 0 0,1 0-9 0 0,-2-1 16 0 0,1 0-1 0 0,-1-1 1 0 0,1 1 0 0 0,0-1-1 0 0,0 0 1 0 0,0 0-1 0 0,0-1 1 0 0,1 1-16 0 0,15 3 71 0 0,-15-4-39 0 0,-1-1 1 0 0,1 1 0 0 0,0-1-1 0 0,1 0 1 0 0,-1-1-1 0 0,-1 1 1 0 0,1-1 0 0 0,0 0-1 0 0,0 0 1 0 0,0 0-33 0 0,18-10 93 0 0,10-6 4 0 0,-7 3-42 0 0,-2-2-81 0 0,-9 2-61 0 0,-1-4-73 0 0,-4 4-27 0 0,6-5 2 0 0,0-1 24 0 0,-6 6 23 0 0,-9 13 74 0 0,-1-1-24 0 0,-1 0-190 0 0,1 3 193 0 0,-2 1 101 0 0,2-1 14 0 0,2 8 55 0 0,-1-2-43 0 0,0 3-30 0 0,1 0 0 0 0,0-1 0 0 0,1 1 0 0 0,0-1 0 0 0,0 1 0 0 0,1-1 0 0 0,1 2-12 0 0,13 19 88 0 0,-7-11 33 0 0,-5-10-32 0 0,-1-1 37 0 0,1 0 51 0 0,1-1 64 0 0,-6-6-58 0 0,1-1-63 0 0,-1 1-40 0 0,0 0-22 0 0,1 1-19 0 0,1 0 6 0 0,0 0 40 0 0,0-2 56 0 0,0 0 88 0 0,5-2-117 0 0,0-2-37 0 0,5-6-24 0 0,-3-4-107 0 0,-1-3-81 0 0,-4 4-80 0 0,0-1-1 0 0,-1 1 1 0 0,1-7 217 0 0,-2 7-141 0 0,-1 2 53 0 0,0 4 15 0 0,-1 3 48 0 0,0 1 1 0 0,0-1 0 0 0,0 0 0 0 0,0 1 0 0 0,-1-1 0 0 0,1 0 0 0 0,-1 0 0 0 0,0 1 0 0 0,0-3 24 0 0,4 15-38 0 0,-2 9 86 0 0,1-2 6 0 0,0-4-20 0 0,1 1 1 0 0,0-1 0 0 0,1 0-1 0 0,4 6-34 0 0,0 2 27 0 0,5 7 24 0 0,-9-19-3 0 0,-3-5-16 0 0,0 0 0 0 0,1 0 0 0 0,-1 0 1 0 0,0 0-1 0 0,1-1 0 0 0,2 3-32 0 0,-4-4 9 0 0,-1-1 0 0 0,1 0 0 0 0,0 1 0 0 0,-1-1 1 0 0,1 0-1 0 0,0 1 0 0 0,-1-1 0 0 0,1 0 0 0 0,0 0 0 0 0,-1 0 0 0 0,1 1 1 0 0,0-1-1 0 0,0 0 0 0 0,-1 0 0 0 0,2 0-9 0 0,-1-1 12 0 0,-1 1-1 0 0,1 0 1 0 0,0 0-1 0 0,0-1 1 0 0,0 1 0 0 0,0 0-1 0 0,0-1 1 0 0,-1 1-1 0 0,1-1 1 0 0,0 1-1 0 0,0-1 1 0 0,-1 0 0 0 0,1 1-1 0 0,0-1 1 0 0,-1 0-12 0 0,9-10-45 0 0,-2 0-35 0 0,4-14-165 0 0,3-29-409 0 0,-9 31 389 0 0,0 1 47 0 0,0 8 112 0 0,1 0 41 0 0,-4 11 20 0 0,-1 2 102 0 0,0 1 39 0 0,9 2-18 0 0,-7 0 8 0 0,4 6 42 0 0,0 1-1 0 0,-1-1 1 0 0,0 1-1 0 0,5 10-127 0 0,10 15 267 0 0,-8-18-177 0 0,2-2-41 0 0,0 0-28 0 0,7 9 53 0 0,-4-3-26 0 0,-5-8-51 0 0,-8-6 0 0 0,12 7 5 0 0,-3-6-73 0 0,-14-7-96 0 0,0 0 49 0 0,1 0 43 0 0,-1 0 39 0 0,0 0 36 0 0,1 0 39 0 0,-1 1 45 0 0,1-1 89 0 0,0 0 44 0 0,-1 1-114 0 0,1-1-65 0 0,-1 0-62 0 0,0 0-56 0 0,1 0-63 0 0,-1 1-73 0 0,1-1-84 0 0,-1 0-19 0 0,0 0-71 0 0,1 0-74 0 0,-1 0-81 0 0,0 0-86 0 0,1 0-91 0 0,-1 0-98 0 0,1 0-102 0 0,-1 0-1379 0 0,0 0-1311 0 0</inkml:trace>
  <inkml:trace contextRef="#ctx0" brushRef="#br0" timeOffset="382">20412 11657 16208 0 0,'-1'0'-13'0'0,"0"1"43"0"0,-1 0 137 0 0,1 0 168 0 0,0 1 297 0 0,1 0-268 0 0,1 0-160 0 0,-1-1-72 0 0,0 1-42 0 0,0-1-55 0 0,1 0-42 0 0,-1 1-46 0 0,1-1-53 0 0,-1 0 79 0 0,8 25 15 0 0,-2-9 53 0 0,-2-6 20 0 0,-1 0 36 0 0,1-1 44 0 0,-1 1 51 0 0,0 0 12 0 0,4 6 209 0 0,-1 2 66 0 0,-2-7-233 0 0,-1-1-143 0 0,1-2-52 0 0,7 13-11 0 0,-10-21-149 0 0,-1-1-37 0 0,0 1-124 0 0,0-1-45 0 0,0 0-259 0 0,0 0-37 0 0,0 0 332 0 0,0 0 64 0 0,0 0 4 0 0,0 0-38 0 0,1 0 4 0 0,-1 0-39 0 0,0 0-44 0 0,1 0-50 0 0,-1 0-54 0 0,1 0-50 0 0,0 0-45 0 0,-1 0-38 0 0,1 0-158 0 0,0 0-37 0 0,1 0-190 0 0,0 0-516 0 0</inkml:trace>
  <inkml:trace contextRef="#ctx0" brushRef="#br0" timeOffset="383">20473 11537 14656 0 0,'-1'-1'93'0'0,"1"1"-41"0"0,0-1-34 0 0,0 1-45 0 0,0-1-47 0 0,0 0 66 0 0,0 0 62 0 0,-1 0 81 0 0,0 0 58 0 0,0-1 86 0 0,0 1 103 0 0,-1-1 115 0 0,-1 0-474 0 0,-3-2-40 0 0,2 2 83 0 0,0 2 75 0 0,1-1 115 0 0,4 2-150 0 0,-1 0-109 0 0,1 0-103 0 0,0 1-101 0 0,0 0-97 0 0,-1 0-92 0 0,1 0-88 0 0,0 0-85 0 0,0 0 9 0 0,-1-1-59 0 0,1 0-56 0 0,-1 0-53 0 0,2 2-1311 0 0,1 2-1160 0 0</inkml:trace>
  <inkml:trace contextRef="#ctx0" brushRef="#br0" timeOffset="384">20812 11545 13440 0 0,'-3'0'47'0'0,"-27"1"568"0"0,18 0-399 0 0,5 1-133 0 0,1 0-37 0 0,-1 0-44 0 0,1 1-51 0 0,4-2 64 0 0,-2 1 47 0 0,1 0 0 0 0,-1 0 0 0 0,0 0 0 0 0,1 1 0 0 0,-1-1 0 0 0,1 1 0 0 0,0 0 0 0 0,0 0 0 0 0,0 1-62 0 0,-1 0 6 0 0,2-2 6 0 0,0 1 1 0 0,0-1 0 0 0,0 0 0 0 0,0 1 0 0 0,1 0-1 0 0,-1-1 1 0 0,0 3-13 0 0,2-4 9 0 0,-1 1 0 0 0,1-1-1 0 0,0 1 1 0 0,0 0 0 0 0,0-1-1 0 0,0 1 1 0 0,0 0 0 0 0,0-1 0 0 0,0 1-1 0 0,0-1 1 0 0,1 1 0 0 0,-1 0-1 0 0,1-1 1 0 0,-1 1 0 0 0,1-1 0 0 0,0 1-9 0 0,1 3 40 0 0,8 17 314 0 0,-3-13-228 0 0,-4-5-70 0 0,4 4 21 0 0,0 0-42 0 0,-1 0-38 0 0,1-1 0 0 0,0 0 1 0 0,8 5 2 0 0,-3-1 23 0 0,-1-1 45 0 0,15 26 266 0 0,-17-26-217 0 0,-1-2 16 0 0,-5 1 9 0 0,-2 2 313 0 0,-1 6 320 0 0,-2-10-399 0 0,-1-1-42 0 0,-1-3-146 0 0,0 0-38 0 0,-2 0 54 0 0,1 0-56 0 0,0-1-45 0 0,1 1-38 0 0,-4 1-16 0 0,-10 5-18 0 0,10-6 28 0 0,-12 4-43 0 0,-29 6 114 0 0,31-10-131 0 0,-1-1-75 0 0,-1-1-105 0 0,19-1 153 0 0,1 0-1 0 0,-1 0 1 0 0,0 0 0 0 0,0 0-1 0 0,0 0 1 0 0,0 0-1 0 0,1 0 1 0 0,-1-1 0 0 0,0 1-1 0 0,0 0 1 0 0,1 0-1 0 0,-1-1 1 0 0,0 1 0 0 0,0-1-1 0 0,1 1 1 0 0,-1-1-1 0 0,0 0 29 0 0,0 0-169 0 0,1 1-19 0 0,0 0-225 0 0,0 0 87 0 0,0 0 76 0 0,0 0 63 0 0,0 0 40 0 0,0-1 49 0 0,0-1-71 0 0,0 1 69 0 0,0 0 5 0 0,0-1-39 0 0,1-1-186 0 0,-1 2 101 0 0,0-1-56 0 0,0 1 53 0 0,1 0-34 0 0,-1-1-38 0 0,1 1-43 0 0,-1 0 21 0 0,0 0-34 0 0,1 0-37 0 0,-1 0-39 0 0,1 0-40 0 0,-1 0-44 0 0,1 0-45 0 0,0 0-47 0 0,2-3-1298 0 0,2-3-1052 0 0,-5 7 2944 0 0</inkml:trace>
  <inkml:trace contextRef="#ctx0" brushRef="#br0" timeOffset="385">21035 11551 14368 0 0,'0'0'330'0'0,"0"0"45"0"0,0 0 17 0 0,0 0-165 0 0,0 0-109 0 0,0 0-33 0 0,-1 0-50 0 0,-10 4-39 0 0,1 0 40 0 0,-7 6 136 0 0,-1 2 161 0 0,-6 7 275 0 0,12-8-301 0 0,9-7-97 0 0,1 3-106 0 0,0 11-37 0 0,4-3 31 0 0,-1-13-71 0 0,0 0 0 0 0,0 1 1 0 0,0-1-1 0 0,0 0 0 0 0,0 0 0 0 0,1 0 0 0 0,1 1-27 0 0,13 12 161 0 0,-4-6-115 0 0,-3-2-64 0 0,0 0-63 0 0,19 15 66 0 0,-20-16 39 0 0,1 1 0 0 0,-1 0-1 0 0,3 3-23 0 0,1 1 0 0 0,-10-10-7 0 0,0 1 0 0 0,0 0 0 0 0,0-1 0 0 0,-1 1-1 0 0,1 0 1 0 0,0 0 0 0 0,-1 0 0 0 0,2 2 7 0 0,-1 0-83 0 0,0-1 44 0 0,0 1 40 0 0,0 0 37 0 0,2 2 108 0 0,0 0 81 0 0,0 2 119 0 0,-1 3 241 0 0,-3 0-35 0 0,-3-3-271 0 0,-2-2-133 0 0,-2 1-103 0 0,-15 8 221 0 0,-5-2-57 0 0,-2-4-84 0 0,1-4-109 0 0,21-4 0 0 0,1-2-51 0 0,-1 0-56 0 0,2-1-60 0 0,-1 0-67 0 0,1-2-72 0 0,1 0-77 0 0,0-2-82 0 0,3 5 79 0 0,2 0 58 0 0,-1-1 51 0 0,0 0 42 0 0,1 0 1 0 0,0-1 37 0 0,2-4-279 0 0,-2 5 80 0 0,-1 1 345 0 0,1-1-197 0 0,-1 1 48 0 0,1 0 0 0 0,-1 0-36 0 0,0 0 3 0 0,1 0-37 0 0,-1 0-41 0 0,1 0-45 0 0,-1 0-65 0 0,1 0-48 0 0,-1 0-44 0 0,1 0-38 0 0,0 0-150 0 0,-1 0-37 0 0,3-3-1577 0 0</inkml:trace>
  <inkml:trace contextRef="#ctx0" brushRef="#br0" timeOffset="386">21154 11674 12608 0 0,'0'0'289'0'0,"0"0"40"0"0,1 0-68 0 0,-1 1-74 0 0,1 0-59 0 0,0 0-50 0 0,0 1-32 0 0,3 3-29 0 0,-2-3 21 0 0,2 4 88 0 0,0 0 63 0 0,0 1 54 0 0,-1-1 48 0 0,0 2 108 0 0,0 1 41 0 0,5 16 985 0 0,-4-12-745 0 0,0 0-82 0 0,-1-5-267 0 0,0 0-72 0 0,0-1-107 0 0,1-1-67 0 0,0 1-76 0 0,0-1-83 0 0,6 5 191 0 0,4 1-57 0 0,-3-2 40 0 0,-2-2-48 0 0,2-3-40 0 0,-9-5-168 0 0,-1 0 44 0 0,0 0 40 0 0,1 1 33 0 0,1-1 41 0 0,4 0 160 0 0,-5 0-173 0 0,0 0-63 0 0,0 0-74 0 0,0-1-93 0 0,0 1-110 0 0,0 0 24 0 0,-1-1-72 0 0,0 1-77 0 0,1 0-84 0 0,-1-1-90 0 0,0 1-96 0 0,1-1-104 0 0,-1 0-108 0 0,3-1-1302 0 0,3-1-1277 0 0</inkml:trace>
  <inkml:trace contextRef="#ctx0" brushRef="#br0" timeOffset="387">21400 11500 13072 0 0,'0'0'297'0'0,"0"0"39"0"0,0 0 19 0 0,0 0-145 0 0,0 0-99 0 0,0 0-28 0 0,-1 1-42 0 0,-7 8-42 0 0,8-8-3 0 0,-1-1 0 0 0,1 1 1 0 0,-1-1-1 0 0,1 1 0 0 0,-1 0 1 0 0,1-1-1 0 0,0 1 0 0 0,-1-1 1 0 0,1 1-1 0 0,0 0 1 0 0,0-1-1 0 0,-1 1 0 0 0,1 0 1 0 0,0-1-1 0 0,0 1 0 0 0,0 0 1 0 0,0 0-1 0 0,0-1 0 0 0,0 1 1 0 0,0 0-1 0 0,0-1 0 0 0,0 1 1 0 0,0 0-1 0 0,0-1 1 0 0,0 1-1 0 0,1 0 4 0 0,-1 2-13 0 0,0-1-138 0 0,0 1 51 0 0,1-1 43 0 0,-1 1 37 0 0,1 3 61 0 0,2 10 310 0 0,-1-9-257 0 0,-1-1-107 0 0,1-1-103 0 0,-1-3 11 0 0,0 1-37 0 0,0-1-40 0 0,1 0-44 0 0,-1 1-47 0 0,0-1-51 0 0,0 0-54 0 0,1 0-58 0 0,-1-1-62 0 0,1 1-65 0 0,-1-1-69 0 0,1 1-72 0 0,0 0-967 0 0,2-1-948 0 0</inkml:trace>
  <inkml:trace contextRef="#ctx0" brushRef="#br0" timeOffset="388">21497 11643 11024 0 0,'0'0'248'0'0,"0"0"14"0"0,-1 2-93 0 0,-1-1-65 0 0,-1 5 58 0 0,2-3 2 0 0,-1 3-101 0 0,-6 9-19 0 0,4-9 19 0 0,1-1 57 0 0,0 1 90 0 0,0-1 115 0 0,2-2-110 0 0,0 0 38 0 0,-2 4 308 0 0,0 0-71 0 0,-2 2 101 0 0,2 1-69 0 0,2-5-251 0 0,-2 3 4 0 0,0 2 48 0 0,2-7-180 0 0,1 0 37 0 0,0 0 8 0 0,0 0 41 0 0,1-1 48 0 0,0 1 54 0 0,0-2-216 0 0,-1-1 10 0 0,0 0 3 0 0,10-2 198 0 0,-1-2-103 0 0,-1-2-85 0 0,-1-1-68 0 0,3-8-56 0 0,2-10-82 0 0,-6 14 59 0 0,-1 1 51 0 0,1-2-68 0 0,-1 1-64 0 0,-3 5-11 0 0,1 0-1 0 0,0 0 1 0 0,0 1 0 0 0,3-4 101 0 0,5-4-140 0 0,-9 12 132 0 0,2-3-42 0 0,1 0 1 0 0,1 0 0 0 0,-1 0 0 0 0,0 1 0 0 0,1 0 49 0 0,13-3-99 0 0,2 8 41 0 0,-18-1 56 0 0,0 0 0 0 0,0 0 0 0 0,0 1 0 0 0,0-1-1 0 0,-1 1 1 0 0,1-1 0 0 0,-1 1 0 0 0,1 0-1 0 0,-1 0 1 0 0,0 0 0 0 0,0 1 0 0 0,0-1-1 0 0,0 0 1 0 0,1 2 2 0 0,12 18 14 0 0,-3 0 95 0 0,-4-9 57 0 0,10 21 151 0 0,17 27 223 0 0,-8-26-113 0 0,-26-34-424 0 0,2 2 27 0 0,1 0 6 0 0,4 5 39 0 0,-3-4-12 0 0,1 0 0 0 0,2 3 35 0 0,-7-6-13 0 0,-1-1-16 0 0,0 0 1 0 0,0 0 15 0 0,0 0-18 0 0,5-6-50 0 0,-3 3 12 0 0,0 1 0 0 0,-1-1-1 0 0,1 0 1 0 0,-1 0 0 0 0,0 0 0 0 0,0 0 0 0 0,0 0 0 0 0,0 0-29 0 0,0-9 35 0 0,-3-1-60 0 0,-1 8 25 0 0,-1 1 0 0 0,1 0-13 0 0,3 3-58 0 0,0 1-25 0 0,0 0 14 0 0,0 0 36 0 0,1-2 172 0 0,4-3-83 0 0,-1-1-73 0 0,-2 1-63 0 0,5-22 190 0 0,-4 17-47 0 0,-3 1-71 0 0,2-3-58 0 0,-1 7 79 0 0,1 0 0 0 0,0 0 0 0 0,0 0 0 0 0,0 0-1 0 0,0-1 1 0 0,5-3 0 0 0,-7 9 1 0 0,0-1 0 0 0,1 1 0 0 0,-1-1 0 0 0,0 1-1 0 0,1-1 1 0 0,-1 1 0 0 0,0-1 0 0 0,1 1 0 0 0,-1-1-1 0 0,0 0 1 0 0,0 1 0 0 0,0-1 0 0 0,0 1 0 0 0,0-1-1 0 0,0 0 1 0 0,0 1 0 0 0,0-1 0 0 0,0 1 0 0 0,0-1-1 0 0,0 0 0 0 0,0 0 46 0 0,0 1-120 0 0,0 0-16 0 0,0 0 10 0 0,0 0-3 0 0,0 0-33 0 0,0 0 1 0 0,0 0 3 0 0,1 0 70 0 0,0 0-58 0 0,0 1-48 0 0,0-1-41 0 0,1 2-267 0 0,2 3-744 0 0,-4-4 886 0 0,1 1 64 0 0,0-1 77 0 0,-1 0 134 0 0,0-1 37 0 0,1 1-173 0 0,-1-1 31 0 0,0 0-9 0 0,0 0-38 0 0,0 0-6 0 0,0 0-39 0 0,0 0-46 0 0,0 0-50 0 0,0 0-56 0 0,0 0-50 0 0,0 0-46 0 0,0 0-39 0 0,0 0-149 0 0,0 0-40 0 0,0 0-180 0 0,0 0-487 0 0</inkml:trace>
  <inkml:trace contextRef="#ctx0" brushRef="#br0" timeOffset="389">21736 11657 6536 0 0,'0'0'190'0'0,"1"-2"-30"0"0,4-1-102 0 0,-1 1-34 0 0,-2 1 64 0 0,-1 1 94 0 0,-1 0 212 0 0,0 0-61 0 0,0 0-76 0 0,0-1-67 0 0,1 1-56 0 0,-1 0-2 0 0,1-3-73 0 0,0 3-9 0 0,-1-1 43 0 0,0 1 113 0 0,0-1-58 0 0,0 1 34 0 0,0 0 38 0 0,0-1 42 0 0,0 1 46 0 0,0 0 48 0 0,-2-3 163 0 0,0 0-41 0 0,-1 0-39 0 0,1 1-36 0 0,-1 0-35 0 0,0 0-34 0 0,-4-1 240 0 0,0 1-112 0 0,-1 0-100 0 0,0 1-86 0 0,-1 1-71 0 0,-5 0 6 0 0,2 1-108 0 0,-16 3 67 0 0,20-2-88 0 0,1 0 34 0 0,1-1 6 0 0,0 0 32 0 0,1 0 40 0 0,1-1 44 0 0,-7 2 197 0 0,1 1 1 0 0,0-1 0 0 0,-7 4-436 0 0,-2 2 532 0 0,4 1-136 0 0,2 2-66 0 0,2 2-83 0 0,3 2-104 0 0,6-10-116 0 0,0 0-1 0 0,1 0 1 0 0,0 1-1 0 0,0-1 0 0 0,1 0 1 0 0,-1 0-1 0 0,1 1 1 0 0,0-1-1 0 0,1 0 0 0 0,-1 0 1 0 0,1 1-27 0 0,0-3 22 0 0,-1 0 0 0 0,1-1 0 0 0,0 1 0 0 0,0 0 0 0 0,0-1 1 0 0,0 1-1 0 0,2 1-22 0 0,6 13 80 0 0,-7-14-66 0 0,-1 0 0 0 0,1 0 0 0 0,-1 0 0 0 0,1-1 0 0 0,0 1 0 0 0,0-1-1 0 0,0 1 1 0 0,0-1 0 0 0,0 0 0 0 0,0 1 0 0 0,1-1 0 0 0,-1-1 0 0 0,1 1 0 0 0,0 0 0 0 0,-1-1 0 0 0,1 1 0 0 0,0-1-14 0 0,2 1 23 0 0,1-1-1 0 0,-1 0 1 0 0,1 0 0 0 0,0 0 0 0 0,-1 0-1 0 0,1-1 1 0 0,-1 0 0 0 0,1-1-1 0 0,0 1 1 0 0,-1-1 0 0 0,5-1-23 0 0,13-1 70 0 0,-16 2-52 0 0,0-1 1 0 0,0 1-1 0 0,0-2 1 0 0,0 1-1 0 0,-1-1 1 0 0,1 0-1 0 0,-1 0 0 0 0,0 0 1 0 0,1-1-1 0 0,-2 0 1 0 0,1 0-1 0 0,0-1 1 0 0,-1 0-1 0 0,0 0 1 0 0,0 0-1 0 0,0 0 0 0 0,1-4-18 0 0,4-2 50 0 0,3-4-35 0 0,-7 2 34 0 0,1-6-17 0 0,-5 15-7 0 0,-1 0 1 0 0,1 0-1 0 0,-1 1 0 0 0,0-1 1 0 0,0 0-1 0 0,-1 0 0 0 0,1 0 0 0 0,-1-3-25 0 0,0 6 2 0 0,0-9 10 0 0,-1 3-34 0 0,-1 1-28 0 0,-1-2-37 0 0,2 4 9 0 0,1-4 57 0 0,1 6-49 0 0,11-4 15 0 0,0 6 60 0 0,-6 0-9 0 0,21 1-126 0 0,3 2 45 0 0,0 2 40 0 0,-1 3 34 0 0,-23-5 18 0 0,1 0 0 0 0,-1 0 0 0 0,1 0 1 0 0,-1 1-1 0 0,3 2-7 0 0,-5-3 10 0 0,0 0 0 0 0,0 0-1 0 0,-1 1 1 0 0,1-1 0 0 0,-1 1 0 0 0,0 0 0 0 0,0 0 0 0 0,-1 0 0 0 0,1 0 0 0 0,-1 0 0 0 0,0 1 0 0 0,0-1 0 0 0,1 3-10 0 0,-1-1 53 0 0,1 1 1 0 0,-1-1-1 0 0,0 1 1 0 0,-1-1-1 0 0,0 1 1 0 0,0 0 0 0 0,0-1-1 0 0,-1 1 1 0 0,0 0-1 0 0,0 0 1 0 0,-1 0-1 0 0,0 3-53 0 0,0-7 75 0 0,1 1-3 0 0,0-3 5 0 0,0-1 3 0 0,0 0 0 0 0,0 0 2 0 0,-1-2 75 0 0,-2-1-75 0 0,-3-3 15 0 0,2-3-137 0 0,1-1 39 0 0,2-2 40 0 0,1-7 71 0 0,7-13 91 0 0,-1 11-148 0 0,-3 11-75 0 0,-1 1-44 0 0,3-6-72 0 0,1 0 49 0 0,4-8 27 0 0,1 2 57 0 0,4-2-58 0 0,-10 18 52 0 0,0-1 0 0 0,0 0-1 0 0,1 1 1 0 0,0 0 0 0 0,0 1-1 0 0,6-5 12 0 0,22-8-104 0 0,-31 15 89 0 0,1 0 0 0 0,0 1 0 0 0,0 0 0 0 0,0 0 0 0 0,0 0 0 0 0,0 0 0 0 0,0 1 0 0 0,2 0 15 0 0,-3 0-4 0 0,1 0 1 0 0,-1 0 0 0 0,1 1 0 0 0,-1 0 0 0 0,1 0-1 0 0,-1 0 1 0 0,1 0 0 0 0,-1 0 0 0 0,4 2 3 0 0,5 5-52 0 0,-6-1 51 0 0,-2-2-10 0 0,12 16-61 0 0,-3 1 121 0 0,-7-10 23 0 0,0 0 34 0 0,-1 0 35 0 0,0 0 36 0 0,-3-7-171 0 0,-1 0 0 0 0,0-1 0 0 0,0 1 1 0 0,0 0-1 0 0,-1-1 0 0 0,1 6-6 0 0,-1 16 59 0 0,0-15-6 0 0,-1-6-39 0 0,0-4-11 0 0,1 0 0 0 0,0-1 0 0 0,0 1-1 0 0,-1 0 1 0 0,1 0 0 0 0,0 0 0 0 0,0 0 0 0 0,0-1 0 0 0,0 1-1 0 0,0 0 1 0 0,0 0 0 0 0,0 0 0 0 0,0 0 0 0 0,0-1 0 0 0,1 1-1 0 0,-1 0 1 0 0,0 0 0 0 0,0 0 0 0 0,1-1 0 0 0,-1 1-1 0 0,0 0 1 0 0,1 0-3 0 0,4 12-13 0 0,0-4-51 0 0,0-7 65 0 0,-4-1-5 0 0,7 3-15 0 0,-2-1-75 0 0,-3-2-83 0 0,1-1-90 0 0,-3 0 40 0 0,1 0-43 0 0,0 1-849 0 0,-2-1 857 0 0,0 0 54 0 0,0 0-1 0 0,0 0-46 0 0,0 0 1 0 0,0 0-46 0 0,0 0-52 0 0,0 0-59 0 0,0 0-61 0 0,0 0-60 0 0,0 0-51 0 0,0 0-45 0 0,0 0-177 0 0,0 0-45 0 0,0 0-213 0 0,0 0-579 0 0</inkml:trace>
  <inkml:trace contextRef="#ctx0" brushRef="#br0" timeOffset="390">22964 11402 10448 0 0,'0'0'233'0'0,"0"0"39"0"0,0 0-97 0 0,0-1-34 0 0,0 1 57 0 0,0-1-103 0 0,0 0-46 0 0,0-2-12 0 0,0 2 26 0 0,0-1 101 0 0,0 2-30 0 0,0-1 43 0 0,0 1 23 0 0,0-1 44 0 0,-1 1 48 0 0,1 0 52 0 0,0-1 57 0 0,0 1 62 0 0,0 0 65 0 0,0 1 70 0 0,-2 5 82 0 0,1 1-90 0 0,0 1-83 0 0,1 0-75 0 0,0 0-68 0 0,0 1-60 0 0,0 0-52 0 0,1-1-45 0 0,0 6 53 0 0,-1-2-65 0 0,1 7 126 0 0,0 1-50 0 0,2 1-46 0 0,0-1-40 0 0,5 21 87 0 0,1-2-99 0 0,4-5-50 0 0,-3-10-81 0 0,-7-20-9 0 0,2 3-7 0 0,-4 1-38 0 0,-1-7-38 0 0,0-1-35 0 0,0 0-57 0 0,0 0-144 0 0,0 0-243 0 0,0 0 298 0 0,0 0-29 0 0,0 0-76 0 0,0 0 115 0 0,0 0-42 0 0,0 0-44 0 0,0 0-42 0 0,0 0-40 0 0,0 0-34 0 0,0 0-270 0 0,0 0-58 0 0,0 0-45 0 0,0 0-34 0 0,0 0-1481 0 0,0 0-1303 0 0</inkml:trace>
  <inkml:trace contextRef="#ctx0" brushRef="#br0" timeOffset="391">22812 11479 12264 0 0,'0'0'273'0'0,"0"0"40"0"0,0 0 23 0 0,0 0-137 0 0,0 0-95 0 0,0 0-26 0 0,0 0-38 0 0,4-3-13 0 0,-1 1 17 0 0,7 0 534 0 0,0 0-41 0 0,2 1-42 0 0,-1 1-43 0 0,1 0-42 0 0,-1 0-43 0 0,1 1-44 0 0,-2 0-43 0 0,-8-1-223 0 0,22 2 299 0 0,0 1-105 0 0,-1-2-99 0 0,1-1-93 0 0,0-3-87 0 0,4-2 116 0 0,0-1 0 0 0,-1-1 0 0 0,8-5-88 0 0,-6 0 34 0 0,-2-2-46 0 0,-3-2-61 0 0,-3-4-78 0 0,3-9-129 0 0,-16 19 218 0 0,0 0 54 0 0,-5 6 42 0 0,-2 2 79 0 0,-3 0 240 0 0,0 2-96 0 0,0 1-132 0 0,1-1-70 0 0,1 1-60 0 0,-3 8 187 0 0,-6 7-25 0 0,1-1-38 0 0,1 7 54 0 0,1 1-42 0 0,3-11-78 0 0,1 0 0 0 0,1 0 0 0 0,0 0 0 0 0,0 0 0 0 0,2 0 0 0 0,-1 0 0 0 0,2 0 0 0 0,0 4-53 0 0,2-3 40 0 0,3 2 40 0 0,-4-11-27 0 0,0 1 0 0 0,0-1 0 0 0,0 1 0 0 0,0-1 0 0 0,1 0 1 0 0,0 0-1 0 0,2 1-53 0 0,-3-3 52 0 0,0 0 0 0 0,0 0 1 0 0,0 0-1 0 0,0 0 0 0 0,1-1 0 0 0,-1 1 1 0 0,3 0-53 0 0,-2-1 35 0 0,-1-1 1 0 0,0 1 0 0 0,0-1-1 0 0,1 1 1 0 0,-1-1 0 0 0,0 0 0 0 0,3-1-36 0 0,-2 1 29 0 0,1-1 0 0 0,-1 0 1 0 0,0 0-1 0 0,0 0 1 0 0,4-2-30 0 0,19-13 57 0 0,-2-5-77 0 0,-4-4-64 0 0,-3-2-50 0 0,-5 1-39 0 0,-12 24 164 0 0,0 0 4 0 0,3-2-61 0 0,-4 3-25 0 0,0 1 1 0 0,6 5 2 0 0,0 11 46 0 0,-5-14 38 0 0,2 5 11 0 0,0 0 0 0 0,1 0 0 0 0,-1 0-1 0 0,1-1 1 0 0,1 0 0 0 0,-1 0 0 0 0,1 0-1 0 0,3 3-6 0 0,-4-6 18 0 0,-1 1 0 0 0,1-1 0 0 0,0 0-1 0 0,1-1 1 0 0,3 3-18 0 0,-3-3 26 0 0,0 0-1 0 0,-1 0 1 0 0,1 0-1 0 0,0-1 1 0 0,0 0-1 0 0,2 0-25 0 0,2 1 40 0 0,0-2 0 0 0,-1 0-1 0 0,1 0 1 0 0,0 0-1 0 0,0-1 1 0 0,-1 0 0 0 0,1-1-1 0 0,-1 0 1 0 0,1 0 0 0 0,-1-1-1 0 0,0 0 1 0 0,3-1-40 0 0,-4 0 39 0 0,0 0-1 0 0,0 0 1 0 0,5-5-39 0 0,-6 5 15 0 0,-1-1 0 0 0,1 0 0 0 0,-1-1 0 0 0,1-1-15 0 0,0-2 3 0 0,0 0 0 0 0,0-1 0 0 0,-1 1-1 0 0,1-4-2 0 0,0 0 1 0 0,3-7 1 0 0,-3 4-15 0 0,-1 7-29 0 0,-2-2-3 0 0,-5 8 28 0 0,2 3 8 0 0,-1 0-120 0 0,0 3 39 0 0,-2 7 0 0 0,2-4 89 0 0,-1-1 0 0 0,1 1-1 0 0,0 0 1 0 0,1 0 0 0 0,-1 0 0 0 0,1 1 1 0 0,2 11 0 0 0,-2-11 0 0 0,1-1 0 0 0,0 1 0 0 0,0 0 0 0 0,1-1 0 0 0,-1 1 0 0 0,2-1 0 0 0,-1 1 0 0 0,8 16 0 0 0,-8-17 0 0 0,0 1 0 0 0,1-1 0 0 0,0 0 0 0 0,0 0 0 0 0,1 0 0 0 0,0 0 0 0 0,0-1 0 0 0,0 1 0 0 0,2 0 0 0 0,-2-2-244 0 0,0-1 93 0 0,0 1 83 0 0,-1-1 68 0 0,1 1 54 0 0,0-1 41 0 0,12 11 527 0 0,-10-10-499 0 0,-1 0-95 0 0,-2-2-71 0 0,0 0-54 0 0,1 1-62 0 0,-1-1-68 0 0,1 0-102 0 0,-1 0-96 0 0,1 0-108 0 0,0 0-115 0 0,0 0-125 0 0,-2-1 336 0 0,0 0-34 0 0,0 0-36 0 0,0 0-38 0 0,0 0-37 0 0,0 0-40 0 0,2 1-606 0 0,-1-1-33 0 0,6 3-2645 0 0,-9-4 3905 0 0</inkml:trace>
  <inkml:trace contextRef="#ctx0" brushRef="#br0" timeOffset="392">19542 12530 11432 0 0,'0'0'256'0'0,"0"0"34"0"0,0 0 22 0 0,0 0-30 0 0,0 0-176 0 0,-5 0-24 0 0,3 0 15 0 0,1 0-13 0 0,0 0 33 0 0,0 0 40 0 0,1 1 46 0 0,-9 3 472 0 0,2 2-59 0 0,0 1-56 0 0,0 0-51 0 0,1 2-51 0 0,0 0-45 0 0,1 0-43 0 0,0 1-40 0 0,1 0-37 0 0,0 0-34 0 0,-3 10 171 0 0,1 0-96 0 0,2-1-73 0 0,2-9-1 0 0,1 1-38 0 0,0 12 123 0 0,4 0-107 0 0,2 1-78 0 0,-4-21-140 0 0,0 1-1 0 0,1-1 0 0 0,-1 1 1 0 0,1-1-1 0 0,0 0 1 0 0,-1 0-1 0 0,2 1 1 0 0,-1-1-1 0 0,0-1 0 0 0,0 1 1 0 0,1 0-1 0 0,0 0 1 0 0,-1-1-1 0 0,1 0 0 0 0,3 2-19 0 0,-3-2 22 0 0,-1-1 0 0 0,1 0-1 0 0,0 0 1 0 0,-1 0-1 0 0,1 0 1 0 0,0 0 0 0 0,0-1-1 0 0,2 1-21 0 0,-1-1 30 0 0,0 0 0 0 0,0 0-1 0 0,0 0 1 0 0,0-1-1 0 0,0 1 1 0 0,0-1-1 0 0,0 0 1 0 0,0 0-1 0 0,0 0 1 0 0,0-1-30 0 0,2 0 35 0 0,-1-1 0 0 0,1 0 1 0 0,-1 0-1 0 0,0-1 0 0 0,0 1 0 0 0,4-4-35 0 0,-4 2 30 0 0,0 0 0 0 0,0 0 0 0 0,0-1 0 0 0,-1 0 0 0 0,3-3-30 0 0,-4 4 15 0 0,-1 0 1 0 0,1 1-1 0 0,-1-1 1 0 0,0 0-1 0 0,0 0 1 0 0,-1-1 0 0 0,1 1-16 0 0,2-31 62 0 0,-5 0-51 0 0,-5 1-74 0 0,-7 1-98 0 0,9 26 86 0 0,0 0 1 0 0,-1 0-1 0 0,-5-6 75 0 0,-9-3-135 0 0,3 8 10 0 0,15 9-43 0 0,1 0 60 0 0,-1 0 50 0 0,0 0 43 0 0,-1-1 77 0 0,-3 0 234 0 0,3 1-256 0 0,0 0-65 0 0,1-1-30 0 0,0 1-37 0 0,0 0-40 0 0,0 0-46 0 0,0 0-68 0 0,0 0-66 0 0,0 0-69 0 0,0 0-77 0 0,1 0-82 0 0,-1 0-88 0 0,1 1-95 0 0,0-1-100 0 0,0 0-643 0 0</inkml:trace>
  <inkml:trace contextRef="#ctx0" brushRef="#br0" timeOffset="393">19995 12409 15016 0 0,'-1'-1'109'0'0,"0"-1"119"0"0,-3 0 364 0 0,2 3-434 0 0,-1 0-67 0 0,-1 0-90 0 0,-2 2-114 0 0,1 0 170 0 0,0 0 0 0 0,0 0 0 0 0,0 1 0 0 0,-3 1-57 0 0,5-1 51 0 0,-1-1 0 0 0,0 1 1 0 0,1 0-1 0 0,0 0 0 0 0,0 0 0 0 0,0 0 1 0 0,0 0-1 0 0,-1 4-51 0 0,3-5 25 0 0,0 0 1 0 0,0 0-1 0 0,0 0 0 0 0,0-1 1 0 0,0 1-1 0 0,1 0 1 0 0,-1 0-1 0 0,1 0 0 0 0,0 0 1 0 0,0 0-1 0 0,0 0 1 0 0,0 0-1 0 0,1 0 1 0 0,0 2-26 0 0,-1-2 13 0 0,1 0 0 0 0,0 0 0 0 0,1 0 0 0 0,-1 0 1 0 0,1 0-1 0 0,-1-1 0 0 0,1 1 0 0 0,0 0 0 0 0,0-1 0 0 0,0 1-13 0 0,36 34 48 0 0,4-5 32 0 0,-20-18-69 0 0,-14-9 12 0 0,0 0 47 0 0,-3-2 15 0 0,0 1 38 0 0,-4-3-3 0 0,-1-1-27 0 0,0 0-43 0 0,0 4-2 0 0,0-2 36 0 0,-1-1 97 0 0,-6 7 148 0 0,-2-2-75 0 0,-2-1-65 0 0,-1-1-55 0 0,-9-1-10 0 0,-11 0-66 0 0,11-2-42 0 0,8 0-8 0 0,-1-1-47 0 0,1-1-60 0 0,-1-1-75 0 0,5 1 5 0 0,1 0-46 0 0,-1 0-50 0 0,0 1-55 0 0,8 0-176 0 0,0-2 105 0 0,0 1 69 0 0,-1 0 4 0 0,-1 0-85 0 0,0 0-115 0 0,2-1 72 0 0,1 1 94 0 0,1 0-73 0 0,0-1-87 0 0,2-1-102 0 0,-2 2 270 0 0,-1 1-46 0 0,1-1-40 0 0,0 0-34 0 0,0 0-400 0 0,1 0-59 0 0,0-2-744 0 0,3 0-924 0 0</inkml:trace>
  <inkml:trace contextRef="#ctx0" brushRef="#br0" timeOffset="394">20327 12430 12544 0 0,'0'0'365'0'0,"0"0"-131"0"0,0-1-107 0 0,2 0-34 0 0,-2 0-55 0 0,0 1-21 0 0,0 0-1 0 0,0 0 1 0 0,0 0-1 0 0,0-1 1 0 0,0 1 0 0 0,0 0-1 0 0,0 0 1 0 0,-1 0-1 0 0,1 0 1 0 0,0 0 0 0 0,0 0-1 0 0,0-1 1 0 0,0 1-1 0 0,0 0 1 0 0,0 0 0 0 0,-1 0-1 0 0,1 0 1 0 0,0 0-1 0 0,0 0 1 0 0,0 0 0 0 0,0 0-1 0 0,0 0 1 0 0,-1 0-1 0 0,1 0 1 0 0,0 0 0 0 0,0 0-1 0 0,0 0 1 0 0,0 0-1 0 0,-1 0 1 0 0,1 0 0 0 0,0 0-1 0 0,0 0 1 0 0,0 0 0 0 0,0 0-1 0 0,-1 0 1 0 0,1 0-1 0 0,0 0 1 0 0,0 0-17 0 0,-8 2 380 0 0,-4 2 7 0 0,6-2-244 0 0,1 1-42 0 0,1-2-48 0 0,1 1-53 0 0,-16 5 279 0 0,2 2-68 0 0,-8 3 35 0 0,4-3-13 0 0,7-1-19 0 0,1-1 0 0 0,-7 7-214 0 0,4-3 226 0 0,1 3 122 0 0,7-7-119 0 0,1 0 44 0 0,-6 13 295 0 0,8-6-219 0 0,4 5 28 0 0,2-18-351 0 0,-1 1-1 0 0,0-1 1 0 0,1 1-1 0 0,-1-1 1 0 0,1 0 0 0 0,0 1-1 0 0,-1-1 1 0 0,1 0 0 0 0,0 1-1 0 0,0-1 1 0 0,1 1-26 0 0,7 7 275 0 0,1 0-60 0 0,0-2-52 0 0,1 0-44 0 0,2-1-22 0 0,2-1-37 0 0,-9-3-39 0 0,1-1 0 0 0,0 1-1 0 0,1-1 1 0 0,-1-1 0 0 0,3 0-21 0 0,24 2 62 0 0,-7 0-74 0 0,-14-2-46 0 0,0-1-51 0 0,-6 0-37 0 0,3-1-25 0 0,0 1-30 0 0,-4 0 1 0 0,0 0-32 0 0,-1 1-77 0 0,-1 0-20 0 0,0-1-75 0 0,0 1-86 0 0,0 0-95 0 0,-2 0-705 0 0</inkml:trace>
  <inkml:trace contextRef="#ctx0" brushRef="#br0" timeOffset="395">20495 12544 13136 0 0,'0'0'382'0'0,"0"0"-135"0"0,0 0-112 0 0,0 0 79 0 0,0 1-80 0 0,0 1 132 0 0,-1 3-53 0 0,0 0 50 0 0,0 8 373 0 0,-2 15 801 0 0,0-18-893 0 0,2-6-374 0 0,0-1 0 0 0,0 0 0 0 0,1 1 0 0 0,-1-1 0 0 0,1 1-1 0 0,0-1 1 0 0,0 1 0 0 0,1 1-170 0 0,0 9 503 0 0,0-2-184 0 0,-1-6-207 0 0,1 1-38 0 0,-1 3-61 0 0,6 25 127 0 0,-1-21-107 0 0,0-2-55 0 0,1-4-74 0 0,-5-7 118 0 0,0 0-105 0 0,0 0-90 0 0,0-1-75 0 0,0 1-54 0 0,1-1-43 0 0,2 0-916 0 0,-2 0 746 0 0,-1 0 61 0 0,0-1 268 0 0,0 1 34 0 0,6-5-1513 0 0</inkml:trace>
  <inkml:trace contextRef="#ctx0" brushRef="#br0" timeOffset="396">20533 12372 13128 0 0,'0'-2'55'0'0,"-2"-1"105"0"0,1 0 102 0 0,-5-6 447 0 0,4 6-505 0 0,0 0-93 0 0,1 1-52 0 0,-1 1-62 0 0,0-1-76 0 0,1 2 142 0 0,1 0 73 0 0,0 0 124 0 0,0 0 11 0 0,0 0-11 0 0,0 0-50 0 0,0 0-18 0 0,0 0-6 0 0,0 0-319 0 0,0 0 60 0 0,0 0 52 0 0,1 0 43 0 0,-1 0 111 0 0,1 2 303 0 0,-1-2-365 0 0,0 1-73 0 0,0-1-43 0 0,1 1-40 0 0,-1-1-45 0 0,0 0-49 0 0,0 1-74 0 0,0-1-70 0 0,1 0-75 0 0,-1 1-83 0 0,0-1-87 0 0,0 1-96 0 0,0-1-101 0 0,0 1-107 0 0,1 1-1110 0 0,1 4-1130 0 0</inkml:trace>
  <inkml:trace contextRef="#ctx0" brushRef="#br0" timeOffset="397">20719 12226 11720 0 0,'0'0'264'0'0,"0"0"34"0"0,0 0 22 0 0,0 0-130 0 0,0 0-92 0 0,-1 0-27 0 0,1 3-43 0 0,-2 9-73 0 0,0 1 75 0 0,1 0 68 0 0,0 0 59 0 0,0 2 63 0 0,0-1 47 0 0,-4 15 378 0 0,2-9-78 0 0,2-4-22 0 0,-1 25 782 0 0,2-29-952 0 0,0 0-34 0 0,0-9-256 0 0,5 41 942 0 0,-2-25-624 0 0,-1 1-84 0 0,0-3-128 0 0,1 0-33 0 0,5 17 62 0 0,4 0-120 0 0,1-2-112 0 0,-10-27-6 0 0,5 7 52 0 0,-2-5-86 0 0,-2-4-76 0 0,0-1-113 0 0,-3-1-252 0 0,0-1-209 0 0,-1-1 101 0 0,1 1 86 0 0,0 0 73 0 0,0-1 65 0 0,0 1 43 0 0,5-1-1052 0 0,-5 1 882 0 0,0 0-107 0 0,-1 0 383 0 0,4-2-2025 0 0,2 1-1271 0 0</inkml:trace>
  <inkml:trace contextRef="#ctx0" brushRef="#br0" timeOffset="398">20916 12237 12528 0 0,'-1'1'191'0'0,"1"-1"-38"0"0,-1 0 62 0 0,0 2-99 0 0,-4 2 41 0 0,4-2-44 0 0,-2 5-9 0 0,1 0 0 0 0,0 1 1 0 0,1-1-1 0 0,-1 0 0 0 0,1 6-104 0 0,0 4 204 0 0,0 0 37 0 0,-1 8 198 0 0,1-13-169 0 0,-1 0 40 0 0,-1 14 327 0 0,0 0-34 0 0,2 10 115 0 0,0-7-223 0 0,1-14-290 0 0,0-1-34 0 0,0-3-22 0 0,2-1-33 0 0,-1 7 13 0 0,-2 0-52 0 0,0 4 8 0 0,3 12-43 0 0,0-1 2 0 0,-2-27-7 0 0,1-1-82 0 0,1 0-97 0 0,0 0-112 0 0,-1-3 81 0 0,1 1-34 0 0,-1-1-34 0 0,1 0-37 0 0,0 0-40 0 0,0-1-39 0 0,0 1-43 0 0,0-1-43 0 0,-2 0 164 0 0,0 0-36 0 0,1 0-410 0 0,-1 0 111 0 0,0 0-51 0 0,0 0-769 0 0,0 0-600 0 0,0 0-1144 0 0</inkml:trace>
  <inkml:trace contextRef="#ctx0" brushRef="#br0" timeOffset="399">21183 12387 12784 0 0,'0'0'289'0'0,"0"0"40"0"0,0 0 22 0 0,0 0-147 0 0,0 0-97 0 0,0 0-28 0 0,0 0-39 0 0,-4 1-23 0 0,1 0 16 0 0,-3 2 184 0 0,-1 0 0 0 0,1 0 0 0 0,0 0 0 0 0,1 0 0 0 0,-1 1 0 0 0,0 0 0 0 0,1 0 0 0 0,0 1 0 0 0,0-1 0 0 0,1 1 0 0 0,-3 4-217 0 0,-8 8 574 0 0,-1 8 86 0 0,2-1-90 0 0,8-11-328 0 0,0-1-34 0 0,1 0-37 0 0,1-1-41 0 0,-8 31 383 0 0,11-39-468 0 0,0 0 1 0 0,1 0 0 0 0,0 0 0 0 0,-1 0 0 0 0,1 1-1 0 0,0-1 1 0 0,1 0 0 0 0,-1 0 0 0 0,1 0 0 0 0,-1 1-1 0 0,2 1-45 0 0,3 1 86 0 0,8 0-73 0 0,2-5 3 0 0,-8-1 72 0 0,3-3 22 0 0,1-1-44 0 0,-2 0-41 0 0,0-1-38 0 0,7-8-111 0 0,-1-3-108 0 0,-4 2-13 0 0,-2 0-37 0 0,16-31-650 0 0,-22 39 801 0 0,-1 0 0 0 0,0 0-1 0 0,-1 0 1 0 0,1 0-1 0 0,0-5 132 0 0,1-7-324 0 0,-1 3-23 0 0,-2 9 220 0 0,-1 1 38 0 0,-2-6-1 0 0,0-4 76 0 0,3 10 36 0 0,-2 3 61 0 0,-1 1 74 0 0,-2 4 140 0 0,-1 3-11 0 0,3-2-146 0 0,1 0-79 0 0,1-1-67 0 0,-2 4 108 0 0,0 0-35 0 0,1-3-48 0 0,1 0 1 0 0,-1 0-1 0 0,1 0 0 0 0,0 1 1 0 0,0-1-1 0 0,0 0 0 0 0,1 1-19 0 0,2 12 116 0 0,0-7-4 0 0,0 1-38 0 0,1 2-24 0 0,-2-8-35 0 0,0-1-1 0 0,0 1 0 0 0,1 0 1 0 0,0 0-1 0 0,0 0 0 0 0,0-1 1 0 0,0 1-1 0 0,4 3-14 0 0,-1-2 59 0 0,4 0 76 0 0,1-2-42 0 0,-7-4-81 0 0,-1 0 1 0 0,1 0-1 0 0,0 0 0 0 0,-1 0 0 0 0,1 0 0 0 0,-1 0 1 0 0,3-1-13 0 0,0 0-3 0 0,-1-1 0 0 0,1 1-1 0 0,-1-1 1 0 0,0 0 0 0 0,0 0 0 0 0,1 0 0 0 0,-1-1 0 0 0,1 0 3 0 0,15-15-449 0 0,-7 4-38 0 0,-1-1-1 0 0,2-4 488 0 0,0 0-407 0 0,1 1-55 0 0,2 2-78 0 0,1 1-100 0 0,-12 11 537 0 0,1 2 55 0 0,-2 2 50 0 0,1 1 42 0 0,4 6 151 0 0,-2 3 99 0 0,-4-3-88 0 0,-1-1 0 0 0,0 0 0 0 0,-1 1 0 0 0,1 1-206 0 0,1 3 225 0 0,-1-1-67 0 0,-1-5-105 0 0,-1 0-39 0 0,0-3 25 0 0,8 26 270 0 0,16 33 235 0 0,-15-40-266 0 0,-7-17-146 0 0,-1-1 73 0 0,0-1 108 0 0,-1-1 221 0 0,1-2-28 0 0,-2-2-244 0 0,0 1-118 0 0,1-2-91 0 0,-1 1-90 0 0,0 0-85 0 0,3-21 375 0 0,-1 2-105 0 0,0-1-69 0 0,1-5-48 0 0,0-13-38 0 0,-2 31-38 0 0,1 0-1 0 0,-1 0 1 0 0,3-4 45 0 0,0-1-84 0 0,1 0-37 0 0,0 4-15 0 0,0-1-38 0 0,0 0-43 0 0,1 1-51 0 0,-5 9 71 0 0,1 0 49 0 0,-1 0 43 0 0,1 0 35 0 0,1-2 10 0 0,5-3 49 0 0,-6 5-33 0 0,1 0-54 0 0,0 0-114 0 0,-1 1 58 0 0,-1 0-39 0 0,1-1-129 0 0,1 1-85 0 0,-1-1-94 0 0,0 1-104 0 0,0-1-112 0 0,0 0-124 0 0,-1 1 372 0 0,0 1-35 0 0,0-1-35 0 0,0 0-37 0 0,2-2-1646 0 0,0 0-1254 0 0</inkml:trace>
  <inkml:trace contextRef="#ctx0" brushRef="#br0" timeOffset="400">22437 12209 12408 0 0,'0'0'281'0'0,"0"0"40"0"0,0 0 22 0 0,0 0-196 0 0,-1 0-35 0 0,0-1 19 0 0,-1 0-89 0 0,-5-2-88 0 0,5 2 75 0 0,-27 0 616 0 0,-8 9 280 0 0,16-3-326 0 0,14-4-389 0 0,-8 1 192 0 0,1 1-74 0 0,-3 1-2 0 0,-8 5 109 0 0,0 1-29 0 0,10-4-69 0 0,0 0 0 0 0,0 1 0 0 0,-5 5-337 0 0,11-6 151 0 0,-12 7 266 0 0,18-10-338 0 0,0-1 0 0 0,1 0 0 0 0,-1 1 0 0 0,1-1 0 0 0,0 1 0 0 0,-1 0 0 0 0,1 0 0 0 0,0 0 0 0 0,-1 2-79 0 0,2 2 200 0 0,2 0-65 0 0,3-1-53 0 0,2 1-39 0 0,23 14 1 0 0,-25-19-19 0 0,4 3 0 0 0,0 1 0 0 0,0 1 0 0 0,0-1 0 0 0,-1 1 0 0 0,1 1-25 0 0,8 12 90 0 0,-5-4 33 0 0,-3 1 73 0 0,-7-15-141 0 0,0 1 1 0 0,0-1-1 0 0,-1 1 1 0 0,1-1-1 0 0,-1 1 1 0 0,0-1-1 0 0,0 1 1 0 0,0 0-1 0 0,0-1 1 0 0,0 1-1 0 0,-1-1 1 0 0,1 1 0 0 0,-1-1-1 0 0,0 1 1 0 0,1-1-1 0 0,-1 0 1 0 0,-1 3-56 0 0,1-3 49 0 0,0 0 1 0 0,-1 0 0 0 0,1 1-1 0 0,0-1 1 0 0,-1 0 0 0 0,1 0 0 0 0,-1-1-1 0 0,0 1 1 0 0,0 0 0 0 0,1-1-1 0 0,-3 2-49 0 0,-18 10 318 0 0,0-2-86 0 0,-1-1-90 0 0,-1-2-93 0 0,0 0-97 0 0,0-1-103 0 0,0 0-105 0 0,1-2-110 0 0,11-3-15 0 0,4-1 84 0 0,1-1 0 0 0,1 0-61 0 0,1-1 3 0 0,0 0-62 0 0,0-1-71 0 0,1 0-79 0 0,4 2-63 0 0,-1-1 93 0 0,1 0 80 0 0,0 0 66 0 0,0 0 85 0 0,0 0 34 0 0,0-4-830 0 0,0 4 788 0 0,0 1-44 0 0,0-6-1634 0 0</inkml:trace>
  <inkml:trace contextRef="#ctx0" brushRef="#br0" timeOffset="401">22556 12097 15464 0 0,'0'0'348'0'0,"0"0"49"0"0,0 0 23 0 0,0-1-169 0 0,0 1-120 0 0,-3-1 49 0 0,0 3-66 0 0,-6 5 84 0 0,9-6-126 0 0,-3 1 60 0 0,1 0 0 0 0,0 1 0 0 0,0-1 0 0 0,1 0 0 0 0,-1 1 0 0 0,0 0 0 0 0,1-1-1 0 0,-1 2-131 0 0,-4 15 676 0 0,1 6 97 0 0,4-12-430 0 0,-1 0-35 0 0,1-2-79 0 0,0 0-33 0 0,0 0-39 0 0,-1-2-40 0 0,-5 34 333 0 0,1 0-107 0 0,1 2-70 0 0,-3 0-53 0 0,7-41-225 0 0,-6 27 32 0 0,3-18-84 0 0,2-6-21 0 0,0 0-44 0 0,-1 0-54 0 0,1 0-62 0 0,1-6-197 0 0,1-1 76 0 0,-1 1 67 0 0,0-1 56 0 0,1 1 48 0 0,-1-1 34 0 0,-4 2-416 0 0,4-2 343 0 0,-1 1-77 0 0,2-1 30 0 0,-1 0-62 0 0,0 1-73 0 0,1-1-82 0 0,-1 0 17 0 0,1 0-58 0 0,-1 1-52 0 0,0-1-45 0 0,0 0-177 0 0,0 1-44 0 0,0-1-214 0 0,0 0-581 0 0,1 0 1638 0 0</inkml:trace>
  <inkml:trace contextRef="#ctx0" brushRef="#br0" timeOffset="402">22435 12280 10104 0 0,'0'0'230'0'0,"0"0"30"0"0,0 0 19 0 0,0 0-154 0 0,1 0-36 0 0,1 0-35 0 0,1 0-35 0 0,4 0 39 0 0,0 0 101 0 0,1-1 132 0 0,5 0 271 0 0,0-1 48 0 0,-4 1-258 0 0,-2 1-128 0 0,0 0-91 0 0,3 0 266 0 0,0 0-62 0 0,0 0-56 0 0,0 0-48 0 0,2 1-6 0 0,0 0-45 0 0,24 2 226 0 0,34 3 241 0 0,-42-3-157 0 0,-1-2-73 0 0,3-1-53 0 0,-16 2-232 0 0,1 1-35 0 0,33 6 295 0 0,1-2 86 0 0,-46-7-451 0 0,0 1 0 0 0,0-1 0 0 0,1 0 0 0 0,-1-1 0 0 0,0 1 0 0 0,0-1 0 0 0,1 0-29 0 0,-1 1 20 0 0,0-1 1 0 0,0 0-1 0 0,0-1 0 0 0,0 1 0 0 0,0 0 1 0 0,-1-1-1 0 0,2-1-20 0 0,-2 2 9 0 0,0 0 0 0 0,0-1-1 0 0,0 1 1 0 0,-1-1 0 0 0,1 0 0 0 0,-1 0 0 0 0,1 0 0 0 0,-1 0-1 0 0,0 1 1 0 0,1-2 0 0 0,-1 1 0 0 0,0 0 0 0 0,-1 0 0 0 0,1 0-1 0 0,0 0 1 0 0,0-1 0 0 0,-1 1 0 0 0,1 0 0 0 0,-1-1 0 0 0,0 1-1 0 0,0-1-8 0 0,2-8-62 0 0,-1 6 45 0 0,-1-1 49 0 0,-1 1 29 0 0,-1 1 40 0 0,1-2-23 0 0,0 6-67 0 0,1-1 0 0 0,0 0-1 0 0,0 0 1 0 0,0 1 0 0 0,-1-1 0 0 0,1 0-1 0 0,0 0 1 0 0,-1 1 0 0 0,1-1-1 0 0,0 0 1 0 0,-1 1 0 0 0,1-1-1 0 0,-1 0 1 0 0,1 1 0 0 0,-1-1-1 0 0,1 1 1 0 0,-1-1 0 0 0,0 1-1 0 0,1-1 1 0 0,-1 1 0 0 0,0-1-1 0 0,1 1 1 0 0,-1 0 0 0 0,0-1-11 0 0,-14-4-8 0 0,1 6 76 0 0,-1 5 58 0 0,1 3 34 0 0,7-2-24 0 0,0-1 0 0 0,1 1-1 0 0,-4 4-135 0 0,2 0 105 0 0,2-2-33 0 0,0 0 31 0 0,-1 6 94 0 0,-4 6 87 0 0,2-3 106 0 0,1 3-106 0 0,4-4-128 0 0,2-1-40 0 0,3 16 33 0 0,2-22-77 0 0,3-6-83 0 0,-5-4 10 0 0,3 3 3 0 0,0-1 1 0 0,0 0-1 0 0,0 0 1 0 0,0 0-1 0 0,0-1 0 0 0,0 0 1 0 0,1 1-1 0 0,-1-1 1 0 0,0-1-1 0 0,1 1 0 0 0,-1-1 1 0 0,1 1-1 0 0,-1-1 0 0 0,3-1-2 0 0,-1 1-13 0 0,-1-1-1 0 0,1 0 0 0 0,-1-1 0 0 0,0 1 1 0 0,1-1 13 0 0,10-5-86 0 0,-1-2-45 0 0,0-1-53 0 0,0-1-63 0 0,-1-1-71 0 0,0 0-78 0 0,-1-1-89 0 0,-1 1-96 0 0,0-1-104 0 0,-2 1-114 0 0,10-8-113 0 0,-6 8 360 0 0,-2 2 154 0 0,0 1 77 0 0,-10 8 309 0 0,2-1 5 0 0,5 2-38 0 0,-7 1 64 0 0,-1 1 44 0 0,3 13 446 0 0,-2 1 15 0 0,-2 1-76 0 0,-2 1-63 0 0,-1 0-46 0 0,1-5 67 0 0,0 0-1 0 0,0 9-405 0 0,2-21 9 0 0,2 28 441 0 0,-1-20-217 0 0,0-4-77 0 0,1-1 33 0 0,-2-3-29 0 0,0-1-1 0 0,4 5 131 0 0,4-4-49 0 0,1-3-75 0 0,-3 0-102 0 0,4-5 43 0 0,-1 0-39 0 0,-2-1-37 0 0,0-1-35 0 0,5-9-101 0 0,-1-1-116 0 0,2-3-152 0 0,2 0-106 0 0,-7 11 266 0 0,4-7-203 0 0,6-8-234 0 0,-11 18 472 0 0,0 0 39 0 0,3-3-130 0 0,0-1 56 0 0,3 1 56 0 0,2 3 68 0 0,4 5 77 0 0,-12 5 12 0 0,-3 1 30 0 0,-1 0-1 0 0,1 0 0 0 0,0 0 0 0 0,-1 1 0 0 0,0-1 0 0 0,2 4-29 0 0,11 14 86 0 0,7 9-43 0 0,-19-25-105 0 0,4 3 40 0 0,-2-1 65 0 0,10 7 115 0 0,-6-7-136 0 0,-5-3-65 0 0,1-2-52 0 0,0 1-63 0 0,0-2-75 0 0,1 1-84 0 0,0-2-97 0 0,0 0-107 0 0,0-1-119 0 0,-6 1 245 0 0,1 0-58 0 0,-1 0-52 0 0,0 0-45 0 0,0 0-162 0 0,0 0-44 0 0,0-1-195 0 0,2 1-524 0 0</inkml:trace>
  <inkml:trace contextRef="#ctx0" brushRef="#br0" timeOffset="403">23655 12137 12304 0 0,'-11'1'117'0'0,"0"1"49"0"0,0 1 46 0 0,0 0 41 0 0,0 2 37 0 0,0 1 34 0 0,-10 7 406 0 0,-2 7 254 0 0,16-14-494 0 0,0 2 0 0 0,0-1 1 0 0,1 1-1 0 0,0 0 0 0 0,-3 5-490 0 0,9-13 9 0 0,-8 16 315 0 0,5-12-259 0 0,1 0 0 0 0,0-1 1 0 0,1 1-1 0 0,-1 0 0 0 0,1 1 1 0 0,0-1-1 0 0,0 0 0 0 0,0 0 0 0 0,1 0-65 0 0,0-3 96 0 0,0-1-14 0 0,-1 1-41 0 0,1 3-8 0 0,1-3 62 0 0,0 0 109 0 0,5 3-123 0 0,0-2-24 0 0,-1-2-36 0 0,6-4-68 0 0,-8 2 30 0 0,4 0-27 0 0,0 0-1 0 0,0 0 1 0 0,0 1 0 0 0,1 0 0 0 0,-1 0-1 0 0,0 1 1 0 0,2 0 44 0 0,-7 0-7 0 0,0 0 0 0 0,0 0 0 0 0,-1 0 0 0 0,1 0 0 0 0,0 1 0 0 0,-1-1 0 0 0,1 1 0 0 0,0-1 0 0 0,-1 1 0 0 0,1 0 0 0 0,-1 0 0 0 0,1-1 0 0 0,-1 1-1 0 0,1 0 1 0 0,-1 0 0 0 0,0 1 0 0 0,1-1 0 0 0,-1 0 0 0 0,0 0 0 0 0,0 1 0 0 0,0-1 0 0 0,0 0 0 0 0,0 1 0 0 0,0-1 0 0 0,0 1 0 0 0,-1-1 0 0 0,1 1 0 0 0,0 0 0 0 0,-1-1 0 0 0,1 1 0 0 0,-1 0 0 0 0,0-1-1 0 0,1 1 1 0 0,-1 0 7 0 0,1 5 34 0 0,1 11 99 0 0,-1-1 51 0 0,2 36 495 0 0,-3-25-363 0 0,-2-1-53 0 0,-2 5 5 0 0,-3 15 86 0 0,0 11 107 0 0,3-46-275 0 0,4-11-163 0 0,-1 0 1 0 0,1 0-1 0 0,-1-1 1 0 0,0 1-1 0 0,1 0 0 0 0,-1-1 1 0 0,1 1-1 0 0,-1 0 1 0 0,0-1-1 0 0,1 1 1 0 0,-1-1-1 0 0,0 1 1 0 0,0-1-1 0 0,1 1 1 0 0,-1-1-1 0 0,0 0 1 0 0,0 1-24 0 0,-5-1 139 0 0,-2-1-51 0 0,5-1-87 0 0,0-1-37 0 0,0 0-43 0 0,1-1-47 0 0,0-1-53 0 0,1 0-59 0 0,0-4-89 0 0,0 1 3 0 0,0 0-87 0 0,1 4 162 0 0,-1 0-36 0 0,1 0-40 0 0,0 0-44 0 0,0-1-199 0 0,0-1-97 0 0,0 1-108 0 0,1-1-118 0 0,-1 5 445 0 0,0-1-53 0 0,1 1-48 0 0,-1 0-40 0 0,0-1-164 0 0,1 0-41 0 0,-1 0-197 0 0,1-1-539 0 0</inkml:trace>
  <inkml:trace contextRef="#ctx0" brushRef="#br0" timeOffset="404">23910 11984 14544 0 0,'0'0'330'0'0,"0"0"45"0"0,0 0-189 0 0,0 0-40 0 0,0 1 44 0 0,-1-1-104 0 0,-2 2-24 0 0,1-1 19 0 0,-9 5-52 0 0,1 2 34 0 0,2 2 34 0 0,1 2 34 0 0,0 0 35 0 0,2 1 34 0 0,0 1 35 0 0,0-1 34 0 0,-1 5 212 0 0,-4 18 570 0 0,7-17-576 0 0,0 0-38 0 0,0 2 24 0 0,-1 1-61 0 0,1-9-159 0 0,1 0-55 0 0,-1 25 220 0 0,2-21-223 0 0,1 1-16 0 0,-1 0-42 0 0,2-8-62 0 0,-1 0 0 0 0,-1 0 1 0 0,0 0-1 0 0,0 0 0 0 0,-2 4-63 0 0,-1 8 131 0 0,3-13-99 0 0,-1-1-72 0 0,2-7-52 0 0,0-1-11 0 0,0 0 28 0 0,0 0-14 0 0,0 0-50 0 0,0 0-138 0 0,0 0-56 0 0,-1 0 91 0 0,1 0 44 0 0,-2-1-178 0 0,1 1 197 0 0,0 0 2 0 0,1-1-44 0 0,-1 1-57 0 0,0 0-66 0 0,0 0-131 0 0,0-1-70 0 0,1 1-61 0 0,-1 0-54 0 0,0 0-192 0 0,1-1-53 0 0,-1 1-232 0 0,0-1-626 0 0</inkml:trace>
  <inkml:trace contextRef="#ctx0" brushRef="#br0" timeOffset="405">23768 12097 12776 0 0,'1'0'352'0'0,"0"0"-63"0"0,0 1-52 0 0,2 1-44 0 0,3 1 95 0 0,7 4 80 0 0,-7-4-185 0 0,0 0 55 0 0,0 0 77 0 0,-2-1-80 0 0,-1 0 41 0 0,0-1 48 0 0,-1 0 52 0 0,5 2 12 0 0,-1 0-45 0 0,1-1-42 0 0,0 1-38 0 0,6 1 158 0 0,0 0-115 0 0,0-2-110 0 0,-1 0-56 0 0,29 0 161 0 0,-23-3-132 0 0,-7-1-141 0 0,11-1 59 0 0,-7-1-77 0 0,-11 2-165 0 0,1 1 40 0 0,7-6-133 0 0,-7 4 117 0 0,0 0-73 0 0,-1-1-108 0 0,-2 2 76 0 0,1-1-51 0 0,-1 1-60 0 0,1-1-66 0 0,-1 1-72 0 0,1-1-80 0 0,-1 0-85 0 0,1 0-93 0 0,6-5-1217 0 0</inkml:trace>
  <inkml:trace contextRef="#ctx0" brushRef="#br0" timeOffset="406">24085 11982 11600 0 0,'0'0'264'0'0,"0"0"34"0"0,0 0-148 0 0,0 0-32 0 0,-1 0 35 0 0,1 1-84 0 0,-3 2-21 0 0,1-1 16 0 0,-2 2-41 0 0,1 0 0 0 0,1 1 1 0 0,-1-1-1 0 0,0 0 0 0 0,0 3-23 0 0,0 0 63 0 0,0 0 43 0 0,0 1 80 0 0,0-1 91 0 0,0 1 109 0 0,2-5-146 0 0,0 1 35 0 0,-5 19 938 0 0,2-9-612 0 0,2-7-353 0 0,0 0-45 0 0,-3 6 205 0 0,2 1-36 0 0,-4 14 272 0 0,3 1-118 0 0,1-1-99 0 0,2-14-175 0 0,0 20 231 0 0,2-23-302 0 0,-1-1 43 0 0,1-2-29 0 0,0-1 35 0 0,0 0 41 0 0,0 0 47 0 0,1-1 95 0 0,1-2-75 0 0,1-2-70 0 0,0-1-62 0 0,1-2-55 0 0,0-1-50 0 0,1-1-40 0 0,-1-1-35 0 0,6-5-48 0 0,11-12-150 0 0,-18 16 159 0 0,7-7-175 0 0,36-37-701 0 0,-21 28 482 0 0,-11 12 243 0 0,-1 3 37 0 0,7 2 35 0 0,-10 6 69 0 0,-6 2 41 0 0,-1 2 33 0 0,-1 2 41 0 0,-2 2 48 0 0,-1-3-19 0 0,1 1-1 0 0,0-1 1 0 0,0 1 0 0 0,1-1-121 0 0,4 18 264 0 0,-1-7-156 0 0,-2-1-90 0 0,10 35 69 0 0,-3-10-57 0 0,-8-32-38 0 0,4 13 95 0 0,-3-11-96 0 0,-2-5-44 0 0,1-1-43 0 0,0 3-118 0 0,-1-1-119 0 0,2 1-89 0 0</inkml:trace>
  <inkml:trace contextRef="#ctx0" brushRef="#br0" timeOffset="407">19539 13243 14336 0 0,'0'0'330'0'0,"0"0"45"0"0,0 0 17 0 0,0 0-165 0 0,0 0-109 0 0,0 0-30 0 0,-1 0-45 0 0,-4 3-40 0 0,4-2 25 0 0,-1 1 0 0 0,1-1 1 0 0,-1 1-1 0 0,1-1 1 0 0,-1 1-1 0 0,1 0 0 0 0,0-1 1 0 0,0 1-1 0 0,0 0 1 0 0,0 0-1 0 0,1 0 0 0 0,-1 0 1 0 0,0 1-29 0 0,-3 6 183 0 0,-1 0 159 0 0,0 0 84 0 0,1 0 47 0 0,-6 12 699 0 0,5-7-516 0 0,3-7-369 0 0,0 0-46 0 0,0 0-55 0 0,1 0-66 0 0,0-1 47 0 0,0-1-35 0 0,-3 7 51 0 0,1-3-95 0 0,0 12 54 0 0,1-2-63 0 0,2-15-79 0 0,-1 0 0 0 0,1 0 0 0 0,0-1 1 0 0,0 1-1 0 0,0 0 0 0 0,1 0 0 0 0,-1 0 0 0 0,1 1 0 0 0,2 6 34 0 0,-3-1 108 0 0,0-9-126 0 0,0 0-176 0 0,0 0 40 0 0,1 1-21 0 0,5-1 4 0 0,-4-1 52 0 0,0-1-60 0 0,0 0-130 0 0,-1 1 87 0 0,0-1-40 0 0,0 1-42 0 0,0-1-47 0 0,-1 0-50 0 0,1 0-54 0 0,0 1-58 0 0,0-1-62 0 0,0 0-65 0 0,-1 0-70 0 0,1 1-73 0 0,0-1-77 0 0,-1 0-81 0 0,0 1-84 0 0,1-3-1163 0 0,1-1-1198 0 0</inkml:trace>
  <inkml:trace contextRef="#ctx0" brushRef="#br0" timeOffset="408">19506 13159 11024 0 0,'0'-1'149'0'0,"0"0"-37"0"0,0 0 24 0 0,0-1-81 0 0,0-2-2 0 0,0 2 2 0 0,0 1 44 0 0,0-1 98 0 0,0 0 109 0 0,0 1-89 0 0,0 0 43 0 0,0 0 46 0 0,0 0 50 0 0,0 0 54 0 0,0-1 57 0 0,0 1 63 0 0,0-1 64 0 0,1 2-406 0 0,-1 0-47 0 0,3 0 30 0 0,-1 0-107 0 0,4 0-2 0 0,-3 1 56 0 0,5 3-41 0 0,-2 0-90 0 0,0 0-69 0 0,0 0-86 0 0,-1-1-103 0 0,1 3-70 0 0</inkml:trace>
  <inkml:trace contextRef="#ctx0" brushRef="#br0" timeOffset="409">19836 13194 14480 0 0,'-7'2'162'0'0,"-1"1"62"0"0,-19 5 702 0 0,16-4-623 0 0,5-1-201 0 0,0 0-63 0 0,0 0-77 0 0,0 0-88 0 0,2 0 73 0 0,-1 0 46 0 0,0 0 42 0 0,0 1 37 0 0,-2 1 99 0 0,-1 1 61 0 0,-6 8 357 0 0,11-12-435 0 0,1 1 0 0 0,0-1 0 0 0,1 1 0 0 0,-1 0 0 0 0,0 0 0 0 0,0 2-154 0 0,-1 5 363 0 0,3 1-25 0 0,3 1-103 0 0,1-7-210 0 0,10 8 93 0 0,-7-9-121 0 0,1-2 7 0 0,0 0 14 0 0,9 3 35 0 0,3 1 11 0 0,-18-5-56 0 0,10 2 33 0 0,2-1-51 0 0,-13-2-38 0 0,-1 0 49 0 0,0 0 0 0 0,0 0 1 0 0,-1 0-1 0 0,1 0 0 0 0,0 0 1 0 0,0 0-1 0 0,0 0 0 0 0,0 1 1 0 0,0-1-1 0 0,0 0 0 0 0,0 0 1 0 0,-1 0-1 0 0,1 0 0 0 0,0 0 1 0 0,0 0-1 0 0,0 0 0 0 0,0 0 1 0 0,0 0-1 0 0,-1 0 0 0 0,1 0 0 0 0,0 0 1 0 0,0 0-1 0 0,0 0 0 0 0,0 0 1 0 0,0 0-1 0 0,-1 0 0 0 0,1 0 1 0 0,0 0-1 0 0,0 0 0 0 0,0 0 1 0 0,0 0-1 0 0,0 0 0 0 0,-1 0 1 0 0,1 0-1 0 0,0 0 0 0 0,0 0 1 0 0,0 0-1 0 0,0 0 0 0 0,0-1 1 0 0,0 1-1 0 0,0 0 0 0 0,-1 0 1 0 0,1 0-1 0 0,0 0 0 0 0,0 0 0 0 0,0 0 1 0 0,0 0-1 0 0,0-1 0 0 0,0 1 1 0 0,0 0-1 0 0,0 0 0 0 0,0 0 1 0 0,0 0-1 0 0,0 0 0 0 0,0-1 1 0 0,0 1-2 0 0,-4-4 28 0 0,2 4-28 0 0,4 0 11 0 0,-1 0 32 0 0,0 0-43 0 0,-4 2-64 0 0,-1 0 81 0 0,1-1 41 0 0,1 0 45 0 0,1-1-109 0 0,-2 1 22 0 0,-1 2 90 0 0,4 3 4 0 0,5 2-88 0 0,-2 0-22 0 0,2 5 1 0 0,-3-9 1 0 0,-1 0-1 0 0,1 0 1 0 0,-1 0-1 0 0,0 1 1 0 0,-1-1-1 0 0,1 0 1 0 0,-1 1-1 0 0,0-1 1 0 0,0 0-1 0 0,0 1-1 0 0,4 31 293 0 0,-2-26-226 0 0,2 27 205 0 0,-4-36-265 0 0,0-1-1 0 0,0 1 0 0 0,0 0 1 0 0,0-1-1 0 0,0 1 0 0 0,0-1 1 0 0,0 1-1 0 0,0 0 0 0 0,-1-1 1 0 0,1 1-1 0 0,0-1 1 0 0,0 1-1 0 0,0 0 0 0 0,-1-1 1 0 0,1 1-1 0 0,0-1 0 0 0,-1 1 1 0 0,1-1-1 0 0,0 1-6 0 0,-1-1 6 0 0,1 1 1 0 0,0-1-1 0 0,-1 0 1 0 0,1 1-1 0 0,0-1 0 0 0,0 1 1 0 0,-1-1-1 0 0,1 1 1 0 0,0-1-1 0 0,0 1 1 0 0,0 0-1 0 0,0-1 0 0 0,0 1 1 0 0,0-1-1 0 0,0 1 1 0 0,0-1-1 0 0,0 1 1 0 0,0-1-1 0 0,0 1-6 0 0,0 0 16 0 0,0 0 0 0 0,0 0 0 0 0,0 0 0 0 0,0 0 0 0 0,0 0 0 0 0,0 0 0 0 0,0 0 0 0 0,0 0 0 0 0,0 0 0 0 0,0 0-1 0 0,0 0 1 0 0,-1 0 0 0 0,1 0 0 0 0,0-1 0 0 0,-1 1 0 0 0,1 0-16 0 0,-1 0 12 0 0,0 0 0 0 0,1 0 0 0 0,-1 0 0 0 0,0 0 0 0 0,0 0 0 0 0,0 0 0 0 0,0 0 0 0 0,0 0 0 0 0,0-1 0 0 0,0 1 0 0 0,0 0-12 0 0,-13 5 22 0 0,-4-3 292 0 0,0-3-88 0 0,1-3-93 0 0,0-2-97 0 0,1-2-102 0 0,0-2-106 0 0,2 0-111 0 0,2-2-115 0 0,6 5-115 0 0,2 1 130 0 0,1 1 15 0 0,0 0-58 0 0,1 1 14 0 0,-1-1-61 0 0,1 1-69 0 0,0 0-78 0 0,1 1 190 0 0,0 1-17 0 0,1 0-55 0 0,-1-1-48 0 0,0 1-43 0 0,0 0-165 0 0,0-1-41 0 0,0 1-201 0 0,0-2-545 0 0</inkml:trace>
  <inkml:trace contextRef="#ctx0" brushRef="#br0" timeOffset="410">20363 13229 12496 0 0,'2'-1'384'0'0,"0"1"-74"0"0,-1 0-65 0 0,1 1-59 0 0,0 1-51 0 0,0 0-43 0 0,1 4-7 0 0,4 13-94 0 0,-6-15 51 0 0,0-1 44 0 0,0 0 12 0 0,0-1 35 0 0,-1 0 40 0 0,1 0 45 0 0,1 5 155 0 0,1 1 48 0 0,3 21 1081 0 0,-5-17-903 0 0,0-5-284 0 0,-1-1-42 0 0,0 5 161 0 0,0 0-59 0 0,0 0-61 0 0,0-1-60 0 0,0 1-61 0 0,0 0-61 0 0,0-1-61 0 0,0 1-62 0 0,0-10-1 0 0,0 0 0 0 0,0 0 0 0 0,0 0 0 0 0,0 0 0 0 0,-1 0 0 0 0,1 0 0 0 0,0 0 0 0 0,-1 0 0 0 0,1 0 0 0 0,-1 0 0 0 0,1 0 0 0 0,-1 0 0 0 0,1 0-1 0 0,-1 0 1 0 0,1 0 0 0 0,-1-1 0 0 0,0 1 0 0 0,1 0 0 0 0,-1 0 0 0 0,-1 0-8 0 0,1 0 72 0 0,1 0-22 0 0,-2 0-34 0 0,-1-2-40 0 0,-1 0-38 0 0,-3-4-85 0 0,4 3 103 0 0,2 0-54 0 0,-1 0 0 0 0,1 0-1 0 0,-1 0 1 0 0,1 0 0 0 0,0-1-1 0 0,-1 1 1 0 0,1-1-1 0 0,0 1 1 0 0,1 0 0 0 0,-1-1-1 0 0,0 0 1 0 0,1 1 98 0 0,-1-16-545 0 0,3 0 42 0 0,3 0 49 0 0,2 1 57 0 0,2 2 65 0 0,2 3 74 0 0,-1 1 44 0 0,1-1-6 0 0,-4 6 111 0 0,0 1 60 0 0,0 2 52 0 0,7 2 17 0 0,-1 7 89 0 0,-1 4 83 0 0,-2 2 80 0 0,0-2 105 0 0,32 35 831 0 0,-26-29-873 0 0,13 10 170 0 0,-27-24-470 0 0,1-1-1 0 0,-1 1 1 0 0,0-1-1 0 0,1 0 1 0 0,-1 0-1 0 0,1 0 1 0 0,0 0-1 0 0,-1 0 0 0 0,1 0 1 0 0,-1-1-1 0 0,1 0 1 0 0,0 1-1 0 0,0-1-34 0 0,39-4 377 0 0,-23 0-240 0 0,0-3-39 0 0,-1 0-42 0 0,0-3-46 0 0,-2 0-48 0 0,0-2-53 0 0,-1-2-54 0 0,-2 0-60 0 0,0-1-62 0 0,-1-2-65 0 0,-1 0-68 0 0,-1 0-73 0 0,-2-2-76 0 0,0 0-78 0 0,-7 15 450 0 0,1 0-1 0 0,-1 0 0 0 0,0 0 1 0 0,-1 0-1 0 0,1 0 1 0 0,-1-2 177 0 0,-1-6-380 0 0,0 8 266 0 0,-1 0 33 0 0,-1 0 40 0 0,0 0 46 0 0,-1 1 51 0 0,-1 1 57 0 0,-1 0 63 0 0,-1 0 69 0 0,3 2-112 0 0,0 0 1 0 0,0-1 0 0 0,0 2-1 0 0,0-1 1 0 0,0 0 0 0 0,0 1-1 0 0,0-1 1 0 0,1 1 0 0 0,-1 0 0 0 0,-1 1-134 0 0,-14 7 633 0 0,2 4-33 0 0,2 4-42 0 0,3 1-50 0 0,1 3-57 0 0,4 0-65 0 0,6-20-375 0 0,1 0 0 0 0,0 0-1 0 0,0 1 1 0 0,0-1 0 0 0,0 0 0 0 0,0 1 0 0 0,0-1 0 0 0,0 0 0 0 0,0 0 0 0 0,1 1 0 0 0,-1-1 0 0 0,0 0 0 0 0,1 1-11 0 0,1 14 110 0 0,-3-15-101 0 0,1 1 1 0 0,0 0-1 0 0,0 0 1 0 0,0 0-1 0 0,0-1 1 0 0,0 1-1 0 0,1 0 1 0 0,-1 0 0 0 0,0 0-1 0 0,1-1 1 0 0,-1 1-1 0 0,1 0 1 0 0,0-1-1 0 0,-1 1 1 0 0,1 0-1 0 0,0-1 1 0 0,0 1-1 0 0,0-1 1 0 0,0 1-1 0 0,1-1-9 0 0,2 4 31 0 0,0-1 0 0 0,1 0 0 0 0,0 0 0 0 0,0-1 0 0 0,1 2-31 0 0,3 1 28 0 0,-5-4-18 0 0,0 0 0 0 0,-1-1 0 0 0,1 1 0 0 0,0 0 0 0 0,0-1 0 0 0,0 0 0 0 0,0 0 0 0 0,0 0 1 0 0,0-1-1 0 0,3 1-10 0 0,6 0-11 0 0,-1-2-43 0 0,0 0-58 0 0,-1 0-73 0 0,-6 0 91 0 0,4-1-48 0 0,11-2-120 0 0,-12 3 137 0 0,-1-1-58 0 0,1 0-73 0 0,0-1-139 0 0,-3 2 145 0 0,-1 0-40 0 0,0-1-43 0 0,1 1-48 0 0,-1-1-50 0 0,1 0-55 0 0,-4 2 56 0 0,1-1-59 0 0,0 0-53 0 0,0 0-44 0 0,0 0-170 0 0,0 0-44 0 0,1 0-204 0 0,1-1-550 0 0</inkml:trace>
  <inkml:trace contextRef="#ctx0" brushRef="#br0" timeOffset="411">21138 13131 15200 0 0,'0'0'208'0'0,"-1"0"-37"0"0,0 1 77 0 0,-1 0-102 0 0,-4 3 92 0 0,3-2-88 0 0,-4 4-125 0 0,0-1 46 0 0,1 1 41 0 0,-1 1 36 0 0,-4 4 168 0 0,0 0 66 0 0,-20 31 1054 0 0,20-23-870 0 0,6-9-318 0 0,0 0-40 0 0,1 0-46 0 0,0 0-55 0 0,3-9-91 0 0,1 1 15 0 0,-1 3 30 0 0,-1 3 67 0 0,-1-2-36 0 0,7-11-346 0 0,1 1 92 0 0,2-3-21 0 0,-3 1 22 0 0,14-18-436 0 0,-4 10 263 0 0,-12 11 282 0 0,2-2-57 0 0,2 2 11 0 0,2 4 42 0 0,5 6 15 0 0,-1 3 30 0 0,-2 2 76 0 0,-1 1 61 0 0,-1 1 44 0 0,10 27 392 0 0,-11-23-351 0 0,-1-2-60 0 0,2 6 228 0 0,-1 0 1 0 0,-1 3-380 0 0,1 21 439 0 0,-1-5-59 0 0,-2-9-65 0 0,-3-10-50 0 0,-1-10-83 0 0,0 0 0 0 0,-1-1 0 0 0,-1 1 0 0 0,-1 7-182 0 0,2-15 51 0 0,0 1 0 0 0,-1-1-1 0 0,0 0 1 0 0,1 0 0 0 0,-1 0-1 0 0,-1 0 1 0 0,1-1 0 0 0,-1 1-51 0 0,2-1 29 0 0,-1-1 0 0 0,0 0 0 0 0,-1 0 0 0 0,1 0-1 0 0,0 0 1 0 0,0 0 0 0 0,-3 1-29 0 0,-2 2 12 0 0,6-5-9 0 0,0 1 1 0 0,0 0 0 0 0,0 0 0 0 0,-1-1-1 0 0,1 1 1 0 0,0 0 0 0 0,0-1 0 0 0,0 1-1 0 0,-1-1 1 0 0,1 0 0 0 0,0 1 0 0 0,-1-1 0 0 0,1 0-1 0 0,-1 0-3 0 0,-1 0 1 0 0,-13 0 41 0 0,10 0 2 0 0,-1 0 1 0 0,1-1-1 0 0,0 0 1 0 0,0 0-1 0 0,1 0 0 0 0,-2-1-44 0 0,-11-6 75 0 0,4 0-83 0 0,2-1 34 0 0,9 6-8 0 0,0 0 1 0 0,0 0-1 0 0,1 0 0 0 0,-1 0 1 0 0,0-1-1 0 0,1 1 0 0 0,0-1 1 0 0,0 0-1 0 0,0 1-18 0 0,-4-17 63 0 0,7 0-63 0 0,2 6-54 0 0,4 0-56 0 0,1 1-89 0 0,1 0 1 0 0,0 0 0 0 0,11-10 198 0 0,17-13-471 0 0,-13 15 123 0 0,2 1-55 0 0,0 1-64 0 0,0 0-76 0 0,-5 4 43 0 0,0 0-63 0 0,-11 8 305 0 0,0-1-39 0 0,11-6-391 0 0,1 1-104 0 0,-1-1-72 0 0,41-27-1786 0 0,-36 23 1594 0 0,-12 7 523 0 0,-1 0 52 0 0,0 0 61 0 0,0-1 73 0 0,2-2 322 0 0,8-9 29 0 0,-15 10-55 0 0,-5-3-84 0 0,-4 13 257 0 0,-11-2 42 0 0,8 4-42 0 0,-11 3 719 0 0,1 1-97 0 0,-1 1-78 0 0,1 2-59 0 0,-4 3 500 0 0,1 1 1 0 0,-1 2-1108 0 0,10-7 392 0 0,-9 9 412 0 0,5-1-310 0 0,4-3-148 0 0,1-1-86 0 0,-4 14 449 0 0,8-16-414 0 0,3 0 83 0 0,1-4-160 0 0,1 0-47 0 0,2-2-41 0 0,0 0-32 0 0,3 0 5 0 0,0-1-13 0 0,9-4 90 0 0,-1-2-65 0 0,-1-2-58 0 0,0 0-54 0 0,3-2-63 0 0,1 1-60 0 0,-2 0 19 0 0,-14 8 92 0 0,-1 0 0 0 0,1 0 0 0 0,0 0 0 0 0,0 0 0 0 0,-1 0 0 0 0,1 0 0 0 0,0 1 0 0 0,0-1 0 0 0,0 1 0 0 0,0-1 0 0 0,0 1 0 0 0,0 0 0 0 0,0 0 0 0 0,0-1-1 0 0,0 2 1 0 0,0-1 0 0 0,2 0 9 0 0,3 4 0 0 0,4 9 73 0 0,-1 2 44 0 0,15 32 360 0 0,-8-14-194 0 0,-5-13-169 0 0,0-4-91 0 0,1-1-86 0 0,-8-11 133 0 0,0-1-68 0 0,1-2-68 0 0,-1-1-70 0 0,0-2-72 0 0,1 0-71 0 0,-1-2-75 0 0,0 0-74 0 0,0 0-77 0 0,0-2-78 0 0,-1 1-80 0 0,0-1-80 0 0,-1 1-81 0 0,0-1-84 0 0,0 1-85 0 0,-1 0-86 0 0,1-12-967 0 0</inkml:trace>
  <inkml:trace contextRef="#ctx0" brushRef="#br0" timeOffset="412">21713 12961 11600 0 0,'0'0'264'0'0,"0"0"34"0"0,0 0 21 0 0,0 0-133 0 0,0 0-89 0 0,0 0 6 0 0,0 0 14 0 0,0 0 198 0 0,0 0-65 0 0,0 1-58 0 0,1-1-48 0 0,-1 0-29 0 0,0 1-38 0 0,2 3 143 0 0,-1-1-41 0 0,1 3 481 0 0,1 1-60 0 0,-1 0-56 0 0,-1 1-51 0 0,1-1-48 0 0,-1 1-41 0 0,0 0-39 0 0,0-1-33 0 0,2 10 318 0 0,0-1-93 0 0,1 5-38 0 0,-2-1-59 0 0,5 24 498 0 0,-2-25-846 0 0,-2 0 53 0 0,1 7 326 0 0,-1 0 0 0 0,0 16-491 0 0,-4-13 206 0 0,0-15-147 0 0,0 0-39 0 0,-1-2-68 0 0,-1 1-115 0 0,3-8 35 0 0,3 1-33 0 0,-3-5-74 0 0,0-1 39 0 0,-2 2-328 0 0,1-1 274 0 0,-1 0-138 0 0,1-1 71 0 0,-1 1-76 0 0,1-1-91 0 0,0 1-104 0 0,0-1-120 0 0,0 0 305 0 0,1 0-36 0 0,0 0-38 0 0,-1 0-38 0 0,1 0-42 0 0,0 0-42 0 0,-1 1-676 0 0,-1-1-34 0 0,-2 1-2732 0 0,4-1 4024 0 0</inkml:trace>
  <inkml:trace contextRef="#ctx0" brushRef="#br0" timeOffset="413">21529 13196 11808 0 0,'1'0'272'0'0,"-1"0"-91"0"0,1-1-54 0 0,3-3 77 0 0,-3 3-91 0 0,4-2-50 0 0,0-1-1 0 0,0 1 1 0 0,0 0-1 0 0,0 0 1 0 0,0 0-1 0 0,1 1 1 0 0,-1 0 0 0 0,1 0-1 0 0,2 0-62 0 0,24-5 316 0 0,0 3 84 0 0,-9 0-28 0 0,-1 0 88 0 0,9-1 74 0 0,-1 0-108 0 0,1 2-102 0 0,1-1-96 0 0,1 1-83 0 0,1-2-98 0 0,-33 5-176 0 0,1 0 53 0 0,-1 0 44 0 0,0 0 37 0 0,1 0 73 0 0,3 0 237 0 0,-2 1-218 0 0,-1-1-107 0 0,-1 0-53 0 0,1 0-125 0 0,-1 0 42 0 0,0 0-40 0 0,1 0-219 0 0,-1 0 153 0 0,0-1-36 0 0,-1 1-36 0 0,1 0-41 0 0,0 0-40 0 0,0 0-44 0 0,-3 3 322 0 0,1 5 85 0 0,1-5 44 0 0,-1 3 77 0 0,-1 0 109 0 0,0 2 115 0 0,0-1 77 0 0,0 18 1048 0 0,4-16-902 0 0,4 11 755 0 0,-4 1-114 0 0,0-2-270 0 0,1-2-93 0 0,7 10 258 0 0,-5-14-566 0 0,0 0-34 0 0,1 2 23 0 0,0 0-66 0 0,-5-14-248 0 0,1 0-29 0 0,-2-1-77 0 0,1 0-43 0 0,2 4 25 0 0,3 2 86 0 0,-5-6-40 0 0,-1 1-58 0 0,1-1-53 0 0,-1 0-50 0 0,1 0-46 0 0,-1 1-44 0 0,1-1-40 0 0,-1 0-35 0 0,0 0-90 0 0,1-1-42 0 0,-1 1-462 0 0,0-1 3 0 0,1-1-1191 0 0,-1 1 1404 0 0,0 0 37 0 0,1 1 53 0 0,-1-1 65 0 0,1-1-941 0 0,-1 1-38 0 0,1 0-325 0 0,0-1-922 0 0,-1 2 2678 0 0</inkml:trace>
  <inkml:trace contextRef="#ctx0" brushRef="#br0" timeOffset="414">22094 12996 13184 0 0,'0'0'298'0'0,"0"0"-121"0"0,1 0-34 0 0,0 1 62 0 0,1 1-67 0 0,3 4 87 0 0,-4-4-85 0 0,0 1-236 0 0,0 0 36 0 0,0 0 37 0 0,0 0 32 0 0,1 3 104 0 0,0 0 112 0 0,-1-1 39 0 0,1 0 60 0 0,-1 0 50 0 0,0 0 41 0 0,2 4 485 0 0,0 7 663 0 0,-2-9-919 0 0,0 0-38 0 0,0 1-75 0 0,0-1-93 0 0,-1-3-266 0 0,0 0-35 0 0,0 0-40 0 0,1-1-42 0 0,-1 1-46 0 0,0 0-49 0 0,0 6 298 0 0,0 0-39 0 0,2 11 116 0 0,1-1-113 0 0,0 1-85 0 0,1 6-33 0 0,-3-22-89 0 0,0 0 0 0 0,0 0 0 0 0,0 0-1 0 0,1-1 1 0 0,0 1 0 0 0,0 0 0 0 0,0-1 0 0 0,0 0 0 0 0,1 1-1 0 0,0 0-14 0 0,9 8 117 0 0,4-4 87 0 0,-4-6-194 0 0,0-4 61 0 0,0-5 75 0 0,4-8 147 0 0,-5-6 12 0 0,-7 6-134 0 0,-3 2-71 0 0,-1 2-52 0 0,-1-17-41 0 0,1 13-34 0 0,-1 0-101 0 0,0 9 78 0 0,1 0 0 0 0,1 0 0 0 0,-1 1-1 0 0,1-1 1 0 0,-1 0 0 0 0,1 1 0 0 0,1-1 0 0 0,0-2 50 0 0,2-10-168 0 0,-2 0-35 0 0,-1 11 97 0 0,1-1 18 0 0,0-2-26 0 0,-1-1-44 0 0,-1 9 64 0 0,9 1-36 0 0,1 0 50 0 0,-1 0 41 0 0,18 3 32 0 0,-17-1 12 0 0,42 11-14 0 0,-17-3 73 0 0,1-1 6 0 0,-27-8-5 0 0,0-1 1 0 0,0 0 0 0 0,1 0-1 0 0,6-1-65 0 0,15-5 164 0 0,-11 0-83 0 0,-2 1-44 0 0,-1-1-36 0 0,-15 5 14 0 0,0 0 1 0 0,-1 1-1 0 0,1-1 0 0 0,0 0 1 0 0,0-1-1 0 0,-1 1 0 0 0,1 0 0 0 0,0 0 1 0 0,-1-1-1 0 0,0 1 0 0 0,1-1 1 0 0,-1 1-1 0 0,0-1 0 0 0,1 0 1 0 0,-1 0-1 0 0,0 1 0 0 0,0-1 1 0 0,-1 0-1 0 0,2-1-15 0 0,0-10 65 0 0,-2 0-34 0 0,-3 2-39 0 0,-2 1-37 0 0,-2 1-43 0 0,-3 2-49 0 0,-11-3-41 0 0,-2 4 55 0 0,19 5 112 0 0,1 1-1 0 0,0-1 1 0 0,0 1 0 0 0,0 0-1 0 0,0 0 1 0 0,0 0-1 0 0,-1 1 1 0 0,1-1-1 0 0,0 1 1 0 0,0 0-1 0 0,0 0 1 0 0,0 0-1 0 0,0 0 1 0 0,0 0 11 0 0,-13 8-60 0 0,2 1 48 0 0,10-7 22 0 0,0 0-1 0 0,1 0 1 0 0,-1 1-1 0 0,1 0 1 0 0,0 0-1 0 0,-1 0 0 0 0,2 0 1 0 0,-1 0-1 0 0,0 2-9 0 0,-10 20 127 0 0,3 2 79 0 0,9-25-170 0 0,0 0-1 0 0,0 1 1 0 0,1-1 0 0 0,-1 1 0 0 0,1-1 0 0 0,0 1-1 0 0,0-1 1 0 0,0 0 0 0 0,1 1 0 0 0,-1-1-1 0 0,1 1 1 0 0,0-1 0 0 0,0 0 0 0 0,0 1 0 0 0,0 0-36 0 0,6 13 93 0 0,0 0 9 0 0,2-5 19 0 0,14 10 212 0 0,0-6-41 0 0,3-6-59 0 0,6-7-77 0 0,7-4 135 0 0,8-2-291 0 0,11-4 127 0 0,-10 0-109 0 0,-1-1-115 0 0,-45 8 24 0 0,1 0 53 0 0,5-1 78 0 0,-4 1-95 0 0,-2-1-27 0 0,0 1-44 0 0,0 0-50 0 0,0 0-61 0 0,-1 0-68 0 0,1 0-78 0 0,0-1-85 0 0,0 1-96 0 0,-1 0 126 0 0,1 0-49 0 0,-1-1-51 0 0,0 1-53 0 0,0 0-57 0 0,1-1-59 0 0,-1 1-60 0 0,0 0-65 0 0,2-1-676 0 0,-1 0-42 0 0,2-1-347 0 0,0 0-985 0 0</inkml:trace>
  <inkml:trace contextRef="#ctx0" brushRef="#br0" timeOffset="415">23009 13159 24455 0 0,'-1'0'105'0'0,"1"-1"-36"0"0,-1 1-25 0 0,1 0-22 0 0,-1-1-5 0 0,1 1 32 0 0,-1-1 38 0 0,0 0 61 0 0,1 0 32 0 0,-1 0 63 0 0,-1-1 73 0 0,1-1 80 0 0,0 2-548 0 0,1 1-78 0 0,0 1-587 0 0,1-1 104 0 0,-1 0 88 0 0,1 1 71 0 0,0-1-86 0 0,1 1-948 0 0,-1 0 858 0 0,0-1-20 0 0,-1 0 326 0 0,0 0-41 0 0,1 0-1058 0 0,-1 1-42 0 0,1 0-354 0 0,0-1-1005 0 0</inkml:trace>
  <inkml:trace contextRef="#ctx0" brushRef="#br1" timeOffset="416">17927 1774 6160 0 0,'0'0'133'0'0,"0"0"23"0"0,0 0-13 0 0,0 0-61 0 0,0-1-45 0 0,0-3 21 0 0,0 2-33 0 0,0 0-33 0 0,0-15-68 0 0,0 11 60 0 0,0-1 59 0 0,0 0 35 0 0,0-1 51 0 0,-1 5 137 0 0,-1 1-80 0 0,-6-5 183 0 0,5 5-149 0 0,1 1-65 0 0,1-1 41 0 0,1 2 74 0 0,0-1 23 0 0,-1 1-46 0 0,-2-1 143 0 0,-9-4 471 0 0,6 4-419 0 0,-1 0-66 0 0,1 0-60 0 0,1 2-53 0 0,-1-1-50 0 0,1 2-43 0 0,-6 2 63 0 0,-1 2-92 0 0,-14 16 17 0 0,14-12-107 0 0,-2 2 47 0 0,7-5-14 0 0,1-1 34 0 0,-1 4 105 0 0,1 0 94 0 0,0 0-113 0 0,1 0-67 0 0,3-7-101 0 0,-1 1 0 0 0,1 0 0 0 0,0 0 0 0 0,1 0-1 0 0,-1 0 1 0 0,1 0 0 0 0,-1 0 0 0 0,1 0 0 0 0,0 4-36 0 0,-2 13 145 0 0,2-14-88 0 0,0 0-1 0 0,0-1 1 0 0,1 1 0 0 0,0 0-1 0 0,0 0 1 0 0,1 5-57 0 0,1 5 17 0 0,-1-10-41 0 0,-1-1 1 0 0,0 1-1 0 0,0 0 1 0 0,-1 4 23 0 0,3 32 18 0 0,-3-28 111 0 0,1 1-38 0 0,-1 19 63 0 0,1-18-69 0 0,1-16-78 0 0,-1 1 1 0 0,0 0-1 0 0,0 0 0 0 0,0-1 1 0 0,0 1-1 0 0,0 0 0 0 0,0-1 1 0 0,0 1-1 0 0,0 0 0 0 0,-1-1 1 0 0,1 1-1 0 0,-1 1-7 0 0,-4 14 69 0 0,4 8-94 0 0,1-21-111 0 0,-2-1 27 0 0,1 2 20 0 0,1-1-10 0 0,0-2-4 0 0,1-1 61 0 0,-2 4 56 0 0,1-3-77 0 0,0 0-78 0 0,0-2 28 0 0,0 1-32 0 0,0 0-37 0 0,-1 0-42 0 0,1 1-44 0 0,0-1-49 0 0,0-1 113 0 0,1 0 69 0 0,-1 1 22 0 0,1 1 5 0 0,0-2 7 0 0,-1 1-80 0 0,0-1-72 0 0,1 0-105 0 0,-1 0 132 0 0,0 0-33 0 0,0 0-37 0 0,0 0-38 0 0,0 0-370 0 0</inkml:trace>
  <inkml:trace contextRef="#ctx0" brushRef="#br1" timeOffset="417">17571 2064 3368 0 0,'0'0'100'0'0,"0"0"-21"0"0,0 0-92 0 0,0 0-49 0 0,0 0-83 0 0,0 0-14 0 0,0 0 10 0 0,0 0 45 0 0,0 0 243 0 0,0 0-56 0 0,0 0-49 0 0,0 0-41 0 0,1 0-96 0 0,1-1-303 0 0,-1 1 322 0 0,0-1 55 0 0,0 1 98 0 0,0 0 18 0 0,-1 0 41 0 0,1-1 60 0 0,-1 1 57 0 0,1 0 64 0 0,-1 0 69 0 0,1 0 74 0 0,-1 0 80 0 0,0 0 85 0 0,1-1 92 0 0,7 0-573 0 0,1-1 105 0 0,2 1 151 0 0,5 0 317 0 0,4-1 145 0 0,-13 1-607 0 0,-1 1-33 0 0,0-1-68 0 0,-1 0-36 0 0,0-1-40 0 0,1 1-45 0 0,7-2 25 0 0,10 0 128 0 0,-4 0-52 0 0,-8 1-110 0 0,-9 2-118 0 0,-2 0-5 0 0,2 0 41 0 0,-1 0 35 0 0,0 0 32 0 0,-1 0-1 0 0,1 1 1 0 0,-1-1-1 0 0,1 0 0 0 0,-1 0 1 0 0,1 0-1 0 0,-1 0 1 0 0,0-1-1 0 0,1 1 1 0 0,-1 0-1 0 0,1 0 0 0 0,-1 0 1 0 0,1 0-1 0 0,-1 0 1 0 0,1-1-1 0 0,-1 1 0 0 0,1 0 1 0 0,-1 0-1 0 0,0-1 1 0 0,1 1-1 0 0,-1 0 1 0 0,0 0-1 0 0,1-1 0 0 0,-1 1 0 0 0,1-1 54 0 0,-1 1 15 0 0,5 1 52 0 0,0-2-69 0 0,-1 2-19 0 0,-4 0 4 0 0,-3 3 45 0 0,3-4 2 0 0,0 0-10 0 0,0 0-1 0 0,-3 1 61 0 0,-7 1-109 0 0,1 1-28 0 0,-6 3-18 0 0,-9-3-38 0 0,4 1-698 0 0,16-3 543 0 0,0 1-51 0 0,0-1-68 0 0,0-1-85 0 0,4 0 113 0 0,-1 0-67 0 0,0 0-284 0 0,0 0-79 0 0,-2 2-582 0 0,-2-1-28 0 0</inkml:trace>
  <inkml:trace contextRef="#ctx0" brushRef="#br1" timeOffset="418">17917 2147 5264 0 0,'0'0'116'0'0,"0"0"17"0"0,0 0 56 0 0,-1 0-107 0 0,0 1-71 0 0,-1 1-45 0 0,1-1 58 0 0,0-1 39 0 0,1 1 56 0 0,-1 0 68 0 0,1-1 81 0 0,0 1 96 0 0,0 1-212 0 0,1 1 174 0 0,-1 2 92 0 0,1-2-209 0 0,-2-1-122 0 0,0 0-115 0 0,0 0 74 0 0,0 1 36 0 0,2 4 157 0 0,-3 6 300 0 0,1-9-431 0 0,1-1 144 0 0,0 1 3 0 0,-1 0-114 0 0,-1 2-63 0 0,-2 1-48 0 0,-6 15 38 0 0,3-6 72 0 0,4-11 9 0 0,1 1-42 0 0,-2 7 11 0 0,0-1-66 0 0,3-9-9 0 0,1-2-42 0 0,0 0 0 0 0,0 0 0 0 0,0 1 0 0 0,0-1 0 0 0,0 0 0 0 0,-1 0 0 0 0,1 0 0 0 0,0 0 0 0 0,-1 1 0 0 0,1-1 1 0 0,-1 0-1 0 0,0 1-1 0 0,-1 5-17 0 0,2-6-52 0 0,0-1-84 0 0,0 0 46 0 0,0 0 39 0 0,0 0 35 0 0,0 0 43 0 0,-1 1 61 0 0,1 0 304 0 0,-1 0-291 0 0,1-1-90 0 0,0 1-45 0 0,-1-1-53 0 0,1 0-61 0 0,0 1-41 0 0,0-1-62 0 0,0 0-67 0 0,0 0-75 0 0,0 1-79 0 0,0-1-87 0 0,0 0-91 0 0,-1 0-98 0 0,1 0-325 0 0,0 0-609 0 0</inkml:trace>
  <inkml:trace contextRef="#ctx0" brushRef="#br1" timeOffset="419">17864 2058 5696 0 0,'5'0'302'0'0,"-2"0"-244"0"0,-2 0-23 0 0,1 0 62 0 0,0 0 59 0 0,1 0 41 0 0,4 0 507 0 0,-3 2-373 0 0,-2 0-75 0 0,-1 0-151 0 0,-1 1-66 0 0,0-3-115 0 0,0 0 35 0 0,0 1 30 0 0,0-1 37 0 0,0 1 165 0 0,1-1-140 0 0,-1 0-83 0 0,1 0-113 0 0,-1 0 20 0 0,0 0-40 0 0,0 0-44 0 0,1 0-49 0 0,-1 0-54 0 0,1 0-57 0 0,0 0 10 0 0,0 0-80 0 0,0 0-163 0 0,2 0-387 0 0</inkml:trace>
  <inkml:trace contextRef="#ctx0" brushRef="#br1" timeOffset="420">18010 2015 5208 0 0,'0'0'116'0'0,"0"0"17"0"0,0 0 11 0 0,0 1-19 0 0,0 3-54 0 0,0 1 262 0 0,0-1-49 0 0,0 0-42 0 0,0 0-39 0 0,0 4 103 0 0,0-1-105 0 0,-1 3 43 0 0,-1 0-43 0 0,-1 7 90 0 0,3-4-68 0 0,-2 5 24 0 0,1 2 22 0 0,1-7-10 0 0,0-5-50 0 0,0 0-48 0 0,0 0-42 0 0,1 0-36 0 0,-1 10 8 0 0,0 13-79 0 0,-1-18 19 0 0,-2 2 87 0 0,0-8 32 0 0,-2 7-33 0 0,-3 4-44 0 0,7-17-151 0 0,2-2-49 0 0,4-3 24 0 0,-4 2-21 0 0,5-9-19 0 0,5-5-173 0 0,1-1-32 0 0,-6 4 163 0 0,3-5 97 0 0,4-11 33 0 0,-9 19 1 0 0,-1 0-43 0 0,2-3-54 0 0,2 2 39 0 0,11-10-21 0 0,-11 14 115 0 0,0 0 0 0 0,-1-1 0 0 0,2-3 18 0 0,-6 9 7 0 0,3-5 23 0 0,-2 2 21 0 0,0 2 30 0 0,1 0 47 0 0,-4 3-49 0 0,0 0 1 0 0,0 0 0 0 0,0 0 24 0 0,0 0 100 0 0,0 0 41 0 0,0 0 10 0 0,0 0-151 0 0,-1 0-42 0 0,-1 1-34 0 0,0 1-80 0 0,-4 2-129 0 0,5-3 167 0 0,0-1 72 0 0,-19 27-111 0 0,18-25 55 0 0,-5 6 43 0 0,0 3-15 0 0,1-2 88 0 0,2 2 62 0 0,0 1 30 0 0,4-11-207 0 0,-1 0-1 0 0,1 0 1 0 0,0 0-1 0 0,-1 0 1 0 0,1 0-1 0 0,0 0 1 0 0,0 0-1 0 0,0 0 1 0 0,0 0-1 0 0,0 1 1 0 0,0-1-1 0 0,0 0 1 0 0,0 0-1 0 0,0 0 1 0 0,1 0-1 0 0,-1 1-2 0 0,5 7 94 0 0,-4-7-43 0 0,1 1-50 0 0,0 1 33 0 0,3 2 113 0 0,0 1 71 0 0,8 7 377 0 0,-8-11-441 0 0,0-1-35 0 0,0 1 23 0 0,-2-1-54 0 0,-1-1-73 0 0,-1 0 0 0 0,0 0 0 0 0,0 0 0 0 0,1-1 0 0 0,-1 1 0 0 0,1-1 0 0 0,-1 1 0 0 0,1-1 0 0 0,-1 1 0 0 0,1-1 0 0 0,-1 1 0 0 0,1-1-15 0 0,4 3-19 0 0,6 7-21 0 0,-11-10-183 0 0,-1 1 81 0 0,1-1 69 0 0,-1 0 57 0 0,2 0 104 0 0,0 0 187 0 0,-1 0-190 0 0,-1 0-64 0 0,1 0-102 0 0,0 0-49 0 0,-1 0-75 0 0,1 0-85 0 0,-1 0-96 0 0,0 0-106 0 0,1 0-117 0 0,-1 0 257 0 0,0 0-34 0 0,0 0-34 0 0,0 0-36 0 0,0 0-887 0 0,0 0-759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11 208 11312 0 0,'0'-126'964'0'0,"-6"74"1516"0"0,6 82 2913 0 0,-1 9-4077 0 0,-1 67-1902 0 0,1 54 586 0 0,17-36 0 0 0,26 2 76 0 0,-32-100-17 0 0,23 29 145 0 0,16-30 187 0 0,-45-24-366 0 0,0-1 0 0 0,-1 1 0 0 0,1-1 0 0 0,0 0 0 0 0,-1 0 0 0 0,1 0 0 0 0,0 0 1 0 0,-1-1-1 0 0,1 1 0 0 0,-1-1 0 0 0,1 0 0 0 0,-1 0 0 0 0,1-1 0 0 0,-1 1 0 0 0,1-1 0 0 0,-1 1 0 0 0,0-1 0 0 0,0 0 0 0 0,0 0 0 0 0,0-1 0 0 0,0 1-25 0 0,6-7 9 0 0,-2 0 0 0 0,1 0 0 0 0,-1-1 1 0 0,0 1-1 0 0,-1-2 0 0 0,-1 1 0 0 0,1-1 0 0 0,-1 1 0 0 0,-1-1 0 0 0,0-1 0 0 0,-1 1 0 0 0,0-1-9 0 0,29-70-622 0 0,-25 71 421 0 0,-6 11 107 0 0,8 35-2 0 0,7 76 111 0 0,-15-104 27 0 0,1 0 0 0 0,0 0-1 0 0,0-1 1 0 0,1 1 0 0 0,0 0 0 0 0,0-1 0 0 0,0 0 0 0 0,1 0-1 0 0,0 0 1 0 0,0 0 0 0 0,4 3-42 0 0,-7-8-24 0 0,0-1-1 0 0,0 0 1 0 0,0 0 0 0 0,0 0-1 0 0,0 0 1 0 0,0 0-1 0 0,0 0 1 0 0,0 0 0 0 0,0 0-1 0 0,0 0 1 0 0,0-1 0 0 0,0 1-1 0 0,0 0 1 0 0,0-1 0 0 0,0 1-1 0 0,0-1 1 0 0,0 1 0 0 0,0-1-1 0 0,0 1 1 0 0,0-1-1 0 0,0 0 1 0 0,0 1 0 0 0,-1-1-1 0 0,1 0 1 0 0,0 0 0 0 0,-1 1-1 0 0,1-1 1 0 0,0 0 0 0 0,-1 0-1 0 0,1-1 25 0 0,0 1-252 0 0,6-8-1734 0 0,-1-4-4863 0 0</inkml:trace>
  <inkml:trace contextRef="#ctx0" brushRef="#br0" timeOffset="1">428 216 16360 0 0,'-7'-8'463'0'0,"7"8"105"0"0,0 0-456 0 0,0 0-112 0 0,0 0 0 0 0,0-3 0 0 0,0 3 0 0 0,0 0 0 0 0,0 0 0 0 0,0 0 0 0 0,0 0-96 0 0,0 0 0 0 0,3 11 8 0 0,4-2 0 0 0,-7-9-328 0 0,6 9-71 0 0,-2 2-17 0 0,2-2-5840 0 0</inkml:trace>
  <inkml:trace contextRef="#ctx0" brushRef="#br0" timeOffset="2">663 116 6648 0 0,'0'0'149'0'0,"7"-3"366"0"0,-7 0-465 0 0,9-23 2536 0 0,-5-35 2978 0 0,-4 59-5195 0 0,0-10 1287 0 0,0 12-1632 0 0,-1 1 1 0 0,1-1 0 0 0,0 0-1 0 0,0 0 1 0 0,0 0 0 0 0,-1 0-1 0 0,1 0 1 0 0,0 0-1 0 0,0 0 1 0 0,-1 0 0 0 0,1 0-1 0 0,0 1 1 0 0,-1-1-1 0 0,1 0 1 0 0,0 0 0 0 0,0 0-1 0 0,-1-1 1 0 0,1 1 0 0 0,0 0-1 0 0,0 0 1 0 0,-1 0-1 0 0,1 0 1 0 0,0 0 0 0 0,0 0-1 0 0,-1 0 1 0 0,1 0-1 0 0,0 0 1 0 0,0-1 0 0 0,0 1-1 0 0,-1 0 1 0 0,1 0 0 0 0,0 0-1 0 0,0 0 1 0 0,0-1-1 0 0,-1 1 1 0 0,1 0 0 0 0,0 0-1 0 0,0 0 1 0 0,0-1-1 0 0,0 1 1 0 0,0 0 0 0 0,0 0-1 0 0,-1-1 1 0 0,1 1 0 0 0,0 0-1 0 0,0 0 1 0 0,0-1-1 0 0,0 1 1 0 0,0 0 0 0 0,0 0-1 0 0,0-1 1 0 0,0 1-1 0 0,0 0 1 0 0,0 0 0 0 0,0-1-1 0 0,0 1 1 0 0,0 0 0 0 0,1-1-1 0 0,-1 1 1 0 0,0 0-1 0 0,0 0 1 0 0,0 0 0 0 0,0-1-1 0 0,0 1 1 0 0,0 0-25 0 0,-17 15 578 0 0,-15 45-422 0 0,18 6-84 0 0,-5 54-72 0 0,-2 95 54 0 0,19-59-44 0 0,9 56 709 0 0,20 55-30 0 0,-9-202-195 0 0,-18-64-694 0 0,0-2-2910 0 0,0-10 2086 0 0,0-5-287 0 0</inkml:trace>
  <inkml:trace contextRef="#ctx0" brushRef="#br0" timeOffset="3">661 369 12096 0 0,'2'-9'586'0'0,"14"-25"584"0"0,-14 27 2734 0 0,-3 15-1665 0 0,1-7-2047 0 0,0-1-37 0 0,5 20 294 0 0,-5-18-425 0 0,0 0-13 0 0,0 0-1 0 0,0 0 1 0 0,0 0 0 0 0,-1 0-1 0 0,1 0 1 0 0,-1 0 0 0 0,1 0-1 0 0,-1 0 1 0 0,0 0-1 0 0,0 0 1 0 0,0 0 0 0 0,0-1-1 0 0,0 1 1 0 0,0 0-1 0 0,0 0 1 0 0,0-1 0 0 0,-1 1-1 0 0,1-1 1 0 0,-1 1-1 0 0,1-1 1 0 0,-1 0 0 0 0,-1 1-11 0 0,-52 38-1720 0 0,28-25-203 0 0,26-15 1718 0 0,0 0 11 0 0,-3 0 45 0 0,10-10 1326 0 0,48-9-387 0 0,-5 6 152 0 0,28-3-132 0 0,16-4 276 0 0,-38 6-811 0 0,-55 14-339 0 0,13-6-67 0 0,3 1 3 0 0,17-1 139 0 0,-3-3-33 0 0,-26 9 10 0 0,0-1 0 0 0,1 0 1 0 0,-1 0-1 0 0,0 0 0 0 0,0-1 0 0 0,0 1 0 0 0,0-1 1 0 0,0 0-1 0 0,0 0 0 0 0,0-1 0 0 0,0 1 0 0 0,-1-1 0 0 0,1 0 1 0 0,-1 1-1 0 0,0-2 0 0 0,0 1 0 0 0,0 0 0 0 0,2-4 12 0 0,11-13 0 0 0,-22 9 0 0 0,2 9-12 0 0,0 1 0 0 0,0 0 0 0 0,0 0 0 0 0,1 0 0 0 0,-1 0 0 0 0,0 1-1 0 0,0-1 1 0 0,0 1 0 0 0,0 0 0 0 0,-1 0 0 0 0,1 1 0 0 0,1-1 0 0 0,-1 1-1 0 0,0 0 1 0 0,0 0 0 0 0,0 0 0 0 0,0 1 0 0 0,0-1 0 0 0,1 1 0 0 0,-1 0-1 0 0,1 0 1 0 0,-1 0 0 0 0,1 0 0 0 0,0 1 0 0 0,0-1 0 0 0,0 1 0 0 0,0 0-1 0 0,0 0 1 0 0,0 2 12 0 0,-12 10-33 0 0,1 1 0 0 0,0 1-1 0 0,2 1 1 0 0,0 0-1 0 0,1 0 1 0 0,1 1-1 0 0,0 0 1 0 0,-4 17 33 0 0,13-35-5 0 0,-3 7 17 0 0,0 0-1 0 0,1 1 1 0 0,0-1-1 0 0,0 1 1 0 0,1 0-1 0 0,0 0 1 0 0,0 0-1 0 0,1 0 1 0 0,1 0-1 0 0,-1 0 1 0 0,1 0-1 0 0,1 0 1 0 0,0 0-1 0 0,0 0 1 0 0,1 0-1 0 0,2 8-11 0 0,0-12 34 0 0,0-1 0 0 0,0-1 0 0 0,1 1 0 0 0,0 0 0 0 0,-1-1 0 0 0,1 0 0 0 0,0 0 0 0 0,1-1 0 0 0,-1 1 0 0 0,0-1-1 0 0,1 0 1 0 0,-1 0 0 0 0,1-1 0 0 0,-1 0 0 0 0,1 0 0 0 0,0 0 0 0 0,0-1 0 0 0,0 0 0 0 0,-1 0 0 0 0,1 0 0 0 0,0 0 0 0 0,0-1-1 0 0,-1 0 1 0 0,1-1 0 0 0,3 0-34 0 0,80-21-1508 0 0,-68 14-512 0 0,-1 1-4675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88 11808 0 0,'0'0'266'0'0,"0"0"44"0"0,-1-6 294 0 0,-4-6-184 0 0,5 12-76 0 0,0 0 9 0 0,0 0 7 0 0,0 0 7 0 0,2 8 369 0 0,18 65 1745 0 0,-4 4-1673 0 0,-6 26-698 0 0,-13-60 48 0 0,6-34 1124 0 0,6-35-922 0 0,11-72-184 0 0,1-1-424 0 0,-20 95 231 0 0,0 0-1 0 0,1 0 0 0 0,0 1 1 0 0,0-1-1 0 0,0 1 1 0 0,0-1-1 0 0,0 1 0 0 0,1 0 1 0 0,-1 0-1 0 0,1 0 0 0 0,0 0 1 0 0,0 0-1 0 0,0 1 1 0 0,1-1-1 0 0,-1 1 0 0 0,0 0 1 0 0,1 0-1 0 0,1-1 18 0 0,-2 4-16 0 0,-1 0 0 0 0,1-1 0 0 0,0 1 0 0 0,-1 0 1 0 0,1 0-1 0 0,0 1 0 0 0,-1-1 0 0 0,0 1 0 0 0,1-1 0 0 0,-1 1 0 0 0,0 0 0 0 0,0-1 0 0 0,0 1 0 0 0,0 1 1 0 0,0-1-1 0 0,0 0 0 0 0,0 0 0 0 0,-1 0 0 0 0,1 1 0 0 0,0 2 16 0 0,0-2-29 0 0,3 4 51 0 0,0 0 0 0 0,0 1 0 0 0,-1 0 0 0 0,0 0 0 0 0,-1 0 0 0 0,0 1 0 0 0,0-1 0 0 0,-1 1 0 0 0,0-1 0 0 0,0 1 0 0 0,-1 0 0 0 0,0 0 0 0 0,-1 0 0 0 0,0 0 0 0 0,0 0 0 0 0,-1 1-22 0 0,0 35 342 0 0,-5-105 804 0 0,19-15-1135 0 0,25 0-175 0 0,-37 72 119 0 0,0 0 26 0 0,0 1 0 0 0,1 0 0 0 0,-1 0 0 0 0,1 0 0 0 0,-1 0 0 0 0,1 0 0 0 0,-1 0 0 0 0,1 0-1 0 0,0 0 1 0 0,0 1 0 0 0,0-1 0 0 0,0 1 0 0 0,0 0 0 0 0,1-1 0 0 0,-1 1 0 0 0,0 0 0 0 0,1 0 0 0 0,-1 0-1 0 0,0 1 1 0 0,2-1 19 0 0,0 0-14 0 0,0 1 0 0 0,-1 0 0 0 0,1 0 0 0 0,0 0 1 0 0,-1 1-1 0 0,1-1 0 0 0,0 1 0 0 0,-1 0 0 0 0,1 0 0 0 0,-1 0 0 0 0,0 1 0 0 0,1-1 0 0 0,-1 1 0 0 0,0 0 0 0 0,0 0 0 0 0,1 0 0 0 0,-2 0 0 0 0,1 0 0 0 0,0 1 0 0 0,0-1 0 0 0,-1 1 0 0 0,1 0 0 0 0,-1-1 0 0 0,0 1 0 0 0,0 1 0 0 0,0-1 0 0 0,0 0 0 0 0,-1 0 0 0 0,1 1 0 0 0,-1-1 0 0 0,0 1 0 0 0,0-1 0 0 0,0 1 0 0 0,0 0 14 0 0,5 8 31 0 0,13 26-30 0 0,-12-24 0 0 0,0 0 1 0 0,0-1-1 0 0,1 1 1 0 0,1-2-1 0 0,0 1 1 0 0,1-1-1 0 0,5 5-1 0 0,-11-15 18 0 0,0 0 0 0 0,0-1-1 0 0,1 1 1 0 0,-1-1 0 0 0,1 0 0 0 0,-1 0 0 0 0,1-1 0 0 0,-1 1-1 0 0,1-1 1 0 0,-1 0 0 0 0,1 0 0 0 0,0 0 0 0 0,-1-1-1 0 0,1 1 1 0 0,-1-1 0 0 0,1 0 0 0 0,-1-1 0 0 0,0 1-1 0 0,1-1 1 0 0,-1 0 0 0 0,0 0 0 0 0,0 0 0 0 0,0-1 0 0 0,0 1-1 0 0,0-1-17 0 0,48-43 320 0 0,-47 41-306 0 0,0 0 0 0 0,0-1 0 0 0,0 1 0 0 0,-1-1 0 0 0,0 0 0 0 0,0 0 0 0 0,-1 0 0 0 0,1 0 0 0 0,-1-1 0 0 0,1-4-14 0 0,33-44 12 0 0,-23 31-12 0 0,-11 21 16 0 0,-1 0-1 0 0,0-1 1 0 0,1 1 0 0 0,-1-1-1 0 0,0 0 1 0 0,-1 0-1 0 0,1 0 1 0 0,-1 0-1 0 0,1 0 1 0 0,-1 0-1 0 0,-1 0 1 0 0,1 0 0 0 0,0-1-1 0 0,-1 1 1 0 0,0 0-1 0 0,0 0 1 0 0,0-1-1 0 0,-1 0-15 0 0,-21-7 0 0 0,19 12-4 0 0,0 0 0 0 0,1 0 0 0 0,-1 0 0 0 0,0 0 1 0 0,0 1-1 0 0,1-1 0 0 0,-1 1 0 0 0,0-1 0 0 0,1 1 0 0 0,-1 0 0 0 0,1 0 0 0 0,-1 0 0 0 0,1 0 0 0 0,-1 1 0 0 0,1-1 0 0 0,0 1 0 0 0,0-1 0 0 0,-1 1 0 0 0,1 0 0 0 0,0 0 0 0 0,1 0 0 0 0,-1 0 0 0 0,0 0 0 0 0,0 0 0 0 0,1 1 0 0 0,0-1 0 0 0,-1 1 4 0 0,-31 70-280 0 0,33-71 279 0 0,-3 4 8 0 0,2-1 0 0 0,-1 1-1 0 0,1 0 1 0 0,-1 0 0 0 0,2 0-1 0 0,-1 0 1 0 0,1 0 0 0 0,-1 0-1 0 0,2 0 1 0 0,-1 0 0 0 0,1-1-1 0 0,0 1 1 0 0,0 0 0 0 0,0 0-1 0 0,2 3-6 0 0,5 8 185 0 0,-7-14-190 0 0,-1-1-1 0 0,1 0 0 0 0,-1 0 0 0 0,1 0 0 0 0,0 0 1 0 0,0 0-1 0 0,0 0 0 0 0,0-1 0 0 0,1 1 1 0 0,-1 0-1 0 0,0 0 0 0 0,1-1 0 0 0,-1 1 1 0 0,1-1-1 0 0,0 1 0 0 0,-1-1 0 0 0,1 0 1 0 0,0 0-1 0 0,0 0 0 0 0,0 0 0 0 0,0 0 0 0 0,0 0 1 0 0,0 0-1 0 0,0 0 0 0 0,0-1 0 0 0,0 1 1 0 0,2-1 5 0 0,16 1-49 0 0,-1 0 0 0 0,1-2 0 0 0,-1 0 1 0 0,1-1-1 0 0,-1-1 0 0 0,0-1 0 0 0,0-1 1 0 0,0 0-1 0 0,14-7 49 0 0,-7-5-6281 0 0,-13 7-204 0 0</inkml:trace>
  <inkml:trace contextRef="#ctx0" brushRef="#br0" timeOffset="1">1132 0 11488 0 0,'0'0'264'0'0,"-1"2"34"0"0,-85 75 2156 0 0,79-67-2102 0 0,1 0 0 0 0,1 0 0 0 0,-1 1 0 0 0,2 0 0 0 0,0 0-1 0 0,0 0 1 0 0,1 1 0 0 0,0-1 0 0 0,0 6-352 0 0,2-11 95 0 0,0 0-1 0 0,1 0 0 0 0,0 0 1 0 0,0 0-1 0 0,0-1 0 0 0,0 1 0 0 0,1 0 1 0 0,0 0-1 0 0,0 0 0 0 0,1-1 1 0 0,0 1-1 0 0,-1 0 0 0 0,2-1 0 0 0,2 5-94 0 0,-4-9 28 0 0,0 0 0 0 0,0 0-1 0 0,0 0 1 0 0,0 0 0 0 0,0-1-1 0 0,1 1 1 0 0,-1 0-1 0 0,0-1 1 0 0,1 1 0 0 0,-1-1-1 0 0,0 1 1 0 0,1-1-1 0 0,-1 0 1 0 0,0 0 0 0 0,1 1-1 0 0,-1-1 1 0 0,1 0 0 0 0,-1 0-1 0 0,1 0 1 0 0,-1-1-1 0 0,0 1 1 0 0,1 0 0 0 0,-1 0-1 0 0,0-1 1 0 0,1 1-1 0 0,-1-1 1 0 0,0 1 0 0 0,1-1-28 0 0,4-3-4 0 0,-1 0 1 0 0,1-1-1 0 0,-1 1 1 0 0,0-1-1 0 0,0 0 1 0 0,-1-1 0 0 0,1 1-1 0 0,-1-1 1 0 0,-1 0-1 0 0,1 0 1 0 0,-1 0-1 0 0,3-6 4 0 0,18-29 204 0 0,-16 29-151 0 0,26-20-710 0 0,-24 49 391 0 0,12 52 288 0 0,-4 3 245 0 0,9-19 505 0 0,-27-46-488 0 0,1-6-258 0 0,0-1 0 0 0,-1 1 0 0 0,1-1 0 0 0,0 0 0 0 0,0 1 0 0 0,-1-1 1 0 0,1 1-1 0 0,0-1 0 0 0,0 0 0 0 0,0 0 0 0 0,0 1 0 0 0,-1-1 0 0 0,1 0 0 0 0,0 0 0 0 0,0 0 0 0 0,0 0 0 0 0,0 0 0 0 0,0 0 0 0 0,0 0 0 0 0,-1 0 0 0 0,1 0 1 0 0,0-1-1 0 0,0 1 0 0 0,0 0 0 0 0,0-1 0 0 0,-1 1 0 0 0,1 0 0 0 0,0-1 0 0 0,0 1 0 0 0,-1-1 0 0 0,1 1 0 0 0,0-1 0 0 0,-1 1 0 0 0,1-1 0 0 0,0 0 0 0 0,-1 1 1 0 0,1-1-1 0 0,-1 0 0 0 0,1 1 0 0 0,-1-1 0 0 0,1 0 0 0 0,-1 0 0 0 0,0 0 0 0 0,1 1 0 0 0,-1-1 0 0 0,0 0 0 0 0,0 0 0 0 0,0 0 0 0 0,1 0-26 0 0,35-87 640 0 0,-33 81-645 0 0,0 0-1 0 0,1 1 0 0 0,0 0 0 0 0,0 0 0 0 0,0 0 0 0 0,1 0 1 0 0,0 1-1 0 0,0-1 0 0 0,0 1 0 0 0,1 1 0 0 0,3-3 6 0 0,-7 6-64 0 0,0 1 48 0 0,0 0-1 0 0,0 0 0 0 0,0 1 0 0 0,-1-1 0 0 0,1 1 1 0 0,0-1-1 0 0,0 1 0 0 0,-1 0 0 0 0,1-1 0 0 0,0 1 1 0 0,-1 0-1 0 0,1 0 0 0 0,-1 0 0 0 0,1 0 0 0 0,-1 1 1 0 0,1-1-1 0 0,-1 0 0 0 0,0 0 0 0 0,0 1 0 0 0,1-1 1 0 0,-1 1-1 0 0,0-1 0 0 0,-1 1 0 0 0,1 0 0 0 0,0-1 1 0 0,0 1-1 0 0,0 1 17 0 0,0-1-92 0 0,47 104-343 0 0,-48-105 455 0 0,0 0 0 0 0,0 0-1 0 0,0-1 1 0 0,0 1-1 0 0,0 0 1 0 0,1-1 0 0 0,-1 1-1 0 0,0 0 1 0 0,0-1 0 0 0,1 1-1 0 0,-1 0 1 0 0,0-1 0 0 0,1 1-1 0 0,-1 0 1 0 0,1-1-1 0 0,-1 1 1 0 0,1-1 0 0 0,-1 1-1 0 0,1-1 1 0 0,-1 1 0 0 0,1-1-1 0 0,0 1 1 0 0,-1-1-1 0 0,1 0 1 0 0,0 1 0 0 0,-1-1-1 0 0,1 0 1 0 0,0 0 0 0 0,-1 1-1 0 0,1-1 1 0 0,0 0-1 0 0,0 0 1 0 0,-1 0 0 0 0,1 0-1 0 0,0 0 1 0 0,0 0 0 0 0,-1 0-1 0 0,1 0 1 0 0,0 0-1 0 0,0 0 1 0 0,-1 0 0 0 0,1-1-1 0 0,0 1 1 0 0,-1 0 0 0 0,1-1-1 0 0,0 1 1 0 0,-1 0 0 0 0,1-1-1 0 0,0 1 1 0 0,-1 0-1 0 0,1-1 1 0 0,-1 1 0 0 0,1-1-1 0 0,0 0-19 0 0,12-45 392 0 0,-2 13-340 0 0,-9 23-36 0 0,1 1-1 0 0,0 0 1 0 0,1 0-1 0 0,0 0 1 0 0,0 0 0 0 0,1 1-1 0 0,0 0 1 0 0,1-1-1 0 0,2-1-15 0 0,-7 8-2 0 0,0 1-1 0 0,1 0 1 0 0,-1 0-1 0 0,1 0 0 0 0,0-1 1 0 0,-1 1-1 0 0,1 1 1 0 0,0-1-1 0 0,0 0 0 0 0,0 0 1 0 0,-1 1-1 0 0,1-1 1 0 0,0 1-1 0 0,0-1 0 0 0,0 1 1 0 0,0 0-1 0 0,0 0 1 0 0,0 0-1 0 0,0 0 0 0 0,0 0 1 0 0,0 0-1 0 0,0 0 1 0 0,0 1-1 0 0,0-1 0 0 0,-1 1 1 0 0,1 0-1 0 0,0-1 1 0 0,0 1-1 0 0,0 0 0 0 0,-1 0 1 0 0,1 0-1 0 0,0 0 1 0 0,-1 0-1 0 0,1 1 0 0 0,-1-1 1 0 0,1 0-1 0 0,-1 1 1 0 0,0-1-1 0 0,0 1 0 0 0,1 0 3 0 0,30 38-176 0 0,5 11 176 0 0,16-5 0 0 0,-45-40-111 0 0,-1 0-1 0 0,1-1 0 0 0,0 0 0 0 0,0 0 0 0 0,1-1 1 0 0,0 0-1 0 0,-1-1 0 0 0,1 0 0 0 0,0 0 0 0 0,1-1 1 0 0,-1 0-1 0 0,0 0 0 0 0,7-1 112 0 0,-6-3-2107 0 0,3 0-4868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453 1 16208 0 0,'-6'5'1767'0'0,"-26"70"-1751"0"0,17-28 544 0 0,3 0 0 0 0,1 1 0 0 0,-3 48-560 0 0,11-57 441 0 0,3-1 0 0 0,1 1-1 0 0,2 0 1 0 0,5 27-441 0 0,8-3 611 0 0,-10-45-415 0 0,-2-5-946 0 0,-4-3-3431 0 0,0-10 2823 0 0</inkml:trace>
  <inkml:trace contextRef="#ctx0" brushRef="#br0" timeOffset="1">1 492 14168 0 0,'0'0'322'0'0,"0"0"45"0"0,0 0 18 0 0,0 0-41 0 0,13 0-210 0 0,82-26-164 0 0,92-54 865 0 0,-1-4-803 0 0,-174 78-538 0 0,0-1 0 0 0,-1-1 0 0 0,0 1 0 0 0,0-2 0 0 0,-1 0 0 0 0,0 0 0 0 0,0-1 0 0 0,4-5 506 0 0,41-51-3204 0 0,-21 24 3555 0 0,-33 41 307 0 0,-1 1 29 0 0,0 0-28 0 0,0 0-151 0 0,0 0-70 0 0,0 0-12 0 0,1 2 7 0 0,3 18 189 0 0,-1 0 0 0 0,-1 1 0 0 0,0-1 0 0 0,-2 0 1 0 0,0 1-1 0 0,-1 1-622 0 0,0 24 553 0 0,-2 26 471 0 0,-3-1-1 0 0,-11 47-1023 0 0,-9-49 593 0 0,20-97-339 0 0,8 12-439 0 0,0 1 0 0 0,1 0 0 0 0,0 0 0 0 0,1 0 0 0 0,1 0 1 0 0,1 1-1 0 0,0-1 0 0 0,0 1 0 0 0,2 1 0 0 0,0-1 0 0 0,1 0 185 0 0,-8 12-10 0 0,0 0-1 0 0,1-1 0 0 0,-1 1 0 0 0,1 0 0 0 0,0 0 0 0 0,-1 0 0 0 0,1 0 1 0 0,0 0-1 0 0,0 0 0 0 0,0 1 0 0 0,1-1 0 0 0,-1 1 0 0 0,0-1 0 0 0,1 1 1 0 0,-1 0-1 0 0,1 0 0 0 0,-1 0 0 0 0,1 0 0 0 0,-1 0 0 0 0,1 1 0 0 0,2-1 11 0 0,21 32 512 0 0,18 30-17 0 0,-38-50-383 0 0,0-1 1 0 0,0 0 0 0 0,1-1-1 0 0,1 1 1 0 0,0-1 0 0 0,0-1-1 0 0,0 1 1 0 0,1-1 0 0 0,0-1 0 0 0,1 0-1 0 0,0 0 1 0 0,0-1 0 0 0,0 0-1 0 0,8 3-112 0 0,-15-9 44 0 0,0 1 0 0 0,-1-1 0 0 0,1 0 1 0 0,0 0-1 0 0,0 0 0 0 0,0 0 0 0 0,-1 0 0 0 0,1-1 0 0 0,0 1 0 0 0,0-1 0 0 0,-1 0 0 0 0,1 1 0 0 0,0-1 0 0 0,-1 0 0 0 0,1-1 0 0 0,-1 1 0 0 0,0 0 0 0 0,1-1 0 0 0,-1 0 0 0 0,0 1 0 0 0,0-1 0 0 0,0 0 0 0 0,0 0 0 0 0,0 0 0 0 0,0 0 0 0 0,0-1 1 0 0,1-1-45 0 0,34-71 280 0 0,-8-64-708 0 0,-32 81 82 0 0,-3 52 250 0 0,-5 15 80 0 0,6 0 12 0 0,1 1 0 0 0,0-1 0 0 0,1 1 0 0 0,0-1 0 0 0,0 1 0 0 0,1 0 0 0 0,0 0 0 0 0,1 1 0 0 0,0-1 0 0 0,1 0 0 0 0,0 0 0 0 0,1 0 0 0 0,1 9 4 0 0,13 35 212 0 0,-12-50-173 0 0,-1 1-1 0 0,1-1 0 0 0,0 0 0 0 0,0 0 0 0 0,1 0 0 0 0,-1 0 1 0 0,1-1-1 0 0,0 1 0 0 0,0-1 0 0 0,0 0 0 0 0,0 0 1 0 0,0-1-1 0 0,1 1 0 0 0,0-1 0 0 0,-1 0 0 0 0,1 0 0 0 0,0 0 1 0 0,0-1-1 0 0,0 0 0 0 0,0 0 0 0 0,0 0 0 0 0,1 0-38 0 0,14-1 62 0 0,-1 0 1 0 0,0-2-1 0 0,1 0 0 0 0,-1-1 0 0 0,0-1 0 0 0,16-5-62 0 0,26-12-6787 0 0,-40 11-158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10912 0 0,'0'0'248'0'0,"0"0"34"0"0,0 0 20 0 0,0 0-38 0 0,0 0-58 0 0,0 0 393 0 0,0 0 192 0 0,0 0 38 0 0,0 0 3 0 0,8 5 773 0 0,7 0-110 0 0,5 3-595 0 0,1-1-1 0 0,1 0 1 0 0,-1-2 0 0 0,1-1-1 0 0,12 1-899 0 0,0-4 377 0 0,-1-1 0 0 0,1-1 0 0 0,0-2 1 0 0,-1-2-1 0 0,19-5-377 0 0,34-4 61 0 0,-49 12-3188 0 0,-59 10-5088 0 0,8-2 2387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13552 0 0,'0'0'398'0'0,"0"0"-3"0"0,0 0-207 0 0,7 5 368 0 0,2-2-68 0 0,0 0 0 0 0,1 0-1 0 0,-1-1 1 0 0,0 0 0 0 0,1-1 0 0 0,0 0 0 0 0,-1-1 0 0 0,8 0-488 0 0,24 2 1118 0 0,132 1 2491 0 0,-131-3-3537 0 0,75 0 447 0 0,-21 0-3191 0 0,-93 0 2241 0 0,2 0-2807 0 0,0 0-3443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3 157 14336 0 0,'0'0'421'0'0,"-1"-1"-12"0"0,0-3-249 0 0,0 3-72 0 0,1 1-6 0 0,0 0-2 0 0,42-25 740 0 0,54-19 1279 0 0,-85 41-1945 0 0,7-3 32 0 0,0 2 1 0 0,0-1-1 0 0,0 2 0 0 0,1 1 1 0 0,-1 0-1 0 0,1 1 0 0 0,0 1 1 0 0,-1 1-1 0 0,7 1-186 0 0,69 24 401 0 0,-56-11-265 0 0,93 25 27 0 0,-111-39-132 0 0,0 0 0 0 0,0-1 0 0 0,0-1 0 0 0,0-1-1 0 0,0-1 1 0 0,18-5-31 0 0,-28 5-62 0 0,0 0-1 0 0,0-1 0 0 0,0 0 0 0 0,0-1 0 0 0,-1 0 1 0 0,0 0-1 0 0,0-1 0 0 0,0 0 0 0 0,0-1 0 0 0,5-5 63 0 0,11-22-1254 0 0,-25 33 1186 0 0,1 0-1 0 0,-1 0 0 0 0,1 1 0 0 0,-1-1 0 0 0,1 0 1 0 0,-1 0-1 0 0,1 0 0 0 0,-1 0 0 0 0,0 0 1 0 0,1 0-1 0 0,-1 0 0 0 0,0 1 0 0 0,0-1 1 0 0,0 0-1 0 0,0 0 0 0 0,0 0 0 0 0,0 0 1 0 0,0 0-1 0 0,0 0 0 0 0,0 0 0 0 0,0 0 0 0 0,-1 0 1 0 0,1 0-1 0 0,0 0 0 0 0,-1 0 0 0 0,1 0 1 0 0,0 1-1 0 0,-1-1 0 0 0,1 0 0 0 0,-1 0 1 0 0,0 0-1 0 0,1 1 0 0 0,-1-1 0 0 0,1 0 1 0 0,-1 1-1 0 0,0-1 0 0 0,0 0 0 0 0,1 1 1 0 0,-1-1 67 0 0,-41 12-2542 0 0,-120 60 1239 0 0,142-61 1723 0 0,0 2 1 0 0,1 0 0 0 0,0 1 0 0 0,1 1 0 0 0,1 0 0 0 0,0 2-1 0 0,1 0 1 0 0,-10 13-420 0 0,-47 57 2737 0 0,44-37-1400 0 0,-33 75 508 0 0,54-97-1654 0 0,5-22-263 0 0,1 0 0 0 0,0 1-1 0 0,0-1 1 0 0,0 1 0 0 0,0 0 0 0 0,1 0 0 0 0,0 0 0 0 0,0-1 0 0 0,1 1 0 0 0,0 0 0 0 0,0 0 0 0 0,0 0 0 0 0,1 0-1 0 0,0 0 1 0 0,0 0 0 0 0,0 0 0 0 0,1-1 0 0 0,0 2 72 0 0,2-2-2221 0 0,4-1-4688 0 0</inkml:trace>
  <inkml:trace contextRef="#ctx0" brushRef="#br0" timeOffset="1">523 688 16479 0 0,'0'0'483'0'0,"0"0"-3"0"0,0 0-293 0 0,2 1-90 0 0,3-1-35 0 0,0-1-1 0 0,0 1 1 0 0,0-1-1 0 0,-1 0 1 0 0,1 0-1 0 0,0 0 1 0 0,0-1 0 0 0,-1 0-1 0 0,1 0 1 0 0,-1 0-1 0 0,0 0 1 0 0,1-1-1 0 0,-1 0 1 0 0,0 1-1 0 0,-1-2 1 0 0,1 1 0 0 0,0 0-1 0 0,-1-1 1 0 0,0 1-1 0 0,0-1 1 0 0,0 0-1 0 0,0 0 1 0 0,0 0-1 0 0,-1-1-61 0 0,6-5 164 0 0,19-31 284 0 0,-11 7-357 0 0,-16 34-98 0 0,0 0 0 0 0,0-1 0 0 0,1 1 0 0 0,-1 0 0 0 0,0-1 0 0 0,0 1 0 0 0,0-1 0 0 0,0 1 0 0 0,0 0 0 0 0,1-1 0 0 0,-1 1 0 0 0,0-1 0 0 0,0 1 0 0 0,0-1 0 0 0,0 1 0 0 0,0-1 0 0 0,0 1 0 0 0,0 0 0 0 0,-1-1 0 0 0,1 1 0 0 0,0-1 0 0 0,0 1 0 0 0,0 0 0 0 0,0-1 0 0 0,0 1 0 0 0,-1-1 0 0 0,1 1 0 0 0,0 0 0 0 0,0-1 0 0 0,-1 1 0 0 0,1 0 0 0 0,0-1 0 0 0,-1 1 0 0 0,1 0 0 0 0,0-1 0 0 0,-1 1 0 0 0,1 0 0 0 0,0 0 0 0 0,-1-1 0 0 0,1 1 0 0 0,-1 0 0 0 0,1 0 0 0 0,0 0 0 0 0,-1 0 0 0 0,1 0 0 0 0,-1 0 0 0 0,1-1 0 0 0,0 1 0 0 0,-1 0 0 0 0,1 0 0 0 0,-1 0 0 0 0,1 0 0 0 0,-1 0 0 0 0,1 1 0 0 0,-1-1 0 0 0,1 0 0 0 0,0 0 0 0 0,-1 0-1 0 0,1 0 1 0 0,-1 0 0 0 0,1 1 0 0 0,0-1 0 0 0,-1 0 0 0 0,1 0 0 0 0,0 0 0 0 0,-1 1 0 0 0,1-1 0 0 0,-1 1 7 0 0,-31 16 74 0 0,23-8 30 0 0,0 1 0 0 0,0 0-1 0 0,2 0 1 0 0,-1 1 0 0 0,1 0-1 0 0,1 0 1 0 0,0 1-1 0 0,0 0 1 0 0,1 0 0 0 0,1 0-1 0 0,-2 9-103 0 0,3 46 772 0 0,3-65-732 0 0,1 0-1 0 0,0-1 1 0 0,0 1-1 0 0,0 0 1 0 0,0-1-1 0 0,1 1 1 0 0,-1-1-1 0 0,0 1 1 0 0,1-1-1 0 0,-1 1 1 0 0,1-1-1 0 0,0 0 1 0 0,-1 0-1 0 0,1 0 1 0 0,0 0-1 0 0,0 0 1 0 0,-1 0-1 0 0,1 0 1 0 0,0-1-1 0 0,0 1 1 0 0,0-1-1 0 0,0 1 1 0 0,0-1-1 0 0,0 0 1 0 0,0 0-1 0 0,0 0 1 0 0,0 0-1 0 0,0 0 1 0 0,0 0-1 0 0,0 0 1 0 0,0-1-1 0 0,2 0-39 0 0,18-3 97 0 0,-1-1 0 0 0,1-1-1 0 0,-1-1 1 0 0,0 0 0 0 0,0-2-1 0 0,10-6-96 0 0,-4 2 128 0 0,-11 5-280 0 0,-1-1 0 0 0,0-1 0 0 0,0 0 0 0 0,-1-1 0 0 0,-1-1 0 0 0,1 0 0 0 0,-2 0 0 0 0,0-2 0 0 0,0 1 0 0 0,-2-2 0 0 0,0 1 0 0 0,0-1 0 0 0,-1-1 0 0 0,-1 0 0 0 0,-1 0 0 0 0,2-4 152 0 0,-5 9-170 0 0,0 3-31 0 0,0-1 1 0 0,-1 1-1 0 0,0-1 0 0 0,0 1 0 0 0,-1-1 0 0 0,0 0 0 0 0,-1 0 0 0 0,0 0 0 0 0,0-1 0 0 0,-1 1 0 0 0,0-4 201 0 0,0 12 24 0 0,-1-1-1 0 0,1 1 0 0 0,-1-1 0 0 0,1 1 0 0 0,-1-1 0 0 0,1 1 1 0 0,-1-1-1 0 0,0 1 0 0 0,1-1 0 0 0,-1 1 0 0 0,0 0 0 0 0,0 0 0 0 0,0-1 1 0 0,0 1-1 0 0,-1 0 0 0 0,1 0 0 0 0,0 0 0 0 0,0 0 0 0 0,-1 0 1 0 0,1 0-1 0 0,0 0 0 0 0,-1 1 0 0 0,1-1 0 0 0,-1 0 0 0 0,1 1 0 0 0,-1-1 1 0 0,1 1-1 0 0,-1 0 0 0 0,1 0 0 0 0,-1-1 0 0 0,0 1 0 0 0,1 0 1 0 0,-1 0-1 0 0,1 0 0 0 0,-1 0 0 0 0,0 1 0 0 0,1-1 0 0 0,-1 0 1 0 0,1 1-1 0 0,-1-1 0 0 0,1 1 0 0 0,-1-1 0 0 0,1 1 0 0 0,-1 0 0 0 0,1 0 1 0 0,0 0-1 0 0,-1-1 0 0 0,1 1 0 0 0,0 1-23 0 0,-27 30 535 0 0,18-10-344 0 0,2 0 0 0 0,0 1 0 0 0,1 0-1 0 0,2 0 1 0 0,-3 18-191 0 0,-1 48 499 0 0,2 0 66 0 0,-4 6-13 0 0,-14 62-85 0 0,-23 42-226 0 0,39-157-218 0 0,8-35 20 0 0,2-6-48 0 0,-1-1 0 0 0,0 1 0 0 0,0-1 0 0 0,0 1-1 0 0,1-1 1 0 0,-1 1 0 0 0,0-1 0 0 0,1 1 0 0 0,-1-1 0 0 0,0 0 0 0 0,1 1 0 0 0,-1-1 0 0 0,0 0 0 0 0,1 1 0 0 0,-1-1 0 0 0,1 0 0 0 0,-1 1 0 0 0,1-1 0 0 0,-1 0 0 0 0,1 0 0 0 0,-1 1 0 0 0,1-1 0 0 0,-1 0 0 0 0,1 0 0 0 0,-1 0 0 0 0,1 0 0 0 0,-1 0 0 0 0,1 0 0 0 0,-1 0 0 0 0,1 0 0 0 0,0 0 0 0 0,-1 0 0 0 0,1 0 0 0 0,-1 0 0 0 0,1 0 0 0 0,-1 0 0 0 0,1 0 0 0 0,-1-1 0 0 0,1 1 5 0 0,23-14-162 0 0,147-156-94 0 0,-100 82 256 0 0,-69 85 0 0 0,0 0 0 0 0,0 0 0 0 0,-1 0 0 0 0,1-1 0 0 0,-1 1 0 0 0,0 0 0 0 0,0 0 0 0 0,0-1 0 0 0,0 1 0 0 0,0-1 0 0 0,-1 1 0 0 0,0-1 0 0 0,1 1 0 0 0,-1-1 0 0 0,-1 1 0 0 0,1-1 0 0 0,0 1 0 0 0,-1-1 0 0 0,0 1 0 0 0,0-1 0 0 0,0-1 0 0 0,-2 1-49 0 0,0-1-1 0 0,0 1 0 0 0,0 1 0 0 0,0-1 1 0 0,0 0-1 0 0,-1 1 0 0 0,1 0 0 0 0,-1-1 1 0 0,0 1-1 0 0,0 1 0 0 0,-1-1 0 0 0,1 1 1 0 0,0-1-1 0 0,-1 1 0 0 0,1 1 0 0 0,-1-1 1 0 0,0 1-1 0 0,1-1 0 0 0,-1 1 50 0 0,-8-1-124 0 0,1 0 1 0 0,0 1-1 0 0,0 0 1 0 0,-1 1-1 0 0,1 1 0 0 0,0 0 1 0 0,0 0-1 0 0,0 1 1 0 0,0 1-1 0 0,-3 0 124 0 0,-22 9-64 0 0,91-33-1283 0 0,-22-4 475 0 0,29-31-993 0 0,-41 33 1241 0 0,1-3-3 0 0,-2-1 0 0 0,0-1-1 0 0,-2 0 1 0 0,-1-2 0 0 0,-2 0-1 0 0,2-6 628 0 0,14-34 607 0 0,-5 5 2048 0 0,-26 59 755 0 0,3 14-2195 0 0,2 6-1087 0 0,0 0-1 0 0,-1 0 1 0 0,0 1 0 0 0,-2-1 0 0 0,1 1 0 0 0,-2-1 0 0 0,0 1-1 0 0,-1 0 1 0 0,0-1 0 0 0,-1 1 0 0 0,-1 1-128 0 0,1 3 160 0 0,-19 89 448 0 0,-4 56-317 0 0,4 5-158 0 0,22-69 219 0 0,-1-78-197 0 0,19-18-34 0 0,-11-6-87 0 0,-1 0 0 0 0,1-1 0 0 0,-1 0 0 0 0,0-1-1 0 0,0 0 1 0 0,0 0 0 0 0,0 0 0 0 0,-1-1 0 0 0,0 0 0 0 0,0 0-1 0 0,0 0 1 0 0,0-1 0 0 0,-1 0 0 0 0,0 0 0 0 0,0 0 0 0 0,-1-1-1 0 0,0 1 1 0 0,0-1 0 0 0,0 0 0 0 0,-1-1 0 0 0,0 1 0 0 0,0-1-1 0 0,-1 1 1 0 0,1-4-34 0 0,-2 6 11 0 0,0 2-4 0 0,1-1 0 0 0,-1 1 0 0 0,0 0 0 0 0,0 0-1 0 0,0-1 1 0 0,0 1 0 0 0,0-1 0 0 0,-1 1-1 0 0,0 0 1 0 0,0-1 0 0 0,0 1 0 0 0,0-1 0 0 0,0 1-1 0 0,-1-1 1 0 0,1 1 0 0 0,-1 0 0 0 0,0-1-1 0 0,0 1 1 0 0,0 0 0 0 0,0-1 0 0 0,-1 1-1 0 0,1 0 1 0 0,-1 0 0 0 0,0 0 0 0 0,0 1 0 0 0,0-1-1 0 0,0 0 1 0 0,-1 1 0 0 0,1-1 0 0 0,-1 1-1 0 0,1 0 1 0 0,-3-1-7 0 0,-2-1 5 0 0,-1 0-1 0 0,0 1 1 0 0,0 0 0 0 0,-1 1-1 0 0,1 0 1 0 0,-1 0 0 0 0,1 1-1 0 0,-1 0 1 0 0,1 0-1 0 0,-1 1 1 0 0,0 0 0 0 0,1 1-1 0 0,-2 0-4 0 0,-54 8-1168 0 0,63-9 920 0 0,-7-10-1145 0 0,45-43-5321 0 0,-24 38 1054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0 12208 0 0,'0'0'273'0'0,"0"0"40"0"0,0 0 23 0 0,0 0-34 0 0,0 0-134 0 0,0 0 186 0 0,-1 13 1706 0 0,-21 161 2581 0 0,-7 248-3081 0 0,24-390-1731 0 0,1 8-422 0 0,4-11-5680 0 0,0-29 4359 0 0</inkml:trace>
  <inkml:trace contextRef="#ctx0" brushRef="#br0" timeOffset="1">176 738 10568 0 0,'-123'21'1752'0'0,"79"-13"1688"0"0,35-5-1236 0 0,17-3-993 0 0,32 4-740 0 0,1-3 0 0 0,-1-1 0 0 0,0-2 0 0 0,25-5-471 0 0,-36 5 84 0 0,216-41 476 0 0,-106 20-378 0 0,119-3-182 0 0,-236 25-135 0 0,0-1-521 0 0,1 1-1 0 0,0 1 0 0 0,0 0 0 0 0,-1 2 0 0 0,12 3 657 0 0,-10 4-3810 0 0,-16-3-1726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0 637 15408 0 0,'0'0'348'0'0,"0"0"49"0"0,0 0 21 0 0,0 0-40 0 0,11 0 732 0 0,23 0 942 0 0,32 9-52 0 0,79 11-568 0 0,16-9-738 0 0,-90-10-7197 0 0,-71-1-103 0 0</inkml:trace>
  <inkml:trace contextRef="#ctx0" brushRef="#br0" timeOffset="1">207 456 12152 0 0,'84'-5'586'0'0,"-81"5"-251"0"0,-3 0-39 0 0,0 0-140 0 0,0 0 143 0 0,10 6 477 0 0,-8-5-587 0 0,0 1 1 0 0,0 0-1 0 0,0 0 1 0 0,0 0-1 0 0,-1 1 1 0 0,1-1-1 0 0,-1 0 1 0 0,1 1-1 0 0,-1-1 1 0 0,0 1 0 0 0,0-1-1 0 0,0 1 1 0 0,0 0-1 0 0,0-1 1 0 0,-1 1-1 0 0,1 0 1 0 0,-1 0-1 0 0,1-1 1 0 0,-1 1-1 0 0,0 0 1 0 0,0 0 0 0 0,-1 0-1 0 0,1-1 1 0 0,-1 2-190 0 0,1 4 250 0 0,0 53 1389 0 0,-12 10-574 0 0,-23 116-81 0 0,21-90-840 0 0,13-20-32 0 0,3-70-506 0 0,1 2-439 0 0,-4-6-5523 0 0,1-3 4756 0 0</inkml:trace>
  <inkml:trace contextRef="#ctx0" brushRef="#br0" timeOffset="2">484 1300 6992 0 0,'0'0'157'0'0,"0"0"23"0"0,0 0 12 0 0,1 1-27 0 0,22 11-14 0 0,-4-13 6508 0 0,-5-17-4480 0 0,1-28-731 0 0,23-230 2424 0 0,15 88-3808 0 0,-43 155-67 0 0,1 1 0 0 0,2 0 0 0 0,1 1 0 0 0,2 0 0 0 0,0 1-1 0 0,2 1 1 0 0,2 0 0 0 0,0 2 0 0 0,2 0 0 0 0,1 1 0 0 0,1 2 0 0 0,1 0-1 0 0,1 1 1 0 0,6-2 3 0 0,-23 19-6 0 0,0-1 0 0 0,1 1 0 0 0,-1 0 1 0 0,1 1-1 0 0,0 0 0 0 0,1 1 0 0 0,-1 0 0 0 0,1 0 0 0 0,0 1 0 0 0,0 1 0 0 0,0 0 0 0 0,0 0 0 0 0,0 1 0 0 0,1 1 0 0 0,-1-1 0 0 0,0 2 0 0 0,0 0 0 0 0,0 0 0 0 0,0 1 0 0 0,0 0 0 0 0,0 1 0 0 0,0 1 1 0 0,0-1-1 0 0,-1 1 0 0 0,0 1 0 0 0,2 1 6 0 0,-8-3-3 0 0,0 0 0 0 0,-1 0 0 0 0,1 0 0 0 0,-1 0 0 0 0,0 0 0 0 0,0 1 0 0 0,0-1 0 0 0,-1 1 0 0 0,1 0 0 0 0,-1 0 0 0 0,0 0 0 0 0,0 0 0 0 0,0 0 0 0 0,-1 0 0 0 0,1 0 0 0 0,-1 1 0 0 0,0-1 0 0 0,0 2 3 0 0,-1-1 13 0 0,0 1 0 0 0,-1-1 0 0 0,0 1 0 0 0,1-1 0 0 0,-2 1 0 0 0,1-1 0 0 0,-1 1 0 0 0,0-1 0 0 0,0 0 0 0 0,0 0 0 0 0,0 0 0 0 0,-1 0 0 0 0,0-1 0 0 0,0 1 0 0 0,-1-1 0 0 0,1 1 0 0 0,-1-1 0 0 0,0 0 0 0 0,-3 2-13 0 0,-13 10 21 0 0,-1 0 0 0 0,0-2 0 0 0,-1-1 0 0 0,0-1 0 0 0,-1 0 0 0 0,-1-2 0 0 0,-16 5-21 0 0,-115 29-1067 0 0,132-45 254 0 0,18-4-5490 0 0,6 3 269 0 0</inkml:trace>
  <inkml:trace contextRef="#ctx0" brushRef="#br0" timeOffset="3">1700 108 15976 0 0,'-56'15'1111'0'0,"37"-3"-934"0"0,1 1-1 0 0,1 0 1 0 0,0 1-1 0 0,0 1 1 0 0,1 0-1 0 0,-3 6-176 0 0,11-12 289 0 0,0 1-1 0 0,0 0 1 0 0,1 0 0 0 0,0 1-1 0 0,1-1 1 0 0,0 1 0 0 0,0 1-1 0 0,1-1 1 0 0,1 1 0 0 0,-2 6-289 0 0,-3 102 798 0 0,45 25-633 0 0,-30-129-116 0 0,43 85-1652 0 0,-39-93 64 0 0,-1-5-3704 0 0,1-2-649 0 0</inkml:trace>
  <inkml:trace contextRef="#ctx0" brushRef="#br0" timeOffset="4">1709 315 12096 0 0,'0'0'273'0'0,"7"-1"40"0"0,10 1-83 0 0,36-4 192 0 0,-9-5 220 0 0,-42 9-14 0 0,-2 0 32 0 0,19 7 3290 0 0,-5 24-2995 0 0,-9-15-349 0 0,8 25 210 0 0,1 19-88 0 0,-5-8-352 0 0,-15-17-173 0 0,0-17-132 0 0,5-17-311 0 0,1-1-76 0 0,0 0-18 0 0,9-9-2776 0 0,-5 4 1596 0 0</inkml:trace>
  <inkml:trace contextRef="#ctx0" brushRef="#br0" timeOffset="5">1984 112 13344 0 0,'-70'-4'778'0'0,"130"2"-540"0"0,-60 2-164 0 0,0 0-4 0 0,28 17-729 0 0,-21-8-2706 0 0,-3 0-1147 0 0</inkml:trace>
  <inkml:trace contextRef="#ctx0" brushRef="#br0" timeOffset="6">2126 258 9008 0 0,'0'0'200'0'0,"0"0"33"0"0,2 0 15 0 0,25-13 72 0 0,-21 7 133 0 0,-5 5 95 0 0,-1 1 18 0 0,0 0 7 0 0,0 0 23 0 0,0 0 11 0 0,15 11 1383 0 0,-10-6-1851 0 0,-1 0 0 0 0,0 0 0 0 0,0 1 0 0 0,0-1 0 0 0,-1 1 0 0 0,1 0 0 0 0,-1 0 0 0 0,-1 0 0 0 0,1 1 0 0 0,-1-1 0 0 0,0 1 0 0 0,-1-1 0 0 0,1 1 0 0 0,-1 0 0 0 0,-1 0-139 0 0,5 16 195 0 0,-8 44 294 0 0,-32 22 143 0 0,22-34 0 0 0,35-55-216 0 0,-13-5-336 0 0,-1-1 0 0 0,0 1-1 0 0,-1-1 1 0 0,1-1-1 0 0,-1 0 1 0 0,0 0 0 0 0,-1 0-1 0 0,0-1 1 0 0,5-7-80 0 0,12-13 147 0 0,26-63 35 0 0,-37 71-154 0 0,0-1 0 0 0,-2 1 1 0 0,-1-2-1 0 0,0 0 0 0 0,-2 0 0 0 0,0 0 1 0 0,-1-1-1 0 0,-2 0 0 0 0,0-5-28 0 0,-23-48 239 0 0,-19 50-1131 0 0,37 26 469 0 0,-6 7-2951 0 0,-1-3 1773 0 0</inkml:trace>
  <inkml:trace contextRef="#ctx0" brushRef="#br0" timeOffset="7">2507 439 11672 0 0,'-38'3'341'0'0,"38"-3"-335"0"0,0 0 1 0 0,0 0-1 0 0,-1 0 0 0 0,1 1 0 0 0,0-1 1 0 0,0 0-1 0 0,-1 0 0 0 0,1 1 1 0 0,0-1-1 0 0,0 0 0 0 0,0 1 1 0 0,-1-1-1 0 0,1 0 0 0 0,0 1 0 0 0,0-1 1 0 0,0 0-1 0 0,0 1 0 0 0,0-1 1 0 0,0 0-1 0 0,0 1 0 0 0,0-1 1 0 0,0 0-1 0 0,0 1 0 0 0,0-1 0 0 0,0 0 1 0 0,0 1-1 0 0,0-1 0 0 0,0 0 1 0 0,0 1-1 0 0,0-1 0 0 0,0 0 1 0 0,0 1-1 0 0,0-1 0 0 0,1 0 0 0 0,-1 1 1 0 0,0-1-1 0 0,0 0 0 0 0,0 1 1 0 0,1-1-1 0 0,-1 0 0 0 0,0 0 1 0 0,0 1-1 0 0,1-1 0 0 0,-1 0 0 0 0,0 0 1 0 0,0 0-1 0 0,1 1 0 0 0,-1-1 1 0 0,0 0-1 0 0,1 0 0 0 0,-1 0 1 0 0,0 0-1 0 0,1 0 0 0 0,-1 0 0 0 0,0 0 1 0 0,1 1-1 0 0,-1-1 0 0 0,0 0 1 0 0,1 0-1 0 0,-1 0 0 0 0,0 0 1 0 0,1 0-1 0 0,-1-1 0 0 0,0 1 0 0 0,1 0 1 0 0,-1 0-1 0 0,0 0 0 0 0,1 0 1 0 0,-1 0-7 0 0,6 4 40 0 0,-3 1 143 0 0,0 0 1 0 0,0 1 0 0 0,-1 0-1 0 0,0-1 1 0 0,0 1-1 0 0,0 0 1 0 0,-1 0 0 0 0,0 0-1 0 0,0 0 1 0 0,0 0 0 0 0,-1 0-1 0 0,0 1 1 0 0,0-1-1 0 0,-1 0 1 0 0,0 0 0 0 0,0 0-1 0 0,0 0 1 0 0,-1 0 0 0 0,1 0-1 0 0,-1-1 1 0 0,-1 1 0 0 0,1 0-1 0 0,-3 2-183 0 0,-2 15 360 0 0,-42 101 1699 0 0,12-56-1894 0 0,37-68-164 0 0,0 0 0 0 0,0 1 0 0 0,0-1 0 0 0,1 0 0 0 0,-1 1 0 0 0,0-1 0 0 0,0 0 0 0 0,0 1 0 0 0,1-1 0 0 0,-1 0 0 0 0,0 0 0 0 0,0 1 0 0 0,0-1 0 0 0,1 0 0 0 0,-1 0 0 0 0,0 0 0 0 0,1 1-1 0 0,-1-1 1 0 0,0 0 0 0 0,0 0 0 0 0,1 0 0 0 0,-1 0 0 0 0,0 0 0 0 0,1 0 0 0 0,-1 0 0 0 0,0 1 0 0 0,1-1 0 0 0,-1 0 0 0 0,0 0 0 0 0,1 0 0 0 0,-1 0 0 0 0,0 0 0 0 0,1 0 0 0 0,-1-1 0 0 0,0 1 0 0 0,1 0 0 0 0,-1 0-1 0 0,0 0 1 0 0,1 0 0 0 0,-1 0 0 0 0,0 0 0 0 0,1-1 0 0 0,-1 1 0 0 0,0 0 0 0 0,0 0 0 0 0,1 0 0 0 0,-1-1 0 0 0,0 1 0 0 0,0 0 0 0 0,1 0 0 0 0,-1-1 0 0 0,0 1 0 0 0,0 0 0 0 0,0 0 0 0 0,0-1 0 0 0,1 1 0 0 0,-1 0-1 0 0,0-1 1 0 0,0 1-1 0 0,59-72-1634 0 0,3-6 190 0 0,-51 63 1230 0 0,0-1-1 0 0,2 2 1 0 0,0 0 0 0 0,0 0-1 0 0,1 1 1 0 0,1 1 0 0 0,10-7 214 0 0,-7 6 21 0 0,-3 1 627 0 0,-15 14 2788 0 0,-14 15-3124 0 0,0-2 0 0 0,-1 1-1 0 0,-1-2 1 0 0,0 0 0 0 0,-1-1 0 0 0,0-1 0 0 0,-13 7-312 0 0,0 10 77 0 0,43-19-24 0 0,74 15 103 0 0,56 20-24 0 0,-116-33-957 0 0,-10-6-2115 0 0,-9-3-3574 0 0</inkml:trace>
  <inkml:trace contextRef="#ctx0" brushRef="#br0" timeOffset="8">2879 16 4952 0 0,'9'0'233'0'0,"14"-2"-37"0"0,-5 0-86 0 0,-7 2-32 0 0,0-7 2715 0 0,-5 4-1371 0 0,31 1 5451 0 0,-3 47-4956 0 0,-23-18-1522 0 0,-1 1-1 0 0,-1-1 1 0 0,-2 2 0 0 0,4 27-395 0 0,-6-30 279 0 0,0 0 0 0 0,-1 0 0 0 0,-2 0 0 0 0,-1 1 1 0 0,-1-1-1 0 0,-1 1 0 0 0,-1-1 0 0 0,-1 0 0 0 0,-2 0 1 0 0,-7 24-280 0 0,8-36 68 0 0,-2-1 1 0 0,1 0 0 0 0,-1-1 0 0 0,-1 1 0 0 0,0-1 0 0 0,-1 0-1 0 0,0-1 1 0 0,-10 11-69 0 0,-36 30-377 0 0,37-37-202 0 0,-3 3-2234 0 0,6-10-3259 0 0,7-7 154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45 197 13560 0 0,'0'0'306'0'0,"0"0"46"0"0,0 0 23 0 0,0 0-44 0 0,0 0-178 0 0,0 13 634 0 0,-6 71 1752 0 0,-4 69-899 0 0,7-56-1061 0 0,-1 9-66 0 0,-2-70-163 0 0,6-34-258 0 0,0-2 10 0 0,0 0 2 0 0,-6-9 200 0 0,1-45-969 0 0,2 0-1 0 0,2 0 1 0 0,2-1-1 0 0,3 1 0 0 0,9-44 666 0 0,-5 60-156 0 0,2 1 0 0 0,1 0 0 0 0,2 1 0 0 0,7-12 156 0 0,-16 40 29 0 0,1-1-1 0 0,0 1 0 0 0,0-1 0 0 0,1 1 0 0 0,0 1 0 0 0,1-1 0 0 0,0 1 0 0 0,0 0 0 0 0,1 1 1 0 0,5-5-29 0 0,51-14 244 0 0,-20 32 70 0 0,-40-5-270 0 0,-1 1 0 0 0,1-1 0 0 0,-1 1 0 0 0,0 0 0 0 0,0 0 0 0 0,0 1 0 0 0,0-1 0 0 0,0 0 0 0 0,-1 1 0 0 0,1 0 0 0 0,-1 0 0 0 0,0 0 0 0 0,0 0-1 0 0,-1 0 1 0 0,1 0 0 0 0,-1 0 0 0 0,0 0 0 0 0,0 1 0 0 0,0-1 0 0 0,0 0 0 0 0,-1 1 0 0 0,0-1 0 0 0,0 1 0 0 0,0-1 0 0 0,-1 0 0 0 0,1 1 0 0 0,-1-1-1 0 0,0 1 1 0 0,0-1 0 0 0,0 0 0 0 0,-1 0 0 0 0,0 0 0 0 0,0 0 0 0 0,0 0 0 0 0,0 0 0 0 0,0 0 0 0 0,-1-1 0 0 0,0 1 0 0 0,0 0-44 0 0,-13 10 128 0 0,-2-1-1 0 0,1 0 1 0 0,-1-1 0 0 0,-1-1 0 0 0,0 0 0 0 0,-1-2 0 0 0,0 0-1 0 0,-7 1-127 0 0,-21 9 68 0 0,47-19-138 0 0,1 0-58 0 0,0 0-22 0 0,0 0-14 0 0,11-2-281 0 0,2 0 311 0 0,0 0-1 0 0,0 1 1 0 0,0 1-1 0 0,1 0 1 0 0,-1 1-1 0 0,0 1 1 0 0,0-1-1 0 0,0 2 135 0 0,-3-1-5 0 0,1 1-1 0 0,-1 0 1 0 0,0 0-1 0 0,0 1 0 0 0,0 1 1 0 0,0-1-1 0 0,-1 2 1 0 0,0-1-1 0 0,0 1 1 0 0,0 1-1 0 0,-1 0 1 0 0,0 0-1 0 0,0 0 1 0 0,-1 1-1 0 0,6 8 6 0 0,-9-12 76 0 0,-1 0 0 0 0,0 0 0 0 0,0 1 0 0 0,0-1 0 0 0,-1 1 0 0 0,0 0 0 0 0,0 0 0 0 0,0 0 0 0 0,0 0 0 0 0,-1 0 0 0 0,0 0 0 0 0,0 1 0 0 0,0-1 0 0 0,-1 0 0 0 0,1 0 0 0 0,-1 1 0 0 0,-1-1 0 0 0,1 0 0 0 0,-1 1 0 0 0,0-1 0 0 0,0 0 0 0 0,0 0 0 0 0,-1 0 0 0 0,0 0 0 0 0,0 0 0 0 0,0 0 0 0 0,0 0 0 0 0,-1-1 0 0 0,0 1 0 0 0,-2 2-76 0 0,-10 5 132 0 0,0-1-1 0 0,-1-1 0 0 0,-1 0 1 0 0,1-1-1 0 0,-2 0 0 0 0,1-2 1 0 0,-1 0-1 0 0,0-1 0 0 0,0 0 1 0 0,-1-2-1 0 0,0 0 0 0 0,-12 0-131 0 0,-21-3-586 0 0,22-9-3049 0 0,29 7 1282 0 0,1 1-3968 0 0</inkml:trace>
  <inkml:trace contextRef="#ctx0" brushRef="#br0" timeOffset="1">365 815 13128 0 0,'21'-5'1510'0'0,"-6"7"-148"0"0,-15-2-837 0 0,0 0 56 0 0,5 18 1223 0 0,-13 113 828 0 0,4-65-2411 0 0,2-24-258 0 0,1-41-218 0 0,1-1-82 0 0,0 0-14 0 0,0 0-154 0 0,0 0-644 0 0,0 0-283 0 0,0 0-59 0 0,0 0-11 0 0</inkml:trace>
  <inkml:trace contextRef="#ctx0" brushRef="#br0" timeOffset="2">391 649 13912 0 0,'-27'-14'406'0'0,"26"14"-394"0"0,1-1-1 0 0,-1 1 0 0 0,1-1 1 0 0,-1 1-1 0 0,1-1 1 0 0,-1 1-1 0 0,1-1 0 0 0,0 0 1 0 0,0 1-1 0 0,-1-1 0 0 0,1 0 1 0 0,0 1-1 0 0,0-1 1 0 0,0 0-1 0 0,-1 1 0 0 0,1-1 1 0 0,0 0-1 0 0,0 1 1 0 0,0-1-1 0 0,0 0 0 0 0,0 0 1 0 0,0 1-1 0 0,1-1 0 0 0,-1 0 1 0 0,0 1-1 0 0,0-1 1 0 0,0 0-1 0 0,1 1 0 0 0,-1-1 1 0 0,0 1-1 0 0,1-1 1 0 0,-1 0-1 0 0,0 1 0 0 0,1-1 1 0 0,-1 1-1 0 0,1-1 0 0 0,-1 1 1 0 0,1-1-1 0 0,-1 1 1 0 0,1-1-1 0 0,-1 1 0 0 0,1 0 1 0 0,0-1-1 0 0,-1 1 1 0 0,1 0-1 0 0,0-1 0 0 0,-1 1 1 0 0,1 0-1 0 0,0 0-11 0 0,9-11 81 0 0,0-13 2688 0 0,-10 24-2416 0 0,7-5 154 0 0,7 8-2019 0 0,-6-1 494 0 0</inkml:trace>
  <inkml:trace contextRef="#ctx0" brushRef="#br0" timeOffset="3">698 686 11664 0 0,'0'0'264'0'0,"-1"8"353"0"0,-30 168 2903 0 0,8-101-1514 0 0,-13 24-930 0 0,8-30-874 0 0,25-55-202 0 0,2-14-80 0 0,7-1-31 0 0,0 0 0 0 0,0-1 0 0 0,0 0 1 0 0,0-1-1 0 0,0 1 0 0 0,0-1 0 0 0,-1 0 1 0 0,1 0-1 0 0,-1-1 0 0 0,0 0 0 0 0,0 0 1 0 0,0 0-1 0 0,-1 0 0 0 0,0-1 0 0 0,1 0 1 0 0,-2 1-1 0 0,1-2 0 0 0,0 1 0 0 0,-1 0 0 0 0,1-2 111 0 0,15-19-294 0 0,40-73-97 0 0,8 4 311 0 0,-46 69 80 0 0,3-14 152 0 0,-9 8 871 0 0,-15 31-989 0 0,0 1-1 0 0,-1-1 0 0 0,1 1 1 0 0,0-1-1 0 0,0 1 0 0 0,0-1 1 0 0,-1 0-1 0 0,1 1 0 0 0,0-1 1 0 0,-1 1-1 0 0,1-1 0 0 0,0 1 1 0 0,-1 0-1 0 0,1-1 0 0 0,-1 1 1 0 0,1-1-1 0 0,-1 1 0 0 0,1 0 1 0 0,-1-1-1 0 0,1 1 0 0 0,-1 0 1 0 0,1-1-1 0 0,-1 1 0 0 0,1 0 1 0 0,-1 0-1 0 0,1 0 0 0 0,-1-1 1 0 0,0 1-1 0 0,1 0 0 0 0,-1 0 1 0 0,1 0-1 0 0,-1 0 0 0 0,0 0 1 0 0,1 0-1 0 0,-1 0 0 0 0,1 0 1 0 0,-1 1-1 0 0,0-1 0 0 0,1 0 1 0 0,-1 0-1 0 0,1 0 0 0 0,-1 1 1 0 0,1-1-1 0 0,-1 0 0 0 0,1 0 1 0 0,-1 1-1 0 0,1-1-33 0 0,-8 3 77 0 0,1-1 0 0 0,1 1 1 0 0,-1 0-1 0 0,0 1 0 0 0,1-1 0 0 0,0 1 0 0 0,0 1 1 0 0,0-1-1 0 0,0 1 0 0 0,-4 5-77 0 0,-8 4 85 0 0,-40 41 78 0 0,-16 26 72 0 0,62-60-73 0 0,11-20-74 0 0,1-1 0 0 0,0 0 12 0 0,20 17 416 0 0,156 47 775 0 0,-138-42-1211 0 0,-33 2-65 0 0,12 1-1403 0 0,-15-24 305 0 0,3 10-1948 0 0,-6-6-2702 0 0,0-4 3479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13184 0 0,'0'0'298'0'0,"5"-1"730"0"0,7-13-397 0 0,12 6 1134 0 0,1 1-1068 0 0,0 1 0 0 0,0 1 0 0 0,0 1 0 0 0,1 1-1 0 0,0 1 1 0 0,17 2-697 0 0,73 6 360 0 0,-42 1-360 0 0,-6 7 0 0 0,-10-2-3960 0 0,-51-12-2495 0 0</inkml:trace>
  <inkml:trace contextRef="#ctx0" brushRef="#br0" timeOffset="1">304 0 14896 0 0,'-19'2'433'0'0,"16"-1"0"0"0,-1 5-243 0 0,-24 53 1220 0 0,22-45-949 0 0,0-1 1 0 0,1 1-1 0 0,1 0 0 0 0,0 0 0 0 0,1 0 0 0 0,1 0 1 0 0,0 11-462 0 0,-1-3 224 0 0,0 90 464 0 0,6 8-500 0 0,9-61-1265 0 0,1-34-2084 0 0,0-13-3284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36:2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2592 0 0,'-6'0'0'0'0,"6"0"112"0"0,0 0-32 0 0,0 0-8 0 0,0 0-72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36 966 15440 0 0,'-34'2'897'0'0,"33"-2"-701"0"0,1 0 18 0 0,0 0 40 0 0,0 0 8 0 0,0 0 77 0 0,19-45 3585 0 0,-9 4-3310 0 0,-1 1-1 0 0,-2-1 1 0 0,0-29-614 0 0,9-52-216 0 0,2 39 216 0 0,-19 74 0 0 0,1 0 0 0 0,1-1 0 0 0,-1 1 0 0 0,1 0 0 0 0,1 0 0 0 0,0-1 0 0 0,0 1 0 0 0,1 0 0 0 0,2-4 0 0 0,25-63 0 0 0,-30 63 0 0 0,0 12-1 0 0,0 0 1 0 0,0-1-1 0 0,0 1 1 0 0,0-1 0 0 0,0 1-1 0 0,0 0 1 0 0,0-1-1 0 0,0 1 1 0 0,1 0 0 0 0,-1-1-1 0 0,1 1 1 0 0,-1 0-1 0 0,1 0 1 0 0,-1-1 0 0 0,1 1-1 0 0,0 0 1 0 0,0 0-1 0 0,-1 0 1 0 0,1 0 0 0 0,0 0-1 0 0,0 0 1 0 0,0 0-1 0 0,0 0 1 0 0,0 0 0 0 0,1 0 0 0 0,33-32-67 0 0,-27 32-2 0 0,-5 4-9 0 0,16 50-47 0 0,-1 12 5 0 0,-10 50 109 0 0,24-33-53 0 0,-16-48 75 0 0,6-11 42 0 0,-20-22-36 0 0,-1 1 0 0 0,0-1 1 0 0,1 0-1 0 0,-1 0 0 0 0,1 0 0 0 0,0 0 0 0 0,-1 0 0 0 0,1 0 0 0 0,0-1 0 0 0,0 1 0 0 0,-1-1 0 0 0,1 1 0 0 0,0-1 0 0 0,0 1 0 0 0,0-1 0 0 0,0 0 0 0 0,-1 0 0 0 0,1 0 1 0 0,0 0-1 0 0,0 0 0 0 0,0 0 0 0 0,0-1 0 0 0,-1 1 0 0 0,1-1 0 0 0,0 1 0 0 0,0-1 0 0 0,0 0 0 0 0,-1 1 0 0 0,1-1 0 0 0,-1 0 0 0 0,1 0 0 0 0,0 0 0 0 0,-1-1 1 0 0,0 1-1 0 0,1 0 0 0 0,-1 0 0 0 0,0-1 0 0 0,1 1 0 0 0,-1-1 0 0 0,0 1 0 0 0,0-1 0 0 0,0 1 0 0 0,0-1 0 0 0,-1 0 0 0 0,2-1-17 0 0,20-72 568 0 0,0-46-240 0 0,-7 26-239 0 0,-6 25-61 0 0,4 1-1 0 0,19-58-27 0 0,-30 119-6 0 0,-1 3 0 0 0,1 1 0 0 0,-1 0 1 0 0,0-1-1 0 0,1 1 1 0 0,0 0-1 0 0,0 0 0 0 0,1-1 1 0 0,-1 2-1 0 0,1-1 0 0 0,0 0 1 0 0,0 0-1 0 0,0 1 0 0 0,2-2 6 0 0,-4 4-48 0 0,-1 0 0 0 0,1 0-1 0 0,-1 0 1 0 0,1 1-1 0 0,0-1 1 0 0,0 0 0 0 0,-1 1-1 0 0,1-1 1 0 0,0 0 0 0 0,0 1-1 0 0,0-1 1 0 0,0 1 0 0 0,-1-1-1 0 0,1 1 1 0 0,0-1 0 0 0,0 1-1 0 0,0 0 1 0 0,0 0 0 0 0,0-1-1 0 0,0 1 1 0 0,0 0 0 0 0,0 0-1 0 0,0 0 1 0 0,0 0-1 0 0,0 0 1 0 0,1 0 0 0 0,-1 0-1 0 0,0 1 1 0 0,0-1 0 0 0,0 0-1 0 0,-1 1 1 0 0,1-1 0 0 0,0 0-1 0 0,0 1 1 0 0,0-1 0 0 0,0 1-1 0 0,0-1 1 0 0,0 1 0 0 0,0 0-1 0 0,-1-1 1 0 0,1 1-1 0 0,0 0 1 0 0,-1 0 0 0 0,1-1-1 0 0,0 1 1 0 0,-1 0 0 0 0,1 0-1 0 0,-1 0 1 0 0,1 0 48 0 0,3 14-1532 0 0,-2-6-55 0 0</inkml:trace>
  <inkml:trace contextRef="#ctx0" brushRef="#br0" timeOffset="1">321 1112 10064 0 0,'-19'-9'585'0'0,"16"9"-485"0"0,2-2-31 0 0,1 2 233 0 0,0 0 92 0 0,6 69 4364 0 0,-9-10-4076 0 0,-20 42-321 0 0,21-86-270 0 0,1-14-79 0 0,1-1-1 0 0,0 1 1 0 0,0-1-1 0 0,-1 0 1 0 0,1 1-1 0 0,0-1 1 0 0,-1 0-1 0 0,1 1 1 0 0,-1-1-1 0 0,1 0 1 0 0,0 0-1 0 0,-1 1 1 0 0,1-1-1 0 0,-1 0 1 0 0,1 0-1 0 0,-1 0 1 0 0,1 0-1 0 0,0 1 1 0 0,-1-1-1 0 0,1 0 1 0 0,-1 0-1 0 0,1 0 1 0 0,-1 0 0 0 0,1 0-1 0 0,-1 0 1 0 0,1 0-1 0 0,-1 0 1 0 0,1 0-1 0 0,-1-1 1 0 0,1 1-1 0 0,-1 0 1 0 0,1 0-1 0 0,0 0 1 0 0,-1 0-1 0 0,1-1 1 0 0,-1 1-1 0 0,1 0 1 0 0,0-1-1 0 0,-1 1 1 0 0,1 0-1 0 0,0 0 1 0 0,-1-1-1 0 0,1 1 1 0 0,0-1-1 0 0,-1 1 1 0 0,1 0-1 0 0,0-1 1 0 0,0 1-1 0 0,-1-1 1 0 0,1 1-1 0 0,0 0 1 0 0,0-1-1 0 0,0 1 1 0 0,0-1-1 0 0,0 0-11 0 0,-4-11 45 0 0,1-1 0 0 0,1 0-1 0 0,0 0 1 0 0,1 0-1 0 0,1 0 1 0 0,0 0-1 0 0,0 0 1 0 0,1 0-1 0 0,1 0 1 0 0,2-9-45 0 0,1-10 84 0 0,20-74 354 0 0,7 34-102 0 0,1-9-69 0 0,-3 32-171 0 0,-14 30 21 0 0,5 21-63 0 0,-14 9-120 0 0,-3-6 45 0 0,-2-3 15 0 0,0 0-1 0 0,0 0 1 0 0,0 1-1 0 0,0-1 1 0 0,0 1-1 0 0,-1-1 1 0 0,1 1-1 0 0,-1-1 1 0 0,1 1-1 0 0,-1 0 1 0 0,0 0-1 0 0,-1 0 1 0 0,1 0-1 0 0,0 0 0 0 0,-1 0 1 0 0,1 0-1 0 0,-1 2 7 0 0,3 50 102 0 0,-12-32-36 0 0,-4-5-54 0 0,3 7 166 0 0,20-11-168 0 0,-1-9-38 0 0,0 0-1 0 0,1-1 1 0 0,0 0-1 0 0,0-1 1 0 0,0 0-1 0 0,0-1 1 0 0,0 0-1 0 0,8 1 29 0 0,17 4-12 0 0,-31-7 6 0 0,-1 1-1 0 0,1 0 0 0 0,-1 0 0 0 0,0 0 1 0 0,0 1-1 0 0,1-1 0 0 0,-1 1 0 0 0,0-1 1 0 0,0 1-1 0 0,0 0 0 0 0,-1 0 0 0 0,1 1 1 0 0,0-1-1 0 0,-1 1 0 0 0,1-1 0 0 0,-1 1 1 0 0,0 0-1 0 0,0 0 0 0 0,0 0 0 0 0,0 0 0 0 0,-1 0 1 0 0,1 0-1 0 0,-1 0 0 0 0,0 0 0 0 0,0 1 1 0 0,0-1-1 0 0,0 1 0 0 0,0-1 0 0 0,-1 2 7 0 0,0 0 51 0 0,0 1 0 0 0,-1 0 0 0 0,0 0 0 0 0,0 0 0 0 0,-1-1 0 0 0,1 1 0 0 0,-1-1 0 0 0,0 1 0 0 0,-1-1 0 0 0,1 0 0 0 0,-1 0 0 0 0,-2 3-51 0 0,-62 35 472 0 0,-1-6-224 0 0,4-20 80 0 0,58-16-338 0 0,0 0 0 0 0,1 0-1 0 0,-1 0 1 0 0,0-1-1 0 0,0 0 1 0 0,1 0 0 0 0,-1-1-1 0 0,0 0 1 0 0,0 0-1 0 0,1 0 1 0 0,-1-1-1 0 0,1 1 1 0 0,-4-3 10 0 0,-19-14-3087 0 0,23 13 1653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36 6048 0 0,'0'0'133'0'0,"0"0"23"0"0,3-1 151 0 0,10-10 223 0 0,4 2 714 0 0,-2 1-293 0 0,7 2 1930 0 0,-28 17 282 0 0,-9-2-3032 0 0,-1 0-1 0 0,1 0 1 0 0,-2-2 0 0 0,1 0-1 0 0,-1-1 1 0 0,0 0 0 0 0,0-2-1 0 0,-1 0 1 0 0,1-1-1 0 0,-8 0-130 0 0,-88 2 304 0 0,-68-28 840 0 0,106 12-389 0 0,57 8-600 0 0,10 23-65 0 0,2 35-170 0 0,0 65 80 0 0,-10-54 0 0 0,22 120 243 0 0,-5-182-211 0 0,0 0-1 0 0,0 0 1 0 0,0 0-1 0 0,0 0 1 0 0,1-1 0 0 0,0 1-1 0 0,-1-1 1 0 0,2 1-1 0 0,-1-1 1 0 0,0 1-1 0 0,0-1 1 0 0,1 0 0 0 0,0 0-1 0 0,0 0 1 0 0,0-1-1 0 0,0 1 1 0 0,0-1-1 0 0,0 1 1 0 0,1-1 0 0 0,-1 0-1 0 0,1 0 1 0 0,-1-1-1 0 0,1 1 1 0 0,0-1-1 0 0,2 1-31 0 0,9 1 120 0 0,0-1 0 0 0,0 0 0 0 0,0-2 0 0 0,0 1 0 0 0,0-2 0 0 0,-1 0 0 0 0,1-1 0 0 0,0 0 0 0 0,0-1 0 0 0,-1-1 0 0 0,0 0-1 0 0,1-1 1 0 0,-2-1 0 0 0,1 0 0 0 0,-1-1 0 0 0,0 0 0 0 0,0-1 0 0 0,10-9-120 0 0,-19 14 55 0 0,0-1 1 0 0,0-1-1 0 0,-1 1 1 0 0,1 0-1 0 0,-1-1 1 0 0,0 0-1 0 0,0 0 0 0 0,-1 0 1 0 0,0 0-1 0 0,0 0 1 0 0,2-5-56 0 0,2-7 69 0 0,-5 12-56 0 0,-1 0 0 0 0,0 0 0 0 0,0 0 0 0 0,0 0 0 0 0,0 1 0 0 0,-1-1 0 0 0,0 0 0 0 0,0 0 0 0 0,-1 0-1 0 0,1 1 1 0 0,-1-1 0 0 0,0 1 0 0 0,0-1 0 0 0,0 1 0 0 0,-1 0 0 0 0,1 0 0 0 0,-1 0 0 0 0,0 0 0 0 0,-1 0 0 0 0,1 1 0 0 0,0-1 0 0 0,-1 1 0 0 0,-3-2-13 0 0,-2-2-19 0 0,0 0 0 0 0,0 1 0 0 0,-1 0-1 0 0,0 1 1 0 0,0 0 0 0 0,0 1 0 0 0,0 0 0 0 0,-1 0-1 0 0,0 1 1 0 0,0 1 0 0 0,0 0 0 0 0,0 0 0 0 0,0 1-1 0 0,0 1 1 0 0,0-1 0 0 0,-1 2 0 0 0,-9 1 19 0 0,21-2-27 0 0,-1 0 1 0 0,1 0-1 0 0,-1 0 1 0 0,0 0-1 0 0,1 0 1 0 0,-1 0 0 0 0,0 0-1 0 0,1 0 1 0 0,-1 0-1 0 0,1 0 1 0 0,-1 0-1 0 0,0 1 1 0 0,1-1-1 0 0,-1 0 1 0 0,1 0 0 0 0,-1 1-1 0 0,1-1 1 0 0,-1 0-1 0 0,1 1 1 0 0,-1-1-1 0 0,1 1 1 0 0,-1-1 0 0 0,1 0-1 0 0,-1 1 1 0 0,1-1-1 0 0,0 1 1 0 0,-1-1-1 0 0,1 1 1 0 0,0 0-1 0 0,-1-1 1 0 0,1 1 0 0 0,0-1-1 0 0,0 1 1 0 0,0-1-1 0 0,-1 1 1 0 0,1 0-1 0 0,0-1 1 0 0,0 1 0 0 0,0 0-1 0 0,0-1 1 0 0,0 1-1 0 0,0-1 1 0 0,0 1-1 0 0,0 0 1 0 0,1-1-1 0 0,-1 1 1 0 0,0-1 0 0 0,0 1 26 0 0,1 15-1071 0 0,-5-8 278 0 0,0 4-4641 0 0,3-1-760 0 0</inkml:trace>
  <inkml:trace contextRef="#ctx0" brushRef="#br0" timeOffset="1">200 668 12384 0 0,'79'8'602'0'0,"-76"-7"-562"0"0,0-1 0 0 0,0 1-1 0 0,-1 0 1 0 0,1 0 0 0 0,0 1-1 0 0,-1-1 1 0 0,1 0 0 0 0,-1 1-1 0 0,0 0 1 0 0,1-1-1 0 0,-1 1 1 0 0,0 0 0 0 0,0 0-1 0 0,0 0 1 0 0,0 1 0 0 0,-1-1-1 0 0,1 0 1 0 0,0 1 0 0 0,-1-1-1 0 0,0 1 1 0 0,1-1 0 0 0,-1 1-1 0 0,0 0 1 0 0,-1 0 0 0 0,1 0-40 0 0,4 7 283 0 0,-1 21 1514 0 0,-3-28-1665 0 0,0 0 0 0 0,0 0 0 0 0,-1 0 0 0 0,1 0 0 0 0,0 0 0 0 0,-1 1 1 0 0,0-1-1 0 0,0 0 0 0 0,0 0 0 0 0,0 0 0 0 0,0 0 0 0 0,-1 0 0 0 0,1 0 0 0 0,-1 0 0 0 0,0 0 0 0 0,0 0 0 0 0,0 0 0 0 0,0 0 0 0 0,-1 0 0 0 0,1 0 0 0 0,-1-1 0 0 0,0 1 0 0 0,0 0 0 0 0,1-1 0 0 0,-3 2-132 0 0,0 21 473 0 0,7-12-346 0 0,12 3-36 0 0,-13-15-195 0 0,0 0-1 0 0,0 0 0 0 0,0 0 1 0 0,-1-1-1 0 0,1 1 1 0 0,0-1-1 0 0,0 1 1 0 0,0-1-1 0 0,0 0 1 0 0,0 0-1 0 0,0 0 1 0 0,0 0-1 0 0,0 0 1 0 0,0 0-1 0 0,0 0 1 0 0,0-1-1 0 0,0 1 1 0 0,0-1-1 0 0,0 0 1 0 0,0 1-1 0 0,0-1 1 0 0,-1 0-1 0 0,1 0 1 0 0,0 0-1 0 0,-1 0 0 0 0,1 0 1 0 0,0-1-1 0 0,-1 1 1 0 0,0 0-1 0 0,1-1 1 0 0,-1 1-1 0 0,0-1 1 0 0,1 0 104 0 0,2-21-5736 0 0,13 9 1023 0 0</inkml:trace>
  <inkml:trace contextRef="#ctx0" brushRef="#br0" timeOffset="2">533 538 10392 0 0,'-8'-35'1042'0'0,"-8"-7"-823"0"0,4 31 2073 0 0,13 10-1465 0 0,-1 1-186 0 0,0 0-86 0 0,4-2 1287 0 0,0 31-1813 0 0,-5 7-103 0 0,12-10-4870 0 0,-7-12-565 0 0</inkml:trace>
  <inkml:trace contextRef="#ctx0" brushRef="#br0" timeOffset="3">763 615 9584 0 0,'0'0'216'0'0,"0"0"32"0"0,0 0 12 0 0,0 0 57 0 0,0 0 178 0 0,0 0 75 0 0,0 0 20 0 0,0 0-18 0 0,0 0-84 0 0,9-17 2001 0 0,10 3-2045 0 0,-14 14-397 0 0,-4-1-21 0 0,-1 0 0 0 0,0 0 0 0 0,0 0 0 0 0,1 1 1 0 0,-1-1-1 0 0,0 0 0 0 0,0 0 0 0 0,0 0 1 0 0,0 0-1 0 0,0 0 0 0 0,-1 1 0 0 0,1-1 1 0 0,0 0-1 0 0,0 0 0 0 0,0 0 0 0 0,-1 0 1 0 0,1 1-1 0 0,0-1 0 0 0,-1 0 0 0 0,1 0 0 0 0,-1 1 1 0 0,1-1-1 0 0,-1 0 0 0 0,1 1 0 0 0,-1-1 1 0 0,1 0-1 0 0,-1 1 0 0 0,0-1 0 0 0,1 1 1 0 0,-1-1-1 0 0,0 1 0 0 0,0-1 0 0 0,1 1 1 0 0,-1 0-1 0 0,0-1 0 0 0,0 1 0 0 0,1 0 0 0 0,-1 0 1 0 0,0-1-1 0 0,0 1 0 0 0,0 0 0 0 0,0 0 1 0 0,0 0-1 0 0,0 0-26 0 0,-1-1 117 0 0,2 0 11 0 0,16-3 768 0 0,7 5-389 0 0,-44 14-352 0 0,17-14-123 0 0,-16 15 242 0 0,2 30-104 0 0,19-11-78 0 0,-33 39 166 0 0,10-23-103 0 0,11-19-72 0 0,9-28-70 0 0,1 0 1 0 0,-1 0 0 0 0,0-1 0 0 0,0 1-1 0 0,0-1 1 0 0,-1 1 0 0 0,1-1-1 0 0,-1 0 1 0 0,0 0 0 0 0,0 0-1 0 0,0-1 1 0 0,0 1 0 0 0,0-1 0 0 0,-1 1-1 0 0,1-1 1 0 0,-4 1-14 0 0,-11 11 127 0 0,-4 3 64 0 0,22-17-185 0 0,0 0 0 0 0,1 0 1 0 0,-1 0-1 0 0,0 0 0 0 0,1 0 0 0 0,-1 0 0 0 0,0 0 1 0 0,0 0-1 0 0,1 0 0 0 0,-1 0 0 0 0,0 0 0 0 0,0 0 1 0 0,1 1-1 0 0,-1-1 0 0 0,0 0 0 0 0,0 0 0 0 0,1 0 1 0 0,-1 0-1 0 0,0 1 0 0 0,0-1 0 0 0,0 0 0 0 0,1 0 1 0 0,-1 1-1 0 0,0-1 0 0 0,0 0 0 0 0,0 0 0 0 0,0 1 1 0 0,0-1-1 0 0,0 0 0 0 0,1 0 0 0 0,-1 1 0 0 0,0-1 1 0 0,0 0-1 0 0,0 1 0 0 0,0-1 0 0 0,0 0 0 0 0,0 0 1 0 0,0 1-1 0 0,0-1 0 0 0,0 0 0 0 0,0 1 0 0 0,0-1 1 0 0,0 0-1 0 0,-1 0 0 0 0,1 1 0 0 0,0-1 0 0 0,0 0 1 0 0,0 1-1 0 0,0-1 0 0 0,0 0 0 0 0,-1 0 0 0 0,1 0 1 0 0,0 1-1 0 0,0-1 0 0 0,0 0 0 0 0,-1 0 0 0 0,1 1 1 0 0,0-1-1 0 0,0 0 0 0 0,-1 0 0 0 0,1 0 0 0 0,0 0 1 0 0,0 0-1 0 0,-1 0 0 0 0,1 1 0 0 0,0-1 0 0 0,0 0 1 0 0,-1 0-7 0 0,1 0-21 0 0,2 0 31 0 0,-1-1 0 0 0,0 1 0 0 0,1-1-1 0 0,-1 1 1 0 0,0-1 0 0 0,1 0-1 0 0,-1 1 1 0 0,0-1 0 0 0,0 0 0 0 0,0 0-1 0 0,0 0 1 0 0,0 0 0 0 0,0 0 0 0 0,0 0-1 0 0,0 0 1 0 0,0 0 0 0 0,0 0-1 0 0,0 0 1 0 0,-1-1 0 0 0,1 1 0 0 0,0 0-1 0 0,-1-1 1 0 0,1 1 0 0 0,-1 0 0 0 0,0-1-1 0 0,1 1 1 0 0,-1 0 0 0 0,0-1-1 0 0,0 1 1 0 0,0-1 0 0 0,0 1 0 0 0,0-1-1 0 0,0 1 1 0 0,-1-2-10 0 0,-1-1 13 0 0,2 4-12 0 0,0-1 0 0 0,-1 1 1 0 0,1-1-1 0 0,-1 0 0 0 0,1 1 1 0 0,0-1-1 0 0,0 0 1 0 0,-1 1-1 0 0,1-1 0 0 0,0 0 1 0 0,0 1-1 0 0,0-1 1 0 0,-1 0-1 0 0,1 0 0 0 0,0 1 1 0 0,0-1-1 0 0,0 0 0 0 0,0 1 1 0 0,1-1-1 0 0,-1 0 1 0 0,0 0-1 0 0,0 1 0 0 0,0-1 1 0 0,1 0-1 0 0,-1 1 1 0 0,0-1-1 0 0,0 0 0 0 0,1 1 1 0 0,-1-1-1 0 0,1 1 1 0 0,-1-1-1 0 0,1 1 0 0 0,-1-1 1 0 0,1 0-1 0 0,-1 1 0 0 0,1 0 1 0 0,-1-1-1 0 0,1 1 1 0 0,0-1-2 0 0,81-53-286 0 0,74-85-939 0 0,-53 65 56 0 0,-104 74 1166 0 0,1 0 0 0 0,-1 0 0 0 0,1 0 1 0 0,-1 0-1 0 0,1 0 0 0 0,0 0 0 0 0,-1 0 1 0 0,1-1-1 0 0,-1 1 0 0 0,1 0 0 0 0,0 0 1 0 0,-1 0-1 0 0,1-1 0 0 0,-1 1 0 0 0,1 0 0 0 0,0 0 1 0 0,-1-1-1 0 0,1 1 0 0 0,0 0 0 0 0,-1-1 1 0 0,1 1-1 0 0,0 0 0 0 0,0-1 0 0 0,-1 1 1 0 0,1 0-1 0 0,0-1 0 0 0,0 1 0 0 0,0-1 0 0 0,0 1 1 0 0,-1 0-1 0 0,1-1 0 0 0,0 1 0 0 0,0-1 1 0 0,0 1-1 0 0,0-1 0 0 0,0 1 0 0 0,0-1 1 0 0,0 1-1 0 0,0 0 0 0 0,0-1 0 0 0,0 1 0 0 0,1-1 1 0 0,-1 1-1 0 0,0-1 0 0 0,0 1 0 0 0,0 0 1 0 0,0-1-1 0 0,1 1 0 0 0,-1 0 0 0 0,0-1 1 0 0,0 1-1 0 0,1-1 3 0 0,-5 9-54 0 0,-20 18 76 0 0,19-19 0 0 0,0-1 0 0 0,0 1 0 0 0,-1-1 1 0 0,0 0-1 0 0,0-1 0 0 0,0 1 0 0 0,-1-1 1 0 0,0-1-1 0 0,0 1 0 0 0,0-1 0 0 0,0 0 1 0 0,-1-1-1 0 0,1 1 0 0 0,-4-1-22 0 0,-47 28 63 0 0,35-2 99 0 0,13-21-130 0 0,10-8-28 0 0,-1 0 0 0 0,1 1 0 0 0,-1-1 0 0 0,1 0 0 0 0,0 0 0 0 0,-1 0 0 0 0,1 1-1 0 0,-1-1 1 0 0,1 0 0 0 0,-1 1 0 0 0,1-1 0 0 0,0 0 0 0 0,-1 1 0 0 0,1-1 0 0 0,0 0 0 0 0,-1 1 0 0 0,1-1 0 0 0,0 1 0 0 0,-1-1 0 0 0,1 1 0 0 0,0-1 0 0 0,0 1 0 0 0,0-1 0 0 0,-1 1 0 0 0,1-1 0 0 0,0 1 0 0 0,0-1 0 0 0,0 1 0 0 0,0-1 0 0 0,0 1 0 0 0,0-1 0 0 0,0 1 0 0 0,0-1 0 0 0,0 1 0 0 0,0-1 0 0 0,0 1 0 0 0,1-1 0 0 0,-1 1 0 0 0,0-1 0 0 0,0 1 0 0 0,0-1 0 0 0,1 1 0 0 0,-1-1 0 0 0,0 0 0 0 0,0 1 0 0 0,1-1 0 0 0,-1 1 0 0 0,0-1 0 0 0,1 0 0 0 0,-1 1 0 0 0,1-1 0 0 0,-1 0 0 0 0,0 1-1 0 0,1-1 1 0 0,-1 0 0 0 0,1 0 0 0 0,-1 1 0 0 0,1-1 0 0 0,-1 0-4 0 0,7 5 59 0 0,0-1-1 0 0,0 0 1 0 0,0 0-1 0 0,0-1 1 0 0,0 0-1 0 0,1 0 1 0 0,0 0-1 0 0,-1-1 1 0 0,1 0-1 0 0,1-1-58 0 0,-6 0 15 0 0,278 65-1131 0 0,-261-64-724 0 0,0-1-4467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14912 0 0,'0'0'340'0'0,"0"0"50"0"0,0 0 24 0 0,0 0-54 0 0,8 0-198 0 0,128 14 2146 0 0,50-2-1539 0 0,-75-6-953 0 0,-78-4-1375 0 0,-16-1-2331 0 0,5 1-2140 0 0</inkml:trace>
  <inkml:trace contextRef="#ctx0" brushRef="#br0" timeOffset="1">35 1143 6992 0 0,'0'0'157'0'0,"7"-12"380"0"0,-3-30 1850 0 0,-1 34-1044 0 0,-8 0-415 0 0,-10 3-484 0 0,14 4-427 0 0,1 1 0 0 0,0-1 0 0 0,0 1 0 0 0,0 0 0 0 0,0-1 0 0 0,0 1 0 0 0,0-1 0 0 0,0 1 0 0 0,0-1 0 0 0,0 1 0 0 0,0-1 0 0 0,0 1 0 0 0,0 0 1 0 0,0-1-1 0 0,0 1 0 0 0,1-1 0 0 0,-1 1 0 0 0,0 0 0 0 0,0-1 0 0 0,0 1 0 0 0,0-1 0 0 0,1 1 0 0 0,-1 0 0 0 0,0-1 0 0 0,1 1 0 0 0,-1 0 0 0 0,0-1 0 0 0,0 1 0 0 0,1 0 1 0 0,-1 0-1 0 0,1-1 0 0 0,-1 1 0 0 0,0 0 0 0 0,1 0 0 0 0,-1 0 0 0 0,1-1 0 0 0,-1 1 0 0 0,0 0 0 0 0,1 0 0 0 0,-1 0 0 0 0,1 0 0 0 0,-1 0 0 0 0,0 0 0 0 0,1 0 1 0 0,-1 0-1 0 0,1 0-17 0 0,-1 0 11 0 0,78-32 2085 0 0,-75 31-2013 0 0,-1 1 0 0 0,1 0 0 0 0,0-1 0 0 0,0 1 0 0 0,-1 0 0 0 0,1 0 0 0 0,0 1 0 0 0,0-1 0 0 0,0 1 0 0 0,-1-1 0 0 0,1 1 0 0 0,0 0 0 0 0,-1 0 0 0 0,1 0 0 0 0,-1 0 0 0 0,1 0 0 0 0,-1 1 0 0 0,0-1 0 0 0,1 1 0 0 0,-1 0 0 0 0,0-1-83 0 0,1 4 40 0 0,-1 1-1 0 0,0-1 0 0 0,0 0 0 0 0,0 1 0 0 0,-1-1 0 0 0,0 1 0 0 0,0-1 0 0 0,0 1 0 0 0,0-1 0 0 0,-1 1 0 0 0,0 3-39 0 0,0 0 34 0 0,-12 88-287 0 0,17-48 501 0 0,-22 17-120 0 0,17-65-115 0 0,0 0 1 0 0,0 0-1 0 0,0 0 0 0 0,0 0 0 0 0,1 0 0 0 0,-1-1 1 0 0,0 1-1 0 0,0 0 0 0 0,1 0 0 0 0,-1 0 1 0 0,1 0-1 0 0,-1-1 0 0 0,0 1 0 0 0,1 0 1 0 0,0 0-1 0 0,-1-1 0 0 0,1 1 0 0 0,-1 0 0 0 0,1-1 1 0 0,0 1-1 0 0,-1-1 0 0 0,1 1 0 0 0,0 0 1 0 0,0-1-1 0 0,-1 0 0 0 0,1 1 0 0 0,0-1 1 0 0,0 0-1 0 0,0 1 0 0 0,0-1 0 0 0,0 0 0 0 0,0 0 1 0 0,-1 1-1 0 0,1-1 0 0 0,0 0 0 0 0,0 0 1 0 0,0 0-1 0 0,0 0 0 0 0,0-1 0 0 0,0 1 0 0 0,0 0 1 0 0,-1 0-1 0 0,1 0 0 0 0,0-1 0 0 0,0 1 1 0 0,0 0-1 0 0,0-1 0 0 0,-1 1 0 0 0,1-1 1 0 0,0 1-1 0 0,0-1-13 0 0,41-28 826 0 0,23-44 296 0 0,-47 43-759 0 0,-1 0 0 0 0,-1-1 0 0 0,-2-1 1 0 0,-1 0-1 0 0,-2-1 0 0 0,-1-1 0 0 0,1-9-363 0 0,3 0 256 0 0,-14 42-247 0 0,0 0 0 0 0,0 1 0 0 0,0-1-1 0 0,0 0 1 0 0,0 1 0 0 0,0-1 0 0 0,0 0 0 0 0,0 1-1 0 0,0-1 1 0 0,0 0 0 0 0,1 1 0 0 0,-1-1 0 0 0,0 0-1 0 0,1 1 1 0 0,-1-1 0 0 0,0 1 0 0 0,1-1 0 0 0,-1 0-1 0 0,0 1 1 0 0,1-1 0 0 0,-1 1 0 0 0,1-1 0 0 0,-1 1-1 0 0,1 0 1 0 0,0-1 0 0 0,-1 1 0 0 0,1-1 0 0 0,-1 1 0 0 0,1 0-1 0 0,0 0 1 0 0,-1-1 0 0 0,1 1 0 0 0,0 0 0 0 0,-1 0-1 0 0,1 0 1 0 0,0 0 0 0 0,-1 0 0 0 0,1 0 0 0 0,0 0-1 0 0,-1 0 1 0 0,1 0-9 0 0,13-8 225 0 0,-14 3-381 0 0,1 5-63 0 0,5 2 128 0 0,114 24 91 0 0,-17-28-24 0 0,-68-3-242 0 0,81-14-2513 0 0,-99 16 1406 0 0,5 0-17 0 0</inkml:trace>
  <inkml:trace contextRef="#ctx0" brushRef="#br0" timeOffset="2">804 60 10080 0 0,'28'-10'722'0'0,"-14"10"-459"0"0,-2 2-200 0 0,12-2 219 0 0,9-8 693 0 0,-1 0-315 0 0,52-3 847 0 0,29 0-1153 0 0,19-3 329 0 0,-81 16 227 0 0,-22 10-280 0 0,-20 8-472 0 0,0 28 13 0 0,-1-1 25 0 0,-17 13-40 0 0,9-53-146 0 0,-1 0 0 0 0,-1 0 0 0 0,1 0 0 0 0,-1 0 0 0 0,0 0-1 0 0,0 0 1 0 0,-1-1 0 0 0,0 1 0 0 0,0-1 0 0 0,-1 0 0 0 0,0 0 0 0 0,0 0 0 0 0,-4 4-10 0 0,-11 20 42 0 0,-4 8-8 0 0,14-25-15 0 0,1 0 1 0 0,1 1-1 0 0,0-1 0 0 0,1 1 0 0 0,0 0 0 0 0,1 1 0 0 0,-1 7-19 0 0,-44 159 208 0 0,28-56-8 0 0,7-7-19 0 0,-3 184 182 0 0,19-180 159 0 0,-13-57 685 0 0,10-62-1116 0 0,0 0-1 0 0,-1 0 1 0 0,1 0-1 0 0,-1-1 1 0 0,1 1 0 0 0,-1-1-1 0 0,0 0 1 0 0,0 1-1 0 0,0-1 1 0 0,0 0-1 0 0,0-1 1 0 0,0 1 0 0 0,-1 0-1 0 0,1-1 1 0 0,-1 0-1 0 0,1 0 1 0 0,-1 0 0 0 0,1 0-1 0 0,-1-1 1 0 0,1 1-1 0 0,-1-1 1 0 0,-1 0-91 0 0,-84-7 456 0 0,81 6-416 0 0,-75-21 100 0 0,13 8-213 0 0,-11-3-740 0 0,28 5-2569 0 0,37 9 2006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964 164 10064 0 0,'27'-10'726'0'0,"13"2"-164"0"0,-39 8-344 0 0,1-1 46 0 0,6 0 22 0 0,-6 1 2 0 0,-2 0 37 0 0,0 0 156 0 0,0 0 67 0 0,2 0 18 0 0,-2 1 2510 0 0,-47 3-2253 0 0,-73 1-227 0 0,-164-19-324 0 0,-1-15 336 0 0,145 12 106 0 0,88 12 223 0 0,65 34-788 0 0,58 35-2 0 0,-19-34 98 0 0,45 39-53 0 0,202 92-40 0 0,-195-97 16 0 0,-91-58-166 0 0,-1 1 0 0 0,0 1 0 0 0,-1 0-1 0 0,0 1 1 0 0,0 0 0 0 0,-1 0 0 0 0,0 1 0 0 0,0 1-1 0 0,6 9-1 0 0,-13-14 23 0 0,0-1 0 0 0,-1 0 0 0 0,0 1-1 0 0,0-1 1 0 0,-1 1 0 0 0,1-1 0 0 0,-1 1-1 0 0,-1 0 1 0 0,1-1 0 0 0,-1 1 0 0 0,0 0 0 0 0,0 0-1 0 0,0 0 1 0 0,-1-1 0 0 0,0 1 0 0 0,0 0-1 0 0,0-1 1 0 0,-1 1 0 0 0,0-1 0 0 0,0 1-1 0 0,0-1 1 0 0,-1 0 0 0 0,0 0 0 0 0,0 0 0 0 0,0 0-1 0 0,-2 2-22 0 0,-140 162 574 0 0,-79 49-160 0 0,44-43-618 0 0,66-66 204 0 0,13-34 64 0 0,24-20 152 0 0,68-49-200 0 0,3-2-33 0 0,5-3-68 0 0,16 9-261 0 0,98-19 216 0 0,-79 3 116 0 0,100-21 14 0 0,64-8-256 0 0,42 7 440 0 0,-82 17 344 0 0,-51 14-705 0 0,70 18 42 0 0,-139-17-741 0 0,44-1-5694 0 0,-70-6-407 0 0</inkml:trace>
  <inkml:trace contextRef="#ctx0" brushRef="#br0" timeOffset="1">1656 849 14368 0 0,'0'0'330'0'0,"-20"10"916"0"0,16-4-1110 0 0,0-1 1 0 0,0 1-1 0 0,1 0 1 0 0,-1 0 0 0 0,1 1-1 0 0,1-1 1 0 0,0 1-1 0 0,-1-1 1 0 0,2 1 0 0 0,-1 0-1 0 0,1 0 1 0 0,0 0-1 0 0,0 2-136 0 0,-2 28 336 0 0,5-22-260 0 0,-1-14-12 0 0,-1-1 24 0 0,0 0-12 0 0,0 0-4 0 0,0 0 31 0 0,0 0 128 0 0,12-16 627 0 0,108-337 574 0 0,-46 129-1048 0 0,-21 103-152 0 0,-25 88 248 0 0,-28 32-475 0 0,1 1 0 0 0,-1 0 0 0 0,1-1 0 0 0,-1 1 1 0 0,1 0-1 0 0,-1 0 0 0 0,1-1 0 0 0,-1 1 0 0 0,1 0 0 0 0,-1 0 0 0 0,1 0 0 0 0,-1 0 0 0 0,1 0 0 0 0,-1 0 0 0 0,1 0 0 0 0,-1 0 0 0 0,1 0 0 0 0,-1 0 0 0 0,1 0 0 0 0,0 0 0 0 0,-1 0 0 0 0,1 0 0 0 0,-1 0 0 0 0,1 0 0 0 0,-1 1 0 0 0,1-1 0 0 0,-1 0 0 0 0,1 0 0 0 0,-1 1 0 0 0,0-1 0 0 0,1 0 1 0 0,-1 1-1 0 0,1-1 0 0 0,-1 0 0 0 0,0 1 0 0 0,1-1 0 0 0,-1 1 0 0 0,0-1 0 0 0,1 1 0 0 0,-1-1 0 0 0,0 1 0 0 0,0-1 0 0 0,1 1 0 0 0,-1-1 0 0 0,0 1 0 0 0,0-1 0 0 0,0 1 0 0 0,0-1 0 0 0,0 1 0 0 0,0-1 0 0 0,0 1-5 0 0,12 29 59 0 0,2 36 87 0 0,5 49 34 0 0,4 68-14 0 0,25 61 106 0 0,-45-221-381 0 0,-5-23-75 0 0,1 0 1 0 0,0 1-1 0 0,-1-1 1 0 0,1 0-1 0 0,0 0 1 0 0,-1 0-1 0 0,1 0 1 0 0,0 0-1 0 0,-1 0 0 0 0,1-1 1 0 0,0 1-1 0 0,-1 0 1 0 0,1-1-1 0 0,0 1 1 0 0,0-1-1 0 0,-1 1 1 0 0,1-1-1 0 0,0 0 1 0 0,0 1-1 0 0,0-1 0 0 0,0 0 1 0 0,0 0-1 0 0,0 0 1 0 0,0 0-1 0 0,0 0 1 0 0,0 0-1 0 0,0 0 1 0 0,0 0 183 0 0,0 0-384 0 0,-11-8-4155 0 0,-1-2-1113 0 0</inkml:trace>
  <inkml:trace contextRef="#ctx0" brushRef="#br0" timeOffset="2">1678 775 9168 0 0,'-38'-10'569'0'0,"22"8"5686"0"0,31 11-4682 0 0,76 0 324 0 0,22-18-842 0 0,-13-6-821 0 0,-13-8-1958 0 0,-55 13-2021 0 0,-18 6-2009 0 0</inkml:trace>
  <inkml:trace contextRef="#ctx0" brushRef="#br0" timeOffset="3">2131 796 10944 0 0,'2'14'832'0'0,"-1"-1"-156"0"0,0 0 0 0 0,1 0 0 0 0,0-1 0 0 0,1 1 0 0 0,0-1 0 0 0,1 0-1 0 0,1 0 1 0 0,1 2-676 0 0,35 62 4122 0 0,-22-58-4048 0 0,-18-17-206 0 0,-1-1-141 0 0,10-5-2967 0 0,-7-1 2025 0 0</inkml:trace>
  <inkml:trace contextRef="#ctx0" brushRef="#br0" timeOffset="4">2221 591 16064 0 0,'-10'-11'1619'0'0,"10"11"-1591"0"0,0 0-1 0 0,0 1 0 0 0,-1-1 0 0 0,1 0 0 0 0,0 0 0 0 0,0 0 0 0 0,0 0 0 0 0,0 1 0 0 0,0-1 0 0 0,0 0 0 0 0,0 0 0 0 0,-1 0 0 0 0,1 0 0 0 0,0 1 0 0 0,0-1 0 0 0,0 0 0 0 0,0 0 0 0 0,-1 0 0 0 0,1 0 0 0 0,0 0 1 0 0,0 0-1 0 0,0 0 0 0 0,-1 0 0 0 0,1 0 0 0 0,0 1 0 0 0,0-1 0 0 0,0 0 0 0 0,-1 0 0 0 0,1 0 0 0 0,0 0 0 0 0,0 0 0 0 0,0 0 0 0 0,-1 0 0 0 0,1 0 0 0 0,0-1 0 0 0,0 1 0 0 0,0 0 0 0 0,-1 0 0 0 0,1 0 0 0 0,0 0 1 0 0,0 0-1 0 0,0 0 0 0 0,-1 0 0 0 0,1 0 0 0 0,0 0 0 0 0,0-1 0 0 0,0 1 0 0 0,0 0 0 0 0,0 0 0 0 0,-1 0 0 0 0,1 0 0 0 0,0 0 0 0 0,0-1 0 0 0,0 1 0 0 0,0 0 0 0 0,0 0 0 0 0,0 0 0 0 0,0-1 0 0 0,0 1-27 0 0,6 31-526 0 0,0-18-4014 0 0,-5-11 3683 0 0,2 6-4891 0 0</inkml:trace>
  <inkml:trace contextRef="#ctx0" brushRef="#br0" timeOffset="5">2393 704 10448 0 0,'-7'15'716'0'0,"0"78"1622"0"0,-2 27 1831 0 0,0-38-2214 0 0,9-82-1936 0 0,1-1-1 0 0,-1 1 0 0 0,0 0 1 0 0,1 0-1 0 0,-1 0 1 0 0,0 0-1 0 0,1 0 1 0 0,-1 0-1 0 0,0 0 1 0 0,1 0-1 0 0,-1 0 1 0 0,0-1-1 0 0,1 1 1 0 0,-1 1-1 0 0,0-1 0 0 0,1 0 1 0 0,-1 0-1 0 0,0 0 1 0 0,1 0-1 0 0,-1 0 1 0 0,0 0-1 0 0,1 0 1 0 0,-1 0-1 0 0,0 1 1 0 0,1-1-1 0 0,-1 0 1 0 0,0 0-1 0 0,1 0 0 0 0,-1 1 1 0 0,0-1-1 0 0,0 0 1 0 0,1 0-1 0 0,-1 1 1 0 0,0-1-1 0 0,0 0 1 0 0,0 0-1 0 0,1 1 1 0 0,-1-1-1 0 0,0 0 0 0 0,0 1 1 0 0,0-1-1 0 0,0 0 1 0 0,0 1-1 0 0,0-1 1 0 0,1 0-1 0 0,-1 1 1 0 0,0-1-1 0 0,0 0 1 0 0,0 1-1 0 0,0-1 1 0 0,0 1-1 0 0,0-1-18 0 0,26-31-154 0 0,-23 28 184 0 0,55-81-1295 0 0,60-65-1170 0 0,-92 121 2450 0 0,-26 27 114 0 0,0 1 20 0 0,0 0 26 0 0,0 0 94 0 0,-1 12 950 0 0,-55 54 102 0 0,19-30-974 0 0,27-28-310 0 0,1 0 1 0 0,0 1-1 0 0,1 0 1 0 0,0 0-1 0 0,0 1 1 0 0,1 0-1 0 0,1 1 1 0 0,-1-1-1 0 0,-1 6-37 0 0,9-13 12 0 0,-1 0-1 0 0,1-1 0 0 0,0 1 0 0 0,0-1 0 0 0,0 0 0 0 0,0 1 0 0 0,0-1 0 0 0,1 0 1 0 0,-1 1-1 0 0,1-1 0 0 0,0 0 0 0 0,-1 0 0 0 0,1 0 0 0 0,0-1 0 0 0,0 1 1 0 0,0 0-1 0 0,0-1 0 0 0,1 1 0 0 0,-1-1 0 0 0,0 0 0 0 0,1 0 0 0 0,-1 0 1 0 0,1 0-1 0 0,-1 0 0 0 0,1 0 0 0 0,-1 0 0 0 0,1-1 0 0 0,-1 0 0 0 0,1 1 1 0 0,0-1-1 0 0,1 0-11 0 0,167 12 880 0 0,-139-9-745 0 0,0 0-4797 0 0,-32-3-1784 0 0</inkml:trace>
  <inkml:trace contextRef="#ctx0" brushRef="#br0" timeOffset="6">1775 111 9472 0 0,'0'0'216'0'0,"0"0"32"0"0,0 0 9 0 0,0-1-38 0 0,-12-17 55 0 0,5 1 937 0 0,-48-13 2724 0 0,7 14-3177 0 0,-63-5-677 0 0,68 13 119 0 0,41 8-109 0 0,-15 6 804 0 0,3 8-1143 0 0,10 1 230 0 0,-16 68 378 0 0,7 18-64 0 0,3-18-212 0 0,-2 26 140 0 0,-7 14 108 0 0,16-25-60 0 0,3 101 43 0 0,-33-26-119 0 0,11-100 101 0 0,-1-2-54 0 0,10 1 362 0 0,12-49-277 0 0,4-21-299 0 0,0 0 0 0 0,-1 0-1 0 0,1 0 1 0 0,0 0 0 0 0,0-1-1 0 0,0 1 1 0 0,0-1 0 0 0,0 0-1 0 0,1 0 1 0 0,-1 0 0 0 0,0 0-1 0 0,0-1 1 0 0,1 1 0 0 0,-1-1-1 0 0,0 0 1 0 0,1 0 0 0 0,-1 0-1 0 0,0-1 1 0 0,1 1 0 0 0,-1-1-1 0 0,0 1 1 0 0,0-1 0 0 0,1 0-1 0 0,1-2-28 0 0,137-26 464 0 0,-71 15-1478 0 0,-55 11-2004 0 0,-15 3-3701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4:4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50 11104 0 0,'-15'-49'1289'0'0,"14"49"-1010"0"0,1 0-11 0 0,-14 1 518 0 0,-47 82 712 0 0,22 20-329 0 0,27-60-783 0 0,-21 152 821 0 0,32-185-911 0 0,3-14 175 0 0,20-51-89 0 0,21-48-508 0 0,21-15-332 0 0,-55 104 414 0 0,0 0-1 0 0,1 1 1 0 0,1 0-1 0 0,0 0 1 0 0,1 1-1 0 0,1 1 0 0 0,2-2 45 0 0,-11 10-18 0 0,-2 1 8 0 0,1 0 0 0 0,-1 0 1 0 0,1 0-1 0 0,0 0 0 0 0,0 0 0 0 0,0 1 1 0 0,0-1-1 0 0,0 1 0 0 0,0 0 1 0 0,0 0-1 0 0,1 0 0 0 0,-1 1 0 0 0,0-1 1 0 0,1 1-1 0 0,-1-1 0 0 0,0 1 0 0 0,4 0 10 0 0,12 15 103 0 0,-18-13-74 0 0,-1 1-1 0 0,1-1 1 0 0,0 0-1 0 0,-1 1 1 0 0,0-1-1 0 0,1 1 1 0 0,-1-1-1 0 0,0 0 1 0 0,0 1-1 0 0,0-1 1 0 0,0 1-1 0 0,-1-1 1 0 0,1 1-1 0 0,-1-1 1 0 0,0 0-1 0 0,1 1 1 0 0,-1-1-1 0 0,0 0 1 0 0,0 0-1 0 0,0 1 1 0 0,-1-1-1 0 0,1 0 1 0 0,-1 0-1 0 0,1 0 1 0 0,-1 0-1 0 0,1-1 1 0 0,-1 1-1 0 0,0 0-28 0 0,-56 42 483 0 0,-100 30-85 0 0,140-59-376 0 0,9 10 184 0 0,9-23-192 0 0,11 9 153 0 0,15 6-73 0 0,0-1 0 0 0,1-2-1 0 0,1 0 1 0 0,1-2 0 0 0,-1-2 0 0 0,13 3-94 0 0,19 8-39 0 0,-2-3-669 0 0,-19-9-3048 0 0,-30-7 2296 0 0,26 6-4922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11:52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210 839 3968 0 0,'0'0'91'0'0,"0"0"11"0"0,-3-7 102 0 0,-17-16-33 0 0,9 18 70 0 0,-23 6 70 0 0,14 3-311 0 0,12-2 0 0 0,-58 22 0 0 0,58-21 0 0 0,-32 8 990 0 0,45 3 702 0 0,0-11-1623 0 0,0 1-1 0 0,0-2 0 0 0,0 1 0 0 0,1-1 0 0 0,-1 1 0 0 0,1-1 0 0 0,-1-1 0 0 0,1 1 0 0 0,0-1 0 0 0,-1 0 1 0 0,1 0-1 0 0,0-1 0 0 0,5 0-68 0 0,71 8 342 0 0,-1 4 1 0 0,39 12-343 0 0,10-10 211 0 0,68 4 309 0 0,-157-14-454 0 0,100 11 428 0 0,75-4-494 0 0,71 3 128 0 0,9 7 212 0 0,139 3 49 0 0,-206-23-366 0 0,163-5 286 0 0,-235-3-278 0 0,127 10 221 0 0,43 1-135 0 0,-82-4-202 0 0,-43 14 173 0 0,48-11 176 0 0,-5 4-200 0 0,-47-11 245 0 0,-18-8-104 0 0,77 18-37 0 0,-105-6-50 0 0,53-4-97 0 0,61 18 90 0 0,-199-10-122 0 0,0-3 1 0 0,56-7 10 0 0,62 1 1 0 0,140-3 331 0 0,297-23-416 0 0,-105-14 222 0 0,24 1-84 0 0,140 2-54 0 0,-116-7-11 0 0,-135 22 22 0 0,-13 0-11 0 0,101-5-183 0 0,-8 15 358 0 0,-79 13-175 0 0,5-2 0 0 0,-42-1 0 0 0,-89-5 0 0 0,159-12 0 0 0,-259 14 176 0 0,182-12 112 0 0,323-5 48 0 0,-488 15-272 0 0,26 0-64 0 0,243-22 0 0 0,-174 20 0 0 0,233-18 0 0 0,-60 16 0 0 0,199 13 72 0 0,-342-4 144 0 0,183-1-216 0 0,-17 16 0 0 0,11-5 0 0 0,146-4-24 0 0,-378-6 13 0 0,31-10 31 0 0,28-4-5 0 0,49-27-15 0 0,49 11 0 0 0,-139 12 0 0 0,107-17 0 0 0,-130 8 0 0 0,266-45 0 0 0,-230 27 96 0 0,303-39-312 0 0,-229 50 280 0 0,-297 33-14 0 0,0 5 1 0 0,0 4 0 0 0,20 6-51 0 0,-88-4-32 0 0,31 1-53 0 0,0 2-1 0 0,-1 4 1 0 0,0 2-1 0 0,-1 3 1 0 0,35 14 85 0 0,-75-21-1189 0 0,-2 1-3683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11:55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4952 0 0,'0'0'108'0'0,"0"0"17"0"0,0 0 11 0 0,1 0-6 0 0,4 2-48 0 0,-4-2 10 0 0,42 21 499 0 0,17-5-195 0 0,2-3 1 0 0,-1-2 0 0 0,3-4-397 0 0,-47-4 58 0 0,226 14 347 0 0,68-12-82 0 0,167-4 741 0 0,172-25 285 0 0,-253 11-634 0 0,229-2-11 0 0,-307 6-411 0 0,304-13 16 0 0,69-6 97 0 0,-36 5-12 0 0,-81 6 65 0 0,62-2-448 0 0,-212 16-11 0 0,-13 0 176 0 0,2-1-96 0 0,102 1-27 0 0,-115 10 18 0 0,20-3 199 0 0,120-5-88 0 0,187-2 508 0 0,-538-1-212 0 0,94-3-246 0 0,135 2 96 0 0,-267 5-265 0 0,5 3 143 0 0,96 0 2 0 0,-233-2-328 0 0,0 1 0 0 0,0 1 0 0 0,0 1 1 0 0,0 1-1 0 0,-1 0 0 0 0,0 2 0 0 0,2 1 120 0 0,-10-1-3910 0 0,-3 6-1330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41:11.87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4638 277 4832 0 0,'-2'0'136'0'0,"-50"-4"87"0"0,-197 4 3047 0 0,109 7-1683 0 0,84-8-1297 0 0,0 3 1 0 0,0 3 0 0 0,-9 3-291 0 0,-56-1 341 0 0,-27 3 216 0 0,-3 7-549 0 0,10-7-74 0 0,-73 15 130 0 0,42-14 205 0 0,-18 3-417 0 0,24-11 71 0 0,107 0 65 0 0,-32 4-52 0 0,41-8 128 0 0,-31 6-80 0 0,23 4-192 0 0,49-8 208 0 0,-9 12 0 0 0,3 1 77 0 0,14-13-13 0 0,-10 32 159 0 0,-10 54-73 0 0,2 15 192 0 0,6-31-330 0 0,-22 179 93 0 0,29-74 156 0 0,5-106 133 0 0,4 0 0 0 0,3-1 0 0 0,9 39-394 0 0,-5-17 264 0 0,-4 96-88 0 0,-19-69-32 0 0,3-24-16 0 0,5-49 128 0 0,5-14-64 0 0,-11 16-206 0 0,7-23 68 0 0,3 8-54 0 0,0-29-10 0 0,-1 2 11 0 0,1 0 0 0 0,0 0-1 0 0,0 0 1 0 0,1 0 0 0 0,-1 0-1 0 0,1 1 1 0 0,0-1 0 0 0,1 0 0 0 0,-1 0-1 0 0,1 0 1 0 0,0 1 0 0 0,1-1 0 0 0,0 2-1 0 0,-1 10 0 0 0,3 2 0 0 0,7 8 0 0 0,0-14 0 0 0,2 14 64 0 0,-7-21-54 0 0,12 5 97 0 0,39-1-86 0 0,14-2 33 0 0,88-9-54 0 0,133-5 0 0 0,-145 9 0 0 0,29-9 0 0 0,-2 1-11 0 0,48 9-224 0 0,9 3 49 0 0,103 3-654 0 0,-90-2-103 0 0,17-3 443 0 0,-144-17 239 0 0,-89 5 261 0 0,-13 1 0 0 0,-10 1 0 0 0,-2-5 0 0 0,5-22 74 0 0,-10 5 65 0 0,0-1 0 0 0,-2 1-1 0 0,0-1 1 0 0,-2 1 0 0 0,-4-6-139 0 0,-2-94 760 0 0,4 80-568 0 0,3 1 0 0 0,2-1 0 0 0,2 0 0 0 0,1 0 0 0 0,6-31-192 0 0,10-90 617 0 0,0-17-608 0 0,-5-18 98 0 0,-5 65-96 0 0,-11 37-11 0 0,-3-13 352 0 0,8 72-368 0 0,3-19 16 0 0,-3-33 78 0 0,5 55 108 0 0,1 1-27 0 0,3-13-143 0 0,-9-16-16 0 0,-5 43 0 0 0,-8 12-787 0 0,-17 15-329 0 0,12 3 540 0 0</inkml:trace>
  <inkml:trace contextRef="#ctx0" brushRef="#br1" timeOffset="3605.287">3475 1318 6304 0 0,'42'1'480'0'0,"-42"-3"-334"0"0,-6-1-116 0 0,6 3 52 0 0,1 0 0 0 0,-1-1 0 0 0,0 1 1 0 0,0 0-1 0 0,1 0 0 0 0,-1 0 0 0 0,0-1 0 0 0,0 1 1 0 0,1 0-1 0 0,-1 0 0 0 0,0-1 0 0 0,0 1 0 0 0,0 0 1 0 0,1 0-1 0 0,-1-1 0 0 0,0 1 0 0 0,0 0 0 0 0,0-1 1 0 0,0 1-1 0 0,0 0 0 0 0,0-1 0 0 0,0 1 0 0 0,0 0 1 0 0,0-1-1 0 0,0 1 0 0 0,0 0 0 0 0,0-1 0 0 0,0 1 1 0 0,0 0-1 0 0,0-1 0 0 0,0 1 0 0 0,0 0 1 0 0,0-1-1 0 0,0 1 0 0 0,0 0 0 0 0,-1-1 0 0 0,1 1 1 0 0,0 0-1 0 0,0 0 0 0 0,0-1 0 0 0,-1 1 0 0 0,1 0 1 0 0,0 0-1 0 0,0-1 0 0 0,-1 1 0 0 0,1 0 0 0 0,0 0-82 0 0,0 0-153 0 0,1 0 331 0 0,-1 0-8 0 0,0 0-22 0 0,5 4 332 0 0,-6-1-446 0 0,1 0 0 0 0,-1 0 0 0 0,1 0 0 0 0,-1 0-1 0 0,0 0 1 0 0,0 0 0 0 0,-1 0 0 0 0,1 0 0 0 0,0-1 0 0 0,-1 1-1 0 0,0-1 1 0 0,1 1 0 0 0,-1-1 0 0 0,0 0 0 0 0,-1 1-1 0 0,1-1 1 0 0,0 0 0 0 0,0 0 0 0 0,-1 0 0 0 0,1-1 0 0 0,-1 1-1 0 0,0-1 1 0 0,1 1 0 0 0,-1-1 0 0 0,0 0 0 0 0,0 0-1 0 0,0 0 1 0 0,0-1 0 0 0,-1 1-34 0 0,2 0 29 0 0,-38 9 267 0 0,-9-16-78 0 0,48 5-199 0 0,0 0 0 0 0,0 0 0 0 0,0 0 0 0 0,0 0 0 0 0,1 0 0 0 0,-1 0 0 0 0,0 0 0 0 0,1 0 0 0 0,-1-1 0 0 0,0 1 0 0 0,1 0-1 0 0,-1 0 1 0 0,1-1 0 0 0,0 1 0 0 0,0 0 0 0 0,-1-1 0 0 0,1 1 0 0 0,0 0 0 0 0,0-1 0 0 0,0 1 0 0 0,0-1 0 0 0,1 1 0 0 0,-1 0 0 0 0,0-1 0 0 0,0 1 0 0 0,1 0-1 0 0,-1 0 1 0 0,1-1 0 0 0,-1 1 0 0 0,1 0 0 0 0,0 0 0 0 0,-1 0 0 0 0,1-1 0 0 0,0 1 0 0 0,0 0 0 0 0,0 0 0 0 0,0 0 0 0 0,0 0 0 0 0,0 1 0 0 0,0-1-19 0 0,6-5 40 0 0,1 2 0 0 0,0-1 0 0 0,0 1 0 0 0,0 1 1 0 0,1-1-1 0 0,-1 1 0 0 0,1 1 0 0 0,0-1 1 0 0,0 2-1 0 0,0-1 0 0 0,0 1 0 0 0,1 0-40 0 0,15 9 66 0 0,-8-1 4 0 0,4 11 106 0 0,-19-13-138 0 0,-1-3-18 0 0,0 1 0 0 0,0-1 0 0 0,0 1 0 0 0,0-1 0 0 0,-1 1 0 0 0,1 0 0 0 0,-1-1 0 0 0,1 1 0 0 0,-1 0 0 0 0,0-1 1 0 0,0 1-1 0 0,0 0 0 0 0,0-1 0 0 0,-1 1 0 0 0,1 0 0 0 0,-1-1 0 0 0,0 1 0 0 0,1-1 0 0 0,-1 1 0 0 0,0-1 1 0 0,-1 1-1 0 0,1-1 0 0 0,0 0 0 0 0,-1 1 0 0 0,1-1 0 0 0,-1 0 0 0 0,1 0 0 0 0,-3 2-20 0 0,-50 46 654 0 0,49-47-624 0 0,1-1 0 0 0,-1 0 0 0 0,1-1 0 0 0,-1 1 1 0 0,0-1-1 0 0,0 1 0 0 0,0-2 0 0 0,0 1 1 0 0,0 0-1 0 0,0-1 0 0 0,0 0 0 0 0,0 0 0 0 0,0 0 1 0 0,1-1-1 0 0,-1 0 0 0 0,0 0 0 0 0,0 0 1 0 0,-3-1-32 0 0,-20-20 65 0 0,27 19-56 0 0,0 0-1 0 0,0 0 0 0 0,1 0 0 0 0,-1 1 0 0 0,1-1 1 0 0,-1 0-1 0 0,1 0 0 0 0,0 0 0 0 0,0 0 0 0 0,0 0 1 0 0,0 0-1 0 0,1 0 0 0 0,-1 0 0 0 0,1 0 0 0 0,0 0 1 0 0,0 0-1 0 0,0 0 0 0 0,0 1 0 0 0,0-1 0 0 0,2-2-7 0 0,21-32 160 0 0,-18 31-167 0 0,1 1-1 0 0,-1 0 0 0 0,1 0 1 0 0,0 1-1 0 0,0 0 0 0 0,0 0 0 0 0,1 0 1 0 0,0 1-1 0 0,6-2 8 0 0,-12 5-8 0 0,1-1 0 0 0,0 1 1 0 0,0-1-1 0 0,0 1 0 0 0,0 0 0 0 0,0 0 0 0 0,-1 0 0 0 0,1 0 1 0 0,0 0-1 0 0,0 1 0 0 0,0 0 0 0 0,0-1 0 0 0,-1 1 1 0 0,1 0-1 0 0,0 0 0 0 0,-1 0 0 0 0,1 1 0 0 0,-1-1 1 0 0,1 1-1 0 0,-1-1 0 0 0,1 1 0 0 0,-1 0 0 0 0,0 0 1 0 0,0 0-1 0 0,0 0 0 0 0,0 0 0 0 0,0 1 0 0 0,-1-1 1 0 0,1 1 6 0 0,2 2-3 0 0,-1 0 0 0 0,0 0 0 0 0,0 1-1 0 0,0-1 1 0 0,-1 1 0 0 0,0-1 0 0 0,0 1-1 0 0,0 0 1 0 0,-1-1 0 0 0,0 1 0 0 0,0 0-1 0 0,0 0 1 0 0,-1 0 0 0 0,1 0 0 0 0,-2 0-1 0 0,1 0 1 0 0,-1 0 0 0 0,0 0-1 0 0,0 0 1 0 0,-1 2 4 0 0,0-2 26 0 0,-1-2 1 0 0,0 1-1 0 0,0 0 0 0 0,0 0 1 0 0,0-1-1 0 0,-1 0 0 0 0,1 0 0 0 0,-1 0 1 0 0,0 0-1 0 0,-1 0 0 0 0,1-1 1 0 0,-1 0-1 0 0,1 0 0 0 0,-1 0 0 0 0,0 0 1 0 0,0-1-1 0 0,0 0 0 0 0,0 0 1 0 0,-1 0-1 0 0,1-1 0 0 0,0 1 0 0 0,-1-1 1 0 0,1-1-1 0 0,-1 1 0 0 0,0-1 1 0 0,1 0-1 0 0,-1 0 0 0 0,1-1 0 0 0,-1 1 1 0 0,1-1-1 0 0,-1 0 0 0 0,1-1 1 0 0,0 1-1 0 0,-1-1 0 0 0,-2-2-26 0 0,5 2 19 0 0,1 1 1 0 0,-1-1-1 0 0,0-1 0 0 0,1 1 1 0 0,-1 0-1 0 0,1 0 0 0 0,0-1 1 0 0,0 0-1 0 0,0 1 0 0 0,0-1 1 0 0,0 0-1 0 0,1 0 0 0 0,-1 0 1 0 0,1 0-1 0 0,0 0 0 0 0,-1-1-19 0 0,2-7 46 0 0,0 0 0 0 0,1 0-1 0 0,0 0 1 0 0,0 0-1 0 0,2 0 1 0 0,-1 0-1 0 0,1 0 1 0 0,1 0 0 0 0,0 1-1 0 0,0 0 1 0 0,3-5-46 0 0,-2 7-23 0 0,-1 1 0 0 0,1 0 0 0 0,0 0 1 0 0,0 1-1 0 0,1 0 0 0 0,0 0 0 0 0,0 0 0 0 0,0 0 0 0 0,5-2 23 0 0,16-1 0 0 0,-21 10-35 0 0,-1 1-1 0 0,1 0 1 0 0,-1 1-1 0 0,1-1 0 0 0,-1 1 1 0 0,0 0-1 0 0,0 0 0 0 0,0 1 1 0 0,0 0-1 0 0,-1-1 0 0 0,1 2 1 0 0,-1-1-1 0 0,0 0 1 0 0,0 1-1 0 0,-1 0 0 0 0,0-1 1 0 0,1 2-1 0 0,-2-1 0 0 0,1 0 1 0 0,0 0-1 0 0,-1 1 0 0 0,1 2 36 0 0,16 58 312 0 0,-19-64-308 0 0,0-1 1 0 0,0 1-1 0 0,0 0 1 0 0,0 0-1 0 0,0-1 1 0 0,0 1-1 0 0,-1 0 1 0 0,1-1-1 0 0,0 1 1 0 0,-1 0-1 0 0,0-1 1 0 0,1 1-1 0 0,-1 0 1 0 0,0-1-1 0 0,0 1 1 0 0,0-1-1 0 0,0 0 0 0 0,0 1 1 0 0,0-1-1 0 0,0 0 1 0 0,0 1-1 0 0,0-1 1 0 0,-1 0-1 0 0,1 0 1 0 0,-1 0-1 0 0,1 0 1 0 0,-1 0-1 0 0,1 0 1 0 0,-1-1-1 0 0,1 1 1 0 0,-1 0-1 0 0,0-1 1 0 0,1 1-1 0 0,-1-1 1 0 0,0 0-1 0 0,1 0 1 0 0,-2 1-5 0 0,-48-2 264 0 0,47 0-249 0 0,-1 1 0 0 0,0-1-1 0 0,1-1 1 0 0,-1 1 0 0 0,1-1 0 0 0,0 1 0 0 0,-1-1 0 0 0,1 0 0 0 0,0-1-1 0 0,0 1 1 0 0,0-1 0 0 0,1 0 0 0 0,-1 0 0 0 0,0 0 0 0 0,1 0 0 0 0,0 0 0 0 0,0-1-1 0 0,0 0 1 0 0,0 1 0 0 0,1-1 0 0 0,-1 0 0 0 0,1-1 0 0 0,0 1 0 0 0,0 0 0 0 0,1-1-1 0 0,-2-3-14 0 0,1-4 4 0 0,5-48-232 0 0,-2 57 204 0 0,0 0 0 0 0,0 0 0 0 0,1 0 0 0 0,-1 0 0 0 0,1 0 0 0 0,-1 1 0 0 0,1-1 0 0 0,0 0 0 0 0,0 1 0 0 0,0 0 0 0 0,0-1 0 0 0,1 1 0 0 0,-1 0 0 0 0,0 0 0 0 0,1 0 0 0 0,0 1 0 0 0,-1-1 0 0 0,1 0 0 0 0,0 1 0 0 0,0 0 0 0 0,0 0 0 0 0,0 0 0 0 0,0 0 0 0 0,0 0 0 0 0,0 1 0 0 0,0-1 0 0 0,1 1 0 0 0,-1 0 0 0 0,0 0 0 0 0,0 0 0 0 0,0 0 0 0 0,0 0 0 0 0,0 1 0 0 0,1 0 0 0 0,-1-1 0 0 0,0 1 0 0 0,0 0 0 0 0,0 1 0 0 0,-1-1 0 0 0,1 0 0 0 0,0 1 0 0 0,0-1 0 0 0,0 1 24 0 0,3 4-4 0 0,0 0 0 0 0,0 0 0 0 0,0 0 0 0 0,-1 1 0 0 0,0-1 0 0 0,0 1 0 0 0,-1 1 0 0 0,0-1 0 0 0,0 1 0 0 0,0-1 0 0 0,-1 1 0 0 0,0 1 4 0 0,-3-7 5 0 0,2-1-1 0 0,-1 1 0 0 0,0 0 1 0 0,-1 0-1 0 0,1 0 0 0 0,0 0 1 0 0,0 0-1 0 0,-1 0 0 0 0,1 0 1 0 0,-1 1-1 0 0,0-1 0 0 0,0 0 1 0 0,1 0-1 0 0,-2 0 1 0 0,1 0-1 0 0,0 0 0 0 0,0 1 1 0 0,-1-1-1 0 0,1 0 0 0 0,-1 0 1 0 0,1 0-1 0 0,-1 0 0 0 0,0 0 1 0 0,0 0-1 0 0,0 0 0 0 0,0 0 1 0 0,0-1-1 0 0,0 1 0 0 0,-1 0 1 0 0,1 0-1 0 0,0-1 0 0 0,-1 1 1 0 0,0-1-1 0 0,1 0 0 0 0,-1 1-4 0 0,-1 0 18 0 0,0-1-1 0 0,1 0 0 0 0,-1 1 0 0 0,0-1 0 0 0,0 0 0 0 0,1 0 0 0 0,-1 0 0 0 0,0-1 0 0 0,0 1 0 0 0,0-1 0 0 0,0 0 0 0 0,0 0 0 0 0,0 0 0 0 0,0 0 0 0 0,0 0 0 0 0,0 0 0 0 0,0-1 0 0 0,0 0 0 0 0,0 1 0 0 0,0-1 0 0 0,0 0 0 0 0,1-1 0 0 0,-1 1 0 0 0,0 0 0 0 0,1-1 1 0 0,-1 1-1 0 0,1-1 0 0 0,-1 0 0 0 0,1 0 0 0 0,0 0 0 0 0,0 0 0 0 0,0 0 0 0 0,0-1 0 0 0,0 1 0 0 0,0 0 0 0 0,1-1 0 0 0,-1 0 0 0 0,1 1 0 0 0,-1-1 0 0 0,1 0 0 0 0,0-1-17 0 0,0 0-49 0 0,-1-1 0 0 0,1 1-1 0 0,1-1 1 0 0,-1 1 0 0 0,1-1 0 0 0,0 1 0 0 0,0-1-1 0 0,0 1 1 0 0,0-1 0 0 0,1 1 0 0 0,0-1 0 0 0,0 1-1 0 0,0-1 1 0 0,1 1 0 0 0,-1 0 0 0 0,1 0 0 0 0,0 0-1 0 0,0 0 1 0 0,0 0 0 0 0,1 0 0 0 0,-1 0-1 0 0,3-1 50 0 0,7-6-221 0 0,-10 9 181 0 0,0 0-1 0 0,-1 0 0 0 0,2 0 1 0 0,-1 0-1 0 0,0 0 1 0 0,0 1-1 0 0,1-1 0 0 0,-1 1 1 0 0,1 0-1 0 0,-1-1 0 0 0,1 1 1 0 0,-1 0-1 0 0,1 0 0 0 0,0 1 1 0 0,-1-1-1 0 0,1 1 0 0 0,0-1 1 0 0,0 1-1 0 0,0 0 41 0 0,3-1-55 0 0,27 13-136 0 0,-30-10 206 0 0,-1 0 1 0 0,0 1 0 0 0,1-1 0 0 0,-1 0 0 0 0,0 1 0 0 0,0-1 0 0 0,0 1 0 0 0,0 0 0 0 0,-1 0 0 0 0,1 0 0 0 0,-1 0 0 0 0,0 0 0 0 0,1 0 0 0 0,-2 0 0 0 0,1 0 0 0 0,0 0-1 0 0,0 0 1 0 0,-1 1 0 0 0,0-1 0 0 0,0 0 0 0 0,0 0 0 0 0,0 1 0 0 0,0-1 0 0 0,0 0 0 0 0,-1 0 0 0 0,0 1 0 0 0,0-1 0 0 0,0 0 0 0 0,0 0 0 0 0,0 0 0 0 0,0 0 0 0 0,-1 0-1 0 0,0 0 1 0 0,1-1 0 0 0,-1 1 0 0 0,0 0 0 0 0,0-1 0 0 0,-1 1 0 0 0,1-1 0 0 0,0 0 0 0 0,-1 0 0 0 0,1 0 0 0 0,-2 0-16 0 0,0 1 30 0 0,0-1 0 0 0,0 0-1 0 0,0 0 1 0 0,0 0 0 0 0,-1-1 0 0 0,1 1 0 0 0,-1-1 0 0 0,1 0 0 0 0,-1 0-1 0 0,1-1 1 0 0,-1 1 0 0 0,0-1 0 0 0,1 0 0 0 0,-1 0 0 0 0,0-1 0 0 0,1 0 0 0 0,-1 1-1 0 0,1-1 1 0 0,-1-1 0 0 0,1 1 0 0 0,-1-1 0 0 0,1 0 0 0 0,0 0 0 0 0,0 0-1 0 0,-3-2-29 0 0,5 2-1 0 0,1 0 0 0 0,-1-1-1 0 0,0 1 1 0 0,1-1 0 0 0,0 0-1 0 0,0 1 1 0 0,-1-1 0 0 0,1 0-1 0 0,1 0 1 0 0,-1 0 0 0 0,0 0-1 0 0,1 0 1 0 0,0 0 0 0 0,-1 0-1 0 0,1 0 1 0 0,0 0 0 0 0,0 0-1 0 0,1-1 2 0 0,0-2-17 0 0,1 1 0 0 0,0 0 0 0 0,-1 0 0 0 0,2 0 0 0 0,-1 0 0 0 0,1 0 0 0 0,-1 1 0 0 0,1-1 0 0 0,1 1 0 0 0,-1 0-1 0 0,1 0 1 0 0,-1 0 0 0 0,1 0 0 0 0,0 0 0 0 0,0 1 0 0 0,1 0 0 0 0,-1 0 0 0 0,1 0 0 0 0,0 0 0 0 0,0 1 0 0 0,0 0-1 0 0,1-1 18 0 0,49-10-2150 0 0,-47 15-3083 0 0</inkml:trace>
  <inkml:trace contextRef="#ctx0" brushRef="#br1" timeOffset="4439.818">3525 1702 6992 0 0,'-3'-7'1241'0'0,"3"1"2490"0"0,-1 21-2238 0 0,-8 31-560 0 0,-16 71 597 0 0,5-40-1314 0 0,-29 18 343 0 0,48-94-484 0 0,1-1-6 0 0,0 0-2 0 0,0 0 10 0 0,0 0 3 0 0,-1-1-68 0 0,0 0-1 0 0,-1 0 1 0 0,1 0-1 0 0,0-1 1 0 0,0 1-1 0 0,0 0 0 0 0,0-1 1 0 0,0 1-1 0 0,1-1 1 0 0,-1 1-1 0 0,0-1 1 0 0,1 1-1 0 0,-1-1 0 0 0,1 1 1 0 0,-1-1-1 0 0,1 0 1 0 0,0 1-1 0 0,-1-1 0 0 0,1 1 1 0 0,0-1-1 0 0,0 0 1 0 0,0 1-1 0 0,1-1-11 0 0,4-59-452 0 0,17-40-610 0 0,-12 71 634 0 0,33-54-532 0 0,-39 78 946 0 0,0 0 0 0 0,0 1 0 0 0,0-1 1 0 0,1 1-1 0 0,0 0 0 0 0,0 0 0 0 0,0 0 1 0 0,1 1-1 0 0,-1 0 0 0 0,1 0 0 0 0,0 0 1 0 0,1 1-1 0 0,1-1 14 0 0,-6 3 8 0 0,0 1 1 0 0,0-1-1 0 0,0 1 0 0 0,1-1 0 0 0,-1 1 1 0 0,0 0-1 0 0,0-1 0 0 0,1 1 1 0 0,-1 0-1 0 0,0 1 0 0 0,0-1 1 0 0,0 0-1 0 0,1 1 0 0 0,-1-1 0 0 0,0 1 1 0 0,0 0-1 0 0,0-1 0 0 0,0 1 1 0 0,0 0-1 0 0,0 0 0 0 0,0 1 1 0 0,0-1-1 0 0,0 0 0 0 0,-1 1 1 0 0,1-1-1 0 0,0 1 0 0 0,-1-1 0 0 0,1 1 1 0 0,-1 0-1 0 0,0 0 0 0 0,1-1 1 0 0,-1 1-1 0 0,0 0 0 0 0,0 0 1 0 0,0 0-1 0 0,0 1 0 0 0,-1-1 1 0 0,1 0-1 0 0,0 1-8 0 0,9 17 41 0 0,-1 16 141 0 0,16 67 930 0 0,-18-65-1112 0 0,9 9 200 0 0,-2-19-172 0 0,-13-26-222 0 0,-1-2-92 0 0,0 0-665 0 0,0 0-2670 0 0,0 0-1147 0 0</inkml:trace>
  <inkml:trace contextRef="#ctx0" brushRef="#br1" timeOffset="4720.14">3467 1850 9472 0 0,'0'0'216'0'0,"0"0"32"0"0,0 0 9 0 0,2 0-38 0 0,16-7-101 0 0,41-13 1729 0 0,27 5 118 0 0,-14 8-1651 0 0,-17 4-4344 0 0,-39-1-532 0 0</inkml:trace>
  <inkml:trace contextRef="#ctx0" brushRef="#br0" timeOffset="8398.153">3887 871 6248 0 0,'0'0'133'0'0,"0"0"23"0"0,2-1 15 0 0,16-5 17 0 0,43-12 900 0 0,-60 18-842 0 0,4 4 1428 0 0,-6-3-1654 0 0,-1 0 1 0 0,1 1-1 0 0,0-1 1 0 0,0 0-1 0 0,-1 0 1 0 0,1 0 0 0 0,-1 0-1 0 0,1 0 1 0 0,-1-1-1 0 0,1 1 1 0 0,-1 0-1 0 0,1-1 1 0 0,-1 1-1 0 0,0-1 1 0 0,1 1 0 0 0,-1-1-1 0 0,0 0 1 0 0,1 0-1 0 0,-1 0 1 0 0,0 0-1 0 0,1 0 1 0 0,-1 0-1 0 0,0 0 1 0 0,-1-1-21 0 0,-15-1-73 0 0,17 2 5 0 0,1-7 4 0 0,15-17 64 0 0,15 9 18 0 0,-28 15 41 0 0,1-1 0 0 0,-1 0 0 0 0,1 1 0 0 0,0 0 0 0 0,-1 0 0 0 0,1 0 0 0 0,0 0 0 0 0,-1 0 0 0 0,1 0 0 0 0,0 0 0 0 0,-1 1 0 0 0,1-1-1 0 0,-1 1 1 0 0,1 0 0 0 0,-1 0 0 0 0,1 0 0 0 0,-1 0 0 0 0,1 0 0 0 0,-1 1 0 0 0,0-1 0 0 0,0 1 0 0 0,0 0 0 0 0,0-1 0 0 0,0 1 0 0 0,0 0-59 0 0,-1-1 252 0 0,-5 15 408 0 0,2-11-599 0 0,-1-1 1 0 0,0 0-1 0 0,0 0 1 0 0,0-1-1 0 0,-1 1 1 0 0,1-1-1 0 0,-1 0 1 0 0,0 1 0 0 0,0-2-1 0 0,0 1 1 0 0,0 0-1 0 0,-1-1 1 0 0,1 0-1 0 0,0 0 1 0 0,-1 0-1 0 0,0-1 1 0 0,0 1 0 0 0,1-1-1 0 0,-1 0 1 0 0,0 0-1 0 0,0-1 1 0 0,0 0-1 0 0,0 1 1 0 0,-1-2-62 0 0,4 1-48 0 0,2-1 54 0 0,-1 1 0 0 0,1-1 0 0 0,-1 0 0 0 0,1 1 1 0 0,0-1-1 0 0,-1 0 0 0 0,1 0 0 0 0,0 1 0 0 0,0-1 0 0 0,-1 0 0 0 0,1 0 0 0 0,0 1 0 0 0,0-1 1 0 0,0 0-1 0 0,0 0 0 0 0,0 1 0 0 0,0-1 0 0 0,0 0 0 0 0,0 0 0 0 0,0 0 0 0 0,1 1 1 0 0,-1-1-1 0 0,0 0 0 0 0,0 0 0 0 0,1 1 0 0 0,-1-1 0 0 0,1 0 0 0 0,-1 1 0 0 0,0-1 1 0 0,1 0-1 0 0,-1 1 0 0 0,1-1 0 0 0,-1 1 0 0 0,1-1 0 0 0,0 1 0 0 0,-1-1 0 0 0,1 1 1 0 0,0-1-1 0 0,-1 1 0 0 0,1 0 0 0 0,0-1 0 0 0,-1 1 0 0 0,1 0 0 0 0,0-1 0 0 0,0 1 1 0 0,-1 0-1 0 0,1 0-6 0 0,1-1 12 0 0,68-31 55 0 0,-36 23-175 0 0,-32 8 102 0 0,0 1 1 0 0,-1 0-1 0 0,1-1 1 0 0,0 1 0 0 0,-1 0-1 0 0,1 0 1 0 0,0 0 0 0 0,0 0-1 0 0,-1 1 1 0 0,1-1-1 0 0,0 0 1 0 0,-1 1 0 0 0,1-1-1 0 0,0 1 1 0 0,-1-1 0 0 0,1 1-1 0 0,-1 0 1 0 0,1 0 0 0 0,-1 0-1 0 0,1 0 1 0 0,-1 0-1 0 0,1 0 1 0 0,-1 0 0 0 0,0 0-1 0 0,0 0 1 0 0,0 1 0 0 0,1-1-1 0 0,-1 0 1 0 0,0 1-1 0 0,-1-1 1 0 0,1 1 0 0 0,0 0-1 0 0,0-1 1 0 0,-1 1 0 0 0,1 0 5 0 0,-8 23 34 0 0,3-22-15 0 0,2 0-11 0 0,-2 2 27 0 0,1-1-1 0 0,-1 1 0 0 0,0-1 0 0 0,-1 0 0 0 0,1 0 0 0 0,-1 0 1 0 0,1-1-1 0 0,-1 0 0 0 0,0 0 0 0 0,0 0 0 0 0,-1 0 1 0 0,-1 0-35 0 0,-5 2 47 0 0,-1-1 1 0 0,0-1-1 0 0,0 0 1 0 0,0-1-1 0 0,0 0 1 0 0,0-1-1 0 0,0 0 1 0 0,-1-1-1 0 0,1-1 1 0 0,0 0-1 0 0,-10-2-47 0 0,21 3 4 0 0,0-1 0 0 0,0 1 0 0 0,0-1-1 0 0,0 1 1 0 0,0-1 0 0 0,0 0 0 0 0,0 0 0 0 0,0 0-1 0 0,0 0 1 0 0,0 0 0 0 0,0 0 0 0 0,0-1-1 0 0,1 1 1 0 0,-1 0 0 0 0,0-1 0 0 0,1 0 0 0 0,0 1-1 0 0,-1-1 1 0 0,1 0 0 0 0,0 0 0 0 0,0 0 0 0 0,0 0-1 0 0,0 0 1 0 0,0 0 0 0 0,0 0 0 0 0,0 0-1 0 0,1 0 1 0 0,-1 0 0 0 0,1 0 0 0 0,0 0 0 0 0,-1 0-1 0 0,1-1 1 0 0,0 1 0 0 0,0 0 0 0 0,1 0 0 0 0,-1 0-1 0 0,0-1 1 0 0,1 1 0 0 0,-1 0 0 0 0,1 0 0 0 0,0 0-1 0 0,0 0 1 0 0,-1 0 0 0 0,2-1-4 0 0,55-55-536 0 0,9 17 281 0 0,4 24 109 0 0,-14 20 132 0 0,-52-2 11 0 0,1 0 0 0 0,-1 0-1 0 0,0 1 1 0 0,0 0 0 0 0,0 0 0 0 0,0 0-1 0 0,0 0 1 0 0,-1 0 0 0 0,1 1 0 0 0,-1 0-1 0 0,0 0 1 0 0,1 0 0 0 0,-1 0 0 0 0,0 0-1 0 0,-1 1 1 0 0,1-1 0 0 0,-1 1 0 0 0,1 0 3 0 0,-2-2 42 0 0,0-1 0 0 0,0 1 0 0 0,0-1 1 0 0,0 1-1 0 0,0 0 0 0 0,0 0 1 0 0,0-1-1 0 0,-1 1 0 0 0,1 0 0 0 0,-1 0 1 0 0,1 0-1 0 0,-1 0 0 0 0,0 0 1 0 0,0 0-1 0 0,0 0 0 0 0,0-1 1 0 0,0 1-1 0 0,0 0 0 0 0,0 0 0 0 0,0 0 1 0 0,-1 0-1 0 0,1 0 0 0 0,-1 0 1 0 0,0-1-1 0 0,0 2-42 0 0,-4 2 52 0 0,-1 1 0 0 0,0-1 0 0 0,0-1 0 0 0,0 1 0 0 0,0-1-1 0 0,-1 0 1 0 0,0 0 0 0 0,0-1 0 0 0,0 0 0 0 0,0 0 0 0 0,0-1 0 0 0,-1 0 0 0 0,1 0 0 0 0,-1 0 0 0 0,1-1 0 0 0,-1 0 0 0 0,1-1 0 0 0,-1 0 0 0 0,0 0 0 0 0,-5-1-52 0 0,3 0 19 0 0,0 1 1 0 0,1-2-1 0 0,-1 1 1 0 0,0-2-1 0 0,0 1 1 0 0,1-1-1 0 0,-1-1 1 0 0,1 1-1 0 0,0-2-19 0 0,7 4-7 0 0,0-1-1 0 0,0 1 1 0 0,0-1-1 0 0,0 0 0 0 0,0 1 1 0 0,1-1-1 0 0,-1 0 0 0 0,1 0 1 0 0,-1 0-1 0 0,1 0 0 0 0,0-1 1 0 0,0 1-1 0 0,0 0 1 0 0,0 0-1 0 0,0-1 0 0 0,0 1 1 0 0,1-1-1 0 0,-1 1 0 0 0,1-1 1 0 0,-1 1-1 0 0,1-1 0 0 0,0 1 1 0 0,0-1-1 0 0,0 1 1 0 0,1 0-1 0 0,-1-1 0 0 0,1 1 1 0 0,-1-1-1 0 0,1 1 0 0 0,0-1 1 0 0,0 1-1 0 0,0 0 0 0 0,0 0 1 0 0,0-1-1 0 0,0 1 1 0 0,1 0-1 0 0,-1 0 0 0 0,1 0 1 0 0,-1 0-1 0 0,1 1 0 0 0,0-1 1 0 0,0 0-1 0 0,0 1 0 0 0,2-2 9 0 0,2-1-38 0 0,1 0 0 0 0,0 0 0 0 0,0 0 1 0 0,1 1-1 0 0,-1 0 0 0 0,1 1 0 0 0,-1 0 1 0 0,1 0-1 0 0,0 1 0 0 0,0-1 1 0 0,0 2-1 0 0,0-1 0 0 0,2 1 37 0 0,-2 2-20 0 0,0-1 0 0 0,0 1-1 0 0,-1 1 1 0 0,0-1 0 0 0,1 1 0 0 0,-1 1-1 0 0,0-1 1 0 0,0 1 0 0 0,-1 0 0 0 0,3 3 20 0 0,22 36 288 0 0,-31-42-182 0 0,-11 14 124 0 0,5-11-196 0 0,-1 0 0 0 0,1 0 1 0 0,-1-1-1 0 0,0 0 1 0 0,0 0-1 0 0,0-1 0 0 0,-1 1 1 0 0,1-2-1 0 0,0 1 1 0 0,-1-1-1 0 0,1 0 0 0 0,-1-1 1 0 0,1 1-1 0 0,-1-1 1 0 0,0-1-1 0 0,1 0 1 0 0,-1 0-1 0 0,1 0 0 0 0,0-1 1 0 0,-1 0-1 0 0,-3-2-34 0 0,-5-5 69 0 0,15 8-65 0 0,0 0-1 0 0,0 0 0 0 0,0 0 0 0 0,0 0 0 0 0,0 0 1 0 0,0 0-1 0 0,1 0 0 0 0,-1 0 0 0 0,0 0 0 0 0,0 0 0 0 0,1 0 1 0 0,-1 0-1 0 0,1 0 0 0 0,-1-1 0 0 0,1 1 0 0 0,-1 0 1 0 0,1 0-1 0 0,0-1 0 0 0,0 1 0 0 0,0 0 0 0 0,-1-1 0 0 0,1 1 1 0 0,0 0-1 0 0,1-1 0 0 0,-1 1 0 0 0,0 0 0 0 0,0 0 0 0 0,0-1 1 0 0,1 1-1 0 0,-1 0 0 0 0,1 0 0 0 0,-1-1 0 0 0,1 1 1 0 0,0 0-1 0 0,-1 0 0 0 0,1 0 0 0 0,0 0 0 0 0,0 0 0 0 0,-1 0 1 0 0,1 0-1 0 0,0 0 0 0 0,0 0 0 0 0,0 0 0 0 0,0 0 0 0 0,0 1 1 0 0,1-1-1 0 0,-1 0-3 0 0,73-46-1029 0 0,-57 40 889 0 0,-13 5 129 0 0,0 0 1 0 0,0 0-1 0 0,0 1 1 0 0,1 0-1 0 0,-1 0 1 0 0,0 0-1 0 0,1 0 1 0 0,-1 1-1 0 0,1-1 1 0 0,-1 1-1 0 0,1 0 1 0 0,-1 1-1 0 0,1-1 1 0 0,0 1 10 0 0,25 11-205 0 0,-14 12 209 0 0,-15-21 42 0 0,-1 0 1 0 0,0 0 0 0 0,0 0-1 0 0,0 0 1 0 0,0-1 0 0 0,-1 1-1 0 0,1 0 1 0 0,-1 0 0 0 0,1 0 0 0 0,-1-1-1 0 0,0 1 1 0 0,0 0 0 0 0,-1-1-1 0 0,1 1 1 0 0,0-1 0 0 0,-1 1 0 0 0,1-1-1 0 0,-1 0 1 0 0,0 1 0 0 0,0-1-1 0 0,0 0 1 0 0,0 0 0 0 0,0 0 0 0 0,0-1-1 0 0,-1 1 1 0 0,1 0 0 0 0,-1-1-1 0 0,1 0 1 0 0,-1 1 0 0 0,-1-1-47 0 0,-21 9 407 0 0,16-6-338 0 0,0 0 1 0 0,-1-1 0 0 0,0 0-1 0 0,0-1 1 0 0,0 1 0 0 0,0-2-1 0 0,0 0 1 0 0,-6 0-70 0 0,-15-1-27 0 0,29 0-96 0 0,5-7-1318 0 0,-3 7 803 0 0</inkml:trace>
  <inkml:trace contextRef="#ctx0" brushRef="#br0" timeOffset="9203.282">4327 736 8840 0 0,'0'0'197'0'0,"0"0"24"0"0,0 0 19 0 0,0 2-29 0 0,-7 35 512 0 0,-1 39 1747 0 0,-24 87-727 0 0,20-36-1114 0 0,12-113-699 0 0,1-1 846 0 0,6-19-360 0 0,7-50-386 0 0,7-34-1106 0 0,-20-47-2446 0 0,-1 70 2143 0 0,7 19 1194 0 0,-7 46 241 0 0,1-1 1 0 0,0 1 0 0 0,-1 0-1 0 0,1-1 1 0 0,0 1 0 0 0,0 0-1 0 0,1 0 1 0 0,-1-1 0 0 0,0 1 0 0 0,1 0-1 0 0,-1 0 1 0 0,1 0 0 0 0,0 1-1 0 0,0-1 1 0 0,-1 0 0 0 0,1 1-1 0 0,0-1 1 0 0,1 1 0 0 0,-1-1-1 0 0,0 1 1 0 0,0 0 0 0 0,0 0-1 0 0,1 0 1 0 0,-1 0 0 0 0,1 0 0 0 0,-1 1-1 0 0,0-1 1 0 0,1 1 0 0 0,-1 0-1 0 0,1-1 1 0 0,1 1-57 0 0,1 2 53 0 0,1-1 0 0 0,-1 0-1 0 0,0 1 1 0 0,0 0 0 0 0,0 0 0 0 0,0 1 0 0 0,-1-1 0 0 0,1 1 0 0 0,-1 0-1 0 0,1 0 1 0 0,-1 1 0 0 0,0-1 0 0 0,0 1 0 0 0,-1 0 0 0 0,1 0-1 0 0,-1 0 1 0 0,0 1 0 0 0,0-1 0 0 0,0 1 0 0 0,1 3-53 0 0,1-1 106 0 0,-3-4-62 0 0,0 1 0 0 0,-1-1 0 0 0,0 1 0 0 0,0-1 0 0 0,0 1 0 0 0,0 0 0 0 0,0 0 0 0 0,-1 0 0 0 0,0-1 0 0 0,1 1 0 0 0,-1 0 0 0 0,-1 0 0 0 0,1 0 0 0 0,-1-1 0 0 0,1 1 0 0 0,-1 0 0 0 0,0 0 0 0 0,0-1 0 0 0,-1 1 0 0 0,1-1 0 0 0,-1 1 0 0 0,0-1 0 0 0,0 1 0 0 0,0-1 0 0 0,0 0 0 0 0,-1 0 0 0 0,1 0 0 0 0,-1 0 0 0 0,1-1 0 0 0,-1 1 0 0 0,0-1 0 0 0,0 1 0 0 0,0-1 0 0 0,-1 0 0 0 0,1 0 0 0 0,0-1 0 0 0,-1 1 0 0 0,-3 1-44 0 0,-91 34 1048 0 0,86-37-1048 0 0,21 0 0 0 0,99 11 0 0 0,-98-8-12 0 0,-1 0 1 0 0,1 1 0 0 0,-1 0-1 0 0,0 1 1 0 0,0 0 0 0 0,-1 0-1 0 0,1 1 1 0 0,-1 0 0 0 0,-1 0-1 0 0,2 2 12 0 0,-8-6 29 0 0,0-1 0 0 0,-1 0 0 0 0,1 1 1 0 0,0-1-1 0 0,-1 1 0 0 0,1-1 0 0 0,-1 1 0 0 0,0-1 0 0 0,1 1 0 0 0,-1-1 0 0 0,0 1 0 0 0,0-1 0 0 0,0 1 0 0 0,0-1 0 0 0,0 1 1 0 0,0 0-1 0 0,-1-1 0 0 0,1 1 0 0 0,-1-1 0 0 0,1 1 0 0 0,-1-1 0 0 0,1 0 0 0 0,-1 1 0 0 0,0-1 0 0 0,1 1 0 0 0,-1-1 1 0 0,0 0-1 0 0,0 0 0 0 0,0 0 0 0 0,0 1 0 0 0,0-1 0 0 0,0 0 0 0 0,-1 0 0 0 0,1 0 0 0 0,0-1 0 0 0,0 1 0 0 0,-1 0 0 0 0,0 0-29 0 0,-14 8 199 0 0,-1-1 0 0 0,0-1-1 0 0,0 0 1 0 0,0-1 0 0 0,-1-1-1 0 0,-7 1-198 0 0,0 0 104 0 0,-110 2-1949 0 0,123-8 787 0 0</inkml:trace>
  <inkml:trace contextRef="#ctx0" brushRef="#br1" timeOffset="-2.14748E6">0 270 4864 0 0,'0'0'108'0'0,"0"0"17"0"0,0 0 10 0 0,4-7 1 0 0,-1 2-112 0 0,-2 4 96 0 0,-1 1 24 0 0,0-1 0 0 0,3-3-24 0 0,-2-4-108 0 0,10-12-136 0 0,-7 19 136 0 0,-3 1 52 0 0,20-11 356 0 0,-19 10-318 0 0,16 5 316 0 0,-5-7-172 0 0,61 9 188 0 0,89-8 342 0 0,-42 4-304 0 0,234-15 1574 0 0,-123 2-1452 0 0,-50 0-410 0 0,93-9 184 0 0,-71 6-88 0 0,144-2 101 0 0,286-22-242 0 0,-195 2 378 0 0,-280 26-106 0 0,365-18-331 0 0,-149 14-64 0 0,181 7 304 0 0,-196 9-256 0 0,157 0 224 0 0,20 5-32 0 0,-168 0-174 0 0,-68 14 188 0 0,44-5-294 0 0,-158-5 24 0 0,31-4 137 0 0,-12 4-314 0 0,-93-5 234 0 0,103 5 22 0 0,12 12 9 0 0,-134 0-528 0 0,-51-7-528 0 0,-23-10 472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1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14480 0 0,'90'5'705'0'0,"-89"-4"-675"0"0,0 0 1 0 0,0-1 0 0 0,0 1-1 0 0,0 0 1 0 0,0 0-1 0 0,0 0 1 0 0,0 0-1 0 0,0 0 1 0 0,0 0 0 0 0,0 0-1 0 0,0 0 1 0 0,-1 0-1 0 0,1 1 1 0 0,-1-1-1 0 0,1 0 1 0 0,0 0 0 0 0,-1 1-1 0 0,0-1 1 0 0,1 0-1 0 0,-1 1 1 0 0,0-1 0 0 0,0 0-1 0 0,0 1 1 0 0,0-1-1 0 0,0 0 1 0 0,0 1-1 0 0,0-1 1 0 0,0 1 0 0 0,-1 0-31 0 0,-21 112 1013 0 0,3-5 1187 0 0,13-20-1035 0 0,9-17-904 0 0,0-24-442 0 0,-2-40 268 0 0,-2-4-6211 0 0,1-4-105 0 0</inkml:trace>
  <inkml:trace contextRef="#ctx0" brushRef="#br0" timeOffset="291.353">0 207 13016 0 0,'88'-6'633'0'0,"-85"6"-280"0"0,-3 0-37 0 0,3 0-206 0 0,36 0-81 0 0,117 4 3017 0 0,-94-4-896 0 0,-60 0-1974 0 0,1 0-31 0 0,-1 1-119 0 0,0-1 1 0 0,0 1-1 0 0,0 0 1 0 0,0 0-1 0 0,1 0 0 0 0,-1 0 1 0 0,0 0-1 0 0,0 0 1 0 0,-1 0-1 0 0,1 1 0 0 0,0-1 1 0 0,0 0-1 0 0,-1 1 1 0 0,1 0-1 0 0,0-1 0 0 0,-1 1 1 0 0,0 0-1 0 0,1 0 1 0 0,-1 0-1 0 0,0 0 0 0 0,0 0 1 0 0,0 0-1 0 0,0 0 0 0 0,-1 0 1 0 0,1 1-1 0 0,-1-1 1 0 0,1 0-1 0 0,-1 0 0 0 0,0 1 1 0 0,1-1-1 0 0,-1 0 1 0 0,0 0-1 0 0,-1 1 0 0 0,1 0-26 0 0,-2 43 251 0 0,-5-3-122 0 0,-7 14-63 0 0,2-23-870 0 0,12-33 249 0 0,-4-1-5423 0 0,-2 0-50 0 0</inkml:trace>
  <inkml:trace contextRef="#ctx0" brushRef="#br0" timeOffset="978.087">424 244 10912 0 0,'0'0'248'0'0,"0"0"34"0"0,0 0 20 0 0,2 1-38 0 0,30 27 20 0 0,-20-1 672 0 0,1 21 716 0 0,-7-13-272 0 0,-1 27 1338 0 0,13-90-781 0 0,-2-52-1937 0 0,1 36-432 0 0,-16 43 393 0 0,0 0 0 0 0,-1 0 0 0 0,2-1 0 0 0,-1 1 0 0 0,0 0 0 0 0,0 0 0 0 0,0 0 0 0 0,0 0 0 0 0,1 1 0 0 0,-1-1 0 0 0,0 0 0 0 0,1 0 0 0 0,-1 1 0 0 0,0-1-1 0 0,1 1 1 0 0,-1-1 0 0 0,1 1 0 0 0,-1-1 0 0 0,1 1 0 0 0,-1 0 0 0 0,1 0 0 0 0,-1 0 0 0 0,1 0 0 0 0,0 0 0 0 0,-1 0 0 0 0,1 0 0 0 0,-1 1 0 0 0,1-1 0 0 0,-1 1 0 0 0,1-1-1 0 0,-1 1 1 0 0,0-1 0 0 0,1 1 0 0 0,-1 0 0 0 0,0-1 0 0 0,1 1 0 0 0,0 1 19 0 0,39 61-148 0 0,-2-8 319 0 0,-4-18 306 0 0,-30-33-383 0 0,-1-1 0 0 0,1 0 0 0 0,1-1 1 0 0,-1 1-1 0 0,0-1 0 0 0,0 0 0 0 0,1 0 0 0 0,-1-1 0 0 0,1 0 0 0 0,0 0 0 0 0,-1 0 1 0 0,1 0-1 0 0,0-1 0 0 0,-1 0 0 0 0,5-1-94 0 0,-2 0 46 0 0,-1-1-1 0 0,1 0 1 0 0,-1-1-1 0 0,0 1 1 0 0,0-2-1 0 0,0 1 1 0 0,0-1-1 0 0,-1 0 1 0 0,1 0 0 0 0,-1-1-1 0 0,0 1 1 0 0,0-2-1 0 0,-1 1 1 0 0,1 0-1 0 0,-1-1 1 0 0,0 0-1 0 0,-1-1 1 0 0,1 1-1 0 0,-1-1 1 0 0,-1 1 0 0 0,1-3-46 0 0,21-25 79 0 0,15-19-15 0 0,5 0-11 0 0,-20 14-53 0 0,-23 24 25 0 0,-1 14-23 0 0,-1 1 1 0 0,0-1-1 0 0,1 0 0 0 0,-1 0 0 0 0,0 1 1 0 0,0-1-1 0 0,1 0 0 0 0,-1 0 0 0 0,0 1 1 0 0,0-1-1 0 0,0 0 0 0 0,0 0 0 0 0,0 0 0 0 0,0 1 1 0 0,0-1-1 0 0,0 0 0 0 0,0 0 0 0 0,0 1 1 0 0,-1-1-1 0 0,1 0 0 0 0,0 0 0 0 0,-1 1 1 0 0,1-1-1 0 0,0 0 0 0 0,-1 1 0 0 0,1-1 1 0 0,-1 0-1 0 0,1 1 0 0 0,-1-1 0 0 0,1 0 1 0 0,-1 1-1 0 0,1-1 0 0 0,-1 1 0 0 0,0-1 1 0 0,1 1-1 0 0,-1 0 0 0 0,0-1 0 0 0,1 1 1 0 0,-1-1-1 0 0,0 1 0 0 0,0 0 0 0 0,1 0 1 0 0,-1 0-1 0 0,0-1 0 0 0,0 1 0 0 0,0 0-2 0 0,0 0 3 0 0,-1-1-1 0 0,0 1 1 0 0,1-1-1 0 0,-1 1 1 0 0,0 0-1 0 0,0 0 1 0 0,1 0-1 0 0,-1 0 1 0 0,0 0-1 0 0,1 0 1 0 0,-1 1-1 0 0,0-1 1 0 0,1 0-1 0 0,-1 1 1 0 0,0 0-1 0 0,1-1 1 0 0,-1 1-1 0 0,1 0 1 0 0,-1 0-1 0 0,1-1 1 0 0,-1 1-1 0 0,1 0 1 0 0,-1 1-1 0 0,1-1 1 0 0,0 0-1 0 0,0 0 1 0 0,0 0-1 0 0,-1 2-2 0 0,-3 2 2 0 0,-26 23-12 0 0,-8 53-44 0 0,27-27 54 0 0,12-50 24 0 0,0 1 0 0 0,0-1-1 0 0,0 0 1 0 0,1 0 0 0 0,0 1 0 0 0,0-1-1 0 0,0 0 1 0 0,0 0 0 0 0,1 0 0 0 0,0 0-1 0 0,-1 0 1 0 0,1-1 0 0 0,1 1 0 0 0,-1 0-1 0 0,1-1 1 0 0,-1 0 0 0 0,1 1-1 0 0,0-1 1 0 0,0 0 0 0 0,0 0 0 0 0,1-1-1 0 0,-1 1 1 0 0,1-1 0 0 0,-1 0 0 0 0,4 2-24 0 0,19 6 254 0 0,1-1 0 0 0,1-1 0 0 0,0-2 0 0 0,0-1 0 0 0,0-1 1 0 0,0-1-1 0 0,1-1 0 0 0,10-2-254 0 0,129 1 149 0 0,-94-4 4 0 0,45-6-3710 0 0,-100 7-2092 0 0,-2 1-1625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1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11 208 11312 0 0,'0'-126'964'0'0,"-6"74"1516"0"0,6 82 2913 0 0,-1 9-4077 0 0,-1 67-1902 0 0,1 54 586 0 0,17-36 0 0 0,26 2 76 0 0,-32-100-17 0 0,23 29 145 0 0,16-30 187 0 0,-45-24-366 0 0,0-1 0 0 0,-1 1 0 0 0,1-1 0 0 0,0 0 0 0 0,-1 0 0 0 0,1 0 0 0 0,0 0 1 0 0,-1-1-1 0 0,1 1 0 0 0,-1-1 0 0 0,1 0 0 0 0,-1 0 0 0 0,1-1 0 0 0,-1 1 0 0 0,1-1 0 0 0,-1 1 0 0 0,0-1 0 0 0,0 0 0 0 0,0 0 0 0 0,0-1 0 0 0,0 1-25 0 0,6-7 9 0 0,-2 0 0 0 0,1 0 0 0 0,-1-1 1 0 0,0 1-1 0 0,-1-2 0 0 0,-1 1 0 0 0,1-1 0 0 0,-1 1 0 0 0,-1-1 0 0 0,0-1 0 0 0,-1 1 0 0 0,0-1-9 0 0,29-70-622 0 0,-25 71 421 0 0,-6 11 107 0 0,8 35-2 0 0,7 76 111 0 0,-15-104 27 0 0,1 0 0 0 0,0 0-1 0 0,0-1 1 0 0,1 1 0 0 0,0 0 0 0 0,0-1 0 0 0,0 0 0 0 0,1 0-1 0 0,0 0 1 0 0,0 0 0 0 0,4 3-42 0 0,-7-8-24 0 0,0-1-1 0 0,0 0 1 0 0,0 0 0 0 0,0 0-1 0 0,0 0 1 0 0,0 0-1 0 0,0 0 1 0 0,0 0 0 0 0,0 0-1 0 0,0 0 1 0 0,0-1 0 0 0,0 1-1 0 0,0 0 1 0 0,0-1 0 0 0,0 1-1 0 0,0-1 1 0 0,0 1 0 0 0,0-1-1 0 0,0 1 1 0 0,0-1-1 0 0,0 0 1 0 0,0 1 0 0 0,-1-1-1 0 0,1 0 1 0 0,0 0 0 0 0,-1 1-1 0 0,1-1 1 0 0,0 0 0 0 0,-1 0-1 0 0,1-1 25 0 0,0 1-252 0 0,6-8-1734 0 0,-1-4-4863 0 0</inkml:trace>
  <inkml:trace contextRef="#ctx0" brushRef="#br0" timeOffset="271.945">428 216 16360 0 0,'-7'-8'463'0'0,"7"8"105"0"0,0 0-456 0 0,0 0-112 0 0,0 0 0 0 0,0-3 0 0 0,0 3 0 0 0,0 0 0 0 0,0 0 0 0 0,0 0 0 0 0,0 0-96 0 0,0 0 0 0 0,3 11 8 0 0,4-2 0 0 0,-7-9-328 0 0,6 9-71 0 0,-2 2-17 0 0,2-2-5840 0 0</inkml:trace>
  <inkml:trace contextRef="#ctx0" brushRef="#br0" timeOffset="600.348">663 116 6648 0 0,'0'0'149'0'0,"7"-3"366"0"0,-7 0-465 0 0,9-23 2536 0 0,-5-35 2978 0 0,-4 59-5195 0 0,0-10 1287 0 0,0 12-1632 0 0,-1 1 1 0 0,1-1 0 0 0,0 0-1 0 0,0 0 1 0 0,0 0 0 0 0,-1 0-1 0 0,1 0 1 0 0,0 0-1 0 0,0 0 1 0 0,-1 0 0 0 0,1 0-1 0 0,0 1 1 0 0,-1-1-1 0 0,1 0 1 0 0,0 0 0 0 0,0 0-1 0 0,-1-1 1 0 0,1 1 0 0 0,0 0-1 0 0,0 0 1 0 0,-1 0-1 0 0,1 0 1 0 0,0 0 0 0 0,0 0-1 0 0,-1 0 1 0 0,1 0-1 0 0,0 0 1 0 0,0-1 0 0 0,0 1-1 0 0,-1 0 1 0 0,1 0 0 0 0,0 0-1 0 0,0 0 1 0 0,0-1-1 0 0,-1 1 1 0 0,1 0 0 0 0,0 0-1 0 0,0 0 1 0 0,0-1-1 0 0,0 1 1 0 0,0 0 0 0 0,0 0-1 0 0,-1-1 1 0 0,1 1 0 0 0,0 0-1 0 0,0 0 1 0 0,0-1-1 0 0,0 1 1 0 0,0 0 0 0 0,0 0-1 0 0,0-1 1 0 0,0 1-1 0 0,0 0 1 0 0,0 0 0 0 0,0-1-1 0 0,0 1 1 0 0,0 0 0 0 0,1-1-1 0 0,-1 1 1 0 0,0 0-1 0 0,0 0 1 0 0,0 0 0 0 0,0-1-1 0 0,0 1 1 0 0,0 0-25 0 0,-17 15 578 0 0,-15 45-422 0 0,18 6-84 0 0,-5 54-72 0 0,-2 95 54 0 0,19-59-44 0 0,9 56 709 0 0,20 55-30 0 0,-9-202-195 0 0,-18-64-694 0 0,0-2-2910 0 0,0-10 2086 0 0,0-5-287 0 0</inkml:trace>
  <inkml:trace contextRef="#ctx0" brushRef="#br0" timeOffset="1669.16">661 369 12096 0 0,'2'-9'586'0'0,"14"-25"584"0"0,-14 27 2734 0 0,-3 15-1665 0 0,1-7-2047 0 0,0-1-37 0 0,5 20 294 0 0,-5-18-425 0 0,0 0-13 0 0,0 0-1 0 0,0 0 1 0 0,0 0 0 0 0,-1 0-1 0 0,1 0 1 0 0,-1 0 0 0 0,1 0-1 0 0,-1 0 1 0 0,0 0-1 0 0,0 0 1 0 0,0 0 0 0 0,0-1-1 0 0,0 1 1 0 0,0 0-1 0 0,0 0 1 0 0,0-1 0 0 0,-1 1-1 0 0,1-1 1 0 0,-1 1-1 0 0,1-1 1 0 0,-1 0 0 0 0,-1 1-11 0 0,-52 38-1720 0 0,28-25-203 0 0,26-15 1718 0 0,0 0 11 0 0,-3 0 45 0 0,10-10 1326 0 0,48-9-387 0 0,-5 6 152 0 0,28-3-132 0 0,16-4 276 0 0,-38 6-811 0 0,-55 14-339 0 0,13-6-67 0 0,3 1 3 0 0,17-1 139 0 0,-3-3-33 0 0,-26 9 10 0 0,0-1 0 0 0,1 0 1 0 0,-1 0-1 0 0,0 0 0 0 0,0-1 0 0 0,0 1 0 0 0,0-1 1 0 0,0 0-1 0 0,0 0 0 0 0,0-1 0 0 0,0 1 0 0 0,-1-1 0 0 0,1 0 1 0 0,-1 1-1 0 0,0-2 0 0 0,0 1 0 0 0,0 0 0 0 0,2-4 12 0 0,11-13 0 0 0,-22 9 0 0 0,2 9-12 0 0,0 1 0 0 0,0 0 0 0 0,0 0 0 0 0,1 0 0 0 0,-1 0 0 0 0,0 1-1 0 0,0-1 1 0 0,0 1 0 0 0,0 0 0 0 0,-1 0 0 0 0,1 1 0 0 0,1-1 0 0 0,-1 1-1 0 0,0 0 1 0 0,0 0 0 0 0,0 0 0 0 0,0 1 0 0 0,0-1 0 0 0,1 1 0 0 0,-1 0-1 0 0,1 0 1 0 0,-1 0 0 0 0,1 0 0 0 0,0 1 0 0 0,0-1 0 0 0,0 1 0 0 0,0 0-1 0 0,0 0 1 0 0,0 2 12 0 0,-12 10-33 0 0,1 1 0 0 0,0 1-1 0 0,2 1 1 0 0,0 0-1 0 0,1 0 1 0 0,1 1-1 0 0,0 0 1 0 0,-4 17 33 0 0,13-35-5 0 0,-3 7 17 0 0,0 0-1 0 0,1 1 1 0 0,0-1-1 0 0,0 1 1 0 0,1 0-1 0 0,0 0 1 0 0,0 0-1 0 0,1 0 1 0 0,1 0-1 0 0,-1 0 1 0 0,1 0-1 0 0,1 0 1 0 0,0 0-1 0 0,0 0 1 0 0,1 0-1 0 0,2 8-11 0 0,0-12 34 0 0,0-1 0 0 0,0-1 0 0 0,1 1 0 0 0,0 0 0 0 0,-1-1 0 0 0,1 0 0 0 0,0 0 0 0 0,1-1 0 0 0,-1 1 0 0 0,0-1-1 0 0,1 0 1 0 0,-1 0 0 0 0,1-1 0 0 0,-1 0 0 0 0,1 0 0 0 0,0 0 0 0 0,0-1 0 0 0,0 0 0 0 0,-1 0 0 0 0,1 0 0 0 0,0 0 0 0 0,0-1-1 0 0,-1 0 1 0 0,1-1 0 0 0,3 0-34 0 0,80-21-1508 0 0,-68 14-512 0 0,-1 1-4675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1:3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11552 0 0,'0'0'334'0'0,"1"0"5"0"0,7 2-182 0 0,15 31 803 0 0,-12 19 1355 0 0,-10 11-595 0 0,18 54-802 0 0,-7-35-763 0 0,4-18-102 0 0,-14-43-351 0 0,-1-19-48 0 0,-1-2-1136 0 0,0 0-4447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1:5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1932 4444 6984 0 0,'3'-8'369'0'0,"-3"5"-298"0"0,0 2-49 0 0,-1 1 40 0 0,0 0 37 0 0,1-1 33 0 0,-2 1 215 0 0,0 0 83 0 0,-2-2 1019 0 0,2 1-896 0 0,1 0-301 0 0,0 0-52 0 0,0 0-65 0 0,0 0-75 0 0,11 0 317 0 0,5 3-96 0 0,-7-1-152 0 0,1-1 7 0 0,14 0 177 0 0,13 4 62 0 0,3 1-103 0 0,27-2 29 0 0,-39-3-146 0 0,-10 0-32 0 0,41 0 191 0 0,75 3 217 0 0,-85 0-259 0 0,-3-1 12 0 0,23-3 60 0 0,28 2 132 0 0,-41 0-166 0 0,2 0-8 0 0,-19 3-158 0 0,-36-4-115 0 0,5 1-66 0 0,-5-1 54 0 0,0 0 36 0 0,1 0 45 0 0,-1 0 57 0 0,-2 0-75 0 0,0 2 0 0 0,-2-1 11 0 0,-2 1-43 0 0,-11 1 9 0 0,14-3-45 0 0,-20 3 71 0 0,0-1-40 0 0,-43 2-45 0 0,21-2 6 0 0,-49-1-4 0 0,2 3 0 0 0,-66-6 0 0 0,-23 0 0 0 0,-140 7 0 0 0,282-3 5 0 0,4 5 54 0 0,29-7-48 0 0,2 1 32 0 0,0 0-33 0 0,9-1-10 0 0,299-30 0 0 0,-226 21 19 0 0,108-7-57 0 0,-121 11 60 0 0,4 1 57 0 0,1 0 83 0 0,69 4-42 0 0,-83 2-16 0 0,0-3 0 0 0,32-6-104 0 0,-58 5 44 0 0,0 0-1 0 0,7 3-43 0 0,-10-1-11 0 0,-25 0 20 0 0,10 0 60 0 0,-9-2 30 0 0,-3-2 68 0 0,-3 3-11 0 0,-1 0-61 0 0,-4 0-33 0 0,-4 2 8 0 0,-38 4 28 0 0,1-2-35 0 0,-24 1-18 0 0,-1-1-41 0 0,-70 5-36 0 0,46 0 47 0 0,21-3-3 0 0,-40-1-120 0 0,13-1 19 0 0,-135-4-135 0 0,100-1 140 0 0,78 0 72 0 0,22-1 38 0 0,6 0 49 0 0,-1-1 69 0 0,29 4-106 0 0,0-1-29 0 0,1 1 25 0 0,0-1 38 0 0,0 0 55 0 0,2 1-126 0 0,0 0-1 0 0,0 0 0 0 0,0 0 0 0 0,0 0 0 0 0,0 1 1 0 0,0-1-1 0 0,0 0 0 0 0,1 0 0 0 0,-1 0 1 0 0,0 0-1 0 0,0 0 0 0 0,0-1 0 0 0,0 1 0 0 0,0 0 1 0 0,0 0-1 0 0,0 0 0 0 0,0 0 0 0 0,0 0 0 0 0,0 0 1 0 0,1 0-1 0 0,-1 0 0 0 0,0 0 0 0 0,0 0 0 0 0,0 0 1 0 0,0 0-1 0 0,0 0 0 0 0,0 0 0 0 0,0 0 0 0 0,0 0 1 0 0,0 0-1 0 0,0 0 0 0 0,0 0 0 0 0,0-1 1 0 0,0 1-1 0 0,0 0 0 0 0,0 0 0 0 0,0 0 0 0 0,0 0 1 0 0,0 0-1 0 0,0 0 0 0 0,1 0 0 0 0,-1 0 0 0 0,0 0 1 0 0,0-1-1 0 0,0 1 0 0 0,0 0 0 0 0,0 0 0 0 0,-1 0 1 0 0,1 0-1 0 0,0 0 0 0 0,0 0 0 0 0,0 0 0 0 0,0 0 1 0 0,0 0-1 0 0,0 0 0 0 0,0-1 0 0 0,0 1 1 0 0,0 0-1 0 0,0 0 0 0 0,0 0 0 0 0,0 0 0 0 0,0 0 1 0 0,0 0-1 0 0,0 0 0 0 0,0 0 0 0 0,0 0 0 0 0,0 0 1 0 0,0 0-1 0 0,-1 0 0 0 0,8-2 8 0 0,188-3-51 0 0,-86 4 43 0 0,-68-1 0 0 0,322 1 0 0 0,-209 2-4 0 0,-28-1 40 0 0,-42 5 76 0 0,-54-1 24 0 0,-20-2-45 0 0,-1 0 42 0 0,-8-2-122 0 0,6-2 139 0 0,-4 2-72 0 0,-5-1-39 0 0,-46 6 65 0 0,-1 4-45 0 0,0 0-52 0 0,-115 10-7 0 0,-85-4 0 0 0,173-11 0 0 0,-193 1 0 0 0,153-7-2 0 0,19-1 80 0 0,49 3 20 0 0,-1 2 56 0 0,36-1-130 0 0,-11-1 132 0 0,16 0-33 0 0,14 0-100 0 0,7 0-42 0 0,47-1-104 0 0,0-1 42 0 0,58-1-24 0 0,-36 0 32 0 0,41-7-125 0 0,-42 2 63 0 0,-64 7-114 0 0,1-1 88 0 0,-1 1 74 0 0,0 0 64 0 0,1-1 50 0 0,-1 1 38 0 0,63-5 397 0 0,-55 4-385 0 0,0 0-89 0 0,-10 1-51 0 0,-1 0-51 0 0,1 0-56 0 0,0 1-66 0 0,1-1-95 0 0,-1 0-91 0 0,1 0-99 0 0,0 0-109 0 0,-1 0-115 0 0,1 1-126 0 0,-8-1 385 0 0,-1 1-33 0 0,1 0-37 0 0,0-1-36 0 0,10 1-1723 0 0,7 0-1316 0 0</inkml:trace>
  <inkml:trace contextRef="#ctx0" brushRef="#br0" timeOffset="4099.731">29 4283 5696 0 0,'0'0'166'0'0,"0"0"-31"0"0,-1-1-74 0 0,-5-3-47 0 0,4 3 66 0 0,0 0 95 0 0,0 0 50 0 0,0 0 44 0 0,1 0 36 0 0,-3-2 367 0 0,-1-4 1001 0 0,3 4-1214 0 0,1 1-60 0 0,1 0-199 0 0,0 1-34 0 0,-1-1-37 0 0,1 1-41 0 0,0 0 361 0 0,0 1-184 0 0,0 0 48 0 0,1-1-66 0 0,-1 0-57 0 0,0 0-47 0 0,1-1 34 0 0,2-5 64 0 0,-2 5-112 0 0,-1 1 71 0 0,8-6 297 0 0,2 1-112 0 0,1 1-96 0 0,1 2-81 0 0,-1 1-91 0 0,-1 0-34 0 0,3 1-20 0 0,5 0-12 0 0,-2 0-10 0 0,24 2 12 0 0,-23 0-47 0 0,0 2-1 0 0,7 2-5 0 0,-14-4 0 0 0,-1 2 0 0 0,0-1 0 0 0,0 1 0 0 0,0 0 0 0 0,-1 1 0 0 0,1 0 0 0 0,-1 1 0 0 0,0 0 0 0 0,0 0 0 0 0,0 0 0 0 0,1 2 0 0 0,-7-4 0 0 0,1-1 0 0 0,-1 1 0 0 0,0 0 0 0 0,0-1 0 0 0,0 1 0 0 0,0 0 0 0 0,0 0 0 0 0,-1 0 0 0 0,1 1 0 0 0,0 1 0 0 0,-1-3 0 0 0,-1 0 0 0 0,0 0 0 0 0,1 0 0 0 0,-1 0 0 0 0,0 0 0 0 0,0 0 0 0 0,0 0 0 0 0,0 0 0 0 0,0 0 0 0 0,0 0 0 0 0,-1 0 0 0 0,1 0 0 0 0,-1 0 0 0 0,1 0 0 0 0,-1 0 0 0 0,0-1 0 0 0,0 1 0 0 0,0 0 0 0 0,0 0 0 0 0,-1 0 0 0 0,0 1 6 0 0,-1 0 0 0 0,0 0 1 0 0,0 0-1 0 0,-1 0 1 0 0,1-1-1 0 0,-2 1-6 0 0,-13 11 26 0 0,14-10-22 0 0,-1-1 1 0 0,1 0-1 0 0,-1 0 1 0 0,0 0-1 0 0,0-1 1 0 0,0 1 0 0 0,0-1-1 0 0,-1-1 1 0 0,1 1-1 0 0,0-1 1 0 0,-1 1-1 0 0,-2-1-4 0 0,-14 4 20 0 0,10-3 18 0 0,8-1-32 0 0,0-1 0 0 0,0 1 0 0 0,1 0 0 0 0,-1 0 0 0 0,0 0 0 0 0,1 0 0 0 0,-4 2-6 0 0,6-3 134 0 0,1 0 26 0 0,0 0 0 0 0,0 0-42 0 0,0 0-121 0 0,0 0-47 0 0,15 1-189 0 0,-1 2 100 0 0,0 1 77 0 0,0 1 54 0 0,23 13 81 0 0,-22-10-90 0 0,-11-6 0 0 0,12 8-21 0 0,-1 2 92 0 0,-3-2 36 0 0,-2 1 35 0 0,6 13 195 0 0,-15-21-280 0 0,0-1 0 0 0,0 0 0 0 0,0 1 0 0 0,0 0 0 0 0,0-1 0 0 0,0 1 0 0 0,-1 0 0 0 0,1-1-1 0 0,-1 1 1 0 0,0 0 0 0 0,0-1 0 0 0,0 1 0 0 0,0 0 0 0 0,0 0 0 0 0,-1-1 0 0 0,1 1 0 0 0,-1 0 0 0 0,0 0-40 0 0,-8 13 197 0 0,-7 0-50 0 0,6-9-77 0 0,0-1 0 0 0,0 0 0 0 0,-1 0 0 0 0,-9 3-70 0 0,-24 5 112 0 0,7-8-127 0 0,18-4-44 0 0,0-1-42 0 0,19-1 11 0 0,-1 0-92 0 0,1 0-162 0 0,0 0-9 0 0,1-1 60 0 0,-1 1 34 0 0,3-2-176 0 0,1 0 14 0 0,3-2-138 0 0,-5 2 219 0 0,0 2-69 0 0,2-6-865 0 0</inkml:trace>
  <inkml:trace contextRef="#ctx0" brushRef="#br0" timeOffset="4553.556">1105 4283 6504 0 0,'4'-2'69'0'0,"1"-1"0"0"0,0 1 0 0 0,-1 0 0 0 0,1 1 0 0 0,2-1-69 0 0,16-7 295 0 0,-15 4-263 0 0,-6 2-26 0 0,0 0-12 0 0,0 2 35 0 0,0-1 53 0 0,-1-1 49 0 0,0 1 42 0 0,-1 0 84 0 0,-1-1 42 0 0,-1 0 103 0 0,-2-2 254 0 0,-5-2 438 0 0,6 5-768 0 0,-1 0-34 0 0,2 1-84 0 0,-1-1-37 0 0,1 1-42 0 0,0 0-49 0 0,-5-1 225 0 0,0 0-35 0 0,-8-1 175 0 0,3 2-180 0 0,-1 1-49 0 0,-10 1 113 0 0,1 0-62 0 0,-6 0 60 0 0,1 2-65 0 0,0 1-61 0 0,0 0-58 0 0,13-1-88 0 0,-34 10 173 0 0,2-1-94 0 0,29-8-99 0 0,0 0 36 0 0,-30 14 215 0 0,35-13-222 0 0,10-4-37 0 0,-1 1 0 0 0,1-1 0 0 0,0 1 0 0 0,0-1 0 0 0,0 1 0 0 0,0 0 0 0 0,0 0 0 0 0,0 0 1 0 0,0 0-1 0 0,0 1-27 0 0,-7 7 89 0 0,3-1-16 0 0,8 7-65 0 0,0-1-9 0 0,-2-14 1 0 0,0 0 0 0 0,0 0 0 0 0,0 0 0 0 0,0 0 0 0 0,0 1 0 0 0,1-1 0 0 0,-1 0 0 0 0,0 0 0 0 0,1 0 0 0 0,-1 0 0 0 0,1 0 0 0 0,-1 0 0 0 0,1 0 0 0 0,0 0 0 0 0,-1 0 0 0 0,1 0 0 0 0,0-1 0 0 0,0 1 0 0 0,0 0 0 0 0,-1 0 0 0 0,2 0 0 0 0,23 18 0 0 0,-15-12 0 0 0,39 26 0 0 0,-34-24 0 0 0,0 1 0 0 0,0 1 0 0 0,4 4 0 0 0,14 10 0 0 0,-24-19 0 0 0,-1 1 0 0 0,1-1 0 0 0,5 8 0 0 0,-13-13 2 0 0,0 0 0 0 0,0 0 1 0 0,0 0-1 0 0,0 0 0 0 0,0 1 1 0 0,-1-1-1 0 0,1 0 1 0 0,0 1-1 0 0,-1-1 0 0 0,1 1-2 0 0,-1 8 86 0 0,-3 1 35 0 0,-9 9 148 0 0,1-8-134 0 0,2-2-90 0 0,7-8-31 0 0,0 0 0 0 0,-1 0 0 0 0,0 0 0 0 0,1 0 0 0 0,-1 0 0 0 0,0 0 0 0 0,0-1 0 0 0,0 1 0 0 0,-2 0-14 0 0,-32 10 100 0 0,29-10-61 0 0,-8 2-31 0 0,-2-1 58 0 0,1 0 1 0 0,-16-1-67 0 0,14-1-23 0 0,1-1-61 0 0,3 1-40 0 0,1-1-59 0 0,-1 1-70 0 0,1 0-80 0 0,12-1 309 0 0,0 0-49 0 0,-1 0-47 0 0,1 0-47 0 0,0 0-44 0 0,0 0-41 0 0,0 0-42 0 0,0 0-37 0 0,-1 0-337 0 0,-1 0-102 0 0,1 0-92 0 0,0 1-83 0 0,-4-1-939 0 0,-2 2-1064 0 0</inkml:trace>
  <inkml:trace contextRef="#ctx0" brushRef="#br0" timeOffset="4899.462">944 4745 10336 0 0,'0'0'233'0'0,"0"0"39"0"0,0 0 15 0 0,0 1-91 0 0,-1 0-101 0 0,1 2-72 0 0,-2 4-74 0 0,1-5 76 0 0,-2 2-32 0 0,-1 1 30 0 0,3-1 78 0 0,0-1 71 0 0,1 1 108 0 0,-1 2 228 0 0,-1-1-42 0 0,0 1-41 0 0,0 0-44 0 0,0-1-67 0 0,0 0-38 0 0,0 1-39 0 0,1-1-39 0 0,-1 12 366 0 0,-2-1-116 0 0,0 0-134 0 0,2 1-120 0 0,0-6-79 0 0,0-1-43 0 0,1-7-59 0 0,0 1 0 0 0,0 0 0 0 0,1-1 0 0 0,-1 1 0 0 0,1 0 0 0 0,0 0 0 0 0,0-1-1 0 0,0 1 1 0 0,1 0 0 0 0,-1 0-13 0 0,1 1 10 0 0,-1-1-1 0 0,1 0 0 0 0,-1 1 1 0 0,0-1-1 0 0,0 1 1 0 0,-1 1-10 0 0,0-3 8 0 0,1 1 0 0 0,0-1 0 0 0,0 1 0 0 0,0-1 0 0 0,0 0 0 0 0,0 1 0 0 0,1-1 0 0 0,0 1 0 0 0,0-1 0 0 0,0 3-8 0 0,6 15 24 0 0,0 0 31 0 0,1-9-63 0 0,-7-9-116 0 0,1 0 85 0 0,-1-1 56 0 0,0 4 95 0 0,0-2-105 0 0,-1-2-47 0 0,1 0-40 0 0,-1 0-48 0 0,0 1-56 0 0,1-1-64 0 0,0 0-74 0 0,0 1-81 0 0,0-1-89 0 0,2 5-122 0 0</inkml:trace>
  <inkml:trace contextRef="#ctx0" brushRef="#br0" timeOffset="5230.64">1290 4952 9040 0 0,'-4'0'-7'0'0,"0"0"40"0"0,-2 0 72 0 0,2 0 45 0 0,1 0 125 0 0,4 0-159 0 0,3 0-34 0 0,-5 0 44 0 0,1 0-19 0 0,0 0-45 0 0,-5 4 50 0 0,3-4-23 0 0,-7 3-7 0 0,3 0 42 0 0,4-2-32 0 0,0 0 33 0 0,0 1 40 0 0,1 0 45 0 0,-3 5 97 0 0,-13 8 324 0 0,6-6-205 0 0,6-4-168 0 0,1 0 44 0 0,-6 5 153 0 0,-1-1-89 0 0,9-8-288 0 0,-1 1-1 0 0,1 0 0 0 0,0 0 1 0 0,0 0-1 0 0,-1 0 1 0 0,1 1-1 0 0,0-1 1 0 0,1 0-1 0 0,-2 2-77 0 0,-7 13 339 0 0,-2-1-74 0 0,0-1-60 0 0,-1 0-44 0 0,-11 14 65 0 0,-6 7-21 0 0,-12 14 0 0 0,20-24-143 0 0,17-21-61 0 0,0 1-1 0 0,0-1 0 0 0,0 1 0 0 0,1 0 1 0 0,-1 3-1 0 0,-5 7-8 0 0,1-2 35 0 0,-11 18 64 0 0,11-8-73 0 0,8-23-188 0 0,1 0 55 0 0,0 0 49 0 0,-1 0 42 0 0,1 1 42 0 0,0 0 40 0 0,-1 3 254 0 0,0-2-100 0 0,1-1-120 0 0,-1 0-67 0 0,1 0-64 0 0,0-1-52 0 0,-1 1-62 0 0,1-1-73 0 0,0 1-79 0 0,-1-1-17 0 0,1 0-66 0 0,-1 0-72 0 0,1 0-77 0 0,-1-1-81 0 0,1 1-87 0 0,-1 0-91 0 0,1 0-97 0 0,0-1-976 0 0,0 0-1055 0 0</inkml:trace>
  <inkml:trace contextRef="#ctx0" brushRef="#br0" timeOffset="5618.952">1212 5256 10656 0 0,'4'0'-57'0'0,"-1"0"67"0"0,0-1 84 0 0,1 1 71 0 0,13-1 554 0 0,-4 1-478 0 0,-6-1-114 0 0,0 0-48 0 0,0-1-9 0 0,-5 2 52 0 0,-2 1 11 0 0,1-1-33 0 0,1 1 21 0 0,6 1 0 0 0,-7-2-69 0 0,11 3 280 0 0,1 2-86 0 0,2 3-42 0 0,6 7-13 0 0,-19-14-175 0 0,0 1 1 0 0,-1-1 0 0 0,1 1-1 0 0,-1 0 1 0 0,1 0 0 0 0,-1-1 0 0 0,0 1-1 0 0,0 0 1 0 0,0 1 0 0 0,0-1-1 0 0,0 0 1 0 0,0 0 0 0 0,-1 0 0 0 0,1 0-1 0 0,-1 1 1 0 0,1-1-17 0 0,-2 11 146 0 0,-5 2 59 0 0,-8 10 87 0 0,-1 3-4 0 0,-5-1-95 0 0,8-13-121 0 0,-7 6 57 0 0,0-3 67 0 0,4-1 80 0 0,2 3 60 0 0,-5 6 201 0 0,17-24-357 0 0,1-1-16 0 0,0 0-4 0 0,2 1 36 0 0,1 2-89 0 0,2 3 16 0 0,-1-4 21 0 0,14 1 278 0 0,0-2-92 0 0,0-2-81 0 0,1-2-68 0 0,11-5-7 0 0,-8 1-111 0 0,-1 0-35 0 0,9-4-10 0 0,-24 10-116 0 0,-1-1 42 0 0,4-2 25 0 0,10-3 38 0 0,-13 4-53 0 0,-1 1-51 0 0,1-1-88 0 0,1 0-104 0 0,-4 2 99 0 0,0-1-35 0 0,1 1-36 0 0,-1-1-40 0 0,0 1-117 0 0,0 0-64 0 0,0-1-58 0 0,0 1-50 0 0,1-1-175 0 0,0 1-50 0 0,1-1-211 0 0,1-1-568 0 0,-5 2 1554 0 0</inkml:trace>
  <inkml:trace contextRef="#ctx0" brushRef="#br0" timeOffset="8331.613">2149 1054 4384 0 0,'0'0'127'0'0,"-6"2"-16"0"0,-1 0-69 0 0,1-2-21 0 0,0 1 37 0 0,-2 0 46 0 0,-4 1 95 0 0,-7 1 116 0 0,12-2-250 0 0,1-1-35 0 0,3 0-236 0 0,1 0 91 0 0,-1 0 81 0 0,0 0 74 0 0,-1 0 92 0 0,0 1 78 0 0,0-1 217 0 0,0 0 89 0 0,0 1 406 0 0,5-1-364 0 0,0 0-270 0 0,2 0-66 0 0,1 0-84 0 0,1 0-100 0 0,21 0 301 0 0,-2-1-81 0 0,6-1-32 0 0,14-1 7 0 0,16-1 48 0 0,29 0 203 0 0,-1 3 39 0 0,107-6 729 0 0,-113 4-1091 0 0,1 3 92 0 0,-49 0-125 0 0,-4 1-124 0 0,14 1-45 0 0,28 1-50 0 0,53 0 197 0 0,-64-2-87 0 0,0 0-37 0 0,-42 0-31 0 0,9 4 43 0 0,1-1 8 0 0,3 0 62 0 0,41 6-67 0 0,-68-10 6 0 0,25 5-3 0 0,-2-2 0 0 0,-21-4 0 0 0,0 1 0 0 0,0 0 0 0 0,0 0 0 0 0,-1 1 0 0 0,7 1 0 0 0,4 2-54 0 0,-14-4 37 0 0,-1 0 0 0 0,1 0-1 0 0,0 0 1 0 0,-1 0 0 0 0,1 0 0 0 0,0-1-1 0 0,-1 1 1 0 0,1-1 17 0 0,9 0-112 0 0,-5 1-7 0 0,0 0 65 0 0,13 0 53 0 0,-7 0-55 0 0,-9 0 35 0 0,-3 0-32 0 0,0 0-31 0 0,-1-1 50 0 0,1 0 52 0 0,0 1-63 0 0,0 0-14 0 0,-1-1-34 0 0,1 1-40 0 0,0 0-47 0 0,5-2 94 0 0,-4 2-19 0 0,-1 0-21 0 0,0 0-63 0 0,-1-1-76 0 0,1 1-91 0 0,-1 0-105 0 0,0-1-119 0 0,-1 1 241 0 0,1-1-35 0 0,0 1-37 0 0,-1-1-38 0 0,1 0-850 0 0,2 0-732 0 0,-2 1 2016 0 0</inkml:trace>
  <inkml:trace contextRef="#ctx0" brushRef="#br0" timeOffset="9671.162">2123 759 3824 0 0,'0'0'83'0'0,"0"0"11"0"0,0 0 12 0 0,0 0-24 0 0,0 1-47 0 0,-3 1-59 0 0,1-1 45 0 0,0 0 84 0 0,1-1-7 0 0,1 0 38 0 0,-2 0-161 0 0,1 0 33 0 0,-3 1 87 0 0,0-1 72 0 0,-6 3 302 0 0,7-2-355 0 0,1-1-37 0 0,1 1 90 0 0,1-1 1 0 0,0 0-12 0 0,-1 1-246 0 0,0 0 116 0 0,-1-1 93 0 0,0 0 71 0 0,1 1 81 0 0,-1-1 186 0 0,5 2-35 0 0,1-1-211 0 0,2 1-100 0 0,0-1-1 0 0,1 0 1 0 0,0 0-1 0 0,-1 0 0 0 0,1-1 1 0 0,-1 0-1 0 0,6-1-110 0 0,13 0 265 0 0,-1 3-65 0 0,0 1 24 0 0,1-1-55 0 0,5-1-17 0 0,15-1 23 0 0,-16 0-55 0 0,4-2 124 0 0,16-2-244 0 0,-1-1 160 0 0,-15 4-82 0 0,-9 1-43 0 0,1-1 40 0 0,69 2 320 0 0,-54 2-326 0 0,7-2-44 0 0,-36-1-15 0 0,1 0-1 0 0,0 1 1 0 0,0 0 0 0 0,1 1-10 0 0,16 4 21 0 0,1-2 0 0 0,0-1 1 0 0,14-1-22 0 0,33-5 42 0 0,-33 1 52 0 0,41 4-94 0 0,-67 0 0 0 0,-10-1 0 0 0,1 0 0 0 0,-1-1 0 0 0,1 0 0 0 0,-1 0 0 0 0,1-1 0 0 0,-1 1 0 0 0,0 0 0 0 0,0 0 0 0 0,0 1 0 0 0,0 0 0 0 0,0 0 0 0 0,2 1 0 0 0,18 2 0 0 0,6 1 30 0 0,-12-2 38 0 0,0-1 1 0 0,2-1-69 0 0,7-3 25 0 0,-22 1-25 0 0,0 0 0 0 0,0 1 0 0 0,0 0 0 0 0,1 0 0 0 0,-1 1 0 0 0,7 1 0 0 0,22-1 10 0 0,-21 2 42 0 0,-5-5-50 0 0,-4 1 10 0 0,3 1-26 0 0,2-1 78 0 0,27 0 344 0 0,-25 3-293 0 0,0 1 45 0 0,0 0-1 0 0,-1-2 1 0 0,7 0-160 0 0,-16 0 80 0 0,3 0 85 0 0,-1 0-21 0 0,-2 0-83 0 0,-3-1-124 0 0,0 0 68 0 0,9-2 199 0 0,-6 2-172 0 0,-2-1-67 0 0,0 1-58 0 0,-1 0-86 0 0,1-1-97 0 0,-1 1-115 0 0,-2 0 148 0 0,1 0-35 0 0,0 0 2 0 0,-1 0-41 0 0,2-1-421 0 0,-1 1-291 0 0,2-1-677 0 0,-3 1 1647 0 0</inkml:trace>
  <inkml:trace contextRef="#ctx0" brushRef="#br0" timeOffset="126225.673">311 1064 6880 0 0,'0'0'157'0'0,"0"0"23"0"0,0 0 11 0 0,-2 0-47 0 0,-4-1-96 0 0,-2-1 8 0 0,2 0 93 0 0,2 0 114 0 0,0 0 203 0 0,1 0-132 0 0,1 1-170 0 0,1 1 346 0 0,1 0-310 0 0,-1-1 68 0 0,0 1 87 0 0,-1-3 536 0 0,1 2-606 0 0,1 0-95 0 0,-1 0-35 0 0,1 0-42 0 0,0 0-48 0 0,2-5 260 0 0,1 0-38 0 0,1 1-36 0 0,1 1-34 0 0,7-2 122 0 0,3 1-110 0 0,0 3-94 0 0,0 0-78 0 0,-1 1-60 0 0,-2 1-42 0 0,0 0 56 0 0,-6 0 33 0 0,0 0 0 0 0,-1 0 0 0 0,1 0-1 0 0,0 1 1 0 0,2 0-44 0 0,7 6 34 0 0,-1 0-70 0 0,-11-6 23 0 0,-1 0-1 0 0,1 1 1 0 0,-1-1 0 0 0,1 1-1 0 0,-1 0 1 0 0,0-1-1 0 0,0 1 1 0 0,1 0 0 0 0,-1 0-1 0 0,0 1 14 0 0,7 7-34 0 0,-7-8 27 0 0,1 0 0 0 0,-1 0 1 0 0,-1 0-1 0 0,1 0 0 0 0,0 0 0 0 0,0 1 0 0 0,-1 0 7 0 0,0-2 1 0 0,0 1-1 0 0,-1 0 0 0 0,1-1 1 0 0,-1 1-1 0 0,1 0 0 0 0,-1-1 1 0 0,0 1-1 0 0,0 0 1 0 0,0 1-1 0 0,1 12 30 0 0,-1 7 4 0 0,0-21-34 0 0,0 1 0 0 0,0 0 0 0 0,-1-1 0 0 0,1 1 0 0 0,-1-1 0 0 0,0 1 0 0 0,1-1 0 0 0,-1 1 0 0 0,0-1 0 0 0,0 1 0 0 0,0-1 0 0 0,0 1 0 0 0,0-1 0 0 0,-7 9 1 0 0,-1 0 0 0 0,0 0 0 0 0,0-1-1 0 0,-9 5 50 0 0,1-3-19 0 0,-12 7 13 0 0,32-18-62 0 0,34 3-152 0 0,-10-3 53 0 0,19 3 117 0 0,-34-1-3 0 0,0 0 0 0 0,0 0 0 0 0,-1 1 0 0 0,1 1 0 0 0,1 1 3 0 0,7 6 0 0 0,-20-11 0 0 0,0 0 0 0 0,1 1 0 0 0,-1-1 0 0 0,1 0 0 0 0,-1 1 0 0 0,0-1 0 0 0,1 1 0 0 0,-1-1 0 0 0,0 0 0 0 0,0 1 0 0 0,1-1 0 0 0,-1 1 0 0 0,0-1 0 0 0,0 1 0 0 0,0-1 0 0 0,1 1 0 0 0,-1-1 0 0 0,0 1 0 0 0,0-1 0 0 0,0 1 0 0 0,0-1 0 0 0,0 1 0 0 0,0-1 0 0 0,0 1 0 0 0,0-1 0 0 0,0 1 0 0 0,0-1 0 0 0,0 1 0 0 0,-1-1 0 0 0,1 1 0 0 0,0-1 0 0 0,0 1 0 0 0,0-1 0 0 0,-1 1 0 0 0,1-1 0 0 0,0 1 0 0 0,-1-1 0 0 0,1 0 0 0 0,0 1 0 0 0,0-1 0 0 0,0 0 0 0 0,0 1 1 0 0,-1-1-1 0 0,1 1 0 0 0,0-1 0 0 0,0 0 0 0 0,0 1 0 0 0,0-1 0 0 0,0 1 1 0 0,0-1-1 0 0,0 0 0 0 0,0 1 0 0 0,0-1 0 0 0,0 1 0 0 0,0-1 1 0 0,0 1-1 0 0,0-1 0 0 0,0 0 0 0 0,1 1 0 0 0,-1-1 0 0 0,0 0 0 0 0,0 1 1 0 0,0-1-1 0 0,1 1 0 0 0,-1-1 0 0 0,0 0 0 0 0,0 1 0 0 0,1-1 0 0 0,-1 0 3 0 0,0 1 0 0 0,1-1 0 0 0,-1 0-1 0 0,0 1 1 0 0,0-1 0 0 0,1 1 0 0 0,-1-1-1 0 0,0 0 1 0 0,0 1 0 0 0,0-1 0 0 0,0 1-1 0 0,1-1 1 0 0,-1 1 0 0 0,0-1 0 0 0,0 1-1 0 0,0-1 1 0 0,0 0 0 0 0,0 1 0 0 0,0-1-1 0 0,0 1 1 0 0,0-1 0 0 0,-1 1 0 0 0,1-1-3 0 0,-1 2 17 0 0,0 0 0 0 0,0 0 1 0 0,-1 0-1 0 0,1 0 0 0 0,-1 0 1 0 0,1-1-1 0 0,-1 1 1 0 0,0-1-1 0 0,-1 2-17 0 0,-8 7 120 0 0,-11 9 57 0 0,-5-2-48 0 0,8-7-85 0 0,0-1-42 0 0,15-8 6 0 0,-8 4-13 0 0,-3 1-65 0 0,0-3-94 0 0,8-3 36 0 0,2-1-36 0 0,2 0 1 0 0,0 0-59 0 0,0 1-49 0 0,0 0-42 0 0,2 0-251 0 0</inkml:trace>
  <inkml:trace contextRef="#ctx0" brushRef="#br0" timeOffset="126584.375">963 972 8664 0 0,'0'-1'260'0'0,"0"-2"-61"0"0,-1-2-16 0 0,-2-1 37 0 0,0 4-184 0 0,-3-3-32 0 0,5-2 76 0 0,1 8 856 0 0,0-1-117 0 0,0 2-110 0 0,0-1-101 0 0,0 0-96 0 0,0 1-88 0 0,0-1-81 0 0,-1 1-74 0 0,1 0-78 0 0,0 0-52 0 0,0 0-47 0 0,0 0-40 0 0,0 1-42 0 0,0 1-70 0 0,-2 8-300 0 0,2-7 298 0 0,-1-3 90 0 0,1 1 52 0 0,-1-1 64 0 0,1 0 72 0 0,-4 15-46 0 0,2-1 0 0 0,0 1 0 0 0,1 0-170 0 0,0-1 214 0 0,0-1 0 0 0,-2 0 0 0 0,-3 14-214 0 0,4-20 22 0 0,-5 14-42 0 0,5-16-11 0 0,1 0 1 0 0,-1 0 0 0 0,1 0-1 0 0,1 1 1 0 0,-1-1 0 0 0,1 6 30 0 0,1 21-15 0 0,-2-3 25 0 0,4-10 43 0 0,-2-18-41 0 0,-1 0 0 0 0,1 1 1 0 0,-1-1-1 0 0,0 0 1 0 0,-1 1-1 0 0,1-1 1 0 0,0 0-1 0 0,-2 3-12 0 0,0 17 9 0 0,2-20-27 0 0,-3 4 46 0 0,1-5-62 0 0,1 0-67 0 0,-2 0-91 0 0,3-1 137 0 0,-1-1-335 0 0,1 0 219 0 0,0 0-25 0 0,0 0-61 0 0,0 0-113 0 0,0 0 133 0 0,0 0-32 0 0,0 0-356 0 0,0 0 91 0 0,0 0-46 0 0,-1 0-675 0 0,0 0-530 0 0,-3 0-1006 0 0</inkml:trace>
  <inkml:trace contextRef="#ctx0" brushRef="#br0" timeOffset="126875.686">895 943 7248 0 0,'18'-13'209'0'0,"-14"9"-103"0"0,-3 1-34 0 0,0-2-6 0 0,-1 4-66 0 0,0 1 0 0 0,0-1 0 0 0,0 1 0 0 0,0-1 0 0 0,0 1 1 0 0,0-1-1 0 0,0 1 0 0 0,0-1 0 0 0,1 1 0 0 0,-1-1 1 0 0,0 1-1 0 0,0-1 0 0 0,0 1 0 0 0,1-1 0 0 0,-1 1 0 0 0,0-1 1 0 0,0 1-1 0 0,1-1 0 0 0,3-3-95 0 0,0-1 105 0 0,0 1 92 0 0,0 0 77 0 0,1-1 94 0 0,1 1 58 0 0,12-8 904 0 0,-10 8-759 0 0,-3 1-243 0 0,0 1-51 0 0,4-1 289 0 0,6-2 235 0 0,-1 1-119 0 0,1 3-124 0 0,1 4-128 0 0,-8 0-67 0 0,1 0-50 0 0,-1 2-45 0 0,-2-1-39 0 0,3 8 43 0 0,-9-11-170 0 0,0 0 0 0 0,1 0 0 0 0,-1 0 1 0 0,0 0-1 0 0,0 0 0 0 0,0 0 0 0 0,0 1 0 0 0,0-1 1 0 0,0 0-1 0 0,0 0 0 0 0,0 0 0 0 0,-1 0 1 0 0,1 0-8 0 0,0 0 0 0 0,-1 0-1 0 0,1 0 1 0 0,0 0 0 0 0,0 0 0 0 0,0 0 0 0 0,0 0 0 0 0,0 0 0 0 0,0 0 0 0 0,0 0 0 0 0,1 0 0 0 0,-1 0 0 0 0,0 0 0 0 0,0 0 0 0 0,1-1 0 0 0,-1 1 0 0 0,1 1 0 0 0,-1-1 0 0 0,1 0 1 0 0,-1 0 0 0 0,0-1 0 0 0,1 1 0 0 0,-1 0-1 0 0,0 0 1 0 0,0 0 0 0 0,0 0 0 0 0,0 0-1 0 0,0 0 1 0 0,0 0 0 0 0,0 0 0 0 0,0 0-1 0 0,0 0 1 0 0,0 1-1 0 0,-19 40 182 0 0,17-37-161 0 0,0 0 1 0 0,0 0 0 0 0,-1 0 0 0 0,1-1 0 0 0,-1 1-1 0 0,0-1 1 0 0,0 1 0 0 0,-4 2-22 0 0,-15 16 92 0 0,6-9-79 0 0,5-5-40 0 0,1 0-35 0 0,7-6-100 0 0,-1 0 73 0 0,1 0 52 0 0,-6 3 5 0 0,4-3-48 0 0,3-1-5 0 0,-1-1-43 0 0,0 1-51 0 0,0 0-60 0 0,1-1-19 0 0,0 0-56 0 0,0 1-61 0 0,-1-1-67 0 0,1 0-73 0 0,0 1-78 0 0,0-1-84 0 0,0 1-88 0 0,-3 1-859 0 0,0 3-916 0 0</inkml:trace>
  <inkml:trace contextRef="#ctx0" brushRef="#br0" timeOffset="127448.686">1063 1242 9184 0 0,'0'0'208'0'0,"0"0"33"0"0,0 0 14 0 0,2 0-42 0 0,-2 0-213 0 0,4 2 43 0 0,-6 0-23 0 0,0-1 53 0 0,2-1-73 0 0,-2 0 152 0 0,2 1 173 0 0,0-1 291 0 0,0 0-271 0 0,0 0-68 0 0,-1 0-60 0 0,0 1-51 0 0,0 0-5 0 0,0 1-60 0 0,-3 2 78 0 0,3-2-29 0 0,-1 3 63 0 0,4 1 5 0 0,1 1-33 0 0,-5-1-34 0 0,-1 0-77 0 0,2-5-68 0 0,1 0 0 0 0,-1-1 0 0 0,1 1 0 0 0,-1 0 1 0 0,1 0-1 0 0,0-1 0 0 0,-1 1 0 0 0,1 0 0 0 0,0 0 0 0 0,0-1 0 0 0,-1 1 1 0 0,1 0-1 0 0,0 0 0 0 0,0 0 0 0 0,0-1 0 0 0,0 1 0 0 0,0 0 1 0 0,0 0-1 0 0,0 0 0 0 0,0-1 0 0 0,1 1 0 0 0,-1 0 0 0 0,0 0 0 0 0,0 0 1 0 0,1-1-1 0 0,-1 1 0 0 0,1 0-6 0 0,1 10 34 0 0,-4 7 76 0 0,1-16-96 0 0,1 0 1 0 0,0 0 0 0 0,-1 0-1 0 0,1 1 1 0 0,0-1 0 0 0,0 0 0 0 0,0 0-1 0 0,0 0 1 0 0,0 0 0 0 0,1 0-1 0 0,-1 0 1 0 0,1 1 0 0 0,0 1-15 0 0,0-3 0 0 0,0 0 1 0 0,0 1-1 0 0,-1-1 1 0 0,1 1-1 0 0,-1-1 1 0 0,1 1 0 0 0,-1-1-1 0 0,1 1 1 0 0,-1 0-1 0 0,0-1 1 0 0,0 1-1 0 0,0-1 1 0 0,0 1 0 0 0,0 0-1 0 0,0-1 1 0 0,0 1-1 0 0,-1 0 1 0 0,1-1-1 0 0,0 1 1 0 0,-1-1 0 0 0,1 1-1 0 0,-1-1 0 0 0,1 0 0 0 0,0 0 0 0 0,0 0 0 0 0,0 0 0 0 0,0 0 0 0 0,0 0 0 0 0,0 0 0 0 0,0 0 0 0 0,1 0 0 0 0,-1 0 0 0 0,0 1 0 0 0,1-1 0 0 0,-1-1 0 0 0,0 1 0 0 0,1 0 0 0 0,-1 0 0 0 0,1 0 0 0 0,0 0 0 0 0,-1 0 0 0 0,1 0 0 0 0,0 0 0 0 0,-1 0 0 0 0,1-1 0 0 0,-1 1 0 0 0,1 0 0 0 0,-1 0 0 0 0,0 0 0 0 0,1 0 0 0 0,-1 0 0 0 0,0 0 0 0 0,0 0 0 0 0,1 0 0 0 0,-1 0 0 0 0,0 0 0 0 0,0 0 0 0 0,0-1 0 0 0,0 1 0 0 0,0 0 0 0 0,-1 0 0 0 0,1 0 0 0 0,0 0 0 0 0,0 0 0 0 0,-1 0 0 0 0,1 0 0 0 0,0 1 0 0 0,-1-1 0 0 0,1 1 1 0 0,-1 0-1 0 0,1-1 0 0 0,0 1 1 0 0,0 0-1 0 0,0-1 0 0 0,0 1 1 0 0,0 0-1 0 0,0-1 0 0 0,1 3 0 0 0,-1 10-10 0 0,-4-4-37 0 0,-1-2-175 0 0,4-5 110 0 0,1-1-41 0 0,0 0-15 0 0,1 0-47 0 0,0 0-52 0 0,1 1-62 0 0,-2-2-125 0 0,1-1-110 0 0,-1 0 82 0 0,0 1-41 0 0,-1-1-612 0 0,0 1 16 0 0,-1 0-37 0 0,-1 1-707 0 0</inkml:trace>
  <inkml:trace contextRef="#ctx0" brushRef="#br0" timeOffset="127726.583">1247 1316 9216 0 0,'0'0'208'0'0,"0"0"-44"0"0,-1 0-60 0 0,0 0-22 0 0,-1 2-41 0 0,1-1 4 0 0,0 0 53 0 0,2 0 77 0 0,-1-1-174 0 0,0 1 0 0 0,0 0 1 0 0,0-1-1 0 0,1 1 0 0 0,-1 0 0 0 0,0 0 0 0 0,0-1 0 0 0,0 1 1 0 0,0 0-1 0 0,0 0 0 0 0,0 0 0 0 0,0-1 0 0 0,-1 1 0 0 0,1 0 1 0 0,0-1-1 0 0,0 1 0 0 0,0 0 0 0 0,-1 0 0 0 0,1-1 0 0 0,0 1 1 0 0,-1 0-1 0 0,1-1 0 0 0,-1 1 0 0 0,1-1 0 0 0,-1 1 1 0 0,1 0-1 0 0,-1-1-1 0 0,-8 8 43 0 0,-2 0 68 0 0,5-4-7 0 0,0 0 39 0 0,1 0 45 0 0,2 1 51 0 0,-3 3 101 0 0,0-2-86 0 0,-4 3 0 0 0,1-1-102 0 0,-8 6 29 0 0,11-7-75 0 0,-2 7 115 0 0,2-2-97 0 0,-6 1-83 0 0,-7 11 11 0 0,10-4-50 0 0,8-14-5 0 0,-1 0 1 0 0,0 0 0 0 0,-1-1 0 0 0,0 1 0 0 0,-1 2 2 0 0,2 2-44 0 0,5-2 44 0 0,-3-8 4 0 0,1 1-1 0 0,-1 0 1 0 0,1 0-1 0 0,-1-1 0 0 0,0 1 1 0 0,0 0-1 0 0,1 0 0 0 0,-1 0 1 0 0,0-1-1 0 0,0 1 0 0 0,0 0 1 0 0,0 0-1 0 0,0 1-3 0 0,-3 7 23 0 0,0 0 12 0 0,3-1-97 0 0,0-8 106 0 0,0 1-33 0 0,1 1-82 0 0,-1 0-114 0 0,0 0-102 0 0,0 0 11 0 0,0 0-46 0 0,0-1-42 0 0,-1 1-36 0 0,1 1-489 0 0,0-1-88 0 0,-2 1-530 0 0,-1 2-855 0 0</inkml:trace>
  <inkml:trace contextRef="#ctx0" brushRef="#br0" timeOffset="128045.438">1222 1526 7464 0 0,'1'-1'24'0'0,"1"1"26"0"0,0 0-16 0 0,0-1 38 0 0,3 0 39 0 0,2-1 62 0 0,-1 1-195 0 0,0-1 60 0 0,0 0 53 0 0,1-1 48 0 0,-1 1 41 0 0,0-1 37 0 0,6-2 301 0 0,2 0 234 0 0,-13 4-321 0 0,-1 1-22 0 0,7 1 108 0 0,-2 0-139 0 0,-1 1-50 0 0,-2-1-148 0 0,0 0-42 0 0,-1 1-59 0 0,0 0-38 0 0,0 0-42 0 0,-1 0-46 0 0,4 22 143 0 0,-1-6-19 0 0,-3-5-56 0 0,-1-9-10 0 0,0 0 0 0 0,1-1 0 0 0,-2 1 0 0 0,1 0 1 0 0,0 0-1 0 0,-1-1 0 0 0,1 1 0 0 0,-1-1 0 0 0,0 0 1 0 0,-1 1-12 0 0,-3 7 114 0 0,-1-1 0 0 0,0 0 0 0 0,-6 5-114 0 0,-5 2 236 0 0,13-12-94 0 0,2 1 61 0 0,3-6-177 0 0,-1 1 1 0 0,1 0-1 0 0,0-1 1 0 0,0 1-1 0 0,-1-1 1 0 0,1 1 0 0 0,0-1-1 0 0,-1 1 1 0 0,1-1-1 0 0,-1 1 1 0 0,1-1-1 0 0,-1 1 1 0 0,1-1 0 0 0,-1 0-1 0 0,1 1 1 0 0,-1-1-1 0 0,1 0 1 0 0,-1 1-27 0 0,0-1 239 0 0,1 0 1 0 0,0 0 2 0 0,0 1-34 0 0,2 0-41 0 0,3 1 69 0 0,1-1-99 0 0,4 0 122 0 0,6-4-3 0 0,-1 1-51 0 0,0 0-63 0 0,-1 0-36 0 0,0-1-37 0 0,0 1-33 0 0,15-4-63 0 0,1 0-121 0 0,-28 5 11 0 0,7 0-35 0 0,-6 1 41 0 0,-1 0-31 0 0,0 0-70 0 0,0-1-88 0 0,0 1-104 0 0,-1 0 63 0 0,1 0-56 0 0,-1-1-47 0 0,0 1-43 0 0,1 0-149 0 0,-1-1-42 0 0,0 1-179 0 0,2-1-485 0 0</inkml:trace>
  <inkml:trace contextRef="#ctx0" brushRef="#br0" timeOffset="142093.692">353 277 5040 0 0,'0'0'108'0'0,"0"0"17"0"0,0 0 13 0 0,0 0 20 0 0,-1-1 5 0 0,1 1-74 0 0,-1-1-49 0 0,0-1-6 0 0,0 0 40 0 0,1 1 22 0 0,1 0 55 0 0,0-4 63 0 0,1 0 61 0 0,3-9 653 0 0,-1 9-557 0 0,0 2-147 0 0,2 0-52 0 0,-2 1-106 0 0,61-24 880 0 0,-34 18-577 0 0,-6 5-108 0 0,-1 4-62 0 0,-1 6-77 0 0,-3 6-96 0 0,-19-13-22 0 0,0 1 0 0 0,0 0 0 0 0,-1-1 0 0 0,1 1 0 0 0,0 0 0 0 0,-1 0 0 0 0,1 0 0 0 0,0 0 0 0 0,-1-1 0 0 0,1 1 0 0 0,-1 0 0 0 0,0 0-1 0 0,1 0 1 0 0,-1 0 0 0 0,0 0 0 0 0,1 0 0 0 0,-1 0 0 0 0,0 0 0 0 0,0 0 0 0 0,0 0 0 0 0,0 1-4 0 0,0 1 20 0 0,-1-1-1 0 0,0 0 1 0 0,1 1-1 0 0,-1-1 1 0 0,0 1 0 0 0,0-1-1 0 0,-1 1-19 0 0,-5 14 75 0 0,5-13-74 0 0,1 1 0 0 0,-1 0 0 0 0,-1-1 0 0 0,1 0 0 0 0,-1 1 0 0 0,0-1 0 0 0,0 0 0 0 0,0 0 0 0 0,0-1 0 0 0,-1 1 1 0 0,1-1-1 0 0,-5 3-1 0 0,-4 6 9 0 0,-16 10 105 0 0,-4-3-44 0 0,5-4-62 0 0,16-8 39 0 0,8-5-45 0 0,1-1 0 0 0,-1 0 0 0 0,1 0 0 0 0,-1 0 0 0 0,0 0 0 0 0,1-1-1 0 0,-1 1 1 0 0,0-1 0 0 0,-1 1-2 0 0,3-1 59 0 0,1 0 26 0 0,2-1-30 0 0,4-2-40 0 0,-1 1-21 0 0,0 1 0 0 0,0 0 0 0 0,1 0 0 0 0,-1 0 0 0 0,1 0 0 0 0,-1 1 1 0 0,0 0-1 0 0,1 0 0 0 0,-1 0 0 0 0,1 1 0 0 0,-1-1 0 0 0,1 1 0 0 0,-1 1 1 0 0,0-1-1 0 0,1 1 6 0 0,-3-1 7 0 0,-1 0 1 0 0,1 1 0 0 0,-1-1 0 0 0,1 0 0 0 0,-1 1 0 0 0,0-1-1 0 0,3 3-7 0 0,-4-3 16 0 0,0 1 0 0 0,1-1 0 0 0,-1 1 0 0 0,0 0-1 0 0,0 0 1 0 0,0 0 0 0 0,0-1 0 0 0,0 1 0 0 0,0 0-1 0 0,-1 0 1 0 0,1 0-16 0 0,3 10 60 0 0,-2-3 79 0 0,-5 6 132 0 0,-11 9 197 0 0,7-14-300 0 0,-3 2 79 0 0,4-8-131 0 0,0 0 0 0 0,-1 0-1 0 0,1 0 1 0 0,-5 1-116 0 0,-4 2 252 0 0,-15 8 120 0 0,18-10-277 0 0,0-1-41 0 0,-3 1-70 0 0,7-3-36 0 0,1-1-34 0 0,-1 0-39 0 0,1-1-42 0 0,0-1-47 0 0,0 0-50 0 0,6 1 163 0 0,1 0 57 0 0,-2-1 79 0 0,2 1-50 0 0,-1 0-34 0 0,1-1-42 0 0,0 1-66 0 0,0 0-74 0 0,0 0-87 0 0,0 0-100 0 0,0 0-78 0 0</inkml:trace>
  <inkml:trace contextRef="#ctx0" brushRef="#br0" timeOffset="142751.775">934 118 4536 0 0,'0'0'133'0'0,"-1"-1"-5"0"0,1 1-110 0 0,-1-1 19 0 0,0 1 16 0 0,1 0 79 0 0,0-1 155 0 0,0 1 263 0 0,0 0 24 0 0,0 0-24 0 0,0 0-104 0 0,0 0-44 0 0,0 0-8 0 0,4 4 166 0 0,0 5-116 0 0,-2 2-122 0 0,-1 1-127 0 0,0-7-140 0 0,0-1-51 0 0,1 23 186 0 0,-6 17 159 0 0,2-17-116 0 0,-4 0-19 0 0,1 1-28 0 0,4-3 284 0 0,-3 18-470 0 0,2-22 170 0 0,1-7-66 0 0,3-1-88 0 0,-1 1-61 0 0,-3 6-77 0 0,1-9 60 0 0,4 0 38 0 0,-1-2 35 0 0,-3 1 36 0 0,1-6-78 0 0,0 1 118 0 0,1-2 15 0 0,-2 0-71 0 0,0-2-51 0 0,-1 1-58 0 0,1-1-157 0 0,1-1 123 0 0,0 0-26 0 0,0 0-49 0 0,0 0-88 0 0,0 0-103 0 0,0 0-94 0 0,0 0 69 0 0,0 0-35 0 0,0 0-514 0 0,0 0-402 0 0,0 0-766 0 0</inkml:trace>
  <inkml:trace contextRef="#ctx0" brushRef="#br0" timeOffset="143084.091">963 109 7056 0 0,'0'0'157'0'0,"0"0"23"0"0,0 0-19 0 0,0 0-68 0 0,0-1-52 0 0,2-2-15 0 0,-1 1 10 0 0,3-10 0 0 0,0 0-37 0 0,2 5 53 0 0,-1 2 100 0 0,1 1 50 0 0,11-9 603 0 0,-9 8-491 0 0,1 0-79 0 0,-5 3-164 0 0,1-1-39 0 0,6-1 212 0 0,-1 0-49 0 0,11-3 85 0 0,-3 2-103 0 0,-3 0 133 0 0,1 1-62 0 0,1 1-49 0 0,1 2-36 0 0,-13 0-108 0 0,1 1 0 0 0,0 0 0 0 0,0 0 0 0 0,0 1 0 0 0,0 0 0 0 0,0 0 0 0 0,-1 0 0 0 0,1 1 0 0 0,0 0 0 0 0,0 0-55 0 0,8 5 161 0 0,-1 1-99 0 0,-12-7-60 0 0,-1-1 1 0 0,1 1-1 0 0,0-1 1 0 0,0 1-1 0 0,-1 0 1 0 0,1-1-1 0 0,-1 1 1 0 0,1 0-1 0 0,-1 0 1 0 0,1-1-1 0 0,-1 1 1 0 0,1 0-1 0 0,-1 0 1 0 0,1 0-1 0 0,-1-1 1 0 0,0 1-1 0 0,0 0 0 0 0,1 0 1 0 0,-1 0-1 0 0,0 0 1 0 0,0 0-1 0 0,0 0 1 0 0,0 0-1 0 0,0 0 1 0 0,0 0-1 0 0,0-1 1 0 0,0 1-1 0 0,-1 1-2 0 0,-2 14 62 0 0,3-15-58 0 0,0 0-1 0 0,0 1 1 0 0,0-1 0 0 0,0 0-1 0 0,-1 1 1 0 0,1-1 0 0 0,-1 0-1 0 0,1 1 1 0 0,-1-1 0 0 0,1 0 0 0 0,-1 0-1 0 0,0 1 1 0 0,1-1 0 0 0,-1 0-1 0 0,0 0 1 0 0,0 0 0 0 0,0 0-1 0 0,0 0-3 0 0,-23 20 148 0 0,12-11-25 0 0,-2 2 36 0 0,-3 1-52 0 0,-1-2-82 0 0,11-8-26 0 0,1 0 1 0 0,0 0-1 0 0,1 1 0 0 0,-1 0 0 0 0,-1 2 1 0 0,-10 7-3 0 0,-10 3 44 0 0,3-3-15 0 0,-5 3-147 0 0,16-9 30 0 0,2-2-37 0 0,1 1-66 0 0,-1 0-84 0 0,1 0-102 0 0,2-2-127 0 0,-4-2-18 0 0</inkml:trace>
  <inkml:trace contextRef="#ctx0" brushRef="#br0" timeOffset="143579.533">1131 285 6248 0 0,'0'0'133'0'0,"0"0"23"0"0,0 0 15 0 0,-1 0-15 0 0,-2-1-124 0 0,6-3 5 0 0,1 1 195 0 0,-1 0-38 0 0,6-1 102 0 0,1 1-100 0 0,0 1-71 0 0,19-1 117 0 0,-19 3-66 0 0,-2 1-98 0 0,-2-1 63 0 0,1 2 89 0 0,0 1 178 0 0,-2 3-12 0 0,-2-1-187 0 0,0 0-94 0 0,-1 1-70 0 0,-1-6-45 0 0,-1 2 4 0 0,0-1 0 0 0,0 1 0 0 0,0 0 0 0 0,-1-1 0 0 0,1 1 0 0 0,0-1 0 0 0,0 1 0 0 0,-1-1 0 0 0,1 1 0 0 0,-1-1 0 0 0,0 0 0 0 0,1 1 0 0 0,-1-1 0 0 0,0 1-4 0 0,-12 21 88 0 0,10-20-64 0 0,0 1 1 0 0,0-1 0 0 0,0 1 0 0 0,0-1-1 0 0,-1 0 1 0 0,-1 1-25 0 0,-9 8 86 0 0,6-2-64 0 0,8-9-22 0 0,0-1 0 0 0,-1 1 0 0 0,1-1 0 0 0,0 1 0 0 0,-1-1 0 0 0,1 1 0 0 0,-1-1 0 0 0,1 1 0 0 0,0-1 0 0 0,-1 0 0 0 0,1 1 0 0 0,-1-1 0 0 0,1 1 0 0 0,-1-1 0 0 0,1 0 0 0 0,-1 0 0 0 0,0 1 0 0 0,1-1 0 0 0,-1 0 0 0 0,1 0 0 0 0,-1 0 0 0 0,0 1 0 0 0,-23 8 0 0 0,22-7 0 0 0,1-2 0 0 0,0 1 0 0 0,1-1 0 0 0,-1 1 0 0 0,0-1 0 0 0,0 0 0 0 0,0 1 0 0 0,1-1 0 0 0,-1 0 0 0 0,0 1 0 0 0,0-1 0 0 0,0 0 0 0 0,0 0 0 0 0,0 0 0 0 0,0 0 0 0 0,1 0 0 0 0,-1 0 0 0 0,0 0 0 0 0,0 0 0 0 0,0 0 0 0 0,0 0 0 0 0,-1 0 6 0 0,-3-1 63 0 0,22-7-19 0 0,-6 3-56 0 0,-7 3 2 0 0,0 0 0 0 0,0 1-1 0 0,0 0 1 0 0,0 0 0 0 0,0 0-1 0 0,0 0 1 0 0,0 1 0 0 0,0-1-1 0 0,0 1 1 0 0,0 0 0 0 0,4 1 4 0 0,4-1 30 0 0,-1 2 57 0 0,-10-2 20 0 0,0 1-69 0 0,0 0 66 0 0,4 6 402 0 0,-5-3-354 0 0,-2 2 43 0 0,-5 6 349 0 0,5-9-403 0 0,-1-1-34 0 0,-2 2-38 0 0,2-2-80 0 0,0-1-38 0 0,-20 18 115 0 0,3-3-56 0 0,8-8-17 0 0,6-3-19 0 0,-1-1-69 0 0,2-1-30 0 0,0 0-62 0 0,2-1-27 0 0,-1-1-59 0 0,0 1-68 0 0,0-1-75 0 0,3-1 143 0 0,-1 0-39 0 0,0 1-411 0 0,0-1-279 0 0,-2 1-652 0 0</inkml:trace>
  <inkml:trace contextRef="#ctx0" brushRef="#br0" timeOffset="143887.506">1428 293 6056 0 0,'0'0'176'0'0,"1"1"-4"0"0,0 0-142 0 0,0-1 0 0 0,-1 1 0 0 0,1 0 0 0 0,-1-1 0 0 0,0 1 0 0 0,1 0 0 0 0,-1-1 0 0 0,1 1 0 0 0,-1 0 0 0 0,0-1 0 0 0,0 1 0 0 0,1 0 0 0 0,-1 0 0 0 0,0-1 0 0 0,0 2-30 0 0,-3 9 400 0 0,-4-1-68 0 0,-1-2-86 0 0,4-4-120 0 0,-4 6 162 0 0,0-2-54 0 0,-3 4 41 0 0,0-1-64 0 0,-5 9 162 0 0,1-1-60 0 0,8-12-202 0 0,0-1 1 0 0,1 1-1 0 0,0 1 1 0 0,-3 3-112 0 0,-11 20 251 0 0,6-10-146 0 0,10-15-60 0 0,0 1-1 0 0,0-1 0 0 0,0 0 1 0 0,-1 7-45 0 0,3-10 13 0 0,1 0 1 0 0,-1 0 0 0 0,0 0 0 0 0,1 0 0 0 0,-1-1 0 0 0,0 1-1 0 0,-1-1 1 0 0,0 2-14 0 0,-9 10 65 0 0,6-2-48 0 0,-3 6-59 0 0,8-17 29 0 0,0 1 0 0 0,0-2 0 0 0,0 1 0 0 0,0 0 0 0 0,-1 0 0 0 0,1 0 0 0 0,0 0 0 0 0,0-1 0 0 0,-1 1 1 0 0,1-1-1 0 0,-1 1 13 0 0,2-1-147 0 0,0 0 36 0 0,0 1-20 0 0,0-1 96 0 0,0 0 50 0 0,1 1 169 0 0,0 0-152 0 0,-1-1-99 0 0,1 0-20 0 0,-1 1-46 0 0,0-1-28 0 0,0 0-45 0 0,1 0-50 0 0,-1 0-54 0 0,0 0-60 0 0,1 0-63 0 0,-1 1-68 0 0,0-1-73 0 0,0 0-660 0 0,0 0-697 0 0</inkml:trace>
  <inkml:trace contextRef="#ctx0" brushRef="#br0" timeOffset="144212.452">1389 512 6192 0 0,'0'0'133'0'0,"0"0"23"0"0,2 0 13 0 0,2 0-91 0 0,3-1 12 0 0,13-6-76 0 0,-14 5 5 0 0,-1 0 38 0 0,1 1 113 0 0,-1 0 86 0 0,-2 1-81 0 0,0 0 37 0 0,-2 0 267 0 0,-1 0-9 0 0,0 0-38 0 0,0 0-236 0 0,1 0-47 0 0,-1 0-41 0 0,1 0-34 0 0,0 0 1 0 0,3 2-4 0 0,-3-2 13 0 0,0 1 95 0 0,-1-1-45 0 0,0 0 36 0 0,-1 0-135 0 0,1 1-1 0 0,-1-1 1 0 0,1 0-1 0 0,0 1 0 0 0,-1-1 1 0 0,1 1-1 0 0,0-1 1 0 0,-1 1-1 0 0,1-1 0 0 0,0 1 1 0 0,-1-1-1 0 0,1 1 1 0 0,0-1-1 0 0,0 1 0 0 0,0-1 1 0 0,0 1-1 0 0,-1 0 1 0 0,1-1-1 0 0,0 1 0 0 0,0-1 1 0 0,0 1-1 0 0,0 0-34 0 0,1 5 262 0 0,0-5-215 0 0,-2 4 162 0 0,-1 0-98 0 0,-3 0-69 0 0,-4 4-69 0 0,1-1 36 0 0,-3 4-21 0 0,-6 5 158 0 0,-1 0 26 0 0,7-5-134 0 0,6-7-38 0 0,-9 4-62 0 0,7-5 60 0 0,0 0 62 0 0,4 0 29 0 0,0 0 51 0 0,2-4-2 0 0,1 1-38 0 0,-2 0 7 0 0,-6 2-62 0 0,7-2 24 0 0,-1 0 81 0 0,2-1 113 0 0,0 0-79 0 0,0 0 39 0 0,17 2-77 0 0,29-5 295 0 0,-25 1-278 0 0,-1 1-76 0 0,-11 1-39 0 0,0-1 0 0 0,-1 0 0 0 0,6-2-48 0 0,-5 1 35 0 0,0 1-1 0 0,0-1 1 0 0,5 2-35 0 0,-11 0 4 0 0,61-2 72 0 0,-43 1-88 0 0,-1-2-39 0 0,-17 2-163 0 0,-1 1 71 0 0,-1 0 42 0 0,1 0 35 0 0,1 0 12 0 0,0 0-32 0 0,17-2-296 0 0</inkml:trace>
  <inkml:trace contextRef="#ctx0" brushRef="#br0" timeOffset="161629.573">2082 4352 3520 0 0,'0'3'109'0'0,"0"0"-38"0"0,0 1-22 0 0,0 4-70 0 0,0-4 72 0 0,1 1 93 0 0,-1-3-24 0 0,1 1 40 0 0,-1-1-85 0 0,0 0 59 0 0,1 2 256 0 0,-1 2 262 0 0,1-4-401 0 0,-1 1-32 0 0,1 0-95 0 0,-1 9 357 0 0,0-11-457 0 0,0-1 0 0 0,0 1-1 0 0,0 0 1 0 0,0-1 0 0 0,-1 1-1 0 0,1-1 1 0 0,0 1 0 0 0,1 0-1 0 0,-1-1 1 0 0,0 1 0 0 0,0-1-1 0 0,0 1 1 0 0,0 0 0 0 0,0-1-1 0 0,0 1 1 0 0,1-1-1 0 0,-1 1 1 0 0,0-1 0 0 0,1 1-1 0 0,-1-1 1 0 0,0 1 0 0 0,1-1-1 0 0,-1 1 1 0 0,0-1-24 0 0,2 6 278 0 0,-4-1-46 0 0,0 5 83 0 0,3-8-225 0 0,-1 0-41 0 0,1 2-35 0 0,0-1-47 0 0,1 2-52 0 0,-1-2 60 0 0,0 0 56 0 0,-1-1 69 0 0,0 1 53 0 0,-1-1 75 0 0,0 0 88 0 0,0 1 101 0 0,0-3 47 0 0,1 0-205 0 0,1-1-52 0 0,-1 1-46 0 0,0-1-39 0 0,1 1-18 0 0,0 0-37 0 0,1-1 25 0 0,0 1-35 0 0,-1 0 12 0 0,-1 0 19 0 0,1-1 36 0 0,-1 1 11 0 0,1 0 34 0 0,-1-1 38 0 0,0 1 43 0 0,1-8 53 0 0,1-1-67 0 0,1-1-54 0 0,1 0-38 0 0,5-17 204 0 0,-2-9 37 0 0,-1 0-108 0 0,0-8-53 0 0,-2-22-23 0 0,-2 2-112 0 0,7-33 132 0 0,-1 23-39 0 0,-6 45-91 0 0,1 7 36 0 0,-2 0 37 0 0,2-46 422 0 0,2-108 782 0 0,-2 87-755 0 0,-1 1-88 0 0,-2 55-424 0 0,1 0-34 0 0,2-32-14 0 0,14-130-143 0 0,-12 146 108 0 0,-1 13 14 0 0,2 3 82 0 0,3-39 204 0 0,-3 11-60 0 0,11-175 757 0 0,-15 157-731 0 0,-5 0-59 0 0,3 44-184 0 0,2 0 1 0 0,4-29-42 0 0,1 3 55 0 0,-3 21-57 0 0,2 0 43 0 0,3-32 84 0 0,-3 24-27 0 0,8-22-70 0 0,-1 2-22 0 0,-7 22 50 0 0,17-141-56 0 0,-15 130 0 0 0,-4 36 0 0 0,2-19 0 0 0,-5 23 0 0 0,2 1 0 0 0,0 0 0 0 0,4-12 0 0 0,4-16 0 0 0,-7 27 0 0 0,1 1 0 0 0,3-8 0 0 0,0-13 0 0 0,-7 31 0 0 0,1-3-6 0 0,4-20 16 0 0,3 9-87 0 0,-7 18 66 0 0,-1 0 0 0 0,0-1 0 0 0,0 1 0 0 0,0 0 0 0 0,0-1 0 0 0,0 1 0 0 0,0-3 11 0 0,-1 4-10 0 0,0-1 1 0 0,1 0-1 0 0,-1 1 0 0 0,1-1 1 0 0,-1 1-1 0 0,1 0 0 0 0,-1-1 1 0 0,1 1-1 0 0,0-1 0 0 0,0 1 1 0 0,0 0-1 0 0,0 0 0 0 0,0-1 1 0 0,0 1-1 0 0,0 0 0 0 0,0 0 1 0 0,0 0-1 0 0,1 0 0 0 0,-1 0 1 0 0,0 1-1 0 0,1-1 10 0 0,-1-2-69 0 0,1-3 32 0 0,0 0-33 0 0,8-11-348 0 0,-4 3 84 0 0,-1 3-21 0 0,0 1-102 0 0,-5 8 192 0 0,1 0 35 0 0,1-2-144 0 0,-1-1 86 0 0,2-6-304 0 0,-2 7 377 0 0,-1 0-41 0 0,1 0-122 0 0,-1 0-103 0 0,1 2 174 0 0,-1-1-40 0 0,0 1-44 0 0,0 0-47 0 0,0 0-50 0 0,0 0-55 0 0,0 0-58 0 0,-1 0-62 0 0,1-4 536 0 0,-1 1-53 0 0,-1-4-291 0 0,0-4-289 0 0,0 2 322 0 0,2 7 296 0 0,0-2 33 0 0,0 0 39 0 0,-1 0 46 0 0,1 1 74 0 0,0 0 84 0 0,1-11 656 0 0,-1 12-670 0 0,0 0-54 0 0,0 3 134 0 0,0-1-98 0 0,-1 1-68 0 0,-1-1-34 0 0,1 0 32 0 0,0 1 73 0 0,0 0 26 0 0,1 0 63 0 0,-1 0 24 0 0,1 1 58 0 0,0-1 66 0 0,1 0 72 0 0,-8 14 13 0 0,1 1-111 0 0,1 1-92 0 0,1 1-71 0 0,-2 1-42 0 0,-3 7-1 0 0,-12 27 70 0 0,-3-1-37 0 0,11-24-42 0 0,-1-1 0 0 0,-16 20-101 0 0,1-2 91 0 0,3-5 26 0 0,-2-3 65 0 0,25-32-89 0 0,2-1-40 0 0,0 0-28 0 0,0 0-30 0 0,2-1 2 0 0,-1-1 32 0 0,1 1 29 0 0,-1-1 42 0 0,1 0 112 0 0,-1 0 111 0 0,14-17-177 0 0,-1-1-34 0 0,12-20 29 0 0,-4 2-79 0 0,-6 6 16 0 0,9-28-78 0 0,-5 16 1 0 0,-2 2-7 0 0,-8 13-49 0 0,-6 6 41 0 0,-2 18 16 0 0,-1 0-1 0 0,0 0 0 0 0,1 1 1 0 0,-1-1-1 0 0,1 0 0 0 0,0 1 1 0 0,0-1-1 0 0,0 1 0 0 0,0-1 1 0 0,0 1-1 0 0,2-3-1 0 0,-2 3-91 0 0,0 0 58 0 0,0 0 49 0 0,0-1 40 0 0,1-1 170 0 0,1 1 221 0 0,-1 4-252 0 0,-1 1-65 0 0,1 0-98 0 0,-1 2-56 0 0,13 47 24 0 0,-11-37 0 0 0,0-1 0 0 0,2 0 0 0 0,-1 0 0 0 0,6 11 0 0 0,22 38 9 0 0,1 3 110 0 0,-31-62-129 0 0,13 25 31 0 0,-10-19-72 0 0,1 0-89 0 0,-5-7-32 0 0,0-1 104 0 0,0 1 76 0 0,1 2 94 0 0,-2-3-121 0 0,1 1-60 0 0,-1-1-77 0 0,1 0-54 0 0,-1 0-85 0 0,1 0-95 0 0,-1 1-109 0 0,1-1-120 0 0,-1-1 260 0 0,0 1-34 0 0,0 0-37 0 0,1-1-37 0 0,-1 1-40 0 0,0-1-41 0 0,1 3-1507 0 0,2 0-1168 0 0</inkml:trace>
  <inkml:trace contextRef="#ctx0" brushRef="#br0" timeOffset="164432.857">2637 4300 5696 0 0,'0'0'132'0'0,"0"0"17"0"0,0 0-16 0 0,0 0-57 0 0,1 0-43 0 0,2 0 17 0 0,2 0 34 0 0,-5 0 9 0 0,1 0 107 0 0,-1 0 178 0 0,-1 0-458 0 0,0 0 95 0 0,0 0 86 0 0,0 0 75 0 0,0 0 66 0 0,0 1 56 0 0,0-1 47 0 0,0 0 36 0 0,0 0 180 0 0,-1 1 804 0 0,1-1-905 0 0,0 0-8 0 0,0 0-60 0 0,0 0-48 0 0,0 0-216 0 0,1 0-33 0 0,-1-1-36 0 0,1 1-39 0 0,-1 0-43 0 0,0-1-44 0 0,0 1 304 0 0,1 0 56 0 0,0 0 25 0 0,0 0 2 0 0,0 0-32 0 0,0 0-134 0 0,0 0-52 0 0,0 0-92 0 0,0 0 1 0 0,0 0-1 0 0,-1 0 1 0 0,1 0-1 0 0,0 0 1 0 0,0-1-1 0 0,-1 1 1 0 0,1 0-1 0 0,0 0 1 0 0,0 0-1 0 0,-1 0 1 0 0,1 0 0 0 0,0 0-1 0 0,0-1 1 0 0,0 1-1 0 0,-1 0 1 0 0,1 0-1 0 0,0 0 1 0 0,0-1-1 0 0,0 1 1 0 0,0 0-1 0 0,0 0 1 0 0,-1 0-1 0 0,1-1 1 0 0,0 1 0 0 0,0 0-12 0 0,-2-10 205 0 0,3-7 141 0 0,1 9-105 0 0,-1 1-36 0 0,3-8 108 0 0,1 0-106 0 0,-1-1-82 0 0,1-2-50 0 0,6-24 12 0 0,-8 27-14 0 0,0 0 68 0 0,-2-1 92 0 0,6-54 410 0 0,-3 28-265 0 0,-2 14-164 0 0,0 5-71 0 0,-2-1-42 0 0,-2-87 65 0 0,1-71 235 0 0,3 91-173 0 0,0-5 13 0 0,4 33-125 0 0,-2 26-87 0 0,-1-17 65 0 0,0 10-40 0 0,0 15-57 0 0,2-27 30 0 0,2-76 99 0 0,-6 118-116 0 0,0-70 126 0 0,-3 0 67 0 0,-1-2 269 0 0,5-4-471 0 0,-2 64 96 0 0,0-13 96 0 0,0-15 61 0 0,2 18-156 0 0,0 10-1 0 0,-2-17-96 0 0,1-5 64 0 0,-1 7-53 0 0,0 14-12 0 0,4-19 1 0 0,-2 11-1 0 0,0-21 1 0 0,-2 25 6 0 0,2 0 0 0 0,1-3-6 0 0,1-5 52 0 0,1-11-39 0 0,-3 39 14 0 0,0-1-1 0 0,-1 1 0 0 0,-1-10-26 0 0,3-25 53 0 0,6-55-53 0 0,8-13 0 0 0,-3 17 0 0 0,-10 73 0 0 0,10-37 0 0 0,-7 19 0 0 0,-4 26 0 0 0,0 0 0 0 0,-2 1 0 0 0,1-7 0 0 0,-1 0 14 0 0,6-10-45 0 0,-5 20 13 0 0,0 1 0 0 0,0-1-1 0 0,-1-9 19 0 0,0 7 28 0 0,-1 0-37 0 0,1-15-92 0 0,1-29-209 0 0,-2 56 295 0 0,0-6-37 0 0,0 1 0 0 0,1-1 0 0 0,-1 0 0 0 0,2-2 52 0 0,0 0-75 0 0,2-2-36 0 0,-3 8 7 0 0,0 1 46 0 0,0-3 32 0 0,0-8 62 0 0,-1 10-72 0 0,0 0-54 0 0,0 0-58 0 0,0 0-77 0 0,0-1-92 0 0,0 1-106 0 0,1-1 72 0 0,5-5-73 0 0,-1 1 82 0 0,-3 4 75 0 0,-1 2 112 0 0,0 0-54 0 0,1-1-93 0 0,1-3-218 0 0,1-1-177 0 0,-2 3 294 0 0,-1 0 144 0 0,0 1 99 0 0,-1 2-21 0 0,1 0 44 0 0,0-1-5 0 0,1 0 52 0 0,0-2-47 0 0,-1 1-9 0 0,0-4-135 0 0,2 0 84 0 0,1 0 73 0 0,1 0 63 0 0,0 0 52 0 0,-1 0 48 0 0,0-4 125 0 0,-1 0-52 0 0,-1 3-82 0 0,0 1-45 0 0,0-4-93 0 0,-1 7 9 0 0,1-1-32 0 0,-1 2 114 0 0,7-25 26 0 0,-7 26 178 0 0,0 1-38 0 0,-2 0 48 0 0,-1 3-105 0 0,-1 2-72 0 0,-7 7-72 0 0,8-7 112 0 0,-2 2-40 0 0,-1 0 0 0 0,0 1 0 0 0,0-2 0 0 0,0 1 0 0 0,-5 3-20 0 0,-4 3 30 0 0,-13 12 31 0 0,-36 34-62 0 0,47-45 1 0 0,-10 19 0 0 0,23-29 13 0 0,2-1 51 0 0,2-1 34 0 0,5-3-49 0 0,5-6 3 0 0,-2-1-82 0 0,1-4-83 0 0,2-8-136 0 0,1 0 15 0 0,0 1 82 0 0,-4 4 108 0 0,-2 0 35 0 0,-5 12 6 0 0,3-8 35 0 0,2 5 82 0 0,-5 6-86 0 0,-1 1-18 0 0,-1 0 0 0 0,1 1 1 0 0,0-1-1 0 0,-1 1 1 0 0,1-1-1 0 0,0 0 0 0 0,0 1 1 0 0,0 0-1 0 0,-1-1 1 0 0,1 1-1 0 0,0-1 0 0 0,0 1 1 0 0,0 0-1 0 0,0 0 1 0 0,0-1-1 0 0,0 1 0 0 0,0 0 1 0 0,0 0-1 0 0,0 0 1 0 0,0 0-1 0 0,-1 0 0 0 0,1 0 1 0 0,0 0-1 0 0,0 1 1 0 0,1-1-11 0 0,1 1 30 0 0,0 1 0 0 0,0-1 0 0 0,0 1 1 0 0,0 0-1 0 0,0 0 0 0 0,1 1-30 0 0,-2-1 18 0 0,1 0 0 0 0,-1 0-1 0 0,1-1 1 0 0,-1 1 0 0 0,1-1 0 0 0,0 0 0 0 0,0 0 0 0 0,0 0-18 0 0,24 7 126 0 0,-5-1-1 0 0,-7-4-72 0 0,24 3 112 0 0,1 3 0 0 0,1 2-165 0 0,-35-10-33 0 0,10 4 78 0 0,-11-3-102 0 0,-2-1-12 0 0,0 0-33 0 0,0 0-40 0 0,0 0-44 0 0,-1 0-36 0 0,1-1-49 0 0,-3 0 47 0 0,0 1-34 0 0,1-1-351 0 0,-1 0 84 0 0,0 0-48 0 0,0 0-674 0 0,0 0-532 0 0,0 0-1011 0 0</inkml:trace>
  <inkml:trace contextRef="#ctx0" brushRef="#br0" timeOffset="186516.231">1199 2683 7256 0 0,'-15'0'127'0'0,"-18"6"355"0"0,23-3-379 0 0,-1 0-63 0 0,5-1-37 0 0,-10 4 35 0 0,15-5-30 0 0,-1 0 0 0 0,1 0 1 0 0,-1 0-1 0 0,1 0 0 0 0,0 0 1 0 0,-1 0-1 0 0,1 0 0 0 0,0 1 1 0 0,-1 0-9 0 0,-2 3 58 0 0,-1 0 0 0 0,1-1 0 0 0,-1 1 0 0 0,-1-1 0 0 0,-3 3-58 0 0,-7 5 156 0 0,2 0 67 0 0,0 5 26 0 0,1-1-89 0 0,4-5-61 0 0,1 1 0 0 0,0 0-1 0 0,-2 6-98 0 0,5-9 83 0 0,-2 6 134 0 0,6-14-179 0 0,0 1-1 0 0,1 0 1 0 0,-1 0-1 0 0,1 0 1 0 0,0 0 0 0 0,-1 0-1 0 0,1 0 1 0 0,0 0-1 0 0,0 0 1 0 0,0 0-1 0 0,0 0 1 0 0,1 0-38 0 0,0 20 400 0 0,-2-12-177 0 0,4-2-46 0 0,-2-7-129 0 0,1 1 1 0 0,-1-1-1 0 0,1 1 0 0 0,-1-1 0 0 0,1 0 1 0 0,0 0-1 0 0,0 0 0 0 0,-1 0 0 0 0,1 0 1 0 0,1 1-49 0 0,15 4 273 0 0,-10-4-199 0 0,-2-2-59 0 0,-2 0 35 0 0,1-1 0 0 0,-1 0 1 0 0,1 0-1 0 0,-1 0 0 0 0,1 0 0 0 0,2-2-50 0 0,15-7 122 0 0,-17 8-103 0 0,-3 1-8 0 0,0 0 0 0 0,-1 0 1 0 0,1 0-1 0 0,-1 0 0 0 0,1 0 0 0 0,-1-1 1 0 0,1 1-1 0 0,-1 0 0 0 0,1-1 1 0 0,-1 1-1 0 0,0-1-11 0 0,1 0 18 0 0,-1 0-1 0 0,1 0 1 0 0,0 0 0 0 0,0 0-1 0 0,0 0 1 0 0,0 1 0 0 0,2-2-18 0 0,2-1 19 0 0,3-1 23 0 0,-1 0 1 0 0,1-1 0 0 0,3-3-43 0 0,-8 5 2 0 0,-1 0 1 0 0,1 0-1 0 0,0 0 1 0 0,-1 0 0 0 0,1-2-3 0 0,9-12-6 0 0,-2 4 57 0 0,-2 0 51 0 0,-4-1 58 0 0,-4-1 61 0 0,-1 5-99 0 0,2 2 43 0 0,-2 7-137 0 0,1 1 0 0 0,-1-1 1 0 0,0 1-1 0 0,0 0 1 0 0,0-1-1 0 0,0 1 0 0 0,0 0 1 0 0,0-1-1 0 0,0 1 1 0 0,0-1-1 0 0,0 1 0 0 0,0 0 1 0 0,-1-1-1 0 0,1 1 1 0 0,-1 0-1 0 0,1-1 1 0 0,-1 1-1 0 0,1 0 0 0 0,-1 0 1 0 0,0-1-1 0 0,0 1 1 0 0,0 0-29 0 0,-2-3 99 0 0,0 0 1 0 0,-1 1-1 0 0,1-1 1 0 0,-1 1 0 0 0,0 0-1 0 0,0 0 1 0 0,0 0-1 0 0,0 0 1 0 0,-1 1 0 0 0,-2-2-100 0 0,-11-2 278 0 0,-2 2-56 0 0,7 2-13 0 0,0 1-64 0 0,-25 1 145 0 0,20 3-121 0 0,-17 2-87 0 0,25 0-83 0 0,9-3 5 0 0,0 0-8 0 0,-7 1-17 0 0,7-2-137 0 0,0 0 90 0 0,-2 4-31 0 0,1-3-49 0 0,1-1 42 0 0,1 0-35 0 0,0 0-42 0 0,-1-1-47 0 0,1 0-15 0 0,-1 1-38 0 0,1 0-384 0 0,-1 0 92 0 0,1-1-54 0 0,-1 1-739 0 0,1-1 1368 0 0,-1 1-1952 0 0,1-1-1109 0 0</inkml:trace>
  <inkml:trace contextRef="#ctx0" brushRef="#br0" timeOffset="186837.592">1296 2775 8432 0 0,'-1'0'82'0'0,"0"-1"49"0"0,0 2 302 0 0,-1 1-266 0 0,0 4-100 0 0,1-3-64 0 0,-1 2 31 0 0,1-1 39 0 0,0 1 38 0 0,3 1 40 0 0,-2-6 67 0 0,-1 1-57 0 0,1 0-49 0 0,-1 0-39 0 0,-1 0-22 0 0,-1 1 6 0 0,2-1-4 0 0,1-1 10 0 0,-3 6 222 0 0,3 1-54 0 0,0-7-207 0 0,0 1 1 0 0,0 0-1 0 0,0 0 0 0 0,0 0 0 0 0,0 0 0 0 0,0 0 0 0 0,0 0 1 0 0,-1 0-1 0 0,1 0 0 0 0,0 0 0 0 0,0-1 0 0 0,-1 1 0 0 0,1 0-24 0 0,-3 4 122 0 0,-3 5 92 0 0,3-7-110 0 0,1 1 40 0 0,-1 0 57 0 0,1 0 72 0 0,-2 0-68 0 0,-3 2-28 0 0,0 0 9 0 0,6-5-18 0 0,0 0-18 0 0,-1 2-68 0 0,2-3-254 0 0,0 0 67 0 0,0 0 59 0 0,0 1 48 0 0,0-1 48 0 0,0 0 36 0 0,1 2 294 0 0,0-2-250 0 0,-1 1-72 0 0,1-1-80 0 0,-1 1-38 0 0,0-1-42 0 0,1 0-49 0 0,-1 0-69 0 0,1 1-69 0 0,-1-1-73 0 0,1 0-82 0 0,-1 0-87 0 0,1 0-94 0 0,-1 0-101 0 0,1 0-107 0 0,2 0-732 0 0,5 0-888 0 0</inkml:trace>
  <inkml:trace contextRef="#ctx0" brushRef="#br0" timeOffset="187313.528">1393 2648 9528 0 0,'-11'0'216'0'0,"9"0"32"0"0,2 0 10 0 0,0 0-107 0 0,1-1-78 0 0,6-7 38 0 0,-3 3-3 0 0,1-1 36 0 0,0 1 40 0 0,-1 0 43 0 0,5-3 117 0 0,2 2-54 0 0,3 1-49 0 0,-1 2-41 0 0,4-2 29 0 0,-6 2 107 0 0,-1 1-51 0 0,0 2-48 0 0,0 1-45 0 0,0 2-43 0 0,-1 1-40 0 0,0 1-36 0 0,-1 1-33 0 0,-7-3-26 0 0,1-1 0 0 0,-1 1 0 0 0,0-1 0 0 0,0 1 0 0 0,0-1 0 0 0,0 1 0 0 0,-1 0 0 0 0,1 0 0 0 0,-1-1 0 0 0,0 1 0 0 0,0 0 0 0 0,1 0 0 0 0,-2-1 1 0 0,1 1-1 0 0,0 0-14 0 0,-8 9 65 0 0,-1 0-33 0 0,7-8-6 0 0,0 0 1 0 0,0 0-1 0 0,-1-1 1 0 0,1 1-1 0 0,-1-1 1 0 0,0 0-1 0 0,-1 2-26 0 0,-25 19 92 0 0,7-6-82 0 0,18-15 0 0 0,0-1 0 0 0,0 1 0 0 0,0-1 0 0 0,0 1 0 0 0,0-1 0 0 0,-4 1-10 0 0,2-1 4 0 0,-5 4-2 0 0,10-4 0 0 0,0 0-7 0 0,-8 2-10 0 0,8-4-72 0 0,1 0-37 0 0,0 0 16 0 0,18-1-55 0 0,-1-2 40 0 0,-3 0 53 0 0,2 2 42 0 0,3 2 48 0 0,4 3 55 0 0,-18-2-82 0 0,3-1 100 0 0,11 6 394 0 0,-14-4-340 0 0,-4-2 61 0 0,-1-1 0 0 0,0 1 11 0 0,1 2-81 0 0,0 1-63 0 0,1 4 28 0 0,-1-7-32 0 0,-4 6 152 0 0,-8 4-39 0 0,5-5-56 0 0,4-4-108 0 0,1 0-1 0 0,-1 0 1 0 0,0 0 0 0 0,0 0 0 0 0,0 0 0 0 0,0 0 0 0 0,-1 0-20 0 0,-6 3 29 0 0,-3-1-34 0 0,1 1-115 0 0,1 2-72 0 0,-1-1-73 0 0,-2 0-42 0 0,11-5 92 0 0,1-1 66 0 0,-1 1 57 0 0,1-1 47 0 0,-2 1 59 0 0,-4 1 195 0 0,5-1-197 0 0,-1-1-70 0 0,2 0-20 0 0,0 1-39 0 0,-1-1-44 0 0,1 0-50 0 0,-1 1-76 0 0,1-1-70 0 0,-1 0-77 0 0,0 1-82 0 0,1-1-90 0 0,-1 0-96 0 0,0 1-103 0 0,0-1-109 0 0,-1 0-781 0 0,-2 0-950 0 0</inkml:trace>
  <inkml:trace contextRef="#ctx0" brushRef="#br0" timeOffset="187783.261">1599 2597 9416 0 0,'2'0'63'0'0,"0"-1"37"0"0,10-2 527 0 0,-9 2-493 0 0,0 0-82 0 0,-1-2 13 0 0,-6-2 166 0 0,4 4-111 0 0,14-2 102 0 0,-8 1-102 0 0,-1-1 5 0 0,0 0 49 0 0,3-1 104 0 0,18-3 282 0 0,-13 5-260 0 0,-4 0 25 0 0,15 0 186 0 0,-18 2-353 0 0,-1 0 46 0 0,-4 0 123 0 0,0 0-92 0 0,1 0-111 0 0,1 0-76 0 0,2 1-59 0 0,-4-1 55 0 0,6 4 34 0 0,-5-3-12 0 0,-2-1 3 0 0,0 2 22 0 0,-2 14 79 0 0,-3-1-39 0 0,3-10-98 0 0,-1 0 1 0 0,1-1-1 0 0,-1 1 1 0 0,0-1 0 0 0,-2 2-34 0 0,0 1 21 0 0,-1-1 0 0 0,-1 0 1 0 0,1-1-1 0 0,-1 1 0 0 0,0-1 1 0 0,0 0-1 0 0,-1-1-21 0 0,7-3 5 0 0,0 0-1 0 0,0 0 1 0 0,-1 0 0 0 0,1 0-1 0 0,0 0 1 0 0,0 0 0 0 0,0 0-1 0 0,0 1 1 0 0,0-1-1 0 0,1 0-4 0 0,-1 1 1 0 0,0-1 0 0 0,0 0 0 0 0,0 0-1 0 0,0 0 1 0 0,0 1 0 0 0,0-1-1 0 0,0 0 1 0 0,0-1 0 0 0,-1 1 0 0 0,0 1-1 0 0,-3 0-1 0 0,-2 0-8 0 0,-4 5-65 0 0,9-6 6 0 0,2-1 4 0 0,0 0 0 0 0,0 0-6 0 0,0 0-20 0 0,3 0-6 0 0,1 0 64 0 0,15 0-78 0 0,1 1 36 0 0,-6-1 48 0 0,-1 1 0 0 0,0 0-1 0 0,1 2 1 0 0,-1-1 0 0 0,0 2-1 0 0,4 1 27 0 0,-16-5-11 0 0,9 4-29 0 0,0 0 82 0 0,0 1 68 0 0,-1 2 56 0 0,1 5 185 0 0,-9-11-320 0 0,-1 0 0 0 0,0 1 0 0 0,1-1 0 0 0,-1 0 0 0 0,0 0 0 0 0,0 1 0 0 0,0-1 0 0 0,0 0 0 0 0,0 0 0 0 0,0 1 0 0 0,0-1 0 0 0,0 0 0 0 0,-1 0 0 0 0,1 1 0 0 0,0-1 0 0 0,-1 0 0 0 0,1 0 0 0 0,-1 0 0 0 0,1 0 0 0 0,-1 1-31 0 0,-2 4 167 0 0,-2-1-35 0 0,-7 6 48 0 0,0-2-84 0 0,-14 8 63 0 0,14-11-225 0 0,-15 5-14 0 0,17-7 7 0 0,-3 1-119 0 0,7-2 40 0 0,0 0-45 0 0,3-2 39 0 0,0 0 39 0 0,-6 1-159 0 0,6-1 131 0 0,-1-1-117 0 0,2 0 100 0 0,0 1-35 0 0,1-1-41 0 0,-1 0-47 0 0,1 1-64 0 0,-1-1-50 0 0,1 0-44 0 0,-1 0-39 0 0,1 1-139 0 0,-1-1-39 0 0,0 0-170 0 0,0 1-456 0 0</inkml:trace>
  <inkml:trace contextRef="#ctx0" brushRef="#br0" timeOffset="188767.952">2947 2372 7920 0 0,'14'0'127'0'0,"10"-1"194"0"0,-9 1-128 0 0,-5-1-93 0 0,-3 1-45 0 0,0 0-35 0 0,-10 1 35 0 0,0 0 93 0 0,-2 2 117 0 0,-2 2 220 0 0,0-1-33 0 0,3-1-233 0 0,-4 1 323 0 0,0 1-41 0 0,0 0-37 0 0,0 1-36 0 0,-8 8 330 0 0,2 2-114 0 0,5-3-198 0 0,3 2-52 0 0,2 7 121 0 0,4-19-458 0 0,0 0 0 0 0,0-1 0 0 0,1 1-1 0 0,-1 0 1 0 0,1-1 0 0 0,0 1-1 0 0,0-1 1 0 0,0 1-57 0 0,1 2 40 0 0,5 0 106 0 0,6 0 18 0 0,0-3-92 0 0,-8-1-48 0 0,1 0 0 0 0,-1 0 0 0 0,0-1 0 0 0,1 0 0 0 0,-1 0 0 0 0,1 0 0 0 0,-1-1 0 0 0,0 0 0 0 0,1 0 0 0 0,-1 0 0 0 0,0 0 0 0 0,5-3-24 0 0,10-4 81 0 0,-14 6-56 0 0,-1 0-1 0 0,0 0 1 0 0,-1 0 0 0 0,1-1-1 0 0,0 0 1 0 0,0 0-25 0 0,3-2 21 0 0,10-8 54 0 0,-17 13-67 0 0,-1-1-1 0 0,1 1 0 0 0,0-1 1 0 0,-1 0-1 0 0,1 1 0 0 0,0-1 1 0 0,-1 0-1 0 0,1 0 1 0 0,-1 1-1 0 0,1-1 0 0 0,-1 0 1 0 0,1 0-1 0 0,-1 0 1 0 0,0 0-1 0 0,1 0 0 0 0,-1 1 1 0 0,0-1-1 0 0,0 0-7 0 0,1-10 102 0 0,-1 11-96 0 0,1 0-1 0 0,-1-1 1 0 0,0 1-1 0 0,0-1 1 0 0,0 1-1 0 0,0-1 1 0 0,0 0 0 0 0,0 1-1 0 0,0-1 1 0 0,0 1-1 0 0,0-1 1 0 0,0 1-1 0 0,0-1 1 0 0,0 1-1 0 0,-1-1 1 0 0,1 1 0 0 0,0 0-1 0 0,0-1 1 0 0,0 1-1 0 0,-1-1 1 0 0,1 1-1 0 0,0-1 1 0 0,-1 1-1 0 0,1 0 1 0 0,0-1 0 0 0,-1 1-1 0 0,1-1 1 0 0,0 1-1 0 0,-1 0 1 0 0,1 0-1 0 0,-1-1 1 0 0,1 1-1 0 0,-1 0-5 0 0,-11-8 211 0 0,-1 1-93 0 0,1 3-66 0 0,-23-4-24 0 0,20 6 19 0 0,10 2-47 0 0,0 0 0 0 0,0 0 0 0 0,0 1 0 0 0,0 0 0 0 0,1 0-1 0 0,-1 0 1 0 0,0 0 0 0 0,0 1 0 0 0,-6 1-15 0 0,10-3-265 0 0,1 0 110 0 0,0 0 106 0 0,-1 0 45 0 0,1 0 88 0 0,-1 1 97 0 0,-1-1 334 0 0,2 0-387 0 0,0 0-47 0 0,-1 1-77 0 0,1-1-39 0 0,-1 0-34 0 0,1 0-143 0 0,0 0 69 0 0,0 0-33 0 0,0 0-36 0 0,-1 1-36 0 0,1-1-40 0 0,0 0-41 0 0,0 0-44 0 0,0 0-45 0 0,0 0-48 0 0,0 0-50 0 0,0 1-52 0 0,0-1-54 0 0,0 0-57 0 0,0 0-57 0 0,0 0-1171 0 0,0 0-1084 0 0</inkml:trace>
  <inkml:trace contextRef="#ctx0" brushRef="#br0" timeOffset="189036.938">3131 2450 11600 0 0,'2'0'-14'0'0,"5"0"-4"0"0,1 0 75 0 0,1 1 89 0 0,5 0 176 0 0,7 7 258 0 0,-15-4-436 0 0,0 1-52 0 0,-3-2 508 0 0,0 0-52 0 0,0-2-57 0 0,-1 1-58 0 0,0-1-62 0 0,1 0-64 0 0,-1 0-69 0 0,1 0-70 0 0,1 0-77 0 0,0 0-68 0 0,1 1-71 0 0,0 0-74 0 0,-3-2 49 0 0,-2 0 9 0 0,0 0-75 0 0,0 0-83 0 0,0 0 63 0 0,0 0-37 0 0,0 0-41 0 0,0 0-38 0 0,0 0-376 0 0,0 0 87 0 0,0 0-52 0 0,1 0-728 0 0,0 0-576 0 0,3 0-1093 0 0</inkml:trace>
  <inkml:trace contextRef="#ctx0" brushRef="#br0" timeOffset="189435.03">3561 2325 11376 0 0,'2'0'107'0'0,"1"-1"-72"0"0,6 0-13 0 0,-6 1 28 0 0,0 0 51 0 0,-1 1 33 0 0,0-1 56 0 0,0 1 67 0 0,0-1 76 0 0,1 4-282 0 0,-2-4 14 0 0,-1 0 75 0 0,0 0 128 0 0,0 0 11 0 0,0 2-27 0 0,-1 0-67 0 0,-2 0-29 0 0,-1 2-4 0 0,-2 1 36 0 0,4-2 23 0 0,0 0 51 0 0,0-1-47 0 0,-1 0-41 0 0,0 0-36 0 0,-1-1-12 0 0,0 1-32 0 0,-10 1 87 0 0,6-2-59 0 0,3 0 2 0 0,-13 3 112 0 0,-2-3-87 0 0,1-2-64 0 0,13 1-62 0 0,1-1 0 0 0,-1 0-1 0 0,0-1 1 0 0,1 1 0 0 0,-1-1-1 0 0,0-1-22 0 0,-8-5 55 0 0,7-3-47 0 0,6 10-13 0 0,1-1-1 0 0,0 1 0 0 0,-1 0 0 0 0,1-1 0 0 0,0 1 0 0 0,0-1 0 0 0,-1 1 0 0 0,1-1 0 0 0,1 1 0 0 0,-1 0 1 0 0,0-1-1 0 0,0 1 0 0 0,0-1 0 0 0,1 1 0 0 0,-1-1 6 0 0,2-1-25 0 0,-1-1 0 0 0,1 1 0 0 0,-1 1-1 0 0,1-1 1 0 0,0 0 0 0 0,0 0 0 0 0,0 1 0 0 0,0-1 0 0 0,1 1-1 0 0,-1-1 1 0 0,0 1 0 0 0,1 0 0 0 0,0 0 0 0 0,0 0 0 0 0,0 1 25 0 0,43-22-244 0 0,-25 16 204 0 0,-11 7-13 0 0,-7 0 48 0 0,-1 1 0 0 0,1-1 0 0 0,-1 1 0 0 0,1 0 0 0 0,-1 0 0 0 0,0 0 0 0 0,2 1 5 0 0,1 1-32 0 0,5 3 20 0 0,3 11 32 0 0,-3 0 60 0 0,-7-10-9 0 0,0-1 0 0 0,-1 1 0 0 0,0 0 0 0 0,1 5-71 0 0,0 3 97 0 0,-2-13-71 0 0,0 0 0 0 0,0 1 0 0 0,-1-1 1 0 0,1 0-1 0 0,-1 1 0 0 0,0-1 1 0 0,0 0-1 0 0,0 1 0 0 0,0-1 0 0 0,0 0 1 0 0,0 1-1 0 0,0-1 0 0 0,-1 0 1 0 0,1 1-1 0 0,-1-1 0 0 0,0 0 0 0 0,0 2-26 0 0,-7 14 188 0 0,7-13-122 0 0,-2 0 0 0 0,1 1 0 0 0,0-1 0 0 0,-1 0 0 0 0,0 0 0 0 0,-1 1-66 0 0,-7 8 119 0 0,-21 24 160 0 0,8-17-183 0 0,6-4-22 0 0,16-15-65 0 0,0 0 0 0 0,0 1 0 0 0,-1-1 0 0 0,1 0 0 0 0,-1 0 0 0 0,0 0 0 0 0,1-1 0 0 0,-2 2-9 0 0,2-3-140 0 0,1 1 43 0 0,-1 0 41 0 0,1-1 34 0 0,-1 1 34 0 0,0 0 33 0 0,-3 2 206 0 0,1-1-61 0 0,2-1-113 0 0,0 0-66 0 0,0 0-65 0 0,0 0-53 0 0,1 0-65 0 0,-1-1-75 0 0,0 1-83 0 0,1 0-16 0 0,0-1-70 0 0,-1 0-75 0 0,1 1-80 0 0,-1-1-86 0 0,1 0-92 0 0,0 0-95 0 0,-1 0-102 0 0,2 0-1111 0 0,0 0-1162 0 0</inkml:trace>
  <inkml:trace contextRef="#ctx0" brushRef="#br0" timeOffset="189892.739">4020 2243 4536 0 0,'-3'0'80'0'0,"-4"-1"82"0"0,-2 6-116 0 0,7-4-20 0 0,1 0 51 0 0,-1 0 45 0 0,1 0 39 0 0,-1-1 79 0 0,0 1 42 0 0,0 0 202 0 0,-1 0 46 0 0,-3 1 657 0 0,4-1-824 0 0,-1 0-35 0 0,2 0-90 0 0,-2 0-38 0 0,1 0-45 0 0,0 0-52 0 0,-3 2 583 0 0,-1 0-92 0 0,0 0-86 0 0,-1-1-76 0 0,-1 0-71 0 0,0-1-63 0 0,0 0-55 0 0,0 0-47 0 0,-1-1-15 0 0,-1-1-45 0 0,7 1-104 0 0,1-1 0 0 0,-1 1 0 0 0,0-1-1 0 0,1 0 1 0 0,-1 0 0 0 0,1 0-1 0 0,-1 0 1 0 0,1 0 0 0 0,-1 0-1 0 0,1-1 1 0 0,0 1 0 0 0,0-1 0 0 0,-2-1-32 0 0,-2-8 102 0 0,5-11 133 0 0,1 6-82 0 0,1 3-40 0 0,2 0-33 0 0,9-13-6 0 0,-2 7-79 0 0,1 5 2 0 0,14-3-95 0 0,-10 8 47 0 0,-2 4 66 0 0,5 4 91 0 0,-1 3 114 0 0,-9-1-58 0 0,-2 2 39 0 0,-6-2-180 0 0,1-1 0 0 0,0 1 0 0 0,0 0 0 0 0,0 0 0 0 0,0 0 0 0 0,-1 0 0 0 0,1 0 0 0 0,0-1 0 0 0,-1 1 0 0 0,1 0 0 0 0,-1 1 0 0 0,1-1 0 0 0,-1 0-21 0 0,8 12 117 0 0,-3-9-78 0 0,-1 1-1 0 0,1 0 1 0 0,-1 1-1 0 0,0-1 1 0 0,-1 1-1 0 0,1-1 1 0 0,-1 1-1 0 0,0 0 1 0 0,0 1 0 0 0,0 4-39 0 0,5 5 93 0 0,-7-14-74 0 0,0 0 0 0 0,0 0-1 0 0,0 0 1 0 0,0 0 0 0 0,0 0 0 0 0,0 1-1 0 0,-1-1 1 0 0,1 0 0 0 0,-1 1 0 0 0,1-1-1 0 0,-1 0 1 0 0,0 1 0 0 0,0-1-19 0 0,-4 10 104 0 0,3-10-86 0 0,0-1 0 0 0,0 1 0 0 0,1 0 0 0 0,-1-1 0 0 0,1 1 0 0 0,-1 0-1 0 0,1-1 1 0 0,0 1 0 0 0,-1 1-18 0 0,1 0 22 0 0,1 0 1 0 0,-2 0-1 0 0,1 0 0 0 0,0 0 0 0 0,0-1 0 0 0,-1 1 0 0 0,0 0 1 0 0,1 0-1 0 0,-1 0-22 0 0,0-1 12 0 0,-1 0 1 0 0,1-1 0 0 0,0 1 0 0 0,-1 0-1 0 0,1 0 1 0 0,0-1 0 0 0,-1 1 0 0 0,-1 0-13 0 0,0 1-129 0 0,0-1 49 0 0,1 1 44 0 0,-1 0 37 0 0,-3 2 77 0 0,-9 9 355 0 0,9-8-316 0 0,1-2-120 0 0,0 1-110 0 0,3-3 5 0 0,-1 0-39 0 0,1 1-43 0 0,-1-1-46 0 0,1 0-51 0 0,0 0-54 0 0,-1 1-57 0 0,1-1-62 0 0,-1 0-65 0 0,1 0-70 0 0,-1 1-72 0 0,1-1-77 0 0,-5 3-1247 0 0,-3 4-1140 0 0,10-9 3131 0 0</inkml:trace>
  <inkml:trace contextRef="#ctx0" brushRef="#br0" timeOffset="191085.066">3158 2456 4624 0 0,'-33'-7'133'0'0,"34"7"-30"0"0,0 0-45 0 0,2-1-33 0 0,2-1-47 0 0,6-3-46 0 0,-6 3 87 0 0,-1 1 41 0 0,-1 0 32 0 0,1 0 45 0 0,-2 1 53 0 0,1 0 60 0 0,-2 0-202 0 0,-1-1 92 0 0,1 1 79 0 0,-1-1 68 0 0,0 1 130 0 0,0-1 59 0 0,-1-3 1105 0 0,0 2-832 0 0,1 2-415 0 0,0-1-39 0 0,-1 0 23 0 0,0 0-105 0 0,0 0-130 0 0,1 1-99 0 0,-1-1-111 0 0,1 1-123 0 0,-5-1 495 0 0,1 0-45 0 0,-1 0-40 0 0,1 1-32 0 0,-7-1 67 0 0,-12 5 114 0 0,14-1-122 0 0,-13 3 79 0 0,17-6-180 0 0,0 2 0 0 0,0-1-1 0 0,0 1 1 0 0,-5 2-86 0 0,7-3 26 0 0,-7 4 96 0 0,-11 8 253 0 0,16-8-291 0 0,0 1-39 0 0,-3 5 53 0 0,-9 14 217 0 0,9-14-237 0 0,8-9-64 0 0,-1-1 0 0 0,0 1 0 0 0,1 0 0 0 0,-1-1 0 0 0,1 1 0 0 0,0 0 0 0 0,-1-1 0 0 0,1 1 0 0 0,0 0 0 0 0,0 0-14 0 0,-2 13 68 0 0,0-11-45 0 0,1 0 1 0 0,1 0 0 0 0,-1 0 0 0 0,0 0-1 0 0,1 0 1 0 0,0 0 0 0 0,0 0 0 0 0,0 0-1 0 0,1 0 1 0 0,-1 0 0 0 0,1 1-24 0 0,2 5 84 0 0,0-2 35 0 0,-3-6-23 0 0,5-1 36 0 0,3 3-37 0 0,2 1 18 0 0,-3-3 67 0 0,10-3-12 0 0,-2-1-64 0 0,-6 0-65 0 0,0 0 0 0 0,-1-1 1 0 0,1 0-1 0 0,5-3-39 0 0,15-6 59 0 0,8-4 6 0 0,7-6-65 0 0,-7-1 48 0 0,-29 17-13 0 0,0-1 0 0 0,-1 1 0 0 0,3-4-35 0 0,-8 7 12 0 0,0 1 1 0 0,0-1-1 0 0,0 1 0 0 0,-1-1 0 0 0,1 0 1 0 0,-1 0-1 0 0,0 0 0 0 0,0 0 0 0 0,0 0 0 0 0,0 0 1 0 0,0-2-13 0 0,0 0 32 0 0,0-1 0 0 0,-1 1 0 0 0,0 0 1 0 0,0-1-1 0 0,0 1 0 0 0,-1-5-32 0 0,0 8 3 0 0,1 0 0 0 0,-1 0 0 0 0,0 0 0 0 0,0 0-1 0 0,0 0 1 0 0,0 0 0 0 0,0 0 0 0 0,-1 0 0 0 0,1 0 0 0 0,-1 1-1 0 0,1-1 1 0 0,-1 0 0 0 0,0 1 0 0 0,1-1 0 0 0,-1 1 0 0 0,0 0-1 0 0,0-1 1 0 0,0 1 0 0 0,0 0 0 0 0,0 0 0 0 0,0 1 0 0 0,0-1-1 0 0,-1 0-2 0 0,-6-2 3 0 0,0 0-1 0 0,0 1 1 0 0,0 0-1 0 0,0 1 1 0 0,-2 0-3 0 0,8 1-26 0 0,-30-2-52 0 0,26 2 28 0 0,0 0-39 0 0,-1 1-71 0 0,0 1-80 0 0,1 0-98 0 0,-1 1-113 0 0,5-1 239 0 0,-6 1-301 0 0,5-2 269 0 0,1 0-5 0 0,0 1-53 0 0,-4 0-306 0 0</inkml:trace>
  <inkml:trace contextRef="#ctx0" brushRef="#br0" timeOffset="191581.237">3173 2718 7656 0 0,'4'-1'106'0'0,"-1"1"-55"0"0,0 0-44 0 0,1-1-71 0 0,1 1-50 0 0,-2 0 92 0 0,1-1 78 0 0,0 1 99 0 0,0 0 68 0 0,2 0 105 0 0,1 0 119 0 0,-3 0-173 0 0,0 0 36 0 0,-4 0-163 0 0,1 0-348 0 0,0 0 74 0 0,-1 0 68 0 0,1 0 61 0 0,0 0 104 0 0,0-1 103 0 0,0 1 83 0 0,0 0 61 0 0,0-1 1283 0 0,-1 2-1292 0 0,-1-1-70 0 0,0 1-94 0 0,0 0-116 0 0,0 0-87 0 0,-1 1 110 0 0,0-2-15 0 0,-3 1 47 0 0,-2 2 61 0 0,1 0-79 0 0,1-2-51 0 0,-5-3-36 0 0,6 1 41 0 0,1-2 99 0 0,0-4-91 0 0,3 6-63 0 0,0 0 1 0 0,0 0-1 0 0,0 0 0 0 0,0 0 0 0 0,0 0 1 0 0,1 0-1 0 0,-1 0 0 0 0,0 0 1 0 0,1 0-1 0 0,-1 0 0 0 0,0 0 0 0 0,1 0 1 0 0,-1 0-1 0 0,1 0 0 0 0,-1 0 0 0 0,1 0 1 0 0,0 1-1 0 0,-1-1 0 0 0,1 0 1 0 0,0 0-1 0 0,0 1 0 0 0,0-1 0 0 0,-1 0 1 0 0,2 0-1 0 0,2-2-100 0 0,5-2 71 0 0,-5 3-10 0 0,1 0-88 0 0,0 0-78 0 0,-3 1 58 0 0,0 1-34 0 0,0-1-37 0 0,0 1-42 0 0,0 0-44 0 0,-1 0-49 0 0,-1 0 66 0 0,0 0-42 0 0,0 0-435 0 0,0 0-296 0 0,0 0-689 0 0</inkml:trace>
  <inkml:trace contextRef="#ctx0" brushRef="#br0" timeOffset="192285.615">2925 2382 6592 0 0,'18'2'137'0'0,"-1"-1"29"0"0,-5 1 35 0 0,-7 0-58 0 0,-3 0-98 0 0,-3 0-34 0 0,-1 1-15 0 0,2-3 38 0 0,-2 2 25 0 0,-3 4 218 0 0,-8 7 455 0 0,9-9-546 0 0,0 0-45 0 0,-2 3 273 0 0,0-1-45 0 0,0 2-40 0 0,1-1-35 0 0,-1 2 18 0 0,0 1-35 0 0,0 2 18 0 0,-3 5 103 0 0,3-5-126 0 0,5-9-196 0 0,1-1 1 0 0,-1 1-1 0 0,0-1 0 0 0,1 0 1 0 0,0 1-1 0 0,-1-1 1 0 0,1 1-1 0 0,0-1 1 0 0,0 2-77 0 0,1 7 226 0 0,-1-7-167 0 0,0 1-40 0 0,3 11 339 0 0,3 1-68 0 0,3-2-73 0 0,1-3-82 0 0,-8-11-104 0 0,0 1 1 0 0,0-1-1 0 0,0 1 1 0 0,0-1-1 0 0,1 0 1 0 0,-1 0-1 0 0,0 0 1 0 0,1 0-1 0 0,-1 0 1 0 0,1 0-1 0 0,-1-1 1 0 0,1 1-1 0 0,2-1-31 0 0,36 1 285 0 0,-28-1-211 0 0,9-3 25 0 0,-5-1-15 0 0,0-2-1 0 0,5-2-83 0 0,-11 4 48 0 0,-3 1-2 0 0,-1-1 1 0 0,1 1-1 0 0,-1-1 0 0 0,1-2-46 0 0,6-4 108 0 0,1-3 90 0 0,-8 6-55 0 0,1 0 37 0 0,-4 3-109 0 0,2-2 97 0 0,-1-1 0 0 0,1 0 0 0 0,-1 1 1 0 0,4-8-169 0 0,2-8 287 0 0,-9 17-223 0 0,0 1 0 0 0,-1-2 0 0 0,1 1 0 0 0,-1 0 0 0 0,0-3-64 0 0,-1 5 37 0 0,0-1 0 0 0,0 1 0 0 0,0-1 0 0 0,0 1 0 0 0,0-1 0 0 0,-1 0 0 0 0,0 1 0 0 0,0-2-37 0 0,-9-16 248 0 0,-3 7-97 0 0,-4 4-46 0 0,-2 4-44 0 0,-2 3-43 0 0,-1 3-42 0 0,0 2-40 0 0,2 1-40 0 0,2 2-37 0 0,16-5-49 0 0,1 1 46 0 0,-1-1 39 0 0,1 1 37 0 0,-1-1 28 0 0,1 1 38 0 0,-2-1 54 0 0,1 1 43 0 0,-2 0 91 0 0,1 0-91 0 0,1 0-61 0 0,0-1-63 0 0,0 1-56 0 0,0-1-68 0 0,0 1-79 0 0,0 0-91 0 0,1-1-23 0 0,-1 1-78 0 0,0-1-82 0 0,1 1-91 0 0,-1 0-97 0 0,0-1-102 0 0,0 1-110 0 0,0 0-116 0 0,1-1-508 0 0,0 1-55 0 0,-1 0-157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1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88 11808 0 0,'0'0'266'0'0,"0"0"44"0"0,-1-6 294 0 0,-4-6-184 0 0,5 12-76 0 0,0 0 9 0 0,0 0 7 0 0,0 0 7 0 0,2 8 369 0 0,18 65 1745 0 0,-4 4-1673 0 0,-6 26-698 0 0,-13-60 48 0 0,6-34 1124 0 0,6-35-922 0 0,11-72-184 0 0,1-1-424 0 0,-20 95 231 0 0,0 0-1 0 0,1 0 0 0 0,0 1 1 0 0,0-1-1 0 0,0 1 1 0 0,0-1-1 0 0,0 1 0 0 0,1 0 1 0 0,-1 0-1 0 0,1 0 0 0 0,0 0 1 0 0,0 0-1 0 0,0 1 1 0 0,1-1-1 0 0,-1 1 0 0 0,0 0 1 0 0,1 0-1 0 0,1-1 18 0 0,-2 4-16 0 0,-1 0 0 0 0,1-1 0 0 0,0 1 0 0 0,-1 0 1 0 0,1 0-1 0 0,0 1 0 0 0,-1-1 0 0 0,0 1 0 0 0,1-1 0 0 0,-1 1 0 0 0,0 0 0 0 0,0-1 0 0 0,0 1 0 0 0,0 1 1 0 0,0-1-1 0 0,0 0 0 0 0,0 0 0 0 0,-1 0 0 0 0,1 1 0 0 0,0 2 16 0 0,0-2-29 0 0,3 4 51 0 0,0 0 0 0 0,0 1 0 0 0,-1 0 0 0 0,0 0 0 0 0,-1 0 0 0 0,0 1 0 0 0,0-1 0 0 0,-1 1 0 0 0,0-1 0 0 0,0 1 0 0 0,-1 0 0 0 0,0 0 0 0 0,-1 0 0 0 0,0 0 0 0 0,0 0 0 0 0,-1 1-22 0 0,0 35 342 0 0,-5-105 804 0 0,19-15-1135 0 0,25 0-175 0 0,-37 72 119 0 0,0 0 26 0 0,0 1 0 0 0,1 0 0 0 0,-1 0 0 0 0,1 0 0 0 0,-1 0 0 0 0,1 0 0 0 0,-1 0 0 0 0,1 0-1 0 0,0 0 1 0 0,0 1 0 0 0,0-1 0 0 0,0 1 0 0 0,0 0 0 0 0,1-1 0 0 0,-1 1 0 0 0,0 0 0 0 0,1 0 0 0 0,-1 0-1 0 0,0 1 1 0 0,2-1 19 0 0,0 0-14 0 0,0 1 0 0 0,-1 0 0 0 0,1 0 0 0 0,0 0 1 0 0,-1 1-1 0 0,1-1 0 0 0,0 1 0 0 0,-1 0 0 0 0,1 0 0 0 0,-1 0 0 0 0,0 1 0 0 0,1-1 0 0 0,-1 1 0 0 0,0 0 0 0 0,0 0 0 0 0,1 0 0 0 0,-2 0 0 0 0,1 0 0 0 0,0 1 0 0 0,0-1 0 0 0,-1 1 0 0 0,1 0 0 0 0,-1-1 0 0 0,0 1 0 0 0,0 1 0 0 0,0-1 0 0 0,0 0 0 0 0,-1 0 0 0 0,1 1 0 0 0,-1-1 0 0 0,0 1 0 0 0,0-1 0 0 0,0 1 0 0 0,0 0 14 0 0,5 8 31 0 0,13 26-30 0 0,-12-24 0 0 0,0 0 1 0 0,0-1-1 0 0,1 1 1 0 0,1-2-1 0 0,0 1 1 0 0,1-1-1 0 0,5 5-1 0 0,-11-15 18 0 0,0 0 0 0 0,0-1-1 0 0,1 1 1 0 0,-1-1 0 0 0,1 0 0 0 0,-1 0 0 0 0,1-1 0 0 0,-1 1-1 0 0,1-1 1 0 0,-1 0 0 0 0,1 0 0 0 0,0 0 0 0 0,-1-1-1 0 0,1 1 1 0 0,-1-1 0 0 0,1 0 0 0 0,-1-1 0 0 0,0 1-1 0 0,1-1 1 0 0,-1 0 0 0 0,0 0 0 0 0,0 0 0 0 0,0-1 0 0 0,0 1-1 0 0,0-1-17 0 0,48-43 320 0 0,-47 41-306 0 0,0 0 0 0 0,0-1 0 0 0,0 1 0 0 0,-1-1 0 0 0,0 0 0 0 0,0 0 0 0 0,-1 0 0 0 0,1 0 0 0 0,-1-1 0 0 0,1-4-14 0 0,33-44 12 0 0,-23 31-12 0 0,-11 21 16 0 0,-1 0-1 0 0,0-1 1 0 0,1 1 0 0 0,-1-1-1 0 0,0 0 1 0 0,-1 0-1 0 0,1 0 1 0 0,-1 0-1 0 0,1 0 1 0 0,-1 0-1 0 0,-1 0 1 0 0,1 0 0 0 0,0-1-1 0 0,-1 1 1 0 0,0 0-1 0 0,0 0 1 0 0,0-1-1 0 0,-1 0-15 0 0,-21-7 0 0 0,19 12-4 0 0,0 0 0 0 0,1 0 0 0 0,-1 0 0 0 0,0 0 1 0 0,0 1-1 0 0,1-1 0 0 0,-1 1 0 0 0,0-1 0 0 0,1 1 0 0 0,-1 0 0 0 0,1 0 0 0 0,-1 0 0 0 0,1 0 0 0 0,-1 1 0 0 0,1-1 0 0 0,0 1 0 0 0,0-1 0 0 0,-1 1 0 0 0,1 0 0 0 0,0 0 0 0 0,1 0 0 0 0,-1 0 0 0 0,0 0 0 0 0,0 0 0 0 0,1 1 0 0 0,0-1 0 0 0,-1 1 4 0 0,-31 70-280 0 0,33-71 279 0 0,-3 4 8 0 0,2-1 0 0 0,-1 1-1 0 0,1 0 1 0 0,-1 0 0 0 0,2 0-1 0 0,-1 0 1 0 0,1 0 0 0 0,-1 0-1 0 0,2 0 1 0 0,-1 0 0 0 0,1-1-1 0 0,0 1 1 0 0,0 0 0 0 0,0 0-1 0 0,2 3-6 0 0,5 8 185 0 0,-7-14-190 0 0,-1-1-1 0 0,1 0 0 0 0,-1 0 0 0 0,1 0 0 0 0,0 0 1 0 0,0 0-1 0 0,0 0 0 0 0,0-1 0 0 0,1 1 1 0 0,-1 0-1 0 0,0 0 0 0 0,1-1 0 0 0,-1 1 1 0 0,1-1-1 0 0,0 1 0 0 0,-1-1 0 0 0,1 0 1 0 0,0 0-1 0 0,0 0 0 0 0,0 0 0 0 0,0 0 0 0 0,0 0 1 0 0,0 0-1 0 0,0 0 0 0 0,0-1 0 0 0,0 1 1 0 0,2-1 5 0 0,16 1-49 0 0,-1 0 0 0 0,1-2 0 0 0,-1 0 1 0 0,1-1-1 0 0,-1-1 0 0 0,0-1 0 0 0,0-1 1 0 0,0 0-1 0 0,14-7 49 0 0,-7-5-6281 0 0,-13 7-204 0 0</inkml:trace>
  <inkml:trace contextRef="#ctx0" brushRef="#br0" timeOffset="790.503">1132 0 11488 0 0,'0'0'264'0'0,"-1"2"34"0"0,-85 75 2156 0 0,79-67-2102 0 0,1 0 0 0 0,1 0 0 0 0,-1 1 0 0 0,2 0 0 0 0,0 0-1 0 0,0 0 1 0 0,1 1 0 0 0,0-1 0 0 0,0 6-352 0 0,2-11 95 0 0,0 0-1 0 0,1 0 0 0 0,0 0 1 0 0,0 0-1 0 0,0-1 0 0 0,0 1 0 0 0,1 0 1 0 0,0 0-1 0 0,0 0 0 0 0,1-1 1 0 0,0 1-1 0 0,-1 0 0 0 0,2-1 0 0 0,2 5-94 0 0,-4-9 28 0 0,0 0 0 0 0,0 0-1 0 0,0 0 1 0 0,0 0 0 0 0,0-1-1 0 0,1 1 1 0 0,-1 0-1 0 0,0-1 1 0 0,1 1 0 0 0,-1-1-1 0 0,0 1 1 0 0,1-1-1 0 0,-1 0 1 0 0,0 0 0 0 0,1 1-1 0 0,-1-1 1 0 0,1 0 0 0 0,-1 0-1 0 0,1 0 1 0 0,-1-1-1 0 0,0 1 1 0 0,1 0 0 0 0,-1 0-1 0 0,0-1 1 0 0,1 1-1 0 0,-1-1 1 0 0,0 1 0 0 0,1-1-28 0 0,4-3-4 0 0,-1 0 1 0 0,1-1-1 0 0,-1 1 1 0 0,0-1-1 0 0,0 0 1 0 0,-1-1 0 0 0,1 1-1 0 0,-1-1 1 0 0,-1 0-1 0 0,1 0 1 0 0,-1 0-1 0 0,3-6 4 0 0,18-29 204 0 0,-16 29-151 0 0,26-20-710 0 0,-24 49 391 0 0,12 52 288 0 0,-4 3 245 0 0,9-19 505 0 0,-27-46-488 0 0,1-6-258 0 0,0-1 0 0 0,-1 1 0 0 0,1-1 0 0 0,0 0 0 0 0,0 1 0 0 0,-1-1 1 0 0,1 1-1 0 0,0-1 0 0 0,0 0 0 0 0,0 0 0 0 0,0 1 0 0 0,-1-1 0 0 0,1 0 0 0 0,0 0 0 0 0,0 0 0 0 0,0 0 0 0 0,0 0 0 0 0,0 0 0 0 0,0 0 0 0 0,-1 0 0 0 0,1 0 1 0 0,0-1-1 0 0,0 1 0 0 0,0 0 0 0 0,0-1 0 0 0,-1 1 0 0 0,1 0 0 0 0,0-1 0 0 0,0 1 0 0 0,-1-1 0 0 0,1 1 0 0 0,0-1 0 0 0,-1 1 0 0 0,1-1 0 0 0,0 0 0 0 0,-1 1 1 0 0,1-1-1 0 0,-1 0 0 0 0,1 1 0 0 0,-1-1 0 0 0,1 0 0 0 0,-1 0 0 0 0,0 0 0 0 0,1 1 0 0 0,-1-1 0 0 0,0 0 0 0 0,0 0 0 0 0,0 0 0 0 0,1 0-26 0 0,35-87 640 0 0,-33 81-645 0 0,0 0-1 0 0,1 1 0 0 0,0 0 0 0 0,0 0 0 0 0,0 0 0 0 0,1 0 1 0 0,0 1-1 0 0,0-1 0 0 0,0 1 0 0 0,1 1 0 0 0,3-3 6 0 0,-7 6-64 0 0,0 1 48 0 0,0 0-1 0 0,0 0 0 0 0,0 1 0 0 0,-1-1 0 0 0,1 1 1 0 0,0-1-1 0 0,0 1 0 0 0,-1 0 0 0 0,1-1 0 0 0,0 1 1 0 0,-1 0-1 0 0,1 0 0 0 0,-1 0 0 0 0,1 0 0 0 0,-1 1 1 0 0,1-1-1 0 0,-1 0 0 0 0,0 0 0 0 0,0 1 0 0 0,1-1 1 0 0,-1 1-1 0 0,0-1 0 0 0,-1 1 0 0 0,1 0 0 0 0,0-1 1 0 0,0 1-1 0 0,0 1 17 0 0,0-1-92 0 0,47 104-343 0 0,-48-105 455 0 0,0 0 0 0 0,0 0-1 0 0,0-1 1 0 0,0 1-1 0 0,0 0 1 0 0,1-1 0 0 0,-1 1-1 0 0,0 0 1 0 0,0-1 0 0 0,1 1-1 0 0,-1 0 1 0 0,0-1 0 0 0,1 1-1 0 0,-1 0 1 0 0,1-1-1 0 0,-1 1 1 0 0,1-1 0 0 0,-1 1-1 0 0,1-1 1 0 0,-1 1 0 0 0,1-1-1 0 0,0 1 1 0 0,-1-1-1 0 0,1 0 1 0 0,0 1 0 0 0,-1-1-1 0 0,1 0 1 0 0,0 0 0 0 0,-1 1-1 0 0,1-1 1 0 0,0 0-1 0 0,0 0 1 0 0,-1 0 0 0 0,1 0-1 0 0,0 0 1 0 0,0 0 0 0 0,-1 0-1 0 0,1 0 1 0 0,0 0-1 0 0,0 0 1 0 0,-1 0 0 0 0,1-1-1 0 0,0 1 1 0 0,-1 0 0 0 0,1-1-1 0 0,0 1 1 0 0,-1 0 0 0 0,1-1-1 0 0,0 1 1 0 0,-1 0-1 0 0,1-1 1 0 0,-1 1 0 0 0,1-1-1 0 0,0 0-19 0 0,12-45 392 0 0,-2 13-340 0 0,-9 23-36 0 0,1 1-1 0 0,0 0 1 0 0,1 0-1 0 0,0 0 1 0 0,0 0 0 0 0,1 1-1 0 0,0 0 1 0 0,1-1-1 0 0,2-1-15 0 0,-7 8-2 0 0,0 1-1 0 0,1 0 1 0 0,-1 0-1 0 0,1 0 0 0 0,0-1 1 0 0,-1 1-1 0 0,1 1 1 0 0,0-1-1 0 0,0 0 0 0 0,0 0 1 0 0,-1 1-1 0 0,1-1 1 0 0,0 1-1 0 0,0-1 0 0 0,0 1 1 0 0,0 0-1 0 0,0 0 1 0 0,0 0-1 0 0,0 0 0 0 0,0 0 1 0 0,0 0-1 0 0,0 0 1 0 0,0 1-1 0 0,0-1 0 0 0,-1 1 1 0 0,1 0-1 0 0,0-1 1 0 0,0 1-1 0 0,0 0 0 0 0,-1 0 1 0 0,1 0-1 0 0,0 0 1 0 0,-1 0-1 0 0,1 1 0 0 0,-1-1 1 0 0,1 0-1 0 0,-1 1 1 0 0,0-1-1 0 0,0 1 0 0 0,1 0 3 0 0,30 38-176 0 0,5 11 176 0 0,16-5 0 0 0,-45-40-111 0 0,-1 0-1 0 0,1-1 0 0 0,0 0 0 0 0,0 0 0 0 0,1-1 1 0 0,0 0-1 0 0,-1-1 0 0 0,1 0 0 0 0,0 0 0 0 0,1-1 1 0 0,-1 0-1 0 0,0 0 0 0 0,7-1 112 0 0,-6-3-2107 0 0,3 0-4868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1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16208 0 0,'-6'5'1767'0'0,"-26"70"-1751"0"0,17-28 544 0 0,3 0 0 0 0,1 1 0 0 0,-3 48-560 0 0,11-57 441 0 0,3-1 0 0 0,1 1-1 0 0,2 0 1 0 0,5 27-441 0 0,8-3 611 0 0,-10-45-415 0 0,-2-5-946 0 0,-4-3-3431 0 0,0-10 2823 0 0</inkml:trace>
  <inkml:trace contextRef="#ctx0" brushRef="#br0" timeOffset="791.96">1 492 14168 0 0,'0'0'322'0'0,"0"0"45"0"0,0 0 18 0 0,0 0-41 0 0,13 0-210 0 0,82-26-164 0 0,92-54 865 0 0,-1-4-803 0 0,-174 78-538 0 0,0-1 0 0 0,-1-1 0 0 0,0 1 0 0 0,0-2 0 0 0,-1 0 0 0 0,0 0 0 0 0,0-1 0 0 0,4-5 506 0 0,41-51-3204 0 0,-21 24 3555 0 0,-33 41 307 0 0,-1 1 29 0 0,0 0-28 0 0,0 0-151 0 0,0 0-70 0 0,0 0-12 0 0,1 2 7 0 0,3 18 189 0 0,-1 0 0 0 0,-1 1 0 0 0,0-1 0 0 0,-2 0 1 0 0,0 1-1 0 0,-1 1-622 0 0,0 24 553 0 0,-2 26 471 0 0,-3-1-1 0 0,-11 47-1023 0 0,-9-49 593 0 0,20-97-339 0 0,8 12-439 0 0,0 1 0 0 0,1 0 0 0 0,0 0 0 0 0,1 0 0 0 0,1 0 1 0 0,1 1-1 0 0,0-1 0 0 0,0 1 0 0 0,2 1 0 0 0,0-1 0 0 0,1 0 185 0 0,-8 12-10 0 0,0 0-1 0 0,1-1 0 0 0,-1 1 0 0 0,1 0 0 0 0,0 0 0 0 0,-1 0 0 0 0,1 0 1 0 0,0 0-1 0 0,0 0 0 0 0,0 1 0 0 0,1-1 0 0 0,-1 1 0 0 0,0-1 0 0 0,1 1 1 0 0,-1 0-1 0 0,1 0 0 0 0,-1 0 0 0 0,1 0 0 0 0,-1 0 0 0 0,1 1 0 0 0,2-1 11 0 0,21 32 512 0 0,18 30-17 0 0,-38-50-383 0 0,0-1 1 0 0,0 0 0 0 0,1-1-1 0 0,1 1 1 0 0,0-1 0 0 0,0-1-1 0 0,0 1 1 0 0,1-1 0 0 0,0-1 0 0 0,1 0-1 0 0,0 0 1 0 0,0-1 0 0 0,0 0-1 0 0,8 3-112 0 0,-15-9 44 0 0,0 1 0 0 0,-1-1 0 0 0,1 0 1 0 0,0 0-1 0 0,0 0 0 0 0,0 0 0 0 0,-1 0 0 0 0,1-1 0 0 0,0 1 0 0 0,0-1 0 0 0,-1 0 0 0 0,1 1 0 0 0,0-1 0 0 0,-1 0 0 0 0,1-1 0 0 0,-1 1 0 0 0,0 0 0 0 0,1-1 0 0 0,-1 0 0 0 0,0 1 0 0 0,0-1 0 0 0,0 0 0 0 0,0 0 0 0 0,0 0 0 0 0,0 0 0 0 0,0-1 1 0 0,1-1-45 0 0,34-71 280 0 0,-8-64-708 0 0,-32 81 82 0 0,-3 52 250 0 0,-5 15 80 0 0,6 0 12 0 0,1 1 0 0 0,0-1 0 0 0,1 1 0 0 0,0-1 0 0 0,0 1 0 0 0,1 0 0 0 0,0 0 0 0 0,1 1 0 0 0,0-1 0 0 0,1 0 0 0 0,0 0 0 0 0,1 0 0 0 0,1 9 4 0 0,13 35 212 0 0,-12-50-173 0 0,-1 1-1 0 0,1-1 0 0 0,0 0 0 0 0,0 0 0 0 0,1 0 0 0 0,-1 0 1 0 0,1-1-1 0 0,0 1 0 0 0,0-1 0 0 0,0 0 0 0 0,0 0 1 0 0,0-1-1 0 0,1 1 0 0 0,0-1 0 0 0,-1 0 0 0 0,1 0 0 0 0,0 0 1 0 0,0-1-1 0 0,0 0 0 0 0,0 0 0 0 0,0 0 0 0 0,1 0-38 0 0,14-1 62 0 0,-1 0 1 0 0,0-2-1 0 0,1 0 0 0 0,-1-1 0 0 0,0-1 0 0 0,16-5-62 0 0,26-12-6787 0 0,-40 11-158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2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10912 0 0,'0'0'248'0'0,"0"0"34"0"0,0 0 20 0 0,0 0-38 0 0,0 0-58 0 0,0 0 393 0 0,0 0 192 0 0,0 0 38 0 0,0 0 3 0 0,8 5 773 0 0,7 0-110 0 0,5 3-595 0 0,1-1-1 0 0,1 0 1 0 0,-1-2 0 0 0,1-1-1 0 0,12 1-899 0 0,0-4 377 0 0,-1-1 0 0 0,1-1 0 0 0,0-2 1 0 0,-1-2-1 0 0,19-5-377 0 0,34-4 61 0 0,-49 12-3188 0 0,-59 10-5088 0 0,8-2 2387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2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13552 0 0,'0'0'398'0'0,"0"0"-3"0"0,0 0-207 0 0,7 5 368 0 0,2-2-68 0 0,0 0 0 0 0,1 0-1 0 0,-1-1 1 0 0,0 0 0 0 0,1-1 0 0 0,0 0 0 0 0,-1-1 0 0 0,8 0-488 0 0,24 2 1118 0 0,132 1 2491 0 0,-131-3-3537 0 0,75 0 447 0 0,-21 0-3191 0 0,-93 0 2241 0 0,2 0-2807 0 0,0 0-3443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2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3 157 14336 0 0,'0'0'421'0'0,"-1"-1"-12"0"0,0-3-249 0 0,0 3-72 0 0,1 1-6 0 0,0 0-2 0 0,42-25 740 0 0,54-19 1279 0 0,-85 41-1945 0 0,7-3 32 0 0,0 2 1 0 0,0-1-1 0 0,0 2 0 0 0,1 1 1 0 0,-1 0-1 0 0,1 1 0 0 0,0 1 1 0 0,-1 1-1 0 0,7 1-186 0 0,69 24 401 0 0,-56-11-265 0 0,93 25 27 0 0,-111-39-132 0 0,0 0 0 0 0,0-1 0 0 0,0-1 0 0 0,0-1-1 0 0,0-1 1 0 0,18-5-31 0 0,-28 5-62 0 0,0 0-1 0 0,0-1 0 0 0,0 0 0 0 0,0-1 0 0 0,-1 0 1 0 0,0 0-1 0 0,0-1 0 0 0,0 0 0 0 0,0-1 0 0 0,5-5 63 0 0,11-22-1254 0 0,-25 33 1186 0 0,1 0-1 0 0,-1 0 0 0 0,1 1 0 0 0,-1-1 0 0 0,1 0 1 0 0,-1 0-1 0 0,1 0 0 0 0,-1 0 0 0 0,0 0 1 0 0,1 0-1 0 0,-1 0 0 0 0,0 1 0 0 0,0-1 1 0 0,0 0-1 0 0,0 0 0 0 0,0 0 0 0 0,0 0 1 0 0,0 0-1 0 0,0 0 0 0 0,0 0 0 0 0,0 0 0 0 0,-1 0 1 0 0,1 0-1 0 0,0 0 0 0 0,-1 0 0 0 0,1 0 1 0 0,0 1-1 0 0,-1-1 0 0 0,1 0 0 0 0,-1 0 1 0 0,0 0-1 0 0,1 1 0 0 0,-1-1 0 0 0,1 0 1 0 0,-1 1-1 0 0,0-1 0 0 0,0 0 0 0 0,1 1 1 0 0,-1-1 67 0 0,-41 12-2542 0 0,-120 60 1239 0 0,142-61 1723 0 0,0 2 1 0 0,1 0 0 0 0,0 1 0 0 0,1 1 0 0 0,1 0 0 0 0,0 2-1 0 0,1 0 1 0 0,-10 13-420 0 0,-47 57 2737 0 0,44-37-1400 0 0,-33 75 508 0 0,54-97-1654 0 0,5-22-263 0 0,1 0 0 0 0,0 1-1 0 0,0-1 1 0 0,0 1 0 0 0,0 0 0 0 0,1 0 0 0 0,0 0 0 0 0,0-1 0 0 0,1 1 0 0 0,0 0 0 0 0,0 0 0 0 0,0 0 0 0 0,1 0-1 0 0,0 0 1 0 0,0 0 0 0 0,0 0 0 0 0,1-1 0 0 0,0 2 72 0 0,2-2-2221 0 0,4-1-4688 0 0</inkml:trace>
  <inkml:trace contextRef="#ctx0" brushRef="#br0" timeOffset="1455.349">523 688 16479 0 0,'0'0'483'0'0,"0"0"-3"0"0,0 0-293 0 0,2 1-90 0 0,3-1-35 0 0,0-1-1 0 0,0 1 1 0 0,0-1-1 0 0,-1 0 1 0 0,1 0-1 0 0,0 0 1 0 0,0-1 0 0 0,-1 0-1 0 0,1 0 1 0 0,-1 0-1 0 0,0 0 1 0 0,1-1-1 0 0,-1 0 1 0 0,0 1-1 0 0,-1-2 1 0 0,1 1 0 0 0,0 0-1 0 0,-1-1 1 0 0,0 1-1 0 0,0-1 1 0 0,0 0-1 0 0,0 0 1 0 0,0 0-1 0 0,-1-1-61 0 0,6-5 164 0 0,19-31 284 0 0,-11 7-357 0 0,-16 34-98 0 0,0 0 0 0 0,0-1 0 0 0,1 1 0 0 0,-1 0 0 0 0,0-1 0 0 0,0 1 0 0 0,0-1 0 0 0,0 1 0 0 0,0 0 0 0 0,1-1 0 0 0,-1 1 0 0 0,0-1 0 0 0,0 1 0 0 0,0-1 0 0 0,0 1 0 0 0,0-1 0 0 0,0 1 0 0 0,0 0 0 0 0,-1-1 0 0 0,1 1 0 0 0,0-1 0 0 0,0 1 0 0 0,0 0 0 0 0,0-1 0 0 0,0 1 0 0 0,-1-1 0 0 0,1 1 0 0 0,0 0 0 0 0,0-1 0 0 0,-1 1 0 0 0,1 0 0 0 0,0-1 0 0 0,-1 1 0 0 0,1 0 0 0 0,0-1 0 0 0,-1 1 0 0 0,1 0 0 0 0,0 0 0 0 0,-1-1 0 0 0,1 1 0 0 0,-1 0 0 0 0,1 0 0 0 0,0 0 0 0 0,-1 0 0 0 0,1 0 0 0 0,-1 0 0 0 0,1-1 0 0 0,0 1 0 0 0,-1 0 0 0 0,1 0 0 0 0,-1 0 0 0 0,1 0 0 0 0,-1 0 0 0 0,1 1 0 0 0,-1-1 0 0 0,1 0 0 0 0,0 0 0 0 0,-1 0-1 0 0,1 0 1 0 0,-1 0 0 0 0,1 1 0 0 0,0-1 0 0 0,-1 0 0 0 0,1 0 0 0 0,0 0 0 0 0,-1 1 0 0 0,1-1 0 0 0,-1 1 7 0 0,-31 16 74 0 0,23-8 30 0 0,0 1 0 0 0,0 0-1 0 0,2 0 1 0 0,-1 1 0 0 0,1 0-1 0 0,1 0 1 0 0,0 1-1 0 0,0 0 1 0 0,1 0 0 0 0,1 0-1 0 0,-2 9-103 0 0,3 46 772 0 0,3-65-732 0 0,1 0-1 0 0,0-1 1 0 0,0 1-1 0 0,0 0 1 0 0,0-1-1 0 0,1 1 1 0 0,-1-1-1 0 0,0 1 1 0 0,1-1-1 0 0,-1 1 1 0 0,1-1-1 0 0,0 0 1 0 0,-1 0-1 0 0,1 0 1 0 0,0 0-1 0 0,0 0 1 0 0,-1 0-1 0 0,1 0 1 0 0,0-1-1 0 0,0 1 1 0 0,0-1-1 0 0,0 1 1 0 0,0-1-1 0 0,0 0 1 0 0,0 0-1 0 0,0 0 1 0 0,0 0-1 0 0,0 0 1 0 0,0 0-1 0 0,0 0 1 0 0,0-1-1 0 0,2 0-39 0 0,18-3 97 0 0,-1-1 0 0 0,1-1-1 0 0,-1-1 1 0 0,0 0 0 0 0,0-2-1 0 0,10-6-96 0 0,-4 2 128 0 0,-11 5-280 0 0,-1-1 0 0 0,0-1 0 0 0,0 0 0 0 0,-1-1 0 0 0,-1-1 0 0 0,1 0 0 0 0,-2 0 0 0 0,0-2 0 0 0,0 1 0 0 0,-2-2 0 0 0,0 1 0 0 0,0-1 0 0 0,-1-1 0 0 0,-1 0 0 0 0,-1 0 0 0 0,2-4 152 0 0,-5 9-170 0 0,0 3-31 0 0,0-1 1 0 0,-1 1-1 0 0,0-1 0 0 0,0 1 0 0 0,-1-1 0 0 0,0 0 0 0 0,-1 0 0 0 0,0 0 0 0 0,0-1 0 0 0,-1 1 0 0 0,0-4 201 0 0,0 12 24 0 0,-1-1-1 0 0,1 1 0 0 0,-1-1 0 0 0,1 1 0 0 0,-1-1 0 0 0,1 1 1 0 0,-1-1-1 0 0,0 1 0 0 0,1-1 0 0 0,-1 1 0 0 0,0 0 0 0 0,0 0 0 0 0,0-1 1 0 0,0 1-1 0 0,-1 0 0 0 0,1 0 0 0 0,0 0 0 0 0,0 0 0 0 0,-1 0 1 0 0,1 0-1 0 0,0 0 0 0 0,-1 1 0 0 0,1-1 0 0 0,-1 0 0 0 0,1 1 0 0 0,-1-1 1 0 0,1 1-1 0 0,-1 0 0 0 0,1 0 0 0 0,-1-1 0 0 0,0 1 0 0 0,1 0 1 0 0,-1 0-1 0 0,1 0 0 0 0,-1 0 0 0 0,0 1 0 0 0,1-1 0 0 0,-1 0 1 0 0,1 1-1 0 0,-1-1 0 0 0,1 1 0 0 0,-1-1 0 0 0,1 1 0 0 0,-1 0 0 0 0,1 0 1 0 0,0 0-1 0 0,-1-1 0 0 0,1 1 0 0 0,0 1-23 0 0,-27 30 535 0 0,18-10-344 0 0,2 0 0 0 0,0 1 0 0 0,1 0-1 0 0,2 0 1 0 0,-3 18-191 0 0,-1 48 499 0 0,2 0 66 0 0,-4 6-13 0 0,-14 62-85 0 0,-23 42-226 0 0,39-157-218 0 0,8-35 20 0 0,2-6-48 0 0,-1-1 0 0 0,0 1 0 0 0,0-1 0 0 0,0 1-1 0 0,1-1 1 0 0,-1 1 0 0 0,0-1 0 0 0,1 1 0 0 0,-1-1 0 0 0,0 0 0 0 0,1 1 0 0 0,-1-1 0 0 0,0 0 0 0 0,1 1 0 0 0,-1-1 0 0 0,1 0 0 0 0,-1 1 0 0 0,1-1 0 0 0,-1 0 0 0 0,1 0 0 0 0,-1 1 0 0 0,1-1 0 0 0,-1 0 0 0 0,1 0 0 0 0,-1 0 0 0 0,1 0 0 0 0,-1 0 0 0 0,1 0 0 0 0,-1 0 0 0 0,1 0 0 0 0,0 0 0 0 0,-1 0 0 0 0,1 0 0 0 0,-1 0 0 0 0,1 0 0 0 0,-1 0 0 0 0,1 0 0 0 0,-1-1 0 0 0,1 1 5 0 0,23-14-162 0 0,147-156-94 0 0,-100 82 256 0 0,-69 85 0 0 0,0 0 0 0 0,0 0 0 0 0,-1 0 0 0 0,1-1 0 0 0,-1 1 0 0 0,0 0 0 0 0,0 0 0 0 0,0-1 0 0 0,0 1 0 0 0,0-1 0 0 0,-1 1 0 0 0,0-1 0 0 0,1 1 0 0 0,-1-1 0 0 0,-1 1 0 0 0,1-1 0 0 0,0 1 0 0 0,-1-1 0 0 0,0 1 0 0 0,0-1 0 0 0,0-1 0 0 0,-2 1-49 0 0,0-1-1 0 0,0 1 0 0 0,0 1 0 0 0,0-1 1 0 0,0 0-1 0 0,-1 1 0 0 0,1 0 0 0 0,-1-1 1 0 0,0 1-1 0 0,0 1 0 0 0,-1-1 0 0 0,1 1 1 0 0,0-1-1 0 0,-1 1 0 0 0,1 1 0 0 0,-1-1 1 0 0,0 1-1 0 0,1-1 0 0 0,-1 1 50 0 0,-8-1-124 0 0,1 0 1 0 0,0 1-1 0 0,0 0 1 0 0,-1 1-1 0 0,1 1 0 0 0,0 0 1 0 0,0 0-1 0 0,0 1 1 0 0,0 1-1 0 0,-3 0 124 0 0,-22 9-64 0 0,91-33-1283 0 0,-22-4 475 0 0,29-31-993 0 0,-41 33 1241 0 0,1-3-3 0 0,-2-1 0 0 0,0-1-1 0 0,-2 0 1 0 0,-1-2 0 0 0,-2 0-1 0 0,2-6 628 0 0,14-34 607 0 0,-5 5 2048 0 0,-26 59 755 0 0,3 14-2195 0 0,2 6-1087 0 0,0 0-1 0 0,-1 0 1 0 0,0 1 0 0 0,-2-1 0 0 0,1 1 0 0 0,-2-1 0 0 0,0 1-1 0 0,-1 0 1 0 0,0-1 0 0 0,-1 1 0 0 0,-1 1-128 0 0,1 3 160 0 0,-19 89 448 0 0,-4 56-317 0 0,4 5-158 0 0,22-69 219 0 0,-1-78-197 0 0,19-18-34 0 0,-11-6-87 0 0,-1 0 0 0 0,1-1 0 0 0,-1 0 0 0 0,0-1-1 0 0,0 0 1 0 0,0 0 0 0 0,0 0 0 0 0,-1-1 0 0 0,0 0 0 0 0,0 0-1 0 0,0 0 1 0 0,0-1 0 0 0,-1 0 0 0 0,0 0 0 0 0,0 0 0 0 0,-1-1-1 0 0,0 1 1 0 0,0-1 0 0 0,0 0 0 0 0,-1-1 0 0 0,0 1 0 0 0,0-1-1 0 0,-1 1 1 0 0,1-4-34 0 0,-2 6 11 0 0,0 2-4 0 0,1-1 0 0 0,-1 1 0 0 0,0 0 0 0 0,0 0-1 0 0,0-1 1 0 0,0 1 0 0 0,0-1 0 0 0,-1 1-1 0 0,0 0 1 0 0,0-1 0 0 0,0 1 0 0 0,0-1 0 0 0,0 1-1 0 0,-1-1 1 0 0,1 1 0 0 0,-1 0 0 0 0,0-1-1 0 0,0 1 1 0 0,0 0 0 0 0,0-1 0 0 0,-1 1-1 0 0,1 0 1 0 0,-1 0 0 0 0,0 0 0 0 0,0 1 0 0 0,0-1-1 0 0,0 0 1 0 0,-1 1 0 0 0,1-1 0 0 0,-1 1-1 0 0,1 0 1 0 0,-3-1-7 0 0,-2-1 5 0 0,-1 0-1 0 0,0 1 1 0 0,0 0 0 0 0,-1 1-1 0 0,1 0 1 0 0,-1 0 0 0 0,1 1-1 0 0,-1 0 1 0 0,1 0-1 0 0,-1 1 1 0 0,0 0 0 0 0,1 1-1 0 0,-2 0-4 0 0,-54 8-1168 0 0,63-9 920 0 0,-7-10-1145 0 0,45-43-5321 0 0,-24 38 1054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1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0 12208 0 0,'0'0'273'0'0,"0"0"40"0"0,0 0 23 0 0,0 0-34 0 0,0 0-134 0 0,0 0 186 0 0,-1 13 1706 0 0,-21 161 2581 0 0,-7 248-3081 0 0,24-390-1731 0 0,1 8-422 0 0,4-11-5680 0 0,0-29 4359 0 0</inkml:trace>
  <inkml:trace contextRef="#ctx0" brushRef="#br0" timeOffset="304.496">176 738 10568 0 0,'-123'21'1752'0'0,"79"-13"1688"0"0,35-5-1236 0 0,17-3-993 0 0,32 4-740 0 0,1-3 0 0 0,-1-1 0 0 0,0-2 0 0 0,25-5-471 0 0,-36 5 84 0 0,216-41 476 0 0,-106 20-378 0 0,119-3-182 0 0,-236 25-135 0 0,0-1-521 0 0,1 1-1 0 0,0 1 0 0 0,0 0 0 0 0,-1 2 0 0 0,12 3 657 0 0,-10 4-3810 0 0,-16-3-1726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2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0 637 15408 0 0,'0'0'348'0'0,"0"0"49"0"0,0 0 21 0 0,0 0-40 0 0,11 0 732 0 0,23 0 942 0 0,32 9-52 0 0,79 11-568 0 0,16-9-738 0 0,-90-10-7197 0 0,-71-1-103 0 0</inkml:trace>
  <inkml:trace contextRef="#ctx0" brushRef="#br0" timeOffset="338.987">207 456 12152 0 0,'84'-5'586'0'0,"-81"5"-251"0"0,-3 0-39 0 0,0 0-140 0 0,0 0 143 0 0,10 6 477 0 0,-8-5-587 0 0,0 1 1 0 0,0 0-1 0 0,0 0 1 0 0,0 0-1 0 0,-1 1 1 0 0,1-1-1 0 0,-1 0 1 0 0,1 1-1 0 0,-1-1 1 0 0,0 1 0 0 0,0-1-1 0 0,0 1 1 0 0,0 0-1 0 0,0-1 1 0 0,-1 1-1 0 0,1 0 1 0 0,-1 0-1 0 0,1-1 1 0 0,-1 1-1 0 0,0 0 1 0 0,0 0 0 0 0,-1 0-1 0 0,1-1 1 0 0,-1 2-190 0 0,1 4 250 0 0,0 53 1389 0 0,-12 10-574 0 0,-23 116-81 0 0,21-90-840 0 0,13-20-32 0 0,3-70-506 0 0,1 2-439 0 0,-4-6-5523 0 0,1-3 4756 0 0</inkml:trace>
  <inkml:trace contextRef="#ctx0" brushRef="#br0" timeOffset="1733.402">484 1300 6992 0 0,'0'0'157'0'0,"0"0"23"0"0,0 0 12 0 0,1 1-27 0 0,22 11-14 0 0,-4-13 6508 0 0,-5-17-4480 0 0,1-28-731 0 0,23-230 2424 0 0,15 88-3808 0 0,-43 155-67 0 0,1 1 0 0 0,2 0 0 0 0,1 1 0 0 0,2 0 0 0 0,0 1-1 0 0,2 1 1 0 0,2 0 0 0 0,0 2 0 0 0,2 0 0 0 0,1 1 0 0 0,1 2 0 0 0,1 0-1 0 0,1 1 1 0 0,6-2 3 0 0,-23 19-6 0 0,0-1 0 0 0,1 1 0 0 0,-1 0 1 0 0,1 1-1 0 0,0 0 0 0 0,1 1 0 0 0,-1 0 0 0 0,1 0 0 0 0,0 1 0 0 0,0 1 0 0 0,0 0 0 0 0,0 0 0 0 0,0 1 0 0 0,1 1 0 0 0,-1-1 0 0 0,0 2 0 0 0,0 0 0 0 0,0 0 0 0 0,0 1 0 0 0,0 0 0 0 0,0 1 0 0 0,0 1 1 0 0,0-1-1 0 0,-1 1 0 0 0,0 1 0 0 0,2 1 6 0 0,-8-3-3 0 0,0 0 0 0 0,-1 0 0 0 0,1 0 0 0 0,-1 0 0 0 0,0 0 0 0 0,0 1 0 0 0,0-1 0 0 0,-1 1 0 0 0,1 0 0 0 0,-1 0 0 0 0,0 0 0 0 0,0 0 0 0 0,0 0 0 0 0,-1 0 0 0 0,1 0 0 0 0,-1 1 0 0 0,0-1 0 0 0,0 2 3 0 0,-1-1 13 0 0,0 1 0 0 0,-1-1 0 0 0,0 1 0 0 0,1-1 0 0 0,-2 1 0 0 0,1-1 0 0 0,-1 1 0 0 0,0-1 0 0 0,0 0 0 0 0,0 0 0 0 0,0 0 0 0 0,-1 0 0 0 0,0-1 0 0 0,0 1 0 0 0,-1-1 0 0 0,1 1 0 0 0,-1-1 0 0 0,0 0 0 0 0,-3 2-13 0 0,-13 10 21 0 0,-1 0 0 0 0,0-2 0 0 0,-1-1 0 0 0,0-1 0 0 0,-1 0 0 0 0,-1-2 0 0 0,-16 5-21 0 0,-115 29-1067 0 0,132-45 254 0 0,18-4-5490 0 0,6 3 269 0 0</inkml:trace>
  <inkml:trace contextRef="#ctx0" brushRef="#br0" timeOffset="2050.721">1700 108 15976 0 0,'-56'15'1111'0'0,"37"-3"-934"0"0,1 1-1 0 0,1 0 1 0 0,0 1-1 0 0,0 1 1 0 0,1 0-1 0 0,-3 6-176 0 0,11-12 289 0 0,0 1-1 0 0,0 0 1 0 0,1 0 0 0 0,0 1-1 0 0,1-1 1 0 0,0 1 0 0 0,0 1-1 0 0,1-1 1 0 0,1 1 0 0 0,-2 6-289 0 0,-3 102 798 0 0,45 25-633 0 0,-30-129-116 0 0,43 85-1652 0 0,-39-93 64 0 0,-1-5-3704 0 0,1-2-649 0 0</inkml:trace>
  <inkml:trace contextRef="#ctx0" brushRef="#br0" timeOffset="2402.299">1709 315 12096 0 0,'0'0'273'0'0,"7"-1"40"0"0,10 1-83 0 0,36-4 192 0 0,-9-5 220 0 0,-42 9-14 0 0,-2 0 32 0 0,19 7 3290 0 0,-5 24-2995 0 0,-9-15-349 0 0,8 25 210 0 0,1 19-88 0 0,-5-8-352 0 0,-15-17-173 0 0,0-17-132 0 0,5-17-311 0 0,1-1-76 0 0,0 0-18 0 0,9-9-2776 0 0,-5 4 1596 0 0</inkml:trace>
  <inkml:trace contextRef="#ctx0" brushRef="#br0" timeOffset="2652.765">1984 112 13344 0 0,'-70'-4'778'0'0,"130"2"-540"0"0,-60 2-164 0 0,0 0-4 0 0,28 17-729 0 0,-21-8-2706 0 0,-3 0-1147 0 0</inkml:trace>
  <inkml:trace contextRef="#ctx0" brushRef="#br0" timeOffset="3003.994">2126 258 9008 0 0,'0'0'200'0'0,"0"0"33"0"0,2 0 15 0 0,25-13 72 0 0,-21 7 133 0 0,-5 5 95 0 0,-1 1 18 0 0,0 0 7 0 0,0 0 23 0 0,0 0 11 0 0,15 11 1383 0 0,-10-6-1851 0 0,-1 0 0 0 0,0 0 0 0 0,0 1 0 0 0,0-1 0 0 0,-1 1 0 0 0,1 0 0 0 0,-1 0 0 0 0,-1 0 0 0 0,1 1 0 0 0,-1-1 0 0 0,0 1 0 0 0,-1-1 0 0 0,1 1 0 0 0,-1 0 0 0 0,-1 0-139 0 0,5 16 195 0 0,-8 44 294 0 0,-32 22 143 0 0,22-34 0 0 0,35-55-216 0 0,-13-5-336 0 0,-1-1 0 0 0,0 1-1 0 0,-1-1 1 0 0,1-1-1 0 0,-1 0 1 0 0,0 0 0 0 0,-1 0-1 0 0,0-1 1 0 0,5-7-80 0 0,12-13 147 0 0,26-63 35 0 0,-37 71-154 0 0,0-1 0 0 0,-2 1 1 0 0,-1-2-1 0 0,0 0 0 0 0,-2 0 0 0 0,0 0 1 0 0,-1-1-1 0 0,-2 0 0 0 0,0-5-28 0 0,-23-48 239 0 0,-19 50-1131 0 0,37 26 469 0 0,-6 7-2951 0 0,-1-3 1773 0 0</inkml:trace>
  <inkml:trace contextRef="#ctx0" brushRef="#br0" timeOffset="3587.439">2507 439 11672 0 0,'-38'3'341'0'0,"38"-3"-335"0"0,0 0 1 0 0,0 0-1 0 0,-1 0 0 0 0,1 1 0 0 0,0-1 1 0 0,0 0-1 0 0,-1 0 0 0 0,1 1 1 0 0,0-1-1 0 0,0 0 0 0 0,0 1 1 0 0,-1-1-1 0 0,1 0 0 0 0,0 1 0 0 0,0-1 1 0 0,0 0-1 0 0,0 1 0 0 0,0-1 1 0 0,0 0-1 0 0,0 1 0 0 0,0-1 1 0 0,0 0-1 0 0,0 1 0 0 0,0-1 0 0 0,0 0 1 0 0,0 1-1 0 0,0-1 0 0 0,0 0 1 0 0,0 1-1 0 0,0-1 0 0 0,0 0 1 0 0,0 1-1 0 0,0-1 0 0 0,1 0 0 0 0,-1 1 1 0 0,0-1-1 0 0,0 0 0 0 0,0 1 1 0 0,1-1-1 0 0,-1 0 0 0 0,0 0 1 0 0,0 1-1 0 0,1-1 0 0 0,-1 0 0 0 0,0 0 1 0 0,0 0-1 0 0,1 1 0 0 0,-1-1 1 0 0,0 0-1 0 0,1 0 0 0 0,-1 0 1 0 0,0 0-1 0 0,1 0 0 0 0,-1 0 0 0 0,0 0 1 0 0,1 1-1 0 0,-1-1 0 0 0,0 0 1 0 0,1 0-1 0 0,-1 0 0 0 0,0 0 1 0 0,1 0-1 0 0,-1-1 0 0 0,0 1 0 0 0,1 0 1 0 0,-1 0-1 0 0,0 0 0 0 0,1 0 1 0 0,-1 0-7 0 0,6 4 40 0 0,-3 1 143 0 0,0 0 1 0 0,0 1 0 0 0,-1 0-1 0 0,0-1 1 0 0,0 1-1 0 0,0 0 1 0 0,-1 0 0 0 0,0 0-1 0 0,0 0 1 0 0,0 0 0 0 0,-1 0-1 0 0,0 1 1 0 0,0-1-1 0 0,-1 0 1 0 0,0 0 0 0 0,0 0-1 0 0,0 0 1 0 0,-1 0 0 0 0,1 0-1 0 0,-1-1 1 0 0,-1 1 0 0 0,1 0-1 0 0,-3 2-183 0 0,-2 15 360 0 0,-42 101 1699 0 0,12-56-1894 0 0,37-68-164 0 0,0 0 0 0 0,0 1 0 0 0,0-1 0 0 0,1 0 0 0 0,-1 1 0 0 0,0-1 0 0 0,0 0 0 0 0,0 1 0 0 0,1-1 0 0 0,-1 0 0 0 0,0 0 0 0 0,0 1 0 0 0,0-1 0 0 0,1 0 0 0 0,-1 0 0 0 0,0 0 0 0 0,1 1-1 0 0,-1-1 1 0 0,0 0 0 0 0,0 0 0 0 0,1 0 0 0 0,-1 0 0 0 0,0 0 0 0 0,1 0 0 0 0,-1 0 0 0 0,0 1 0 0 0,1-1 0 0 0,-1 0 0 0 0,0 0 0 0 0,1 0 0 0 0,-1 0 0 0 0,0 0 0 0 0,1 0 0 0 0,-1-1 0 0 0,0 1 0 0 0,1 0 0 0 0,-1 0-1 0 0,0 0 1 0 0,1 0 0 0 0,-1 0 0 0 0,0 0 0 0 0,1-1 0 0 0,-1 1 0 0 0,0 0 0 0 0,0 0 0 0 0,1 0 0 0 0,-1-1 0 0 0,0 1 0 0 0,0 0 0 0 0,1 0 0 0 0,-1-1 0 0 0,0 1 0 0 0,0 0 0 0 0,0 0 0 0 0,0-1 0 0 0,1 1 0 0 0,-1 0-1 0 0,0-1 1 0 0,0 1-1 0 0,59-72-1634 0 0,3-6 190 0 0,-51 63 1230 0 0,0-1-1 0 0,2 2 1 0 0,0 0 0 0 0,0 0-1 0 0,1 1 1 0 0,1 1 0 0 0,10-7 214 0 0,-7 6 21 0 0,-3 1 627 0 0,-15 14 2788 0 0,-14 15-3124 0 0,0-2 0 0 0,-1 1-1 0 0,-1-2 1 0 0,0 0 0 0 0,-1-1 0 0 0,0-1 0 0 0,-13 7-312 0 0,0 10 77 0 0,43-19-24 0 0,74 15 103 0 0,56 20-24 0 0,-116-33-957 0 0,-10-6-2115 0 0,-9-3-3574 0 0</inkml:trace>
  <inkml:trace contextRef="#ctx0" brushRef="#br0" timeOffset="4185.295">2879 16 4952 0 0,'9'0'233'0'0,"14"-2"-37"0"0,-5 0-86 0 0,-7 2-32 0 0,0-7 2715 0 0,-5 4-1371 0 0,31 1 5451 0 0,-3 47-4956 0 0,-23-18-1522 0 0,-1 1-1 0 0,-1-1 1 0 0,-2 2 0 0 0,4 27-395 0 0,-6-30 279 0 0,0 0 0 0 0,-1 0 0 0 0,-2 0 0 0 0,-1 1 1 0 0,-1-1-1 0 0,-1 1 0 0 0,-1-1 0 0 0,-1 0 0 0 0,-2 0 1 0 0,-7 24-280 0 0,8-36 68 0 0,-2-1 1 0 0,1 0 0 0 0,-1-1 0 0 0,-1 1 0 0 0,0-1 0 0 0,-1 0-1 0 0,0-1 1 0 0,-10 11-69 0 0,-36 30-377 0 0,37-37-202 0 0,-3 3-2234 0 0,6-10-3259 0 0,7-7 154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3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45 197 13560 0 0,'0'0'306'0'0,"0"0"46"0"0,0 0 23 0 0,0 0-44 0 0,0 0-178 0 0,0 13 634 0 0,-6 71 1752 0 0,-4 69-899 0 0,7-56-1061 0 0,-1 9-66 0 0,-2-70-163 0 0,6-34-258 0 0,0-2 10 0 0,0 0 2 0 0,-6-9 200 0 0,1-45-969 0 0,2 0-1 0 0,2 0 1 0 0,2-1-1 0 0,3 1 0 0 0,9-44 666 0 0,-5 60-156 0 0,2 1 0 0 0,1 0 0 0 0,2 1 0 0 0,7-12 156 0 0,-16 40 29 0 0,1-1-1 0 0,0 1 0 0 0,0-1 0 0 0,1 1 0 0 0,0 1 0 0 0,1-1 0 0 0,0 1 0 0 0,0 0 0 0 0,1 1 1 0 0,5-5-29 0 0,51-14 244 0 0,-20 32 70 0 0,-40-5-270 0 0,-1 1 0 0 0,1-1 0 0 0,-1 1 0 0 0,0 0 0 0 0,0 0 0 0 0,0 1 0 0 0,0-1 0 0 0,0 0 0 0 0,-1 1 0 0 0,1 0 0 0 0,-1 0 0 0 0,0 0 0 0 0,0 0-1 0 0,-1 0 1 0 0,1 0 0 0 0,-1 0 0 0 0,0 0 0 0 0,0 1 0 0 0,0-1 0 0 0,0 0 0 0 0,-1 1 0 0 0,0-1 0 0 0,0 1 0 0 0,0-1 0 0 0,-1 0 0 0 0,1 1 0 0 0,-1-1-1 0 0,0 1 1 0 0,0-1 0 0 0,0 0 0 0 0,-1 0 0 0 0,0 0 0 0 0,0 0 0 0 0,0 0 0 0 0,0 0 0 0 0,0 0 0 0 0,-1-1 0 0 0,0 1 0 0 0,0 0-44 0 0,-13 10 128 0 0,-2-1-1 0 0,1 0 1 0 0,-1-1 0 0 0,-1-1 0 0 0,0 0 0 0 0,-1-2 0 0 0,0 0-1 0 0,-7 1-127 0 0,-21 9 68 0 0,47-19-138 0 0,1 0-58 0 0,0 0-22 0 0,0 0-14 0 0,11-2-281 0 0,2 0 311 0 0,0 0-1 0 0,0 1 1 0 0,0 1-1 0 0,1 0 1 0 0,-1 1-1 0 0,0 1 1 0 0,0-1-1 0 0,0 2 135 0 0,-3-1-5 0 0,1 1-1 0 0,-1 0 1 0 0,0 0-1 0 0,0 1 0 0 0,0 1 1 0 0,0-1-1 0 0,-1 2 1 0 0,0-1-1 0 0,0 1 1 0 0,0 1-1 0 0,-1 0 1 0 0,0 0-1 0 0,0 0 1 0 0,-1 1-1 0 0,6 8 6 0 0,-9-12 76 0 0,-1 0 0 0 0,0 0 0 0 0,0 1 0 0 0,0-1 0 0 0,-1 1 0 0 0,0 0 0 0 0,0 0 0 0 0,0 0 0 0 0,0 0 0 0 0,-1 0 0 0 0,0 0 0 0 0,0 1 0 0 0,0-1 0 0 0,-1 0 0 0 0,1 0 0 0 0,-1 1 0 0 0,-1-1 0 0 0,1 0 0 0 0,-1 1 0 0 0,0-1 0 0 0,0 0 0 0 0,0 0 0 0 0,-1 0 0 0 0,0 0 0 0 0,0 0 0 0 0,0 0 0 0 0,0 0 0 0 0,-1-1 0 0 0,0 1 0 0 0,-2 2-76 0 0,-10 5 132 0 0,0-1-1 0 0,-1-1 0 0 0,-1 0 1 0 0,1-1-1 0 0,-2 0 0 0 0,1-2 1 0 0,-1 0-1 0 0,0-1 0 0 0,0 0 1 0 0,-1-2-1 0 0,0 0 0 0 0,-12 0-131 0 0,-21-3-586 0 0,22-9-3049 0 0,29 7 1282 0 0,1 1-3968 0 0</inkml:trace>
  <inkml:trace contextRef="#ctx0" brushRef="#br0" timeOffset="1504.346">365 815 13128 0 0,'21'-5'1510'0'0,"-6"7"-148"0"0,-15-2-837 0 0,0 0 56 0 0,5 18 1223 0 0,-13 113 828 0 0,4-65-2411 0 0,2-24-258 0 0,1-41-218 0 0,1-1-82 0 0,0 0-14 0 0,0 0-154 0 0,0 0-644 0 0,0 0-283 0 0,0 0-59 0 0,0 0-11 0 0</inkml:trace>
  <inkml:trace contextRef="#ctx0" brushRef="#br0" timeOffset="1678.299">391 649 13912 0 0,'-27'-14'406'0'0,"26"14"-394"0"0,1-1-1 0 0,-1 1 0 0 0,1-1 1 0 0,-1 1-1 0 0,1-1 1 0 0,-1 1-1 0 0,1-1 0 0 0,0 0 1 0 0,0 1-1 0 0,-1-1 0 0 0,1 0 1 0 0,0 1-1 0 0,0-1 1 0 0,0 0-1 0 0,-1 1 0 0 0,1-1 1 0 0,0 0-1 0 0,0 1 1 0 0,0-1-1 0 0,0 0 0 0 0,0 0 1 0 0,0 1-1 0 0,1-1 0 0 0,-1 0 1 0 0,0 1-1 0 0,0-1 1 0 0,0 0-1 0 0,1 1 0 0 0,-1-1 1 0 0,0 1-1 0 0,1-1 1 0 0,-1 0-1 0 0,0 1 0 0 0,1-1 1 0 0,-1 1-1 0 0,1-1 0 0 0,-1 1 1 0 0,1-1-1 0 0,-1 1 1 0 0,1-1-1 0 0,-1 1 0 0 0,1 0 1 0 0,0-1-1 0 0,-1 1 1 0 0,1 0-1 0 0,0-1 0 0 0,-1 1 1 0 0,1 0-1 0 0,0 0-11 0 0,9-11 81 0 0,0-13 2688 0 0,-10 24-2416 0 0,7-5 154 0 0,7 8-2019 0 0,-6-1 494 0 0</inkml:trace>
  <inkml:trace contextRef="#ctx0" brushRef="#br0" timeOffset="2264.74">698 686 11664 0 0,'0'0'264'0'0,"-1"8"353"0"0,-30 168 2903 0 0,8-101-1514 0 0,-13 24-930 0 0,8-30-874 0 0,25-55-202 0 0,2-14-80 0 0,7-1-31 0 0,0 0 0 0 0,0-1 0 0 0,0 0 1 0 0,0-1-1 0 0,0 1 0 0 0,0-1 0 0 0,-1 0 1 0 0,1 0-1 0 0,-1-1 0 0 0,0 0 0 0 0,0 0 1 0 0,0 0-1 0 0,-1 0 0 0 0,0-1 0 0 0,1 0 1 0 0,-2 1-1 0 0,1-2 0 0 0,0 1 0 0 0,-1 0 0 0 0,1-2 111 0 0,15-19-294 0 0,40-73-97 0 0,8 4 311 0 0,-46 69 80 0 0,3-14 152 0 0,-9 8 871 0 0,-15 31-989 0 0,0 1-1 0 0,-1-1 0 0 0,1 1 1 0 0,0-1-1 0 0,0 1 0 0 0,0-1 1 0 0,-1 0-1 0 0,1 1 0 0 0,0-1 1 0 0,-1 1-1 0 0,1-1 0 0 0,0 1 1 0 0,-1 0-1 0 0,1-1 0 0 0,-1 1 1 0 0,1-1-1 0 0,-1 1 0 0 0,1 0 1 0 0,-1-1-1 0 0,1 1 0 0 0,-1 0 1 0 0,1-1-1 0 0,-1 1 0 0 0,1 0 1 0 0,-1 0-1 0 0,1 0 0 0 0,-1-1 1 0 0,0 1-1 0 0,1 0 0 0 0,-1 0 1 0 0,1 0-1 0 0,-1 0 0 0 0,0 0 1 0 0,1 0-1 0 0,-1 0 0 0 0,1 0 1 0 0,-1 1-1 0 0,0-1 0 0 0,1 0 1 0 0,-1 0-1 0 0,1 0 0 0 0,-1 1 1 0 0,1-1-1 0 0,-1 0 0 0 0,1 0 1 0 0,-1 1-1 0 0,1-1-33 0 0,-8 3 77 0 0,1-1 0 0 0,1 1 1 0 0,-1 0-1 0 0,0 1 0 0 0,1-1 0 0 0,0 1 0 0 0,0 1 1 0 0,0-1-1 0 0,0 1 0 0 0,-4 5-77 0 0,-8 4 85 0 0,-40 41 78 0 0,-16 26 72 0 0,62-60-73 0 0,11-20-74 0 0,1-1 0 0 0,0 0 12 0 0,20 17 416 0 0,156 47 775 0 0,-138-42-1211 0 0,-33 2-65 0 0,12 1-1403 0 0,-15-24 305 0 0,3 10-1948 0 0,-6-6-2702 0 0,0-4 3479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3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13184 0 0,'0'0'298'0'0,"5"-1"730"0"0,7-13-397 0 0,12 6 1134 0 0,1 1-1068 0 0,0 1 0 0 0,0 1 0 0 0,0 1 0 0 0,1 1-1 0 0,0 1 1 0 0,17 2-697 0 0,73 6 360 0 0,-42 1-360 0 0,-6 7 0 0 0,-10-2-3960 0 0,-51-12-2495 0 0</inkml:trace>
  <inkml:trace contextRef="#ctx0" brushRef="#br0" timeOffset="283.727">304 0 14896 0 0,'-19'2'433'0'0,"16"-1"0"0"0,-1 5-243 0 0,-24 53 1220 0 0,22-45-949 0 0,0-1 1 0 0,1 1-1 0 0,1 0 0 0 0,0 0 0 0 0,1 0 0 0 0,1 0 1 0 0,0 11-462 0 0,-1-3 224 0 0,0 90 464 0 0,6 8-500 0 0,9-61-1265 0 0,1-34-2084 0 0,0-13-3284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3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36 966 15440 0 0,'-34'2'897'0'0,"33"-2"-701"0"0,1 0 18 0 0,0 0 40 0 0,0 0 8 0 0,0 0 77 0 0,19-45 3585 0 0,-9 4-3310 0 0,-1 1-1 0 0,-2-1 1 0 0,0-29-614 0 0,9-52-216 0 0,2 39 216 0 0,-19 74 0 0 0,1 0 0 0 0,1-1 0 0 0,-1 1 0 0 0,1 0 0 0 0,1 0 0 0 0,0-1 0 0 0,0 1 0 0 0,1 0 0 0 0,2-4 0 0 0,25-63 0 0 0,-30 63 0 0 0,0 12-1 0 0,0 0 1 0 0,0-1-1 0 0,0 1 1 0 0,0-1 0 0 0,0 1-1 0 0,0 0 1 0 0,0-1-1 0 0,0 1 1 0 0,1 0 0 0 0,-1-1-1 0 0,1 1 1 0 0,-1 0-1 0 0,1 0 1 0 0,-1-1 0 0 0,1 1-1 0 0,0 0 1 0 0,0 0-1 0 0,-1 0 1 0 0,1 0 0 0 0,0 0-1 0 0,0 0 1 0 0,0 0-1 0 0,0 0 1 0 0,0 0 0 0 0,1 0 0 0 0,33-32-67 0 0,-27 32-2 0 0,-5 4-9 0 0,16 50-47 0 0,-1 12 5 0 0,-10 50 109 0 0,24-33-53 0 0,-16-48 75 0 0,6-11 42 0 0,-20-22-36 0 0,-1 1 0 0 0,0-1 1 0 0,1 0-1 0 0,-1 0 0 0 0,1 0 0 0 0,0 0 0 0 0,-1 0 0 0 0,1 0 0 0 0,0-1 0 0 0,0 1 0 0 0,-1-1 0 0 0,1 1 0 0 0,0-1 0 0 0,0 1 0 0 0,0-1 0 0 0,0 0 0 0 0,-1 0 0 0 0,1 0 1 0 0,0 0-1 0 0,0 0 0 0 0,0 0 0 0 0,0-1 0 0 0,-1 1 0 0 0,1-1 0 0 0,0 1 0 0 0,0-1 0 0 0,0 0 0 0 0,-1 1 0 0 0,1-1 0 0 0,-1 0 0 0 0,1 0 0 0 0,0 0 0 0 0,-1-1 1 0 0,0 1-1 0 0,1 0 0 0 0,-1 0 0 0 0,0-1 0 0 0,1 1 0 0 0,-1-1 0 0 0,0 1 0 0 0,0-1 0 0 0,0 1 0 0 0,0-1 0 0 0,-1 0 0 0 0,2-1-17 0 0,20-72 568 0 0,0-46-240 0 0,-7 26-239 0 0,-6 25-61 0 0,4 1-1 0 0,19-58-27 0 0,-30 119-6 0 0,-1 3 0 0 0,1 1 0 0 0,-1 0 1 0 0,0-1-1 0 0,1 1 1 0 0,0 0-1 0 0,0 0 0 0 0,1-1 1 0 0,-1 2-1 0 0,1-1 0 0 0,0 0 1 0 0,0 0-1 0 0,0 1 0 0 0,2-2 6 0 0,-4 4-48 0 0,-1 0 0 0 0,1 0-1 0 0,-1 0 1 0 0,1 1-1 0 0,0-1 1 0 0,0 0 0 0 0,-1 1-1 0 0,1-1 1 0 0,0 0 0 0 0,0 1-1 0 0,0-1 1 0 0,0 1 0 0 0,-1-1-1 0 0,1 1 1 0 0,0-1 0 0 0,0 1-1 0 0,0 0 1 0 0,0 0 0 0 0,0-1-1 0 0,0 1 1 0 0,0 0 0 0 0,0 0-1 0 0,0 0 1 0 0,0 0-1 0 0,0 0 1 0 0,1 0 0 0 0,-1 0-1 0 0,0 1 1 0 0,0-1 0 0 0,0 0-1 0 0,-1 1 1 0 0,1-1 0 0 0,0 0-1 0 0,0 1 1 0 0,0-1 0 0 0,0 1-1 0 0,0-1 1 0 0,0 1 0 0 0,0 0-1 0 0,-1-1 1 0 0,1 1-1 0 0,0 0 1 0 0,-1 0 0 0 0,1-1-1 0 0,0 1 1 0 0,-1 0 0 0 0,1 0-1 0 0,-1 0 1 0 0,1 0 48 0 0,3 14-1532 0 0,-2-6-55 0 0</inkml:trace>
  <inkml:trace contextRef="#ctx0" brushRef="#br0" timeOffset="5008.198">321 1112 10064 0 0,'-19'-9'585'0'0,"16"9"-485"0"0,2-2-31 0 0,1 2 233 0 0,0 0 92 0 0,6 69 4364 0 0,-9-10-4076 0 0,-20 42-321 0 0,21-86-270 0 0,1-14-79 0 0,1-1-1 0 0,0 1 1 0 0,0-1-1 0 0,-1 0 1 0 0,1 1-1 0 0,0-1 1 0 0,-1 0-1 0 0,1 1 1 0 0,-1-1-1 0 0,1 0 1 0 0,0 0-1 0 0,-1 1 1 0 0,1-1-1 0 0,-1 0 1 0 0,1 0-1 0 0,-1 0 1 0 0,1 0-1 0 0,0 1 1 0 0,-1-1-1 0 0,1 0 1 0 0,-1 0-1 0 0,1 0 1 0 0,-1 0 0 0 0,1 0-1 0 0,-1 0 1 0 0,1 0-1 0 0,-1 0 1 0 0,1 0-1 0 0,-1-1 1 0 0,1 1-1 0 0,-1 0 1 0 0,1 0-1 0 0,0 0 1 0 0,-1 0-1 0 0,1-1 1 0 0,-1 1-1 0 0,1 0 1 0 0,0-1-1 0 0,-1 1 1 0 0,1 0-1 0 0,0 0 1 0 0,-1-1-1 0 0,1 1 1 0 0,0-1-1 0 0,-1 1 1 0 0,1 0-1 0 0,0-1 1 0 0,0 1-1 0 0,-1-1 1 0 0,1 1-1 0 0,0 0 1 0 0,0-1-1 0 0,0 1 1 0 0,0-1-1 0 0,0 0-11 0 0,-4-11 45 0 0,1-1 0 0 0,1 0-1 0 0,0 0 1 0 0,1 0-1 0 0,1 0 1 0 0,0 0-1 0 0,0 0 1 0 0,1 0-1 0 0,1 0 1 0 0,2-9-45 0 0,1-10 84 0 0,20-74 354 0 0,7 34-102 0 0,1-9-69 0 0,-3 32-171 0 0,-14 30 21 0 0,5 21-63 0 0,-14 9-120 0 0,-3-6 45 0 0,-2-3 15 0 0,0 0-1 0 0,0 0 1 0 0,0 1-1 0 0,0-1 1 0 0,0 1-1 0 0,-1-1 1 0 0,1 1-1 0 0,-1-1 1 0 0,1 1-1 0 0,-1 0 1 0 0,0 0-1 0 0,-1 0 1 0 0,1 0-1 0 0,0 0 0 0 0,-1 0 1 0 0,1 0-1 0 0,-1 2 7 0 0,3 50 102 0 0,-12-32-36 0 0,-4-5-54 0 0,3 7 166 0 0,20-11-168 0 0,-1-9-38 0 0,0 0-1 0 0,1-1 1 0 0,0 0-1 0 0,0-1 1 0 0,0 0-1 0 0,0-1 1 0 0,0 0-1 0 0,8 1 29 0 0,17 4-12 0 0,-31-7 6 0 0,-1 1-1 0 0,1 0 0 0 0,-1 0 0 0 0,0 0 1 0 0,0 1-1 0 0,1-1 0 0 0,-1 1 0 0 0,0-1 1 0 0,0 1-1 0 0,0 0 0 0 0,-1 0 0 0 0,1 1 1 0 0,0-1-1 0 0,-1 1 0 0 0,1-1 0 0 0,-1 1 1 0 0,0 0-1 0 0,0 0 0 0 0,0 0 0 0 0,0 0 0 0 0,-1 0 1 0 0,1 0-1 0 0,-1 0 0 0 0,0 0 0 0 0,0 1 1 0 0,0-1-1 0 0,0 1 0 0 0,0-1 0 0 0,-1 2 7 0 0,0 0 51 0 0,0 1 0 0 0,-1 0 0 0 0,0 0 0 0 0,0 0 0 0 0,-1-1 0 0 0,1 1 0 0 0,-1-1 0 0 0,0 1 0 0 0,-1-1 0 0 0,1 0 0 0 0,-1 0 0 0 0,-2 3-51 0 0,-62 35 472 0 0,-1-6-224 0 0,4-20 80 0 0,58-16-338 0 0,0 0 0 0 0,1 0-1 0 0,-1 0 1 0 0,0-1-1 0 0,0 0 1 0 0,1 0 0 0 0,-1-1-1 0 0,0 0 1 0 0,0 0-1 0 0,1 0 1 0 0,-1-1-1 0 0,1 1 1 0 0,-4-3 10 0 0,-19-14-3087 0 0,23 13 1653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5:1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253 164 4384 0 0,'0'0'108'0'0,"0"0"-44"0"0,0-3 17 0 0,-1 1-24 0 0,1 0-33 0 0,-1-1-38 0 0,3-4-81 0 0,-1 5 105 0 0,-1 0 44 0 0,1 1 43 0 0,0 0 56 0 0,0-1 66 0 0,0 1 76 0 0,-1 1-74 0 0,1-2-90 0 0,0 0 45 0 0,5-8 531 0 0,-4 6-437 0 0,-1 2-144 0 0,-1 1-37 0 0,1-1 312 0 0,-1 2-214 0 0,0 0-39 0 0,1-1 55 0 0,1 0-92 0 0,2-2 37 0 0,-3 2-75 0 0,0 0 39 0 0,0-1 91 0 0,-1 2 100 0 0,0-1-297 0 0,1 0 39 0 0,-1-1 142 0 0,1-1 183 0 0,0-3 664 0 0,0 4-748 0 0,-1 1-178 0 0,-1 0-39 0 0,1 0-47 0 0,0 1-54 0 0,-1-1 444 0 0,1 1 11 0 0,0 0-115 0 0,-1-1-99 0 0,0 1-94 0 0,0 0-41 0 0,-4-1 59 0 0,3 1-42 0 0,0-1 80 0 0,1 1-43 0 0,0 0 35 0 0,-11 1 165 0 0,-1 2-85 0 0,0 0-72 0 0,0 2-58 0 0,-8 4-21 0 0,-9 6-47 0 0,21-10-27 0 0,-22 12 26 0 0,0 2 38 0 0,11-5 46 0 0,2 0 0 0 0,-1 2-128 0 0,-4 7 161 0 0,21-21-136 0 0,0 1-1 0 0,1-1 1 0 0,-1 1 0 0 0,1-1 0 0 0,0 1-1 0 0,-1-1 1 0 0,1 1 0 0 0,0 0 0 0 0,0 2-25 0 0,1 6 85 0 0,3-2-42 0 0,-1-7-45 0 0,-1 0 1 0 0,1 0-1 0 0,0 0 1 0 0,0 0-1 0 0,0-1 0 0 0,-1 1 1 0 0,2 0-1 0 0,-1-1 2 0 0,7 5-70 0 0,0-1 1 0 0,1 0-1 0 0,7 2 70 0 0,-1 0-68 0 0,-4-1 193 0 0,0 0-45 0 0,13 4-25 0 0,2 2-200 0 0,19 11 145 0 0,-30-12 18 0 0,0 0 68 0 0,-1 3 92 0 0,-3 1 116 0 0,-2-5-114 0 0,-7-6-113 0 0,0-1 1 0 0,0 0-1 0 0,0 1 0 0 0,-1 0 0 0 0,3 3-67 0 0,-5-6 23 0 0,1 0 0 0 0,-1 0 0 0 0,1 1 0 0 0,-1-1 0 0 0,0 0 0 0 0,0 1 0 0 0,1-1 0 0 0,-1 0 0 0 0,0 1 0 0 0,0-1 0 0 0,0 0 0 0 0,0 1-1 0 0,0 0-22 0 0,-1-2 12 0 0,1 1 0 0 0,0 0-1 0 0,0 0 1 0 0,0 0-1 0 0,0-1 1 0 0,0 1-1 0 0,0 0 1 0 0,0 0-1 0 0,0 0 1 0 0,0-1-1 0 0,0 1 1 0 0,0 0 0 0 0,1 0-1 0 0,-1 0 1 0 0,0-1-1 0 0,0 1 1 0 0,1 0-1 0 0,-1-1 1 0 0,1 1-1 0 0,-1 0 1 0 0,0-1-1 0 0,1 1 1 0 0,0 0 0 0 0,-1-1-1 0 0,1 1 1 0 0,-1-1-1 0 0,1 1 1 0 0,0 0-12 0 0,7 7 116 0 0,-8-8-110 0 0,0 1-1 0 0,0-1 1 0 0,1 0-1 0 0,-1 1 1 0 0,0-1-1 0 0,0 1 1 0 0,0-1-1 0 0,0 1 1 0 0,0-1-1 0 0,0 0 0 0 0,0 1 1 0 0,0-1-1 0 0,0 1 1 0 0,0-1-1 0 0,0 1 1 0 0,0-1-1 0 0,0 1 1 0 0,0-1-1 0 0,0 1 1 0 0,0-1-1 0 0,0 0 0 0 0,-1 1 1 0 0,1-1-1 0 0,0 1 1 0 0,0-1-1 0 0,-1 0 1 0 0,1 1-1 0 0,0-1 1 0 0,0 1-1 0 0,-1-1 1 0 0,1 0-1 0 0,0 0 0 0 0,-1 1 1 0 0,1-1-1 0 0,-1 0-5 0 0,-16 12 128 0 0,9-7-35 0 0,-21 13 242 0 0,-2-5-88 0 0,-1-3-72 0 0,0-2-59 0 0,22-6-91 0 0,0 0-42 0 0,-1-2 34 0 0,5 0 13 0 0,-1 0 0 0 0,1 0 0 0 0,0-1 0 0 0,0 0 0 0 0,0-1-30 0 0,-10-2 38 0 0,-2-4-77 0 0,9 3-37 0 0,1 0-48 0 0,1-1-57 0 0,0-1-66 0 0,5 5 262 0 0,0 0-35 0 0,0-2-112 0 0,0-1-111 0 0,1 1-97 0 0,0-2-174 0 0,0 1-90 0 0,2-2-203 0 0,0-4-478 0 0,-1 8 959 0 0,2-9-984 0 0</inkml:trace>
  <inkml:trace contextRef="#ctx0" brushRef="#br0" timeOffset="387.38">534 377 10568 0 0,'0'-1'364'0'0,"-1"1"-84"0"0,-1 1-73 0 0,1-1-63 0 0,-2 1-39 0 0,1 0-58 0 0,-7 3-71 0 0,6-2 22 0 0,0-1 41 0 0,-3 2-77 0 0,-1 0 51 0 0,1 1 44 0 0,0 0 40 0 0,-1 1 61 0 0,0 1 36 0 0,-14 13 499 0 0,18-15-578 0 0,0 7 64 0 0,2-4-79 0 0,-1 2 52 0 0,2-5-145 0 0,-1 0 1 0 0,0 0 0 0 0,1 0 0 0 0,0 0 0 0 0,0 0-1 0 0,0 0 1 0 0,1 4-8 0 0,6 7 59 0 0,6 0 52 0 0,-5-7-35 0 0,-5-6-47 0 0,-1 0-1 0 0,0 0 1 0 0,0 0 0 0 0,1 0-1 0 0,-1-1 1 0 0,1 1 0 0 0,-1-1-1 0 0,1 1 1 0 0,-1-1 0 0 0,1 0 0 0 0,2 1-29 0 0,2-1 59 0 0,1 0 0 0 0,-1 0 1 0 0,1 0-1 0 0,-1-1 1 0 0,1 0-1 0 0,-1 0 1 0 0,1-1-60 0 0,31-5 240 0 0,-33 4-185 0 0,0 0 1 0 0,0 0 0 0 0,-1-1-1 0 0,0 0 1 0 0,5-2-56 0 0,22-18 346 0 0,-30 22-330 0 0,-1 0 1 0 0,0 0-1 0 0,0 0 1 0 0,0-1-1 0 0,1 1 1 0 0,-1 0-1 0 0,-1 0 1 0 0,1-1-1 0 0,0 1 1 0 0,0 0-1 0 0,0-1 1 0 0,-1 1-1 0 0,1-1 1 0 0,0 0-17 0 0,-1 1 24 0 0,0-1 0 0 0,0 0 0 0 0,0 0 0 0 0,0 1 1 0 0,0-1-1 0 0,0 0 0 0 0,0 1 0 0 0,0-1 0 0 0,-1 0 0 0 0,1 1 0 0 0,-1-1 0 0 0,1 1 0 0 0,-1-1 1 0 0,0 1-1 0 0,0-1 0 0 0,1 1 0 0 0,-1-1 0 0 0,-1 0-24 0 0,-9-12 200 0 0,-3 2-46 0 0,4 5-89 0 0,0 2-40 0 0,-31-12 77 0 0,21 10-93 0 0,-1 2-66 0 0,1 2-105 0 0,11 2 20 0 0,-4-2 87 0 0,1 1 33 0 0,5 2-40 0 0,1-1-48 0 0,0 1-73 0 0,1 0-41 0 0,0 1-76 0 0,0 1-87 0 0,1 0-100 0 0,-3 0-278 0 0</inkml:trace>
  <inkml:trace contextRef="#ctx0" brushRef="#br0" timeOffset="1053.967">939 346 8496 0 0,'-7'-1'355'0'0,"-1"2"-108"0"0,0 1-89 0 0,-1 2-69 0 0,-1 2-45 0 0,-9 6-25 0 0,6-1 235 0 0,3 0 47 0 0,3-3-63 0 0,0 0 40 0 0,0 1 112 0 0,-1 0 78 0 0,5-6-296 0 0,1 1-36 0 0,1 3 50 0 0,1 0-85 0 0,5 7 77 0 0,-4-12-94 0 0,1-1-34 0 0,5 2 3 0 0,-4-3-12 0 0,4 6 81 0 0,-1 7 138 0 0,2 3 74 0 0,4-9-164 0 0,16 1 127 0 0,-1-4-61 0 0,-23-4-208 0 0,0 0 0 0 0,0-1 0 0 0,0 1 0 0 0,0-1 0 0 0,0 0 0 0 0,0 0 0 0 0,0 0 0 0 0,0 0 0 0 0,-1-1 0 0 0,1 1 0 0 0,-1-1 0 0 0,1 0 0 0 0,0-1-28 0 0,2-1 61 0 0,0 0 1 0 0,-1 0-1 0 0,1-1 1 0 0,-1 0-1 0 0,0 0 1 0 0,2-3-62 0 0,-5 6 24 0 0,0-1-1 0 0,0 0 1 0 0,0 1 0 0 0,0-1 0 0 0,-1 0-1 0 0,1-1 1 0 0,-1 1 0 0 0,0 0 0 0 0,0 0-1 0 0,0 0 1 0 0,0-1 0 0 0,-1 1-1 0 0,1 0 1 0 0,-1-2-24 0 0,0-8 68 0 0,0-27 131 0 0,-2 0-44 0 0,-3 0-46 0 0,-4-1-52 0 0,3 20-1 0 0,1 0 0 0 0,0-9-56 0 0,1-19 166 0 0,3 21-65 0 0,-2 1 82 0 0,-2 0 77 0 0,-4 2 74 0 0,8 21-162 0 0,0 0-65 0 0,0-2-42 0 0,0 2-50 0 0,0 4-14 0 0,1-1-1 0 0,0 1 0 0 0,0 0 0 0 0,-1 0 0 0 0,1 0 0 0 0,0-1 0 0 0,0 1 0 0 0,0 0 0 0 0,-1 0 0 0 0,1 0 0 0 0,0 0 0 0 0,-1 0 0 0 0,1-1 0 0 0,0 1 0 0 0,0 0 0 0 0,-1 0 0 0 0,1 0 1 0 0,0 0-1 0 0,-1 0 0 0 0,1 0 0 0 0,0 0 0 0 0,0 0 0 0 0,-1 0 0 0 0,1 0 0 0 0,0 0 0 0 0,-1 0 0 0 0,1 0 0 0 0,0 1 0 0 0,0-1 0 0 0,-1 0 0 0 0,1 0 0 0 0,0 0 0 0 0,-1 0 0 0 0,-2 5 13 0 0,2 3-38 0 0,4 9-60 0 0,-3-13 69 0 0,1 4-44 0 0,-3 3 20 0 0,1 5-20 0 0,6 17-22 0 0,5 20 47 0 0,-3-30-7 0 0,-3-4 52 0 0,0 0 45 0 0,0 5 66 0 0,3-1 45 0 0,-6-18-116 0 0,0 0 0 0 0,0 0 0 0 0,0 0 0 0 0,0 0 0 0 0,-1 2-50 0 0,0-4 38 0 0,0 1 0 0 0,1 0 0 0 0,-1-1-1 0 0,1 1 1 0 0,0-1 0 0 0,0 1 0 0 0,0 0 0 0 0,0-1 0 0 0,1 0-38 0 0,-1-1 18 0 0,-1-1-1 0 0,1 1 0 0 0,-1-1 1 0 0,1 1-1 0 0,-1-1 0 0 0,1 1 1 0 0,-1 0-1 0 0,0-1 1 0 0,0 1-1 0 0,0-1-17 0 0,0 11 82 0 0,0-4-59 0 0,-1 5 83 0 0,-1-5-37 0 0,2 4-2 0 0,10 5-23 0 0,-5-11 15 0 0,-4-5-21 0 0,2 1 108 0 0,-1-2-137 0 0,-1 1-39 0 0,0-1-65 0 0,1 0-82 0 0,-1 0-99 0 0,1 0-116 0 0,-1 0-37 0 0,0 0-104 0 0,0-1-113 0 0,0 1-124 0 0,0 0 336 0 0,-1 0-36 0 0,1 0-35 0 0,-1-1-38 0 0,1 1-38 0 0,-1 0-40 0 0,0 0-41 0 0,1-1-43 0 0,-1 1-515 0 0,2-2-2042 0 0</inkml:trace>
  <inkml:trace contextRef="#ctx0" brushRef="#br0" timeOffset="1585.796">1181 299 8808 0 0,'0'0'197'0'0,"3"0"24"0"0,9-1-13 0 0,-4 1-12 0 0,-8 0-131 0 0,-5 2-40 0 0,2-1-49 0 0,5 0 48 0 0,8 2 70 0 0,-9-3 60 0 0,0 0 175 0 0,0 2 288 0 0,5 5 70 0 0,-1-1-254 0 0,-1 0-39 0 0,-3-4-305 0 0,0-1-1 0 0,-1 1 0 0 0,1-1 1 0 0,0 1-1 0 0,-1 0 0 0 0,1-1 0 0 0,-1 1 1 0 0,1 0-1 0 0,-1-1 0 0 0,0 1 0 0 0,0 0 1 0 0,1 0-89 0 0,-1 4 274 0 0,0 0-42 0 0,1 2 3 0 0,0 3 68 0 0,1-2-35 0 0,0-1-10 0 0,1-1-62 0 0,3 7 118 0 0,-4-1-23 0 0,-1-10-198 0 0,0-1 0 0 0,0 1 0 0 0,0-1 0 0 0,0 0 0 0 0,1 0 0 0 0,-1 0 0 0 0,1 1 0 0 0,-1-1 0 0 0,2 1-93 0 0,3 3 207 0 0,1-1-65 0 0,-6-4 58 0 0,0 1-37 0 0,1-1-78 0 0,7 4-21 0 0,-8-5-22 0 0,6 4 69 0 0,-4-2-71 0 0,0 0-1 0 0,0 0 1 0 0,0-1-1 0 0,0 1 0 0 0,0-1 1 0 0,1 0-1 0 0,0 0-39 0 0,11 0 215 0 0,-11 0-189 0 0,2 1-9 0 0,16-5 80 0 0,-5-2 8 0 0,-14 5-96 0 0,-1-1 0 0 0,0 0 0 0 0,0 1-1 0 0,0-1 1 0 0,0 0 0 0 0,0 0 0 0 0,0-1 0 0 0,0 1 0 0 0,-1 0 0 0 0,1-1 0 0 0,0 1-1 0 0,-1-1 1 0 0,1 0 0 0 0,-1 1 0 0 0,1-1 0 0 0,-1 0 0 0 0,0 0-9 0 0,8-7 57 0 0,-8 9-54 0 0,0-1 0 0 0,0 0 0 0 0,0 0 1 0 0,0 0-1 0 0,0 0 0 0 0,0 0 0 0 0,0 0 0 0 0,-1 0 1 0 0,1 0-1 0 0,0 0 0 0 0,-1 0 0 0 0,1-1 0 0 0,0 1 1 0 0,-1 0-1 0 0,0 0 0 0 0,1-1 0 0 0,-1 1 0 0 0,0 0 1 0 0,1-1-1 0 0,-1 1 0 0 0,0 0 0 0 0,0-1 0 0 0,0 0-3 0 0,-2-5 6 0 0,-4 4-23 0 0,-2 2-38 0 0,11 3-144 0 0,0 2 85 0 0,0 3 57 0 0,2 6 62 0 0,0-2-2 0 0,-3-6-57 0 0,-1-3-28 0 0,0 0 34 0 0,2 4-14 0 0,-3-4 12 0 0,1 1-88 0 0,-1-1-78 0 0,0-1 64 0 0,0 0-35 0 0,0-1-38 0 0,-1 1-42 0 0,1-1-45 0 0,0 0-50 0 0,-4 0-988 0 0,0 0-52 0 0</inkml:trace>
  <inkml:trace contextRef="#ctx0" brushRef="#br0" timeOffset="1987.771">1184 72 9136 0 0,'0'0'266'0'0,"6"0"1"0"0,-5 0-70 0 0,0 0-60 0 0,0 0-53 0 0,1 0-47 0 0,0 0-63 0 0,1 0-82 0 0,6 0-441 0 0,-7 0 464 0 0,0 0 35 0 0,1 0 46 0 0,-1 0 58 0 0,1 0 71 0 0,-1 0 82 0 0,1 0 55 0 0,0 0 83 0 0,-1 0 89 0 0,1 0 99 0 0,0 0 106 0 0,0 0 114 0 0,0 0 123 0 0,-2 0-390 0 0,1 0 34 0 0,-1 0 203 0 0,1-1-90 0 0,-1-1-88 0 0,1 1-82 0 0,0 0-187 0 0,-1-1-36 0 0,2 0 140 0 0,-1 1-123 0 0,1 1-109 0 0,-1 2-21 0 0,0-1-103 0 0,1 1-93 0 0,0-1-82 0 0,0 2-122 0 0,0-1-84 0 0,1 1-155 0 0,-1 1-361 0 0,0-1-580 0 0,5 1-67 0 0</inkml:trace>
  <inkml:trace contextRef="#ctx0" brushRef="#br0" timeOffset="2537.884">1410 256 7344 0 0,'35'0'165'0'0,"-31"0"-32"0"0,-1 1-53 0 0,-1-1-33 0 0,0 1-29 0 0,-2 0 10 0 0,0-1 35 0 0,0 1 37 0 0,0-1 59 0 0,0 0 111 0 0,0 0-54 0 0,0 0-46 0 0,1 1-41 0 0,0 0 29 0 0,2 3 41 0 0,-2-2-46 0 0,3 8 698 0 0,0 1-78 0 0,-2-4-314 0 0,1 0-44 0 0,0 0-137 0 0,3 7 254 0 0,-2-5-217 0 0,-1-1-101 0 0,-1-1-63 0 0,-2-7-136 0 0,0 1 1 0 0,0 0 0 0 0,1-1 0 0 0,-1 1 0 0 0,0-1 0 0 0,0 1 0 0 0,0 0 0 0 0,0-1 0 0 0,-1 1 0 0 0,1-1-1 0 0,0 1 1 0 0,0-1 0 0 0,0 1 0 0 0,0 0 0 0 0,-1-1 0 0 0,1 1 0 0 0,0-1 0 0 0,0 1 0 0 0,-1-1-1 0 0,1 1 1 0 0,0-1 0 0 0,-1 1 0 0 0,1-1-16 0 0,-1 1 12 0 0,1-1-1 0 0,0 1 0 0 0,-1-1 1 0 0,1 0-1 0 0,0 1 1 0 0,-1-1-1 0 0,1 1 1 0 0,0-1-1 0 0,0 1 1 0 0,0-1-1 0 0,-1 1 0 0 0,1-1 1 0 0,0 1-1 0 0,0-1 1 0 0,0 1-1 0 0,0-1 1 0 0,0 1-1 0 0,0 0 1 0 0,0-1-1 0 0,0 1 0 0 0,0-1 1 0 0,0 1-1 0 0,0-1 1 0 0,0 1-1 0 0,1-1 1 0 0,-1 1-1 0 0,0-1 1 0 0,0 1-1 0 0,0-1 1 0 0,1 1-1 0 0,-1-1 0 0 0,0 0 1 0 0,1 1-1 0 0,-1-1 1 0 0,0 1-1 0 0,1-1 1 0 0,-1 0-1 0 0,1 1 1 0 0,-1-1-12 0 0,3 3 14 0 0,0 0 43 0 0,4 3 159 0 0,1 2 170 0 0,6 3 282 0 0,-7-6-344 0 0,0 1-81 0 0,-2-3-147 0 0,-2 1-68 0 0,2-1 85 0 0,-1-1-54 0 0,3 4 51 0 0,-6-3-27 0 0,0 0 47 0 0,0-3-22 0 0,4 2-47 0 0,2 1-14 0 0,-3-3 65 0 0,6-2-53 0 0,-8 1-43 0 0,0 1 0 0 0,0-1-1 0 0,0 1 1 0 0,0-1 0 0 0,0 0 0 0 0,0 0 0 0 0,-1 0-1 0 0,1 1 1 0 0,0-2 0 0 0,0 1 0 0 0,-1 0-1 0 0,1 0-15 0 0,6-6 42 0 0,-6 6-34 0 0,-1 0 0 0 0,0 0 0 0 0,1 0 0 0 0,-1 0 0 0 0,0-1-1 0 0,0 1 1 0 0,0 0 0 0 0,0 0 0 0 0,0-1 0 0 0,0 1 0 0 0,0-1 0 0 0,0 1 0 0 0,0-1 0 0 0,-1 1 0 0 0,1-1 0 0 0,-1 1 0 0 0,1-1 0 0 0,-1 0-1 0 0,1-1-7 0 0,-1 1 14 0 0,1 0 0 0 0,-1 0 0 0 0,1 0 0 0 0,0 0 0 0 0,0 0 0 0 0,0 0-1 0 0,0 1 1 0 0,1-3-14 0 0,0 2 10 0 0,-1 0-1 0 0,0 0 1 0 0,1 0-1 0 0,-1 0 1 0 0,0-1-1 0 0,-1 1 1 0 0,1 0-1 0 0,0-1-9 0 0,-1 0 7 0 0,0 1 0 0 0,1-1 1 0 0,-1 1-1 0 0,0-1 0 0 0,1 1 1 0 0,0-1-1 0 0,-1 1 0 0 0,1 0 1 0 0,0-1-1 0 0,0 1 1 0 0,1 0-1 0 0,-1 0 0 0 0,0-1 1 0 0,1 1-1 0 0,-1 0 0 0 0,2 0-7 0 0,-2 1 0 0 0,0-1 0 0 0,-1 1 0 0 0,1-1 0 0 0,0 1 0 0 0,0 0 0 0 0,-1-1 0 0 0,1 1 0 0 0,0-1 0 0 0,-1 0 0 0 0,1-1 0 0 0,4-11 0 0 0,0 2 46 0 0,-4 10-15 0 0,3 1 47 0 0,-5 4-15 0 0,-2 6-54 0 0,1-3-12 0 0,1-5 4 0 0,1 0 0 0 0,0 0 0 0 0,-1 0 0 0 0,1-1 0 0 0,0 1 0 0 0,0 0 0 0 0,0 0 0 0 0,0 0 0 0 0,0 0-1 0 0,0 0 1 0 0,0 0 0 0 0,0 0 0 0 0,0 0 0 0 0,0-1 0 0 0,0 1 0 0 0,1 0 0 0 0,-1 0 0 0 0,0 0-1 0 0,1 0 1 0 0,-1 0 0 0 0,0-1 0 0 0,1 1 0 0 0,-1 0 0 0 0,1 0 0 0 0,-1-1 0 0 0,1 1 0 0 0,0 0 0 0 0,-1-1-1 0 0,1 1 1 0 0,0-1 0 0 0,-1 1 0 0 0,1-1 0 0 0,0 1 0 0 0,0 0-1 0 0,0-1 4 0 0,0 1 0 0 0,0 0 0 0 0,0-1 0 0 0,0 1 1 0 0,0 0-1 0 0,0 0 0 0 0,-1 0 0 0 0,1-1 0 0 0,0 1 0 0 0,-1 0 0 0 0,1 0 1 0 0,-1 0-1 0 0,1 0 0 0 0,-1 0 0 0 0,1 0 0 0 0,-1 1 0 0 0,1-1 0 0 0,-1 0 0 0 0,0 0 1 0 0,0 0-1 0 0,0 0-4 0 0,0 2 4 0 0,0-1 1 0 0,1 0-1 0 0,-1 1 1 0 0,0-1-1 0 0,1 0 1 0 0,-1 1-1 0 0,1-1 1 0 0,0 0-1 0 0,0 0 1 0 0,0 1-1 0 0,0-1 1 0 0,0 0-1 0 0,0 0 1 0 0,0 0-1 0 0,1 0 1 0 0,-1 0-1 0 0,1-1 1 0 0,0 1-5 0 0,14 12-7 0 0,-15-13 7 0 0,0 0 0 0 0,0 0 0 0 0,0 0 0 0 0,0 0 0 0 0,0 0 0 0 0,0-1 0 0 0,1 1 0 0 0,-1 0 0 0 0,0-1 0 0 0,1 1 0 0 0,-1 0 0 0 0,0-1 0 0 0,1 0 0 0 0,-1 1 0 0 0,1-1 0 0 0,0 0 0 0 0,3 1 0 0 0,-2 0-108 0 0,-1 0 53 0 0,6 1 21 0 0,-5-1-30 0 0,-1-1-5 0 0,-1 0-35 0 0,1 0-41 0 0,-1 0-47 0 0,1 1-87 0 0,0-1-77 0 0,-1 0-87 0 0,1 0-96 0 0,0 0-106 0 0,0 0-115 0 0,0 0-125 0 0,-1 0 393 0 0,0 0-35 0 0,3 0-1580 0 0,2 0-1192 0 0</inkml:trace>
  <inkml:trace contextRef="#ctx0" brushRef="#br0" timeOffset="3088.83">1791 211 9528 0 0,'82'2'216'0'0,"-59"0"-76"0"0,2 5 166 0 0,-24-7-277 0 0,1 1 0 0 0,0 0 1 0 0,0 0-1 0 0,-1 0 0 0 0,1 1 1 0 0,-1-1-1 0 0,1 0 0 0 0,-1 1 1 0 0,1-1-30 0 0,6 11 66 0 0,-6-3-27 0 0,-5 7 106 0 0,0-1-17 0 0,3-5-28 0 0,0-1 56 0 0,1 0 49 0 0,0 0 43 0 0,1 2 95 0 0,0 0 41 0 0,7 22 892 0 0,-6-21-895 0 0,-6 4 130 0 0,1-8-265 0 0,1-6-192 0 0,1 1 186 0 0,0-1-93 0 0,2 1-60 0 0,1 0-47 0 0,0 0 7 0 0,-2-1 40 0 0,-1-1 30 0 0,0-1-37 0 0,-1-3-91 0 0,0-1-47 0 0,1-13-268 0 0,0 13 218 0 0,5-24-706 0 0,2 1 88 0 0,4-25-612 0 0,-10 48 1253 0 0,3-2 14 0 0,-1 1-9 0 0,-2 1-18 0 0,5 9 387 0 0,-2-1-170 0 0,1 1 0 0 0,-1-1 0 0 0,1 1 0 0 0,-1 0 0 0 0,0 1-119 0 0,5 13 280 0 0,4 10 54 0 0,4 11 98 0 0,-12-26-290 0 0,-5-13-119 0 0,0 1 0 0 0,0-1 0 0 0,0 0-1 0 0,0 0 1 0 0,0 1 0 0 0,0-1 0 0 0,0 0 0 0 0,-1 0-1 0 0,1 1 1 0 0,0-1 0 0 0,-1 0 0 0 0,1 0-1 0 0,-1 0 1 0 0,0 0 0 0 0,1 1 0 0 0,-1-1 0 0 0,0 0-1 0 0,0 0 1 0 0,1 0 0 0 0,-1-1 0 0 0,0 1 0 0 0,0 0-23 0 0,0 0 9 0 0,1-1 0 0 0,0 0 0 0 0,-1 1 0 0 0,1-1 0 0 0,0 0 0 0 0,-1 1 0 0 0,1-1 0 0 0,0 0 0 0 0,0 1 0 0 0,0-1 0 0 0,-1 1 0 0 0,1-1 0 0 0,0 0 0 0 0,0 1 0 0 0,0-1 0 0 0,0 1 0 0 0,0-1 0 0 0,0 1 0 0 0,0-1 0 0 0,0 1 0 0 0,0-1 0 0 0,0 0 0 0 0,0 1 0 0 0,0-1 1 0 0,0 1-1 0 0,0-1 0 0 0,0 1 0 0 0,0-1 0 0 0,0 1 0 0 0,1-1 0 0 0,-1 0 0 0 0,0 1 0 0 0,0-1 0 0 0,0 1 0 0 0,1-1 0 0 0,-1 0 0 0 0,0 1 0 0 0,1-1 0 0 0,-1 0 0 0 0,0 1 0 0 0,1-1-9 0 0,1 3 78 0 0,-1-2-71 0 0,-1-1 0 0 0,0 0 1 0 0,0 0-1 0 0,0 0 0 0 0,0 1 1 0 0,0-1-1 0 0,1 0 0 0 0,-1 0 1 0 0,0 1-1 0 0,0-1 1 0 0,0 0-1 0 0,0 0 0 0 0,0 1 1 0 0,0-1-1 0 0,0 0 0 0 0,0 0 1 0 0,0 1-1 0 0,0-1 0 0 0,0 0 1 0 0,0 1-1 0 0,0-1 1 0 0,0 0-1 0 0,0 0 0 0 0,0 1 1 0 0,-1-1-1 0 0,1 0 0 0 0,0 0 1 0 0,0 1-8 0 0,-8 4 215 0 0,8-4-188 0 0,-2 0 185 0 0,2-1-80 0 0,0 0-58 0 0,6 3 20 0 0,-3-2-61 0 0,0 0 45 0 0,4-3 291 0 0,-5-2-155 0 0,-1 0-120 0 0,-1 1-63 0 0,0-1-58 0 0,-1 2 47 0 0,1 0 0 0 0,0 0 0 0 0,0 0 0 0 0,0 1 0 0 0,0-1 0 0 0,1 0 0 0 0,-1 0 0 0 0,0 0 1 0 0,1 0-21 0 0,6-17 97 0 0,1-1-77 0 0,-1 0 27 0 0,7-7-41 0 0,-14 26-5 0 0,1 0-1 0 0,-1-1 0 0 0,1 1 0 0 0,-1 0 0 0 0,0 0 0 0 0,1 0 0 0 0,-1 0 0 0 0,0 0 0 0 0,0-1 0 0 0,0 1 0 0 0,0 0 1 0 0,0 0-1 0 0,0 0 0 0 0,0-1 0 0 0,0 1 0 0 0,0 0 0 0 0,-1 0 0 0 0,1 0-2 0 0,0 0 1 0 0,0 0-1 0 0,-1 0 0 0 0,1 0 0 0 0,0 0 1 0 0,0 0-1 0 0,0 1 0 0 0,0-1 1 0 0,0 0-1 0 0,1 0 0 0 0,-1 0 0 0 0,0 0 1 0 0,1-1 1 0 0,8-7-57 0 0,-5 7 23 0 0,9-4-18 0 0,-8 2-46 0 0,-5 4 100 0 0,0-1 1 0 0,1 1-1 0 0,-1 0 0 0 0,1 0 1 0 0,-1-1-1 0 0,1 1 1 0 0,-1 0-1 0 0,1 0 0 0 0,-1 0 1 0 0,1-1-1 0 0,-1 1 0 0 0,1 0 1 0 0,-1 0-1 0 0,1 0 0 0 0,-1 0 1 0 0,1 0-1 0 0,-1 0 0 0 0,1 0 1 0 0,-1 0-1 0 0,1 0 0 0 0,-1 0 1 0 0,1 0-1 0 0,-1 0 0 0 0,1 1-2 0 0,14 6 178 0 0,6 13-65 0 0,-11-10-79 0 0,3 1 43 0 0,12 13 15 0 0,-24-22-91 0 0,1 0 1 0 0,-1 0-1 0 0,1 0 1 0 0,-1 0-1 0 0,0 0 1 0 0,0 0-1 0 0,0 0 1 0 0,0 0 0 0 0,0 1-1 0 0,0-1 1 0 0,0 0-1 0 0,-1 1-1 0 0,1 0-131 0 0,-1-1 44 0 0,0 1 38 0 0,1-1 35 0 0,0 4 85 0 0,2 4 185 0 0,-2-3-88 0 0,0-3-103 0 0,0 0-59 0 0,0-1-59 0 0,-1 0-45 0 0,1 1-56 0 0,0-1-66 0 0,-1 0-72 0 0,0-1-13 0 0,0 1-59 0 0,1-1-65 0 0,-1 1-69 0 0,0 0-73 0 0,0-1-78 0 0,-1 1-82 0 0,1-1-87 0 0,-1 4-1255 0 0,-1 2-1180 0 0,2-8 3250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4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36 6048 0 0,'0'0'133'0'0,"0"0"23"0"0,3-1 151 0 0,10-10 223 0 0,4 2 714 0 0,-2 1-293 0 0,7 2 1930 0 0,-28 17 282 0 0,-9-2-3032 0 0,-1 0-1 0 0,1 0 1 0 0,-2-2 0 0 0,1 0-1 0 0,-1-1 1 0 0,0 0 0 0 0,0-2-1 0 0,-1 0 1 0 0,1-1-1 0 0,-8 0-130 0 0,-88 2 304 0 0,-68-28 840 0 0,106 12-389 0 0,57 8-600 0 0,10 23-65 0 0,2 35-170 0 0,0 65 80 0 0,-10-54 0 0 0,22 120 243 0 0,-5-182-211 0 0,0 0-1 0 0,0 0 1 0 0,0 0-1 0 0,0 0 1 0 0,1-1 0 0 0,0 1-1 0 0,-1-1 1 0 0,2 1-1 0 0,-1-1 1 0 0,0 1-1 0 0,0-1 1 0 0,1 0 0 0 0,0 0-1 0 0,0 0 1 0 0,0-1-1 0 0,0 1 1 0 0,0-1-1 0 0,0 1 1 0 0,1-1 0 0 0,-1 0-1 0 0,1 0 1 0 0,-1-1-1 0 0,1 1 1 0 0,0-1-1 0 0,2 1-31 0 0,9 1 120 0 0,0-1 0 0 0,0 0 0 0 0,0-2 0 0 0,0 1 0 0 0,0-2 0 0 0,-1 0 0 0 0,1-1 0 0 0,0 0 0 0 0,0-1 0 0 0,-1-1 0 0 0,0 0-1 0 0,1-1 1 0 0,-2-1 0 0 0,1 0 0 0 0,-1-1 0 0 0,0 0 0 0 0,0-1 0 0 0,10-9-120 0 0,-19 14 55 0 0,0-1 1 0 0,0-1-1 0 0,-1 1 1 0 0,1 0-1 0 0,-1-1 1 0 0,0 0-1 0 0,0 0 0 0 0,-1 0 1 0 0,0 0-1 0 0,0 0 1 0 0,2-5-56 0 0,2-7 69 0 0,-5 12-56 0 0,-1 0 0 0 0,0 0 0 0 0,0 0 0 0 0,0 0 0 0 0,0 1 0 0 0,-1-1 0 0 0,0 0 0 0 0,0 0 0 0 0,-1 0-1 0 0,1 1 1 0 0,-1-1 0 0 0,0 1 0 0 0,0-1 0 0 0,0 1 0 0 0,-1 0 0 0 0,1 0 0 0 0,-1 0 0 0 0,0 0 0 0 0,-1 0 0 0 0,1 1 0 0 0,0-1 0 0 0,-1 1 0 0 0,-3-2-13 0 0,-2-2-19 0 0,0 0 0 0 0,0 1 0 0 0,-1 0-1 0 0,0 1 1 0 0,0 0 0 0 0,0 1 0 0 0,0 0 0 0 0,-1 0-1 0 0,0 1 1 0 0,0 1 0 0 0,0 0 0 0 0,0 0 0 0 0,0 1-1 0 0,0 1 1 0 0,0-1 0 0 0,-1 2 0 0 0,-9 1 19 0 0,21-2-27 0 0,-1 0 1 0 0,1 0-1 0 0,-1 0 1 0 0,0 0-1 0 0,1 0 1 0 0,-1 0 0 0 0,0 0-1 0 0,1 0 1 0 0,-1 0-1 0 0,1 0 1 0 0,-1 0-1 0 0,0 1 1 0 0,1-1-1 0 0,-1 0 1 0 0,1 0 0 0 0,-1 1-1 0 0,1-1 1 0 0,-1 0-1 0 0,1 1 1 0 0,-1-1-1 0 0,1 1 1 0 0,-1-1 0 0 0,1 0-1 0 0,-1 1 1 0 0,1-1-1 0 0,0 1 1 0 0,-1-1-1 0 0,1 1 1 0 0,0 0-1 0 0,-1-1 1 0 0,1 1 0 0 0,0-1-1 0 0,0 1 1 0 0,0-1-1 0 0,-1 1 1 0 0,1 0-1 0 0,0-1 1 0 0,0 1 0 0 0,0 0-1 0 0,0-1 1 0 0,0 1-1 0 0,0-1 1 0 0,0 1-1 0 0,0 0 1 0 0,1-1-1 0 0,-1 1 1 0 0,0-1 0 0 0,0 1 26 0 0,1 15-1071 0 0,-5-8 278 0 0,0 4-4641 0 0,3-1-760 0 0</inkml:trace>
  <inkml:trace contextRef="#ctx0" brushRef="#br0" timeOffset="279.6">200 668 12384 0 0,'79'8'602'0'0,"-76"-7"-562"0"0,0-1 0 0 0,0 1-1 0 0,-1 0 1 0 0,1 0 0 0 0,0 1-1 0 0,-1-1 1 0 0,1 0 0 0 0,-1 1-1 0 0,0 0 1 0 0,1-1-1 0 0,-1 1 1 0 0,0 0 0 0 0,0 0-1 0 0,0 0 1 0 0,0 1 0 0 0,-1-1-1 0 0,1 0 1 0 0,0 1 0 0 0,-1-1-1 0 0,0 1 1 0 0,1-1 0 0 0,-1 1-1 0 0,0 0 1 0 0,-1 0 0 0 0,1 0-40 0 0,4 7 283 0 0,-1 21 1514 0 0,-3-28-1665 0 0,0 0 0 0 0,0 0 0 0 0,-1 0 0 0 0,1 0 0 0 0,0 0 0 0 0,-1 1 1 0 0,0-1-1 0 0,0 0 0 0 0,0 0 0 0 0,0 0 0 0 0,0 0 0 0 0,-1 0 0 0 0,1 0 0 0 0,-1 0 0 0 0,0 0 0 0 0,0 0 0 0 0,0 0 0 0 0,0 0 0 0 0,-1 0 0 0 0,1 0 0 0 0,-1-1 0 0 0,0 1 0 0 0,0 0 0 0 0,1-1 0 0 0,-3 2-132 0 0,0 21 473 0 0,7-12-346 0 0,12 3-36 0 0,-13-15-195 0 0,0 0-1 0 0,0 0 0 0 0,0 0 1 0 0,-1-1-1 0 0,1 1 1 0 0,0-1-1 0 0,0 1 1 0 0,0-1-1 0 0,0 0 1 0 0,0 0-1 0 0,0 0 1 0 0,0 0-1 0 0,0 0 1 0 0,0 0-1 0 0,0 0 1 0 0,0-1-1 0 0,0 1 1 0 0,0-1-1 0 0,0 0 1 0 0,0 1-1 0 0,0-1 1 0 0,-1 0-1 0 0,1 0 1 0 0,0 0-1 0 0,-1 0 0 0 0,1 0 1 0 0,0-1-1 0 0,-1 1 1 0 0,0 0-1 0 0,1-1 1 0 0,-1 1-1 0 0,0-1 1 0 0,1 0 104 0 0,2-21-5736 0 0,13 9 1023 0 0</inkml:trace>
  <inkml:trace contextRef="#ctx0" brushRef="#br0" timeOffset="484.187">533 538 10392 0 0,'-8'-35'1042'0'0,"-8"-7"-823"0"0,4 31 2073 0 0,13 10-1465 0 0,-1 1-186 0 0,0 0-86 0 0,4-2 1287 0 0,0 31-1813 0 0,-5 7-103 0 0,12-10-4870 0 0,-7-12-565 0 0</inkml:trace>
  <inkml:trace contextRef="#ctx0" brushRef="#br0" timeOffset="1122.798">763 615 9584 0 0,'0'0'216'0'0,"0"0"32"0"0,0 0 12 0 0,0 0 57 0 0,0 0 178 0 0,0 0 75 0 0,0 0 20 0 0,0 0-18 0 0,0 0-84 0 0,9-17 2001 0 0,10 3-2045 0 0,-14 14-397 0 0,-4-1-21 0 0,-1 0 0 0 0,0 0 0 0 0,0 0 0 0 0,1 1 1 0 0,-1-1-1 0 0,0 0 0 0 0,0 0 0 0 0,0 0 1 0 0,0 0-1 0 0,0 0 0 0 0,-1 1 0 0 0,1-1 1 0 0,0 0-1 0 0,0 0 0 0 0,0 0 0 0 0,-1 0 1 0 0,1 1-1 0 0,0-1 0 0 0,-1 0 0 0 0,1 0 0 0 0,-1 1 1 0 0,1-1-1 0 0,-1 0 0 0 0,1 1 0 0 0,-1-1 1 0 0,1 0-1 0 0,-1 1 0 0 0,0-1 0 0 0,1 1 1 0 0,-1-1-1 0 0,0 1 0 0 0,0-1 0 0 0,1 1 1 0 0,-1 0-1 0 0,0-1 0 0 0,0 1 0 0 0,1 0 0 0 0,-1 0 1 0 0,0-1-1 0 0,0 1 0 0 0,0 0 0 0 0,0 0 1 0 0,0 0-1 0 0,0 0-26 0 0,-1-1 117 0 0,2 0 11 0 0,16-3 768 0 0,7 5-389 0 0,-44 14-352 0 0,17-14-123 0 0,-16 15 242 0 0,2 30-104 0 0,19-11-78 0 0,-33 39 166 0 0,10-23-103 0 0,11-19-72 0 0,9-28-70 0 0,1 0 1 0 0,-1 0 0 0 0,0-1 0 0 0,0 1-1 0 0,0-1 1 0 0,-1 1 0 0 0,1-1-1 0 0,-1 0 1 0 0,0 0 0 0 0,0 0-1 0 0,0-1 1 0 0,0 1 0 0 0,0-1 0 0 0,-1 1-1 0 0,1-1 1 0 0,-4 1-14 0 0,-11 11 127 0 0,-4 3 64 0 0,22-17-185 0 0,0 0 0 0 0,1 0 1 0 0,-1 0-1 0 0,0 0 0 0 0,1 0 0 0 0,-1 0 0 0 0,0 0 1 0 0,0 0-1 0 0,1 0 0 0 0,-1 0 0 0 0,0 0 0 0 0,0 0 1 0 0,1 1-1 0 0,-1-1 0 0 0,0 0 0 0 0,0 0 0 0 0,1 0 1 0 0,-1 0-1 0 0,0 1 0 0 0,0-1 0 0 0,0 0 0 0 0,1 0 1 0 0,-1 1-1 0 0,0-1 0 0 0,0 0 0 0 0,0 0 0 0 0,0 1 1 0 0,0-1-1 0 0,0 0 0 0 0,1 0 0 0 0,-1 1 0 0 0,0-1 1 0 0,0 0-1 0 0,0 1 0 0 0,0-1 0 0 0,0 0 0 0 0,0 0 1 0 0,0 1-1 0 0,0-1 0 0 0,0 0 0 0 0,0 1 0 0 0,0-1 1 0 0,0 0-1 0 0,-1 0 0 0 0,1 1 0 0 0,0-1 0 0 0,0 0 1 0 0,0 1-1 0 0,0-1 0 0 0,0 0 0 0 0,-1 0 0 0 0,1 0 1 0 0,0 1-1 0 0,0-1 0 0 0,0 0 0 0 0,-1 0 0 0 0,1 1 1 0 0,0-1-1 0 0,0 0 0 0 0,-1 0 0 0 0,1 0 0 0 0,0 0 1 0 0,0 0-1 0 0,-1 0 0 0 0,1 1 0 0 0,0-1 0 0 0,0 0 1 0 0,-1 0-7 0 0,1 0-21 0 0,2 0 31 0 0,-1-1 0 0 0,0 1 0 0 0,1-1-1 0 0,-1 1 1 0 0,0-1 0 0 0,1 0-1 0 0,-1 1 1 0 0,0-1 0 0 0,0 0 0 0 0,0 0-1 0 0,0 0 1 0 0,0 0 0 0 0,0 0 0 0 0,0 0-1 0 0,0 0 1 0 0,0 0 0 0 0,0 0-1 0 0,0 0 1 0 0,-1-1 0 0 0,1 1 0 0 0,0 0-1 0 0,-1-1 1 0 0,1 1 0 0 0,-1 0 0 0 0,0-1-1 0 0,1 1 1 0 0,-1 0 0 0 0,0-1-1 0 0,0 1 1 0 0,0-1 0 0 0,0 1 0 0 0,0-1-1 0 0,0 1 1 0 0,-1-2-10 0 0,-1-1 13 0 0,2 4-12 0 0,0-1 0 0 0,-1 1 1 0 0,1-1-1 0 0,-1 0 0 0 0,1 1 1 0 0,0-1-1 0 0,0 0 1 0 0,-1 1-1 0 0,1-1 0 0 0,0 0 1 0 0,0 1-1 0 0,0-1 1 0 0,-1 0-1 0 0,1 0 0 0 0,0 1 1 0 0,0-1-1 0 0,0 0 0 0 0,0 1 1 0 0,1-1-1 0 0,-1 0 1 0 0,0 0-1 0 0,0 1 0 0 0,0-1 1 0 0,1 0-1 0 0,-1 1 1 0 0,0-1-1 0 0,0 0 0 0 0,1 1 1 0 0,-1-1-1 0 0,1 1 1 0 0,-1-1-1 0 0,1 1 0 0 0,-1-1 1 0 0,1 0-1 0 0,-1 1 0 0 0,1 0 1 0 0,-1-1-1 0 0,1 1 1 0 0,0-1-2 0 0,81-53-286 0 0,74-85-939 0 0,-53 65 56 0 0,-104 74 1166 0 0,1 0 0 0 0,-1 0 0 0 0,1 0 1 0 0,-1 0-1 0 0,1 0 0 0 0,0 0 0 0 0,-1 0 1 0 0,1-1-1 0 0,-1 1 0 0 0,1 0 0 0 0,0 0 1 0 0,-1 0-1 0 0,1-1 0 0 0,-1 1 0 0 0,1 0 0 0 0,0 0 1 0 0,-1-1-1 0 0,1 1 0 0 0,0 0 0 0 0,-1-1 1 0 0,1 1-1 0 0,0 0 0 0 0,0-1 0 0 0,-1 1 1 0 0,1 0-1 0 0,0-1 0 0 0,0 1 0 0 0,0-1 0 0 0,0 1 1 0 0,-1 0-1 0 0,1-1 0 0 0,0 1 0 0 0,0-1 1 0 0,0 1-1 0 0,0-1 0 0 0,0 1 0 0 0,0-1 1 0 0,0 1-1 0 0,0 0 0 0 0,0-1 0 0 0,0 1 0 0 0,1-1 1 0 0,-1 1-1 0 0,0-1 0 0 0,0 1 0 0 0,0 0 1 0 0,0-1-1 0 0,1 1 0 0 0,-1 0 0 0 0,0-1 1 0 0,0 1-1 0 0,1-1 3 0 0,-5 9-54 0 0,-20 18 76 0 0,19-19 0 0 0,0-1 0 0 0,0 1 0 0 0,-1-1 1 0 0,0 0-1 0 0,0-1 0 0 0,0 1 0 0 0,-1-1 1 0 0,0-1-1 0 0,0 1 0 0 0,0-1 0 0 0,0 0 1 0 0,-1-1-1 0 0,1 1 0 0 0,-4-1-22 0 0,-47 28 63 0 0,35-2 99 0 0,13-21-130 0 0,10-8-28 0 0,-1 0 0 0 0,1 1 0 0 0,-1-1 0 0 0,1 0 0 0 0,0 0 0 0 0,-1 0 0 0 0,1 1-1 0 0,-1-1 1 0 0,1 0 0 0 0,-1 1 0 0 0,1-1 0 0 0,0 0 0 0 0,-1 1 0 0 0,1-1 0 0 0,0 0 0 0 0,-1 1 0 0 0,1-1 0 0 0,0 1 0 0 0,-1-1 0 0 0,1 1 0 0 0,0-1 0 0 0,0 1 0 0 0,0-1 0 0 0,-1 1 0 0 0,1-1 0 0 0,0 1 0 0 0,0-1 0 0 0,0 1 0 0 0,0-1 0 0 0,0 1 0 0 0,0-1 0 0 0,0 1 0 0 0,0-1 0 0 0,0 1 0 0 0,0-1 0 0 0,0 1 0 0 0,1-1 0 0 0,-1 1 0 0 0,0-1 0 0 0,0 1 0 0 0,0-1 0 0 0,1 1 0 0 0,-1-1 0 0 0,0 0 0 0 0,0 1 0 0 0,1-1 0 0 0,-1 1 0 0 0,0-1 0 0 0,1 0 0 0 0,-1 1 0 0 0,1-1 0 0 0,-1 0 0 0 0,0 1-1 0 0,1-1 1 0 0,-1 0 0 0 0,1 0 0 0 0,-1 1 0 0 0,1-1 0 0 0,-1 0-4 0 0,7 5 59 0 0,0-1-1 0 0,0 0 1 0 0,0 0-1 0 0,0-1 1 0 0,0 0-1 0 0,1 0 1 0 0,0 0-1 0 0,-1-1 1 0 0,1 0-1 0 0,1-1-58 0 0,-6 0 15 0 0,278 65-1131 0 0,-261-64-724 0 0,0-1-4467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4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14912 0 0,'0'0'340'0'0,"0"0"50"0"0,0 0 24 0 0,0 0-54 0 0,8 0-198 0 0,128 14 2146 0 0,50-2-1539 0 0,-75-6-953 0 0,-78-4-1375 0 0,-16-1-2331 0 0,5 1-2140 0 0</inkml:trace>
  <inkml:trace contextRef="#ctx0" brushRef="#br0" timeOffset="5706.628">35 1143 6992 0 0,'0'0'157'0'0,"7"-12"380"0"0,-3-30 1850 0 0,-1 34-1044 0 0,-8 0-415 0 0,-10 3-484 0 0,14 4-427 0 0,1 1 0 0 0,0-1 0 0 0,0 1 0 0 0,0 0 0 0 0,0-1 0 0 0,0 1 0 0 0,0-1 0 0 0,0 1 0 0 0,0-1 0 0 0,0 1 0 0 0,0-1 0 0 0,0 1 0 0 0,0 0 1 0 0,0-1-1 0 0,0 1 0 0 0,1-1 0 0 0,-1 1 0 0 0,0 0 0 0 0,0-1 0 0 0,0 1 0 0 0,0-1 0 0 0,1 1 0 0 0,-1 0 0 0 0,0-1 0 0 0,1 1 0 0 0,-1 0 0 0 0,0-1 0 0 0,0 1 0 0 0,1 0 1 0 0,-1 0-1 0 0,1-1 0 0 0,-1 1 0 0 0,0 0 0 0 0,1 0 0 0 0,-1 0 0 0 0,1-1 0 0 0,-1 1 0 0 0,0 0 0 0 0,1 0 0 0 0,-1 0 0 0 0,1 0 0 0 0,-1 0 0 0 0,0 0 0 0 0,1 0 1 0 0,-1 0-1 0 0,1 0-17 0 0,-1 0 11 0 0,78-32 2085 0 0,-75 31-2013 0 0,-1 1 0 0 0,1 0 0 0 0,0-1 0 0 0,0 1 0 0 0,-1 0 0 0 0,1 0 0 0 0,0 1 0 0 0,0-1 0 0 0,0 1 0 0 0,-1-1 0 0 0,1 1 0 0 0,0 0 0 0 0,-1 0 0 0 0,1 0 0 0 0,-1 0 0 0 0,1 0 0 0 0,-1 1 0 0 0,0-1 0 0 0,1 1 0 0 0,-1 0 0 0 0,0-1-83 0 0,1 4 40 0 0,-1 1-1 0 0,0-1 0 0 0,0 0 0 0 0,0 1 0 0 0,-1-1 0 0 0,0 1 0 0 0,0-1 0 0 0,0 1 0 0 0,0-1 0 0 0,-1 1 0 0 0,0 3-39 0 0,0 0 34 0 0,-12 88-287 0 0,17-48 501 0 0,-22 17-120 0 0,17-65-115 0 0,0 0 1 0 0,0 0-1 0 0,0 0 0 0 0,0 0 0 0 0,1 0 0 0 0,-1-1 1 0 0,0 1-1 0 0,0 0 0 0 0,1 0 0 0 0,-1 0 1 0 0,1 0-1 0 0,-1-1 0 0 0,0 1 0 0 0,1 0 1 0 0,0 0-1 0 0,-1-1 0 0 0,1 1 0 0 0,-1 0 0 0 0,1-1 1 0 0,0 1-1 0 0,-1-1 0 0 0,1 1 0 0 0,0 0 1 0 0,0-1-1 0 0,-1 0 0 0 0,1 1 0 0 0,0-1 1 0 0,0 0-1 0 0,0 1 0 0 0,0-1 0 0 0,0 0 0 0 0,0 0 1 0 0,-1 1-1 0 0,1-1 0 0 0,0 0 0 0 0,0 0 1 0 0,0 0-1 0 0,0 0 0 0 0,0-1 0 0 0,0 1 0 0 0,0 0 1 0 0,-1 0-1 0 0,1 0 0 0 0,0-1 0 0 0,0 1 1 0 0,0 0-1 0 0,0-1 0 0 0,-1 1 0 0 0,1-1 1 0 0,0 1-1 0 0,0-1-13 0 0,41-28 826 0 0,23-44 296 0 0,-47 43-759 0 0,-1 0 0 0 0,-1-1 0 0 0,-2-1 1 0 0,-1 0-1 0 0,-2-1 0 0 0,-1-1 0 0 0,1-9-363 0 0,3 0 256 0 0,-14 42-247 0 0,0 0 0 0 0,0 1 0 0 0,0-1-1 0 0,0 0 1 0 0,0 1 0 0 0,0-1 0 0 0,0 0 0 0 0,0 1-1 0 0,0-1 1 0 0,0 0 0 0 0,1 1 0 0 0,-1-1 0 0 0,0 0-1 0 0,1 1 1 0 0,-1-1 0 0 0,0 1 0 0 0,1-1 0 0 0,-1 0-1 0 0,0 1 1 0 0,1-1 0 0 0,-1 1 0 0 0,1-1 0 0 0,-1 1-1 0 0,1 0 1 0 0,0-1 0 0 0,-1 1 0 0 0,1-1 0 0 0,-1 1 0 0 0,1 0-1 0 0,0 0 1 0 0,-1-1 0 0 0,1 1 0 0 0,0 0 0 0 0,-1 0-1 0 0,1 0 1 0 0,0 0 0 0 0,-1 0 0 0 0,1 0 0 0 0,0 0-1 0 0,-1 0 1 0 0,1 0-9 0 0,13-8 225 0 0,-14 3-381 0 0,1 5-63 0 0,5 2 128 0 0,114 24 91 0 0,-17-28-24 0 0,-68-3-242 0 0,81-14-2513 0 0,-99 16 1406 0 0,5 0-17 0 0</inkml:trace>
  <inkml:trace contextRef="#ctx0" brushRef="#br0" timeOffset="8514.76">804 60 10080 0 0,'28'-10'722'0'0,"-14"10"-459"0"0,-2 2-200 0 0,12-2 219 0 0,9-8 693 0 0,-1 0-315 0 0,52-3 847 0 0,29 0-1153 0 0,19-3 329 0 0,-81 16 227 0 0,-22 10-280 0 0,-20 8-472 0 0,0 28 13 0 0,-1-1 25 0 0,-17 13-40 0 0,9-53-146 0 0,-1 0 0 0 0,-1 0 0 0 0,1 0 0 0 0,-1 0 0 0 0,0 0-1 0 0,0 0 1 0 0,-1-1 0 0 0,0 1 0 0 0,0-1 0 0 0,-1 0 0 0 0,0 0 0 0 0,0 0 0 0 0,-4 4-10 0 0,-11 20 42 0 0,-4 8-8 0 0,14-25-15 0 0,1 0 1 0 0,1 1-1 0 0,0-1 0 0 0,1 1 0 0 0,0 0 0 0 0,1 1 0 0 0,-1 7-19 0 0,-44 159 208 0 0,28-56-8 0 0,7-7-19 0 0,-3 184 182 0 0,19-180 159 0 0,-13-57 685 0 0,10-62-1116 0 0,0 0-1 0 0,-1 0 1 0 0,1 0-1 0 0,-1-1 1 0 0,1 1 0 0 0,-1-1-1 0 0,0 0 1 0 0,0 1-1 0 0,0-1 1 0 0,0 0-1 0 0,0-1 1 0 0,0 1 0 0 0,-1 0-1 0 0,1-1 1 0 0,-1 0-1 0 0,1 0 1 0 0,-1 0 0 0 0,1 0-1 0 0,-1-1 1 0 0,1 1-1 0 0,-1-1 1 0 0,-1 0-91 0 0,-84-7 456 0 0,81 6-416 0 0,-75-21 100 0 0,13 8-213 0 0,-11-3-740 0 0,28 5-2569 0 0,37 9 2006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5:2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964 164 10064 0 0,'27'-10'726'0'0,"13"2"-164"0"0,-39 8-344 0 0,1-1 46 0 0,6 0 22 0 0,-6 1 2 0 0,-2 0 37 0 0,0 0 156 0 0,0 0 67 0 0,2 0 18 0 0,-2 1 2510 0 0,-47 3-2253 0 0,-73 1-227 0 0,-164-19-324 0 0,-1-15 336 0 0,145 12 106 0 0,88 12 223 0 0,65 34-788 0 0,58 35-2 0 0,-19-34 98 0 0,45 39-53 0 0,202 92-40 0 0,-195-97 16 0 0,-91-58-166 0 0,-1 1 0 0 0,0 1 0 0 0,-1 0-1 0 0,0 1 1 0 0,0 0 0 0 0,-1 0 0 0 0,0 1 0 0 0,0 1-1 0 0,6 9-1 0 0,-13-14 23 0 0,0-1 0 0 0,-1 0 0 0 0,0 1-1 0 0,0-1 1 0 0,-1 1 0 0 0,1-1 0 0 0,-1 1-1 0 0,-1 0 1 0 0,1-1 0 0 0,-1 1 0 0 0,0 0 0 0 0,0 0-1 0 0,0 0 1 0 0,-1-1 0 0 0,0 1 0 0 0,0 0-1 0 0,0-1 1 0 0,-1 1 0 0 0,0-1 0 0 0,0 1-1 0 0,0-1 1 0 0,-1 0 0 0 0,0 0 0 0 0,0 0 0 0 0,0 0-1 0 0,-2 2-22 0 0,-140 162 574 0 0,-79 49-160 0 0,44-43-618 0 0,66-66 204 0 0,13-34 64 0 0,24-20 152 0 0,68-49-200 0 0,3-2-33 0 0,5-3-68 0 0,16 9-261 0 0,98-19 216 0 0,-79 3 116 0 0,100-21 14 0 0,64-8-256 0 0,42 7 440 0 0,-82 17 344 0 0,-51 14-705 0 0,70 18 42 0 0,-139-17-741 0 0,44-1-5694 0 0,-70-6-407 0 0</inkml:trace>
  <inkml:trace contextRef="#ctx0" brushRef="#br0" timeOffset="2463.721">1656 849 14368 0 0,'0'0'330'0'0,"-20"10"916"0"0,16-4-1110 0 0,0-1 1 0 0,0 1-1 0 0,1 0 1 0 0,-1 0 0 0 0,1 1-1 0 0,1-1 1 0 0,0 1-1 0 0,-1-1 1 0 0,2 1 0 0 0,-1 0-1 0 0,1 0 1 0 0,0 0-1 0 0,0 2-136 0 0,-2 28 336 0 0,5-22-260 0 0,-1-14-12 0 0,-1-1 24 0 0,0 0-12 0 0,0 0-4 0 0,0 0 31 0 0,0 0 128 0 0,12-16 627 0 0,108-337 574 0 0,-46 129-1048 0 0,-21 103-152 0 0,-25 88 248 0 0,-28 32-475 0 0,1 1 0 0 0,-1 0 0 0 0,1-1 0 0 0,-1 1 1 0 0,1 0-1 0 0,-1 0 0 0 0,1-1 0 0 0,-1 1 0 0 0,1 0 0 0 0,-1 0 0 0 0,1 0 0 0 0,-1 0 0 0 0,1 0 0 0 0,-1 0 0 0 0,1 0 0 0 0,-1 0 0 0 0,1 0 0 0 0,-1 0 0 0 0,1 0 0 0 0,0 0 0 0 0,-1 0 0 0 0,1 0 0 0 0,-1 0 0 0 0,1 0 0 0 0,-1 1 0 0 0,1-1 0 0 0,-1 0 0 0 0,1 0 0 0 0,-1 1 0 0 0,0-1 0 0 0,1 0 1 0 0,-1 1-1 0 0,1-1 0 0 0,-1 0 0 0 0,0 1 0 0 0,1-1 0 0 0,-1 1 0 0 0,0-1 0 0 0,1 1 0 0 0,-1-1 0 0 0,0 1 0 0 0,0-1 0 0 0,1 1 0 0 0,-1-1 0 0 0,0 1 0 0 0,0-1 0 0 0,0 1 0 0 0,0-1 0 0 0,0 1 0 0 0,0-1 0 0 0,0 1-5 0 0,12 29 59 0 0,2 36 87 0 0,5 49 34 0 0,4 68-14 0 0,25 61 106 0 0,-45-221-381 0 0,-5-23-75 0 0,1 0 1 0 0,0 1-1 0 0,-1-1 1 0 0,1 0-1 0 0,0 0 1 0 0,-1 0-1 0 0,1 0 1 0 0,0 0-1 0 0,-1 0 0 0 0,1-1 1 0 0,0 1-1 0 0,-1 0 1 0 0,1-1-1 0 0,0 1 1 0 0,0-1-1 0 0,-1 1 1 0 0,1-1-1 0 0,0 0 1 0 0,0 1-1 0 0,0-1 0 0 0,0 0 1 0 0,0 0-1 0 0,0 0 1 0 0,0 0-1 0 0,0 0 1 0 0,0 0-1 0 0,0 0 1 0 0,0 0 183 0 0,0 0-384 0 0,-11-8-4155 0 0,-1-2-1113 0 0</inkml:trace>
  <inkml:trace contextRef="#ctx0" brushRef="#br0" timeOffset="2710.424">1678 775 9168 0 0,'-38'-10'569'0'0,"22"8"5686"0"0,31 11-4682 0 0,76 0 324 0 0,22-18-842 0 0,-13-6-821 0 0,-13-8-1958 0 0,-55 13-2021 0 0,-18 6-2009 0 0</inkml:trace>
  <inkml:trace contextRef="#ctx0" brushRef="#br0" timeOffset="2893.838">2131 796 10944 0 0,'2'14'832'0'0,"-1"-1"-156"0"0,0 0 0 0 0,1 0 0 0 0,0-1 0 0 0,1 1 0 0 0,0-1 0 0 0,1 0-1 0 0,1 0 1 0 0,1 2-676 0 0,35 62 4122 0 0,-22-58-4048 0 0,-18-17-206 0 0,-1-1-141 0 0,10-5-2967 0 0,-7-1 2025 0 0</inkml:trace>
  <inkml:trace contextRef="#ctx0" brushRef="#br0" timeOffset="3120.015">2221 591 16064 0 0,'-10'-11'1619'0'0,"10"11"-1591"0"0,0 0-1 0 0,0 1 0 0 0,-1-1 0 0 0,1 0 0 0 0,0 0 0 0 0,0 0 0 0 0,0 0 0 0 0,0 1 0 0 0,0-1 0 0 0,0 0 0 0 0,0 0 0 0 0,-1 0 0 0 0,1 0 0 0 0,0 1 0 0 0,0-1 0 0 0,0 0 0 0 0,0 0 0 0 0,-1 0 0 0 0,1 0 0 0 0,0 0 1 0 0,0 0-1 0 0,0 0 0 0 0,-1 0 0 0 0,1 0 0 0 0,0 1 0 0 0,0-1 0 0 0,0 0 0 0 0,-1 0 0 0 0,1 0 0 0 0,0 0 0 0 0,0 0 0 0 0,0 0 0 0 0,-1 0 0 0 0,1 0 0 0 0,0-1 0 0 0,0 1 0 0 0,0 0 0 0 0,-1 0 0 0 0,1 0 0 0 0,0 0 1 0 0,0 0-1 0 0,0 0 0 0 0,-1 0 0 0 0,1 0 0 0 0,0 0 0 0 0,0-1 0 0 0,0 1 0 0 0,0 0 0 0 0,0 0 0 0 0,-1 0 0 0 0,1 0 0 0 0,0 0 0 0 0,0-1 0 0 0,0 1 0 0 0,0 0 0 0 0,0 0 0 0 0,0 0 0 0 0,0-1 0 0 0,0 1-27 0 0,6 31-526 0 0,0-18-4014 0 0,-5-11 3683 0 0,2 6-4891 0 0</inkml:trace>
  <inkml:trace contextRef="#ctx0" brushRef="#br0" timeOffset="3525.482">2393 704 10448 0 0,'-7'15'716'0'0,"0"78"1622"0"0,-2 27 1831 0 0,0-38-2214 0 0,9-82-1936 0 0,1-1-1 0 0,-1 1 0 0 0,0 0 1 0 0,1 0-1 0 0,-1 0 1 0 0,0 0-1 0 0,1 0 1 0 0,-1 0-1 0 0,0 0 1 0 0,1 0-1 0 0,-1 0 1 0 0,0-1-1 0 0,1 1 1 0 0,-1 1-1 0 0,0-1 0 0 0,1 0 1 0 0,-1 0-1 0 0,0 0 1 0 0,1 0-1 0 0,-1 0 1 0 0,0 0-1 0 0,1 0 1 0 0,-1 0-1 0 0,0 1 1 0 0,1-1-1 0 0,-1 0 1 0 0,0 0-1 0 0,1 0 0 0 0,-1 1 1 0 0,0-1-1 0 0,0 0 1 0 0,1 0-1 0 0,-1 1 1 0 0,0-1-1 0 0,0 0 1 0 0,0 0-1 0 0,1 1 1 0 0,-1-1-1 0 0,0 0 0 0 0,0 1 1 0 0,0-1-1 0 0,0 0 1 0 0,0 1-1 0 0,0-1 1 0 0,1 0-1 0 0,-1 1 1 0 0,0-1-1 0 0,0 0 1 0 0,0 1-1 0 0,0-1 1 0 0,0 1-1 0 0,0-1-18 0 0,26-31-154 0 0,-23 28 184 0 0,55-81-1295 0 0,60-65-1170 0 0,-92 121 2450 0 0,-26 27 114 0 0,0 1 20 0 0,0 0 26 0 0,0 0 94 0 0,-1 12 950 0 0,-55 54 102 0 0,19-30-974 0 0,27-28-310 0 0,1 0 1 0 0,0 1-1 0 0,1 0 1 0 0,0 0-1 0 0,0 1 1 0 0,1 0-1 0 0,1 1 1 0 0,-1-1-1 0 0,-1 6-37 0 0,9-13 12 0 0,-1 0-1 0 0,1-1 0 0 0,0 1 0 0 0,0-1 0 0 0,0 0 0 0 0,0 1 0 0 0,0-1 0 0 0,1 0 1 0 0,-1 1-1 0 0,1-1 0 0 0,0 0 0 0 0,-1 0 0 0 0,1 0 0 0 0,0-1 0 0 0,0 1 1 0 0,0 0-1 0 0,0-1 0 0 0,1 1 0 0 0,-1-1 0 0 0,0 0 0 0 0,1 0 0 0 0,-1 0 1 0 0,1 0-1 0 0,-1 0 0 0 0,1 0 0 0 0,-1 0 0 0 0,1-1 0 0 0,-1 0 0 0 0,1 1 1 0 0,0-1-1 0 0,1 0-11 0 0,167 12 880 0 0,-139-9-745 0 0,0 0-4797 0 0,-32-3-1784 0 0</inkml:trace>
  <inkml:trace contextRef="#ctx0" brushRef="#br0" timeOffset="30844.267">1775 111 9472 0 0,'0'0'216'0'0,"0"0"32"0"0,0 0 9 0 0,0-1-38 0 0,-12-17 55 0 0,5 1 937 0 0,-48-13 2724 0 0,7 14-3177 0 0,-63-5-677 0 0,68 13 119 0 0,41 8-109 0 0,-15 6 804 0 0,3 8-1143 0 0,10 1 230 0 0,-16 68 378 0 0,7 18-64 0 0,3-18-212 0 0,-2 26 140 0 0,-7 14 108 0 0,16-25-60 0 0,3 101 43 0 0,-33-26-119 0 0,11-100 101 0 0,-1-2-54 0 0,10 1 362 0 0,12-49-277 0 0,4-21-299 0 0,0 0 0 0 0,-1 0-1 0 0,1 0 1 0 0,0 0 0 0 0,0-1-1 0 0,0 1 1 0 0,0-1 0 0 0,0 0-1 0 0,1 0 1 0 0,-1 0 0 0 0,0 0-1 0 0,0-1 1 0 0,1 1 0 0 0,-1-1-1 0 0,0 0 1 0 0,1 0 0 0 0,-1 0-1 0 0,0-1 1 0 0,1 1 0 0 0,-1-1-1 0 0,0 1 1 0 0,0-1 0 0 0,1 0-1 0 0,1-2-28 0 0,137-26 464 0 0,-71 15-1478 0 0,-55 11-2004 0 0,-15 3-3701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6:0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50 11104 0 0,'-15'-49'1289'0'0,"14"49"-1010"0"0,1 0-11 0 0,-14 1 518 0 0,-47 82 712 0 0,22 20-329 0 0,27-60-783 0 0,-21 152 821 0 0,32-185-911 0 0,3-14 175 0 0,20-51-89 0 0,21-48-508 0 0,21-15-332 0 0,-55 104 414 0 0,0 0-1 0 0,1 1 1 0 0,1 0-1 0 0,0 0 1 0 0,1 1-1 0 0,1 1 0 0 0,2-2 45 0 0,-11 10-18 0 0,-2 1 8 0 0,1 0 0 0 0,-1 0 1 0 0,1 0-1 0 0,0 0 0 0 0,0 0 0 0 0,0 1 1 0 0,0-1-1 0 0,0 1 0 0 0,0 0 1 0 0,0 0-1 0 0,1 0 0 0 0,-1 1 0 0 0,0-1 1 0 0,1 1-1 0 0,-1-1 0 0 0,0 1 0 0 0,4 0 10 0 0,12 15 103 0 0,-18-13-74 0 0,-1 1-1 0 0,1-1 1 0 0,0 0-1 0 0,-1 1 1 0 0,0-1-1 0 0,1 1 1 0 0,-1-1-1 0 0,0 0 1 0 0,0 1-1 0 0,0-1 1 0 0,0 1-1 0 0,-1-1 1 0 0,1 1-1 0 0,-1-1 1 0 0,0 0-1 0 0,1 1 1 0 0,-1-1-1 0 0,0 0 1 0 0,0 0-1 0 0,0 1 1 0 0,-1-1-1 0 0,1 0 1 0 0,-1 0-1 0 0,1 0 1 0 0,-1 0-1 0 0,1-1 1 0 0,-1 1-1 0 0,0 0-28 0 0,-56 42 483 0 0,-100 30-85 0 0,140-59-376 0 0,9 10 184 0 0,9-23-192 0 0,11 9 153 0 0,15 6-73 0 0,0-1 0 0 0,1-2-1 0 0,1 0 1 0 0,1-2 0 0 0,-1-2 0 0 0,13 3-94 0 0,19 8-39 0 0,-2-3-669 0 0,-19-9-3048 0 0,-30-7 2296 0 0,26 6-4922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6:12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127 249 8208 0 0,'-10'3'565'0'0,"4"-2"-264"0"0,1 1 0 0 0,-1-1 0 0 0,0 0 0 0 0,0-1-1 0 0,1 1 1 0 0,-1-1 0 0 0,0-1 0 0 0,0 1 0 0 0,0-1 0 0 0,0 0 0 0 0,1 0 0 0 0,-4-1-301 0 0,6 0 230 0 0,0-1 1 0 0,0 1 0 0 0,0-1-1 0 0,1 0 1 0 0,-1 0 0 0 0,0 0-1 0 0,1 0 1 0 0,0 0 0 0 0,0 0-1 0 0,0-1 1 0 0,0 1 0 0 0,1-1-1 0 0,-1 0 1 0 0,1 1 0 0 0,0-1-1 0 0,0 0 1 0 0,0 0 0 0 0,0 0-1 0 0,1-1-230 0 0,0 0 106 0 0,0 1 0 0 0,0-1-1 0 0,1 1 1 0 0,0-1 0 0 0,0 0-1 0 0,0 1 1 0 0,0 0 0 0 0,1-1-1 0 0,0 1 1 0 0,0 0 0 0 0,0 0-1 0 0,0 0 1 0 0,1 0 0 0 0,-1 0-1 0 0,3-3-105 0 0,-1 4 23 0 0,-1-1 1 0 0,1 1-1 0 0,-1-1 0 0 0,1 1 0 0 0,0 0 0 0 0,0 0 0 0 0,1 1 0 0 0,-1-1 0 0 0,0 1 0 0 0,1 0 0 0 0,0 0 0 0 0,-1 0 0 0 0,1 1 0 0 0,0 0 0 0 0,0 0 0 0 0,0 0 0 0 0,0 0 0 0 0,0 1 0 0 0,0 0 0 0 0,0 0 0 0 0,0 0 0 0 0,4 1-23 0 0,146 28 412 0 0,-9 2 173 0 0,-115-30-514 0 0,1-1-1 0 0,-1-2 0 0 0,0-1 0 0 0,0-1 0 0 0,-1-2 0 0 0,1-1 0 0 0,-1-2 0 0 0,-1 0 1 0 0,1-2-1 0 0,-2-1 0 0 0,1-2-70 0 0,51-17 212 0 0,-52 13-594 0 0,-37 11-512 0 0,-5 7 148 0 0,1 0-1 0 0,0 0 0 0 0,0 1 0 0 0,0 1 0 0 0,0 0 1 0 0,0 1-1 0 0,0 0 0 0 0,-6 4 747 0 0,7-4-444 0 0,-91 29-2868 0 0,-16 2 1827 0 0,44-3 3809 0 0,67-27-1885 0 0,0-1 0 0 0,1 1 1 0 0,-1 0-1 0 0,1 0 0 0 0,0 1 1 0 0,0 0-1 0 0,1 1 0 0 0,-1-1 1 0 0,1 1-1 0 0,0 0 0 0 0,1 1 1 0 0,0 0-1 0 0,0-1 0 0 0,-1 3-439 0 0,-23 58 1623 0 0,1 16-477 0 0,-11 83-324 0 0,36-98-598 0 0,16-36-102 0 0,19-5-1154 0 0,-14-15-181 0 0,-6-8-4045 0 0,-10-3-454 0 0</inkml:trace>
  <inkml:trace contextRef="#ctx0" brushRef="#br0" timeOffset="1389.149">415 643 11720 0 0,'-1'19'1280'0'0,"3"-17"-1159"0"0,0 1 1 0 0,0 0-1 0 0,0 0 1 0 0,0-1-1 0 0,0 1 1 0 0,1-1-1 0 0,-1 1 1 0 0,1-1-1 0 0,0 0 1 0 0,0 0-1 0 0,-1 0 1 0 0,1-1-1 0 0,0 1 1 0 0,1-1-1 0 0,-1 1 1 0 0,0-1-1 0 0,0 0 1 0 0,1 0-1 0 0,-1 0 1 0 0,0-1-1 0 0,1 1 1 0 0,-1-1-1 0 0,0 0 1 0 0,1 0-1 0 0,-1 0 1 0 0,1 0-1 0 0,-1-1 1 0 0,0 0-1 0 0,1 1 1 0 0,-1-1-1 0 0,0 0 1 0 0,1 0-1 0 0,-1-1 1 0 0,0 1-1 0 0,0-1 1 0 0,0 1-1 0 0,0-2-121 0 0,2 1 54 0 0,0 0-1 0 0,0 0 1 0 0,-1-1-1 0 0,1 0 1 0 0,-1 1-1 0 0,0-2 1 0 0,0 1-1 0 0,0 0 0 0 0,0-1 1 0 0,-1 0-1 0 0,1 0 1 0 0,-1 0-1 0 0,0 0 1 0 0,0-1-1 0 0,0 1 1 0 0,-1-1-1 0 0,0 1 0 0 0,0-1 1 0 0,0 0-1 0 0,0 0 1 0 0,-1 0-1 0 0,0 0 1 0 0,0 0-1 0 0,0-3-53 0 0,-1 7-2 0 0,0 1 0 0 0,-1-1 0 0 0,1 0 1 0 0,0 1-1 0 0,-1-1 0 0 0,1 1 0 0 0,-1-1 0 0 0,1 1 0 0 0,-1-1 0 0 0,1 1 0 0 0,-1-1 0 0 0,1 1 1 0 0,-1 0-1 0 0,1-1 0 0 0,-1 1 0 0 0,0 0 0 0 0,1-1 0 0 0,-1 1 0 0 0,0 0 0 0 0,1 0 1 0 0,-1 0-1 0 0,0 0 0 0 0,1-1 0 0 0,-1 1 0 0 0,0 0 0 0 0,1 0 0 0 0,-1 0 0 0 0,0 0 0 0 0,1 0 1 0 0,-1 1-1 0 0,0-1 0 0 0,1 0 0 0 0,-1 0 0 0 0,0 0 0 0 0,1 1 0 0 0,-1-1 0 0 0,0 0 0 0 0,1 1 1 0 0,-1-1 1 0 0,0 1-3 0 0,-4 0-2 0 0,1 0 0 0 0,-1 1 0 0 0,1 0 0 0 0,-1 0 0 0 0,1 1 0 0 0,0-1 1 0 0,0 1-1 0 0,0 0 0 0 0,0 0 0 0 0,1 0 0 0 0,-1 1 0 0 0,1-1 0 0 0,0 1 0 0 0,0 0 0 0 0,0 0 0 0 0,0 0 0 0 0,1 0 0 0 0,-1 0 0 0 0,1 0 0 0 0,0 1 0 0 0,0-1 1 0 0,1 1-1 0 0,0 0 0 0 0,-1-1 0 0 0,2 1 0 0 0,-1 0 0 0 0,0 0 0 0 0,1 0 0 0 0,0-1 0 0 0,0 2 5 0 0,0-2 13 0 0,1 0 1 0 0,-1 0-1 0 0,1 0 0 0 0,0 1 1 0 0,0-1-1 0 0,0 0 0 0 0,0 0 1 0 0,1-1-1 0 0,0 1 0 0 0,-1 0 1 0 0,2 0-1 0 0,-1-1 0 0 0,0 1 1 0 0,1-1-1 0 0,-1 0 0 0 0,1 0 1 0 0,0 0-1 0 0,0 0 0 0 0,0 0 1 0 0,1 0-1 0 0,-1-1 0 0 0,0 0 1 0 0,1 0-1 0 0,0 0 0 0 0,0 0 1 0 0,-1 0-1 0 0,1-1 0 0 0,0 1 1 0 0,0-1-1 0 0,0 0 0 0 0,1-1 1 0 0,-1 1-1 0 0,0-1 0 0 0,0 1 1 0 0,0-1-1 0 0,0 0 0 0 0,3-1-13 0 0,53-8 296 0 0,-36 1-114 0 0,-19 7-161 0 0,0 0-1 0 0,1-1 1 0 0,-1 1 0 0 0,0-1-1 0 0,0 0 1 0 0,-1-1 0 0 0,1 1-1 0 0,0-1 1 0 0,-1 0 0 0 0,1 0-1 0 0,-1-1 1 0 0,0 1 0 0 0,0-1-1 0 0,0 0 1 0 0,-1 0-1 0 0,3-4-20 0 0,-1 1-53 0 0,-1 0-1 0 0,0-1 0 0 0,-1 1 0 0 0,0-1 1 0 0,0 0-1 0 0,-1 0 0 0 0,0 0 1 0 0,0 0-1 0 0,-1 0 0 0 0,0-4 54 0 0,8-42-380 0 0,5-87-232 0 0,11 38 541 0 0,2 61 71 0 0,-13 32-90 0 0,18 2 162 0 0,-20 16-62 0 0,-10-2-10 0 0,0-1 0 0 0,0 0 0 0 0,-1 1 0 0 0,0-1 0 0 0,0 1 0 0 0,-1 0 0 0 0,1-1 0 0 0,-1 1 0 0 0,0 0 0 0 0,0-1 0 0 0,-1 1 0 0 0,0 0 0 0 0,0-1 0 0 0,0 1 0 0 0,-1-1 0 0 0,0 0 0 0 0,0 1 0 0 0,0-1 0 0 0,-2 3 0 0 0,-1 6 0 0 0,-72 206 75 0 0,28-47 298 0 0,34-15 63 0 0,21-109-550 0 0,9 19 1004 0 0,10-50-846 0 0,8-21 220 0 0,-30 2-247 0 0,0 0-1 0 0,-1 0 0 0 0,1 0 0 0 0,0-1 0 0 0,-1 1 1 0 0,0-1-1 0 0,1 0 0 0 0,-1 1 0 0 0,0-1 0 0 0,0 0 1 0 0,0 0-1 0 0,0-1 0 0 0,0 1 0 0 0,0 0 0 0 0,-1-1 1 0 0,1 1-1 0 0,-1-1 0 0 0,0 1 0 0 0,0-1 0 0 0,0 0 1 0 0,0 1-1 0 0,0-1 0 0 0,0 0 0 0 0,-1 0 0 0 0,1 0 1 0 0,-1 0-1 0 0,0 0 0 0 0,0 1 0 0 0,0-1 0 0 0,0 0 0 0 0,0 0 1 0 0,-1 0-1 0 0,1 0 0 0 0,-2-1-16 0 0,0-5 12 0 0,-1 0-1 0 0,0 1 1 0 0,0-1-1 0 0,-1 1 1 0 0,0 0 0 0 0,-1 0-1 0 0,0 0 1 0 0,0 0-1 0 0,0 1 1 0 0,-5-4-12 0 0,-1 1-62 0 0,-1 0 1 0 0,0 0-1 0 0,-1 1 0 0 0,0 1 0 0 0,0 0 1 0 0,-1 1-1 0 0,0 0 0 0 0,0 1 62 0 0,-38-20-29 0 0,34 17 23 0 0,14 8 3 0 0,-1-1 0 0 0,1 0-1 0 0,0 1 1 0 0,0-2 0 0 0,0 1 0 0 0,0 0 0 0 0,0-1-1 0 0,1 0 1 0 0,-1 1 0 0 0,1-2 0 0 0,0 1 0 0 0,0 0-1 0 0,0-1 1 0 0,0 1 0 0 0,0-1 0 0 0,1 0 0 0 0,0 0-1 0 0,-1 0 4 0 0,4 1-13 0 0,0-1 1 0 0,0 1-1 0 0,0 0 0 0 0,0-1 0 0 0,0 1 0 0 0,1 0 0 0 0,-1 0 0 0 0,1 0 0 0 0,0 0 0 0 0,0 0 1 0 0,0 0-1 0 0,0 0 0 0 0,0 1 0 0 0,1-1 0 0 0,-1 1 0 0 0,1 0 0 0 0,0 0 0 0 0,0 0 0 0 0,0 0 1 0 0,0 0-1 0 0,1 0 13 0 0,2-3-28 0 0,77-40-159 0 0,12-3-56 0 0,-74 36 161 0 0,13-7-136 0 0,-2-1 1 0 0,0-2 0 0 0,-2 0-1 0 0,11-12 218 0 0,-24 20-87 0 0,-2-1-1 0 0,0-1 1 0 0,-1 0-1 0 0,-1-1 1 0 0,0 0-1 0 0,-1-1 1 0 0,-1 0-1 0 0,2-5 88 0 0,-12 22 6 0 0,-1 0-1 0 0,1 0 0 0 0,0-1 1 0 0,-1 1-1 0 0,1 0 0 0 0,-1 0 0 0 0,1 0 1 0 0,-1-1-1 0 0,0 1 0 0 0,1 0 0 0 0,-1-1 1 0 0,0 1-1 0 0,0 0 0 0 0,0-1 0 0 0,0 1 1 0 0,0 0-1 0 0,0-1 0 0 0,0 1 1 0 0,-1 0-1 0 0,1-1 0 0 0,0 1 0 0 0,-1 0 1 0 0,1-1-1 0 0,-1 1 0 0 0,1 0 0 0 0,-1 0 1 0 0,0 0-1 0 0,1 0 0 0 0,-1-1 1 0 0,0 1-1 0 0,0 0 0 0 0,0 0 0 0 0,0 0 1 0 0,0 1-1 0 0,0-1 0 0 0,0 0 0 0 0,0 0 1 0 0,0 1-1 0 0,-1-1 0 0 0,1 0 0 0 0,0 1 1 0 0,0-1-1 0 0,-1 1 0 0 0,1-1 1 0 0,0 1-1 0 0,0 0 0 0 0,-1 0 0 0 0,1 0 1 0 0,0-1-1 0 0,-1 1 0 0 0,1 0 0 0 0,0 1 1 0 0,-1-1-1 0 0,1 0 0 0 0,0 0 1 0 0,-1 0-1 0 0,1 1 0 0 0,0-1 0 0 0,-1 1 1 0 0,1-1-1 0 0,0 1 0 0 0,0 0 0 0 0,-1-1-5 0 0,-5 6 0 0 0,0 1 0 0 0,0-1 0 0 0,0 1 0 0 0,1 0 0 0 0,0 1 0 0 0,0 0 0 0 0,0-1 0 0 0,1 2 0 0 0,1-1 0 0 0,-1 1 0 0 0,1-1 0 0 0,1 1 0 0 0,0 0 0 0 0,0 1 0 0 0,1-1 0 0 0,0 0 0 0 0,0 1 0 0 0,1-1 0 0 0,0 10 0 0 0,-10 73 42 0 0,3 1 0 0 0,5 34-42 0 0,15 34 707 0 0,-5-100-428 0 0,5-13 26 0 0,-11-47-232 0 0,15-2 146 0 0,-12-2-180 0 0,-1 0 1 0 0,1 0-1 0 0,-1-1 1 0 0,0 1-1 0 0,0-1 1 0 0,0 1-1 0 0,-1-1 1 0 0,1 0-1 0 0,-1 0 0 0 0,0 0 1 0 0,0-1-1 0 0,-1 1 1 0 0,1 0-1 0 0,-1-1 1 0 0,0 1-1 0 0,0-1 1 0 0,0 1-1 0 0,-1-1 0 0 0,1 0-39 0 0,-2 0 24 0 0,1 0-1 0 0,-1 0 0 0 0,0 0 0 0 0,0 0 0 0 0,0 0 1 0 0,-1 0-1 0 0,0 0 0 0 0,0 0 0 0 0,0 0 0 0 0,0 1 0 0 0,-1-1 1 0 0,0 1-1 0 0,0 0 0 0 0,0-1 0 0 0,-1 1 0 0 0,-2-3-23 0 0,-1-2-3 0 0,-53-45 121 0 0,31 25-44 0 0,16 4-86 0 0,14 23-36 0 0,-1-2 0 0 0,0 3-129 0 0,0 1-26 0 0,0 0 3 0 0,0 0-180 0 0,0 0-754 0 0,0 0-328 0 0,0 0-65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6:23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74 127 10736 0 0,'-5'-13'812'0'0,"-48"-78"1748"0"0,38 68-932 0 0,14 23-1300 0 0,1 0-7 0 0,0 0-27 0 0,0 0-7 0 0,0 0-6 0 0,0 20 63 0 0,23 210-40 0 0,2 39-56 0 0,-18-199 304 0 0,-1-6 607 0 0,-6-63-1038 0 0,0-1-2 0 0,0 0-6 0 0,0 0-1 0 0,0 0 0 0 0,-5-14 424 0 0,3-9-317 0 0,2-1 0 0 0,0 0-1 0 0,2 1 1 0 0,1-1 0 0 0,3-10-219 0 0,17-80 170 0 0,-20 101-182 0 0,1 0 0 0 0,0 0 0 0 0,1 0 0 0 0,0 1 0 0 0,1 0 0 0 0,1 0 0 0 0,0 0 0 0 0,3-3 12 0 0,25-19 0 0 0,-9 25-96 0 0,-23 9 82 0 0,1 1-1 0 0,-1 1 1 0 0,0-1-1 0 0,0 0 1 0 0,0 1 0 0 0,0 0-1 0 0,0-1 1 0 0,0 1-1 0 0,0 0 1 0 0,0 1-1 0 0,-1-1 1 0 0,1 0-1 0 0,-1 1 1 0 0,1-1-1 0 0,-1 1 1 0 0,0 0 0 0 0,0 0-1 0 0,0 0 1 0 0,-1 0-1 0 0,1 0 1 0 0,-1 0-1 0 0,0 1 1 0 0,0-1-1 0 0,0 0 1 0 0,0 1-1 0 0,0 1 15 0 0,3 13-17 0 0,-1 0 1 0 0,0 0-1 0 0,-1 1 0 0 0,-2-1 0 0 0,0 1 0 0 0,0-1 0 0 0,-2 1 0 0 0,0-1 0 0 0,-2 2 17 0 0,-7 41 0 0 0,6-50 144 0 0,5-10-54 0 0,0-1 39 0 0,0 0 20 0 0,6-29 155 0 0,-1 6-337 0 0,0 0 1 0 0,2 0-1 0 0,1 1 0 0 0,1 0 0 0 0,1 0 0 0 0,0 1 0 0 0,2 0 0 0 0,0 1 0 0 0,13-15 33 0 0,-24 34-5 0 0,0 0 0 0 0,0-1 0 0 0,0 1 0 0 0,-1 1 0 0 0,1-1 0 0 0,0 0 0 0 0,0 0 0 0 0,0 0 0 0 0,1 0 0 0 0,-1 1 0 0 0,0-1 0 0 0,0 0 0 0 0,0 1 0 0 0,0-1 0 0 0,1 1 0 0 0,-1 0 0 0 0,0-1 0 0 0,0 1 0 0 0,1 0 0 0 0,-1 0 0 0 0,0 0 0 0 0,1 0 0 0 0,-1 0 0 0 0,0 0 0 0 0,1 0 0 0 0,-1 0 0 0 0,0 0 0 0 0,1 1 0 0 0,-1-1 0 0 0,0 0 0 0 0,0 1 0 0 0,0-1 0 0 0,1 1 0 0 0,-1-1 0 0 0,0 1-1 0 0,0 0 1 0 0,0 0 0 0 0,0-1 0 0 0,0 1 0 0 0,0 0 0 0 0,0 0 0 0 0,0 0 0 0 0,0 0 5 0 0,5 9-31 0 0,1 1 0 0 0,-2 0 0 0 0,1-1 0 0 0,-2 2-1 0 0,1-1 1 0 0,-2 0 0 0 0,1 1 0 0 0,-2 0 0 0 0,1 0-1 0 0,-1 2 32 0 0,8 63 0 0 0,13-5 64 0 0,11-35 272 0 0,-33-36-252 0 0,19-4 48 0 0,61-18-4 0 0,-73 17-119 0 0,77-54 46 0 0,-69 38-23 0 0,0-1 0 0 0,-2 0 0 0 0,0-1 0 0 0,-2 0 0 0 0,0-1 0 0 0,-1-1 0 0 0,-2 0 0 0 0,0 0 0 0 0,4-22-32 0 0,-4-18 0 0 0,-12 50 0 0 0,2 14-4 0 0,1-1-1 0 0,-1 1 0 0 0,0 0 0 0 0,0-1 1 0 0,-1 1-1 0 0,1 0 0 0 0,0 0 0 0 0,0 0 1 0 0,0 0-1 0 0,0 0 0 0 0,0 0 1 0 0,0 0-1 0 0,0 0 0 0 0,0 1 0 0 0,0-1 1 0 0,0 0-1 0 0,0 1 0 0 0,0-1 0 0 0,0 0 1 0 0,1 1-1 0 0,-1-1 0 0 0,0 1 1 0 0,0 0-1 0 0,0-1 0 0 0,0 1 0 0 0,1 0 1 0 0,-1-1-1 0 0,0 1 0 0 0,0 0 0 0 0,1 0 1 0 0,-1 0 4 0 0,-8 8-31 0 0,1 0 0 0 0,0 1 0 0 0,1 0 0 0 0,0 1 0 0 0,0 0-1 0 0,1 0 1 0 0,1 0 0 0 0,0 1 0 0 0,0-1 0 0 0,1 1 0 0 0,-2 9 31 0 0,3-10-4 0 0,1 0-1 0 0,0 0 1 0 0,0 0-1 0 0,1 0 0 0 0,1 0 1 0 0,0 1-1 0 0,0-1 1 0 0,1 0-1 0 0,0 0 1 0 0,1 0-1 0 0,1 0 0 0 0,-1 0 1 0 0,2 0-1 0 0,0 0 5 0 0,-3-7 10 0 0,1-1 0 0 0,-1 0-1 0 0,1 1 1 0 0,0-1-1 0 0,0 0 1 0 0,0 0 0 0 0,1 0-1 0 0,-1 0 1 0 0,1 0 0 0 0,0-1-1 0 0,-1 1 1 0 0,1-1 0 0 0,0 0-1 0 0,1 1 1 0 0,-1-1-1 0 0,0-1 1 0 0,1 1 0 0 0,-1 0-1 0 0,1-1 1 0 0,-1 0 0 0 0,1 0-1 0 0,-1 0 1 0 0,1 0-1 0 0,0-1 1 0 0,0 1 0 0 0,-1-1-1 0 0,3 0-9 0 0,7-1-2 0 0,-1 0 0 0 0,0-2 0 0 0,0 1 0 0 0,0-1 0 0 0,0-1 0 0 0,0 0 0 0 0,-1-1 0 0 0,1 0-1 0 0,-1-1 1 0 0,0 0 0 0 0,-1-1 0 0 0,0 0 0 0 0,0-1 0 0 0,5-4 2 0 0,53-83-696 0 0,-23 9 28 0 0,-13-6 271 0 0,-35 72 343 0 0,-13 18 126 0 0,-13 37-72 0 0,-6 50 75 0 0,21-5-11 0 0,4-28-11 0 0,10-34-28 0 0,0-16-10 0 0,0 1-1 0 0,0-1 0 0 0,0 1 1 0 0,0-1-1 0 0,0 1 1 0 0,0-1-1 0 0,1 1 0 0 0,-1-1 1 0 0,1 0-1 0 0,0 1 1 0 0,-1-1-1 0 0,1 0 0 0 0,0 1 1 0 0,1-1-1 0 0,-1 0 1 0 0,0 0-1 0 0,1 0 0 0 0,-1 0-14 0 0,0-1 132 0 0,18 7 620 0 0,-14-12-726 0 0,0 0 0 0 0,-1-1-1 0 0,1 1 1 0 0,-1-1-1 0 0,0 0 1 0 0,0 0 0 0 0,0 0-1 0 0,0-1 1 0 0,-1 0-1 0 0,0 1 1 0 0,-1-1 0 0 0,1 0-1 0 0,-1 0 1 0 0,0 0-1 0 0,0-1 1 0 0,-1 1 0 0 0,0 0-1 0 0,0-1 1 0 0,-1 1-1 0 0,1-4-25 0 0,11-61-66 0 0,-3 87-178 0 0,34 105 186 0 0,-40-118 65 0 0,-1 0 0 0 0,1 0 0 0 0,-1-1 0 0 0,1 1 0 0 0,0-1-1 0 0,0 1 1 0 0,0-1 0 0 0,1 0 0 0 0,-1-1 0 0 0,0 1 0 0 0,1 0 0 0 0,-1-1-1 0 0,1 0 1 0 0,-1 0 0 0 0,1 0 0 0 0,0 0 0 0 0,-1-1 0 0 0,1 1 0 0 0,0-1-1 0 0,0 0 1 0 0,-1 0 0 0 0,1 0 0 0 0,0-1 0 0 0,-1 1 0 0 0,1-1 0 0 0,0 0-1 0 0,-1 0 1 0 0,1 0 0 0 0,-1-1 0 0 0,1 1 0 0 0,-1-1 0 0 0,1 0 0 0 0,-1 1-1 0 0,0-2 1 0 0,0 1 0 0 0,0 0 0 0 0,0-1 0 0 0,-1 1 0 0 0,1-1 0 0 0,-1 0-1 0 0,1 0 1 0 0,-1 0-7 0 0,8-12-11 0 0,-2 1-1 0 0,0-1 1 0 0,-1-1-1 0 0,0 0 1 0 0,-1 0-1 0 0,-1 0 1 0 0,3-15 11 0 0,3-5-256 0 0,17-90-728 0 0,-23 115 908 0 0,-5 11 15 0 0,14 22-175 0 0,43 114 65 0 0,-53-125 247 0 0,-1 1 0 0 0,0 0 0 0 0,-1 0 0 0 0,0 0 0 0 0,-1 0 0 0 0,0 0 0 0 0,-1 1 0 0 0,0 2-76 0 0,-2-10 29 0 0,0 0 0 0 0,-1 0-1 0 0,1-1 1 0 0,-1 1-1 0 0,0-1 1 0 0,0 1-1 0 0,0-1 1 0 0,-1 0 0 0 0,0 0-1 0 0,1-1 1 0 0,-1 1-1 0 0,0-1 1 0 0,-1 0-1 0 0,1 0 1 0 0,-1 0 0 0 0,1-1-1 0 0,-1 1 1 0 0,0-1-1 0 0,0 0 1 0 0,0 0-1 0 0,0-1 1 0 0,0 0 0 0 0,0 0-1 0 0,-1 0 1 0 0,1 0-1 0 0,0-1 1 0 0,0 0-1 0 0,-1 0-28 0 0,-30 3 64 0 0,83-14 3 0 0,-22 8-84 0 0,0-1 0 0 0,0-1 0 0 0,0 0 0 0 0,0-2 0 0 0,-1-1 0 0 0,-1-1 0 0 0,1-1 0 0 0,-1-1 0 0 0,-1-1 0 0 0,0-1 1 0 0,-1-1-1 0 0,-1-1 0 0 0,0-1 0 0 0,8-8 17 0 0,33-53-351 0 0,-19 14-66 0 0,-42 59 374 0 0,0 9 32 0 0,-3 91 11 0 0,17-1 227 0 0,-13-91-205 0 0,0 0 0 0 0,0-1 1 0 0,1 1-1 0 0,-1-1 0 0 0,1 0 0 0 0,0 1 1 0 0,0-1-1 0 0,0 0 0 0 0,0 0 0 0 0,1 0 0 0 0,-1 0 1 0 0,1-1-1 0 0,0 1 0 0 0,0-1 0 0 0,0 1 1 0 0,0-1-1 0 0,0 0 0 0 0,1 0 0 0 0,-1-1 0 0 0,0 1 1 0 0,1-1-1 0 0,-1 0 0 0 0,1 1 0 0 0,0-1 1 0 0,-1-1-1 0 0,1 1 0 0 0,0-1 0 0 0,0 1 0 0 0,-1-1 1 0 0,1 0-1 0 0,0 0 0 0 0,0-1 0 0 0,3 0-22 0 0,-1-1 29 0 0,0 0-1 0 0,-1-1 1 0 0,1 1-1 0 0,-1-1 0 0 0,1 0 1 0 0,-1-1-1 0 0,0 0 1 0 0,-1 1-1 0 0,1-2 0 0 0,0 1 1 0 0,-1 0-1 0 0,0-1 1 0 0,0 0-1 0 0,-1 0 1 0 0,1 0-1 0 0,-1 0 0 0 0,0 0 1 0 0,0-1-1 0 0,-1 0 1 0 0,0 1-1 0 0,0-1 0 0 0,0 0 1 0 0,0 0-1 0 0,-1 0 1 0 0,0 0-1 0 0,-1 0 0 0 0,1-1 1 0 0,-1 1-1 0 0,0-3-28 0 0,13-140-248 0 0,-11 135 176 0 0,-2 14-29 0 0,0 0 4 0 0,0 8-81 0 0,13 58-102 0 0,-4 20 152 0 0,11 24 128 0 0,-20-108 13 0 0,1 0 0 0 0,-1-1-1 0 0,0 1 1 0 0,1 0 0 0 0,-1 0-1 0 0,1 0 1 0 0,0-1-1 0 0,0 1 1 0 0,-1 0 0 0 0,1-1-1 0 0,0 1 1 0 0,0-1 0 0 0,1 1-1 0 0,-1-1 1 0 0,0 1 0 0 0,0-1-1 0 0,1 0 1 0 0,-1 0 0 0 0,1 1-1 0 0,-1-1 1 0 0,1 0 0 0 0,0 0-1 0 0,-1-1 1 0 0,1 1-1 0 0,0 0 1 0 0,-1-1 0 0 0,1 1-1 0 0,0 0 1 0 0,0-1 0 0 0,0 0-1 0 0,0 1-12 0 0,3-4 26 0 0,0 1-1 0 0,-1 0 0 0 0,0-1 1 0 0,1 0-1 0 0,-1 0 0 0 0,0 0 1 0 0,-1 0-1 0 0,1-1 1 0 0,0 0-1 0 0,-1 1 0 0 0,0-1 1 0 0,0 0-1 0 0,0-1 0 0 0,0 1 1 0 0,-1-1-1 0 0,0 1 0 0 0,0-1 1 0 0,0 1-1 0 0,0-1 1 0 0,-1 0-1 0 0,0 0 0 0 0,0 0 1 0 0,0 0-1 0 0,0 0 0 0 0,-1 0 1 0 0,0-5-26 0 0,12-37 170 0 0,24-37-632 0 0,-16 66 254 0 0,-20 18 199 0 0,1 0-1 0 0,0 0 1 0 0,-1-1 0 0 0,1 1-1 0 0,0 0 1 0 0,0 0-1 0 0,-1 0 1 0 0,1 0-1 0 0,0 0 1 0 0,-1 0-1 0 0,1 0 1 0 0,0 0-1 0 0,0 0 1 0 0,-1 0 0 0 0,1 0-1 0 0,0 0 1 0 0,0 0-1 0 0,-1 1 1 0 0,1-1-1 0 0,0 0 1 0 0,-1 1-1 0 0,1-1 1 0 0,0 0 0 0 0,-1 1-1 0 0,1-1 1 0 0,-1 1-1 0 0,1-1 1 0 0,-1 1-1 0 0,1-1 1 0 0,-1 1-1 0 0,1-1 1 0 0,-1 1-1 0 0,1 0 1 0 0,-1-1 0 0 0,0 1-1 0 0,1 0 1 0 0,-1-1-1 0 0,0 1 1 0 0,0 0-1 0 0,1-1 1 0 0,-1 1-1 0 0,0 0 1 0 0,0 0 9 0 0,1 2-58 0 0,19 41-150 0 0,-2 44-209 0 0,-14 15 565 0 0,-9-86-81 0 0,4-16-1 0 0,7 1 32 0 0,42-32 236 0 0,-12-17-262 0 0,22-27-169 0 0,-14 20-230 0 0,25-10-97 0 0,12-4 152 0 0,-82 68 273 0 0,1-1-1 0 0,-1 1 0 0 0,0 0 0 0 0,0 0 0 0 0,1 0 0 0 0,-1 0 1 0 0,0 0-1 0 0,1-1 0 0 0,-1 1 0 0 0,0 0 0 0 0,1 0 0 0 0,-1-1 1 0 0,0 1-1 0 0,1-1 0 0 0,-1 1 0 0 0,1 0 0 0 0,-1-1 0 0 0,1 1 1 0 0,-1-1-1 0 0,1 1 0 0 0,-1-1 0 0 0,1 0 0 0 0,-1 1 0 0 0,1-1 1 0 0,0 1-1 0 0,-1-1 0 0 0,1 0 0 0 0,0 1 0 0 0,0-1 0 0 0,-1 0 1 0 0,1 1-1 0 0,0-1 0 0 0,0 0 0 0 0,0 0 0 0 0,0 1 0 0 0,0-1 1 0 0,0 0-1 0 0,0 1 0 0 0,0-1 0 0 0,0 0 0 0 0,0 0 1 0 0,1 1-1 0 0,-1-1 0 0 0,0 0 0 0 0,0 1 0 0 0,0-1 0 0 0,1 0 1 0 0,-1 1-1 0 0,1-1 0 0 0,-1 1 0 0 0,0-1 0 0 0,1 0 0 0 0,-1 1 1 0 0,1-1-1 0 0,-1 1 0 0 0,1-1 0 0 0,-1 1 0 0 0,1-1 0 0 0,0 1 1 0 0,-1 0-1 0 0,1-1 0 0 0,0 1 0 0 0,-1 0 0 0 0,-5 0 7 0 0,0 0 1 0 0,0 1-1 0 0,0-1 0 0 0,-1 1 1 0 0,1 0-1 0 0,0 1 0 0 0,0 0 1 0 0,0-1-1 0 0,1 1 0 0 0,-1 1 1 0 0,0-1-1 0 0,1 1 0 0 0,-1 0 1 0 0,1 0-1 0 0,0 0 0 0 0,-1 2-7 0 0,-58 58 0 0 0,22 31 0 0 0,39-87 14 0 0,1 0 0 0 0,0-1-1 0 0,1 1 1 0 0,-1 0-1 0 0,1 0 1 0 0,1 0 0 0 0,-1-1-1 0 0,1 1 1 0 0,0 0 0 0 0,1-1-1 0 0,-1 1 1 0 0,1-1-1 0 0,1 1-13 0 0,4 23 175 0 0,32 47 617 0 0,4-46-373 0 0,-23-21-468 0 0,0-1 1 0 0,0-1-1 0 0,1 0 0 0 0,0-2 0 0 0,0 0 1 0 0,0-2-1 0 0,1 0 0 0 0,0-1 1 0 0,0-1-1 0 0,0-2 0 0 0,21-1 49 0 0,0 3-1368 0 0,-17-2 236 0 0,0 0-11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6:30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90 6048 0 0,'0'0'133'0'0,"0"0"23"0"0,9-11 179 0 0,14-55 4569 0 0,-23 66-4818 0 0,-1-1 0 0 0,1 0 0 0 0,-1 0 1 0 0,1 0-1 0 0,-1 1 0 0 0,0-1 0 0 0,1 0 1 0 0,-1 0-1 0 0,0 1 0 0 0,0-1 0 0 0,1 1 1 0 0,-1-1-1 0 0,0 1 0 0 0,0-1 0 0 0,0 1 1 0 0,0-1-1 0 0,0 1 0 0 0,0 0 0 0 0,0-1 1 0 0,0 1-1 0 0,0 0 0 0 0,0 0 0 0 0,1 0 1 0 0,-1 0-1 0 0,0 0 0 0 0,0 0 0 0 0,0 0 1 0 0,0 0-1 0 0,0 0 0 0 0,0 0 0 0 0,0 1 1 0 0,0-1-1 0 0,0 0 0 0 0,0 1 0 0 0,0-1 1 0 0,0 1-1 0 0,0-1 0 0 0,1 1 0 0 0,-1-1 1 0 0,0 1-1 0 0,0-1 0 0 0,0 1-86 0 0,-14 11 283 0 0,0 0 0 0 0,1 1 0 0 0,1 1 0 0 0,0 0-1 0 0,1 0 1 0 0,0 1 0 0 0,1 1 0 0 0,-6 12-283 0 0,5-10 84 0 0,2 0 0 0 0,1 1 0 0 0,0 0 0 0 0,1 0 0 0 0,1 1 0 0 0,1-1 0 0 0,0 2 0 0 0,2-1 0 0 0,1 0 0 0 0,-1 14-84 0 0,4-31 15 0 0,0 0 1 0 0,0 1-1 0 0,1-1 1 0 0,-1 0-1 0 0,1 0 0 0 0,0 0 1 0 0,0 0-1 0 0,0 0 1 0 0,0 0-1 0 0,0 0 1 0 0,1 0-1 0 0,0 0 1 0 0,-1 0-1 0 0,1-1 1 0 0,0 1-1 0 0,0-1 0 0 0,1 2-15 0 0,-1-3 21 0 0,0-1-1 0 0,0 1 1 0 0,0-1-1 0 0,0 0 1 0 0,0 1-1 0 0,0-1 1 0 0,0 0-1 0 0,0 0 1 0 0,0 0-1 0 0,0-1 1 0 0,0 1-1 0 0,0 0 1 0 0,0-1-1 0 0,0 1 1 0 0,-1-1-1 0 0,1 1 1 0 0,0-1-1 0 0,0 0 1 0 0,0 0-1 0 0,-1 0 1 0 0,1 0-1 0 0,0 0 1 0 0,-1 0-1 0 0,1-1-20 0 0,6-6 43 0 0,1 0-1 0 0,-2 0 1 0 0,1-1-1 0 0,-1 0 1 0 0,0-1-1 0 0,-1 0 1 0 0,0 0 0 0 0,-1 0-1 0 0,0-1 1 0 0,-1 1-1 0 0,0-1 1 0 0,0 0-1 0 0,-1-1 1 0 0,-1 1-1 0 0,1-8-42 0 0,12-34 130 0 0,-12 44-37 0 0,-2 4-138 0 0,0 0 0 0 0,1 0 0 0 0,-1 1 0 0 0,1-1-1 0 0,0 1 1 0 0,0-1 0 0 0,1 1 0 0 0,-1 0 0 0 0,1 0-1 0 0,0 0 1 0 0,0 0 0 0 0,1 1 0 0 0,2-4 45 0 0,-5 7-122 0 0,-1 0 2 0 0,16 14 0 0 0,27 58 120 0 0,-32-58 30 0 0,-8-9-16 0 0,-1 0 1 0 0,1 0-1 0 0,1 0 1 0 0,-1 0 0 0 0,1 0-1 0 0,0-1 1 0 0,0 0 0 0 0,0 1-1 0 0,0-2 1 0 0,1 1-1 0 0,0 0 1 0 0,0-1 0 0 0,0 0-1 0 0,0 0 1 0 0,0 0 0 0 0,1-1-1 0 0,-1 0 1 0 0,1 0-1 0 0,-1 0 1 0 0,1-1 0 0 0,0 0-1 0 0,0 0 1 0 0,0 0 0 0 0,-1-1-1 0 0,1 1 1 0 0,0-1-1 0 0,3-1-14 0 0,-1-1 53 0 0,-1 0-1 0 0,0-1 0 0 0,-1 0 0 0 0,1 0 1 0 0,0 0-1 0 0,-1-1 0 0 0,0 0 1 0 0,0 0-1 0 0,0-1 0 0 0,0 1 0 0 0,-1-1 1 0 0,1-1-1 0 0,-1 1 0 0 0,-1-1 0 0 0,4-3-52 0 0,67-87-37 0 0,-68 88-9 0 0,1 0 0 0 0,-1 1 0 0 0,1 0 0 0 0,1 0 0 0 0,-1 0 0 0 0,1 1 0 0 0,0 0 0 0 0,1 1 0 0 0,-1 0 0 0 0,3 0 46 0 0,-10 4-16 0 0,0 1-1 0 0,0-1 1 0 0,0 1 0 0 0,0 0-1 0 0,1-1 1 0 0,-1 1-1 0 0,0 0 1 0 0,0 0 0 0 0,0 0-1 0 0,0 1 1 0 0,0-1-1 0 0,0 0 1 0 0,0 1 0 0 0,0-1-1 0 0,0 1 1 0 0,0 0 0 0 0,0 0-1 0 0,0 0 1 0 0,0 0-1 0 0,0 0 1 0 0,-1 0 0 0 0,1 0-1 0 0,0 1 1 0 0,-1-1 0 0 0,1 0-1 0 0,-1 1 1 0 0,1 0-1 0 0,-1-1 1 0 0,0 1 0 0 0,1 0-1 0 0,-1-1 1 0 0,0 1-1 0 0,0 0 1 0 0,-1 0 0 0 0,2 2 16 0 0,22 76 141 0 0,-23-77-105 0 0,1 5 36 0 0,0 1 0 0 0,-1-1-1 0 0,0 0 1 0 0,0 1 0 0 0,-1-1 0 0 0,0 0 0 0 0,-1 1-1 0 0,1-1 1 0 0,-2 0 0 0 0,1 1 0 0 0,-1-1-1 0 0,0 0 1 0 0,-1 0 0 0 0,0 0 0 0 0,0-1-1 0 0,-1 1 1 0 0,0-1 0 0 0,-1 2-72 0 0,3-7 25 0 0,0 0-1 0 0,0 0 0 0 0,0 0 1 0 0,-1 0-1 0 0,1-1 1 0 0,0 1-1 0 0,-1-1 1 0 0,1 0-1 0 0,-1 0 1 0 0,1 0-1 0 0,-1 0 1 0 0,0 0-1 0 0,1 0 1 0 0,-1-1-1 0 0,0 1 0 0 0,0-1 1 0 0,1 0-1 0 0,-1 1 1 0 0,0-1-1 0 0,-2-1-24 0 0,2 1-4 0 0,2 0-47 0 0,-1 0-1 0 0,0 0 1 0 0,0-1-1 0 0,1 1 1 0 0,-1 0-1 0 0,0 0 1 0 0,1-1-1 0 0,-1 1 1 0 0,0-1 0 0 0,1 0-1 0 0,-1 1 1 0 0,0-1-1 0 0,1 0 1 0 0,0 0-1 0 0,-1 0 1 0 0,1 0-1 0 0,-1 0 1 0 0,1 0-1 0 0,0-1 1 0 0,0 1-1 0 0,-1 0 1 0 0,1-1-1 0 0,0 1 1 0 0,0-1-1 0 0,1 1 1 0 0,-1-1-1 0 0,0 1 1 0 0,0-1-1 0 0,1 0 1 0 0,-1 1-1 0 0,1-2 52 0 0,6-23-3783 0 0,4 14 1983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6:34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153 446 14336 0 0,'0'0'421'0'0,"-10"5"150"0"0,-58 54 780 0 0,-5 14 541 0 0,72-72-1816 0 0,1-1-4 0 0,14 6 72 0 0,-3-7-131 0 0,1-1 0 0 0,-1 0-1 0 0,1-1 1 0 0,-1 0-1 0 0,0 0 1 0 0,0-2-1 0 0,0 1 1 0 0,-1-1-1 0 0,2-2-12 0 0,-1 2-13 0 0,0 0-1 0 0,-1 0 0 0 0,2 1 0 0 0,-1 0 1 0 0,1 1-1 0 0,-1 0 0 0 0,1 1 1 0 0,0 0-1 0 0,2 0 14 0 0,3 6-67 0 0,-1 21-64 0 0,-6 3 131 0 0,-8-22 11 0 0,-1-6-5 0 0,-1 1-1 0 0,0 0 0 0 0,1 0 1 0 0,-1-1-1 0 0,1 1 1 0 0,0 0-1 0 0,-1-1 1 0 0,1 1-1 0 0,-1-1 0 0 0,1 1 1 0 0,0-1-1 0 0,-1 1 1 0 0,1-1-1 0 0,0 1 1 0 0,0-1-1 0 0,-1 0 0 0 0,1 1 1 0 0,0-1-1 0 0,0 0 1 0 0,0 0-1 0 0,0 0 1 0 0,-1 1-1 0 0,1-1 1 0 0,0 0-1 0 0,0 0 0 0 0,0 0 1 0 0,0 0-1 0 0,0-1 1 0 0,-1 1-1 0 0,1 0 1 0 0,0 0-1 0 0,0 0 0 0 0,0-1 1 0 0,-1 1-1 0 0,1 0 1 0 0,0-1-1 0 0,0 1 1 0 0,-1-1-1 0 0,1 1 1 0 0,0-1-1 0 0,-1 1 0 0 0,1-1 1 0 0,0 1-1 0 0,-1-1 1 0 0,1 1-1 0 0,-1-1 1 0 0,1 0-6 0 0,24-32 117 0 0,1-18-225 0 0,-3-2 0 0 0,-2-1-1 0 0,-2-1 1 0 0,-1-9 108 0 0,-12 46-109 0 0,-2 4 109 0 0,0 1 0 0 0,-1-1 1 0 0,-1 0-1 0 0,0 0 0 0 0,0 0 0 0 0,-2 0 1 0 0,0 0-1 0 0,0 0 0 0 0,-2-1 0 0 0,0 1 1 0 0,0 0-1 0 0,-1 1 0 0 0,-1-1 1 0 0,0 0-1 0 0,-2-2 0 0 0,-10-15 294 0 0,16 31-200 0 0,0 0 8 0 0,0 0 2 0 0,10 17 0 0 0,50 80-194 0 0,-45-77 128 0 0,-2 1 1 0 0,0 0-1 0 0,-2 0 1 0 0,0 1-1 0 0,-2 1 1 0 0,0 0-1 0 0,-1 0 1 0 0,-2 0-1 0 0,3 19-38 0 0,-7-7 104 0 0,-1 1 0 0 0,-2-1 0 0 0,-1 0 0 0 0,-2 1 0 0 0,-1-1 0 0 0,-2-1 0 0 0,-2 1 0 0 0,-1-1 0 0 0,-7 13-104 0 0,-73 226 214 0 0,76-225-124 0 0,9-33-7 0 0,0 1-1 0 0,0-1 1 0 0,2 1 0 0 0,0 0 0 0 0,1 0 0 0 0,0 1 0 0 0,1-1 0 0 0,1 0 0 0 0,1 8-83 0 0,0-22 29 0 0,-1 1 1 0 0,1-1-1 0 0,-1 0 1 0 0,1 0-1 0 0,0 0 1 0 0,-1 0-1 0 0,1 0 0 0 0,0 0 1 0 0,1 0-1 0 0,-1 0 1 0 0,0 0-1 0 0,0 0 1 0 0,1 0-1 0 0,-1-1 1 0 0,1 1-1 0 0,0 0 1 0 0,-1-1-1 0 0,1 0 1 0 0,0 1-1 0 0,0-1 1 0 0,0 0-1 0 0,0 0 0 0 0,0 0 1 0 0,0 0-1 0 0,0 0 1 0 0,0 0-1 0 0,1-1 1 0 0,-1 1-1 0 0,0-1-29 0 0,0 0 72 0 0,13-20 0 0 0,-14 14-223 0 0,1 1 1 0 0,-2-1-1 0 0,1 0 0 0 0,-1 0 0 0 0,0 1 0 0 0,0-1 0 0 0,0 0 0 0 0,-1 0 1 0 0,0 0-1 0 0,0 1 0 0 0,0-1 0 0 0,-1 1 0 0 0,0-1 0 0 0,-1 0 151 0 0,-19-46-2766 0 0,9 20 1197 0 0</inkml:trace>
  <inkml:trace contextRef="#ctx0" brushRef="#br0" timeOffset="249.632">208 770 13648 0 0,'0'0'306'0'0,"0"0"46"0"0,0 0 23 0 0,0 0-43 0 0,0 0-124 0 0,1 0 275 0 0,181-18 4589 0 0,-64 11-4010 0 0,-58 1-1240 0 0,58-7 1065 0 0,-41-6-7552 0 0,-64 14-161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6:31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582 52 9936 0 0,'-4'-5'148'0'0,"0"1"1"0"0,0-1-1 0 0,-1 1 1 0 0,0 1 0 0 0,1-1-1 0 0,-1 0 1 0 0,0 1-1 0 0,-1 0 1 0 0,1 1-1 0 0,-1-1 1 0 0,1 1 0 0 0,-1 0-1 0 0,0 0 1 0 0,1 1-1 0 0,-1-1 1 0 0,0 1-1 0 0,0 1 1 0 0,0-1 0 0 0,0 1-1 0 0,0 0 1 0 0,0 0-1 0 0,0 1 1 0 0,-1 0-149 0 0,0-2 174 0 0,0 0 0 0 0,0 0 0 0 0,0 1 0 0 0,0 0 0 0 0,0 1 0 0 0,0-1 0 0 0,0 1 0 0 0,1 1 1 0 0,-1-1-1 0 0,0 1 0 0 0,0 0 0 0 0,1 1 0 0 0,-1 0 0 0 0,1 0 0 0 0,0 0 0 0 0,0 1 0 0 0,0 0 0 0 0,0 0 0 0 0,1 0 0 0 0,-1 1 0 0 0,1 0 0 0 0,0 0 0 0 0,1 0 0 0 0,-1 0 1 0 0,1 1-1 0 0,0 0 0 0 0,1 0 0 0 0,-1 0 0 0 0,-2 6-174 0 0,1 17 87 0 0,0 1-1 0 0,2 0 1 0 0,1 0 0 0 0,1 0 0 0 0,2 0 0 0 0,1 0 0 0 0,1-1-1 0 0,4 11-86 0 0,18 115 939 0 0,-15 52-99 0 0,-10-191-762 0 0,0 0-1 0 0,-1 0 1 0 0,-1-1-1 0 0,0 1 1 0 0,-1 0 0 0 0,-1-1-1 0 0,0 0 1 0 0,-1 0-1 0 0,-1 0 1 0 0,0 0 0 0 0,-1-1-1 0 0,0 0 1 0 0,-1 0-1 0 0,-1-1 1 0 0,-7 8-78 0 0,13-18-92 0 0,0 0 0 0 0,1-1 0 0 0,-1 0 0 0 0,0 0 0 0 0,0 0 0 0 0,0 0 0 0 0,0 0 0 0 0,-1 0 0 0 0,1-1 0 0 0,0 0 0 0 0,-1 0 0 0 0,1 0 0 0 0,-1 0 0 0 0,0 0 0 0 0,1-1 0 0 0,-1 1 0 0 0,1-1 0 0 0,-4 0 92 0 0,-23-12-6588 0 0,18 1 634 0 0</inkml:trace>
  <inkml:trace contextRef="#ctx0" brushRef="#br0" timeOffset="705.28">6 603 11952 0 0,'0'0'37'0'0,"-1"0"0"0"0,1 0 0 0 0,0-1 0 0 0,-1 1 0 0 0,1 0 0 0 0,0-1 1 0 0,-1 1-1 0 0,1 0 0 0 0,0-1 0 0 0,0 1 0 0 0,-1 0 0 0 0,1-1 0 0 0,0 1 1 0 0,0-1-1 0 0,0 1 0 0 0,-1 0 0 0 0,1-1 0 0 0,0 1 0 0 0,0-1 0 0 0,0 1 1 0 0,0-1-1 0 0,0 1 0 0 0,0-1 0 0 0,0 1 0 0 0,0 0 0 0 0,0-1 0 0 0,0 1 1 0 0,0-1-1 0 0,0 1 0 0 0,0-1 0 0 0,0 1 0 0 0,1 0 0 0 0,-1-1 0 0 0,0 1 1 0 0,0-1-1 0 0,0 1 0 0 0,1 0 0 0 0,-1-1 0 0 0,0 1 0 0 0,0-1 0 0 0,1 1 1 0 0,-1 0-1 0 0,0-1 0 0 0,1 1 0 0 0,-1 0 0 0 0,0 0 0 0 0,1-1 0 0 0,-1 1 1 0 0,1 0-1 0 0,-1 0 0 0 0,0 0 0 0 0,1-1 0 0 0,-1 1 0 0 0,1 0 0 0 0,-1 0 1 0 0,1 0-1 0 0,-1 0 0 0 0,0 0 0 0 0,1 0 0 0 0,-1 0 0 0 0,1 0 0 0 0,-1 0 1 0 0,1 0-1 0 0,-1 0 0 0 0,1 0 0 0 0,-1 0 0 0 0,0 0 0 0 0,1 1 0 0 0,-1-1 1 0 0,1 0-38 0 0,35 7 153 0 0,-36-7-145 0 0,87 14 784 0 0,58-26 332 0 0,-134 10-1100 0 0,1 0 0 0 0,-1-2 0 0 0,0 1 1 0 0,0-1-1 0 0,0-1 0 0 0,0 0 0 0 0,-1 0 1 0 0,0-1-1 0 0,0-1 0 0 0,-1 1 0 0 0,0-2 0 0 0,8-6-24 0 0,27-23-146 0 0,-50 77 92 0 0,3-28 127 0 0,1 0-1 0 0,1 0 1 0 0,0 0-1 0 0,0 1 1 0 0,1-1-1 0 0,1 0 1 0 0,0 1-1 0 0,1-1 0 0 0,2 10-72 0 0,12 12 591 0 0,-15-33-500 0 0,24 1 114 0 0,28-44 260 0 0,-44 32-330 0 0,78-115-578 0 0,-75 116 433 0 0,-11 9 2 0 0,0 1 0 0 0,-1-1 1 0 0,1 0-1 0 0,0 0 0 0 0,0 0 1 0 0,0 1-1 0 0,0-1 0 0 0,0 1 1 0 0,-1-1-1 0 0,1 0 0 0 0,0 1 1 0 0,0-1-1 0 0,-1 1 0 0 0,1 0 1 0 0,0-1-1 0 0,-1 1 0 0 0,1-1 1 0 0,-1 1-1 0 0,1 0 0 0 0,-1 0 1 0 0,1-1-1 0 0,-1 1 0 0 0,1 0 0 0 0,-1 0 1 0 0,0 0-1 0 0,1-1 0 0 0,-1 1 1 0 0,0 0-1 0 0,0 0 0 0 0,1 0 1 0 0,-1 0-1 0 0,0 0 0 0 0,0 0 1 0 0,0-1-1 0 0,0 2 8 0 0,1 4-41 0 0,9 74-23 0 0,-8-66 53 0 0,-2-8 28 0 0,0-1 0 0 0,0 1 0 0 0,1-1 0 0 0,0 0 0 0 0,0 1 0 0 0,0-1 0 0 0,1 0 0 0 0,0 0 0 0 0,0 0 0 0 0,0 0 0 0 0,0 0 0 0 0,1-1 0 0 0,0 1 0 0 0,0 0-17 0 0,2 7 133 0 0,-5-13-122 0 0,0 1 0 0 0,0 0-1 0 0,0 0 1 0 0,0 0 0 0 0,0 0 0 0 0,0-1 0 0 0,0 1-1 0 0,0 0 1 0 0,1 0 0 0 0,-1 0 0 0 0,0 0 0 0 0,0 0 0 0 0,0 0-1 0 0,0-1 1 0 0,1 1 0 0 0,-1 0 0 0 0,0 0 0 0 0,0 0-1 0 0,0 0 1 0 0,0 0 0 0 0,1 0 0 0 0,-1 0 0 0 0,0 0-1 0 0,0 0 1 0 0,0 0 0 0 0,1 0 0 0 0,-1 0 0 0 0,0 0-1 0 0,0 0 1 0 0,0 0 0 0 0,0 0 0 0 0,1 0 0 0 0,-1 0 0 0 0,0 0-1 0 0,0 0 1 0 0,0 0 0 0 0,1 0 0 0 0,-1 0 0 0 0,0 0-1 0 0,0 1-10 0 0,10-25 198 0 0,-9 12-96 0 0,24-73 22 0 0,2 45-380 0 0,-10 20-130 0 0,12 59 196 0 0,40 61 598 0 0,-64-96-360 0 0,0 0 0 0 0,0 0 0 0 0,0 0 0 0 0,1-1 0 0 0,0 0 0 0 0,-1 0 0 0 0,1 0 0 0 0,0-1 0 0 0,0 0 0 0 0,1 0 0 0 0,-1-1 0 0 0,0 0 0 0 0,7 1-48 0 0,-10-2-38 0 0,1 0 0 0 0,-1 0 0 0 0,1-1-1 0 0,-1 1 1 0 0,1-1 0 0 0,-1 1 0 0 0,0-1 0 0 0,1-1-1 0 0,-1 1 1 0 0,0 0 0 0 0,0-1 0 0 0,0 1-1 0 0,0-1 1 0 0,0 0 0 0 0,0 0 0 0 0,0 0-1 0 0,0-1 1 0 0,-1 1 0 0 0,1 0 0 0 0,1-3 38 0 0,16-19-5686 0 0,-11 12 89 0 0</inkml:trace>
  <inkml:trace contextRef="#ctx0" brushRef="#br0" timeOffset="1000.954">1234 391 11104 0 0,'-2'-1'119'0'0,"0"1"-1"0"0,0-1 1 0 0,0 1 0 0 0,0 0 0 0 0,0 0 0 0 0,-1 0 0 0 0,1 0 0 0 0,0 0 0 0 0,0 0 0 0 0,0 0-1 0 0,0 1 1 0 0,0-1 0 0 0,0 1 0 0 0,0-1 0 0 0,0 1 0 0 0,0 0 0 0 0,0 0 0 0 0,1 0 0 0 0,-1 0 0 0 0,0 0-1 0 0,0 0 1 0 0,1 1 0 0 0,-1-1 0 0 0,1 1 0 0 0,-1-1 0 0 0,1 1 0 0 0,0-1 0 0 0,-1 1 0 0 0,1 0-119 0 0,-7 3 186 0 0,1 1 0 0 0,-1-1 1 0 0,1 2-1 0 0,0-1 1 0 0,1 1-1 0 0,0 0 1 0 0,0 0-1 0 0,0 0 1 0 0,1 1-1 0 0,0 0 1 0 0,1 0-1 0 0,-1 0 0 0 0,1 1 1 0 0,1 0-1 0 0,0-1 1 0 0,0 1-1 0 0,1 0 1 0 0,0 1-1 0 0,1-1 1 0 0,0 0-1 0 0,0 0 1 0 0,1 1-1 0 0,0-1 0 0 0,0 0 1 0 0,1 1-1 0 0,1 3-186 0 0,0-8 25 0 0,1 0-1 0 0,-1 0 0 0 0,1 0 0 0 0,0 0 0 0 0,1 0 1 0 0,-1-1-1 0 0,1 1 0 0 0,0-1 0 0 0,0 0 0 0 0,0 0 1 0 0,0-1-1 0 0,1 1 0 0 0,2 1-24 0 0,4 0 40 0 0,1-1 0 0 0,0 0 0 0 0,-1-1 1 0 0,2 0-1 0 0,-1-1 0 0 0,0 0 0 0 0,0-1 0 0 0,1 0 0 0 0,-1-1 0 0 0,1 0 0 0 0,9-2-40 0 0,-12 1-247 0 0,-1-1 0 0 0,0 1 0 0 0,0-1-1 0 0,0-1 1 0 0,0 0 0 0 0,0 0 0 0 0,-1-1-1 0 0,1 0 1 0 0,7-5 247 0 0,0-2-1139 0 0</inkml:trace>
  <inkml:trace contextRef="#ctx0" brushRef="#br0" timeOffset="1365.861">1590 339 13016 0 0,'0'0'297'0'0,"-3"9"392"0"0,-3 83-105 0 0,5 80 2335 0 0,4-89-777 0 0,-2 10-354 0 0,1-106-2072 0 0,0 1 0 0 0,0 0-1 0 0,2-1 1 0 0,-1 1 0 0 0,2 1 0 0 0,-1-1-1 0 0,2 1 1 0 0,-1 0 0 0 0,2 0-1 0 0,-1 0 1 0 0,1 1 0 0 0,1 0-1 0 0,5-5 285 0 0,-4 6-262 0 0,-8 7 244 0 0,0 1 0 0 0,0-1 1 0 0,0 1-1 0 0,0 0 1 0 0,0-1-1 0 0,0 1 1 0 0,0 0-1 0 0,1 0 1 0 0,-1 0-1 0 0,0 0 0 0 0,1 0 1 0 0,-1 0-1 0 0,1 0 1 0 0,-1 0-1 0 0,1 0 1 0 0,-1 1-1 0 0,1-1 0 0 0,-1 1 1 0 0,1-1-1 0 0,0 1 1 0 0,-1 0-1 0 0,1-1 1 0 0,0 1-1 0 0,0 0 1 0 0,-1 0-1 0 0,1 0 0 0 0,0 1 1 0 0,-1-1-1 0 0,1 0 1 0 0,0 1-1 0 0,-1-1 1 0 0,1 0-1 0 0,0 1 1 0 0,0 0 16 0 0,7 7 251 0 0,-1 1 0 0 0,0-1-1 0 0,-1 2 1 0 0,0-1-1 0 0,0 1 1 0 0,-1 0 0 0 0,5 10-250 0 0,36 49 1134 0 0,-45-67-1083 0 0,2 4 48 0 0,2 0 0 0 0,-1-1 0 0 0,0 1 0 0 0,1-1 0 0 0,0 0 0 0 0,1 0 0 0 0,-1-1 0 0 0,1 0 0 0 0,0 0 0 0 0,0-1-1 0 0,0 0 1 0 0,4 2-99 0 0,15-14-463 0 0,-18 0-5273 0 0,-2 1-632 0 0</inkml:trace>
  <inkml:trace contextRef="#ctx0" brushRef="#br0" timeOffset="1978.056">2236 460 8000 0 0,'7'0'457'0'0,"26"-3"-604"0"0,-18 1 1278 0 0,1 1 3561 0 0,-30 13-3169 0 0,1-5-1102 0 0,-17 9 27 0 0,1 1 0 0 0,1 1 1 0 0,0 2-1 0 0,2 1 0 0 0,-6 6-448 0 0,-4 21 196 0 0,36-47-188 0 0,0 0 1 0 0,0 0-1 0 0,0 0 0 0 0,0 0 1 0 0,0 0-1 0 0,0 0 0 0 0,0 0 0 0 0,0 0 1 0 0,0 0-1 0 0,0 0 0 0 0,1 0 1 0 0,-1 0-1 0 0,0 0 0 0 0,1 0 1 0 0,-1-1-1 0 0,1 1 0 0 0,-1 0 0 0 0,1 0 1 0 0,-1 0-1 0 0,1 0 0 0 0,0-1 1 0 0,0 1-1 0 0,-1 0 0 0 0,1-1 1 0 0,0 1-1 0 0,0 0 0 0 0,-1-1 0 0 0,1 1 1 0 0,0-1-1 0 0,0 0 0 0 0,0 1 1 0 0,0-1-1 0 0,0 0 0 0 0,0 1 0 0 0,0-1 1 0 0,0 0-1 0 0,0 0 0 0 0,0 0 1 0 0,0 0-1 0 0,0 0 0 0 0,0 0 1 0 0,0 0-1 0 0,0 0 0 0 0,0 0 0 0 0,0 0 1 0 0,0 0-1 0 0,0-1 0 0 0,0 1 1 0 0,0 0-1 0 0,-1-1 0 0 0,1 1 1 0 0,0-1-1 0 0,0 1 0 0 0,0-1-8 0 0,170-128-1091 0 0,-168 128 1071 0 0,0-1 0 0 0,0 0 0 0 0,0 1 0 0 0,0 0 0 0 0,0 0 0 0 0,0 0 0 0 0,0 0 0 0 0,0 0 0 0 0,0 0 0 0 0,1 1 0 0 0,-1-1 0 0 0,0 1 0 0 0,1 0 0 0 0,-1 0 0 0 0,0 1 0 0 0,0-1 0 0 0,1 1 0 0 0,-1-1 0 0 0,0 1 0 0 0,0 0 0 0 0,0 0 0 0 0,0 0 0 0 0,0 1 0 0 0,0-1 0 0 0,0 1 0 0 0,0-1 0 0 0,0 1 0 0 0,-1 0 0 0 0,1 0 0 0 0,-1 1 0 0 0,1-1 0 0 0,-1 0 0 0 0,0 1 0 0 0,0-1 0 0 0,0 1 0 0 0,0 0 0 0 0,-1 0 0 0 0,1-1 0 0 0,-1 1 0 0 0,1 1 20 0 0,18 80 127 0 0,-7-19 1138 0 0,-10-77-1042 0 0,0 1 0 0 0,1 0 0 0 0,0 0 0 0 0,1 0-1 0 0,0 1 1 0 0,1-1 0 0 0,0 1 0 0 0,0 1 0 0 0,1-1-1 0 0,5-4-222 0 0,-9 9-34 0 0,0 1-1 0 0,0 0 1 0 0,1 0-1 0 0,0 0 1 0 0,0 0-1 0 0,0 1 1 0 0,0-1-1 0 0,0 1 1 0 0,1 0-1 0 0,-1 0 1 0 0,1 1-1 0 0,0-1 1 0 0,0 1-1 0 0,0 0 1 0 0,0 0-1 0 0,0 1 1 0 0,1 0-1 0 0,-1-1 1 0 0,0 2-1 0 0,1-1 1 0 0,-1 1-1 0 0,0 0 1 0 0,1 0-1 0 0,-1 0 1 0 0,1 1-1 0 0,2 0 35 0 0,24 46-163 0 0,23 104-95 0 0,-46-140-992 0 0,-8-10 518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7:1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9 196 12408 0 0,'-3'-7'945'0'0,"-3"-3"-525"0"0,26 9 77 0 0,102 28 1501 0 0,84 1-1341 0 0,22-32-149 0 0,-142 3-419 0 0,20 1-361 0 0,-69-2-1363 0 0,-22 2-2796 0 0,-8 1-393 0 0</inkml:trace>
  <inkml:trace contextRef="#ctx0" brushRef="#br0" timeOffset="321.96">16 415 10512 0 0,'0'0'233'0'0,"0"0"39"0"0,0 0 16 0 0,0 0-32 0 0,7 0-143 0 0,129 5 2683 0 0,32-10-965 0 0,112-9-1121 0 0,-180 11-672 0 0,-57-1-4905 0 0,-24 1-363 0 0</inkml:trace>
  <inkml:trace contextRef="#ctx0" brushRef="#br0" timeOffset="681.653">572 4 12808 0 0,'0'0'374'0'0,"-1"0"0"0"0,-1-3-220 0 0,1 3-32 0 0,1 0 7 0 0,34 0 168 0 0,42 23 477 0 0,28 17-78 0 0,-33-6-499 0 0,48 24-354 0 0,-110-52 185 0 0,-1 0 0 0 0,0 1 0 0 0,-1 0 0 0 0,0 1 0 0 0,0-1 0 0 0,0 1 0 0 0,-1 1 0 0 0,0-1 0 0 0,-1 1 0 0 0,3 5-28 0 0,-7-8 69 0 0,0 0 0 0 0,-1 0 0 0 0,1 0 0 0 0,-1 1 0 0 0,0-1 0 0 0,-1 0 0 0 0,0 0 0 0 0,0 1 0 0 0,0-1 0 0 0,0 0 0 0 0,-1 0 0 0 0,0 0 0 0 0,0-1 0 0 0,-1 1 0 0 0,0 0 0 0 0,0-1 0 0 0,0 0 0 0 0,-1 1 0 0 0,-2 1-69 0 0,-4 6 142 0 0,0-1 0 0 0,-2-1 0 0 0,1 1 0 0 0,-1-2-1 0 0,-1 0 1 0 0,-7 4-142 0 0,2-1 133 0 0,-168 108 531 0 0,128-88-376 0 0,11 1-2390 0 0,41-29-4115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5:2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4 167 9072 0 0,'0'0'200'0'0,"0"0"33"0"0,0-8 192 0 0,0 6-369 0 0,0-1-34 0 0,0-2 10 0 0,0-1 62 0 0,0 0 54 0 0,0 0 48 0 0,0-1 93 0 0,-1 0 48 0 0,1-2 114 0 0,-1-5 282 0 0,1 1 0 0 0,-1 5-273 0 0,1 1-110 0 0,0-1-42 0 0,0 3-92 0 0,0-1-43 0 0,0 0-50 0 0,0 1-57 0 0,0 1 235 0 0,0 0-73 0 0,1 1-59 0 0,-1 0-47 0 0,1 0-13 0 0,-1-4 90 0 0,-2 2 1 0 0,2 4 57 0 0,0-2 213 0 0,0 1-88 0 0,0 1-80 0 0,0 1-70 0 0,1 1-63 0 0,-1 0-53 0 0,1 1-44 0 0,-1 0-37 0 0,1 2-31 0 0,1 6-60 0 0,-1-8 83 0 0,-1 0 45 0 0,5 21 41 0 0,-1 0-22 0 0,-3-7-65 0 0,-1 24 66 0 0,-2-1 67 0 0,1 1 79 0 0,1-1 95 0 0,0-20-33 0 0,1 0-65 0 0,1 0-54 0 0,0 0-42 0 0,0 10 20 0 0,0 15 31 0 0,1-14 5 0 0,0 0-59 0 0,-3-27-125 0 0,0 2-4 0 0,4 5 68 0 0,-2-5-32 0 0,-2-4-36 0 0,0 0 0 0 0,1 1 0 0 0,-1-1 0 0 0,1 0 0 0 0,0 0 0 0 0,-1 0-1 0 0,1 1 1 0 0,0-1 0 0 0,0 0 0 0 0,-1 0 0 0 0,1 0 0 0 0,0 0 0 0 0,0 0 0 0 0,0-1 0 0 0,1 1-7 0 0,6 2 13 0 0,-3-3-120 0 0,-1 0-1 0 0,1 0 1 0 0,-1 0-1 0 0,0 0 1 0 0,1-1 0 0 0,-1 0-1 0 0,0 1 1 0 0,0-2 107 0 0,3 0-184 0 0,-1 0-33 0 0,1-1-43 0 0,-1 0-50 0 0,2-1-162 0 0,0 0-108 0 0,-4 2 244 0 0,-1-1-33 0 0,1 1-35 0 0,-1-1-38 0 0,1 0-40 0 0,-1 1-40 0 0,0-1-45 0 0,0 0-44 0 0,0 1-49 0 0,0-1-49 0 0,0 0-52 0 0,0 0-53 0 0,2-4-1127 0 0,3-3-1070 0 0</inkml:trace>
  <inkml:trace contextRef="#ctx0" brushRef="#br0" timeOffset="263.242">262 255 11024 0 0,'0'0'248'0'0,"0"0"34"0"0,0 0-26 0 0,-1 1-109 0 0,1-1-81 0 0,-3 3-18 0 0,2-1 14 0 0,0 1 21 0 0,0-2-82 0 0,1 0 0 0 0,0-1 1 0 0,0 1-1 0 0,-1 0 0 0 0,1-1 1 0 0,0 1-1 0 0,-1 0 0 0 0,1-1 1 0 0,-1 1-1 0 0,1-1 0 0 0,-1 1 1 0 0,1 0-1 0 0,-1-1 0 0 0,0 1 1 0 0,1-1-1 0 0,-1 0 0 0 0,1 1 1 0 0,-2-1-2 0 0,-3 6 52 0 0,0 0 99 0 0,0 0 87 0 0,1 1 77 0 0,0 2 149 0 0,1 0 77 0 0,0 2 183 0 0,0 6 449 0 0,3 1 8 0 0,1-6-443 0 0,1-3-179 0 0,0 1-71 0 0,0-2-150 0 0,0 0-73 0 0,1-1-83 0 0,1 0-96 0 0,-3-3 24 0 0,11 22 735 0 0,-6-9-517 0 0,-6-15-305 0 0,1 2 39 0 0,1-2-36 0 0,1 1-56 0 0,5 6-76 0 0,-8-8 264 0 0,0-1-65 0 0,0 0-67 0 0,0 0-56 0 0,1 1-56 0 0,-1-1-56 0 0,0 1-58 0 0,1-1-57 0 0,-1 1-57 0 0,1-1-57 0 0,-1 1-59 0 0,1-1-57 0 0,-1 1-58 0 0,1-1-59 0 0,-1 0-58 0 0,1 1-59 0 0,-1-1-59 0 0,1 0-59 0 0,0 1-383 0 0,0-1-34 0 0,2 0-2628 0 0</inkml:trace>
  <inkml:trace contextRef="#ctx0" brushRef="#br0" timeOffset="580.839">294 69 14752 0 0,'0'0'432'0'0,"0"0"-155"0"0,0 0-128 0 0,0 0-320 0 0,0 0 75 0 0,0 0 64 0 0,1-1 54 0 0,-1 1 137 0 0,1-2 419 0 0,-1 2-458 0 0,0-1-78 0 0,0 1-65 0 0,1 0-44 0 0,-1-1-50 0 0,0 1-54 0 0,0 0-82 0 0,1 0-78 0 0,-1 0-86 0 0,0-1-92 0 0,0 1-101 0 0,0 0-108 0 0,1 0-116 0 0,-1 0-122 0 0,2 2-1083 0 0,1-1-748 0 0</inkml:trace>
  <inkml:trace contextRef="#ctx0" brushRef="#br0" timeOffset="1022.903">402 296 11312 0 0,'0'0'256'0'0,"0"0"16"0"0,0 2-94 0 0,0 1-56 0 0,0 4 70 0 0,0-5-79 0 0,1 4-222 0 0,-1 0 110 0 0,1 0 98 0 0,-2 0 83 0 0,1 3 186 0 0,-1-1 99 0 0,-5 19 1286 0 0,5-21-1419 0 0,-1-1-43 0 0,1 2-28 0 0,-1 0 103 0 0,1-2-174 0 0,0-1-38 0 0,-1-1 63 0 0,1-17 31 0 0,2 2-259 0 0,1-1-100 0 0,3-7-159 0 0,6-10-281 0 0,-4 21 343 0 0,0-2-118 0 0,3-3 33 0 0,2 2 110 0 0,0 6 94 0 0,-10 6 83 0 0,-1 0 0 0 0,1 0 1 0 0,0-1-1 0 0,-1 1 0 0 0,1 0 0 0 0,-1 1 0 0 0,1-1 0 0 0,0 0 0 0 0,-1 0 0 0 0,1 1 1 0 0,-1-1-1 0 0,1 1 0 0 0,0-1 6 0 0,6 4 231 0 0,0 2-60 0 0,0 2-30 0 0,7 13 131 0 0,-12-14-144 0 0,2 6 63 0 0,0-1-35 0 0,6 26 224 0 0,-6-23-237 0 0,4 10 226 0 0,-4-11-145 0 0,-1-5-71 0 0,6 2-25 0 0,5 8 23 0 0,-11-13-84 0 0,12 1 13 0 0,-9-4-8 0 0,-3-3 19 0 0,1-1-36 0 0,7-5 17 0 0,-10 5-45 0 0,20-12 100 0 0,-2-1-60 0 0,-14 10-60 0 0,-1-1 0 0 0,0 1 0 0 0,0-1 1 0 0,0-1-1 0 0,-1 1 0 0 0,0-1 1 0 0,0 0-1 0 0,0 0 0 0 0,0-1-7 0 0,5-10 54 0 0,5-10-42 0 0,-2 0-91 0 0,-4-1-91 0 0,-5-3-90 0 0,-7 15 133 0 0,4 16 126 0 0,0 0 1 0 0,-1-1 0 0 0,1 1-1 0 0,0-1 1 0 0,-1 1-1 0 0,1-1 1 0 0,-1 1-1 0 0,1 0 1 0 0,0-1 0 0 0,-1 1-1 0 0,1 0 1 0 0,-1-1-1 0 0,1 1 1 0 0,-1 0 0 0 0,1 0-1 0 0,-1-1 1 0 0,1 1-1 0 0,-1 0 1 0 0,0 0-1 0 0,1 0 1 0 0,-1 0 0 0 0,1 0-1 0 0,-1 0 1 0 0,1 0-1 0 0,-1 0 1 0 0,1 0-1 0 0,-1 0 1 0 0,0 0 0 0 0,1 0-1 0 0,-1 0 1 0 0,1 0-1 0 0,-1 1 1 0 0,1-1 0 0 0,-1 0-1 0 0,1 0 1 0 0,-1 0-1 0 0,1 1 1 0 0,-1-1-1 0 0,1 1 1 0 0,-6 2 1 0 0,0 1-1 0 0,0 0 0 0 0,1 0 0 0 0,-1 1 0 0 0,1-1 0 0 0,1 1 0 0 0,-1 0 1 0 0,1 1-1 0 0,-1-1 0 0 0,2 1 0 0 0,-3 2 0 0 0,1 1 7 0 0,1-1 0 0 0,0 1 1 0 0,-2 5-8 0 0,3-6 14 0 0,1 0 0 0 0,0 0 0 0 0,0 0 0 0 0,1 1-14 0 0,0 9-29 0 0,2 0 39 0 0,3-2 39 0 0,2 0 40 0 0,3-2 39 0 0,3-3 38 0 0,3-3 40 0 0,3-2 38 0 0,-3-5 89 0 0,-1 1 0 0 0,1-2-1 0 0,7 0-332 0 0,0-1 292 0 0,0 0-49 0 0,3-1-47 0 0,-2 0-7 0 0,-1-1-46 0 0,22-6 35 0 0,1 0-104 0 0,-32 7-107 0 0,19-3 94 0 0,-22 4-79 0 0,0 0-52 0 0,-3 0-22 0 0,0 0-43 0 0,0 1-50 0 0,0-1-56 0 0,14-1-579 0 0,-3-4-47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7:26:39.916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549 791 8752 0 0,'0'0'197'0'0,"-9"-11"518"0"0,6 9-662 0 0,2 1 215 0 0,1 1 60 0 0,0 0 7 0 0,0 0 37 0 0,0 0 152 0 0,0 0 69 0 0,0 0 14 0 0,0 0-23 0 0,0 0-100 0 0,23-11 1141 0 0,65 10-151 0 0,90-4-903 0 0,47 10-1138 0 0,-181 1-540 0 0,-20-3 539 0 0</inkml:trace>
  <inkml:trace contextRef="#ctx0" brushRef="#br0" timeOffset="18784.636">540 2230 15088 0 0,'0'-2'110'0'0,"0"0"1"0"0,0-1 0 0 0,0 1 0 0 0,0 0 0 0 0,1 0 0 0 0,-1-1 0 0 0,1 1 0 0 0,0 0 0 0 0,0 0-1 0 0,0 0 1 0 0,0 0 0 0 0,0 0 0 0 0,0 0 0 0 0,0 0 0 0 0,0 0 0 0 0,1 0 0 0 0,-1 0 0 0 0,1 1-1 0 0,0-1 1 0 0,-1 0 0 0 0,1 1 0 0 0,0 0 0 0 0,0-1 0 0 0,0 1 0 0 0,0 0 0 0 0,0 0 0 0 0,0 0 0 0 0,0 0-1 0 0,0 0 1 0 0,1 1 0 0 0,-1-1 0 0 0,0 1 0 0 0,2-1-111 0 0,0-1 306 0 0,87-25 2216 0 0,-8 17-1794 0 0,27 7-464 0 0,127 15-1954 0 0,-209-11-3427 0 0,-1-3-1659 0 0</inkml:trace>
  <inkml:trace contextRef="#ctx0" brushRef="#br0" timeOffset="15373.975">1632 671 6536 0 0,'0'0'190'0'0,"0"-6"28"0"0,-7-23 2140 0 0,-5 9 1452 0 0,11 20-3222 0 0,1 0-119 0 0,0 0-56 0 0,0 0-11 0 0,0 0-37 0 0,0 0-146 0 0,-9 19 509 0 0,5 0-391 0 0,1 0 0 0 0,1 0 0 0 0,0 0 0 0 0,2 1 0 0 0,0-1 0 0 0,2 10-337 0 0,7 26 359 0 0,-8-48-359 0 0,1-1 1 0 0,-1 0-1 0 0,1 0 1 0 0,1 0-1 0 0,-1 0 1 0 0,1 0-1 0 0,0 0 1 0 0,0-1-1 0 0,1 1 1 0 0,-1-1-1 0 0,1 0 1 0 0,0 0-1 0 0,5 3 0 0 0,-3-8-2871 0 0,-1-3-2917 0 0</inkml:trace>
  <inkml:trace contextRef="#ctx0" brushRef="#br0" timeOffset="15693.039">1706 397 13184 0 0,'0'-51'1436'0'0,"-3"23"-927"0"0,3 27-238 0 0,3-10 1039 0 0,4 25-1389 0 0,6 15-2127 0 0,-10-18 1021 0 0</inkml:trace>
  <inkml:trace contextRef="#ctx0" brushRef="#br0" timeOffset="15924.267">1862 634 10568 0 0,'0'0'233'0'0,"-1"18"683"0"0,-2 54 1925 0 0,12-43-725 0 0,-8-28-2059 0 0,-1 0 1 0 0,0 0-1 0 0,1 0 0 0 0,-1 0 1 0 0,0 0-1 0 0,1 0 0 0 0,0 0 1 0 0,-1 0-1 0 0,1 0 0 0 0,-1 0 0 0 0,1 0 1 0 0,0 0-1 0 0,0 0 0 0 0,0-1 1 0 0,-1 1-1 0 0,1 0 0 0 0,0-1 1 0 0,0 1-1 0 0,0 0 0 0 0,0-1 0 0 0,0 1 1 0 0,0-1-1 0 0,0 1 0 0 0,0-1 1 0 0,0 0-1 0 0,1 0 0 0 0,-1 1 1 0 0,0-1-1 0 0,0 0 0 0 0,0 0 0 0 0,0 0 1 0 0,0 0-1 0 0,1 0 0 0 0,-1 0 1 0 0,0 0-1 0 0,0-1 0 0 0,0 1 1 0 0,0 0-1 0 0,0-1 0 0 0,1 1-57 0 0,3-4 27 0 0,-1-1 0 0 0,1 0 0 0 0,0 1-1 0 0,-1-1 1 0 0,0-1 0 0 0,0 1 0 0 0,-1 0 0 0 0,0-1-1 0 0,0 0 1 0 0,0 0 0 0 0,2-5-27 0 0,11-22-354 0 0,19-27-562 0 0,-34 59 828 0 0,-1 1 0 0 0,0 0 0 0 0,9 12-101 0 0,8 79 293 0 0,17 56 471 0 0,-7-96-301 0 0,-26-49-319 0 0,0 0-1 0 0,0-1 0 0 0,0 1 1 0 0,0-1-1 0 0,0 1 0 0 0,0-1 0 0 0,0 1 1 0 0,1-1-1 0 0,-1 0 0 0 0,0 0 1 0 0,1 0-1 0 0,-1 0 0 0 0,1 0 0 0 0,0 0 1 0 0,-1 0-1 0 0,1 0 0 0 0,0 0 0 0 0,-1-1 1 0 0,1 1-1 0 0,0-1 0 0 0,0 1 1 0 0,-1-1-1 0 0,1 0 0 0 0,0 0 0 0 0,0 0 1 0 0,0 0-1 0 0,0 0 0 0 0,0 0 1 0 0,-1 0-1 0 0,1-1 0 0 0,0 1 46 0 0,8-3-898 0 0</inkml:trace>
  <inkml:trace contextRef="#ctx0" brushRef="#br0" timeOffset="16148.192">2307 360 14768 0 0,'0'1'49'0'0,"0"-1"0"0"0,-1 0 0 0 0,1 0 1 0 0,0 0-1 0 0,0 0 0 0 0,-1 1 1 0 0,1-1-1 0 0,0 0 0 0 0,0 0 1 0 0,-1 0-1 0 0,1 0 0 0 0,0 0 1 0 0,0 0-1 0 0,-1 0 0 0 0,1 0 1 0 0,0 0-1 0 0,-1 0 0 0 0,1 0 0 0 0,0 0 1 0 0,-1 0-1 0 0,1 0 0 0 0,0 0 1 0 0,0 0-1 0 0,-1 0 0 0 0,1 0 1 0 0,0 0-1 0 0,-1 0 0 0 0,1 0 1 0 0,0-1-1 0 0,0 1 0 0 0,-1 0 1 0 0,1 0-1 0 0,0 0 0 0 0,0 0 1 0 0,-1-1-1 0 0,1 1-49 0 0,-6 35-71 0 0,4-16 433 0 0,0 0 1 0 0,2-1 0 0 0,0 1 0 0 0,1 0 0 0 0,1 0-1 0 0,1 0 1 0 0,0-1 0 0 0,2 1 0 0 0,5 14-363 0 0,45 139 729 0 0,-30-84-1165 0 0,-25-73-2184 0 0,-3-10 1314 0 0</inkml:trace>
  <inkml:trace contextRef="#ctx0" brushRef="#br0" timeOffset="16865.618">2243 667 11616 0 0,'0'0'340'0'0,"0"0"-6"0"0,13 0-200 0 0,36 0 282 0 0,27 0 48 0 0,22 4 376 0 0,-68-3-563 0 0,-1 0 0 0 0,1-2 0 0 0,-1-2 0 0 0,22-4-277 0 0,-16 3 84 0 0,-15 0-117 0 0,-1-1 0 0 0,1-1 1 0 0,-1 0-1 0 0,0-2 1 0 0,15-7 32 0 0,-30 13-51 0 0,-1 1 1 0 0,0 0-1 0 0,1-1 1 0 0,-1 0-1 0 0,0 1 1 0 0,0-1-1 0 0,0-1 1 0 0,0 1-1 0 0,0 0 1 0 0,-1-1-1 0 0,1 1 0 0 0,-1-1 1 0 0,1 0-1 0 0,-1 0 1 0 0,0 0-1 0 0,0 0 1 0 0,-1 0-1 0 0,1 0 1 0 0,0 0-1 0 0,-1-1 1 0 0,0 1-1 0 0,0-1 1 0 0,0 1-1 0 0,0-1 0 0 0,-1 1 1 0 0,1-1-1 0 0,-1 1 1 0 0,0-1-1 0 0,0 0 1 0 0,0 1-1 0 0,-1-3 51 0 0,-2 3 36 0 0,-1 1 0 0 0,0-1 0 0 0,1 1 0 0 0,-1 0 0 0 0,0 0 0 0 0,-1 1 0 0 0,1-1 0 0 0,0 1 0 0 0,0 0 0 0 0,-1 0 0 0 0,1 0 0 0 0,0 1 0 0 0,-1-1 0 0 0,1 1 0 0 0,-1 0 0 0 0,1 1 0 0 0,-1-1-1 0 0,1 1 1 0 0,0-1 0 0 0,-1 1 0 0 0,1 1 0 0 0,0-1 0 0 0,0 1 0 0 0,0-1 0 0 0,0 1 0 0 0,0 0 0 0 0,0 1 0 0 0,0-1 0 0 0,1 1 0 0 0,-1-1 0 0 0,-1 2-36 0 0,-3 1 124 0 0,1 0 1 0 0,-1 0-1 0 0,1 1 1 0 0,-1 0-1 0 0,2 0 1 0 0,-1 1-1 0 0,1 0 0 0 0,0 0 1 0 0,0 0-1 0 0,1 1 1 0 0,0 0-1 0 0,0 0 1 0 0,1 0-1 0 0,0 1 0 0 0,0-1 1 0 0,1 1-1 0 0,0 0 1 0 0,1 0-1 0 0,0 0 1 0 0,0 0-1 0 0,1 5-124 0 0,13 51 643 0 0,-11-63-625 0 0,0-1-1 0 0,0 1 1 0 0,-1 0-1 0 0,1-1 1 0 0,0 1 0 0 0,0-1-1 0 0,1 1 1 0 0,-1-1-1 0 0,0 1 1 0 0,0-1 0 0 0,1 0-1 0 0,-1 0 1 0 0,0 0-1 0 0,1 1 1 0 0,0-1 0 0 0,-1-1-1 0 0,1 1 1 0 0,-1 0-1 0 0,1 0 1 0 0,0-1 0 0 0,0 1-1 0 0,-1 0 1 0 0,1-1-1 0 0,0 0 1 0 0,0 1 0 0 0,0-1-1 0 0,0 0 1 0 0,-1 0-1 0 0,1 0 1 0 0,0 0 0 0 0,0-1-1 0 0,0 1 1 0 0,0 0-1 0 0,0-1-17 0 0,49-16 216 0 0,10-25-154 0 0,-12 9-249 0 0,50-18-317 0 0,-98 51 502 0 0,-1-1-3 0 0,1 1 0 0 0,0-1 0 0 0,0 1 0 0 0,-1-1 0 0 0,1 1 1 0 0,0 0-1 0 0,0-1 0 0 0,0 1 0 0 0,-1 0 0 0 0,1 0 0 0 0,0 0 1 0 0,0 0-1 0 0,0 0 0 0 0,0 0 0 0 0,0 0 0 0 0,-1 0 0 0 0,1 0 1 0 0,0 0-1 0 0,0 0 0 0 0,0 0 0 0 0,0 0 0 0 0,-1 1 0 0 0,1-1 1 0 0,0 0-1 0 0,0 1 0 0 0,0-1 0 0 0,-1 1 0 0 0,1-1 0 0 0,0 1 1 0 0,-1-1-1 0 0,1 1 0 0 0,0-1 0 0 0,-1 1 0 0 0,1 0 0 0 0,-1-1 1 0 0,1 1-1 0 0,-1 0 0 0 0,1-1 0 0 0,-1 1 0 0 0,1 0 0 0 0,-1 0 1 0 0,0-1-1 0 0,1 1 0 0 0,-1 0 0 0 0,0 0 0 0 0,0 0 0 0 0,0 0 1 0 0,1 0-1 0 0,-1-1 0 0 0,0 1 0 0 0,0 0 0 0 0,0 0 0 0 0,-1 0 5 0 0,19 126 476 0 0,-9-98-70 0 0,-9-28-296 0 0,6 0 418 0 0,17-54-194 0 0,-11 29-462 0 0,-7 13-5 0 0,0 1 0 0 0,1-1 0 0 0,0 1 0 0 0,1 0 0 0 0,0 0 0 0 0,1 1 0 0 0,0 0 0 0 0,2-2 133 0 0,26-12-194 0 0,-17 35 134 0 0,26 57 524 0 0,-17-36-290 0 0,-27-31-169 0 0,0-1 0 0 0,1 1 0 0 0,0-1 0 0 0,-1 0 1 0 0,1 1-1 0 0,0-1 0 0 0,-1 0 0 0 0,1 0 0 0 0,0 0 0 0 0,0 0 1 0 0,0-1-1 0 0,0 1 0 0 0,0-1 0 0 0,0 1 0 0 0,0-1 0 0 0,0 1 1 0 0,0-1-1 0 0,0 0 0 0 0,0 0 0 0 0,1 0 0 0 0,-1 0 0 0 0,0 0 1 0 0,0-1-1 0 0,0 1-5 0 0,11-3-301 0 0,3-4-4975 0 0,-6-1-532 0 0</inkml:trace>
  <inkml:trace contextRef="#ctx0" brushRef="#br0" timeOffset="17161.803">3538 403 13072 0 0,'0'1'23'0'0,"0"-1"1"0"0,0 1-1 0 0,0-1 1 0 0,0 0-1 0 0,0 1 0 0 0,0-1 1 0 0,0 1-1 0 0,0-1 1 0 0,-1 1-1 0 0,1-1 1 0 0,0 0-1 0 0,0 1 1 0 0,-1-1-1 0 0,1 0 1 0 0,0 1-1 0 0,0-1 1 0 0,-1 0-1 0 0,1 1 1 0 0,0-1-1 0 0,-1 0 1 0 0,1 0-1 0 0,0 1 1 0 0,-1-1-1 0 0,1 0 0 0 0,0 0 1 0 0,-1 1-1 0 0,1-1 1 0 0,-1 0-1 0 0,1 0 1 0 0,-1 0-1 0 0,1 0 1 0 0,0 0-1 0 0,-1 0 1 0 0,1 0-1 0 0,-1 0 1 0 0,1 0-1 0 0,-1 0 1 0 0,1 0-1 0 0,0 0 1 0 0,-1 0-1 0 0,1 0 1 0 0,-1 0-1 0 0,1 0 0 0 0,-1-1 1 0 0,1 1-1 0 0,0 0 1 0 0,-1 0-1 0 0,1 0 1 0 0,0-1-1 0 0,-1 1 1 0 0,1 0-1 0 0,0 0 1 0 0,-1-1-1 0 0,1 1 1 0 0,0 0-1 0 0,-1-1 1 0 0,1 1-1 0 0,0 0 1 0 0,0-1-1 0 0,-1 1 1 0 0,1-1-24 0 0,-1 6 73 0 0,-1 0 0 0 0,1 0 1 0 0,0 0-1 0 0,0 0 1 0 0,1 0-1 0 0,-1 0 1 0 0,1 0-1 0 0,0 1 0 0 0,1-1 1 0 0,-1 0-1 0 0,1 0 1 0 0,0 0-1 0 0,0 1-73 0 0,4 4 186 0 0,-1 0-1 0 0,1 0 1 0 0,1 0 0 0 0,0-1-1 0 0,0 0 1 0 0,1 0-1 0 0,0-1 1 0 0,0 0 0 0 0,1 0-1 0 0,8 7-185 0 0,88 80 211 0 0,-76-52-42 0 0,-27-42-138 0 0,0 0 0 0 0,-1 1 0 0 0,1-1 0 0 0,0 1 0 0 0,-1-1 0 0 0,0 1 0 0 0,1-1 0 0 0,-1 1 0 0 0,0-1 0 0 0,0 1 0 0 0,0-1 0 0 0,0 1 0 0 0,0-1 0 0 0,0 1 0 0 0,0 0 0 0 0,-1-1 0 0 0,1 1 0 0 0,0-1 1 0 0,-1 1-1 0 0,1-1 0 0 0,-1 0 0 0 0,0 1 0 0 0,1-1 0 0 0,-1 0 0 0 0,0 1 0 0 0,0-1 0 0 0,0 0 0 0 0,0 0 0 0 0,0 1 0 0 0,0-1 0 0 0,0 0 0 0 0,-1 0 0 0 0,0 0-31 0 0,-45 29 833 0 0,-20-16-537 0 0,-4-12-603 0 0,25-16-2960 0 0,37 9-2694 0 0</inkml:trace>
  <inkml:trace contextRef="#ctx0" brushRef="#br0" timeOffset="17431.91">3775 481 12720 0 0,'0'0'373'0'0,"0"14"142"0"0,22 64 4332 0 0,4-18-2743 0 0,4-5-1778 0 0,1-6-177 0 0,-15-28-157 0 0,-8-12-444 0 0,-6-5-2423 0 0,-2-4-3576 0 0</inkml:trace>
  <inkml:trace contextRef="#ctx0" brushRef="#br0" timeOffset="17764.423">4104 248 13760 0 0,'9'-28'674'0'0,"20"-6"2841"0"0,-28 33-2849 0 0,-1 1 6 0 0,26 15 1815 0 0,-1 54-2171 0 0,-17-29-303 0 0,-2 0 1 0 0,-2 0-1 0 0,-2 1 0 0 0,-2 24-13 0 0,-3 71 0 0 0,2-55 0 0 0,2 26-297 0 0,-1-106-20 0 0,-7-8-3691 0 0,4 0-2465 0 0</inkml:trace>
  <inkml:trace contextRef="#ctx0" brushRef="#br0" timeOffset="18254.036">4137 522 11808 0 0,'0'0'266'0'0,"0"0"44"0"0,0 0 11 0 0,0 0-38 0 0,9 8 78 0 0,-1 0-34 0 0,0 0 1 0 0,0 0-1 0 0,1-1 0 0 0,-1-1 1 0 0,2 0-1 0 0,-1 0 1 0 0,1 0-1 0 0,0-1 0 0 0,0-1 1 0 0,0 0-1 0 0,1 0 0 0 0,-1-1 1 0 0,2 0-328 0 0,56 11 1125 0 0,0-12-650 0 0,12-30-281 0 0,-29-7-1004 0 0,-51 36 796 0 0,0-1 0 0 0,0 1 0 0 0,0-1 0 0 0,0 0 0 0 0,1 1 0 0 0,-1-1 1 0 0,0 1-1 0 0,0-1 0 0 0,0 1 0 0 0,0-1 0 0 0,0 1 0 0 0,1-1 0 0 0,-1 0 0 0 0,0 1 1 0 0,0-1-1 0 0,1 1 0 0 0,-1-1 0 0 0,0 0 0 0 0,1 1 0 0 0,-1-1 0 0 0,0 0 0 0 0,1 1 1 0 0,-1-1-1 0 0,0 0 0 0 0,1 0 0 0 0,-1 1 0 0 0,1-1 0 0 0,-1 0 0 0 0,0 0 0 0 0,1 0 1 0 0,-1 0-1 0 0,1 0 0 0 0,-1 1 0 0 0,1-1 0 0 0,-1 0 0 0 0,1 0 0 0 0,-1 0 0 0 0,1 0 1 0 0,-1 0-1 0 0,1 0 0 0 0,-1-1 0 0 0,0 1 0 0 0,1 0 0 0 0,-1 0 0 0 0,1 0 0 0 0,-1 0 0 0 0,1 0 1 0 0,-1-1-1 0 0,0 1 0 0 0,1 0 0 0 0,-1 0 0 0 0,1-1 0 0 0,-1 1 0 0 0,0 0 0 0 0,1-1 1 0 0,-1 1-1 0 0,0 0 0 0 0,1-1 0 0 0,-1 1 0 0 0,0 0 0 0 0,0-1 14 0 0,0 68 131 0 0,1-63-66 0 0,1 0 1 0 0,-1 1-1 0 0,1-1 1 0 0,0 0-1 0 0,0 0 1 0 0,0-1 0 0 0,0 1-1 0 0,1 0 1 0 0,0-1-1 0 0,-1 1 1 0 0,1-1-1 0 0,1 0 1 0 0,-1 0-1 0 0,0 0 1 0 0,1-1-1 0 0,-1 1 1 0 0,1-1-1 0 0,0 0 1 0 0,0 0-1 0 0,0 0-65 0 0,28 4 430 0 0,7-10-145 0 0,30-33-128 0 0,11-20-509 0 0,1 9-168 0 0,-80 47 515 0 0,0 0 0 0 0,-1 1 0 0 0,1-1 0 0 0,0 1 0 0 0,0-1-1 0 0,0 1 1 0 0,0-1 0 0 0,0 1 0 0 0,0 0 0 0 0,1 0 0 0 0,-1 0-1 0 0,0-1 1 0 0,0 1 0 0 0,0 0 0 0 0,0 0 0 0 0,0 0 0 0 0,0 0-1 0 0,0 1 1 0 0,0-1 0 0 0,0 0 0 0 0,0 0 0 0 0,0 1 0 0 0,0-1-1 0 0,0 1 1 0 0,0-1 0 0 0,0 1 0 0 0,0-1 0 0 0,0 1 0 0 0,0-1-1 0 0,0 1 1 0 0,0 0 0 0 0,0-1 0 0 0,-1 1 0 0 0,1 0 0 0 0,0 0-1 0 0,-1 0 1 0 0,1 0 0 0 0,0 0 0 0 0,-1 0 0 0 0,1-1 0 0 0,-1 1-1 0 0,0 0 1 0 0,1 1 0 0 0,-1-1 0 0 0,0 0 0 0 0,1 0 0 0 0,-1 0-1 0 0,0 0 1 0 0,0 0 0 0 0,0 0 0 0 0,0 0 0 0 0,0 0 0 0 0,0 0-1 0 0,0 1 6 0 0,-8 63 92 0 0,8-63-87 0 0,-8 37-12 0 0,-48 181 628 0 0,43-184-462 0 0,-1 0-1 0 0,-2-1 0 0 0,-2 0 0 0 0,-12 16-158 0 0,-28 20-5575 0 0,42-57-722 0 0</inkml:trace>
  <inkml:trace contextRef="#ctx0" brushRef="#br0" timeOffset="21929.067">5470 142 12304 0 0,'-1'-2'37'0'0,"-1"1"1"0"0,1-1-1 0 0,-1 1 1 0 0,1-1-1 0 0,0 0 1 0 0,0 1 0 0 0,0-1-1 0 0,0 0 1 0 0,0 0-1 0 0,0 0 1 0 0,0 0-1 0 0,0 0 1 0 0,1 0-1 0 0,-1 0 1 0 0,1 0-1 0 0,-1 0 1 0 0,1 0 0 0 0,0 0-1 0 0,0 0 1 0 0,0-1-1 0 0,0 1 1 0 0,0 0-1 0 0,1 0 1 0 0,-1-1-38 0 0,2-5 214 0 0,-2 6-119 0 0,0-1 0 0 0,1 1 1 0 0,-1 0-1 0 0,1-1 0 0 0,-1 1 0 0 0,1 0 0 0 0,0 0 1 0 0,0-1-1 0 0,0 1 0 0 0,0 0 0 0 0,0 0 0 0 0,1 0 1 0 0,-1 0-1 0 0,0 0 0 0 0,1 1 0 0 0,0-1 0 0 0,-1 0 1 0 0,1 1-1 0 0,0-1 0 0 0,0 1 0 0 0,0 0-95 0 0,46-25 1399 0 0,-7 12 746 0 0,-40 13-1849 0 0,35 27 573 0 0,-32-23-866 0 0,-1 1-1 0 0,0 0 1 0 0,0 0 0 0 0,0 0-1 0 0,-1 0 1 0 0,1 0-1 0 0,-1 1 1 0 0,0-1-1 0 0,0 1 1 0 0,-1 0-1 0 0,1-1 1 0 0,-1 1-1 0 0,0 0 1 0 0,0 0-1 0 0,-1 0 1 0 0,1 0 0 0 0,-1 0-1 0 0,0 0 1 0 0,-1 0-1 0 0,1 0 1 0 0,-1 1-3 0 0,-1 25 56 0 0,-2-1 1 0 0,0 1-1 0 0,-2-1 0 0 0,-2 0 1 0 0,0 0-1 0 0,-11 23-56 0 0,-27 45 328 0 0,36-72-238 0 0,-21 89 164 0 0,29-107-236 0 0,1 1-1 0 0,0-1 0 0 0,1 1 1 0 0,-1-1-1 0 0,2 1 1 0 0,-1 0-1 0 0,1-1 0 0 0,1 1 1 0 0,0-1-1 0 0,0 1 1 0 0,0-1-1 0 0,1 0 0 0 0,0 0 1 0 0,1 0-1 0 0,0 0 0 0 0,0-1 1 0 0,1 0-1 0 0,-1 1 1 0 0,2-1-1 0 0,-1-1 0 0 0,1 1 1 0 0,0-1-1 0 0,0 0 0 0 0,1-1 1 0 0,0 1-1 0 0,0-1 1 0 0,0-1-1 0 0,0 1 0 0 0,3 0-17 0 0,10 2 9 0 0,0-1 1 0 0,0-1-1 0 0,0-1 0 0 0,0-1 0 0 0,1-1 0 0 0,0 0 0 0 0,17-2-9 0 0,37 8-261 0 0,-76 6 157 0 0,-44 32-142 0 0,-19 29 265 0 0,55-57-51 0 0,1 0 0 0 0,1 0 0 0 0,0 1 0 0 0,2 0 0 0 0,0 0 0 0 0,1 0 0 0 0,1 1 0 0 0,-1 15 32 0 0,3-10-2 0 0,0 0 1 0 0,2 0-1 0 0,1 0 0 0 0,1-1 0 0 0,1 1 0 0 0,1 0 0 0 0,8 21 2 0 0,36 129-131 0 0,-44-154 151 0 0,0 0 0 0 0,-1-1 0 0 0,-1 1 0 0 0,-1 1 0 0 0,-1-1 0 0 0,-1 0 0 0 0,0 0 0 0 0,-2 0 0 0 0,-1 0 0 0 0,0 0 0 0 0,-2 0 0 0 0,-3 9-20 0 0,5-20 24 0 0,-1-1-1 0 0,-1 0 0 0 0,0-1 0 0 0,0 1 0 0 0,0-1 1 0 0,-1 0-1 0 0,-1 0 0 0 0,1-1 0 0 0,-1 1 0 0 0,-3 0-23 0 0,-45 52 320 0 0,48-54-295 0 0,0-1-1 0 0,-1 1 1 0 0,1-2-1 0 0,-1 1 0 0 0,0-1 1 0 0,0 0-1 0 0,-1-1 1 0 0,1 1-1 0 0,-1-2 0 0 0,-6 2-24 0 0,-26-11-6478 0 0,33-1-111 0 0</inkml:trace>
  <inkml:trace contextRef="#ctx0" brushRef="#br0" timeOffset="20070.72">1958 2210 7920 0 0,'0'0'174'0'0,"0"0"29"0"0,0 1 13 0 0,-5 25 87 0 0,4 12 4507 0 0,1-37-4160 0 0,0-1-30 0 0,0 0-4 0 0,0 0-18 0 0,0 0-71 0 0,0 0-30 0 0,0 0-8 0 0,33-28 1974 0 0,-5-15-1016 0 0,-18 17-1144 0 0,-2-1 0 0 0,-2 1-1 0 0,0-1 1 0 0,-1-1 0 0 0,-1-12-303 0 0,9-83 64 0 0,0 4-64 0 0,-4 65-140 0 0,-9 53 47 0 0,8 15-146 0 0,4 11 152 0 0,-1 1-1 0 0,-1 0 0 0 0,-1 0 0 0 0,3 22 88 0 0,-5-24-37 0 0,-2-7 44 0 0,1-1 0 0 0,1 0 0 0 0,0 0 0 0 0,1-1 0 0 0,0 0 0 0 0,5 5-7 0 0,-12-19 14 0 0,-1 0 1 0 0,1 0 0 0 0,0 0 0 0 0,0 0-1 0 0,0 0 1 0 0,0 0 0 0 0,0 0 0 0 0,0-1 0 0 0,0 1-1 0 0,0 0 1 0 0,0-1 0 0 0,0 1 0 0 0,0 0-1 0 0,1-1 1 0 0,-1 1 0 0 0,0-1 0 0 0,0 0-1 0 0,1 1 1 0 0,-1-1 0 0 0,0 0 0 0 0,1 0-1 0 0,-1 0 1 0 0,0 0 0 0 0,0 0 0 0 0,1 0-1 0 0,-1 0 1 0 0,0 0 0 0 0,1-1 0 0 0,-1 1-1 0 0,0 0 1 0 0,0-1 0 0 0,1 1 0 0 0,-1-1 0 0 0,0 1-1 0 0,0-1 1 0 0,0 0 0 0 0,0 1 0 0 0,0-1-1 0 0,0 0 1 0 0,0 0 0 0 0,0 0 0 0 0,0 0-1 0 0,0 0 1 0 0,0 0 0 0 0,-1 0 0 0 0,1 0-1 0 0,0 0 1 0 0,-1 0 0 0 0,1 0 0 0 0,-1-1-1 0 0,1 1 1 0 0,-1 0 0 0 0,1 0 0 0 0,-1-1 0 0 0,0 1-1 0 0,0 0-14 0 0,20-93 646 0 0,3-90-402 0 0,-18 159-238 0 0,0-1 1 0 0,2 1 0 0 0,1 0-1 0 0,1 1 1 0 0,1 0 0 0 0,10-16-7 0 0,17-1-1137 0 0,-35 40 966 0 0,-1 0 0 0 0,0 1-1 0 0,0 0 1 0 0,0-1-1 0 0,0 1 1 0 0,1 0 0 0 0,-1 0-1 0 0,0 0 1 0 0,0-1 0 0 0,1 1-1 0 0,-1 0 1 0 0,0 1 0 0 0,0-1-1 0 0,0 0 1 0 0,1 0-1 0 0,-1 0 1 0 0,0 1 0 0 0,0-1-1 0 0,0 1 1 0 0,1-1 0 0 0,-1 1-1 0 0,0-1 1 0 0,0 1 0 0 0,0 0-1 0 0,0-1 1 0 0,0 1-1 0 0,0 0 1 0 0,0 0 171 0 0,5 5-1563 0 0</inkml:trace>
  <inkml:trace contextRef="#ctx0" brushRef="#br0" timeOffset="20853.553">2559 1971 9328 0 0,'0'0'208'0'0,"0"0"33"0"0,-2 7 234 0 0,-15 220 6512 0 0,26-152-5308 0 0,-8-67-654 0 0,-11-45-657 0 0,4 25-397 0 0,0 0 0 0 0,1 0-1 0 0,1 0 1 0 0,0 0 0 0 0,1-1-1 0 0,0 0 1 0 0,1 0 0 0 0,0 0-1 0 0,1 0 1 0 0,0 0 0 0 0,1 0-1 0 0,1 0 1 0 0,0 0 0 0 0,1 0 29 0 0,-1 8-17 0 0,1 0 0 0 0,-1 0 1 0 0,1 1-1 0 0,0-1 0 0 0,1 1 1 0 0,-1-1-1 0 0,1 1 0 0 0,-1 0 0 0 0,1 0 1 0 0,0 0-1 0 0,1 0 0 0 0,-1 1 1 0 0,1-1-1 0 0,0 1 0 0 0,0 0 1 0 0,0 0-1 0 0,0 0 0 0 0,0 1 0 0 0,0-1 1 0 0,1 1-1 0 0,-1 0 0 0 0,1 0 1 0 0,0 1-1 0 0,0-1 0 0 0,0 1 1 0 0,-1 0-1 0 0,1 1 0 0 0,0-1 0 0 0,0 1 1 0 0,0 0-1 0 0,0 0 0 0 0,0 0 1 0 0,0 1-1 0 0,0-1 0 0 0,0 1 1 0 0,0 1-1 0 0,0-1 0 0 0,3 2 17 0 0,0-1-16 0 0,-1 1 0 0 0,-1 0-1 0 0,1 0 1 0 0,0 0 0 0 0,-1 1 0 0 0,1 0 0 0 0,-1 0-1 0 0,0 1 1 0 0,0 0 0 0 0,-1 0 0 0 0,0 0 0 0 0,0 0-1 0 0,2 3 17 0 0,-6-6 13 0 0,0 0-1 0 0,0 0 0 0 0,0 0 0 0 0,-1 0 0 0 0,1 0 1 0 0,-1 1-1 0 0,1-1 0 0 0,-1 0 0 0 0,1 0 0 0 0,-1 0 0 0 0,0 1 1 0 0,0-1-1 0 0,0 0 0 0 0,-1 0 0 0 0,1 1 0 0 0,0-1 1 0 0,-1 0-1 0 0,0 0 0 0 0,1 0 0 0 0,-1 0 0 0 0,0 0 0 0 0,0 0 1 0 0,0 0-1 0 0,0 0 0 0 0,0 0 0 0 0,-1 0 0 0 0,1 0 1 0 0,-1-1-1 0 0,0 2-12 0 0,-38 33 268 0 0,-23 4-60 0 0,62-39-284 0 0,5 19-670 0 0,34 17 280 0 0,79 63 263 0 0,-111-94 248 0 0,-1-1 1 0 0,1 0-1 0 0,-1 1 0 0 0,-1 0 0 0 0,1 0 0 0 0,-1 1 1 0 0,0-1-1 0 0,0 1 0 0 0,-1 0 0 0 0,0 0 0 0 0,2 6-45 0 0,-6-10 80 0 0,0 1 1 0 0,0-1-1 0 0,0 1 0 0 0,-1-1 0 0 0,1 0 0 0 0,-1 1 0 0 0,0-1 0 0 0,0 0 0 0 0,0 0 0 0 0,0 0 0 0 0,-1 0 0 0 0,1-1 0 0 0,-1 1 0 0 0,0-1 0 0 0,1 1 0 0 0,-1-1 0 0 0,0 0 0 0 0,-1 0 0 0 0,1 0 0 0 0,0-1 0 0 0,0 1 0 0 0,-1-1 0 0 0,1 1 1 0 0,-1-1-1 0 0,1 0 0 0 0,-1-1 0 0 0,-3 1-80 0 0,-17 7-43 0 0,-1-1 0 0 0,-1-1 0 0 0,1-2 0 0 0,-1 0 1 0 0,0-2-1 0 0,0 0 0 0 0,0-2 0 0 0,-6-2 43 0 0,19 0-1731 0 0,0-1-5136 0 0</inkml:trace>
  <inkml:trace contextRef="#ctx0" brushRef="#br1" timeOffset="35546.933">-10931 3439 15856 0 0,'0'0'464'0'0,"0"0"-9"0"0,1-7-271 0 0,0 9-181 0 0,0-1 0 0 0,0 0 0 0 0,0 0 0 0 0,0 1-1 0 0,0-1 1 0 0,0 1 0 0 0,-1-1 0 0 0,1 1 0 0 0,-1-1-1 0 0,1 1 1 0 0,-1-1 0 0 0,1 1 0 0 0,-1-1-1 0 0,0 1 1 0 0,1 0 0 0 0,-1-1 0 0 0,0 1 0 0 0,0-1-1 0 0,0 1 1 0 0,-1 0 0 0 0,1-1 0 0 0,0 1-1 0 0,-1 1-2 0 0,10 44-66 0 0,0 61 396 0 0,-5-9-84 0 0,0 1-76 0 0,-3-25-38 0 0,4-27 199 0 0,-5-47-242 0 0,0-1 3 0 0,0 0 18 0 0,0 0 8 0 0,-14-13 546 0 0,-73-72-304 0 0,83 83-363 0 0,1-1 0 0 0,-1 1-1 0 0,1-1 1 0 0,-1 1-1 0 0,0 0 1 0 0,0 0-1 0 0,0 1 1 0 0,0-1 0 0 0,0 1-1 0 0,0 0 1 0 0,-1 0-1 0 0,1 0 1 0 0,0 1 0 0 0,-1-1-1 0 0,1 1 1 0 0,0 0-1 0 0,-1 1 1 0 0,1-1 0 0 0,0 1-1 0 0,0-1 1 0 0,-1 1-1 0 0,1 1 1 0 0,0-1-1 0 0,0 0 1 0 0,0 1 0 0 0,0 0-1 0 0,0 0 1 0 0,0 0-1 0 0,1 1 1 0 0,-1-1 0 0 0,1 1-1 0 0,-1 0 4 0 0,0 1 23 0 0,0 0-1 0 0,0 1 1 0 0,1-1 0 0 0,-1 0-1 0 0,1 1 1 0 0,0 0 0 0 0,1 0-1 0 0,-1 0 1 0 0,1 0 0 0 0,0 0-1 0 0,0 1 1 0 0,1-1 0 0 0,-1 0-1 0 0,1 1 1 0 0,1-1 0 0 0,-1 1-1 0 0,1 0 1 0 0,-1-1 0 0 0,2 1-1 0 0,-1-1 1 0 0,1 1 0 0 0,0-1-1 0 0,0 1 1 0 0,0-1 0 0 0,1 1-1 0 0,-1-1 1 0 0,1 0 0 0 0,1 0-1 0 0,-1 0 1 0 0,1 0 0 0 0,0 0-1 0 0,0 0 1 0 0,0-1 0 0 0,1 1-1 0 0,0-1 1 0 0,-1 0 0 0 0,2 0-1 0 0,-1-1 1 0 0,0 1 0 0 0,1-1-1 0 0,-1 0 1 0 0,1 0 0 0 0,0 0-1 0 0,3 0-22 0 0,8 1 40 0 0,0-2 0 0 0,0 0-1 0 0,0-1 1 0 0,0-1-1 0 0,1 0 1 0 0,-1-1 0 0 0,0-1-1 0 0,0 0 1 0 0,0-1-1 0 0,2-2-39 0 0,77-22-2938 0 0,-82 19-3607 0 0</inkml:trace>
  <inkml:trace contextRef="#ctx0" brushRef="#br1" timeOffset="35986.584">-10596 3835 12096 0 0,'21'-8'704'0'0,"-15"-1"-568"0"0,62-40 784 0 0,-33-13-356 0 0,-28 49-325 0 0,-7-10 318 0 0,0 9-115 0 0,-5 1 525 0 0,4 12-593 0 0,1 1-22 0 0,-2 1-100 0 0,-4 1-213 0 0,0 1 0 0 0,0 0-1 0 0,0 1 1 0 0,1-1-1 0 0,-1 1 1 0 0,1 0-1 0 0,0 0 1 0 0,0 1 0 0 0,0 0-1 0 0,1 0 1 0 0,0 0-1 0 0,0 0 1 0 0,0 1-1 0 0,-1 1-38 0 0,-24 57 232 0 0,17 11-160 0 0,30 7 360 0 0,21-22 176 0 0,-35-56-560 0 0,1 0 0 0 0,0 0 0 0 0,0-1 0 0 0,1 0 0 0 0,-1 0 0 0 0,1 0 0 0 0,-1-1-1 0 0,1 1 1 0 0,0-1 0 0 0,0-1 0 0 0,3 1-48 0 0,21 1 87 0 0,16-8-219 0 0,-2-21-3271 0 0,-28 17 2205 0 0</inkml:trace>
  <inkml:trace contextRef="#ctx0" brushRef="#br1" timeOffset="36251.055">-10104 3327 15408 0 0,'0'0'348'0'0,"0"0"49"0"0,0 0 21 0 0,0 0-40 0 0,-6 12-232 0 0,-8 46-466 0 0,-1 70 740 0 0,16-10 560 0 0,13 57-182 0 0,-6-80-476 0 0,-8-15-564 0 0,-5-55-1037 0 0,4-23-3055 0 0,-7 0-1442 0 0</inkml:trace>
  <inkml:trace contextRef="#ctx0" brushRef="#br1" timeOffset="36682.184">-10162 3784 12840 0 0,'0'0'289'0'0,"2"0"40"0"0,122 2 461 0 0,31-14 1184 0 0,-153 12-1953 0 0,21-3 89 0 0,0-1 0 0 0,0-1 0 0 0,0 0 0 0 0,-1-2 0 0 0,0-1 0 0 0,0-1 0 0 0,5-3-110 0 0,-23 9-15 0 0,1 0 0 0 0,-1 0 0 0 0,1 0 0 0 0,-1 0 0 0 0,0-1 0 0 0,-1 1 0 0 0,1-1 0 0 0,0 0 0 0 0,-1 0 0 0 0,0-1 0 0 0,0 1 0 0 0,0-1 0 0 0,-1 1 0 0 0,1-2 15 0 0,-3 5-8 0 0,0 0 0 0 0,0 0-1 0 0,1 0 1 0 0,-1-1 0 0 0,0 1-1 0 0,-1 0 1 0 0,1 0 0 0 0,0 0-1 0 0,0-1 1 0 0,0 1 0 0 0,-1 0-1 0 0,1 0 1 0 0,-1 0 0 0 0,1 0-1 0 0,-1 0 1 0 0,1 0 0 0 0,-1 0-1 0 0,0 0 1 0 0,1 0 0 0 0,-1 0-1 0 0,0 0 1 0 0,0 0-1 0 0,1 0 1 0 0,-1 1 0 0 0,0-1-1 0 0,0 0 1 0 0,0 0 0 0 0,0 1-1 0 0,0-1 1 0 0,0 1 0 0 0,0-1-1 0 0,-1 1 1 0 0,1 0 0 0 0,0-1-1 0 0,0 1 1 0 0,0 0 0 0 0,0 0-1 0 0,-1-1 1 0 0,1 1 8 0 0,-49-4-127 0 0,-5 18 16 0 0,49-13 127 0 0,0 1 0 0 0,0 1 1 0 0,0-1-1 0 0,1 1 0 0 0,-1 0 1 0 0,1 0-1 0 0,-1 1 1 0 0,1-1-1 0 0,0 1 0 0 0,0 0 1 0 0,1 1-1 0 0,-1-1 0 0 0,1 1 1 0 0,0 0-1 0 0,0 0 1 0 0,1 0-1 0 0,0 0 0 0 0,-1 1 1 0 0,2-1-1 0 0,-1 1 0 0 0,0 3-16 0 0,-17 57 256 0 0,14-2-53 0 0,21-13 101 0 0,17-20 275 0 0,-29-28-585 0 0,1 0 0 0 0,0 0 1 0 0,0 0-1 0 0,0-1 0 0 0,0 0 1 0 0,0 0-1 0 0,0 0 0 0 0,0 0 0 0 0,1-1 1 0 0,-1 0-1 0 0,1 1 0 0 0,-1-2 0 0 0,1 1 1 0 0,4 0 5 0 0,-1 0-27 0 0,1-1-1 0 0,-1 1 1 0 0,0-2 0 0 0,1 1 0 0 0,-1-1 0 0 0,0 0 0 0 0,0-1 0 0 0,0 0-1 0 0,0 0 1 0 0,0-1 0 0 0,0 0 0 0 0,0-1 0 0 0,-1 1 0 0 0,1-1 0 0 0,-1-1-1 0 0,0 1 1 0 0,-1-1 0 0 0,1-1 0 0 0,-1 1 0 0 0,0-1 0 0 0,0 0-1 0 0,4-6 28 0 0,79-127-7239 0 0,-77 120 3367 0 0</inkml:trace>
  <inkml:trace contextRef="#ctx0" brushRef="#br1" timeOffset="37072.853">-9452 3663 3744 0 0,'27'64'941'0'0,"-11"-41"3422"0"0,-23 68-947 0 0,-6-11-1898 0 0,17-47-563 0 0,-4-33-893 0 0,1 1 0 0 0,-1-1 0 0 0,1 0 0 0 0,-1 1 1 0 0,1-1-1 0 0,-1 1 0 0 0,1-1 0 0 0,0 0 0 0 0,-1 0 0 0 0,1 1 0 0 0,-1-1 0 0 0,1 0 1 0 0,0 0-1 0 0,-1 0 0 0 0,1 0 0 0 0,0 0 0 0 0,-1 1 0 0 0,1-1 0 0 0,0 0 0 0 0,-1-1 1 0 0,1 1-1 0 0,0 0 0 0 0,-1 0 0 0 0,1 0 0 0 0,0 0 0 0 0,-1 0 0 0 0,1-1 0 0 0,0 1 1 0 0,-1 0-1 0 0,1-1 0 0 0,-1 1 0 0 0,1 0 0 0 0,-1-1 0 0 0,1 1 0 0 0,-1-1 0 0 0,1 1 1 0 0,-1-1-1 0 0,1 1 0 0 0,-1-1 0 0 0,1 1 0 0 0,-1-1 0 0 0,0 1 0 0 0,1-1 0 0 0,-1 1 1 0 0,0-1-1 0 0,0 0 0 0 0,1 0-62 0 0,41-88 1822 0 0,-27 45-1645 0 0,-10 28-154 0 0,0 0 0 0 0,1 1 0 0 0,1-1-1 0 0,0 1 1 0 0,1 1 0 0 0,0 0 0 0 0,1 0 0 0 0,11-12-23 0 0,-16 22-107 0 0,0 1 0 0 0,0-1 0 0 0,1 1 0 0 0,-1 0 0 0 0,1 0 0 0 0,0 0 0 0 0,0 0 0 0 0,0 1-1 0 0,0 0 1 0 0,1 0 0 0 0,-1 0 0 0 0,0 1 0 0 0,1-1 0 0 0,-1 2 0 0 0,1-1 0 0 0,0 0 0 0 0,-1 1-1 0 0,1 0 1 0 0,-1 0 0 0 0,1 1 0 0 0,0 0 0 0 0,-1 0 0 0 0,1 0 0 0 0,0 1 107 0 0,6 0-1688 0 0,1-2-4077 0 0</inkml:trace>
  <inkml:trace contextRef="#ctx0" brushRef="#br1" timeOffset="37720.274">-8982 3529 10912 0 0,'0'0'248'0'0,"0"0"34"0"0,0 0 20 0 0,0 0-38 0 0,-1 1-171 0 0,-4 7 79 0 0,1 0 0 0 0,1 0-1 0 0,-1 1 1 0 0,1 0 0 0 0,1-1 0 0 0,0 1 0 0 0,0 0-1 0 0,1 0 1 0 0,0 0 0 0 0,0 0 0 0 0,1 0 0 0 0,0 1-1 0 0,1-1 1 0 0,0 0 0 0 0,0 0 0 0 0,3 7-172 0 0,-2 3 390 0 0,21 101 1001 0 0,-17-103 611 0 0,-6-16-1468 0 0,0-1-602 0 0,0 0-262 0 0,0 0-57 0 0,6-15 324 0 0,-4-2 124 0 0,2 1 0 0 0,0-1 0 0 0,1 0 0 0 0,0 1-1 0 0,2 0 1 0 0,-1 0 0 0 0,2 1 0 0 0,0 0 0 0 0,1 0-1 0 0,7-8-60 0 0,-15 21-11 0 0,1-1 0 0 0,-1 1 0 0 0,1 0 0 0 0,-1 0 0 0 0,1 0 0 0 0,0 0-1 0 0,0 0 1 0 0,0 0 0 0 0,0 1 0 0 0,0-1 0 0 0,0 0 0 0 0,0 1 0 0 0,1 0-1 0 0,-1 0 1 0 0,0-1 0 0 0,1 1 0 0 0,-1 1 0 0 0,1-1 0 0 0,0 0 0 0 0,-1 1-1 0 0,1-1 1 0 0,0 1 0 0 0,-1 0 0 0 0,1-1 0 0 0,0 2 0 0 0,-1-1 0 0 0,1 0-1 0 0,0 0 1 0 0,-1 1 0 0 0,1-1 0 0 0,-1 1 0 0 0,1 0 0 0 0,-1 0 0 0 0,1 0 0 0 0,-1 0-1 0 0,1 0 1 0 0,-1 1 0 0 0,0-1 0 0 0,0 1 0 0 0,0-1 0 0 0,0 1 0 0 0,0 0-1 0 0,0 0 1 0 0,0 0 0 0 0,1 2 11 0 0,29 75-171 0 0,-9 16 327 0 0,-19-74 902 0 0,2-45-995 0 0,1 0 1 0 0,1 1-1 0 0,0 0 0 0 0,2 1 1 0 0,1 0-1 0 0,1 0 1 0 0,0 1-1 0 0,2 1 0 0 0,1 0-63 0 0,10 2-344 0 0,-24 18 341 0 0,0-1 0 0 0,0 1 1 0 0,0 0-1 0 0,0 0 0 0 0,-1-1 0 0 0,1 1 0 0 0,0 0 0 0 0,0 0 0 0 0,0 0 0 0 0,0 0 0 0 0,0 0 0 0 0,0 0 0 0 0,0 0 0 0 0,0 1 0 0 0,0-1 0 0 0,0 0 0 0 0,-1 0 0 0 0,1 1 0 0 0,0-1 0 0 0,0 0 0 0 0,0 1 0 0 0,0-1 0 0 0,-1 1 0 0 0,1-1 0 0 0,0 1 1 0 0,0 0-1 0 0,-1-1 0 0 0,1 1 0 0 0,-1 0 0 0 0,1-1 0 0 0,0 1 0 0 0,-1 0 0 0 0,1 0 0 0 0,-1 0 3 0 0,2 1-1 0 0,50 110 821 0 0,-14-22-496 0 0,2-35-183 0 0,-31-52-141 0 0,20-16-2292 0 0,-17-5-3370 0 0,-5 6 73 0 0</inkml:trace>
  <inkml:trace contextRef="#ctx0" brushRef="#br1" timeOffset="38038.166">-8298 3603 13536 0 0,'0'0'306'0'0,"4"5"856"0"0,31 76 1817 0 0,-6-12-728 0 0,-20-50-1918 0 0,-8-18-369 0 0,11-9-3124 0 0,-8 2-3203 0 0</inkml:trace>
  <inkml:trace contextRef="#ctx0" brushRef="#br1" timeOffset="38471.758">-8090 3545 12496 0 0,'0'31'852'0'0,"2"-1"0"0"0,1 0 1 0 0,1 0-1 0 0,6 18-852 0 0,8-3 3141 0 0,-17-44-2692 0 0,12-1 1011 0 0,-10-4-1460 0 0,1 1 0 0 0,-1-1 0 0 0,0 0-1 0 0,0 0 1 0 0,0-1 0 0 0,-1 1-1 0 0,1-1 1 0 0,-1 1 0 0 0,0-1 0 0 0,-1 0-1 0 0,1 1 1 0 0,-1-1 0 0 0,0 0 0 0 0,1-2 0 0 0,1-4-61 0 0,0-3-420 0 0,1 1 0 0 0,1 0-1 0 0,0 1 1 0 0,1-1 0 0 0,0 1-1 0 0,1 0 1 0 0,0 1 0 0 0,5-7 481 0 0,-11 17-16 0 0,0 0 0 0 0,0 1 0 0 0,0-1 0 0 0,-1 0 1 0 0,1 1-1 0 0,0-1 0 0 0,0 1 0 0 0,0-1 0 0 0,0 1 0 0 0,0 0 0 0 0,0-1 1 0 0,0 1-1 0 0,0 0 0 0 0,0-1 0 0 0,0 1 0 0 0,0 0 0 0 0,0 0 0 0 0,0 0 1 0 0,0 0-1 0 0,0 0 0 0 0,1 0 0 0 0,-1 1 0 0 0,0-1 0 0 0,0 0 0 0 0,0 0 1 0 0,0 1-1 0 0,0-1 0 0 0,0 1 0 0 0,-1-1 0 0 0,1 1 0 0 0,0-1 0 0 0,0 1 1 0 0,0-1-1 0 0,0 1 0 0 0,0 0 0 0 0,-1-1 0 0 0,1 1 0 0 0,0 0 0 0 0,-1 0 1 0 0,1 0-1 0 0,0 0 16 0 0,22 41 203 0 0,6 23 541 0 0,-28-59-654 0 0,1-1 1 0 0,0 0-1 0 0,0 0 0 0 0,0 0 0 0 0,1 0 0 0 0,0-1 0 0 0,0 1 1 0 0,0 0-1 0 0,0-1 0 0 0,1 0 0 0 0,0 0 0 0 0,0 0 1 0 0,0 0-1 0 0,0-1 0 0 0,0 0 0 0 0,1 0 0 0 0,1 1-90 0 0,-1-2 65 0 0,1 1 0 0 0,0-1-1 0 0,0 0 1 0 0,0 0-1 0 0,0-1 1 0 0,0 0 0 0 0,0 0-1 0 0,0-1 1 0 0,0 1 0 0 0,1-1-1 0 0,-1 0 1 0 0,0-1-1 0 0,0 0 1 0 0,0 0 0 0 0,0 0-1 0 0,0-1 1 0 0,0 0-1 0 0,0 0 1 0 0,0 0 0 0 0,0-1-1 0 0,-1 1 1 0 0,1-2 0 0 0,-1 1-1 0 0,0 0 1 0 0,0-1-1 0 0,1-1-64 0 0,3-5-57 0 0,-1 1 0 0 0,0-1 0 0 0,-1 0 0 0 0,0-1 0 0 0,0 0 0 0 0,-1 0 0 0 0,0-1 0 0 0,-1 1 0 0 0,-1-1 0 0 0,0 0 0 0 0,0 0 0 0 0,-1-1 0 0 0,-1 1 0 0 0,0-1 0 0 0,-1 1 0 0 0,0-1 0 0 0,-1-9 57 0 0,0 19 13 0 0,1 1 0 0 0,-1-1 1 0 0,0 1-1 0 0,0-1 0 0 0,0 1 0 0 0,0-1 1 0 0,-1 1-1 0 0,1-1 0 0 0,-1 1 0 0 0,0-1 0 0 0,1 1 1 0 0,-1-1-1 0 0,0 1 0 0 0,0 0 0 0 0,-1-1 0 0 0,1 1 1 0 0,0 0-1 0 0,-1 0 0 0 0,1 0 0 0 0,-1 0 0 0 0,0 0 1 0 0,0 0-1 0 0,0 0 0 0 0,0 1 0 0 0,0-1 0 0 0,0 1 1 0 0,0 0-1 0 0,0-1 0 0 0,-1 1 0 0 0,1 0 0 0 0,-2-1-13 0 0,0 3 11 0 0,1-1-1 0 0,-1 1 0 0 0,1 0 0 0 0,0 0 1 0 0,0 0-1 0 0,-1 1 0 0 0,1-1 1 0 0,0 1-1 0 0,0-1 0 0 0,0 1 0 0 0,1 0 1 0 0,-1 0-1 0 0,0 0 0 0 0,1 1 0 0 0,-1-1 1 0 0,1 1-1 0 0,-2 1-10 0 0,-1 3 46 0 0,0 0-1 0 0,1 0 1 0 0,-1 0-1 0 0,2 1 1 0 0,-1-1-1 0 0,1 1 1 0 0,0 0-1 0 0,0 0 1 0 0,1 0 0 0 0,0 0-1 0 0,1 1 1 0 0,-1 2-46 0 0,3-4 78 0 0,-1 0-1 0 0,1 0 1 0 0,1 0 0 0 0,-1 1 0 0 0,1-2 0 0 0,0 1 0 0 0,1 0 0 0 0,-1 0 0 0 0,1-1-1 0 0,1 1 1 0 0,-1-1 0 0 0,1 0 0 0 0,0 0 0 0 0,1 0 0 0 0,-1-1 0 0 0,1 1 0 0 0,0-1-1 0 0,1-1 1 0 0,-1 1 0 0 0,1 0 0 0 0,0-1 0 0 0,0 0 0 0 0,0-1 0 0 0,1 0 0 0 0,-1 0-1 0 0,1 0 1 0 0,1 0-78 0 0,24 5-20 0 0,0-1-1 0 0,1-2 1 0 0,0-1-1 0 0,0-2 1 0 0,0-1-1 0 0,15-3 21 0 0,-18 2-782 0 0,2 0-4566 0 0,-3-2-1774 0 0</inkml:trace>
  <inkml:trace contextRef="#ctx0" brushRef="#br1" timeOffset="41502.121">-6339 3417 12320 0 0,'0'0'281'0'0,"0"0"40"0"0,0-15 429 0 0,-3 10-713 0 0,3 4 154 0 0,0 1 54 0 0,-13 15 1196 0 0,9-9-1251 0 0,0 1-1 0 0,0-1 0 0 0,1 1 1 0 0,0 0-1 0 0,1 0 0 0 0,-1 0 0 0 0,1 0 1 0 0,1 1-1 0 0,-1-1 0 0 0,1 0 1 0 0,1 1-1 0 0,-1-1 0 0 0,1 8-189 0 0,33 155 702 0 0,-12-94-574 0 0,0-31-118 0 0,-3-11-787 0 0,-20-27 378 0 0,-1 2-4531 0 0,3-8-571 0 0</inkml:trace>
  <inkml:trace contextRef="#ctx0" brushRef="#br1" timeOffset="41763.782">-6594 3752 14096 0 0,'0'0'413'0'0,"0"0"-10"0"0,0-1-259 0 0,2-3-106 0 0,-2 3 77 0 0,150-13 1134 0 0,-63-3-1425 0 0,-51 5-4609 0 0,-21 4-168 0 0</inkml:trace>
  <inkml:trace contextRef="#ctx0" brushRef="#br1" timeOffset="42294.217">-6100 3411 13304 0 0,'0'0'298'0'0,"0"0"46"0"0,0 0 23 0 0,0 0-43 0 0,1 2-213 0 0,44 102 1493 0 0,-13-18 433 0 0,-17 5-911 0 0,-10-10-767 0 0,-6-72-370 0 0,0-1 11 0 0,1-8-5 0 0,0 1-1 0 0,-1-1 1 0 0,1 0-1 0 0,0 0 1 0 0,0 1-1 0 0,0-1 1 0 0,-1 0-1 0 0,1 0 1 0 0,0 1-1 0 0,0-1 1 0 0,-1 0-1 0 0,1 0 1 0 0,0 1-1 0 0,-1-1 1 0 0,1 0-1 0 0,0 0 1 0 0,0 0-1 0 0,-1 0 1 0 0,1 0-1 0 0,0 0 1 0 0,-1 1-1 0 0,1-1 1 0 0,-1 0-1 0 0,1 0 1 0 0,0 0-1 0 0,-1 0 1 0 0,1 0-1 0 0,0 0 1 0 0,-1 0-1 0 0,1 0 1 0 0,0 0-1 0 0,-1-1 1 0 0,1 1-1 0 0,0 0 0 0 0,-1 0 1 0 0,1 0-1 0 0,0 0 1 0 0,-1 0-1 0 0,1-1 1 0 0,0 1-1 0 0,0 0 1 0 0,-1 0-1 0 0,1 0 1 0 0,0-1-1 0 0,0 1 1 0 0,-1 0-1 0 0,1-1 1 0 0,0 1-1 0 0,0 0 1 0 0,0 0-1 0 0,-1-1 1 0 0,1 1-1 0 0,0 0 1 0 0,0-1-1 0 0,0 1 1 0 0,0 0-1 0 0,0-1 1 0 0,0 1-1 0 0,0 0 1 0 0,0-1-1 0 0,-1 1 1 0 0,1 0-1 0 0,1-1 1 0 0,-1 1-1 0 0,0 0 1 0 0,0-1-1 0 0,0 0 6 0 0,-1-7-78 0 0,1-1 0 0 0,0 0 0 0 0,0 0 0 0 0,1 0 0 0 0,0 0 0 0 0,1 0 0 0 0,0 0 0 0 0,0 1 0 0 0,1-1 0 0 0,0 1 0 0 0,0 0-1 0 0,1-1 1 0 0,1 0 78 0 0,-3 7 7 0 0,-1-1 0 0 0,0 1 0 0 0,1 0 0 0 0,-1 0 0 0 0,1 0-1 0 0,-1 1 1 0 0,1-1 0 0 0,0 0 0 0 0,0 1 0 0 0,0-1-1 0 0,0 1 1 0 0,0-1 0 0 0,0 1 0 0 0,0 0 0 0 0,0 0 0 0 0,1 0-1 0 0,-1 0 1 0 0,0 0 0 0 0,1 1 0 0 0,-1-1 0 0 0,1 1-1 0 0,-1-1 1 0 0,0 1 0 0 0,1 0 0 0 0,-1 0 0 0 0,1 0-7 0 0,9 7 43 0 0,-2 0 0 0 0,1 0 0 0 0,-1 1 0 0 0,0 0 0 0 0,0 1 0 0 0,-1 0 1 0 0,-1 0-1 0 0,1 1 0 0 0,2 6-43 0 0,0-3 94 0 0,0 1 0 0 0,0-2 0 0 0,1 1 0 0 0,1-1 0 0 0,0-1 0 0 0,1-1 0 0 0,2 2-94 0 0,-9-8 50 0 0,0 1 0 0 0,1-1-1 0 0,0-1 1 0 0,0 1 0 0 0,0-1-1 0 0,0-1 1 0 0,0 0 0 0 0,0 0-1 0 0,1 0 1 0 0,-1-1-1 0 0,1 0 1 0 0,-1-1 0 0 0,7 0-50 0 0,-9-2-12 0 0,-1 0 1 0 0,-1-1-1 0 0,1 0 1 0 0,0 0-1 0 0,-1 0 1 0 0,1-1-1 0 0,-1 1 0 0 0,0-1 1 0 0,0 0-1 0 0,0 0 1 0 0,-1 0-1 0 0,1-1 1 0 0,-1 1-1 0 0,0-1 1 0 0,-1 0-1 0 0,1 0 1 0 0,-1 0-1 0 0,0 0 1 0 0,0 0-1 0 0,1-5 12 0 0,26-122-1024 0 0,-27 128 1015 0 0,-1 0 1 0 0,0-1-1 0 0,-1 1 0 0 0,1 0 0 0 0,-1 0 1 0 0,1 0-1 0 0,-1-1 0 0 0,0 1 1 0 0,-1 0-1 0 0,1 0 0 0 0,-1 0 0 0 0,0 0 1 0 0,0-1-1 0 0,0 1 0 0 0,-1 0 1 0 0,1 1-1 0 0,-1-1 0 0 0,0 0 0 0 0,0 0 1 0 0,0 1-1 0 0,-1-1 0 0 0,1 1 0 0 0,-1 0 1 0 0,-1-2 8 0 0,2 6 19 0 0,0-1-1 0 0,0 1 1 0 0,0 0 0 0 0,0 0 0 0 0,0 0-1 0 0,0 0 1 0 0,1 0 0 0 0,-1 0 0 0 0,0 0-1 0 0,0 1 1 0 0,1-1 0 0 0,-1 1 0 0 0,1-1-1 0 0,-1 1 1 0 0,1 0 0 0 0,0-1 0 0 0,0 1 0 0 0,0 0-1 0 0,0 0 1 0 0,0 0 0 0 0,0 0 0 0 0,0 0-1 0 0,0 0 1 0 0,1 0 0 0 0,-1 0 0 0 0,1 0-1 0 0,0 0 1 0 0,-1 0 0 0 0,1 0 0 0 0,0 1 0 0 0,0 0-19 0 0,0-1 4 0 0,-3 6 48 0 0,0 1 0 0 0,1-1 0 0 0,0 0 0 0 0,1 1 0 0 0,0-1 0 0 0,0 1 0 0 0,1-1 0 0 0,0 1 0 0 0,0-1 0 0 0,1 1 0 0 0,0-1 0 0 0,0 1 0 0 0,1-1 0 0 0,0 0 0 0 0,1 1 0 0 0,0-1 0 0 0,0 0 0 0 0,1-1 0 0 0,0 1 0 0 0,3 5-52 0 0,-2-8 60 0 0,1 0 1 0 0,0 0-1 0 0,-1 0 0 0 0,1-1 0 0 0,1 1 0 0 0,-1-1 0 0 0,1-1 0 0 0,-1 1 0 0 0,1-1 0 0 0,0-1 0 0 0,0 1 0 0 0,1-1 0 0 0,-1 0 0 0 0,0-1 1 0 0,1 0-1 0 0,-1 0 0 0 0,3 0-60 0 0,9 0-113 0 0,-1-1 1 0 0,1-1 0 0 0,-1 0 0 0 0,0-1 0 0 0,0-2-1 0 0,14-3 113 0 0,15-5-2526 0 0,-27 6-4159 0 0</inkml:trace>
  <inkml:trace contextRef="#ctx0" brushRef="#br1" timeOffset="42726.538">-4499 3490 11600 0 0,'0'0'264'0'0,"0"0"34"0"0,0 0 21 0 0,10 7 72 0 0,-4 18 265 0 0,1 36 1113 0 0,2 11-187 0 0,-8-52-1254 0 0,1-1 0 0 0,1 1 0 0 0,1-1 0 0 0,1 0 0 0 0,6 18-328 0 0,31 89 886 0 0,13-34-636 0 0,-20-43-1426 0 0,-34-49 19 0 0,-1 0-53 0 0</inkml:trace>
  <inkml:trace contextRef="#ctx0" brushRef="#br1" timeOffset="42997.366">-4634 3852 13560 0 0,'-26'-14'2025'0'0,"61"2"541"0"0,62-5-1486 0 0,-46 3-1019 0 0,62-26-2479 0 0,-96 31-3712 0 0</inkml:trace>
  <inkml:trace contextRef="#ctx0" brushRef="#br1" timeOffset="44657.507">-4162 3447 12728 0 0,'0'0'289'0'0,"0"8"695"0"0,5 108 123 0 0,5-40 914 0 0,29 76-143 0 0,-38-150-1755 0 0,5 8 2050 0 0,-4-14-2146 0 0,-1 4 26 0 0,-1-1 1 0 0,0-1-33 0 0,0-6 323 0 0,0 7-267 0 0,-1 0 1 0 0,-1-3-12 0 0,2 3 0 0 0,0 1 3 0 0,0 1-4 0 0,13 32 103 0 0,-4-4-88 0 0,4 14-168 0 0,-12-34 88 0 0,8 24 342 0 0,-9-27-342 0 0,0-5-32 0 0,0-1 74 0 0,0 1 12 0 0,3 4-44 0 0,-3 2 1 0 0,0-6 44 0 0,0-1 14 0 0,0 0-4 0 0,0 1-11 0 0,-2 4-44 0 0,4 1-10 0 0,-2-2 0 0 0,-2 3 0 0 0,7-1 118 0 0,-11-18-44 0 0,5 10-74 0 0,-6-22 118 0 0,-1-33-122 0 0,11 14-214 0 0,6-5 1120 0 0,4 1-860 0 0,-3 16-596 0 0,7 23 500 0 0,11 2 54 0 0,-4 0-64 0 0,17-3 64 0 0,1 3 0 0 0,17-2 19 0 0,-31 3 34 0 0,-18 4-53 0 0,-2 1-20 0 0,-6 0-73 0 0,16 0 193 0 0,-17 0-168 0 0,-1 0-19 0 0,0 0-1 0 0,0 0 36 0 0,0 0 139 0 0,0 0 13 0 0,0 0-47 0 0,0 0-139 0 0,0 0-14 0 0,0 0 46 0 0,16-1 166 0 0,-14 2-3312 0 0,-1-1-3369 0 0,-1 0 735 0 0</inkml:trace>
  <inkml:trace contextRef="#ctx0" brushRef="#br1" timeOffset="45701.248">-4074 3284 5496 0 0,'-9'-35'576'0'0,"-1"-2"1348"0"0,6 28-1579 0 0,4 9-261 0 0,0 0 0 0 0,0 0 0 0 0,0 1 0 0 0,0-1 0 0 0,0 0 0 0 0,0 0 0 0 0,0 0 0 0 0,-1 1 0 0 0,1-1 0 0 0,0 0 0 0 0,0 0 0 0 0,0 1 0 0 0,0-1 0 0 0,0 0 0 0 0,-1 0 0 0 0,1 0 0 0 0,0 0 0 0 0,0 1 0 0 0,0-1 0 0 0,-1 0 0 0 0,1 0 0 0 0,0 0 0 0 0,0 0 0 0 0,0 0-1 0 0,-1 0 1 0 0,1 0 0 0 0,0 0 0 0 0,0 0 0 0 0,-1 1 0 0 0,1-1 0 0 0,0 0 0 0 0,0 0 0 0 0,-1 0 0 0 0,1 0 0 0 0,0 0 0 0 0,0 0 0 0 0,-1-1 0 0 0,1 1 0 0 0,0 0 0 0 0,0 0 0 0 0,-1 0 0 0 0,1 0 0 0 0,0 0 0 0 0,0 0 0 0 0,0 0 0 0 0,-1 0 0 0 0,1-1 0 0 0,0 1 0 0 0,0 0 0 0 0,0 0 0 0 0,-1 0 0 0 0,1 0 0 0 0,0-1 0 0 0,0 1 0 0 0,0 0 0 0 0,0 0 0 0 0,0 0 0 0 0,-1-1 0 0 0,1 1 0 0 0,0 0 0 0 0,0 0 0 0 0,0-1 0 0 0,0 1 0 0 0,0 0 0 0 0,0 0-84 0 0,-2 4 175 0 0,0 0 1 0 0,0 1 0 0 0,0-1 0 0 0,1 1 0 0 0,-1 0 0 0 0,1-1 0 0 0,0 1-1 0 0,1 0 1 0 0,-1 0 0 0 0,1-1 0 0 0,0 1 0 0 0,0 0 0 0 0,0 0 0 0 0,1 0-1 0 0,0 0-175 0 0,0 15 282 0 0,12 187 734 0 0,-4-27-256 0 0,5-36-90 0 0,-13-131-500 0 0,1 1 1 0 0,0-1 0 0 0,1 0-1 0 0,0 1 1 0 0,1-2 0 0 0,1 1-1 0 0,4 9-170 0 0,-9-21 70 0 0,2 0 20 0 0,8 6 206 0 0,10-16 160 0 0,-17 5-382 0 0,0 0 0 0 0,0-1 0 0 0,0 1 0 0 0,-1-1-1 0 0,1 0 1 0 0,-1 0 0 0 0,0 0 0 0 0,-1 0 0 0 0,1 0-1 0 0,-1 0 1 0 0,0 0 0 0 0,0-1 0 0 0,0-1-74 0 0,1-8 48 0 0,20-57 16 0 0,-7 12-148 0 0,15-20-48 0 0,-24 69 102 0 0,-5 8-12 0 0,1 0 0 0 0,0 0 1 0 0,-1 0-1 0 0,1 0 0 0 0,0 0 0 0 0,0 0 0 0 0,0 1 0 0 0,1-1 0 0 0,-1 1 0 0 0,1 0 1 0 0,-1 0-1 0 0,1 0 0 0 0,0 0 0 0 0,0 0 0 0 0,0 0 0 0 0,0 1 0 0 0,0-1 0 0 0,0 1 42 0 0,1 1-14 0 0,0 0 0 0 0,0 1-1 0 0,0 0 1 0 0,0 0 0 0 0,-1 0 0 0 0,1 0-1 0 0,0 1 1 0 0,-1-1 0 0 0,1 1-1 0 0,-1 0 1 0 0,0 0 0 0 0,1 0 0 0 0,-1 0-1 0 0,0 1 1 0 0,0-1 0 0 0,0 1-1 0 0,-1 0 1 0 0,1 0 0 0 0,-1 0 0 0 0,1 0-1 0 0,-1 0 1 0 0,0 1 0 0 0,0-1-1 0 0,-1 1 1 0 0,1-1 0 0 0,0 4 14 0 0,-2-7-1 0 0,79 148-155 0 0,-6-56 442 0 0,-24-59 660 0 0,-29-31-946 0 0,-16-2-38 0 0,0 0 0 0 0,1 0 0 0 0,-1 0 0 0 0,0-1 0 0 0,1 1 0 0 0,-1-1 0 0 0,0 0 0 0 0,0 0 0 0 0,0 0 0 0 0,0-1 0 0 0,0 0 0 0 0,0 0 0 0 0,0 0 0 0 0,0 0-1 0 0,-1 0 1 0 0,1-1 38 0 0,30-33-7473 0 0,-25 22 1452 0 0</inkml:trace>
  <inkml:trace contextRef="#ctx0" brushRef="#br1" timeOffset="46792.102">-3371 3490 11056 0 0,'-10'9'1216'0'0,"4"46"-143"0"0,15-2 722 0 0,10 60-146 0 0,-1-8-783 0 0,-9-27 974 0 0,-22-103-1472 0 0,12 19-348 0 0,-1 0-1 0 0,2 0 1 0 0,-1 0-1 0 0,1 0 0 0 0,0 0 1 0 0,0 0-1 0 0,0 0 0 0 0,1 0 1 0 0,0 0-1 0 0,0 0 1 0 0,1 0-1 0 0,-1 0 0 0 0,1 0 1 0 0,1 1-1 0 0,-1-1-19 0 0,9-16 54 0 0,20-22-55 0 0,21 15-12 0 0,-16 21-140 0 0,63-2 135 0 0,11-4 18 0 0,-84 10-7 0 0,-16 3-1 0 0,0 0 0 0 0,0-1 0 0 0,0-1 0 0 0,0 1 0 0 0,-1-1 0 0 0,1-1 0 0 0,-1 0-1 0 0,0 0 1 0 0,0-1 0 0 0,5-4 8 0 0,-11 7 18 0 0,1 0 0 0 0,-1 0-1 0 0,0-1 1 0 0,-1 1 0 0 0,1-1-1 0 0,0 0 1 0 0,-1 1-1 0 0,1-1 1 0 0,-1 0 0 0 0,0-1-1 0 0,0 1 1 0 0,0 0 0 0 0,-1-1-1 0 0,1 1 1 0 0,-1-1-1 0 0,0 1 1 0 0,0-1 0 0 0,1-1-18 0 0,-9-17-50 0 0,5 19 45 0 0,0 1 0 0 0,0 0 0 0 0,0 0 0 0 0,0 0-1 0 0,-1 0 1 0 0,1 0 0 0 0,-1 1 0 0 0,0-1-1 0 0,0 1 1 0 0,1 0 0 0 0,-1 0 0 0 0,0 0 0 0 0,0 0-1 0 0,0 0 1 0 0,0 0 0 0 0,0 1 0 0 0,0-1-1 0 0,0 1 1 0 0,0 0 0 0 0,0 0 0 0 0,0 0 0 0 0,0 1-1 0 0,0-1 1 0 0,0 1 0 0 0,0-1 0 0 0,0 1 0 0 0,0 0-1 0 0,0 0 1 0 0,0 0 0 0 0,0 1 0 0 0,1-1-1 0 0,-1 1 1 0 0,-1 0 5 0 0,4-2 0 0 0,-5 4 14 0 0,0-1 0 0 0,0 1 0 0 0,0 0-1 0 0,1 0 1 0 0,-1 1 0 0 0,1-1 0 0 0,1 1 0 0 0,-1 0-1 0 0,0 0 1 0 0,1 0 0 0 0,0 1 0 0 0,0-1-1 0 0,1 1 1 0 0,0-1 0 0 0,0 1 0 0 0,0 0-1 0 0,0 0 1 0 0,1 0 0 0 0,0 0 0 0 0,0 3-14 0 0,-5 15-20 0 0,0 65 204 0 0,7-86-142 0 0,0 0-1 0 0,0 0 0 0 0,0 0 0 0 0,0 0 0 0 0,0 0 0 0 0,1 0 0 0 0,0 0 1 0 0,-1 0-1 0 0,1-1 0 0 0,0 1 0 0 0,0 0 0 0 0,1-1 0 0 0,-1 0 0 0 0,0 1 1 0 0,1-1-1 0 0,-1 0 0 0 0,1 0 0 0 0,0 0-41 0 0,16 14 169 0 0,30 10 521 0 0,-11-15-786 0 0,-15 4 456 0 0,-16-13-360 0 0,0-1 0 0 0,2-1 0 0 0,10 2 126 0 0,-10-4 171 0 0,0-5-4834 0 0,-5 3 3074 0 0,-3 3 137 0 0</inkml:trace>
  <inkml:trace contextRef="#ctx0" brushRef="#br1" timeOffset="48478.95">-2631 3743 8896 0 0,'0'0'200'0'0,"0"0"33"0"0,0-6 220 0 0,3-14-343 0 0,0 7 4030 0 0,-2 12-3608 0 0,0 0-463 0 0,0-1 1 0 0,0 1 0 0 0,1 0 0 0 0,-1 0-1 0 0,0 0 1 0 0,1 0 0 0 0,-1 0 0 0 0,1 0-1 0 0,-1 1 1 0 0,1-1 0 0 0,-1 0 0 0 0,1 1-1 0 0,0-1 1 0 0,-1 1 0 0 0,1 0 0 0 0,0-1-1 0 0,0 1 1 0 0,-1 0 0 0 0,1 0 0 0 0,0 0-1 0 0,-1 0 1 0 0,1 1 0 0 0,0-1 0 0 0,-1 0-1 0 0,1 1-69 0 0,3-1 52 0 0,78-25 428 0 0,-64 16-449 0 0,0-1-1 0 0,-1-1 0 0 0,0-1 1 0 0,-1 0-1 0 0,0-1 0 0 0,-1 0 1 0 0,0-2-1 0 0,8-10-30 0 0,-20 21 50 0 0,-1 0 0 0 0,1 0-1 0 0,-1-1 1 0 0,0 1 0 0 0,-1-1 0 0 0,1 1 0 0 0,-1-1-1 0 0,0 0 1 0 0,0 0 0 0 0,0 0 0 0 0,0 0-1 0 0,-1 0 1 0 0,0 0 0 0 0,0 0 0 0 0,-1-1 0 0 0,0 1-1 0 0,1 0 1 0 0,-2-1 0 0 0,1 1 0 0 0,-1 0-1 0 0,0-3-49 0 0,0 6 47 0 0,-1 0 0 0 0,1 0 0 0 0,-1 1 0 0 0,1-1-1 0 0,-1 0 1 0 0,0 1 0 0 0,1-1 0 0 0,-1 1 0 0 0,0 0-1 0 0,0 0 1 0 0,0 0 0 0 0,0 0 0 0 0,0 0 0 0 0,0 0-1 0 0,-1 0 1 0 0,1 1 0 0 0,0-1 0 0 0,0 1 0 0 0,-1-1-1 0 0,0 1-46 0 0,-5 0 55 0 0,-1 0 0 0 0,1 1-1 0 0,-1 0 1 0 0,1 0-1 0 0,0 1 1 0 0,-1 0-1 0 0,1 1 1 0 0,0-1-1 0 0,0 2 1 0 0,0-1-1 0 0,1 1 1 0 0,-1 0-1 0 0,1 1 1 0 0,0-1 0 0 0,0 1-1 0 0,1 1 1 0 0,-1 0-1 0 0,1-1 1 0 0,0 2-1 0 0,1-1 1 0 0,-1 1-1 0 0,1 0-54 0 0,2-2 34 0 0,0-1-1 0 0,0 1 0 0 0,0 0 1 0 0,1 0-1 0 0,-1 1 0 0 0,1-1 1 0 0,1 0-1 0 0,-1 1 0 0 0,1-1 1 0 0,0 1-1 0 0,0-1 0 0 0,0 1 1 0 0,1 0-1 0 0,0-1 0 0 0,0 1 1 0 0,1-1-1 0 0,-1 1 0 0 0,1 0 1 0 0,0-1-1 0 0,1 1 0 0 0,-1-1 1 0 0,1 0-1 0 0,0 1 0 0 0,1 0-33 0 0,4 1 54 0 0,-1 0-1 0 0,2 0 0 0 0,-1-1 1 0 0,1 1-1 0 0,0-2 0 0 0,0 1 1 0 0,1-1-1 0 0,-1 0 0 0 0,1-1 1 0 0,0 0-1 0 0,1 0 0 0 0,-1-1 1 0 0,0-1-1 0 0,1 1 0 0 0,1-1-53 0 0,56 13 253 0 0,2-3 0 0 0,0-2 0 0 0,0-4 0 0 0,59-3-253 0 0,-72-1-25 0 0,55-1-1673 0 0,-67-1-3069 0 0,8 0-2274 0 0</inkml:trace>
  <inkml:trace contextRef="#ctx0" brushRef="#br1" timeOffset="51760.628">-975 3378 9848 0 0,'-28'-12'222'0'0,"11"-13"580"0"0,14 12-386 0 0,7 3 1248 0 0,1 13 2338 0 0,-6 25-1755 0 0,-7-21-2179 0 0,7-6-88 0 0,0-1 0 0 0,1 1 1 0 0,-1 0-1 0 0,0-1 0 0 0,0 1 1 0 0,0 0-1 0 0,0 0 0 0 0,1 0 1 0 0,-1 0-1 0 0,0 0 0 0 0,1 0 1 0 0,-1 0-1 0 0,1 0 0 0 0,-1 0 1 0 0,1 0-1 0 0,-1 0 0 0 0,1 0 1 0 0,0 0-1 0 0,0 1 0 0 0,-1-1 1 0 0,1 0-1 0 0,0 0 0 0 0,0 0 1 0 0,0 0-1 0 0,0 1 0 0 0,1-1 1 0 0,-1 0-1 0 0,0 0 0 0 0,0 0 1 0 0,1 0-1 0 0,-1 0 0 0 0,1 1 20 0 0,-16 60-161 0 0,13 39 534 0 0,-1-15-259 0 0,1 31-50 0 0,-11-18 29 0 0,3-16 188 0 0,1-24 114 0 0,8-35-5830 0 0,1-22 4722 0 0,0-1-5161 0 0</inkml:trace>
  <inkml:trace contextRef="#ctx0" brushRef="#br1" timeOffset="52971.871">-1328 3806 13184 0 0,'0'0'298'0'0,"0"0"46"0"0,0 0 22 0 0,0 0-48 0 0,8-9-196 0 0,2 3-33 0 0,0 0 0 0 0,0 1 0 0 0,0 0 0 0 0,1 1 0 0 0,0 0 0 0 0,0 1 0 0 0,0 0 1 0 0,4 0-90 0 0,-4 0 39 0 0,63-20 51 0 0,16-10 270 0 0,-85 30-372 0 0,0 0 0 0 0,1 0 0 0 0,-1 0 0 0 0,1 1 0 0 0,0 0 0 0 0,0 0 1 0 0,0 0-1 0 0,0 1 0 0 0,0 0 0 0 0,1 0 0 0 0,-1 0 0 0 0,0 1 0 0 0,0 0 0 0 0,1 0 0 0 0,-1 1 0 0 0,0-1 0 0 0,0 1 0 0 0,0 1 0 0 0,0-1 0 0 0,0 1 0 0 0,0 0 0 0 0,0 1 0 0 0,0-1 0 0 0,-1 1 0 0 0,1 0 0 0 0,-1 1 0 0 0,0-1 1 0 0,3 3 11 0 0,21 38-71 0 0,-25-28 44 0 0,-3-11 61 0 0,1 0-1 0 0,-1 0 1 0 0,0 0 0 0 0,0 0-1 0 0,-1 0 1 0 0,1 0 0 0 0,-1 0-1 0 0,0 0 1 0 0,-1 0 0 0 0,1 0-1 0 0,-1 0 1 0 0,0 0 0 0 0,-1 2-34 0 0,-3 36-96 0 0,-9-9 358 0 0,5-9-126 0 0,8-23-64 0 0,-4-1 59 0 0,6-4 242 0 0,0 1-360 0 0,16-80 63 0 0,6 22-236 0 0,20 0-64 0 0,-35 49 142 0 0,0 0 1 0 0,1 1-1 0 0,0 0 0 0 0,1 1 0 0 0,0-1 0 0 0,0 2 0 0 0,1 0 0 0 0,7-5 82 0 0,46-27-480 0 0,69-20 232 0 0,-115 54 248 0 0,-18 6 0 0 0,0 0 0 0 0,0 1 0 0 0,0-1 0 0 0,0 0 0 0 0,-1 0 0 0 0,1 1 0 0 0,0-1 0 0 0,0 0 0 0 0,0 1 0 0 0,0-1 0 0 0,0 0 0 0 0,0 0 0 0 0,0 1 0 0 0,0-1 0 0 0,0 0 0 0 0,0 0 0 0 0,0 1 0 0 0,0-1 0 0 0,0 0 0 0 0,0 1 0 0 0,0-1 0 0 0,0 0 0 0 0,0 0 0 0 0,0 1 0 0 0,1-1 0 0 0,-1 0 0 0 0,0 0 0 0 0,0 1 0 0 0,0-1 0 0 0,0 0 0 0 0,1 0 0 0 0,-1 0 0 0 0,0 1 0 0 0,0-1 0 0 0,0 0 0 0 0,1 0 0 0 0,-1 0 0 0 0,0 0 0 0 0,0 1 0 0 0,1-1 0 0 0,-1 0 0 0 0,0 0 0 0 0,0 0 0 0 0,1 0 0 0 0,-1 0 0 0 0,0 0 0 0 0,0 0 0 0 0,1 0 0 0 0,-1 0 0 0 0,0 0 0 0 0,0 0 0 0 0,1 0 0 0 0,-1 0 0 0 0,0 0 0 0 0,1 0 0 0 0,-1 0 0 0 0,0 0 0 0 0,0 0 0 0 0,1 0 0 0 0,-1 0 0 0 0,0 0 0 0 0,0-1 0 0 0,1 1 0 0 0,-1 0 0 0 0,0 0 0 0 0,0 0 0 0 0,1 0 0 0 0,-35 46 221 0 0,3 2-136 0 0,-21 27 161 0 0,-16 33 122 0 0,55-56-31 0 0,28-23 75 0 0,-9-24-322 0 0,21-4 313 0 0,24-21 282 0 0,-46 17-691 0 0,-1 0-1 0 0,0 0 1 0 0,0 0-1 0 0,0-1 0 0 0,-1 1 1 0 0,1-1-1 0 0,-1 0 1 0 0,0 0-1 0 0,0 0 0 0 0,0 0 1 0 0,-1-1-1 0 0,1 1 0 0 0,-1-1 1 0 0,1-3 6 0 0,9-15 20 0 0,9-40-70 0 0,14-19-364 0 0,-1 27 206 0 0,-18 49 196 0 0,-5 27-48 0 0,2 38 75 0 0,-6-4 138 0 0,15 19 175 0 0,1 1 408 0 0,-10-35-208 0 0,-8-40 475 0 0,-4-29-710 0 0,12-60-285 0 0,16-17-588 0 0,-1 27 340 0 0,-27 75 225 0 0,-1 4 12 0 0,0-1 1 0 0,0 1-1 0 0,0-1 0 0 0,0 1 0 0 0,0-1 1 0 0,0 1-1 0 0,1-1 0 0 0,-1 1 1 0 0,0 0-1 0 0,0-1 0 0 0,0 1 0 0 0,0-1 1 0 0,0 1-1 0 0,1-1 0 0 0,-1 1 0 0 0,0 0 1 0 0,0-1-1 0 0,1 1 0 0 0,-1 0 1 0 0,0-1-1 0 0,1 1 0 0 0,-1 0 0 0 0,0-1 1 0 0,1 1-1 0 0,-1 0 0 0 0,0 0 0 0 0,1-1 1 0 0,-1 1-1 0 0,1 0 0 0 0,-1 0 1 0 0,1 0-1 0 0,-1 0 0 0 0,0-1 0 0 0,1 1 1 0 0,-1 0-1 0 0,1 0 0 0 0,-1 0 0 0 0,1 0 1 0 0,-1 0-1 0 0,1 0 0 0 0,-1 0 1 0 0,0 0-1 0 0,1 0 0 0 0,-1 1 0 0 0,1-1 1 0 0,-1 0-1 0 0,1 0 0 0 0,-1 0 0 0 0,0 0 1 0 0,1 1-1 0 0,-1-1 0 0 0,1 0 1 0 0,-1 0-1 0 0,0 1 0 0 0,1-1 0 0 0,-1 0 3 0 0,3 12-70 0 0,28 45-48 0 0,-4-2 129 0 0,1 8 118 0 0,-10-26 603 0 0,-8-48-628 0 0,3-29 168 0 0,6 10-256 0 0,-14-8-16 0 0,17-24-146 0 0,-3 26-92 0 0,-17 17 266 0 0,1 18-41 0 0,0 1 0 0 0,0-1 0 0 0,0 1-1 0 0,0 0 1 0 0,0 0 0 0 0,-1 0-1 0 0,1 0 1 0 0,0 0 0 0 0,0 1-1 0 0,0 0 1 0 0,0-1 0 0 0,0 1 0 0 0,-1 0-1 0 0,1 0 1 0 0,0 0 0 0 0,0 1-1 0 0,-1-1 1 0 0,1 0 0 0 0,-1 1 0 0 0,0 0-1 0 0,1 0 1 0 0,-1 0 0 0 0,0 0-1 0 0,0 0 1 0 0,0 0 0 0 0,0 0 0 0 0,-1 1-1 0 0,1-1 1 0 0,0 1 0 0 0,-1-1-1 0 0,1 2 14 0 0,34 48 54 0 0,18 37 199 0 0,-47-78-377 0 0,-5-8 16 0 0,-1-1 0 0 0,0 0 1 0 0,1 1-1 0 0,0-1 0 0 0,-1 0 0 0 0,1 0 1 0 0,0 0-1 0 0,0 0 0 0 0,0 0 0 0 0,0 0 1 0 0,1 0-1 0 0,-1-1 0 0 0,0 1 0 0 0,1-1 0 0 0,-1 0 1 0 0,1 0-1 0 0,-1 0 0 0 0,2 0 108 0 0,4 0-1179 0 0</inkml:trace>
  <inkml:trace contextRef="#ctx0" brushRef="#br1" timeOffset="53288.698">476 3447 14280 0 0,'0'0'322'0'0,"-9"3"433"0"0,-4 1-664 0 0,2 1-1 0 0,-1 1 1 0 0,0 0 0 0 0,1 0-1 0 0,0 1 1 0 0,1 1 0 0 0,0 0-1 0 0,0 0 1 0 0,0 1 0 0 0,1 1-91 0 0,6-7 31 0 0,1-1 0 0 0,0 2 0 0 0,0-1 0 0 0,0 0 1 0 0,0 0-1 0 0,1 0 0 0 0,-1 1 0 0 0,1-1 0 0 0,0 1 1 0 0,0-1-1 0 0,0 1 0 0 0,0 0 0 0 0,1-1 0 0 0,0 1 1 0 0,-1 0-1 0 0,1 0 0 0 0,1-1 0 0 0,-1 1 0 0 0,0 0 1 0 0,1-1-1 0 0,0 1 0 0 0,0 0 0 0 0,0-1 1 0 0,0 1-1 0 0,0-1 0 0 0,1 0 0 0 0,0 2-31 0 0,1-2 11 0 0,0 1 1 0 0,-1-1-1 0 0,1 0 0 0 0,0-1 0 0 0,0 1 0 0 0,1 0 1 0 0,-1-1-1 0 0,0 0 0 0 0,1 0 0 0 0,0 0 1 0 0,-1 0-1 0 0,1 0 0 0 0,0-1 0 0 0,0 1-11 0 0,27 14 24 0 0,39 18 138 0 0,-69-33-141 0 0,1-1-1 0 0,-1 0 1 0 0,0 1 0 0 0,0 0 0 0 0,1-1 0 0 0,-1 1-1 0 0,0 0 1 0 0,0-1 0 0 0,0 1 0 0 0,0 0 0 0 0,0 0-1 0 0,0 0 1 0 0,0 0 0 0 0,0 0 0 0 0,0 0 0 0 0,-1 0 0 0 0,1 1-1 0 0,0-1 1 0 0,-1 0 0 0 0,1 0 0 0 0,-1 0 0 0 0,1 1-1 0 0,-1-1 1 0 0,1 0 0 0 0,-1 1 0 0 0,0-1 0 0 0,0 0-1 0 0,0 1 1 0 0,0-1 0 0 0,0 0 0 0 0,0 1 0 0 0,0-1-1 0 0,0 0 1 0 0,0 1 0 0 0,-1-1 0 0 0,1 0 0 0 0,0 1-1 0 0,-1-1 1 0 0,1 0 0 0 0,-1 0 0 0 0,0 1 0 0 0,1-1-1 0 0,-2 1-20 0 0,-8 7-58 0 0,-1-1 0 0 0,0 1 0 0 0,0-2-1 0 0,-1 1 1 0 0,1-2 0 0 0,-2 0-1 0 0,1 0 1 0 0,-1-1 0 0 0,0-1-1 0 0,0 0 1 0 0,-5 1 58 0 0,-1-3-2536 0 0,12-3-3038 0 0</inkml:trace>
  <inkml:trace contextRef="#ctx0" brushRef="#br1" timeOffset="53580.013">576 3582 13312 0 0,'0'0'390'0'0,"0"0"-2"0"0,0 1-246 0 0,14 17 195 0 0,-7-10 193 0 0,-1 0 1 0 0,0 0-1 0 0,0 1 1 0 0,-1-1-1 0 0,0 1 1 0 0,-1 0-1 0 0,0 1 1 0 0,0-1-1 0 0,0 3-530 0 0,12 85 2184 0 0,-16-95-2282 0 0,0 1 6 0 0,0-1-6589 0 0,0-2 369 0 0</inkml:trace>
  <inkml:trace contextRef="#ctx0" brushRef="#br1" timeOffset="53748.518">858 3312 15376 0 0,'3'-4'1719'0'0,"25"66"732"0"0,-8 38-182 0 0,-10 72-1869 0 0,-11-155-397 0 0,0 0 0 0 0,-1-1-1 0 0,-1 1 1 0 0,-1-1 0 0 0,0 0-1 0 0,-4 11-2 0 0,-15 12-371 0 0,5-27-1414 0 0,-2-18-3761 0 0,13-1 1 0 0</inkml:trace>
  <inkml:trace contextRef="#ctx0" brushRef="#br1" timeOffset="54041.178">822 3558 11200 0 0,'0'0'256'0'0,"0"0"34"0"0,14-5 385 0 0,152-14 3774 0 0,-98 19-3049 0 0,-65-1-1354 0 0,1 1 0 0 0,-1-1-1 0 0,0 1 1 0 0,0 0 0 0 0,0 0 0 0 0,0 0 0 0 0,0 0-1 0 0,0 1 1 0 0,0-1 0 0 0,0 1 0 0 0,0 0 0 0 0,0 0-1 0 0,0 0 1 0 0,0 0 0 0 0,0 1 0 0 0,-1-1 0 0 0,1 1-1 0 0,0-1 1 0 0,-1 1 0 0 0,1 0 0 0 0,-1 0-1 0 0,0 0 1 0 0,0 0 0 0 0,1 1 0 0 0,-1-1 0 0 0,-1 1-1 0 0,1-1 1 0 0,0 1 0 0 0,-1-1 0 0 0,1 1 0 0 0,-1 0-1 0 0,0 0 1 0 0,0 0 0 0 0,0 0 0 0 0,0 0-1 0 0,-1 0 1 0 0,1 0 0 0 0,-1 1-46 0 0,-10 84 157 0 0,-8 36-29 0 0,24-99-64 0 0,-6-25-31 0 0,3 5-834 0 0,1-4-4198 0 0,2-3-1273 0 0</inkml:trace>
  <inkml:trace contextRef="#ctx0" brushRef="#br1" timeOffset="54692.977">1252 3398 12896 0 0,'0'0'297'0'0,"0"0"39"0"0,0 0 16 0 0,0 15 79 0 0,3-6-446 0 0,0-1 0 0 0,0 0 0 0 0,1 0 0 0 0,0 0 1 0 0,0 0-1 0 0,1-1 0 0 0,0 1 0 0 0,1-1 0 0 0,-1 0 1 0 0,1-1-1 0 0,1 1 15 0 0,-2-4-75 0 0,-1 0 0 0 0,1 0-1 0 0,0 0 1 0 0,0-1 0 0 0,0 0 0 0 0,0 0 0 0 0,0 0 0 0 0,0-1-1 0 0,0 0 1 0 0,1 0 0 0 0,-1 0 0 0 0,1 0 0 0 0,-1-1 0 0 0,1 0-1 0 0,-1 0 1 0 0,5-1 75 0 0,26 16-289 0 0,-44 4 1345 0 0,-67 90 3021 0 0,49-63-3086 0 0,16-26-147 0 0,24-26-536 0 0,69-117-96 0 0,-80 119-250 0 0,3-6-55 0 0,0 0 0 0 0,1 1 0 0 0,-1 0 0 0 0,2 0 0 0 0,0 1 0 0 0,0 0 0 0 0,0 0 0 0 0,1 1 0 0 0,0 0 0 0 0,0 1 0 0 0,1 0 0 0 0,10-5 93 0 0,-18 11-15 0 0,0 1-1 0 0,0-1 1 0 0,0 1-1 0 0,0-1 0 0 0,0 1 1 0 0,0 0-1 0 0,0 0 0 0 0,-1-1 1 0 0,1 1-1 0 0,0 1 1 0 0,0-1-1 0 0,-1 0 0 0 0,1 0 1 0 0,-1 1-1 0 0,1-1 1 0 0,-1 1-1 0 0,1-1 0 0 0,-1 1 1 0 0,0-1-1 0 0,0 1 0 0 0,0 0 1 0 0,0 0-1 0 0,0 0 1 0 0,0 0-1 0 0,0-1 0 0 0,-1 1 1 0 0,1 0-1 0 0,0 1 16 0 0,31 137 797 0 0,-17-78 114 0 0,-14-61-806 0 0,-1-1-1 0 0,0 0 7 0 0,0 0 28 0 0,0 0 11 0 0,0 0 2 0 0,13-32 232 0 0,32-91-505 0 0,7 52-370 0 0,-52 70 485 0 0,1 0-1 0 0,0 0 1 0 0,0 0-1 0 0,0 0 0 0 0,-1 1 1 0 0,1-1-1 0 0,0 0 1 0 0,0 1-1 0 0,0-1 1 0 0,0 0-1 0 0,0 1 0 0 0,0-1 1 0 0,1 1-1 0 0,-1-1 1 0 0,0 1-1 0 0,0 0 1 0 0,0 0-1 0 0,0-1 0 0 0,1 1 1 0 0,-1 0-1 0 0,0 0 1 0 0,0 0-1 0 0,0 0 0 0 0,1 0 1 0 0,-1 0-1 0 0,0 1 1 0 0,0-1-1 0 0,0 0 1 0 0,0 1-1 0 0,0-1 0 0 0,1 1 1 0 0,-1-1-1 0 0,0 1 1 0 0,0-1-1 0 0,0 1 0 0 0,0 0 1 0 0,0-1-1 0 0,0 1 1 0 0,-1 0-1 0 0,1 0 1 0 0,1 1 6 0 0,29 43-111 0 0,-26-35 127 0 0,44 101 350 0 0,-39-88-648 0 0,10 20 596 0 0,-1-18-6337 0 0,-10-17-343 0 0</inkml:trace>
  <inkml:trace contextRef="#ctx0" brushRef="#br1" timeOffset="55234.926">2809 3251 14888 0 0,'-2'-8'440'0'0,"-1"-1"557"0"0,2 15-817 0 0,3 31 291 0 0,2-1 0 0 0,2 0-1 0 0,1 0 1 0 0,3 7-471 0 0,13 63 1443 0 0,0 43-557 0 0,-11 1-590 0 0,-11-77-52 0 0,0-65-310 0 0,-1-8 43 0 0,1 0 1 0 0,-1 1-1 0 0,0-1 0 0 0,0 0 0 0 0,0 1 0 0 0,0-1 0 0 0,0 0 0 0 0,0 0 0 0 0,1 1 0 0 0,-1-1 0 0 0,0 0 0 0 0,0 1 0 0 0,0-1 0 0 0,0 0 0 0 0,0 1 0 0 0,0-1 0 0 0,0 0 0 0 0,0 1 0 0 0,0-1 0 0 0,0 0 0 0 0,-1 1 0 0 0,1-1 1 0 0,0 0-1 0 0,0 1 0 0 0,0-1 0 0 0,0 0 0 0 0,0 0 0 0 0,-1 1 0 0 0,1-1 0 0 0,0 0 0 0 0,0 0 0 0 0,0 1 0 0 0,-1-1 0 0 0,1 0 0 0 0,0 0 0 0 0,0 1 0 0 0,-1-1 0 0 0,1 0 0 0 0,0 0 0 0 0,0 0 0 0 0,-1 0 0 0 0,1 1 0 0 0,0-1 1 0 0,-1 0-1 0 0,1 0 0 0 0,0 0 0 0 0,-1 0 0 0 0,1 0 0 0 0,0 0 0 0 0,-1 0 0 0 0,1 0 0 0 0,0 0 0 0 0,-1 0 0 0 0,1 0 0 0 0,0 0 0 0 0,-1 0 0 0 0,1 0 0 0 0,0 0 0 0 0,-1-1 0 0 0,1 1 0 0 0,0 0 0 0 0,0 0 0 0 0,-1 0 0 0 0,1 0 1 0 0,0 0-1 0 0,0-1 0 0 0,-1 1 0 0 0,1 0 0 0 0,0 0 0 0 0,-1-1 23 0 0,-8-7-3507 0 0,5 2-2499 0 0</inkml:trace>
  <inkml:trace contextRef="#ctx0" brushRef="#br1" timeOffset="55521.437">2851 3349 12032 0 0,'10'-9'920'0'0,"-4"6"-810"0"0,-1 1 0 0 0,1-1 1 0 0,0 1-1 0 0,0 0 0 0 0,-1 1 1 0 0,2-1-1 0 0,-1 1 0 0 0,0 0 1 0 0,0 0-1 0 0,0 1 0 0 0,0 0 1 0 0,0 0-1 0 0,1 1 0 0 0,-1-1 1 0 0,0 1-1 0 0,0 1 0 0 0,0-1 1 0 0,0 1-1 0 0,0 0 0 0 0,0 0 1 0 0,-1 1-1 0 0,1 0 0 0 0,-1 0 1 0 0,2 1-111 0 0,-2-2 91 0 0,-1 0 0 0 0,1 0 0 0 0,-1 1 1 0 0,0-1-1 0 0,0 1 0 0 0,0 0 1 0 0,0 0-1 0 0,0 1 0 0 0,-1-1 0 0 0,1 1 1 0 0,-1-1-1 0 0,0 1 0 0 0,0 0 1 0 0,0 1-1 0 0,-1-1 0 0 0,0 0 0 0 0,1 1 1 0 0,-2-1-1 0 0,1 1 0 0 0,0 0 1 0 0,-1-1-1 0 0,0 1 0 0 0,0 0 1 0 0,0 0-1 0 0,-1 0 0 0 0,1 0 0 0 0,-1 0 1 0 0,-1 0-1 0 0,1 0 0 0 0,-1 0 1 0 0,1 0-1 0 0,-1 0 0 0 0,-1-1 0 0 0,0 3-91 0 0,-3 1 100 0 0,-1-1-1 0 0,0 0 1 0 0,-1 1-1 0 0,0-2 1 0 0,0 1-1 0 0,-1-1 0 0 0,1 0 1 0 0,-1-1-1 0 0,-1 0 1 0 0,1 0-1 0 0,-1-1 0 0 0,1 0 1 0 0,-1 0-1 0 0,-5 1-99 0 0,-4 2 22 0 0,7-2-262 0 0,-2-1 1 0 0,1 0 0 0 0,-1-1-1 0 0,1 0 1 0 0,-1-1-1 0 0,0-1 1 0 0,0 0 0 0 0,1 0-1 0 0,-11-2 240 0 0,-2-5-2661 0 0,17 2-2976 0 0</inkml:trace>
  <inkml:trace contextRef="#ctx0" brushRef="#br1" timeOffset="56038.805">3268 3309 11432 0 0,'0'0'333'0'0,"0"0"0"0"0,0 1-213 0 0,3 8-11 0 0,-1-1-1 0 0,-1 1 0 0 0,0 0 0 0 0,0 0 0 0 0,0 0 1 0 0,-1 0-1 0 0,0 0 0 0 0,-1 0 0 0 0,0-1 1 0 0,-1 1-1 0 0,1 0 0 0 0,-2 1-108 0 0,-4 54 2051 0 0,10 8-568 0 0,26-119 85 0 0,-17 21-1745 0 0,2 1-1 0 0,1 0 1 0 0,1 1-1 0 0,1 0 0 0 0,12-11 178 0 0,-24 28-74 0 0,1 1 0 0 0,-1 0 0 0 0,1 0 0 0 0,0 1 0 0 0,1 0 0 0 0,-1 0 0 0 0,1 0 0 0 0,0 1 0 0 0,0 0 0 0 0,0 0 0 0 0,1 1 0 0 0,-1 0 0 0 0,1 0 0 0 0,0 1-1 0 0,0 0 1 0 0,0 0 0 0 0,0 0 0 0 0,0 1 0 0 0,0 1 0 0 0,4 0 74 0 0,-10 0 0 0 0,0 0 0 0 0,0 1-1 0 0,0 0 1 0 0,0 0 0 0 0,0-1-1 0 0,0 1 1 0 0,0 0 0 0 0,0 1 0 0 0,0-1-1 0 0,0 0 1 0 0,-1 0 0 0 0,1 1 0 0 0,0-1-1 0 0,-1 1 1 0 0,1 0 0 0 0,-1-1-1 0 0,0 1 1 0 0,0 0 0 0 0,1 0 0 0 0,-1 0-1 0 0,0 0 1 0 0,0 0 0 0 0,-1 0-1 0 0,1 0 1 0 0,0 0 0 0 0,-1 0 0 0 0,1 0-1 0 0,-1 0 1 0 0,0 0 0 0 0,0 1-1 0 0,0-1 1 0 0,0 0 0 0 0,0 0 0 0 0,0 0-1 0 0,0 0 1 0 0,-1 1 0 0 0,1-1 0 0 0,-1 1 0 0 0,-24 75 498 0 0,18-66-325 0 0,1 0-1 0 0,1 1 1 0 0,0 0 0 0 0,1 0-1 0 0,0 0 1 0 0,1 0 0 0 0,0 1-1 0 0,0 12-172 0 0,11-1 139 0 0,7-15-22 0 0,-8-10-84 0 0,-1 1 0 0 0,1-1 0 0 0,-1 0-1 0 0,0-1 1 0 0,1 0 0 0 0,-1 0 0 0 0,0 0 0 0 0,1 0-1 0 0,-1-1 1 0 0,0 0 0 0 0,0-1 0 0 0,0 1-1 0 0,-1-1 1 0 0,1 0 0 0 0,-1-1 0 0 0,1 1-1 0 0,-1-1 1 0 0,0 0 0 0 0,0 0 0 0 0,-1-1-1 0 0,1 1 1 0 0,-1-1 0 0 0,0 0 0 0 0,0 0-1 0 0,-1-1 1 0 0,0 1 0 0 0,1-1 0 0 0,0-4-33 0 0,-1 6 20 0 0,-1 0 0 0 0,0 0 1 0 0,0 0-1 0 0,-1 0 0 0 0,1 0 1 0 0,-1 0-1 0 0,0-1 0 0 0,0 1 0 0 0,0 0 1 0 0,-1-1-1 0 0,1 1 0 0 0,-1 0 1 0 0,0-1-1 0 0,-1 1 0 0 0,1-1 0 0 0,-1 1 1 0 0,1 0-1 0 0,-1-1 0 0 0,-1 1 1 0 0,1 0-1 0 0,-1 0 0 0 0,1 0 1 0 0,-1 0-1 0 0,0 0 0 0 0,-1 0 0 0 0,1 1 1 0 0,0-1-1 0 0,-1 0 0 0 0,0 1 1 0 0,0 0-1 0 0,0 0 0 0 0,-1 0 1 0 0,1 0-1 0 0,0 0 0 0 0,-1 1 0 0 0,-2-2-20 0 0,-66-14-1088 0 0,38 18-6366 0 0,34 0 2493 0 0</inkml:trace>
  <inkml:trace contextRef="#ctx0" brushRef="#br1" timeOffset="56616.861">3881 3160 10000 0 0,'14'0'292'0'0,"-11"0"0"0"0,-3 0-191 0 0,13 56 2567 0 0,-7 37 147 0 0,11 73-441 0 0,-7-87-1721 0 0,19 79 213 0 0,-13-108-592 0 0,7 0 133 0 0,-28-79-302 0 0,3 22-251 0 0,-7-25-946 0 0,1-2 1 0 0,2 1-1 0 0,1-1 1 0 0,2 0-1 0 0,1 0 1 0 0,3-31 1091 0 0,0 41-190 0 0,1-1 0 0 0,1 1 0 0 0,1 0 0 0 0,1 0 0 0 0,1 0 0 0 0,1 1 0 0 0,2 0 0 0 0,8-17 190 0 0,-15 37 87 0 0,-1 0 0 0 0,1 1 1 0 0,0-1-1 0 0,0 1 0 0 0,0-1 1 0 0,0 1-1 0 0,0 0 1 0 0,0 0-1 0 0,1 0 0 0 0,-1 0 1 0 0,1 1-1 0 0,-1-1 0 0 0,1 0 1 0 0,0 1-1 0 0,0 0 0 0 0,-1 0 1 0 0,1 0-1 0 0,0 0 1 0 0,0 0-1 0 0,0 0 0 0 0,0 1 1 0 0,0 0-1 0 0,0-1 0 0 0,1 1 1 0 0,-1 0-1 0 0,0 1 0 0 0,0-1 1 0 0,0 0-1 0 0,0 1 1 0 0,0 0-1 0 0,0-1 0 0 0,0 1 1 0 0,0 1-1 0 0,-1-1 0 0 0,1 0 1 0 0,0 1-1 0 0,0-1 0 0 0,-1 1 1 0 0,1 0-1 0 0,0 1-87 0 0,3 4 141 0 0,0-1-1 0 0,-1 2 1 0 0,0-1 0 0 0,0 1-1 0 0,-1-1 1 0 0,1 1 0 0 0,-2 1-1 0 0,0-1 1 0 0,0 0-1 0 0,0 1 1 0 0,-1 0 0 0 0,0-1-1 0 0,-1 1 1 0 0,0 0 0 0 0,0 0-1 0 0,-1 0 1 0 0,0 0-1 0 0,0 0 1 0 0,-2 4-141 0 0,-1-7 55 0 0,0 0-1 0 0,-1 0 1 0 0,0 0 0 0 0,0-1-1 0 0,-1 0 1 0 0,1 0-1 0 0,-1 0 1 0 0,0-1 0 0 0,-1 1-1 0 0,1-1 1 0 0,-1 0-1 0 0,1-1 1 0 0,-1 1 0 0 0,0-1-1 0 0,-1 0 1 0 0,1-1 0 0 0,0 1-1 0 0,-1-1 1 0 0,1-1-1 0 0,-1 1 1 0 0,0-1 0 0 0,0 0-1 0 0,1-1 1 0 0,-1 0-1 0 0,0 0 1 0 0,-1 0-55 0 0,-79-6-3393 0 0,71 0 1936 0 0</inkml:trace>
  <inkml:trace contextRef="#ctx0" brushRef="#br1" timeOffset="57684.496">4638 3168 12728 0 0,'0'0'289'0'0,"0"0"40"0"0,0 0 21 0 0,0 0-45 0 0,-13 3-186 0 0,-66 53 172 0 0,57-37 243 0 0,-6 4 102 0 0,6-6-276 0 0,1 0 1 0 0,1 1-1 0 0,1 2 1 0 0,1-1-1 0 0,-8 13-360 0 0,22-26 154 0 0,-1-1-70 0 0,1 0 1 0 0,1 1-1 0 0,-1-1 0 0 0,1 1 1 0 0,0 0-1 0 0,0-1 0 0 0,0 1 0 0 0,1 1 1 0 0,0-1-1 0 0,0 0 0 0 0,1 0 1 0 0,-1 1-1 0 0,1 6-84 0 0,16-10 326 0 0,66-52 386 0 0,-24-9-737 0 0,-52 51-73 0 0,1-1 1 0 0,0 1-1 0 0,1 0 1 0 0,-1 1 0 0 0,1 0-1 0 0,1 0 1 0 0,-1 0-1 0 0,1 1 1 0 0,0 0-1 0 0,5-2 98 0 0,-12 6-64 0 0,-1 3 0 0 0,8 70-49 0 0,-8-68 134 0 0,1 0 18 0 0,-1 0 0 0 0,0 0 0 0 0,1 0 0 0 0,0 0 0 0 0,0 0 0 0 0,0 0 0 0 0,1 0 0 0 0,-1 0 0 0 0,1 0 0 0 0,0 0 0 0 0,0-1 0 0 0,0 1 0 0 0,1-1-1 0 0,-1 1 1 0 0,2 0-39 0 0,7 7 340 0 0,17 4 319 0 0,-23-14-639 0 0,-1-1 0 0 0,1 0 0 0 0,0 0 0 0 0,-1 0 0 0 0,1 0 0 0 0,0-1 0 0 0,0 0 0 0 0,-1 0 0 0 0,1 0 1 0 0,-1-1-1 0 0,1 1 0 0 0,-1-1 0 0 0,0 0 0 0 0,0-1 0 0 0,1 1 0 0 0,-2-1 0 0 0,1 1 0 0 0,0-1 0 0 0,0 0 0 0 0,-1-1 0 0 0,0 1 0 0 0,1-1 0 0 0,-1 1 0 0 0,-1-1 0 0 0,1 0 0 0 0,0 0 0 0 0,-1 0 0 0 0,0 0 0 0 0,0-1-20 0 0,6-20-159 0 0,-1 0 0 0 0,-2-1 0 0 0,0 1 0 0 0,-2-1-1 0 0,0-9 160 0 0,-1-41-878 0 0,-2-43 163 0 0,0 37 424 0 0,11-8 251 0 0,-5 31 522 0 0,-5 44-137 0 0,1 23-9 0 0,-24 277-3 0 0,20-254-269 0 0,0-11 7 0 0,1 0 0 0 0,1-1 0 0 0,0 1 0 0 0,2 0 0 0 0,0 0 0 0 0,1-1 0 0 0,1 1 0 0 0,5 14-71 0 0,-7-30 10 0 0,-1 0 0 0 0,1 0 0 0 0,0 0-1 0 0,0 0 1 0 0,1 0 0 0 0,-1-1 0 0 0,1 1-1 0 0,-1-1 1 0 0,1 0 0 0 0,0 0 0 0 0,1 0-1 0 0,-1 0 1 0 0,0 0 0 0 0,1-1 0 0 0,0 1-1 0 0,-1-1 1 0 0,1 0 0 0 0,0 0 0 0 0,0-1-1 0 0,0 1 1 0 0,0-1 0 0 0,0 0 0 0 0,1 0-1 0 0,-1 0 1 0 0,0 0 0 0 0,1-1 0 0 0,-1 1-1 0 0,0-1 1 0 0,1-1-10 0 0,-1 2 16 0 0,0-1 1 0 0,-1 0-1 0 0,1 0 0 0 0,0-1 1 0 0,0 1-1 0 0,-1-1 0 0 0,1 0 1 0 0,0 0-1 0 0,-1 0 0 0 0,1 0 1 0 0,-1 0-1 0 0,1-1 0 0 0,-1 0 0 0 0,1 0 1 0 0,-1 0-1 0 0,0 0 0 0 0,0 0 1 0 0,0-1-1 0 0,0 1 0 0 0,-1-1 1 0 0,1 0-1 0 0,-1 1 0 0 0,1-1 1 0 0,-1-1-1 0 0,0 1 0 0 0,0 0 1 0 0,-1 0-1 0 0,1-1 0 0 0,0 1 0 0 0,-1-1 1 0 0,0 0-1 0 0,0 1 0 0 0,0-1 1 0 0,0-1-17 0 0,-2-3-7 0 0,-1 0 1 0 0,0 0-1 0 0,0 1 0 0 0,0-1 1 0 0,-1 0-1 0 0,0 1 1 0 0,-1 0-1 0 0,0 0 0 0 0,0 0 1 0 0,0 0-1 0 0,-1 0 1 0 0,0 1-1 0 0,0 0 0 0 0,0 0 1 0 0,-1 0-1 0 0,0 1 1 0 0,0 0-1 0 0,-1 0 0 0 0,-1 0 7 0 0,-5-5-65 0 0,11 10 55 0 0,1 0 1 0 0,0 0-1 0 0,0 0 1 0 0,0-1-1 0 0,0 1 1 0 0,0 0 0 0 0,0-1-1 0 0,0 1 1 0 0,0-1-1 0 0,0 1 1 0 0,0-1-1 0 0,0 1 1 0 0,0-1 0 0 0,1 0-1 0 0,-1 1 1 0 0,0-1-1 0 0,0 0 1 0 0,1 0-1 0 0,-1 0 1 0 0,0 0-1 0 0,1 0 1 0 0,-1 1 0 0 0,1-1-1 0 0,-1 0 1 0 0,1 0-1 0 0,-1 0 1 0 0,1 0-1 0 0,0-1 1 0 0,-1 1 0 0 0,1 0-1 0 0,0 0 1 0 0,0 0-1 0 0,0 0 1 0 0,0 0-1 0 0,0 0 1 0 0,0 0 0 0 0,0 0-1 0 0,0 0 1 0 0,1 0-1 0 0,-1 0 1 0 0,0-1-1 0 0,0 1 1 0 0,1 0 0 0 0,-1 0-1 0 0,1 0 1 0 0,-1 1-1 0 0,1-1 1 0 0,0 0-1 0 0,-1 0 10 0 0,74-34-202 0 0,-12 15-206 0 0,25 6 314 0 0,-84 14 90 0 0,0-1-1 0 0,0 1 0 0 0,-1 0 1 0 0,1-1-1 0 0,0 2 1 0 0,0-1-1 0 0,-1 0 0 0 0,1 0 1 0 0,0 1-1 0 0,0-1 0 0 0,-1 1 1 0 0,1 0-1 0 0,-1 0 0 0 0,1 0 1 0 0,-1 0-1 0 0,1 1 0 0 0,-1-1 1 0 0,1 1-1 0 0,-1-1 0 0 0,0 1 1 0 0,0 0-1 0 0,0 0 0 0 0,0 0 1 0 0,0 0-1 0 0,0 0 1 0 0,-1 0-1 0 0,1 0 0 0 0,-1 1 1 0 0,1-1-1 0 0,-1 0 0 0 0,0 1 1 0 0,0 0-1 0 0,0-1 0 0 0,0 1 1 0 0,0 0-1 0 0,-1-1 0 0 0,1 1 1 0 0,-1 0-1 0 0,0-1 0 0 0,0 1 1 0 0,0 0-1 0 0,0 0 0 0 0,0 2 5 0 0,-13 115 383 0 0,12-48-8 0 0,17-25-111 0 0,-15-46-200 0 0,15-3-1379 0 0,-12-6-3354 0 0,-2 2-1528 0 0</inkml:trace>
  <inkml:trace contextRef="#ctx0" brushRef="#br1" timeOffset="57967.836">5226 2853 15344 0 0,'-1'-2'348'0'0,"-11"-60"2583"0"0,31 50-6474 0 0,-13 9 115 0 0,1-2-1608 0 0</inkml:trace>
  <inkml:trace contextRef="#ctx0" brushRef="#br1" timeOffset="58149.333">5472 2746 11488 0 0,'0'0'264'0'0,"0"0"34"0"0,-4 9 297 0 0,-15 44 461 0 0,2 1-1 0 0,3 0 1 0 0,2 2 0 0 0,2-1-1 0 0,-1 51-1055 0 0,7-75 291 0 0,1 0 0 0 0,2 0 0 0 0,1 1 0 0 0,1-1 0 0 0,2 0 0 0 0,1 0-1 0 0,5 16-290 0 0,11 16 262 0 0,-14-57-252 0 0,-5-6-51 0 0,-1 1 0 0 0,1-1-1 0 0,-1 1 1 0 0,0-1-1 0 0,1 0 1 0 0,-1 1-1 0 0,1-1 1 0 0,-1 0 0 0 0,1 1-1 0 0,-1-1 1 0 0,1 0-1 0 0,-1 1 1 0 0,1-1-1 0 0,0 0 1 0 0,-1 0 0 0 0,1 0-1 0 0,-1 1 1 0 0,1-1-1 0 0,0 0 1 0 0,-1 0 0 0 0,1 0-1 0 0,-1 0 1 0 0,1 0-1 0 0,0 0 1 0 0,-1 0-1 0 0,1-1 1 0 0,-1 1 0 0 0,1 0-1 0 0,0 0 1 0 0,-1 0-1 0 0,1 0 1 0 0,-1-1 0 0 0,1 1-1 0 0,-1 0 1 0 0,1-1-1 0 0,-1 1 1 0 0,1 0-1 0 0,-1-1 1 0 0,1 1 0 0 0,-1-1-1 0 0,1 1 1 0 0,-1-1-1 0 0,0 1 1 0 0,1-1-1 0 0,-1 0 42 0 0,2 0-844 0 0,5-7-5519 0 0</inkml:trace>
  <inkml:trace contextRef="#ctx0" brushRef="#br1" timeOffset="58334.16">5637 3025 12960 0 0,'0'0'381'0'0,"0"0"-6"0"0,0 0-170 0 0,0 0 182 0 0,0 6 618 0 0,-7 99 1547 0 0,14 40-247 0 0,-4-22-1540 0 0,-1-99-523 0 0,-1-14-6491 0 0,-1-10-167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14:2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3584 0 0,'8'0'203'0'0,"15"-11"-146"0"0,-9 8 356 0 0,-13 3-174 0 0,-1 0-7 0 0,15-3 704 0 0,-14 3-1604 0 0,-8 3 6234 0 0,6-4-5507 0 0,-2-1-515 0 0,2 2-1980 0 0,1 0-877 0 0</inkml:trace>
  <inkml:trace contextRef="#ctx0" brushRef="#br0" timeOffset="1014.059">85 87 4752 0 0,'0'0'101'0'0,"1"-3"263"0"0,7-3-309 0 0,-8 5 108 0 0,0 1 42 0 0,0 0 3 0 0,-5-2 1410 0 0,-21 4 1332 0 0,25-2-2861 0 0,-2-14 155 0 0,13-6-73 0 0,5 5 101 0 0,-13 10-270 0 0,9-3-68 0 0,9 11 146 0 0,-20-2-72 0 0,0-1 0 0 0,0 0 1 0 0,0 0-1 0 0,1 0 1 0 0,-1 1-1 0 0,0-1 0 0 0,0 0 1 0 0,0 0-1 0 0,1 0 1 0 0,-1 1-1 0 0,0-1 0 0 0,0 0 1 0 0,0 0-1 0 0,0 1 1 0 0,0-1-1 0 0,0 0 0 0 0,0 1 1 0 0,0-1-1 0 0,0 0 1 0 0,1 0-1 0 0,-1 1 0 0 0,0-1 1 0 0,0 0-1 0 0,0 0 1 0 0,-1 1-1 0 0,1-1 0 0 0,0 0 1 0 0,0 1-1 0 0,0-1 0 0 0,0 0 1 0 0,0 0-1 0 0,0 1 1 0 0,0-1-1 0 0,0 0 0 0 0,-1 0 1 0 0,1 1-1 0 0,0-1 1 0 0,0 0-1 0 0,0 0 0 0 0,0 0 1 0 0,-1 1-1 0 0,1-1 1 0 0,0 0-1 0 0,0 0 0 0 0,-1 0 1 0 0,1 0-1 0 0,0 1 1 0 0,0-1-1 0 0,-1 0 0 0 0,1 0 1 0 0,0 0-1 0 0,0 0 1 0 0,-1 0-1 0 0,1 0 0 0 0,0 0 1 0 0,0 0-1 0 0,-1 0 1 0 0,1 0-1 0 0,0 0 0 0 0,-1 0 1 0 0,1 0-1 0 0,0 0 0 0 0,0 0 1 0 0,-1 0-1 0 0,1 0 1 0 0,0 0-1 0 0,0 0 0 0 0,-1 0 1 0 0,1 0-1 0 0,0-1-8 0 0,-1 1 29 0 0,-13 10 195 0 0,13-9-120 0 0,-1-1-7 0 0,-46-11 134 0 0,16-12-923 0 0,32 22 472 0 0,-1 0-727 0 0,-3-2-2890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14:2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12 181 7656 0 0,'-11'-11'2144'0'0,"34"0"1782"0"0,-12 8-3730 0 0,51-31 167 0 0,15-32-216 0 0,-60 38-87 0 0,-20 15-48 0 0,-7 2-12 0 0,-4 8-72 0 0,13 3 0 0 0,-6 3-11 0 0,-44 25 19 0 0,43-22 105 0 0,0 0 1 0 0,1 1-1 0 0,0-1 0 0 0,0 1 1 0 0,0 1-1 0 0,1-1 0 0 0,0 1 1 0 0,1 0-1 0 0,0 1 0 0 0,0-1 1 0 0,-1 5-42 0 0,5-11 23 0 0,0 1 0 0 0,0-1 0 0 0,0 1 0 0 0,0 0 1 0 0,0-1-1 0 0,1 1 0 0 0,-1 0 0 0 0,1-1 1 0 0,0 1-1 0 0,0 0 0 0 0,0-1 0 0 0,0 1 1 0 0,0 0-1 0 0,1-1 0 0 0,-1 1 0 0 0,1 0 0 0 0,0-1 1 0 0,-1 1-1 0 0,1-1 0 0 0,1 1 0 0 0,-1-1 1 0 0,0 1-1 0 0,0-1 0 0 0,1 0 0 0 0,0 0 1 0 0,0 1-24 0 0,0-1 17 0 0,1 1 0 0 0,-1-1 0 0 0,1 0 1 0 0,0 0-1 0 0,-1 0 0 0 0,1 0 0 0 0,0-1 1 0 0,0 1-1 0 0,0-1 0 0 0,1 0 0 0 0,-1 0 1 0 0,0 0-1 0 0,0 0 0 0 0,1 0 0 0 0,-1-1 1 0 0,0 0-1 0 0,1 1 0 0 0,-1-1 1 0 0,1-1-1 0 0,-1 1 0 0 0,0 0 0 0 0,1-1 1 0 0,-1 1-1 0 0,0-1 0 0 0,1-1-17 0 0,24 0 17 0 0,83-23-906 0 0,-82 15 178 0 0,-7 4-633 0 0,-2-2-3328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14:2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7168 0 0,'0'0'208'0'0,"0"0"88"0"0,0 0 244 0 0,-2 0 106 0 0,-7 1-379 0 0,0 1 0 0 0,0 0 0 0 0,0 0 0 0 0,0 1 0 0 0,0 1 0 0 0,1-1 0 0 0,0 1 0 0 0,-1 1 0 0 0,1 0 0 0 0,1 0 0 0 0,-1 0-267 0 0,-14 8 389 0 0,22-12-379 0 0,-6 2 88 0 0,-1 0 0 0 0,1 1 1 0 0,1 0-1 0 0,-1 0 0 0 0,0 0 0 0 0,1 1 1 0 0,0-1-1 0 0,0 1 0 0 0,1 1 0 0 0,-1-1 1 0 0,1 1-1 0 0,-2 3-98 0 0,-3 3 136 0 0,0 18 139 0 0,15-21-206 0 0,0 0 0 0 0,1 0 0 0 0,0 0 0 0 0,1-1 0 0 0,0 0 0 0 0,0 0 0 0 0,0-1 0 0 0,1 0 0 0 0,0 0 1 0 0,1-1-1 0 0,0-1 0 0 0,1 1-69 0 0,22 15 161 0 0,63 53 718 0 0,-95-73-830 0 0,0 1 0 0 0,0-1 0 0 0,0 1 0 0 0,-1-1 0 0 0,1 1 0 0 0,0 0 0 0 0,-1-1 0 0 0,1 1 0 0 0,-1-1 0 0 0,0 1 0 0 0,1 0-1 0 0,-1-1 1 0 0,0 1 0 0 0,0 0 0 0 0,0 0 0 0 0,0-1 0 0 0,0 1 0 0 0,-1 0 0 0 0,1-1 0 0 0,0 1 0 0 0,-1 0 0 0 0,1-1 0 0 0,-1 1 0 0 0,0-1 0 0 0,1 1 0 0 0,-1-1 0 0 0,0 1 0 0 0,0-1 0 0 0,0 1 0 0 0,0-1 0 0 0,0 0 0 0 0,0 1 0 0 0,-1-1 0 0 0,1 0 0 0 0,0 0 0 0 0,-1 0 0 0 0,1 0 0 0 0,-1 0 0 0 0,1 0 0 0 0,-1-1 0 0 0,1 1-1 0 0,-1 0 1 0 0,1-1 0 0 0,-3 1-49 0 0,-70 20 320 0 0,24-11-5345 0 0,23-7-613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14:5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10680 0 0,'0'0'232'0'0,"0"-7"56"0"0,0 7 0 0 0,5-7 16 0 0,-5 7-240 0 0,0 0-64 0 0,0 0 0 0 0,7 0 0 0 0,-7 0 0 0 0,0 0 64 0 0,0 0-64 0 0,11 4 64 0 0,-11-4-64 0 0,9 3-96 0 0,-9-3 32 0 0,0 0 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5:14:5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254 438 5728 0 0,'0'0'132'0'0,"0"0"17"0"0,0 0 10 0 0,0-6 1 0 0,8-24 936 0 0,-6 17 80 0 0,-6 6-681 0 0,4 6-453 0 0,0 0-1 0 0,-1 0 1 0 0,1 0 0 0 0,0 0-1 0 0,-1 0 1 0 0,1 0 0 0 0,-1 0-1 0 0,1 0 1 0 0,-1 1-1 0 0,0-1 1 0 0,1 0 0 0 0,-1 0-1 0 0,0 1 1 0 0,0-1-1 0 0,1 0 1 0 0,-1 1 0 0 0,0-1-1 0 0,0 1 1 0 0,0-1-1 0 0,0 1 1 0 0,0-1 0 0 0,0 1-1 0 0,0 0 1 0 0,1-1-1 0 0,-1 1 1 0 0,0 0 0 0 0,0 0-1 0 0,0 0 1 0 0,0 0 0 0 0,0 0-1 0 0,-1 0 1 0 0,1 0-1 0 0,0 0 1 0 0,0 0 0 0 0,0 0-1 0 0,1 0 1 0 0,-1 1-1 0 0,0-1 1 0 0,0 0 0 0 0,-1 1-42 0 0,-104 37 512 0 0,24-3-46 0 0,44-1 220 0 0,38-33-680 0 0,0 0 1 0 0,0 0 0 0 0,0 0-1 0 0,0 0 1 0 0,0 1-1 0 0,0-1 1 0 0,0 0 0 0 0,0 0-1 0 0,0 0 1 0 0,0 0 0 0 0,1 0-1 0 0,-1 0 1 0 0,0 1-1 0 0,1-1 1 0 0,-1 0 0 0 0,1 0-1 0 0,-1 0 1 0 0,1 0 0 0 0,0-1-1 0 0,-1 1 1 0 0,1 0-1 0 0,0 0 1 0 0,0 0 0 0 0,0 0-1 0 0,-1-1 1 0 0,1 1 0 0 0,0 0-1 0 0,0-1 1 0 0,0 1 0 0 0,0-1-1 0 0,0 1 1 0 0,0-1-1 0 0,0 1 1 0 0,1-1 0 0 0,-1 0-1 0 0,0 1 1 0 0,0-1-7 0 0,125 41 192 0 0,-81-24-107 0 0,25 17-31 0 0,-59-19-54 0 0,-9-4 0 0 0,-3-5 19 0 0,-1 1 0 0 0,1 0 1 0 0,-1-1-1 0 0,0 0 1 0 0,-1 1-1 0 0,1-1 0 0 0,-1 0 1 0 0,0 0-1 0 0,-1 0 1 0 0,0-1-1 0 0,0 1 0 0 0,0-1 1 0 0,0 0-1 0 0,-1 0 1 0 0,0 0-1 0 0,0-1 0 0 0,0 0 1 0 0,0 0-1 0 0,-1 0 0 0 0,0 0 1 0 0,0-1-1 0 0,-1 0-19 0 0,-70 41 454 0 0,37-30-454 0 0,13-11 160 0 0,22-6-1243 0 0,5-3 542 0 0</inkml:trace>
  <inkml:trace contextRef="#ctx0" brushRef="#br0" timeOffset="1168.859">277 494 6648 0 0,'0'0'149'0'0,"0"0"23"0"0,0 0 12 0 0,1 2-25 0 0,9 21-67 0 0,11 56 384 0 0,-7 114 1385 0 0,-6-106-973 0 0,-4 72 301 0 0,-4-153-1170 0 0,0 0 0 0 0,-1 0-1 0 0,1 0 1 0 0,-1 0 0 0 0,0 0-1 0 0,-1 0 1 0 0,0 0 0 0 0,1-1-1 0 0,-2 1 1 0 0,1-1 0 0 0,-1 1-1 0 0,0 0-18 0 0,2-4 17 0 0,1-3-5 0 0,0 1-1 0 0,-1 0 0 0 0,1-1 1 0 0,0 1-1 0 0,0 0 0 0 0,0-1 0 0 0,0 1 1 0 0,-1 0-1 0 0,1 0 0 0 0,0-1 0 0 0,0 1 1 0 0,0 0-1 0 0,-1 0 0 0 0,1-1 0 0 0,0 1 1 0 0,0 0-1 0 0,-1 0 0 0 0,1 0 0 0 0,0 0 1 0 0,-1-1-1 0 0,1 1 0 0 0,0 0 1 0 0,-1 0-1 0 0,1 0 0 0 0,0 0 0 0 0,-1 0 1 0 0,1 0-1 0 0,0 0 0 0 0,-1 0 0 0 0,1 0 1 0 0,0 0-1 0 0,-1 0 0 0 0,1 0 0 0 0,0 0 1 0 0,-1 0-1 0 0,1 0 0 0 0,0 0 1 0 0,-1 0-1 0 0,1 0 0 0 0,0 0 0 0 0,-1 1 1 0 0,1-1-1 0 0,0 0 0 0 0,0 0 0 0 0,-1 0 1 0 0,1 1-1 0 0,0-1 0 0 0,0 0 0 0 0,-1 0 1 0 0,1 0-1 0 0,0 1 0 0 0,0-1 1 0 0,0 0-1 0 0,-1 1 0 0 0,1-1 0 0 0,0 0-11 0 0,-7-16-229 0 0,1-2 0 0 0,1 1-1 0 0,1-1 1 0 0,0 0 0 0 0,1 0-1 0 0,1-6 230 0 0,-6-114-3196 0 0,9 75 1424 0 0,4 0 1 0 0,1 0-1 0 0,6-10 1772 0 0,-10 63-10 0 0,-2 6 158 0 0,0-1 1 0 0,1 1 0 0 0,-1-1-1 0 0,1 1 1 0 0,0 0-1 0 0,0-1 1 0 0,1 1 0 0 0,-1 0-1 0 0,1 0 1 0 0,0 0-1 0 0,0 0 1 0 0,0 0 0 0 0,1 0-1 0 0,-1 1 1 0 0,1-1-1 0 0,0 1 1 0 0,0 0 0 0 0,0 0-1 0 0,1 0 1 0 0,-1 0-1 0 0,1 0 1 0 0,-1 1-1 0 0,3-1-148 0 0,2-1 207 0 0,1 1 0 0 0,0 1-1 0 0,0 0 1 0 0,0 0-1 0 0,1 1 1 0 0,-1 0-1 0 0,0 1 1 0 0,1-1 0 0 0,-1 2-1 0 0,0 0 1 0 0,0 0-1 0 0,0 0 1 0 0,1 1-1 0 0,7 3-206 0 0,-14-4 42 0 0,0 0 0 0 0,0 0 0 0 0,0 0 1 0 0,0 0-1 0 0,0 0 0 0 0,0 1 0 0 0,-1-1 0 0 0,1 1 0 0 0,0 0 0 0 0,-1 0 0 0 0,1 0 0 0 0,-1 0 0 0 0,0 1 0 0 0,0-1 0 0 0,1 0 0 0 0,-2 1 0 0 0,1 0 0 0 0,0-1 0 0 0,1 3-42 0 0,-1 32 93 0 0,-7-28-58 0 0,0 0 0 0 0,-1 0 0 0 0,0-1 0 0 0,0 0 0 0 0,-1 0 0 0 0,0-1 0 0 0,0 1 0 0 0,-1-2 0 0 0,0 1 0 0 0,0-1 0 0 0,-1 0 0 0 0,0-1 0 0 0,0 0 0 0 0,0 0 0 0 0,0-1 0 0 0,-2 1-35 0 0,-27 15 83 0 0,-46 23-72 0 0,56-20-11 0 0,28-22 4 0 0,0-1 0 0 0,-1 0 0 0 0,1 1 0 0 0,-1-1 0 0 0,1 1 0 0 0,0-1 0 0 0,-1 1 0 0 0,1-1 0 0 0,0 1 0 0 0,0-1 0 0 0,-1 1 0 0 0,1-1 1 0 0,0 1-1 0 0,0 0 0 0 0,0-1 0 0 0,0 1 0 0 0,0-1 0 0 0,-1 1 0 0 0,1 0 0 0 0,0-1 0 0 0,0 1 0 0 0,1-1 0 0 0,-1 1 0 0 0,0-1 0 0 0,0 1 0 0 0,0 0 0 0 0,0-1 1 0 0,0 1-1 0 0,1-1 0 0 0,-1 1 0 0 0,0-1 0 0 0,0 1 0 0 0,1-1 0 0 0,-1 1 0 0 0,0-1 0 0 0,1 1 0 0 0,-1-1 0 0 0,1 1 0 0 0,-1-1 0 0 0,1 0 0 0 0,-1 1 0 0 0,0-1 1 0 0,1 0-1 0 0,0 1 0 0 0,-1-1 0 0 0,1 0 0 0 0,-1 0 0 0 0,1 1 0 0 0,-1-1 0 0 0,1 0 0 0 0,-1 0 0 0 0,1 0 0 0 0,0 0 0 0 0,-1 0 0 0 0,1 0 0 0 0,-1 0 0 0 0,1 0 1 0 0,0 0-5 0 0,0 0 17 0 0,14 2 58 0 0,0-1 1 0 0,-1 0-1 0 0,1-1 0 0 0,0-1 1 0 0,-1-1-1 0 0,1 0 0 0 0,0-1 1 0 0,-1 0-1 0 0,0-1 0 0 0,0-1 1 0 0,2-1-76 0 0,25-6 62 0 0,-16 4-18 0 0,-1-1 1 0 0,1-2-1 0 0,-2 0 1 0 0,1-1-1 0 0,-2-2 1 0 0,0 0-1 0 0,0-1 1 0 0,0-2-45 0 0,25-46 113 0 0,-23 9-102 0 0,-23 52-21 0 0,-1 1 1 0 0,0-1-1 0 0,0 0 1 0 0,1 0-1 0 0,-1 1 1 0 0,0-1-1 0 0,0 0 1 0 0,0 0 0 0 0,-1 1-1 0 0,1-1 1 0 0,0 0-1 0 0,-1 0 1 0 0,1 1-1 0 0,-1-1 1 0 0,0 0-1 0 0,1 1 1 0 0,-1-1-1 0 0,0 1 1 0 0,0-1 0 0 0,0 1-1 0 0,0-1 1 0 0,0 1-1 0 0,0 0 1 0 0,-1-1-1 0 0,1 1 1 0 0,0 0-1 0 0,-1 0 1 0 0,1 0-1 0 0,-1 0 1 0 0,1 0 0 0 0,-1 0-1 0 0,1 1 1 0 0,-1-1-1 0 0,0 0 1 0 0,1 1-1 0 0,-1-1 1 0 0,0 1-1 0 0,0 0 1 0 0,1-1-1 0 0,-1 1 1 0 0,0 0 0 0 0,0 0-1 0 0,1 0 1 0 0,-1 0-1 0 0,0 1 1 0 0,0-1-1 0 0,1 0 1 0 0,-1 1-1 0 0,0-1 1 0 0,1 1-1 0 0,-1-1 1 0 0,0 1 0 0 0,1 0-1 0 0,-1 0 1 0 0,0 0 9 0 0,-3 1-13 0 0,1 0 0 0 0,-1 1 0 0 0,0 0 0 0 0,1-1 1 0 0,-1 1-1 0 0,1 1 0 0 0,0-1 0 0 0,0 1 0 0 0,0-1 1 0 0,1 1-1 0 0,-1 0 0 0 0,1 1 0 0 0,0-1 0 0 0,0 0 1 0 0,0 1 12 0 0,-4 10 0 0 0,5-12 0 0 0,0 0 0 0 0,0 1 0 0 0,0-1 0 0 0,0 1 0 0 0,0-1 0 0 0,1 1 0 0 0,0 0 0 0 0,0-1 0 0 0,0 1 0 0 0,0 0 0 0 0,0 0 0 0 0,1 0 0 0 0,0 0 0 0 0,-1 0 0 0 0,2 0 0 0 0,-1 0 0 0 0,0-1 0 0 0,1 1 0 0 0,0 0 0 0 0,-1 0 0 0 0,2 0 0 0 0,0 2 0 0 0,13 33 74 0 0,-13-36-46 0 0,-1-1-1 0 0,1 0 0 0 0,0 0 0 0 0,0 0 0 0 0,0 0 1 0 0,0 0-1 0 0,0 0 0 0 0,0-1 0 0 0,0 1 1 0 0,1-1-1 0 0,-1 1 0 0 0,0-1 0 0 0,1 0 0 0 0,-1 0 1 0 0,1 0-1 0 0,0 0 0 0 0,-1 0 0 0 0,1-1 1 0 0,0 1-1 0 0,-1-1 0 0 0,1 0 0 0 0,0 0 0 0 0,0 0 1 0 0,1 0-28 0 0,2-1 15 0 0,1 0 1 0 0,0 0 0 0 0,-1-1-1 0 0,1 0 1 0 0,-1 0-1 0 0,1-1 1 0 0,-1 0 0 0 0,0 0-1 0 0,0 0 1 0 0,0-1 0 0 0,-1 0-1 0 0,1 0 1 0 0,-1 0 0 0 0,0-1-1 0 0,0 0 1 0 0,0 0-1 0 0,-1 0 1 0 0,0 0 0 0 0,0-1-1 0 0,0 0 1 0 0,0 0 0 0 0,-1 0-16 0 0,31-43 64 0 0,17 14-76 0 0,-35 30-59 0 0,0 14-36 0 0,7 16 43 0 0,1 29-10 0 0,-12-21 74 0 0,-10-9 10 0 0,-12-1 732 0 0,9-23-614 0 0,-7-20 424 0 0,8 9-350 0 0,12-50-40 0 0,-4 42-151 0 0,23-28-69 0 0,0 30-3925 0 0,-15 9-375 0 0</inkml:trace>
  <inkml:trace contextRef="#ctx0" brushRef="#br0" timeOffset="1577.17">1410 398 8000 0 0,'-8'0'457'0'0,"-77"41"-87"0"0,52-20-293 0 0,13-8 149 0 0,1 0 1 0 0,1 2 0 0 0,0 0-1 0 0,1 2 1 0 0,-3 3-227 0 0,17-17 16 0 0,-1 1 27 0 0,0 0 0 0 0,0 1 0 0 0,1-1 0 0 0,0 1-1 0 0,0-1 1 0 0,0 1 0 0 0,0 0 0 0 0,1 0 0 0 0,-1 0 0 0 0,1 1 0 0 0,1-1 0 0 0,-1 1-43 0 0,-12 20 289 0 0,14-24-186 0 0,4 5 265 0 0,4-9-317 0 0,0-1 1 0 0,0 0 0 0 0,0 0-1 0 0,-1 0 1 0 0,1-1 0 0 0,-1 0 0 0 0,0-1-1 0 0,0 0 1 0 0,0 0 0 0 0,-1 0-1 0 0,0-1 1 0 0,0 0 0 0 0,0 0-1 0 0,-1 0 1 0 0,2-3-52 0 0,-6 8 1 0 0,64-62-85 0 0,-63 62 16 0 0,-2 2 14 0 0,5 19 44 0 0,5 63 10 0 0,-7-31 226 0 0,-1-51-172 0 0,26-4-949 0 0,-27 1 902 0 0,4-7-359 0 0</inkml:trace>
  <inkml:trace contextRef="#ctx0" brushRef="#br0" timeOffset="1795.086">1440 263 8840 0 0,'-3'71'1010'0'0,"10"6"-388"0"0,-2 9 498 0 0,6 11-598 0 0,-11-67-415 0 0,0-22-914 0 0,-4-1-3279 0 0</inkml:trace>
  <inkml:trace contextRef="#ctx0" brushRef="#br0" timeOffset="3067.695">1433 480 7248 0 0,'1'0'209'0'0,"75"0"542"0"0,94-7 2393 0 0,-165 7-3100 0 0,-1-1 1 0 0,1 0 0 0 0,-1 0 0 0 0,1 0-1 0 0,-1-1 1 0 0,0 1 0 0 0,1-1 0 0 0,-1 0-1 0 0,0 0 1 0 0,0-1 0 0 0,-1 1 0 0 0,1-1-1 0 0,0 0 1 0 0,-1 0 0 0 0,1 0 0 0 0,-1 0-1 0 0,0-1 1 0 0,0 1 0 0 0,-1-1 0 0 0,1 0-1 0 0,-1 1 1 0 0,1-1 0 0 0,-1-2-45 0 0,0 4 37 0 0,-2 1-36 0 0,1 0 0 0 0,0 0 0 0 0,-1 1 0 0 0,1-1 0 0 0,-1 0-1 0 0,0 0 1 0 0,1 0 0 0 0,-1 1 0 0 0,1-1 0 0 0,-1 0 0 0 0,0 0 0 0 0,0 0-1 0 0,0 0 1 0 0,1 0 0 0 0,-1 0 0 0 0,0 0 0 0 0,0 1 0 0 0,0-1 0 0 0,-1 0 0 0 0,1 0-1 0 0,0 0 1 0 0,0 0 0 0 0,0 0 0 0 0,-1 0 0 0 0,1 0 0 0 0,0 1 0 0 0,-1-1-1 0 0,1 0 1 0 0,0 0 0 0 0,-1 0 0 0 0,1 1 0 0 0,-1-1 0 0 0,0 0 0 0 0,1 0-1 0 0,-6-5 0 0 0,0 2-14 0 0,-11-3-106 0 0,7 6 110 0 0,-35 12-1 0 0,16 4-33 0 0,21-12 37 0 0,-1 1 0 0 0,2 0 0 0 0,-1 0 0 0 0,0 0 0 0 0,1 1 0 0 0,0 1 0 0 0,0-1 0 0 0,0 1 0 0 0,1 0 0 0 0,0 0 0 0 0,-1 2 7 0 0,3-2 2 0 0,0-1 0 0 0,0 1-1 0 0,1-1 1 0 0,0 1 0 0 0,0 0 0 0 0,0 1 0 0 0,1-1 0 0 0,0 0 0 0 0,0 1 0 0 0,0-1 0 0 0,1 1 0 0 0,0-1 0 0 0,0 1 0 0 0,1 0 0 0 0,0 3-2 0 0,0-7 13 0 0,0-1-1 0 0,0 1 1 0 0,0-1-1 0 0,0 1 1 0 0,1-1 0 0 0,-1 0-1 0 0,1 1 1 0 0,0-1-1 0 0,0 0 1 0 0,0 1-1 0 0,0-1 1 0 0,0 0 0 0 0,0 0-1 0 0,1 0 1 0 0,-1 0-1 0 0,1 0 1 0 0,-1 0 0 0 0,1 0-1 0 0,0 0 1 0 0,0-1-1 0 0,0 1 1 0 0,0-1 0 0 0,0 1-1 0 0,0-1 1 0 0,0 0-1 0 0,0 0 1 0 0,1 0-13 0 0,80 21 705 0 0,-66-22-549 0 0,-5 1-62 0 0,0-1 0 0 0,0 0 0 0 0,0-1 0 0 0,0 0 0 0 0,0-1 0 0 0,0 0 0 0 0,-1-1 0 0 0,1 0 0 0 0,5-3-94 0 0,-4 0 34 0 0,0 0 1 0 0,-1 0 0 0 0,0-1-1 0 0,0 0 1 0 0,0-1 0 0 0,-1-1-1 0 0,-1 0 1 0 0,1 0 0 0 0,-2-1-1 0 0,1 0 1 0 0,-1-1 0 0 0,6-9-35 0 0,-2 0 12 0 0,-1-1 0 0 0,-1 0 1 0 0,-1 0-1 0 0,-1-1 1 0 0,-1 0-1 0 0,0-3-12 0 0,19-134-1017 0 0,-26 63 252 0 0,-3 72 685 0 0,-13-37-132 0 0,1 59 212 0 0,8 8 0 0 0,1-1 0 0 0,0 1 0 0 0,0 0 0 0 0,1 1 0 0 0,0-1 0 0 0,0 1 0 0 0,1 0 0 0 0,-1 0 0 0 0,1 0 0 0 0,1 0 0 0 0,0 0 0 0 0,0 1 0 0 0,0-1 0 0 0,1 1 0 0 0,0-1 0 0 0,0 6 0 0 0,-5 18 0 0 0,-17 145 0 0 0,35-96 0 0 0,-5-58 13 0 0,-7-20 51 0 0,18 9 524 0 0,-13-12-566 0 0,0 1-1 0 0,0-1 1 0 0,0 0 0 0 0,0 0 0 0 0,0 0-1 0 0,-1-1 1 0 0,1 0 0 0 0,0 0 0 0 0,-1 0-1 0 0,0 0 1 0 0,1-1 0 0 0,-1 0 0 0 0,0 0-1 0 0,0 0 1 0 0,0 0 0 0 0,-1-1 0 0 0,1 1-1 0 0,-1-1 1 0 0,0 0 0 0 0,0 0 0 0 0,0 0-1 0 0,-1 0 1 0 0,1-1 0 0 0,0-1-22 0 0,31-34-75 0 0,0 6-533 0 0,-33 33 544 0 0,-1 1 0 0 0,5 10-54 0 0,21 56 118 0 0,-2 10 43 0 0,6-21 816 0 0,-9-47-682 0 0,-18-8-138 0 0,0 0 0 0 0,-1 0 0 0 0,1 0 0 0 0,0 0 0 0 0,0-1 0 0 0,0 1 0 0 0,-1-1 1 0 0,1 0-1 0 0,0 0 0 0 0,-1 0 0 0 0,1 0 0 0 0,-1 0 0 0 0,1 0 0 0 0,-1-1 0 0 0,0 1 0 0 0,1-1 0 0 0,-1 0 0 0 0,0 1 0 0 0,0-1 1 0 0,0 0-1 0 0,0 0 0 0 0,0-1 0 0 0,-1 1 0 0 0,2-2-39 0 0,2-1 71 0 0,84-111-120 0 0,-63 95-144 0 0,-25 21 129 0 0,8-3-54 0 0,1 4 108 0 0,11 42-194 0 0,-18-32 162 0 0,13 87-128 0 0,-5-12 170 0 0,21 123 0 0 0,11-1 0 0 0,2-39 0 0 0,-16-33 246 0 0,-29-135-239 0 0,0 0-1 0 0,0 0 1 0 0,0 0-1 0 0,0 1 1 0 0,-1-1-1 0 0,1 0 1 0 0,0 0-1 0 0,0 0 1 0 0,-1 1-1 0 0,1-1 0 0 0,0 0 1 0 0,-1 0-1 0 0,1 0 1 0 0,-1 0-1 0 0,0 0 1 0 0,1 0-1 0 0,-1 0 1 0 0,0 0-1 0 0,0 0 1 0 0,1 0-1 0 0,-1-1 1 0 0,0 1-1 0 0,0 0 1 0 0,0 0-1 0 0,0-1 1 0 0,0 1-1 0 0,0 0 1 0 0,0-1-1 0 0,0 1 0 0 0,-1-1 1 0 0,1 0-1 0 0,0 1 1 0 0,0-1-1 0 0,0 0 1 0 0,0 0-1 0 0,-1 0 1 0 0,1 1-1 0 0,0-1 1 0 0,0 0-1 0 0,0-1 1 0 0,-1 1-1 0 0,1 0 1 0 0,0 0-1 0 0,0 0 1 0 0,-1-1-7 0 0,-55-18 210 0 0,57 19-209 0 0,-22-11 96 0 0,1-2-1 0 0,1 0 1 0 0,0-1 0 0 0,1-1 0 0 0,-11-12-97 0 0,14 14 46 0 0,2-1 1 0 0,0-1-1 0 0,1-1 1 0 0,0 0-1 0 0,2 0 0 0 0,0-1 1 0 0,0 0-1 0 0,2-1 1 0 0,0 0-1 0 0,1-1 1 0 0,-3-12-47 0 0,9 23 5 0 0,1 0 0 0 0,1 0 0 0 0,-1 0 0 0 0,1 0 0 0 0,1 0 0 0 0,-1 0 0 0 0,2 0 1 0 0,-1 0-1 0 0,1 0 0 0 0,0 0 0 0 0,0 1 0 0 0,1-1 0 0 0,0 1 0 0 0,0-1 1 0 0,1 1-1 0 0,0 0 0 0 0,0 1 0 0 0,1-1 0 0 0,0 1 0 0 0,0 0 0 0 0,1 0 1 0 0,-1 0-1 0 0,1 1 0 0 0,0-1 0 0 0,1 2 0 0 0,-1-1 0 0 0,1 1 0 0 0,0 0 0 0 0,0 0 1 0 0,0 1-1 0 0,1 0 0 0 0,-1 0 0 0 0,1 0 0 0 0,3 1-5 0 0,140-30-2230 0 0,-135 29 1462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5:1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16 156 10800 0 0,'0'0'241'0'0,"0"0"38"0"0,0 0 13 0 0,0 0-26 0 0,0 0-199 0 0,0-1-39 0 0,1 0-19 0 0,1-2 57 0 0,-1 1 750 0 0,0 1-82 0 0,1-1-79 0 0,-1 1-75 0 0,1 1-69 0 0,-1-1-67 0 0,1 1-61 0 0,-1 1-59 0 0,0-1-53 0 0,1 1-50 0 0,-1 0-45 0 0,1 0-41 0 0,-1 1-38 0 0,0-1-32 0 0,2 3-18 0 0,0 1-95 0 0,3 7-201 0 0,-5-8 213 0 0,1-1 54 0 0,-2 0 38 0 0,1-1 44 0 0,0 0 52 0 0,-1-1 59 0 0,5 13-39 0 0,1 4 1 0 0,-1-1-58 0 0,-2-6-59 0 0,0 0 1 0 0,-1 0-1 0 0,0 0 1 0 0,-1 0-57 0 0,5 40 130 0 0,2 6-13 0 0,-10-19 38 0 0,1-35-251 0 0,1 0 72 0 0,0 0 65 0 0,-1 1 100 0 0,1 1 18 0 0,0-2-131 0 0,-1 0-95 0 0,1 1-109 0 0,-1-1-75 0 0,0 1-113 0 0,1-2 136 0 0,-1 0-35 0 0,1 0-36 0 0,-1 0-38 0 0,1-2-62 0 0,-1 0 78 0 0,0-1 70 0 0,0 0 58 0 0,-1 1 57 0 0,1-1 35 0 0,-2-1-12 0 0,-3-1-76 0 0,5 3 97 0 0,1-1-40 0 0,-10-7-540 0 0</inkml:trace>
  <inkml:trace contextRef="#ctx0" brushRef="#br0" timeOffset="379.453">0 96 7936 0 0,'0'-1'198'0'0,"1"1"-82"0"0,-1-1-63 0 0,3-2-10 0 0,-1 1 4 0 0,1-3-188 0 0,0 0 118 0 0,0 0 103 0 0,-1 0 91 0 0,0 1 1 0 0,0 1 36 0 0,2-4 296 0 0,1-1 160 0 0,9-6 997 0 0,-7 10-1129 0 0,0 1-112 0 0,-1-1-74 0 0,-1 1-67 0 0,9-4 316 0 0,-3 5-184 0 0,0 0 27 0 0,0 0-54 0 0,0 1-51 0 0,0-1-45 0 0,6 1 69 0 0,1 0-76 0 0,-1 0-61 0 0,0 2-43 0 0,-5 0-60 0 0,-1 0-1 0 0,0 0 1 0 0,0 2-1 0 0,0-1 1 0 0,1 2-117 0 0,9 4 269 0 0,-1 3 100 0 0,-16-9-331 0 0,-1 0-1 0 0,0 1 0 0 0,0-1 0 0 0,-1 0 0 0 0,1 1 0 0 0,0 0 0 0 0,-1-1 0 0 0,0 1 0 0 0,0 0 0 0 0,0 0 0 0 0,1 2-37 0 0,-2-3 16 0 0,0-1 0 0 0,-1 1 0 0 0,1 0 0 0 0,-1-1 1 0 0,1 1-1 0 0,-1 0 0 0 0,0 0 0 0 0,0 0 0 0 0,0-1 0 0 0,0 2-16 0 0,0-1 7 0 0,0 0 1 0 0,0 0-1 0 0,-1 0 0 0 0,1-1 1 0 0,-1 1-1 0 0,1 0 0 0 0,-1 0 1 0 0,0-1-1 0 0,0 1 0 0 0,0 0 1 0 0,0 0-8 0 0,-4 5 2 0 0,1-1 1 0 0,-1 0-1 0 0,0 0 0 0 0,0 0 1 0 0,-5 3-3 0 0,-4 1-28 0 0,-2-1-40 0 0,4-3-9 0 0,0 1-1 0 0,1 0 1 0 0,-5 4 77 0 0,3-2-117 0 0,1 0-61 0 0,-2-1-82 0 0,0-1-100 0 0,-27 13-588 0 0,-9 4-175 0 0,15-10 404 0 0,25-10 615 0 0,-1-1-42 0 0,4 0 38 0 0,-2 1-36 0 0,6-2 44 0 0,1 2 49 0 0,3 5 55 0 0,5 9 133 0 0,-3-14-101 0 0,0 0 0 0 0,0-1 1 0 0,1 1-1 0 0,-1-1 1 0 0,1 1-1 0 0,0-1 0 0 0,-1 0 1 0 0,1-1-1 0 0,1 1 1 0 0,0 0-37 0 0,6 5 151 0 0,0-1 78 0 0,3 4 142 0 0,2 0-35 0 0,8 3 20 0 0,-5-4-173 0 0,-9-5-140 0 0,-1-1-36 0 0,13 7 88 0 0,11 6 145 0 0,-17-9-134 0 0,1 1-38 0 0,-15-8-131 0 0,0 0 46 0 0,8 5 143 0 0,-7-4-162 0 0,0 0-106 0 0,0-1-31 0 0,-1 1-77 0 0,0-1-89 0 0,0 0-100 0 0,-2 0 74 0 0,1-1-57 0 0,0 0-52 0 0,-1 1-45 0 0,1-1-153 0 0,0 0-45 0 0,0 1-186 0 0,0-1-500 0 0,-1 0 1390 0 0</inkml:trace>
  <inkml:trace contextRef="#ctx0" brushRef="#br0" timeOffset="787.752">349 420 10080 0 0,'0'0'187'0'0,"1"1"-84"0"0,0-1-59 0 0,1 1-5 0 0,0-1 53 0 0,-1 1 25 0 0,0-1 69 0 0,1 0-63 0 0,0 0-51 0 0,1-1-37 0 0,1 1-105 0 0,-1 0 93 0 0,0 1 63 0 0,0-1 49 0 0,1 1 74 0 0,1 0 87 0 0,1 1 100 0 0,0-1 439 0 0,-1 0-111 0 0,1 0-103 0 0,0-1-95 0 0,0 1-87 0 0,0-1-78 0 0,0 0-72 0 0,1 0-62 0 0,-1-1-70 0 0,-1 1-39 0 0,7-2 26 0 0,-1-1-85 0 0,12-6 10 0 0,-16 6-3 0 0,-1-1 50 0 0,4-3-63 0 0,0 1 104 0 0,-2 0 46 0 0,12-8 343 0 0,-9 4-271 0 0,1-3-231 0 0,-6 6-35 0 0,-1 0 1 0 0,1 0-1 0 0,-2-1 1 0 0,1 0-10 0 0,5-17 102 0 0,-10 24-101 0 0,0 0 0 0 0,0 0 0 0 0,0-1 0 0 0,0 1 0 0 0,0 0 0 0 0,0 0 0 0 0,0 0 0 0 0,-1-1 0 0 0,1 1 0 0 0,0 0 0 0 0,-1 0 0 0 0,1 0 0 0 0,-1-1-1 0 0,1 2 0 0 0,0-1 0 0 0,0 1 0 0 0,0 0 0 0 0,0-1 0 0 0,0 1 0 0 0,0 0 0 0 0,-1-1 0 0 0,1 1 0 0 0,0 0 0 0 0,0 0 0 0 0,0-1 0 0 0,0 1 0 0 0,0 0 0 0 0,-1-1 0 0 0,1 1 0 0 0,0 0 0 0 0,0 0 0 0 0,-1-1 0 0 0,1 1 0 0 0,0 0 0 0 0,0 0 0 0 0,-1 0 0 0 0,1 0 0 0 0,0-1 0 0 0,0 1 0 0 0,-1 0 0 0 0,1 0 0 0 0,0 0 0 0 0,-1 0 0 0 0,1 0 0 0 0,0 0 0 0 0,-1 0 0 0 0,1-1 0 0 0,0 1 0 0 0,-1 0 0 0 0,1 0 0 0 0,0 0 0 0 0,-1 1 0 0 0,1-1 0 0 0,-1 0 0 0 0,-3-1 1 0 0,0 0-1 0 0,0 0 0 0 0,0 0 1 0 0,0 1-1 0 0,0 0 0 0 0,0-1 1 0 0,0 2-1 0 0,-1-1 0 0 0,1 0 0 0 0,0 1 1 0 0,0 0-1 0 0,0 0 0 0 0,0 0 1 0 0,0 0-1 0 0,1 1 0 0 0,-1 0 1 0 0,0-1-1 0 0,0 1 0 0 0,0 1 0 0 0,-7 4-5 0 0,1 0-1 0 0,0 0 1 0 0,-2 3 5 0 0,-13 12-55 0 0,24-21 54 0 0,-4 5-3 0 0,-1 0 1 0 0,1 0-1 0 0,0 0 1 0 0,0 2 3 0 0,-17 20 0 0 0,21-27-1 0 0,0 1 0 0 0,0-1 0 0 0,0 0 0 0 0,1 0 0 0 0,-1 1 0 0 0,0-1 0 0 0,1 0-1 0 0,-1 1 1 0 0,1-1 0 0 0,-1 1 0 0 0,1-1 0 0 0,-1 1 1 0 0,1 1 3 0 0,0-1 1 0 0,0 0-1 0 0,0 1 0 0 0,0-1 0 0 0,0 0 1 0 0,0 1-1 0 0,1-1 0 0 0,-1 0 1 0 0,1 1-1 0 0,0-1 0 0 0,-1 0 0 0 0,2 2-3 0 0,-1-1 5 0 0,1-1 0 0 0,-1 1 0 0 0,1-1 0 0 0,0 1 0 0 0,0-1 0 0 0,0 1 0 0 0,0-1 0 0 0,0 0 0 0 0,0 0 0 0 0,1 0-5 0 0,-1 0 0 0 0,0-1 1 0 0,0 0 0 0 0,0 0-1 0 0,0 0 1 0 0,0 0-1 0 0,0 0 1 0 0,0 0-1 0 0,2 0 0 0 0,10 1-40 0 0,-1 0 34 0 0,-5-2 25 0 0,1 1 0 0 0,-1-2 0 0 0,1 1 0 0 0,-1-1 0 0 0,6-1-19 0 0,6-3-56 0 0,-9 1-23 0 0,0 1-44 0 0,0-2-53 0 0,1 1-59 0 0,-9 2 210 0 0,1 1-111 0 0,0-1-110 0 0,0 1-108 0 0,-1 0 12 0 0,0 0-62 0 0,0 0-61 0 0,0 0-60 0 0,0-1-61 0 0,0 1-59 0 0,0 0-60 0 0,-1 0-57 0 0,6-3-1318 0 0,3-3-1176 0 0,-10 7 3200 0 0</inkml:trace>
  <inkml:trace contextRef="#ctx0" brushRef="#br0" timeOffset="1070.036">885 245 11000 0 0,'4'-4'141'0'0,"-4"2"97"0"0,-4 2 341 0 0,-1 1-293 0 0,2 0-193 0 0,0 0-45 0 0,0 0-75 0 0,2 0-31 0 0,0-1-34 0 0,-5 4 142 0 0,1-1 78 0 0,-3 1 100 0 0,-2 2 203 0 0,-1-1 2 0 0,4-1-191 0 0,2-1-96 0 0,0 0-68 0 0,4-2 178 0 0,1 1-26 0 0,4 11-59 0 0,2 8 57 0 0,3-8-137 0 0,-6-11-59 0 0,1 1 0 0 0,-1-1 0 0 0,0 1 0 0 0,1-1 1 0 0,0 0-1 0 0,0-1 0 0 0,-1 1 0 0 0,3 0-32 0 0,-2-1 56 0 0,1 1 0 0 0,-1 0-1 0 0,1 1 1 0 0,-1-1 0 0 0,2 2-56 0 0,1 1 103 0 0,-1-1-46 0 0,15 6-20 0 0,-8-4 17 0 0,-5-2 57 0 0,-2 0 51 0 0,0 1 82 0 0,-5-4-90 0 0,1 1 153 0 0,-2 4-94 0 0,-2-1-88 0 0,1-2-82 0 0,1-2-15 0 0,-1 1-1 0 0,0-1 1 0 0,0 0-1 0 0,0 0 1 0 0,0 1-1 0 0,0-1 1 0 0,0 0 0 0 0,0 0-1 0 0,-1 0 1 0 0,0 0-28 0 0,-16 8 181 0 0,-3-4-74 0 0,0-2-51 0 0,-1 0-28 0 0,-3 2-84 0 0,15-4 8 0 0,2 1-23 0 0,0-1-46 0 0,-1 0-82 0 0,0 0-88 0 0,0 0-107 0 0,5 0 151 0 0,0-1-32 0 0,2 1 10 0 0,0-1-38 0 0,-2 0-404 0 0,1 0 103 0 0,0 0-53 0 0,-2 0-767 0 0,-3 0-601 0 0,-4 0-1142 0 0</inkml:trace>
  <inkml:trace contextRef="#ctx0" brushRef="#br0" timeOffset="1718.337">1154 245 8896 0 0,'0'0'200'0'0,"0"0"-3"0"0,0 0-83 0 0,1 0-55 0 0,2 0-4 0 0,-2 0 0 0 0,0 0 65 0 0,0 1-39 0 0,-3 2-16 0 0,0 0-44 0 0,-3 2-10 0 0,3-2 55 0 0,-34 24 236 0 0,4-3-49 0 0,13-6-48 0 0,-18 13 316 0 0,14-12-144 0 0,2 1 49 0 0,13-12-194 0 0,1 0 47 0 0,3-3-16 0 0,1 0 43 0 0,0 1 110 0 0,-1 4-141 0 0,5-3-49 0 0,3-1-6 0 0,7-1 43 0 0,15-4 147 0 0,-19-2-240 0 0,0 0 34 0 0,2-2 30 0 0,0 0-66 0 0,0 0-56 0 0,0 0-46 0 0,8-4-32 0 0,8-9-80 0 0,-16 8 56 0 0,1-2 58 0 0,-2-1 86 0 0,9-13-79 0 0,0 0-31 0 0,1 0-47 0 0,1 1-63 0 0,2 1-78 0 0,-19 21 143 0 0,0-1-1 0 0,0 0 1 0 0,0 1-1 0 0,0-1 1 0 0,1 1 0 0 0,-1 0-1 0 0,1 0 1 0 0,-1 0-1 0 0,1 0 1 0 0,-1 0 0 0 0,1 1-1 0 0,-1-1 1 0 0,3 0 1 0 0,16-4-3 0 0,-11 5 112 0 0,0 5 46 0 0,-7-3-91 0 0,-1 1 0 0 0,1-1 0 0 0,0 1 0 0 0,-1 0 0 0 0,0-1 0 0 0,1 2-64 0 0,16 26 435 0 0,-14-20-332 0 0,-1-2-36 0 0,-4-8-64 0 0,4 9 66 0 0,-1 1 0 0 0,0-1 1 0 0,-1 1-1 0 0,0-1 0 0 0,0 3-69 0 0,-1-7 28 0 0,-1 0 0 0 0,1 0-1 0 0,-1 0 1 0 0,-1 1 0 0 0,1-1-1 0 0,-1 0 1 0 0,0 0 0 0 0,0 3-28 0 0,0-5 73 0 0,0 1-48 0 0,-1 3-10 0 0,0-3 28 0 0,0-1 45 0 0,0-3 70 0 0,1-1-63 0 0,1-4-41 0 0,-2-20 13 0 0,7 2-187 0 0,3 2-56 0 0,3 1-47 0 0,1 2-39 0 0,11-10-220 0 0,14-11-315 0 0,-34 36 746 0 0,4-3-133 0 0,0 1 68 0 0,1 1 52 0 0,13-6-27 0 0,-13 7 27 0 0,-7 3 66 0 0,0-1 0 0 0,-1 1 0 0 0,1 0 0 0 0,0 0 0 0 0,0 0 0 0 0,-1 0 0 0 0,1 0 0 0 0,0 0 0 0 0,0 0 0 0 0,-1 1 0 0 0,1-1 0 0 0,0 0 0 0 0,0 0 0 0 0,-1 0 0 0 0,1 1-2 0 0,12 6 105 0 0,8 13 159 0 0,-6-3-67 0 0,4 3 111 0 0,-17-17-264 0 0,0 0-1 0 0,-1-1 1 0 0,1 1 0 0 0,-1 0 0 0 0,1 1 0 0 0,-1-1 0 0 0,0 0 0 0 0,0 0 0 0 0,0 0 0 0 0,-1 1 0 0 0,1-1-1 0 0,-1 1-43 0 0,2 9 140 0 0,0 7 100 0 0,-3-4-141 0 0,1-13-83 0 0,0 0 1 0 0,0 0-1 0 0,0 1 0 0 0,1-1 1 0 0,-1 0-1 0 0,1 0 0 0 0,0 0-16 0 0,1 9 39 0 0,0-1-43 0 0,-2-11-63 0 0,0 1 40 0 0,0 1 48 0 0,0 3 97 0 0,0-3-134 0 0,0-1-56 0 0,1 1-53 0 0,-1-1-72 0 0,0-1-83 0 0,1 0-96 0 0,-1 0-134 0 0</inkml:trace>
  <inkml:trace contextRef="#ctx0" brushRef="#br0" timeOffset="2398.743">1677 165 10656 0 0,'68'-6'241'0'0,"-64"5"-201"0"0,0 1 0 0 0,0 1 0 0 0,0-1 0 0 0,0 0 0 0 0,0 1 0 0 0,0 0-40 0 0,-3-1 23 0 0,0 1 1 0 0,1-1-1 0 0,-1 0 0 0 0,0 1 1 0 0,0-1-1 0 0,0 1 1 0 0,0 0-1 0 0,-1-1 1 0 0,1 1-1 0 0,0 0 1 0 0,0-1-1 0 0,0 1 1 0 0,0 0-1 0 0,0 1-23 0 0,0 3 212 0 0,-3 1-109 0 0,-3-1-73 0 0,-2 1-30 0 0,0 1 14 0 0,-3 4-34 0 0,0-1 115 0 0,-1-1 89 0 0,-1 1 64 0 0,-23 20 679 0 0,22-14-604 0 0,-6 8 174 0 0,5-6-191 0 0,-6 11 91 0 0,18-25-331 0 0,0 1 0 0 0,0-1 0 0 0,0 0-1 0 0,0 1 1 0 0,1-1 0 0 0,0 1 0 0 0,0 0 0 0 0,0 0 0 0 0,0-1 0 0 0,1 6-66 0 0,0-10 10 0 0,0 0 0 0 0,0 1 1 0 0,0-1-1 0 0,0 0 1 0 0,0 0-1 0 0,1 0 1 0 0,-1 0-1 0 0,0 0 1 0 0,0 1-1 0 0,0-1 1 0 0,1 0-1 0 0,-1 0 1 0 0,0 0-1 0 0,0 0 1 0 0,1 0-1 0 0,-1 0 1 0 0,0 0-1 0 0,0 0 1 0 0,0 0-1 0 0,1 0 1 0 0,-1 0-1 0 0,0 0 1 0 0,0 0-1 0 0,1 0 0 0 0,-1 0 1 0 0,0 0-1 0 0,0 0 1 0 0,0 0-1 0 0,1 0 1 0 0,-1 0-1 0 0,0 0 1 0 0,0 0-1 0 0,1-1-10 0 0,2 1 81 0 0,0-1-50 0 0,-3 1-40 0 0,4-1 39 0 0,21-8 208 0 0,-8-2-130 0 0,5-4-14 0 0,-19 14-86 0 0,0-1 0 0 0,1 0 0 0 0,-1 0 0 0 0,0 0 0 0 0,-1 0-1 0 0,1 0 1 0 0,0-1 0 0 0,-1 0 0 0 0,1 1 0 0 0,-1-1 0 0 0,1-1-8 0 0,-1-1 14 0 0,1 0 0 0 0,0 1 0 0 0,0-1 0 0 0,0 1 1 0 0,4-4-15 0 0,5-2 3 0 0,1 0-3 0 0,-3 1-14 0 0,-5 1-55 0 0,-1 2 22 0 0,-3 5 93 0 0,0 13 225 0 0,2-2-98 0 0,-2-8-142 0 0,-1 1 1 0 0,1-1 0 0 0,-1 1 0 0 0,1-1 0 0 0,-1 1-1 0 0,0-1 1 0 0,0 1 0 0 0,0 2-32 0 0,-1-3 16 0 0,1 1 0 0 0,0 0 0 0 0,0-1 0 0 0,0 1 1 0 0,0 0-1 0 0,0-1 0 0 0,0 1 0 0 0,1-1 0 0 0,0 1 0 0 0,-1 0 0 0 0,1-1 1 0 0,0 1-1 0 0,0-1 0 0 0,0 0 0 0 0,0 1 0 0 0,1-1 0 0 0,-1 0 0 0 0,2 2-16 0 0,-2-2 15 0 0,0 0 0 0 0,0 0 0 0 0,0 0-1 0 0,-1 0 1 0 0,1 0 0 0 0,0 0 0 0 0,-1 0-1 0 0,0 1 1 0 0,1-1 0 0 0,-1 0-1 0 0,0 0 1 0 0,0 2-15 0 0,3 21 183 0 0,1-15-108 0 0,-2-7-31 0 0,0-1-1 0 0,-1 0 1 0 0,1 0 0 0 0,0 0 0 0 0,0 0 0 0 0,0 0 0 0 0,2 1-44 0 0,-3-3 133 0 0,-1 0 24 0 0,1-1 12 0 0,3-1-70 0 0,2-1-24 0 0,-4 1-8 0 0,0 1 43 0 0,6-9 18 0 0,-6 8-117 0 0,0 0 1 0 0,-1 0-1 0 0,1 0 0 0 0,-1-1 0 0 0,1 1 1 0 0,-1 0-1 0 0,0 0 0 0 0,0-1 1 0 0,0 1-1 0 0,0-1 0 0 0,1-1-11 0 0,-1 0 9 0 0,0 1 0 0 0,1-1-1 0 0,-1 1 1 0 0,1-1 0 0 0,0 1-1 0 0,0 0 1 0 0,0-1 0 0 0,2-1-9 0 0,8-13 5 0 0,-10 16-15 0 0,-1 0 0 0 0,0 0 0 0 0,-1 0 1 0 0,1-1-1 0 0,0 1 0 0 0,-1 0 0 0 0,1-1 0 0 0,-1 0 10 0 0,1-7-14 0 0,1 1-50 0 0,-1 5 11 0 0,0 1-1 0 0,0 0 0 0 0,1 0 1 0 0,-1 0-1 0 0,1 0 0 0 0,1-3 54 0 0,2 2-242 0 0,-1 4 86 0 0,1 2 68 0 0,0 3 48 0 0,4 11 14 0 0,-7-11-24 0 0,0 11-15 0 0,-3-3 39 0 0,0 3 35 0 0,1-15-4 0 0,0 1-1 0 0,0 0 1 0 0,1-1 0 0 0,-1 1-1 0 0,1-1 1 0 0,-1 1-1 0 0,1-1 1 0 0,-1 1-1 0 0,1-1 1 0 0,0 1-1 0 0,0-1 1 0 0,0 0-1 0 0,0 1 1 0 0,0-1-1 0 0,1 1-4 0 0,1 2 40 0 0,0-1 0 0 0,0 1 0 0 0,0 0 0 0 0,0 0-1 0 0,0 3-39 0 0,2 8 155 0 0,-5-14-140 0 0,0 0-1 0 0,0 0 1 0 0,0 0-1 0 0,-1-1 1 0 0,1 1-1 0 0,0 0 1 0 0,0 0-1 0 0,0-1 1 0 0,0 1-1 0 0,-1 0 1 0 0,1-1-1 0 0,0 1 1 0 0,-1 0-1 0 0,1-1 0 0 0,-1 1 1 0 0,1 0-1 0 0,-1 0-14 0 0,0-1 14 0 0,1 1 0 0 0,-1-1 0 0 0,1 1 0 0 0,-1-1 0 0 0,1 1 0 0 0,-1 0 0 0 0,1-1 0 0 0,-1 1 0 0 0,1 0 0 0 0,-1-1 0 0 0,1 1 0 0 0,0 0 0 0 0,-1 0 0 0 0,1-1 0 0 0,0 1 0 0 0,0 0 0 0 0,0 0 0 0 0,-1 0 0 0 0,1-1 0 0 0,0 1 0 0 0,0 0-1 0 0,0 0 1 0 0,0 0 0 0 0,0 0 0 0 0,1-1 0 0 0,-1 1-14 0 0,7 6 164 0 0,5-3-51 0 0,-10-3-10 0 0,-1 1 16 0 0,2-2-55 0 0,8-2 9 0 0,-11 2-56 0 0,14-5 154 0 0,-5-3-47 0 0,-2 1-85 0 0,-2 3-31 0 0,-3 2-8 0 0,0 0 0 0 0,0 1 1 0 0,0-1-1 0 0,0 0 0 0 0,0-1 0 0 0,0 1 1 0 0,-1 0-1 0 0,1-1 0 0 0,-1 1 0 0 0,1-2 0 0 0,1-4-22 0 0,0 0-44 0 0,1 0-42 0 0,-1-1-40 0 0,1 1-39 0 0,0-1-37 0 0,0 1-35 0 0,1 0-35 0 0,-3 5 284 0 0,0 0-77 0 0,0 1-75 0 0,0 0-74 0 0,0 1-72 0 0,1 0-72 0 0,-1 1-68 0 0,0 0-68 0 0,1 0-67 0 0,-1 0-64 0 0,1 1-64 0 0,-1 0-61 0 0,1 1-61 0 0,-1 0-59 0 0,1-1-56 0 0,-1 2-57 0 0,1-1-735 0 0,-1 2-977 0 0</inkml:trace>
  <inkml:trace contextRef="#ctx0" brushRef="#br0" timeOffset="2951.633">2065 357 9328 0 0,'0'0'208'0'0,"0"0"33"0"0,3-1 15 0 0,0 0-168 0 0,4-1 5 0 0,2-3-19 0 0,5-2 39 0 0,-4 2 649 0 0,-1-1-49 0 0,0 0-60 0 0,-1 0-68 0 0,1-1 31 0 0,-4 4-359 0 0,0-1-37 0 0,0 1-39 0 0,0 1-42 0 0,0-1-44 0 0,1 1-47 0 0,34-8 1306 0 0,-23 9-850 0 0,-10 0-110 0 0,1 0-73 0 0,-1-1-55 0 0,1 2-62 0 0,-2 1-55 0 0,-2 3-44 0 0,1 2 54 0 0,2-4-86 0 0,0 3-16 0 0,-4 0 17 0 0,-3 6 29 0 0,0-10-96 0 0,0 0 0 0 0,0 0-1 0 0,0 0 1 0 0,0 0 0 0 0,0 0 0 0 0,1-1 0 0 0,-1 1 0 0 0,0 0-1 0 0,0 0 1 0 0,0 0 0 0 0,1 0 0 0 0,-1-1 0 0 0,1 1 0 0 0,-1 0 0 0 0,0 0-1 0 0,1-1 1 0 0,-1 1 0 0 0,1 0 0 0 0,-1-1 0 0 0,1 1 0 0 0,0 0-1 0 0,0-1-6 0 0,0 2 12 0 0,0-1 0 0 0,0 1-1 0 0,0 0 1 0 0,0-1 0 0 0,-1 1-1 0 0,1 0 1 0 0,0-1 0 0 0,-1 1-1 0 0,1 0 1 0 0,-1 0 0 0 0,0 0-1 0 0,1-1 1 0 0,-1 2-12 0 0,0-1 18 0 0,0 1 0 0 0,1-1 0 0 0,-1 1 0 0 0,1-1 0 0 0,0 1 0 0 0,0-1 0 0 0,0 0 0 0 0,1 3-18 0 0,0-2 17 0 0,0 0 0 0 0,-1 1 0 0 0,0-1-1 0 0,1 1 1 0 0,-1-1 0 0 0,0 1 0 0 0,-1-1-1 0 0,1 1 1 0 0,-1 2-17 0 0,1-1 16 0 0,-1-1-1 0 0,1 0 1 0 0,0 0-1 0 0,0 0 1 0 0,1 0-1 0 0,0 3-15 0 0,0 3 50 0 0,-2-8-48 0 0,0-1 0 0 0,0 1 0 0 0,1 0 0 0 0,-1-1 1 0 0,0 1-1 0 0,1-1 0 0 0,-1 1 0 0 0,1 0 0 0 0,-1-1 0 0 0,1 1-2 0 0,-1-1 20 0 0,0-1-129 0 0,0 0-62 0 0,1 0-42 0 0,-1 0 92 0 0,1 0 80 0 0,-1 0 35 0 0,0 1 66 0 0,2-1 121 0 0,-2 1-128 0 0,1-1-73 0 0,-1 0-32 0 0,0 0-40 0 0,1 0-47 0 0,-1 0-15 0 0,1 0-41 0 0,-1 0-43 0 0,0 0-48 0 0,1 0-50 0 0,-1 0-55 0 0,1-1-58 0 0,-1 1-61 0 0,8-4-915 0 0</inkml:trace>
  <inkml:trace contextRef="#ctx0" brushRef="#br0" timeOffset="3453.923">2556 85 10720 0 0,'-3'0'314'0'0,"-7"0"-92"0"0,-1 0-93 0 0,-13 0-62 0 0,13 1-41 0 0,15 1-51 0 0,5 0 19 0 0,-4 0 31 0 0,-3 2 61 0 0,-6 2 82 0 0,-7 1 136 0 0,-3 2 75 0 0,3 1 83 0 0,7-5-190 0 0,1 1 34 0 0,3 1 37 0 0,2 0 41 0 0,-1 0-134 0 0,-1-2-50 0 0,-1 3-9 0 0,-3 2 29 0 0,-2 9 111 0 0,3-8-170 0 0,-3 2-1 0 0,-1 2-8 0 0,4-2-9 0 0,-2 8 69 0 0,-1 0 77 0 0,3-8 84 0 0,-1 1 0 0 0,0 9-373 0 0,6-7 242 0 0,10 7 72 0 0,-10-20-268 0 0,0 0-1 0 0,-1 0 1 0 0,1-1-1 0 0,-1 1 1 0 0,0 0-1 0 0,0 0 1 0 0,1 1-1 0 0,-2-1 1 0 0,1 0-1 0 0,0 0 0 0 0,-1 1-45 0 0,0-3 18 0 0,0 0 0 0 0,0 0-1 0 0,1 0 1 0 0,-1 0 0 0 0,0 0-1 0 0,0 0 1 0 0,1 0 0 0 0,-1 0-1 0 0,0 0 1 0 0,1 0 0 0 0,-1 0-1 0 0,1 1-17 0 0,0-1 18 0 0,0 0-1 0 0,0 0 0 0 0,1 1 1 0 0,-1-1-1 0 0,0 0 0 0 0,0 0 1 0 0,1 0-1 0 0,-1-1 0 0 0,1 1 0 0 0,-1 0 1 0 0,0 0-1 0 0,1-1-17 0 0,21 7 167 0 0,-9-5-28 0 0,-13-2-122 0 0,16 0 114 0 0,1-3-48 0 0,2 0-40 0 0,1-2 47 0 0,0-5-36 0 0,17-19 10 0 0,-28 21-42 0 0,-9 7-22 0 0,0 1 1 0 0,0-1 0 0 0,0 0-1 0 0,0 0 1 0 0,0 0 0 0 0,0 0-1 0 0,0 0 1 0 0,0 0-1 0 0,-1 0 1 0 0,1 0 0 0 0,0 0-1 0 0,-1 0 1 0 0,1 0 0 0 0,-1-1-1 0 0,1 1 1 0 0,-1 0 0 0 0,0 0-1 0 0,1-1 0 0 0,-1 0 0 0 0,-1 0 0 0 0,1-1 0 0 0,0 1 0 0 0,-1-1 0 0 0,1 1 0 0 0,-1 0 0 0 0,0-1-1 0 0,0 1 1 0 0,-1-2 0 0 0,2 3-3 0 0,0 0-1 0 0,-1 0 1 0 0,1 0-1 0 0,0-1 1 0 0,0 1-1 0 0,-1 0 1 0 0,1 0-1 0 0,0 0 1 0 0,0 0-1 0 0,0-1 1 0 0,0 1-1 0 0,1 0 1 0 0,-1 0-1 0 0,0 0 1 0 0,1-1 3 0 0,-1 0-13 0 0,1 0-1 0 0,0 0 1 0 0,0 1-1 0 0,0-1 1 0 0,0 1 0 0 0,0-1-1 0 0,1 0 1 0 0,-1 1-1 0 0,1-1 14 0 0,3-3-69 0 0,1 1 0 0 0,0-1 0 0 0,1 1 0 0 0,4-3 69 0 0,-1 2-55 0 0,1-6-68 0 0,-3-9-125 0 0,-1 2 59 0 0,-1 6 73 0 0,-5 11 109 0 0,-1-1 0 0 0,1 1-1 0 0,-1 0 1 0 0,0 0 0 0 0,0 0-1 0 0,1 0 1 0 0,-1-1 0 0 0,0 1-1 0 0,0 0 1 0 0,0 0 0 0 0,0 0-1 0 0,0-1 1 0 0,0 1 0 0 0,0 0 7 0 0,-1 1-41 0 0,0 0 40 0 0,1-1 1 0 0,-1 1-1 0 0,0 0 1 0 0,1 0-1 0 0,-1 0 1 0 0,1 0-1 0 0,-1 0 1 0 0,1 0-1 0 0,-1 0 0 0 0,0 0 1 0 0,1 1-1 0 0,-1-1 1 0 0,1 0-1 0 0,-1 0 1 0 0,1 0-1 0 0,-1 1 1 0 0,1-1-1 0 0,-1 0 1 0 0,1 0-1 0 0,-1 1 1 0 0,1-1-1 0 0,-1 1 0 0 0,0-1 1 0 0,-17 32 0 0 0,13-24 4 0 0,-1-1-1 0 0,1 1 0 0 0,1 0 0 0 0,0 0 0 0 0,-1 1-3 0 0,4 1 53 0 0,4 21 209 0 0,-2-22-217 0 0,3 8 40 0 0,-3-15-66 0 0,-1 0 0 0 0,1 1 0 0 0,0-1 0 0 0,0 0 0 0 0,0 0 0 0 0,1 0 0 0 0,-1 0 0 0 0,0 0 0 0 0,1-1 0 0 0,-1 1 0 0 0,1 0 0 0 0,0-1 0 0 0,0 1 0 0 0,0 0-19 0 0,1 0 14 0 0,-1-1-1 0 0,1 0 1 0 0,-1 1-1 0 0,1-1 1 0 0,0 0-1 0 0,0-1 1 0 0,1 2-14 0 0,27 4 77 0 0,20 0 108 0 0,-25-6-118 0 0,0-2-51 0 0,-10-1-46 0 0,-1-2-43 0 0,-13 4-11 0 0,0 0 42 0 0,0 0 39 0 0,1-2 77 0 0,-2 2-99 0 0,0 0-53 0 0,0 0-92 0 0,0-1-111 0 0,0 1 91 0 0,-1 1-35 0 0,1-1-41 0 0,0 0-42 0 0,0 0-116 0 0,0 0-67 0 0,0 0-58 0 0,1 0-53 0 0,-1 0-177 0 0,1 0-51 0 0,1 0-216 0 0,0-1-578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39:1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3201 9528 0 0,'0'0'216'0'0,"0"0"32"0"0,0 0 10 0 0,6-3-57 0 0,0 1-150 0 0,-2 0-33 0 0,-1 1-12 0 0,3 0 38 0 0,-1-1 38 0 0,6-1 176 0 0,-2 1 38 0 0,0 0 51 0 0,20-4 903 0 0,-15 5-780 0 0,-8 0-273 0 0,1 1-36 0 0,1 0-46 0 0,-1-1-51 0 0,13 1 224 0 0,1 0-48 0 0,-1-1-44 0 0,1 0-37 0 0,4-1-10 0 0,0 0-38 0 0,51-5 96 0 0,-1 1 1 0 0,-50 4-95 0 0,0 0 38 0 0,43-3 127 0 0,1-3 58 0 0,16-1 857 0 0,41 3-1193 0 0,-99 6 222 0 0,1 0-75 0 0,0-1-58 0 0,-1 0-39 0 0,52 0 25 0 0,-45 1-2 0 0,-12 1-78 0 0,-3 1 44 0 0,-3-2 81 0 0,-15 0-28 0 0,-1 0-10 0 0,0 0-2 0 0,0 0 0 0 0,-6-3 184 0 0,-10 1-7 0 0,16 2-234 0 0,-9-2 98 0 0,-8 0 7 0 0,-22 1-1 0 0,-11 1-54 0 0,33-1-43 0 0,-1 1 1 0 0,-5 2-31 0 0,-56 4 47 0 0,9-1-2 0 0,22 1-55 0 0,-190 22 10 0 0,200-24 0 0 0,-2-1 12 0 0,-21 0 112 0 0,5 1 19 0 0,19-1-79 0 0,6 0-52 0 0,0 1-55 0 0,-4 0 47 0 0,19-3-41 0 0,2-1-90 0 0,10 1 16 0 0,1-1-39 0 0,42-1 160 0 0,-1-1 51 0 0,88-12 262 0 0,-72 6-243 0 0,-7 1-98 0 0,-24 4-33 0 0,1 0-34 0 0,6-1 1 0 0,1 0 60 0 0,13-1 75 0 0,-1-1 75 0 0,99-7 480 0 0,-82 12-420 0 0,-8 3-171 0 0,-36 0 32 0 0,0 1 43 0 0,-15-3-39 0 0,-6 1-180 0 0,-3 3 41 0 0,1-1 22 0 0,-15 3-95 0 0,-15-1-170 0 0,13-1 103 0 0,-16 2-147 0 0,-55 2-368 0 0,66-7 478 0 0,0 0-51 0 0,8-1 49 0 0,1-1-42 0 0,-1 1-50 0 0,1-1-55 0 0,8 0 195 0 0,0 0-51 0 0,1 0-50 0 0,-1-1-49 0 0,1 1-8 0 0,1-1-38 0 0,-10 0-366 0 0</inkml:trace>
  <inkml:trace contextRef="#ctx0" brushRef="#br0" timeOffset="9746.942">2 2688 9416 0 0,'-1'-4'21'0'0,"1"-1"52"0"0,0 0 65 0 0,1-2 123 0 0,1 1-48 0 0,-2 1-66 0 0,1 0-59 0 0,-1 1-46 0 0,0 0-33 0 0,0-8-46 0 0,1 7 69 0 0,2 0 100 0 0,-1 2-15 0 0,0-1 44 0 0,-1 2 35 0 0,0-2-11 0 0,-1 2-80 0 0,0 0 21 0 0,0 1 53 0 0,0 0 68 0 0,0 0 84 0 0,1 1-494 0 0,0 0 55 0 0,-1-1 50 0 0,1 1 48 0 0,-1 0 42 0 0,0-1 40 0 0,1 0 174 0 0,0 1 104 0 0,0-1 79 0 0,2-3 1163 0 0,-2 2-996 0 0,-1 1-351 0 0,1 0-54 0 0,-1 0-64 0 0,0 0-74 0 0,1 0 364 0 0,-1 1-298 0 0,0 0 18 0 0,7 1 156 0 0,-1 3-50 0 0,0 2-43 0 0,-1 2-34 0 0,0 5 50 0 0,-2 7 56 0 0,-5-5-88 0 0,2 1-39 0 0,0 17 45 0 0,0-18-138 0 0,0-14-46 0 0,-1 1 0 0 0,1 0 0 0 0,0-1-1 0 0,-1 1 1 0 0,1-1 0 0 0,0 1 0 0 0,-1-1 0 0 0,0 1 0 0 0,1-1 0 0 0,-1 1-1 0 0,0-1 1 0 0,0 0 0 0 0,0 1 0 0 0,0-1 0 0 0,0 0-6 0 0,-5 8 16 0 0,2 4 37 0 0,0 5 1 0 0,2-1-41 0 0,-5 19-16 0 0,2-18 3 0 0,4-15 7 0 0,0 0 0 0 0,0 0 0 0 0,0 0 1 0 0,0 0-1 0 0,1 1 0 0 0,-1-1 0 0 0,1 0 0 0 0,0 0 0 0 0,0 2-7 0 0,0 7-25 0 0,-2-2-49 0 0,1-3-16 0 0,0 1-43 0 0,1-1-51 0 0,2 1-59 0 0,-1-6-52 0 0,0 1-48 0 0,3 9-1469 0 0,-4-6 364 0 0</inkml:trace>
  <inkml:trace contextRef="#ctx0" brushRef="#br0" timeOffset="10103.283">432 2694 11312 0 0,'-2'-1'80'0'0,"1"1"-51"0"0,-2-2-20 0 0,2 1 21 0 0,1 0 35 0 0,0 0 24 0 0,0 0 41 0 0,1-1 47 0 0,-1 0 55 0 0,1 0 272 0 0,-1 1-88 0 0,-1 0-80 0 0,0 1-71 0 0,0-1-64 0 0,-1 1-55 0 0,0 0-47 0 0,0 1-38 0 0,-2 0-23 0 0,-5 2-59 0 0,6-2 42 0 0,1 0 37 0 0,0 0 35 0 0,1-1 51 0 0,-10 5 295 0 0,-1 1-73 0 0,0 2-69 0 0,3 2-65 0 0,3-2-247 0 0,-6 1 37 0 0,3-1-18 0 0,3-1-38 0 0,1 0-32 0 0,2 1-44 0 0,0 10 45 0 0,3 1 38 0 0,8 21 75 0 0,-6-31-17 0 0,-1-6-12 0 0,1-1 1 0 0,-1 1 0 0 0,1 0 0 0 0,-1 0 0 0 0,1-1 0 0 0,0 1 0 0 0,0-1-1 0 0,0 1 1 0 0,0-1 0 0 0,1 0 0 0 0,-1 0 0 0 0,2 1-20 0 0,4 5 26 0 0,0 0-33 0 0,-2-2-67 0 0,1 0 0 0 0,-1 0-1 0 0,9 5 75 0 0,-5-3-26 0 0,1 1 36 0 0,-1 0 48 0 0,-1 1 60 0 0,-4-2-66 0 0,9 9 70 0 0,-8-4-6 0 0,-5-12-96 0 0,-1 1 0 0 0,0-1 0 0 0,1 0 0 0 0,-1 1 0 0 0,0-1 0 0 0,0 1 0 0 0,0-1 0 0 0,0 0 0 0 0,0 1 0 0 0,0-1 0 0 0,0 1-20 0 0,-3 6 152 0 0,-3 1 35 0 0,-14 6 157 0 0,-3-4-68 0 0,-2-3-65 0 0,0-1-59 0 0,-13 3-23 0 0,33-8-297 0 0,0-1 67 0 0,1 0 60 0 0,-1 1 49 0 0,-4 0 114 0 0,-14 3 362 0 0,17-4-386 0 0,-1 0-69 0 0,3 0-55 0 0,0 0-39 0 0,0 0-45 0 0,0-1-50 0 0,-1 1-125 0 0,0 0-101 0 0,0 0-113 0 0,0 0-125 0 0,2-1 262 0 0,1 1-35 0 0,0-1-37 0 0,-1 1-38 0 0,1-1-40 0 0,0 1-40 0 0,-1-1-44 0 0,1 1-42 0 0,1-1-1393 0 0,0 0-1146 0 0</inkml:trace>
  <inkml:trace contextRef="#ctx0" brushRef="#br0" timeOffset="10448.873">460 3137 11432 0 0,'0'0'333'0'0,"0"0"0"0"0,-12 3-94 0 0,4 5 100 0 0,3 2 101 0 0,2 2 101 0 0,1-3-6 0 0,-1-2 74 0 0,-3 2-220 0 0,-1 3 122 0 0,4-1-256 0 0,0-1-167 0 0,-5 4-5 0 0,0 1-9 0 0,2 4 13 0 0,-8 14 104 0 0,-1-13-150 0 0,14-18-42 0 0,0-1 1 0 0,0 0 0 0 0,0 1 0 0 0,0-1 0 0 0,0 1 0 0 0,1-1 0 0 0,-1 1 0 0 0,0-1 0 0 0,1 1 0 0 0,-1 1 0 0 0,1-2 1 0 0,-1 1 0 0 0,1-1 0 0 0,0 0-1 0 0,-1 1 1 0 0,0-1 0 0 0,1 0 0 0 0,-1 0 0 0 0,0 1 0 0 0,1-1 0 0 0,-1 0 0 0 0,0 0 0 0 0,0 0-1 0 0,-5 4 17 0 0,6-5-14 0 0,-1 1 0 0 0,0-1 0 0 0,0 1 1 0 0,0-1-1 0 0,1 1 0 0 0,-1 0 0 0 0,0-1 1 0 0,1 1-1 0 0,-1 0 0 0 0,0 0 0 0 0,1 0 1 0 0,-1-1-1 0 0,1 1 0 0 0,0 0 0 0 0,-1 0 1 0 0,1 0-1 0 0,-1 0 0 0 0,1 0 0 0 0,0 0 1 0 0,0 0-1 0 0,0 0 0 0 0,0 0 0 0 0,0 0 1 0 0,0 0-1 0 0,0 0 0 0 0,0 0 0 0 0,0 0 1 0 0,0 0-1 0 0,0 0 0 0 0,0 0 0 0 0,1 0-3 0 0,-1 0 1 0 0,0 0 0 0 0,0-1-1 0 0,0 1 1 0 0,0 0 0 0 0,0 0-1 0 0,0 0 1 0 0,0 0 0 0 0,0 0-1 0 0,0-1 1 0 0,-1 1 0 0 0,1 0-1 0 0,0 0 1 0 0,-1 0 0 0 0,1-1-1 0 0,0 1 1 0 0,-1 0-1 0 0,0 1-214 0 0,0-1 74 0 0,1 1 66 0 0,-1-1 54 0 0,1 1 99 0 0,2 3 448 0 0,-1-5-449 0 0,0 1-43 0 0,0 0-74 0 0,0-1-24 0 0,0 1-33 0 0,-1-1-37 0 0,1 0-41 0 0,0 0-44 0 0,-1 1-48 0 0,1-1-65 0 0,0 0-60 0 0,0 1-64 0 0,-1-1-67 0 0,1 0-71 0 0,-1 1-76 0 0,1-1-80 0 0,-1 0-83 0 0,2 2-1079 0 0,1 0-1080 0 0</inkml:trace>
  <inkml:trace contextRef="#ctx0" brushRef="#br0" timeOffset="10773.394">648 3244 12008 0 0,'0'0'266'0'0,"0"0"44"0"0,0 0 15 0 0,0 0-129 0 0,0 0-93 0 0,0 0-41 0 0,-1 0-23 0 0,0 1-38 0 0,0 0 0 0 0,0-1 0 0 0,1 1-1 0 0,-1 0 1 0 0,0-1 0 0 0,1 1 0 0 0,-1 0 0 0 0,1 0 0 0 0,-1-1 0 0 0,1 1 0 0 0,-1 0 0 0 0,1 0 0 0 0,-1 0-1 0 0,1 0 0 0 0,-3 13 91 0 0,1-1 39 0 0,-4-1 49 0 0,-7 5 85 0 0,-1 1 87 0 0,-2-1 79 0 0,2 0 68 0 0,7-11-309 0 0,1 0-51 0 0,-6 4 25 0 0,-9 10-26 0 0,12-10-46 0 0,-18 19 17 0 0,19-23-83 0 0,1 1-1 0 0,0 1 1 0 0,1 0 0 0 0,-3 3-25 0 0,6-7 2 0 0,0 0 0 0 0,0 0 1 0 0,0-1-1 0 0,-1 1 0 0 0,1-1 0 0 0,-2 0-2 0 0,2 0 8 0 0,0 0 0 0 0,-1 0-1 0 0,1 0 1 0 0,1 0 0 0 0,-1 0-1 0 0,0 0 1 0 0,1 1 0 0 0,-1 0-8 0 0,2-3-1 0 0,0 1 1 0 0,0-1-1 0 0,0 0 1 0 0,0 1-1 0 0,0-1 1 0 0,0 0-1 0 0,-1 0 1 0 0,1 0-1 0 0,-1 0 1 0 0,1 0-1 0 0,-1 0 1 0 0,1 0 0 0 0,-3 1-9 0 0,0 1-13 0 0,2 0-36 0 0,1 2-138 0 0,1-4 177 0 0,0-1-1 0 0,0 0 0 0 0,0 1 1 0 0,0-1-1 0 0,0 1 1 0 0,0-1-1 0 0,0 0 0 0 0,0 1 1 0 0,0-1-1 0 0,0 1 1 0 0,0-1-1 0 0,-1 0 0 0 0,1 1 1 0 0,0-1-1 0 0,0 1 1 0 0,-1-1-1 0 0,1 0 0 0 0,0 1 1 0 0,0-1-1 0 0,-1 0 1 0 0,1 0-1 0 0,0 1 0 0 0,-1-1 1 0 0,1 0-1 0 0,0 0 1 0 0,-1 1 19 0 0,0-1-23 0 0,0 1-38 0 0,-1 0-37 0 0,1 0-35 0 0,-2 0-234 0 0,1 0-123 0 0,-1 1-110 0 0,1-1-99 0 0,-1 0-87 0 0,1 0-73 0 0,0-1 396 0 0,-2 2-1364 0 0,-2 0-1031 0 0</inkml:trace>
  <inkml:trace contextRef="#ctx0" brushRef="#br0" timeOffset="11088.919">521 3534 7712 0 0,'0'0'174'0'0,"0"0"29"0"0,0 0-23 0 0,1 0-78 0 0,0 0-56 0 0,4 0-19 0 0,-3 0 13 0 0,18-2-22 0 0,-14 2 19 0 0,-1-1 43 0 0,0 1 59 0 0,0 0 75 0 0,-2 0-22 0 0,1 1 44 0 0,-1-1 50 0 0,0 1 54 0 0,1 0 620 0 0,1 0-67 0 0,-1 0-192 0 0,1 0-61 0 0,-1 1-67 0 0,0-1-71 0 0,0 2-78 0 0,-3 0-83 0 0,0 0-89 0 0,-3 2-94 0 0,-2 2 148 0 0,0 0-70 0 0,-1 0-59 0 0,0 0-48 0 0,-4 5 17 0 0,-16 16 76 0 0,23-26-212 0 0,0 0-1 0 0,0-1 1 0 0,0 0-1 0 0,-1 1 1 0 0,1-1-1 0 0,0 0 1 0 0,0 0-1 0 0,-2 0-9 0 0,-15 10 64 0 0,15-7-52 0 0,0-1 0 0 0,-1 0 0 0 0,1 0 0 0 0,-1 0 0 0 0,0 0 0 0 0,-1 0-12 0 0,-13 7 67 0 0,14-7-10 0 0,-8 5-64 0 0,6-4 71 0 0,3-2 27 0 0,1 0 56 0 0,0-1-13 0 0,1 1 35 0 0,0-1 37 0 0,0 1 42 0 0,1-2-147 0 0,1 0-5 0 0,1 4 177 0 0,10 0 230 0 0,-5-3-287 0 0,0 0-72 0 0,-4-1-105 0 0,0 0-59 0 0,-2 0 8 0 0,11 1 316 0 0,0 0-102 0 0,-2 0-78 0 0,16-2 94 0 0,-13-1-85 0 0,-6 1-352 0 0,-1 1 99 0 0,1-1 82 0 0,-1 0 68 0 0,2 0 70 0 0,12-1 323 0 0,-12 1-292 0 0,-2 1-98 0 0,0-1-43 0 0,-1 1-55 0 0,1-1-64 0 0,-1 1-73 0 0,1-1-84 0 0,-1 0-93 0 0,1 1-103 0 0,-2-1 98 0 0,0 1-52 0 0,0 0-57 0 0,0-1-58 0 0,0 1-63 0 0,0-1-63 0 0,0 1-69 0 0,0-1-70 0 0,1 1-379 0 0,-1-1-33 0 0,7-1-2574 0 0</inkml:trace>
  <inkml:trace contextRef="#ctx0" brushRef="#br0" timeOffset="12882.142">1223 337 5096 0 0,'0'0'108'0'0,"0"0"17"0"0,0 0 14 0 0,0 0 30 0 0,-5 0 383 0 0,2 1-327 0 0,-1-1 40 0 0,1 0-5 0 0,1 0 44 0 0,1 0 50 0 0,0 0 58 0 0,0-1-101 0 0,1 1-85 0 0,-1 0-72 0 0,0 0-14 0 0,-4 0 21 0 0,3 0-41 0 0,1 0 84 0 0,0 0 72 0 0,0 0 112 0 0,1 0-146 0 0,0 0 35 0 0,0 0 39 0 0,0 0 40 0 0,30-3 381 0 0,-9 0-328 0 0,-1-1-138 0 0,-11 3-186 0 0,1 0-39 0 0,34-6 82 0 0,-5 1-26 0 0,-12 5-76 0 0,10-1 33 0 0,19-7 169 0 0,-11 2-33 0 0,-15 4-109 0 0,-16 2 86 0 0,0 0-78 0 0,7-2-69 0 0,0 0-89 0 0,22-2-128 0 0,-29 3 172 0 0,0 1 50 0 0,4 0 87 0 0,0 0-34 0 0,18-2 2 0 0,62-4-89 0 0,-73 7 24 0 0,-16 0 25 0 0,3 0 40 0 0,0 0 1 0 0,1-1 0 0 0,5-1-86 0 0,-17 2-152 0 0,1-1 66 0 0,0 1 60 0 0,-1 0 53 0 0,2-1 67 0 0,-1 1 55 0 0,0 0 87 0 0,1-1 195 0 0,0 1 208 0 0,-3 0-265 0 0,0 1-189 0 0,-2-1-54 0 0,0 1-66 0 0,-1 0-79 0 0,-13 2 73 0 0,-11-3-39 0 0,19 0-22 0 0,0 0 1 0 0,0 1 0 0 0,-7 0 1 0 0,1 2 0 0 0,0-2 0 0 0,-1 0-1 0 0,0 0 2 0 0,-31 2-1 0 0,-55 6 0 0 0,31-3 0 0 0,10 1 0 0 0,-197 18 0 0 0,209-20 41 0 0,15-2-8 0 0,-27 0-33 0 0,65-4 47 0 0,0 0-35 0 0,10-3-18 0 0,2 3 7 0 0,-1 0 0 0 0,10-3-1 0 0,24-2-14 0 0,-23 4-34 0 0,1 0 35 0 0,27-3 15 0 0,143-9 8 0 0,-173 11 12 0 0,23-2 60 0 0,6 1 164 0 0,5 2-246 0 0,77-2 206 0 0,1 0-93 0 0,-116 1-84 0 0,-10 1 3 0 0,0 1 38 0 0,2 3 118 0 0,-12-2-3 0 0,-1 0-1 0 0,0 0-14 0 0,0 0-64 0 0,0 0-30 0 0,0 0-4 0 0,0 0 4 0 0,-1 1 0 0 0,-22 5 23 0 0,-16-2-61 0 0,5 0 1 0 0,12-1-35 0 0,-2-1-53 0 0,-4 0-61 0 0,-14 1-121 0 0,17-2 73 0 0,14 0-81 0 0,-21-1-339 0 0,18 0 299 0 0,2 0-23 0 0,0 0-73 0 0,4 0 33 0 0,-1 0-62 0 0,0 0-72 0 0,0 0-82 0 0,-5 0-408 0 0</inkml:trace>
  <inkml:trace contextRef="#ctx0" brushRef="#br0" timeOffset="25747.984">244 172 4208 0 0,'-24'-2'198'0'0,"9"1"-61"0"0,8 0-23 0 0,0 1 35 0 0,1 0 44 0 0,1 0 49 0 0,3 0 173 0 0,2 0 7 0 0,0 0 30 0 0,0-1 85 0 0,0 0-61 0 0,-2 1-56 0 0,1-1-53 0 0,-1 0-47 0 0,1 0-43 0 0,-1 0-38 0 0,0 1-35 0 0,0-1-6 0 0,0 0-32 0 0,0 0-2 0 0,-1-1 39 0 0,3 1 55 0 0,6 1 69 0 0,10-3-70 0 0,-3 1-136 0 0,10-1-57 0 0,-8 2 3 0 0,19 5 29 0 0,-6 3 45 0 0,-26-7-44 0 0,-2 0 7 0 0,1 1 7 0 0,9 6 66 0 0,1 4-35 0 0,7 11 65 0 0,-18-22-202 0 0,0 1-1 0 0,0-1 0 0 0,0 1 0 0 0,1-1 0 0 0,-1 0 1 0 0,0 1-1 0 0,0-1 0 0 0,0 1 0 0 0,0-1 0 0 0,0 0 1 0 0,0 1-1 0 0,0-1 0 0 0,0 1 0 0 0,0-1 0 0 0,0 1 1 0 0,0-1-1 0 0,0 0 0 0 0,-1 1 0 0 0,1-1 1 0 0,0 1-1 0 0,0-1 0 0 0,0 0 0 0 0,0 1 0 0 0,-1-1 1 0 0,1 0-1 0 0,0 1 0 0 0,-1-1-4 0 0,1 1 5 0 0,0-1 0 0 0,0 0 0 0 0,-1 1 1 0 0,1-1-1 0 0,0 1 0 0 0,0-1 0 0 0,-1 1 0 0 0,1-1 0 0 0,0 1 0 0 0,0-1 0 0 0,0 1 1 0 0,0-1-1 0 0,0 1 0 0 0,0-1 0 0 0,0 1 0 0 0,0-1 0 0 0,0 1 0 0 0,0-1 0 0 0,0 1 1 0 0,0-1-1 0 0,0 1-5 0 0,3 10 140 0 0,-3-10-131 0 0,-1 0 1 0 0,1 0 0 0 0,0 0 0 0 0,-1-1 0 0 0,1 1-1 0 0,-1 0 1 0 0,1 0 0 0 0,-1-1 0 0 0,1 1-1 0 0,-1 0 1 0 0,1-1 0 0 0,-1 1 0 0 0,0 0 0 0 0,0 0-10 0 0,-8 9 121 0 0,5-6-14 0 0,-15 18 430 0 0,11-16-405 0 0,-1-1-46 0 0,4-3-65 0 0,-11 5 7 0 0,13-6-29 0 0,0 1 0 0 0,1 0-1 0 0,-1 0 1 0 0,0 0-1 0 0,0 1 1 0 0,1-1 0 0 0,-1 1 1 0 0,-7 5 45 0 0,-9 0 139 0 0,0-1 13 0 0,8 1-103 0 0,3-2 49 0 0,-5 4 20 0 0,-2 0 17 0 0,7-3-24 0 0,7-6-32 0 0,0 0-34 0 0,-1 1 8 0 0,-3 5-68 0 0,4-6 14 0 0,0 0 46 0 0,0 1 64 0 0,0-1 76 0 0,0 0 94 0 0,1 0 107 0 0,0-1-292 0 0,1 1-45 0 0,0 0-27 0 0,2 1-21 0 0,0 1 4 0 0,0-2 33 0 0,-1 1 46 0 0,-1-2 77 0 0,7 2-62 0 0,-4 0-65 0 0,1-1 0 0 0,-1-1 1 0 0,0 1-1 0 0,0 0 0 0 0,0-1 0 0 0,2 0-79 0 0,9-2 229 0 0,5-1-39 0 0,12 2-25 0 0,-3 0-56 0 0,56-4 62 0 0,-42 4-136 0 0,-2 1-49 0 0,-37 0 15 0 0,0 0 0 0 0,0 0-1 0 0,0 0 1 0 0,0 1-1 0 0,0-1 1 0 0,0 1 0 0 0,1 1-1 0 0,8 0-57 0 0,-11-2-117 0 0,-1 0 50 0 0,1 0 43 0 0,-1 0 36 0 0,2 0 36 0 0,4 0 136 0 0,-5 0-123 0 0,0 1-49 0 0,0-1-86 0 0,0 0-110 0 0,-1 0 71 0 0,0 0-38 0 0,0 0-41 0 0,0 0-43 0 0,0 0-48 0 0,0 0-50 0 0,0 0-54 0 0,0 0-57 0 0,0 0-60 0 0,1 0-63 0 0,-1 0-68 0 0,0 0-69 0 0,1 0-1402 0 0,2-1-1222 0 0</inkml:trace>
  <inkml:trace contextRef="#ctx0" brushRef="#br0" timeOffset="28526.394">816 23 6120 0 0,'-5'-2'129'0'0,"-7"-5"46"0"0,9 4-90 0 0,0 1 43 0 0,0 1 62 0 0,1 0 76 0 0,0 0 379 0 0,2 1 25 0 0,0 0-358 0 0,0 0-73 0 0,-1 0-61 0 0,0-1-52 0 0,-1 1 12 0 0,-4-3 11 0 0,4 3-38 0 0,0-1 82 0 0,1 1-27 0 0,1 0 44 0 0,-1-1 51 0 0,1 1 57 0 0,-2 0-24 0 0,0 1-33 0 0,0-1 166 0 0,1 1-110 0 0,0 1-94 0 0,1-1-102 0 0,1 1-42 0 0,0 0-20 0 0,0 1-47 0 0,3 4-2 0 0,-4-5 45 0 0,0 1 54 0 0,-1 3-43 0 0,0-5-46 0 0,1 1-1 0 0,0-1 0 0 0,0 0 0 0 0,-1 1 0 0 0,1-1 0 0 0,0 0 0 0 0,0 1 0 0 0,0-1 0 0 0,0 0 0 0 0,1 1 0 0 0,-1-1 0 0 0,0 0 0 0 0,1 1 0 0 0,-1-1 0 0 0,0 0 0 0 0,1 0 0 0 0,-1 1 0 0 0,1-1 1 0 0,0 0-1 0 0,0 1-19 0 0,0 0 21 0 0,-1-1 0 0 0,1 1 0 0 0,-1 0 0 0 0,1-1 0 0 0,-1 1 0 0 0,0 0 0 0 0,1 0 0 0 0,-1 0 0 0 0,0-1 0 0 0,0 1 0 0 0,-1 0 0 0 0,1 0 0 0 0,0-1 0 0 0,-1 1 0 0 0,1 0-21 0 0,-10 31 241 0 0,4-17-93 0 0,3-5-46 0 0,-1-1 0 0 0,0 1 0 0 0,0-1 0 0 0,-3 4-102 0 0,5-9 45 0 0,0 1 1 0 0,0-1 0 0 0,0 1 0 0 0,1 0-1 0 0,0 0 1 0 0,0 0 0 0 0,1 0-46 0 0,-7 28 216 0 0,5-23-135 0 0,0 0 1 0 0,0 0 0 0 0,1 1 0 0 0,1-1 0 0 0,0 8-82 0 0,0-5 90 0 0,0 0 0 0 0,-1 0 1 0 0,-2 7-91 0 0,1-12 56 0 0,1 0 1 0 0,1 1 0 0 0,0 4-57 0 0,0-5 38 0 0,-1-1-1 0 0,1 0 0 0 0,-1 1 1 0 0,-1 3-38 0 0,1-7 23 0 0,0 1 0 0 0,1-1 1 0 0,0 1-1 0 0,0-1 1 0 0,0 1-1 0 0,1 1-23 0 0,-1-2 19 0 0,1-1 0 0 0,-1 0 0 0 0,0 0 0 0 0,0 0 0 0 0,0 0 0 0 0,-1 1 0 0 0,0-1 0 0 0,1 0 0 0 0,-1 0 0 0 0,-1 2-19 0 0,0-3 11 0 0,1-1 7 0 0,0 0-1 0 0,0 0 1 0 0,0 1-1 0 0,0-1 0 0 0,1 0 1 0 0,-1 1-1 0 0,0-1 1 0 0,1 0-1 0 0,0 1 0 0 0,-1-1 1 0 0,1 1-1 0 0,0-1 1 0 0,1 3-18 0 0,-1-4 5 0 0,0 0 1 0 0,0 0-1 0 0,0 0 1 0 0,0 0-1 0 0,-1 0 1 0 0,1 0 0 0 0,0 0-1 0 0,0 0 1 0 0,-1 0-1 0 0,1 0 1 0 0,-1 0-1 0 0,1 0 1 0 0,0 0 0 0 0,-1 0-1 0 0,0 0 1 0 0,1 0-1 0 0,-1 0-5 0 0,0-1 3 0 0,1 1-1 0 0,0-1 0 0 0,-1 0 0 0 0,1 1 0 0 0,0-1 1 0 0,0 1-1 0 0,-1-1 0 0 0,1 1 0 0 0,0-1 1 0 0,0 1-1 0 0,-1-1 0 0 0,1 1 0 0 0,0-1 1 0 0,0 1-1 0 0,0-1 0 0 0,0 1 0 0 0,0-1 1 0 0,0 1-1 0 0,0 0 0 0 0,0-1 0 0 0,0 1 1 0 0,0-1-1 0 0,0 1 0 0 0,0-1 0 0 0,0 1 1 0 0,1-1-1 0 0,-1 1 0 0 0,0-1 0 0 0,0 1 1 0 0,1-1-1 0 0,-1 1 0 0 0,0-1 0 0 0,0 1 1 0 0,1-1-1 0 0,-1 1-2 0 0,4 5 69 0 0,-3-2 27 0 0,0-2-45 0 0,2 4-22 0 0,3-2 8 0 0,4 3 86 0 0,-1-4-528 0 0,-9-2 384 0 0,1-1-1 0 0,-1 0 1 0 0,0 0 0 0 0,1 0 0 0 0,-1-1-1 0 0,1 1 1 0 0,-1 0 0 0 0,0 0 0 0 0,1 0-1 0 0,-1 0 1 0 0,0 0 0 0 0,1 0 0 0 0,-1 0-1 0 0,0-1 1 0 0,1 1 0 0 0,-1 0 0 0 0,0 0-1 0 0,0 0 1 0 0,1-1 0 0 0,-1 1 0 0 0,0 0-1 0 0,0 0 1 0 0,1-1 0 0 0,-1 1 0 0 0,0 0 21 0 0,4-11-527 0 0,-2 2 130 0 0,0-1-120 0 0,-1 5 214 0 0,1 1-35 0 0,0 1 80 0 0,0-1 0 0 0,-1 0 0 0 0,1 0 0 0 0,-1 0 0 0 0,0 0 0 0 0,1-4 258 0 0,0-15-1124 0 0,-2 16 802 0 0,1 1 60 0 0,1 1 48 0 0,0-1 38 0 0,-1 4 117 0 0,0 0 0 0 0,0 0 0 0 0,0 0 0 0 0,-1-1 0 0 0,1 1 1 0 0,-1 0-1 0 0,0 0 0 0 0,1-1 0 0 0,-1 1 0 0 0,0 0 0 0 0,-1-1 59 0 0,-2-14-336 0 0,0 4 11 0 0,3 5 150 0 0,1 0 80 0 0,3-1 66 0 0,-3 5 22 0 0,0 0 0 0 0,0 0 0 0 0,0 0 0 0 0,0 0 0 0 0,0 0 0 0 0,-1 0-1 0 0,0 0 1 0 0,0 0 0 0 0,0 0 0 0 0,0 0 0 0 0,0 0 0 0 0,-1 0 0 0 0,-1-3 7 0 0,-1-24-65 0 0,1 13 40 0 0,-2-1 72 0 0,0-5 121 0 0,3 21-122 0 0,1 0 1 0 0,0 0-1 0 0,0-1 0 0 0,0 1 1 0 0,1 0-1 0 0,0-2-46 0 0,1-20 358 0 0,-2 22-303 0 0,-1 1 0 0 0,2-1 1 0 0,-1 0-1 0 0,0 0 0 0 0,0 0 0 0 0,1 0 0 0 0,0 1 0 0 0,-1-1 0 0 0,1 0 0 0 0,0 0 0 0 0,0 1 0 0 0,1-1 0 0 0,-1 1 0 0 0,1-1 0 0 0,0 0-55 0 0,15-19 439 0 0,-14 16-301 0 0,2 0 44 0 0,-5 5-158 0 0,6-6 160 0 0,12-8 189 0 0,-7 6-128 0 0,-1 0 81 0 0,-1 1-53 0 0,22-8 259 0 0,-22 12-329 0 0,0 1 50 0 0,3 0-81 0 0,-8 2-80 0 0,0 1-1 0 0,0 0 0 0 0,0 1 1 0 0,0-1-1 0 0,0 1 1 0 0,-1-1-1 0 0,5 2-91 0 0,6 3 220 0 0,-4 1-84 0 0,5 7-7 0 0,-4-3-15 0 0,-2 2 10 0 0,-4-2 2 0 0,0-1 88 0 0,-4-6-43 0 0,-1 2-57 0 0,-5 11 108 0 0,3-13-145 0 0,1-1-13 0 0,-9 14 305 0 0,-4-2-91 0 0,-2-1-77 0 0,-2-3-61 0 0,-13 2-6 0 0,24-10-112 0 0,0-1 1 0 0,0 1-1 0 0,0-1 1 0 0,-1-1-1 0 0,-1 1-22 0 0,-11-1 87 0 0,11 1-47 0 0,1 0-44 0 0,-18-4-46 0 0,8 0-69 0 0,11 1 44 0 0,0 0-72 0 0,3 2-10 0 0,0 0-60 0 0,3 0-73 0 0,0 0 97 0 0,-1 0 14 0 0,2 0 55 0 0,-1 0 37 0 0,-9 0-167 0 0,7-1 104 0 0,-1 1-96 0 0,2-1-7 0 0,0 1-79 0 0,1-1-91 0 0,0 0-104 0 0,1 1-343 0 0</inkml:trace>
  <inkml:trace contextRef="#ctx0" brushRef="#br0" timeOffset="-176255.805">1578 3045 4752 0 0,'0'0'101'0'0,"0"0"22"0"0,0 0 6 0 0,0 0 37 0 0,0 0 128 0 0,0 0 53 0 0,0 0 6 0 0,0 0 4 0 0,0 0-3 0 0,0 0-2 0 0,0 0 0 0 0,0 0-20 0 0,0 0-84 0 0,0 0-38 0 0,0 0-8 0 0,0 0 0 0 0,1 0-39 0 0,0 1-37 0 0,8-1 196 0 0,-5 0-139 0 0,-1-1 88 0 0,-1 1-91 0 0,-2 0 37 0 0,2-1-150 0 0,0 1 59 0 0,5-2 413 0 0,-4 2-315 0 0,0-1-81 0 0,-1 0-117 0 0,0 1-71 0 0,-1-1 189 0 0,-1 1 24 0 0,0 0 100 0 0,0 0 21 0 0,2-1-106 0 0,0 0-73 0 0,4-3 60 0 0,-3 2 15 0 0,2-6 236 0 0,-1-2-59 0 0,-2 0-46 0 0,0-2-33 0 0,1-9 254 0 0,-1 15-345 0 0,-1 0-1 0 0,0 0 1 0 0,-1 0 0 0 0,1-5-192 0 0,0-11 443 0 0,1 2-131 0 0,-1 0-62 0 0,-1-5-10 0 0,-1-12 42 0 0,0-11 67 0 0,2 0 4 0 0,0 4-114 0 0,-3-1-71 0 0,2-56 184 0 0,2 54-192 0 0,-1 14-40 0 0,1 1-2 0 0,3-15-21 0 0,-2 19 27 0 0,0-22-124 0 0,3-107 77 0 0,-4 73-50 0 0,0 0 21 0 0,-2 51-35 0 0,-1 8 61 0 0,0 1 35 0 0,0-25 143 0 0,0 15-119 0 0,1-7-163 0 0,-2-22-156 0 0,0 4-16 0 0,1 20 116 0 0,1 7 75 0 0,1-1 78 0 0,0 22-68 0 0,2-54-2 0 0,-2 22 73 0 0,-2 8 81 0 0,0 17-33 0 0,-1 1 35 0 0,-2-39-123 0 0,0 3-46 0 0,0 18-102 0 0,1-5-173 0 0,2 28 252 0 0,1 1 37 0 0,-1-1 48 0 0,-1 1 58 0 0,-2-12 69 0 0,3-1-100 0 0,-4-20-65 0 0,-1-2 2 0 0,3 15-42 0 0,2 14-21 0 0,0-1-37 0 0,-1 0-45 0 0,-1 0-53 0 0,-2-20 163 0 0,3-3 21 0 0,2-8 4 0 0,0 14-48 0 0,4-74 37 0 0,1 45-1 0 0,-3 33-69 0 0,-2 25 64 0 0,0-1-1 0 0,1 0 1 0 0,-1 0 0 0 0,1 1-1 0 0,1-1 1 0 0,0-1 17 0 0,-2 6-391 0 0,1 1 113 0 0,-1 0 101 0 0,1 0 89 0 0,-1-1 85 0 0,1 1 93 0 0,0-1 111 0 0,0 0 222 0 0,0-2 148 0 0,0 2-263 0 0,0 1-151 0 0,-1 0-125 0 0,1 0-38 0 0,-1-1-100 0 0,1 2 2 0 0,-1-1-37 0 0,0 0-41 0 0,0 0-43 0 0,1 1-45 0 0,-1-1-49 0 0,0 0 14 0 0,0 1-36 0 0,0-1-40 0 0,0 0-40 0 0,1 1-42 0 0,-1-1-43 0 0,0 0-45 0 0,0 0-47 0 0,0 1-48 0 0,0-1-50 0 0,0 0-51 0 0,0 1-54 0 0,0-1-54 0 0,0 0-56 0 0,0 0-57 0 0,0 1-60 0 0,0-1 664 0 0,1 1 104 0 0,0 0 84 0 0,0-1 61 0 0,4-1-104 0 0,-2 1 51 0 0,-2 0 15 0 0,0 0-58 0 0,1 0-71 0 0,-1 1-84 0 0,0-1 449 0 0,-1 1 128 0 0,0 0 29 0 0,0 0 0 0 0,0 0 1 0 0,0 0 6 0 0,0 0 1 0 0,0 0 0 0 0,-2 0 60 0 0,0 1-70 0 0,-1 1-61 0 0,1 0-52 0 0,-1 0-34 0 0,0 1-40 0 0,-5 6-3 0 0,5-5-1 0 0,1 0 100 0 0,-10 13 144 0 0,1 1-51 0 0,-36 67 653 0 0,38-67-742 0 0,-1-1-44 0 0,3-6-29 0 0,1-1 0 0 0,0 2-1 0 0,1-1 1 0 0,-3 10-78 0 0,2-7 76 0 0,-7 8-12 0 0,-1 0 8 0 0,14-21-65 0 0,-5 6 9 0 0,4-6 62 0 0,1 1 165 0 0,0-2-114 0 0,0-1-83 0 0,0-1-45 0 0,0 0-44 0 0,4-19 6 0 0,8-8-181 0 0,-3 9 40 0 0,-5 6 89 0 0,12-42-5 0 0,-1 19 61 0 0,0 8 41 0 0,1 1 43 0 0,-6 15 99 0 0,1 2 101 0 0,1 1 106 0 0,2 2 110 0 0,-13 8-352 0 0,-1 0-7 0 0,2 0-39 0 0,10 2 82 0 0,-8-1-98 0 0,3 2 31 0 0,4 5 73 0 0,-1 0-144 0 0,-1 0 39 0 0,9 9 144 0 0,-3 0 53 0 0,17 24 399 0 0,-26-34-548 0 0,3 4 89 0 0,1 1 39 0 0,3 2 391 0 0,1 1 1 0 0,7 4-620 0 0,-20-18 84 0 0,0 0-55 0 0,0 0 36 0 0,12 4 396 0 0,-8-4-378 0 0,0-1-80 0 0,-4 0-57 0 0,-1 0-89 0 0,0 0 42 0 0,0 0 37 0 0,0 0 33 0 0,0 0 42 0 0,1 0 57 0 0,1-1 294 0 0,-2 1-276 0 0,1 0-89 0 0,-1-1-41 0 0,1 1-49 0 0,-1 0-58 0 0,0 0-39 0 0,1 0-58 0 0,-1 0-63 0 0,0 0-70 0 0,0 0-74 0 0,1 0-81 0 0,-1 0-87 0 0,0 0-91 0 0,0 0-524 0 0</inkml:trace>
  <inkml:trace contextRef="#ctx0" brushRef="#br0" timeOffset="-94601.539">955 572 4832 0 0,'0'0'136'0'0,"0"0"-6"0"0,-1-2-80 0 0,0-6-75 0 0,0 6 51 0 0,1 0 34 0 0,0 1 47 0 0,-1-1 58 0 0,1 1 67 0 0,0 1 80 0 0,-2-3 97 0 0,1 0-83 0 0,0 0-61 0 0,-2-4 294 0 0,1 3-145 0 0,1 2-151 0 0,1 0 50 0 0,-1 0 58 0 0,0 0 70 0 0,0 0 56 0 0,0 0 82 0 0,1 0 92 0 0,-1 0 100 0 0,1 1-355 0 0,0 1-67 0 0,0 0-28 0 0,0 0-7 0 0,0 0-32 0 0,0 0-122 0 0,0 0-52 0 0,-3 5 20 0 0,0-2-47 0 0,2-1-61 0 0,1-1 0 0 0,-1 0-1 0 0,0 0 1 0 0,0 1-1 0 0,0-1 1 0 0,1 1-1 0 0,-1-1 1 0 0,1 0 0 0 0,-1 2-20 0 0,-1 8 126 0 0,-1 1-65 0 0,0-4-60 0 0,1 0 0 0 0,1 1 0 0 0,0-1 1 0 0,-1 7-2 0 0,2-3 21 0 0,-1 0 0 0 0,-1-1 0 0 0,-3 11-21 0 0,4-17 1 0 0,1-4 4 0 0,0 0 0 0 0,0 1 0 0 0,0-1 0 0 0,0 1 1 0 0,0-1-1 0 0,0 0 0 0 0,1 1 0 0 0,-1-1 1 0 0,0 0-1 0 0,1 1 0 0 0,-1-1-5 0 0,1 0 7 0 0,-1 0 0 0 0,0 1 1 0 0,1-1-1 0 0,-1 0 0 0 0,0 0 0 0 0,0 0 1 0 0,0 1-1 0 0,0-1 0 0 0,0 0 0 0 0,0 0 0 0 0,0 1 1 0 0,0 0-8 0 0,-1 1 62 0 0,2 2-40 0 0,-1 1-25 0 0,-2-3 55 0 0,2-3-49 0 0,-4 1 4 0 0,2 11-6 0 0,2-12-95 0 0,0 0 37 0 0,0 1 35 0 0,0 0 84 0 0,-1 1 175 0 0,1-1-197 0 0,0-1-41 0 0,-1 1-45 0 0,1-1-52 0 0,0 1-61 0 0,0-1-71 0 0,0 1-81 0 0,0-1-90 0 0,0 0-101 0 0,0 0-110 0 0,0 0-58 0 0</inkml:trace>
  <inkml:trace contextRef="#ctx0" brushRef="#br0" timeOffset="-94318.004">1045 566 6304 0 0,'0'0'141'0'0,"1"0"-29"0"0,-1 0-41 0 0,1 0-16 0 0,3-2 5 0 0,-4 2 7 0 0,1 0 53 0 0,3 1-11 0 0,-1 1 38 0 0,2 9 425 0 0,-4-6-371 0 0,-1-1-83 0 0,1 5 7 0 0,-1 0 89 0 0,-2 5 186 0 0,-3 8 351 0 0,2-12-454 0 0,1-2-88 0 0,0 0-45 0 0,0-1-56 0 0,0 1-69 0 0,-8 34-39 0 0,8-34 15 0 0,1 0 0 0 0,-2 0 0 0 0,1-1 1 0 0,-1 1-1 0 0,-1 2-15 0 0,0-1 20 0 0,1-1 0 0 0,0 2 0 0 0,-1 4-20 0 0,3-8-47 0 0,-1 0-87 0 0,0 0-81 0 0,-1 1-72 0 0,1-3 29 0 0,0 1-34 0 0,-3 4-378 0 0,0-1-95 0 0,-1-1-70 0 0,5-4-345 0 0,-2-1-665 0 0</inkml:trace>
  <inkml:trace contextRef="#ctx0" brushRef="#br0" timeOffset="-93876.065">1142 716 6504 0 0,'0'0'141'0'0,"0"0"23"0"0,0 0 13 0 0,0 0 30 0 0,0 0 76 0 0,0 0 33 0 0,1 1 4 0 0,3 6 92 0 0,-2 0-62 0 0,0 0-55 0 0,-2 1-50 0 0,-1 1-46 0 0,-1-1-38 0 0,-3 9 65 0 0,-2-4-113 0 0,-13 21 89 0 0,11-22-77 0 0,-6 13 34 0 0,3 4 113 0 0,6-14-65 0 0,5-12-102 0 0,-2 7-4 0 0,2-6 12 0 0,1-1 57 0 0,-1 0 95 0 0,1 0 117 0 0,0-2-140 0 0,0 1 38 0 0,2-2 2 0 0,4-1-96 0 0,0 1-74 0 0,2-1 84 0 0,-1 0 3 0 0,-1 0-43 0 0,-4 1-100 0 0,0 0 1 0 0,1 0 0 0 0,-1-1-1 0 0,0 1 1 0 0,1-1-1 0 0,-1 1 1 0 0,0-1 0 0 0,1 0-57 0 0,12-5 233 0 0,0 0-47 0 0,12-5 56 0 0,-19 8-185 0 0,0-1 0 0 0,0 0 0 0 0,-1-1 0 0 0,1 0-57 0 0,-5 3 10 0 0,15-7-5 0 0,-16 8 27 0 0,0 0-108 0 0,-1 0-101 0 0,1 1-90 0 0,-1-1-85 0 0,0 0-75 0 0,0 0-67 0 0,0 1-59 0 0,1-1-333 0 0,-1 0-81 0 0,2-1-873 0 0,1 1-1057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4:5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5 103 12304 0 0,'-3'3'385'0'0,"2"1"-116"0"0,0 0-100 0 0,2 1-79 0 0,1 4-65 0 0,4 4-111 0 0,-4-8 60 0 0,-1-1 34 0 0,1 1 88 0 0,0 8 127 0 0,0 0 57 0 0,1 3 108 0 0,0 7 239 0 0,1 5 70 0 0,-1-9-334 0 0,0-4-164 0 0,-2-7-144 0 0,1 0-33 0 0,1 3 115 0 0,-1 1 39 0 0,-3-4-2 0 0,1-7-56 0 0,0 0-47 0 0,1 14 25 0 0,-2-8 6 0 0,0-7 3 0 0,-1-1 50 0 0,0-2-54 0 0,2-1-67 0 0,1 3-13 0 0,-8-26 69 0 0,5 0-86 0 0,5-7-84 0 0,6-16-146 0 0,-5 33 154 0 0,-4 14 60 0 0,1 0-1 0 0,-1 0 1 0 0,1 0 0 0 0,0 0 0 0 0,0 0 0 0 0,0 0 0 0 0,0 0 0 0 0,1-1 12 0 0,4-7-45 0 0,-4 8 44 0 0,0-1 0 0 0,0 1-1 0 0,0-1 1 0 0,0 1 0 0 0,1-1 0 0 0,0 1-1 0 0,2-2 2 0 0,-4 4 2 0 0,-1 1 0 0 0,0 0 0 0 0,0-1 0 0 0,1 1 0 0 0,-1 0 0 0 0,0 0 0 0 0,1 0 0 0 0,-1-1 0 0 0,0 1 0 0 0,1 0 0 0 0,-1 0 0 0 0,0 0 0 0 0,1 0 0 0 0,-1 0 0 0 0,1 0 0 0 0,-1-1 0 0 0,0 1 0 0 0,1 0 0 0 0,-1 0 0 0 0,1 0-1 0 0,-1 0 1 0 0,0 1 0 0 0,1-1 0 0 0,-1 0 0 0 0,0 0 0 0 0,1 0 0 0 0,-1 0 0 0 0,1 0 0 0 0,-1 0 0 0 0,0 0 0 0 0,1 1 0 0 0,-1-1 0 0 0,0 0 0 0 0,1 0 0 0 0,-1 1 0 0 0,0-1-2 0 0,0 0 3 0 0,4 1 33 0 0,-1 1 0 0 0,0-1-1 0 0,0 1 1 0 0,1 0 0 0 0,-1 0 0 0 0,-1 0 0 0 0,1 0 0 0 0,0 0 0 0 0,0 1 0 0 0,-1-1 0 0 0,1 1-1 0 0,-1-1 1 0 0,0 1 0 0 0,1 1-36 0 0,10 18 187 0 0,-4-2-74 0 0,-2 0-59 0 0,-2-1-73 0 0,-1-1-92 0 0,-3-9 77 0 0,0 0 36 0 0,3 34 144 0 0,-4-31-182 0 0,0 1-100 0 0,0-13 11 0 0,0 0-61 0 0,0 1-83 0 0,0-1 84 0 0,0 0-41 0 0,0 0-42 0 0,0 0-41 0 0,0 0-37 0 0,0 0-34 0 0,0 0-245 0 0,0 0-56 0 0,0 0-800 0 0,0 0-630 0 0,0 0-1198 0 0</inkml:trace>
  <inkml:trace contextRef="#ctx0" brushRef="#br0" timeOffset="579.038">338 22 11072 0 0,'0'0'324'0'0,"0"0"-3"0"0,0 0-238 0 0,0 1-49 0 0,5 15-66 0 0,-1-2 45 0 0,-1-2 41 0 0,-1 0 34 0 0,3 15 232 0 0,-2 15 307 0 0,-3-21-192 0 0,1-5-144 0 0,-2 1-79 0 0,1-17-211 0 0,-2 21 211 0 0,1-4-31 0 0,1-5 33 0 0,2-2 88 0 0,-2-9-258 0 0,-1 1 108 0 0,-1 0 69 0 0,-3 0 389 0 0,4-3-311 0 0,-4-16-91 0 0,2-1-105 0 0,3-2-93 0 0,1 0-83 0 0,1-1-73 0 0,2 1-62 0 0,0 1-53 0 0,1 2-41 0 0,-3 10 71 0 0,0 0 1 0 0,1 0-1 0 0,0 0 1 0 0,3-4 230 0 0,9-13-546 0 0,-7 11 287 0 0,3-3-61 0 0,-1 6 184 0 0,-2 4-32 0 0,1 2 99 0 0,-3 3 69 0 0,1 1 37 0 0,4 6 111 0 0,-10-5-48 0 0,1-1 60 0 0,0 2-68 0 0,1 1-42 0 0,1 2-16 0 0,-3-4 28 0 0,11 15 242 0 0,1 10 81 0 0,-1 21 230 0 0,-12-47-611 0 0,9 58 637 0 0,-6-34-279 0 0,-3-22-337 0 0,1 4 175 0 0,0 9 52 0 0,-1-8-119 0 0,0 1 84 0 0,0 0 95 0 0,-1-5-110 0 0,0 0 37 0 0,0 0 41 0 0,-1-1 44 0 0,5-6 57 0 0,0 0-76 0 0,1-1-68 0 0,-1 0-57 0 0,1-2-29 0 0,0-1-56 0 0,1-1-33 0 0,1-4-21 0 0,2-1 46 0 0,-4 6-83 0 0,0 1 0 0 0,1 0 0 0 0,1 0 0 0 0,-1 0 0 0 0,3-2-4 0 0,13-9-11 0 0,-18 16 0 0 0,0 0 1 0 0,0 1 0 0 0,0-1-1 0 0,0 1 1 0 0,0 0 0 0 0,2-1 10 0 0,-3 2-7 0 0,-1-1-1 0 0,1 1 1 0 0,0 0 0 0 0,0-1 0 0 0,0 1 0 0 0,0 0-1 0 0,-1 0 1 0 0,1 1 0 0 0,1-1 7 0 0,13 6-25 0 0,-11-2 26 0 0,0-1 1 0 0,0 1 0 0 0,0 1-1 0 0,3 3-1 0 0,-4-4-3 0 0,0 0 0 0 0,1 0 0 0 0,-1-1 0 0 0,4 3 3 0 0,-4-4-150 0 0,-1 0 42 0 0,4 3-2 0 0,2 1 124 0 0,4 3 175 0 0,-3-2-17 0 0,-3-2-104 0 0,-1-2-68 0 0,0 1-69 0 0,-1-1-55 0 0,0 0-72 0 0,0 0-83 0 0,0 0-92 0 0,0-1-17 0 0,-1 0-77 0 0,0-1-85 0 0,1 1-90 0 0,-1-1-97 0 0,0 1-101 0 0,1-1-109 0 0,-1 0-115 0 0,4 0-1115 0 0,3 1-1228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4:5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 7968 0 0,'0'0'233'0'0,"0"0"-9"0"0,-3 0-147 0 0,1 1 82 0 0,-1 1-43 0 0,-4 7 100 0 0,3-2-78 0 0,2-2 3 0 0,1-2 24 0 0,0-1 56 0 0,-10 35 1525 0 0,5-12-686 0 0,3-14-663 0 0,0-1-34 0 0,1 1-40 0 0,-1-1-43 0 0,-1 4 9 0 0,1-1-95 0 0,-2 11 245 0 0,1 2-100 0 0,2-2-89 0 0,0 29 276 0 0,2-42-546 0 0,0 0 113 0 0,0 0 68 0 0,0 14 290 0 0,0-17-344 0 0,0-1-39 0 0,0 3-54 0 0,0 0-94 0 0,0-5-9 0 0,0 0-37 0 0,0 1-40 0 0,0 0-43 0 0,0-1-47 0 0,0 1-50 0 0,0 0-53 0 0,0 0-58 0 0,1-6-732 0 0,3 0-16 0 0</inkml:trace>
  <inkml:trace contextRef="#ctx0" brushRef="#br0" timeOffset="373.112">159 79 11664 0 0,'1'0'272'0'0,"0"-1"-92"0"0,1 0-55 0 0,3-3 70 0 0,-4 3-86 0 0,9-3 80 0 0,3 3-51 0 0,0-1-74 0 0,-4 0-22 0 0,1 0 73 0 0,6 0 197 0 0,12 2 325 0 0,-17 2-390 0 0,0 1-52 0 0,0 2-87 0 0,3 6 277 0 0,-8 2-108 0 0,-4 2-87 0 0,-6 1-70 0 0,-4 4-39 0 0,4-13-58 0 0,0 0 0 0 0,-1-1 1 0 0,0 1-1 0 0,-3 3-23 0 0,-10 10 48 0 0,-6 12-26 0 0,-14 16 39 0 0,22-31-51 0 0,10-11-10 0 0,0 1 0 0 0,0 0 0 0 0,0 0 0 0 0,1 1 0 0 0,0-1 1 0 0,-4 8-1 0 0,4-5 0 0 0,4-9 0 0 0,0 1 0 0 0,0-1 0 0 0,0 0 0 0 0,0 1 0 0 0,1-1 0 0 0,-1 1 0 0 0,1-1 0 0 0,-1 1 0 0 0,1 0 0 0 0,0-1 0 0 0,-1 2 0 0 0,2 5 0 0 0,-1-8 0 0 0,0 1 0 0 0,0-1 0 0 0,0 1 0 0 0,0-1 0 0 0,0 0 0 0 0,0 1 0 0 0,0-1 0 0 0,0 1 0 0 0,0-1 0 0 0,1 0 0 0 0,-1 1 0 0 0,0-1 0 0 0,0 0 0 0 0,0 1 0 0 0,1-1 0 0 0,-1 0 0 0 0,0 1 0 0 0,0-1 0 0 0,1 0 0 0 0,-1 1 0 0 0,0-1 0 0 0,1 0 0 0 0,-1 0 0 0 0,0 1 0 0 0,1-1 0 0 0,-1 0 0 0 0,1 0 0 0 0,-1 0 0 0 0,0 0 0 0 0,1 1 0 0 0,-1-1 0 0 0,1 0 0 0 0,-1 0 0 0 0,1 0 0 0 0,2 1 24 0 0,0 1 0 0 0,0-1 0 0 0,0 0 0 0 0,0 0 0 0 0,0-1 0 0 0,2 1-24 0 0,1 0 62 0 0,0 0-1 0 0,0-1 0 0 0,0 0 0 0 0,0-1 1 0 0,4 0-62 0 0,30-7 315 0 0,-15 0-154 0 0,-15 5-113 0 0,-5 2-82 0 0,4-2 14 0 0,-1 1 43 0 0,21-7 177 0 0,-18 5-144 0 0,-4 2-56 0 0,0-1-36 0 0,-1 1-26 0 0,0 0-35 0 0,0 0-41 0 0,-1-1-44 0 0,1 1-49 0 0,0-1-55 0 0,0 0-60 0 0,0 0-63 0 0,-5 3 39 0 0,1-1-57 0 0,-1 0-50 0 0,0 0-44 0 0,1 0-153 0 0,0 0-44 0 0,-1 0-185 0 0,2 0-500 0 0,-3 0 1387 0 0</inkml:trace>
  <inkml:trace contextRef="#ctx0" brushRef="#br0" timeOffset="748.93">459 14 11544 0 0,'0'0'264'0'0,"0"0"-17"0"0,1 0-63 0 0,-1-1-52 0 0,1 1-43 0 0,0 0-22 0 0,4-1 31 0 0,-3 0-22 0 0,7-2-130 0 0,-1 1 88 0 0,0 0 79 0 0,1 0 66 0 0,1 1 110 0 0,1 0 64 0 0,1 1 127 0 0,7 2 292 0 0,-1 2-35 0 0,-6-1-317 0 0,-3 2-141 0 0,0-1-83 0 0,-2 1-111 0 0,0 0-82 0 0,0 1-92 0 0,-1 1-103 0 0,-5-5 197 0 0,0-1 0 0 0,1 1 0 0 0,-1 0-1 0 0,0 0 1 0 0,0 0 0 0 0,0 0 0 0 0,-1 0 0 0 0,1 1-5 0 0,0 0 21 0 0,0 1 0 0 0,0 0 1 0 0,-1 0-1 0 0,1-1 0 0 0,-1 1 1 0 0,0 0-1 0 0,-1 1-21 0 0,-4 27 154 0 0,0-14-107 0 0,4-15-47 0 0,-1 4 29 0 0,-1 1-1 0 0,0-1 0 0 0,0 0 0 0 0,0 0 0 0 0,-1 0-28 0 0,-8 11 61 0 0,-1 0 1 0 0,-4 4-62 0 0,4-7 37 0 0,2 0 1 0 0,0 1-1 0 0,-1 4-37 0 0,8-10 0 0 0,5-7 0 0 0,-1-1 0 0 0,0-2 0 0 0,0 1 0 0 0,0-1 0 0 0,0 1 0 0 0,0 0 0 0 0,0-1 0 0 0,0 1 0 0 0,1-1 0 0 0,-1 1 0 0 0,0-1 0 0 0,0 1 0 0 0,0-1 0 0 0,1 1 0 0 0,-1 0 0 0 0,0-1 0 0 0,1 1 0 0 0,-1-1 0 0 0,0 0 0 0 0,1 1 0 0 0,-1-1 0 0 0,1 1 0 0 0,-1-1 0 0 0,0 1 0 0 0,1-1 0 0 0,-1 0 0 0 0,1 1 0 0 0,-1-1 0 0 0,1 0 0 0 0,0 0 0 0 0,-1 1 0 0 0,1-1 0 0 0,-1 0 0 0 0,1 0 0 0 0,-1 0 0 0 0,1 0 0 0 0,0 0 0 0 0,-1 0 0 0 0,1 0 0 0 0,-1 0 0 0 0,1 0 0 0 0,0 0 0 0 0,-1 0 0 0 0,1 0 0 0 0,1 0 0 0 0,8 2-1 0 0,-8-2 6 0 0,0 1 1 0 0,1-1-1 0 0,-1 0 1 0 0,0 1-1 0 0,0-1 1 0 0,1 0-1 0 0,-1-1 1 0 0,0 1-1 0 0,1 0 1 0 0,0-1-6 0 0,7-1-63 0 0,1-1 62 0 0,25-9 218 0 0,-28 9-190 0 0,6-3-75 0 0,-8 4-31 0 0,1-1-47 0 0,2-2-148 0 0,-4 3 89 0 0,0-1-36 0 0,-1 1-37 0 0,1-1-41 0 0,0 0-42 0 0,-1 1-47 0 0,-2 1 16 0 0,-1 0-56 0 0,1 0-48 0 0,-1 0-42 0 0,1 0-152 0 0,0 0-42 0 0,0 0-184 0 0,2-1-493 0 0,-4 2 1380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5:0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84 5760 0 0,'0'0'166'0'0,"1"-1"-32"0"0,0 1-72 0 0,4-4-58 0 0,-3 2 64 0 0,-2 0-45 0 0,1 1 42 0 0,0 0 40 0 0,0-1 36 0 0,0 0 136 0 0,1-1 67 0 0,-1 1 58 0 0,0-1 49 0 0,1 0 142 0 0,0 0 40 0 0,3-8 1350 0 0,-3 6-1046 0 0,-2 2-506 0 0,1 1-34 0 0,0-1 67 0 0,-1 0-89 0 0,0 0-142 0 0,0 1-83 0 0,0-1-92 0 0,-1 1-101 0 0,1 1 382 0 0,0 1-27 0 0,0 0-100 0 0,0 0-42 0 0,-1-1 10 0 0,1 0-86 0 0,-5-7 15 0 0,5 7-50 0 0,-1 0 37 0 0,-13-3 19 0 0,6 3-94 0 0,4 3-21 0 0,-1-1 1 0 0,1 1 0 0 0,-1 0 0 0 0,1 0 0 0 0,0 0 0 0 0,0 1 0 0 0,0-1 0 0 0,0 1 0 0 0,0 0 0 0 0,0 0 0 0 0,-2 3-1 0 0,-15 17 54 0 0,4 1 50 0 0,12-16-105 0 0,0 1 1 0 0,1 0 0 0 0,0 0 0 0 0,1 0 0 0 0,-2 7 0 0 0,-2 9 54 0 0,2 7 9 0 0,0 15 106 0 0,1-3 1 0 0,-1-15-87 0 0,2 5-4 0 0,5 0 39 0 0,-1-1 18 0 0,-1-12-79 0 0,-1 30 8 0 0,-1-31 3 0 0,0-4-18 0 0,-2 5-26 0 0,2-12 60 0 0,2-6-87 0 0,0-1-33 0 0,-1 0-35 0 0,1 0-41 0 0,0 0-48 0 0,-1-1-57 0 0,1 1-64 0 0,-1 0-71 0 0,1-1-78 0 0,-1 1 95 0 0,1-1-39 0 0,0 0-44 0 0,-1 0-44 0 0,0 0-47 0 0,1 0-49 0 0,-1-1-52 0 0,0 1-53 0 0,0 1-1304 0 0,-2 0-1110 0 0</inkml:trace>
  <inkml:trace contextRef="#ctx0" brushRef="#br0" timeOffset="274.557">1 368 12752 0 0,'0'0'289'0'0,"0"-1"39"0"0,0 0-113 0 0,0-2-41 0 0,0-2-7 0 0,0 3-60 0 0,2 1-31 0 0,0-1-44 0 0,14-4-1 0 0,24-5-73 0 0,-27 8 67 0 0,0 1 49 0 0,-5 0 14 0 0,1 0 36 0 0,25-4 245 0 0,0-1-91 0 0,2-2-96 0 0,-31 8-372 0 0,-1-1 85 0 0,1 1 73 0 0,0 0 59 0 0,0 0 46 0 0,0-1 32 0 0,12-1 323 0 0,-10 2-279 0 0,0 0-69 0 0,1 0-106 0 0,-4 0-55 0 0,1 0-57 0 0,-1 1-66 0 0,0-1-72 0 0,0 1-1 0 0,-1-1-55 0 0,1 1-58 0 0,-1-1-63 0 0,0 1-65 0 0,1-1-70 0 0,-1 1-74 0 0,0-1-77 0 0,3 0-1129 0 0,2 0-1056 0 0</inkml:trace>
  <inkml:trace contextRef="#ctx0" brushRef="#br0" timeOffset="460.227">437 268 11056 0 0,'2'-2'310'0'0,"1"1"-58"0"0,-1-1-53 0 0,2 2-47 0 0,0-1-21 0 0,0 0-47 0 0,2 1-31 0 0,2-1-31 0 0,3 1-2 0 0,-4-1 50 0 0,-1 0 59 0 0,-2-1 91 0 0,5-1 231 0 0,0 1 39 0 0,35-6 1959 0 0,-35 7-1974 0 0,-4 0-211 0 0,1 0-35 0 0,5-1 135 0 0,0 0-117 0 0,0 0-108 0 0,0 1-96 0 0,-1-1-84 0 0,1 0-74 0 0,0 0-63 0 0,-10 2 143 0 0,4 1 20 0 0,-4 0-31 0 0,1-1-32 0 0,-1 1-50 0 0,0-1-59 0 0,1 1-73 0 0,-2-1-20 0 0,1 1-64 0 0,0-1-72 0 0,0 0-79 0 0,-1 1-84 0 0,1-1-92 0 0,-1 0-99 0 0,0 0-104 0 0,0 0 867 0 0,0 0-350 0 0,0 0-36 0 0,0 0-482 0 0,0 0-297 0 0,0 0-721 0 0</inkml:trace>
  <inkml:trace contextRef="#ctx0" brushRef="#br0" timeOffset="724.55">446 439 10224 0 0,'0'1'226'0'0,"0"-1"-74"0"0,0 0-61 0 0,-1 0-51 0 0,1 1-44 0 0,-2 0-136 0 0,1 0 125 0 0,1 0 79 0 0,-1-1 106 0 0,1 0-32 0 0,0 1 40 0 0,0-1 44 0 0,0 0 49 0 0,0 0 53 0 0,0 1 57 0 0,0-1 62 0 0,1 0 65 0 0,9 2 135 0 0,1 0-63 0 0,0-1-64 0 0,1-1-65 0 0,-1 0-66 0 0,1 0-65 0 0,0 0-66 0 0,0 0-67 0 0,3-1-42 0 0,0 1-119 0 0,28-3 90 0 0,-16-1-100 0 0,-4-2-96 0 0,-12 3-4 0 0,1 0-37 0 0,-10 2 144 0 0,-1 1-34 0 0,1-1-34 0 0,-1 1-38 0 0,1-1-38 0 0,0 1-41 0 0,-1-1-44 0 0,1 1-45 0 0,-1 0-47 0 0,1-1-49 0 0,0 1-51 0 0,-1 0-54 0 0,1-1-56 0 0,-1 1-57 0 0,1 0-60 0 0,0 0-61 0 0,2-1-1307 0 0,2-1-1130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6T07:45:1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142 250 9528 0 0,'0'-1'196'0'0,"-1"1"-38"0"0,-2-3 65 0 0,0 0-93 0 0,-3-2 109 0 0,1 1-284 0 0,1-2 83 0 0,1 0 82 0 0,0-1 81 0 0,2 2-13 0 0,-1 1 39 0 0,-1 0 39 0 0,1 0 38 0 0,1 3-244 0 0,0-1 61 0 0,-1 0 245 0 0,0-2 380 0 0,1 2-555 0 0,-1 1-66 0 0,-2-1 87 0 0,0-2 192 0 0,-1-1 210 0 0,2 5-450 0 0,-1-1-38 0 0,-4 3 192 0 0,0 1-99 0 0,-1 3-80 0 0,1 1-58 0 0,6-5-66 0 0,-1 1 0 0 0,1-1 0 0 0,0 1 0 0 0,-1 0-1 0 0,1 0 1 0 0,0 0 0 0 0,1 0 0 0 0,-1 0 0 0 0,1 0 0 0 0,-1 1-15 0 0,-5 18 53 0 0,0-2 36 0 0,2 1 37 0 0,2 1 140 0 0,3 1-83 0 0,2-3-65 0 0,-1-15-92 0 0,0 0 1 0 0,0 0-1 0 0,1-1 1 0 0,0 1 0 0 0,-1 0-1 0 0,2-1 1 0 0,-1 1-1 0 0,2 1-26 0 0,-2-2 43 0 0,1 0-12 0 0,5 3 31 0 0,-5-5-38 0 0,6 5 191 0 0,1-3-60 0 0,4-2-31 0 0,8-3-19 0 0,-18-1-86 0 0,1 1 0 0 0,-1 0 0 0 0,1-1 0 0 0,-1 0-1 0 0,0 0 1 0 0,1 0 0 0 0,-1 0-19 0 0,5-5 80 0 0,0-1 37 0 0,-6 4-85 0 0,1 0-1 0 0,-1 0 0 0 0,0-1 1 0 0,0 1-1 0 0,0 0 0 0 0,0-1 1 0 0,-1 0-1 0 0,0 0 0 0 0,0 0 1 0 0,0 0-1 0 0,-1 0 0 0 0,1 0 1 0 0,-1 0-1 0 0,-1 0 0 0 0,1-1 1 0 0,-1 1-1 0 0,1 0 0 0 0,-2-1 1 0 0,1 1-1 0 0,-1-4-31 0 0,-2-5 53 0 0,2 11-23 0 0,0-1 0 0 0,0 0 1 0 0,0 1-1 0 0,-1-1 0 0 0,0 1 1 0 0,1-1-1 0 0,-1 1 0 0 0,-2-2-30 0 0,-7-6 76 0 0,7 6-44 0 0,2 3-26 0 0,0 1 1 0 0,-1-1-1 0 0,1 0 1 0 0,0 1 0 0 0,0-1-1 0 0,-1 1 1 0 0,0-1-7 0 0,2 2-1 0 0,0-1 0 0 0,0 1 0 0 0,0 0 0 0 0,0 0 0 0 0,0 0 0 0 0,0 0 0 0 0,0 0 0 0 0,0 0 0 0 0,0 0 1 0 0,-1 0-1 0 0,1 0 0 0 0,0 0 0 0 0,0 1 0 0 0,0-1 0 0 0,0 0 0 0 0,0 1 0 0 0,0-1 0 0 0,0 1 0 0 0,0-1 0 0 0,0 1 0 0 0,0 0 1 0 0,-7 5-388 0 0,6-3 190 0 0,0 0-111 0 0,1-1 103 0 0,0 0-42 0 0,1 0 2 0 0,0 0-37 0 0,-1 0-43 0 0,1 0-46 0 0,0 0-50 0 0,0 0-54 0 0,0 0-57 0 0,0 1-62 0 0,0-3 220 0 0,0 0-49 0 0,0 1-44 0 0,0-1-37 0 0,0 1-145 0 0,0 0-37 0 0,0 1-1505 0 0</inkml:trace>
  <inkml:trace contextRef="#ctx0" brushRef="#br0" timeOffset="254.6">345 264 11600 0 0,'0'0'264'0'0,"0"0"34"0"0,0 0 21 0 0,0 0-133 0 0,0 0-89 0 0,0 0-28 0 0,0 1-41 0 0,4 5 251 0 0,-2 1 103 0 0,2 13 1137 0 0,-4-16-1225 0 0,0-1-39 0 0,0 1-48 0 0,-1-1-68 0 0,0 0-80 0 0,0 0-94 0 0,1-3-162 0 0,0 1 83 0 0,0-1 72 0 0,0 0 58 0 0,0 1 46 0 0,0-1 34 0 0,0 1 471 0 0,1-1-469 0 0,-1 1-94 0 0,0-1-60 0 0,0 0-51 0 0,0 0-58 0 0,1 1-66 0 0,-1-1-44 0 0,0 0-67 0 0,0 0-70 0 0,0 1-78 0 0,0-1-81 0 0,1 0-89 0 0,-1 0-91 0 0,0 1-99 0 0,1 0-990 0 0,0 1-76 0 0,0 0 708 0 0</inkml:trace>
  <inkml:trace contextRef="#ctx0" brushRef="#br0" timeOffset="568.935">561 121 11488 0 0,'0'0'264'0'0,"0"0"34"0"0,0 0 20 0 0,0 0-41 0 0,0 0-205 0 0,0 2-37 0 0,-3 10-35 0 0,-2 2 39 0 0,1 0 70 0 0,0 1 73 0 0,1-1 79 0 0,1-4-54 0 0,-1-1 33 0 0,1 0 37 0 0,-1 0 36 0 0,2-2-126 0 0,-1-1 36 0 0,1 14 588 0 0,2-12-511 0 0,2 0-79 0 0,-2-4-156 0 0,1 0-36 0 0,-1-3 89 0 0,3 2 261 0 0,1 0-149 0 0,-1-1-43 0 0,5 1 77 0 0,1-1-41 0 0,-1-1-36 0 0,1-1-34 0 0,9-1 66 0 0,1-3-94 0 0,4-3-62 0 0,29-13-36 0 0,-37 13 21 0 0,-11 5-156 0 0,0 0 44 0 0,6-2 40 0 0,-2-1 96 0 0,15-6 194 0 0,-18 7-227 0 0,1 1-52 0 0,2-2-93 0 0,-5 3 8 0 0,0 0-36 0 0,0-1-52 0 0,0 1-50 0 0,0-1-54 0 0,0 0-58 0 0,0 1-62 0 0,0-1-69 0 0,0 0-71 0 0,0 1-76 0 0,4-4-966 0 0</inkml:trace>
  <inkml:trace contextRef="#ctx0" brushRef="#br0" timeOffset="2986.293">652 80 7112 0 0,'0'0'157'0'0,"0"0"23"0"0,0 0 53 0 0,0 0-69 0 0,0 0-60 0 0,0-1-52 0 0,0 1-61 0 0,-1-3-303 0 0,1 2 278 0 0,0 0 40 0 0,0 0 78 0 0,0 1 112 0 0,0-1-48 0 0,1 1 37 0 0,-1-1 42 0 0,0 1 44 0 0,0-1 199 0 0,0 1 107 0 0,0-1 115 0 0,0 1 127 0 0,0 0-360 0 0,0-1 36 0 0,0 1 36 0 0,0 0 37 0 0,1 0 38 0 0,-1 0 41 0 0,0 0 40 0 0,0 0 43 0 0,1-1-706 0 0,1 1 62 0 0,0-1 63 0 0,2-1 261 0 0,-2 1-291 0 0,0 0-18 0 0,-1 0-102 0 0,0 0-45 0 0,-1 1 141 0 0,0 0-6 0 0,1 0-4 0 0,5-3-66 0 0,-1 0 61 0 0,0 0 19 0 0,3-6-48 0 0,-4 4-41 0 0,-1-1-10 0 0,1-1 36 0 0,5-3-54 0 0,-7 8 37 0 0,0 0 35 0 0,1 0 78 0 0,0-1 96 0 0,-3 3-331 0 0,0 0-3 0 0,0 0 12 0 0,0 0 45 0 0,0 0 116 0 0,0 0 49 0 0,0 0 10 0 0,0 0-30 0 0,1 7-288 0 0,-1 1 72 0 0,1-1 60 0 0,-1 0 47 0 0,2 4 58 0 0,-2 15 146 0 0,-1-17-167 0 0,-1 34 234 0 0,7 20-4 0 0,-5-58-235 0 0,0 1 0 0 0,0-1 1 0 0,0 0-1 0 0,-1 0 0 0 0,-1 5-19 0 0,-1 18 48 0 0,2 10 39 0 0,-1 1 37 0 0,0-4-4 0 0,-3-1 66 0 0,3-21-87 0 0,0 4 40 0 0,1-6 3 0 0,0-2 30 0 0,1 1 68 0 0,-3 0-59 0 0,2-5-147 0 0,0-2-72 0 0,1 1-53 0 0,0 5-133 0 0,0-4 61 0 0,1 2-40 0 0,-1-6-1 0 0,0-1 36 0 0,0 0-68 0 0,0 1 116 0 0,1-1 97 0 0,-1 1 68 0 0,0-1 47 0 0,1 1 525 0 0,-1-1-540 0 0,0 1-46 0 0,1-1-58 0 0,-1 0-71 0 0,0 0-85 0 0,0 1-96 0 0,0-1-109 0 0,0 0-123 0 0,1 1 96 0 0,-1-1-63 0 0,0 0-68 0 0,0 0-72 0 0,0 1-74 0 0,0-1-79 0 0,0 0-83 0 0,0 1-86 0 0,0-1-1173 0 0,0 0-1188 0 0</inkml:trace>
  <inkml:trace contextRef="#ctx0" brushRef="#br0" timeOffset="3622.73">1011 80 9472 0 0,'0'0'216'0'0,"0"0"-48"0"0,0-1-61 0 0,-1 0-24 0 0,0-2-42 0 0,0 2 4 0 0,1-1 55 0 0,0 1 80 0 0,1-2-180 0 0,0-2 39 0 0,0 3-2 0 0,-1 1 0 0 0,1-1-1 0 0,-1 0 1 0 0,1 0-1 0 0,0 0 1 0 0,-1 1-1 0 0,1-1 1 0 0,1-1-37 0 0,-1 2-22 0 0,0-1 46 0 0,0 1 41 0 0,0-1 37 0 0,0-1 192 0 0,0 0 91 0 0,2-5 776 0 0,-1 5-707 0 0,0 1-242 0 0,-1 1-38 0 0,1-1-48 0 0,1 1-56 0 0,3-3 199 0 0,-1 0-65 0 0,8-3 224 0 0,-8 6-241 0 0,1 0 50 0 0,-2 1-33 0 0,-1 0-36 0 0,4 0 79 0 0,1 1-80 0 0,-2-1-109 0 0,1 1-36 0 0,4 2-10 0 0,-4 0 33 0 0,-2 0 55 0 0,-1 1 83 0 0,0 0-110 0 0,-1 0 1 0 0,1 1 0 0 0,-1-1 0 0 0,0 1-1 0 0,-1 0 1 0 0,1 0 0 0 0,-1 0-74 0 0,0 1 70 0 0,0-1-1 0 0,0 0 1 0 0,-1 1 0 0 0,0-1 0 0 0,0 1 0 0 0,0 2-70 0 0,-3 27 283 0 0,0-27-208 0 0,1 0 0 0 0,-2 0 0 0 0,1 0 0 0 0,-1 0 0 0 0,-2 2-75 0 0,-2 5 65 0 0,-1-1 1 0 0,0 0 0 0 0,-1 0-1 0 0,-2 0-65 0 0,0 0 60 0 0,-1-1 0 0 0,0 0 0 0 0,-10 8-60 0 0,-2 2 36 0 0,7-4 17 0 0,6-3 26 0 0,3 0 45 0 0,7-15-44 0 0,1-1 0 0 0,0 0 4 0 0,1 0-2 0 0,-1 0-37 0 0,2 5 29 0 0,-1-3 49 0 0,8 3 197 0 0,1-2-42 0 0,2-2-39 0 0,1-2-34 0 0,12-4 116 0 0,0-1-96 0 0,-13 2-119 0 0,7-1 201 0 0,22-5 272 0 0,-15 2-293 0 0,-4 1-144 0 0,-1 0-112 0 0,-2 1-25 0 0,1 1 1 0 0,8-2-6 0 0,21-4-1 0 0,-39 8-70 0 0,0 1 71 0 0,23-2 176 0 0,-19 3-176 0 0,-5 1-74 0 0,0-1-80 0 0,1 1-100 0 0,-1-1-117 0 0,-9 1 125 0 0,0 0 86 0 0,1 0 75 0 0,-1-1 62 0 0,0 1 50 0 0,1 0 36 0 0,1 0 385 0 0,-1 0-379 0 0,0 0-91 0 0,-1 0-48 0 0,1 0-51 0 0,-1-1-57 0 0,1 1-66 0 0,-1 0-98 0 0,0 0-91 0 0,1 0-100 0 0,-1 0-109 0 0,0 0-118 0 0,0 0-126 0 0,0 0 394 0 0,1 0-36 0 0,-1 0-36 0 0,0 0-36 0 0,0 0-659 0 0,0 0-33 0 0,0 0-2702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5:59:1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1962 224 8840 0 0,'0'0'197'0'0,"-1"0"-10"0"0,1 0-48 0 0,-2-1 29 0 0,-8-1 10 0 0,-7 6-195 0 0,0 1 86 0 0,0 0 75 0 0,-1 1 66 0 0,-2 2 114 0 0,0 1 63 0 0,-3 3 134 0 0,-9 8 316 0 0,19-11-387 0 0,1 1 0 0 0,1 0 0 0 0,0 1-450 0 0,-7 8 530 0 0,8-7-281 0 0,2-1-46 0 0,0 1-55 0 0,0 0-64 0 0,5-4 47 0 0,3-1-34 0 0,3-1-4 0 0,4-2-43 0 0,13-2 9 0 0,-8-3 19 0 0,22-9-85 0 0,-4-6-33 0 0,-8 1-85 0 0,14-12 125 0 0,4-4-74 0 0,-11 13 56 0 0,-14 12 18 0 0,-14 6-1 0 0,0 0 0 0 0,-1-1 1 0 0,1 1-1 0 0,0 0 1 0 0,-1 0-1 0 0,1 0 1 0 0,0 0-1 0 0,-1 0 0 0 0,1 0 1 0 0,0 0-1 0 0,-1 0 1 0 0,1 0-1 0 0,0 0 1 0 0,0 1-1 0 0,-1-1 1 0 0,1 0-1 0 0,-1 0 0 0 0,1 1 1 0 0,0-1-1 0 0,-1 0 1 0 0,1 1-1 0 0,-1-1 1 0 0,1 0-1 0 0,0 1 1 0 0,-1-1-1 0 0,1 1 1 0 0,0 0 19 0 0,1 1 74 0 0,0 1-34 0 0,1 7 23 0 0,-2-6-35 0 0,4 12 161 0 0,-1 1-37 0 0,-1 17 74 0 0,-2 1-103 0 0,-3-1-75 0 0,1 16-41 0 0,-2 9 53 0 0,-7 30 157 0 0,6-59-144 0 0,1-4 25 0 0,-10 65 204 0 0,3-46-75 0 0,3-24-70 0 0,-2 0 44 0 0,-7 6 101 0 0,13-23-248 0 0,0-1 1 0 0,-1 1-1 0 0,0-1 1 0 0,1 1 0 0 0,-1-1-1 0 0,0 0 1 0 0,0 0-1 0 0,-1-1 1 0 0,1 1-1 0 0,0-1 1 0 0,-1 0-1 0 0,0 0 1 0 0,-2 0-74 0 0,-15 2 238 0 0,-1-6-74 0 0,15 0-100 0 0,0 0-1 0 0,1-1 1 0 0,-8-2-64 0 0,10 2 31 0 0,0 1 1 0 0,-1-1-1 0 0,1-1 0 0 0,1 1 1 0 0,-2-2-32 0 0,2 2 21 0 0,0-1 1 0 0,0 0 0 0 0,0 0 0 0 0,1 0 0 0 0,0 0-1 0 0,0-1 1 0 0,0 1 0 0 0,0-1 0 0 0,1 0-1 0 0,0 0 1 0 0,0 0 0 0 0,0 0 0 0 0,0-1-22 0 0,0-3 23 0 0,-1-1-1 0 0,1 1 1 0 0,1 0 0 0 0,0-1 0 0 0,0 1-1 0 0,1 0 1 0 0,0-1 0 0 0,0 1 0 0 0,1-1 0 0 0,1 1-1 0 0,0-4-22 0 0,15-43 80 0 0,-3 21-106 0 0,1 6-90 0 0,-7 15 15 0 0,1 1-35 0 0,7-9-177 0 0,-8 11 111 0 0,1 1-33 0 0,0 0-36 0 0,1 0-38 0 0,0 1-41 0 0,0-1-43 0 0,10-7-856 0 0,-1 0-49 0 0</inkml:trace>
  <inkml:trace contextRef="#ctx0" brushRef="#br0" timeOffset="-3193.712">90 110 6744 0 0,'-1'-4'123'0'0,"0"0"-40"0"0,-1-9 33 0 0,1 3-37 0 0,0 4 34 0 0,0 1 45 0 0,-1 1 80 0 0,2 3 278 0 0,0 0 181 0 0,0 1-65 0 0,-1-1-62 0 0,1 1-59 0 0,0 0-56 0 0,-1 0-53 0 0,0 0-49 0 0,1 0-46 0 0,-1 0-43 0 0,0 1-40 0 0,1-1-37 0 0,-1 1-33 0 0,-1 0 65 0 0,0 1-96 0 0,0 0-65 0 0,-3 4-75 0 0,3-5 71 0 0,1 1 105 0 0,1-2-28 0 0,0 1 42 0 0,-5 7 289 0 0,2 2-55 0 0,0 0-57 0 0,2 1-57 0 0,-1 2-31 0 0,-1-2-80 0 0,-2 6 80 0 0,1 1-46 0 0,1 0-40 0 0,1 0-37 0 0,-1 4-13 0 0,1 0-39 0 0,1 12-13 0 0,0-1-44 0 0,-3 41 5 0 0,3-50-43 0 0,4 34 117 0 0,-1-37-136 0 0,1 1-103 0 0,-2-12 13 0 0,1 1-42 0 0,-2-9 20 0 0,0-1 53 0 0,2 6-29 0 0,-1-5 37 0 0,0 1-89 0 0,-1-2 34 0 0,1 1-40 0 0,-1-1-75 0 0,1 0-66 0 0,-1 1-76 0 0,1-1-84 0 0,-1 1-91 0 0,1-1-102 0 0,-1 0-109 0 0,1 0-118 0 0,0 2-1016 0 0,1 1-1076 0 0</inkml:trace>
  <inkml:trace contextRef="#ctx0" brushRef="#br0" timeOffset="-2904.878">339 61 14368 0 0,'-1'-3'107'0'0,"0"2"106"0"0,0 0 40 0 0,-3 2 412 0 0,2-1-449 0 0,0 1-35 0 0,1 0-51 0 0,-1 0-64 0 0,2-1-65 0 0,-1 1-41 0 0,0-1-44 0 0,1 0-48 0 0,-5 5 155 0 0,-1 0-33 0 0,-8 16-138 0 0,2 3-9 0 0,5-9 155 0 0,2-5 97 0 0,-3 6 54 0 0,-9 22 668 0 0,-4 11-817 0 0,14-29 168 0 0,-16 45 408 0 0,9-20-273 0 0,9-26-219 0 0,1-1-33 0 0,0 1-39 0 0,1 0-46 0 0,0-3-1 0 0,-5 11 105 0 0,5-16-67 0 0,-1 0-58 0 0,0 1-90 0 0,2-7 31 0 0,0 1-32 0 0,1-4-76 0 0,0 0 59 0 0,0 0 47 0 0,-5 9-264 0 0,4-9 255 0 0,0 1-35 0 0,0-1-46 0 0,1-1-55 0 0,-1 1-64 0 0,0-1-75 0 0,0 0-83 0 0,0-1-95 0 0,-3 0-420 0 0</inkml:trace>
  <inkml:trace contextRef="#ctx0" brushRef="#br0" timeOffset="-2725.026">3 359 8032 0 0,'0'0'182'0'0,"0"0"-39"0"0,0 0-51 0 0,0 0-21 0 0,0-1-35 0 0,0 0 3 0 0,0 0 47 0 0,0 0 67 0 0,-1-2-154 0 0,0 0 40 0 0,1-2 138 0 0,1 1 134 0 0,4-4 528 0 0,-3 7-615 0 0,-1-1-105 0 0,0 2-103 0 0,0-1-53 0 0,-1 1-34 0 0,4-2 237 0 0,1 0-47 0 0,2 0-23 0 0,3 1-1 0 0,3-1 64 0 0,-8 1-134 0 0,-1 0 0 0 0,1 1 0 0 0,-1-1 0 0 0,0 1 0 0 0,1 0 0 0 0,2 1-25 0 0,16 1 47 0 0,-2 1-76 0 0,1-3-98 0 0,-3-1 4 0 0,0 3-95 0 0,-2-1-39 0 0,-1-1-49 0 0,0-2-44 0 0</inkml:trace>
  <inkml:trace contextRef="#ctx0" brushRef="#br0" timeOffset="-2328.829">329 351 9648 0 0,'0'0'216'0'0,"0"0"32"0"0,-1 2 12 0 0,-2 5-77 0 0,-1 0-97 0 0,1 0-65 0 0,-5 11-54 0 0,5-6 80 0 0,1-6 32 0 0,0-1 51 0 0,1 1 63 0 0,0 0 74 0 0,1-4 52 0 0,1 1-106 0 0,1 0-59 0 0,1 2-27 0 0,-1-1-17 0 0,-1-3 12 0 0,2 8 291 0 0,2-3-35 0 0,5 2 279 0 0,2-6-121 0 0,1-4-106 0 0,1-4-92 0 0,-1-2-80 0 0,-1-1-65 0 0,-1 0-50 0 0,-6 4-59 0 0,1-1-47 0 0,5-6-70 0 0,20-26-381 0 0,-30 36 400 0 0,23-34-328 0 0,-7 10 167 0 0,2 2 85 0 0,-12 16 56 0 0,-6 6 33 0 0,-1 1-1 0 0,2 0 1 0 0,-1-1 0 0 0,0 1-1 0 0,0 0 1 0 0,0 0 0 0 0,0 0 0 0 0,1 0-1 0 0,-1 0 1 0 0,1 0 0 0 0,-1 0-1 0 0,0 0 1 0 0,1 1 0 0 0,0-1 0 0 0,0 0 1 0 0,-1 1 0 0 0,-1 0 0 0 0,0-1 0 0 0,1 1 0 0 0,-1 0 0 0 0,0 0 0 0 0,1 0 0 0 0,-1 0 0 0 0,1 0 0 0 0,-1 0 0 0 0,0 0 0 0 0,1 0 0 0 0,-1 0 0 0 0,0 0 0 0 0,1 0 0 0 0,-1 0 0 0 0,1 0 0 0 0,-1 0 0 0 0,0 0 0 0 0,1 0 0 0 0,-1 0 0 0 0,0 1 0 0 0,1-1 0 0 0,-1 0 0 0 0,0 0 0 0 0,1 0 0 0 0,-1 0 0 0 0,0 1 0 0 0,0-1 0 0 0,1 0 0 0 0,-1 0 0 0 0,0 1 0 0 0,1-1 0 0 0,-1 0 0 0 0,0 1 0 0 0,0-1 0 0 0,0 0 0 0 0,1 1 0 0 0,-1-1 0 0 0,0 0 0 0 0,0 1 0 0 0,5 8 9 0 0,-2 3 78 0 0,0 2 82 0 0,2-1 0 0 0,-1 0-36 0 0,1 2-13 0 0,-1 10 9 0 0,-1 1 2 0 0,0 0-52 0 0,2 97 52 0 0,-5-100-144 0 0,1 0 33 0 0,0 24 108 0 0,-3 1 103 0 0,-5-2 87 0 0,5-39-222 0 0,-1 1 0 0 0,0 0 1 0 0,0-1-1 0 0,-2 5-96 0 0,1-5 137 0 0,-1-1 0 0 0,1 1 0 0 0,-1-1 0 0 0,0 0 0 0 0,-3 3-137 0 0,4-5 98 0 0,-1 0 0 0 0,1 0 1 0 0,-1-1-1 0 0,-3 3-98 0 0,-10 2 199 0 0,-2-3-48 0 0,0-5-58 0 0,-2-5-66 0 0,-13-13 119 0 0,10 5-59 0 0,15 6-4 0 0,2 0-39 0 0,5 2-39 0 0,0 0-1 0 0,0 0 0 0 0,0 0 1 0 0,-2-4-5 0 0,-3-7 11 0 0,7 13-217 0 0,-1 0 108 0 0,1-1 73 0 0,-2-5 50 0 0,3 6-44 0 0,-1 0-34 0 0,0 0-70 0 0,1-1-88 0 0,0 1-44 0 0,0 1-88 0 0,0-1-97 0 0,0 0-111 0 0,0 0-122 0 0,0 2 287 0 0,0 0-35 0 0,0-1-36 0 0,0 1-39 0 0,0 0-39 0 0,0-1-41 0 0,1-3-1616 0 0,1-4-1240 0 0</inkml:trace>
  <inkml:trace contextRef="#ctx0" brushRef="#br0" timeOffset="-1727.291">914 218 9760 0 0,'-1'0'222'0'0,"-9"0"-122"0"0,-5-2 121 0 0,0 0 18 0 0,5 2-107 0 0,2 0-58 0 0,-1 1-46 0 0,1 1-9 0 0,0 1 36 0 0,-8 1 149 0 0,3 1 46 0 0,0 0 52 0 0,-26 15 833 0 0,23-10-687 0 0,0 1-88 0 0,8-5-233 0 0,0 0-43 0 0,1-1 195 0 0,-11 9 396 0 0,3 1-94 0 0,4 3-71 0 0,10-15-444 0 0,0-1 0 0 0,0 1-1 0 0,1 0 1 0 0,-1-1 0 0 0,1 1-1 0 0,0 0 1 0 0,0 1-66 0 0,1 21 205 0 0,6-4-90 0 0,-5-18-105 0 0,0 0 0 0 0,-1-1 0 0 0,1 0-1 0 0,0 1 1 0 0,1-1 0 0 0,-1 0 0 0 0,0 0 0 0 0,0 0 0 0 0,1 0 0 0 0,-1-1-1 0 0,1 1 1 0 0,0-1 0 0 0,-1 1 0 0 0,1-1 0 0 0,1 0-10 0 0,0 0 14 0 0,1 1 0 0 0,0-1 0 0 0,0 0 1 0 0,0 0-1 0 0,0-1 0 0 0,0 0 0 0 0,0 0 0 0 0,0 0 0 0 0,0 0 1 0 0,2-1-15 0 0,7-1 41 0 0,0-1 1 0 0,0-1-1 0 0,0 0-41 0 0,-6 1 17 0 0,0 0-1 0 0,0-1 1 0 0,-1 1-1 0 0,1-2 1 0 0,-1 1-1 0 0,0-1 1 0 0,0 0-1 0 0,-1 0 1 0 0,0-1-1 0 0,0 0 0 0 0,0 0 1 0 0,4-6-17 0 0,-2 2 21 0 0,-1-1 1 0 0,6-10-22 0 0,6-19-31 0 0,-4 0-88 0 0,-4-1-113 0 0,-7 21 66 0 0,0 0-39 0 0,-2 8 78 0 0,3-24-184 0 0,-3 1 91 0 0,-3 17 156 0 0,-3 1 39 0 0,-3 1 42 0 0,-3 1 47 0 0,9 14-42 0 0,0 0 0 0 0,1 1 1 0 0,-1-1-1 0 0,0 0 0 0 0,0 0 0 0 0,1 0 1 0 0,-1 1-1 0 0,0-1 0 0 0,0 0 0 0 0,0 1 0 0 0,0-1 1 0 0,0 1-1 0 0,0-1 0 0 0,0 1 0 0 0,0 0 1 0 0,0-1-1 0 0,0 1 0 0 0,0 0 0 0 0,0 0 1 0 0,0-1-1 0 0,0 1 0 0 0,0 0 0 0 0,-1 0 1 0 0,1 0-23 0 0,0 1 36 0 0,-1-1 0 0 0,1 1 0 0 0,-1 0 0 0 0,1-1 0 0 0,0 1 0 0 0,-1 0 0 0 0,1 0 1 0 0,0 0-1 0 0,0 0 0 0 0,0 0 0 0 0,0 0 0 0 0,-1 0 0 0 0,1 0 0 0 0,1 0 0 0 0,-2 1-36 0 0,-13 26 481 0 0,9-14-285 0 0,1-2-42 0 0,4-9-114 0 0,-7 20 243 0 0,2 1-100 0 0,-1 11-39 0 0,1 23-14 0 0,4-34-46 0 0,2 20 70 0 0,8 23 27 0 0,0 2 27 0 0,-6-48-30 0 0,9 26 343 0 0,-6-31-384 0 0,2 1-66 0 0,1 0-113 0 0,-5-10 26 0 0,10 10 50 0 0,-7-11-49 0 0,0-1-45 0 0,0-3-65 0 0,-2-1-61 0 0,1-2-100 0 0,-1-2-83 0 0,0 0-69 0 0,2-3-366 0 0,0-2-513 0 0,-4 4 864 0 0,0 1 85 0 0,-1 1-11 0 0,0 0-90 0 0,0-1-79 0 0,0 2 146 0 0,-1-1-43 0 0,1 1-36 0 0,0 0-34 0 0,0-3-827 0 0,2-1-833 0 0</inkml:trace>
  <inkml:trace contextRef="#ctx0" brushRef="#br0" timeOffset="-1445.628">1060 181 9848 0 0,'0'0'222'0'0,"0"0"30"0"0,0 0 19 0 0,0 1-150 0 0,0 0-34 0 0,0 2-34 0 0,0 1-35 0 0,0 7 2 0 0,0-1 37 0 0,1 12 154 0 0,1-4 47 0 0,-1 0 53 0 0,8 41 846 0 0,-3-35-711 0 0,-3-11-256 0 0,0-1-33 0 0,0 1-41 0 0,1-1-47 0 0,1 4 192 0 0,-1 0 45 0 0,3 9 223 0 0,5 10 327 0 0,-7-19-395 0 0,1 9 177 0 0,-1-4-19 0 0,-5-19-394 0 0,0-2-1 0 0,0 0-21 0 0,0 0-90 0 0,0 0-38 0 0,0 0-10 0 0,0-3 70 0 0,-6-8-14 0 0,-3-11 62 0 0,5-4-104 0 0,3 12-50 0 0,1 0 0 0 0,2-9-29 0 0,5-18 4 0 0,-2 24-37 0 0,-1-2-90 0 0,-2 14-91 0 0,-1-1 56 0 0,1 1 50 0 0,0 0 41 0 0,2-4 31 0 0,-1 2 67 0 0,7-10 102 0 0,-3 7-125 0 0,-1 3-96 0 0,-4 3 3 0 0,1 0-33 0 0,0 1-37 0 0,0-1-42 0 0,0 1-44 0 0,0-1-50 0 0,0 1-52 0 0,-1 0-58 0 0,1-1-62 0 0,0 1-64 0 0,0 0-70 0 0,0-1-74 0 0,0 1-77 0 0,0 0-81 0 0,-2 2 485 0 0,4-4-1730 0 0,3-2-1174 0 0</inkml:trace>
  <inkml:trace contextRef="#ctx0" brushRef="#br0" timeOffset="-1111.085">1519 210 12960 0 0,'-7'6'329'0'0,"1"0"-53"0"0,1 0-48 0 0,-1 1-44 0 0,1-1-40 0 0,0 1-35 0 0,-5 7 21 0 0,-1 0-88 0 0,-6 6-68 0 0,-6 8 140 0 0,10-9-4 0 0,1-3 17 0 0,2 0 44 0 0,-1 0 45 0 0,0-1 61 0 0,0 1 69 0 0,-1-1 81 0 0,7-6-166 0 0,2 0 106 0 0,0 3 174 0 0,-6 3 103 0 0,11-14-571 0 0,6 8-20 0 0,-6-7 11 0 0,1-2 56 0 0,22-3 93 0 0,-2-6-53 0 0,-3-5-44 0 0,-2-3-36 0 0,7-16-10 0 0,6-20-35 0 0,-29 50-34 0 0,10-25 52 0 0,-3-2-56 0 0,-2 6-67 0 0,-3 6 68 0 0,-5-1-46 0 0,1 18 36 0 0,-1-1 1 0 0,1 1-1 0 0,-1-1 1 0 0,1 1-1 0 0,-1-1 1 0 0,1 1 0 0 0,-1 0-1 0 0,0-1 1 0 0,-1 0 11 0 0,1 1-14 0 0,1 0 0 0 0,-1 0 0 0 0,0 0 1 0 0,0 0-1 0 0,0 1 0 0 0,0-1 0 0 0,0 0 1 0 0,-1 1-1 0 0,1-1 0 0 0,0 1 0 0 0,0-1 0 0 0,-1 0 14 0 0,-16-3-103 0 0,7 3-10 0 0,2 1-33 0 0,0 0-66 0 0,1 1-28 0 0,1 1-67 0 0,-1 0-78 0 0,0 1-87 0 0,2 1-55 0 0,3-1 198 0 0,0-1 36 0 0,3-1 173 0 0,-2 1-552 0 0</inkml:trace>
  <inkml:trace contextRef="#ctx0" brushRef="#br0" timeOffset="810.178">2126 343 9728 0 0,'0'0'284'0'0,"0"0"1"0"0,3-4-187 0 0,4-4-85 0 0,-1 4 10 0 0,1 0 41 0 0,18-5 243 0 0,-8 3-105 0 0,11-7 301 0 0,0-2-70 0 0,6-5 19 0 0,14-10 155 0 0,-38 24-486 0 0,-8 5-99 0 0,13-9 176 0 0,1 0 40 0 0,-6 3 44 0 0,-1 0 0 0 0,0 0 0 0 0,7-8-282 0 0,-12 11 62 0 0,-1-1 75 0 0,0-3 139 0 0,0-4 248 0 0,-2 7-323 0 0,-3 3 52 0 0,-3 0-90 0 0,1 1-68 0 0,-4-1 57 0 0,-8 5 107 0 0,-1 4-43 0 0,-16 11 113 0 0,20-10-214 0 0,2-2-4 0 0,0 2-1 0 0,0 0 1 0 0,-3 3-112 0 0,5-4 53 0 0,1 1 0 0 0,0 0 0 0 0,1 0 0 0 0,0 1 0 0 0,0 0 0 0 0,1 0 0 0 0,0 0 0 0 0,1 1 0 0 0,0 0 0 0 0,1 0 0 0 0,-3 6-52 0 0,7-14 7 0 0,-1 1 0 0 0,0-1 0 0 0,1 1 0 0 0,-1-1 1 0 0,1 1-1 0 0,0-1 0 0 0,0 1 0 0 0,0 0 0 0 0,0-1 0 0 0,0 1 1 0 0,1-1-1 0 0,-1 1 0 0 0,1-1 0 0 0,0 1 0 0 0,-1-1 0 0 0,1 1 0 0 0,0-1 1 0 0,0 0-1 0 0,1 1 0 0 0,-1-1 0 0 0,0 0 0 0 0,2 1-7 0 0,-1-1 12 0 0,-1 0 0 0 0,1-1-1 0 0,0 1 1 0 0,-1-1 0 0 0,1 0-1 0 0,0 1 1 0 0,0-1 0 0 0,0 0-1 0 0,0 0 1 0 0,0 0 0 0 0,2 0-12 0 0,-2 0 17 0 0,1-1 0 0 0,0 1 1 0 0,-1-1-1 0 0,1 0 0 0 0,0 1 0 0 0,0-1 1 0 0,-1 0-1 0 0,1-1 0 0 0,0 1 0 0 0,1-1-17 0 0,22-3 63 0 0,-18 4-62 0 0,0-2-1 0 0,0 1 0 0 0,-1-1 0 0 0,1 0 0 0 0,2-2 0 0 0,23-11-25 0 0,-2-4-109 0 0,-2-2-110 0 0,1-2-111 0 0,-27 21 312 0 0,5-5-124 0 0,1-1 0 0 0,-1 0-1 0 0,0-1 1 0 0,3-5 167 0 0,15-21-416 0 0,-6 7 108 0 0,-17 24 279 0 0,0 0-1 0 0,0-1 1 0 0,-1 0 0 0 0,1 0 0 0 0,-1 0 29 0 0,3-8-93 0 0,-1 3-25 0 0,-4 9 38 0 0,0 1 24 0 0,-1 4 167 0 0,-7 7-1 0 0,8-11-107 0 0,-14 23 210 0 0,6 4-87 0 0,4-6-70 0 0,0 12-18 0 0,2-11-24 0 0,2-16 3 0 0,-1 0-1 0 0,2 0 0 0 0,-1 0 0 0 0,1 0 0 0 0,-1 0 0 0 0,2 1-16 0 0,5 21 127 0 0,-3-13-14 0 0,-1-1 42 0 0,-2-9-69 0 0,2 1 34 0 0,8 6 361 0 0,-10-11-441 0 0,0 0 0 0 0,0-1 0 0 0,0 1 0 0 0,0 0 0 0 0,0-1 0 0 0,0 0 0 0 0,1 1 0 0 0,-1-1 0 0 0,0 0 0 0 0,0 1 0 0 0,0-1 0 0 0,2 0-40 0 0,2-1 120 0 0,1-1-35 0 0,11-9 154 0 0,-1-2-45 0 0,3-6-5 0 0,7-10 46 0 0,-5 4-36 0 0,-4 6-43 0 0,14-15 38 0 0,-20 24-125 0 0,-1 0 1 0 0,1 1-1 0 0,9-6-69 0 0,-12 9 37 0 0,17-10 71 0 0,-7 8 0 0 0,-16 7-91 0 0,-1 1 1 0 0,1-1 0 0 0,-1 1 0 0 0,1 0 0 0 0,0 0-1 0 0,-1 0 1 0 0,1 0 0 0 0,-1 0 0 0 0,1 0 0 0 0,-1 0 0 0 0,1 0-1 0 0,1 1-17 0 0,6 4 153 0 0,0 6 38 0 0,-4-1-107 0 0,-1 0-36 0 0,1 3-24 0 0,1 6-30 0 0,1 4-9 0 0,-2-8 35 0 0,8 20 34 0 0,-10-25-54 0 0,0-2 0 0 0,1 1 0 0 0,-1 0 0 0 0,2-1 0 0 0,-1 1 0 0 0,1-1-1 0 0,0 0 1 0 0,3 2 0 0 0,13 12 6 0 0,-5-10-57 0 0,-1-2-78 0 0,-7-7 24 0 0,-1 1-33 0 0,12 2-125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1:3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28 12320 0 0,'2'-1'281'0'0,"53"-16"779"0"0,-28 12-1046 0 0,-24 4 44 0 0,0 0 1 0 0,1 0-1 0 0,-1 1 0 0 0,0-1 0 0 0,1 1 1 0 0,-1-1-1 0 0,1 1 0 0 0,-1 0 1 0 0,1 1-1 0 0,-1-1 0 0 0,0 0 0 0 0,1 1 1 0 0,-1 0-1 0 0,1 0 0 0 0,-1 0 1 0 0,2 1-59 0 0,5 3 594 0 0,-9-5-558 0 0,0 1 0 0 0,0-1 1 0 0,0 0-1 0 0,0 1 0 0 0,0-1 0 0 0,0 1 1 0 0,-1-1-1 0 0,1 1 0 0 0,0-1 0 0 0,0 1 1 0 0,0 0-1 0 0,-1 0 0 0 0,1-1 0 0 0,0 1 0 0 0,0 0 1 0 0,-1 0-1 0 0,1 0 0 0 0,-1 0 0 0 0,1-1 1 0 0,-1 1-1 0 0,1 0 0 0 0,-1 0 0 0 0,0 0 1 0 0,1 0-1 0 0,-1 0 0 0 0,0 0 0 0 0,0 0 1 0 0,0 0-1 0 0,0 1-36 0 0,12 43 854 0 0,-20 1-466 0 0,-36 47 196 0 0,-4-31-300 0 0,14-18-138 0 0,20-30-137 0 0,2 0 0 0 0,0 1 0 0 0,1 1-1 0 0,0-1 1 0 0,1 2 0 0 0,1-1-1 0 0,1 2 1 0 0,0-1 0 0 0,1 1 0 0 0,1 0-1 0 0,1 0 1 0 0,0 1 0 0 0,2-1-1 0 0,-1 10-8 0 0,4-22 10 0 0,1-1-1 0 0,0 1 0 0 0,1-1 0 0 0,-1 1 0 0 0,1-1 0 0 0,0 0 0 0 0,0 1 0 0 0,1-1 0 0 0,0 0 1 0 0,0-1-1 0 0,0 1 0 0 0,0 0 0 0 0,1-1 0 0 0,0 0 0 0 0,-1 0 0 0 0,2 0 0 0 0,-1 0 1 0 0,0-1-1 0 0,1 1 0 0 0,0-1 0 0 0,-1 0 0 0 0,1-1 0 0 0,0 1 0 0 0,1-1 0 0 0,-1 0 0 0 0,0 0 1 0 0,1-1-1 0 0,-1 1 0 0 0,1-1 0 0 0,-1 0 0 0 0,1-1 0 0 0,0 1 0 0 0,-1-1 0 0 0,1 0 0 0 0,0-1 1 0 0,-1 1-1 0 0,1-1 0 0 0,-1-1 0 0 0,1 1 0 0 0,-1-1 0 0 0,1 1 0 0 0,-1-1 0 0 0,4-3-9 0 0,-5 4 23 0 0,1-1 0 0 0,-1 1 0 0 0,1-1-1 0 0,-1-1 1 0 0,0 1 0 0 0,0 0 0 0 0,0-1-1 0 0,-1 0 1 0 0,1 0 0 0 0,0 0 0 0 0,-1 0-1 0 0,0-1 1 0 0,0 1 0 0 0,0-1-1 0 0,0 0 1 0 0,-1 0 0 0 0,1 0 0 0 0,-1 0-1 0 0,2-4-22 0 0,0-7 109 0 0,3-45 385 0 0,-8 47-404 0 0,-2 1 0 0 0,0-1 0 0 0,0 1 0 0 0,-1-1 0 0 0,-1 1 0 0 0,0 1 0 0 0,-1-1 0 0 0,0 1-1 0 0,0 0 1 0 0,-1 0 0 0 0,-1 0-90 0 0,-70-68 272 0 0,-39-15 311 0 0,82 59-443 0 0,4-9-271 0 0,30 38-406 0 0,3 4-5248 0 0,5-4-916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19:50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98 7256 0 0,'0'-3'39'0'0,"1"0"85"0"0,2-5 393 0 0,-1 4-352 0 0,1 0-115 0 0,-2 1-72 0 0,1 0-39 0 0,1 1 459 0 0,0 0-81 0 0,9-3 499 0 0,-9 4-397 0 0,-2 1 51 0 0,-1 0 2 0 0,1 0-235 0 0,-1 0-48 0 0,1 1-41 0 0,-1-1-36 0 0,3 2 46 0 0,2 3 48 0 0,-4-3-56 0 0,1 2 165 0 0,0 1-54 0 0,-1-1-46 0 0,0 0-41 0 0,1 1 14 0 0,-1 1-47 0 0,2 13 200 0 0,-3-9-138 0 0,0 13 138 0 0,-1 0-77 0 0,0 0-61 0 0,0 1-47 0 0,-2 66 283 0 0,4-49-164 0 0,-1-14-145 0 0,1-5-80 0 0,1-1-74 0 0,0-13 18 0 0,0-1 63 0 0,2 2 68 0 0,2 3 105 0 0,-2-5-92 0 0,-1-3 144 0 0,1-1-110 0 0,0-1-79 0 0,6 1 66 0 0,-7-2-66 0 0,1 0 12 0 0,0 0-1 0 0,0 0 0 0 0,0-1 0 0 0,1 1 0 0 0,2-1-104 0 0,23-3 407 0 0,1-4-115 0 0,-2-3-117 0 0,-12 4-128 0 0,0 1-41 0 0,1 0-5 0 0,24-6 62 0 0,-40 10-255 0 0,0 1 60 0 0,0-1 52 0 0,0 1 47 0 0,1-1 64 0 0,0 0 81 0 0,8-2 448 0 0,-9 2-472 0 0,0 0-35 0 0,0 0-47 0 0,0 0-57 0 0,1 0-71 0 0,-1 0-81 0 0,0 1-56 0 0,0-1-81 0 0,0 0-90 0 0,0 0-97 0 0,0 0-106 0 0,0 0-114 0 0,0 0-121 0 0,-1 1 386 0 0,0-1-33 0 0,0 1-463 0 0,2-1-1187 0 0,1-1-1228 0 0,-4 2 3382 0 0</inkml:trace>
  <inkml:trace contextRef="#ctx0" brushRef="#br0" timeOffset="206.505">46 362 11920 0 0,'-1'-2'-61'0'0,"1"-1"68"0"0,-1-1 75 0 0,1 0 64 0 0,-1-1 86 0 0,1-1 166 0 0,2 0-38 0 0,0 2-196 0 0,0 3-100 0 0,2-1-88 0 0,9-1 130 0 0,1 0 43 0 0,2-3 71 0 0,7-3 159 0 0,14-4 211 0 0,-24 9-431 0 0,0 1-34 0 0,0 0 46 0 0,0-1 0 0 0,0 0 0 0 0,3-3-171 0 0,7-3 192 0 0,-7 4-97 0 0,0-1-39 0 0,-1 2-50 0 0,1 0-60 0 0,-14 4 91 0 0,1 0-41 0 0,-1 1-42 0 0,1-1-46 0 0,-1 0-47 0 0,0 0-49 0 0,0 0-51 0 0,1 1-55 0 0,-2-1 9 0 0,1 0-39 0 0,0 1-41 0 0,0-1-42 0 0,-1 0-43 0 0,1 1-45 0 0,0-1-45 0 0,0 1-47 0 0,3-2-1321 0 0,3 1-1086 0 0</inkml:trace>
  <inkml:trace contextRef="#ctx0" brushRef="#br0" timeOffset="508.067">0 35 12552 0 0,'0'0'281'0'0,"0"0"40"0"0,0 0 23 0 0,0 0-141 0 0,0 0-96 0 0,0 0-31 0 0,1-1-44 0 0,4-3-36 0 0,2 2-76 0 0,7 2 84 0 0,-8 1-8 0 0,0-1-158 0 0,-1 0 50 0 0,1 0 46 0 0,0 0 40 0 0,4 0 56 0 0,0 0 71 0 0,22 0 410 0 0,-18 0-367 0 0,-7 0-122 0 0,1 0-49 0 0,-1 0-56 0 0,0 0-66 0 0,-1 0-48 0 0,0 0-68 0 0,1 0-73 0 0,-1 0-80 0 0,0 0-88 0 0,0 0-93 0 0,1 0-101 0 0,-1 0-107 0 0,3 0-895 0 0,5 0-973 0 0</inkml:trace>
  <inkml:trace contextRef="#ctx0" brushRef="#br0" timeOffset="741.898">773 11 11280 0 0,'0'0'332'0'0,"1"2"-4"0"0,1 8-310 0 0,-1 1 36 0 0,-2 3 40 0 0,0 0 43 0 0,-2 0 48 0 0,0 0 51 0 0,0-2 54 0 0,0-2 60 0 0,0 0-113 0 0,0-1-46 0 0,-3 4 29 0 0,1-1-51 0 0,-5 10 80 0 0,5-7-43 0 0,-5 8 51 0 0,1 0-39 0 0,-14 34 251 0 0,20-47-599 0 0,0-1 64 0 0,0 1 56 0 0,-1-1 47 0 0,-1 4 79 0 0,0 1 58 0 0,-15 29 527 0 0,10-25-469 0 0,2-3-130 0 0,3-7-96 0 0,0-1-37 0 0,0 0-40 0 0,0 0-45 0 0,0-1-49 0 0,0 1-55 0 0,-1-1-58 0 0,0 0-63 0 0,0 0-67 0 0,0 0-73 0 0,0-1-76 0 0,-1 0-81 0 0,1 0-85 0 0,-1-1-90 0 0,3-1-1171 0 0,-2 0-1121 0 0,6-3 3098 0 0</inkml:trace>
  <inkml:trace contextRef="#ctx0" brushRef="#br0" timeOffset="1038.556">495 158 12600 0 0,'0'0'366'0'0,"0"0"-128"0"0,0 0-109 0 0,0 1-9 0 0,5 6 17 0 0,-3-3-19 0 0,3 4 286 0 0,0-1 1 0 0,1 1 0 0 0,0-1-1 0 0,1-1 1 0 0,4 5-405 0 0,4 2 611 0 0,0 0-72 0 0,-3-3-196 0 0,0 0-63 0 0,-1 0-74 0 0,0 1-85 0 0,-4-4 14 0 0,2-1-49 0 0,3 1-30 0 0,7 2-26 0 0,5 3 21 0 0,-18-9-27 0 0,0 0 0 0 0,0 0 1 0 0,0-1-1 0 0,1 0 1 0 0,0 0-25 0 0,10 2 8 0 0,-7-1-48 0 0,0 0-45 0 0,-6-2 31 0 0,6 0-6 0 0,-7 0 6 0 0,0-1-38 0 0,0 0-74 0 0,1 0-82 0 0,-1 0-101 0 0,0 1-119 0 0,-1-1 158 0 0,0 0-43 0 0,0 0-46 0 0,0 0-49 0 0,0 0-52 0 0,-1 0-54 0 0,1 0-58 0 0,0 0-61 0 0,4 1-1477 0 0,4 0-1223 0 0,-10-1 3362 0 0</inkml:trace>
  <inkml:trace contextRef="#ctx0" brushRef="#br0" timeOffset="1324.726">1025 138 12672 0 0,'0'0'289'0'0,"0"0"53"0"0,-1 0-62 0 0,1 0-61 0 0,-1 1-58 0 0,0 0-57 0 0,0 0-55 0 0,0-1-53 0 0,-1 1-52 0 0,-12 8 766 0 0,2 2-107 0 0,2 2-98 0 0,1 0-88 0 0,3 2-81 0 0,0 1-70 0 0,2 0-62 0 0,2 1-51 0 0,1 4-27 0 0,2-1-46 0 0,0-9-53 0 0,0-1 0 0 0,1 1-1 0 0,1-1 1 0 0,0 0 0 0 0,1 3-27 0 0,7 11 95 0 0,-1-9-102 0 0,2-1 54 0 0,5-1 56 0 0,-13-10-63 0 0,0-1 0 0 0,0 0 0 0 0,0 0 0 0 0,1 0 0 0 0,2 1-40 0 0,-3-2 24 0 0,0 0 1 0 0,-1-1 0 0 0,1 1 0 0 0,0-1-1 0 0,0 1 1 0 0,-1-1 0 0 0,2-1-25 0 0,15-3 57 0 0,-4-4-68 0 0,-1-5-69 0 0,7-13 77 0 0,-13 7-88 0 0,-4 2-73 0 0,-3-3-106 0 0,-3-10-201 0 0,0 13 30 0 0,-1 0 1 0 0,0 0-1 0 0,-2 0 441 0 0,3 9-211 0 0,-5-12-360 0 0,3 13 401 0 0,0 1 63 0 0,0 1 44 0 0,0 0 55 0 0,-1 1 65 0 0,4 4-57 0 0,0 0-1 0 0,-1-1 1 0 0,1 1-1 0 0,0 0 1 0 0,0 0 0 0 0,0 0-1 0 0,0 0 1 0 0,0 0 0 0 0,-1 0-1 0 0,1 0 1 0 0,0 0-1 0 0,0 0 1 0 0,0 0 0 0 0,0-1-1 0 0,-1 1 1 0 0,1 0 0 0 0,0 0-1 0 0,0 0 1 0 0,0 0-1 0 0,0 0 1 0 0,-1 0 0 0 0,1 0-1 0 0,0 0 1 0 0,0 1 0 0 0,0-1-1 0 0,0 0 1 0 0,-1 0 0 0 0,1 0-1 0 0,0 0 1 0 0,0 0-1 0 0,0 0 1 0 0,0 0 0 0 0,-1 0-1 0 0,1 0 1 0 0,0 0 0 0 0,0 0-1 0 0,0 1 1 0 0,0-1-1 0 0,0 0 1 0 0,0 0 0 0 0,-1 0-1 0 0,1 0 1 0 0,0 0 0 0 0,0 1-1 0 0,0-1 1 0 0,0 0 0 0 0,-2 4 37 0 0,1-2-17 0 0,0 0 0 0 0,1 0 0 0 0,-1 0 0 0 0,1 0 0 0 0,-1 1 0 0 0,1-1 0 0 0,0 0 0 0 0,-1 0 0 0 0,1 0 0 0 0,0 1-20 0 0,1 4 60 0 0,0 0-1 0 0,0 0 0 0 0,1 1 0 0 0,0 1-59 0 0,4 19 250 0 0,-3 3 35 0 0,3 1 57 0 0,4 6 126 0 0,9 16 312 0 0,-9-39-646 0 0,-5-9-56 0 0,-2 1 74 0 0,-1-6-47 0 0,13-1-3 0 0,-11-1-10 0 0,-2-1-196 0 0,0 0 65 0 0,5-5 107 0 0,-5 4-78 0 0,-1 1-33 0 0,0 0-35 0 0,1 0-45 0 0,-1 1-50 0 0,0-2-90 0 0,0 1-83 0 0,0 0-95 0 0,0 0-104 0 0,0-1-116 0 0,-1 2 284 0 0,1 0-33 0 0,-1 0-34 0 0,0-1-36 0 0,1 1-36 0 0,-1 0-39 0 0,1-4-1539 0 0,2-4-1186 0 0</inkml:trace>
  <inkml:trace contextRef="#ctx0" brushRef="#br0" timeOffset="2079.339">1300 170 8496 0 0,'8'-3'190'0'0,"-7"2"28"0"0,-1 1-26 0 0,0 1-82 0 0,1-1-60 0 0,1 1-15 0 0,0 0 8 0 0,15-3 702 0 0,-16 1-522 0 0,1 1 37 0 0,-1 0 378 0 0,-1 0-9 0 0,3 1-42 0 0,-1 1-543 0 0,1-1 99 0 0,0 1 37 0 0,-1-1 41 0 0,6 6 613 0 0,-5-4-507 0 0,0 0-67 0 0,-2-1-171 0 0,1 0-33 0 0,5 7 354 0 0,1 0-52 0 0,1 1-7 0 0,0 1-78 0 0,-2 0-81 0 0,-2 2-84 0 0,-1 2 141 0 0,2 0 0 0 0,6 13-249 0 0,-6-15 139 0 0,0 1-1 0 0,-1-1 0 0 0,0 4-138 0 0,-4-15-48 0 0,-1 1 59 0 0,0 1 62 0 0,-1 0 108 0 0,-1-3 73 0 0,0-3-187 0 0,1-2-77 0 0,-3-12 16 0 0,3-2-81 0 0,2 1-61 0 0,1-1-47 0 0,1 1-100 0 0,1 1 0 0 0,0 1 0 0 0,3-5 283 0 0,-4 12-112 0 0,1 1 0 0 0,-1-1 0 0 0,5-5 112 0 0,-6 10-22 0 0,0 1-1 0 0,-1 0 1 0 0,1-1-1 0 0,0 1 1 0 0,0 0-1 0 0,0 0 1 0 0,2 0 22 0 0,-4 1 0 0 0,1 1 0 0 0,-1 0 0 0 0,1-1 1 0 0,-1 1-1 0 0,1 0 0 0 0,0 0 0 0 0,-1-1 1 0 0,1 1-1 0 0,-1 0 0 0 0,1 0 0 0 0,0 0 0 0 0,-1 0 1 0 0,1 0-1 0 0,0 0 0 0 0,-1 0 0 0 0,1 0 0 0 0,10 5 54 0 0,4 12 137 0 0,-12-14-149 0 0,3 6 88 0 0,0 1 0 0 0,0 0-1 0 0,-1 1 1 0 0,0-1 0 0 0,0 4-130 0 0,6 11 281 0 0,-3-3 14 0 0,-5-12-103 0 0,0 1 0 0 0,-1-1-1 0 0,1 11-191 0 0,-1-5 215 0 0,-2 1 50 0 0,-1-12-82 0 0,-2-7 10 0 0,1-6-65 0 0,1 4-112 0 0,1 1-44 0 0,0 0-13 0 0,2-79-1273 0 0,4 42 604 0 0,6 2-92 0 0,-11 34 682 0 0,2-2 5 0 0,0 1 66 0 0,-1 2 49 0 0,-1 1-1 0 0,1 0 1 0 0,0 0-1 0 0,1 0 1 0 0,-1 0-1 0 0,0 0 1 0 0,0 0-1 0 0,1 1 1 0 0,0-1 0 0 0,2 0-25 0 0,1 1 35 0 0,6 5 92 0 0,12 10 266 0 0,-14-7-185 0 0,2 1-155 0 0,-2 0 106 0 0,1 3 101 0 0,12 16 407 0 0,-15-17-467 0 0,0 1-65 0 0,-3-6-101 0 0,-1 1-37 0 0,-3-5-158 0 0,0 1 51 0 0,0-1 46 0 0,0 1 42 0 0,1 0 44 0 0,-1 1 75 0 0,4 6 369 0 0,-4-5-315 0 0,0-2-111 0 0,0 0-46 0 0,0 0-55 0 0,0 0-64 0 0,0 0-94 0 0,0 1-98 0 0,-1-1-107 0 0,1 0-122 0 0,0-1 238 0 0,-1 0-36 0 0,1 0-35 0 0,-1 0-38 0 0,1 0-38 0 0,-1 0-40 0 0,1 0-43 0 0,-1 0-42 0 0,2 2-1477 0 0,1 0-1182 0 0,-3-3 3262 0 0</inkml:trace>
  <inkml:trace contextRef="#ctx0" brushRef="#br0" timeOffset="2369.956">1921 135 11024 0 0,'-1'1'252'0'0,"1"0"-86"0"0,0 1-49 0 0,1 4 74 0 0,-1-3-83 0 0,1 5 130 0 0,0 0-115 0 0,1-1-82 0 0,1 14-75 0 0,-2-12 59 0 0,-1-4 33 0 0,4 26 850 0 0,1 15 343 0 0,-3-18-463 0 0,0-7-239 0 0,1-1-53 0 0,-1 1-57 0 0,0 0-63 0 0,1 3-31 0 0,0-1-95 0 0,-1 1-101 0 0,0-1-110 0 0,0-10 0 0 0,1 0 0 0 0,0 0 0 0 0,2 5-39 0 0,1 2 18 0 0,-3-12 15 0 0,0-2-1 0 0,1 3 20 0 0,-3-8-22 0 0,-1-1-148 0 0,0 0-66 0 0,0 0-9 0 0,0 0 61 0 0,0 0 3 0 0,0-2-263 0 0,1 1 108 0 0,-1-1 48 0 0,1-1 12 0 0,0-1-48 0 0,0 3 137 0 0,-1 0-41 0 0,0 0-12 0 0,1 0-43 0 0,-1 0-51 0 0,0 0-57 0 0,0 0-27 0 0,0 0-49 0 0,0 0-43 0 0,0 0-38 0 0,0 0-142 0 0,1-1-38 0 0,-1 1-173 0 0,0-1-469 0 0,0 1 1164 0 0</inkml:trace>
  <inkml:trace contextRef="#ctx0" brushRef="#br0" timeOffset="2566.888">1943 198 7920 0 0,'4'-5'71'0'0,"0"-2"43"0"0,10-16 365 0 0,-8 17-369 0 0,1 1-68 0 0,-2 1 4 0 0,0 1 84 0 0,-1 1 14 0 0,-1-1 37 0 0,4-1 270 0 0,2-1 208 0 0,4-1 439 0 0,-5 4-451 0 0,-2 1-248 0 0,-1 0-97 0 0,0 1-37 0 0,-1 0-78 0 0,0 1-35 0 0,1-1-39 0 0,0 1-45 0 0,14 6 729 0 0,-1 1-95 0 0,-1 3-76 0 0,-2 2-57 0 0,-13-10-475 0 0,0-1 0 0 0,1 1 0 0 0,-1-1 1 0 0,-1 1-1 0 0,1 0 0 0 0,0 0 0 0 0,-1 0 0 0 0,1 0 0 0 0,-1 0 1 0 0,0 0-1 0 0,0 0 0 0 0,0 0 0 0 0,0 0 0 0 0,-1 1 0 0 0,0-1 1 0 0,1 0-1 0 0,-1 1 0 0 0,0-1 0 0 0,0 0 0 0 0,-1 0 0 0 0,1 1 0 0 0,-1 1-94 0 0,0-2 54 0 0,0 0-1 0 0,0 0 1 0 0,0 0-1 0 0,0-1 1 0 0,-1 1-1 0 0,-1 2-53 0 0,-11 14 251 0 0,-4 7-15 0 0,14-19-381 0 0,1-1 59 0 0,-1-1 52 0 0,-1 1 43 0 0,0 0 43 0 0,0 0 34 0 0,-14 13 282 0 0,11-11-239 0 0,-3 0-60 0 0,6-4-81 0 0,1-1-33 0 0,-1 1-38 0 0,0-1-42 0 0,-1 0-48 0 0,1 1-51 0 0,0-1-58 0 0,0 0-60 0 0,0 0-67 0 0,0 0-70 0 0,0 0-77 0 0,0 0-79 0 0,-1 0-86 0 0,1-1-89 0 0,0 1-95 0 0,0-1-99 0 0,0 1-1150 0 0,-3 1-1214 0 0</inkml:trace>
  <inkml:trace contextRef="#ctx0" brushRef="#br0" timeOffset="3027.597">2301 0 10568 0 0,'0'0'191'0'0,"0"1"-87"0"0,0 0-58 0 0,0 1-5 0 0,0 0 56 0 0,0-1 26 0 0,0 0 69 0 0,0 7-210 0 0,0 1 65 0 0,0 0 56 0 0,0 1 52 0 0,-1 6 208 0 0,1 0 97 0 0,0-1 54 0 0,2 22 759 0 0,1-16-574 0 0,1 1-137 0 0,0 2-19 0 0,0 0-78 0 0,1 1-65 0 0,1-1-51 0 0,-2-11-116 0 0,1 2-35 0 0,3 5 48 0 0,3 1-42 0 0,-8-15-110 0 0,2 0 0 0 0,-1 0 0 0 0,0 0 0 0 0,6 5-94 0 0,13 8 297 0 0,-13-14-177 0 0,0-2 52 0 0,-6-1-70 0 0,0-1 1 0 0,0-1-1 0 0,0 1 0 0 0,1-1 0 0 0,-1 1 0 0 0,0-1 0 0 0,2-1-102 0 0,9-1 270 0 0,-1-3-91 0 0,-7 2-141 0 0,-1-1-44 0 0,19-19 180 0 0,-4-1-50 0 0,-18 18-99 0 0,1 0 0 0 0,-1 0 0 0 0,1-1 0 0 0,-1-2-25 0 0,0 3 13 0 0,-1-1 0 0 0,0 0 0 0 0,-1 1 0 0 0,0-1 0 0 0,0 0-1 0 0,0 0 1 0 0,-1-4-13 0 0,0-4-11 0 0,1-6 27 0 0,-2 0 34 0 0,-5 2 33 0 0,6 17-70 0 0,-1 0 0 0 0,0 1 0 0 0,0-1 1 0 0,0 1-1 0 0,0-1 0 0 0,0 1 0 0 0,0-1 0 0 0,0 1 0 0 0,-1-1-13 0 0,1 2 1 0 0,0-1-1 0 0,1 1 1 0 0,-1 0-1 0 0,0-1 1 0 0,1 1-1 0 0,-1-1 0 0 0,0 1 1 0 0,0 0-1 0 0,0 0 1 0 0,0-1-1 0 0,1 1 1 0 0,-1 0-1 0 0,0 0 0 0 0,0 0 1 0 0,0 0-1 0 0,0 0 0 0 0,-16 4-50 0 0,-14 14-96 0 0,28-16 130 0 0,-2 2 15 0 0,1 0 0 0 0,-1 0-1 0 0,1 1 1 0 0,0-1 0 0 0,0 1 0 0 0,0 0-1 0 0,1 0 1 0 0,0 0 0 0 0,-2 5 1 0 0,-5 15 84 0 0,7-7-99 0 0,6 1 73 0 0,3-1 57 0 0,3 0 43 0 0,-6-14-98 0 0,1 1 0 0 0,-1-1 0 0 0,1 0 0 0 0,-1 0 0 0 0,1 0 0 0 0,0 0-1 0 0,1-1 1 0 0,-1 0 0 0 0,1 0 0 0 0,-1 0 0 0 0,1 0 0 0 0,0-1 0 0 0,1 1-60 0 0,9 2-60 0 0,1-2 68 0 0,-7-2 62 0 0,1 0-1 0 0,-1-1 0 0 0,10 0-69 0 0,5-3 72 0 0,-12 2-77 0 0,0-1-40 0 0,4-1-92 0 0,0 0-108 0 0,-6 1 7 0 0,1 0-65 0 0,-7 1-18 0 0,1 0-53 0 0,0 0-51 0 0,-1 0-45 0 0,1 0-40 0 0,0 0-36 0 0,5-1-634 0 0,1-1-125 0 0,0 1-23 0 0,0 0-40 0 0,3-1-310 0 0,7-1-881 0 0,-21 4 2558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44:20.7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1872 12272 9584 0 0,'0'0'216'0'0,"0"0"32"0"0,-2 11 204 0 0,2-8-391 0 0,-1-1-38 0 0,1 8 17 0 0,1-2 61 0 0,0-6-76 0 0,-1-1 0 0 0,1 1-1 0 0,-1-1 1 0 0,0 1 0 0 0,0 0 0 0 0,0-1 0 0 0,0 1-1 0 0,0 0 1 0 0,0-1 0 0 0,0 1-25 0 0,-2 39 1771 0 0,2-28-1212 0 0,1 1-36 0 0,0 3 77 0 0,-1 1-102 0 0,1-4-146 0 0,1-1-64 0 0,1 1-58 0 0,0-1-51 0 0,0 0-46 0 0,-1 0-36 0 0,1 13 15 0 0,-4-23-103 0 0,1 0-4 0 0,7 16 20 0 0,-6-18 38 0 0,-1 0-53 0 0,0 0-50 0 0,1-1-45 0 0,-1 1-44 0 0,1 0-39 0 0,-1-1-37 0 0,1 1-33 0 0,-1-1-87 0 0,1 1-38 0 0,0-1-455 0 0,0 1 8 0 0,2 0-1167 0 0,-3-1 86 0 0,1 0-1071 0 0</inkml:trace>
  <inkml:trace contextRef="#ctx0" brushRef="#br0" timeOffset="1">1895 12111 12320 0 0,'0'0'234'0'0,"-1"-1"-86"0"0,-1 0-64 0 0,-2-2 47 0 0,2 1-38 0 0,1 2 2 0 0,0-1 39 0 0,0 0 48 0 0,0 1 58 0 0,-1-4-216 0 0,1 3 43 0 0,1 1 13 0 0,0 0 0 0 0,0 0-3 0 0,0 0-10 0 0,0 0-41 0 0,1 0-145 0 0,-1 0 45 0 0,6 3-73 0 0,3 2-75 0 0</inkml:trace>
  <inkml:trace contextRef="#ctx0" brushRef="#br0" timeOffset="2">2196 12085 5760 0 0,'0'0'166'0'0,"0"0"64"0"0,0 0 155 0 0,0 0 60 0 0,0 0 17 0 0,0 0 34 0 0,0 0 134 0 0,0 0 61 0 0,0 0 12 0 0,0 0-14 0 0,0 0-60 0 0,0 0-21 0 0,0 0-320 0 0,0 0-73 0 0,0 0-61 0 0,0 1-52 0 0,1 0-10 0 0,0 2-68 0 0,-1-2 12 0 0,1 0 57 0 0,-1 0 86 0 0,0 0-19 0 0,1 0 47 0 0,-1-1 53 0 0,0 1 60 0 0,4 8 307 0 0,-1 2-66 0 0,-1-1-65 0 0,0 1-59 0 0,-1 0-58 0 0,0 0-53 0 0,0 1-50 0 0,0-1-48 0 0,0 8 66 0 0,1 0-112 0 0,0 5 27 0 0,-1 1-66 0 0,-2 5-36 0 0,-1 16-26 0 0,-1 24 42 0 0,3-59-121 0 0,1 39 35 0 0,0-38 11 0 0,0 0-1 0 0,3 12-47 0 0,-2-16 14 0 0,7 25 105 0 0,-1-19-101 0 0,-7-13-136 0 0,0 0 44 0 0,-1 1 40 0 0,1-1 34 0 0,0 1 68 0 0,1 3 313 0 0,-1-3-284 0 0,-1-1-104 0 0,1 0-80 0 0,-1-1-99 0 0,0 1-120 0 0,0-1 103 0 0,0 0-38 0 0,1 1-40 0 0,-1-1-41 0 0,0 0-45 0 0,0 0-47 0 0,1 0-50 0 0,-1 0-51 0 0,0 0-870 0 0</inkml:trace>
  <inkml:trace contextRef="#ctx0" brushRef="#br0" timeOffset="3">2552 12119 7312 0 0,'0'0'165'0'0,"0"0"22"0"0,0 0 9 0 0,0 0 30 0 0,0 0 66 0 0,0 0-252 0 0,0 1 40 0 0,-1 1 177 0 0,0 0 83 0 0,0 4 542 0 0,0-4-651 0 0,1 0-46 0 0,-4 6 434 0 0,-1-1-91 0 0,-2-1-79 0 0,0 0-70 0 0,-1 0-57 0 0,-1-2-49 0 0,-9 5 175 0 0,2-1-41 0 0,-3 0-373 0 0,-11 2-29 0 0,-5 2-6 0 0,22-7-29 0 0,1 0 59 0 0,-6 2 107 0 0,0 0 103 0 0,1 1 90 0 0,1 1 80 0 0,10-6-275 0 0,5-2-83 0 0,0 0 0 0 0,0-1 0 0 0,-1 1 0 0 0,1 0-1 0 0,0 0 1 0 0,0 0 0 0 0,0 0 0 0 0,0 0 0 0 0,0 0 0 0 0,0 0 0 0 0,0 0 0 0 0,0 0-51 0 0,-1 6 136 0 0,2 1-91 0 0,0 1 146 0 0,1 2-64 0 0,-1-8-98 0 0,1 0 0 0 0,-1 1 0 0 0,1-1 0 0 0,0 0 0 0 0,0 0 1 0 0,1 0-1 0 0,-1 0 0 0 0,1 1-29 0 0,0 0 31 0 0,0 1 1 0 0,0-1-1 0 0,0 1 1 0 0,-1 0-1 0 0,2 3-31 0 0,7 22 125 0 0,3-10 43 0 0,1 0 96 0 0,5 1 139 0 0,13 10 266 0 0,-27-27-628 0 0,0-1 72 0 0,5 4 133 0 0,-5-2-134 0 0,-3-3-79 0 0,0 0 0 0 0,0 0 0 0 0,0 0 0 0 0,0 0-1 0 0,0-1 1 0 0,0 1 0 0 0,0-1 0 0 0,2 2-33 0 0,4 1 76 0 0,1-1 0 0 0,-1 1 0 0 0,7 0-76 0 0,17 8 155 0 0,-25-10-244 0 0,-1 0 77 0 0,0 0 49 0 0,10 1 111 0 0,-6-2-118 0 0,-4-1-68 0 0,0 0-61 0 0,0 1-89 0 0,1-1-104 0 0,0 0-121 0 0,-4 0 155 0 0,1 0-36 0 0,-2 0 51 0 0,0 0-181 0 0,-1 0-67 0 0,0 0-59 0 0,0 0-51 0 0,1 0-180 0 0,-1 0-50 0 0,1 0-216 0 0,1 0-578 0 0</inkml:trace>
  <inkml:trace contextRef="#ctx0" brushRef="#br0" timeOffset="4">965 12389 9528 0 0,'0'0'216'0'0,"0"0"32"0"0,0 0 10 0 0,0 1-107 0 0,0 0-78 0 0,-1 10-59 0 0,-2 0 51 0 0,1-3 22 0 0,1 1 39 0 0,0-1 45 0 0,2 1 52 0 0,0-3-71 0 0,-1 0 62 0 0,-1 1 104 0 0,0 5 232 0 0,0-2-16 0 0,0-3-207 0 0,1-1-90 0 0,1 0-45 0 0,0 9 235 0 0,-1 0-94 0 0,-1-10-226 0 0,1 0 1 0 0,0 1 0 0 0,1-1-1 0 0,-1 0 1 0 0,1 0-1 0 0,0 0 1 0 0,1 1-108 0 0,-1-2 88 0 0,0 1 0 0 0,-1 0 0 0 0,1-1 0 0 0,-1 1 0 0 0,0-1 0 0 0,0 3-88 0 0,1 10 205 0 0,0-8-142 0 0,1 0-35 0 0,4 19 147 0 0,-6-19-77 0 0,-2-1 35 0 0,2-7-2 0 0,0-1-10 0 0,0 0-1 0 0,0 0 0 0 0,2-2 79 0 0,1-1-66 0 0,-1-2-36 0 0,2-8 66 0 0,-4 10-73 0 0,0-3 48 0 0,1-1-41 0 0,0-7 0 0 0,8-28-109 0 0,-6 25-107 0 0,0-1-46 0 0,3-18-210 0 0,1 14 200 0 0,-2 5 11 0 0,-5 15 139 0 0,1 0 0 0 0,-1-1-1 0 0,1 1 1 0 0,0 0 0 0 0,0 0-1 0 0,0 0 1 0 0,0 0 0 0 0,0 0 0 0 0,1-1 24 0 0,2-3-72 0 0,-3 3 70 0 0,1 1-1 0 0,0-1 0 0 0,0 1 1 0 0,0 0-1 0 0,0 0 0 0 0,0 0 1 0 0,2-2 3 0 0,6 1-90 0 0,-9 3 16 0 0,0 0-1 0 0,3 0 40 0 0,7 1 16 0 0,10 11 94 0 0,-2 5 37 0 0,-3 2 61 0 0,-2 2 82 0 0,-10-14-126 0 0,0 0-1 0 0,-1 0 1 0 0,2 7-129 0 0,-1-4 129 0 0,-2-6-92 0 0,-1 0-1 0 0,0 0 1 0 0,0 0 0 0 0,-1 0 0 0 0,1 0-1 0 0,-1 1-36 0 0,0 25 107 0 0,0-17-93 0 0,0-11-36 0 0,0 1-45 0 0,-1 0-41 0 0,1 1-36 0 0,-1 2-241 0 0,0-3-106 0 0,1-3 382 0 0,0 1 39 0 0,-2 0-22 0 0,1 0 12 0 0,0 0-27 0 0,1 0-36 0 0,-1 0-59 0 0,1-1-23 0 0,-1 1-58 0 0,1 0-65 0 0,0-1-73 0 0,0 0-449 0 0</inkml:trace>
  <inkml:trace contextRef="#ctx0" brushRef="#br0" timeOffset="5">1381 12125 9072 0 0,'1'0'164'0'0,"-1"-1"-75"0"0,0 1-50 0 0,2-3-3 0 0,-1 2 46 0 0,-1 0 24 0 0,1 0 59 0 0,1-2-204 0 0,-1 1 54 0 0,1-1 51 0 0,0 2 48 0 0,-1-1 42 0 0,0 2 39 0 0,1-1 297 0 0,0 1-20 0 0,-1 1 54 0 0,1 6 1209 0 0,-2-3-1114 0 0,0 0-34 0 0,0 1 107 0 0,0-1-225 0 0,-1-1-281 0 0,1-1-35 0 0,0 1 11 0 0,0-1-127 0 0,0-1-35 0 0,0 1-34 0 0,0-1-38 0 0,-1 0-39 0 0,1 0-42 0 0,0 0-78 0 0,-7 25 611 0 0,1-13-242 0 0,-1 1-37 0 0,1-1-42 0 0,1-1-41 0 0,-3 7-9 0 0,-4 10 73 0 0,-2 7-5 0 0,4-12-139 0 0,1-3-110 0 0,5-11 32 0 0,0 0-42 0 0,3-8 60 0 0,0 0 33 0 0,0 6-110 0 0,0-5 75 0 0,1 0-76 0 0,0 0-111 0 0,0-1-56 0 0,0-1 138 0 0,-1 0-32 0 0,1 0-98 0 0,0 0-51 0 0,0 0-45 0 0,0 0-39 0 0,0 0-143 0 0,-1 0-39 0 0,1 1-173 0 0,-1-1-465 0 0,1-1 1297 0 0</inkml:trace>
  <inkml:trace contextRef="#ctx0" brushRef="#br0" timeOffset="6">1381 12544 7464 0 0,'0'0'216'0'0,"0"0"-60"0"0,0 0-16 0 0,0 0 102 0 0,1 0-52 0 0,-1 0-45 0 0,0 0-37 0 0,1 0 30 0 0,3 0 1 0 0,-2 0-11 0 0,7 0 644 0 0,1 0-43 0 0,-1-1-43 0 0,0 0-44 0 0,1 0-45 0 0,-1-1-45 0 0,0 1-46 0 0,1-1-48 0 0,-1 1-44 0 0,1-1-50 0 0,-1 1-49 0 0,1-1-51 0 0,-1 1-51 0 0,1 0-52 0 0,-1 1-53 0 0,1 0-54 0 0,-1 0-108 0 0,1 0 44 0 0,21 1 77 0 0,-18-1-93 0 0,-6 0-30 0 0,1 0-42 0 0,-1 1-50 0 0,1-1-59 0 0,-1 0-68 0 0,1 0-76 0 0,-1 0-86 0 0,1 0-93 0 0,-7 0 191 0 0,0 0-50 0 0,0 0-44 0 0,0 0-41 0 0,0 0-137 0 0,0 0-40 0 0,1 0-167 0 0,0 0-451 0 0</inkml:trace>
  <inkml:trace contextRef="#ctx0" brushRef="#br0" timeOffset="7">21 12577 3728 0 0,'0'0'103'0'0,"0"-1"-15"0"0,0 0-47 0 0,0-6-44 0 0,1 4 34 0 0,0-2 67 0 0,0 0 34 0 0,1-6 222 0 0,-1 1 103 0 0,-1-1 81 0 0,1-4 347 0 0,2-8 543 0 0,-1 16-907 0 0,3-13 715 0 0,-3 1-123 0 0,-1 16-976 0 0,-1 0 40 0 0,3-4 489 0 0,-1 2-285 0 0,-1 3-156 0 0,-1-1-68 0 0,1 1-37 0 0,-1 0 77 0 0,1 1 377 0 0,-1 1-411 0 0,-1 1-63 0 0,1 1-90 0 0,-1 0-113 0 0,-6 11 162 0 0,0 11 133 0 0,2-7-37 0 0,3-8-89 0 0,1 1-33 0 0,-1 11-41 0 0,1-1-61 0 0,-3 5 88 0 0,-2 12 75 0 0,6-21-77 0 0,-7 47 108 0 0,5-30-118 0 0,0-14 11 0 0,2-1 45 0 0,0-6 17 0 0,2 0 39 0 0,-1-7-92 0 0,2 8-50 0 0,-1-7 80 0 0,-1-1 104 0 0,0-3-26 0 0,-1 1 42 0 0,1-1 51 0 0,-1 0 54 0 0,1-9-74 0 0,1-1-60 0 0,0 0-53 0 0,-1-1-66 0 0,1-15 59 0 0,2-1-41 0 0,-1 13-44 0 0,-2 1 0 0 0,1-1 0 0 0,-1-4-3 0 0,-1 4-6 0 0,6-25 100 0 0,-2 24-95 0 0,-1 1-2 0 0,16-31-105 0 0,-15 34 124 0 0,13-15-16 0 0,-4 8 0 0 0,-11 12-1 0 0,1 1 0 0 0,0-1 1 0 0,0 1-1 0 0,0 0 1 0 0,1 0-1 0 0,1-1 1 0 0,16-9 26 0 0,-3 4 34 0 0,-1 3 50 0 0,-15 6-80 0 0,0-1 0 0 0,0 1 1 0 0,-1 0-1 0 0,1-1 0 0 0,0 1 0 0 0,0 0 1 0 0,-1 0-1 0 0,1 1 0 0 0,0-1 1 0 0,0 0-31 0 0,0 1 37 0 0,-1-1 1 0 0,1 1-1 0 0,-1-1 0 0 0,1 1 1 0 0,-1 0-1 0 0,1 0 0 0 0,-1 0 1 0 0,1 0-1 0 0,-1 0 0 0 0,0 0 1 0 0,0 0-1 0 0,1 0 0 0 0,-1 0 1 0 0,1 2-38 0 0,5 8 250 0 0,-2 3-34 0 0,-1 4-13 0 0,-4 1-195 0 0,-5 2 67 0 0,1 0 42 0 0,-1 9 64 0 0,-1-1 96 0 0,-5 38 419 0 0,9-43-493 0 0,0 11-10 0 0,2-34-128 0 0,1 1 58 0 0,4 10-29 0 0,-2-5-13 0 0,-1-4-114 0 0,0-2-33 0 0,-1 1-45 0 0,1-1-56 0 0,-1 1-63 0 0,1 0-142 0 0,-2-2-363 0 0,0 0 112 0 0,1 0 95 0 0,-1-1 75 0 0,1 1-16 0 0,0-1-681 0 0,0 0 604 0 0,-1 1 59 0 0,0 0-89 0 0,2-1-1673 0 0,2-1-1272 0 0,-4 2 3509 0 0</inkml:trace>
  <inkml:trace contextRef="#ctx0" brushRef="#br0" timeOffset="8">412 12487 10240 0 0,'0'0'298'0'0,"0"0"-3"0"0,2 0-151 0 0,0 0 199 0 0,0 0-39 0 0,2 0 204 0 0,-1 0-203 0 0,0-1-50 0 0,3 1 145 0 0,6-1 280 0 0,-8 1-388 0 0,0 0 76 0 0,-3 0 177 0 0,1-1 6 0 0,6-1-184 0 0,0 1-79 0 0,3 1-24 0 0,6 1 26 0 0,6 0 49 0 0,-9-2-40 0 0,-4 0-81 0 0,1 0-56 0 0,-1 0-48 0 0,0 1-40 0 0,10 1-22 0 0,33 5-138 0 0,-31-2 128 0 0,-10-2-40 0 0,-7-2-33 0 0,0 1-77 0 0,-2-1-25 0 0,0 1-63 0 0,-1 0-24 0 0,1 0-58 0 0,-1 0-65 0 0,1 0-72 0 0,-2 0-20 0 0,-1-1 37 0 0,0 0-38 0 0,0 0-1131 0 0,0 0-58 0 0,0 0-7 0 0</inkml:trace>
  <inkml:trace contextRef="#ctx0" brushRef="#br0" timeOffset="9">455 12628 7856 0 0,'-1'0'183'0'0,"0"1"-62"0"0,-10 6 168 0 0,9-5-371 0 0,1-1 53 0 0,-1 1 51 0 0,0-1 44 0 0,1 0 43 0 0,0 0 36 0 0,-2 1 241 0 0,2-1 6 0 0,-1 0 48 0 0,1 2 986 0 0,1-2-769 0 0,1 0-370 0 0,0-1-37 0 0,0 2 11 0 0,2-1-99 0 0,-3 0 257 0 0,1-1-94 0 0,0 0-98 0 0,1 1-58 0 0,2 1-48 0 0,1 2 11 0 0,-3-3-33 0 0,0 0 58 0 0,4 0-42 0 0,-1 1 1 0 0,0-1-1 0 0,1 0 0 0 0,-1-1 0 0 0,1 1 0 0 0,-1-1 1 0 0,1 0-1 0 0,3-1-115 0 0,19-2 384 0 0,-13 1-237 0 0,-1-1-39 0 0,-2 1-51 0 0,0 0-41 0 0,0 0-45 0 0,-1 1-50 0 0,-8 1-121 0 0,0 0 71 0 0,0-1 62 0 0,0 1 51 0 0,2 0 98 0 0,9-2 317 0 0,-10 2-327 0 0,0-1-70 0 0,-2 1-46 0 0,0 0-40 0 0,1-1-45 0 0,-1 1-53 0 0,1 0-76 0 0,-1-1-72 0 0,1 1-81 0 0,-1-1-86 0 0,1 1-94 0 0,-1 0-100 0 0,1-1-108 0 0,-1 1-115 0 0,2-1-980 0 0,2-1-1077 0 0</inkml:trace>
  <inkml:trace contextRef="#ctx0" brushRef="#br0" timeOffset="10">984 12927 5296 0 0,'0'0'116'0'0,"0"0"17"0"0,0-1-10 0 0,1 1-52 0 0,4-5 11 0 0,-3 4-133 0 0,-1 0 36 0 0,2-2 83 0 0,-1 1 113 0 0,1-1 90 0 0,0 0 287 0 0,4-6 938 0 0,-6 6-1047 0 0,0 1-256 0 0,-1 1-42 0 0,1-1-50 0 0,-1 1-58 0 0,0 1 403 0 0,0 0 2 0 0,0 0-31 0 0,0 0-128 0 0,0 0-53 0 0,0 0-10 0 0,0 0 7 0 0,0 0 39 0 0,0 0 15 0 0,0 0 1 0 0,0 0-3 0 0,0 0-71 0 0,0 1-70 0 0,0 0-43 0 0,0 4 39 0 0,0-2-47 0 0,0-1 56 0 0,0-1 95 0 0,2 7 39 0 0,-1 1-36 0 0,0 9 151 0 0,-1-4-171 0 0,-2 0-49 0 0,-2 15 75 0 0,2-12-55 0 0,0 0 0 0 0,0 5-198 0 0,2-10 126 0 0,0 1-37 0 0,0 15 10 0 0,3 36-24 0 0,-5-21-64 0 0,3-30-11 0 0,-1 0 0 0 0,-1 13 0 0 0,0 3 0 0 0,1-27-174 0 0,0 0 105 0 0,0 0 82 0 0,0 1 59 0 0,0 6 259 0 0,0-5-241 0 0,0-2-80 0 0,0 0-38 0 0,0 0-47 0 0,0 0-54 0 0,0-1-26 0 0,0 0-48 0 0,0 1-52 0 0,0-1-58 0 0,0 0-61 0 0,1 0-67 0 0,-1-1-72 0 0,0 1-74 0 0,0-1 243 0 0,1 1-45 0 0,-1-1-42 0 0,0 1-35 0 0,0-1-134 0 0,1 1-36 0 0,0 1-1394 0 0</inkml:trace>
  <inkml:trace contextRef="#ctx0" brushRef="#br0" timeOffset="11">906 12975 4688 0 0,'0'0'133'0'0,"0"0"-182"0"0,0 0 45 0 0,0 0 40 0 0,0 0 40 0 0,0 0 36 0 0,1 0 32 0 0,-1 0 233 0 0,0 0 161 0 0,1 0 91 0 0,-1 0 45 0 0,1 0 956 0 0,0 1-723 0 0,-1-1-444 0 0,1 0-79 0 0,-1 0-156 0 0,0 0-66 0 0,1 1-75 0 0,-1-1-81 0 0,0 0-91 0 0,0 0-99 0 0,1 1-107 0 0,-1-1-116 0 0,0 4 835 0 0,0 2-105 0 0,-1 1-83 0 0,0 1-59 0 0,0 4 137 0 0,1-7-151 0 0,1-1-51 0 0,-1 10 190 0 0,-3-7-135 0 0,-1 3 85 0 0,4-10-98 0 0,0 0 26 0 0,0 0-6 0 0,0 0-5 0 0,0 0-12 0 0,0 0-7 0 0,0 0-2 0 0,1 0-51 0 0,-1-3-51 0 0,1-7-57 0 0,0 6 15 0 0,4-29-8 0 0,-2-1 0 0 0,-1-33 0 0 0,-2 62 0 0 0,1-1-1 0 0,7-14 12 0 0,-6 20 107 0 0,5 5 2 0 0,-7-5-114 0 0,36 35 970 0 0,-10-8-287 0 0,-13-14-394 0 0,2-1-47 0 0,5 2-13 0 0,-9-8-166 0 0,1-1-36 0 0,18 9 270 0 0,-7-2-144 0 0,3-4-77 0 0,-25-7-152 0 0,1-1 50 0 0,7 3 165 0 0,-7-2-188 0 0,0-1-29 0 0,-1 0-45 0 0,1 1-51 0 0,-1-1-61 0 0,1 1-66 0 0,-1-1-76 0 0,0 0 79 0 0,0 0-39 0 0,0 1-42 0 0,0-1-43 0 0,0 0-45 0 0,0 0-49 0 0,0 0-50 0 0,0 0-52 0 0,3 1-1496 0 0,2-1-1204 0 0</inkml:trace>
  <inkml:trace contextRef="#ctx0" brushRef="#br0" timeOffset="12">-370 13684 8720 0 0,'0'0'197'0'0,"0"0"24"0"0,0 0 19 0 0,-5-4-51 0 0,-3-1-124 0 0,2 3-39 0 0,1 0 51 0 0,-1 0 45 0 0,1 0 39 0 0,-2 0 76 0 0,1 0 41 0 0,-2 0 96 0 0,-3 0 235 0 0,-8 0 405 0 0,13 2-711 0 0,-1 0-33 0 0,1 1-77 0 0,1-1-34 0 0,-1 1-40 0 0,0 1-45 0 0,-3 0 451 0 0,1 0-82 0 0,-1 1-76 0 0,1 1-68 0 0,1 0-59 0 0,-1 0-52 0 0,1 1-44 0 0,1 1-37 0 0,-4 4 13 0 0,8-7-94 0 0,-1 0-1 0 0,1 0 0 0 0,0 0 0 0 0,0 1 0 0 0,0-1 0 0 0,0 1 0 0 0,0 1-25 0 0,-1 5 78 0 0,1 1 36 0 0,2-3-14 0 0,-2 6 66 0 0,2 1-55 0 0,2-1-47 0 0,4 1-40 0 0,0-5 1 0 0,6 11 58 0 0,-10-17-52 0 0,1 0 0 0 0,0 0-1 0 0,0 0 1 0 0,0 0-1 0 0,1-1 1 0 0,0 1-31 0 0,-3-3 10 0 0,0 0 0 0 0,0 0 0 0 0,0 0 0 0 0,1 0 0 0 0,-1-1 0 0 0,0 1 0 0 0,1 0 0 0 0,-1-1 0 0 0,0 1 0 0 0,1-1 0 0 0,-1 0 0 0 0,1 1 0 0 0,-1-1 0 0 0,0 0 0 0 0,1 0 0 0 0,-1 0 0 0 0,1 0 0 0 0,-1 0 0 0 0,2 0-10 0 0,-1-1 8 0 0,0 1 1 0 0,0-1-1 0 0,0 0 1 0 0,0 0 0 0 0,0 0-1 0 0,0 0 1 0 0,-1 0-1 0 0,1 0 1 0 0,0 0 0 0 0,-1 0-1 0 0,2-2-8 0 0,3-2 173 0 0,-1 0-59 0 0,1-1-52 0 0,-1 1-42 0 0,3-5-65 0 0,11-16-222 0 0,-16 20 237 0 0,0 0-1 0 0,-1 0 0 0 0,1-1 1 0 0,-1 1-1 0 0,0-1 0 0 0,0-5 31 0 0,2-13-131 0 0,-2-1-35 0 0,0 1-22 0 0,1 2-39 0 0,1 0-263 0 0,-2 1 0 0 0,0-9 490 0 0,-2-2-396 0 0,-1-3 3 0 0,-2 0 72 0 0,3-5 40 0 0,0 27 228 0 0,1 0 55 0 0,0 3 50 0 0,-1 0 56 0 0,0 1 64 0 0,0 0 75 0 0,0 9-57 0 0,0 1 28 0 0,0 0-15 0 0,0-1-109 0 0,0 0-71 0 0,0-1-50 0 0,0 2 47 0 0,0-1 33 0 0,0 1 50 0 0,1 0 62 0 0,-1 0 75 0 0,0 0 88 0 0,5 15-242 0 0,-1 0 0 0 0,0 0 0 0 0,-1 0-1 0 0,0 7-85 0 0,4 16 142 0 0,3 40 149 0 0,-5-37-96 0 0,2 0 89 0 0,-2-19-85 0 0,-2-4-58 0 0,2 0-51 0 0,-2 0 3 0 0,-1-6-43 0 0,3 1-49 0 0,10 23-19 0 0,-13-33-178 0 0,0 0 100 0 0,0-1 71 0 0,6 2 86 0 0,-4-3-69 0 0,-1 0-48 0 0,0-1-59 0 0,0 1-78 0 0,0-1-94 0 0,0 0-110 0 0,-2 0 152 0 0,1 0-33 0 0,-1 0-37 0 0,1 0-38 0 0,-1 0-40 0 0,0 0-42 0 0,-1 0 53 0 0,1 0-52 0 0,-1 0-46 0 0,1 0-40 0 0,-1 0-149 0 0,1 0-39 0 0,0 0-181 0 0,0 0-487 0 0</inkml:trace>
  <inkml:trace contextRef="#ctx0" brushRef="#br0" timeOffset="13">-243 13647 9152 0 0,'0'0'208'0'0,"0"0"33"0"0,0 0 14 0 0,-1 1-63 0 0,-2 4-128 0 0,0 4 4 0 0,1 8 306 0 0,2-13-320 0 0,0 0 14 0 0,0-1 50 0 0,-2 3 236 0 0,0 9 794 0 0,3-11-936 0 0,1-1-36 0 0,1 3 14 0 0,-1-1 46 0 0,1 2 92 0 0,1 4 211 0 0,1 3 131 0 0,-1-4-305 0 0,-1-3-148 0 0,2-1-108 0 0,-4-4-91 0 0,10 15 217 0 0,-8-11-218 0 0,-1-4 63 0 0,0 0-155 0 0,0-1 55 0 0,1 1 71 0 0,3 2 167 0 0,-4-4-215 0 0,-1 1-67 0 0,0-1-23 0 0,-1 0-41 0 0,1 0-47 0 0,-1 0-53 0 0,0 1-59 0 0,1-1-64 0 0,-1 0-70 0 0,0 0-75 0 0,0 0 154 0 0,0 0-48 0 0,0 0-44 0 0,0 0-37 0 0,0 0-137 0 0,0 0-37 0 0,0 0-1421 0 0</inkml:trace>
  <inkml:trace contextRef="#ctx0" brushRef="#br0" timeOffset="14">-228 13549 9584 0 0,'0'0'216'0'0,"0"0"-47"0"0,0 0-63 0 0,-1 0-23 0 0,-1 0-42 0 0,1 0 6 0 0,0-1 57 0 0,1 1 83 0 0,0-2-238 0 0,1 1 80 0 0,4-1 251 0 0,-4 2-253 0 0,1 0-35 0 0,-1 0-48 0 0,1 0-58 0 0,-1 0-70 0 0,1 1-82 0 0,-1-1 29 0 0,0 0-39 0 0,1 0-375 0 0,0 1-264 0 0,1 0-609 0 0,-3-1 1501 0 0</inkml:trace>
  <inkml:trace contextRef="#ctx0" brushRef="#br0" timeOffset="15">37 13595 11912 0 0,'-8'3'297'0'0,"0"-1"-63"0"0,-1 0-55 0 0,1 1-46 0 0,-7 3 36 0 0,-9 4 4 0 0,13-5-73 0 0,1 1 57 0 0,0 0 81 0 0,2 0-73 0 0,-2 2 8 0 0,2-1 4 0 0,2-3 4 0 0,6-4-177 0 0,-1 1 0 0 0,1-1 0 0 0,0 1 0 0 0,-1-1 0 0 0,1 0 1 0 0,0 1-1 0 0,0-1 0 0 0,0 1 0 0 0,0-1 0 0 0,-1 0 0 0 0,1 1 0 0 0,0-1 1 0 0,0 1-1 0 0,0-1 0 0 0,0 1 0 0 0,0-1 0 0 0,0 1 0 0 0,0-1 1 0 0,0 1-1 0 0,0-1 0 0 0,0 1 0 0 0,0-1 0 0 0,0 1-4 0 0,3 8 39 0 0,-3-9-37 0 0,1 2-3 0 0,-1-1 1 0 0,1 0 0 0 0,0 0 0 0 0,-1 0 0 0 0,1 0 0 0 0,0 0 0 0 0,0 0 0 0 0,0 0 0 0 0,0 0 0 0 0,0-1 0 0 0,0 1 0 0 0,0 0 0 0 0,0 0 0 0 0,0-1 0 0 0,0 1 0 0 0,0-1-1 0 0,0 1 1 0 0,0-1 0 0 0,1 1 0 0 0,-1-1 0 0 0,1 0 0 0 0,1 1-9 0 0,13 6-50 0 0,-11-5 39 0 0,-1 0 0 0 0,1 0 0 0 0,0-1 0 0 0,-1 0 0 0 0,1 0 0 0 0,4 1 20 0 0,-3-1-2 0 0,1 0-43 0 0,15 5-220 0 0,-13-3 144 0 0,-3-3 116 0 0,-4 1 53 0 0,-1-1-49 0 0,-1 0 1 0 0,1 0-1 0 0,-1 0 1 0 0,0 0-1 0 0,1 0 1 0 0,-1 0-1 0 0,1 1 1 0 0,-1-1 0 0 0,0 0-1 0 0,1 0 1 0 0,-1 0-1 0 0,0 1 1 0 0,1-1-1 0 0,-1 0 1 0 0,0 1-1 0 0,0-1 1 0 0,1 0-1 0 0,-1 0 1 0 0,0 1 0 0 0,0-1-1 0 0,1 0 1 0 0,-1 1-1 0 0,0-1 1 0 0,0 1-1 0 0,0-1 1 0 0,0 0-1 0 0,1 1 1 0 0,-1-1 0 0 0,0 1-1 0 0,0-1 1 0 0,0 0-1 0 0,0 1 1 0 0,0-1-1 0 0,0 1 1 0 0,0-1-1 0 0,0 0 1 0 0,0 1-1 0 0,0-1 1 0 0,-1 1 0 0 0,1-1-1 0 0,0 0 1 0 0,0 1-1 0 0,0-1 1 0 0,0 0-1 0 0,0 1 1 0 0,-1-1-1 0 0,1 0 1 0 0,0 1 0 0 0,0-1-1 0 0,-1 0 1 0 0,1 1-1 0 0,0-1 1 0 0,-16 13 19 0 0,15-12-8 0 0,-7 4 26 0 0,0 0-1 0 0,0-1 1 0 0,-8 4-37 0 0,-13 3-22 0 0,8-3-76 0 0,14-5 26 0 0,-18 7-129 0 0,16-7 88 0 0,1 0-58 0 0,0 0-30 0 0,1-1-68 0 0,0 0-78 0 0,0 0-90 0 0,2-1-88 0 0,3-1-3 0 0</inkml:trace>
  <inkml:trace contextRef="#ctx0" brushRef="#br0" timeOffset="16">79 13612 9184 0 0,'0'0'208'0'0,"0"0"33"0"0,0 0 14 0 0,0 0 5 0 0,0 0-40 0 0,1 1-98 0 0,-1 0-67 0 0,2 3-13 0 0,-1-2 51 0 0,-1-1 31 0 0,0 0 72 0 0,3 7 162 0 0,1 2 128 0 0,1-2 110 0 0,-4-7-262 0 0,0 1-63 0 0,0 0-54 0 0,0 0-49 0 0,-1 1-19 0 0,1 0-46 0 0,-1 0-22 0 0,1 1-2 0 0,-1 1 28 0 0,1-3 25 0 0,3 16 427 0 0,1-1-59 0 0,-1 1-33 0 0,1-1-57 0 0,-1 1-52 0 0,0 0-49 0 0,0 0-44 0 0,0 0-41 0 0,4 18 121 0 0,-2-2-75 0 0,-3-12-174 0 0,-1-7-92 0 0,0 1-65 0 0,2 2 49 0 0,-2-9 8 0 0,-1 0 1 0 0,0 0-1 0 0,0 0 1 0 0,-1 7 3 0 0,0-15-86 0 0,0-1-63 0 0,0 0-19 0 0,0 0 50 0 0,0 0-3 0 0,0 0-53 0 0,0 0-161 0 0,0 0 95 0 0,0 0 41 0 0,0-1-102 0 0,-1 1 78 0 0,0-3-161 0 0,1 2 184 0 0,0 1-73 0 0,0-1-109 0 0,0 1 11 0 0,-1-1-49 0 0,1 0-45 0 0,0 0-38 0 0,-1 0-145 0 0,1 0-39 0 0,-1 0-174 0 0,0-1-472 0 0</inkml:trace>
  <inkml:trace contextRef="#ctx0" brushRef="#br0" timeOffset="17">64 13661 7616 0 0,'0'0'222'0'0,"0"0"58"0"0,0 0 25 0 0,1-1-46 0 0,2 0 151 0 0,0-1-129 0 0,6-2 271 0 0,-7 3-464 0 0,1 0-1 0 0,-1 0 1 0 0,1 1-1 0 0,0-1 1 0 0,-1 1-1 0 0,1-1 1 0 0,0 1-1 0 0,0 0-87 0 0,11 2 411 0 0,-2 2-142 0 0,1 1-95 0 0,-9-4-145 0 0,10 4 179 0 0,13 6 115 0 0,-16-3-138 0 0,-2-1-61 0 0,-1 2 54 0 0,1 2 85 0 0,-1 6 190 0 0,-6 2 2 0 0,-6-7-189 0 0,-2-2-86 0 0,-4-1-51 0 0,4-4-90 0 0,-13 7 155 0 0,11-7-136 0 0,0-2-51 0 0,0 1-62 0 0,0-1-103 0 0,3-1 33 0 0,1-1-35 0 0,-1 1-39 0 0,1-1-42 0 0,-1 1-44 0 0,1-1-49 0 0,-6 2-367 0 0</inkml:trace>
  <inkml:trace contextRef="#ctx0" brushRef="#br0" timeOffset="18">274 13796 9704 0 0,'1'-2'74'0'0,"0"-1"68"0"0,0 1 71 0 0,3-1 340 0 0,-2 2-390 0 0,-1 0-69 0 0,0 0-35 0 0,1 1-43 0 0,-1-1-50 0 0,0 1 306 0 0,0-1 0 0 0,4-4-55 0 0,1 1-55 0 0,11-13 235 0 0,-2 0-113 0 0,-6 7-174 0 0,-1 0-37 0 0,-1 0-36 0 0,-1-2-37 0 0,8-14 56 0 0,1-1-45 0 0,-11 5 52 0 0,-4 21-62 0 0,0 0 0 0 0,0 1-1 0 0,0-1 1 0 0,0 0-1 0 0,0 0 1 0 0,0 1 0 0 0,0-1-1 0 0,0 0 1 0 0,0 1 0 0 0,0-1-1 0 0,-1 0 1 0 0,1 1 0 0 0,0-1-1 0 0,0 1 1 0 0,-1-1 0 0 0,1 0-1 0 0,0 1 1 0 0,-1-1-1 0 0,1 0 0 0 0,-1 1 2 0 0,-5-3 12 0 0,-4 4 111 0 0,-10 5 202 0 0,2 2 21 0 0,10-3-186 0 0,-5 3 146 0 0,1 2-37 0 0,-8 16 186 0 0,18-23-405 0 0,0 0 0 0 0,0 1 1 0 0,0-1-1 0 0,1 1 1 0 0,-1-1-1 0 0,1 1 1 0 0,0-1-1 0 0,0 1 1 0 0,0 0-1 0 0,1-1 0 0 0,-1 1 1 0 0,1 0-1 0 0,0 0 1 0 0,0 0-1 0 0,1 1-52 0 0,-1 9 154 0 0,0-2 16 0 0,3-4-110 0 0,-2-6-30 0 0,0 0-1 0 0,1 0 1 0 0,-1 0 0 0 0,1 0-1 0 0,-1 0 1 0 0,1 0-1 0 0,-1 0 1 0 0,1-1 0 0 0,0 1-1 0 0,0-1 1 0 0,0 1-1 0 0,2 0-29 0 0,10 3 95 0 0,-6-5-35 0 0,3-1-24 0 0,-2 0 22 0 0,5 0-32 0 0,-8 0 5 0 0,0-1 1 0 0,0 1 0 0 0,0-1 0 0 0,3-2-32 0 0,10-5 7 0 0,-7 2-88 0 0,0-1-106 0 0,-2 1 49 0 0,-2-1-80 0 0,0 0-82 0 0,-1-2-86 0 0,-1 1-88 0 0,0-1-91 0 0,0 1-94 0 0,0-1-98 0 0,-2 2 123 0 0,1 1-57 0 0,-1 0-60 0 0,0 0-60 0 0,-2 5 482 0 0,0-1 94 0 0,2-2-301 0 0,-3 4 389 0 0,0 0-36 0 0,0 0-28 0 0,1 0-50 0 0,-2 0-72 0 0,0 1 164 0 0,0 0 70 0 0,1 0 42 0 0,4-3 56 0 0,-4 3 69 0 0,-1 0 19 0 0,0 0 1 0 0,1 1 30 0 0,1 3-49 0 0,-1-1-6 0 0,6 8 859 0 0,-3 2-96 0 0,0 0-85 0 0,-1 0-73 0 0,1 5 117 0 0,-3-14-521 0 0,1 0-52 0 0,-1 1-11 0 0,2 3 37 0 0,1 5 113 0 0,-2-4-18 0 0,-1-6-151 0 0,0 1 33 0 0,0-1 37 0 0,0 1 44 0 0,-1-1-14 0 0,1 0 37 0 0,-1-1 39 0 0,1 1 42 0 0,-1 0 45 0 0,0 0 48 0 0,1-1 51 0 0,-1 1 53 0 0,0-6-504 0 0,1-1-37 0 0,1-3-20 0 0,1-8-44 0 0,-3 7 45 0 0,1-1-62 0 0,1 0-57 0 0,-1 1-50 0 0,1-1-45 0 0,0 1-39 0 0,-1-10-309 0 0,0 11-107 0 0,4-6-985 0 0,-4 11 1444 0 0,2-7-1236 0 0</inkml:trace>
  <inkml:trace contextRef="#ctx0" brushRef="#br0" timeOffset="19">790 13578 10960 0 0,'-4'0'217'0'0,"0"0"-48"0"0,-1 1-41 0 0,1 0-33 0 0,-5 2 10 0 0,-10 8 12 0 0,13-6-47 0 0,0 0 52 0 0,1 0 73 0 0,1 1 96 0 0,2-2-32 0 0,1 0 60 0 0,0 0 65 0 0,0 0 74 0 0,1 1-192 0 0,-1-3-87 0 0,1 1-48 0 0,2 3-51 0 0,11 13 181 0 0,0-6-121 0 0,2 0-78 0 0,-10-7-62 0 0,-3-3 0 0 0,0-1 0 0 0,0 0 0 0 0,1 0 0 0 0,-1 0 0 0 0,0 0 0 0 0,1-1 0 0 0,-1 1 0 0 0,2 0 0 0 0,-1-1 0 0 0,12 12 0 0 0,-13-12-10 0 0,5 6 11 0 0,-2 0 44 0 0,-4-7-42 0 0,-1 0 0 0 0,0 0 0 0 0,0 1 1 0 0,0-1-1 0 0,0 0 0 0 0,1 0 1 0 0,-1 0-1 0 0,0 1 0 0 0,0-1 0 0 0,0 0 1 0 0,0 0-1 0 0,0 1 0 0 0,0-1 1 0 0,0 0-1 0 0,0 0 0 0 0,0 1 0 0 0,0-1 1 0 0,0 0-1 0 0,0 0 0 0 0,0 1 0 0 0,0-1 1 0 0,0 0-1 0 0,0 0 0 0 0,0 1 1 0 0,0-1-1 0 0,0 0 0 0 0,0 0 0 0 0,0 1 1 0 0,0-1-1 0 0,0 0 0 0 0,-1 0 1 0 0,1 1-1 0 0,0-1 0 0 0,0 0 0 0 0,0 0 1 0 0,0 0-1 0 0,-1 1 0 0 0,1-1 0 0 0,0 0 1 0 0,0 0-1 0 0,0 0 0 0 0,-1 0 1 0 0,1 0-1 0 0,0 1 0 0 0,0-1 0 0 0,-1 0 1 0 0,1 0-1 0 0,0 0 0 0 0,0 0 1 0 0,-1 0-4 0 0,-4 3 104 0 0,-1 2-80 0 0,1-1-14 0 0,-3 2 30 0 0,-10 4 33 0 0,-2-3-36 0 0,15-6-239 0 0,0 1 78 0 0,-2-1 51 0 0,0 1 93 0 0,-8 2 106 0 0,10-3-125 0 0,0 0-49 0 0,1 0-44 0 0,0 0-58 0 0,0-1-68 0 0,-1 1-79 0 0,2 0-19 0 0,-1 0-68 0 0,1-1-74 0 0,-1 1-81 0 0,1-1-86 0 0,-1 1-92 0 0,0 0-100 0 0,1-1-104 0 0,-1 0-708 0 0,-2 0-916 0 0</inkml:trace>
  <inkml:trace contextRef="#ctx0" brushRef="#br0" timeOffset="20">962 13598 8696 0 0,'0'0'197'0'0,"0"0"24"0"0,0 0 18 0 0,1-2-55 0 0,4-2-121 0 0,-1 0-40 0 0,0 0 47 0 0,0 1 28 0 0,0 0 36 0 0,-1 0 39 0 0,-1 1 39 0 0,-1 1 560 0 0,-1 1 27 0 0,0 0-10 0 0,0 0-70 0 0,0 0-30 0 0,0-1-136 0 0,0 0-57 0 0,0 0-53 0 0,-1 1-52 0 0,1 0-47 0 0,-1 0-45 0 0,1-1-43 0 0,-1 2-38 0 0,0-1-38 0 0,0 0-33 0 0,0 1 57 0 0,-1 0-100 0 0,0 0-78 0 0,-1 0-65 0 0,-2 3-139 0 0,4-3 154 0 0,-1 0 37 0 0,1 0 97 0 0,1-1-3 0 0,-1 1 40 0 0,-8 7-51 0 0,-8 6 6 0 0,12-7-28 0 0,4-7-70 0 0,-13 22 183 0 0,8-11-145 0 0,3 0-47 0 0,-2 4 5 0 0,5-8-14 0 0,0-5 3 0 0,0-1 1 0 0,0 1-1 0 0,0-1 1 0 0,1 1-1 0 0,-1-1 1 0 0,0 0 0 0 0,1 1-1 0 0,-1-1 1 0 0,1 0-1 0 0,-1 1 1 0 0,1-1-1 0 0,0 0 1 0 0,0 0-1 0 0,0 2 11 0 0,1-2-8 0 0,0 1-1 0 0,0 0 0 0 0,0 0 0 0 0,0-1 1 0 0,0 1-1 0 0,0-1 0 0 0,0 1 0 0 0,1-1 9 0 0,6 3-4 0 0,0 0-1 0 0,1-1 1 0 0,-1 0 0 0 0,3 0 4 0 0,3 1 0 0 0,-2-2 0 0 0,-11-1 0 0 0,0-1 0 0 0,1 1 0 0 0,-1-1 0 0 0,0 1 0 0 0,0 0 0 0 0,0 0 0 0 0,1 0 0 0 0,-1 0 0 0 0,0 0 0 0 0,0 1 0 0 0,0-1 0 0 0,-1 0 0 0 0,1 1 0 0 0,0 0 0 0 0,0-1 0 0 0,0 3 0 0 0,0-1-1 0 0,-4 3 58 0 0,-6-1 46 0 0,7-5-102 0 0,-6 4 72 0 0,1 0-1 0 0,-1-1 0 0 0,0 0 0 0 0,0-1 0 0 0,-5 2-72 0 0,1-1 29 0 0,1-1-52 0 0,-1 1-71 0 0,0 0-87 0 0,1 0-105 0 0,-1 1-121 0 0,10-4 318 0 0,-1 1-126 0 0,0-1-114 0 0,1 1-104 0 0,-1-1 47 0 0,1 0-48 0 0,0 0-43 0 0,0 0-39 0 0,-1 0-612 0 0,0 0-101 0 0,-1 0-861 0 0,-2 0-1182 0 0</inkml:trace>
  <inkml:trace contextRef="#ctx0" brushRef="#br0" timeOffset="21">1085 13641 14152 0 0,'0'0'414'0'0,"0"0"-149"0"0,0 0-122 0 0,0 0-37 0 0,0 1-56 0 0,3 3-55 0 0,-2-3 26 0 0,0 1 86 0 0,0-1-5 0 0,-1 0 40 0 0,2 4 35 0 0,0 0 46 0 0,0 0 41 0 0,0 0 32 0 0,2 5 358 0 0,4 14 990 0 0,-6-17-1179 0 0,0 1-51 0 0,0 2-12 0 0,0-6-246 0 0,-1 1-37 0 0,4 9 40 0 0,0-5-88 0 0,-2-4-61 0 0,0 1-10 0 0,-2-5-245 0 0,0 0 66 0 0,0 0 59 0 0,-1-1 55 0 0,1 1 49 0 0,0 0 58 0 0,0 0 106 0 0,-1-1 71 0 0,1 1 290 0 0,-1-1-319 0 0,0 0-38 0 0,1 1-91 0 0,-1-1-103 0 0,0 0-102 0 0,0 1-122 0 0,0-1 83 0 0,0 1-38 0 0,0-1-211 0 0,0 1-108 0 0,0-1-117 0 0,1 1-127 0 0,-1 0 343 0 0,0-1-36 0 0,0 1-35 0 0,0-1-38 0 0,0 1-38 0 0,0 0-39 0 0,0-1-40 0 0,1 1-43 0 0,-1-1-1544 0 0,0 0-1266 0 0</inkml:trace>
  <inkml:trace contextRef="#ctx0" brushRef="#br0" timeOffset="22">1119 13506 12208 0 0,'0'0'273'0'0,"0"0"40"0"0,0 0 23 0 0,0 0-137 0 0,0 0-96 0 0,0 0 15 0 0,0 0-19 0 0,0 0 12 0 0,0 0 1 0 0,1 1-21 0 0,1 0-99 0 0,1 2-95 0 0,1 1-133 0 0,1 0-142 0 0,0 4-60 0 0,-2 0 22 0 0</inkml:trace>
  <inkml:trace contextRef="#ctx0" brushRef="#br0" timeOffset="23">1307 13578 10736 0 0,'0'0'241'0'0,"0"0"-13"0"0,-1 0-107 0 0,0 1-71 0 0,-1 1-11 0 0,1-1 0 0 0,0 0 34 0 0,1 0 75 0 0,-1 0 86 0 0,-1 4-341 0 0,0 0 85 0 0,-1 1 74 0 0,0-1 63 0 0,0 0 74 0 0,0 1 48 0 0,-8 11 684 0 0,5-10-554 0 0,3-2-184 0 0,-1-1-37 0 0,-1 4-12 0 0,1 10 228 0 0,3 0 9 0 0,0-8-222 0 0,-1 9-207 0 0,2-19 58 0 0,0 1 1 0 0,0-1-1 0 0,0 0 0 0 0,0 0 0 0 0,0 1 1 0 0,0-1-1 0 0,0 0 0 0 0,0 1 1 0 0,0-1-1 0 0,0 0 0 0 0,0 0 1 0 0,0 1-1 0 0,0-1 0 0 0,0 0 0 0 0,0 1 1 0 0,0-1-1 0 0,0 0 0 0 0,0 0 1 0 0,1 1-1 0 0,-1-1 0 0 0,0 0 1 0 0,0 0-1 0 0,0 1 0 0 0,0-1 0 0 0,1 0 1 0 0,-1 0-1 0 0,0 1 0 0 0,0-1 1 0 0,0 0-1 0 0,1 0 0 0 0,-1 0 1 0 0,0 0-1 0 0,0 1 0 0 0,1-1 0 0 0,0 1 74 0 0,-1-1 14 0 0,9-1 280 0 0,-1-2-115 0 0,0-2-98 0 0,0-1-82 0 0,-1 0-62 0 0,-1 0-33 0 0,11-13-162 0 0,-5 5 28 0 0,-5 7-146 0 0,0 1 39 0 0,8-7-163 0 0,1 2 116 0 0,-8 6 134 0 0,0 0 0 0 0,0 1 0 0 0,1 0 0 0 0,5-2 176 0 0,6 1-361 0 0,-6 4 345 0 0,-10 2 2 0 0,0 0 1 0 0,0 0-1 0 0,0 0 1 0 0,0 0-1 0 0,0 1 0 0 0,0-1 1 0 0,2 2 13 0 0,5 4 1 0 0,-1 1 52 0 0,-3 0 74 0 0,-3-2 37 0 0,3 1 40 0 0,2 3 115 0 0,-4 0-31 0 0,1 15 416 0 0,-3-1-40 0 0,-2-20-552 0 0,-1 0 1 0 0,-1 0-1 0 0,1 0 1 0 0,0 0-1 0 0,-1 0 1 0 0,0 0-1 0 0,0 0 1 0 0,0 0-1 0 0,-1 0 1 0 0,1 0-1 0 0,-1 0-112 0 0,1-2 41 0 0,-2 1 116 0 0,-6-2 6 0 0,7-1-143 0 0,-7-6 93 0 0,-1-9-70 0 0,5-2 22 0 0,5 0-105 0 0,2 0-81 0 0,4 0-62 0 0,-3 10 53 0 0,1 0 0 0 0,0 0 0 0 0,0 0 0 0 0,0 0 0 0 0,2-1 130 0 0,7-7-254 0 0,5 0 71 0 0,0 6 46 0 0,2 4 53 0 0,0 5 58 0 0,0 3 66 0 0,0 3 71 0 0,-1 1 77 0 0,-1 3 85 0 0,-11-6-117 0 0,-1 3-57 0 0,3 3-2 0 0,-7-8-82 0 0,0 0 0 0 0,0 0 0 0 0,0 0 0 0 0,0 0 0 0 0,0 1 0 0 0,0-1 0 0 0,-1 1 0 0 0,1-1 0 0 0,-1 1 0 0 0,0 0 0 0 0,0 0 0 0 0,1 2-15 0 0,7 16 53 0 0,-8-19-103 0 0,0 0 40 0 0,2 4 90 0 0,-3-4-78 0 0,1 1-77 0 0,-1-2-4 0 0,0 1-34 0 0,0-1-60 0 0,0 1-55 0 0,0-1-63 0 0,0 1-70 0 0,0 0-76 0 0,0-1-83 0 0,0 1-91 0 0,0 0-97 0 0,0-1 145 0 0,0 0-55 0 0,0 4-1436 0 0,0 2-1168 0 0</inkml:trace>
  <inkml:trace contextRef="#ctx0" brushRef="#br0" timeOffset="24">2425 12812 5904 0 0,'0'0'132'0'0,"0"0"17"0"0,0 0 11 0 0,0 0 44 0 0,0 0-76 0 0,0 0 107 0 0,0 0 198 0 0,0 0 14 0 0,0 0-6 0 0,0 0-28 0 0,2 1-11 0 0,-1-1-340 0 0,5 3 149 0 0,0 1 57 0 0,-3 0-42 0 0,-2 0 49 0 0,-1-3-55 0 0,0-1-10 0 0,2 1 19 0 0,3 2-101 0 0,0 1 78 0 0,1 1 38 0 0,14 11 654 0 0,-11-9-548 0 0,-1 1-68 0 0,-4-4-182 0 0,0 0-33 0 0,2 4 132 0 0,5 2 35 0 0,2 2 45 0 0,-5-2-31 0 0,12 12 130 0 0,13 10 106 0 0,4 3 14 0 0,-20-18-237 0 0,0-1 1 0 0,9 5-262 0 0,17 11 240 0 0,-23-17-176 0 0,-1-1-35 0 0,26 18 91 0 0,-6-5 68 0 0,-5 2 88 0 0,-32-28-193 0 0,-1 3-19 0 0,4 1-56 0 0,-2-3 4 0 0,2 4 87 0 0,0 0-34 0 0,-2-1-36 0 0,1-1 1 0 0,1 0-1 0 0,-1 0 1 0 0,0 0 0 0 0,3 0-30 0 0,3 2 101 0 0,1 0 78 0 0,-10-6-49 0 0,-1 0 4 0 0,0 0-67 0 0,0 0-68 0 0,0 0-60 0 0,0 0-109 0 0,0 0-187 0 0,0 0-266 0 0,0 0 90 0 0,0 0 74 0 0,0 0 63 0 0,0 0 56 0 0,-1 0 36 0 0,0-1-599 0 0,1 0 484 0 0,-1 1-79 0 0,0-1-107 0 0,-1-1-1443 0 0,-2-1-1157 0 0</inkml:trace>
  <inkml:trace contextRef="#ctx0" brushRef="#br0" timeOffset="25">2410 12970 6792 0 0,'0'0'149'0'0,"0"0"23"0"0,0 0 13 0 0,-1 0-21 0 0,-2 3 66 0 0,1-1-60 0 0,-3 6 257 0 0,4-6-295 0 0,0 1 152 0 0,1-2-90 0 0,0 0 44 0 0,0 1 191 0 0,0-1-170 0 0,0 0 33 0 0,0-1 36 0 0,0 1 38 0 0,0 0 40 0 0,-1 0 43 0 0,1 0 5 0 0,0-1-8 0 0,0 0-23 0 0,0 0-79 0 0,0 0-31 0 0,0 0-7 0 0,0 0 11 0 0,0 0 55 0 0,0 0 20 0 0,0 0 7 0 0,0 0-169 0 0,0 0-106 0 0,0 0-21 0 0,0 0-43 0 0,1 0 15 0 0,7-6 90 0 0,-3-1-49 0 0,-3-10 12 0 0,-1 10-92 0 0,3-9 51 0 0,-3 12-80 0 0,0 1 1 0 0,0 0-1 0 0,0-1 1 0 0,0 1-1 0 0,-1-1 1 0 0,1 1 0 0 0,-1-1-1 0 0,0 1 1 0 0,0 0-1 0 0,0-1 1 0 0,-1 1-1 0 0,1-1 1 0 0,-1 1-1 0 0,0-1 1 0 0,0 1-8 0 0,0-1 4 0 0,0 0-1 0 0,0 1 1 0 0,1-1 0 0 0,-1 0-1 0 0,1 1 1 0 0,-1-1 0 0 0,1-3-4 0 0,-1-15 48 0 0,-1 9-36 0 0,1-1 54 0 0,0 0 72 0 0,2 1 87 0 0,-1 1 70 0 0,0 12-181 0 0,0-2-42 0 0,0-1-40 0 0,1 1 22 0 0,1 0 75 0 0,-1 1-24 0 0,0 0 33 0 0,4-2 8 0 0,5 0-70 0 0,-3 1-6 0 0,-5 0-3 0 0,4 1-47 0 0,0 2-6 0 0,5 0 37 0 0,15 1 13 0 0,37 7-64 0 0,-50-6-10 0 0,1-1 31 0 0,-1 1 1 0 0,0 1-1 0 0,0 0 0 0 0,12 5-21 0 0,-21-7-34 0 0,0 0 41 0 0,9 2 111 0 0,-8-2-97 0 0,0 0-63 0 0,-2-1-38 0 0,1 1-52 0 0,-1-1-26 0 0,-1 0-48 0 0,1 1-55 0 0,0 0-60 0 0,-2-2 44 0 0,-1 0-44 0 0,1 1-40 0 0,0-1-36 0 0,1 1-259 0 0,-1-1-60 0 0,0 1-48 0 0,0-1-34 0 0,3 1-1432 0 0,0 1-1268 0 0</inkml:trace>
  <inkml:trace contextRef="#ctx0" brushRef="#br0" timeOffset="26">2891 13668 5096 0 0,'0'0'108'0'0,"0"0"17"0"0,0 0 14 0 0,0 0-10 0 0,1-1-74 0 0,-1-1-50 0 0,3-2-55 0 0,-2 1 70 0 0,0 1 44 0 0,0 0 55 0 0,0 0 85 0 0,0 1 95 0 0,0 0 113 0 0,-1 0-158 0 0,0 1 33 0 0,3-6 41 0 0,-1 3-159 0 0,-1 1-29 0 0,1-2 176 0 0,-1 1 55 0 0,-1 2-139 0 0,0-1 36 0 0,0 1 187 0 0,0 1-499 0 0,0 0 35 0 0,0 0 82 0 0,0 0 108 0 0,-1-1 89 0 0,0 1 62 0 0,0-1 48 0 0,-3-1 980 0 0,3 1-833 0 0,0 1-296 0 0,1 0-33 0 0,-1-1-41 0 0,0 1-46 0 0,1 0-65 0 0,-1 0 1 0 0,0-1 0 0 0,0 1 0 0 0,0 0 0 0 0,0 0 0 0 0,0 0 0 0 0,0 0 0 0 0,0 0-1 0 0,0 0 1 0 0,0 0 0 0 0,0 0 0 0 0,0 1 0 0 0,1-1 0 0 0,-1 0 0 0 0,0 0-47 0 0,-15 9 647 0 0,1 3-86 0 0,4 0-116 0 0,-1 5-16 0 0,3 3-98 0 0,6 1-111 0 0,3-19-209 0 0,0-1-1 0 0,0 1 1 0 0,0 0 0 0 0,1 0 0 0 0,-1 0 0 0 0,0-1-1 0 0,1 1 1 0 0,0 0 0 0 0,0 1-11 0 0,3 7 36 0 0,7 9 60 0 0,-10-18-89 0 0,-1 0 0 0 0,1-1-1 0 0,0 1 1 0 0,0 0 0 0 0,0-1 0 0 0,0 1 0 0 0,0-1 0 0 0,0 1 0 0 0,0-1 0 0 0,0 1-1 0 0,0-1 1 0 0,0 1 0 0 0,0-1 0 0 0,0 0 0 0 0,0 0 0 0 0,1 0 0 0 0,-1 0 0 0 0,0 0 0 0 0,0 0-8 0 0,0 0 6 0 0,13 0 132 0 0,-2-1-57 0 0,-8 1-68 0 0,-1-1 1 0 0,1 1-1 0 0,-1-1 1 0 0,0-1-1 0 0,1 1 0 0 0,-1 0 1 0 0,0-1-1 0 0,0 1 1 0 0,3-3-13 0 0,18-14 88 0 0,-9 3-97 0 0,-5 1-78 0 0,-2-2-104 0 0,-3 5 61 0 0,2-6-75 0 0,-5 4 31 0 0,0 5 60 0 0,0 2-20 0 0,-1-4-90 0 0,-1 9 151 0 0,0 1-15 0 0,0 0 0 0 0,0 1 24 0 0,1 0 37 0 0,5 14 43 0 0,0-2 82 0 0,0 2-49 0 0,-1-6 27 0 0,6 5 29 0 0,-5-8-76 0 0,-2-3-13 0 0,0 0 32 0 0,2 0-23 0 0,13 3 20 0 0,-18-6-94 0 0,1 1-8 0 0,0 0 56 0 0,9 2 237 0 0,-8-2-264 0 0,-1-1-33 0 0,0 0-41 0 0,0 0-125 0 0,1 0-114 0 0,-1 0 122 0 0,-1 0-35 0 0,1-1-37 0 0,-1 1-41 0 0,0 0-25 0 0,0 0-53 0 0,-1 0-49 0 0,1-1-42 0 0,0 1-146 0 0,0 0-42 0 0,1 0-178 0 0,0-1-477 0 0</inkml:trace>
  <inkml:trace contextRef="#ctx0" brushRef="#br0" timeOffset="27">3092 13446 9328 0 0,'0'0'208'0'0,"0"0"33"0"0,0 0 15 0 0,0 0-108 0 0,0 2-77 0 0,3 10-53 0 0,4 15 98 0 0,-3-13 0 0 0,1 1 52 0 0,-1-5 160 0 0,0 1 35 0 0,3 7 288 0 0,-4-10-245 0 0,-1 0-1 0 0,0 0 1 0 0,0 1-1 0 0,0 2-405 0 0,4 13 656 0 0,-1-6-199 0 0,-4-7-230 0 0,4 1 172 0 0,-1-8-152 0 0,0-4 37 0 0,5-16-269 0 0,-2-2-94 0 0,-1 3-96 0 0,-3 8 40 0 0,1 0-35 0 0,-1 3 66 0 0,0 0 1 0 0,0 0 0 0 0,0 0 0 0 0,0 0 0 0 0,1 1 0 0 0,0-1 0 0 0,2-1 103 0 0,7-2-181 0 0,1 3 65 0 0,-8 4 63 0 0,4 4-15 0 0,-3 2 48 0 0,-3 1 46 0 0,0 0 47 0 0,-1-1 78 0 0,2 5 289 0 0,-4-1-56 0 0,-2-1-50 0 0,-2 1-45 0 0,-2-1-39 0 0,-1 0-35 0 0,-6 6 131 0 0,10-12-283 0 0,-1-1-26 0 0,1-1-1 0 0,-1 1 1 0 0,1 0-1 0 0,-1 0 1 0 0,1-1-1 0 0,-1 1 0 0 0,0-1-36 0 0,-11 6 73 0 0,10-4-61 0 0,-1 0 0 0 0,0-1 0 0 0,0 0 0 0 0,1 0 0 0 0,-1 0 0 0 0,-1 0-12 0 0,-1-1-35 0 0,-1 1-52 0 0,0-2-91 0 0,-1 0-107 0 0,5 0 96 0 0,-1 0-34 0 0,1-1-37 0 0,-1 1-41 0 0,5-1 161 0 0,0 1 33 0 0,0 0-20 0 0,-1 1 97 0 0,1-1 70 0 0,0 0 35 0 0,-1 0 156 0 0,0 0-199 0 0,1 0-48 0 0,0 0-46 0 0,-1 0-52 0 0,1 0-62 0 0,0 0-71 0 0,-1-1-19 0 0,1 1-61 0 0,0 0-66 0 0,-1 0-70 0 0,1 0-76 0 0,0 0-82 0 0,-1-1-85 0 0,1 1-93 0 0,-2-1-1029 0 0,-2-3-1026 0 0</inkml:trace>
  <inkml:trace contextRef="#ctx0" brushRef="#br0" timeOffset="28">3511 13527 7248 0 0,'0'0'150'0'0,"0"0"-34"0"0,2-2 28 0 0,0 0-84 0 0,3-4-93 0 0,-4 4 52 0 0,1-1-1 0 0,-2 1 49 0 0,0 2-67 0 0,1-1 143 0 0,0 0 67 0 0,0-1 59 0 0,0 0 52 0 0,1 0 138 0 0,-1 0 51 0 0,2-4 1171 0 0,-4 3-853 0 0,0 2-317 0 0,-2 1 55 0 0,-2 1-111 0 0,0 0-68 0 0,1 0-40 0 0,-1 0-36 0 0,1 1-34 0 0,-4 1 178 0 0,0 2-116 0 0,3-2-185 0 0,1 0-34 0 0,-4 4 35 0 0,-1 3-90 0 0,-4 7-121 0 0,12-17 56 0 0,1 1 0 0 0,-1 0 0 0 0,1 0 0 0 0,-1 0 0 0 0,1 0 0 0 0,-1 0 0 0 0,1 0 0 0 0,0 1 0 0 0,-1-1 0 0 0,1 0 0 0 0,0 0 0 0 0,0 0 0 0 0,0 0 0 0 0,0 0 0 0 0,0 0 0 0 0,0 1 0 0 0,0-1 0 0 0,0 0 0 0 0,0 0 0 0 0,0 0 0 0 0,1 0 0 0 0,-1 0 0 0 0,0 0 0 0 0,1 0 0 0 0,0 1 0 0 0,0 2 0 0 0,0 4 3 0 0,-1-6 2 0 0,1-1 1 0 0,-1 1-1 0 0,0 0 0 0 0,1-1 0 0 0,-1 1 1 0 0,1 0-1 0 0,-1-1 0 0 0,1 1 0 0 0,0-1 1 0 0,0 1-6 0 0,0-1 10 0 0,-1 0 1 0 0,1 0-1 0 0,0 0 0 0 0,0 0 1 0 0,0-1-1 0 0,0 1 1 0 0,0 0-1 0 0,0-1 1 0 0,0 1-1 0 0,0-1 0 0 0,0 1 1 0 0,0 0-11 0 0,3 0 12 0 0,0 1-1 0 0,0 0 1 0 0,0 1 0 0 0,-1-1 0 0 0,1 1 0 0 0,1 1-12 0 0,2 2 1 0 0,1 0 0 0 0,-1-1 0 0 0,9 5 0 0 0,-7-4-1 0 0,-8-2-1 0 0,-2-2 1 0 0,2-2 2 0 0,-1 1-1 0 0,0-1 0 0 0,0 1 0 0 0,0 0 0 0 0,0-1 0 0 0,0 1 1 0 0,0-1-1 0 0,0 1 0 0 0,0 0 0 0 0,0-1 0 0 0,-1 1 0 0 0,1-1 1 0 0,0 1-1 0 0,0 0 0 0 0,-1-1 0 0 0,1 1 0 0 0,0-1 0 0 0,-1 1-1 0 0,-10 9 108 0 0,8-8-76 0 0,-9 5 48 0 0,-3-1-33 0 0,-2-2-37 0 0,1 0-37 0 0,-1 0-58 0 0,10-2-62 0 0,-15 3-77 0 0,12-4 64 0 0,2 0-91 0 0,4-1 71 0 0,0 1-42 0 0,0-1 7 0 0,1 1-33 0 0,0-1-38 0 0,0 0-41 0 0,-7 1-486 0 0</inkml:trace>
  <inkml:trace contextRef="#ctx0" brushRef="#br0" timeOffset="29">3708 13556 8752 0 0,'0'0'197'0'0,"0"0"-23"0"0,-1 0-39 0 0,1 0 41 0 0,-2 0-100 0 0,-3 0-33 0 0,3 0 25 0 0,-12 3-109 0 0,0 2 87 0 0,-1 0 96 0 0,1 2 106 0 0,0 2 116 0 0,1-1 124 0 0,7-3-194 0 0,1 0 35 0 0,0 0 35 0 0,0 0 38 0 0,1-1-37 0 0,1 0-45 0 0,-1 0-41 0 0,1 0-37 0 0,-2 3 60 0 0,1 0-62 0 0,0-1-49 0 0,2 0-35 0 0,1-4-94 0 0,0 0 0 0 0,1 0 0 0 0,-1 0 0 0 0,1 1 1 0 0,0-1-1 0 0,0 0 0 0 0,0 0 0 0 0,0 1-62 0 0,0 0 94 0 0,0 0 0 0 0,1 0 0 0 0,-1 0 0 0 0,1 0 0 0 0,0 0 0 0 0,0-1 0 0 0,0 1 0 0 0,0 0 1 0 0,1 0-95 0 0,1 2 115 0 0,2-2-39 0 0,8 2-13 0 0,12-3-61 0 0,-21-2 12 0 0,0-1 0 0 0,1 1 0 0 0,-1-1 0 0 0,0 0 0 0 0,0-1 0 0 0,1 1 0 0 0,-1-1 0 0 0,0 0 0 0 0,0 0 0 0 0,-1 0 0 0 0,2-1-14 0 0,21-17 92 0 0,-12 6-58 0 0,-2 1-23 0 0,3 3-47 0 0,-10 8 7 0 0,-1 0 1 0 0,1 0-1 0 0,0 0 0 0 0,-1 0 0 0 0,1 1 0 0 0,1 0 29 0 0,2-2-66 0 0,-4 2-4 0 0,-1 1 59 0 0,4 1 1 0 0,-5-1-33 0 0,1 2 34 0 0,-2-2 9 0 0,0 0 0 0 0,-1 1-1 0 0,1-1 1 0 0,-1 0 0 0 0,1 0-1 0 0,-1 1 1 0 0,1-1 0 0 0,-1 0 0 0 0,1 1-1 0 0,-1-1 1 0 0,0 0 0 0 0,1 1 0 0 0,-1-1-1 0 0,1 1 1 0 0,-1-1 0 0 0,0 1-1 0 0,1-1 1 0 0,-1 1 0 0 0,0 0 0 0 0,3 6-43 0 0,-3-6 36 0 0,4 8-4 0 0,0 0 28 0 0,-5-1 84 0 0,0-7-90 0 0,1 0 0 0 0,0 0 0 0 0,0-1 0 0 0,0 1-1 0 0,0 0 1 0 0,-1-1 0 0 0,1 1 0 0 0,0 0 0 0 0,0 0 0 0 0,1-1 0 0 0,-1 1 0 0 0,0 0 0 0 0,0 0 0 0 0,0-1 0 0 0,0 1 0 0 0,1 0 0 0 0,-1-1-1 0 0,0 2-10 0 0,3 3 109 0 0,0 0 44 0 0,0 1 129 0 0,-2-5-330 0 0,0-1 98 0 0,0 1 109 0 0,1 0 199 0 0,-2-1 51 0 0,0 0-194 0 0,-2 0-109 0 0,0-1-95 0 0,-4 0 54 0 0,-2-1-4 0 0,7 2-58 0 0,1 0 0 0 0,-1 0 0 0 0,1-1 0 0 0,-1 1 0 0 0,1 0 0 0 0,-1-1 0 0 0,1 1 0 0 0,-1 0 0 0 0,1-1-1 0 0,-1 1 1 0 0,1-1 0 0 0,-1 1 0 0 0,1 0 0 0 0,0-1 0 0 0,-1 1 0 0 0,1-1 0 0 0,0 1 0 0 0,-1-1 0 0 0,1 0 0 0 0,0 1-1 0 0,0-1 1 0 0,0 1 0 0 0,-1-1 0 0 0,1 1 0 0 0,0-1 0 0 0,0 0 0 0 0,0 1 0 0 0,0-1-3 0 0,-2-6 52 0 0,-1 1-35 0 0,-1-6-15 0 0,8-1 47 0 0,1-1-39 0 0,1-2 2 0 0,2 5 30 0 0,6-3-75 0 0,2 1-82 0 0,0 0-94 0 0,2 3-105 0 0,-10 5 109 0 0,1 1-39 0 0,0-1-46 0 0,0 0-55 0 0,-2 1 28 0 0,0 0-44 0 0,0 0-47 0 0,-1 0-52 0 0,6-2-244 0 0</inkml:trace>
  <inkml:trace contextRef="#ctx0" brushRef="#br0" timeOffset="30">4003 13542 6880 0 0,'2'-1'-316'0'0,"1"1"122"0"0,-1 0 111 0 0,-1 0 98 0 0,1 0 55 0 0,-2 0 45 0 0,1 0 39 0 0,0 0 36 0 0,0-1 277 0 0,-1 1 83 0 0,-2 0 1116 0 0,0 1-1047 0 0,1-1-336 0 0,-1 0-59 0 0,1 1-68 0 0,-1 0-82 0 0,-1 1 325 0 0,3 7 644 0 0,0-6-774 0 0,0 0-36 0 0,0 1-49 0 0,-1 0-60 0 0,0 10 541 0 0,4-7-282 0 0,0-1-126 0 0,2 0-73 0 0,-2-3-117 0 0,2 7 245 0 0,-5 0-79 0 0,0-9-205 0 0,0 0 0 0 0,0 0 0 0 0,0 1 0 0 0,0-1 0 0 0,0 0 0 0 0,0 0 0 0 0,0 1 0 0 0,1-1 0 0 0,-1 0 0 0 0,0 0 0 0 0,1 1 0 0 0,-1-1 1 0 0,1 1-29 0 0,4 6 116 0 0,-4-7-82 0 0,1 1-1 0 0,-1 0 0 0 0,0-1 1 0 0,0 1-1 0 0,-1 0 0 0 0,1 0 1 0 0,0 0-1 0 0,0 0 1 0 0,-1 0-1 0 0,1 0 0 0 0,-1 0 1 0 0,0 0-1 0 0,0 0 0 0 0,0 0 1 0 0,0 0-1 0 0,0 0 1 0 0,0 1-34 0 0,0 14 213 0 0,3 1-60 0 0,-2-14-123 0 0,0 1 1 0 0,0 0-1 0 0,-1-1 0 0 0,0 1 0 0 0,0 0 0 0 0,0-1 0 0 0,0 1 0 0 0,-1 1-30 0 0,0-3 6 0 0,0 0-1 0 0,1 0 0 0 0,-1 0 1 0 0,1 0-1 0 0,-1 0 0 0 0,1 0 1 0 0,0 0-1 0 0,0 0 0 0 0,1 0 1 0 0,-1 0-1 0 0,0 0 0 0 0,1 0 1 0 0,0 0-1 0 0,0 0 0 0 0,0 0-5 0 0,-1-1 2 0 0,1 1-1 0 0,-1-1 0 0 0,1 0 0 0 0,-1 0 0 0 0,0 0 1 0 0,0 0-1 0 0,0 1 0 0 0,0-1 0 0 0,0 0 0 0 0,0 0 0 0 0,-1 0-1 0 0,1 0 4 0 0,0 0 0 0 0,-1 0 0 0 0,1 0 0 0 0,0 0 0 0 0,0 0 0 0 0,0-1 0 0 0,0 1 0 0 0,1 0 0 0 0,-1 0 0 0 0,0 0 0 0 0,1 0 0 0 0,0-1-1 0 0,-1 1-3 0 0,0-1 0 0 0,1 0 0 0 0,-1 0 0 0 0,0 0 0 0 0,0 0 0 0 0,0 0 0 0 0,0 0-1 0 0,0 0 1 0 0,0-1 0 0 0,0 1 0 0 0,-1 0 0 0 0,1 0 0 0 0,0 0-1 0 0,0 0 1 0 0,-1 0 0 0 0,1 0 0 0 0,0-1 0 0 0,-1 1 0 0 0,1 0 2 0 0,-1 0 0 0 0,1 0 1 0 0,-1 0-1 0 0,1 0 0 0 0,0 1 1 0 0,0-1-1 0 0,-1 0 1 0 0,1 0-1 0 0,0 0 0 0 0,0 0 1 0 0,0 0-1 0 0,0 0 0 0 0,0 1 1 0 0,1-1-3 0 0,-1 0 0 0 0,1 0 0 0 0,-1 0 0 0 0,1 0 0 0 0,0 0 0 0 0,0 0 0 0 0,0 0 0 0 0,-1 0 0 0 0,1-1 0 0 0,0 1 1 0 0,0 0-1 0 0,0 0 0 0 0,0-1 0 0 0,0 1 0 0 0,0-1 0 0 0,1 1 0 0 0,-1-1 0 0 0,0 1 0 0 0,0-1 0 0 0,0 0 0 0 0,2 1 0 0 0,3-1-465 0 0,-3-2 89 0 0,-2-2 76 0 0,-2-2 62 0 0,-3-4-51 0 0,-2-2-46 0 0,4 9 226 0 0,-1-1 1 0 0,1 1-1 0 0,-1-1 1 0 0,1 0-1 0 0,1 0 1 0 0,-1 0-1 0 0,0 0 1 0 0,0-3 108 0 0,-3-9-306 0 0,-2 3 50 0 0,-4-11-145 0 0,8 5 100 0 0,2-2-9 0 0,-2 0-49 0 0,-2-22-414 0 0,5 38 680 0 0,1 0 0 0 0,-1 1 0 0 0,1-1 0 0 0,0 0 0 0 0,0 0 93 0 0,1-2-41 0 0,4-14-4 0 0,2-12 62 0 0,-7 28-17 0 0,1 0 0 0 0,0 1 0 0 0,0-1 0 0 0,2-4 0 0 0,-2 5 0 0 0,0 0 0 0 0,0-1 0 0 0,0 1 0 0 0,-1-1 0 0 0,1-2 0 0 0,3-5 38 0 0,12-5 119 0 0,-14 15-112 0 0,0-1-1 0 0,1 1 0 0 0,0 0 0 0 0,-1 0 1 0 0,1 0-1 0 0,0 1 0 0 0,2-1-44 0 0,-5 1 235 0 0,-1 1 17 0 0,1 0-69 0 0,0 1-64 0 0,1-1-42 0 0,1 1-36 0 0,-1 0-11 0 0,-1-1 32 0 0,2 2 21 0 0,0 0 1 0 0,-1 0-1 0 0,1 0 0 0 0,-1 0 1 0 0,1 0-1 0 0,-1 0 1 0 0,0 1-1 0 0,0-1 1 0 0,0 1-1 0 0,0 0 1 0 0,0 0-1 0 0,0 1-83 0 0,10 13 439 0 0,-7-8-176 0 0,0 9 237 0 0,-3-10-265 0 0,1-1-57 0 0,-2 1 143 0 0,-5 1-61 0 0,-2 0-50 0 0,0-1-36 0 0,1-1-6 0 0,0-1 74 0 0,0 1-52 0 0,-1 0-43 0 0,0 0-37 0 0,-6 5 27 0 0,9-10-106 0 0,0 1 0 0 0,0-1 1 0 0,0 0-1 0 0,-1 0 0 0 0,1-1 0 0 0,0 1 1 0 0,-1-1-1 0 0,-3 2-31 0 0,-2-1 1 0 0,-13 4 29 0 0,14-5-64 0 0,0 0-47 0 0,1-1-32 0 0,1 0-50 0 0,0-2-60 0 0,0 0-67 0 0,3-2-143 0 0,4 1 97 0 0,0 1 113 0 0,-1 1-39 0 0,0-1-47 0 0,-1 0-58 0 0,-7-2-471 0 0</inkml:trace>
  <inkml:trace contextRef="#ctx0" brushRef="#br0" timeOffset="31">4268 13355 11728 0 0,'0'0'342'0'0,"-1"0"-118"0"0,1 1-102 0 0,-4 1-26 0 0,2 1-54 0 0,1 7-42 0 0,1-6 62 0 0,-4 4 202 0 0,1 1 137 0 0,1-4-149 0 0,2 2 40 0 0,-2 12 417 0 0,2 6 219 0 0,6-7-408 0 0,2-1-56 0 0,-7-15-378 0 0,-1 1-1 0 0,1-1 1 0 0,-1 1-1 0 0,0-1 1 0 0,1 1-1 0 0,-1-1 0 0 0,-1 0 1 0 0,1 1-1 0 0,0 1-85 0 0,-1 4 222 0 0,2-1-40 0 0,2 7 96 0 0,0 8 72 0 0,-4-11-174 0 0,0 1 6 0 0,0 0-66 0 0,3 26 56 0 0,-2-35-166 0 0,0-1 0 0 0,0 0-1 0 0,-1 0 1 0 0,1 0 0 0 0,0 0 0 0 0,-1 0 0 0 0,1 0 0 0 0,-1 0 0 0 0,0 1-6 0 0,0-2 6 0 0,1 1 0 0 0,-1-1 0 0 0,1 1 0 0 0,-1 0 0 0 0,1-1 0 0 0,0 1 0 0 0,0 0 0 0 0,-1-1 0 0 0,1 1 0 0 0,0 0 1 0 0,1-1-1 0 0,-1 1 0 0 0,0 0 0 0 0,0-1 0 0 0,1 2-6 0 0,-1-2 0 0 0,1-1 1 0 0,-1 0 0 0 0,0 1-1 0 0,0-1 1 0 0,0 0-1 0 0,0 1 1 0 0,0-1 0 0 0,1 1-1 0 0,-1-1 1 0 0,0 1-1 0 0,0-1 1 0 0,0 0 0 0 0,0 1-1 0 0,0-1 1 0 0,0 1-1 0 0,0-1 1 0 0,-1 0 0 0 0,1 1-1 0 0,0-1 1 0 0,0 1 0 0 0,0-1-1 0 0,0 0 1 0 0,0 1-1 0 0,-1-1 0 0 0,-1 6-6 0 0,1 7-34 0 0,1-13-100 0 0,0 1 52 0 0,0-1 41 0 0,0 0 43 0 0,0 1 69 0 0,0 2 181 0 0,-1-2-214 0 0,1 0-52 0 0,0 0-75 0 0,0 0-94 0 0,-1 0-115 0 0,1-1 103 0 0,0 0-36 0 0,0 0-39 0 0,-1 0-41 0 0,1 1-43 0 0,0-1-47 0 0,-1 0-48 0 0,1 0-51 0 0,-1 0-53 0 0,1-1-56 0 0,-5-1-1129 0 0</inkml:trace>
  <inkml:trace contextRef="#ctx0" brushRef="#br0" timeOffset="32">4296 13507 10824 0 0,'0'0'241'0'0,"0"0"38"0"0,2 0 14 0 0,4 0-104 0 0,-2-1-91 0 0,13 0-3 0 0,0 3 19 0 0,-13-1 60 0 0,0 0 39 0 0,2 1 308 0 0,-1 1 75 0 0,2 9 889 0 0,-5-8-1068 0 0,-1 1-43 0 0,0-1-51 0 0,1-1-57 0 0,1 0-47 0 0,-1-1-35 0 0,4 7 360 0 0,-6-4-272 0 0,-1 3 64 0 0,0 1 452 0 0,3-5-564 0 0,2 1-46 0 0,-1 4 209 0 0,-1 5 246 0 0,0-3-187 0 0,0-4-184 0 0,0-1-79 0 0,2-1-39 0 0,1-1-35 0 0,2 5 95 0 0,-6-9-197 0 0,-1 1-1 0 0,0-1 1 0 0,0 0 0 0 0,0 0 0 0 0,0 1-1 0 0,0-1 1 0 0,0 0 0 0 0,0 1 0 0 0,0-1-1 0 0,0 0 1 0 0,0 1 0 0 0,0-1 0 0 0,0 0 0 0 0,0 1-1 0 0,0-1 1 0 0,0 0 0 0 0,0 0 0 0 0,0 1-1 0 0,-1-1 1 0 0,1 0 0 0 0,0 1 0 0 0,0-1-1 0 0,0 0 1 0 0,0 0 0 0 0,-1 1 0 0 0,1-1 0 0 0,0 0-1 0 0,0 0 1 0 0,-1 0 0 0 0,1 1 0 0 0,0-1-1 0 0,-1 0-6 0 0,2 1 108 0 0,1 0-49 0 0,6 4-4 0 0,-8-4-48 0 0,1-1-5 0 0,-1 0 0 0 0,0 0 0 0 0,0 0-1 0 0,0 0 1 0 0,0 0 0 0 0,1 0 0 0 0,-1 0-1 0 0,0 0 1 0 0,0 0 0 0 0,0 0 0 0 0,0 1-1 0 0,1-1 1 0 0,-1 0 0 0 0,0 0 0 0 0,0 0-1 0 0,0 0 1 0 0,0 0 0 0 0,0 1 0 0 0,0-1-1 0 0,0 0 1 0 0,1 0 0 0 0,-1 0 0 0 0,0 0-1 0 0,0 1 1 0 0,0-1 0 0 0,0 0-1 0 0,0 0 1 0 0,0 0 0 0 0,0 1 0 0 0,0-1-1 0 0,0 0 1 0 0,0 0 0 0 0,0 1-2 0 0,-5 3 54 0 0,-1 2 23 0 0,0-5-73 0 0,4-1-73 0 0,1-1-28 0 0,1 1-56 0 0,4-1 37 0 0,-2 0-45 0 0,-3 0-60 0 0,-2 0-76 0 0,0 0-134 0 0,1 0 168 0 0,1 0-36 0 0,-1-1-38 0 0,2 1-41 0 0,0-1-43 0 0,0 0-46 0 0,8-6-1141 0 0</inkml:trace>
  <inkml:trace contextRef="#ctx0" brushRef="#br0" timeOffset="33">4630 13409 9472 0 0,'0'0'216'0'0,"0"0"32"0"0,0 0-32 0 0,0 0-93 0 0,0 1-68 0 0,2 2-21 0 0,-1-1 14 0 0,2 0-10 0 0,-2-2-38 0 0,-1 1 0 0 0,1-1 0 0 0,-1 0 0 0 0,0 0 1 0 0,1 1-1 0 0,-1-1 0 0 0,1 0 0 0 0,-1 1 0 0 0,1-1 1 0 0,-1 0-1 0 0,0 1 0 0 0,1-1 0 0 0,-1 1 0 0 0,0-1 1 0 0,0 0-1 0 0,1 1 0 0 0,-1 0 0 0 0,2 4 33 0 0,-2 4 41 0 0,1-1 570 0 0,0-2-196 0 0,-1 0 37 0 0,0-6-426 0 0,0 1-1 0 0,0-1 1 0 0,0 1 0 0 0,0-1 0 0 0,0 1 0 0 0,0-1 0 0 0,0 1-1 0 0,0-1 1 0 0,0 1 0 0 0,-1-1 0 0 0,1 0 0 0 0,0 1-1 0 0,0-1 1 0 0,0 1 0 0 0,-1-1 0 0 0,1 0 0 0 0,0 1 0 0 0,-1-1-59 0 0,-7 10 959 0 0,6-7-552 0 0,1-1-165 0 0,0 1 35 0 0,0 0 58 0 0,-3 3 208 0 0,-3 0-55 0 0,-9 4 370 0 0,-4 2 146 0 0,5 0-757 0 0,-7 7 152 0 0,21-18-378 0 0,0 1 0 0 0,0-1-1 0 0,0 1 1 0 0,0-1 0 0 0,0 1 0 0 0,0-1 0 0 0,1 1-1 0 0,-1-1 1 0 0,0 2-21 0 0,-4 9 102 0 0,-3 0-36 0 0,-5 9-30 0 0,6-10 11 0 0,7-10-47 0 0,-1-1 0 0 0,1 0 1 0 0,0 1-1 0 0,-1-1 1 0 0,1 1-1 0 0,0-1 1 0 0,-1 0-1 0 0,1 1 0 0 0,0-1 1 0 0,0 1-1 0 0,0-1 1 0 0,-1 1-1 0 0,1-1 0 0 0,0 1 1 0 0,0-1-1 0 0,0 1 1 0 0,0-1-1 0 0,0 1 0 0 0,1 2 0 0 0,-1-1 0 0 0,1 0 0 0 0,0 0 0 0 0,0 0 0 0 0,0-1 0 0 0,0 1 0 0 0,0 0-1 0 0,0 0 1 0 0,1 0 0 0 0,-1 0 0 0 0,0 0 0 0 0,1-1 0 0 0,0 1 0 0 0,-1-1 0 0 0,1 1 0 0 0,0-1 0 0 0,0 1 0 0 0,-1-1 0 0 0,1 0 0 0 0,0 0 0 0 0,1 0 0 0 0,-1 0 0 0 0,0 0 0 0 0,0 0 0 0 0,0-1 0 0 0,1 1 0 0 0,1 1 0 0 0,6 0 0 0 0,13-6 0 0 0,-18 3-20 0 0,-1-1 0 0 0,0 1-1 0 0,1-1 1 0 0,-1 0-1 0 0,0 0 1 0 0,0 0 0 0 0,2-2 20 0 0,3-4-104 0 0,-1-3-75 0 0,1-1-29 0 0,0 0-32 0 0,-7 1-19 0 0,0 2 40 0 0,13-11-175 0 0,-9 13 205 0 0,-1 1-73 0 0,9-13-425 0 0,-6 11 389 0 0,2 0 44 0 0,-4 4 83 0 0,6-3-101 0 0,1 0 54 0 0,1 4 76 0 0,0 5 101 0 0,-11-1 37 0 0,-1 0 1 0 0,0 0-1 0 0,1 1 1 0 0,-1-1-1 0 0,0 1 1 0 0,0 0-1 0 0,0-1 1 0 0,0 1-1 0 0,0 0 1 0 0,0 1 3 0 0,11 13 24 0 0,-9-11 1 0 0,0 3 61 0 0,0 7 150 0 0,-4-13-184 0 0,0 1 1 0 0,1-1-1 0 0,-1 0 1 0 0,1 1-1 0 0,0-1 1 0 0,0 1 0 0 0,0 0-53 0 0,5 9 205 0 0,-2-1 44 0 0,1 1 81 0 0,-4-11-271 0 0,0 1 0 0 0,0 0 0 0 0,0 0 0 0 0,0-1 0 0 0,0 1 0 0 0,0-1 0 0 0,0 1 0 0 0,1-1 0 0 0,-1 1 0 0 0,1-1 0 0 0,-1 0 0 0 0,1 0 0 0 0,-1 0 0 0 0,2 1-59 0 0,-3-2 157 0 0,0 1-34 0 0,1 0 37 0 0,-2 1-77 0 0,1 2-13 0 0,-1-3 6 0 0,2-1-124 0 0,-1 1 38 0 0,2 1 88 0 0,1 1 152 0 0,2 1 278 0 0,-2-2-50 0 0,-2-2-191 0 0,-1-1-133 0 0,0 0-34 0 0,-1-1-42 0 0,-1 0-49 0 0,2 1-2 0 0,0 1-1 0 0,0 0 0 0 0,0-1 0 0 0,-1 1 0 0 0,1-1 1 0 0,0 1-1 0 0,0 0 0 0 0,0-1 0 0 0,0 1 0 0 0,0-1 1 0 0,0 1-1 0 0,0 0 0 0 0,0-1 0 0 0,0 1 0 0 0,0-1 1 0 0,0 1-1 0 0,0-1 0 0 0,0 1 0 0 0,0 0 0 0 0,0-1 1 0 0,0 1-1 0 0,0-1 0 0 0,0 1 0 0 0,1 0 0 0 0,-1-1 1 0 0,0 1-1 0 0,0 0-6 0 0,1-1 6 0 0,-1 1 1 0 0,0-1-1 0 0,0 1 1 0 0,0-1-1 0 0,1 1 1 0 0,-1 0-1 0 0,0-1 1 0 0,0 1 0 0 0,0-1-1 0 0,0 1 1 0 0,0-1-1 0 0,0 1 1 0 0,0-1-1 0 0,0 1 1 0 0,0-1-1 0 0,0 1 1 0 0,0-1-1 0 0,0 1 1 0 0,0-1-1 0 0,0 1 1 0 0,-1-1-1 0 0,1 1 1 0 0,0-1-7 0 0,-3-3 11 0 0,3 4-10 0 0,0-1-1 0 0,-1 0 0 0 0,1 1 0 0 0,-1-1 0 0 0,1 0 1 0 0,0 1-1 0 0,0-1 0 0 0,-1 0 0 0 0,1 1 0 0 0,0-1 1 0 0,0 0-1 0 0,0 1 0 0 0,0-1 0 0 0,0 0 1 0 0,0 0-1 0 0,0 1 0 0 0,0-1 0 0 0,0 0 0 0 0,0 1 1 0 0,0-1-1 0 0,0 0 0 0 0,0 1 0 0 0,1-1 0 0 0,-1 0 1 0 0,0 1-1 0 0,1-1 0 0 0,-1 0 0 0 0,0 1 1 0 0,1-1-1 0 0,-1 0 0 0 0,1 1 0 0 0,-1-1 0 0 0,1 1 0 0 0,5-18 0 0 0,-5 15 0 0 0,-1 1 0 0 0,1 0 0 0 0,0 0 0 0 0,-1 0 0 0 0,1-1 0 0 0,0 1 0 0 0,0 0 0 0 0,0 0 0 0 0,1 1 0 0 0,0-2 0 0 0,22-18 4 0 0,-14 13-18 0 0,0 0-36 0 0,8-3 3 0 0,-12 9 16 0 0,0 0 1 0 0,0 0-1 0 0,1 1 0 0 0,-1 0 0 0 0,1 0 0 0 0,5 0 31 0 0,-8 0-9 0 0,-2 1 6 0 0,-1 0 0 0 0,0 0 0 0 0,0 0 0 0 0,0 0 0 0 0,0 0 0 0 0,1 0 0 0 0,-1 0 0 0 0,0 0 0 0 0,0 0 0 0 0,0 1 0 0 0,0-1 0 0 0,0 0 0 0 0,0 1 0 0 0,1-1 0 0 0,-1 1 0 0 0,0-1 0 0 0,0 1 0 0 0,0 0 0 0 0,-1-1-1 0 0,1 1 1 0 0,0 0 0 0 0,0 0 3 0 0,9 6 0 0 0,-6-5 0 0 0,-1 1 0 0 0,1-1 0 0 0,-1 1 0 0 0,0 0 0 0 0,0 0 0 0 0,0 0 0 0 0,0 0 0 0 0,0 1 0 0 0,11 13-46 0 0,-2-2-2 0 0,-5-1 54 0 0,-5-7-93 0 0,1 0 66 0 0,0 0 56 0 0,3 5 69 0 0,-1-1-39 0 0,-2-4-87 0 0,-1 0-61 0 0,1-1-76 0 0,-2 0-43 0 0,1-1-74 0 0,-1 1-83 0 0,1 0-92 0 0,-2-4 17 0 0,0-1-70 0 0,1 1-63 0 0,-1 0-54 0 0,1 0-185 0 0,-1 1-54 0 0,1 0-224 0 0,0 1-599 0 0</inkml:trace>
  <inkml:trace contextRef="#ctx0" brushRef="#br0" timeOffset="34">10747 13338 8496 0 0,'0'0'190'0'0,"0"0"28"0"0,0 0 10 0 0,1 0-77 0 0,-1 0-77 0 0,2 0-51 0 0,2 0-33 0 0,-2 0 63 0 0,-1 1 34 0 0,0-1 60 0 0,4 1 293 0 0,0 0-41 0 0,1 0-37 0 0,0-1-34 0 0,3 0 109 0 0,1-1-55 0 0,10-1 267 0 0,15-1 418 0 0,-9 2-505 0 0,-7 0-225 0 0,-4-1-104 0 0,0 1-62 0 0,-6 0-107 0 0,-6 0-228 0 0,1 1 85 0 0,-1 0 74 0 0,1-1 61 0 0,-1 1 44 0 0,0 0 35 0 0,9 0 398 0 0,-7 0-334 0 0,0 0-63 0 0,0 0-102 0 0,-3 0-67 0 0,1 0-40 0 0,-1 0-45 0 0,1 0-49 0 0,-1 0-54 0 0,1 0-58 0 0,-1 0-63 0 0,1 0-68 0 0,-2 0 98 0 0,1 0-33 0 0,0 0-35 0 0,-1 0-35 0 0,1 0-38 0 0,-1 0-38 0 0,1 0-40 0 0,-1 0-42 0 0,0 0-1252 0 0,-1 0-1032 0 0</inkml:trace>
  <inkml:trace contextRef="#ctx0" brushRef="#br0" timeOffset="35">10750 13426 9416 0 0,'-1'0'-42'0'0,"0"0"44"0"0,-1 0 64 0 0,0 1 60 0 0,0-1 119 0 0,-5 1 390 0 0,6-1-545 0 0,1 0 102 0 0,0 0 158 0 0,0 1-162 0 0,1 0-37 0 0,2 0 62 0 0,0 1-96 0 0,7 0 59 0 0,-8-1-48 0 0,21 2 445 0 0,-1 1 27 0 0,1-2 54 0 0,4-2-124 0 0,-3 0-135 0 0,0 0-58 0 0,4-1 14 0 0,14-1 129 0 0,-38 1-664 0 0,1 1 84 0 0,-1 0 71 0 0,0-1 60 0 0,3 1 144 0 0,10-2 430 0 0,-10 2-473 0 0,-4 0-108 0 0,0-1-40 0 0,0 1-50 0 0,1 0-56 0 0,-1 0-87 0 0,1 0-89 0 0,0 0-98 0 0,0-1-108 0 0,-1 1-117 0 0,-1 0 262 0 0,0 0-32 0 0,0 0-35 0 0,0 0-35 0 0,0 0-38 0 0,0 0-38 0 0,3 0-1425 0 0,3 0-1118 0 0</inkml:trace>
  <inkml:trace contextRef="#ctx0" brushRef="#br0" timeOffset="36">9988 13301 6648 0 0,'0'0'149'0'0,"0"0"15"0"0,0-1-56 0 0,0-9 135 0 0,0 4-270 0 0,1 0 42 0 0,2-5 114 0 0,1 2 70 0 0,6-5 375 0 0,-7 11-446 0 0,-1 0 98 0 0,-1 1 91 0 0,0-1 83 0 0,1 0 153 0 0,0-1 86 0 0,-1 2-360 0 0,1 0-93 0 0,1-2 93 0 0,-2 3-155 0 0,0-1 37 0 0,-1 1 9 0 0,1-1 41 0 0,-1 1 48 0 0,0-1 55 0 0,0 2-387 0 0,0-1 69 0 0,1 1 59 0 0,-1-1 54 0 0,0 1 83 0 0,1 0 54 0 0,0 1 104 0 0,0-1 243 0 0,2 2 402 0 0,-2-2-708 0 0,-1 1-44 0 0,1 0-81 0 0,-1-1-46 0 0,1 1-53 0 0,-1-1-59 0 0,0 2 30 0 0,1-1 0 0 0,-1 0 0 0 0,0 0 0 0 0,0 0 0 0 0,1 1-1 0 0,-1-1 1 0 0,0 0 0 0 0,0 0 0 0 0,0 1 0 0 0,0-1 0 0 0,-1 1-34 0 0,-3 13 282 0 0,0 2-53 0 0,2-7-71 0 0,-1 0 1 0 0,0 0-1 0 0,-3 6-158 0 0,-6 19 318 0 0,5-7-136 0 0,-10 45 257 0 0,14-48-337 0 0,2 1-41 0 0,-2-6-61 0 0,8 10 0 0 0,-2-17 0 0 0,-2-8-21 0 0,-1-3 52 0 0,1 0-113 0 0,0-1-40 0 0,0-1-41 0 0,1 0-251 0 0,3-2-495 0 0,-3 0 664 0 0,-1 1 65 0 0,5-7-562 0 0</inkml:trace>
  <inkml:trace contextRef="#ctx0" brushRef="#br0" timeOffset="37">10242 13207 9072 0 0,'0'0'200'0'0,"0"0"33"0"0,0 0 15 0 0,0 2 33 0 0,0 2-74 0 0,0 0-33 0 0,0-1 20 0 0,0 0 62 0 0,0-2 191 0 0,0 1 17 0 0,-2 4 80 0 0,-1 1-56 0 0,0-1-54 0 0,-2 1-48 0 0,0-1-45 0 0,-1 0-41 0 0,-6 5 194 0 0,0-2-181 0 0,1-2-56 0 0,-23 11 350 0 0,16-11-545 0 0,-1-1 32 0 0,-7 2 108 0 0,3 3 101 0 0,17-7-55 0 0,2-1-115 0 0,0-1-35 0 0,-9 5 136 0 0,8-6-93 0 0,4 0 51 0 0,-10 13 259 0 0,8 0-52 0 0,7 4-77 0 0,6 5-102 0 0,-9-21-198 0 0,0 0 0 0 0,0-1 0 0 0,0 1 0 0 0,0-1 0 0 0,0 0 0 0 0,1 1 0 0 0,-1-1 0 0 0,2 1-22 0 0,3 3 98 0 0,-5-4 39 0 0,-1 2 16 0 0,2 0-41 0 0,2 1-7 0 0,0 1-51 0 0,3 3-1 0 0,4 4-29 0 0,5 2 128 0 0,-13-11-101 0 0,6 3 62 0 0,13 4-84 0 0,-18-8-30 0 0,2-1 7 0 0,-1 1 0 0 0,1-1 0 0 0,0 0 1 0 0,0 0-1 0 0,0 0 0 0 0,0-1 0 0 0,0 0 0 0 0,0 0 0 0 0,1-1-6 0 0,6 0-40 0 0,-1 0-55 0 0,-9 1-105 0 0,-1-1 63 0 0,0 1 54 0 0,0-1 45 0 0,3 0 60 0 0,5-3 173 0 0,-7 3-197 0 0,-1-1-73 0 0,0 2-15 0 0,0-1-41 0 0,0 0-45 0 0,-1 0-51 0 0,1 0-114 0 0,0 0-86 0 0,0 0-96 0 0,0 0-105 0 0,0 0-114 0 0,0 1-121 0 0,-1-1 383 0 0,0 1-34 0 0,0-1-35 0 0,0 1-36 0 0,2-1-1703 0 0,0 0-1293 0 0</inkml:trace>
  <inkml:trace contextRef="#ctx0" brushRef="#br0" timeOffset="38">10382 13514 6048 0 0,'0'0'133'0'0,"0"0"23"0"0,0 0 11 0 0,0 0-52 0 0,0 0 6 0 0,0 0 202 0 0,0 0-96 0 0,0-1-80 0 0,0 1-68 0 0,0 0-52 0 0,0 0-36 0 0,1-2-115 0 0,-1 2 111 0 0,0-1 81 0 0,0 1 8 0 0,1-1 36 0 0,-1 1 43 0 0,0 0 47 0 0,0-1 51 0 0,0 1 58 0 0,1 0 63 0 0,-1 0 67 0 0,0 0 73 0 0,0 0 79 0 0,2-1 32 0 0,-1 1-54 0 0,0 0-50 0 0,0 0-50 0 0,0 1-46 0 0,-1 0-43 0 0,1 0-43 0 0,-1 0-38 0 0,1 0-37 0 0,-1 0-34 0 0,0 2 137 0 0,0 0-108 0 0,0 1-88 0 0,0-1-82 0 0,0 0-37 0 0,-3 13 36 0 0,2-12 7 0 0,0 0 90 0 0,1-2 1 0 0,-1 0 63 0 0,-1 10 34 0 0,-1 6 199 0 0,-1 5 111 0 0,1-9-274 0 0,3-4-166 0 0,2 8 6 0 0,-1-2-11 0 0,-1-15-126 0 0,1 1 0 0 0,-1-1 0 0 0,0 0 0 0 0,1 0-1 0 0,-1 1 1 0 0,0-1 0 0 0,1 0 0 0 0,-1 0 0 0 0,1 0-1 0 0,0 0 1 0 0,-1 0 0 0 0,1 0 0 0 0,1 1-22 0 0,5 5 94 0 0,1-3-52 0 0,2-3-96 0 0,-4-2-29 0 0,6-3-28 0 0,-6 0-33 0 0,-2 2-3 0 0,-1 0-66 0 0,1-1-83 0 0,-1 1-99 0 0,-1 0 71 0 0,1 0-54 0 0,-1 1-60 0 0,1-1-64 0 0,-2 1 101 0 0,-1 1-55 0 0,1-1-51 0 0,0 1-42 0 0,0-1-159 0 0,-1 0-42 0 0,1 1-192 0 0,0-1-518 0 0,-1 1 1451 0 0</inkml:trace>
  <inkml:trace contextRef="#ctx0" brushRef="#br0" timeOffset="39">10369 13405 9328 0 0,'0'0'208'0'0,"0"0"33"0"0,0 0 15 0 0,0 0-108 0 0,-1 0-77 0 0,-1 0-5 0 0,1 0 44 0 0,1 0 4 0 0,0 0-8 0 0,1 0-75 0 0,0 0 0 0 0,-1 0 0 0 0,1 0 1 0 0,-1-1-1 0 0,1 1 0 0 0,0 0 0 0 0,-1-1 1 0 0,1 1-1 0 0,0 0 0 0 0,-1-1 0 0 0,1 1 1 0 0,-1-1-1 0 0,1 1 0 0 0,-1-1 0 0 0,1 1 1 0 0,-1-1-32 0 0,9-5 334 0 0,-1 3-254 0 0,-1 0-33 0 0,8-3-14 0 0,-12 4 43 0 0,-2 2 103 0 0,-1 0 28 0 0,0 0 1 0 0,0 0 20 0 0,-1 1 0 0 0,0 0-54 0 0,-1 1 5 0 0,1 1-66 0 0,-3 1 47 0 0,2-1 6 0 0,-4 1 166 0 0,0 1-104 0 0,-1 0-42 0 0,5-4-150 0 0,1 0 0 0 0,-1 0 0 0 0,0 0 0 0 0,0 0 0 0 0,0 0-1 0 0,0 0 1 0 0,0-1 0 0 0,0 1 0 0 0,0 0-36 0 0,-8 1 101 0 0,9-1-92 0 0,0-1-1 0 0,0 1 1 0 0,0-1 0 0 0,0 1 0 0 0,0-1 0 0 0,0 0 0 0 0,0 0 0 0 0,0 1 0 0 0,0-1-1 0 0,-1 0 1 0 0,1 0 0 0 0,0 0 0 0 0,0 0 0 0 0,0-1 0 0 0,0 1 0 0 0,-1 0-1 0 0,1 0 1 0 0,0-1 0 0 0,0 1-9 0 0,0 0 59 0 0,1-1 34 0 0,0 0-39 0 0,1-9-4 0 0,9-10 37 0 0,5 3-49 0 0,3 4-51 0 0,3 5-55 0 0,-12 3 43 0 0,-7 5-18 0 0,3 2 22 0 0,-3 0-22 0 0,2 2 33 0 0,0 1 20 0 0,-2-1 36 0 0,-2 1 57 0 0,0-3-54 0 0,-1-1 0 0 0,1 1 0 0 0,0-1 0 0 0,-1 1 0 0 0,1-1 1 0 0,-1 0-1 0 0,0 1 0 0 0,1-1 0 0 0,-1 0 0 0 0,0 1 0 0 0,0-1 0 0 0,0 0 0 0 0,0 0 0 0 0,0 1 0 0 0,0-1-49 0 0,-5 3 135 0 0,4-3-114 0 0,-1 0-38 0 0,-2 0 47 0 0,4-1-90 0 0,1 0-102 0 0,0 0 35 0 0,0 0-39 0 0,0-1 101 0 0,-1 1 50 0 0,1 0 106 0 0,-1-1-88 0 0,1 1-93 0 0,-1 0-4 0 0,1 0-42 0 0,0 0-25 0 0,0 0-43 0 0,0-1-46 0 0,-1 1-51 0 0,1 0-56 0 0,0 0-59 0 0,0 0-63 0 0,0 0-70 0 0,-2-2-665 0 0</inkml:trace>
  <inkml:trace contextRef="#ctx0" brushRef="#br0" timeOffset="40">11429 13256 6984 0 0,'0'0'201'0'0,"0"0"71"0"0,0 0-74 0 0,0 0-66 0 0,0 0-59 0 0,-1 0-59 0 0,1 0-107 0 0,-1 1-63 0 0,0-1-268 0 0,0 0 330 0 0,1 0 39 0 0,0 0 52 0 0,-1 1 68 0 0,1-1 81 0 0,-1 0 94 0 0,1 0 66 0 0,0 0 96 0 0,0 0 106 0 0,0 0 115 0 0,0 0 124 0 0,0 0-323 0 0,0 0 35 0 0,0 0 36 0 0,0 0 37 0 0,0 0 39 0 0,0 0 39 0 0,5-2-144 0 0,0 0-53 0 0,0-1-49 0 0,-1 0-45 0 0,0-1-41 0 0,0 1-38 0 0,3-5 141 0 0,-3 1-153 0 0,1 0-53 0 0,0-3-13 0 0,2-4 38 0 0,0 0 23 0 0,-2 5-17 0 0,0-3 2 0 0,-1-10-59 0 0,0 5-61 0 0,1-18 27 0 0,0 3 44 0 0,1-2-17 0 0,-1-1 39 0 0,3-22 151 0 0,-7 51-299 0 0,1-4 40 0 0,0 1 1 0 0,-1-1-1 0 0,0 0 1 0 0,0 1-1 0 0,-2-5-73 0 0,1 3 36 0 0,0 0-1 0 0,0 1 1 0 0,1-1-1 0 0,1-2-35 0 0,7-21 129 0 0,-6 26-127 0 0,-1 6-38 0 0,5-2 3 0 0,-6 4 62 0 0,0 4-88 0 0,5 6 32 0 0,-4-6 4 0 0,1 2 21 0 0,-1 1 0 0 0,0-1 0 0 0,0 1-1 0 0,-1-1 1 0 0,1 5 2 0 0,3 18 0 0 0,5 16-90 0 0,-1-5 32 0 0,-7-29 59 0 0,1-1 0 0 0,-1 0 0 0 0,1-1 0 0 0,5 10-1 0 0,10 20-50 0 0,17 29 36 0 0,-5-19 14 0 0,-27-45 5 0 0,-3-4-5 0 0,0 1 0 0 0,0-1 0 0 0,1 1 0 0 0,-1-1 0 0 0,0 0-1 0 0,0 1 1 0 0,1-1 0 0 0,-1 1 0 0 0,0-1 0 0 0,1 0 0 0 0,-1 1 0 0 0,0-1 0 0 0,1 0-1 0 0,-1 1 1 0 0,0-1 0 0 0,1 0 0 0 0,-1 1 0 0 0,1-1 0 0 0,-1 0 0 0 0,1 0 0 0 0,0 0 0 0 0,7 4 65 0 0,-1-2 21 0 0,-1-1-16 0 0,-2-3-41 0 0,2-6-42 0 0,-6 6 21 0 0,2-1 18 0 0,0 0 0 0 0,-1-1 0 0 0,1 1 0 0 0,-1-1 0 0 0,0 0 0 0 0,0 1 0 0 0,0-1 0 0 0,-1 0 0 0 0,1 0 0 0 0,-1 1 0 0 0,0-1 0 0 0,0 0 0 0 0,0 0 0 0 0,-1 0 0 0 0,1 1 0 0 0,-1-1 0 0 0,0 0-26 0 0,-1-14 70 0 0,0-2 70 0 0,0-1-37 0 0,-3-20 15 0 0,0-6-84 0 0,1 3-45 0 0,1-20 11 0 0,1-19 0 0 0,1 61-13 0 0,1 3-38 0 0,-2 14 37 0 0,1 3 33 0 0,1 1-75 0 0,0 1-63 0 0,0-1-51 0 0,0 1-179 0 0,1 0-261 0 0,0 0 188 0 0,0 1 182 0 0,0-1 82 0 0,-1 1 48 0 0,1-1 62 0 0,-1 1 48 0 0,1-1 52 0 0,-1 0 59 0 0,1 2-173 0 0,0 0-102 0 0,0-1-105 0 0,0 1-107 0 0,0 0 37 0 0,-1-1-58 0 0,1 0-60 0 0,0 0-60 0 0,0 1-61 0 0,-1-1-64 0 0,1 0-63 0 0,0 1-65 0 0,2 1-1280 0 0,1 2-1154 0 0,-4-5 3201 0 0</inkml:trace>
  <inkml:trace contextRef="#ctx0" brushRef="#br0" timeOffset="41">11897 12925 9760 0 0,'0'0'284'0'0,"0"0"1"0"0,0 0-212 0 0,-1 1-38 0 0,-6 6-19 0 0,5-5 92 0 0,-1 4 8 0 0,1 2 84 0 0,0 3 219 0 0,2 1 96 0 0,-1 7 372 0 0,0-12-554 0 0,1 0-33 0 0,2 8 212 0 0,2 2-21 0 0,1-3-189 0 0,-1-2-34 0 0,4 11 196 0 0,-4-12-225 0 0,1-1-50 0 0,-2-2-78 0 0,0 0-34 0 0,1-1 1 0 0,2 3 89 0 0,1 2 32 0 0,-5-4-121 0 0,-2-3-53 0 0,3-1 41 0 0,-3-4-69 0 0,1 0 1 0 0,-1 1 0 0 0,0-1 0 0 0,1 0 0 0 0,-1 1-1 0 0,1-1 1 0 0,-1 0 0 0 0,0 0 0 0 0,1 1 0 0 0,-1-1-1 0 0,0 1 1 0 0,1-1 0 0 0,-1 0 0 0 0,0 1-1 0 0,0-1 1 0 0,1 1 0 0 0,-1-1 0 0 0,0 1 0 0 0,0-1-1 0 0,0 0 1 0 0,1 1 2 0 0,1-1-301 0 0,2-1 15 0 0,-2 0 121 0 0,-1 0-37 0 0,1 0-44 0 0,0-1-50 0 0,-1 1 6 0 0,0 1-43 0 0,0-1-47 0 0,0 0-51 0 0,0 0-55 0 0,0 1-58 0 0,-1 0-62 0 0,1-1-66 0 0,0-1-1225 0 0,1-2-1070 0 0</inkml:trace>
  <inkml:trace contextRef="#ctx0" brushRef="#br0" timeOffset="42">12007 12833 9760 0 0,'0'0'222'0'0,"0"0"-19"0"0,0 0-92 0 0,-1-1-62 0 0,0-1-9 0 0,0 1 52 0 0,1 0 28 0 0,0 1 71 0 0,0-1-131 0 0,1 1 0 0 0,3-1-17 0 0,-1 0-57 0 0,0 0-59 0 0,0 1-60 0 0,-1 0-62 0 0,-1 0-62 0 0,1 0-63 0 0,-1 0-67 0 0,1 0 31 0 0,-1 1-44 0 0,0-1-43 0 0,1 0-45 0 0,2 0-836 0 0,1 0-749 0 0</inkml:trace>
  <inkml:trace contextRef="#ctx0" brushRef="#br0" timeOffset="43">12136 12939 8896 0 0,'0'0'200'0'0,"0"0"33"0"0,0 0 14 0 0,0 1-45 0 0,0-1-94 0 0,0 1-64 0 0,0 1-32 0 0,0-1 38 0 0,0 0 29 0 0,0-1 47 0 0,1 1 57 0 0,-1-1 69 0 0,1 0-261 0 0,1 0 91 0 0,-1 1 78 0 0,1-1 65 0 0,-1 0 46 0 0,1 0 36 0 0,4 1 803 0 0,-4-1-661 0 0,1-1-60 0 0,-1 1-104 0 0,-1 0-181 0 0,1 0-57 0 0,-1-1-65 0 0,0 1-74 0 0,0-1 226 0 0,5 0 23 0 0,5-7-71 0 0,-5 4-55 0 0,16-11 91 0 0,-20 14-121 0 0,0-1 1 0 0,0 1-1 0 0,-1-1 1 0 0,1 1-1 0 0,0-1 0 0 0,-1 0 1 0 0,1 0-1 0 0,-1 1 1 0 0,0-1-1 0 0,1 0 1 0 0,0-2-2 0 0,0-5 10 0 0,2-2-95 0 0,-1 0-71 0 0,-2 4 125 0 0,-2 5-22 0 0,-5-2 33 0 0,4 2 13 0 0,1 1-1 0 0,-1 0 1 0 0,0 0 0 0 0,1 0-1 0 0,-1 0 1 0 0,0 0-1 0 0,0 0 1 0 0,0 1 0 0 0,1-1-1 0 0,-1 1 1 0 0,0-1-1 0 0,0 1 1 0 0,0-1 0 0 0,0 1-1 0 0,0 0 8 0 0,-13 1 99 0 0,0-1 108 0 0,1 1 79 0 0,1 0 74 0 0,9 0 120 0 0,-3 3-128 0 0,4-2-225 0 0,0 0-35 0 0,0 0-34 0 0,1-1-35 0 0,1 0-37 0 0,0 0 102 0 0,-1 5 50 0 0,-8 5-36 0 0,2-2-5 0 0,-1 8-79 0 0,3-5 23 0 0,0 0 58 0 0,0 7 78 0 0,5 14 12 0 0,1-29-160 0 0,-1 14 136 0 0,1-16-141 0 0,-1 1 1 0 0,1-1-1 0 0,0 1 1 0 0,0-1-1 0 0,0 1 1 0 0,0-1-1 0 0,0 0 1 0 0,0 1-1 0 0,1-1 1 0 0,-1 1-1 0 0,1-1 1 0 0,0 0-1 0 0,0 0 1 0 0,0 1-1 0 0,0-1 1 0 0,0 0-1 0 0,0 1-24 0 0,6 6 94 0 0,-1 1 53 0 0,3 4 132 0 0,-8-12-215 0 0,1 0 0 0 0,0 1 0 0 0,0-1 0 0 0,0 0 0 0 0,0 0 0 0 0,0 0 0 0 0,0-1 0 0 0,1 1 0 0 0,-1 0 0 0 0,1-1 0 0 0,-1 1 0 0 0,3 0-64 0 0,39 13 780 0 0,-25-11-476 0 0,2 1-49 0 0,-10-3-176 0 0,1 0-41 0 0,35 3 72 0 0,-26-4-92 0 0,-16-1-52 0 0,8 1 16 0 0,-8-1-12 0 0,0 1-47 0 0,-1-1-12 0 0,-1 0-38 0 0,1 0-13 0 0,-1 0-35 0 0,0-1-40 0 0,0 0-42 0 0,0 1 158 0 0,-2 0-2 0 0,0 0-48 0 0,0 0-142 0 0,0 0 98 0 0,0 0-34 0 0,0 0-103 0 0,0 0-62 0 0,0 0-69 0 0,0 0-73 0 0,0 0-79 0 0,0 0-84 0 0,0 0-91 0 0,0-1-96 0 0,2 1-1402 0 0,1-2-1290 0 0</inkml:trace>
  <inkml:trace contextRef="#ctx0" brushRef="#br0" timeOffset="44">12462 12555 7312 0 0,'0'0'165'0'0,"0"0"22"0"0,0 0 9 0 0,0-1-20 0 0,0-7-140 0 0,-4-1-22 0 0,3 8 37 0 0,0 0 55 0 0,1 1 121 0 0,0 0 200 0 0,0 0-222 0 0,0-1-51 0 0,0 1-41 0 0,0 0-36 0 0,0-1-2 0 0,0-3-15 0 0,0 3 6 0 0,0 0 56 0 0,0 0 126 0 0,1 0-73 0 0,-1 1 39 0 0,1-4 245 0 0,0 1-48 0 0,1 1-44 0 0,-1-1-40 0 0,2 0 100 0 0,-1 0-66 0 0,1 1-49 0 0,0 1-37 0 0,8-2 432 0 0,-6 2-375 0 0,1 1 101 0 0,2 0 100 0 0,-3 2-242 0 0,2 2-90 0 0,0 3-63 0 0,6 11 125 0 0,-11-8-18 0 0,-1 6 34 0 0,0 1-80 0 0,-1-15-180 0 0,0 0 0 0 0,0 0 0 0 0,0 0 0 0 0,0 0 0 0 0,-1 0 0 0 0,1 0 0 0 0,-1 0-1 0 0,0 0 1 0 0,1-1 0 0 0,-1 1 0 0 0,0 0-19 0 0,-4 7 82 0 0,-6 8 40 0 0,-15 21 70 0 0,-1-9-64 0 0,9-11-18 0 0,7-6 25 0 0,9-9-107 0 0,0-1 59 0 0,-3 6 462 0 0,5-7-440 0 0,2 1-44 0 0,1-1-59 0 0,2 0-76 0 0,1 0 96 0 0,-1 0-1 0 0,1-1 1 0 0,-1 0 0 0 0,0 0 0 0 0,1 0-1 0 0,-1-1 1 0 0,1 0-26 0 0,9-1 29 0 0,-1-1-34 0 0,5-1-70 0 0,-1 2-100 0 0,-16 1 204 0 0,0 1-60 0 0,0 0-59 0 0,0-1-57 0 0,0 1-55 0 0,-1 0-54 0 0,1-1-52 0 0,0 1-51 0 0,0 0-4 0 0,0-1-39 0 0,-1 1-37 0 0,1 0-35 0 0,0-1-36 0 0,-1 1-33 0 0,3 0-641 0 0,2-1-1059 0 0,4 1-1274 0 0</inkml:trace>
  <inkml:trace contextRef="#ctx0" brushRef="#br0" timeOffset="45">11380 13411 4112 0 0,'0'0'119'0'0,"0"0"-24"0"0,0 0 6 0 0,0 0 42 0 0,0 0 130 0 0,0 0 239 0 0,0 0 21 0 0,0 0-21 0 0,0 0-100 0 0,0 0-42 0 0,0 0-8 0 0,0 0-25 0 0,0 0-96 0 0,0 0-45 0 0,0 0-10 0 0,0 0 4 0 0,0 0 28 0 0,1 0-9 0 0,0 0-82 0 0,1-1-57 0 0,3 0 27 0 0,-2 0 22 0 0,-2 1 11 0 0,0 0 63 0 0,4-1 63 0 0,1 1-40 0 0,4-2 122 0 0,14-1 195 0 0,-12 2-270 0 0,0 0-42 0 0,1 0-41 0 0,-1-1-39 0 0,1 1-35 0 0,-1 0-35 0 0,13-1-27 0 0,73-4 626 0 0,-76 6-548 0 0,11-3-37 0 0,-17 1-31 0 0,1 1 41 0 0,-7 1 4 0 0,1 0 38 0 0,-3-1-12 0 0,1 1-35 0 0,7-1 7 0 0,3 0-85 0 0,9-2-70 0 0,-8 1 65 0 0,-10 1 37 0 0,-1 0 40 0 0,7 0 31 0 0,-1 0-41 0 0,2 0-25 0 0,10-1-24 0 0,12 0 11 0 0,-9 0 30 0 0,-1-2 54 0 0,29-2 207 0 0,-17 4 99 0 0,2 1-87 0 0,7 0-23 0 0,27 1 40 0 0,-46 0-230 0 0,26-3 115 0 0,2 0-56 0 0,-46 2-126 0 0,4 0-71 0 0,-3-1 3 0 0,-2 1 44 0 0,1 0 38 0 0,4 1 53 0 0,-10 0-242 0 0,3 0 4 0 0,-6 0 41 0 0,0 0-48 0 0,0 0-65 0 0,-2 0-211 0 0,-2 0-201 0 0,0 0 87 0 0,0 0 75 0 0,1 0 62 0 0,-1 0 54 0 0,1 0 36 0 0,1 0-544 0 0,-1 0 442 0 0,1 0-74 0 0,0 0-103 0 0,0 0-1324 0 0,2 0-1063 0 0</inkml:trace>
  <inkml:trace contextRef="#ctx0" brushRef="#br0" timeOffset="47">12013 13448 10080 0 0,'0'0'230'0'0,"1"-1"-73"0"0,7-6 358 0 0,-5 5-410 0 0,-1 0-64 0 0,-1 1-21 0 0,1-1 37 0 0,1 0 156 0 0,1 0 48 0 0,-1-1 55 0 0,10-3 880 0 0,-8 4-720 0 0,0 0-87 0 0,-3 2-249 0 0,0 0-43 0 0,-1 0 498 0 0,-1 0-3 0 0,0 0-249 0 0,0 0-149 0 0,0 0-46 0 0,0 0 12 0 0,0 0 49 0 0,0 0-17 0 0,0 0 8 0 0,-1 0-45 0 0,0 1-38 0 0,0 0-33 0 0,-1 1 14 0 0,-3 3-88 0 0,3-3 15 0 0,0-1 49 0 0,-10 10 157 0 0,-2-2-59 0 0,-7 3 3 0 0,-2-1-67 0 0,5-1-40 0 0,-24 19 23 0 0,31-22-47 0 0,-43 40 401 0 0,54-46-437 0 0,-1-1 0 0 0,1 0 0 0 0,0 0 0 0 0,-1 0-1 0 0,1 0 1 0 0,0 0 0 0 0,0 1 0 0 0,-1-1 0 0 0,1 0-1 0 0,0 0 1 0 0,0 1 0 0 0,-1-1 0 0 0,1 0 0 0 0,0 0-1 0 0,0 1 1 0 0,0-1 0 0 0,-1 0 0 0 0,1 0 0 0 0,0 1 0 0 0,0-1-1 0 0,0 0 1 0 0,0 1 0 0 0,0-1 0 0 0,0 0 0 0 0,-1 1-1 0 0,1-1 1 0 0,0 0 0 0 0,0 1 0 0 0,0-1 0 0 0,0 0-1 0 0,0 1 1 0 0,0-1 0 0 0,1 0 0 0 0,-1 1 0 0 0,0-1-1 0 0,0 0 1 0 0,0 1 0 0 0,0-1 0 0 0,0 0 0 0 0,0 1-1 0 0,1-1 1 0 0,-1 0 0 0 0,0 1 0 0 0,0-1 0 0 0,0 0-1 0 0,1 0 1 0 0,-1 1 0 0 0,0-1 0 0 0,0 0 0 0 0,1 0-1 0 0,-1 0 1 0 0,0 1 0 0 0,0-1 0 0 0,1 0 0 0 0,-1 0-1 0 0,0 0 1 0 0,1 0 0 0 0,-1 0 0 0 0,1 1-8 0 0,9 3 163 0 0,-5-3-136 0 0,-1 0-51 0 0,12-1 27 0 0,3 0 43 0 0,1-1 44 0 0,-1 0 41 0 0,-1-2 36 0 0,-8 1-80 0 0,0 1-69 0 0,3 0-66 0 0,5 1-99 0 0,-10 0 77 0 0,3 2 70 0 0,-9 0 0 0 0,-2 0 0 0 0,1-2 3 0 0,-1 0-1 0 0,0 0 0 0 0,0 0 0 0 0,0 0 1 0 0,0 1-1 0 0,1-1 0 0 0,-1 0 0 0 0,0 0 0 0 0,0 1 1 0 0,0-1-1 0 0,0 0 0 0 0,0 0 0 0 0,0 1 0 0 0,0-1 1 0 0,0 0-1 0 0,0 0 0 0 0,0 1 0 0 0,0-1 1 0 0,0 0-1 0 0,0 0 0 0 0,0 1 0 0 0,0-1 0 0 0,0 0 1 0 0,0 0-1 0 0,0 1 0 0 0,0-1 0 0 0,0 0 1 0 0,0 0-1 0 0,0 1 0 0 0,0-1 0 0 0,0 0 0 0 0,-1 0 1 0 0,1 1-1 0 0,0-1 0 0 0,0 0 0 0 0,0 0 1 0 0,0 0-1 0 0,-1 1-2 0 0,-7 6 51 0 0,7-6-35 0 0,-13 11 39 0 0,-7 6-116 0 0,-4 3-53 0 0,9-5 122 0 0,5-5-8 0 0,5-5 0 0 0,0 0 0 0 0,1 0 0 0 0,0 0 0 0 0,0 1 0 0 0,1-1 0 0 0,0 1 0 0 0,-1 3 0 0 0,5-10 0 0 0,-1 1-1 0 0,1-1 1 0 0,0 1 0 0 0,0-1-1 0 0,0 1 1 0 0,0-1-1 0 0,-1 1 1 0 0,1-1-1 0 0,0 1 1 0 0,0-1-1 0 0,0 1 1 0 0,0-1-1 0 0,0 0 1 0 0,0 1-1 0 0,0-1 1 0 0,0 1 0 0 0,1-1-1 0 0,-1 1 1 0 0,0-1-1 0 0,0 1 1 0 0,0-1-1 0 0,0 1 1 0 0,1-1-1 0 0,-1 1 1 0 0,0-1-1 0 0,0 0 1 0 0,1 1-1 0 0,-1-1 1 0 0,0 0 0 0 0,1 1 0 0 0,9 5-64 0 0,-10-6 47 0 0,14 6-158 0 0,1-2-104 0 0,0-2-122 0 0,-7-1 149 0 0,0-1-35 0 0,0 0-39 0 0,0 0-40 0 0,0 0-43 0 0,0-1-45 0 0,0 0-46 0 0,-1 1-48 0 0,1-1-51 0 0,-1 0-53 0 0,-3 1 223 0 0,-2-1 260 0 0,0 1-59 0 0,0 0-52 0 0,0 0-47 0 0,0-1-117 0 0,0 1-46 0 0,1-1-144 0 0,1 1-372 0 0,1-1-385 0 0,-1 0 539 0 0,-1 1 231 0 0,-1 0 110 0 0,0-1 192 0 0,0 1 114 0 0,-1 0 151 0 0,0 0 35 0 0,0 0 36 0 0,0 0 40 0 0,1 0-777 0 0,-2 0 325 0 0,0 0 197 0 0,0-1 52 0 0,1 1 49 0 0,-1 0 45 0 0,0 0 41 0 0,1 0 36 0 0,-1 1 122 0 0,1-1 40 0 0,0 1 47 0 0,1 1 670 0 0,0-1-544 0 0,-2-1-180 0 0,1 1-35 0 0,-1-1-40 0 0,0 1-62 0 0,1-1-73 0 0,-1 0-83 0 0,1 3 1084 0 0,0-1-90 0 0,-1 0-87 0 0,1 1-79 0 0,-1 0-76 0 0,0-1-68 0 0,0 1-65 0 0,0-1-58 0 0,-1 2 20 0 0,1-1-67 0 0,-1 0-57 0 0,0 0-48 0 0,-1 2 146 0 0,-3 7 415 0 0,4-9-578 0 0,0 0 45 0 0,0-2-156 0 0,1 0-27 0 0,0-1-75 0 0,1 1-50 0 0,-1 2-36 0 0,1-1 70 0 0,-1-1 21 0 0,1 0 43 0 0,-1-1 52 0 0,1 1 61 0 0,1 0-173 0 0,0 0-1 0 0,0 1 1 0 0,0-1-1 0 0,0 0 1 0 0,0 0-1 0 0,0 0 1 0 0,0 0-1 0 0,1-1 1 0 0,-1 1-1 0 0,0-1 0 0 0,1 1-53 0 0,13 0 247 0 0,0-3-38 0 0,0-1-43 0 0,-1-2-49 0 0,-1-2-52 0 0,-2 0-59 0 0,-10 5 4 0 0,0 0 1 0 0,0 0-1 0 0,0 0 1 0 0,0 0 0 0 0,-1 0-1 0 0,1 0 1 0 0,-1-1-1 0 0,1 1 1 0 0,-1-1-1 0 0,0 1 1 0 0,0-1 0 0 0,0 0-1 0 0,0 1 1 0 0,0-2-11 0 0,-1 2 6 0 0,1 1 0 0 0,-1-1 0 0 0,0 0 0 0 0,1 0 0 0 0,-1 0 1 0 0,0 0-1 0 0,0 0 0 0 0,-1 1 0 0 0,1-1 0 0 0,0 0 0 0 0,-1 0 1 0 0,1 0-7 0 0,0 1-1 0 0,-1 0 1 0 0,1 0 0 0 0,-1 0 0 0 0,1 1 0 0 0,-1-1-1 0 0,1 0 1 0 0,-1 0 0 0 0,1 1 0 0 0,-1-1-1 0 0,0 0 1 0 0,1 1 0 0 0,-1-1 0 0 0,0 0-1 0 0,0 1 1 0 0,-5-4 39 0 0,0 1-99 0 0,0 0-86 0 0,0 1-72 0 0,-1 0-121 0 0,0 1-64 0 0,-16 3-968 0 0,21-1 1177 0 0,0-1-6 0 0,0 1-85 0 0,1-1 99 0 0,0 0-35 0 0,0 0-39 0 0,0 0-45 0 0,0 1-70 0 0,0-1-50 0 0,0 0-44 0 0,0 0-39 0 0,0 0-144 0 0,0 0-38 0 0,0 0-175 0 0,-1 0-473 0 0</inkml:trace>
  <inkml:trace contextRef="#ctx0" brushRef="#br0" timeOffset="48">12327 13537 5696 0 0,'0'0'132'0'0,"0"0"17"0"0,0 0 10 0 0,1-1-26 0 0,0 0-87 0 0,-1 1 33 0 0,0-1 82 0 0,1 1 186 0 0,-1 0 323 0 0,0 0 30 0 0,0 0-27 0 0,0 0-128 0 0,0 0-53 0 0,0 0-10 0 0,0 0-18 0 0,0 0-67 0 0,0 0-28 0 0,0 0-7 0 0,0 0-17 0 0,0 0-61 0 0,0 0-27 0 0,7 8 262 0 0,-1 1-40 0 0,-1 0-38 0 0,-1 1-37 0 0,4 11 304 0 0,-2 0-121 0 0,0 0-131 0 0,1-2-82 0 0,-3-7-208 0 0,0-1-64 0 0,16 38 98 0 0,-16-40-152 0 0,-3-6-45 0 0,1-1 19 0 0,1 3 36 0 0,-2-4 14 0 0,-1-1 18 0 0,0 0 6 0 0,0 0 0 0 0,-1 1-16 0 0,1-1-79 0 0,-1 0-1 0 0,1 0 1 0 0,-1 0-1 0 0,1 0 1 0 0,-1 1-1 0 0,1-1 1 0 0,-1 0-1 0 0,1 0 1 0 0,-1 0-1 0 0,1 0 1 0 0,-1 0-1 0 0,1 0 1 0 0,0-1-1 0 0,-1 1 0 0 0,1 0 1 0 0,-1 0-1 0 0,1 0 1 0 0,-1 0-1 0 0,1-1 1 0 0,-1 1-1 0 0,1 0 1 0 0,-1 0-1 0 0,1-1 1 0 0,0 1-1 0 0,-1 0 1 0 0,1-1-1 0 0,0 1 1 0 0,-1 0-1 0 0,1-1 0 0 0,0 1 1 0 0,-1 0-1 0 0,1-1 1 0 0,0 1-1 0 0,-1-1 0 0 0,-4-9 35 0 0,3 7 45 0 0,-2-9 52 0 0,1 1-108 0 0,2 1-69 0 0,4-14-121 0 0,-1 16 152 0 0,1-1 40 0 0,-2 5-35 0 0,1 1 0 0 0,-1-1 0 0 0,1 0-1 0 0,0 1 1 0 0,0 0 0 0 0,1-1 0 0 0,-1 1-1 0 0,0 0 1 0 0,1 0 0 0 0,0 0 0 0 0,0 0-1 0 0,0 1 1 0 0,0-1 0 0 0,3-1 9 0 0,-3 2-7 0 0,-1 1 1 0 0,0 0 0 0 0,1 0-1 0 0,-1 0 1 0 0,1 0-1 0 0,-1 0 1 0 0,1 1-1 0 0,0-1 1 0 0,-1 1-1 0 0,1 0 1 0 0,0 0-1 0 0,-1-1 1 0 0,1 2-1 0 0,0-1 1 0 0,-1 0-1 0 0,1 1 1 0 0,-1-1-1 0 0,1 1 1 0 0,0-1-1 0 0,-1 1 1 0 0,1 0-1 0 0,1 1 7 0 0,-2 0-8 0 0,0 0-1 0 0,1 0 0 0 0,-1 0 0 0 0,0 0 1 0 0,0 0-1 0 0,-1 0 0 0 0,1 0 0 0 0,1 3 9 0 0,1 3 6 0 0,-2-3-7 0 0,1 0 0 0 0,-1 0 0 0 0,1 0 0 0 0,0 0-1 0 0,4 4 2 0 0,2 5 42 0 0,-1 1 60 0 0,-2 3 83 0 0,-4 4 107 0 0,-2-17-269 0 0,-3 8 247 0 0,1-9-231 0 0,1-3 14 0 0,1-1 11 0 0,0 0 0 0 0,-1-1-1 0 0,-8-7-62 0 0,8 6 4 0 0,0 0 1 0 0,0 0-1 0 0,0 0 0 0 0,0-1 0 0 0,1 1 0 0 0,-1 0 0 0 0,1-1 0 0 0,-1 1 0 0 0,1 0 0 0 0,0-1 0 0 0,0 1 0 0 0,0 0 0 0 0,0-1 0 0 0,1 0-5 0 0,-1-1-7 0 0,0 0 8 0 0,0 0 0 0 0,1 1-1 0 0,0-1 1 0 0,-1 0-1 0 0,1 1 1 0 0,1-1-1 0 0,0-3 0 0 0,9-13-35 0 0,0 5-34 0 0,1 4-47 0 0,-3 5 35 0 0,1 2 36 0 0,20-1-5 0 0,-25 4 34 0 0,16 1 17 0 0,-14 4-5 0 0,-4-2-3 0 0,0 0-9 0 0,0 1 0 0 0,0-1 0 0 0,0 1 0 0 0,0-1 0 0 0,0 1 0 0 0,-1 0 16 0 0,15 21-1 0 0,-9-8 52 0 0,0 1 1 0 0,0 3-52 0 0,-1-3 15 0 0,-5-11-128 0 0,0 1 101 0 0,1 2 90 0 0,0 5 132 0 0,0 1-31 0 0,-1-6-156 0 0,1-2-104 0 0,-2-3-3 0 0,0-1-33 0 0,2 3-162 0 0,-1-1-119 0 0,0-3 149 0 0,0 0-35 0 0,-1 0-38 0 0,1 0-40 0 0,-1-1-47 0 0,-1-1-62 0 0,0 1-54 0 0,1-1-49 0 0,-1 0-169 0 0,1 1-47 0 0,-1-1-203 0 0,1 1-549 0 0</inkml:trace>
  <inkml:trace contextRef="#ctx0" brushRef="#br0" timeOffset="49">14321 12629 6048 0 0,'0'0'133'0'0,"0"0"23"0"0,2 0 11 0 0,0 0-352 0 0,0 0 45 0 0,0 0 45 0 0,0 0 40 0 0,-1 0 39 0 0,1 0 37 0 0,1 0 121 0 0,-2 0 2 0 0,1 0 38 0 0,0 0 281 0 0,1 0 229 0 0,-1 1 511 0 0,-2-1 28 0 0,-1 1-487 0 0,-1-1-218 0 0,2 0-306 0 0,-1 0-34 0 0,-1 1 38 0 0,0-1-158 0 0,1 0-33 0 0,0 0-36 0 0,-1 1-38 0 0,1-1-41 0 0,-1 0-42 0 0,-12 2 204 0 0,0 1-36 0 0,-16 3-14 0 0,-6 0 26 0 0,21-3-35 0 0,0-1-1 0 0,0 0 1 0 0,-5-1-21 0 0,-10-1 0 0 0,-23 0 0 0 0,3-3 18 0 0,0 2 50 0 0,-45-3 148 0 0,55 2 141 0 0,-6 3-357 0 0,4-1 242 0 0,-1-2 98 0 0,27 1-200 0 0,-13-1 159 0 0,19 1-241 0 0,0-1-44 0 0,-5 1 56 0 0,-2 1 0 0 0,-1-4 22 0 0,17 3-71 0 0,-3 0 102 0 0,1 0-37 0 0,-12 1 77 0 0,5 0-100 0 0,9 0 11 0 0,1 0-4 0 0,0 0-4 0 0,6 11 233 0 0,-1-3-166 0 0,-4-6-119 0 0,5 5 69 0 0,7 9 85 0 0,1-1-27 0 0,-7-7-101 0 0,5 10 192 0 0,2 0 0 0 0,3 2-232 0 0,-6-8 106 0 0,0 2-36 0 0,13 11 67 0 0,6-3-45 0 0,34 15 62 0 0,-51-30-108 0 0,41 19 34 0 0,-42-20-86 0 0,1 1 37 0 0,0 0-1 0 0,-1 1 0 0 0,1 1-30 0 0,28 17 37 0 0,-25-18-32 0 0,29 15-12 0 0,-14-11 63 0 0,-15-7-38 0 0,-7-3-32 0 0,4 2 38 0 0,16 5 97 0 0,-28-9-89 0 0,-5 7-78 0 0,-2 5 49 0 0,-24 9-13 0 0,15-8-41 0 0,9-8 50 0 0,0 0 1 0 0,0 0 0 0 0,0 1-1 0 0,1-1 1 0 0,0 2-1 0 0,-1 0 1 0 0,-13 14 40 0 0,8-9-9 0 0,3-3-38 0 0,-2 5-32 0 0,-7 6 21 0 0,-7 10-42 0 0,-14 17 108 0 0,-25 17-43 0 0,51-51-5 0 0,-40 37 0 0 0,23-23 0 0 0,1 1 0 0 0,1 1 0 0 0,-16 23 0 0 0,26-31 0 0 0,12-14 0 0 0,-1-1 0 0 0,1 1 0 0 0,-3 7 0 0 0,5-10 11 0 0,1-1-1 0 0,-1 1 0 0 0,0-1 1 0 0,0 1-1 0 0,-2 1-10 0 0,2-2 2 0 0,1-1 0 0 0,-1 1-1 0 0,1 0 1 0 0,-1 0 0 0 0,1 0 0 0 0,0 0-1 0 0,-1 3-1 0 0,-2 3 0 0 0,0 1 0 0 0,-1-1 0 0 0,0 0 0 0 0,-2 1 0 0 0,-8 12 0 0 0,-6 5 0 0 0,17-23 0 0 0,4-3 0 0 0,0 0 0 0 0,-1 0 0 0 0,1 0 0 0 0,0 0 0 0 0,0 1 0 0 0,0-1 0 0 0,0 0 0 0 0,-1 1 0 0 0,2-1 0 0 0,-1 1 0 0 0,0-1 0 0 0,0 1 0 0 0,-47 53 0 0 0,32-32 0 0 0,2-3 0 0 0,12-17 0 0 0,-4 4 0 0 0,-11 26 0 0 0,14-25 0 0 0,1-1 0 0 0,0-1-10 0 0,1-4-44 0 0,2-1 1 0 0,3 4 32 0 0,1 2-33 0 0,-3-5 1 0 0,-1-2 52 0 0,0 1 1 0 0,0 0-1 0 0,0 0 0 0 0,0-1 1 0 0,1 1-1 0 0,-1-1 0 0 0,0 1 1 0 0,0-1-1 0 0,1 0 0 0 0,-1 1 1 0 0,0-1-1 0 0,1 0 0 0 0,-1 0 1 0 0,1 0-1 0 0,-1 0 0 0 0,2 0 1 0 0,14-1-10 0 0,-6 1-48 0 0,-9 0 28 0 0,21-5 0 0 0,-15 5 30 0 0,-6 0 0 0 0,0 0 0 0 0,0 0 0 0 0,0 0 0 0 0,0 0 0 0 0,0-1 0 0 0,0 1 0 0 0,0 0 0 0 0,-1-1 0 0 0,1 1 0 0 0,1-2 0 0 0,18-1-12 0 0,-1 0-1 0 0,0 1 0 0 0,1 1 0 0 0,-1 1 0 0 0,6 1 13 0 0,3-1-23 0 0,10 1 22 0 0,-13 0 1 0 0,1-2 0 0 0,0 0 0 0 0,0-2 0 0 0,-12 2 0 0 0,-1 0 0 0 0,1 1 0 0 0,3 0 0 0 0,37 0 0 0 0,-23-1 0 0 0,1 1 0 0 0,131 0 0 0 0,-96-6 0 0 0,-31 2 0 0 0,-19 0 0 0 0,-5 2 0 0 0,32-2 0 0 0,-15 2 0 0 0,-18 1 0 0 0,0 0 0 0 0,1 1 0 0 0,-1 0 0 0 0,1 1 0 0 0,4 2 0 0 0,22-3 0 0 0,-32 0 0 0 0,-7 0 0 0 0,0 0 0 0 0,1 0 0 0 0,-1 0 0 0 0,1 0 0 0 0,-1 0 0 0 0,0 0 0 0 0,1 0 0 0 0,-1 0 0 0 0,0 0 0 0 0,1 0 0 0 0,-1 0 0 0 0,0-1 0 0 0,1 1 0 0 0,-1 0 0 0 0,0 0 0 0 0,1 0 0 0 0,-1 0 0 0 0,0 0 0 0 0,1-1 0 0 0,-1 1 0 0 0,0 0 0 0 0,0 0 0 0 0,1-1 0 0 0,-1 1 0 0 0,0 0 0 0 0,0 0 0 0 0,1-1 0 0 0,-1 1 0 0 0,0 0 0 0 0,0-1 0 0 0,0 1 0 0 0,1-1 0 0 0,4-4 0 0 0,-7 1 0 0 0,-22-24-1 0 0,-2-3 8 0 0,24 28 6 0 0,0 0-1 0 0,0 0 0 0 0,1-1 1 0 0,-1 1-1 0 0,1-1 0 0 0,0 1-12 0 0,-3-9-1 0 0,-1-3-6 0 0,6 3-78 0 0,-1 9 47 0 0,0-4 11 0 0,-1 5-29 0 0,1-1-50 0 0,-1 1-66 0 0,1 0-81 0 0,0-1-97 0 0,-1 1-114 0 0,1 1 185 0 0,0-1-35 0 0,0 1-35 0 0,0 0-39 0 0,1 0-40 0 0,-1 0-42 0 0,0-1-44 0 0,0 1-46 0 0,2-4-1422 0 0,2-4-1126 0 0</inkml:trace>
  <inkml:trace contextRef="#ctx0" brushRef="#br0" timeOffset="50">4044 14204 9184 0 0,'0'0'208'0'0,"0"0"33"0"0,0 0-28 0 0,1 0-91 0 0,-1 0-68 0 0,2-2-22 0 0,-1 1 15 0 0,31-29 45 0 0,-17 18 38 0 0,-6 6 4 0 0,0 0 59 0 0,0 1 69 0 0,1 0 82 0 0,-7 3-130 0 0,1 0-1 0 0,0 1 1 0 0,1 0 0 0 0,-1 0 0 0 0,0 0 0 0 0,0 0 0 0 0,0 1-1 0 0,0-1 1 0 0,1 1 0 0 0,-1 0 0 0 0,4 1-214 0 0,4 1 473 0 0,0 1-40 0 0,0 1-11 0 0,0 2-82 0 0,-1 0-97 0 0,-1 1-114 0 0,-3-1 53 0 0,-1 0-56 0 0,1 3-17 0 0,-6-7-97 0 0,0-1 0 0 0,0 0 0 0 0,-1 1 1 0 0,1-1-1 0 0,-1 1 0 0 0,1-1 0 0 0,-1 0 0 0 0,1 1 0 0 0,-1-1 1 0 0,0 1-1 0 0,0 0 0 0 0,1-1 0 0 0,-1 1 0 0 0,0-1 1 0 0,-1 2-13 0 0,0 15 109 0 0,1-15-97 0 0,0 0 0 0 0,-1 0 1 0 0,1 0-1 0 0,0-1 0 0 0,-1 1 0 0 0,0 0 1 0 0,1 0-1 0 0,-1 0 0 0 0,0-1 0 0 0,-1 1 1 0 0,1-1-1 0 0,0 1 0 0 0,-1-1 1 0 0,1 1-1 0 0,-2 1-12 0 0,-15 17 55 0 0,-6 7 67 0 0,8-12-86 0 0,-11 9 46 0 0,9-8-46 0 0,-1-1-37 0 0,19-15 1 0 0,-1-1 0 0 0,1 0 0 0 0,-1 0 0 0 0,1 0 0 0 0,0 1 0 0 0,-1-1 0 0 0,1 0 0 0 0,-1 1 0 0 0,1-1 0 0 0,0 0 0 0 0,-1 1 0 0 0,1-1 0 0 0,0 1 0 0 0,0-1 0 0 0,-1 0 0 0 0,1 1 0 0 0,0-1 0 0 0,0 1 0 0 0,0-1 0 0 0,-1 1 0 0 0,1-1 0 0 0,0 1 0 0 0,0-1 0 0 0,0 1 0 0 0,0-1 0 0 0,-1 3 0 0 0,1-3 0 0 0,0 0 0 0 0,0 0 0 0 0,-1 1 0 0 0,1-1 0 0 0,0 1 0 0 0,0-1 0 0 0,-1 0 0 0 0,1 1 0 0 0,0-1 0 0 0,0 1 0 0 0,0-1 0 0 0,0 0 0 0 0,0 1 0 0 0,0-1 0 0 0,-1 1 0 0 0,1-1 0 0 0,0 0 0 0 0,0 1 0 0 0,0-1 0 0 0,1 1 0 0 0,-1-1 0 0 0,0 1 0 0 0,7 2 0 0 0,12-7 0 0 0,-18 4 0 0 0,74-14 0 0 0,-38 7 0 0 0,-33 7-189 0 0,-1-1 67 0 0,0 1 58 0 0,1-1 48 0 0,-1 1 45 0 0,1-1 37 0 0,8 0 249 0 0,-7 0-211 0 0,1 0-76 0 0,-1 1-108 0 0,0-1-117 0 0,-3 1 47 0 0,1-1-38 0 0,-1 1-43 0 0,1 0-44 0 0,0-1-49 0 0,-1 1-52 0 0,1 0-54 0 0,0-1-58 0 0,-1 1-61 0 0,1-1-64 0 0,0 1-69 0 0,0-1-69 0 0,5 0-1207 0 0,7-3-1108 0 0</inkml:trace>
  <inkml:trace contextRef="#ctx0" brushRef="#br0" timeOffset="51">3472 14216 9648 0 0,'0'0'216'0'0,"0"0"32"0"0,1 0-29 0 0,-1 0-94 0 0,0-1-68 0 0,2-2-19 0 0,-1 1 12 0 0,0 0-64 0 0,0 0 37 0 0,1-1 127 0 0,0 1 118 0 0,-1 1 98 0 0,0 1-19 0 0,0 1 38 0 0,1 2 880 0 0,-1 2-379 0 0,-1-2-370 0 0,0-1-160 0 0,0 1-88 0 0,0-1-125 0 0,0 0-86 0 0,0 0-97 0 0,0-1-107 0 0,0 0-55 0 0,0-1-81 0 0,-1 21 532 0 0,-3-1-44 0 0,-8 20 100 0 0,-2-10-136 0 0,-10 14 19 0 0,19-36-151 0 0,0-1 1 0 0,0 0-1 0 0,-1 0 0 0 0,0 0 1 0 0,0-1-1 0 0,-1 0 0 0 0,0 0 0 0 0,0-1 1 0 0,0 1-1 0 0,-1-2 0 0 0,0 1 1 0 0,0-1-1 0 0,0 0 0 0 0,-2 0-37 0 0,0-1 8 0 0,-1-2 36 0 0,7-1-12 0 0,1 0-1 0 0,-1 0 0 0 0,0 0 1 0 0,0-1-1 0 0,1 1 1 0 0,-1-1-1 0 0,0 0 1 0 0,-1-1-32 0 0,-8-4 78 0 0,-1-6-76 0 0,7 5-25 0 0,0-1 0 0 0,1 0 0 0 0,0 0 0 0 0,1 0 0 0 0,0-1 0 0 0,0 0 0 0 0,1 0 23 0 0,2 4-11 0 0,0 0 0 0 0,0-1-1 0 0,1 1 1 0 0,0-1 0 0 0,0 0 0 0 0,0 1 0 0 0,1-1 0 0 0,0 0-1 0 0,0 1 1 0 0,0-1 0 0 0,1 0 0 0 0,0 1 0 0 0,0-2 11 0 0,2-3-51 0 0,1 7 46 0 0,-3 2-6 0 0,13-11-126 0 0,-13 11 129 0 0,0 1 1 0 0,0 0 0 0 0,0-1 0 0 0,1 1 0 0 0,-1 0 0 0 0,0-1 0 0 0,0 1 0 0 0,0 0 0 0 0,0 0-1 0 0,0 0 1 0 0,1 0 7 0 0,12 5-27 0 0,0 5 41 0 0,5 13 75 0 0,3 12 127 0 0,-21-32-189 0 0,22 46 322 0 0,-5-10-97 0 0,-4-15-169 0 0,0-3 17 0 0,-2-2-49 0 0,-3-7-77 0 0,-8-11-183 0 0,0 0 110 0 0,0-1 86 0 0,0 1 65 0 0,2 3 310 0 0,-2-3-284 0 0,0 0-96 0 0,-1 0-60 0 0,1 0-72 0 0,0-1-84 0 0,0 1-36 0 0,-1-1-75 0 0,1 1-82 0 0,0 0-90 0 0,-1-1-97 0 0,1 1-103 0 0,0-1-113 0 0,-1 1-118 0 0,1-1-1148 0 0,-1 0-1193 0 0</inkml:trace>
  <inkml:trace contextRef="#ctx0" brushRef="#br0" timeOffset="52">3601 14365 10512 0 0,'0'0'306'0'0,"0"0"-4"0"0,0 0-176 0 0,0 0-19 0 0,1 0 10 0 0,0 0-45 0 0,8-1 44 0 0,-6 0-20 0 0,17-2 915 0 0,0 1-100 0 0,0-1-116 0 0,-10 1-447 0 0,0 1-36 0 0,0-1-40 0 0,0 1-40 0 0,0 0-43 0 0,0 0-46 0 0,0-1-48 0 0,0 1-50 0 0,1 0-52 0 0,-1 0-56 0 0,5-1 58 0 0,-6 0-15 0 0,0 1-50 0 0,-2 2-19 0 0,-1 1-46 0 0,-4-1 13 0 0,0 0 44 0 0,1-1 17 0 0,4 1 6 0 0,-5-1-10 0 0,0 0-53 0 0,0-1-1 0 0,-1 1-36 0 0,1 0-44 0 0,-1 0-47 0 0,1 0-54 0 0,0 0-59 0 0,0 1-63 0 0,-1-1-71 0 0,-1 0-457 0 0</inkml:trace>
  <inkml:trace contextRef="#ctx0" brushRef="#br0" timeOffset="53">3628 14463 9408 0 0,'0'0'273'0'0,"0"0"-5"0"0,0 0-111 0 0,0 0-49 0 0,0 0 111 0 0,0 0 198 0 0,0 0-187 0 0,0 1-45 0 0,1-1 77 0 0,1 1-91 0 0,3 2 93 0 0,-3-2-92 0 0,5 0 245 0 0,1 1-67 0 0,-1-2-62 0 0,1 1-55 0 0,3-1 27 0 0,1 0-90 0 0,0-1-69 0 0,0 0-48 0 0,27-1 37 0 0,-3 2-96 0 0,-12-3-52 0 0,-13 3-6 0 0</inkml:trace>
  <inkml:trace contextRef="#ctx0" brushRef="#br0" timeOffset="54">4694 13958 4928 0 0,'0'0'141'0'0,"0"0"21"0"0,0 0-37 0 0,0 0 34 0 0,1 0-104 0 0,-1-1-52 0 0,2 0-147 0 0,-1 0 118 0 0,-1 0 94 0 0,1 1 17 0 0,-1 0 42 0 0,0-1 29 0 0,0 1 42 0 0,0 0 49 0 0,0 0 52 0 0,0-1 58 0 0,0 1 61 0 0,0 0 66 0 0,0 0 71 0 0,-2-1 138 0 0,1 0-76 0 0,-1 1-71 0 0,1 0-66 0 0,0 1-62 0 0,0 0-57 0 0,0 0-53 0 0,0 0-47 0 0,0 2 69 0 0,1 0-92 0 0,-1 1-45 0 0,0 2-26 0 0,0 1-31 0 0,0-3-1 0 0,0 4 98 0 0,0 0-39 0 0,0 4 38 0 0,2 0-49 0 0,-1 18 215 0 0,-4-2-53 0 0,-1 0-46 0 0,-18 63 537 0 0,13-52-449 0 0,9-37-361 0 0,-5 17 102 0 0,-6 29 178 0 0,9-34-209 0 0,-3 6 4 0 0,4-12-44 0 0,-1 0 0 0 0,1 0-1 0 0,0 5-56 0 0,-7 38 147 0 0,9-50-141 0 0,0 1 0 0 0,0-1 0 0 0,0 0-1 0 0,0 1 1 0 0,0-1 0 0 0,0 0 0 0 0,1 0 0 0 0,-1 1 0 0 0,0-1 0 0 0,1 0-1 0 0,-1 1-5 0 0,1-2 2 0 0,-1 1 1 0 0,0-1-1 0 0,0 1 0 0 0,1-1 0 0 0,-1 1 0 0 0,0-1 0 0 0,0 0 0 0 0,0 1 0 0 0,0-1 0 0 0,0 1 1 0 0,0-1-1 0 0,0 1 0 0 0,0-1 0 0 0,0 1 0 0 0,0-1 0 0 0,0 1 0 0 0,0-1 0 0 0,0 1 1 0 0,0-1-1 0 0,0 1 0 0 0,0-1 0 0 0,-1 0 0 0 0,1 1 0 0 0,0-1 0 0 0,0 1 0 0 0,-1-1 0 0 0,1 0 1 0 0,0 1-1 0 0,0-1 0 0 0,-1 1 0 0 0,1-1 0 0 0,0 0 0 0 0,-1 1 0 0 0,1-1 0 0 0,0 0 0 0 0,-1 0 1 0 0,1 1-1 0 0,-1-1 0 0 0,1 0-2 0 0,0 0 189 0 0,1 0-37 0 0,-1 0-37 0 0,0 0-36 0 0,1 0-34 0 0,-1 0-33 0 0,0 1-82 0 0,1 0-116 0 0,-1 0-108 0 0,0 1-95 0 0,0-1-87 0 0,-1 0-76 0 0,1-1-65 0 0,0 1-57 0 0,-1-1-45 0 0,0-2-500 0 0,0-3-689 0 0,0 1 52 0 0,1-2-1037 0 0</inkml:trace>
  <inkml:trace contextRef="#ctx0" brushRef="#br0" timeOffset="55">4836 14007 9216 0 0,'-3'0'49'0'0,"0"-1"-28"0"0,-1 0 5 0 0,1 1 40 0 0,0-1 44 0 0,0 1 67 0 0,3 0 78 0 0,2 0-42 0 0,15 6-105 0 0,-6-4 93 0 0,-5 0 57 0 0,2 1 67 0 0,-7-2 122 0 0,0-1-206 0 0,1 0-46 0 0,-1 1-38 0 0,0 0-34 0 0,2 2 63 0 0,3 5 102 0 0,-5-7-110 0 0,-1 9 400 0 0,-2-4-242 0 0,0 2-5 0 0,1-4-217 0 0,2 0-43 0 0,-1-3-51 0 0,1 0-1 0 0,-1-1 0 0 0,0 1 1 0 0,0 0-1 0 0,1-1 1 0 0,-1 1-1 0 0,0 0 0 0 0,0-1 1 0 0,0 1-1 0 0,0 0 1 0 0,0 0-1 0 0,0-1 0 0 0,0 1 1 0 0,0 0-1 0 0,0-1 1 0 0,0 1-1 0 0,-1 0 0 0 0,1-1 1 0 0,0 1-1 0 0,0 0 1 0 0,-1-1-1 0 0,1 1 0 0 0,0 0 1 0 0,-1-1-1 0 0,1 1 1 0 0,-1-1-1 0 0,1 1 0 0 0,-1-1 1 0 0,1 1-1 0 0,-1-1 1 0 0,1 1-1 0 0,-1-1 0 0 0,0 1-19 0 0,-3 3 91 0 0,0 2 53 0 0,1 1 59 0 0,-4 7 277 0 0,-7 0-374 0 0,0-1 0 0 0,0-1 1 0 0,-1 0-1 0 0,-4 2-106 0 0,9-8 46 0 0,0 0-1 0 0,-1 0 1 0 0,-5 1-46 0 0,-7 4 3 0 0,1 2-84 0 0,4-3-34 0 0,17-9 62 0 0,1-1-11 0 0,0 1 2 0 0,6 1 49 0 0,16 10-46 0 0,-20-11 60 0 0,-1-1 0 0 0,0 1 0 0 0,0 0 0 0 0,1-1 0 0 0,-1 1 1 0 0,0 0-1 0 0,0 0 0 0 0,0-1 0 0 0,0 1 0 0 0,0 0 0 0 0,0 0 0 0 0,0 0 0 0 0,0 0 0 0 0,-1 0 0 0 0,2 2-1 0 0,13 12 126 0 0,-14-14-108 0 0,1 1 0 0 0,0-1-1 0 0,-1 0 1 0 0,1 1 0 0 0,-1 0-1 0 0,1-1 1 0 0,-1 1 0 0 0,0 0-1 0 0,0-1 1 0 0,0 1 0 0 0,0 0-1 0 0,0 0 1 0 0,0 0 0 0 0,0 2-18 0 0,0-2 11 0 0,-1-1 0 0 0,1 0 0 0 0,-1 1 0 0 0,1-1 0 0 0,0 0 0 0 0,0 1 0 0 0,-1-1 0 0 0,1 0 1 0 0,0 0-1 0 0,0 0 0 0 0,1 1-11 0 0,-1-1 6 0 0,0 0 0 0 0,0 0 1 0 0,0 0-1 0 0,0 1 0 0 0,0-1 0 0 0,0 0 1 0 0,-1 0-1 0 0,1 1 0 0 0,-1-1 1 0 0,1 0-1 0 0,-1 1 0 0 0,1-1 1 0 0,0 2-8 0 0,-1-1 11 0 0,1 0 0 0 0,-1-1-1 0 0,1 1 1 0 0,0 0-1 0 0,0 0 1 0 0,0-1-1 0 0,0 1 1 0 0,0 0-1 0 0,1-1 1 0 0,0 2-10 0 0,9 13 60 0 0,-7-8 9 0 0,4-1-7 0 0,-7-6-50 0 0,1 1 0 0 0,0-1 1 0 0,0 1-1 0 0,0-1 0 0 0,-1 1 0 0 0,1 0 0 0 0,-1-1 0 0 0,1 1 0 0 0,-1 1-12 0 0,4 3 54 0 0,-4-5-205 0 0,1 0 47 0 0,-1 0 43 0 0,-1 0 36 0 0,1 0 37 0 0,0 0 35 0 0,0 1 216 0 0,0-2-95 0 0,-1 1-85 0 0,0-1-46 0 0,-1 0-38 0 0,1 0-37 0 0,0 0-37 0 0,0 1-45 0 0,0-1-50 0 0,-1 0-83 0 0,1 0-75 0 0,0 0-83 0 0,0 0-90 0 0,-1 1-98 0 0,1-1-105 0 0,0 0-112 0 0,0 1-120 0 0,0-1-1123 0 0,0 0-1172 0 0</inkml:trace>
  <inkml:trace contextRef="#ctx0" brushRef="#br0" timeOffset="56">4849 14403 10448 0 0,'3'-1'68'0'0,"1"1"-35"0"0,0-1 9 0 0,-2 1 48 0 0,1 0 54 0 0,0-1 85 0 0,-2 4-149 0 0,0-1-34 0 0,9 6 48 0 0,-10-8-79 0 0,1 2 114 0 0,-2 0-81 0 0,0 1-2 0 0,1-2 10 0 0,1 0 36 0 0,8 4 65 0 0,1 2 67 0 0,-8-6-17 0 0,-2-1-5 0 0,0 0-22 0 0,0 0-43 0 0,1 0-65 0 0,1 1-44 0 0,3 1-23 0 0,-3-1 29 0 0,0 0 105 0 0,-1 0-12 0 0,-1-1 46 0 0,0 0-156 0 0,0 0-1 0 0,0 1 1 0 0,0-1-1 0 0,0 0 1 0 0,0 0 0 0 0,0 1-1 0 0,1-1 1 0 0,-1 0-1 0 0,0 0 1 0 0,0 1 0 0 0,0-1-1 0 0,1 0 1 0 0,-1 0-1 0 0,0 0 1 0 0,0 1 0 0 0,0-1-1 0 0,1 0 1 0 0,-1 0-1 0 0,0 0 1 0 0,0 0 0 0 0,1 0-1 0 0,-1 1 1 0 0,0-1-1 0 0,0 0 1 0 0,1 0 0 0 0,-1 0-1 0 0,0 0 1 0 0,1 0-1 0 0,-1 0 1 0 0,0 0 0 0 0,0 0-1 0 0,1 0-16 0 0,9 0 307 0 0,-4 0-151 0 0,1-1-35 0 0,-1 0-43 0 0,-2 1-50 0 0,-2-1-42 0 0,20-3 230 0 0,2-4-36 0 0,-21 6-158 0 0,-1 1 0 0 0,1-1 0 0 0,0 1 0 0 0,-1-1 0 0 0,1 0 0 0 0,1-2-22 0 0,-3 3 7 0 0,1-1 0 0 0,-1 1-1 0 0,0 0 1 0 0,0-1 0 0 0,0 0 0 0 0,0 1-1 0 0,0-1 1 0 0,0 0 0 0 0,-1 1-1 0 0,1-1 1 0 0,0-1-7 0 0,2-7 43 0 0,-2 9-39 0 0,-1 0 0 0 0,1 0 0 0 0,-1 0 0 0 0,0 1 0 0 0,1-1 0 0 0,-1 0 0 0 0,0 0 0 0 0,0 0 0 0 0,0 0 0 0 0,0 0 0 0 0,0 0 0 0 0,0 0 0 0 0,0 1 0 0 0,0-1-1 0 0,0 0 1 0 0,0 0 0 0 0,0 0 0 0 0,0 0 0 0 0,-1 0 0 0 0,1 0 0 0 0,0 0 0 0 0,-1 1 0 0 0,1-1 0 0 0,0 0 0 0 0,-1 0 0 0 0,1 1 0 0 0,-1-1 0 0 0,1 0 0 0 0,-1 0 0 0 0,0 1 0 0 0,1-1 0 0 0,-1 1 0 0 0,0-1 0 0 0,1 0 0 0 0,-2 1-4 0 0,0-2 5 0 0,-1 0 1 0 0,1 0 0 0 0,-1 1 0 0 0,1-1 0 0 0,-1 1 0 0 0,0 0 0 0 0,0 0 0 0 0,0 0 0 0 0,0 0-1 0 0,0 0 1 0 0,0 1 0 0 0,-2-1-6 0 0,-17 0 12 0 0,0 2-67 0 0,2 0-107 0 0,19-1 62 0 0,0 0-34 0 0,1 1 46 0 0,-2 0 29 0 0,0 1 22 0 0,0-1 6 0 0,1 0-17 0 0,-9 4-176 0 0,8-4 76 0 0,2-1 12 0 0,0 0-52 0 0,0 0-162 0 0,-2 1-302 0 0,-8 3-18 0 0</inkml:trace>
  <inkml:trace contextRef="#ctx0" brushRef="#br0" timeOffset="57">5188 14053 6416 0 0,'0'0'184'0'0,"0"0"-41"0"0,0 0 4 0 0,0 0 65 0 0,0 0 187 0 0,0 0 342 0 0,0 0-348 0 0,1 0-105 0 0,-1-1-90 0 0,0 1-74 0 0,0 0-61 0 0,0 0-44 0 0,1-1-106 0 0,0 1 145 0 0,-1 0 110 0 0,0 0-26 0 0,1 0 43 0 0,-1 0 51 0 0,0 0 55 0 0,0 0 61 0 0,0 0 65 0 0,0 0 72 0 0,0 1 77 0 0,3 10-155 0 0,-1 1-34 0 0,0 13 280 0 0,-3 0-116 0 0,-1 1-103 0 0,1-3-123 0 0,0-1-62 0 0,-1 11 138 0 0,-3 0-65 0 0,2-10-139 0 0,0 0-35 0 0,-2 17 65 0 0,4-31-173 0 0,-1 0-1 0 0,-1 0 0 0 0,1 0 1 0 0,-1-1-1 0 0,-3 6-43 0 0,3-9 43 0 0,1-3-47 0 0,1-1-47 0 0,1-1-90 0 0,0 0-60 0 0,0 0-275 0 0,0 0 357 0 0,0 0 12 0 0,0 0-14 0 0,0 0-40 0 0,0 0-9 0 0,0 0-41 0 0,0 0-44 0 0,0 0-52 0 0,0 0-54 0 0,0 0-52 0 0,0 0-44 0 0,0 0-40 0 0,0 0-144 0 0,0 0-39 0 0,0 0-174 0 0,0 0-468 0 0</inkml:trace>
  <inkml:trace contextRef="#ctx0" brushRef="#br0" timeOffset="58">5363 14047 8064 0 0,'0'0'233'0'0,"0"0"24"0"0,0 0-45 0 0,0 0-20 0 0,0 0-6 0 0,0 0 3 0 0,0 0-2 0 0,0 0-97 0 0,1 0-65 0 0,1 2-42 0 0,-1-2 82 0 0,0 1 25 0 0,0-1 55 0 0,-1 0 65 0 0,1 1 78 0 0,1-1 34 0 0,0 1-62 0 0,1 0-55 0 0,-1 0-47 0 0,1 0-1 0 0,0 1-55 0 0,8 3 102 0 0,-7-3-44 0 0,-3-1-55 0 0,0-1-46 0 0,9-2 0 0 0,-6 1 12 0 0,-1 0 75 0 0,3 1-106 0 0,18-6-11 0 0,-11 2-24 0 0,-12 3 49 0 0,-1 1 10 0 0,0 0 0 0 0,-3-1 2 0 0,-8 3 86 0 0,-2 1-16 0 0,8-1-98 0 0,-5 2-12 0 0,-15 7 106 0 0,8-3 87 0 0,0 0 0 0 0,-3 4-219 0 0,4-1 89 0 0,1 1-54 0 0,0 0 0 0 0,-2-2 51 0 0,-10 8 94 0 0,11-1-113 0 0,13-14 0 0 0,-1 4 8 0 0,2 5-73 0 0,1-2 13 0 0,2 5-15 0 0,1-4 35 0 0,2-1 50 0 0,3 2 76 0 0,-2-3 39 0 0,0-2 40 0 0,8 9 388 0 0,-5-8-328 0 0,-5-6-78 0 0,1 0-61 0 0,1 0-25 0 0,3 0 11 0 0,-1 0 58 0 0,-2 1-41 0 0,0-1-35 0 0,10 5 195 0 0,-7-7-141 0 0,-4-1-74 0 0,0 1-1 0 0,1 0 1 0 0,-1 0-1 0 0,0 1 1 0 0,4 0-109 0 0,12 3 303 0 0,-7-2-167 0 0,-1 0-62 0 0,-9-2-53 0 0,13 4 22 0 0,-13-3-53 0 0,5 1 40 0 0,-3-1-57 0 0,-2 0-30 0 0,0 0-42 0 0,1 0-113 0 0,-1 0-112 0 0,0 1-50 0 0,0 0-107 0 0,0-1-120 0 0,-2 1 252 0 0,0-1-36 0 0,4 4-669 0 0</inkml:trace>
  <inkml:trace contextRef="#ctx0" brushRef="#br0" timeOffset="60">16337 12633 4624 0 0,'0'0'133'0'0,"-3"-4"169"0"0,1 1-149 0 0,0-1 92 0 0,1 3-79 0 0,0 1 37 0 0,0-1-79 0 0,1 0 0 0 0,-1 1 0 0 0,1-1 0 0 0,-1 1 0 0 0,1-1 0 0 0,-1 0 0 0 0,1 1 0 0 0,0-1 0 0 0,-1 0 0 0 0,1 0 0 0 0,0 1 0 0 0,0-1 0 0 0,-1 0 0 0 0,1 0 0 0 0,0 0 0 0 0,0 1 0 0 0,0-1 0 0 0,0 0-124 0 0,0-5 705 0 0,0 1-50 0 0,0 1-217 0 0,0 3 19 0 0,0 0-112 0 0,1 0-93 0 0,0-1-74 0 0,0 0-39 0 0,3-3 90 0 0,-3 3-77 0 0,0 1 56 0 0,1-1 73 0 0,-1 0-54 0 0,0 0-44 0 0,0 0-35 0 0,1 0 22 0 0,3-4 160 0 0,-4 4-184 0 0,0 0 6 0 0,1 0 37 0 0,-1 1 47 0 0,1-1 56 0 0,-2 1-208 0 0,0 1-10 0 0,5 0 203 0 0,-1 0-101 0 0,-1 0-80 0 0,0 1-55 0 0,4 3-13 0 0,-3 1 43 0 0,18 21 156 0 0,0 1-30 0 0,-4 2-57 0 0,1 7-57 0 0,-13-27-46 0 0,-1 2-1 0 0,0-1 0 0 0,2 7-36 0 0,7 17 67 0 0,-10-23-11 0 0,1 1 0 0 0,-1-1 0 0 0,1 8-56 0 0,1 8 162 0 0,0-4-67 0 0,-2 1-38 0 0,-3-1-37 0 0,-5 1-34 0 0,1-11 17 0 0,-1 3 40 0 0,-5-2 54 0 0,-3 1-2 0 0,9-12-78 0 0,1 1 1 0 0,-1-1-1 0 0,0 0 1 0 0,1 0-1 0 0,-2 0 1 0 0,1 0-1 0 0,0-1 1 0 0,0 1 0 0 0,-1-1-1 0 0,0 0 1 0 0,1 0-1 0 0,-1 0 1 0 0,0 0-1 0 0,0-1 1 0 0,0 0-18 0 0,-4 1 0 0 0,-8 2 16 0 0,6-4 23 0 0,8 0-26 0 0,1 0 1 0 0,-1 0-1 0 0,1 0 1 0 0,-1-1-1 0 0,1 1 0 0 0,-1-1 1 0 0,1 1-1 0 0,-1-1 1 0 0,1 1-1 0 0,0-1 0 0 0,-1 0-13 0 0,-7-7 311 0 0,3-1-49 0 0,1-2-45 0 0,3-1-41 0 0,1 0-37 0 0,2 0-33 0 0,5-11 21 0 0,0 7 53 0 0,0 0-54 0 0,0-3-36 0 0,1 1-44 0 0,2-2 3 0 0,7-15-16 0 0,-4 11-36 0 0,0 1 0 0 0,8-10 3 0 0,0 4 10 0 0,16-17-90 0 0,-20 27 73 0 0,-2 1 61 0 0,3-2-56 0 0,-8 9-25 0 0,1 0 0 0 0,1 1 0 0 0,1-1 27 0 0,-1 3 67 0 0,4-4-68 0 0,-12 8-9 0 0,-3 3-171 0 0,0 1 55 0 0,0 0 49 0 0,1-1 43 0 0,-1 0 58 0 0,1 1 75 0 0,1-3 402 0 0,-1 2-379 0 0,0 1-121 0 0,-1-1-54 0 0,1 1-65 0 0,-1 0-76 0 0,1-1-51 0 0,-1 1-76 0 0,1 0-84 0 0,-1 0-90 0 0,0-1-99 0 0,0 1-105 0 0,1 0-113 0 0,-1 0-121 0 0,0 0-652 0 0</inkml:trace>
  <inkml:trace contextRef="#ctx0" brushRef="#br0" timeOffset="61">16764 12876 8376 0 0,'0'0'190'0'0,"0"0"28"0"0,0 0 8 0 0,-1 1-28 0 0,0 1-82 0 0,1 3 1205 0 0,1 0-528 0 0,-1-2-431 0 0,0 0-46 0 0,1 0-54 0 0,-1-1-63 0 0,-1 3 266 0 0,-5 6 715 0 0,3-7-720 0 0,1 0-64 0 0,1 0 10 0 0,0-1-80 0 0,0-1-69 0 0,0 1-60 0 0,0 0-32 0 0,0-1-47 0 0,0 6 128 0 0,1-3-116 0 0,0-2-21 0 0,0 0 34 0 0,0-1-76 0 0,0 12 426 0 0,1-10-371 0 0,0 1-40 0 0,1-2-51 0 0,0 1-41 0 0,0 1-46 0 0,2-1-53 0 0,-4-3-137 0 0,0-1 70 0 0,1 1 64 0 0,-1-1 56 0 0,0 1 66 0 0,0-1 102 0 0,0 2 518 0 0,0-1-525 0 0,0-1-37 0 0,0 0-51 0 0,0 1-64 0 0,0-1-79 0 0,0 0-91 0 0,0 1-81 0 0,0-1-104 0 0,0 0-114 0 0,0 1-124 0 0,0-1 269 0 0,0 0-34 0 0,0 0-38 0 0,0 0-37 0 0,0 1-39 0 0,0-1-42 0 0,0 0-41 0 0,0 0-44 0 0,0 0-1348 0 0,0 0-1126 0 0</inkml:trace>
  <inkml:trace contextRef="#ctx0" brushRef="#br0" timeOffset="62">16699 12649 11920 0 0,'-7'-3'454'0'0,"1"-10"178"0"0,4-11 417 0 0,2 22-848 0 0,0 2-178 0 0,0-1 1 0 0,0 1 0 0 0,0 0 0 0 0,0-1 0 0 0,0 1 0 0 0,0 0-1 0 0,0-1 1 0 0,0 1 0 0 0,0 0 0 0 0,0-1 0 0 0,1 1 0 0 0,-1 0-1 0 0,0-1 1 0 0,0 1 0 0 0,0 0 0 0 0,0-1 0 0 0,0 1 0 0 0,1 0 0 0 0,-1-1-1 0 0,0 1 1 0 0,0 0 0 0 0,0 0 0 0 0,1-1 0 0 0,-1 1 0 0 0,0 0-1 0 0,0 0 1 0 0,1 0-24 0 0,4 0 368 0 0,-2 2-199 0 0,1 1-66 0 0,0 0-84 0 0,-1-1-100 0 0,-1 0-41 0 0,0-1-59 0 0,0 1 109 0 0,0-1-32 0 0,0 0-46 0 0,-1 0-79 0 0,1-1-37 0 0,-1 1-81 0 0,0 0 8 0 0,0-1-52 0 0,0 1-47 0 0,0-1-40 0 0,-1 1-142 0 0,1-1-40 0 0,0 1-171 0 0,1 0-458 0 0</inkml:trace>
  <inkml:trace contextRef="#ctx0" brushRef="#br0" timeOffset="63">16951 12696 7800 0 0,'0'0'174'0'0,"0"0"29"0"0,0 0 13 0 0,-1-1-31 0 0,-4 0-119 0 0,3 0-9 0 0,1 0 82 0 0,1 1 158 0 0,0 0 263 0 0,0 0 16 0 0,3 1-23 0 0,0 1-39 0 0,1-1-38 0 0,-2 1-36 0 0,1 0-35 0 0,-1 0-32 0 0,3 3 279 0 0,-2 1-112 0 0,0 1-98 0 0,-2-1-85 0 0,1 1-73 0 0,-1 2-19 0 0,-1 0-63 0 0,-3 20 306 0 0,1-19-221 0 0,2-8-262 0 0,-1-1 0 0 0,1 1-1 0 0,0 0 1 0 0,0-1 0 0 0,0 1-1 0 0,0-1 1 0 0,1 1 0 0 0,-1 0-1 0 0,1 0-24 0 0,-1 0 24 0 0,0-1-1 0 0,1 1 1 0 0,-1 0-1 0 0,0-1 0 0 0,0 1 1 0 0,0-1-1 0 0,0 1 1 0 0,0 0-1 0 0,0-1 0 0 0,-1 1-23 0 0,-1 5 78 0 0,0 1 57 0 0,-1 15 338 0 0,4-12-305 0 0,-2 12-126 0 0,1-20-42 0 0,-1-1-1 0 0,1 1 1 0 0,0 0 0 0 0,0-1-1 0 0,0 1 1 0 0,1 0-1 0 0,-1-1 1 0 0,0 1-1 0 0,1 1 1 0 0,1 11 0 0 0,0-13-3 0 0,3 6 26 0 0,-6 1-44 0 0,2-11-245 0 0,0 1 41 0 0,1-2-121 0 0,3-1 69 0 0,2-1-1 0 0,-1 0 30 0 0,-3 2 6 0 0,6-5-362 0 0,18-21-1218 0 0,-16 15 1088 0 0,-3 2 158 0 0,-1 1 108 0 0,3-7-416 0 0,-4 5 246 0 0,2 1 64 0 0,-4 6 134 0 0,0 1 0 0 0,-1-1 1 0 0,0 0-1 0 0,1-3 440 0 0,1-2-537 0 0,1 0 108 0 0,-2 6 268 0 0,-1 0 42 0 0,1 1 48 0 0,1 1 52 0 0,-4 2 4 0 0,0 0-1 0 0,-1 1 0 0 0,1-1 1 0 0,0 0-1 0 0,-1 1 1 0 0,1-1-1 0 0,0 0 0 0 0,-1 0 1 0 0,1 0-1 0 0,-1 0 0 0 0,1 0 1 0 0,-1 1-1 0 0,0-1 1 0 0,1-1 15 0 0,2-4-75 0 0,3 1 47 0 0,-6 6 79 0 0,-1-1 95 0 0,1 1 86 0 0,-1 1 74 0 0,1 0 1 0 0,-1-1 39 0 0,-1 4 438 0 0,-6 12 2092 0 0,5-13-2311 0 0,1-1-55 0 0,0 1-65 0 0,-1 0-93 0 0,1-1-112 0 0,1-2-168 0 0,-1 1-34 0 0,-26 31 858 0 0,23-24-738 0 0,1-1-34 0 0,-6 5 127 0 0,5-9-116 0 0,-1 2 119 0 0,4-5-66 0 0,1 1-51 0 0,0 0-7 0 0,1 1-62 0 0,-2 1 12 0 0,1-2-14 0 0,1-2 85 0 0,0 2-74 0 0,4 4-35 0 0,-2-2 29 0 0,-1-3 12 0 0,0 0 42 0 0,0 0 51 0 0,0 0 61 0 0,24 11 212 0 0,-13-8-283 0 0,2-1-45 0 0,1 0-99 0 0,-2 0 40 0 0,-7-1-51 0 0,2-1-18 0 0,11 4-150 0 0,-13-4 92 0 0,-5-1 127 0 0,1 1-46 0 0,-1-1-44 0 0,1 1-40 0 0,0-1-37 0 0,-1 1-35 0 0,2 0-230 0 0,1 0-115 0 0,-1 0-81 0 0,1 0-184 0 0,3 0-427 0 0,2-1-93 0 0</inkml:trace>
  <inkml:trace contextRef="#ctx0" brushRef="#br0" timeOffset="64">17698 12218 8840 0 0,'-5'-8'55'0'0,"2"1"47"0"0,1-4 120 0 0,5-3 57 0 0,0 6-103 0 0,0-1-99 0 0,-1 1-65 0 0,3-12-50 0 0,-2 10 58 0 0,-1 0 80 0 0,0 4 31 0 0,0 0 65 0 0,-1-1 57 0 0,-2-4 268 0 0,0-1 123 0 0,3 4-265 0 0,-1 3-112 0 0,-2 0 64 0 0,-2 0 123 0 0,-5-3 276 0 0,-2 2-41 0 0,3 4-309 0 0,1 1-139 0 0,2 2-90 0 0,-4 2 152 0 0,1 0-50 0 0,0 0-46 0 0,1 2-40 0 0,-4 4 62 0 0,1 3-106 0 0,3-2-75 0 0,-5 17 0 0 0,6-10 33 0 0,-3 9-45 0 0,0-2-2 0 0,5-7-39 0 0,-8 32 58 0 0,2-6-35 0 0,6-13 28 0 0,-3 7-34 0 0,4-28-13 0 0,0 1 1 0 0,1-1-1 0 0,0 7 1 0 0,4 58 31 0 0,3-25 97 0 0,-2-18 0 0 0,5 24 123 0 0,5 20 170 0 0,-11-52-256 0 0,-1 0-1 0 0,-1 5-164 0 0,-1-13 60 0 0,0 9 50 0 0,-3-7-88 0 0,4-3-3 0 0,0-13-14 0 0,-1 0-1 0 0,0 0 0 0 0,0 1 1 0 0,1-1-1 0 0,-1 0 1 0 0,0 0-1 0 0,0 1 1 0 0,0-1-1 0 0,0 0 1 0 0,-1 1-1 0 0,1-1 0 0 0,0 1-4 0 0,-2 2-30 0 0,-1 9 94 0 0,2-7-92 0 0,1-1-88 0 0,0-2 13 0 0,0-1-36 0 0,-1-1-106 0 0,1 0 65 0 0,-5 1-214 0 0,4-2 181 0 0,0 0 64 0 0,0 0-36 0 0,1 1-47 0 0,0-1-52 0 0,-1 0-116 0 0,0 0-58 0 0,1 0-53 0 0,-1 1-46 0 0,0-1-162 0 0,0 0-46 0 0,0 1-196 0 0,0-1-529 0 0</inkml:trace>
  <inkml:trace contextRef="#ctx0" brushRef="#br0" timeOffset="65">17394 12618 8176 0 0,'25'-6'182'0'0,"-18"3"-45"0"0,-5-3 156 0 0,-1 1-103 0 0,3 2-144 0 0,5-3-26 0 0,2 1 39 0 0,9-4 159 0 0,2 3 108 0 0,0 2 76 0 0,41-2 866 0 0,-36 5-784 0 0,-10 0-244 0 0,-1 1-53 0 0,1-1-63 0 0,-1-1-76 0 0,1 1-40 0 0,23 1 109 0 0,-24 1-129 0 0,-1-1-78 0 0,0-1-110 0 0,-7 1 49 0 0,0-1-39 0 0,-5 1 38 0 0,0-1 35 0 0,8 1-168 0 0,-6 0 138 0 0,0 0-110 0 0,-2 0 66 0 0,0 1-48 0 0,0-1-57 0 0,0 0-65 0 0,0 0-125 0 0,0 1-101 0 0,1-1-112 0 0,-1 0-124 0 0,-2 1 361 0 0,1-1-34 0 0,0 0-37 0 0,-1 0-38 0 0,1 0-39 0 0,-1 1-41 0 0,1-1-42 0 0,-1 0-44 0 0,-1 1 870 0 0,1 5 118 0 0,0-2-109 0 0,-1-2-19 0 0,0 0 37 0 0,1 0 47 0 0,-1-1 56 0 0,-1 3 56 0 0,0-1 67 0 0,0 1 49 0 0,-1 0 36 0 0,-2 8 1057 0 0,3-8-1054 0 0,2 1-47 0 0,-1-1-28 0 0,-1-1-35 0 0,-2 1 36 0 0,-2 2 155 0 0,-2 3 141 0 0,3-3-197 0 0,0 3-3 0 0,0-2-49 0 0,-1 0-52 0 0,-1-1-54 0 0,-2 3 47 0 0,8-9-361 0 0,-1 1 0 0 0,1-1 0 0 0,-1 1 0 0 0,1 0 0 0 0,0-1 0 0 0,-1 1 0 0 0,1 0 0 0 0,0 0 0 0 0,0-1 0 0 0,0 1 0 0 0,-1 0 0 0 0,1 0 0 0 0,0-1 0 0 0,0 1 0 0 0,0 0 0 0 0,0 0 0 0 0,0-1 0 0 0,1 1 0 0 0,-1 0 0 0 0,0 0 0 0 0,0-1 0 0 0,0 1-27 0 0,1 7 277 0 0,-2-1 34 0 0,-1-3-221 0 0,-1 0 39 0 0,3-4-96 0 0,0 1-1 0 0,-1-1 1 0 0,1 1-1 0 0,0-1 0 0 0,-1 1 1 0 0,1-1-1 0 0,0 1 1 0 0,0-1-1 0 0,0 1 1 0 0,-1-1-1 0 0,1 1 0 0 0,0-1 1 0 0,0 1-1 0 0,0 0 1 0 0,0-1-1 0 0,0 1 1 0 0,0-1-1 0 0,0 1 0 0 0,0 0-32 0 0,3 5 235 0 0,0 10 328 0 0,1-1-20 0 0,3-8-235 0 0,5 1-68 0 0,0-1 12 0 0,-4-2-126 0 0,-1-2-78 0 0,0-1-73 0 0,-6-1 79 0 0,0-2-168 0 0,0 2 76 0 0,4 0 120 0 0,-2 0-118 0 0,-2-1-86 0 0,0 1 19 0 0,0-1-33 0 0,0 0-38 0 0,-1 0-41 0 0,1 0-45 0 0,-1 0-49 0 0,0 0-69 0 0,0 0-58 0 0,1 0-53 0 0,-1 0-47 0 0,0 0-158 0 0,0 0-46 0 0,0 0-192 0 0,0 0-515 0 0</inkml:trace>
  <inkml:trace contextRef="#ctx0" brushRef="#br0" timeOffset="66">17889 12400 11920 0 0,'-7'-1'86'0'0,"-2"-1"-33"0"0,3 0 24 0 0,2-1 55 0 0,1 0 96 0 0,3 2 96 0 0,0 1-132 0 0,0 0-91 0 0,0 0-40 0 0,0-1-22 0 0,0 0-35 0 0,0 1 1 0 0,1 0-1 0 0,-1-1 0 0 0,0 1 1 0 0,0 0-1 0 0,0-1 1 0 0,0 1-1 0 0,0 0 0 0 0,1-1 1 0 0,-1 1-1 0 0,0 0 0 0 0,0 0 1 0 0,0-1-1 0 0,1 1 0 0 0,-1 0 1 0 0,0 0-1 0 0,0-1 1 0 0,1 1-1 0 0,-1 0 0 0 0,0 0 1 0 0,1 0-1 0 0,-1-1 0 0 0,0 1 1 0 0,1 0-1 0 0,-1 0 1 0 0,0 0-1 0 0,1 0 0 0 0,-1 0 1 0 0,0 0-1 0 0,1 0 0 0 0,-1 0 1 0 0,0 0-1 0 0,1 0 1 0 0,-1 0-1 0 0,1 0 0 0 0,-1 0-4 0 0,2-1 158 0 0,-2 1 2 0 0,2 0-6 0 0,5-2-20 0 0,-5 2-6 0 0,-2 0 0 0 0,0 0-8 0 0,0 0-67 0 0,1 0-36 0 0,1 1-84 0 0,-1 1-123 0 0,0-1-111 0 0,1 2-187 0 0,-1-1-117 0 0,0 0 88 0 0,-1-1-43 0 0,1 1-653 0 0,-2 2-534 0 0,-2 1-1003 0 0</inkml:trace>
  <inkml:trace contextRef="#ctx0" brushRef="#br0" timeOffset="67">18002 12520 9072 0 0,'0'0'200'0'0,"0"2"33"0"0,1 19-23 0 0,-1 5 22 0 0,-1-9-171 0 0,1-11-41 0 0,0 1 35 0 0,1 2 78 0 0,0 0 39 0 0,0 10 213 0 0,-1-6-198 0 0,-2 5 211 0 0,1 0 103 0 0,-2 18 619 0 0,1-24-776 0 0,0 0-41 0 0,-4 42 1045 0 0,6-47-1182 0 0,0 6 230 0 0,0-8-252 0 0,0-1-63 0 0,0 0-54 0 0,0-3-89 0 0,0-1-16 0 0,0 0 30 0 0,0 0 124 0 0,0 0 14 0 0,0 0-54 0 0,0 0-53 0 0,2 0-271 0 0,1-2 38 0 0,-1 0-13 0 0,2-3-85 0 0,0-6-234 0 0,-2 4 97 0 0,-1 2 79 0 0,0 2-89 0 0,0 0 133 0 0,0 0 31 0 0,0 1-45 0 0,-1 0 144 0 0,1 1-35 0 0,-1-1-353 0 0,1-1-115 0 0,0 0-261 0 0,0-2-633 0 0,-1 4 1461 0 0</inkml:trace>
  <inkml:trace contextRef="#ctx0" brushRef="#br0" timeOffset="68">18127 12580 8320 0 0,'0'0'190'0'0,"0"0"28"0"0,2 1 7 0 0,8 6 327 0 0,-3 1 54 0 0,-6-7-477 0 0,0 1-1 0 0,0 0 1 0 0,0 0-1 0 0,-1-1 1 0 0,1 1-1 0 0,-1 0 1 0 0,1 0-1 0 0,-1 0 1 0 0,0 0-1 0 0,0 0 0 0 0,0-1 1 0 0,0 1-1 0 0,0 0 1 0 0,0 0-1 0 0,0 0-128 0 0,-4 14 892 0 0,1-8-495 0 0,0 0-46 0 0,-1 1 32 0 0,0 0-118 0 0,1-3-161 0 0,-1 1 146 0 0,0 1-38 0 0,-3 6 127 0 0,-10 19 296 0 0,11-17-300 0 0,4-10-229 0 0,0-1 72 0 0,1 1 99 0 0,2 2 195 0 0,2-1-42 0 0,1-2-227 0 0,0-1-116 0 0,1 1-98 0 0,16 6 14 0 0,-13-8 12 0 0,-1-1-1 0 0,0 0 0 0 0,1 0 1 0 0,1 0-15 0 0,15 1 90 0 0,20-1-90 0 0,-26-1-7 0 0,-15-1 62 0 0,1 0-54 0 0,-1 0-53 0 0,1 0-52 0 0,-1 0-52 0 0,1 0-52 0 0,-1 0-52 0 0,1 0-51 0 0,-1 0-27 0 0,1 0-45 0 0,-1 0-44 0 0,0 0-45 0 0,0 0-43 0 0,1 0-44 0 0,-1 0-44 0 0,0 1-43 0 0,8-1-1543 0 0,5 2-1251 0 0</inkml:trace>
  <inkml:trace contextRef="#ctx0" brushRef="#br0" timeOffset="69">15178 13334 3728 0 0,'0'0'103'0'0,"0"0"53"0"0,0 0 70 0 0,0 0-57 0 0,0 0-52 0 0,-1 0-46 0 0,1 0-36 0 0,-1 0-85 0 0,1 0-51 0 0,-2 0-191 0 0,2 0 189 0 0,-1 0 105 0 0,1 0 49 0 0,-1 0 61 0 0,1 0 71 0 0,0 0 48 0 0,0 0 72 0 0,0 0 80 0 0,0 0 86 0 0,0 0 95 0 0,0 0 101 0 0,0 0 109 0 0,0 0 116 0 0,59 0-367 0 0,2 0-42 0 0,-1 0-38 0 0,0 0-32 0 0,4 2-325 0 0,-28-1-36 0 0,23-2-50 0 0,-13 0 0 0 0,1 1 0 0 0,-4 1 0 0 0,368-3 120 0 0,-251-4-99 0 0,-1 0 18 0 0,-122 6-62 0 0,-6 0 25 0 0,-1 0 32 0 0,1-1 47 0 0,-1 1 61 0 0,-10-1-6 0 0,0 0 37 0 0,1 0 42 0 0,-1-1 46 0 0,37 0-154 0 0,-3 1 9 0 0,91-1 105 0 0,-79 2-166 0 0,-1-2-33 0 0,-36 1 26 0 0,44-2-42 0 0,47-2 51 0 0,1 0-50 0 0,-97 5-7 0 0,109-1 0 0 0,2-5 0 0 0,-89 2-13 0 0,22 1 44 0 0,40-2 15 0 0,-74 3-13 0 0,17 2 90 0 0,-5 0-18 0 0,-16-1-78 0 0,24-2 9 0 0,1-1 59 0 0,122-9 356 0 0,-101 7-328 0 0,-37 3 232 0 0,0 2-46 0 0,3 0-19 0 0,1-2-37 0 0,22-3 71 0 0,1 3-67 0 0,13 2-13 0 0,40 1 61 0 0,-35 1-83 0 0,3-4-59 0 0,-29-1-124 0 0,16-1 106 0 0,-39 3-109 0 0,-12 0-45 0 0,0 1 38 0 0,80-2 267 0 0,-71 2-283 0 0,1 1-102 0 0,-31 0-87 0 0,0 0 59 0 0,1 0 53 0 0,-1 0 45 0 0,1 0 57 0 0,0 0 58 0 0,8 0 355 0 0,-6 0-329 0 0,-3 1-105 0 0,1-1-42 0 0,-1 0-49 0 0,1 0-57 0 0,-1 0-92 0 0,1 0-92 0 0,0 0-102 0 0,-1 1-113 0 0,1-1-124 0 0,-2 0 277 0 0,0 0-36 0 0,1 1-35 0 0,-1-1-39 0 0,0 0-39 0 0,1 0-40 0 0,1 1-1431 0 0,3-1-1135 0 0</inkml:trace>
  <inkml:trace contextRef="#ctx0" brushRef="#br0" timeOffset="70">13770 14158 5848 0 0,'0'0'168'0'0,"0"-1"-41"0"0,0 1-63 0 0,0-1-45 0 0,0-2-44 0 0,0 1 40 0 0,0-3 115 0 0,0 0 56 0 0,0-2 583 0 0,0 6-482 0 0,0 1-175 0 0,0-1-34 0 0,0 0-40 0 0,0 0-46 0 0,0 0 557 0 0,0 1-313 0 0,0 0-52 0 0,0-1-46 0 0,0 1-37 0 0,0-1 19 0 0,0-3-24 0 0,0 1 16 0 0,0-4 368 0 0,0 5-6 0 0,0 2-23 0 0,0 0-348 0 0,0 0 111 0 0,0 0 95 0 0,0 0 78 0 0,0-1 54 0 0,0 1 43 0 0,0 0 1219 0 0,0-1-1011 0 0,1 1-74 0 0,-1 0-356 0 0,0 0-38 0 0,0 1-42 0 0,0-1-52 0 0,0 0-58 0 0,0 0-65 0 0,0 0-69 0 0,0 1-77 0 0,0-1-81 0 0,0 1-88 0 0,1 19 794 0 0,-4 3-82 0 0,1-7-193 0 0,1 0-89 0 0,-2 37 138 0 0,1-26-97 0 0,1 0 78 0 0,1-24-217 0 0,0-3-18 0 0,-1 3 31 0 0,-1 6 43 0 0,1 16-56 0 0,1-24 35 0 0,0-1 26 0 0,1 1 106 0 0,0-1-118 0 0,-1 1-97 0 0,1 0-79 0 0,0 0-144 0 0,2 1-476 0 0,-2-2 545 0 0,1 0 57 0 0,1-1-119 0 0,0-1-37 0 0,1-1-35 0 0,-1 1-33 0 0,2-4-445 0 0,-1-1-126 0 0,0-4-42 0 0</inkml:trace>
  <inkml:trace contextRef="#ctx0" brushRef="#br0" timeOffset="71">13898 14111 7256 0 0,'0'0'165'0'0,"0"0"22"0"0,0 0 7 0 0,5-2-41 0 0,3-1-100 0 0,-4 1-30 0 0,-2 1 60 0 0,-2 1-83 0 0,0 0 174 0 0,1 0 199 0 0,-1 0 336 0 0,0 0 26 0 0,0 0-27 0 0,0 0-145 0 0,0 0-69 0 0,0 0-12 0 0,0 0-22 0 0,0 0-163 0 0,0 1-95 0 0,1 0-90 0 0,0 1-38 0 0,2 4 60 0 0,-2-4-46 0 0,-1 0 75 0 0,1-1 111 0 0,-3 11 14 0 0,-3-2-71 0 0,-2-1-60 0 0,-3 0-49 0 0,-8 2-9 0 0,-11 2-30 0 0,14-6-19 0 0,-4 0-50 0 0,-7 3 2 0 0,5 4 70 0 0,20-13-18 0 0,1-1 10 0 0,0 0 5 0 0,1 1 22 0 0,9 9 264 0 0,1-1-78 0 0,0-1-66 0 0,2-1-54 0 0,11 4 30 0 0,18 0 17 0 0,-25-9-90 0 0,-13-1-85 0 0,15 0 107 0 0,0 1-47 0 0,-1-3-48 0 0,0-1-50 0 0,-16 2-189 0 0,0 0 68 0 0,-1-1 60 0 0,1 1 51 0 0,1 0 92 0 0,-1 0 62 0 0,3 0 252 0 0,-3 0-297 0 0,-1 0-35 0 0,1 0-59 0 0,0 0-43 0 0,-1 0-36 0 0,0 0-40 0 0,0 0-44 0 0,0 0-49 0 0,0 0-53 0 0,0-1-56 0 0,1 1-61 0 0,-1 0-66 0 0,0 0-69 0 0,0 0-74 0 0,1 0-78 0 0,-1 0-83 0 0,0 0-85 0 0,3-1-1185 0 0,1 1-1150 0 0,-5 0 3154 0 0</inkml:trace>
  <inkml:trace contextRef="#ctx0" brushRef="#br0" timeOffset="72">15546 13563 7456 0 0,'0'0'166'0'0,"0"0"29"0"0,0-1 12 0 0,3-3 26 0 0,-3 3 107 0 0,0 1 48 0 0,0-1-364 0 0,0 1 42 0 0,0-1 38 0 0,0 1 34 0 0,-1-1 155 0 0,-1 0 61 0 0,-3-2 957 0 0,3 3-809 0 0,1-1-289 0 0,0 1-39 0 0,1 0-47 0 0,-1 0-54 0 0,-3 2 324 0 0,0 1-95 0 0,-1 2-23 0 0,-2 4 74 0 0,3-4-123 0 0,1 0 61 0 0,-6 5 195 0 0,0 0-50 0 0,-1 1-45 0 0,1 0-40 0 0,-2 3 24 0 0,0-1-41 0 0,-1 4 24 0 0,-5 9 125 0 0,4-4-73 0 0,2 0-85 0 0,0 7-21 0 0,0 14 48 0 0,10-38-325 0 0,0-1 0 0 0,1 1 0 0 0,0 0 0 0 0,0-1-1 0 0,0 4-26 0 0,5 21 86 0 0,-2-5-37 0 0,-2-19-42 0 0,0 0 1 0 0,1-1-1 0 0,-1 1 0 0 0,1 0 1 0 0,0-1-1 0 0,0 1 0 0 0,0-1 0 0 0,1 1-7 0 0,16 21 7 0 0,0-7-41 0 0,1-5-49 0 0,-9-9-10 0 0,-3-1-45 0 0,-1-1-72 0 0,-4-1 63 0 0,0-1-34 0 0,3 1-207 0 0,-3 0 148 0 0,-1-1-33 0 0,1 0-35 0 0,0-1-38 0 0,0 1-41 0 0,0 0-42 0 0,8 2-1037 0 0</inkml:trace>
  <inkml:trace contextRef="#ctx0" brushRef="#br0" timeOffset="73">15752 13663 12384 0 0,'0'0'281'0'0,"0"0"40"0"0,0 0-68 0 0,0 1-70 0 0,-1 0-59 0 0,0-1-47 0 0,0 2-31 0 0,-3 2-27 0 0,2-3 18 0 0,-15 14-16 0 0,11-7 41 0 0,0 2 38 0 0,0 0 44 0 0,2 0 45 0 0,0 1 49 0 0,-1-1 52 0 0,2-1 14 0 0,0 0 47 0 0,0-2-105 0 0,1 1-39 0 0,0 9 111 0 0,2-1-109 0 0,0-13-163 0 0,1 1 0 0 0,-1-1-1 0 0,1 0 1 0 0,0 0 0 0 0,0 1-1 0 0,0-1 1 0 0,0 0 0 0 0,1 0-1 0 0,-1 1-45 0 0,0-3 12 0 0,0 1-1 0 0,0-1 1 0 0,0 1-1 0 0,0-1 1 0 0,1 1-1 0 0,-1-1 1 0 0,0 1-1 0 0,0-1 1 0 0,1 0-1 0 0,-1 0 0 0 0,1 0 1 0 0,0 0-1 0 0,-1 0 1 0 0,1 0-1 0 0,-1 0 1 0 0,1-1-1 0 0,0 1 1 0 0,0 0-1 0 0,0-1 1 0 0,-1 0-1 0 0,1 1 0 0 0,1-1-11 0 0,-1 0 12 0 0,1 0-1 0 0,-1 0 1 0 0,1 0-1 0 0,-1-1 0 0 0,1 1 1 0 0,-1-1-1 0 0,0 0 0 0 0,1 0 1 0 0,1 0-12 0 0,11-8 13 0 0,-1-2-53 0 0,-2 0-64 0 0,-3 0-76 0 0,-3 3-20 0 0,0 0 0 0 0,1 1 0 0 0,0 0 0 0 0,2-1 200 0 0,3-2-314 0 0,-2-2-87 0 0,-7 10 345 0 0,-1 0-39 0 0,7-3-321 0 0,-5 4 275 0 0,-1 0 91 0 0,-1 1 36 0 0,4 1-6 0 0,-3 2 20 0 0,-1 1 0 0 0,0-1 0 0 0,0 1 1 0 0,-1 0-1 0 0,1-1 0 0 0,-1 1 0 0 0,1 0 1 0 0,-1 0-1 0 0,-1 0 0 0 0,1 0 0 0 0,0 2 0 0 0,2 9 55 0 0,1-1 74 0 0,0-6 14 0 0,1 4 105 0 0,3-5-51 0 0,0-4 264 0 0,-1-1-58 0 0,1-2-54 0 0,-1-1-50 0 0,0-2-45 0 0,-1-1-40 0 0,7-7 110 0 0,-4 1-146 0 0,-1-2-52 0 0,-5 7-76 0 0,-1 0 0 0 0,1 0 0 0 0,-1 0 0 0 0,0 0-1 0 0,1-4-49 0 0,-2 3-193 0 0,0 0 62 0 0,0 0 56 0 0,0 0 46 0 0,1-6 72 0 0,1-21 345 0 0,-2 26-332 0 0,-1 0-36 0 0,0-2-64 0 0,0 0-99 0 0,0 4 27 0 0,0 1-34 0 0,-1-1-36 0 0,1 1-41 0 0,0-3-171 0 0,-1 1-96 0 0,0 0-104 0 0,0-1-112 0 0,1 1-123 0 0,-1 3 369 0 0,1 0-34 0 0,-1 0-35 0 0,0 0-36 0 0,1-1-36 0 0,-1 1-39 0 0,0 0-1214 0 0,-1-2-1042 0 0,2 5 2888 0 0</inkml:trace>
  <inkml:trace contextRef="#ctx0" brushRef="#br0" timeOffset="74">16147 13839 12840 0 0,'0'0'289'0'0,"0"0"40"0"0,0 0 23 0 0,0 2-151 0 0,0 3-49 0 0,0-2-90 0 0,0 1-39 0 0,0 2 7 0 0,0 0 53 0 0,-1 1 71 0 0,-1 2 146 0 0,-1 7 202 0 0,3-11-369 0 0,-1 0-34 0 0,-2 25 1296 0 0,2-22-1076 0 0,0-1-38 0 0,1 1-51 0 0,-1 0-63 0 0,1-1-2 0 0,-1 0-40 0 0,-2 8 29 0 0,0 2-89 0 0,2-14-63 0 0,1 0 1 0 0,-1 0 0 0 0,1 0 0 0 0,0 0 0 0 0,0 1 0 0 0,1-1 0 0 0,-1 1-3 0 0,4 6 33 0 0,-3-9-102 0 0,-1-1-34 0 0,0 0-153 0 0,0 0 121 0 0,0 0-60 0 0,0 0-85 0 0,0 0 89 0 0,0 0-41 0 0,0 0-43 0 0,0 0-42 0 0,0 0-38 0 0,0 0-34 0 0,0 0-250 0 0,0 0-57 0 0,0-1-818 0 0,0-1-643 0 0,0-3-1223 0 0</inkml:trace>
  <inkml:trace contextRef="#ctx0" brushRef="#br0" timeOffset="75">16118 13657 10768 0 0,'0'0'241'0'0,"0"0"50"0"0,0-1-102 0 0,0-2-41 0 0,0-2-20 0 0,0 3-47 0 0,0 0-124 0 0,0 0 111 0 0,0 1 95 0 0,-1-1 83 0 0,1 1 136 0 0,0 0 72 0 0,0-1 1098 0 0,0 3-823 0 0,0-1-413 0 0,0 0-46 0 0,0 1 1 0 0,0-1-181 0 0,0 1-35 0 0,0 0-47 0 0,0-1-118 0 0,0 1 6 0 0,0-1-35 0 0,0 1-37 0 0,0-1-38 0 0,1 4 176 0 0,0 1 108 0 0,0-3-67 0 0,0 1-76 0 0,0-2-9 0 0,-1 1-39 0 0,1-1-43 0 0,-1 1-51 0 0,0-1-57 0 0,1 1-61 0 0,-1 0-219 0 0,0-1 226 0 0,1 0-36 0 0,-1 0-37 0 0,0 0-40 0 0,0 0-40 0 0,0 0-43 0 0,0 3-1375 0 0,0 3-1086 0 0</inkml:trace>
  <inkml:trace contextRef="#ctx0" brushRef="#br0" timeOffset="76">16302 13686 10912 0 0,'0'0'248'0'0,"0"0"34"0"0,0 0 20 0 0,-1 0-84 0 0,1 2-104 0 0,-1 0-75 0 0,-2 6-67 0 0,2-5 53 0 0,-1 1-48 0 0,0 1 40 0 0,0 6 125 0 0,1-5-1 0 0,1 1 35 0 0,-1 2 69 0 0,1 3 170 0 0,-1 6 203 0 0,1-7-244 0 0,-2 1 51 0 0,1 0-66 0 0,0 0-59 0 0,1 0-51 0 0,-1 3-4 0 0,2-1-48 0 0,1 29 250 0 0,-2-23-269 0 0,0-10-112 0 0,0 1-40 0 0,1-8-15 0 0,-1 1 4 0 0,1 0 0 0 0,-1 0 0 0 0,0-1 0 0 0,0 1-1 0 0,0 0 1 0 0,-1 3-15 0 0,-3 14 94 0 0,1-16-30 0 0,3-4 0 0 0,0-1 0 0 0,1-15-338 0 0,1 1-77 0 0,0 2-8 0 0,6-15-539 0 0,-3 11 411 0 0,0 0 77 0 0,0-1-12 0 0,3 1 61 0 0,1 0 60 0 0,2 2 60 0 0,1 0 58 0 0,1 1 59 0 0,0 1 58 0 0,0 1 56 0 0,4 0-50 0 0,-11 8 56 0 0,-6 3 4 0 0,1-1 0 0 0,-1 1 0 0 0,1 0 0 0 0,-1-1 1 0 0,1 1-1 0 0,-1-1 0 0 0,1 1 0 0 0,-1 0 0 0 0,1 0 1 0 0,-1-1-1 0 0,1 1 0 0 0,0 0 0 0 0,-1 0 0 0 0,1 0 1 0 0,0-1-1 0 0,-1 1 0 0 0,1 0 0 0 0,-1 0 1 0 0,1 0-1 0 0,0 0 0 0 0,1 0 6 0 0,0 0 53 0 0,-2 0 34 0 0,0 0 17 0 0,0 0 11 0 0,0 0 40 0 0,0 0 21 0 0,0 0-28 0 0,-1 1-66 0 0,-2 6 32 0 0,-7 6 159 0 0,-2-2-81 0 0,-4 1-36 0 0,-11 5 7 0 0,7-4-30 0 0,8-5-8 0 0,7-4-113 0 0,0 1 62 0 0,-3 2 129 0 0,2 1 69 0 0,6-7-229 0 0,-1 0 0 0 0,0 0 1 0 0,1 1-1 0 0,-1-1 1 0 0,1 0-1 0 0,-1 0 1 0 0,1 1-1 0 0,0-1 0 0 0,0 1 1 0 0,-1-1-1 0 0,1 0 1 0 0,0 2-50 0 0,1 3 163 0 0,2 1-39 0 0,1-1-49 0 0,6 3 34 0 0,-4-7-75 0 0,-3-2-14 0 0,22 12 77 0 0,14 4-84 0 0,-16-7 0 0 0,-7-2 30 0 0,-10-5-6 0 0,1 0-72 0 0,2 1-127 0 0,-3 0-126 0 0,-5-2 217 0 0,-1-1-7 0 0,0 0-21 0 0,0 0-43 0 0,0 0-15 0 0,0 0-43 0 0,0 0-49 0 0,0 0-55 0 0,0 0-59 0 0,0 0-54 0 0,0 0-49 0 0,0 0-43 0 0,0 0-149 0 0,0 0-42 0 0,0 0-181 0 0,0 0-486 0 0</inkml:trace>
  <inkml:trace contextRef="#ctx0" brushRef="#br0" timeOffset="77">16602 13675 7976 0 0,'0'0'174'0'0,"0"0"29"0"0,0 0 14 0 0,0 0-68 0 0,0 0-11 0 0,0 0 48 0 0,0 0 157 0 0,0 0 288 0 0,0 0 17 0 0,0 0-7 0 0,3 1-55 0 0,0 0-437 0 0,0 1 37 0 0,3 1 274 0 0,1-1 70 0 0,8 3 777 0 0,-9-4-948 0 0,-1 0-45 0 0,2 0-21 0 0,0-1-111 0 0,10 0 124 0 0,0 0-71 0 0,3-1-28 0 0,10 0 4 0 0,-29 1-203 0 0,41-3 143 0 0,36 2-32 0 0,-77 1-306 0 0,0 0 59 0 0,1 0 52 0 0,-1 0 45 0 0,0 0 42 0 0,0 0 41 0 0,1 0 98 0 0,3 0 296 0 0,-4 1-346 0 0,1-1-46 0 0,-1 0-55 0 0,1 0-61 0 0,-1 0-70 0 0,1 1-81 0 0,-1-1-57 0 0,1 0-81 0 0,0 0-90 0 0,-1 1-99 0 0,1-1-105 0 0,0 0-114 0 0,0 0-123 0 0,-1 1 393 0 0,0-1-33 0 0,1 0-721 0 0,0 1-40 0 0,5 0-1352 0 0</inkml:trace>
  <inkml:trace contextRef="#ctx0" brushRef="#br0" timeOffset="81">17766 13396 7656 0 0,'0'0'166'0'0,"0"0"29"0"0,0 0 14 0 0,0 0-68 0 0,0 0-70 0 0,0 1-50 0 0,2 2-48 0 0,1-1 43 0 0,-1-1-71 0 0,0 1 45 0 0,2 0 66 0 0,-1 1 72 0 0,3 1 169 0 0,-1 2 88 0 0,1 1-80 0 0,0 0 70 0 0,13 15 840 0 0,-10-10-581 0 0,0-2-99 0 0,8 10 404 0 0,-13-13-596 0 0,-1 2 38 0 0,1 0-62 0 0,4 4 69 0 0,1 3 63 0 0,-6-5-99 0 0,-1 10 198 0 0,1 10 165 0 0,-2-14-360 0 0,-1-1-43 0 0,-3 1-53 0 0,1 0-63 0 0,0-4-98 0 0,0-1-42 0 0,0 1-47 0 0,2-1-50 0 0,0-7 62 0 0,-1 0-1 0 0,0-1 0 0 0,0 1 1 0 0,0-1-1 0 0,0 0 0 0 0,0 1 1 0 0,-3 3-21 0 0,2-3 31 0 0,0 1 1 0 0,0-1-1 0 0,1 1 1 0 0,-1 0-1 0 0,1 0-31 0 0,1-1 31 0 0,-1 0 0 0 0,0 0-1 0 0,-1 0 1 0 0,1 0 0 0 0,-1 0-1 0 0,0 0 1 0 0,0-1 0 0 0,0 1-1 0 0,-1-1 1 0 0,0 1 0 0 0,0-1-1 0 0,0 0-30 0 0,-4 15 86 0 0,6-17-80 0 0,1 0 0 0 0,-1-1-1 0 0,1 1 1 0 0,-1 0 0 0 0,0 0 0 0 0,0 0 0 0 0,1-1-1 0 0,-1 1 1 0 0,0 0 0 0 0,-1-1 0 0 0,0 2-6 0 0,-6 4 10 0 0,6-5-2 0 0,0 0 1 0 0,0 0-1 0 0,0 0 0 0 0,0 0 1 0 0,0 0-1 0 0,0 1 0 0 0,1-1 1 0 0,-1 1-1 0 0,0 2-8 0 0,-2 1 6 0 0,-12 9 86 0 0,8-9-78 0 0,-1 1-71 0 0,4-3-13 0 0,1 0-36 0 0,1-2 47 0 0,-1-1-60 0 0,1 1-51 0 0,0-2-46 0 0,2 1 133 0 0,-1-1-524 0 0,2 0 349 0 0,0 0-6 0 0,0 0-58 0 0,0 0 115 0 0,0 0-35 0 0,0 0-38 0 0,0 0-37 0 0,0 0-412 0 0,0 0 110 0 0,0 0-50 0 0,-1 0-775 0 0,0-1-603 0 0,-3 0-1150 0 0</inkml:trace>
  <inkml:trace contextRef="#ctx0" brushRef="#br0" timeOffset="82">18025 13371 9880 0 0,'0'0'290'0'0,"0"0"-3"0"0,2-3-189 0 0,5-3-85 0 0,-3 4 20 0 0,0 0 61 0 0,0 1 56 0 0,0-1 48 0 0,4 0 225 0 0,0 1 86 0 0,18 1 1364 0 0,-21 1-1502 0 0,0 0-35 0 0,0 1-41 0 0,0 0-58 0 0,-1 1-72 0 0,0 0-81 0 0,4 4 273 0 0,-3 1-58 0 0,-1 0-54 0 0,-3 0-48 0 0,-2 0-42 0 0,0 1-36 0 0,-7 7 36 0 0,3-9-117 0 0,0 0 1 0 0,0-1 0 0 0,-1 1-1 0 0,0-1 1 0 0,-2 1-39 0 0,-6 6 163 0 0,11-11-117 0 0,3-2 15 0 0,-4 3-53 0 0,4-1 57 0 0,0 0 86 0 0,1-1-32 0 0,1 0 34 0 0,0 0 38 0 0,1 0 43 0 0,4 1-203 0 0,0-1-1 0 0,0 0 0 0 0,0 0 1 0 0,1 0-1 0 0,-1-1 0 0 0,0 0 0 0 0,4-1-30 0 0,28-4 44 0 0,-30 4-30 0 0,0 1-37 0 0,0 0-38 0 0,0 0-38 0 0,6 1-156 0 0,-13-1 301 0 0,0 0-68 0 0,-1 0-59 0 0,1 0-54 0 0,0 0-90 0 0,1 1-56 0 0,0-1-226 0 0,0 1-67 0 0,3 0-606 0 0,-3-1 707 0 0,-1 0 7 0 0,0 0 93 0 0,0 0-1099 0 0</inkml:trace>
  <inkml:trace contextRef="#ctx0" brushRef="#br0" timeOffset="83">18247 13692 9328 0 0,'0'0'208'0'0,"0"0"-44"0"0,0 0-60 0 0,2 0-22 0 0,1 0-41 0 0,-2 0 5 0 0,1-1 54 0 0,-1 1 79 0 0,4-2-301 0 0,-1 0 50 0 0,1 0 44 0 0,0 0 43 0 0,0 1 39 0 0,0-1 35 0 0,6-1 185 0 0,0 1 96 0 0,0-1 76 0 0,2 1 116 0 0,17-3 818 0 0,-20 4-926 0 0,-2 0-140 0 0,0 0-39 0 0,-1 1-47 0 0,1-1-57 0 0,3 0 174 0 0,1 1-39 0 0,0-1-34 0 0,0 0-35 0 0,11-1 146 0 0,1 1-111 0 0,0-1-97 0 0,-1 1-78 0 0,0-1-64 0 0,0 0-48 0 0,-20 2-148 0 0,0 0 47 0 0,0 0 44 0 0,0 0 39 0 0,1 0 49 0 0,1 0 71 0 0,11 0 406 0 0,-9 0-329 0 0,-4 0-123 0 0,0 0-40 0 0,1 0-49 0 0,-1 0-57 0 0,1 0-91 0 0,0 0-95 0 0,-1 1-106 0 0,1-1-119 0 0,-2 0 209 0 0,0 0-33 0 0,0 0-36 0 0,0 0-37 0 0,0 0-39 0 0,-1 0-40 0 0,1 0-42 0 0,0 0-43 0 0,2 0-1452 0 0,2 0-1155 0 0</inkml:trace>
  <inkml:trace contextRef="#ctx0" brushRef="#br0" timeOffset="84">18451 13511 6648 0 0,'0'0'149'0'0,"0"0"23"0"0,0 0 12 0 0,0 0-9 0 0,0 0-67 0 0,0 0-32 0 0,0 0-4 0 0,0 0-18 0 0,0 0 13 0 0,0 0 42 0 0,0 0 110 0 0,0 0 198 0 0,0 0 21 0 0,0 0 8 0 0,0 0 30 0 0,0 0 18 0 0,0 0 2 0 0,0 1-274 0 0,0-1-50 0 0,0 0-43 0 0,0 0-36 0 0,1 1 3 0 0,0 3-29 0 0,0-1 39 0 0,7 22 1132 0 0,-3-8-479 0 0,-2-6-322 0 0,0 0-42 0 0,0 0-51 0 0,1 0-58 0 0,0 1-10 0 0,-1 0-46 0 0,0 1-41 0 0,-1 0-38 0 0,1 14 60 0 0,0 0-90 0 0,1 4-41 0 0,2 15 24 0 0,1-1-90 0 0,-5-31 16 0 0,1-2 8 0 0,-2-3-43 0 0,-1-4-9 0 0,1-4-185 0 0,-1-1 98 0 0,0 1 74 0 0,0-1 39 0 0,1 2 133 0 0,-1-1-117 0 0,1 0-76 0 0,-1-1-17 0 0,0 0-34 0 0,0 0-22 0 0,1 1-34 0 0,-1-1-39 0 0,0 0-41 0 0,0 0-45 0 0,0 0-49 0 0,0 0-52 0 0,0 0-55 0 0,0 0 432 0 0,0 0-353 0 0,0 0-49 0 0,0 0-44 0 0,0 0-38 0 0,0 0-142 0 0,0 0-38 0 0,0 0-170 0 0,0 0-461 0 0</inkml:trace>
  <inkml:trace contextRef="#ctx0" brushRef="#br0" timeOffset="85">18752 13491 10624 0 0,'0'0'241'0'0,"0"0"38"0"0,0 0 10 0 0,0 0-33 0 0,0 0-171 0 0,0 0-38 0 0,7 1 13 0 0,-1 0-1 0 0,0 1 42 0 0,7 3 199 0 0,-3 2 53 0 0,15 10 582 0 0,-17-11-653 0 0,0 0-34 0 0,0-1-48 0 0,0 0-63 0 0,11 6 265 0 0,-1 0-74 0 0,-4-2 67 0 0,0 1 0 0 0,8 9-395 0 0,-5-4 240 0 0,-1 0-39 0 0,4 4 0 0 0,7 10 57 0 0,-16-15-33 0 0,0 0 0 0 0,7 12-225 0 0,-7-6 194 0 0,-2 0 37 0 0,-7-15-192 0 0,3 5-3 0 0,-1 0-36 0 0,-3-5-21 0 0,1 0 0 0 0,0 0 0 0 0,-1 0 0 0 0,0 1 0 0 0,0 1 21 0 0,-3 11-47 0 0,-4-7 62 0 0,-1-3 42 0 0,-4-2 52 0 0,8-5-101 0 0,0 0-1 0 0,0 0 1 0 0,0-1-1 0 0,-1 1 0 0 0,1-1 1 0 0,0 0-1 0 0,0 1 0 0 0,0-2 1 0 0,-1 1-1 0 0,1 0 0 0 0,0-1 1 0 0,0 1-1 0 0,0-1 1 0 0,0 0-1 0 0,0 0 0 0 0,0 0 1 0 0,0 0-1 0 0,-2-2-7 0 0,-23-15 98 0 0,7-3 42 0 0,19 18-136 0 0,0 0-1 0 0,0 0 1 0 0,0-1-1 0 0,1 1 1 0 0,-1-1-1 0 0,1 1 1 0 0,0-1 0 0 0,0-1-4 0 0,-1-1 16 0 0,2 0 1 0 0,-1 0-1 0 0,1 0 0 0 0,0 0 1 0 0,0 0-1 0 0,0 0 1 0 0,1 0-1 0 0,0 0-16 0 0,2-7 50 0 0,0 0-1 0 0,1 0 0 0 0,1-2-49 0 0,8-17 57 0 0,-5 16-57 0 0,0 1 0 0 0,1 1 0 0 0,7-9 0 0 0,-2 3 0 0 0,-10 13-99 0 0,1 1 40 0 0,5-6 34 0 0,0 1 89 0 0,17-13 189 0 0,-18 18-209 0 0,0-1-40 0 0,2 0-76 0 0,0 1-107 0 0,-5 2 31 0 0,0 1-42 0 0,0 0-46 0 0,0 0-49 0 0,0 0-54 0 0,1 0-58 0 0,-1 1-61 0 0,0-1-66 0 0,1 1-701 0 0</inkml:trace>
  <inkml:trace contextRef="#ctx0" brushRef="#br0" timeOffset="86">19211 13798 10248 0 0,'0'0'230'0'0,"0"0"30"0"0,0 0-42 0 0,0 1-61 0 0,0 0-52 0 0,0 0-40 0 0,0 1-28 0 0,0 5-24 0 0,0-4 19 0 0,0-3-39 0 0,0 9-91 0 0,0-1 114 0 0,0-1 98 0 0,0 1 82 0 0,1-1 37 0 0,0 0 41 0 0,0-2 25 0 0,0 0-1 0 0,0 0 0 0 0,1 0 1 0 0,0 0-1 0 0,1 2-298 0 0,-1-1 302 0 0,1 4 282 0 0,-1 0 6 0 0,0-4-232 0 0,1-1-111 0 0,0-1-67 0 0,0-1 100 0 0,-2 0-70 0 0,0-1-55 0 0,-1 1-43 0 0,4 10 129 0 0,1-5-112 0 0,-3-6-120 0 0,-1-1-53 0 0,-1-1 44 0 0,1 1-115 0 0,-1-1-53 0 0,1 0-158 0 0,0 0-60 0 0,1 0-65 0 0,-1-1-71 0 0,1-1-78 0 0,0 1-83 0 0,0 0-89 0 0,-1 0-95 0 0,-1 1 243 0 0,3-1-1295 0 0,1-1-1082 0 0</inkml:trace>
  <inkml:trace contextRef="#ctx0" brushRef="#br0" timeOffset="87">19291 13640 10080 0 0,'-2'-2'69'0'0,"1"0"82"0"0,-3-4 561 0 0,3 2-476 0 0,0 2-173 0 0,0-1-41 0 0,0 0-49 0 0,0 0-55 0 0,1 2 237 0 0,0 1 180 0 0,0 0 297 0 0,0 0 22 0 0,0 0-33 0 0,0 0-144 0 0,0 0-58 0 0,0 0-16 0 0,0 0-42 0 0,0 0-264 0 0,0 0 6 0 0,1-1 48 0 0,1 3-79 0 0,1-1-43 0 0,0 1-37 0 0,0 1-68 0 0,0-1-92 0 0,-1 0-107 0 0,-1-1 91 0 0,-1 0-33 0 0,1-1-81 0 0,0 1-57 0 0,0 0-49 0 0,0 0-44 0 0,0 1-555 0 0,1 0-100 0 0,1 1-770 0 0,1 0-1064 0 0</inkml:trace>
  <inkml:trace contextRef="#ctx0" brushRef="#br0" timeOffset="88">19353 13775 9072 0 0,'0'0'200'0'0,"0"0"33"0"0,-3 10 192 0 0,2-7-369 0 0,1-1-34 0 0,0 7 12 0 0,0-1 65 0 0,0 0 58 0 0,0-1 52 0 0,1 2 102 0 0,-1 0 53 0 0,0 3 261 0 0,1 1 59 0 0,-1 6 342 0 0,1-5-372 0 0,-1-1-157 0 0,0 0-64 0 0,0-1-135 0 0,0 1-71 0 0,1 1-80 0 0,-1 2-94 0 0,2-18-6 0 0,3-1-72 0 0,0-1-74 0 0,-2 2-74 0 0,4-5-225 0 0,0-1 37 0 0,5-7-284 0 0,-7 8 310 0 0,0 0 0 0 0,1 1 0 0 0,-1 0 0 0 0,4-2 335 0 0,5-5-715 0 0,7-8-438 0 0,10-10-561 0 0,-20 21 1189 0 0,1 2 42 0 0,-8 5 377 0 0,0 1 37 0 0,4-4-44 0 0,-6 6 157 0 0,-2 0 55 0 0,0 0 12 0 0,0 0-28 0 0,0 0 22 0 0,0 0 63 0 0,0 0 170 0 0,0 0 306 0 0,0 0 27 0 0,0 0-6 0 0,0 0-55 0 0,-1 0-305 0 0,1 0-57 0 0,0 1-50 0 0,0 0-42 0 0,-1 0-22 0 0,0 0-34 0 0,-3 4 247 0 0,3-2-135 0 0,-7 9 471 0 0,-1 3-84 0 0,1 1-81 0 0,0 0-82 0 0,1 1-78 0 0,1 0-78 0 0,2 0-76 0 0,3-2-74 0 0,1-11-38 0 0,4 7 44 0 0,-3-8-51 0 0,0 0 49 0 0,8 7 164 0 0,5 0-60 0 0,1-4-54 0 0,-2-4-48 0 0,-6-2-136 0 0,9-3 63 0 0,-11 2-80 0 0,1-1-59 0 0,-1-1-83 0 0,-2 1 26 0 0,0 1-37 0 0,0-1-42 0 0,-1 0-45 0 0,0 0-49 0 0,1-1-53 0 0,-1 1-58 0 0,-1-1-62 0 0,0 3 98 0 0,-1-1-54 0 0,1 0-48 0 0,-1 0-42 0 0,1 0-152 0 0,-1 0-41 0 0,1 0-185 0 0,-1-1-496 0 0,0 2 1395 0 0</inkml:trace>
  <inkml:trace contextRef="#ctx0" brushRef="#br0" timeOffset="91">20429 13181 8120 0 0,'0'0'182'0'0,"0"0"29"0"0,0 0 12 0 0,-1-1-37 0 0,-1 0-84 0 0,1 0 1 0 0,1 1 119 0 0,0-1 178 0 0,-2 0-50 0 0,-1-1-46 0 0,0 0-43 0 0,-1 0-42 0 0,1 0-37 0 0,-1 1 81 0 0,-2-1 36 0 0,0 1-58 0 0,1 0-51 0 0,-1 0-42 0 0,-6-1 51 0 0,-14 0 114 0 0,17 3-167 0 0,1 0 63 0 0,-31-1 398 0 0,-20 4 979 0 0,-12-2-1586 0 0,14-2 732 0 0,16 3-300 0 0,0-1-27 0 0,13-4-193 0 0,-2-1 166 0 0,-1 2-80 0 0,-1 1-95 0 0,1 1-111 0 0,7-1-105 0 0,1 0-78 0 0,2 2 91 0 0,17-1 12 0 0,0-1 1 0 0,-1 1 0 0 0,1-1 0 0 0,0 0 0 0 0,-3-1-13 0 0,-13 0 92 0 0,0 0 0 0 0,-7 2-92 0 0,-3 0 13 0 0,-21 2 92 0 0,0 0-63 0 0,-25-5 16 0 0,26 0-75 0 0,-22 3 17 0 0,63-1-179 0 0,0 1 54 0 0,0 0 46 0 0,0-1 41 0 0,-2 1 34 0 0,0 0 34 0 0,-21 2 150 0 0,15-2-117 0 0,1 0-73 0 0,5 0-59 0 0,0 0-63 0 0,2 0-35 0 0,0-1-60 0 0,0 1-68 0 0,0-1-73 0 0,1 1-1 0 0,1-1-61 0 0,-1 1-64 0 0,0-1-69 0 0,1 1-73 0 0,-1-1-78 0 0,1 0-81 0 0,-1 1-85 0 0,-5-1-1146 0 0,-6 0-1146 0 0</inkml:trace>
  <inkml:trace contextRef="#ctx0" brushRef="#br0" timeOffset="92">9681 15318 10336 0 0,'0'0'233'0'0,"0"0"39"0"0,0-1 15 0 0,0-3-22 0 0,0 3-94 0 0,0 1-41 0 0,0 0-8 0 0,0 12 497 0 0,0 0-80 0 0,0 0-72 0 0,0 0-68 0 0,1 0-61 0 0,-1 0-56 0 0,0 1-50 0 0,1-1-44 0 0,0 10 59 0 0,0-1-90 0 0,5 50 147 0 0,-5-56-202 0 0,0 0 40 0 0,11 72 352 0 0,-4-51-337 0 0,-8-31-97 0 0,0-4 16 0 0,0-1 16 0 0,0 0 0 0 0,2-1 31 0 0,6-6-26 0 0,6-14 23 0 0,-2-2-35 0 0,1-14-11 0 0,-3-1-43 0 0,9-27-13 0 0,-15 53 22 0 0,-1 3-62 0 0,1-1 1 0 0,0 0-1 0 0,1 1 0 0 0,1-2 22 0 0,2 0 19 0 0,1 3 52 0 0,2 2 74 0 0,2 4 91 0 0,-9 2-139 0 0,0 2-35 0 0,3 2-17 0 0,-1 2-42 0 0,6 6-30 0 0,-6-5 51 0 0,0 5 31 0 0,0-1-1 0 0,-1 1 1 0 0,0 0-1 0 0,-1 0 0 0 0,0 0 1 0 0,-1 1-1 0 0,0 2-54 0 0,1 4 82 0 0,1 0 1 0 0,4 7-83 0 0,-7-22-201 0 0,0 0 73 0 0,0 0 66 0 0,1 0 55 0 0,0 2 74 0 0,1-1 66 0 0,11 9 461 0 0,-8-9-420 0 0,-1-2-139 0 0,-3-1-70 0 0,0-1-43 0 0,1 0-48 0 0,-1 0-52 0 0,1 0-59 0 0,-1-1-63 0 0,1 0-69 0 0,0 0-73 0 0,-1 0-80 0 0,1 0-85 0 0,0-1-89 0 0,0 0-96 0 0,0 0-99 0 0,0 0-106 0 0,-1-1-1159 0 0,3-1-1220 0 0</inkml:trace>
  <inkml:trace contextRef="#ctx0" brushRef="#br0" timeOffset="93">10253 14924 9936 0 0,'-4'1'318'0'0,"0"2"-106"0"0,0 2-86 0 0,1 1-68 0 0,-1 2-49 0 0,-3 11-67 0 0,4-11 105 0 0,-5 15 42 0 0,4-7 0 0 0,0-1 33 0 0,0-1 58 0 0,0-2-41 0 0,-3 8 15 0 0,0 1-114 0 0,1-1-94 0 0,1 1-75 0 0,4-16 61 0 0,-3 3 52 0 0,3-5-71 0 0,0-1-18 0 0,0 0-50 0 0,0 0-60 0 0,0 0-69 0 0,1-1 35 0 0,-1 0-39 0 0,1 1-387 0 0,-1 1-270 0 0,0 1-622 0 0</inkml:trace>
  <inkml:trace contextRef="#ctx0" brushRef="#br0" timeOffset="94">10219 15476 7920 0 0,'0'0'174'0'0,"0"0"29"0"0,0 0 13 0 0,0 0-81 0 0,0 0-35 0 0,0-1 11 0 0,0 1-93 0 0,0 0-50 0 0,0-2-216 0 0,0 1 178 0 0,0 1 92 0 0,0-1 39 0 0,0 1 42 0 0,0 0 30 0 0,0 0 42 0 0,0 0 48 0 0,0 0 50 0 0,0 0 57 0 0,0 0 60 0 0,0 0 65 0 0,0 0 69 0 0,-3 16 510 0 0,0-8-572 0 0,-1 1-46 0 0,-1 2 83 0 0,3-5-299 0 0,1 0-35 0 0,-3 10 267 0 0,0 0-70 0 0,-2 6 32 0 0,1 0-86 0 0,1 4-19 0 0,3-19-200 0 0,1 1 0 0 0,-1 0 0 0 0,2-1 0 0 0,-1 1-89 0 0,1-2 22 0 0,4 26 211 0 0,3-15-110 0 0,2-8-103 0 0,-8-8-188 0 0,1 1 63 0 0,0-1 57 0 0,-1 0 48 0 0,2 0 67 0 0,0 0 59 0 0,9-1 427 0 0,-8-1-381 0 0,0 0-121 0 0,-3 1-71 0 0,0-1-35 0 0,1 0-42 0 0,-1 1-44 0 0,0-1-50 0 0,0 0-54 0 0,1 0-59 0 0,-1 0-63 0 0,0 0-68 0 0,0 0-72 0 0,0 0-77 0 0,0 0-81 0 0,0 0-86 0 0,0-1-90 0 0,2 1-1162 0 0,2-2-1138 0 0</inkml:trace>
  <inkml:trace contextRef="#ctx0" brushRef="#br0" timeOffset="95">10282 15355 12544 0 0,'-1'-1'191'0'0,"-3"-5"346"0"0,3 4-433 0 0,0 0-64 0 0,-2-1-30 0 0,3 3 44 0 0,0 0 10 0 0,0 0 0 0 0,0-1-11 0 0,3-1-90 0 0,7 1 104 0 0,-6 2-90 0 0,0 0-91 0 0,-2-1 11 0 0,-1 1-38 0 0,0-1-10 0 0,0 1-32 0 0,0-1-142 0 0,1 1-76 0 0,-1-1-66 0 0,1 0-54 0 0,0 1-178 0 0,0 0-44 0 0,2 0-904 0 0,1 1-934 0 0</inkml:trace>
  <inkml:trace contextRef="#ctx0" brushRef="#br0" timeOffset="96">10702 15275 12776 0 0,'0'0'374'0'0,"0"0"-190"0"0,0 0-45 0 0,0-1-40 0 0,1 0-33 0 0,-1 0-13 0 0,4-5-107 0 0,-2 4 89 0 0,5-3 44 0 0,1 1 56 0 0,1 0 49 0 0,-1 1 44 0 0,3-1 94 0 0,1 1 43 0 0,2 0 117 0 0,7-1 290 0 0,1-1 59 0 0,-8 2-311 0 0,24-6 124 0 0,-22 7-408 0 0,3 0-53 0 0,-9 2-133 0 0,0 1-36 0 0,-4-1-56 0 0,-1 0 60 0 0,12 2 136 0 0,-11-1-154 0 0,-1 0-69 0 0,-1 1-59 0 0,0 0-79 0 0,0 1-96 0 0,0 0-108 0 0,-4-2 111 0 0,1 0-52 0 0,0-1-45 0 0,0 1-43 0 0,0 0-543 0 0,0 0-108 0 0,0 0 341 0 0,0 0-1493 0 0,1 1-1274 0 0</inkml:trace>
  <inkml:trace contextRef="#ctx0" brushRef="#br0" timeOffset="97">10647 15433 13072 0 0,'0'-1'346'0'0,"0"1"-47"0"0,1-1-47 0 0,1 1-41 0 0,0-1-37 0 0,1 0-36 0 0,3 0 51 0 0,1 1-107 0 0,0-1-46 0 0,15-2-53 0 0,-12 3 24 0 0,-2-1 56 0 0,-3 0 26 0 0,-1 1 50 0 0,1-1-234 0 0,0 0 47 0 0,0 0 41 0 0,-1 1 37 0 0,6-2 119 0 0,-1 1 87 0 0,14-3 471 0 0,-15 3-510 0 0,-1 0-58 0 0,0 0-82 0 0,-1 0-69 0 0,0 0-81 0 0,1 1-94 0 0,-2-1-49 0 0,1 1-83 0 0,-1-1-89 0 0,1 1-97 0 0,-1 0-103 0 0,1-1-113 0 0,-1 1-119 0 0,1 0-127 0 0,1 0-966 0 0,5 0-1099 0 0</inkml:trace>
  <inkml:trace contextRef="#ctx0" brushRef="#br0" timeOffset="98">11486 15323 10680 0 0,'0'-4'36'0'0,"-1"-1"46"0"0,-1-1 61 0 0,-1-3 127 0 0,0-3 111 0 0,1 4-191 0 0,1 2-109 0 0,0-1-99 0 0,1-7-10 0 0,0 1 60 0 0,0-1 53 0 0,0 1 45 0 0,0-3 77 0 0,0-1 45 0 0,0-2 91 0 0,0-10 213 0 0,1 20-247 0 0,0 1 0 0 0,0-1 0 0 0,1 1-1 0 0,1-5-308 0 0,3-15 684 0 0,3-8 117 0 0,12-14 461 0 0,-10 22-571 0 0,-6 21-499 0 0,-4 6-180 0 0,-1 1 1 0 0,1 0-1 0 0,-1-1 1 0 0,1 1-1 0 0,0-1 1 0 0,-1 1-1 0 0,1 0 1 0 0,-1-1-1 0 0,1 1 1 0 0,-1 0-1 0 0,1 0 1 0 0,0 0-1 0 0,-1-1 1 0 0,1 1-1 0 0,0 0 1 0 0,-1 0-1 0 0,1 0-12 0 0,0 0 68 0 0,-1 0-4 0 0,0 0 3 0 0,1 3 23 0 0,2 1-28 0 0,2 4 23 0 0,-5-3-46 0 0,0-1-1 0 0,0 1 0 0 0,0-1 0 0 0,0 1 1 0 0,-1 2-39 0 0,-1 14 104 0 0,-1 29 82 0 0,0 1-54 0 0,3-23-114 0 0,-1 1 35 0 0,-1 29 140 0 0,0-11 21 0 0,1 23 158 0 0,1-45-250 0 0,2 34 344 0 0,0-42-365 0 0,-1 0-60 0 0,0-5-68 0 0,-1 4 121 0 0,0 2 14 0 0,0-12-112 0 0,1-1-36 0 0,1 0-26 0 0,-1 0-36 0 0,1 0-42 0 0,1 0-46 0 0,-2-4-130 0 0,-1-1 39 0 0,0 0 66 0 0,0 0 56 0 0,0 0 48 0 0,1 0-7 0 0,1 1-10 0 0,-1-1 24 0 0,-1 1-77 0 0,1-1-112 0 0,-1 0 97 0 0,0 0-37 0 0,0 0-41 0 0,0 0-45 0 0,0 0-49 0 0,1 0-51 0 0,-1 0-1260 0 0</inkml:trace>
  <inkml:trace contextRef="#ctx0" brushRef="#br0" timeOffset="99">11801 15245 12960 0 0,'0'0'297'0'0,"0"0"39"0"0,0 0 16 0 0,0 0-148 0 0,0 0-97 0 0,0 1-31 0 0,1-1-44 0 0,4 4-151 0 0,0-1 107 0 0,1 0 92 0 0,0 0 78 0 0,0 1 94 0 0,1-1 61 0 0,17 5 878 0 0,-14-5-723 0 0,-4-3-236 0 0,1 1-49 0 0,9-1 365 0 0,1 0-109 0 0,-6 0-189 0 0,1 0-40 0 0,10 0 114 0 0,5-1-55 0 0,13-4 40 0 0,-26 3-221 0 0,8-1 179 0 0,-13 2-187 0 0,-2 1-61 0 0,-1-1-41 0 0,1 0-53 0 0,-1 1-62 0 0,-5 0 2 0 0,0 0 33 0 0,1-1-21 0 0,0 1 80 0 0,2 0 72 0 0,-2 0-32 0 0,-1 0-48 0 0,1 0-37 0 0,-1 0-54 0 0,0 0-26 0 0,0 0-52 0 0,0 0-58 0 0,0 0-64 0 0,-1-1 2 0 0,1 1-53 0 0,0 0-58 0 0,0 0-60 0 0,-1-1-65 0 0,1 1-68 0 0,0 0-73 0 0,0-1-75 0 0,-1 1-1490 0 0,1 0-1289 0 0</inkml:trace>
  <inkml:trace contextRef="#ctx0" brushRef="#br0" timeOffset="100">11930 15134 11464 0 0,'0'0'333'0'0,"0"0"0"0"0,0 0-142 0 0,0 0-66 0 0,0 0 129 0 0,0 0 232 0 0,0 0-246 0 0,0 0-53 0 0,0 1-45 0 0,0-1-39 0 0,0 0 23 0 0,2 3-15 0 0,-1-1 7 0 0,9 13 875 0 0,-2 0-63 0 0,0 0-67 0 0,-1 0-72 0 0,-1 1-77 0 0,0 0-84 0 0,-1 1-87 0 0,0 0-94 0 0,5 25 238 0 0,-9-33-568 0 0,1 0-36 0 0,3 28 175 0 0,0-9-139 0 0,-3 2-96 0 0,-2-22-57 0 0,0 5 42 0 0,-1 9 27 0 0,1-14-59 0 0,1-1-36 0 0,-1-1-25 0 0,1 0-40 0 0,0 0-44 0 0,0 0-53 0 0,-1-5 85 0 0,1 0 43 0 0,-1 3-93 0 0,0-2 70 0 0,0 0-88 0 0,0-1 57 0 0,0 0-38 0 0,0 0-48 0 0,0 0-50 0 0,0 0-57 0 0,0-1-63 0 0,0 1-55 0 0,0 0-67 0 0,0 0-58 0 0,0-1-51 0 0,0 1-185 0 0,0 0-50 0 0,0 0-223 0 0,0 0-602 0 0</inkml:trace>
  <inkml:trace contextRef="#ctx0" brushRef="#br0" timeOffset="101">12579 15033 6296 0 0,'0'0'164'0'0,"-1"1"-78"0"0,-3 1-4 0 0,3-2 27 0 0,0 0 99 0 0,1 0 47 0 0,0 0 1 0 0,0 0-93 0 0,0 0-24 0 0,0 0 40 0 0,0 0 141 0 0,0 0 265 0 0,0 0 21 0 0,0 1 299 0 0,0 0-113 0 0,0-1-106 0 0,1 1-100 0 0,-1 0-93 0 0,0 0-85 0 0,1-1-78 0 0,-1 1-70 0 0,1 0-45 0 0,0 0-70 0 0,-1-1-60 0 0,1 1-50 0 0,1 1-73 0 0,2 0-220 0 0,-3-1 242 0 0,1-1 78 0 0,-1 0 23 0 0,-1 1 44 0 0,1-1 48 0 0,0 0 55 0 0,2-1 125 0 0,0-2-67 0 0,-1-1-58 0 0,0-1-51 0 0,0 0-44 0 0,-1-1-34 0 0,0-3 27 0 0,0 7-97 0 0,4-25 436 0 0,-1 10-201 0 0,-1 1-61 0 0,-2 4-120 0 0,-1 1-55 0 0,3-10 43 0 0,-2 19-69 0 0,-1 0 0 0 0,1-1 0 0 0,-1 1 0 0 0,0-1-1 0 0,0 1 1 0 0,0-1 0 0 0,0 1 0 0 0,0 0 0 0 0,0-1-1 0 0,-1 1 1 0 0,1-1-6 0 0,-2-13 47 0 0,3-9-41 0 0,1 6 7 0 0,-2 5 28 0 0,-1-7-16 0 0,0-1 0 0 0,2 1-1 0 0,3-15-24 0 0,-3 30-43 0 0,0 0 64 0 0,4-13 228 0 0,-1 10-194 0 0,-2 5-69 0 0,1-1-39 0 0,-1 0-48 0 0,2-1-54 0 0,-3 7 96 0 0,1 1 35 0 0,7 7 35 0 0,-9-8-18 0 0,7 8 8 0 0,0 0-1 0 0,-1 1 0 0 0,-1-1 0 0 0,0 1 0 0 0,3 7 0 0 0,9 18-11 0 0,-4-13-37 0 0,-2 1 37 0 0,18 31 16 0 0,-19-38 35 0 0,-3-6-79 0 0,1-1 0 0 0,7 9 39 0 0,-2-7 7 0 0,1-1 66 0 0,0-2 93 0 0,-6-6-38 0 0,-1 0 34 0 0,1-1-321 0 0,-1-2 49 0 0,0-1 41 0 0,0-1 38 0 0,-1-3 33 0 0,0-1 35 0 0,-4 5-14 0 0,-1 0-1 0 0,0 0 0 0 0,0 0 1 0 0,0 0-1 0 0,0 0 1 0 0,0-1-1 0 0,0 1 1 0 0,-1 0-1 0 0,1-1 0 0 0,-1 1-22 0 0,2-6 91 0 0,0 0-36 0 0,0 0-26 0 0,0-8-28 0 0,-2-5 32 0 0,-1-49 146 0 0,-1 41-167 0 0,1 19 6 0 0,1 1 0 0 0,1-1 0 0 0,0-5-18 0 0,1-17 22 0 0,-2 17 20 0 0,0-8-33 0 0,0 0 0 0 0,3-7-9 0 0,-2 23-15 0 0,3-3 40 0 0,-2 1-20 0 0,0 3-37 0 0,-1 1-30 0 0,-1 1-41 0 0,0 4-298 0 0,1 0 65 0 0,0 0 62 0 0,2 0-415 0 0,-1 1 367 0 0,1-1-173 0 0,-2 1 198 0 0,0-1-44 0 0,0 1-234 0 0,0-1 243 0 0,0 0-33 0 0,-1 0-35 0 0,1 0-39 0 0,-1 0-40 0 0,0 0-43 0 0,3 2-1479 0 0,3-1-1124 0 0</inkml:trace>
  <inkml:trace contextRef="#ctx0" brushRef="#br0" timeOffset="102">13064 14816 9584 0 0,'0'0'216'0'0,"0"0"-27"0"0,-1 0-45 0 0,0 2 37 0 0,-7 6 42 0 0,4-4-334 0 0,0 1 61 0 0,0-1 58 0 0,1 1 52 0 0,-1 0 49 0 0,1 0 43 0 0,1 0 39 0 0,-1 1 34 0 0,0 2 187 0 0,0 1 55 0 0,2-3-79 0 0,0-1-1 0 0,0 1 0 0 0,1-1 1 0 0,-1 1-1 0 0,1 0-387 0 0,1 3 459 0 0,0-1-81 0 0,0-1-41 0 0,1 1-34 0 0,0 0-71 0 0,1-1-84 0 0,1 1-97 0 0,1 1-117 0 0,5 8-74 0 0,0-9 133 0 0,-7-7 68 0 0,-1 0-40 0 0,1 2-81 0 0,0-1-56 0 0,0 0-46 0 0,6 0-449 0 0,-5-2 399 0 0,-3 0 98 0 0,0 0-36 0 0,0 0-9 0 0,0 0-38 0 0,0 0-42 0 0,0 0-47 0 0,0 0-52 0 0,0 0-47 0 0,0 0-42 0 0,0 0-37 0 0,1 0-135 0 0,-1 0-36 0 0,3 0-1397 0 0</inkml:trace>
  <inkml:trace contextRef="#ctx0" brushRef="#br0" timeOffset="103">13096 14671 11720 0 0,'0'0'234'0'0,"-1"0"-75"0"0,-1-1-8 0 0,-1-1-22 0 0,1 1-41 0 0,1 0 68 0 0,0 0 97 0 0,0-1-182 0 0,-1-1-43 0 0,-1-2 33 0 0,3 5 22 0 0,-1-1 96 0 0,1 1 165 0 0,0 0 9 0 0,0 0-189 0 0,0 0-44 0 0,0 0 15 0 0,0-1-96 0 0,-1 0-31 0 0,1 1 43 0 0,-1 0 55 0 0,1 1 114 0 0,0-1-62 0 0,0 0 37 0 0,5 10-162 0 0,-1-4-63 0 0,0-1-35 0 0,1 3-79 0 0,0 0-71 0 0,1 2 31 0 0</inkml:trace>
  <inkml:trace contextRef="#ctx0" brushRef="#br0" timeOffset="104">13229 14824 8376 0 0,'0'0'190'0'0,"0"0"28"0"0,0 0 8 0 0,0 0 30 0 0,0 0-96 0 0,0 0-39 0 0,0 1 26 0 0,0 0-88 0 0,1 2-41 0 0,0-2 56 0 0,-1 0 40 0 0,0 0 68 0 0,1 0 83 0 0,-1-1 97 0 0,5 4 93 0 0,0-1-36 0 0,0 0-37 0 0,0-1-33 0 0,6 2 254 0 0,1-1-117 0 0,-5-2-243 0 0,1-1-35 0 0,7 0 117 0 0,-4-2-149 0 0,0 0-47 0 0,10-7 24 0 0,-8 3-75 0 0,-5 2-35 0 0,1-1 1 0 0,-2 1 0 0 0,5-4-44 0 0,-10 7 5 0 0,0-1 1 0 0,-1 1 0 0 0,1-1-1 0 0,-1 1 1 0 0,1-1-1 0 0,-1 0 1 0 0,1 1 0 0 0,-1-1-1 0 0,0 0 1 0 0,0 0-1 0 0,0 0 1 0 0,0 0-1 0 0,0 0 1 0 0,0 0 0 0 0,-1 0-1 0 0,1-2-5 0 0,2-6 37 0 0,-2 9-29 0 0,-1 0-1 0 0,1 0 0 0 0,-1 0 0 0 0,0 0 1 0 0,1 0-1 0 0,-1 0 0 0 0,0 0 0 0 0,0 0 1 0 0,0-1-1 0 0,0 1 0 0 0,0 0 1 0 0,0 0-1 0 0,0 0 0 0 0,0 0 0 0 0,0-1-7 0 0,-1 1 3 0 0,1 0-1 0 0,-1 0 1 0 0,0 0-1 0 0,1 0 1 0 0,-1 1-1 0 0,0-1 1 0 0,1 0-1 0 0,-1 0 1 0 0,0 0-1 0 0,0 1 1 0 0,0-1 0 0 0,0 0-1 0 0,0 1 1 0 0,0-1-3 0 0,0 1 3 0 0,0-1 0 0 0,0 1 0 0 0,0-1 0 0 0,0 1 0 0 0,0 0 0 0 0,0-1 0 0 0,0 1 0 0 0,0 0 0 0 0,-1 0 0 0 0,1 0 0 0 0,-1 0-3 0 0,-22 4 107 0 0,11-2-66 0 0,-1 3 51 0 0,-9 12 150 0 0,14-9-164 0 0,1-1-47 0 0,5-4-2 0 0,0 0 0 0 0,0 0 0 0 0,0 0 0 0 0,1 0 0 0 0,0 1 0 0 0,-1-1 0 0 0,1 1 1 0 0,0-1-1 0 0,1 1 0 0 0,-2 4-29 0 0,-1 4 156 0 0,1 0-1 0 0,-2 11-155 0 0,5-19 38 0 0,-1 0-14 0 0,1-1 0 0 0,0 0 0 0 0,0 1 1 0 0,0-1-1 0 0,0 1 0 0 0,1-1 0 0 0,-1 0 1 0 0,1 1-1 0 0,0-1 0 0 0,0 0 1 0 0,1 1-25 0 0,16 35 208 0 0,-13-31-161 0 0,-3-5-23 0 0,-1 0 1 0 0,1 0-1 0 0,0-1 0 0 0,1 1 1 0 0,-1-1-1 0 0,0 0 0 0 0,1 1 0 0 0,-1-1 1 0 0,1 0-1 0 0,-1 0 0 0 0,3 0-24 0 0,-1 0 20 0 0,0 0-1 0 0,0 0 0 0 0,0 0 0 0 0,1-1 0 0 0,-1 1 1 0 0,1-1-1 0 0,-1 0 0 0 0,1-1 0 0 0,-1 1 1 0 0,1-1-1 0 0,-1 0 0 0 0,1 0 0 0 0,0 0-19 0 0,21-2 55 0 0,-14 2-88 0 0,0-1-62 0 0,0-1-80 0 0,-1-1-99 0 0,-8 3 187 0 0,-1-1-4 0 0,0 1-65 0 0,-1-1-84 0 0,1 0-109 0 0,-1 1 126 0 0,0 0-36 0 0,0-1-124 0 0,0 1-57 0 0,0-1-50 0 0,1 1-45 0 0,-1-1-156 0 0,1 1-44 0 0,-1-1-189 0 0,2-1-510 0 0</inkml:trace>
  <inkml:trace contextRef="#ctx0" brushRef="#br0" timeOffset="105">13581 14608 8032 0 0,'0'0'182'0'0,"0"0"29"0"0,0 0-24 0 0,0 0-81 0 0,0-1-59 0 0,2 0-19 0 0,-1 0 13 0 0,8-4 13 0 0,-7 3 21 0 0,-1 1 75 0 0,2 1 99 0 0,-2 0 285 0 0,-1 0 11 0 0,0 0-6 0 0,0 0-51 0 0,0 0-28 0 0,0 0-153 0 0,1 0-112 0 0,-1 0-98 0 0,1 0-44 0 0,1 1 16 0 0,-1 0 11 0 0,0 0 101 0 0,0-1-39 0 0,-1 1 43 0 0,6 10 747 0 0,-3-2-348 0 0,-2 0-143 0 0,-2-1-59 0 0,0-1-120 0 0,-1-1-61 0 0,-1 0-70 0 0,-1-1-79 0 0,-1 1 109 0 0,1 0-44 0 0,-3 3 7 0 0,4-7-101 0 0,0 1 0 0 0,1-1 1 0 0,-1 1-1 0 0,0-1 0 0 0,0 0 1 0 0,-1 0-1 0 0,1 0 0 0 0,-1 0-23 0 0,3-2 53 0 0,1 0 11 0 0,2 0-10 0 0,6 0-124 0 0,0 0 38 0 0,9-1 55 0 0,35-4 314 0 0,-39 4-297 0 0,0 0-60 0 0,0 0-81 0 0,1 0-102 0 0,-6 0 0 0 0,1 1-61 0 0,0-1-67 0 0,-1 1-74 0 0,-8 0 154 0 0,1 0-39 0 0,-1 0-393 0 0,0 0 94 0 0,0 0-53 0 0,0 0-755 0 0,0 0-596 0 0,0 0-1130 0 0</inkml:trace>
  <inkml:trace contextRef="#ctx0" brushRef="#br0" timeOffset="106">13451 14583 5440 0 0,'0'0'124'0'0,"0"0"17"0"0,0 0 10 0 0,2 0-25 0 0,-1 0-261 0 0,1-1 86 0 0,0 1 75 0 0,0-1 64 0 0,1 1 43 0 0,0-1 36 0 0,1-1 177 0 0,6-2 536 0 0,-8 3-653 0 0,0-1-45 0 0,-2 2 175 0 0,0 0-179 0 0,1-1-38 0 0,0 1 50 0 0,1-1-97 0 0,4-2 12 0 0,-4 2-9 0 0,5-2 185 0 0,0 1-40 0 0,15-4 406 0 0,-8 3-201 0 0,-7 1-473 0 0,4 0 124 0 0,-10 2-132 0 0,1 1-54 0 0,1-1-71 0 0,3 0-89 0 0,-5 0-93 0 0,-1 0-97 0 0,0 0 58 0 0,0 0-37 0 0,0 0-490 0 0,0 0-388 0 0,0 0-736 0 0</inkml:trace>
  <inkml:trace contextRef="#ctx0" brushRef="#br0" timeOffset="107">12433 15290 5840 0 0,'0'0'132'0'0,"0"0"17"0"0,0 0 11 0 0,0 0 29 0 0,0 0 97 0 0,0 0 39 0 0,0 0 10 0 0,0 0-2 0 0,0 0-12 0 0,0 0-7 0 0,0 0-2 0 0,0 0-176 0 0,1-1-33 0 0,-1 1 19 0 0,1 0-77 0 0,1-2-27 0 0,-1 2 18 0 0,0-1 37 0 0,0 1 81 0 0,0 0 95 0 0,13 0 91 0 0,7-1 244 0 0,-9 0-307 0 0,0 1-55 0 0,-5 0-119 0 0,0 0-45 0 0,8-1 224 0 0,-1 0-103 0 0,15-1 64 0 0,14 0 234 0 0,-19 1-216 0 0,-8 0-119 0 0,-2 1-55 0 0,-1 1-38 0 0,12 1 7 0 0,34-2-18 0 0,-40-1 2 0 0,-1 0 36 0 0,7-1 124 0 0,-12 1-49 0 0,-1-1 40 0 0,16 0-153 0 0,14 0-105 0 0,-8 0 8 0 0,-12 1 64 0 0,-4-1 46 0 0,0-1 61 0 0,4 0-151 0 0,2 1 74 0 0,47 3 246 0 0,-46 0-213 0 0,-2-1-61 0 0,11 2-5 0 0,-23-1 28 0 0,0 0 0 0 0,0-1 1 0 0,6-1-31 0 0,-1 1 53 0 0,8 1-38 0 0,4 1-16 0 0,78 0 2 0 0,-29 0-20 0 0,-27-2 42 0 0,-7-1 37 0 0,-2-1 51 0 0,9 2 35 0 0,-21 1-38 0 0,2-2 70 0 0,5-2-44 0 0,1 0 36 0 0,-14 0-122 0 0,10 3-48 0 0,-27 0-56 0 0,1-1-94 0 0,1 2-116 0 0,5 0-210 0 0,-3 0 79 0 0,-4-1 214 0 0,-5 0-297 0 0</inkml:trace>
  <inkml:trace contextRef="#ctx0" brushRef="#br0" timeOffset="109">13070 15421 11968 0 0,'0'0'349'0'0,"0"0"-124"0"0,-1 0-102 0 0,-1-1 68 0 0,-1 1-36 0 0,-3 2 76 0 0,-3 7 100 0 0,7-7-192 0 0,-7 7 393 0 0,0 0-60 0 0,0 1-56 0 0,0 0-50 0 0,0 0-47 0 0,0 1-41 0 0,-7 10 173 0 0,6 2-347 0 0,10-23-101 0 0,-1 1-1 0 0,1-1 1 0 0,0 0 0 0 0,0 1-1 0 0,0-1 1 0 0,-1 1-1 0 0,1-1 1 0 0,0 1 0 0 0,0-1-1 0 0,0 1 1 0 0,0-1 0 0 0,0 1-1 0 0,0-1 1 0 0,0 1-1 0 0,0-1 1 0 0,0 1 0 0 0,0-1-1 0 0,0 0 1 0 0,0 1 0 0 0,0-1-1 0 0,0 1-2 0 0,1 0 0 0 0,-1-1-1 0 0,1 1 1 0 0,-1-1 0 0 0,1 1-1 0 0,-1-1 1 0 0,1 1 0 0 0,-1-1-1 0 0,1 0 1 0 0,0 1 0 0 0,-1-1-1 0 0,1 0 1 0 0,0 1 0 0 0,-1-1-1 0 0,1 0 1 0 0,0 0 0 0 0,0 0 0 0 0,2 2 3 0 0,5 2 10 0 0,2-2-45 0 0,11-2-132 0 0,21-9-348 0 0,-39 8 464 0 0,11-1-187 0 0,0 0 68 0 0,3 3 33 0 0,5 2 4 0 0,-20-3 50 0 0,-3 11-31 0 0,-3 0 111 0 0,-2-1 87 0 0,-1 1 62 0 0,-17 16 390 0 0,13-16-353 0 0,5-5-106 0 0,5-6-71 0 0,-16 18 269 0 0,-7 12 58 0 0,14-16-203 0 0,-11 19 116 0 0,16-21-124 0 0,2 2 50 0 0,3-13-125 0 0,-1 0-42 0 0,1 0-3 0 0,0 2 63 0 0,0 0 64 0 0,1 2 94 0 0,-1-3-212 0 0,0 3 1 0 0,6 1-35 0 0,-2-3-132 0 0,1 0 62 0 0,-1-1 45 0 0,17 2-39 0 0,-17-3 23 0 0,1-1-38 0 0,0 0-48 0 0,-1 0-58 0 0,1 0-69 0 0,-1-1-79 0 0,0 1-90 0 0,0 0-99 0 0,-3 0 160 0 0,0-1-55 0 0,0 1-51 0 0,1 0-43 0 0,-1 0-156 0 0,1 0-43 0 0,0-1-188 0 0,0 1-505 0 0</inkml:trace>
  <inkml:trace contextRef="#ctx0" brushRef="#br0" timeOffset="110">13206 15760 10448 0 0,'0'0'233'0'0,"0"1"37"0"0,-1 0-92 0 0,-1 2-36 0 0,-1 2-4 0 0,2-3-50 0 0,-3 14 15 0 0,5-2-65 0 0,0-8-2 0 0,-1-5 47 0 0,0-1 40 0 0,0 0-35 0 0,0 1 8 0 0,0 0-77 0 0,0 2-48 0 0,1-2 53 0 0,-1 0 41 0 0,1-1 56 0 0,-1 1 70 0 0,1 0 84 0 0,0-1 99 0 0,7 4-19 0 0,1-2-63 0 0,1-1-56 0 0,1-2-49 0 0,2-1-18 0 0,-1-2-49 0 0,2-3-24 0 0,-12 5-85 0 0,0 1 0 0 0,-1-1 0 0 0,1 1 0 0 0,0-1 0 0 0,-1 1 0 0 0,1-1 0 0 0,-1 0 1 0 0,1-1-12 0 0,3-10 2 0 0,-5 2-61 0 0,-4 0-55 0 0,-4 1-47 0 0,-7-4-174 0 0,-11 0-288 0 0,20 12 406 0 0,1 0 39 0 0,-12-4-316 0 0,11 4 287 0 0,1 0-52 0 0,1 1-13 0 0,-1 0-63 0 0,1-1-73 0 0,0 1-86 0 0,3 1 232 0 0,1 0-38 0 0,-1 0-396 0 0,1 0-268 0 0,0 0-628 0 0</inkml:trace>
  <inkml:trace contextRef="#ctx0" brushRef="#br0" timeOffset="111">13429 15570 10336 0 0,'0'0'233'0'0,"0"0"-3"0"0,0 1-98 0 0,0 0-62 0 0,0 3-8 0 0,0-1 3 0 0,0 3-134 0 0,0-1 42 0 0,0 1 38 0 0,0 0 35 0 0,0 5 145 0 0,-1 1 111 0 0,0 1 143 0 0,1 0 85 0 0,-4 28 1432 0 0,2-23-1195 0 0,1-8-381 0 0,-1 0-74 0 0,2-7-158 0 0,-1 0-33 0 0,1 0 35 0 0,-1 0-98 0 0,0-2-74 0 0,-1-1-70 0 0,-1-10-181 0 0,2 7 161 0 0,1-2-32 0 0,4-9-385 0 0,-1 5 179 0 0,-2 3 159 0 0,4-17-452 0 0,4-2 55 0 0,4 2 75 0 0,0 3 98 0 0,3 3 79 0 0,1 4 88 0 0,-8 10 171 0 0,1 3 40 0 0,0 3 48 0 0,0 5 53 0 0,9 14 441 0 0,-3 6 53 0 0,-7-9-142 0 0,-2-1 48 0 0,-5-10-200 0 0,-1 12 461 0 0,-1-11-458 0 0,0-2-66 0 0,0-5-117 0 0,0 0 0 0 0,0 0 0 0 0,0 0-1 0 0,0 0 1 0 0,0 0 0 0 0,0 0 0 0 0,-1 1-1 0 0,1-1 1 0 0,-1-1 0 0 0,0 3-90 0 0,-4 3 306 0 0,4-6-109 0 0,0 4 71 0 0,1-2-33 0 0,-2-3-38 0 0,1-1-43 0 0,-1-3-47 0 0,1 0-51 0 0,1 0-58 0 0,0-1-61 0 0,3-8 84 0 0,-2-1-58 0 0,2-5-89 0 0,4-11-148 0 0,-2 16 138 0 0,1 1-39 0 0,3-5-143 0 0,4-2-43 0 0,-9 15 296 0 0,0 0 0 0 0,0 1 1 0 0,0-1-1 0 0,1 1 0 0 0,0 0 1 0 0,1-1 64 0 0,-4 4-13 0 0,0 0 1 0 0,-1 0-1 0 0,1 0 1 0 0,0 0-1 0 0,0 0 1 0 0,0 0-1 0 0,0 1 1 0 0,-1-1-1 0 0,1 1 1 0 0,1-1 12 0 0,-2 1-3 0 0,0 0 1 0 0,0 0-1 0 0,0 0 1 0 0,1 0-1 0 0,-1 0 0 0 0,0 1 1 0 0,0-1-1 0 0,0 0 1 0 0,0 1-1 0 0,0-1 1 0 0,0 0-1 0 0,0 1 1 0 0,0-1-1 0 0,-1 1 1 0 0,1-1-1 0 0,0 1 1 0 0,0 0-1 0 0,0-1 1 0 0,0 2 2 0 0,5 3-2 0 0,14 16 42 0 0,-19-18-26 0 0,1-1 0 0 0,0 1 0 0 0,-1-1 1 0 0,1 1-1 0 0,-1 0 0 0 0,0-1 0 0 0,0 1 1 0 0,1 1-15 0 0,3 14 104 0 0,2-2 54 0 0,3 13 151 0 0,-6-9-137 0 0,0 2-3 0 0,0-5-90 0 0,-3-1-36 0 0,-1-13-72 0 0,1 0 33 0 0,1 7 103 0 0,-1-6-88 0 0,1-1-62 0 0,-1 1-97 0 0,-1-2 23 0 0,0-1-36 0 0,0 1-41 0 0,1 0-45 0 0,-1-2-14 0 0,0 1-41 0 0,0-1-39 0 0,0 0-35 0 0,0 0-241 0 0,0 0-57 0 0,0 0-787 0 0,0 0-618 0 0,0 0-1171 0 0</inkml:trace>
  <inkml:trace contextRef="#ctx0" brushRef="#br0" timeOffset="113">16361 14732 9528 0 0,'0'0'216'0'0,"0"0"32"0"0,0 0 10 0 0,-1 1-57 0 0,-1 1-150 0 0,-1 1-33 0 0,-1 1 10 0 0,0 0 52 0 0,0 0 44 0 0,0 0 35 0 0,-2 2 89 0 0,-8 12 540 0 0,8-11-481 0 0,1-1-85 0 0,0 1-73 0 0,1-1 181 0 0,0 1-40 0 0,0 0-38 0 0,0 0-33 0 0,0 1 5 0 0,0 1-34 0 0,-2 4 44 0 0,1-1-41 0 0,-1 2 16 0 0,6-13-199 0 0,0-1 0 0 0,-1 1 1 0 0,1-1-1 0 0,0 1 0 0 0,0 0 0 0 0,0-1 0 0 0,0 1 0 0 0,0-1 0 0 0,0 1 0 0 0,0 0 1 0 0,0-1-1 0 0,0 1 0 0 0,1-1 0 0 0,-1 1 0 0 0,0 0 0 0 0,0-1 0 0 0,0 1 0 0 0,1-1-10 0 0,2 7 184 0 0,-2-6-98 0 0,0 0 137 0 0,-1-1 8 0 0,0 1-56 0 0,2 1-108 0 0,-1 1-68 0 0,3 0-74 0 0,12-4-19 0 0,-1-1 63 0 0,-9 0 42 0 0,0 0 1 0 0,0 0-1 0 0,-1 0 0 0 0,1-1 0 0 0,0 0 1 0 0,2-2-12 0 0,12-8-32 0 0,-11 7-29 0 0,-5 2 24 0 0,1 1 0 0 0,-1 0 0 0 0,1 0 0 0 0,0 0 0 0 0,1 0 0 0 0,-1 1 0 0 0,5-1 37 0 0,-6 2-169 0 0,0 2 42 0 0,4 5-18 0 0,-1 0 108 0 0,2 5 62 0 0,2 0 45 0 0,-2-4 158 0 0,1 0-75 0 0,0-1-52 0 0,13 6 71 0 0,-8-8-16 0 0,-13-3-125 0 0,1-1 0 0 0,-1 0 0 0 0,0 0 1 0 0,0 0-1 0 0,1-1 0 0 0,-1 1 1 0 0,0 0-1 0 0,0-1 0 0 0,1 1-31 0 0,29-13 294 0 0,-29 11-275 0 0,1 0-1 0 0,-1 0 0 0 0,0 0 0 0 0,0 0 1 0 0,-1 0-1 0 0,1-1 0 0 0,0 0 0 0 0,-1 1 0 0 0,1-1 1 0 0,-1 0-1 0 0,0 0 0 0 0,0 0 0 0 0,0 0 0 0 0,-1-1 1 0 0,1 1-1 0 0,-1 0 0 0 0,0-1 0 0 0,1 1 0 0 0,-1-1 1 0 0,0-3-19 0 0,0 1 29 0 0,0 0 1 0 0,-1 0 0 0 0,0 0 0 0 0,0-1 0 0 0,-1-2-30 0 0,0 0 21 0 0,0 1 0 0 0,-1 0-1 0 0,-2-7-20 0 0,0 0 29 0 0,-6-14 10 0 0,3 12-43 0 0,6 15-146 0 0,0 0 54 0 0,0 1-9 0 0,1 0-44 0 0,-1 1-53 0 0,1-1-91 0 0,-1 1-35 0 0,1 0-90 0 0,-1-1-100 0 0,0 1-112 0 0,1 0-136 0 0</inkml:trace>
  <inkml:trace contextRef="#ctx0" brushRef="#br0" timeOffset="114">16759 14881 10912 0 0,'0'0'248'0'0,"0"0"-31"0"0,0 1-52 0 0,0 0-44 0 0,0 1-35 0 0,0 0-18 0 0,0 4 47 0 0,-1-3-39 0 0,-2 12-47 0 0,2-8 33 0 0,0 0 75 0 0,-1 0 104 0 0,1-3-72 0 0,0-1 37 0 0,0 2 135 0 0,-1-1 82 0 0,1 0 91 0 0,-1-1 101 0 0,1-2-62 0 0,1-1-234 0 0,0 1-67 0 0,0 0 39 0 0,0 1-338 0 0,0-1 38 0 0,0 2 88 0 0,-1 0 147 0 0,0 2 260 0 0,0-1-71 0 0,0 0-194 0 0,0-1-99 0 0,1 0-77 0 0,0 0-81 0 0,-1 0-79 0 0,1 1-90 0 0,0-1-102 0 0,1-4-983 0 0,2-4-55 0 0</inkml:trace>
  <inkml:trace contextRef="#ctx0" brushRef="#br0" timeOffset="115">16804 14681 10680 0 0,'0'-1'206'0'0,"0"1"-101"0"0,-1 0-69 0 0,0-1-39 0 0,0 0 74 0 0,1 0 23 0 0,0 1 54 0 0,-1 0 67 0 0,1 0 78 0 0,-3-2 157 0 0,1 1-83 0 0,0 1-77 0 0,0 1-68 0 0,1 0-60 0 0,1 1-53 0 0,-1 0-45 0 0,1 1-37 0 0,0 2-49 0 0,1 5-136 0 0,0-8 168 0 0,0 1-90 0 0,0-2 12 0 0,-1 0-37 0 0,0 0-16 0 0,1 0-37 0 0,-1-1-41 0 0,0 1-47 0 0,0-1-50 0 0,0 0-47 0 0,0 1-42 0 0,0-1-36 0 0,0 0-125 0 0,1 0-36 0 0,-1 0-1290 0 0</inkml:trace>
  <inkml:trace contextRef="#ctx0" brushRef="#br0" timeOffset="116">16972 14755 7776 0 0,'0'0'174'0'0,"0"0"29"0"0,0 0 12 0 0,0 1-53 0 0,-3 4-108 0 0,0 1-6 0 0,0 1 87 0 0,0-1 76 0 0,1 1 60 0 0,-2 5 332 0 0,-4 18 992 0 0,6-22-1200 0 0,-1 0-61 0 0,1 0-83 0 0,0 0-102 0 0,-2 3 388 0 0,1 1-55 0 0,-1-1-45 0 0,1 0-33 0 0,-3 9 253 0 0,5-16-607 0 0,1 0 78 0 0,-4 9 407 0 0,2-8-412 0 0,-1 1-79 0 0,3-4 10 0 0,3 4-37 0 0,-1-6 32 0 0,0-2-18 0 0,1 0-39 0 0,4-1-103 0 0,2-1-169 0 0,1-7-255 0 0,1-4-62 0 0,1 1-106 0 0,-4 4 174 0 0,0 0-52 0 0,-1 1 274 0 0,12-17-774 0 0,-12 17 753 0 0,1 0 47 0 0,-2 1 96 0 0,1 0 56 0 0,1 0 67 0 0,0 0 77 0 0,-8 8 140 0 0,0 0 36 0 0,0 0 1 0 0,0 0 42 0 0,0 0-87 0 0,0 0 120 0 0,0 0-24 0 0,0 0-38 0 0,-2 2 102 0 0,-1 1-77 0 0,-2 2-39 0 0,2-2-37 0 0,1-2 10 0 0,-4 5 207 0 0,0 0-44 0 0,-7 8 219 0 0,2-1-141 0 0,-11 17 436 0 0,18-23-629 0 0,0 1-62 0 0,1 1-30 0 0,-2 4 2 0 0,1-1-1 0 0,1-5 1 0 0,3-6-2 0 0,1 1 0 0 0,4 4-168 0 0,1-1 94 0 0,-1-1 39 0 0,0-1 35 0 0,6 2 194 0 0,15 1 388 0 0,-16-5-513 0 0,-1-1-53 0 0,3 1-70 0 0,-6-1-86 0 0,0-1-42 0 0,0 1-45 0 0,0 0-52 0 0,0-1-54 0 0,0 1-60 0 0,0-1-64 0 0,-1 0-69 0 0,1 1-73 0 0,-1-1-77 0 0,0 0-82 0 0,0 1-87 0 0,0-1-91 0 0,0 0-96 0 0,-3 0-1195 0 0,2 0-1196 0 0</inkml:trace>
  <inkml:trace contextRef="#ctx0" brushRef="#br0" timeOffset="118">17327 14703 8752 0 0,'5'0'-109'0'0,"-1"0"48"0"0,1 0 45 0 0,-1 0 41 0 0,1 0 39 0 0,-1 0 34 0 0,5 1 192 0 0,-1-1 60 0 0,1 0 64 0 0,2 0 239 0 0,16 0 942 0 0,-20 1-1223 0 0,0-1-39 0 0,0 0-52 0 0,0 0-63 0 0,0 0-73 0 0,0 0-85 0 0,0 0-96 0 0,0 0-108 0 0,-2 0-18 0 0,0 0-55 0 0,-1 1-60 0 0,1-1-63 0 0,0 0-67 0 0,0 0-68 0 0,-1 0-74 0 0,1 0-76 0 0,1 0-1083 0 0,4 0-976 0 0</inkml:trace>
  <inkml:trace contextRef="#ctx0" brushRef="#br0" timeOffset="121">18391 14249 9384 0 0,'0'0'208'0'0,"0"0"33"0"0,0 0 16 0 0,0 1-106 0 0,2-1-78 0 0,0 0-22 0 0,13 5-56 0 0,-11-3 30 0 0,1 1 47 0 0,-1 0 41 0 0,0 1 39 0 0,3 4 243 0 0,-1 1 92 0 0,7 21 1039 0 0,-8-17-951 0 0,-2-6-323 0 0,-1-1-50 0 0,0 0-61 0 0,1 0-71 0 0,9 22 364 0 0,-1 0-41 0 0,11 28 298 0 0,-5 14 84 0 0,-8-44-453 0 0,-1 3-53 0 0,-2 0-52 0 0,-2-1-49 0 0,-2-17-94 0 0,-2 0-1 0 0,1 0 0 0 0,-1 0 0 0 0,-1 1 0 0 0,0-1 0 0 0,-1 0 0 0 0,0 0 0 0 0,0-1 0 0 0,-2 1 0 0 0,0 3-73 0 0,1-6 62 0 0,-1 0 0 0 0,0 0-1 0 0,-1 0 1 0 0,0 0 0 0 0,-4 5-62 0 0,4-6 41 0 0,-1-1 1 0 0,0 0-1 0 0,0 0 1 0 0,0 0-1 0 0,-1-1 0 0 0,-3 2-41 0 0,-1 0-57 0 0,-17 8 84 0 0,20-12-60 0 0,-1 1-57 0 0,0 0-103 0 0,4-2 51 0 0,1-1-35 0 0,-1 1-39 0 0,0 0-43 0 0,1-1-46 0 0,-1 1-50 0 0,3-1-60 0 0,-1 0-64 0 0,1-1-57 0 0,0 1-49 0 0,-1 0-174 0 0,0 0-48 0 0,0 0-210 0 0,-2 0-560 0 0</inkml:trace>
  <inkml:trace contextRef="#ctx0" brushRef="#br0" timeOffset="122">18992 14284 8840 0 0,'1'-6'204'0'0,"0"1"-33"0"0,0-6 88 0 0,-4-1-57 0 0,-5-3-8 0 0,-6 3 34 0 0,3 7 34 0 0,0 3 69 0 0,5 1-116 0 0,0 1 39 0 0,-2 0 196 0 0,0 1-53 0 0,0 0-51 0 0,1 0-46 0 0,-1 1-43 0 0,0 0-39 0 0,-7 3 115 0 0,1 1-130 0 0,1 1-69 0 0,-2 2-40 0 0,-16 14 61 0 0,21-14-66 0 0,4-3-46 0 0,-15 15 191 0 0,19-18-198 0 0,0 0 0 0 0,0-1 0 0 0,0 1 1 0 0,0 0-1 0 0,1 1 0 0 0,0-1 0 0 0,-1 0 1 0 0,1 0-1 0 0,0 1 0 0 0,1-1 0 0 0,-1 0 1 0 0,0 2-37 0 0,0 7 86 0 0,2 1 44 0 0,5 27 414 0 0,-1-23-350 0 0,-3-7-118 0 0,0-1-34 0 0,0 0-43 0 0,0 1-50 0 0,6 24-16 0 0,2 0 91 0 0,-3-13 71 0 0,-1 0 1 0 0,-1 2-96 0 0,3 21 137 0 0,-2-13-46 0 0,-1 0 0 0 0,-1 0 0 0 0,-1 18-91 0 0,-3-44 7 0 0,-1-3-43 0 0,1 0-40 0 0,-1-1-29 0 0,1 1-46 0 0,0-1-52 0 0,-1 0-62 0 0,1 0-7 0 0,-1 0-52 0 0,0 0-57 0 0,1 0-61 0 0,-1 0-65 0 0,1 1-69 0 0,-1-1-75 0 0,0 0-79 0 0,-1 1-1229 0 0,-1 2-1116 0 0</inkml:trace>
  <inkml:trace contextRef="#ctx0" brushRef="#br0" timeOffset="123">18733 14554 9384 0 0,'2'0'208'0'0,"3"-1"-87"0"0,5-1 149 0 0,-2 1-74 0 0,-3 0-93 0 0,0 0-46 0 0,-1 1-36 0 0,24-1 18 0 0,15-4 124 0 0,-1 0 37 0 0,-12 4-98 0 0,-25 1-173 0 0,0 0 52 0 0,0 0 42 0 0,0 0 36 0 0,6 0 131 0 0,14 0 353 0 0,-18 0-432 0 0,1 0-63 0 0,-3 0-57 0 0,-1 0-35 0 0,1 0-37 0 0,-1 0-43 0 0,1 0-61 0 0,0 0-60 0 0,0 0-64 0 0,0 0-70 0 0,0 0-75 0 0,0 0-81 0 0,-1 0-86 0 0,1 0-92 0 0,-1 0-633 0 0,2 0-765 0 0</inkml:trace>
  <inkml:trace contextRef="#ctx0" brushRef="#br0" timeOffset="124">19062 14565 10448 0 0,'0'0'227'0'0,"-1"1"-77"0"0,1 1-55 0 0,-3 2 67 0 0,1-2-3 0 0,-9 10-32 0 0,5-3-2 0 0,2-1 29 0 0,1 1 65 0 0,0-2 25 0 0,1 0 66 0 0,-1 0 77 0 0,1 1 87 0 0,1-4-161 0 0,0 0 34 0 0,-1 0 34 0 0,1 0 38 0 0,-1 3 17 0 0,1 14 1027 0 0,2-11-896 0 0,0-7-355 0 0,0 1-35 0 0,0-1-41 0 0,1 0-49 0 0,-2-2 68 0 0,0-1-33 0 0,1 1-53 0 0,3 3 20 0 0,-2-3-273 0 0,-1-1 84 0 0,1 1 73 0 0,0 0 60 0 0,0-1 47 0 0,0 1 35 0 0,9 0 571 0 0,-8-1-543 0 0,0-1-88 0 0,-1 1-77 0 0,0 0-50 0 0,0-1-56 0 0,0 1-64 0 0,0-1-91 0 0,0 1-89 0 0,0-1-97 0 0,0 0-106 0 0,0 1-114 0 0,0-1-122 0 0,-2 0 357 0 0,1 1-34 0 0,0-1-35 0 0,0 1-36 0 0,1-3-1692 0 0,3-2-1276 0 0</inkml:trace>
  <inkml:trace contextRef="#ctx0" brushRef="#br0" timeOffset="125">19170 14358 13184 0 0,'-2'-2'39'0'0,"1"1"33"0"0,0-3 149 0 0,-7-7 640 0 0,0 4-561 0 0,7 7 80 0 0,1 1-65 0 0,-1 1-63 0 0,1 0-60 0 0,0 1-59 0 0,0 0-55 0 0,1 1-53 0 0,-1 0-51 0 0,0 0-47 0 0,1 0-46 0 0,-1 1-43 0 0,1-1-40 0 0,-1-1-39 0 0,1 1-34 0 0,-1 1-373 0 0,1-4 318 0 0,-1 0-49 0 0,0 0-44 0 0,0-1-39 0 0,0 2-136 0 0,0-1-39 0 0,0 0-167 0 0,0 1-450 0 0,0-2 987 0 0</inkml:trace>
  <inkml:trace contextRef="#ctx0" brushRef="#br0" timeOffset="127">15592 15243 6504 0 0,'0'0'141'0'0,"0"0"23"0"0,0 0 13 0 0,0 0 6 0 0,0 0-27 0 0,0 0-17 0 0,0 0-3 0 0,0 0-11 0 0,1 0-51 0 0,6 0 55 0 0,11 0 319 0 0,0 1-65 0 0,2-1-38 0 0,-1 0-54 0 0,1 0-45 0 0,0-1-33 0 0,29 0 417 0 0,-17 2-255 0 0,0-4-50 0 0,-2 0-42 0 0,16 0 31 0 0,-16 2-101 0 0,-10 0-39 0 0,4-1-6 0 0,0 1-58 0 0,4 0-36 0 0,15 1-35 0 0,10 0-6 0 0,-18-1 44 0 0,18 0-61 0 0,1 2 39 0 0,14 1 61 0 0,-38-2-72 0 0,109-2 44 0 0,-93-1 13 0 0,0-1 98 0 0,42-2 196 0 0,1 5-49 0 0,-18 0-110 0 0,-1-2-37 0 0,-48 2-145 0 0,0 2-36 0 0,27-1-18 0 0,202-12 128 0 0,-121 6-15 0 0,-85 5-44 0 0,0-1 57 0 0,28-7 170 0 0,-17 1-108 0 0,45 3 167 0 0,-40 2-157 0 0,-20 0-122 0 0,7 0-208 0 0,6 2 132 0 0,12 0-34 0 0,1-6 53 0 0,77-9 77 0 0,-64 9-8 0 0,-34 4 21 0 0,3 1-109 0 0,31-1 107 0 0,-35-1-27 0 0,6 0-41 0 0,-17 1 17 0 0,-5 0 42 0 0,0 0 73 0 0,15-1 45 0 0,-21 2-47 0 0,0 0-1 0 0,0-2-168 0 0,-11 2 155 0 0,0 1 0 0 0,12 0-155 0 0,24 1 394 0 0,-30 1-161 0 0,0-1 0 0 0,0-1 0 0 0,0 0 0 0 0,11-3-233 0 0,5-2 362 0 0,0 2 0 0 0,15 0-362 0 0,-18 3 193 0 0,6-1 47 0 0,-11 0-33 0 0,25-3 153 0 0,-15 3-154 0 0,-18 0-116 0 0,13 0-27 0 0,15-3 169 0 0,0 0 12 0 0,-16 3-160 0 0,54-4 172 0 0,-36 4-110 0 0,-25 1 56 0 0,19-2-202 0 0,-22 1 53 0 0,-1 1 1 0 0,12 1-54 0 0,-13 1 10 0 0,1-2-1 0 0,-1 0 1 0 0,2-1-10 0 0,10-1 48 0 0,16 4-23 0 0,-10 1 19 0 0,7-1-26 0 0,-24 0-2 0 0,0-1-1 0 0,1 0 0 0 0,-1-2-15 0 0,42-3 33 0 0,2 2-33 0 0,47-3 42 0 0,-100 5-35 0 0,-1 2 0 0 0,1-1 0 0 0,-1 1 1 0 0,1 0-1 0 0,1 1-7 0 0,-2 0 4 0 0,1 0 1 0 0,0-1-1 0 0,0-1 0 0 0,5 0-4 0 0,34-2 18 0 0,-22 1 5 0 0,0-1 0 0 0,12-3-23 0 0,-22 3 0 0 0,1 0-1 0 0,7 1 1 0 0,22-2 12 0 0,-8 0 71 0 0,11 2-83 0 0,-29 0-12 0 0,-1 1-39 0 0,1-1-52 0 0,-1-1-65 0 0,-17 2-28 0 0,0-1 79 0 0,1 1 58 0 0,4 0 2 0 0,-4 0 7 0 0,-1 0-17 0 0,-1 0-37 0 0,1 0-47 0 0,-1 0-58 0 0,1 0-67 0 0,-1 0-77 0 0,1-1-87 0 0,-1 1-97 0 0,0 0 121 0 0,-1 0-50 0 0,1 0-53 0 0,-1-1-56 0 0,1 1-59 0 0,0 0-62 0 0,-1-1-65 0 0,1 1-67 0 0,2-2-1690 0 0,2-1-1420 0 0</inkml:trace>
  <inkml:trace contextRef="#ctx0" brushRef="#br0" timeOffset="128">15999 15654 10448 0 0,'0'0'233'0'0,"0"-1"27"0"0,-1-1-76 0 0,0-3-15 0 0,-3-5 126 0 0,1 7-383 0 0,0 0 108 0 0,-1 1 98 0 0,1 0 86 0 0,-2 1 138 0 0,0 1 85 0 0,-1 0 173 0 0,-3 3 401 0 0,0 1 20 0 0,3 0-388 0 0,1-1-164 0 0,1 0-74 0 0,0 0-138 0 0,1 1-78 0 0,0-1-89 0 0,0 0-101 0 0,-2 3 208 0 0,1 0-33 0 0,-2 8 82 0 0,5-11-210 0 0,0 0 0 0 0,1 0-1 0 0,0-1 1 0 0,-1 1-1 0 0,1 0 1 0 0,0 0-1 0 0,0 0 1 0 0,1 0 0 0 0,-1 0-1 0 0,1 0 1 0 0,-1-1-1 0 0,1 1 1 0 0,0 0-1 0 0,1 2-35 0 0,0 0 33 0 0,0-1 0 0 0,0 1 0 0 0,0-1-1 0 0,1 1 1 0 0,0-1 0 0 0,0 0-1 0 0,3 3-32 0 0,-4-5 17 0 0,0 0-1 0 0,-1-1 0 0 0,1 1 0 0 0,1-1 0 0 0,-1 0 0 0 0,0 0 1 0 0,0 0-1 0 0,0 0 0 0 0,1 0 0 0 0,-1 0 0 0 0,0 0 1 0 0,1-1-1 0 0,-1 1 0 0 0,1-1 0 0 0,-1 0 0 0 0,1 0 0 0 0,1 0-16 0 0,3 0 30 0 0,0 0-1 0 0,0-1 0 0 0,0 0 0 0 0,0 0 0 0 0,0-1 0 0 0,0 0 0 0 0,1-1-29 0 0,10-4 34 0 0,0-1-36 0 0,-11 5-10 0 0,14-7-67 0 0,0-2-111 0 0,-2-1-66 0 0,-10 6 92 0 0,-1 0 0 0 0,-1 0 1 0 0,1 0-1 0 0,2-5 164 0 0,1-2-163 0 0,0-3 42 0 0,-11 16 57 0 0,-1 4 1 0 0,-1 9 62 0 0,5 6-25 0 0,6-1 103 0 0,3-2 86 0 0,3-5 69 0 0,7-2-360 0 0,-2-6 63 0 0,0-4 89 0 0,2-6 118 0 0,-19 7-115 0 0,0 0-8 0 0,0-1 0 0 0,0 1-1 0 0,0-1 1 0 0,0 1-1 0 0,0-1 1 0 0,-1 0 0 0 0,1 0-1 0 0,0 0 1 0 0,-1 0-1 0 0,3-3-18 0 0,8-8 79 0 0,-11 11-69 0 0,0 1 0 0 0,0-1-1 0 0,0-1 1 0 0,0 1 0 0 0,-1 0 0 0 0,1 0-1 0 0,0-1 1 0 0,-1 1 0 0 0,0 0-1 0 0,1-1-9 0 0,1-5 1 0 0,9-25 70 0 0,-9 17-79 0 0,-1 4 8 0 0,0-2-1 0 0,-2 6-48 0 0,0 7-33 0 0,0 1-92 0 0,0 0-144 0 0,0 0-2 0 0,0 0 93 0 0,0 0-28 0 0,0 0 75 0 0,0 0-33 0 0,0 0-155 0 0,0 0-38 0 0,0 0-1063 0 0,0 0-60 0 0</inkml:trace>
  <inkml:trace contextRef="#ctx0" brushRef="#br0" timeOffset="129">16484 15731 11256 0 0,'0'0'256'0'0,"0"1"-42"0"0,0-1-50 0 0,-1 1-42 0 0,1 1-34 0 0,-3 9 201 0 0,-2 10-213 0 0,3-12 30 0 0,1-5-19 0 0,0 0 32 0 0,0 0 40 0 0,0 0 44 0 0,0 0 51 0 0,0 0 55 0 0,0 1 63 0 0,0-1 67 0 0,1 0-4 0 0,-1 1-50 0 0,0-1-41 0 0,0 1-37 0 0,-1 4 207 0 0,-1 17 705 0 0,4-16-615 0 0,-1-7-547 0 0,1-2-34 0 0,1 2-19 0 0,-2 4 61 0 0,2-8-78 0 0,2 0-39 0 0,3-1-82 0 0,-3 0-46 0 0,-3 1 189 0 0,0 1-52 0 0,0-1-50 0 0,-1 0-48 0 0,1 0-48 0 0,0 1-44 0 0,0-1-46 0 0,0 0-41 0 0,-1 0-42 0 0,1 0-40 0 0,0 0-38 0 0,-1 0-37 0 0,1 0-36 0 0,0 0-33 0 0,0 0-643 0 0,0-2-971 0 0,2-1-1225 0 0</inkml:trace>
  <inkml:trace contextRef="#ctx0" brushRef="#br0" timeOffset="131">16666 15680 10512 0 0,'0'0'233'0'0,"0"0"39"0"0,0 0-30 0 0,-1 0-104 0 0,1 1-76 0 0,-2 1-18 0 0,0 0 14 0 0,0 1-155 0 0,-1 0 46 0 0,1 0 44 0 0,0 0 40 0 0,0 0 37 0 0,0 1 35 0 0,-1 3 194 0 0,0-1 56 0 0,1 1 63 0 0,0 0 13 0 0,-4 20 1386 0 0,4-17-1224 0 0,1-5-342 0 0,0 0-39 0 0,0 0-44 0 0,0 0-52 0 0,-1 0-58 0 0,1-1-64 0 0,-2 6 256 0 0,0 0-65 0 0,0 2-12 0 0,-3 4 192 0 0,2-10-249 0 0,3-5-52 0 0,1-1 0 0 0,0 0 0 0 0,0 0 0 0 0,2 0-12 0 0,1-2-34 0 0,6-4-38 0 0,11-17-230 0 0,-1 0 66 0 0,-2 2 69 0 0,0 1 35 0 0,-11 13 59 0 0,1 1 0 0 0,-1 1 0 0 0,1-1-1 0 0,7-4 22 0 0,-9 5 7 0 0,7-6-43 0 0,5 1-41 0 0,-16 10 127 0 0,-7 1 169 0 0,0 1-89 0 0,-1 3-60 0 0,-4 3-58 0 0,3-1-6 0 0,3-4 32 0 0,1 0-24 0 0,-49 33 100 0 0,36-22-10 0 0,1 2 93 0 0,7-2-94 0 0,7-7-122 0 0,1 2-54 0 0,1-8 87 0 0,0 0 0 0 0,0 0 0 0 0,0 0 0 0 0,1 0 0 0 0,-1-1-1 0 0,0 1 1 0 0,0 0 0 0 0,1 0 0 0 0,-1 0 0 0 0,0-1 0 0 0,1 1 0 0 0,-1 0 0 0 0,1-1 0 0 0,-1 1 0 0 0,1 0-14 0 0,10 8 116 0 0,19 0-30 0 0,-24-7-72 0 0,2-1 8 0 0,0 0 0 0 0,0 0 0 0 0,0 0 1 0 0,8-1-23 0 0,5 0-45 0 0,-9-1-42 0 0,-1 1-59 0 0,-8 0 15 0 0,-1 0 59 0 0,5-1 5 0 0,-4 0-9 0 0,-2 1-1 0 0,1 0-36 0 0,-1-1-43 0 0,1 1-51 0 0,-1 0-65 0 0,0-1-69 0 0,1 1-77 0 0,-1 0-84 0 0,1-1-94 0 0,-1 1-100 0 0,1 0-109 0 0,0-1-116 0 0,1 1-1196 0 0,1 0-1199 0 0,-4 0 3305 0 0</inkml:trace>
  <inkml:trace contextRef="#ctx0" brushRef="#br0" timeOffset="132">16933 15608 11720 0 0,'0'0'264'0'0,"0"0"34"0"0,0 0 22 0 0,0 0-130 0 0,0 0-92 0 0,0 0 45 0 0,0 0 94 0 0,2 0 62 0 0,10 2 111 0 0,7 4 329 0 0,6 2 183 0 0,-17-7-650 0 0,1-1-32 0 0,19-2 218 0 0,-9 2-194 0 0,-2 0-102 0 0,0 1-75 0 0,1-1-106 0 0,-9 0-43 0 0,0 0-40 0 0,-1 0-43 0 0,1 0-47 0 0,-1 0-50 0 0,1-1-54 0 0,-4 1-57 0 0,-1 0-34 0 0,0 0-34 0 0,0 0-37 0 0,2 0-164 0 0,4 0-530 0 0</inkml:trace>
  <inkml:trace contextRef="#ctx0" brushRef="#br0" timeOffset="134">17334 15433 9528 0 0,'-10'0'438'0'0,"1"3"-120"0"0,2 1-118 0 0,1 5-119 0 0,6-9-8 0 0,0 1 81 0 0,-1 1 118 0 0,0 3-216 0 0,1 1 101 0 0,0 1 80 0 0,1-1 61 0 0,-1 18 999 0 0,-3-14-805 0 0,2-8-416 0 0,0-1-26 0 0,0 0 0 0 0,1 0 0 0 0,-1 0 0 0 0,1 0 0 0 0,0 0 0 0 0,-1 0 0 0 0,1 0 0 0 0,0 0 1 0 0,-1-1-1 0 0,1 1 0 0 0,0 0 0 0 0,0 0 0 0 0,0 1 0 0 0,0-1 0 0 0,0 0-50 0 0,2 7 292 0 0,-1 0-40 0 0,-3 0-47 0 0,2-7-188 0 0,0 0 0 0 0,0-1 0 0 0,-1 1 0 0 0,1 0-1 0 0,0 0 1 0 0,0 0 0 0 0,0-1 0 0 0,0 1 0 0 0,0 0-1 0 0,0 0 1 0 0,0 0 0 0 0,0-1 0 0 0,0 1-1 0 0,0 0 1 0 0,1 0 0 0 0,-1 0 0 0 0,0-1 0 0 0,0 1-1 0 0,1 0 1 0 0,-1-1 0 0 0,1 1 0 0 0,-1 0 0 0 0,0 0-1 0 0,1-1 1 0 0,-1 1 0 0 0,1-1 0 0 0,0 1 0 0 0,-1 0-17 0 0,11 10 320 0 0,0 1 0 0 0,-3-8-179 0 0,-5-3-136 0 0,4 1 51 0 0,16 2 161 0 0,-11-4-165 0 0,0-2 58 0 0,-4 0-58 0 0,-3-2-42 0 0,-2 0-6 0 0,2 1 39 0 0,0 0-47 0 0,1-3-68 0 0,1-1-54 0 0,4-4-132 0 0,-3 5 124 0 0,-7 5 55 0 0,1-1 12 0 0,-2 1 42 0 0,2-4 5 0 0,5 2-61 0 0,-5 2 31 0 0,0 1 1 0 0,10 1 8 0 0,-5 1-23 0 0,3 4 73 0 0,-9-5-14 0 0,0 0 1 0 0,-1-1 1 0 0,1 1 0 0 0,0 0 0 0 0,-1 0 0 0 0,1 0 0 0 0,0-1 0 0 0,-1 1 0 0 0,1 0-1 0 0,-1 0 1 0 0,1 0 0 0 0,-1 0 0 0 0,0 0 0 0 0,1 0 0 0 0,-1 0 0 0 0,0 0 0 0 0,0 1 3 0 0,1 0-2 0 0,-1-1 0 0 0,0 1 0 0 0,1-1 0 0 0,-1 0 0 0 0,1 1 0 0 0,-1-1 0 0 0,1 1 0 0 0,0-1 0 0 0,0 0 0 0 0,-1 0 0 0 0,2 2 2 0 0,1 1-1 0 0,13 11 12 0 0,-1-4 54 0 0,1-3 59 0 0,4-4 83 0 0,-15-4-132 0 0,0 0-1 0 0,0 0 1 0 0,0 0-1 0 0,-1 0 1 0 0,3-1-75 0 0,24-8 368 0 0,-12-1-169 0 0,-4 1-85 0 0,0-2-63 0 0,-14 11-49 0 0,-1-1 0 0 0,1 1 0 0 0,-1 0 0 0 0,1-1 0 0 0,-1 1 0 0 0,1-1-1 0 0,-1 1 1 0 0,0-1 0 0 0,1 1 0 0 0,-1-1 0 0 0,0 0 0 0 0,1 1 0 0 0,-1-1 0 0 0,0 1-1 0 0,1-1 1 0 0,-1 0 0 0 0,0 1 0 0 0,0-1 0 0 0,0 1 0 0 0,0-1 0 0 0,0 0-1 0 0,0 1 1 0 0,0-1 0 0 0,0 0 0 0 0,0 1 0 0 0,0-1 0 0 0,0 0 0 0 0,0 1-1 0 0,0-1 1 0 0,0 0 0 0 0,-1 1 0 0 0,1-1 0 0 0,0 1 0 0 0,-1-1-2 0 0,1-1 0 0 0,-1 1 1 0 0,1 0 0 0 0,0 0 0 0 0,0-1 0 0 0,-1 1-1 0 0,1 0 1 0 0,0-1 0 0 0,0 1 0 0 0,0 0 0 0 0,0-1-1 0 0,1 0 0 0 0,-1-6 35 0 0,-1 1-33 0 0,-5-4-85 0 0,0-1-80 0 0,4-1-60 0 0,3 9 105 0 0,-2 1 34 0 0,-2-7-107 0 0,1 6 73 0 0,0-1-111 0 0,1 2 62 0 0,0 1-45 0 0,0-1-51 0 0,0 0-57 0 0,1 0-65 0 0,0-1-71 0 0,0 3 93 0 0,0 0-51 0 0,0 0-46 0 0,0 0-40 0 0,0-1-145 0 0,0 1-39 0 0,0-1-175 0 0,0 0-472 0 0</inkml:trace>
  <inkml:trace contextRef="#ctx0" brushRef="#br0" timeOffset="136">15883 15419 7656 0 0,'-10'-7'284'0'0,"8"7"-225"0"0,-1-1-1 0 0,1 0 1 0 0,-1 1 0 0 0,0-1 0 0 0,1 1-1 0 0,-1 0 1 0 0,1 0 0 0 0,-1 0 0 0 0,0 0-1 0 0,0 1-58 0 0,-8 1 253 0 0,-4 1 147 0 0,8 0-154 0 0,0-1 39 0 0,1 1 43 0 0,-1 0 49 0 0,1-1 54 0 0,0 1 59 0 0,3-2-130 0 0,-8 5 338 0 0,1 0-76 0 0,1 1-71 0 0,0 1-66 0 0,1 1-60 0 0,0 1-54 0 0,0 0-49 0 0,2 1-43 0 0,-4 6 91 0 0,1 2-74 0 0,1 3-6 0 0,-2 12 95 0 0,-2 50 495 0 0,9-60-747 0 0,3 0-38 0 0,1-13-62 0 0,0 0 0 0 0,1-1 0 0 0,0 1-1 0 0,1-1 1 0 0,3 10-33 0 0,-2-10 31 0 0,0-1 0 0 0,1-1 0 0 0,2 6-31 0 0,11 10 94 0 0,-1-7 20 0 0,2-2 41 0 0,6 3-33 0 0,-13-9-61 0 0,1 0 0 0 0,1-1-1 0 0,0 0-60 0 0,34 15 78 0 0,-23-12-84 0 0,0 0-37 0 0,2-1-41 0 0,-1-1-44 0 0,0-2-49 0 0,1-1-55 0 0,-8-3-11 0 0,3 1-71 0 0,-7-1 38 0 0,-2-1-19 0 0,-1 0-78 0 0,-1 0-10 0 0,-1-1-74 0 0,0 1-86 0 0,1-1-95 0 0,-8 0 253 0 0,1-1-50 0 0,-1 1-43 0 0,0-1-38 0 0,2 1-147 0 0,-1 0-37 0 0,1 0-178 0 0,2 0-479 0 0,-7-1 1348 0 0</inkml:trace>
  <inkml:trace contextRef="#ctx0" brushRef="#br0" timeOffset="137">18122 15306 7888 0 0,'0'0'174'0'0,"0"0"29"0"0,0 0 13 0 0,3 0-31 0 0,-1 1-148 0 0,-1-1-37 0 0,0 0 0 0 0,0 1 0 0 0,-1-1 0 0 0,1 0 0 0 0,0 0 0 0 0,0 0 0 0 0,0 0 0 0 0,-1 0 0 0 0,1 0 0 0 0,0 0 0 0 0,0 0 0 0 0,0-1 0 0 0,-1 1 0 0 0,1 0 1 0 0,0 0-1 0 0,0-1 0 0 0,0 1 0 0 0,-1 0 0 0 0,1-1 0 0 0,0 1 0 0 0,0-1 0 0 0,1 0 18 0 0,-1 1 37 0 0,3-1 149 0 0,0 1 111 0 0,1 0 89 0 0,0 1 167 0 0,10 3 1236 0 0,-9-1-1088 0 0,-2-2-297 0 0,0 0-77 0 0,0 0-99 0 0,-1 0-116 0 0,-2 0 90 0 0,1-1-37 0 0,1 2 85 0 0,0 0-77 0 0,1 2-52 0 0,-2-2-32 0 0,0 0 21 0 0,6 2 136 0 0,-2 1-36 0 0,-5-4-145 0 0,1 1 0 0 0,0 0 0 0 0,-1-1 0 0 0,1 1 0 0 0,-1 0 0 0 0,1 0 1 0 0,-1 0-1 0 0,1 1-83 0 0,3 8 330 0 0,1 0-32 0 0,1-1-58 0 0,-5-8-186 0 0,0 0 1 0 0,-1 1-1 0 0,1-1 1 0 0,-1 1-1 0 0,1-1 0 0 0,-1 1 1 0 0,0-1-1 0 0,0 1 1 0 0,0 0-1 0 0,0 0 0 0 0,0 2-54 0 0,2 7 198 0 0,1-1-47 0 0,-2-8-115 0 0,-1-1 0 0 0,0 1 0 0 0,0 0 0 0 0,0-1 0 0 0,0 1 0 0 0,-1 0-1 0 0,1 2-35 0 0,2 39 379 0 0,-6 0-73 0 0,-3-15-163 0 0,-4-1-61 0 0,-3 12-13 0 0,8-25-5 0 0,0-1 0 0 0,-4 6-64 0 0,-9 29 130 0 0,10-25-58 0 0,-1-1 50 0 0,0 1-1 0 0,7-18-81 0 0,-1 0 0 0 0,1 1 0 0 0,-1-2 0 0 0,0 1 0 0 0,0 0 0 0 0,-1 0-40 0 0,-1 0 49 0 0,1 1-79 0 0,-2 2-101 0 0,-5 4-161 0 0,5-8 192 0 0,2-3 41 0 0,0 1-51 0 0,1 0-43 0 0,0-1-36 0 0,-2 3-184 0 0,-9 3-599 0 0,9-6 695 0 0,2-1 47 0 0,1 0 30 0 0,0 0-39 0 0,0 0-45 0 0,0 0-53 0 0,-1 0-60 0 0,1 0-67 0 0,1 0-76 0 0,-1 0-81 0 0,1 0-997 0 0</inkml:trace>
  <inkml:trace contextRef="#ctx0" brushRef="#br0" timeOffset="138">18439 15298 7712 0 0,'0'0'174'0'0,"0"0"29"0"0,0 0 12 0 0,0-1-53 0 0,0-2-108 0 0,0-1-26 0 0,1 1 50 0 0,1-1 43 0 0,-1 1 35 0 0,2-1 87 0 0,7-5 539 0 0,-6 6-470 0 0,-1 1-82 0 0,0 1-66 0 0,-2 0-126 0 0,2 0 241 0 0,1-1-49 0 0,-1 1-44 0 0,1 1-37 0 0,1-1-10 0 0,1 1-33 0 0,9 1 120 0 0,-8 0-95 0 0,-1-1 63 0 0,12 3 190 0 0,-14-2-257 0 0,1 1 0 0 0,0 0 0 0 0,-1 1 0 0 0,1-1 0 0 0,-1 1 0 0 0,2 1-127 0 0,-3-2 94 0 0,-2-1 66 0 0,-1 1 2 0 0,1-2-95 0 0,0 3-28 0 0,-1 1-1 0 0,0 2 40 0 0,0 2-42 0 0,-3 0 36 0 0,-5 5 153 0 0,4-8-78 0 0,0-2 1 0 0,-1 1 0 0 0,1 0-1 0 0,-4 1-147 0 0,-3 3 212 0 0,1 0-51 0 0,4-3-14 0 0,0-1-36 0 0,-13 6 142 0 0,8-5-74 0 0,6-2-54 0 0,0 0 33 0 0,-1 1 116 0 0,0 1 86 0 0,6-4-209 0 0,0-1-14 0 0,0 0-1 0 0,0 0-4 0 0,0 0-17 0 0,0 0-10 0 0,1 0-1 0 0,7 2 0 0 0,2-1-40 0 0,21-3 23 0 0,-17 0-30 0 0,-9 2-209 0 0,0 0 45 0 0,-1-1 42 0 0,1 1 37 0 0,5-1 62 0 0,-1 0 93 0 0,21-1 455 0 0,-24 1-491 0 0,1 1-34 0 0,0-1-48 0 0,0 1-71 0 0,0-1-84 0 0,0 1-99 0 0,-2 0-45 0 0,1-1-87 0 0,0 1-95 0 0,0 0-104 0 0,0 0-111 0 0,0 0-121 0 0,-4 0 357 0 0,1 0-34 0 0,0 0-33 0 0,0 0-36 0 0,5 0-1631 0 0,3 1-1242 0 0</inkml:trace>
  <inkml:trace contextRef="#ctx0" brushRef="#br0" timeOffset="139">18687 15619 10016 0 0,'1'0'283'0'0,"0"0"-108"0"0,0 0-81 0 0,5 0 30 0 0,-4 0-32 0 0,9 0-108 0 0,0 0 58 0 0,0-1 51 0 0,1 0 45 0 0,1 0 78 0 0,0 0 47 0 0,3-1 97 0 0,8 0 236 0 0,16-3 391 0 0,-27 4-700 0 0,0 0-38 0 0,-2 0-77 0 0,0 1-41 0 0,1 0-45 0 0,-1-1-52 0 0,-8 1-178 0 0,0 0 67 0 0,0 0 56 0 0,0 0 48 0 0,3 0 129 0 0,7-1 388 0 0,-9 1-430 0 0,0 0-69 0 0,-2-1-62 0 0,0 1-38 0 0,0 0-45 0 0,1 0-49 0 0,-1-1-72 0 0,1 1-71 0 0,-1 0-75 0 0,1-1-84 0 0,-1 1-89 0 0,1 0-97 0 0,-1-1-102 0 0,1 1-110 0 0,0 0-925 0 0,1-1-1016 0 0,-4 1 2785 0 0</inkml:trace>
  <inkml:trace contextRef="#ctx0" brushRef="#br0" timeOffset="140">18872 15419 11144 0 0,'0'0'248'0'0,"0"0"34"0"0,0 0-35 0 0,0 1-69 0 0,-1 0-57 0 0,0 1-47 0 0,-1 2-24 0 0,-1 3-55 0 0,3-5 26 0 0,-3 18 602 0 0,0 0-36 0 0,1 0-35 0 0,1 0-37 0 0,0 0-35 0 0,1 1-37 0 0,0-1-37 0 0,1 1-36 0 0,0-1-38 0 0,1 1-37 0 0,1-1-38 0 0,0 0-38 0 0,0 1-38 0 0,1-1-38 0 0,1 0-39 0 0,0 0-38 0 0,-1-8-134 0 0,2-1-78 0 0,0-1-90 0 0,2-1-101 0 0,-7-8 106 0 0,4 0-162 0 0,-3-1 204 0 0,0 1-81 0 0,-1-1 76 0 0,0 0-39 0 0,0 0-42 0 0,0 0-47 0 0,0 0-52 0 0,0 0-57 0 0,0 0-61 0 0,-1 0-66 0 0,1 0-13 0 0,-1 0-62 0 0,4-1-1359 0 0,1 0-1129 0 0,-5 1 3078 0 0</inkml:trace>
  <inkml:trace contextRef="#ctx0" brushRef="#br0" timeOffset="141">19163 15280 10824 0 0,'0'0'241'0'0,"0"0"38"0"0,0 0 14 0 0,0 0-80 0 0,0 0-102 0 0,1 1-74 0 0,3 0-60 0 0,-2 0 53 0 0,15 7 69 0 0,-1 3 64 0 0,2 4 98 0 0,5 12 211 0 0,-12-11-71 0 0,0 1 1 0 0,-1 1-402 0 0,0-1 219 0 0,-2 0-47 0 0,0-3-70 0 0,6 15 172 0 0,-1-1 80 0 0,2 7 1002 0 0,6 25-1356 0 0,-9-19 495 0 0,-7-22-257 0 0,-1-3-101 0 0,-2-9-52 0 0,0 1 1 0 0,-1 0-1 0 0,1 6-85 0 0,-4 9 225 0 0,1-17-31 0 0,-1-3-41 0 0,-4 0 48 0 0,0-5-110 0 0,-2-3-76 0 0,-8-13-72 0 0,12 12 71 0 0,1 2 47 0 0,-1-2-41 0 0,1-1 0 0 0,-1 1 0 0 0,1-1-1 0 0,1 0 1 0 0,-1 0 0 0 0,1 0-1 0 0,0-4-19 0 0,0 0 15 0 0,0 0-1 0 0,2 0 0 0 0,-1 0 0 0 0,1-8-14 0 0,3-6 1 0 0,0 0 1 0 0,1 0-1 0 0,2 1 0 0 0,1-3-1 0 0,-4 18 0 0 0,0-1 0 0 0,1 0 0 0 0,1 1 0 0 0,-1 0 0 0 0,1 0 0 0 0,1 0 0 0 0,-1 1 0 0 0,2 0 0 0 0,4-5 0 0 0,0 1 0 0 0,2 0 0 0 0,-1 1 0 0 0,2 0 0 0 0,-1 1 0 0 0,7-3 0 0 0,-16 11 0 0 0,0 0-1 0 0,1 0 1 0 0,-1 0-1 0 0,1 1 0 0 0,1-1 1 0 0,4-1-29 0 0,0-1-41 0 0,3-1 36 0 0,-8 4-21 0 0,1 0-95 0 0,-3 0 26 0 0,0 1-41 0 0,0 0-8 0 0,-1 0-36 0 0,1 0-40 0 0,0 0-42 0 0,-1 0-47 0 0,1 0-49 0 0,0 0-54 0 0,0 0-56 0 0,-1 0 86 0 0,0 0-36 0 0,7 0-887 0 0</inkml:trace>
  <inkml:trace contextRef="#ctx0" brushRef="#br0" timeOffset="142">19518 15705 10656 0 0,'0'2'241'0'0,"-3"4"-7"0"0,0 0-36 0 0,0 0-34 0 0,0 0-33 0 0,-2 3 2 0 0,1 0-59 0 0,0 0-53 0 0,1 2-49 0 0,1-4 58 0 0,0 1 95 0 0,0 0 78 0 0,0-1 64 0 0,0 2 116 0 0,-1 17 840 0 0,3-15-736 0 0,0-8-235 0 0,0 0-34 0 0,3 3 139 0 0,-1-2-102 0 0,5 3 249 0 0,-6-6-243 0 0,0-1-77 0 0,2 1-319 0 0,0 0 70 0 0,0 0 61 0 0,-1 0 50 0 0,4 0 150 0 0,3 0 248 0 0,-5-1-278 0 0,0-1-51 0 0,1 1-83 0 0,-3 0-65 0 0,1-1-45 0 0,-1 1-52 0 0,0-1-58 0 0,1 0-84 0 0,0 1-81 0 0,-1-1-87 0 0,1 0-96 0 0,0 0-102 0 0,-1-1-110 0 0,1 1-118 0 0,-1 0-124 0 0,2-1-1035 0 0,2-2-1150 0 0</inkml:trace>
  <inkml:trace contextRef="#ctx0" brushRef="#br0" timeOffset="143">19596 15435 11864 0 0,'-2'-2'93'0'0,"0"-1"56"0"0,-3-6 449 0 0,3 5-389 0 0,-1 1-51 0 0,2 1-93 0 0,0 0-41 0 0,-2-3 10 0 0,3 4 144 0 0,0 1 51 0 0,0 0 10 0 0,0 0-7 0 0,0 0-35 0 0,0 0-18 0 0,0 0-3 0 0,1 1-123 0 0,1 1-61 0 0,9 6-303 0 0,-6-2 49 0 0</inkml:trace>
  <inkml:trace contextRef="#ctx0" brushRef="#br0" timeOffset="144">19702 15536 8688 0 0,'0'0'256'0'0,"0"0"-7"0"0,0 0-78 0 0,0 0-35 0 0,0 0 145 0 0,0 0 262 0 0,0 0 29 0 0,0 0-4 0 0,0 0-34 0 0,0 0-289 0 0,0 0-53 0 0,0 0-48 0 0,0 0-38 0 0,-1 1 22 0 0,-2 2-20 0 0,2-1 11 0 0,-1 6 419 0 0,-1 0-71 0 0,2 0-65 0 0,0 1-57 0 0,0-1-51 0 0,1 1-42 0 0,-1 9 150 0 0,-1 20 252 0 0,-1-12-353 0 0,-2 0-81 0 0,2-4-85 0 0,0 0-37 0 0,0 0-12 0 0,1 0-1 0 0,1 2-85 0 0,1-7 37 0 0,0-2 13 0 0,0 1 41 0 0,1-7 3 0 0,1 1 34 0 0,-1-6 11 0 0,-1-2-85 0 0,3 9-3 0 0,-2-10-80 0 0,-1-1 106 0 0,0 0 14 0 0,0 0-6 0 0,0 0 1 0 0,0 0-36 0 0,2-3 26 0 0,1-2 26 0 0,-1 0-38 0 0,1-5-28 0 0,1-1-97 0 0,5-6-110 0 0,25-35-105 0 0,-24 36 140 0 0,0 0-67 0 0,1 1-95 0 0,-5 7 106 0 0,-1 0-33 0 0,23-23-478 0 0,-18 22 500 0 0,0 0 44 0 0,0 2 73 0 0,1 0 52 0 0,1 0 63 0 0,1 0 73 0 0,-13 7-91 0 0,1 0-1 0 0,-1 1 1 0 0,0-1 0 0 0,0 0 0 0 0,1 0-1 0 0,-1 1 1 0 0,0-1 0 0 0,0 0 0 0 0,0 1-1 0 0,1-1 1 0 0,-1 0 0 0 0,0 1 0 0 0,0-1-1 0 0,0 0 1 0 0,0 1 0 0 0,0-1 0 0 0,0 0 0 0 0,0 1-1 0 0,0-1 1 0 0,0 0 0 0 0,0 1 0 0 0,0-1-1 0 0,0 0 1 0 0,0 1 0 0 0,0-1 0 0 0,0 1-11 0 0,0 6 126 0 0,0-3-45 0 0,-5 13 177 0 0,0-6-37 0 0,1 1 71 0 0,-1 0 96 0 0,4-7-239 0 0,-2 0-45 0 0,-2 5-2 0 0,3-6-100 0 0,0 0 1 0 0,0 0 0 0 0,1 0 0 0 0,-1 1-1 0 0,0 0-2 0 0,-2 9 0 0 0,3-10 0 0 0,-1 0 0 0 0,1 0 0 0 0,0 0 0 0 0,0 0 0 0 0,1 0 0 0 0,-1 1 0 0 0,1-1 0 0 0,0 2 0 0 0,3 8-2 0 0,6-4 45 0 0,-7-8-26 0 0,0 0 0 0 0,1-1 0 0 0,0 1 0 0 0,-1-1 0 0 0,1 0 0 0 0,0 0 1 0 0,0 0-1 0 0,0 0 0 0 0,0 0-17 0 0,20 3 105 0 0,-7-3-66 0 0,-5-1-38 0 0,-1-1-38 0 0,-2 0 103 0 0,-4 0-81 0 0,0 0-33 0 0,0 0-35 0 0,1 0-35 0 0,-1 0-38 0 0,0 0-39 0 0,1-1-39 0 0,-1 1-41 0 0,0-1-42 0 0,0 0-44 0 0,0 0-44 0 0,0 0-47 0 0,-1 0-47 0 0,1-1-49 0 0,6-5-666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45:16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3505 209 11056 0 0,'0'0'219'0'0,"-1"-1"-70"0"0,1-1-7 0 0,-2-2-19 0 0,2 2-37 0 0,-1 0 63 0 0,1 1 92 0 0,0-1-173 0 0,0 0-40 0 0,-2 0-1 0 0,-7-5 279 0 0,-1 4 52 0 0,-1 3 42 0 0,0 3 35 0 0,4 0 37 0 0,-1 1 0 0 0,1 0 0 0 0,0 0 0 0 0,-5 4-472 0 0,3-2 493 0 0,-3 3 0 0 0,-1 3-69 0 0,1 1-71 0 0,1 2-71 0 0,2 1-73 0 0,1 0-72 0 0,3 0-73 0 0,3-2-75 0 0,2-11 12 0 0,1-1 0 0 0,-1 1 0 0 0,0-1 0 0 0,1 1 0 0 0,-1-1 0 0 0,1 0 0 0 0,0 2-1 0 0,1 0 8 0 0,0-1 0 0 0,-1 0 0 0 0,1 0 0 0 0,0 0 0 0 0,0 0 0 0 0,0-1 0 0 0,1 1 0 0 0,-1 0-8 0 0,24 17 54 0 0,-9-9-64 0 0,18 7-56 0 0,47 19 69 0 0,-77-35-7 0 0,32 15 10 0 0,-21-9 35 0 0,1 2 88 0 0,-10-5-18 0 0,1 0 38 0 0,1 4 243 0 0,-3-1-71 0 0,-4 0-59 0 0,-4 0-46 0 0,-6 4 61 0 0,-12 5 75 0 0,-3-4-186 0 0,-1-1-87 0 0,0-2-96 0 0,-1 0-103 0 0,21-9-113 0 0,0 0 72 0 0,0 1 52 0 0,-1-1 64 0 0,-2 2 74 0 0,-12 2 184 0 0,14-4-211 0 0,-1 1-74 0 0,0-1-111 0 0,3-1 42 0 0,0 0-38 0 0,0 0-43 0 0,0 1-44 0 0,0-1-50 0 0,0 0-52 0 0,1 0-57 0 0,-1-1-60 0 0,0 1-63 0 0,0 0-68 0 0,0-1-70 0 0,0 1-75 0 0,0-1-79 0 0,1 0-81 0 0,-2 0-1298 0 0,-2 0-1248 0 0</inkml:trace>
  <inkml:trace contextRef="#ctx0" brushRef="#br0" timeOffset="279.128">3776 0 13936 0 0,'0'0'314'0'0,"0"0"46"0"0,0 0-180 0 0,0 0-39 0 0,0 1 43 0 0,0 0-102 0 0,0 3-24 0 0,0-1 19 0 0,3 55 89 0 0,3-2 83 0 0,-1-16 322 0 0,0 36-571 0 0,-5-63 186 0 0,1-1 40 0 0,-1 31 693 0 0,-1-30-616 0 0,1 0-39 0 0,1 7 72 0 0,1-1-46 0 0,2 31 401 0 0,-3-27-458 0 0,3 0-68 0 0,0 0-57 0 0,1 0-48 0 0,7 32-40 0 0,-11-47-3 0 0,-1-2-33 0 0,1-1-32 0 0,-1 0-44 0 0,0-1-27 0 0,1 0-45 0 0,-1 0-52 0 0,0-1-60 0 0,0-2 61 0 0,0-1-34 0 0,0 0-76 0 0,0 0 110 0 0,0 0-41 0 0,0 0-44 0 0,0 0-42 0 0,0 0-39 0 0,0 0-33 0 0,0 0-265 0 0,0 0-58 0 0,0 0-858 0 0,0 0-671 0 0,0 0-1277 0 0</inkml:trace>
  <inkml:trace contextRef="#ctx0" brushRef="#br0" timeOffset="1254.39">3664 362 9704 0 0,'0'0'216'0'0,"0"0"32"0"0,0 0-28 0 0,0 0-93 0 0,1-1-69 0 0,2-2-18 0 0,-1 1 11 0 0,16-10 1 0 0,17-1-50 0 0,-15 7-8 0 0,-8 2 32 0 0,-2 0 44 0 0,24-3 276 0 0,-18 5 81 0 0,0 1-34 0 0,-1 2-35 0 0,2 2-34 0 0,1 1 106 0 0,-1 2-64 0 0,-1 0-60 0 0,0 2-55 0 0,-2 1-50 0 0,0 2-45 0 0,-1 2-41 0 0,-1 2-35 0 0,6 7 132 0 0,1 1 36 0 0,-16-19-190 0 0,0 0 0 0 0,-1 0 0 0 0,0 0 0 0 0,0 0 1 0 0,1 2-59 0 0,12 26 357 0 0,0 2 48 0 0,-10-9-55 0 0,-3-15-192 0 0,4 3 17 0 0,1 4 25 0 0,-6-4-30 0 0,-2-7-102 0 0,0 1 52 0 0,0 13 356 0 0,1-20-455 0 0,0 0 0 0 0,-1 0 0 0 0,1 1 0 0 0,0-1-1 0 0,0 0 1 0 0,0 0 0 0 0,0 0 0 0 0,-1 1 0 0 0,1-1 0 0 0,0 0-1 0 0,0 0 1 0 0,-1 0 0 0 0,1 0 0 0 0,0 1 0 0 0,0-1-1 0 0,-1 0 1 0 0,1 0 0 0 0,0 0 0 0 0,0 0 0 0 0,-1 0-1 0 0,1 0 1 0 0,0 0 0 0 0,0 0 0 0 0,-1 0 0 0 0,1 0-1 0 0,0 0 1 0 0,-1 0-21 0 0,-6 0 298 0 0,1-1-130 0 0,3-1-100 0 0,1-1-35 0 0,1 0 0 0 0,0-1 0 0 0,0 1 0 0 0,0 0 0 0 0,1-1 0 0 0,-1-1-33 0 0,2-7 49 0 0,4-1-40 0 0,-4 11-8 0 0,-1 0-1 0 0,1 1 0 0 0,0-1 0 0 0,-1 0 0 0 0,0 0 0 0 0,1 0 0 0 0,-1 0 0 0 0,0 1 0 0 0,0-1 0 0 0,0 0 0 0 0,0-1 0 0 0,-1 1-1 0 0,1-1-1 0 0,0 1 0 0 0,0 0 0 0 0,1 0 0 0 0,-1-1 1 0 0,0 1-1 0 0,1 0 0 0 0,0-1 2 0 0,5-14-61 0 0,1-1-39 0 0,-2 7-7 0 0,0 0 1 0 0,0 0 0 0 0,1 1-1 0 0,2-1 107 0 0,8-9-144 0 0,-6 6 24 0 0,-10 13 113 0 0,1-1-1 0 0,0 1 1 0 0,-1 0-1 0 0,1 0 1 0 0,0 0-1 0 0,0-1 1 0 0,0 1-1 0 0,0 0 1 0 0,0 0-1 0 0,0 0 1 0 0,0 0-1 0 0,0 1 1 0 0,0-1-1 0 0,0 0 1 0 0,1 0-1 0 0,-1 1 8 0 0,14-7-74 0 0,0 0 38 0 0,35-12 26 0 0,-28 12-20 0 0,4 0-94 0 0,-12 4-32 0 0,0-1 37 0 0,14-2-27 0 0,5-2 85 0 0,16-4 68 0 0,-36 9-10 0 0,-7 1 3 0 0,-1 0 0 0 0,0 0 0 0 0,0 0 0 0 0,0 0 0 0 0,-1-1 0 0 0,1 0 0 0 0,-1 0 0 0 0,1 0 0 0 0,-1 0 0 0 0,3-4 0 0 0,-6 7 1 0 0,-1-1-1 0 0,0 1 0 0 0,0 0 0 0 0,1-1 0 0 0,-1 1 0 0 0,0 0 1 0 0,0-1-1 0 0,0 1 0 0 0,1-1 0 0 0,-1 1 0 0 0,0 0 0 0 0,0-1 0 0 0,0 1 1 0 0,0 0-1 0 0,0-1 0 0 0,0 1 0 0 0,0-1 0 0 0,0 1 0 0 0,0-1 0 0 0,0 1 1 0 0,0 0-1 0 0,0-1 0 0 0,0 1 0 0 0,0 0 0 0 0,-1-1 0 0 0,1 1 0 0 0,0-1 1 0 0,0 1-1 0 0,0 0 0 0 0,-1-1 0 0 0,0-3-18 0 0,1-1-42 0 0,0 5 56 0 0,0-1 1 0 0,0 1-1 0 0,0-1 0 0 0,0 1 1 0 0,0-1-1 0 0,0 1 0 0 0,0-1 1 0 0,0 1-1 0 0,-1-1 0 0 0,1 1 0 0 0,0-1 1 0 0,0 1-1 0 0,-1-1 0 0 0,1 1 1 0 0,0-1-1 0 0,-1 1 0 0 0,1 0 1 0 0,0-1-1 0 0,-1 1 0 0 0,1 0 0 0 0,-1-1 1 0 0,1 1-1 0 0,0 0 0 0 0,-1-1 1 0 0,1 1-1 0 0,-1 0 0 0 0,1 0 1 0 0,-1 0-1 0 0,1-1 0 0 0,-1 1 0 0 0,0 0 4 0 0,-18-5-65 0 0,13 4 19 0 0,5 1 44 0 0,-1 0 1 0 0,1 0 0 0 0,-1 1-1 0 0,1-1 1 0 0,-1 0 0 0 0,1 0-1 0 0,-1 1 1 0 0,1-1 0 0 0,-1 1-1 0 0,1-1 1 0 0,0 1 0 0 0,-1 0-1 0 0,1-1 1 0 0,0 1-1 0 0,-1 0 2 0 0,-11 5 1 0 0,10-5 0 0 0,1 0 1 0 0,-1 0-1 0 0,1 0 0 0 0,0 0 0 0 0,-1 1 0 0 0,1-1 0 0 0,0 1 0 0 0,0-1 0 0 0,-1 1 0 0 0,1 0 0 0 0,1 0 0 0 0,-1 0 0 0 0,0 0 0 0 0,0 0-1 0 0,-1 2 29 0 0,0 0-1 0 0,0-1 1 0 0,-1 0-1 0 0,1 1 1 0 0,-1-1-1 0 0,0 0 1 0 0,-1 0-29 0 0,-17 15 161 0 0,10-3-2 0 0,7-6-27 0 0,0-1 0 0 0,-1 0 0 0 0,-4 5-132 0 0,8-11 20 0 0,0 1 10 0 0,1 0 0 0 0,0-1 0 0 0,0 1-1 0 0,-1 0 1 0 0,2 0 0 0 0,-1 0 0 0 0,0 0-1 0 0,0-1 1 0 0,1 1 0 0 0,0 0-1 0 0,0 2-29 0 0,-1 16 152 0 0,2-3-47 0 0,-1-15-80 0 0,1 1 0 0 0,-1-1 0 0 0,1 0-1 0 0,0 1 1 0 0,0-1 0 0 0,2 3-25 0 0,10 18 49 0 0,-3-5-55 0 0,-10-18 9 0 0,1 0-1 0 0,0 0 0 0 0,-1 0 0 0 0,1 0 0 0 0,0 0 0 0 0,0 0 0 0 0,0 0 0 0 0,0 0 1 0 0,0 0-1 0 0,0 0 0 0 0,0 0 0 0 0,0 0 0 0 0,0-1 0 0 0,0 1 0 0 0,1-1 1 0 0,0 1-3 0 0,14 9 41 0 0,5-1 62 0 0,-2-8-80 0 0,-1-5-81 0 0,1-4-86 0 0,-11 3 51 0 0,-4 1-16 0 0,0-2-96 0 0,6-5-181 0 0,7-4-46 0 0,-5 4 70 0 0,-1 1-39 0 0,-6 5 153 0 0,0 0-37 0 0,2-2-92 0 0,1 2 88 0 0,19-8-378 0 0,-17 9 376 0 0,0 0-91 0 0,-4 1 157 0 0,1 2 107 0 0,15 0-10 0 0,-15 1 23 0 0,-2 1 50 0 0,0 1 75 0 0,-1 1 59 0 0,-1 2 45 0 0,8 17 505 0 0,-9-16-505 0 0,1 0-61 0 0,-1 4 124 0 0,-4-1 47 0 0,2-8-196 0 0,0 0-1 0 0,0 0 0 0 0,-1 0 1 0 0,1 0-1 0 0,0 0 0 0 0,0 0 0 0 0,0 0 1 0 0,0 1-1 0 0,0-1 0 0 0,0 0 1 0 0,0 0-1 0 0,0 0 0 0 0,1 0 1 0 0,-1 1-38 0 0,7 11 382 0 0,2 7 182 0 0,-8-5-263 0 0,-1-11-303 0 0,0-1 42 0 0,1 2 143 0 0,1 0 92 0 0,5 4 472 0 0,-5-7-555 0 0,0 1-47 0 0,0-2-73 0 0,0 1-53 0 0,0 0 133 0 0,-2-2-7 0 0,4-1-2 0 0,0 1-95 0 0,0 0-24 0 0,4-2 63 0 0,-8-2-56 0 0,-4 1-4 0 0,4 2-24 0 0,-1 0 0 0 0,1 0 0 0 0,-1 0 0 0 0,1 1 0 0 0,-1-1 0 0 0,1 0 0 0 0,0 0 0 0 0,-1 0 0 0 0,1 0-1 0 0,0 0 1 0 0,0 0 0 0 0,-1 0 0 0 0,1 0 0 0 0,0 1 0 0 0,0-1 0 0 0,0 0 0 0 0,0 0 0 0 0,0 0 0 0 0,0 0-1 0 0,1 0 1 0 0,-1 0 0 0 0,0 0 0 0 0,0 0 0 0 0,1 0 0 0 0,-1 0 0 0 0,0 0 0 0 0,1 1 0 0 0,-1-1 0 0 0,1 0-1 0 0,-1 0 1 0 0,1 0 0 0 0,0 1 0 0 0,-1-1 0 0 0,2 0-3 0 0,1-11 26 0 0,-5 2-67 0 0,-1 1-46 0 0,5-3-38 0 0,1 6 40 0 0,1 0 0 0 0,-1 0-1 0 0,2 1 1 0 0,-1-1-1 0 0,3-1 86 0 0,10-14-309 0 0,0 1 17 0 0,13-1-24 0 0,-17 11 157 0 0,-7 2 2 0 0,-4 4 89 0 0,2 0-49 0 0,2 0 42 0 0,14-2-26 0 0,-9 2 28 0 0,-3 2 3 0 0,-1 1 64 0 0,1 0 53 0 0,0 2 42 0 0,2 0 60 0 0,-8 0-92 0 0,0-1-1 0 0,1 1 1 0 0,-1 0 0 0 0,0 0 0 0 0,0 0 0 0 0,1 0-1 0 0,-1 1 1 0 0,0-1 0 0 0,1 2-57 0 0,4 5 190 0 0,0 0 12 0 0,1-1-39 0 0,-5-4-98 0 0,-1-1-1 0 0,1 1 1 0 0,-1 0-1 0 0,0 0 1 0 0,1 0-1 0 0,0 2-64 0 0,0 0 67 0 0,8 15 148 0 0,0 0-48 0 0,2 0-53 0 0,-1-2-57 0 0,-7-10-87 0 0,1 7 132 0 0,0 0 18 0 0,-1-6-138 0 0,0-6-67 0 0,-1 0-75 0 0,2-3-91 0 0,2-1-107 0 0,-7 0 170 0 0,1 1 34 0 0,5-1-259 0 0,-4 1 204 0 0,-1 0-66 0 0,1-1-100 0 0,-1 1 140 0 0,-1 0-37 0 0,1 0-41 0 0,-1-1-46 0 0,0 1-56 0 0,1 0-54 0 0,-1-1-46 0 0,0 1-42 0 0,1-1-157 0 0,-1 0-41 0 0,1 1-190 0 0,1-2-517 0 0,-3 2 1460 0 0</inkml:trace>
  <inkml:trace contextRef="#ctx0" brushRef="#br0" timeOffset="1659.391">5295 244 14336 0 0,'0'0'421'0'0,"0"0"-155"0"0,0 0-123 0 0,0 0-40 0 0,-2 1-60 0 0,-4 5-19 0 0,-14 5-36 0 0,8-4 98 0 0,6-4 15 0 0,1 1 52 0 0,-9 7 309 0 0,2-1-58 0 0,-1 1-47 0 0,1 0-38 0 0,-15 14 294 0 0,25-23-554 0 0,-1 0-1 0 0,1 1 1 0 0,0-1-1 0 0,0 0 1 0 0,0 1-1 0 0,-1 2-58 0 0,-4 11 309 0 0,4-10-156 0 0,-3 0-25 0 0,1-1-31 0 0,2 0 2 0 0,2 2 28 0 0,0 2 57 0 0,4-1-99 0 0,5-1-90 0 0,-4-4 9 0 0,48 50-4 0 0,-36-37 0 0 0,0 1 0 0 0,-2 1 0 0 0,0 0-1 0 0,0 0 1 0 0,1 7 0 0 0,16 27 75 0 0,-6-2 12 0 0,-9-17 41 0 0,-5-9 31 0 0,3 2 17 0 0,5 15 110 0 0,-11-11-48 0 0,-7-20-80 0 0,0-1 47 0 0,-2 9 304 0 0,0-16-448 0 0,1 0 0 0 0,-1-1-1 0 0,1 1 1 0 0,-1 0-1 0 0,0-1 1 0 0,0 1 0 0 0,0-1-1 0 0,0 1 1 0 0,0-1 0 0 0,0 0-1 0 0,0 1 1 0 0,0-1-1 0 0,-1 1-60 0 0,-9 5 311 0 0,-14 3-157 0 0,19-9-91 0 0,0 0 1 0 0,1 0-1 0 0,-1 0 0 0 0,1-1 0 0 0,-1 0 1 0 0,0 0-64 0 0,-18-4 224 0 0,8 1-107 0 0,2-1-54 0 0,1-1-40 0 0,4 1-83 0 0,0 1-105 0 0,1-1-84 0 0,0-1-61 0 0,7 3 219 0 0,-1 1 0 0 0,1 0-1 0 0,0-1 1 0 0,-1 1 0 0 0,1-1 0 0 0,0 1-1 0 0,0-1 1 0 0,0 0 0 0 0,0 0-1 0 0,0 1 1 0 0,0-3 91 0 0,-2-8-404 0 0,2 9 86 0 0,0 0-22 0 0,1 0 63 0 0,-1 1 36 0 0,1 0-23 0 0,0 1-76 0 0,0-1-17 0 0,0 0-77 0 0,0 0-90 0 0,0 0-99 0 0,0 1 146 0 0,0 0-55 0 0,0 0-50 0 0,0 0-43 0 0,0-1-174 0 0,0 0-42 0 0,0 0-210 0 0,0-1-571 0 0</inkml:trace>
  <inkml:trace contextRef="#ctx0" brushRef="#br0" timeOffset="1943.688">5492 239 13536 0 0,'0'0'306'0'0,"0"0"46"0"0,0 0 22 0 0,0 0-160 0 0,0 0-103 0 0,0 0 2 0 0,0 1-48 0 0,3 6 41 0 0,-2 4 44 0 0,0-1 70 0 0,-1 2 116 0 0,-1 7 261 0 0,0 7 244 0 0,2-9-355 0 0,1 3 95 0 0,-1 1-101 0 0,1-1-90 0 0,-1 1-74 0 0,0-3-91 0 0,0 0-39 0 0,0 4-1 0 0,2 10 47 0 0,0-6-105 0 0,0 0-46 0 0,8 60 42 0 0,-3-57-38 0 0,-7-27-54 0 0,-1-2-38 0 0,0 1-35 0 0,0-1-131 0 0,0 2-163 0 0,0-2 18 0 0,0 1-34 0 0,0-1-632 0 0,0 0 697 0 0,0-2 45 0 0,0 0 76 0 0,0 1-141 0 0,0 0-40 0 0,0 1-38 0 0,0-1-33 0 0,0 0-264 0 0,0-1-57 0 0,-1 0-857 0 0,1-1-669 0 0,-2-2-1274 0 0,2 5 3539 0 0</inkml:trace>
  <inkml:trace contextRef="#ctx0" brushRef="#br0" timeOffset="2119.929">5495 364 10680 0 0,'0'0'241'0'0,"0"0"38"0"0,0 0 11 0 0,0 0-28 0 0,1 1-197 0 0,0-1-37 0 0,2 1-154 0 0,-1 1 98 0 0,1 0 85 0 0,0 0 73 0 0,0 1 107 0 0,1 1 68 0 0,0 0 122 0 0,2 3 260 0 0,-2-3-268 0 0,0 0-51 0 0,-2-2-167 0 0,0 0-45 0 0,9 8 460 0 0,0 0-97 0 0,-1 0-86 0 0,1 0-74 0 0,-1 0-67 0 0,0-1-49 0 0,11 10 142 0 0,-18-16-316 0 0,1 0 0 0 0,0 0 0 0 0,0-1 0 0 0,0 1 0 0 0,0-1 1 0 0,1 0-1 0 0,-1 0 0 0 0,1 0 0 0 0,0-1-69 0 0,15 4 204 0 0,-18-4-189 0 0,0-1 0 0 0,0 0 0 0 0,0 0-1 0 0,-1 0 1 0 0,1 0 0 0 0,0 0-1 0 0,0-1 1 0 0,0 1 0 0 0,0 0 0 0 0,0-1-1 0 0,0 0 1 0 0,-1 1 0 0 0,1-1-1 0 0,0 0 1 0 0,0 0 0 0 0,0 0-15 0 0,7-6 24 0 0,-1-1-73 0 0,-3 3-30 0 0,-1-1-45 0 0,0 0-52 0 0,0-1-59 0 0,-1 1-66 0 0,0 0-71 0 0,0 1-78 0 0,-1-1-86 0 0,-1 4 153 0 0,0-1-206 0 0,0 1-91 0 0,0 0 120 0 0,0 0-34 0 0,1-2-671 0 0,0-1-783 0 0,3-4-1152 0 0,-5 9 3174 0 0</inkml:trace>
  <inkml:trace contextRef="#ctx0" brushRef="#br0" timeOffset="2459.92">5825 178 9488 0 0,'0'0'276'0'0,"0"0"2"0"0,0 0-158 0 0,0 1-62 0 0,-1-1-62 0 0,0 2-106 0 0,1-1 89 0 0,0 0 53 0 0,-1 1 78 0 0,1-1 78 0 0,0-1 102 0 0,0 1 121 0 0,0 0-154 0 0,0-1 38 0 0,4 10 608 0 0,0 1-119 0 0,0 0-107 0 0,0 0-96 0 0,-1 0-87 0 0,1 1-75 0 0,-1-1-63 0 0,1 1-54 0 0,3 11 176 0 0,9 27 466 0 0,-8-24-495 0 0,-2 14 149 0 0,0 0 20 0 0,-5-38-573 0 0,3 20 346 0 0,1 0-87 0 0,-3 0-71 0 0,0-1-56 0 0,-2-15 88 0 0,1-2-55 0 0,0-1-52 0 0,1-3-44 0 0,0 0-39 0 0,0-2-33 0 0,3-5-34 0 0,9-16-155 0 0,-13 19 153 0 0,0 2 36 0 0,4-11-142 0 0,0-1-42 0 0,1 0-36 0 0,1-4-71 0 0,5-8-173 0 0,-7 18 179 0 0,-1 0 0 0 0,2 0 0 0 0,4-6 243 0 0,10-6-423 0 0,-12 16 345 0 0,2 1 48 0 0,-1 2 52 0 0,-3 0 55 0 0,7 6 124 0 0,6 9 145 0 0,9 16 220 0 0,-24-25-470 0 0,5 6 86 0 0,0 0-33 0 0,9 12 63 0 0,-3-2-95 0 0,9 9-11 0 0,-19-24-70 0 0,-1 1 0 0 0,1 1 0 0 0,-1-1 0 0 0,2 6-36 0 0,-5-10 2 0 0,1 2-733 0 0,-1-2 99 0 0,0-1 78 0 0,0 0 58 0 0,-2 0-1325 0 0,1-1 1101 0 0,0-1 312 0 0,0 1-40 0 0,-1 0-810 0 0,1 1-35 0 0,-2 4-2713 0 0</inkml:trace>
  <inkml:trace contextRef="#ctx0" brushRef="#br0" timeOffset="-4353.915">260 468 11256 0 0,'-10'-9'347'0'0,"1"0"-33"0"0,-2-1 0 0 0,0 0-59 0 0,0 0-66 0 0,-1 1-74 0 0,9 6 63 0 0,-8-5 265 0 0,1 1-60 0 0,-2-1 18 0 0,-7-2 131 0 0,-1 6-11 0 0,6 5-140 0 0,2 3-21 0 0,-1 2 52 0 0,1 3-9 0 0,2 0-56 0 0,0 2-52 0 0,2 1-49 0 0,1 0-43 0 0,1 1-40 0 0,-4 15 64 0 0,5-5-123 0 0,1 1-49 0 0,-3 47-3 0 0,6-59-34 0 0,0 20 33 0 0,1-22-51 0 0,0 0 1 0 0,1 1-1 0 0,1-1 0 0 0,-1 0 1 0 0,2 0-1 0 0,1 6 0 0 0,-2-11 0 0 0,0 0 0 0 0,1 0 0 0 0,-1 0 0 0 0,1 0 0 0 0,0-1 0 0 0,0 1 0 0 0,1-1 0 0 0,-1 0 0 0 0,1 0 0 0 0,0 0 0 0 0,0 0 0 0 0,1 0 0 0 0,-1-1 0 0 0,1 0 0 0 0,2 1 0 0 0,-4-3 0 0 0,0 0 0 0 0,0 0 0 0 0,0 0 0 0 0,0 0 0 0 0,0-1 0 0 0,1 0 0 0 0,-1 0 0 0 0,0 0 0 0 0,0 0 0 0 0,0 0 0 0 0,0 0 0 0 0,0-1 0 0 0,1 0 0 0 0,-1 1 0 0 0,0-1 0 0 0,0 0 0 0 0,0-1 0 0 0,2 0 0 0 0,6-4 0 0 0,0 0 0 0 0,0 0 0 0 0,0-1 0 0 0,1-2 0 0 0,-3 2 21 0 0,0-1-1 0 0,0 1 1 0 0,0-2-1 0 0,-1 0 0 0 0,0 0 1 0 0,-1 0-1 0 0,0-1 1 0 0,2-4-21 0 0,-1 0 68 0 0,-1 0 0 0 0,-1 0 0 0 0,4-13-68 0 0,-4 8 100 0 0,0 1 0 0 0,-1-1 0 0 0,1-18-100 0 0,-5 26 42 0 0,0 1 1 0 0,-1-1-1 0 0,0 0 0 0 0,-1-2-42 0 0,-7-25 62 0 0,2 12-22 0 0,-7-18 19 0 0,-1 17-54 0 0,-14-14 117 0 0,7 16 1 0 0,0 7 48 0 0,-2 3 92 0 0,18 11-208 0 0,4 3-46 0 0,0 0-1 0 0,1 0 0 0 0,-1 1 0 0 0,0-1 0 0 0,0 0 0 0 0,0 1 0 0 0,0-1 1 0 0,1 1-1 0 0,-1-1 0 0 0,0 1 0 0 0,0-1 0 0 0,0 1 0 0 0,0 0 1 0 0,0-1-1 0 0,0 1 0 0 0,0 0 0 0 0,-1 0-8 0 0,1 0 1 0 0,0 0 1 0 0,0 1-1 0 0,-1-1 1 0 0,1 0-1 0 0,0 1 1 0 0,0-1-1 0 0,0 1 1 0 0,0-1-1 0 0,0 1 0 0 0,0-1 1 0 0,0 1-1 0 0,0 0 1 0 0,0-1-1 0 0,0 1 1 0 0,0 0-2 0 0,-7 8-71 0 0,2 0-56 0 0,2 3-77 0 0,2 10-146 0 0,2-18 48 0 0,0 0 71 0 0,0-1 58 0 0,1 1 51 0 0,-1 4-12 0 0,3 8 4 0 0,-2-11 32 0 0,0 0-74 0 0,0-2 24 0 0,-1 0-43 0 0,1 1-46 0 0,0-1-54 0 0,0 0-85 0 0,0 0-75 0 0,0 1-81 0 0,0-1-88 0 0,0 0-95 0 0,0 1-103 0 0,0-1-109 0 0,0 1-116 0 0,0 1-1171 0 0,1 2-750 0 0</inkml:trace>
  <inkml:trace contextRef="#ctx0" brushRef="#br0" timeOffset="-3916.791">567 350 11200 0 0,'0'0'256'0'0,"0"0"34"0"0,0 0 49 0 0,0 0-88 0 0,-1 0-73 0 0,0 0-62 0 0,-1 1-16 0 0,-3 2-30 0 0,-2 4 133 0 0,-1 0 63 0 0,-6 6 247 0 0,6-3-211 0 0,-3 6 175 0 0,-4 5 192 0 0,6-7-272 0 0,2-2-136 0 0,1 2-92 0 0,2-3-57 0 0,-9 25 220 0 0,4 0-109 0 0,9-31-198 0 0,-1 1 0 0 0,1-1 0 0 0,0 1 0 0 0,1-1 0 0 0,0 5-25 0 0,0-5 6 0 0,0 0 1 0 0,0 1-1 0 0,1-1 1 0 0,0 0-1 0 0,0 0 0 0 0,2 2-6 0 0,-3-4 1 0 0,1 0 0 0 0,0-1 0 0 0,0 1 0 0 0,0 0 0 0 0,0-1 0 0 0,0 0 0 0 0,1 1 0 0 0,2 1-1 0 0,-2-2-8 0 0,1 1 0 0 0,0-1 0 0 0,0 0 0 0 0,0 0-1 0 0,0 0 1 0 0,1 0 8 0 0,9 2-46 0 0,0-1-1 0 0,0 0 1 0 0,11 1 46 0 0,2 0-25 0 0,-2 1 46 0 0,6 3-10 0 0,-28-6-1 0 0,-1 1 51 0 0,-2 9 269 0 0,-2-8-246 0 0,-13 16 208 0 0,-5-3-60 0 0,-3-4-48 0 0,0-1-34 0 0,-7 4 16 0 0,-5 1-243 0 0,-1-2-66 0 0,12-5 14 0 0,20-9 170 0 0,0 0-85 0 0,-1-1-69 0 0,1 0-53 0 0,-10 2-587 0 0,12-2 595 0 0,1 0 53 0 0,-2 0-72 0 0,2-1 70 0 0,0 0-92 0 0,0 1 50 0 0,1-1-42 0 0,-1 1-106 0 0,0-1-82 0 0,-2-1-378 0 0</inkml:trace>
  <inkml:trace contextRef="#ctx0" brushRef="#br0" timeOffset="-3403.028">884 374 13736 0 0,'-10'0'209'0'0,"-4"3"222"0"0,8-1-270 0 0,0 2-46 0 0,0 2-71 0 0,2-3-56 0 0,0 1 0 0 0,0-1 1 0 0,-1 1-1 0 0,-3 1 12 0 0,3-2-8 0 0,0 0 1 0 0,1 0-1 0 0,-1 1 0 0 0,-2 3 8 0 0,-15 12 101 0 0,6-6 54 0 0,2 4 83 0 0,9-8-122 0 0,-1-1 68 0 0,-3 5 204 0 0,0 7 284 0 0,7-9-356 0 0,2 0-52 0 0,2-3-129 0 0,1 1-45 0 0,5 5 13 0 0,6 0-32 0 0,6 3-19 0 0,-12-10-47 0 0,1-2 0 0 0,0 1-1 0 0,0-1 1 0 0,6 3-5 0 0,3 1 45 0 0,1-2-45 0 0,13 7 0 0 0,-27-12 1 0 0,0 0-1 0 0,0-1 0 0 0,0 1 0 0 0,0-1 0 0 0,1 0 0 0 0,4 0 0 0 0,2 0 39 0 0,3-1 39 0 0,-12 1-70 0 0,2 0-5 0 0,5-3 50 0 0,17 0-43 0 0,0-7-10 0 0,12-4 0 0 0,-23 8-12 0 0,-11 4-77 0 0,-4 0-102 0 0,-1 1-24 0 0,1-1 90 0 0,5-5-76 0 0,-4 5 121 0 0,-1 1-39 0 0,-1 0-78 0 0,0-1 52 0 0,0 1 47 0 0,1 0 43 0 0,-1 0 37 0 0,0 0 46 0 0,0 0 76 0 0,1 0 52 0 0,-1 0 119 0 0,1 0-122 0 0,-1 0-72 0 0,0-1-66 0 0,1 1-67 0 0,-1 0-70 0 0,0 0-83 0 0,0 0-93 0 0,1 0-31 0 0,-1-1-81 0 0,0 1-86 0 0,1 0-94 0 0,-1-1-101 0 0,1 1-106 0 0,-1 0-115 0 0,0-1-120 0 0,2 0-833 0 0,1-3-1050 0 0</inkml:trace>
  <inkml:trace contextRef="#ctx0" brushRef="#br0" timeOffset="-3136.429">1185 552 12320 0 0,'0'0'281'0'0,"0"0"40"0"0,0 2 21 0 0,-1 1-174 0 0,1 2-52 0 0,0 2-21 0 0,-1 0-65 0 0,-1 8-32 0 0,2-7 59 0 0,0-7 34 0 0,0 0 106 0 0,0 1 181 0 0,-1 4-121 0 0,0 1 45 0 0,5 15 804 0 0,-2-12-668 0 0,0-5-214 0 0,-1 1-37 0 0,1 0-18 0 0,-1-1 83 0 0,0-1-60 0 0,0 0-51 0 0,0 0-39 0 0,2 10 120 0 0,-2-12-138 0 0,0 0 15 0 0,1 3-63 0 0,2 7-16 0 0,4-1-326 0 0,-8-9 194 0 0,0-2-12 0 0,0 0-63 0 0,0 0-182 0 0,1-1-330 0 0,5-4-33 0 0</inkml:trace>
  <inkml:trace contextRef="#ctx0" brushRef="#br0" timeOffset="-2951.768">1107 221 12600 0 0,'0'0'174'0'0,"0"0"-36"0"0,-1 0 43 0 0,1 0-95 0 0,-3-1-13 0 0,1 0 8 0 0,-2 1 12 0 0,2 0-54 0 0,2 0-39 0 0,-4 0 25 0 0,-2 0 29 0 0,5 0 11 0 0,1 0-21 0 0,0 0-113 0 0,0 0-170 0 0,0 0 116 0 0,0 0 92 0 0,0 1 70 0 0,0-1 33 0 0,0 2 157 0 0,0-1-189 0 0,0-1-40 0 0,0 1-41 0 0,0-1-46 0 0,0 1-53 0 0,0-1-61 0 0,0 1-19 0 0,0-1-52 0 0,0 1-57 0 0,1-1-62 0 0,-1 0-66 0 0,0 1-70 0 0,0-1-76 0 0,0 0-79 0 0,1 0 259 0 0,1 2-1033 0 0,1 1-806 0 0</inkml:trace>
  <inkml:trace contextRef="#ctx0" brushRef="#br0" timeOffset="-2654.964">1382 221 11616 0 0,'0'0'259'0'0,"-1"1"-69"0"0,1 0-59 0 0,0 0-46 0 0,-1 2-17 0 0,0 2-42 0 0,0-4 9 0 0,-2 8-86 0 0,1 0 64 0 0,1-1 55 0 0,0 1 46 0 0,1 8 176 0 0,3 22 537 0 0,-1-28-620 0 0,-1 0-47 0 0,0 0-63 0 0,-1 0-82 0 0,0 3 44 0 0,1 1 47 0 0,1 14 214 0 0,-1-4 282 0 0,0-1-1 0 0,-2 9-601 0 0,1-5 261 0 0,5 13 2 0 0,0-9-41 0 0,-4-21-76 0 0,1-1 1 0 0,1 1 0 0 0,3 9-147 0 0,6 14 215 0 0,-7-19-167 0 0,-1-7-198 0 0,1 0-8 0 0,-2-7 55 0 0,0 0-51 0 0,-1-1 11 0 0,0-1-41 0 0,0 0-115 0 0,0-1-91 0 0,0 0-105 0 0,0 0-121 0 0,-1 0 259 0 0,0 1-36 0 0,-1 0-37 0 0,1-1-39 0 0,0 1-42 0 0,-1 0-42 0 0,1-1-45 0 0,-1 1-46 0 0,1-3-1150 0 0,1-3-1004 0 0</inkml:trace>
  <inkml:trace contextRef="#ctx0" brushRef="#br0" timeOffset="-2383.818">1511 176 8416 0 0,'0'0'242'0'0,"0"0"5"0"0,0 0-137 0 0,0 0-37 0 0,0 0 83 0 0,0 0 168 0 0,0 0 302 0 0,0 0 29 0 0,0 0-6 0 0,0 2-53 0 0,0 12 157 0 0,0 1-91 0 0,0-1-85 0 0,1 1-77 0 0,0 0-72 0 0,0-1-65 0 0,-1 1-60 0 0,1 0-52 0 0,1 10 60 0 0,-1-1-97 0 0,0 5-45 0 0,0 15-3 0 0,1 17-55 0 0,0 1-24 0 0,-2-44-82 0 0,2-1 0 0 0,2 8-5 0 0,0 7 0 0 0,0-5 9 0 0,0-15-42 0 0,0-3-52 0 0,0 0-79 0 0,2-1-101 0 0,-3-5 88 0 0,1 0-34 0 0,-1-1-51 0 0,0-1-78 0 0,0 0-61 0 0,0-1-41 0 0,4 0-386 0 0</inkml:trace>
  <inkml:trace contextRef="#ctx0" brushRef="#br0" timeOffset="-1963.874">1876 360 11600 0 0,'0'0'264'0'0,"0"0"34"0"0,0 0-148 0 0,0 0-32 0 0,0-1 35 0 0,-1 1-84 0 0,-1-2-21 0 0,1 2 16 0 0,-2-1 7 0 0,0 2-35 0 0,-2 3-15 0 0,4-3 16 0 0,-14 13 749 0 0,1 0-92 0 0,1 1-85 0 0,0-1-76 0 0,1 2-68 0 0,0 0-58 0 0,2 0-50 0 0,-1 2-42 0 0,-4 12 125 0 0,0 1-119 0 0,4 2-114 0 0,4-1-107 0 0,6-27-93 0 0,0-1 7 0 0,1 0 0 0 0,0-1 0 0 0,-1 1 0 0 0,1 0 0 0 0,1 0 0 0 0,-1 0 0 0 0,0 0 0 0 0,1 0 0 0 0,0 0 0 0 0,0 0 0 0 0,0-1-1 0 0,1 1 1 0 0,0 1-14 0 0,1-2 130 0 0,2-2-50 0 0,5-1-22 0 0,-9 0-56 0 0,13-3-38 0 0,-2-3-50 0 0,-10 5 45 0 0,0-1 0 0 0,1 0 0 0 0,-1 0 0 0 0,0 0 0 0 0,0 0 0 0 0,-1 0 0 0 0,3-2 41 0 0,0-3-151 0 0,0-1 1 0 0,0 0 0 0 0,0 0 0 0 0,-1 0-1 0 0,0-1 151 0 0,3-6-201 0 0,0 2 47 0 0,1-6-57 0 0,-2-9 47 0 0,2-6 4 0 0,-6 30 92 0 0,0 1 47 0 0,1-4 87 0 0,-2 3 41 0 0,1 1 96 0 0,0 6-11 0 0,-1 3-106 0 0,0 7 121 0 0,0 17 155 0 0,2 0-113 0 0,3-1-97 0 0,5-3-84 0 0,-9-23-59 0 0,1 1-3 0 0,8 4 65 0 0,-8-7-64 0 0,-1 0-1 0 0,1 1 0 0 0,0-1 0 0 0,-1-1 0 0 0,1 1 0 0 0,0 0 0 0 0,0 0 1 0 0,-1-1-1 0 0,1 1 0 0 0,0-1 0 0 0,0 1 0 0 0,0-1 0 0 0,0 0 0 0 0,0 0 1 0 0,0 0-1 0 0,-1 0 0 0 0,1 0 0 0 0,0 0 0 0 0,0 0 0 0 0,0-1 1 0 0,1 1-7 0 0,7-4-5 0 0,0 0-47 0 0,-1-2-64 0 0,-1-1-81 0 0,-3 3-41 0 0,0-1 67 0 0,0-1 35 0 0,6-9-114 0 0,-7 10 130 0 0,2-4-152 0 0,-4 4 79 0 0,1 1-47 0 0,0-1-92 0 0,-1 0-78 0 0,1 0-88 0 0,-1 0-100 0 0,1 0-109 0 0,-1-1-120 0 0,-1 4 366 0 0,0-1-34 0 0,0 1-35 0 0,0-1-37 0 0,2-5-1286 0 0,0-4-1036 0 0</inkml:trace>
  <inkml:trace contextRef="#ctx0" brushRef="#br0" timeOffset="-1403.233">2077 284 8696 0 0,'0'0'197'0'0,"0"0"24"0"0,-2 8 189 0 0,1-6-355 0 0,1 1-34 0 0,-3 9 15 0 0,4-3 92 0 0,0-1-36 0 0,-1-4 18 0 0,1-1-76 0 0,1 7-110 0 0,-1-7 77 0 0,0 1 41 0 0,0-1 54 0 0,-1 0 73 0 0,1-1-9 0 0,-1 0 44 0 0,0 0 48 0 0,0 0 53 0 0,0 0-193 0 0,0-1 105 0 0,0-1 88 0 0,1 1 67 0 0,-1-1 137 0 0,0-1 765 0 0,1 0-770 0 0,-1-1-74 0 0,0 0-105 0 0,0 0-213 0 0,0 0-38 0 0,0-1-44 0 0,0 0-86 0 0,1-1-96 0 0,-1 0-105 0 0,0 4 257 0 0,-1-2 0 0 0,1 1 0 0 0,1 0 0 0 0,-1-1 0 0 0,0 1 0 0 0,0 0 0 0 0,0-1 0 0 0,1 1 0 0 0,-1 0 0 0 0,1-1 0 0 0,-1 1 0 0 0,1 0 0 0 0,-1 0 0 0 0,1 0 0 0 0,0-1 0 0 0,0 1 0 0 0,0 0 0 0 0,8-19 10 0 0,-9 19 65 0 0,0 1 101 0 0,0 0 43 0 0,0 0 5 0 0,0 0 0 0 0,0 0 0 0 0,0 0 0 0 0,0 0-1 0 0,0 0 11 0 0,0 1 30 0 0,1 2-94 0 0,1 1-55 0 0,1 5 74 0 0,-2-8-73 0 0,1 4 8 0 0,0 0 0 0 0,-1-1 0 0 0,1 1 0 0 0,-1 0 0 0 0,0-1 0 0 0,0 3-124 0 0,1 12 322 0 0,-1 0-34 0 0,0-1-47 0 0,1 0-36 0 0,1 6 65 0 0,-1 0-113 0 0,1 10-66 0 0,1 21-67 0 0,-3-31 16 0 0,0-18-317 0 0,-1 0 105 0 0,0-1 99 0 0,1-1 53 0 0,-1 1 46 0 0,0 0 38 0 0,1 5 181 0 0,0 7 278 0 0,-1-10-325 0 0,1 2-38 0 0,-1-1-123 0 0,0-4-67 0 0,0 0-38 0 0,0 3-140 0 0,0-4 54 0 0,0 1-36 0 0,1-1-39 0 0,-1 1-41 0 0,0-1-44 0 0,0 1-46 0 0,0 0-48 0 0,0-1-51 0 0,0 1-54 0 0,0 0-55 0 0,0 0-58 0 0,0 0-61 0 0,0 0-63 0 0,0 0-66 0 0,0-4-1544 0 0,0 0-1338 0 0</inkml:trace>
  <inkml:trace contextRef="#ctx0" brushRef="#br0" timeOffset="-808.63">2122 468 10336 0 0,'0'0'233'0'0,"0"0"-3"0"0,0 0-98 0 0,1 0-62 0 0,3-1-8 0 0,-2 0 3 0 0,12-1 91 0 0,2 0-59 0 0,-1-1-48 0 0,0 1-35 0 0,40-7-67 0 0,-32 6 78 0 0,-1-1 5 0 0,9-2 109 0 0,-1 0 13 0 0,-10 2-87 0 0,9-1-241 0 0,0-2-107 0 0,14-4-236 0 0,-35 10 371 0 0,11-4-19 0 0,-12 3 26 0 0,-2 0-41 0 0,1 1-85 0 0,-1 0-106 0 0,-3 0 141 0 0,1 0-34 0 0,-3 3 287 0 0,-1 1 58 0 0,0 2 67 0 0,-1 0 121 0 0,-6 15 659 0 0,-3-2-67 0 0,-1-1-64 0 0,-1 0-60 0 0,-2 4 84 0 0,1 1-74 0 0,12-20-675 0 0,-7 13 488 0 0,0 0-76 0 0,0 1-69 0 0,1 0-60 0 0,-1 0-55 0 0,1 0-47 0 0,1 0-40 0 0,0 0-33 0 0,3-6-108 0 0,3-4-32 0 0,-1-3 22 0 0,1 0 24 0 0,-1 1 41 0 0,1-3-53 0 0,1-1 0 0 0,0 0 0 0 0,0 0 0 0 0,0 0 2 0 0,1-4 28 0 0,1 0-53 0 0,0-2-43 0 0,3-2-53 0 0,-2 1 2 0 0,12-21-144 0 0,9-13-192 0 0,-14 23 231 0 0,-10 18 147 0 0,9-16-284 0 0,1 1 1 0 0,4-5 286 0 0,6 0-253 0 0,5 2 72 0 0,-21 15 153 0 0,0 1 1 0 0,0 0-1 0 0,1 0 1 0 0,-1 0 0 0 0,1 0-1 0 0,-1 1 1 0 0,4-1 27 0 0,-5 1-13 0 0,1 1 1 0 0,-1 0-1 0 0,0 0 0 0 0,0 1 1 0 0,1-1-1 0 0,-1 0 1 0 0,3 2 12 0 0,20 8 49 0 0,-1 5 76 0 0,20 25 253 0 0,-8-8-43 0 0,-24-21-215 0 0,0 1 47 0 0,22 25 450 0 0,-24-25-425 0 0,-9-10-37 0 0,-1-1-78 0 0,0 2-52 0 0,1 1-38 0 0,-1-1 36 0 0,1-1 83 0 0,-1 0 37 0 0,0-1 74 0 0,0 0 32 0 0,0 0 72 0 0,0-1 79 0 0,0 1 89 0 0,-2-1-405 0 0,-4 1 197 0 0,1 0-90 0 0,-1-1-49 0 0,-5-5 112 0 0,6 2-118 0 0,-5-7 101 0 0,-5-6 14 0 0,6 1-71 0 0,3 6-119 0 0,0-1-44 0 0,0-2-42 0 0,-1-9-72 0 0,4 9 22 0 0,0 0 0 0 0,1 0-1 0 0,0 0 1 0 0,1-2 75 0 0,2-2-130 0 0,2 1-57 0 0,3 1-74 0 0,3 1-92 0 0,-6 8 167 0 0,8-7-176 0 0,-8 7 193 0 0,0 1-54 0 0,1-1-74 0 0,-1 1-95 0 0,-1 1 67 0 0,0 0-57 0 0,0 0-64 0 0,0 1-70 0 0,-2 1 76 0 0,0 0-62 0 0,0 0-54 0 0,1 0-49 0 0,-1-1-173 0 0,1 1-48 0 0,0-1-210 0 0,1 0-570 0 0</inkml:trace>
  <inkml:trace contextRef="#ctx0" brushRef="#br0" timeOffset="3981.119">92 994 9384 0 0,'0'0'208'0'0,"0"0"33"0"0,0 0 16 0 0,-1 1-56 0 0,1 1-150 0 0,-1 1-33 0 0,0 2-2 0 0,1-2 9 0 0,0-2-15 0 0,0 0 0 0 0,0 0 1 0 0,0 0-1 0 0,0 0 1 0 0,0 0-1 0 0,0-1 0 0 0,0 1 1 0 0,0 0-1 0 0,1 0 0 0 0,-1 0 1 0 0,0 0-1 0 0,0-1 0 0 0,1 1 1 0 0,-1 0-1 0 0,1 0 0 0 0,-1 0 1 0 0,0-1-1 0 0,1 1 0 0 0,-1 0 1 0 0,1 0-11 0 0,11 7 40 0 0,12 1-11 0 0,-16-8-5 0 0,0 0 0 0 0,0 0 1 0 0,0 0-1 0 0,0-1 0 0 0,0 0 0 0 0,6-1-24 0 0,2 0 78 0 0,9 3 92 0 0,-7 0-40 0 0,84 6 841 0 0,-39-2-446 0 0,-31-4-303 0 0,-1 0-33 0 0,1-1-41 0 0,0-1-45 0 0,-1 0-51 0 0,1-2-57 0 0,291-21 80 0 0,-226 15-75 0 0,45-6 49 0 0,-86 10-2 0 0,-12 1 128 0 0,0 1-109 0 0,9-1-90 0 0,-17 1-81 0 0,0-2 1 0 0,15-5 104 0 0,38-5 1 0 0,1 4 38 0 0,-52 6-15 0 0,334-24 144 0 0,67 6-168 0 0,-365 19 27 0 0,135-10 175 0 0,-120 7-160 0 0,-83 5-41 0 0,70-6 37 0 0,38-5 114 0 0,10-2 34 0 0,-41 7-114 0 0,0 1 64 0 0,142-5 26 0 0,-63 7-51 0 0,-87 2-104 0 0,265-26 38 0 0,-160 10-26 0 0,-135 14 22 0 0,-1-1 66 0 0,105-7 409 0 0,-117 10-441 0 0,0 2-36 0 0,3 0 36 0 0,0 0-59 0 0,8-1-55 0 0,20 1-84 0 0,1-1-3 0 0,-22 1 82 0 0,-7 0 54 0 0,-1 0 56 0 0,39-3 245 0 0,20 2 149 0 0,-15 0-121 0 0,6 2-8 0 0,-40-3-197 0 0,2 1 37 0 0,59-1 293 0 0,-56-1-230 0 0,-29 1-103 0 0,0 2 0 0 0,2 0-131 0 0,10 1 107 0 0,-1 0-34 0 0,9 0-20 0 0,0 1-38 0 0,-39-2-46 0 0,7 0-173 0 0,-1 1 82 0 0,1-1 70 0 0,0 1 60 0 0,0-1 45 0 0,0 1 36 0 0,29 1 467 0 0,-26-1-449 0 0,0-1-86 0 0,-4 1-62 0 0,0-1-47 0 0,-1 0-55 0 0,1 0-61 0 0,0 1-91 0 0,0-1-85 0 0,1 0-95 0 0,-1 0-102 0 0,0 0-110 0 0,0 0-120 0 0,0 1-126 0 0,-3-1 417 0 0,-1 0-36 0 0,10 0-1676 0 0,6 0-1270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45:43.9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48 43 13136 0 0,'0'0'182'0'0,"0"0"-39"0"0,0 0 46 0 0,0-1-100 0 0,-1-3-13 0 0,0 1 9 0 0,1 0 10 0 0,-1 0-44 0 0,0 0-33 0 0,-1-2-41 0 0,0-2 4 0 0,1 2 89 0 0,1 1 82 0 0,0-1 116 0 0,0 8-50 0 0,1 1-48 0 0,0 0-17 0 0,2 3 11 0 0,1 4 108 0 0,1 4 109 0 0,-4-10-260 0 0,1-1-1 0 0,-1 0 0 0 0,0 1 0 0 0,0-1 1 0 0,-1 3-121 0 0,2 13 336 0 0,1 2-74 0 0,2 24 171 0 0,-3-4-124 0 0,1-1-78 0 0,1 13-7 0 0,0 28 52 0 0,-4-42-204 0 0,-1 53 76 0 0,-1-32-108 0 0,0-27 14 0 0,-4 31 16 0 0,6-57-79 0 0,0 0-49 0 0,0-6 9 0 0,0 0-51 0 0,0-2 26 0 0,0 0-24 0 0,0 0-64 0 0,0 0-166 0 0,0 0-302 0 0,0 0 364 0 0,0 0-2 0 0,0 0-57 0 0,0 0 118 0 0,0 0-36 0 0,0 0-37 0 0,0 0-36 0 0,0 0-411 0 0,0 0 111 0 0,0-1-50 0 0,0 0-770 0 0,0-2-599 0 0,0-4-1143 0 0</inkml:trace>
  <inkml:trace contextRef="#ctx0" brushRef="#br0" timeOffset="248.153">0 152 10656 0 0,'0'0'241'0'0,"0"0"38"0"0,0 0 10 0 0,0 0-33 0 0,1 0-186 0 0,0 0-36 0 0,10-2-35 0 0,-1 1 76 0 0,0 0 98 0 0,2 0 128 0 0,6 0 260 0 0,5 1 150 0 0,-16-1-518 0 0,0 0-39 0 0,12-1 194 0 0,0 0-48 0 0,-2 0-62 0 0,1 0-34 0 0,16-3 116 0 0,8 0-61 0 0,-12 1-129 0 0,1-1-33 0 0,2 0-124 0 0,-13 2-24 0 0,0 0-40 0 0,0 0-51 0 0,0-2-59 0 0,-14 4 194 0 0,-3 0-47 0 0,-1 1-37 0 0,1-1-42 0 0,0 0-43 0 0,0 1-47 0 0,0-1-50 0 0,-1 0-3 0 0,1 1-40 0 0,-1-1-43 0 0,1 1-45 0 0,-1-1-46 0 0,1 1-49 0 0,-1-1-49 0 0,0 1-53 0 0,5-2-1236 0 0,3-1-1044 0 0</inkml:trace>
  <inkml:trace contextRef="#ctx0" brushRef="#br0" timeOffset="967.308">181 340 13248 0 0,'0'0'298'0'0,"0"0"46"0"0,0 0 22 0 0,0 0-156 0 0,0 0-102 0 0,0 0-30 0 0,1 0-46 0 0,9-1-5 0 0,6-3-59 0 0,-6 2 41 0 0,-1 0 61 0 0,-3 1 25 0 0,0 1 52 0 0,4 0 182 0 0,0-1-46 0 0,22 2 596 0 0,5-3-204 0 0,-21 0-480 0 0,-8 1-142 0 0,-1 1-41 0 0,40-5 31 0 0,-7 0-1 0 0,-23 4-25 0 0,0-1-51 0 0,0-1-63 0 0,0-1-76 0 0,0 0-89 0 0,0 0-103 0 0,0-1-114 0 0,-9 3 193 0 0,1-1-35 0 0,1 0-131 0 0,1 0-60 0 0,-1 0-62 0 0,1 1-65 0 0,4-2-391 0 0,-5 1 302 0 0,-1 0 72 0 0,0 0-63 0 0,-2 1 61 0 0,0-1-66 0 0,0 1-74 0 0,-1 0-85 0 0,-5 2 622 0 0,-1 0-22 0 0,0 0-82 0 0,0 0 40 0 0,0 0 154 0 0,0 0 122 0 0,0 0 84 0 0,0 0 130 0 0,0 0 219 0 0,-1 1 37 0 0,-11 11 631 0 0,-1 0-47 0 0,-1-1-59 0 0,-1 0-69 0 0,2-1-206 0 0,1-1-64 0 0,1 1-71 0 0,0 0-78 0 0,-5 7 212 0 0,2 1-40 0 0,1 3-47 0 0,2 0-56 0 0,2 1-62 0 0,4 1-70 0 0,2 1-79 0 0,5-1-86 0 0,-2-21-211 0 0,1-1 0 0 0,-1 1-1 0 0,1 0 1 0 0,0 0 0 0 0,-1-1 0 0 0,1 1 0 0 0,0 0 0 0 0,0-1-1 0 0,0 1 1 0 0,0-1 0 0 0,0 0 0 0 0,0 1 0 0 0,1-1 0 0 0,-1 0-1 0 0,0 1 1 0 0,1-1 0 0 0,-1 0 0 0 0,1 0 0 0 0,-1 0 0 0 0,1 0-1 0 0,0-1 1 0 0,-1 1 0 0 0,1 0 0 0 0,0-1 0 0 0,1 1-19 0 0,13 0 127 0 0,0-7-41 0 0,1-6 20 0 0,-1-1-54 0 0,-2-2-44 0 0,-2 0-38 0 0,6-12-79 0 0,6-16-132 0 0,-10 14 163 0 0,-3 5 41 0 0,1 1 0 0 0,5-5 37 0 0,-2 9-23 0 0,-12 15 11 0 0,1 1 0 0 0,0 0 0 0 0,0-1 0 0 0,0 2-1 0 0,0-1 1 0 0,0 0 0 0 0,1 1 0 0 0,-1 0 0 0 0,5-2 12 0 0,9 0-11 0 0,0 4 38 0 0,1 5 53 0 0,-1 6 68 0 0,-2 2-109 0 0,-1 1 58 0 0,-6-4 19 0 0,0 0 1 0 0,-1 1 0 0 0,0 0-1 0 0,1 2-116 0 0,5 13 138 0 0,-8-12-111 0 0,0 0-40 0 0,-1 0-47 0 0,-1 1-56 0 0,-4-14 143 0 0,0-1-1 0 0,1 1 1 0 0,-1 0 0 0 0,0 0 0 0 0,0 0-1 0 0,0-1 1 0 0,0 1 0 0 0,0 0 0 0 0,0 0-1 0 0,0 0 1 0 0,-1-1 0 0 0,1 1 0 0 0,0 0-1 0 0,0 0 1 0 0,0 0-27 0 0,-1-1 19 0 0,1 1-1 0 0,0-1 1 0 0,-1 0 0 0 0,1 1-1 0 0,-1-1 1 0 0,1 1 0 0 0,0-1 0 0 0,-1 0-1 0 0,1 1 1 0 0,-1-1 0 0 0,1 0-1 0 0,-1 0 1 0 0,1 1 0 0 0,-1-1-1 0 0,1 0 1 0 0,-1 0 0 0 0,1 0-1 0 0,-1 1 1 0 0,1-1 0 0 0,-1 0-1 0 0,1 0 1 0 0,-1 0 0 0 0,0 0-1 0 0,1 0 1 0 0,-1 0-19 0 0,-1 0 45 0 0,1-1 1 0 0,-1 1-1 0 0,1 0 0 0 0,-1-1 0 0 0,1 1 0 0 0,-1-1 1 0 0,1 1-1 0 0,-1-1 0 0 0,1 1 0 0 0,-1-2-45 0 0,-7-5 374 0 0,-4-20 184 0 0,7-2-105 0 0,5-2-96 0 0,5 0-84 0 0,5-1-75 0 0,3 3-65 0 0,3 1-53 0 0,2 4-44 0 0,-14 20-267 0 0,0 0 78 0 0,1 0 68 0 0,0 0 57 0 0,0 1 47 0 0,0-1 33 0 0,3-1 92 0 0,11-7 274 0 0,-12 8-323 0 0,0 1-38 0 0,-2 1-48 0 0,1 0-35 0 0,-1 0-40 0 0,1 0-45 0 0,0 1-53 0 0,-1-1-56 0 0,1 1-63 0 0,-1 0-69 0 0,1 0-73 0 0,0 0-79 0 0,-1 0-86 0 0,1 1-91 0 0,-1-1-95 0 0,1 1-103 0 0,-1 0-107 0 0,0 1-113 0 0,1-1-1343 0 0,1 2-1383 0 0,-6-2 3822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45:50.7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51 5344 0 0,'0'0'157'0'0,"0"0"55"0"0,0 0 147 0 0,0 0 66 0 0,0 0 14 0 0,0 0-27 0 0,0 0-118 0 0,0 0-50 0 0,0 0-10 0 0,0 0-4 0 0,0 0-4 0 0,0 0-2 0 0,0 0 0 0 0,0 0 1 0 0,0 0 6 0 0,0 0 1 0 0,0 0 0 0 0,0 0-11 0 0,0 0-44 0 0,0 0-17 0 0,0 0-6 0 0,0 0-12 0 0,0 0-36 0 0,0 0-12 0 0,0 0-4 0 0,0 0-2 0 0,0 0 0 0 0,0 0 0 0 0,0 0 0 0 0,0 0 4 0 0,0 0 17 0 0,0 0 10 0 0,0 0 1 0 0,0 0 0 0 0,0 0 0 0 0,0 0 0 0 0,0 0 0 0 0,0 0-8 0 0,0 0-34 0 0,0 0-12 0 0,0 0-2 0 0,0 0 0 0 0,0 0 0 0 0,0 0 0 0 0,0 0 0 0 0,0 0 0 0 0,0 0 0 0 0,0 0 0 0 0,0 0 0 0 0,0 0 13 0 0,0 0 56 0 0,0 0 25 0 0,0 0 2 0 0,0 0-42 0 0,0 0-162 0 0,0 0-30 0 0,0 0 28 0 0,0 0 113 0 0,0 0 49 0 0,0 0 11 0 0,0 0-9 0 0,0 0-38 0 0,1 0-14 0 0,6-2-2 0 0,-5 2 0 0 0,-2 0 0 0 0,2-1 0 0 0,4-1 0 0 0,-4 1 5 0 0,-2 1 22 0 0,0 0-1 0 0,1-1-20 0 0,3-3-6 0 0,-2 3 0 0 0,3-3 0 0 0,-4 4 0 0 0,-1 0 0 0 0,0 0 0 0 0,0 0 0 0 0,0 0 5 0 0,0 0 22 0 0,0 0 2 0 0,0 0-10 0 0,0 0-3 0 0,0 0 0 0 0,0 0-28 0 0,0 0-108 0 0,0 0-12 0 0,0 0 29 0 0,0 0 98 0 0,0 0 9 0 0,0 0-31 0 0,0 1-90 0 0,1 0 58 0 0,-1 0 0 0 0,0 0 0 0 0,0 0 0 0 0,1 0 0 0 0,-1 0 0 0 0,1 0 0 0 0,-1 0 1 0 0,1 0-1 0 0,-1 0 0 0 0,1 0 0 0 0,-1 0 0 0 0,1 0 0 0 0,1 1-5 0 0,-1 3 87 0 0,-1-4 16 0 0,0 0-34 0 0,0 2-34 0 0,1 10-51 0 0,1 5-67 0 0,-2 0 71 0 0,0 3 68 0 0,-1 12 111 0 0,-1 12 78 0 0,0-30-171 0 0,1-13-67 0 0,1 0 0 0 0,0-1-1 0 0,-1 1 1 0 0,1 0 0 0 0,0 0-1 0 0,0-1 1 0 0,0 1 0 0 0,0 0-1 0 0,0 0 1 0 0,0 0-7 0 0,1 4 41 0 0,-2 3-33 0 0,-1 3 6 0 0,1 1 41 0 0,1-7-6 0 0,0 4-19 0 0,0-5 7 0 0,0 2 34 0 0,0-2-49 0 0,1-2 88 0 0,0-3 234 0 0,1-4-123 0 0,-1 0-146 0 0,0 1-82 0 0,0-1-84 0 0,1-9 171 0 0,1-5-60 0 0,-1-2-19 0 0,1 6 50 0 0,5-24-11 0 0,-2 6 0 0 0,-1 11-46 0 0,0 1 6 0 0,-4 16 0 0 0,0 0 0 0 0,0-1 0 0 0,0 1 0 0 0,1 0 0 0 0,-1 0 0 0 0,1 0 0 0 0,0 0 0 0 0,1 0 0 0 0,8-17 1 0 0,-9 17-9 0 0,0-1 0 0 0,1 1 0 0 0,-1 0 0 0 0,1 0 0 0 0,0 0 0 0 0,0 0 0 0 0,0 0-1 0 0,1 0 9 0 0,15-19-72 0 0,-13 18 77 0 0,-2 1-55 0 0,5 2-38 0 0,-8 2 81 0 0,0 0 0 0 0,0 0 1 0 0,1 0-1 0 0,-1 1 0 0 0,0-1 0 0 0,0 0 0 0 0,0 1 1 0 0,1-1-1 0 0,-1 0 0 0 0,0 1 0 0 0,0 0 0 0 0,0-1 0 0 0,0 1 1 0 0,1 0 6 0 0,18 19-39 0 0,-12-11 34 0 0,-7-7 10 0 0,1-1-1 0 0,0 1 1 0 0,-1-1-1 0 0,0 1 1 0 0,0 0-1 0 0,1 0 1 0 0,-1 0-1 0 0,0 0 1 0 0,0 0-1 0 0,-1 0 1 0 0,2 2-5 0 0,3 5 25 0 0,13 17 158 0 0,-10-14-51 0 0,1-2-77 0 0,-8-9-38 0 0,0 1 0 0 0,1-1 0 0 0,-1 1 0 0 0,0-1-1 0 0,0 1 1 0 0,0 0 0 0 0,0-1 0 0 0,0 1 0 0 0,0 0 0 0 0,0 1-17 0 0,0-2 10 0 0,-1 0 1 0 0,1 0-1 0 0,-1 0 1 0 0,1 0-1 0 0,0 0 0 0 0,-1 0 1 0 0,1 0-1 0 0,0 0 1 0 0,0 0-1 0 0,0 0 1 0 0,0 0-1 0 0,0 0 0 0 0,0-1 1 0 0,0 1-1 0 0,0 0 1 0 0,0 0-11 0 0,7 5 91 0 0,-5-3 15 0 0,-1 5-39 0 0,1-1-8 0 0,-2-5-40 0 0,0-1-1 0 0,0 0 0 0 0,-1 0 0 0 0,1 1 1 0 0,-1-1-1 0 0,1 1 0 0 0,-1-1 0 0 0,0 0 0 0 0,0 1 1 0 0,1-1-1 0 0,-1 1 0 0 0,0-1 0 0 0,0 0 0 0 0,0 1 1 0 0,0-1-1 0 0,-1 1 0 0 0,1-1-18 0 0,1 17 218 0 0,-2-11-101 0 0,-3-2-36 0 0,-1 3 25 0 0,7-4-52 0 0,0 2 17 0 0,-3-2 26 0 0,-2 2-21 0 0,3-5-57 0 0,0 0 0 0 0,-1 0 0 0 0,1 0 0 0 0,0-1 1 0 0,0 1-1 0 0,-1 0 0 0 0,1 0 0 0 0,0 0 0 0 0,0 0 0 0 0,0 0 0 0 0,0 0 1 0 0,0 0-1 0 0,1 1-19 0 0,0 3 56 0 0,0 0 33 0 0,-4 1-38 0 0,0 2-25 0 0,3-3 21 0 0,2 0-34 0 0,-1-4-13 0 0,-1-1 0 0 0,0 1 1 0 0,1-1-1 0 0,-1 1 0 0 0,0 0 0 0 0,0-1 0 0 0,0 1 0 0 0,1 0 0 0 0,-1-1 1 0 0,0 1-1 0 0,0 0 0 0 0,0-1 0 0 0,0 1 0 0 0,0 0 0 0 0,0-1 0 0 0,0 1 1 0 0,0 0-1 0 0,-1-1 0 0 0,1 1 0 0 0,0-1 0 0 0,0 1 0 0 0,0 0 0 0 0,-1 0 0 0 0,-3 27 0 0 0,2-23 0 0 0,-3-1 0 0 0,8 3-17 0 0,-2-6 241 0 0,0 1-89 0 0,0-1-84 0 0,1 0-79 0 0,-1 0-74 0 0,0-1-69 0 0,0 1-65 0 0,1 0-59 0 0,-1 0-131 0 0,1-1-70 0 0,-1 1-63 0 0,1-1-53 0 0,0 1-181 0 0,0-1-52 0 0,1 1-215 0 0,1 0-574 0 0,-3-1 1253 0 0,6 1-1809 0 0,5 1-1230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45:53.9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8 181 4608 0 0,'0'0'101'0'0,"0"0"22"0"0,0 0 5 0 0,0 0-21 0 0,0 2-54 0 0,0-2 108 0 0,0 0 39 0 0,0 0 7 0 0,0 1-203 0 0,-1-1 62 0 0,1 1 56 0 0,-1-1 49 0 0,0 0 89 0 0,0 0 48 0 0,0 0 109 0 0,0 0 264 0 0,-1-1 257 0 0,2 1-398 0 0,1 0-267 0 0,0 1-64 0 0,1-1-78 0 0,0 1-93 0 0,0 0 212 0 0,-1 0-2 0 0,1 0-203 0 0,0 0 54 0 0,0 1 48 0 0,0-1 39 0 0,4 2 336 0 0,5 2 459 0 0,-6-3-586 0 0,0 0-3 0 0,-1-1-177 0 0,0 0-98 0 0,-1 0-118 0 0,-1 0-51 0 0,-1-1-38 0 0,10 2 425 0 0,0-1-110 0 0,1-1-57 0 0,7-1-7 0 0,-4 0 10 0 0,-4 0 18 0 0,2 1-93 0 0,0-1 39 0 0,14-3 221 0 0,-10 2 87 0 0,1 0 0 0 0,4 1-443 0 0,-18 1 30 0 0,2-1 1 0 0,-1 0 29 0 0,4-1 50 0 0,-1-1-86 0 0,0 1 57 0 0,10-4 138 0 0,-6 5-149 0 0,-11 1-6 0 0,-1 0 0 0 0,9 0 28 0 0,-6 0-114 0 0,-3 0-28 0 0,-2 0-25 0 0,-1 0-35 0 0,2 0-304 0 0,1 0 226 0 0,0 0-27 0 0,0 0-62 0 0,0 0 95 0 0,0 0-35 0 0,0 0-37 0 0,0 0-35 0 0,0 0-381 0 0,0 0 98 0 0,-1 0-49 0 0,0 0-722 0 0,-4 0-567 0 0,-3 0-1076 0 0</inkml:trace>
  <inkml:trace contextRef="#ctx0" brushRef="#br0" timeOffset="420.272">470 0 10944 0 0,'0'0'248'0'0,"0"0"34"0"0,0 0 20 0 0,0 0-38 0 0,0 0-199 0 0,0 0-37 0 0,3 0 27 0 0,-3 0 16 0 0,0 0 86 0 0,0 0 148 0 0,0 0 14 0 0,3 1 407 0 0,0-1-113 0 0,-1 1-105 0 0,0 0-95 0 0,0 0-160 0 0,-1 0-44 0 0,1 0-40 0 0,-1 1-35 0 0,1 1 41 0 0,0 0-95 0 0,-1 1-62 0 0,1 4-41 0 0,-1-5 46 0 0,-1-1 28 0 0,0 0 38 0 0,0 0 50 0 0,0 0 58 0 0,-1 5 40 0 0,1-1-40 0 0,2 8 112 0 0,-1-12-248 0 0,0 1 0 0 0,-1 0 0 0 0,0-1 0 0 0,1 1 1 0 0,-1 0-1 0 0,0-1 0 0 0,-1 1 0 0 0,1 0 0 0 0,-1 1-61 0 0,-2 15 349 0 0,5-1-86 0 0,-1-17-247 0 0,-1 0 0 0 0,0 0-1 0 0,0 0 1 0 0,0 0-1 0 0,0 0 1 0 0,0 0 0 0 0,0 0-1 0 0,0 0 1 0 0,0 0-1 0 0,-1 0 1 0 0,1 0 0 0 0,0 0-1 0 0,-1 0 1 0 0,1 0-1 0 0,0 0 1 0 0,-1 0 0 0 0,1 0-1 0 0,-1 0 1 0 0,0-1-1 0 0,1 1-15 0 0,-1 0 24 0 0,0 1-1 0 0,0-1 0 0 0,1 0 1 0 0,-1 0-1 0 0,1 0 1 0 0,-1 0-1 0 0,1 1 0 0 0,-1-1 1 0 0,1 0-1 0 0,0 1 1 0 0,0-1-1 0 0,-1 0 0 0 0,1 1-23 0 0,5 20 338 0 0,-5-20-293 0 0,1 1 0 0 0,0 0 0 0 0,0 0 1 0 0,-1 0-1 0 0,0 0 0 0 0,1 0 0 0 0,-1-1 0 0 0,0 1 0 0 0,-1 1-45 0 0,2 11 205 0 0,2-1-62 0 0,-2-11-123 0 0,0-1-1 0 0,0 0 1 0 0,-1 1 0 0 0,1-1-1 0 0,-1 1 1 0 0,0-1 0 0 0,0 1 0 0 0,1-1-1 0 0,-2 1 1 0 0,1-1 0 0 0,0 1-1 0 0,-1 1-19 0 0,1-3 15 0 0,0 0 0 0 0,-1 1-1 0 0,1-1 1 0 0,0 1 0 0 0,0-1-1 0 0,0 1 1 0 0,0-1 0 0 0,0 1-1 0 0,1-1 1 0 0,-1 1 0 0 0,0-1-1 0 0,1 2-14 0 0,2 9 107 0 0,-4-3-6 0 0,-1 1-11 0 0,2-7-77 0 0,0-1-1 0 0,-1 0 1 0 0,1 1 0 0 0,1-1 0 0 0,-1 0 0 0 0,0 0 0 0 0,1 1 0 0 0,-1-1 0 0 0,1 1-13 0 0,-2 6 68 0 0,0-5-82 0 0,1-2-35 0 0,2 0-42 0 0,-1-2 49 0 0,-1 0 88 0 0,0 0 40 0 0,3 5 34 0 0,0-4-107 0 0,2 0-41 0 0,-1 0-51 0 0,1-1-58 0 0,-1 0-67 0 0,0 0-75 0 0,-3 0 118 0 0,1 0 13 0 0,-1 0 33 0 0,2 0-34 0 0,-1 0 76 0 0,3-1-21 0 0,-3 1 33 0 0,-1 0-38 0 0,1-1-87 0 0,0 1-96 0 0,-1-1-42 0 0,0 0-95 0 0,1 0-107 0 0,-1 0-121 0 0,0 1 275 0 0,0-1-36 0 0,0 1-36 0 0,0-1-39 0 0,0 0-39 0 0,0 1-42 0 0,0-1-43 0 0,0 0-44 0 0,3-2-1595 0 0,4-2-1260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45:56.5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 0 10720 0 0,'0'0'314'0'0,"0"0"-6"0"0,0 0-160 0 0,0 0 35 0 0,0 0-76 0 0,0 1-47 0 0,0 2 5 0 0,0-1-9 0 0,0 3 78 0 0,0 1 70 0 0,-1 3 250 0 0,-2 14 766 0 0,2-17-913 0 0,0 1-79 0 0,0-3-148 0 0,-1 14 736 0 0,1 1-80 0 0,0-1-89 0 0,0 0-103 0 0,1-1-143 0 0,-1 0-105 0 0,0 0-113 0 0,-1-1-123 0 0,0 3 193 0 0,2 0 37 0 0,1 0 37 0 0,0 0 39 0 0,1 4 125 0 0,-1 0 57 0 0,4 8 22 0 0,-1-12-250 0 0,-4-7-150 0 0,3 3 143 0 0,0-6-133 0 0,0 0-28 0 0,-2 0-61 0 0,0 0 79 0 0,4 1-22 0 0,4 0 0 0 0,1-1 22 0 0,-8-7-101 0 0,-1 2-34 0 0,0-4-348 0 0,-1 1 107 0 0,0-1 93 0 0,1 1 81 0 0,-1-1 96 0 0,1 1 96 0 0,0-1 583 0 0,0 1-623 0 0,-1-1-41 0 0,0 0-55 0 0,0 0-38 0 0,1 0-44 0 0,-1 0-49 0 0,0 0-56 0 0,0 0-62 0 0,1 0-66 0 0,-1 1-74 0 0,0-1-78 0 0,0 0-84 0 0,0 0-91 0 0,1 0-96 0 0,-1 1-102 0 0,0-1-107 0 0,0 0-114 0 0,0 1-118 0 0,0-1-179 0 0,0 0-36 0 0,0 0-2870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45:58.1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195 530 7920 0 0,'0'0'174'0'0,"0"0"19"0"0,-2-1-66 0 0,0 0-51 0 0,-5-2 53 0 0,5 2-50 0 0,-6-2-71 0 0,-1 1 82 0 0,1 1 74 0 0,0 1 64 0 0,-2 1 117 0 0,1 2 64 0 0,-2 2 145 0 0,-6 6 348 0 0,2 1 5 0 0,6-2-345 0 0,1-2-143 0 0,1 0-60 0 0,2-1-118 0 0,-1-1-62 0 0,2 1-72 0 0,-1-1-79 0 0,-7 13 361 0 0,3-3-159 0 0,1-1-33 0 0,-3 17 166 0 0,8-9-86 0 0,3-22-249 0 0,0 0 1 0 0,0 0-1 0 0,1 0 1 0 0,-1 0-1 0 0,0 0 1 0 0,0-1-1 0 0,0 1 1 0 0,1 0-1 0 0,-1 0 1 0 0,0 0-1 0 0,1 0 1 0 0,-1 0-1 0 0,1 0 1 0 0,-1-1-1 0 0,1 1 1 0 0,-1 0-29 0 0,1 0 40 0 0,0 0 0 0 0,0-1-1 0 0,0 1 1 0 0,0 0 0 0 0,1-1 0 0 0,-1 1-1 0 0,0 0 1 0 0,0-1 0 0 0,0 1 0 0 0,0-1-1 0 0,1 0 1 0 0,-1 1 0 0 0,0-1 0 0 0,0 0-1 0 0,1 0 1 0 0,0 0-40 0 0,23-2 648 0 0,-13-1-171 0 0,1-2-441 0 0,1-2-70 0 0,-5 2-44 0 0,0-2 1 0 0,0 1-1 0 0,0-1 1 0 0,0-1 77 0 0,6-8-82 0 0,-3 0-47 0 0,-1-1 35 0 0,6-10 2 0 0,-2 0 41 0 0,3-6 16 0 0,-13 24 14 0 0,2-3-25 0 0,-3 5-8 0 0,3-4-33 0 0,-7 10 2 0 0,0 1 15 0 0,0 0 6 0 0,0 0-2 0 0,2 3-14 0 0,3 11 16 0 0,-2 6 41 0 0,0 11 61 0 0,1 5-3 0 0,-4-13-35 0 0,0-22 10 0 0,0-1-1 0 0,0 1 0 0 0,0-1 1 0 0,0 1-1 0 0,0-1 0 0 0,0 1 0 0 0,0-1 1 0 0,1 1-1 0 0,-1-1 0 0 0,0 1 0 0 0,0-1 1 0 0,0 1-1 0 0,1-1 0 0 0,-1 1 0 0 0,0-1 1 0 0,0 1-1 0 0,1-1 0 0 0,-1 1 1 0 0,0-1-1 0 0,1 0 0 0 0,-1 1 0 0 0,1-1 1 0 0,-1 1-1 0 0,1-1 0 0 0,-1 0 0 0 0,0 0 1 0 0,1 1-10 0 0,0-1 13 0 0,1 1 0 0 0,-1-1 0 0 0,0 0 0 0 0,0 0 0 0 0,0 0 0 0 0,0 0 1 0 0,1 0-1 0 0,-1 0 0 0 0,0 0 0 0 0,0 0 0 0 0,0 0 0 0 0,0-1 0 0 0,1 1-13 0 0,16-7 113 0 0,-5-2-36 0 0,13-27 60 0 0,-4 6-39 0 0,-12 17-109 0 0,4-8-134 0 0,-9 11 106 0 0,16-18 12 0 0,-8 15-22 0 0,2 6-43 0 0,-6 8 39 0 0,-8 1 52 0 0,1-1 0 0 0,-1 1 0 0 0,0-1 1 0 0,1 1-1 0 0,-1 0 0 0 0,0-1 0 0 0,0 1 0 0 0,0 0 1 0 0,0 0-1 0 0,0 0 0 0 0,0 0 0 0 0,-1 0 0 0 0,1 0 1 0 0,5 20 71 0 0,-4-11 7 0 0,1-1 34 0 0,3 13 95 0 0,-4-12-69 0 0,-1 1 107 0 0,0-6-72 0 0,-1-1 40 0 0,0 0-121 0 0,2-1 54 0 0,2-4 208 0 0,0-2-167 0 0,0-2-70 0 0,-1 2-99 0 0,-1-1-64 0 0,6-7 198 0 0,-3-1-41 0 0,4-13 4 0 0,-4 7-100 0 0,3 1-38 0 0,-1 4-21 0 0,6-3 25 0 0,-1-1-49 0 0,-11 13 4 0 0,-1 2-4 0 0,2 3 9 0 0,10 8 20 0 0,-10-8 28 0 0,9 13-15 0 0,-8-10-171 0 0,1-1 79 0 0,-1 0 69 0 0,1 0 55 0 0,5 4 126 0 0,6 4 224 0 0,-8-7-229 0 0,0-1-59 0 0,1 1-94 0 0,-4-3-47 0 0,1 0-51 0 0,-1 0-58 0 0,1 0-64 0 0,0 0-98 0 0,0 0-90 0 0,1-1-98 0 0,-1 1-108 0 0,0-1-114 0 0,0 0-124 0 0,-2-1 390 0 0,-1 0-34 0 0,1 1-35 0 0,0-1-35 0 0,4 0-1577 0 0,4 0-1226 0 0</inkml:trace>
  <inkml:trace contextRef="#ctx0" brushRef="#br0" timeOffset="595.358">980 355 12608 0 0,'0'0'245'0'0,"-1"0"-101"0"0,0 0-67 0 0,-2 2 2 0 0,1-1-6 0 0,-2 1 127 0 0,-2 1 12 0 0,0 0-57 0 0,0 1-49 0 0,1-1-40 0 0,-6 3-22 0 0,-12 13-66 0 0,16-12 71 0 0,1 1 68 0 0,-6 5 88 0 0,-8 5 52 0 0,-4 3 24 0 0,10-4-65 0 0,3 0-44 0 0,9-13-120 0 0,0 0-1 0 0,1-1 0 0 0,-1 1 0 0 0,1 0 0 0 0,0 0 0 0 0,0 0 0 0 0,0 0 1 0 0,1 0-1 0 0,-1 3-51 0 0,2 7 112 0 0,2 0-33 0 0,-2-12-61 0 0,0 0 1 0 0,0 0-1 0 0,0-1 1 0 0,0 1 0 0 0,0 0-1 0 0,0-1 1 0 0,1 1-1 0 0,-1-1 1 0 0,1 0 0 0 0,-1 0-1 0 0,1 1 1 0 0,-1-1-1 0 0,1 0 1 0 0,0 0 0 0 0,0 0-19 0 0,1 0 26 0 0,0 1 1 0 0,0-1 0 0 0,0 0 0 0 0,0 0-1 0 0,0 0 1 0 0,0 0 0 0 0,0 0 0 0 0,0-1-1 0 0,2 1-26 0 0,3-1 30 0 0,-1-1 0 0 0,1 0 0 0 0,-1 0 0 0 0,0 0 0 0 0,1-1 0 0 0,-1 0 0 0 0,0 0-1 0 0,0-1 1 0 0,-1 0 0 0 0,1 0 0 0 0,0-1 0 0 0,-1 0 0 0 0,0 0 0 0 0,0 0-1 0 0,3-4-29 0 0,0-1 55 0 0,11-13 11 0 0,8-11-59 0 0,-23 26-5 0 0,0 0 0 0 0,-1 0 1 0 0,0-1-1 0 0,0 0-2 0 0,5-21 71 0 0,14-84 110 0 0,-13 55-134 0 0,-2-1-35 0 0,-2 22-4 0 0,-1 6-76 0 0,-1-17-90 0 0,-4 38 113 0 0,0 1-1 0 0,-1-1 0 0 0,-1-7 46 0 0,-6-12-31 0 0,5 23-23 0 0,2 4 1 0 0,-2 2 44 0 0,-1 6 6 0 0,-2 9 5 0 0,6-14-3 0 0,-3 10 2 0 0,1 1-1 0 0,0-1 0 0 0,1 1 1 0 0,1-1-1 0 0,-1 1 0 0 0,2-1 0 0 0,0 7 0 0 0,0 17 52 0 0,0-12-42 0 0,1 0 1 0 0,4 23-11 0 0,-3-28 86 0 0,-1 1-1 0 0,-1 6-85 0 0,0 17 195 0 0,-1-11 6 0 0,1-1 65 0 0,2 0 75 0 0,2 0 89 0 0,2-8-91 0 0,-2-8-115 0 0,-3-5-107 0 0,2 0 101 0 0,9 3 11 0 0,3-3-11 0 0,-8-6-18 0 0,-4-2-161 0 0,0 0 0 0 0,0-1 0 0 0,-1 1 0 0 0,1-1-1 0 0,0 0 1 0 0,0 0 0 0 0,0 0 0 0 0,-1-1 0 0 0,1 1-1 0 0,3-2-38 0 0,21-7 174 0 0,-15 5-133 0 0,1 0-36 0 0,6-4-400 0 0,-12 1 60 0 0,1-1 17 0 0,-4 6 185 0 0,0 1-39 0 0,1-1-46 0 0,-1 1-54 0 0,2 0-169 0 0,0-1-117 0 0,-4 1 230 0 0,0 0-36 0 0,0-1-36 0 0,-1 0-40 0 0,0-6-1185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45:55.5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281 1 6120 0 0,'0'0'176'0'0,"0"0"-40"0"0,0 0 2 0 0,0 0 58 0 0,0 0 172 0 0,0 0 323 0 0,0 0 21 0 0,0 0-8 0 0,0 0-61 0 0,0 0-31 0 0,0 0-4 0 0,0 0-253 0 0,0 0-145 0 0,0 0-36 0 0,0 0 39 0 0,0 0 96 0 0,0 0-18 0 0,0 0-129 0 0,0 0-44 0 0,1 0 10 0 0,0 1-101 0 0,1 1-67 0 0,-1-2 71 0 0,0 1 50 0 0,-1 0 73 0 0,1 0 91 0 0,-1-1 109 0 0,0 1-130 0 0,0-1 34 0 0,0 6 85 0 0,-1 0-47 0 0,-1-1-43 0 0,0 1-39 0 0,-4 5 110 0 0,-2 0-112 0 0,1-3-105 0 0,0 0-38 0 0,-17 15 55 0 0,11-11 4 0 0,7-6-18 0 0,0 0 42 0 0,-17 21 215 0 0,0 1-49 0 0,0 0-50 0 0,1 1-53 0 0,-6 7-24 0 0,0 0-95 0 0,5-7 65 0 0,-3 5 86 0 0,24-31-154 0 0,0 1-41 0 0,0 0-29 0 0,1 1-33 0 0,-1 4 21 0 0,2-9-7 0 0,0 1 0 0 0,-1 0 0 0 0,1 0-1 0 0,0-1 1 0 0,0 1 0 0 0,0 0 0 0 0,0-1 0 0 0,0 1 0 0 0,1 0-1 0 0,-1 0 1 0 0,0-1 0 0 0,0 1 0 0 0,0 0 0 0 0,1-1 0 0 0,-1 1-1 0 0,0 0 1 0 0,1-1 0 0 0,-1 1 0 0 0,0-1 0 0 0,1 1 0 0 0,-1 0 0 0 0,1-1-1 0 0,-1 1 1 0 0,1-1 0 0 0,-1 1 0 0 0,1-1 0 0 0,0 1 0 0 0,-1-1-1 0 0,1 1-3 0 0,20 10 70 0 0,-5-7 3 0 0,10-1-13 0 0,-1 1-3 0 0,-5-2-39 0 0,5 2 49 0 0,-11 0-39 0 0,1-2 48 0 0,5 2 84 0 0,26 2 275 0 0,-23-3-290 0 0,-11-1-120 0 0,0-1-41 0 0,-3 0 27 0 0,-4 0 45 0 0,10 3-59 0 0,-9-3-7 0 0,-4-1-26 0 0,0 0-40 0 0,-2 0-84 0 0,0 0-135 0 0,0 0-8 0 0,0 0 109 0 0,0 0 28 0 0,0 0-97 0 0,0 0 44 0 0,0-1 39 0 0,0 1 37 0 0,0 0-43 0 0,1 0 111 0 0,-1 0 84 0 0,1 0 53 0 0,1-1 298 0 0,-1 1-240 0 0,-1 0-89 0 0,1 0-43 0 0,-1 0-52 0 0,1 0-62 0 0,-1 0-74 0 0,1 0-83 0 0,-1-1-93 0 0,0 1-104 0 0,1 0 98 0 0,-1 0-54 0 0,0 0-56 0 0,0 0-61 0 0,0 0-61 0 0,0 0-67 0 0,0-1-68 0 0,0 1-72 0 0,0 0-1228 0 0,0 0-1148 0 0</inkml:trace>
  <inkml:trace contextRef="#ctx0" brushRef="#br0" timeOffset="564.529">646 21 9648 0 0,'0'0'216'0'0,"0"0"32"0"0,0 0 12 0 0,0 0-31 0 0,0 0-104 0 0,0 1-69 0 0,-2 0-9 0 0,1 0 63 0 0,1 0 32 0 0,-1-1 81 0 0,-6 3 278 0 0,-1 1-42 0 0,1 0-41 0 0,1 1-40 0 0,-1 0-39 0 0,0 0-37 0 0,1 0-36 0 0,-1 1-34 0 0,-1 1 21 0 0,-1 0-54 0 0,1-1-50 0 0,-1 0-48 0 0,-4 5 105 0 0,-4 9 6 0 0,-1-1-11 0 0,-111 108 2013 0 0,99-96-1802 0 0,10-13-207 0 0,16-15-174 0 0,1 0 60 0 0,0 6-61 0 0,-3-1-19 0 0,6-8 42 0 0,3 1 37 0 0,3 2-49 0 0,1 0-25 0 0,5 0 31 0 0,-9-2-31 0 0,-1 0 0 0 0,1 0 1 0 0,0 0-1 0 0,0-1 0 0 0,0 1 1 0 0,0-1-1 0 0,0 0 0 0 0,0 0 0 0 0,1 0-16 0 0,0 0 8 0 0,0 1 5 0 0,5-1 44 0 0,3-1 8 0 0,5 0 7 0 0,7 3 23 0 0,-1-1 11 0 0,-9 2 16 0 0,-4 1-72 0 0,6 0 116 0 0,6 3 70 0 0,-14-5-233 0 0,0 0-1 0 0,0-1 1 0 0,1 0 0 0 0,-1 0 0 0 0,6 0-3 0 0,6 0 0 0 0,42 1-21 0 0,-60-2-82 0 0,-2 0-5 0 0,2 0 45 0 0,5 0-5 0 0,-3 0 28 0 0,-1 0-45 0 0,-1 0-8 0 0,0 0-37 0 0,-1 0-12 0 0,0 0-36 0 0,-1 0-38 0 0,1 0-43 0 0,-1-1-434 0 0,0 1 100 0 0,1 0 86 0 0,-1 0 73 0 0,1 0 20 0 0,0-1 56 0 0,3 1-637 0 0,-3 0 536 0 0,0 0 144 0 0,-1 0-42 0 0,0 0-126 0 0,4-1-1603 0 0,3 1-1171 0 0,-7 0 3075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46:11.1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30 141 11000 0 0,'2'-1'104'0'0,"1"-1"-115"0"0,0 1-33 0 0,-1 0 47 0 0,-1 0 41 0 0,1 0 54 0 0,-1 1 35 0 0,1-1 57 0 0,-1 1 66 0 0,1 0 73 0 0,-3 1-169 0 0,-1 1-55 0 0,-4 9 138 0 0,-2 3 397 0 0,0 1-52 0 0,2 1-56 0 0,1 0-59 0 0,1 1-64 0 0,1-1-66 0 0,0 0-72 0 0,1 0-75 0 0,2-7-26 0 0,0 0 0 0 0,0 0 0 0 0,1-1-1 0 0,1 9-169 0 0,1-3 237 0 0,0 0-1 0 0,2 0 1 0 0,0-1-1 0 0,1 4-236 0 0,3-6 256 0 0,6-1-88 0 0,-14-9-156 0 0,0 0 1 0 0,1-1-1 0 0,-1 1 0 0 0,1-1 0 0 0,-1 1 1 0 0,1-1-1 0 0,-1 1 0 0 0,1-1 0 0 0,-1 0 0 0 0,1 0 1 0 0,0 0-1 0 0,-1 0 0 0 0,1 0 0 0 0,-1 0 1 0 0,1 0-1 0 0,-1 0 0 0 0,1 0 0 0 0,0-1-12 0 0,3-2 19 0 0,1 0 0 0 0,-1 0 0 0 0,0 0 0 0 0,0-1-1 0 0,-1 1 1 0 0,1-1 0 0 0,-1 0 0 0 0,0-1-1 0 0,0 1 1 0 0,0-1 0 0 0,-1 0 0 0 0,1 0-19 0 0,8-13 58 0 0,-1 0-60 0 0,-1-1-49 0 0,-1 0-42 0 0,-2 3 68 0 0,-2 9-20 0 0,2-4-67 0 0,-7 11 106 0 0,0 0 1 0 0,0 0-1 0 0,0 0 0 0 0,0-1 0 0 0,1 1 0 0 0,-1 0 0 0 0,0 0 0 0 0,0 0 0 0 0,0 0 0 0 0,1 0 0 0 0,-1 0 0 0 0,0 0 0 0 0,0 0 0 0 0,1 0 0 0 0,-1 0 0 0 0,0 0 0 0 0,0 0 0 0 0,0 0 1 0 0,1 0-1 0 0,-1 0 0 0 0,0 0 0 0 0,0 0 0 0 0,1 0 0 0 0,-1 0 0 0 0,0 0 0 0 0,0 0 0 0 0,0 0 0 0 0,1 0 0 0 0,-1 0 0 0 0,0 0 0 0 0,0 0 0 0 0,0 1 0 0 0,1-1 0 0 0,-1 0 0 0 0,0 0 1 0 0,0 0-1 0 0,0 0 0 0 0,0 1 0 0 0,0-1 0 0 0,1 0 0 0 0,-1 0 0 0 0,0 0 6 0 0,4 5-90 0 0,-1-2 76 0 0,-2-2 37 0 0,10 13-71 0 0,13 19 31 0 0,-16-22-25 0 0,-2-3 39 0 0,1 0 0 0 0,-1-1 0 0 0,1 0 1 0 0,7 5 2 0 0,-9-8 0 0 0,-1-1 0 0 0,0 0 0 0 0,0 0 0 0 0,1-1 0 0 0,0 1 0 0 0,-1-1 0 0 0,1 0 0 0 0,0-1 0 0 0,0 1 0 0 0,2 0 0 0 0,3 0 44 0 0,12 1 48 0 0,0-1 34 0 0,-12-2-69 0 0,-6 0-22 0 0,-1 0-1 0 0,0-1 0 0 0,1 1 1 0 0,-1-1-1 0 0,0 1 1 0 0,0-1-1 0 0,0 0 1 0 0,0-1-1 0 0,0 1 0 0 0,0 0 1 0 0,0-1-35 0 0,1-1 66 0 0,0 1 1 0 0,0-1-1 0 0,0 0 1 0 0,-1-1-1 0 0,0 1 1 0 0,1 0-1 0 0,-1-1 1 0 0,0 0 0 0 0,-1 0-1 0 0,1 0 1 0 0,0-2-67 0 0,1-2 123 0 0,0 0 0 0 0,-1 0 0 0 0,0 0 0 0 0,0-1 0 0 0,-1 1 0 0 0,0-2-123 0 0,2-28 391 0 0,-7 7-119 0 0,-3 1-69 0 0,-3 0-76 0 0,-2 2-88 0 0,-3 1 27 0 0,-3 3-39 0 0,-2 1-40 0 0,-1 2-39 0 0,13 14 26 0 0,1 1-67 0 0,-14-8 23 0 0,10 9-8 0 0,2 2-85 0 0,3 2 36 0 0,1 0-39 0 0,-1-1-67 0 0,0 1-61 0 0,0 0-67 0 0,0 1-74 0 0,0-1-81 0 0,0 1-87 0 0,0 0-96 0 0,0 0-102 0 0,4 0 360 0 0,-1 0-53 0 0,1 0-48 0 0,-1 0-40 0 0,1 0-163 0 0,-1 0-41 0 0,0 0-197 0 0,-1 0-534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1:3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256 148 13416 0 0,'-8'0'88'0'0,"-1"0"0"0"0,0 0 0 0 0,0 1 1 0 0,1 0-1 0 0,-1 0 0 0 0,0 1 0 0 0,1 0 0 0 0,-1 0 1 0 0,1 1-1 0 0,0 0 0 0 0,0 1 0 0 0,0 0 1 0 0,0 0-1 0 0,1 1 0 0 0,-1 0 0 0 0,1 0 1 0 0,0 1-89 0 0,-23 13 260 0 0,22-14-138 0 0,0 0 1 0 0,1 1 0 0 0,-1 0 0 0 0,1 0 0 0 0,1 1 0 0 0,-1 0 0 0 0,1 0 0 0 0,1 1 0 0 0,-3 4-123 0 0,6-9 21 0 0,1 1 0 0 0,0 0 0 0 0,-1 0 0 0 0,2-1 0 0 0,-1 1 0 0 0,0 0 0 0 0,1 0 0 0 0,0 0 0 0 0,0 0-1 0 0,0 0 1 0 0,0 0 0 0 0,1 0 0 0 0,-1 0 0 0 0,1 0 0 0 0,0 0 0 0 0,0-1 0 0 0,1 1 0 0 0,-1 0 0 0 0,1-1 0 0 0,0 1 0 0 0,0-1 0 0 0,0 1-1 0 0,0-1 1 0 0,0 0 0 0 0,1 0 0 0 0,0 0 0 0 0,-1 0 0 0 0,1-1 0 0 0,0 1 0 0 0,0-1 0 0 0,1 1 0 0 0,-1-1 0 0 0,0 0 0 0 0,1 0 0 0 0,-1-1-1 0 0,1 1-20 0 0,47 26 308 0 0,-41-24-288 0 0,-1 0 0 0 0,1 1 0 0 0,-1 0 0 0 0,0 1 0 0 0,0-1 0 0 0,-1 2 0 0 0,0-1 0 0 0,0 1 0 0 0,0 1 0 0 0,-1-1 0 0 0,0 1 0 0 0,0 1 0 0 0,-1-1 0 0 0,3 7-20 0 0,-8-13 27 0 0,0 1 0 0 0,0-1 0 0 0,0 1 0 0 0,0-1 0 0 0,-1 1 0 0 0,1 0 0 0 0,-1 0 0 0 0,0-1 0 0 0,0 1 0 0 0,0 0 0 0 0,0 0 0 0 0,0-1 0 0 0,0 1 0 0 0,-1 0 0 0 0,1 0 0 0 0,-1-1 0 0 0,0 1 0 0 0,0-1 0 0 0,0 1 0 0 0,0 0 0 0 0,0-1 0 0 0,-1 0 0 0 0,1 1 0 0 0,-1-1 0 0 0,1 0 0 0 0,-1 0 0 0 0,0 0 0 0 0,0 0 0 0 0,0 0 0 0 0,-1 1-27 0 0,-73 43 518 0 0,59-37-443 0 0,16-8-22 0 0,1-1 11 0 0,0 0 0 0 0,0 0-25 0 0,1-1-107 0 0,17-11-85 0 0,-1 1 1 0 0,1 1-1 0 0,1 1 1 0 0,0 1-1 0 0,15-5 153 0 0,7-3-176 0 0,111-56-224 0 0,-132 60 424 0 0,-1 0-1 0 0,0-1 1 0 0,-1-1-1 0 0,0 0 1 0 0,12-15-24 0 0,-19 19 1 0 0,-1-1 0 0 0,0-1 0 0 0,-1 0 1 0 0,-1 0-1 0 0,0-1 0 0 0,0 0 0 0 0,-1-1 0 0 0,-1 1 0 0 0,2-8-1 0 0,-7-13 0 0 0,-5 27 0 0 0,1 6 0 0 0,0 0 0 0 0,1 1 0 0 0,-1 0 0 0 0,0-1 0 0 0,1 1 0 0 0,-1 0 0 0 0,0 0 0 0 0,0 1 0 0 0,1-1 0 0 0,-1 0 0 0 0,0 1 0 0 0,1 0 0 0 0,-1 0 0 0 0,1 0 0 0 0,-1 0 0 0 0,1 0 0 0 0,-1 0 0 0 0,1 0 0 0 0,-1 1 0 0 0,1-1 0 0 0,0 1 0 0 0,0 0 0 0 0,0 0 0 0 0,0 0 0 0 0,0 0 0 0 0,0 0 0 0 0,1 0 0 0 0,-1 0 0 0 0,1 0 0 0 0,-1 1 0 0 0,1-1 0 0 0,0 1 0 0 0,0-1 0 0 0,-1 3 0 0 0,-1 2 13 0 0,-1 0-1 0 0,1 0 0 0 0,0 0 0 0 0,1 1 0 0 0,0-1 0 0 0,0 1 1 0 0,1 0-1 0 0,0-1 0 0 0,0 1 0 0 0,0 0 0 0 0,1 0 1 0 0,1 0-1 0 0,-1-1 0 0 0,1 1 0 0 0,0 0 0 0 0,1 0 0 0 0,0-1 1 0 0,0 1-1 0 0,1-1 0 0 0,0 0 0 0 0,0 0 0 0 0,1 0 0 0 0,2 4-12 0 0,-3-8 14 0 0,0 0 0 0 0,0 0 0 0 0,1 0 0 0 0,-1 0 0 0 0,1-1-1 0 0,0 0 1 0 0,0 0 0 0 0,0 0 0 0 0,0 0 0 0 0,0 0 0 0 0,1-1-1 0 0,-1 1 1 0 0,0-1 0 0 0,1-1 0 0 0,-1 1 0 0 0,1 0 0 0 0,-1-1 0 0 0,0 0-1 0 0,1 0 1 0 0,-1 0 0 0 0,1-1 0 0 0,-1 0 0 0 0,1 1 0 0 0,-1-2-1 0 0,0 1 1 0 0,1 0 0 0 0,-1-1 0 0 0,0 0 0 0 0,0 0 0 0 0,0 0-1 0 0,0 0 1 0 0,-1-1 0 0 0,1 1 0 0 0,0-1 0 0 0,-1 0 0 0 0,0 0-1 0 0,1-1-13 0 0,32-27-9 0 0,-21 20 43 0 0,-1-2-1 0 0,1 0 1 0 0,-2-1-1 0 0,0 0 1 0 0,-1-1-1 0 0,5-8-33 0 0,30-51 0 0 0,6 0-12 0 0,-35 79-154 0 0,-14 0 151 0 0,0-1 1 0 0,0 1-1 0 0,0-1 1 0 0,0 1-1 0 0,-1 0 1 0 0,0 1-1 0 0,0-1 1 0 0,0 0-1 0 0,-1 1 1 0 0,1 0-1 0 0,-1-1 1 0 0,-1 1-1 0 0,1 0 1 0 0,-1 0-1 0 0,0 0 15 0 0,-1-3-12 0 0,10 72-4 0 0,0 145-64 0 0,-7-155 80 0 0,11 75 0 0 0,-7-102 103 0 0,-7-30 73 0 0,-7-26-225 0 0,-31-121-1226 0 0,35 88 1063 0 0,2 0 0 0 0,2 0 0 0 0,8-44 212 0 0,-6 81-14 0 0,0 1 1 0 0,0-1-1 0 0,1 1 0 0 0,1 0 1 0 0,0 1-1 0 0,1-1 0 0 0,0 1 1 0 0,1 0-1 0 0,0 0 0 0 0,1 1 0 0 0,1-1 14 0 0,-6 8 7 0 0,1 1-1 0 0,-1 0 0 0 0,0 1 0 0 0,1-1 0 0 0,-1 0 0 0 0,1 1 1 0 0,0 0-1 0 0,0 0 0 0 0,0 0 0 0 0,0 0 0 0 0,0 1 0 0 0,0-1 0 0 0,0 1 1 0 0,1 0-1 0 0,-1 1 0 0 0,0-1 0 0 0,1 1 0 0 0,-1-1 0 0 0,1 1 1 0 0,-1 1-1 0 0,0-1 0 0 0,1 1 0 0 0,-1-1 0 0 0,0 1 0 0 0,1 1 0 0 0,0-1-6 0 0,0 3 22 0 0,0 0 0 0 0,0 0 0 0 0,0 0-1 0 0,0 1 1 0 0,0 0 0 0 0,-1 0-1 0 0,0 0 1 0 0,0 0 0 0 0,-1 1-1 0 0,1 0 1 0 0,-1-1 0 0 0,2 7-22 0 0,-4-9-5 0 0,3 2 57 0 0,-1 1-1 0 0,0-1 0 0 0,0 1 0 0 0,0 0 0 0 0,-1 0 0 0 0,0 0 0 0 0,0 0 0 0 0,-1 0 0 0 0,1 0 0 0 0,-1 1 0 0 0,-1-1 0 0 0,1 0 0 0 0,-1 1 0 0 0,0-1 0 0 0,-1 0 0 0 0,1 1 0 0 0,-1-1 0 0 0,-1 0 0 0 0,1 1 1 0 0,-1-1-1 0 0,0 0 0 0 0,0 0 0 0 0,-1 0 0 0 0,-2 4-51 0 0,-1-4 111 0 0,0 1 1 0 0,0-2 0 0 0,-1 1-1 0 0,0-1 1 0 0,0 1 0 0 0,0-2-1 0 0,-1 1 1 0 0,1-1 0 0 0,-1 0-1 0 0,0-1 1 0 0,0 0 0 0 0,-1 0-112 0 0,-49 8 136 0 0,20-7-143 0 0,37-4-74 0 0,1 0-53 0 0,0 0-228 0 0,0 0-101 0 0,0 0-757 0 0,0 0-3113 0 0,0 0-1328 0 0</inkml:trace>
  <inkml:trace contextRef="#ctx0" brushRef="#br0" timeOffset="366.709">1444 55 8320 0 0,'3'-7'408'0'0,"13"-39"150"0"0,-16 44-31 0 0,0 2 157 0 0,0 0 20 0 0,0 0 23 0 0,0 0 69 0 0,0 0 32 0 0,0 0 4 0 0,0 0-76 0 0,0 0-319 0 0,4 25 381 0 0,9 308 1002 0 0,1-186-1454 0 0,-13-75-313 0 0,-1-71-949 0 0,0-1-3412 0 0,0 0-1458 0 0</inkml:trace>
  <inkml:trace contextRef="#ctx0" brushRef="#br0" timeOffset="565.801">1381 197 12096 0 0,'0'0'273'0'0,"0"0"40"0"0,8-3 311 0 0,4 0-613 0 0,-1 0 0 0 0,1 0 1 0 0,-1 1-1 0 0,1 0 0 0 0,0 1 0 0 0,-1 0 0 0 0,1 1 0 0 0,0 1 0 0 0,0 0 0 0 0,8 2-11 0 0,38 0-1 0 0,43-3-3781 0 0,-74-4-364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46:04.2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255 209 5496 0 0,'1'-2'97'0'0,"3"-8"273"0"0,-3 7-292 0 0,0 1-47 0 0,-1 0-14 0 0,1 0 33 0 0,-1-2 137 0 0,0-2 159 0 0,0 2-23 0 0,0 0 34 0 0,-1-6 553 0 0,1 3-380 0 0,1 3-200 0 0,0 1-220 0 0,0 1-42 0 0,-1 1 325 0 0,0-1 300 0 0,0-1 207 0 0,0 1-353 0 0,1 2-169 0 0,1 1-101 0 0,-3-1-74 0 0,1 0-37 0 0,-1 2 77 0 0,0 1-95 0 0,-1 4 142 0 0,1-4-131 0 0,1-1 65 0 0,-20 56 367 0 0,15-37-425 0 0,0-2-45 0 0,3 0-51 0 0,-2 15 44 0 0,3-29-92 0 0,0 1-1 0 0,0-1 1 0 0,1 1 0 0 0,0 0-1 0 0,0-1 1 0 0,0 4-22 0 0,2-1 27 0 0,-1 0 47 0 0,0-1 0 0 0,0 1 0 0 0,1 0 0 0 0,1 2-74 0 0,6 7 60 0 0,-5-6-41 0 0,1-2 48 0 0,-1-3 77 0 0,-4-6 10 0 0,0 0-2 0 0,1 1-13 0 0,2 0-57 0 0,0 0-44 0 0,7 1 31 0 0,-1-3 79 0 0,0-3-38 0 0,6-10 24 0 0,-9 6-104 0 0,0 0-1 0 0,-1-1 1 0 0,2-2-30 0 0,1-2 41 0 0,2-5 12 0 0,-1 1-1 0 0,4-11-52 0 0,6-16 30 0 0,-7 13-40 0 0,-10 26 10 0 0,-1 2-2 0 0,1 0 1 0 0,-1-1 0 0 0,1 1 0 0 0,0 0 0 0 0,0 0 0 0 0,0 0 0 0 0,0 0 0 0 0,1 1 0 0 0,1-3 1 0 0,0 4-115 0 0,-1 5 66 0 0,3 5 38 0 0,-5-8 4 0 0,3 6 8 0 0,-1 0 0 0 0,0-1-1 0 0,0 1 1 0 0,0 0 0 0 0,0 3-1 0 0,9 23-9 0 0,2-13-39 0 0,-4-9 47 0 0,-6-6-3 0 0,1 0-1 0 0,0-1 1 0 0,0 1 0 0 0,3 1 4 0 0,8 2 19 0 0,4-5 43 0 0,-7-4-12 0 0,0-2 38 0 0,-5 0 20 0 0,0 0 0 0 0,0-1 0 0 0,0 0 1 0 0,0-1-1 0 0,2-2-108 0 0,-6 5 31 0 0,1-2 93 0 0,0 0-44 0 0,6-9 25 0 0,-5 6-32 0 0,-2 0 5 0 0,1 1 0 0 0,-1-1-1 0 0,-1 0 1 0 0,1 0 0 0 0,-1-1 0 0 0,2-7-78 0 0,-1 4 87 0 0,-3 8-63 0 0,0 1 1 0 0,-1 0-1 0 0,1-1 0 0 0,-1 1 0 0 0,0 0 0 0 0,0-1 0 0 0,0 1 0 0 0,0-2-24 0 0,1-11 113 0 0,-1 12-99 0 0,0 0 0 0 0,0 1 0 0 0,0-1 0 0 0,-1 0 0 0 0,1 1 0 0 0,-1-1 1 0 0,1 0-1 0 0,-1 1 0 0 0,0-1 0 0 0,0 1 0 0 0,0-1 0 0 0,0 1 0 0 0,-1-1-14 0 0,-5-16 47 0 0,5 15-49 0 0,1 0 0 0 0,-1-1 0 0 0,0 2 0 0 0,0-1 0 0 0,0 0 0 0 0,-3-3 2 0 0,-6-12-68 0 0,10 17 57 0 0,1 1-1 0 0,-1 0 1 0 0,0 0-1 0 0,0-1 1 0 0,0 1-1 0 0,0 0 1 0 0,0 0-1 0 0,0 0 1 0 0,-2-1 11 0 0,0 0-70 0 0,0 1-50 0 0,3 0-97 0 0,0 1 104 0 0,0-1 77 0 0,-1-1 88 0 0,1 1-12 0 0,0 0-47 0 0,0 1-32 0 0,-1-1-44 0 0,1 0-25 0 0,0 1-43 0 0,0-1-48 0 0,0 1-54 0 0,-1-1-4 0 0,1 1-45 0 0,0 0-48 0 0,0 0-52 0 0,-1-1-55 0 0,1 1-59 0 0,0 0-62 0 0,0 1-66 0 0,0-1-794 0 0</inkml:trace>
  <inkml:trace contextRef="#ctx0" brushRef="#br0" timeOffset="918.829">804 284 4112 0 0,'2'0'169'0'0,"0"1"-105"0"0,0 1-68 0 0,0 1-81 0 0,-1-4 683 0 0,1-1 86 0 0,1-2 45 0 0,4-4 1043 0 0,-4 5-749 0 0,0-2-933 0 0,0 0 33 0 0,3-4 164 0 0,-6 8-129 0 0,0 1 2 0 0,0 0-17 0 0,0-1 74 0 0,0-2 669 0 0,0 1-593 0 0,0 2-201 0 0,0-1-53 0 0,0 1-61 0 0,0 0-73 0 0,0-1 692 0 0,0 1-111 0 0,0 0-101 0 0,-1 0-89 0 0,1 1-77 0 0,-1 0-66 0 0,1 1-53 0 0,-1-1-43 0 0,1 2-27 0 0,-2 2-17 0 0,2-3 23 0 0,-1 0 51 0 0,1 0 69 0 0,0-1-28 0 0,0-1 0 0 0,0 0 1 0 0,0 1-46 0 0,-1 1 65 0 0,-4 10 528 0 0,3-7-425 0 0,1-3-162 0 0,1-1-35 0 0,-1 0-44 0 0,1 0-50 0 0,-1 2 117 0 0,-4 18 81 0 0,-1 13 71 0 0,3-4-25 0 0,2 13-14 0 0,1-40-175 0 0,0 0 0 0 0,1 0 0 0 0,0 1 0 0 0,-1-1 0 0 0,1 0-1 0 0,0 0 1 0 0,0 0 0 0 0,0 0 0 0 0,1 0 0 0 0,-1 0 0 0 0,1 0-15 0 0,8 13 123 0 0,-5-8-31 0 0,-5-7-7 0 0,3 4-4 0 0,7 1 135 0 0,1-2 24 0 0,-7-3-116 0 0,10-2 68 0 0,-2-3-46 0 0,0-2-15 0 0,1-9 7 0 0,-11 11-109 0 0,0 1 0 0 0,0-1 1 0 0,-1 0-1 0 0,1 1 0 0 0,-1-1 1 0 0,0 0-1 0 0,0-4-29 0 0,1-17 226 0 0,-1 9-117 0 0,-2-16 52 0 0,-2 17-127 0 0,-4-2-37 0 0,-2-1 57 0 0,7 15-54 0 0,-1-1 0 0 0,1 1 0 0 0,-1-1 0 0 0,1 1 0 0 0,-1 0 0 0 0,0 0 0 0 0,0 0-1 0 0,0 1 1 0 0,-4-3 0 0 0,1 1-72 0 0,2 4 61 0 0,-3-1-44 0 0,-3-1-84 0 0,4 0 9 0 0,6 2 118 0 0,0 0 0 0 0,-1 0 1 0 0,1-1-1 0 0,-1 1 1 0 0,1 0-1 0 0,0 0 0 0 0,-1 0 1 0 0,1 0-1 0 0,-1 0 1 0 0,1 0-1 0 0,0 0 0 0 0,-1 0 1 0 0,1 0-1 0 0,-1 0 0 0 0,1 0 1 0 0,-1 0-1 0 0,1 0 1 0 0,0 0-1 0 0,-1 0 0 0 0,1 0 1 0 0,-1 0-1 0 0,1 0 0 0 0,0 1 1 0 0,-1-1-1 0 0,1 0 1 0 0,0 0-1 0 0,-1 0 0 0 0,1 1 1 0 0,0-1-1 0 0,-1 0 0 0 0,1 1 12 0 0,-1 0-193 0 0,1-1-140 0 0,-1 0 51 0 0,1 0 60 0 0,-1 2-57 0 0,-2 3-250 0 0,2-3 304 0 0,1 0-72 0 0,-1-1-48 0 0,1 0-94 0 0,0 0-111 0 0,0-1 227 0 0,0 0-33 0 0,0 0-1070 0 0</inkml:trace>
  <inkml:trace contextRef="#ctx0" brushRef="#br0" timeOffset="1202.166">1109 310 11376 0 0,'0'0'256'0'0,"0"0"34"0"0,0 0-10 0 0,0-1-114 0 0,0 0-85 0 0,2-2 0 0 0,-1 2-6 0 0,14-5 32 0 0,-8 4-52 0 0,0 1 92 0 0,0 0 76 0 0,0 0 63 0 0,6-1 338 0 0,8 1 507 0 0,-12 1-680 0 0,2 0 22 0 0,-6-1-290 0 0,1 1-46 0 0,-1 0-52 0 0,1-1-60 0 0,-1 1-66 0 0,0-1-75 0 0,7 0 108 0 0,-2 1 76 0 0,12 1 147 0 0,-15-1-185 0 0,0 1-39 0 0,2 0-83 0 0,0-1-115 0 0,-5 1 52 0 0,1-1-40 0 0,-1 0-42 0 0,1 0-47 0 0,4 0-329 0 0</inkml:trace>
  <inkml:trace contextRef="#ctx0" brushRef="#br0" timeOffset="5865.607">81 34 7104 0 0,'0'0'208'0'0,"0"-1"-10"0"0,0-3-200 0 0,1 0 53 0 0,4-2 265 0 0,-3 4-220 0 0,-2 2-83 0 0,1 0 149 0 0,-1 0 113 0 0,0-1-41 0 0,1 1-59 0 0,-1 0-51 0 0,0-1-44 0 0,1 0-13 0 0,3-4-63 0 0,-3 4 49 0 0,0-1 64 0 0,0 2-7 0 0,-1-1 36 0 0,1 0 41 0 0,0 0 47 0 0,-1 1 72 0 0,1-1 65 0 0,-1 1 70 0 0,1-1 77 0 0,-1 1 82 0 0,0 0 88 0 0,0 0 96 0 0,0 0 100 0 0,0 9-453 0 0,-2 1-111 0 0,-2 2-49 0 0,-2 7-14 0 0,-1 1-40 0 0,4-8-25 0 0,-4 12 86 0 0,-2-2-100 0 0,6-16-141 0 0,1 1 0 0 0,-1 0 0 0 0,1 0 0 0 0,0 0 0 0 0,0 0 0 0 0,1 0 0 0 0,0 1-1 0 0,1 2-36 0 0,-3 28 98 0 0,-5 19-32 0 0,-1 6 0 0 0,4-25-39 0 0,-3 8-27 0 0,2-13 47 0 0,-1 28-47 0 0,6-52-175 0 0,1 0 64 0 0,-1 0 56 0 0,1 0 48 0 0,-1 9 95 0 0,1-4 56 0 0,2 22 256 0 0,0-15-243 0 0,0-5-148 0 0,0-8-53 0 0,-1 0-38 0 0,1 0-43 0 0,0-1-48 0 0,0 1-52 0 0,0-1-56 0 0,1 0-63 0 0,0 0-65 0 0,0 0-71 0 0,0 0-75 0 0,1 0-81 0 0,0-1-84 0 0,0 0-90 0 0,0 0-94 0 0,1 1-1099 0 0,3 2-1135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46:05.9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10 385 11432 0 0,'0'0'333'0'0,"0"0"0"0"0,0 0-245 0 0,0 1-45 0 0,-3 6-40 0 0,2-2 4 0 0,0-1 0 0 0,0 0 0 0 0,0 1 0 0 0,1-1 1 0 0,0 0-1 0 0,0 1-7 0 0,0 1 46 0 0,-1-1 34 0 0,1 1 42 0 0,-1-1 52 0 0,1-2-15 0 0,0 0 1 0 0,-1 0-1 0 0,1 0 1 0 0,1 0-1 0 0,-1 0 0 0 0,0 1 1 0 0,1 0-160 0 0,3 14 827 0 0,-1-5-67 0 0,-2-8-448 0 0,1-1-96 0 0,-1 0-68 0 0,2 6 133 0 0,-2-8-167 0 0,1 1 32 0 0,0-1-73 0 0,0-1-68 0 0,0-1 17 0 0,0 1 36 0 0,-2-1-57 0 0,1 0 0 0 0,-1 1-1 0 0,1-1 1 0 0,-1 0 0 0 0,1 0-1 0 0,-1 0 1 0 0,1 1-1 0 0,-1-1 1 0 0,1 0 0 0 0,-1 0-1 0 0,1 0 1 0 0,-1 0-1 0 0,1 0 1 0 0,-1 0 0 0 0,1 0-1 0 0,-1 0 1 0 0,1 0-1 0 0,-1-1 1 0 0,1 1 0 0 0,-1 0-1 0 0,0 0 1 0 0,1 0-1 0 0,-1-1 1 0 0,1 1 0 0 0,-1 0-1 0 0,1 0 1 0 0,-1-1 0 0 0,0 1-1 0 0,1-1 0 0 0,3-4-38 0 0,-4 5 20 0 0,15-24-926 0 0,0-1 100 0 0,-5 9 331 0 0,0-1 50 0 0,1 1 50 0 0,0 1 53 0 0,-7 10 183 0 0,2 0 83 0 0,12-5 3 0 0,-16 9 79 0 0,-2 1 12 0 0,1-1 0 0 0,0 1-1 0 0,-1-1 1 0 0,1 1 0 0 0,0-1 0 0 0,0 1-1 0 0,-1 0 1 0 0,1-1 0 0 0,0 1-1 0 0,0 0 1 0 0,0 0 0 0 0,-1-1 0 0 0,1 1-1 0 0,0 0 1 0 0,0 0 0 0 0,0 0 0 0 0,0 0-1 0 0,-1 0 1 0 0,1 0 0 0 0,0 1-1 0 0,0-1 1 0 0,0 0 0 0 0,0 0 0 0 0,0 1 0 0 0,1-1 6 0 0,0 1 52 0 0,0 0 0 0 0,0-1 0 0 0,1 1-1 0 0,-1 0 1 0 0,0 0 0 0 0,0 0-1 0 0,0 1 1 0 0,0-1 0 0 0,-1 0 0 0 0,1 1-1 0 0,0-1 1 0 0,0 1 0 0 0,1 1-58 0 0,19 27 706 0 0,-8-9-293 0 0,-4-9-159 0 0,12 15 249 0 0,-6-13-85 0 0,-5-6-74 0 0,1-2 90 0 0,2-2 112 0 0,-7-3-224 0 0,0-1 36 0 0,11-3 185 0 0,-4-6-66 0 0,-3-3-74 0 0,-2-4-81 0 0,-3-2-89 0 0,-1-1-98 0 0,-2 0-105 0 0,-2 2-113 0 0,0-30 120 0 0,0 12 7 0 0,1 12-53 0 0,-2 19-228 0 0,0 0 111 0 0,0 0 85 0 0,0 0 44 0 0,0-7 114 0 0,-1 6-114 0 0,1 0-94 0 0,0 3-4 0 0,-1-1-40 0 0,1 0-137 0 0,0-1-108 0 0,0 3 144 0 0,-1-1-33 0 0,1 0-35 0 0,0 0-37 0 0,0 1-40 0 0,0-1-41 0 0,0 0-42 0 0,0 0-47 0 0,0 1-46 0 0,0-1-49 0 0,0 0-52 0 0,0 0-53 0 0,0-2-1523 0 0,0-3-1257 0 0</inkml:trace>
  <inkml:trace contextRef="#ctx0" brushRef="#br0" timeOffset="2651.345">1177 118 8032 0 0,'0'0'182'0'0,"0"0"29"0"0,0 0 12 0 0,0-1-37 0 0,3-2-107 0 0,-3 2 129 0 0,0 1 47 0 0,0 0 1 0 0,0 0 28 0 0,0 0 118 0 0,0 0 57 0 0,0 0 12 0 0,0 0-9 0 0,0 0-39 0 0,0 0-20 0 0,0 0-3 0 0,0 0-18 0 0,-2 5 34 0 0,-2-1-61 0 0,1 1-53 0 0,-2 0-48 0 0,0 0-6 0 0,-1 0-50 0 0,-4 3 25 0 0,1 0-58 0 0,-9 7 138 0 0,2-2-141 0 0,-1 0-45 0 0,-17 12 15 0 0,9-8-45 0 0,-19 18-87 0 0,21-16 39 0 0,16-15-20 0 0,1 1 1 0 0,0 0-1 0 0,1 0 1 0 0,-5 5-20 0 0,7-7 24 0 0,2-2 40 0 0,17 11 94 0 0,-11-10-127 0 0,-1 0 1 0 0,1 0-1 0 0,-1-1 1 0 0,1 1 0 0 0,1-1-32 0 0,10 2 125 0 0,0-1 1 0 0,7 0-126 0 0,4 0 241 0 0,-14 0-60 0 0,-1 1-36 0 0,12 2 49 0 0,4 5-97 0 0,-8-2-95 0 0,0 1-37 0 0,19 13-71 0 0,-13-6 73 0 0,-6-2 70 0 0,0 1 86 0 0,26 17-30 0 0,-25-19-76 0 0,-6-4-40 0 0,0 0-41 0 0,-12-7 0 0 0,4 2 3 0 0,-3-3 6 0 0,-1 0-52 0 0,0 0-82 0 0,-1 0 39 0 0,0 0-36 0 0,0-1-43 0 0,0 0-46 0 0,0 1-50 0 0,0-1-56 0 0,0 0-59 0 0,0 0-63 0 0,-2 0 121 0 0,1 0-52 0 0,0 0-47 0 0,-1 0-39 0 0,1 0-151 0 0,0 0-39 0 0,0 0-181 0 0,1 0-488 0 0</inkml:trace>
  <inkml:trace contextRef="#ctx0" brushRef="#br0" timeOffset="3068.877">1817 156 11168 0 0,'0'0'256'0'0,"0"0"34"0"0,0 0 20 0 0,0 0-40 0 0,0 1-160 0 0,0 3-54 0 0,-5-1 60 0 0,0 1 84 0 0,-16 5 682 0 0,12-5-571 0 0,4-2-196 0 0,1-1-66 0 0,-14 7 357 0 0,-1 0-104 0 0,1 0-85 0 0,0 0-65 0 0,-2 0-38 0 0,-25 12 90 0 0,30-12-139 0 0,0 2 90 0 0,-13 6 237 0 0,26-11-284 0 0,2-4-81 0 0,-1 0 0 0 0,1 0 0 0 0,0 1 0 0 0,-1-1 1 0 0,1 0-1 0 0,0 0 0 0 0,0 1 0 0 0,0-1 0 0 0,0 0 0 0 0,0 0 1 0 0,0 1-1 0 0,1-1 0 0 0,-1 0-27 0 0,8 4 14 0 0,1-1 0 0 0,-1 0 0 0 0,1 0 0 0 0,0-1 0 0 0,3 0-14 0 0,29 8 14 0 0,13 3-80 0 0,-27-6 53 0 0,11 4 14 0 0,32 14 6 0 0,-33-13 0 0 0,-12-4-33 0 0,-6 0-27 0 0,1 1-37 0 0,-16-7-146 0 0,2 2-224 0 0,-4-3 181 0 0,-1-1-286 0 0</inkml:trace>
  <inkml:trace contextRef="#ctx0" brushRef="#br0" timeOffset="3566.056">586 40 7280 0 0,'1'-1'-77'0'0,"1"1"91"0"0,0-1 133 0 0,1-1 211 0 0,-2-1-156 0 0,-1 0-106 0 0,0-1-54 0 0,0 0-43 0 0,0 3 104 0 0,0 1-13 0 0,0-1-45 0 0,2-2-18 0 0,-2 1 22 0 0,1 2 18 0 0,0-1 39 0 0,-1 1-115 0 0,1-1 39 0 0,0 0 131 0 0,-1 1 16 0 0,1-1 41 0 0,1 0 216 0 0,2-3 663 0 0,-3 3-806 0 0,0 0-52 0 0,0 0-83 0 0,0 1-68 0 0,0-1-78 0 0,-1 1-92 0 0,1-1 644 0 0,-1 1-2 0 0,0 0-313 0 0,0 0-60 0 0,1 0-53 0 0,-1 0-45 0 0,0 0-31 0 0,1 0-35 0 0,0 1-46 0 0,0-1 38 0 0,0 0 83 0 0,0 1 68 0 0,-1-1 105 0 0,0 1-89 0 0,0-1 35 0 0,0 0 38 0 0,0 0 42 0 0,1 5-103 0 0,-1-1-33 0 0,3 4 85 0 0,0 9 133 0 0,-3-9-171 0 0,-2 16 289 0 0,2 1-93 0 0,1-3-146 0 0,-3-1-94 0 0,1-4-37 0 0,-3 11 201 0 0,2 1 1 0 0,1-1-1 0 0,2 9-328 0 0,-1 8 288 0 0,-1-18-132 0 0,3 1-36 0 0,1-2-31 0 0,2 14-20 0 0,9 55 7 0 0,-7-62 4 0 0,0-5 96 0 0,7 16-176 0 0,-3-14-6 0 0,-8-22-17 0 0,1 0 0 0 0,0-1 0 0 0,3 6 23 0 0,1-2-82 0 0,1-1-75 0 0,-7-8-75 0 0,3 6-245 0 0,-3-5 232 0 0,-1-2 49 0 0,0 1-50 0 0,0-1-61 0 0,0 0-74 0 0,-1-1 96 0 0,0 1-40 0 0,0-1-429 0 0,1 0 111 0 0,-1 0-54 0 0,0 0-813 0 0,0 0-634 0 0,0 0-1209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06:21.30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160 1 4264 0 0,'0'0'125'0'0,"0"0"42"0"0,0 0 89 0 0,0 0 37 0 0,0 0-106 0 0,0 0-45 0 0,0 0-41 0 0,0 0-33 0 0,-1 0-5 0 0,-1 0-52 0 0,1 0 76 0 0,0 0 51 0 0,0 0 82 0 0,1 0 100 0 0,-1 1 119 0 0,-6 6-116 0 0,-1 1-56 0 0,2 2-48 0 0,-1-1-37 0 0,-12 18 214 0 0,6-5 19 0 0,11-19-353 0 0,1 0 1 0 0,0-1 0 0 0,-1 1 0 0 0,0 0 0 0 0,0-1-1 0 0,0 1 1 0 0,0-1 0 0 0,0 0 0 0 0,-1 1-63 0 0,1-1 181 0 0,0 1-59 0 0,-6 10 116 0 0,6-8-83 0 0,-5 15 138 0 0,2-5-125 0 0,1-1-81 0 0,-4 7 25 0 0,6-17-71 0 0,0 0-1 0 0,0 0 0 0 0,1 0 1 0 0,0 0-1 0 0,0 0 0 0 0,0 1-40 0 0,-1 7 321 0 0,0 0-64 0 0,0 2-34 0 0,0 0-79 0 0,0 0-79 0 0,2 1-73 0 0,-2 4-42 0 0,-2 0 84 0 0,1-3 38 0 0,1 7 80 0 0,0 16 88 0 0,1-30-190 0 0,0 0 0 0 0,0 0-1 0 0,1 1 1 0 0,1-1 0 0 0,-1 0-1 0 0,1 0 1 0 0,1 0 0 0 0,0 0 0 0 0,1 2-50 0 0,1 2 75 0 0,2 7-6 0 0,3 10 26 0 0,1-10 34 0 0,-4-5-71 0 0,-5-13-50 0 0,-1 0-1 0 0,1 0 1 0 0,0 0 0 0 0,0 0 0 0 0,0 0 0 0 0,0-1-1 0 0,0 1 1 0 0,0 0 0 0 0,1-1 0 0 0,-1 1 0 0 0,1 0-8 0 0,3 3 0 0 0,0 1 0 0 0,-1-1 0 0 0,0 1 0 0 0,0-1 0 0 0,0 1 0 0 0,-1 2 0 0 0,8 8 0 0 0,-5-8 9 0 0,0-1 1 0 0,1 0 0 0 0,0 0 0 0 0,0-1 0 0 0,2 2-10 0 0,12 10 15 0 0,-13-11-56 0 0,1 0-68 0 0,2-1-83 0 0,5 3-144 0 0,-5-3 140 0 0,-1 0-282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06:18.0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179 124 3456 0 0,'1'-3'137'0'0,"1"-1"-39"0"0,2-4 8 0 0,0 1-81 0 0,7-5-31 0 0,-9 10 144 0 0,0 1-100 0 0,0-1-66 0 0,3-4-177 0 0,-2 3 154 0 0,-2 1 63 0 0,0 0 62 0 0,0 0 77 0 0,0 1 96 0 0,-1 0 111 0 0,0 0-131 0 0,0 1 33 0 0,0-1 37 0 0,-1 1 38 0 0,1 0 40 0 0,-1 0 43 0 0,-1 0 55 0 0,0 1-52 0 0,1 0-49 0 0,-1 0-45 0 0,0 1-43 0 0,0 0-39 0 0,1 0-36 0 0,-1 0-33 0 0,0 3 44 0 0,0-1-62 0 0,0 2-34 0 0,-2 3-26 0 0,-1 4 16 0 0,3-9-42 0 0,1-2 37 0 0,-16 23 261 0 0,1 0-8 0 0,4-9-164 0 0,8-10-115 0 0,0 1-1 0 0,0-1 0 0 0,1 1 1 0 0,-2 3-83 0 0,-4 10 196 0 0,3-9-129 0 0,-3 7 93 0 0,-3 8 64 0 0,4-10-163 0 0,-15 39-51 0 0,15-37 51 0 0,-7 26 162 0 0,11-30-175 0 0,-1 0-38 0 0,2-5-10 0 0,0 0 0 0 0,1 1 0 0 0,0-1 0 0 0,1 1 0 0 0,0-1 0 0 0,0 9 0 0 0,-1-7-2 0 0,-2 3 51 0 0,3-1 37 0 0,1-13-84 0 0,0 0-1 0 0,0 1 1 0 0,0-1 0 0 0,0 1-1 0 0,0-1 1 0 0,0 1 0 0 0,0-1 0 0 0,0 1-1 0 0,0-1 1 0 0,0 0 0 0 0,0 1-1 0 0,0-1 1 0 0,1 1 0 0 0,-1-1-1 0 0,0 0 1 0 0,0 1 0 0 0,1-1-1 0 0,-1 1 1 0 0,0-1 0 0 0,0 0 0 0 0,1 1-1 0 0,-1-1 1 0 0,0 0 0 0 0,1 0-1 0 0,-1 1 1 0 0,1-1 0 0 0,-1 0-1 0 0,0 0-1 0 0,3 1-29 0 0,1-2-51 0 0,-1-1-69 0 0,2-2-87 0 0,-3 2 100 0 0,-1 1-57 0 0,0 0-80 0 0,0 1 86 0 0,-1-1-40 0 0,1 1-41 0 0,-1-1-41 0 0,1 1-407 0 0,0-1-280 0 0,1 0-649 0 0</inkml:trace>
  <inkml:trace contextRef="#ctx0" brushRef="#br0" timeOffset="731.543">298 296 5552 0 0,'0'0'165'0'0,"-3"-8"163"0"0,2 4-127 0 0,0 3-55 0 0,0 0 39 0 0,0 0 518 0 0,1 0-72 0 0,-1 0-69 0 0,1 0-64 0 0,0 1-61 0 0,0-1-57 0 0,0 0-54 0 0,1 0-50 0 0,0 0-46 0 0,-1 0-43 0 0,1 0-38 0 0,0 0-35 0 0,2 0 23 0 0,-1-1-95 0 0,1 0-74 0 0,5-1-129 0 0,-5 2 157 0 0,-1 0 54 0 0,0 0 63 0 0,0 1 80 0 0,-1-1 94 0 0,-1 1-186 0 0,14-2-81 0 0,1 5 104 0 0,-9-1-48 0 0,-4-1-8 0 0,1 7 66 0 0,-1 1-39 0 0,-3 3 2 0 0,1-11-89 0 0,0 2 19 0 0,0 0 0 0 0,0 1 0 0 0,0-1 0 0 0,-1 0 0 0 0,1 1 0 0 0,-1 1-27 0 0,-8 20 77 0 0,3-11-33 0 0,-2-1-1 0 0,-5 8-43 0 0,-2-1 12 0 0,-2 2 40 0 0,16-20-49 0 0,-1 0 1 0 0,1-1-1 0 0,-1 1 1 0 0,0-1 0 0 0,1 1-1 0 0,-1-1 1 0 0,0 0-1 0 0,0 1 1 0 0,0-1-4 0 0,0 0 4 0 0,0 0 0 0 0,0 0 0 0 0,0 1 0 0 0,0-1 0 0 0,1 0 0 0 0,-1 1 0 0 0,0 0 0 0 0,0 1-4 0 0,1-2 0 0 0,1 0 0 0 0,-1 0 0 0 0,1-1 0 0 0,-1 1 0 0 0,1 0 0 0 0,-1 0 0 0 0,0 0 0 0 0,1-1 0 0 0,-1 1 0 0 0,0 0 0 0 0,0-1 0 0 0,1 1 0 0 0,-1-1 0 0 0,0 1 0 0 0,0-1 0 0 0,0 1 1 0 0,0-1-1 0 0,0 1 0 0 0,0-1 0 0 0,0 0 0 0 0,-2 1 9 0 0,2 0 45 0 0,1-1 15 0 0,0 0 27 0 0,1 0-42 0 0,2 0 0 0 0,-1 0-6 0 0,0 0 103 0 0,12-2 4 0 0,10-6 138 0 0,-2 1-31 0 0,-12 4-148 0 0,2 1 159 0 0,7-3 92 0 0,-10 3-278 0 0,2 0-34 0 0,-10 1-51 0 0,2 1 10 0 0,-1-1 1 0 0,0 1-1 0 0,0-1 0 0 0,1 1 1 0 0,-1 0-1 0 0,0 0 0 0 0,1 0 0 0 0,-1 0-12 0 0,16 0 18 0 0,-4 2-5 0 0,-9 0-79 0 0,-1-1-83 0 0,0 0-60 0 0,-2 1-94 0 0,1-1-111 0 0,-2-1 160 0 0,-1 1-34 0 0,0-1-44 0 0,1 0-49 0 0,-1 1-43 0 0,0-1-39 0 0,0 0-136 0 0,0 0-37 0 0,0 0-1403 0 0</inkml:trace>
  <inkml:trace contextRef="#ctx0" brushRef="#br0" timeOffset="4239.623">328 18 3816 0 0,'9'-3'119'0'0,"11"-3"90"0"0,-14 5-110 0 0,-1-1 40 0 0,0 1 54 0 0,1-1 65 0 0,-2 1-97 0 0,-1 0 38 0 0,4 0 294 0 0,-3 2-89 0 0,-1-1 33 0 0,8 6 1075 0 0,-6-3-905 0 0,-2-1-180 0 0,2 1-64 0 0,-1 0-79 0 0,2-1-96 0 0,1 3 143 0 0,0 1-51 0 0,-1 2-46 0 0,0-1-44 0 0,4 5 43 0 0,2 4-4 0 0,3 12 25 0 0,3 3 47 0 0,14 20 345 0 0,-19-28-427 0 0,-3-6-124 0 0,-5-4 12 0 0,-2-1 53 0 0,-3-9-117 0 0,1 0-1 0 0,-1-1 0 0 0,1 1 0 0 0,0 0 1 0 0,0-1-1 0 0,0 1 0 0 0,0-1 0 0 0,0 1 1 0 0,1 0-43 0 0,5 6 122 0 0,-1-2-65 0 0,-1 1-43 0 0,-1 1-37 0 0,-1 2-34 0 0,1 4-43 0 0,0 1 74 0 0,1 4 74 0 0,-4-16-21 0 0,0 1 0 0 0,0 0 1 0 0,0 0-1 0 0,-1 0 0 0 0,0-1 0 0 0,0 1 0 0 0,0 0 0 0 0,0 0 1 0 0,-1 0-28 0 0,-1 5 30 0 0,1 1 0 0 0,1 0 0 0 0,0 5-30 0 0,0-6 33 0 0,0 0 1 0 0,-1 0-1 0 0,0 0 1 0 0,0 0-34 0 0,-4 25 112 0 0,2-6 20 0 0,-2-9-72 0 0,-1-5-11 0 0,-5 18-18 0 0,9-18 13 0 0,1-9-42 0 0,0 0 1 0 0,0-1-1 0 0,-1 1 1 0 0,0 0-1 0 0,-1 3-2 0 0,-7 24 0 0 0,9-30-213 0 0,1 0 85 0 0,-1-1 73 0 0,1 1 60 0 0,-2 2 119 0 0,-1 5 393 0 0,3-7-403 0 0,-1 0-53 0 0,0 0-71 0 0,0 0-93 0 0,1-1-26 0 0,-1 0-57 0 0,1 0-61 0 0,-1 0-69 0 0,1 0-3 0 0,0-1-54 0 0,0 1-59 0 0,0-1-62 0 0,-1 1-65 0 0,1 0-68 0 0,0-1-72 0 0,0 1-76 0 0,0-1-849 0 0,0-1-916 0 0</inkml:trace>
  <inkml:trace contextRef="#ctx0" brushRef="#br0" timeOffset="4785.105">690 51 5552 0 0,'-2'-3'124'0'0,"6"-4"327"0"0,-2 5-353 0 0,0 0-55 0 0,0 1-89 0 0,-1 0 134 0 0,1 0-6 0 0,0 0-83 0 0,0-1 42 0 0,0 1 40 0 0,1 0 39 0 0,0-1 35 0 0,-1 1 35 0 0,4-1 284 0 0,1-1 114 0 0,-1 2 98 0 0,0-1 83 0 0,1 2 66 0 0,-7 0-639 0 0,0 0-10 0 0,0 0 4 0 0,0 0 28 0 0,1 1 7 0 0,6 6 15 0 0,-2-2-106 0 0,-1 1-55 0 0,0 0-75 0 0,-2 3-97 0 0,0 9 179 0 0,-6 9 151 0 0,-14 15 207 0 0,12-28-348 0 0,0 0-52 0 0,-3 4 63 0 0,-8 8-70 0 0,10-16-4 0 0,0 1 44 0 0,3-4 8 0 0,0 1 36 0 0,1-1 33 0 0,2-6-97 0 0,0 1-1 0 0,0 0 1 0 0,0-1-1 0 0,1 1 1 0 0,-1 0-1 0 0,1 0 1 0 0,-1-1-1 0 0,1 1 1 0 0,0 0-1 0 0,-1 0 1 0 0,1 1-57 0 0,0 0-24 0 0,0 0 51 0 0,0-1 48 0 0,0-1 36 0 0,3-1 303 0 0,1 0-241 0 0,1-1-83 0 0,9-1 134 0 0,2-3-94 0 0,-8 1-85 0 0,0 0-1 0 0,0 0 1 0 0,-1-1-1 0 0,4-2-44 0 0,-9 6-171 0 0,-1-1 56 0 0,1 1 50 0 0,0 0 45 0 0,2-2 69 0 0,-1 1 79 0 0,9-5 488 0 0,-7 5-436 0 0,-2 0-147 0 0,-1 1-54 0 0,1 0-63 0 0,0 0-75 0 0,-1-1-54 0 0,0 1-76 0 0,1 1-82 0 0,-1-1-90 0 0,1 0-98 0 0,-1 0-105 0 0,0 0-112 0 0,1 0-120 0 0,1 0-1004 0 0,1 0-1088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06:34.2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73 41 5096 0 0,'0'0'108'0'0,"0"0"17"0"0,0 0 14 0 0,0 0 55 0 0,-1 0 519 0 0,0 0-276 0 0,-1 1-111 0 0,0-1-44 0 0,1 0-89 0 0,0 1-45 0 0,0-1-49 0 0,0 0-57 0 0,-1 1 15 0 0,1 0-1 0 0,-1-1 0 0 0,1 1 0 0 0,0 0 1 0 0,-1 0-1 0 0,1 0 0 0 0,0 0 1 0 0,0 0-1 0 0,-1 0 0 0 0,1 0 0 0 0,0 0 1 0 0,0 0-1 0 0,0 1 0 0 0,0-1 0 0 0,1 0 1 0 0,-1 1-1 0 0,0-1-56 0 0,-5 13 422 0 0,2 1-62 0 0,0-2-116 0 0,0-2-68 0 0,-3 8-24 0 0,3 0 76 0 0,2 6 116 0 0,1 13 247 0 0,1-5-84 0 0,-2-12-216 0 0,0-1-100 0 0,-2 9 0 0 0,2-8-27 0 0,2-9-21 0 0,2 0 46 0 0,0-2 58 0 0,2 0 70 0 0,-2-8-213 0 0,-2 1-34 0 0,0 0-9 0 0,-1 1-67 0 0,1-3 1 0 0,0 0-1 0 0,0 0 1 0 0,1 0 0 0 0,-1 1-1 0 0,0-1 1 0 0,1 0 0 0 0,-1 0-1 0 0,1 0 1 0 0,-1 0 0 0 0,1 0-1 0 0,0 0 1 0 0,-1 0 0 0 0,1 0 5 0 0,8 10 142 0 0,-6-9-106 0 0,-1 0 0 0 0,0 0-1 0 0,0 0 1 0 0,1-1 0 0 0,-1 1 0 0 0,1-1 0 0 0,-1 1-1 0 0,1-1 1 0 0,0 0 0 0 0,-1 0 0 0 0,1 0-1 0 0,0-1 1 0 0,1 1-36 0 0,11 0 112 0 0,1-4-45 0 0,-12 1-52 0 0,-1 1 0 0 0,0 0 0 0 0,0 0 0 0 0,-1-1 0 0 0,1 0 0 0 0,0 0 0 0 0,-1 1 0 0 0,1-2-15 0 0,1 0 35 0 0,0-1 1 0 0,-1 0 0 0 0,1 0 0 0 0,-1 0 0 0 0,0 0 0 0 0,0-1 0 0 0,1-3-36 0 0,3-6 148 0 0,-1-1-1 0 0,0-1 1 0 0,1-9-148 0 0,-6 21 24 0 0,4-20 167 0 0,-3 10 34 0 0,-3 7-168 0 0,1 2-39 0 0,0 5-19 0 0,0 1 1 0 0,0-1-1 0 0,0 0 0 0 0,0 0 0 0 0,0 0 1 0 0,0 0-1 0 0,0 0 0 0 0,0 0 0 0 0,0 0 1 0 0,-1 0-1 0 0,1 0 0 0 0,0 0 0 0 0,0 0 1 0 0,0 0-1 0 0,0 0 0 0 0,0 0 0 0 0,0 0 1 0 0,0 0-1 0 0,0 0 0 0 0,0 0 0 0 0,0 0 1 0 0,0 0-1 0 0,0 0 0 0 0,0 0 0 0 0,0 0 1 0 0,0 0-1 0 0,0 0 0 0 0,0 0 0 0 0,0 0 1 0 0,0 0-1 0 0,0 0 0 0 0,0 0 0 0 0,0 0 1 0 0,0 0-1 0 0,0 0 0 0 0,0 0 0 0 0,0 0 1 0 0,0 0-1 0 0,0-1 0 0 0,0 1 0 0 0,-1 0 1 0 0,1 0-1 0 0,0 0 0 0 0,0 0 0 0 0,0 0 1 0 0,0 0-1 0 0,0 0 0 0 0,0 0 0 0 0,0 0 1 0 0,0 10-54 0 0,3 0 90 0 0,-2-4-12 0 0,1 1 1 0 0,-1-1 0 0 0,0 1-1 0 0,0-1 1 0 0,-1 7-25 0 0,0-8 15 0 0,0 0-1 0 0,1 0 0 0 0,-1 0 1 0 0,1 0-1 0 0,0 0 1 0 0,1 0-1 0 0,-1 0 1 0 0,1 0-1 0 0,0 0 1 0 0,0 1-15 0 0,1-1 0 0 0,0 0 3 0 0,4 6 68 0 0,-6-10-65 0 0,0-1 0 0 0,-1 1 0 0 0,1 0 0 0 0,0 0 0 0 0,0-1 0 0 0,0 1 0 0 0,0-1 0 0 0,0 1 0 0 0,0-1 0 0 0,1 0 0 0 0,-1 1 0 0 0,0-1 0 0 0,0 0 0 0 0,0 1 0 0 0,0-1 0 0 0,0 0 0 0 0,0 0 0 0 0,1 0 0 0 0,-1 0 0 0 0,0 0 0 0 0,1-1-6 0 0,1 1 22 0 0,0-1-1 0 0,0 1 0 0 0,0-1 0 0 0,0 0 0 0 0,0 0 1 0 0,0 0-1 0 0,1-1-21 0 0,10-9 120 0 0,-11 8-78 0 0,-1-1 0 0 0,1 1 0 0 0,-1-1 0 0 0,0 0 0 0 0,0 0 0 0 0,0 0-42 0 0,7-26 264 0 0,-6 12-123 0 0,1-37 121 0 0,-7 20-118 0 0,-3 5-59 0 0,-5 1-43 0 0,-4-6 20 0 0,5 13-54 0 0,1 4-47 0 0,-1 0-61 0 0,1 4-43 0 0,0 0-66 0 0,-2 0-76 0 0,0 0-86 0 0,-1 3-142 0 0,2-1-20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06:41.7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105 193 7512 0 0,'-3'-2'218'0'0,"1"-1"-39"0"0,-3-1 75 0 0,2 1-158 0 0,1 1-35 0 0,-2-3-19 0 0,2 1-41 0 0,-2-6-34 0 0,4 3 56 0 0,1 1 67 0 0,1-1 97 0 0,-1 3-167 0 0,7-11 76 0 0,5-6-66 0 0,3 4 35 0 0,-10 12 12 0 0,1 0 0 0 0,1 0 0 0 0,5-3-77 0 0,5-1 71 0 0,-5 2-54 0 0,1-1 50 0 0,-1 4 149 0 0,-7 2-131 0 0,-4 1 23 0 0,0 1 16 0 0,16-6 152 0 0,-13 4-178 0 0,0 1 1 0 0,0-1-1 0 0,0 1 0 0 0,0 0 1 0 0,0 0-1 0 0,4 1-98 0 0,-6-1 70 0 0,0 1 0 0 0,0 0-1 0 0,0-1 1 0 0,0 0-1 0 0,-1 0 1 0 0,4 0-70 0 0,9-4 246 0 0,-4 4-136 0 0,15-1 32 0 0,-12 1-30 0 0,-1 0 66 0 0,-9 1-84 0 0,-1 0-32 0 0,11 0 83 0 0,-10 0-46 0 0,0 0 77 0 0,-3 0-95 0 0,-1 0 6 0 0,0 2-32 0 0,3 0 21 0 0,-1-2 10 0 0,1 2 95 0 0,-2 0-39 0 0,0 0 42 0 0,0 2 50 0 0,0 0 56 0 0,0-2-258 0 0,-1 1 0 0 0,0-1 0 0 0,0 0 0 0 0,0 1 1 0 0,-1-1-1 0 0,1 0 0 0 0,-1 0 0 0 0,1 1 0 0 0,-2 1-32 0 0,0 4 80 0 0,1-8-73 0 0,1 2 73 0 0,0-2 25 0 0,-3 5-50 0 0,-16 32 332 0 0,9-23-262 0 0,0 2-36 0 0,-1 3 152 0 0,-4 5 154 0 0,9-16-299 0 0,0 0-37 0 0,-7 8-70 0 0,1 1 53 0 0,0 0 94 0 0,1 0 1 0 0,0 2-137 0 0,-31 45 298 0 0,30-44-228 0 0,-9 15 35 0 0,19-31-85 0 0,1-1-1 0 0,0 1 1 0 0,-1 0 0 0 0,2-1 0 0 0,-1 1 0 0 0,0 0-20 0 0,-5 19 129 0 0,5-18-99 0 0,-1-1 1 0 0,1 1-1 0 0,0 0 1 0 0,0 0-1 0 0,0 0 1 0 0,1-1-1 0 0,0 4-30 0 0,-1-5 50 0 0,1-2-34 0 0,1 2-24 0 0,1 3 59 0 0,1 2 45 0 0,-1-6-5 0 0,4 2-3 0 0,-1-1-4 0 0,4-2 48 0 0,4-3-37 0 0,-4 1 10 0 0,-2-2 29 0 0,3-8-29 0 0,-6 7-13 0 0,-1 1-30 0 0,0 0 0 0 0,0 0 1 0 0,-1-1-1 0 0,1 1 0 0 0,-1 0 1 0 0,1-2-63 0 0,9-25 471 0 0,-5-1 72 0 0,-6 1 43 0 0,-3 17-338 0 0,-3-1-90 0 0,2 7-99 0 0,0 1 0 0 0,-1 0 0 0 0,0 1 0 0 0,0-1-1 0 0,-3-2-58 0 0,-24-22 415 0 0,13 16 110 0 0,-17-9-525 0 0,12 12 150 0 0,5 4-17 0 0,7-1-8 0 0,-17-8 119 0 0,11 6-146 0 0,1-2-56 0 0,-3-3 75 0 0,0 0-33 0 0,17 13-80 0 0,1 1 0 0 0,-1-1 0 0 0,1 0 0 0 0,-1 1 0 0 0,1-1 0 0 0,0 0-1 0 0,-1 0 1 0 0,1-2-4 0 0,-5-7 2 0 0,1 2-27 0 0,5 0-50 0 0,1-2-85 0 0,0 4-32 0 0,1 1-58 0 0,0 0-55 0 0,2-1-52 0 0,-3 6 294 0 0,-1 0-50 0 0,1 0-48 0 0,0 0-45 0 0,0 0-140 0 0,-1 0-71 0 0,1 0-64 0 0,0-1-56 0 0,0 1-172 0 0,-1 0-59 0 0,1-1-214 0 0,1 0-571 0 0,-1-2-981 0 0,1-2-1431 0 0,-2 6 3947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06:50.7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86 3968 0 0,'0'0'91'0'0,"0"0"11"0"0,0 0 45 0 0,0-2-74 0 0,-1 0-53 0 0,0-5-54 0 0,1 4 51 0 0,1 1-15 0 0,0 0-9 0 0,-2-2 31 0 0,-1-2 37 0 0,2-1 335 0 0,0 6-292 0 0,0-1-1 0 0,0 0 1 0 0,0 1 0 0 0,0-1 0 0 0,1 1-1 0 0,-1-1 1 0 0,1 1 0 0 0,-1-1 0 0 0,1 1 0 0 0,0-1-104 0 0,2-2 272 0 0,0 1-54 0 0,-2 3-112 0 0,-1-1-8 0 0,0 0-43 0 0,3-4 25 0 0,-2 2 8 0 0,1 1 100 0 0,-2 2-42 0 0,1-1 42 0 0,1 0-14 0 0,0 0 105 0 0,0 0 63 0 0,3-4 543 0 0,-2 3-421 0 0,-1 0-262 0 0,-1 1-81 0 0,0 0-57 0 0,-1 1 28 0 0,0 0 23 0 0,1 0-54 0 0,0 0-46 0 0,6 0-106 0 0,-5 0 115 0 0,0 0 63 0 0,-1 0 61 0 0,1 1 82 0 0,-1-1 98 0 0,-1 1 113 0 0,1 1-374 0 0,0 1-1 0 0,0-1 0 0 0,0 1 0 0 0,0 0 0 0 0,0-1 1 0 0,-1 1-1 0 0,1 0 0 0 0,-1 2-66 0 0,-1 8 157 0 0,0 9 24 0 0,1-19-142 0 0,0 0 1 0 0,0 1 0 0 0,0-1 0 0 0,0 0-1 0 0,-1 1 1 0 0,1-1 0 0 0,-1 1-40 0 0,-1 9 92 0 0,2-12-85 0 0,0 1 0 0 0,0-1-1 0 0,0 0 1 0 0,0 0 0 0 0,0 1 0 0 0,0-1 0 0 0,0 0 0 0 0,-1 0 0 0 0,1 1 0 0 0,-1-1 0 0 0,1 0-7 0 0,-2 3 24 0 0,1 0 0 0 0,-1 0 1 0 0,1 0-1 0 0,0 0 0 0 0,1 0 1 0 0,-1 0-1 0 0,1 4-24 0 0,-4 17 150 0 0,3-21-104 0 0,1 7-1 0 0,0-5 52 0 0,0-5 63 0 0,0-1 28 0 0,0 0-28 0 0,0 1-68 0 0,0 0-52 0 0,0 3-16 0 0,0-1 12 0 0,0 2 6 0 0,0-5 14 0 0,1 1 19 0 0,5 2-43 0 0,0-1 132 0 0,2 1 129 0 0,4 0 269 0 0,4-6-210 0 0,-9 1-250 0 0,-2 1-39 0 0,-1 0-56 0 0,0 0 4 0 0,8-2 46 0 0,-4 2-5 0 0,-2 0-54 0 0,0 0-49 0 0,-1 1-41 0 0,0 0-60 0 0,0-1-36 0 0,7-3-481 0 0,-11 3 313 0 0,7 0-365 0 0,-2-2-45 0 0,6-7-877 0 0,-4-1 254 0 0,0-4-749 0 0,-8 14 1638 0 0,0 1 156 0 0,0 0 57 0 0,-2-6-790 0 0,2 4 656 0 0,0 1 164 0 0,0 0-38 0 0,0-5-1593 0 0</inkml:trace>
  <inkml:trace contextRef="#ctx0" brushRef="#br0" timeOffset="369.828">169 74 5496 0 0,'1'-1'97'0'0,"1"-9"273"0"0,-1 7-292 0 0,-1 1-47 0 0,0 1 2 0 0,0-1 60 0 0,0 0 56 0 0,0 1 47 0 0,1-1 93 0 0,-1 0 48 0 0,1 0 114 0 0,1-1 280 0 0,-1 1 5 0 0,1 1-275 0 0,-1 0-112 0 0,1 1-45 0 0,-1 0-93 0 0,0 0-44 0 0,1 1-54 0 0,-1-1-57 0 0,1 1 172 0 0,-2-1-40 0 0,0 0-93 0 0,1 0-61 0 0,2 1-12 0 0,-2 0 81 0 0,0 0 36 0 0,0 0 80 0 0,1 2-1 0 0,0 0-39 0 0,1 3 87 0 0,0-1-99 0 0,2 8 144 0 0,-3-9-187 0 0,2 8 422 0 0,-1-1-105 0 0,-1 3-20 0 0,-1 8 72 0 0,0-1-55 0 0,1-7-110 0 0,-2 20 80 0 0,1-29-356 0 0,-1 0 1 0 0,0 0 0 0 0,-1 0-1 0 0,1 0 1 0 0,-1 0-53 0 0,-1 16 163 0 0,2 13 68 0 0,-1 5-59 0 0,1-22-92 0 0,1 0 1 0 0,2 6-81 0 0,-2-9 46 0 0,-1-12-37 0 0,0 1 0 0 0,1-1-1 0 0,-1 1 1 0 0,0-1-1 0 0,1 0 1 0 0,-1 1 0 0 0,2 1-9 0 0,0 2-25 0 0,1 3 57 0 0,1 5-9 0 0,-3-10-54 0 0,1 0-35 0 0,0-1-21 0 0,0 0-34 0 0,0-1-39 0 0,1 0-44 0 0,-3-1 120 0 0,1-1-3 0 0,-1 0-20 0 0,0 0-43 0 0,0 0-15 0 0,0 0-43 0 0,0 0-50 0 0,0 0-56 0 0,0 0-60 0 0,0 0-55 0 0,0 0-49 0 0,0 0-44 0 0,0 0-153 0 0,0 0-42 0 0,0 0-186 0 0,0 0-496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07:22.6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 4952 0 0,'0'0'108'0'0,"0"0"17"0"0,0 0 11 0 0,0 0 23 0 0,0 0 67 0 0,0 0 29 0 0,0 0 8 0 0,0 0-11 0 0,0 0-52 0 0,0 0-28 0 0,0 0-4 0 0,0 0-4 0 0,0 0-18 0 0,0 0-8 0 0,0 0-2 0 0,0 0-7 0 0,0 0-26 0 0,0 0-9 0 0,0 0-4 0 0,0 1-18 0 0,5 1-51 0 0,-3-2 40 0 0,5 4 24 0 0,8 3 149 0 0,-7-5-180 0 0,4 1-35 0 0,-9-3 0 0 0,0 1 0 0 0,0-1-1 0 0,0 1 1 0 0,0 0 0 0 0,-1 0-1 0 0,1 0 1 0 0,1 1-19 0 0,14 6 59 0 0,-16-7-56 0 0,14 7-22 0 0,-16-8 106 0 0,1 1-39 0 0,0 0-56 0 0,0-1-51 0 0,0 1-34 0 0,0 1-51 0 0,0 0-117 0 0,-1 3-194 0 0,-1-2 216 0 0,-2 1 126 0 0,-1 0 112 0 0,1-2 0 0 0,0 1 0 0 0,-1-1 0 0 0,1 0 0 0 0,0 0 0 0 0,-1-1 0 0 0,-1 1 1 0 0,-4 2 75 0 0,0-1 100 0 0,1 0 70 0 0,2-1 112 0 0,2-1-19 0 0,-3 2 1098 0 0,7-3-1144 0 0,1 0 89 0 0,0-1-239 0 0,1 1-41 0 0,-1 0-44 0 0,1 0-51 0 0,1 0-56 0 0,-1 0-61 0 0,20-1 451 0 0,0-1-1 0 0,-1-2 1 0 0,10-1-340 0 0,2-2 295 0 0,-16 5-190 0 0,0 0-36 0 0,14-2 191 0 0,17-5 220 0 0,-5 1-82 0 0,-14 3-227 0 0,11-1-26 0 0,-23 3-104 0 0,-1 1 1 0 0,1 1-1 0 0,0 0-41 0 0,115-9 254 0 0,-115 10-254 0 0,-7 0 0 0 0,1 0 0 0 0,-1 0 0 0 0,1 1 0 0 0,2 1 0 0 0,1-1 0 0 0,6-1 0 0 0,3-4 0 0 0,-17 2 10 0 0,-5 2 45 0 0,-1 0 17 0 0,-16 2 1 0 0,12-2-67 0 0,-2 0 1 0 0,-1 1 0 0 0,0-1 1 0 0,1 0-1 0 0,-1-1 0 0 0,-3 0-7 0 0,-25-1 28 0 0,-28 4-28 0 0,33-1 0 0 0,-18 2 0 0 0,-59 9 0 0 0,46-3 0 0 0,-13-4 149 0 0,58-4-94 0 0,-6 3-38 0 0,-15 0-22 0 0,14 1 5 0 0,17-5 0 0 0,-8 1 42 0 0,18-1-10 0 0,29-5 22 0 0,101-14-54 0 0,-65 11 0 0 0,97-21 60 0 0,-109 18-38 0 0,-54 10-8 0 0,2-1 6 0 0,6 2 64 0 0,-16 0 34 0 0,-1-2-63 0 0,-9 1-36 0 0,-31 3-4 0 0,0 4-89 0 0,0 3-95 0 0,0 1-100 0 0,18-4 59 0 0,1 0-38 0 0,0-1-39 0 0,-1-1-41 0 0,13-2 183 0 0,0 1-36 0 0,0-1-43 0 0,0 0-49 0 0,-1 0-57 0 0,1 1-64 0 0,0-1-69 0 0,-1 0-79 0 0,-4 1-136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07:41.7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27 127 4576 0 0,'0'0'101'0'0,"0"0"22"0"0,0 0 5 0 0,0-1-67 0 0,0 0 57 0 0,1 0 48 0 0,-1-1 39 0 0,0-2 172 0 0,2-5 590 0 0,-2 6-657 0 0,1 1-35 0 0,-1 1-84 0 0,0 0-197 0 0,0 0 99 0 0,0 0 86 0 0,0 0 74 0 0,0 0 179 0 0,0-1 79 0 0,0-1 1214 0 0,0 2-1315 0 0,0 0-34 0 0,-1 1-44 0 0,1 0-59 0 0,-1 0-129 0 0,1 0-35 0 0,-1 0-39 0 0,1 1-41 0 0,-2 2 110 0 0,1 7-51 0 0,0-3-10 0 0,0-3 23 0 0,-8 23 193 0 0,7-19-199 0 0,1-1 0 0 0,0 1 0 0 0,0 0 0 0 0,0 5-95 0 0,0 9 186 0 0,0 2-2 0 0,2-7-117 0 0,0-8-19 0 0,0 0 1 0 0,-1 0-1 0 0,0 0 1 0 0,-1 5-49 0 0,0 8 83 0 0,-2-8 1 0 0,0-6 9 0 0,3-4 10 0 0,0-1 55 0 0,0-3-105 0 0,5-1-8 0 0,5-7-8 0 0,-8 6 9 0 0,20-28 29 0 0,-10 14-121 0 0,4-12-110 0 0,-12 21 115 0 0,-2 3-38 0 0,0-1 0 0 0,-1 1 0 0 0,1-1 0 0 0,-1 1 0 0 0,0-3 79 0 0,3-10-181 0 0,2 2 40 0 0,5-5 99 0 0,9-30-131 0 0,-5 14 108 0 0,21-39 1 0 0,-36 72 64 0 0,0 3 0 0 0,0-1 1 0 0,0 1-1 0 0,0-1 1 0 0,0 0 0 0 0,0 1-1 0 0,1-1 1 0 0,-1 1-1 0 0,0-1 1 0 0,0 0 0 0 0,0 1-1 0 0,1-1 1 0 0,-1 1-1 0 0,0-1 1 0 0,1 1-1 0 0,-1-1 1 0 0,0 1 0 0 0,1 0-1 0 0,-1-1 0 0 0,4-2 58 0 0,-3 2 22 0 0,-1 1-12 0 0,0 0-4 0 0,0 0 0 0 0,0 1 0 0 0,-10 21 118 0 0,-1 1-58 0 0,-3 3-30 0 0,-7 14-10 0 0,0 0 9 0 0,8-14 18 0 0,11-23-100 0 0,-3 8 34 0 0,-1 0 0 0 0,-1-1 0 0 0,-2 4-45 0 0,6-9 48 0 0,-1 1-1 0 0,1-1 0 0 0,0 1 1 0 0,-1 2-48 0 0,-3 14 169 0 0,4-4 17 0 0,1 0 51 0 0,2-17-225 0 0,1 0 0 0 0,-1 0 0 0 0,0 0 1 0 0,0 1-1 0 0,1-1 0 0 0,-1 0 1 0 0,1 0-1 0 0,-1 0 0 0 0,1 0 1 0 0,-1 0-1 0 0,1-1 0 0 0,-1 1 0 0 0,1 0 1 0 0,0 0-1 0 0,0 0 0 0 0,-1 0 1 0 0,1-1-1 0 0,0 1 0 0 0,0 0 1 0 0,0-1-1 0 0,0 1 0 0 0,0-1 0 0 0,0 1 1 0 0,0-1-1 0 0,0 1 0 0 0,0-1 1 0 0,0 0-1 0 0,0 1 0 0 0,0-1 1 0 0,1 0-13 0 0,4 1 72 0 0,0 0 0 0 0,0 0 0 0 0,0-1 0 0 0,5 1-72 0 0,-2-1 97 0 0,0 1 1 0 0,0 1 0 0 0,1 0-1 0 0,1 1-97 0 0,18 3 176 0 0,-3 0-88 0 0,0 1 0 0 0,-1 0 0 0 0,8 5-88 0 0,-29-11-44 0 0,5 2 4 0 0,-5-3-7 0 0,0 1-53 0 0,-1-1-72 0 0,1 0-129 0 0,-2 0 99 0 0,0 0-40 0 0,0-1-43 0 0,0 1-47 0 0,-1 0-50 0 0,1-1-54 0 0,-1 1 65 0 0,0 0-51 0 0,-1 0-46 0 0,1 0-40 0 0,0 0-148 0 0,-1 0-39 0 0,1 0-177 0 0,0 0-480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07:48.8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40 156 2240 0 0,'0'0'92'0'0,"0"0"-17"0"0,1-1-21 0 0,5-12-13 0 0,-3 6 1 0 0,0 1 85 0 0,0 2 30 0 0,-1 1 74 0 0,-1 3 174 0 0,-1-1-101 0 0,0 1-44 0 0,1-1 158 0 0,1-7 601 0 0,-2 6-742 0 0,0 0 63 0 0,0 0 93 0 0,0 0 105 0 0,0 2-223 0 0,0-1 34 0 0,0 1 37 0 0,0-1 39 0 0,0-1 6 0 0,0 0-64 0 0,-1 1-60 0 0,0 1-54 0 0,-1 0-48 0 0,1 1-43 0 0,-3 2 54 0 0,0 2-92 0 0,-4 6 1 0 0,6-9 7 0 0,-7 11 263 0 0,2 1-50 0 0,2 0-44 0 0,0 1-39 0 0,0 15 165 0 0,1 1-94 0 0,1-5-86 0 0,2-13-172 0 0,6 20 166 0 0,0-15-173 0 0,-4-16-62 0 0,-1 0 0 0 0,1 0 0 0 0,0 1 0 0 0,0-1 0 0 0,0 0 0 0 0,1 0 0 0 0,-1 0 0 0 0,0 0 0 0 0,1-1 0 0 0,0 1 0 0 0,1 1-6 0 0,-3-2 8 0 0,7 4 35 0 0,-7-4-43 0 0,1-1 1 0 0,-1 1-1 0 0,0-1 1 0 0,1 0-1 0 0,-1 1 0 0 0,1-1 1 0 0,-1 0-1 0 0,1 1 1 0 0,0-1-1 0 0,-1 0 0 0 0,1 0 1 0 0,-1 0-1 0 0,1 1 1 0 0,-1-1-1 0 0,1 0 0 0 0,0 0 1 0 0,-1 0-1 0 0,1 0 1 0 0,-1 0-1 0 0,1 0 0 0 0,0 0 1 0 0,-1 0-1 0 0,1 0 1 0 0,-1-1-1 0 0,2 1 0 0 0,0-1 1 0 0,1 1 19 0 0,0 0 1 0 0,0 0 0 0 0,0-1 0 0 0,0 1 0 0 0,0-1 0 0 0,0 0 0 0 0,0 0 0 0 0,0 0-1 0 0,0 0 1 0 0,0 0 0 0 0,0-1 0 0 0,0 1 0 0 0,-1-1 0 0 0,1 0 0 0 0,-1 0-1 0 0,1 0 1 0 0,-1 0 0 0 0,1-1-21 0 0,7-9 63 0 0,-2-2-36 0 0,-2-1-49 0 0,-1-1-61 0 0,0-3 83 0 0,6-26 66 0 0,-4 18-68 0 0,-5 21-9 0 0,1 6-73 0 0,0 3 55 0 0,2 4 27 0 0,-5-7 0 0 0,52 77 2 0 0,-52-75 3 0 0,1-1 0 0 0,0 0 0 0 0,0 0 0 0 0,0 0 0 0 0,-1 1 0 0 0,1-1 0 0 0,0 0 0 0 0,0 0 0 0 0,1 0 0 0 0,-1-1 0 0 0,0 1 1 0 0,0 0-1 0 0,0 0 0 0 0,0-1 0 0 0,1 1 0 0 0,-1 0 0 0 0,1-1-3 0 0,3 3 26 0 0,-4-3-17 0 0,-1 1-1 0 0,1-1 1 0 0,-1 0-1 0 0,0 0 1 0 0,1 1-1 0 0,-1-1 0 0 0,1 0 1 0 0,-1 0-1 0 0,1 0 1 0 0,-1 0-1 0 0,1 1 1 0 0,-1-1-1 0 0,1 0 1 0 0,0 0-1 0 0,-1 0 1 0 0,1 0-1 0 0,-1-1 1 0 0,1 1-1 0 0,-1 0 0 0 0,1 0 1 0 0,-1 0-1 0 0,1 0 1 0 0,-1 0-1 0 0,1-1 1 0 0,-1 1-1 0 0,1 0 1 0 0,-1 0-1 0 0,0-1 1 0 0,1 1-1 0 0,-1 0 0 0 0,1-1 1 0 0,-1 1-1 0 0,0 0-8 0 0,8-7 163 0 0,-5 1 77 0 0,-2 3-156 0 0,0 0 0 0 0,0 0 0 0 0,-1 0 0 0 0,1 0 0 0 0,-1 0 0 0 0,0-1-1 0 0,0 1 1 0 0,0-3-84 0 0,-2-16 391 0 0,1 10-207 0 0,0 1-40 0 0,0-23-117 0 0,-3 10 40 0 0,0 1 1 0 0,-3-8-68 0 0,-6-15 16 0 0,12 44-198 0 0,1 1 67 0 0,-1-1 55 0 0,1 0 48 0 0,-1-1 87 0 0,-2-4 264 0 0,2 4-293 0 0,0 1-73 0 0,0 1-34 0 0,1 0-40 0 0,-1 0-46 0 0,1-1-51 0 0,-1 1-77 0 0,0 0-72 0 0,1-1-78 0 0,-1 1-85 0 0,0 0-91 0 0,0-1-99 0 0,1 1-104 0 0,-1 0-113 0 0,0-1-975 0 0,-1 0-1074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1:4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210 217 10512 0 0,'-8'-4'505'0'0,"-19"-9"142"0"0,-22 9 1081 0 0,35-18-88 0 0,13 17-1480 0 0,0-1 0 0 0,0 0 0 0 0,1 0 1 0 0,-1 0-1 0 0,2 0 0 0 0,-1 0 1 0 0,0 0-1 0 0,1 0 0 0 0,0 0 0 0 0,1 0 1 0 0,-1 0-1 0 0,1 1 0 0 0,0-1 1 0 0,0 0-1 0 0,1 1 0 0 0,0 0 1 0 0,0 0-1 0 0,0 0 0 0 0,0 0 0 0 0,1 0 1 0 0,0 0-1 0 0,0 1 0 0 0,0 0 1 0 0,1 0-1 0 0,-1 0 0 0 0,1 0 0 0 0,1 0-160 0 0,61-22 275 0 0,-60 25-264 0 0,0 1 0 0 0,0 0 0 0 0,0 1 0 0 0,0 0 0 0 0,0 0 0 0 0,0 0 0 0 0,0 1 0 0 0,0 0 0 0 0,-1 0 0 0 0,1 1 0 0 0,-1-1 1 0 0,0 2-1 0 0,0-1 0 0 0,0 1 0 0 0,0 0 0 0 0,0 0 0 0 0,-1 0 0 0 0,0 1 0 0 0,1 0 0 0 0,-2 0 0 0 0,1 0 0 0 0,-1 1 0 0 0,0-1 0 0 0,0 1 0 0 0,0 0 0 0 0,-1 0 0 0 0,0 1 0 0 0,0-1 0 0 0,0 0 0 0 0,-1 1 0 0 0,0 0 0 0 0,-1 0 0 0 0,1 0 0 0 0,-1-1 0 0 0,-1 1 0 0 0,1 4-11 0 0,0 3-49 0 0,0 0 0 0 0,-1 1 1 0 0,-1-1-1 0 0,0 0 0 0 0,-1 1 0 0 0,-1-1 0 0 0,-2 8 49 0 0,-39 111-2 0 0,34-113 19 0 0,0-1-1 0 0,-1-1 0 0 0,-1 0 1 0 0,-1 0-1 0 0,0-1 0 0 0,-1-1 1 0 0,-1 0-1 0 0,-1-1 0 0 0,0-1 1 0 0,-1 0-1 0 0,0-2 0 0 0,-17 10-16 0 0,28-18-3 0 0,-98 40-6 0 0,102-44 12 0 0,-1 0 0 0 0,1 0 0 0 0,0 0-1 0 0,-1-1 1 0 0,1 1 0 0 0,0-1-1 0 0,0 0 1 0 0,-1 1 0 0 0,1-1 0 0 0,0 0-1 0 0,0-1 1 0 0,0 1 0 0 0,0 0 0 0 0,0 0-1 0 0,0-1 1 0 0,0 1 0 0 0,1-1-1 0 0,-1 0 1 0 0,0 1 0 0 0,1-1 0 0 0,0 0-1 0 0,-1-1-2 0 0,1-3-3 0 0,0-1 0 0 0,0 0 0 0 0,0 1 0 0 0,1-1-1 0 0,0 0 1 0 0,1 0 0 0 0,-1 1 0 0 0,1-1 0 0 0,1 0 0 0 0,-1 1-1 0 0,1-1 1 0 0,0 1 0 0 0,1 0 0 0 0,-1-1 0 0 0,1 1-1 0 0,1 0 1 0 0,-1 1 0 0 0,1-1 0 0 0,0 1 0 0 0,0-1 0 0 0,1 1-1 0 0,-1 0 1 0 0,1 1 0 0 0,0-1 0 0 0,0 1 0 0 0,1 0-1 0 0,-1 0 1 0 0,1 1 0 0 0,0-1 0 0 0,0 1 0 0 0,0 1 0 0 0,1-1-1 0 0,-1 1 1 0 0,0 0 0 0 0,1 0 0 0 0,0 1 0 0 0,-1 0-1 0 0,1 0 1 0 0,0 1 0 0 0,0 0 0 0 0,-1 0 0 0 0,1 0 0 0 0,0 1-1 0 0,6 1 4 0 0,-5 1 14 0 0,0-1 0 0 0,0 1 0 0 0,0 1 0 0 0,-1 0-1 0 0,1 0 1 0 0,-1 0 0 0 0,0 1 0 0 0,0 0-1 0 0,-1 0 1 0 0,1 1 0 0 0,-1 0 0 0 0,0 0-1 0 0,-1 0 1 0 0,0 1 0 0 0,0 0 0 0 0,0 0 0 0 0,-1 0-1 0 0,2 3-13 0 0,9 13 0 0 0,-11-16 0 0 0,7 17-416 0 0,-10-24-66 0 0,1 4-5218 0 0,5-1-93 0 0</inkml:trace>
  <inkml:trace contextRef="#ctx0" brushRef="#br0" timeOffset="204.743">588 480 12840 0 0,'0'0'289'0'0,"0"0"40"0"0,0 0 23 0 0,0 0-36 0 0,1 1-206 0 0,9 15-42 0 0,17 42 2036 0 0,-26-57-2033 0 0,-1-1 0 0 0,0 0-6 0 0,0 0-1 0 0,0 0 0 0 0,0 0 6 0 0,0 0 20 0 0,0 0-30 0 0,0 0-150 0 0,0 0-64 0 0,0 0-719 0 0,0 0-2995 0 0,0 0-1278 0 0</inkml:trace>
  <inkml:trace contextRef="#ctx0" brushRef="#br0" timeOffset="613.926">666 127 12896 0 0,'0'0'297'0'0,"0"0"39"0"0,0 0 16 0 0,-1 0-41 0 0,68-21 822 0 0,56-2-810 0 0,-108 20-210 0 0,0 1 0 0 0,0 1 0 0 0,0 0 0 0 0,0 1 0 0 0,1 1 0 0 0,-1 0 0 0 0,0 1-1 0 0,11 3-112 0 0,-4 13 256 0 0,-17-11-217 0 0,-1-1 0 0 0,0 0 0 0 0,-1 1 0 0 0,0 0-1 0 0,0 0 1 0 0,0 0 0 0 0,-1 0 0 0 0,1 0-1 0 0,-2 0 1 0 0,1 1 0 0 0,-1-1 0 0 0,-1 0-1 0 0,1 4-38 0 0,-6 158 504 0 0,-19-14-264 0 0,17-125-176 0 0,-7-15-2041 0 0,13-15 1299 0 0</inkml:trace>
  <inkml:trace contextRef="#ctx0" brushRef="#br0" timeOffset="858.645">844 356 13760 0 0,'0'0'314'0'0,"0"0"46"0"0,0 0 22 0 0,1 0-50 0 0,6 1-220 0 0,13 8 301 0 0,92 8 370 0 0,5-17-720 0 0,-1-14-1406 0 0,-96 11-4105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08:07.6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128 0 6048 0 0,'0'0'133'0'0,"0"0"23"0"0,0 0 11 0 0,0 0-56 0 0,0 0-8 0 0,0 0 41 0 0,0 0 124 0 0,0 0 234 0 0,0 0 11 0 0,0 0-17 0 0,0 0-309 0 0,0 0-42 0 0,0 1 43 0 0,-1-1-95 0 0,0 3-26 0 0,-1-2 18 0 0,-2 5 273 0 0,0 1-78 0 0,-1 0-64 0 0,1 1-50 0 0,-1 3-1 0 0,-4 2 30 0 0,-4 7 240 0 0,2 1-46 0 0,1 1-42 0 0,1 0-40 0 0,2 1-37 0 0,0 1-36 0 0,-5 22 139 0 0,10-37-310 0 0,-9 43 246 0 0,4 0-46 0 0,3 0-47 0 0,4 1-46 0 0,3-1-46 0 0,3 0-45 0 0,3 0-46 0 0,1 0-45 0 0,-1-20 66 0 0,6 18-54 0 0,-6-27 0 0 0,0 0 0 0 0,1 0 0 0 0,2-1 0 0 0,0 0 0 0 0,1-1 0 0 0,2-1 0 0 0,0 0 0 0 0,-12-16-111 0 0,1 0 35 0 0,2 2 6 0 0,3 2 85 0 0,12 6 119 0 0,-13-9-149 0 0,-2-2-48 0 0,0 1-62 0 0,1-2-74 0 0,-1 1-87 0 0,-1-1 20 0 0,-1 0-56 0 0,1-1-62 0 0,0 1-66 0 0,-1-1-71 0 0,1 0-77 0 0,0 0-81 0 0,-1 0-85 0 0,5 1-857 0 0,5 0-914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08:08.3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77 3280 0 0,'0'0'93'0'0,"-1"1"8"0"0,1-1-79 0 0,-2 1-31 0 0,2-1 82 0 0,-1 0 450 0 0,0 0 63 0 0,1-6 1323 0 0,1 2-1001 0 0,-1 2-498 0 0,0 0-40 0 0,1-1 43 0 0,-1 1-111 0 0,0 1-189 0 0,0 0-46 0 0,0 1-48 0 0,0 0-51 0 0,0-1 461 0 0,0 1 10 0 0,0 0-192 0 0,1 0-55 0 0,-1 0-49 0 0,1 0-39 0 0,1 0 15 0 0,3 0 26 0 0,-3 0-48 0 0,-1 0 63 0 0,0 0-25 0 0,0 0 35 0 0,0 1 40 0 0,-1-1 44 0 0,4 3-84 0 0,14 8 519 0 0,-6 0-148 0 0,-4-3-245 0 0,0 0-54 0 0,1 7 36 0 0,-1 1-22 0 0,0-1-39 0 0,5 12 91 0 0,3 16 77 0 0,-11-26-217 0 0,-1 1 0 0 0,-1 0 0 0 0,0 0 0 0 0,-1 1-168 0 0,-1 1 119 0 0,3 30 142 0 0,-2 0-46 0 0,-1-1-43 0 0,-2 2-42 0 0,-7 70 70 0 0,6-93-136 0 0,1-13-57 0 0,0 0-1 0 0,-1-1 1 0 0,-1 1 0 0 0,-3 7-7 0 0,0 2 46 0 0,0 0-60 0 0,-3 10-90 0 0,-2-1-76 0 0,10-31 14 0 0,0 1 44 0 0,-1 2-18 0 0,0 0 98 0 0,-1 7 45 0 0,2-8-44 0 0,0 0-49 0 0,1 0-107 0 0,-1-2 54 0 0,1 0-34 0 0,-1 1-103 0 0,1 0-69 0 0,-1-1-76 0 0,1 1-83 0 0,-1 0-91 0 0,0 0-98 0 0,1-1-106 0 0,-1 1-113 0 0,0 1-982 0 0,-1 1-1070 0 0</inkml:trace>
  <inkml:trace contextRef="#ctx0" brushRef="#br0" timeOffset="496.592">334 6 7712 0 0,'0'0'174'0'0,"0"0"29"0"0,0 0-17 0 0,0-1-67 0 0,0 1-55 0 0,0 0-46 0 0,0-1-44 0 0,0 0-160 0 0,0 0 150 0 0,0 0 74 0 0,0 1 96 0 0,0 0-19 0 0,0-1 37 0 0,0 1 40 0 0,1 0 44 0 0,-1 0 49 0 0,0 0 51 0 0,0 0 56 0 0,0 1 60 0 0,1 0-154 0 0,0 1-36 0 0,2 1 167 0 0,1 0-110 0 0,-1 0-86 0 0,1 0-61 0 0,5 7 172 0 0,-6-5-163 0 0,1 9 323 0 0,-2 0-51 0 0,-1 2-54 0 0,-2-1-58 0 0,-2 1-63 0 0,0 0-68 0 0,0-1-70 0 0,0-1-77 0 0,0-5-65 0 0,-2 8 148 0 0,-1-1 69 0 0,-2 3 109 0 0,6-11-297 0 0,3-2-10 0 0,-1-5 68 0 0,0-1 13 0 0,0 0 4 0 0,0 0 29 0 0,0 0 12 0 0,1 0-13 0 0,-1 0-64 0 0,5 3-28 0 0,-2-2 28 0 0,-2 0 8 0 0,0-1 39 0 0,0 0 45 0 0,0 0 54 0 0,3 0 54 0 0,1 0-70 0 0,1 0-62 0 0,-1 0-50 0 0,1-1-39 0 0,1 1-39 0 0,13-3-90 0 0,-12 2 83 0 0,-3 0 34 0 0,0 0 33 0 0,-4 0-13 0 0,2 0 11 0 0,7-3-10 0 0,-1-1-12 0 0,0 2 1 0 0,0 0 0 0 0,6-2-43 0 0,17-6-43 0 0,-32 11 37 0 0,1-1-229 0 0,1 1 93 0 0,-1-1 78 0 0,1 1 66 0 0,-1-1 53 0 0,0 0 38 0 0,5-1 506 0 0,-4 2-485 0 0,-1-1-95 0 0,1 1-67 0 0,-1 0-54 0 0,0-1-60 0 0,0 1-68 0 0,0 0-101 0 0,0-1-96 0 0,0 1-105 0 0,1 0-114 0 0,-1-1-123 0 0,0 1 336 0 0,0 0-35 0 0,-1 0-35 0 0,1 0-37 0 0,0 0-37 0 0,0 0-39 0 0,1-1-1460 0 0,1 1-1170 0 0,-2 0 3235 0 0</inkml:trace>
  <inkml:trace contextRef="#ctx0" brushRef="#br0" timeOffset="1169.589">313 45 4400 0 0,'-1'0'-83'0'0,"0"0"50"0"0,0-1 47 0 0,0 1 43 0 0,1 0 42 0 0,-1 0 38 0 0,-1 0 240 0 0,2 0-87 0 0,-1-1 39 0 0,0 1 425 0 0,-1 0 199 0 0,-1 0 1395 0 0,2 0-1574 0 0,1 0-239 0 0,-1 0-68 0 0,0 0-81 0 0,0 1-98 0 0,0-1-151 0 0,1 0-62 0 0,-1 1-69 0 0,0-1-73 0 0,0 1-81 0 0,0-1-84 0 0,0 1-91 0 0,0 0-96 0 0,0 0 643 0 0,0-1-71 0 0,-1 0-34 0 0,0 1 37 0 0,-2 2-78 0 0,-1 2-69 0 0,1-2 4 0 0,1-1 27 0 0,1 0 26 0 0,0-1 37 0 0,-5 4 43 0 0,-13 11 255 0 0,9-7-239 0 0,-2 1-47 0 0,4-3-76 0 0,-1 0-38 0 0,-12 5 125 0 0,22-12-146 0 0,1 0-34 0 0,1-2-133 0 0,7-5-323 0 0,-5 4 326 0 0,0-3-253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08:06.5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330 4 6016 0 0,'0'-1'81'0'0,"0"1"84"0"0,0-1 218 0 0,0 0 317 0 0,1 1-366 0 0,1 0-55 0 0,-1 1-141 0 0,1 0-49 0 0,0-1-56 0 0,-1 1 42 0 0,1 1 172 0 0,-2 4 771 0 0,-1-5-869 0 0,1 1-33 0 0,0-1-42 0 0,0 0-51 0 0,0 0 329 0 0,-1 0-43 0 0,1 0-77 0 0,-2 3 36 0 0,-2 4 33 0 0,2-5-148 0 0,2 0 63 0 0,0-2 89 0 0,0 1-285 0 0,1 0 39 0 0,-1 0 153 0 0,-4 5 711 0 0,3-6-768 0 0,0 1-37 0 0,0-1-48 0 0,0 1-59 0 0,1-1 133 0 0,-1 6 139 0 0,-3 3-59 0 0,-6 5 26 0 0,2-4-71 0 0,1-1 30 0 0,0 1 0 0 0,0 0 1 0 0,1 1-1 0 0,0-1 0 0 0,1 2-209 0 0,-8 18 407 0 0,-1 4-42 0 0,7-19-228 0 0,-2 1-37 0 0,9-17-98 0 0,-23 42 147 0 0,0 0 40 0 0,-19 38 887 0 0,-13 41-1076 0 0,43-92 47 0 0,-14 37-11 0 0,17-42-54 0 0,1 0 0 0 0,2 0 1 0 0,-1 6 17 0 0,6-19-272 0 0,0-5 53 0 0,0-1-78 0 0,0-1-105 0 0,-1-2 154 0 0,0 1-37 0 0,1-2-473 0 0,1-1 434 0 0,0 0 174 0 0,0 0-37 0 0,0 0-4 0 0,0 0-36 0 0,0 0-43 0 0,0 0-47 0 0,0 0-51 0 0,0 0-47 0 0,0 0-42 0 0,0 0-37 0 0,0 0-141 0 0,0 0-35 0 0,0 0-1469 0 0</inkml:trace>
  <inkml:trace contextRef="#ctx0" brushRef="#br0" timeOffset="433.745">178 412 9344 0 0,'1'0'240'0'0,"-1"0"-111"0"0,2 0-73 0 0,1-2 8 0 0,-2 1-10 0 0,0 0 40 0 0,11-13-69 0 0,-2 5 29 0 0,-1 2 29 0 0,0 0 45 0 0,-1 2 21 0 0,1 0 43 0 0,-1 0 51 0 0,0 1 55 0 0,6 0 169 0 0,-6 2-248 0 0,-2 0-80 0 0,-4 1 1 0 0,0 1-62 0 0,0 1-37 0 0,1 1-23 0 0,-1-2 31 0 0,9 4 98 0 0,12 7 130 0 0,-15-6-145 0 0,-2 0 12 0 0,0 1 42 0 0,-1 0 52 0 0,0 1 63 0 0,-2-2-105 0 0,-1 1-36 0 0,1 8 74 0 0,-2 0-94 0 0,0 14 112 0 0,-1-27-245 0 0,-2 21 146 0 0,-3 1-42 0 0,-2-2-40 0 0,-1-1-34 0 0,2 1 30 0 0,6-18-59 0 0,-1 0 1 0 0,0 0 0 0 0,0 0 0 0 0,1-1 0 0 0,-2 1-1 0 0,1 0 1 0 0,0 0-9 0 0,-2 9 93 0 0,2-5-9 0 0,-1-2 53 0 0,1-4-53 0 0,1-1 4 0 0,5-1 183 0 0,0-1-50 0 0,0-1-44 0 0,0-1-40 0 0,4-5 44 0 0,0-1-87 0 0,-2 1-40 0 0,21-22 72 0 0,-4 5-21 0 0,-9 10-80 0 0,-8 9-114 0 0,0 0 69 0 0,0 0 46 0 0,8-11 94 0 0,-7 7-97 0 0,-3 6-50 0 0,-1-1-38 0 0,0 1-45 0 0,0-1-55 0 0,-1 2 11 0 0,0 0-36 0 0,0 1-37 0 0,0-1-40 0 0,0 0-44 0 0,0 0-46 0 0,-1 0-50 0 0,1 0-52 0 0,-2 4-73 0 0,-1-1-118 0 0,0 1 99 0 0,0 0-44 0 0,0 0-689 0 0,0 0-536 0 0,0 0-1020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22:0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78 212 4608 0 0,'0'0'87'0'0,"0"-1"-36"0"0,0-5 35 0 0,3-7 30 0 0,1-17 53 0 0,-3 20-69 0 0,-1 1 55 0 0,1-2 108 0 0,-1 6-89 0 0,0-1 33 0 0,0 1 36 0 0,0-1 40 0 0,0 1 43 0 0,0 0 46 0 0,-5-31 1599 0 0,4 26-1489 0 0,-1 1-39 0 0,1-1-52 0 0,1 0-66 0 0,0 9-503 0 0,0 0 54 0 0,0-1 48 0 0,0 1 47 0 0,0 0 42 0 0,0-1 40 0 0,0-1 156 0 0,1 2-31 0 0,-1-1 35 0 0,0-1 295 0 0,0 1 15 0 0,0-2 765 0 0,-1 3-602 0 0,0 1-398 0 0,0 1-50 0 0,0 0-60 0 0,0 0-71 0 0,0 1-81 0 0,-1 0-91 0 0,-3 6 117 0 0,1 0 1 0 0,1 0 0 0 0,-1 1 0 0 0,1-1 0 0 0,-1 5-53 0 0,0 2 91 0 0,0-2 32 0 0,0 0 48 0 0,0 2 32 0 0,-1 0-105 0 0,-1 6-83 0 0,-2 13-107 0 0,5-20 81 0 0,-2 5 86 0 0,3-9 17 0 0,0-1 47 0 0,1-1-52 0 0,2 3-43 0 0,5 20-31 0 0,6 5-13 0 0,-11-33-133 0 0,0-1 68 0 0,1 1 54 0 0,-1 0 37 0 0,2 5 117 0 0,-2-5-136 0 0,1 0-51 0 0,-1 0-46 0 0,0-1-59 0 0,0 0-70 0 0,0 1-82 0 0,0-1-19 0 0,0 0-71 0 0,0-1-75 0 0,0 1-84 0 0,0 0-88 0 0,0 0-96 0 0,0-1-101 0 0,0 1-107 0 0,2 1-826 0 0,1 0-992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22:0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6896 0 0,'0'0'200'0'0,"0"0"-23"0"0,0 0-58 0 0,0 0-49 0 0,0-1-41 0 0,-1 1-37 0 0,-1-1-120 0 0,2 1 105 0 0,-1-1 62 0 0,0 1 82 0 0,1 0 112 0 0,0-1-66 0 0,0 1 38 0 0,0 0 40 0 0,0 0 45 0 0,0 0 49 0 0,0-1 50 0 0,8-6 126 0 0,1 2-42 0 0,2 2-44 0 0,1 0-40 0 0,-1 0-63 0 0,-2 0-34 0 0,1 0-47 0 0,0 1-42 0 0,7 0 38 0 0,0 0-51 0 0,10-1 100 0 0,36-6 76 0 0,-21 3-162 0 0,-7 2-91 0 0,-1 1-77 0 0,-27 2-151 0 0,0 1 92 0 0,0 0 60 0 0,9 0 117 0 0,-6 1-137 0 0,-4 0-77 0 0,-1 0-75 0 0,1 0-111 0 0,-3 0 76 0 0,0-1-35 0 0,0 1-37 0 0,-1 0-40 0 0,1 0-42 0 0,0-1-46 0 0,-3 1-61 0 0,1-1-96 0 0,-1 0 80 0 0,0 0-36 0 0,1 1-560 0 0,-1-1 834 0 0,1 2-1191 0 0,1 1-776 0 0</inkml:trace>
  <inkml:trace contextRef="#ctx0" brushRef="#br0" timeOffset="581.482">74 153 6648 0 0,'0'0'149'0'0,"0"0"23"0"0,0 0 12 0 0,-1 1-25 0 0,-1 0-103 0 0,-1 1 1 0 0,1 0-1 0 0,-1 0 1 0 0,1 0-1 0 0,0 0 1 0 0,0 0-1 0 0,-2 3-56 0 0,-8 16 456 0 0,4-8-87 0 0,0 4 193 0 0,8-3-46 0 0,5-2-53 0 0,5-2-57 0 0,3-2-60 0 0,2-2-66 0 0,0-3-70 0 0,-1-2-75 0 0,0-1-102 0 0,-1-1 0 0 0,0-1 0 0 0,1 0 0 0 0,-1-1 0 0 0,12-4-33 0 0,-4-1 17 0 0,11-9 72 0 0,-23 11-102 0 0,-8 6-37 0 0,-1 0 108 0 0,0 0 10 0 0,1 1 3 0 0,1 3-78 0 0,3 10-209 0 0,-4-11 173 0 0,0-2 35 0 0,1 4-10 0 0,7 11 34 0 0,-8-14-5 0 0,0 0 0 0 0,1-1 0 0 0,-1 1-1 0 0,1-1 1 0 0,-1 1 0 0 0,1-1 0 0 0,-1 0 0 0 0,1 0-1 0 0,0 1 1 0 0,-1-1 0 0 0,1 0 0 0 0,1 0-11 0 0,12 3 152 0 0,-12-4-111 0 0,-1 0 0 0 0,0-1 0 0 0,1 1 0 0 0,-1 0 0 0 0,1-1 0 0 0,-1 1 0 0 0,0-1 0 0 0,1 0 0 0 0,-1 0 0 0 0,0 0 0 0 0,2-1-41 0 0,3-2 101 0 0,-1-1-44 0 0,-5 5-55 0 0,4-4-78 0 0,0 0 37 0 0,4-5 46 0 0,-7 6 28 0 0,0 0 0 0 0,0 0 0 0 0,0 0 0 0 0,0 0 0 0 0,0 0 0 0 0,-1-1 0 0 0,1 1 0 0 0,-1-2-35 0 0,1-3 25 0 0,0 0-58 0 0,-1-1-77 0 0,0 0-98 0 0,-1 3 5 0 0,0 0-58 0 0,0-1-64 0 0,0 0-70 0 0,0 1-155 0 0</inkml:trace>
  <inkml:trace contextRef="#ctx0" brushRef="#br0" timeOffset="2181.189">372 541 5096 0 0,'0'0'108'0'0,"0"0"17"0"0,0 0 14 0 0,0 0 47 0 0,0 0 134 0 0,0 0-7 0 0,0 0-81 0 0,0 0-72 0 0,0 0-63 0 0,0 0-59 0 0,0 0-33 0 0,0-1-77 0 0,0 1-73 0 0,0-1-270 0 0,0 0 321 0 0,0 1 40 0 0,0-1 53 0 0,0 1 70 0 0,0 0 83 0 0,0-1 100 0 0,0 1 67 0 0,0 0 100 0 0,0 0 110 0 0,-1 0 121 0 0,1 0-276 0 0,0 0 33 0 0,0 0 36 0 0,0 0 36 0 0,0 0 38 0 0,0 0 40 0 0,0 0 39 0 0,0 0 43 0 0,-5 5-422 0 0,-13 16 751 0 0,14-14-764 0 0,-1 0-57 0 0,2-2-42 0 0,-2 2 176 0 0,-2 2 3 0 0,3-4-230 0 0,1 0-34 0 0,0 1-20 0 0,2 2 0 0 0,-5 11 50 0 0,6-17-114 0 0,0-2-2 0 0,0 0-41 0 0,0 0 12 0 0,0 0-97 0 0,0 0-69 0 0,0 0 85 0 0,0 0 72 0 0,0 0 59 0 0,1 1 53 0 0,0 0 178 0 0,-1 0-151 0 0,0-1-89 0 0,1 1-14 0 0,-1-1-34 0 0,0 0-41 0 0,0 1-46 0 0,1-1-49 0 0,-1 0-54 0 0,0 1-60 0 0,0-1-64 0 0,1 0-69 0 0,-1 0-73 0 0,5 5-178 0 0</inkml:trace>
  <inkml:trace contextRef="#ctx0" brushRef="#br0" timeOffset="2615.257">402 470 7248 0 0,'0'0'209'0'0,"0"0"-85"0"0,0 0 33 0 0,0 0 279 0 0,0 0 63 0 0,0 0 12 0 0,0 0-213 0 0,0 0-127 0 0,0 0-36 0 0,0 0 19 0 0,-1 0 97 0 0,0 1-78 0 0,-4 5 210 0 0,4-5-270 0 0,0 0 33 0 0,1-1-155 0 0,0 0 28 0 0,-1 1 35 0 0,-6 7 357 0 0,4-3-349 0 0,2 2-87 0 0,1-6-42 0 0,-1 2 107 0 0,1-2-112 0 0,-1 0-13 0 0,1-1-42 0 0,0 0-50 0 0,0 1-57 0 0,0-1-60 0 0</inkml:trace>
  <inkml:trace contextRef="#ctx0" brushRef="#br0" timeOffset="3037.555">485 390 6392 0 0,'0'0'141'0'0,"0"0"23"0"0,0 0 12 0 0,0 0-60 0 0,0 0-57 0 0,-3 5-51 0 0,0 7 75 0 0,1-1 62 0 0,1 2 162 0 0,0-2 70 0 0,-3 14 511 0 0,1-3-87 0 0,1-12-452 0 0,0 1-49 0 0,1-2-107 0 0,0-1-38 0 0,0 0-43 0 0,-1 0-46 0 0,1-1 27 0 0,-3 15 172 0 0,0-2-55 0 0,2-14-102 0 0,-1 2-19 0 0,-1 4 15 0 0,3-4 43 0 0,1-7-83 0 0,-1 0 9 0 0,-1 3-40 0 0,-1 5-25 0 0,3-8 15 0 0,0-1-108 0 0,0 0-15 0 0,0 0-14 0 0,0 0-72 0 0,0 0-34 0 0,0 0-4 0 0,0 0-4 0 0,0 0-18 0 0,0-3 32 0 0,0 1 37 0 0,1-3-87 0 0,0 0 90 0 0,4-5-133 0 0,-4 7 182 0 0,1 0-40 0 0,0 0-58 0 0,0 0-73 0 0,0 0-87 0 0,0 0-102 0 0,-1 1 160 0 0,0 1-41 0 0,0-1-44 0 0,0 0-45 0 0,2-2-603 0 0,0-2-593 0 0</inkml:trace>
  <inkml:trace contextRef="#ctx0" brushRef="#br0" timeOffset="3342.709">624 437 5152 0 0,'0'0'98'0'0,"0"0"-40"0"0,7 0 35 0 0,-2-1 17 0 0,0 0-35 0 0,5-2 2 0 0,9-2-34 0 0,-11 5 9 0 0,-7 0 31 0 0,0 0 36 0 0,1-1 211 0 0,0 1 105 0 0,-1 0 76 0 0,3 0 1771 0 0,-3 0-1843 0 0,-1 1-53 0 0,-1-1-116 0 0,1 1-57 0 0,-1-1-66 0 0,1 1-75 0 0,-1 0-85 0 0,-1 1-94 0 0,1-1-103 0 0,-1 1-112 0 0,-16 14 420 0 0,-11 5-18 0 0,18-14-43 0 0,1 0 1 0 0,0 1-1 0 0,-2 3-37 0 0,-1 3 72 0 0,2 2 34 0 0,8-10-89 0 0,-9 17 241 0 0,12-22-256 0 0,-1 0 0 0 0,1-1-1 0 0,0 1 1 0 0,0-1 0 0 0,0 1 0 0 0,-1-1 0 0 0,1 1 0 0 0,0-1 0 0 0,0 1 0 0 0,0 0 0 0 0,0-1 0 0 0,0 1 0 0 0,0-1 0 0 0,0 1 0 0 0,0-1 0 0 0,0 1 0 0 0,0 0 0 0 0,1-1 0 0 0,-1 1 0 0 0,0-1-1 0 0,0 1 1 0 0,1-1 0 0 0,-1 1 0 0 0,0-1 0 0 0,0 1 0 0 0,1-1 0 0 0,-1 1 0 0 0,0-1 0 0 0,1 1 0 0 0,-1-1 0 0 0,1 0 0 0 0,-1 1 0 0 0,1-1 0 0 0,-1 0 0 0 0,1 1 0 0 0,-1-1-2 0 0,2 1 2 0 0,0 1 2 0 0,-1 0 1 0 0,1-1 0 0 0,1 1-1 0 0,-1-1 1 0 0,0 0 0 0 0,0 1-1 0 0,0-1 1 0 0,1 0-1 0 0,-1 0 1 0 0,1 0 0 0 0,-1-1-1 0 0,0 1 1 0 0,1-1-5 0 0,37 5 108 0 0,-15-3-63 0 0,-18 0-117 0 0,0-1 78 0 0,14 2 151 0 0,-14-2-151 0 0,0 0-67 0 0,-1 0-62 0 0,0-1-81 0 0,-1 0-98 0 0,1 0-113 0 0,-5 0 164 0 0,0 0-40 0 0,0 0-389 0 0,2 0-271 0 0,0 0-625 0 0</inkml:trace>
  <inkml:trace contextRef="#ctx0" brushRef="#br0" timeOffset="3884.065">407 378 4752 0 0,'0'0'101'0'0,"0"0"22"0"0,0 0 6 0 0,0 0-39 0 0,0 0-2 0 0,0 0 35 0 0,0 0 112 0 0,0 0 204 0 0,0 0 10 0 0,0 0-16 0 0,0 0-87 0 0,0 0-40 0 0,0 0-8 0 0,0 0-25 0 0,0 0-94 0 0,0 0-21 0 0,-1 1-64 0 0,0 0-41 0 0,-4 3 6 0 0,3-2-10 0 0,-1 1 28 0 0,0 0 51 0 0,-9 8 461 0 0,8-8-453 0 0,-1 0-83 0 0,-1 1-31 0 0,1-2 35 0 0,-5 1 222 0 0,6-3-195 0 0,2 0-66 0 0,1 0 40 0 0,1 0 8 0 0,-1 0-7 0 0,-1-3-41 0 0,1 2 49 0 0,1-3 10 0 0,1 3-197 0 0,-1 0 50 0 0,0 0 45 0 0,1 0 37 0 0,1-1 92 0 0,3-3 288 0 0,-3 3-308 0 0,0 1-51 0 0,0-1-87 0 0,0 1-21 0 0,-1 1-36 0 0,0-1-55 0 0,0 0-52 0 0,0 1-58 0 0,-1-1-62 0 0,1 1-67 0 0,-1 0-73 0 0,1 0-77 0 0,-1 0-83 0 0,0 0-648 0 0,0 0-729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22:37.0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89 4 8000 0 0,'0'0'233'0'0,"1"0"-9"0"0,3-3-144 0 0,-3 3 85 0 0,-1 0 27 0 0,3 0-140 0 0,-1 0 58 0 0,3-1 161 0 0,0 2 233 0 0,-4 1-263 0 0,-1 1-41 0 0,0 0-102 0 0,-2 0-36 0 0,-3 10-14 0 0,-1-1 38 0 0,-3 7 98 0 0,0 0 45 0 0,-9 18 248 0 0,7-12-204 0 0,3-5-117 0 0,1 1-97 0 0,-10 19 0 0 0,12-31-30 0 0,1 0 0 0 0,0 1 0 0 0,-1 6-29 0 0,4-11 54 0 0,1-4 10 0 0,0-1 0 0 0,4 0 6 0 0,5-2-42 0 0,-7 1-9 0 0,17-7-8 0 0,-1-3-65 0 0,3-5-75 0 0,9-11-152 0 0,4-3-62 0 0,-12 14 143 0 0,-9 8 93 0 0,20-13-129 0 0,-12 9 144 0 0,-2-2 30 0 0,-18 13 230 0 0,-1 1 66 0 0,0 0-21 0 0,-1 0-92 0 0,0 0-68 0 0,-3 1-20 0 0,3-1 14 0 0,-19 5 1 0 0,-25 13 8 0 0,29-10 1 0 0,-1 1 58 0 0,0 0 78 0 0,7-3-19 0 0,-5 3 63 0 0,0 2 39 0 0,10-7-160 0 0,0 0-1 0 0,1 0 1 0 0,-1 1-1 0 0,1-1 1 0 0,0 1-1 0 0,1 0 0 0 0,-1 0 1 0 0,1 1-116 0 0,1 1 195 0 0,3-1-57 0 0,3-1-45 0 0,2-1-34 0 0,-1-2-29 0 0,0 0-1 0 0,0-1 0 0 0,0 1 0 0 0,5 0-29 0 0,-5-1 57 0 0,13 2-139 0 0,0 0 111 0 0,42 2 344 0 0,-46-5-330 0 0,-1 1-43 0 0,0-1-60 0 0,0 0-75 0 0,1 0-89 0 0,-1 0-103 0 0,-6 0 81 0 0,1-1-44 0 0,0 1-47 0 0,-1 0-49 0 0,-5 0 68 0 0,-1 0-47 0 0,0 0-42 0 0,1 0-35 0 0,-1 0-131 0 0,1 0-35 0 0,3 0-1341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22:36.4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679 1 6688 0 0,'0'0'197'0'0,"0"0"38"0"0,0 0 70 0 0,0 0-105 0 0,0 0-60 0 0,0 1-51 0 0,0-1-43 0 0,1 0-43 0 0,0 0-93 0 0,0 0 76 0 0,-1 0 51 0 0,1 0 76 0 0,0-1 106 0 0,-1 1-62 0 0,0 0 37 0 0,1 0 38 0 0,-1 0 44 0 0,0 0 46 0 0,1 0 49 0 0,-1 0-280 0 0,-1 0 88 0 0,0-1 74 0 0,-2 1 62 0 0,0 0 43 0 0,-1 0 36 0 0,-17 1 1596 0 0,14-1-1451 0 0,0 0-90 0 0,3 0-239 0 0,1 1-52 0 0,-1-1-57 0 0,2 0-66 0 0,-125 19-57 0 0,93-13 20 0 0,-23 3 2 0 0,13-3 0 0 0,-23 8 0 0 0,-17 1-64 0 0,72-13 114 0 0,-90 18 473 0 0,57-8-390 0 0,36-9-72 0 0,5-4-35 0 0,-5 5 17 0 0,8-4 15 0 0,4 3 46 0 0,5 3-83 0 0,-5-4-16 0 0,1 1 3 0 0,1-1 0 0 0,-1 1 0 0 0,1-1 1 0 0,-1 0-1 0 0,1 0 0 0 0,0-1 1 0 0,0 1-1 0 0,2-1-8 0 0,23 9 62 0 0,-14-4-90 0 0,-1-1 65 0 0,35 2 236 0 0,-29-4-195 0 0,-1 0-94 0 0,133 29 16 0 0,-139-29 8 0 0,23 8-176 0 0,-21-5 160 0 0,-10-4-34 0 0,1 2 46 0 0,14 10 133 0 0,-13-7-121 0 0,-4-2-45 0 0,-1-1-41 0 0,-2 1 29 0 0,0 0 53 0 0,-4 15 158 0 0,2-14-156 0 0,0-4-32 0 0,-5 14-108 0 0,-2 0 58 0 0,-5 2 41 0 0,-9 8 47 0 0,4-4-3 0 0,7-8-34 0 0,-30 46 17 0 0,-28 43 0 0 0,60-89-2 0 0,0-1 1 0 0,-9 8 1 0 0,-9 9 25 0 0,2-8 28 0 0,1-1 40 0 0,-38 37-93 0 0,42-39 28 0 0,0-1-61 0 0,-4 4-65 0 0,-13 10-117 0 0,30-26 186 0 0,-16 16-26 0 0,12-6 1 0 0,9-10 64 0 0,7 0 48 0 0,12 4 36 0 0,3-6-97 0 0,-11-4-50 0 0,0 0 0 0 0,0-1-1 0 0,6-1 54 0 0,16-1-127 0 0,0 2 127 0 0,0-2 0 0 0,0-1 0 0 0,24-3 0 0 0,-9 1-14 0 0,-1-2 49 0 0,-13 2 65 0 0,2 1 0 0 0,1 2-100 0 0,1-1 6 0 0,23 1 58 0 0,-39 4-84 0 0,0 2-43 0 0,-14-1-44 0 0,3-1 40 0 0,-1 0-16 0 0,-3 0-35 0 0,-1 0-39 0 0,0 0-70 0 0,-1 0-26 0 0,1 0-66 0 0,-1 1-75 0 0,0-1-83 0 0,3 2-169 0 0</inkml:trace>
  <inkml:trace contextRef="#ctx0" brushRef="#br0" timeOffset="1578.57">1105 50 5192 0 0,'0'0'151'0'0,"0"0"140"0"0,0 0-80 0 0,0 0-72 0 0,0 0-62 0 0,0 0-55 0 0,0 0-33 0 0,1 0-91 0 0,-1 0-69 0 0,1-1-281 0 0,0 1 354 0 0,-1 0 43 0 0,0 0 59 0 0,1 0 74 0 0,-1-1 89 0 0,1 1 105 0 0,-1 0 70 0 0,0 0 106 0 0,0 1 115 0 0,0-1-234 0 0,0 0 32 0 0,1 0 35 0 0,-1 0 35 0 0,0 0 37 0 0,0 0 38 0 0,0 0 40 0 0,0 0 40 0 0,0 0 43 0 0,0 0 43 0 0,-1 12-299 0 0,-1-1-52 0 0,-1 1-48 0 0,-1-1-43 0 0,0 1-41 0 0,-1 0-35 0 0,-6 11 63 0 0,2-5-113 0 0,2-1-41 0 0,-19 52 78 0 0,18-38-28 0 0,7-28-251 0 0,0 0 74 0 0,1 0 52 0 0,-2 4 45 0 0,1-3-70 0 0,1-1-56 0 0,-1 0-80 0 0,0 0-101 0 0,1-1 92 0 0,0-1-34 0 0,-1 0-36 0 0,1 1-38 0 0,0-1-43 0 0,-1 1-43 0 0,1-1-48 0 0,0 1-49 0 0,-1-1-53 0 0,1 1-54 0 0,-1 2-1057 0 0,-1 3-926 0 0</inkml:trace>
  <inkml:trace contextRef="#ctx0" brushRef="#br0" timeOffset="1845.831">811 553 10016 0 0,'0'0'230'0'0,"0"0"30"0"0,0 0 18 0 0,0 0-26 0 0,0 0-118 0 0,0 0-50 0 0,2-1 38 0 0,8-4 30 0 0,3 0 51 0 0,0 1 61 0 0,4 1 107 0 0,8-2 232 0 0,1 1-41 0 0,-10 0-261 0 0,1 0 21 0 0,0 1-41 0 0,1 0-37 0 0,-1 1-37 0 0,19-1 107 0 0,0 0-122 0 0,-1 1-106 0 0,-1-1-87 0 0,-30 3-29 0 0,6 0 28 0 0,-7 0-27 0 0,0 0-26 0 0,0 1-39 0 0,0-1-47 0 0,0 0-57 0 0,-1 1-33 0 0,1-1-59 0 0,-1 0-66 0 0,1 0-71 0 0,-1 1-80 0 0,1-1-84 0 0,-1 0-93 0 0,0 0-98 0 0,4 0-1070 0 0,2 0-1052 0 0</inkml:trace>
  <inkml:trace contextRef="#ctx0" brushRef="#br0" timeOffset="2473.086">966 668 7512 0 0,'0'0'166'0'0,"0"0"29"0"0,0 0 13 0 0,0 0-29 0 0,-7 0 375 0 0,3 0-257 0 0,1 0-38 0 0,-3 0 161 0 0,0 1-97 0 0,-5 4 320 0 0,7-3-417 0 0,0 2 40 0 0,2-3-183 0 0,-5 5 218 0 0,1 1-42 0 0,-1-1-41 0 0,1 1-37 0 0,0 0-36 0 0,1 0-33 0 0,-5 8 21 0 0,3 2 116 0 0,0-1 0 0 0,-3 11-249 0 0,7-11 72 0 0,1-1-62 0 0,2 0-84 0 0,2-1-104 0 0,-1-12 98 0 0,-1-2 135 0 0,1 5-43 0 0,1-3 19 0 0,-1 0 42 0 0,1-1 30 0 0,1 1 50 0 0,0-1 59 0 0,1 0 69 0 0,-2 0-281 0 0,16-2 0 0 0,-7-4 1 0 0,9-6-18 0 0,-18 11-226 0 0,-1 2 72 0 0,0 2 59 0 0,-1 1 50 0 0,0 6 37 0 0,-2 5 69 0 0,1-6-28 0 0,1-5-47 0 0,-2 11 31 0 0,2-12 0 0 0,-1 0 0 0 0,1-1 0 0 0,0 1 0 0 0,0 0 0 0 0,0 0 0 0 0,0-1 0 0 0,1 1 0 0 0,0 0 0 0 0,0 3 0 0 0,3 0-17 0 0,0-2 52 0 0,-3-5-15 0 0,0 0-1 0 0,0 1 0 0 0,0-1 1 0 0,0 0-1 0 0,0 0 0 0 0,1 0 0 0 0,-1 0 1 0 0,0 0-1 0 0,0 0 0 0 0,0 0 1 0 0,0 0-1 0 0,0 0 0 0 0,1 0-19 0 0,0-1 75 0 0,1 1-53 0 0,-1 0 0 0 0,0 0 0 0 0,1-1 0 0 0,-1 1 0 0 0,0-1 0 0 0,1 1 0 0 0,-1-1 1 0 0,0 0-1 0 0,0 0-22 0 0,3-2 27 0 0,-1 1 0 0 0,1-1 1 0 0,-1 0-1 0 0,0-1 1 0 0,0 1-1 0 0,2-3-27 0 0,21-25 131 0 0,-13 12 9 0 0,-13 19-132 0 0,8-14-35 0 0,1 0 34 0 0,9-18 79 0 0,-15 25-53 0 0,-1-1 1 0 0,1 1 0 0 0,-1-1 0 0 0,-1 0-1 0 0,0 0 1 0 0,0 0 0 0 0,0-2-34 0 0,-1-9 6 0 0,-1 13-31 0 0,0-4-40 0 0,-1 9 143 0 0,1-1-75 0 0,-2 1-65 0 0,1 0-55 0 0,-1 0-40 0 0,0 1-34 0 0,-6-3-843 0 0,7 3 770 0 0,0 0 74 0 0,0 0-432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22:41.1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135 5 4752 0 0,'0'0'101'0'0,"0"0"22"0"0,0 0 6 0 0,0-1-17 0 0,2-2-41 0 0,-2 3 7 0 0,0 0 88 0 0,0 0 143 0 0,0 0 10 0 0,0 0 23 0 0,0 0 97 0 0,0 0 45 0 0,0 0 11 0 0,0 0 3 0 0,0 0 12 0 0,0 0 2 0 0,0 0 0 0 0,0 0-15 0 0,0 0-60 0 0,-7 0 333 0 0,0 2-115 0 0,1 1-105 0 0,-1 0-94 0 0,0 2-85 0 0,1 0-75 0 0,0 1-66 0 0,1 0-56 0 0,-2 2-24 0 0,1 0-50 0 0,-11 18 92 0 0,12-16-70 0 0,-3 7-65 0 0,1 0 1 0 0,1 1 0 0 0,0 0 0 0 0,1 0 0 0 0,0 4-58 0 0,2-8 20 0 0,-5 33 18 0 0,6-28-9 0 0,1 0 0 0 0,1 0 0 0 0,1 0 0 0 0,0-1 1 0 0,2 8-31 0 0,7 14 21 0 0,-6-30-39 0 0,1 0-35 0 0,0 0-37 0 0,1 0-36 0 0,0-1-35 0 0,1 0-36 0 0,1 0-35 0 0,-1-1-35 0 0,1 0-35 0 0,1 0-35 0 0,-1 0-33 0 0,1-1-35 0 0,-1 1-33 0 0,1-1-34 0 0,-1 0-34 0 0,1 0-32 0 0,-3-3-1294 0 0,2 4-1038 0 0,-8-8 2871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22:46.5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72 140 5296 0 0,'0'0'116'0'0,"0"0"17"0"0,0 0 12 0 0,0 0 80 0 0,0-1 43 0 0,3-3 708 0 0,-1 2-608 0 0,0 1-91 0 0,-2 0-189 0 0,1 1-43 0 0,0-2 305 0 0,1 0-43 0 0,6-5 563 0 0,-4 4-471 0 0,0 1 81 0 0,-2 0-200 0 0,0 1 35 0 0,1 0 203 0 0,0 0 95 0 0,0 0 110 0 0,-2 1-316 0 0,1 0 34 0 0,-3 1-278 0 0,0 0-74 0 0,-1 3-52 0 0,0 1-49 0 0,0-1 33 0 0,-14 28 359 0 0,-5 9 93 0 0,8-13-189 0 0,3-5-86 0 0,2 1-47 0 0,2-7 8 0 0,-3 8 12 0 0,-6 18 103 0 0,11-28-141 0 0,1 0 41 0 0,1 10 110 0 0,3-15-135 0 0,-1 3 130 0 0,0-12-191 0 0,0-1 2 0 0,0 0 4 0 0,0 0 5 0 0,0 0 12 0 0,0 0-12 0 0,1 0-41 0 0,5-1 23 0 0,-4 0-65 0 0,-1 0-1 0 0,1 0 0 0 0,0 0 0 0 0,0 0 0 0 0,-1 0 0 0 0,1 0 0 0 0,-1-1 0 0 0,1 1 1 0 0,-1 0-1 0 0,2-2-15 0 0,3-5-18 0 0,-3 2-60 0 0,0 1-68 0 0,0 0-82 0 0,0-1-96 0 0,-1 2 27 0 0,0 1-62 0 0,0-1-67 0 0,0 0-72 0 0,-2 3 111 0 0,1 0-55 0 0,0 0-51 0 0,-1 0-43 0 0,1-1-156 0 0,0 1-43 0 0,0-1-189 0 0,1-1-508 0 0</inkml:trace>
  <inkml:trace contextRef="#ctx0" brushRef="#br0" timeOffset="423.68">240 80 6056 0 0,'0'0'176'0'0,"0"0"-52"0"0,-1 0-59 0 0,-3 0-37 0 0,3 0 77 0 0,0 0-5 0 0,1 1 42 0 0,-4 0 109 0 0,-2 1 185 0 0,2-1-49 0 0,0 0 38 0 0,2 0-167 0 0,0-1 35 0 0,-1 1 284 0 0,1-1-243 0 0,1 0 33 0 0,-1 0 37 0 0,0 0 37 0 0,1 1 40 0 0,-1-1 42 0 0,9-6-347 0 0,-1 0-109 0 0,-4 4-63 0 0,0 1-255 0 0,-1-1 87 0 0,1 1 80 0 0,0 0 70 0 0,1-1 110 0 0,0 1 115 0 0,-1 0 87 0 0,0 0 60 0 0,1 1 560 0 0,-4 0-556 0 0,1 1-103 0 0,-2 0-55 0 0,0 1-72 0 0,-2 0-88 0 0,-5 3 76 0 0,-5 0 165 0 0,-1 0-69 0 0,1 1-162 0 0,11-5-69 0 0,1 0-40 0 0,1-1-58 0 0,1 1-136 0 0,0-1-253 0 0,0 0-36 0 0,0 0-6 0 0</inkml:trace>
  <inkml:trace contextRef="#ctx0" brushRef="#br0" timeOffset="1132.454">376 0 7600 0 0,'0'0'166'0'0,"0"0"29"0"0,0 0 14 0 0,-1 1-25 0 0,-6 3-83 0 0,3 5-13 0 0,3-6-33 0 0,-10 18 899 0 0,1 0-103 0 0,2 1-97 0 0,1 0-91 0 0,1 1-86 0 0,1 0-79 0 0,1 0-75 0 0,-1 0-68 0 0,-1 9 32 0 0,0-1-103 0 0,-4 19 168 0 0,8-39-387 0 0,0-1-32 0 0,0-3 19 0 0,-1-2-10 0 0,0 3 34 0 0,3-8-66 0 0,0 0 0 0 0,-1 1 0 0 0,1-1 0 0 0,0 0 0 0 0,0 1 0 0 0,0-1 0 0 0,-1 0 0 0 0,1 0 0 0 0,0 1 0 0 0,0-1 0 0 0,-1 0 0 0 0,1 0 0 0 0,0 1 0 0 0,0-1 0 0 0,-1 0 0 0 0,1 0 1 0 0,0 0-1 0 0,-1 1 0 0 0,1-1 0 0 0,0 0 0 0 0,-1 0 0 0 0,1 0 0 0 0,0 0 0 0 0,-1 0 0 0 0,1 0 0 0 0,0 0 0 0 0,-1 0 0 0 0,1 0 0 0 0,0 0 0 0 0,-1 0 0 0 0,1 0-10 0 0,-5-1 104 0 0,2-2-39 0 0,2 1-57 0 0,-1 0 0 0 0,1 1-1 0 0,0-1 1 0 0,0 0 0 0 0,1 0 0 0 0,-1 0 0 0 0,0 0 0 0 0,1 0 0 0 0,-1-1 0 0 0,1 1 0 0 0,0 0 0 0 0,-1 0 0 0 0,1 0 0 0 0,0-2-8 0 0,3-21 21 0 0,2 9-44 0 0,1 1-35 0 0,0 1-40 0 0,1 1-47 0 0,7-7-83 0 0,-7 12 106 0 0,-1 2 0 0 0,1-1-1 0 0,0 1 1 0 0,1 0 0 0 0,1-1 122 0 0,7-3-136 0 0,-1 1 57 0 0,-4 3 70 0 0,-7 3 9 0 0,0 1 0 0 0,1 0-1 0 0,-1 0 1 0 0,1 0 0 0 0,-1 1 0 0 0,1 0 0 0 0,-1 0 0 0 0,2 0 0 0 0,4-1-2 0 0,1 4 16 0 0,-9-2 51 0 0,-3 5 64 0 0,0-1-39 0 0,-1 5 7 0 0,-6 10-90 0 0,3-13 2 0 0,1-1-1 0 0,-1 1 1 0 0,1-1 0 0 0,-2 0 0 0 0,-3 3-9 0 0,-16 11 116 0 0,8-7 52 0 0,11-5 99 0 0,1 0-38 0 0,1 8 131 0 0,6-2-145 0 0,7 5 34 0 0,1-4-70 0 0,1-2-34 0 0,14 7 54 0 0,-19-16-169 0 0,0 0-1 0 0,0-1 0 0 0,0 1 1 0 0,4 0-30 0 0,-1-1 8 0 0,-1 0 0 0 0,1-1 1 0 0,0 0-1 0 0,0 0 0 0 0,3-1-8 0 0,-10 0-102 0 0,0 0 40 0 0,5 0-28 0 0,-4 0-7 0 0,-2 0-6 0 0,1 0-47 0 0,-1 0-59 0 0,1-1-67 0 0,-1 1-15 0 0,0 0-59 0 0,0-1-68 0 0,0 1-71 0 0,1-1-79 0 0,-1 1-84 0 0,0-1-91 0 0,0 0-95 0 0,0 0-1107 0 0,2-1-1098 0 0</inkml:trace>
  <inkml:trace contextRef="#ctx0" brushRef="#br0" timeOffset="1571.293">153 35 6416 0 0,'0'0'141'0'0,"0"0"23"0"0,0 0 13 0 0,0 0-53 0 0,0 0-10 0 0,0 0 41 0 0,0 0 132 0 0,0 0 249 0 0,0 0 22 0 0,0 0 10 0 0,0 0 32 0 0,0 0-234 0 0,0-1-103 0 0,1 0-72 0 0,0-2 180 0 0,0 2-231 0 0,-1 0 33 0 0,1-1 92 0 0,-1 1 83 0 0,1 0 140 0 0,-1 1-192 0 0,0 0 39 0 0,0 0 42 0 0,0 0 44 0 0,0 0 48 0 0,0 0 52 0 0,-6 11-292 0 0,5-9-209 0 0,0-1 0 0 0,0 1 0 0 0,0-1 0 0 0,0 1 0 0 0,-1-1 1 0 0,1 0-1 0 0,-1 0 0 0 0,1 0 0 0 0,0 0 0 0 0,-1 0 0 0 0,0 0 0 0 0,1 0-20 0 0,0 0 66 0 0,1-1-2 0 0,0 0 2 0 0,0 0 12 0 0,0 0 2 0 0,0 0 0 0 0,0 0-39 0 0,0 0-72 0 0,0 0-58 0 0,0 0-99 0 0,0 0 85 0 0,0 0-57 0 0,0 0-73 0 0,0 0 71 0 0,0 0-35 0 0,0 0-37 0 0,0 0-37 0 0,0-1-365 0 0,0 1 89 0 0,0 0-51 0 0,0 0-701 0 0,1-1 422 0 0,0-1-648 0 0,0 0-830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37:1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213 135 4264 0 0,'-15'-12'272'0'0,"10"1"-241"0"0,-9-8 506 0 0,6-31 121 0 0,0 17 2158 0 0,7 32-2381 0 0,1 1-34 0 0,-17-8 1305 0 0,15 8-1652 0 0,1 0 1 0 0,-1 0 0 0 0,1 0 0 0 0,-1 1 0 0 0,0-1-1 0 0,1 0 1 0 0,-1 1 0 0 0,1-1 0 0 0,0 1-1 0 0,-1 0 1 0 0,1-1 0 0 0,-1 1 0 0 0,1 0-1 0 0,0 0 1 0 0,0 0 0 0 0,-1 0 0 0 0,1 0 0 0 0,0 0-1 0 0,0 0 1 0 0,0 0 0 0 0,0 1 0 0 0,0-1-1 0 0,0 0 1 0 0,1 1 0 0 0,-1-1 0 0 0,0 0 0 0 0,1 1-1 0 0,-1-1 1 0 0,1 1 0 0 0,-1-1 0 0 0,1 1-1 0 0,-1 1-54 0 0,-7 13 334 0 0,-3 12 52 0 0,-3 16-50 0 0,19-8-272 0 0,2 6 0 0 0,-9 3-11 0 0,10 1-42 0 0,-11 17-1 0 0,-6-23 44 0 0,7 3 10 0 0,10-18-398 0 0,-9-10-547 0 0,7-9 316 0 0,-4-5-106 0 0,-2-1-22 0 0</inkml:trace>
  <inkml:trace contextRef="#ctx0" brushRef="#br0" timeOffset="224.501">1 377 10680 0 0,'79'-29'1088'0'0,"-60"17"-1658"0"0,22-2-1448 0 0,-29 11 1222 0 0</inkml:trace>
  <inkml:trace contextRef="#ctx0" brushRef="#br0" timeOffset="452.285">355 209 11864 0 0,'9'0'1186'0'0,"13"-11"-772"0"0,45-21 1010 0 0,-54 25-1460 0 0,20 2-1579 0 0,-40 12-3030 0 0,3-2 933 0 0</inkml:trace>
  <inkml:trace contextRef="#ctx0" brushRef="#br0" timeOffset="702.221">289 353 9416 0 0,'26'1'5163'0'0,"16"-13"-4095"0"0,-18 4-563 0 0,83-13-233 0 0,-83 16-284 0 0,37-4-2114 0 0,-48 9-3056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1:5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 10680 0 0,'-34'-9'1192'0'0,"28"3"1572"0"0,23 4-2464 0 0,45-4 390 0 0,34-4-662 0 0,-55 9-4473 0 0,-22 1-380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9T06:37:1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78 6192 0 0,'0'0'133'0'0,"0"0"23"0"0,2-6 164 0 0,-4-22 19 0 0,-4 5 861 0 0,15 2-306 0 0,-10 21-835 0 0,-5 6 128 0 0,3-1-97 0 0,0 1 1 0 0,0-1-1 0 0,1 1 1 0 0,0-1-1 0 0,0 1 1 0 0,0 0-1 0 0,0 0 1 0 0,1 0-1 0 0,0 0 0 0 0,0 0 1 0 0,1 0-1 0 0,0 0 1 0 0,0 0-1 0 0,0 0 1 0 0,1 0-1 0 0,0 5-90 0 0,0 15 251 0 0,24 226 675 0 0,-12-80-686 0 0,0 79-96 0 0,-15-120-134 0 0,2-107-6 0 0,0 1 0 0 0,-1-1 0 0 0,-1 0 0 0 0,-1 0 0 0 0,-3 4-4 0 0,-3 2-1234 0 0,6-21-2826 0 0</inkml:trace>
  <inkml:trace contextRef="#ctx0" brushRef="#br0" timeOffset="309.108">0 676 11920 0 0,'0'0'266'0'0,"0"0"44"0"0,0 0 14 0 0,0 0-31 0 0,2 0-193 0 0,92-29-90 0 0,-80 23-9 0 0,73-37-428 0 0,-30 17-617 0 0,-33 12-2592 0 0,-12 6 135 0 0</inkml:trace>
  <inkml:trace contextRef="#ctx0" brushRef="#br0" timeOffset="740.673">462 550 11376 0 0,'35'-29'1992'0'0,"62"-43"-1606"0"0,-94 73-4678 0 0,-12 18 3322 0 0,-17 21-48 0 0,-4 8 832 0 0,8-19 386 0 0,1-9 1136 0 0,20-8 40 0 0,1-11-1296 0 0,0 0 0 0 0,0 0 0 0 0,1-1 0 0 0,-1 1 1 0 0,1 0-1 0 0,-1-1 0 0 0,0 1 0 0 0,1 0 0 0 0,-1-1 1 0 0,1 1-1 0 0,0 0 0 0 0,-1-1 0 0 0,1 1 0 0 0,-1-1 1 0 0,1 1-1 0 0,0-1 0 0 0,-1 1 0 0 0,1-1 0 0 0,0 1 0 0 0,0-1 1 0 0,-1 0-1 0 0,1 0 0 0 0,0 1 0 0 0,0-1 0 0 0,0 0 1 0 0,-1 0-1 0 0,1 0 0 0 0,0 0 0 0 0,0 0 0 0 0,0 0 1 0 0,0 0-1 0 0,-1 0 0 0 0,1 0 0 0 0,0 0 0 0 0,0 0 0 0 0,0-1 1 0 0,-1 1-1 0 0,1 0 0 0 0,0 0 0 0 0,0-1 0 0 0,-1 1 1 0 0,2-1-81 0 0,7-1-102 0 0,0-1 0 0 0,0 0 0 0 0,0 0 1 0 0,-1-1-1 0 0,1 0 0 0 0,-1-1 1 0 0,0 1-1 0 0,0-2 0 0 0,3-1 102 0 0,8-6-3023 0 0,0 2-1118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02:0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38 11144 0 0,'0'-1'281'0'0,"0"-1"-100"0"0,-1 0-76 0 0,0-5 58 0 0,0 5-59 0 0,0 0-81 0 0,1 1 1 0 0,-1 0-1 0 0,0-1 0 0 0,0 1 0 0 0,1 0 0 0 0,-1 0 0 0 0,0 0 0 0 0,0 0 0 0 0,0 0 1 0 0,0 0-1 0 0,0 0 0 0 0,-2 0-23 0 0,-10-5 143 0 0,-3 4-34 0 0,-17 5 89 0 0,13 1-19 0 0,11-3-54 0 0,-33 9 489 0 0,1 2-57 0 0,14-3-88 0 0,0 2 0 0 0,0 0 0 0 0,1 2 0 0 0,-12 8-469 0 0,4 2 494 0 0,18-10-189 0 0,-8 12 291 0 0,12-8-241 0 0,7-5-149 0 0,2-1-66 0 0,2-1-38 0 0,2-8-73 0 0,-1 0 0 0 0,0 0-1 0 0,1-1 1 0 0,-1 1 0 0 0,1 0 0 0 0,0 0-1 0 0,0-1 1 0 0,-1 1 0 0 0,1 0-1 0 0,0-1 1 0 0,0 1 0 0 0,1-1-1 0 0,-1 1 1 0 0,0-1 0 0 0,0 0-1 0 0,1 1 1 0 0,-1-1 0 0 0,1 0-1 0 0,-1 0 1 0 0,1 0 0 0 0,0 0-1 0 0,1 0-28 0 0,19 10 294 0 0,-1-4-91 0 0,39 5 77 0 0,0-6-100 0 0,1-4-79 0 0,0-2-56 0 0,77 3-31 0 0,-131-3-108 0 0,0 1 45 0 0,13-1 9 0 0,-9 0-37 0 0,-6 0-7 0 0,1 1-42 0 0,1-1-124 0 0,0 1-113 0 0,0-1-41 0 0,-1 1-107 0 0,0 0-119 0 0,-3 0 267 0 0,0-1-35 0 0,12 3-1248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02:0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11256 0 0,'0'0'330'0'0,"0"0"-7"0"0,0 0-251 0 0,0 0-7 0 0,2 0 50 0 0,15-3 117 0 0,0 0 87 0 0,4 2 145 0 0,12 0 310 0 0,-11 1-275 0 0,-8-1-194 0 0,10-1 118 0 0,10-1 159 0 0,0 1-94 0 0,-8 1-173 0 0,0 0-33 0 0,27 0 210 0 0,54-2 467 0 0,-51 0-442 0 0,0 1-77 0 0,-1 0-75 0 0,1 1-77 0 0,0-1-77 0 0,0 2-76 0 0,0-1-78 0 0,0 1-78 0 0,-47 0-93 0 0,0 0 64 0 0,2-1 56 0 0,6 1 91 0 0,8-1 87 0 0,-8 1-138 0 0,-3 0-116 0 0,-7 0-16 0 0,-1 0-40 0 0,0 0-14 0 0,0 1-35 0 0,-1-1-37 0 0,1 1-42 0 0,0-1-43 0 0,-1 1-46 0 0,1-1-51 0 0,-1 1-52 0 0,9 2-828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02:0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226 437 15632 0 0,'0'0'356'0'0,"-2"1"49"0"0,-2 2-120 0 0,-1 0-59 0 0,1-1-51 0 0,-1 1-47 0 0,-3 2 0 0 0,1-1-82 0 0,-18 13-118 0 0,14-8 114 0 0,-45 43 18 0 0,41-36-13 0 0,0 1 0 0 0,-8 12-47 0 0,18-22 14 0 0,-1 0 0 0 0,2 1 0 0 0,-1 0 0 0 0,1 0 0 0 0,0 0 0 0 0,0 0-1 0 0,1 1 1 0 0,1-1 0 0 0,-1 1 0 0 0,1 0 0 0 0,1 0 0 0 0,-1 0 0 0 0,2 0 0 0 0,-1 0 0 0 0,1 0-1 0 0,1 3-13 0 0,-1-8 14 0 0,1-1-1 0 0,0 1 0 0 0,0-1 0 0 0,0 1 0 0 0,0-1 0 0 0,0 1 1 0 0,1-1-1 0 0,0 1-13 0 0,0-2 19 0 0,-1 1 0 0 0,1-1 0 0 0,0 0 0 0 0,0 0 0 0 0,0 0-1 0 0,0 0 1 0 0,0 0 0 0 0,0 0 0 0 0,1 0-19 0 0,0 0 28 0 0,-1 0 1 0 0,1-1-1 0 0,0 0 0 0 0,-1 0 0 0 0,1 1 0 0 0,0-2 0 0 0,0 1 0 0 0,3 0-28 0 0,-2 0 38 0 0,-1-1 1 0 0,1 1-1 0 0,0-1 0 0 0,0-1 0 0 0,0 1 0 0 0,-1 0 0 0 0,3-1-38 0 0,1-1 59 0 0,-1 0 0 0 0,1 0 0 0 0,-1 0 0 0 0,0-1 0 0 0,0 0 0 0 0,0 0-1 0 0,0 0 1 0 0,-1-1 0 0 0,1 0 0 0 0,4-4-59 0 0,-3 2 89 0 0,-1 0-1 0 0,0-1 1 0 0,0 0-1 0 0,3-5-88 0 0,0-3 178 0 0,0 1 0 0 0,6-16-178 0 0,-1-1 126 0 0,-1-1-43 0 0,6-14-52 0 0,0 0-6 0 0,-6 6 124 0 0,6-33-149 0 0,-10 31 19 0 0,-1 1-51 0 0,-2-1-72 0 0,0 1-92 0 0,-3 13 89 0 0,-1-16 26 0 0,-1-1 27 0 0,0 30 21 0 0,-2 0 1 0 0,-1-11 32 0 0,0 4 26 0 0,1 0 69 0 0,-3 9 56 0 0,2 7-9 0 0,1 3-14 0 0,1 1 53 0 0,0 22-158 0 0,-1-1-47 0 0,0 27-87 0 0,3-15 119 0 0,1 1-8 0 0,-2 17 0 0 0,2 22 0 0 0,2-5 53 0 0,-1-15 33 0 0,1 0 40 0 0,2 0 44 0 0,4 0 45 0 0,8 28-8 0 0,-9-27-128 0 0,-6-36-16 0 0,0-1-1 0 0,4 7-62 0 0,-2-7 0 0 0,-1 1-50 0 0,-4-11-8 0 0,5 9-16 0 0,-3-7 10 0 0,0-2-48 0 0,0 0-73 0 0,-1-2 42 0 0,0-1-34 0 0,0 1-37 0 0,0-1-41 0 0,1 0-46 0 0,-1 0-48 0 0,1 0-53 0 0,-1 0-57 0 0,9 2-871 0 0</inkml:trace>
  <inkml:trace contextRef="#ctx0" brushRef="#br0" timeOffset="398.053">676 219 14280 0 0,'0'0'322'0'0,"0"0"45"0"0,0 0 21 0 0,0 0-156 0 0,0 0-109 0 0,0 0-36 0 0,0 2-52 0 0,-2 4-19 0 0,1 1 0 0 0,0 0 0 0 0,0-1 0 0 0,0 7-16 0 0,1 17 78 0 0,1-8 34 0 0,-2-1 66 0 0,0 9 107 0 0,4 15 100 0 0,-2-30-251 0 0,2 20 132 0 0,6 19 44 0 0,-6-40-152 0 0,0-1 1 0 0,5 11-159 0 0,7 8 276 0 0,-14-31-242 0 0,1 1-1 0 0,-1 0 1 0 0,0 0 0 0 0,1 0-1 0 0,-1-1 1 0 0,1 1-1 0 0,0-1 1 0 0,-1 1-1 0 0,1-1 1 0 0,0 0-1 0 0,0 1 1 0 0,0-1-1 0 0,0 0 1 0 0,0 0-1 0 0,0-1 1 0 0,0 1-1 0 0,1 0-33 0 0,1 0 59 0 0,0 0 0 0 0,-1-1-1 0 0,1 0 1 0 0,0 0-1 0 0,0 0 1 0 0,0 0 0 0 0,0 0-1 0 0,0-1 1 0 0,2 0-59 0 0,16-5 214 0 0,-1-2-52 0 0,-2-1-65 0 0,-2 0-78 0 0,-1 0 34 0 0,11-5-8 0 0,0 2-34 0 0,-22 10-12 0 0,1 0 1 0 0,-1 1 0 0 0,0 0 0 0 0,1 0-1 0 0,-1 0 1 0 0,1 0 0 0 0,-1 1 0 0 0,1 0-1 0 0,4 1 1 0 0,-8-1-13 0 0,0 1-1 0 0,0-1 0 0 0,0 1 1 0 0,0 0-1 0 0,0 0 0 0 0,0 0 1 0 0,0 0-1 0 0,0 0 0 0 0,0 0 1 0 0,0 0-1 0 0,-1 1 0 0 0,1-1 1 0 0,-1 0-1 0 0,1 1 0 0 0,-1 0 1 0 0,1-1-1 0 0,-1 1 0 0 0,0 0 1 0 0,1 0 13 0 0,9 20-96 0 0,-1 1 41 0 0,-1 0 57 0 0,-5-15-53 0 0,3 5 23 0 0,0 1 62 0 0,3 2 63 0 0,6 5 105 0 0,5-5-19 0 0,-5-9-119 0 0,-1-5-71 0 0,3-2-72 0 0,-13-1 133 0 0,0 0 1 0 0,-1 0-1 0 0,1-1 0 0 0,0 1 1 0 0,0-1-1 0 0,0 0 0 0 0,-1-1 0 0 0,1 1 1 0 0,-1-1-1 0 0,1 0-54 0 0,2-3 90 0 0,0 1 1 0 0,0-1-1 0 0,-1 0 0 0 0,0-1 1 0 0,4-5-91 0 0,2-4 155 0 0,-2-1 0 0 0,0 0-1 0 0,0 0 1 0 0,-2-1 0 0 0,1-1-155 0 0,1-11 210 0 0,-2-2-40 0 0,-2 0-37 0 0,-3-1-36 0 0,-2-32-4 0 0,-7 2-124 0 0,5 54-199 0 0,-1 0 74 0 0,0 0 69 0 0,0 0 58 0 0,-1-2 56 0 0,0 1 51 0 0,-4-6 137 0 0,-11-22 408 0 0,12 27-481 0 0,-1 0-59 0 0,1 1-74 0 0,-1 1-78 0 0,0 0-91 0 0,0 0-108 0 0,0 2-72 0 0,0-1-107 0 0,0 1-117 0 0,3 4 235 0 0,0-1-34 0 0,0 1-34 0 0,0 0-35 0 0,0 0-38 0 0,0-1-38 0 0,0 1-40 0 0,0 0-40 0 0,0 0-43 0 0,0 1-43 0 0,-2-3-666 0 0,-1 1-39 0 0,-2-1-313 0 0,-4-2-887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02:0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91 13360 0 0,'0'-4'108'0'0,"-1"-1"0"0"0,0 0 0 0 0,0 0 0 0 0,0 1 0 0 0,0-1 0 0 0,-1 1 1 0 0,0-1-1 0 0,0 1 0 0 0,0 0 0 0 0,0 0 0 0 0,-4-4-108 0 0,-4-3 236 0 0,-2 2-77 0 0,-2 2-103 0 0,6 5-74 0 0,-1 0-35 0 0,-15-1 222 0 0,2 5 70 0 0,-4 4 117 0 0,19-4-203 0 0,1 0 1 0 0,-1 1-1 0 0,1 0 1 0 0,-4 3-154 0 0,3-1 208 0 0,0 0 0 0 0,1 0 0 0 0,-6 5-208 0 0,-6 10 374 0 0,4-1-114 0 0,2 0-63 0 0,-14 31 179 0 0,2 1-92 0 0,-3 11-31 0 0,-9 33 39 0 0,24-56-73 0 0,-2 15-219 0 0,-4 42 142 0 0,-3 97 4 0 0,14-60 115 0 0,6 1-98 0 0,3-63-64 0 0,4-1-1 0 0,11 55-98 0 0,12 71 508 0 0,-7-47-97 0 0,0 7 36 0 0,-15-105-234 0 0,-1 1 82 0 0,-1-10-41 0 0,-2 0-66 0 0,0 1-56 0 0,-1 0-46 0 0,-1-17-52 0 0,0 35 284 0 0,-4 36-318 0 0,1-63 40 0 0,-2-1-34 0 0,1-9 21 0 0,-2 0 36 0 0,3-12 7 0 0,-2-1-1 0 0,1 0 1 0 0,-3 3-70 0 0,4-9 36 0 0,0 0 0 0 0,-1 0-1 0 0,0 0 1 0 0,0 0 0 0 0,0-1 0 0 0,0 1 0 0 0,-1-1 0 0 0,0 0 0 0 0,0 0 0 0 0,0 0 0 0 0,0 0 0 0 0,0-1 0 0 0,-1 0 0 0 0,0 0 0 0 0,0 0 0 0 0,-1 0-36 0 0,-1 1-180 0 0,-1-2 73 0 0,0 1 65 0 0,1-1 54 0 0,-2 0 54 0 0,0 0 42 0 0,-21 0 371 0 0,17-1-298 0 0,-2-2-59 0 0,8 1-116 0 0,0-1-38 0 0,0 1-43 0 0,0-1-49 0 0,0 0-54 0 0,0 0-61 0 0,0 0-66 0 0,0 0-71 0 0,1 0-77 0 0,-1-1-83 0 0,0 1-88 0 0,1-1-95 0 0,-1 1-99 0 0,0-1-105 0 0,1 1-111 0 0,0-1-117 0 0,-1 0-250 0 0,0 0-39 0 0,-1-1-325 0 0,-3-1-924 0 0</inkml:trace>
  <inkml:trace contextRef="#ctx0" brushRef="#br0" timeOffset="2074.814">1228 870 7656 0 0,'1'0'-81'0'0,"-1"-1"91"0"0,1 0 51 0 0,0 0 35 0 0,3-3 505 0 0,-3 3-476 0 0,0 1-81 0 0,0 0 60 0 0,-1 0 117 0 0,0 0 191 0 0,0 0 11 0 0,0 0 7 0 0,0 0 29 0 0,0 0 12 0 0,0 0 1 0 0,0 0 6 0 0,0 0-238 0 0,0 0-52 0 0,0 0-46 0 0,-1 0-38 0 0,1 1 24 0 0,-4 2-15 0 0,2-2 6 0 0,-7 3 420 0 0,0 1-82 0 0,-1-2-74 0 0,1 1-69 0 0,-1-1-60 0 0,0 0-54 0 0,0-1-47 0 0,0 0-40 0 0,-3 1-21 0 0,1-1-36 0 0,-29 3 25 0 0,24-2-20 0 0,-3-1 97 0 0,-3 0-243 0 0,-1-1 1 0 0,-2-1 84 0 0,7-1 2 0 0,1 1 104 0 0,1-2-49 0 0,-5 0-37 0 0,-10-3-44 0 0,-2-1-6 0 0,11 3 45 0 0,3 2 40 0 0,0 0 52 0 0,-2 3-5 0 0,2 3-35 0 0,0 5-36 0 0,1 5-39 0 0,15-11 12 0 0,1-1-1 0 0,0 1 1 0 0,0 0 0 0 0,0 0 0 0 0,0 1 0 0 0,-1 2-4 0 0,0 0 15 0 0,1 0 0 0 0,1 1 0 0 0,-1-1 0 0 0,1 0 0 0 0,1 1 0 0 0,-1 5-15 0 0,0 4 41 0 0,1 0 1 0 0,1 11-42 0 0,1 11 12 0 0,0-29-18 0 0,1 11 29 0 0,1-1-1 0 0,0 1 1 0 0,2-1 0 0 0,1 0-1 0 0,0 0 1 0 0,2 0-1 0 0,8 15-22 0 0,-5-12 56 0 0,2 0-1 0 0,1 0-55 0 0,0-3 17 0 0,1-1 40 0 0,0-2 40 0 0,2-1 40 0 0,2-3 42 0 0,1-1 41 0 0,3-3 42 0 0,2-3 41 0 0,3-3-311 0 0,-2-5 128 0 0,-23 1-78 0 0,1 0-1 0 0,-1 0 0 0 0,0-1 1 0 0,0 1-1 0 0,0-1 1 0 0,2-1-42 0 0,-2 1 62 0 0,1 0 1 0 0,-1-1-1 0 0,0 0 1 0 0,0 0 0 0 0,0 0-1 0 0,0 0-62 0 0,-1 1 38 0 0,-1 0-1 0 0,1 0 1 0 0,-1-1-1 0 0,1 1 0 0 0,-1 0 1 0 0,0-1-1 0 0,0 1 0 0 0,0-1 1 0 0,0 1-1 0 0,0-1 0 0 0,-1 1 1 0 0,1-1-1 0 0,-1 1 1 0 0,0-1-1 0 0,1 0 0 0 0,-1 1 1 0 0,0-1-1 0 0,-1 0 0 0 0,1 1 1 0 0,0-1-1 0 0,-1 0-37 0 0,-3-10 137 0 0,-2 1-37 0 0,-6-14 66 0 0,4 8-70 0 0,-3 1-57 0 0,-13-11 15 0 0,-36-35-44 0 0,51 55 20 0 0,-19-8 111 0 0,18 12-120 0 0,-1 0-47 0 0,0 1-71 0 0,10 3-23 0 0,1 0 43 0 0,-2 0 30 0 0,1 0 98 0 0,-2 0 175 0 0,3 0-196 0 0,-1 0-50 0 0,0 1-91 0 0,1-1 11 0 0,-1 0-35 0 0,1 0-51 0 0,-1 1-49 0 0,1-1-52 0 0,-1 0-57 0 0,1 1-62 0 0,-1-1-67 0 0,0 0-69 0 0,1 1-76 0 0,0-1 236 0 0,-1 0-46 0 0,1 0-41 0 0,0 0-38 0 0,0 1-282 0 0,-1-1-55 0 0,1 0-221 0 0,-1 1-592 0 0</inkml:trace>
  <inkml:trace contextRef="#ctx0" brushRef="#br0" timeOffset="2416.57">1147 1536 13200 0 0,'0'0'388'0'0,"0"0"-144"0"0,-1 1-111 0 0,-3 4-44 0 0,2-2-37 0 0,0 1-26 0 0,1 1-32 0 0,0-1-8 0 0,-1-1 35 0 0,1-2-12 0 0,0 0 0 0 0,1 0 0 0 0,-1 0 0 0 0,0 0 0 0 0,0 0 0 0 0,0 0 0 0 0,1 0 0 0 0,-1 0 0 0 0,0 0 1 0 0,1 0-1 0 0,-1 0 0 0 0,1 0 0 0 0,0 0 0 0 0,-1 0 0 0 0,1 0 0 0 0,0 1 0 0 0,-1-1 0 0 0,1 0 0 0 0,0 0 0 0 0,0 0 0 0 0,0 1 0 0 0,0-1 0 0 0,0 0 0 0 0,1 0 1 0 0,-1 1-10 0 0,0 10 65 0 0,-2-3-45 0 0,2-7-22 0 0,-1 0 0 0 0,1 0 1 0 0,0 0-1 0 0,-1-1 0 0 0,1 1 0 0 0,0 0 0 0 0,0 0 0 0 0,1 0 1 0 0,-1 0-1 0 0,0 0 0 0 0,1 1 2 0 0,0 2-85 0 0,1 0 39 0 0,2 6 42 0 0,0-1 74 0 0,9 12 169 0 0,-7-15-187 0 0,0 0-48 0 0,1-2-67 0 0,0-1-86 0 0,-1-2-7 0 0,0-1-53 0 0,0-1-57 0 0,0 0-64 0 0,-5 0 11 0 0,0-1-51 0 0,0 1-45 0 0,0 0-40 0 0,0 0-135 0 0,0 0-39 0 0,0-1-164 0 0,2 1-439 0 0,-3 0 1201 0 0</inkml:trace>
  <inkml:trace contextRef="#ctx0" brushRef="#br0" timeOffset="2678.707">1232 1238 14272 0 0,'-4'-5'226'0'0,"-5"-6"436"0"0,5 7-498 0 0,3 2-113 0 0,-1 0-34 0 0,1 0-40 0 0,0 0-44 0 0,0 1 265 0 0,1 1 55 0 0,0 0-24 0 0,-1 0-109 0 0,0 0-72 0 0,-2 0 6 0 0,2 0 2 0 0,1 0 41 0 0,0 3-32 0 0,1 4-68 0 0,-1-6 8 0 0,0 3-175 0 0,1 0 69 0 0,-1 0 59 0 0,0 0 50 0 0,2 3 116 0 0,1 11 358 0 0,-1-12-385 0 0,-1-1-71 0 0,0-1-54 0 0,0-1-40 0 0,0 0-45 0 0,0 1-51 0 0,0-1-91 0 0,0 1-81 0 0,0 0-89 0 0,0-1-97 0 0,0 1-105 0 0,0 0-114 0 0,0-1-121 0 0,-1-1 383 0 0,1 0-33 0 0,0 3-1449 0 0,1 2-1114 0 0</inkml:trace>
  <inkml:trace contextRef="#ctx0" brushRef="#br0" timeOffset="4037.37">1480 1401 5152 0 0,'0'0'116'0'0,"0"0"17"0"0,0 0-13 0 0,1 0-52 0 0,2-3 7 0 0,0 0-166 0 0,0-1 104 0 0,-1 1 89 0 0,1 1 74 0 0,-1 0 34 0 0,0 0 38 0 0,5-1 1098 0 0,-6 3-730 0 0,-1 0 37 0 0,0 0 10 0 0,0 0-803 0 0,1 0 110 0 0,-1 0 97 0 0,1 0 88 0 0,-1 0 131 0 0,0 0 92 0 0,1-1-45 0 0,-1 1 33 0 0,0-1 435 0 0,0 1 861 0 0,0 0-1159 0 0,0 1-55 0 0,0-1-131 0 0,-1 1-63 0 0,1 1-72 0 0,-1 0-84 0 0,-3 13 601 0 0,-1 1-90 0 0,-1 0-86 0 0,0 0-80 0 0,0-1-90 0 0,0 1-63 0 0,4-10-170 0 0,0 0 0 0 0,1 1-1 0 0,0-1 1 0 0,0 4-120 0 0,-2 18 307 0 0,-15 37 318 0 0,13-49-466 0 0,5-13-87 0 0,-1 15 73 0 0,-4-6-58 0 0,2-7-44 0 0,2-4 10 0 0,1-1 14 0 0,0 0 10 0 0,1-1-10 0 0,18-38-585 0 0,-11 26 228 0 0,0 1 1 0 0,0 0-1 0 0,3-1 290 0 0,9-9-416 0 0,1 1 48 0 0,-6 7 163 0 0,0 0 42 0 0,-7 7 64 0 0,1 1-1 0 0,0-1 0 0 0,1 2 1 0 0,-1-1-1 0 0,2 1 100 0 0,15-8-295 0 0,-16 8 275 0 0,-1 1 82 0 0,14-6 157 0 0,-15 7-182 0 0,-1 0-38 0 0,2 0 1 0 0,-3 3 26 0 0,-5 0 102 0 0,-1 0 30 0 0,-3 0 18 0 0,0 1-73 0 0,0 1-52 0 0,-3 1-59 0 0,1 1-13 0 0,1-2 40 0 0,-13 5-19 0 0,13-6 0 0 0,1 0 0 0 0,-1 1 0 0 0,0 0 0 0 0,1-1 0 0 0,0 1 0 0 0,-1 0 0 0 0,1 1 0 0 0,0-1 0 0 0,-3 3 0 0 0,-3 3 1 0 0,-7 2-106 0 0,-3 0-59 0 0,8 1 89 0 0,2 0 66 0 0,2 5 71 0 0,6-14-44 0 0,1 0 0 0 0,-1 0 1 0 0,1 1-1 0 0,-1-1 0 0 0,1 0 1 0 0,0 0-1 0 0,0 0 0 0 0,0 1 0 0 0,0-1 1 0 0,0 0-1 0 0,0 0 0 0 0,1 1 1 0 0,-1-1-1 0 0,1 0 0 0 0,-1 0 1 0 0,1 1-19 0 0,1 0 25 0 0,-1 0 0 0 0,1 0 0 0 0,0 0 0 0 0,0 0 0 0 0,0-1 1 0 0,0 1-1 0 0,0-1 0 0 0,1 1 0 0 0,-1-1 0 0 0,1 1-25 0 0,4 2 64 0 0,0 0 0 0 0,1 0 0 0 0,5 3-64 0 0,23 9 115 0 0,-23-11-94 0 0,29 14 47 0 0,23 7-62 0 0,-62-26-194 0 0,1 1 74 0 0,-1-1 61 0 0,0 0 53 0 0,4 1 107 0 0,4 0 197 0 0,-6-1-199 0 0,0 0-55 0 0,0 0-86 0 0,-2-1-40 0 0,0 1-46 0 0,0-1-55 0 0,0 0-59 0 0,0 1-91 0 0,0-1-84 0 0,0 0-90 0 0,0 0-100 0 0,1 0-106 0 0,-1 0-115 0 0,0 0-121 0 0,-1 0 423 0 0,-1 0-33 0 0,4 0-1595 0 0,1 0-1218 0 0</inkml:trace>
  <inkml:trace contextRef="#ctx0" brushRef="#br0" timeOffset="4558.728">2001 686 9760 0 0,'-2'-3'296'0'0,"-1"-1"60"0"0,0 1-105 0 0,0 1-83 0 0,-8 3 166 0 0,8 0 156 0 0,1 1-61 0 0,-1 0-55 0 0,1 0-48 0 0,-1 0-43 0 0,1 1-36 0 0,-3 3 162 0 0,-5 13 503 0 0,8-16-689 0 0,0 1 33 0 0,-8 18 554 0 0,1 1-85 0 0,2 1-78 0 0,2 1-74 0 0,2-14-453 0 0,1-1-38 0 0,-7 35 84 0 0,4-9-107 0 0,0 8 52 0 0,4-33-58 0 0,1 0 1 0 0,1 0-1 0 0,-1 2-53 0 0,5 31 173 0 0,3-1-66 0 0,3-1-81 0 0,7-2-97 0 0,-13-32 40 0 0,-1 0 54 0 0,17 19 251 0 0,-15-21-230 0 0,0-1-34 0 0,0-1-41 0 0,0-1-48 0 0,1 0-60 0 0,0-1-68 0 0,0-1-79 0 0,1 0-89 0 0,1-1-99 0 0,-8 0 187 0 0,0-1-45 0 0,1 1-41 0 0,-1 0-37 0 0,1 0-240 0 0,0 0-57 0 0,2 0-829 0 0,2-1-684 0 0,3-1-1260 0 0</inkml:trace>
  <inkml:trace contextRef="#ctx0" brushRef="#br0" timeOffset="4980.373">2185 890 12992 0 0,'-1'0'351'0'0,"0"2"-89"0"0,0 1-78 0 0,-1 0-66 0 0,0 2-50 0 0,0 1-52 0 0,-4 16-119 0 0,5-14 88 0 0,1-3 43 0 0,0-2 39 0 0,5 37-69 0 0,-3-17 25 0 0,-1-14 62 0 0,0 1-1 0 0,1-1 1 0 0,1-1 0 0 0,-1 1-1 0 0,1 0 1 0 0,1-1 0 0 0,-1 1-1 0 0,4 4-84 0 0,-4-9 54 0 0,0 1-1 0 0,0-1 0 0 0,0 0 1 0 0,1 0-1 0 0,-1 0 0 0 0,1-1 1 0 0,0 1-1 0 0,3 1-53 0 0,-3-2 58 0 0,0-1 0 0 0,0 0 0 0 0,0 0 0 0 0,0 0 0 0 0,1 0 0 0 0,2 0-58 0 0,6 0 211 0 0,1-4-74 0 0,-1-2-60 0 0,1-3-44 0 0,-6 2-34 0 0,0 0 0 0 0,-1-1 1 0 0,0 0-1 0 0,1 0 1 0 0,-2-1 0 0 0,16-16 10 0 0,-10 10-80 0 0,1 0-83 0 0,0 1-104 0 0,-7 7 82 0 0,1 0-34 0 0,-6 3 179 0 0,-1 2 30 0 0,1-1-1 0 0,-1 1 1 0 0,0-1-1 0 0,0 1 1 0 0,0 0-1 0 0,1-1 1 0 0,-1 1-1 0 0,0 0 1 0 0,0-1-1 0 0,1 1 1 0 0,-1 0-1 0 0,0-1 1 0 0,1 1 0 0 0,-1 0-1 0 0,0 0 1 0 0,1-1-1 0 0,-1 1 1 0 0,1 0-1 0 0,-1 0 1 0 0,0 0-1 0 0,1 0 1 0 0,-1-1-1 0 0,1 1 1 0 0,-1 0-1 0 0,0 0 1 0 0,1 0 0 0 0,0 0 0 0 0,4-1 17 0 0,-4 1 68 0 0,-1 0-3 0 0,1 1-36 0 0,4 5 29 0 0,2 5 168 0 0,0 1-71 0 0,-2 0-59 0 0,1 0-47 0 0,2 6-30 0 0,-4-10-35 0 0,0 0 1 0 0,0-1-1 0 0,1 1 1 0 0,2 1-2 0 0,1 1-41 0 0,0-1 36 0 0,12 9 93 0 0,2-3 113 0 0,1-3 90 0 0,-18-10-191 0 0,0 0 0 0 0,0 0-1 0 0,0-1 1 0 0,0 0 0 0 0,1 0 0 0 0,2 0-100 0 0,-4-1 73 0 0,0 0 1 0 0,0 0-1 0 0,0 0 1 0 0,0-1-1 0 0,0 1 1 0 0,0-1 0 0 0,0 0-1 0 0,0 0 1 0 0,0-1-1 0 0,-1 1 1 0 0,1-1-1 0 0,0 0 1 0 0,-1 0-1 0 0,2-1-73 0 0,8-6 28 0 0,-3-1 34 0 0,-6 5-14 0 0,0 0-1 0 0,0 0 0 0 0,0 0 0 0 0,-1-1 0 0 0,0 1 1 0 0,0-1-1 0 0,0 0 0 0 0,-1 0 0 0 0,0-1-47 0 0,1 1 41 0 0,-1-1-1 0 0,0 0 1 0 0,-1-1 0 0 0,1-2-41 0 0,-1-17 71 0 0,0 10-58 0 0,-2 0-33 0 0,0 0-42 0 0,0 1-49 0 0,0 2-28 0 0,0 6-216 0 0,1-1-59 0 0,-3-18-1111 0 0,2 16 918 0 0,-2-6-481 0 0</inkml:trace>
  <inkml:trace contextRef="#ctx0" brushRef="#br0" timeOffset="5246.402">2825 643 11376 0 0,'0'0'332'0'0,"0"0"-4"0"0,0 0-245 0 0,0 2-48 0 0,2 5-65 0 0,0 1 47 0 0,1-1 43 0 0,-1 1 39 0 0,2 4 112 0 0,1 0 66 0 0,-1-1 51 0 0,1 1 37 0 0,11 32 1087 0 0,-10-25-897 0 0,1 2 80 0 0,0 0-60 0 0,1 0-55 0 0,0 0-54 0 0,-1-2-77 0 0,0 1-41 0 0,0-1-38 0 0,0 1-34 0 0,4 20 179 0 0,-4 1-110 0 0,-3-10-46 0 0,-1-1-116 0 0,-2 0-90 0 0,-1 0-64 0 0,-1-18-36 0 0,0 0-1 0 0,-1 0 1 0 0,0-1-1 0 0,-1 1 1 0 0,-1-1-1 0 0,0 1 8 0 0,-11 21 25 0 0,12-29 38 0 0,1 0-34 0 0,0-1-37 0 0,-1 1-37 0 0,1 0-39 0 0,-1-1-41 0 0,1 1-40 0 0,-1-1-44 0 0,0 0-44 0 0,0 1-45 0 0,0-1-47 0 0,1 0-48 0 0,-2 0-50 0 0,1 0-50 0 0,0 0-53 0 0,0 0-53 0 0,-6 3-838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20:47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244 363 6744 0 0,'0'0'198'0'0,"-1"0"-32"0"0,-5 0-106 0 0,2 0-39 0 0,0 0 40 0 0,-3 0 164 0 0,1 0 31 0 0,0 0 53 0 0,-15 0 1029 0 0,16 0-1026 0 0,-4 1 94 0 0,5-1-250 0 0,0 1-38 0 0,-8 1 744 0 0,1 0-89 0 0,0 1-83 0 0,0 1-79 0 0,1 1-72 0 0,0 0-69 0 0,1 0-63 0 0,0 1-57 0 0,0 1-54 0 0,0 0-48 0 0,1 1-42 0 0,0 0-38 0 0,-7 10 74 0 0,1 1-90 0 0,11-14-133 0 0,0 0 0 0 0,0-1 0 0 0,1 1 0 0 0,0 1 0 0 0,0-1 0 0 0,0 0 0 0 0,1 2-19 0 0,0-5 15 0 0,1 1 0 0 0,-1 0 1 0 0,1 0-1 0 0,0-1 0 0 0,0 1 0 0 0,0 0 0 0 0,0 0 0 0 0,0-1 1 0 0,1 1-1 0 0,-1 0-15 0 0,1-1 1 0 0,0 0 1 0 0,-1-1-1 0 0,1 1 1 0 0,0 0-1 0 0,0-1 1 0 0,0 1-1 0 0,0 0 1 0 0,0-1-1 0 0,0 1 1 0 0,1-1-1 0 0,-1 0 1 0 0,1 1-2 0 0,0 0 8 0 0,0-1 0 0 0,0 1 0 0 0,0-1 0 0 0,1 0 0 0 0,-1 0 0 0 0,0 0 0 0 0,1 0 0 0 0,-1 0 0 0 0,2 0-8 0 0,1 0 21 0 0,-1 0-1 0 0,1-1 1 0 0,-1 0-1 0 0,0 0 0 0 0,1 0 1 0 0,-1-1-1 0 0,1 0 0 0 0,-1 0 1 0 0,0 0-1 0 0,1 0 0 0 0,-1 0 1 0 0,0-1-1 0 0,3-1-20 0 0,23-13 69 0 0,-4-2-67 0 0,-8 2-137 0 0,-4-1-80 0 0,0-6-122 0 0,0-13-266 0 0,-6-3-27 0 0,-6 12 248 0 0,-1 5 113 0 0,-1-1 63 0 0,0 18 340 0 0,0 6 0 0 0,-1 3-39 0 0,2 1-79 0 0,1 11 136 0 0,-1-1-37 0 0,0 4-7 0 0,5 11-7 0 0,3 5 43 0 0,-6-23-75 0 0,-2-3 29 0 0,0-6 3 0 0,0 0-50 0 0,5 2-22 0 0,-6-4-8 0 0,2 1 61 0 0,-1-1-1 0 0,9 6 85 0 0,2-2-38 0 0,4-3-52 0 0,-3-7-129 0 0,-7 1-22 0 0,0-2-39 0 0,8-14-195 0 0,-9 10 107 0 0,1 0-34 0 0,-2-1-38 0 0,1 0-40 0 0,-1 0-42 0 0,0 1-45 0 0,0 2 78 0 0,11-11-564 0 0,-10 15 672 0 0,0 3 67 0 0,-2 3 79 0 0,2 4 78 0 0,-3-3 0 0 0,3 1 10 0 0,10 14 190 0 0,-5-2-151 0 0,-4-8-53 0 0,20 27 59 0 0,-22-28-62 0 0,3 1 22 0 0,12 14 30 0 0,-16-18 18 0 0,3-1-50 0 0,-2-1 44 0 0,10 0-132 0 0,-7-5-42 0 0,-3 1 18 0 0,7-4-315 0 0,-1-3 39 0 0,-5 3 122 0 0,0 0 0 0 0,-1 0 1 0 0,0 0-1 0 0,2-4 244 0 0,11-17-768 0 0,-2 13 178 0 0,-9 9 387 0 0,0 1 35 0 0,0 1 49 0 0,0 1 61 0 0,-1 0 75 0 0,1 2 88 0 0,1 0 102 0 0,1 2 116 0 0,-6-2-54 0 0,0 1-48 0 0,2 3 107 0 0,6 9 334 0 0,-7-10-334 0 0,3 6 118 0 0,-2-3-134 0 0,0 0 1 0 0,0-1-1 0 0,1 0 1 0 0,1 1-313 0 0,0 2 359 0 0,0 3-72 0 0,5 7 147 0 0,-7-14-343 0 0,4 4 84 0 0,0 1-34 0 0,1 0-37 0 0,0-1-40 0 0,0 0-42 0 0,1-1-45 0 0,0-1-48 0 0,1-1-51 0 0,-2-3-189 0 0,3-2-15 0 0</inkml:trace>
  <inkml:trace contextRef="#ctx0" brushRef="#br0" timeOffset="536.265">1142 388 11408 0 0,'-7'2'219'0'0,"-1"2"-39"0"0,-8 4 77 0 0,8-2-159 0 0,-1 1-34 0 0,-4 4-19 0 0,1 1-41 0 0,-9 15-30 0 0,9-8 52 0 0,3-3 66 0 0,2-1 97 0 0,1 8-16 0 0,5-19-131 0 0,1 0 0 0 0,0 1 0 0 0,0-1-1 0 0,0 0 1 0 0,0 0 0 0 0,1 0 0 0 0,0 0 0 0 0,0 1-42 0 0,-1-3 24 0 0,1 1 0 0 0,0-1 0 0 0,0 1 0 0 0,0-1 0 0 0,1 1 0 0 0,-1-1 0 0 0,0 0 1 0 0,1 1-1 0 0,0-1 0 0 0,-1 0 0 0 0,1 0 0 0 0,1 0-24 0 0,-2 0 10 0 0,1-1 0 0 0,0 1 1 0 0,0-1-1 0 0,0 0 0 0 0,0 0 0 0 0,0 0 0 0 0,0 0 1 0 0,1 0-1 0 0,1 0-10 0 0,17 3 62 0 0,-1-3-62 0 0,4-3-59 0 0,-18 1 20 0 0,1-1 1 0 0,-1 0-1 0 0,0 0 1 0 0,2-1 38 0 0,23-15-146 0 0,-12 2 99 0 0,-4 2 64 0 0,-1-3 66 0 0,10-18 73 0 0,-6-1-40 0 0,-13 24-67 0 0,-1 1 1 0 0,2-12-50 0 0,-3 9 25 0 0,-1 0 0 0 0,-1-1 0 0 0,0 1 0 0 0,0-4-25 0 0,-2-25-2 0 0,-1 0 1 0 0,-7-32 1 0 0,-6 6-85 0 0,15 67 82 0 0,-11-35 2 0 0,3 13 78 0 0,-2 5 63 0 0,-2 1 87 0 0,8 13-128 0 0,-8-10 251 0 0,6 12-204 0 0,-1 6-85 0 0,2 4-95 0 0,6 4-78 0 0,-1-5 58 0 0,3 29-16 0 0,6 18 15 0 0,2 10-16 0 0,-5-25 56 0 0,8 31 15 0 0,-2-14 3 0 0,30 113-3 0 0,-37-130 51 0 0,-5-28-23 0 0,1 0 1 0 0,1-1 0 0 0,0 1 0 0 0,1 2-29 0 0,4 8 65 0 0,5 20 93 0 0,-3-2 5 0 0,-8-35-172 0 0,-1-1-89 0 0,0-1-88 0 0,0 0 47 0 0,0-1-36 0 0,0 0-39 0 0,0 1-38 0 0,0-1-349 0 0,0 0 77 0 0,0 0-51 0 0,0 0-683 0 0,0 0-544 0 0,0 0-1029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20:43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319 285 5904 0 0,'0'0'145'0'0,"0"0"-60"0"0,1 0-45 0 0,4 0 30 0 0,2 0-34 0 0,-4-1-16 0 0,-1 0 53 0 0,-2 1-73 0 0,1 0 28 0 0,-1-1 39 0 0,1 1 37 0 0,0 0 33 0 0,0-1 230 0 0,0 1 107 0 0,0 0 206 0 0,-1 0 91 0 0,1 0 1746 0 0,-1 0-1916 0 0,-1 0-40 0 0,1 0-54 0 0,-1 0-69 0 0,0 0-191 0 0,1 1-42 0 0,-1-1-45 0 0,1 0-50 0 0,-1 0-59 0 0,0 0-40 0 0,1 0-42 0 0,-1 0-46 0 0,0 1-46 0 0,0-1-51 0 0,1 0-51 0 0,-1 0-56 0 0,-23 5 867 0 0,-2 4-126 0 0,13-5-279 0 0,1 1-35 0 0,0 0-34 0 0,1 0-35 0 0,-28 14 368 0 0,1 2-102 0 0,2 2-117 0 0,20-10-162 0 0,0 0-34 0 0,12-9-28 0 0,1-1 0 0 0,-1 1 0 0 0,1 0 0 0 0,0 0 0 0 0,1 1 0 0 0,-1-1 0 0 0,1 1 0 0 0,-1 2-2 0 0,2-6 74 0 0,2 1-7 0 0,1 3-68 0 0,-1-3 4 0 0,-1-1-3 0 0,0 0 0 0 0,1 1 0 0 0,-1-1 0 0 0,0 0 0 0 0,1 0 0 0 0,-1 0 0 0 0,1 0 0 0 0,0 0 0 0 0,-1 0 0 0 0,1 0 0 0 0,0 0 0 0 0,0 0 0 0 0,-1 0 0 0 0,1 0 0 0 0,0 0 0 0 0,0 0 0 0 0,0-1 0 0 0,0 1 0 0 0,0 0 0 0 0,0-1 0 0 0,0 1 0 0 0,0-1 0 0 0,1 1 0 0 0,-1-1 1 0 0,6 3-1 0 0,10 8 13 0 0,-9-6-21 0 0,0-1-1 0 0,1-1 0 0 0,8 3 9 0 0,18 4 47 0 0,-14-5 31 0 0,3 0 52 0 0,19 4-106 0 0,-41-9 35 0 0,-2 1 58 0 0,1-1-68 0 0,0 1-53 0 0,1-1-63 0 0,0 0 27 0 0,-1 1 59 0 0,0-1 40 0 0,-1 1 53 0 0,1-1 30 0 0,-1 1 52 0 0,0 0 57 0 0,0 0 66 0 0,0 7-112 0 0,-3-1-33 0 0,-5 6 83 0 0,-5-1-96 0 0,-2-3-71 0 0,2-3-48 0 0,0-1 1 0 0,-1 0-1 0 0,-13 3-40 0 0,8-4 34 0 0,0 0-1 0 0,-11 0-33 0 0,-5-3-23 0 0,3-5-73 0 0,29 3-104 0 0,1 0 60 0 0,0 0 52 0 0,-1 1 43 0 0,-1-3 54 0 0,-8-4 260 0 0,9 5-240 0 0,1 0-35 0 0,-2-1-90 0 0,3 1-1 0 0,0 1-38 0 0,-1-1-44 0 0,1 0-48 0 0,0 0-51 0 0,0 0-57 0 0,0 1-62 0 0,1-1-65 0 0,-1 0-70 0 0,1 0-74 0 0,0 0-80 0 0,0 0-84 0 0,0-1-87 0 0,1 1-94 0 0,-1-1-1060 0 0,0-2-1133 0 0,0 5 3137 0 0</inkml:trace>
  <inkml:trace contextRef="#ctx0" brushRef="#br0" timeOffset="289.594">425 95 10680 0 0,'0'0'241'0'0,"0"0"38"0"0,0 0-136 0 0,0 0-34 0 0,0 1 26 0 0,0 0-79 0 0,0 3 0 0 0,0-3-3 0 0,0-1 40 0 0,0 11-84 0 0,-1-3-9 0 0,1-3 37 0 0,0 0 35 0 0,1 1 51 0 0,-1 5 114 0 0,-5 19 235 0 0,3-18-247 0 0,0-1 64 0 0,-1 15 440 0 0,1-10-301 0 0,0-2-131 0 0,0-1-72 0 0,1-9-145 0 0,1 0 1 0 0,0 0-1 0 0,0 0 1 0 0,0 0-1 0 0,1 0 1 0 0,0 0-81 0 0,0 21 403 0 0,-2-12-176 0 0,0 0 0 0 0,1 0 0 0 0,1 5-227 0 0,3 8 240 0 0,-1-8-122 0 0,1 3 18 0 0,2-5-98 0 0,9 34-37 0 0,-10-29-34 0 0,-5-21-131 0 0,0 0 40 0 0,0 1 37 0 0,0-1 34 0 0,0 1 28 0 0,1-1 55 0 0,-1 1 145 0 0,2 2 246 0 0,-2-2-328 0 0,1 0-58 0 0,-1 0-65 0 0,0 0-66 0 0,1 0-79 0 0,-1 0-90 0 0,0-1-34 0 0,1 1-77 0 0,-1-1-86 0 0,0 1-91 0 0,0-1-99 0 0,0 1-106 0 0,0-1-112 0 0,0 0-120 0 0,-1 2-992 0 0,-1 1-1122 0 0</inkml:trace>
  <inkml:trace contextRef="#ctx0" brushRef="#br0" timeOffset="513.473">338 477 4480 0 0,'0'0'132'0'0,"2"0"-23"0"0,3-2-70 0 0,10 0-9 0 0,0-1 54 0 0,6 1 120 0 0,-1-1 62 0 0,11-1 210 0 0,-10 1-194 0 0,-4 0-108 0 0,1-1-84 0 0,-11 2-135 0 0,1 0 65 0 0,-1 0 54 0 0,1 1 44 0 0,1-1 66 0 0,16-2 431 0 0,-14 2-378 0 0,1 0-57 0 0,-1 0-103 0 0,-5 1-89 0 0,-1 0-39 0 0,1 0-43 0 0,0-1-50 0 0,1 1-129 0 0,1-1-106 0 0,0 0-115 0 0,-4 1 201 0 0,-1 0-33 0 0,4 0-635 0 0,3 0-550 0 0</inkml:trace>
  <inkml:trace contextRef="#ctx0" brushRef="#br0" timeOffset="1358.911">749 463 5640 0 0,'0'0'124'0'0,"0"0"17"0"0,1-1 12 0 0,10-1-195 0 0,0-1 82 0 0,0 0 71 0 0,0 0 61 0 0,1 0 78 0 0,1-1 47 0 0,27-8 805 0 0,-22 5-663 0 0,-8 3-214 0 0,0 0-37 0 0,4-4 190 0 0,5-6 64 0 0,-8 6-175 0 0,-1 0 78 0 0,-1-1-13 0 0,-4-4-59 0 0,-6 0-60 0 0,1 12-204 0 0,-1 0-1 0 0,1 1 1 0 0,0-1 0 0 0,-1 1-1 0 0,1-1 1 0 0,-1 1 0 0 0,1-1 0 0 0,-1 1-1 0 0,1-1 1 0 0,-1 1 0 0 0,1-1 0 0 0,-1 1-1 0 0,1-1 1 0 0,-1 1 0 0 0,0 0 0 0 0,1-1-1 0 0,-1 1-8 0 0,-4-2 47 0 0,1 1-1 0 0,-1 0 1 0 0,1 0-1 0 0,-1 0 0 0 0,1 1 1 0 0,-2-1-47 0 0,-2 1 64 0 0,0 1 0 0 0,0-1 0 0 0,0 1 0 0 0,0 0 1 0 0,-5 2-65 0 0,1 0 83 0 0,0 1 0 0 0,1 1 0 0 0,-1 0 0 0 0,1 0 0 0 0,0 1 0 0 0,-2 1-83 0 0,4 1 114 0 0,-12 17 274 0 0,14-16-282 0 0,1 3 73 0 0,3 7 1 0 0,1 0-27 0 0,0-16-141 0 0,1 2-3 0 0,0 9 56 0 0,1-3-12 0 0,0-10-52 0 0,0 0 0 0 0,-1 1-1 0 0,1-1 1 0 0,0 0 0 0 0,0 0 0 0 0,0 1 0 0 0,0-1 0 0 0,1 0-1 0 0,-1 1 1 0 0,0-1 0 0 0,1 0 0 0 0,-1 0 0 0 0,0 1 0 0 0,1-1-1 0 0,-1 0 1 0 0,1 0 0 0 0,0 0 0 0 0,-1 0 0 0 0,1 0 0 0 0,0 1-1 0 0,13 7 60 0 0,1-3-94 0 0,-1 0 96 0 0,0-2 61 0 0,-8-3-52 0 0,-1 0 0 0 0,1 0 0 0 0,-1 0 1 0 0,1-1-1 0 0,0 0-71 0 0,16-3 138 0 0,-7 0-76 0 0,-1-1 0 0 0,9-4-62 0 0,-14 5 3 0 0,0-1 0 0 0,0-1 1 0 0,-1 1-1 0 0,1-2 0 0 0,-1 1 0 0 0,0-1 1 0 0,0 0-4 0 0,3-5-22 0 0,-2-1-87 0 0,-2 1-50 0 0,7-25-402 0 0,-9 20 351 0 0,-5 16 207 0 0,2-6-47 0 0,0 0-36 0 0,10-11-299 0 0,-6 10 249 0 0,1 0 65 0 0,-6 6 329 0 0,0 1-46 0 0,0 1-43 0 0,0 0-37 0 0,1 2 39 0 0,0 1-93 0 0,4 10-23 0 0,-4-7 49 0 0,-2-7-102 0 0,18 41 186 0 0,-8-17 40 0 0,-9-6-127 0 0,-1-16-29 0 0,0-2-68 0 0,0 0 0 0 0,0 0-1 0 0,1 0 1 0 0,-1 0 0 0 0,0 0 0 0 0,0 0-1 0 0,1 0 1 0 0,-1 1 0 0 0,0-1 0 0 0,0 0-1 0 0,0 0 1 0 0,1 0 0 0 0,-1 0-1 0 0,0 0 1 0 0,0 0 0 0 0,0 0 0 0 0,1 1-1 0 0,-1-1 1 0 0,0 0 0 0 0,0 0 0 0 0,0 0-1 0 0,0 0 1 0 0,0 1 0 0 0,1-1 0 0 0,-1 0-1 0 0,0 0 1 0 0,0 1 0 0 0,0-1-1 0 0,0 0 1 0 0,0 0 0 0 0,0 0 0 0 0,0 1-1 0 0,0-1 1 0 0,0 0 0 0 0,0 0 0 0 0,0 1-1 0 0,0-1 1 0 0,0 0 0 0 0,0 0 0 0 0,0 0-1 0 0,0 1-3 0 0,-1 5 63 0 0,0-3-59 0 0,5-7-74 0 0,4-5 24 0 0,0 1-92 0 0,-2-4-62 0 0,0 0 14 0 0,6-6-47 0 0,3-8-116 0 0,-6 11 141 0 0,10-5 6 0 0,-9 11 84 0 0,0-1-4 0 0,16-7-103 0 0,-24 15 204 0 0,4-1-46 0 0,-3 3 44 0 0,1 0 47 0 0,8-2 54 0 0,-8 2 151 0 0,1 1-84 0 0,0 0-63 0 0,5 4 54 0 0,-7-4-28 0 0,9 7 188 0 0,1 2-40 0 0,-1 2-40 0 0,-1-1-36 0 0,-7-7-115 0 0,7 9 62 0 0,13 20 295 0 0,-16-23-333 0 0,-2 0-52 0 0,-1-2-52 0 0,0-1-44 0 0,-1 0-49 0 0,0-1-56 0 0,-3-4-65 0 0,0-1 65 0 0,2 1-182 0 0,-2-1 159 0 0,0-1-76 0 0,0 0 85 0 0,-1 0-39 0 0,1 1-106 0 0,-1-1-47 0 0,1 1-43 0 0,0-1-36 0 0,-1 0-130 0 0,1 1-37 0 0,1 0-1359 0 0,-2-1 1974 0 0</inkml:trace>
  <inkml:trace contextRef="#ctx0" brushRef="#br0" timeOffset="1896.488">1737 248 9416 0 0,'0'0'177'0'0,"0"0"-74"0"0,-1 0-46 0 0,-3 2 2 0 0,2-1-6 0 0,-25 14 128 0 0,3 4 65 0 0,2 1 59 0 0,1 3 54 0 0,2 1 49 0 0,1 2 41 0 0,-15 25 554 0 0,25-39-792 0 0,2 2-62 0 0,-1 2-34 0 0,-5 23 96 0 0,10-25-105 0 0,2-12-91 0 0,0 1 1 0 0,0 0 0 0 0,0-1 0 0 0,0 1-1 0 0,1 0 1 0 0,-1-1 0 0 0,1 1-1 0 0,0-1 1 0 0,0 1 0 0 0,0 0-16 0 0,4 1 60 0 0,4-3-46 0 0,6-4-42 0 0,-14 3 26 0 0,2-1-49 0 0,1 0 0 0 0,-1 0-1 0 0,1-1 1 0 0,-1 1 0 0 0,0-1 0 0 0,0 0 0 0 0,1 0 51 0 0,19-18-449 0 0,-3-5-94 0 0,-2-1-96 0 0,-3 3-53 0 0,-8 15 390 0 0,-1 2 69 0 0,7-6-31 0 0,-13 12 257 0 0,0-1 0 0 0,1 1-1 0 0,-1 0 1 0 0,0 0 0 0 0,0 0 0 0 0,1-1-1 0 0,-1 1 1 0 0,0 0 0 0 0,1 0 0 0 0,-1 0 0 0 0,0 0-1 0 0,0 0 1 0 0,1 0 0 0 0,-1 0 0 0 0,0 0-1 0 0,1 0 1 0 0,-1 0 0 0 0,0 0 0 0 0,1 0 0 0 0,-1 0-1 0 0,0 0 1 0 0,1 0 0 0 0,-1 0 0 0 0,0 0 0 0 0,1 0 7 0 0,6 5-66 0 0,0 3 99 0 0,-3-1 84 0 0,19 36 300 0 0,-13-20-12 0 0,-1 0 0 0 0,0 5-405 0 0,0 4 316 0 0,-1 2-56 0 0,-1 1-95 0 0,3 13 126 0 0,0 0-20 0 0,-6-15-49 0 0,-3-13-50 0 0,-2 0 36 0 0,-2 0 42 0 0,-3-1 51 0 0,0-4 47 0 0,-2-2-44 0 0,-2-2-44 0 0,0-1-40 0 0,-2-1-38 0 0,0-2-36 0 0,-15 4 52 0 0,-2-3-112 0 0,-1-4-90 0 0,1-2-71 0 0,1-2-49 0 0,24 0-119 0 0,-2-5-220 0 0,5 3 253 0 0,-1 1-86 0 0,2-1-104 0 0,-1 2-7 0 0,1-1 75 0 0,0 1-49 0 0,0 0-44 0 0,-1 0-37 0 0,1-1-136 0 0,0 1-37 0 0,0 0-1402 0 0</inkml:trace>
  <inkml:trace contextRef="#ctx0" brushRef="#br0" timeOffset="2240.433">2016 1 7400 0 0,'0'0'165'0'0,"0"0"22"0"0,0 0 10 0 0,-3 4-36 0 0,-2 3-103 0 0,1 0-29 0 0,0 0 56 0 0,1 0 49 0 0,0 1 44 0 0,0 1 86 0 0,0 1 47 0 0,1 2 110 0 0,-1 7 274 0 0,0 13 497 0 0,3-11-481 0 0,0-4-233 0 0,0-9-294 0 0,0 0-42 0 0,0-2-61 0 0,0 1-37 0 0,0 26 379 0 0,2 0-33 0 0,1 0-36 0 0,1 0-35 0 0,1-1-36 0 0,0 0-37 0 0,1 1-37 0 0,1-1-37 0 0,-3 0-16 0 0,-4-24-109 0 0,1 0 0 0 0,0 0 0 0 0,0 0 0 0 0,1 0 0 0 0,0 0 0 0 0,1 0 0 0 0,-1-1 0 0 0,4 6-47 0 0,-5-11-140 0 0,-1-2-56 0 0,0 0 89 0 0,0 0-55 0 0,0 0-76 0 0,0 0 74 0 0,0 0-36 0 0,0 0-38 0 0,0 0-36 0 0,0 0-371 0 0,0 0 90 0 0,0 0-51 0 0,0 0-712 0 0,0 0-561 0 0,0 0-1068 0 0</inkml:trace>
  <inkml:trace contextRef="#ctx0" brushRef="#br0" timeOffset="2486.923">1783 253 9384 0 0,'0'0'208'0'0,"0"0"-44"0"0,-1 0-59 0 0,1 1-24 0 0,-2 0-40 0 0,2 0 6 0 0,-1 0 55 0 0,1 0 80 0 0,1 2-177 0 0,-1 0 48 0 0,3 3 111 0 0,6 9 318 0 0,-7-12-386 0 0,0 0-58 0 0,0-2 60 0 0,0 1 0 0 0,0 0 1 0 0,0-1-1 0 0,0 1 0 0 0,0-1 0 0 0,1 0 1 0 0,0 1-99 0 0,30 9 890 0 0,-22-10-626 0 0,1 0-38 0 0,11-4 129 0 0,-1-3-104 0 0,0-2-74 0 0,14-3 30 0 0,-30 9-308 0 0,0 0 40 0 0,5-2 35 0 0,-1 0 90 0 0,19-11 281 0 0,-17 7-253 0 0,-3 3-97 0 0,-1-1-87 0 0,1 0-111 0 0,-5 2 52 0 0,0 1-36 0 0,1 0-40 0 0,-1 0-42 0 0,0 0-46 0 0,0 0-48 0 0,0-1-52 0 0,0 1-53 0 0,0 0-58 0 0,0 0-60 0 0,0 0 7 0 0,0 0-54 0 0,2-2-966 0 0,3-3-898 0 0</inkml:trace>
  <inkml:trace contextRef="#ctx0" brushRef="#br0" timeOffset="2836.465">2245 23 8752 0 0,'0'0'197'0'0,"0"0"24"0"0,2 12 195 0 0,-2-9-359 0 0,0-1-36 0 0,0 5 6 0 0,1 0 51 0 0,-1 0 45 0 0,1 0 37 0 0,0 6 220 0 0,5 24 920 0 0,-3-21-800 0 0,-2-9-315 0 0,1 0-34 0 0,-1 0-42 0 0,0 0-48 0 0,9 59 820 0 0,-4-24-303 0 0,1-1 41 0 0,-7-38-574 0 0,7 33 469 0 0,-4-18-291 0 0,1-1-33 0 0,2 6-3 0 0,0 0-90 0 0,-5-20-84 0 0,0 1-4 0 0,-1 3 81 0 0,0-6-26 0 0,0-1-139 0 0,0 0-78 0 0,0 0-27 0 0,2 0-24 0 0,0-1 108 0 0,1 0 0 0 0,0-1 0 0 0,-1 1 0 0 0,0 0 1 0 0,1-1-1 0 0,-1 1 0 0 0,0-1 0 0 0,0 0 1 0 0,0 0-1 0 0,0 0 96 0 0,12-15-696 0 0,-3 0 145 0 0,0-1 44 0 0,5-6-111 0 0,8-11-232 0 0,-19 29 652 0 0,1 0 1 0 0,-1 0-1 0 0,1 0 1 0 0,0 1-1 0 0,0 0 1 0 0,1 0-1 0 0,5-2 198 0 0,-4 3-88 0 0,0 2 52 0 0,0 2 47 0 0,-1 2 43 0 0,7 5 162 0 0,-1 4 111 0 0,-3 1 3 0 0,9 16 502 0 0,-10-12-382 0 0,-9-15-433 0 0,11 19 384 0 0,9 17 362 0 0,-9-12-315 0 0,-8-19-316 0 0,0 0 0 0 0,1 0 0 0 0,-1 0 0 0 0,3 2-132 0 0,3 5 190 0 0,-1 2-56 0 0,-5-9-153 0 0,-1 0 35 0 0,3 4 65 0 0,7 12 168 0 0,-8-16-216 0 0,0 1-46 0 0,1 1-91 0 0,-3-4 7 0 0,1 0-34 0 0,-1 0-38 0 0,0 0-42 0 0,1 0-44 0 0,-1 1-50 0 0,-2-4-23 0 0,1 0-52 0 0,0 0-46 0 0,-1 0-41 0 0,1 1-138 0 0,0-1-40 0 0,0 1-167 0 0,0 0-450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20:32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580 223 10480 0 0,'-4'-4'169'0'0,"-7"-4"386"0"0,7 6-440 0 0,1 0-70 0 0,1 1-62 0 0,1 0-42 0 0,-9-7 188 0 0,4 2-114 0 0,5 3 62 0 0,0 1 41 0 0,-2-3 219 0 0,0 0 49 0 0,-3-5 619 0 0,3 5-567 0 0,0 0-98 0 0,1 1 62 0 0,1 1-80 0 0,0 1-118 0 0,-1-1-45 0 0,1 1-40 0 0,-1 0-37 0 0,-3-3 246 0 0,0 1-49 0 0,0 0-46 0 0,1-1-37 0 0,-1 0-3 0 0,0 0-37 0 0,1 2-47 0 0,0-1 0 0 0,0 1 0 0 0,-1 0 0 0 0,1 0 0 0 0,-2 0-109 0 0,-6-4 373 0 0,1 1-41 0 0,-1 0-39 0 0,0 0-36 0 0,-12-6 157 0 0,0 1-117 0 0,0 2-99 0 0,-1 1-82 0 0,-1 2-61 0 0,-1 2-46 0 0,11 2 26 0 0,0 1 0 0 0,1 1 0 0 0,-5 1-35 0 0,-2 2 69 0 0,1 3 41 0 0,2-1 35 0 0,10-2-99 0 0,0 0-35 0 0,0 1-47 0 0,0 1-62 0 0,-5 4 26 0 0,3 0 58 0 0,5-4 38 0 0,1 0-1 0 0,0 1 1 0 0,0-1 0 0 0,0 1 0 0 0,1 0 0 0 0,0 0-1 0 0,0 0 1 0 0,0 1-24 0 0,-5 13-34 0 0,5-9-29 0 0,0 0-40 0 0,2 0 92 0 0,0 0-1 0 0,0 1 0 0 0,1-1 1 0 0,0 0-1 0 0,1 1 0 0 0,2 11 12 0 0,1 15 6 0 0,1-11-38 0 0,1 0-1 0 0,2 3 33 0 0,0-8 0 0 0,0-1 1 0 0,1 1-1 0 0,1-1 0 0 0,1 0 0 0 0,1-1 0 0 0,1 0 0 0 0,8 9 0 0 0,20 20 0 0 0,-31-39 55 0 0,0-1-1 0 0,0-1 0 0 0,1 0 0 0 0,2 1-54 0 0,6 5-1 0 0,-15-12-12 0 0,1 1 0 0 0,-1-1-1 0 0,1 1 1 0 0,0-1 0 0 0,3 1 13 0 0,22 4-33 0 0,-21-6 34 0 0,-1-1 0 0 0,1 0 0 0 0,0 0 0 0 0,0-1 1 0 0,0 0-1 0 0,6-2-1 0 0,10-4 30 0 0,0-1 1 0 0,-1-1 0 0 0,22-11-31 0 0,-35 15 0 0 0,41-23-71 0 0,-26 12 70 0 0,19-17 1 0 0,2-8 31 0 0,-40 35-14 0 0,-1 0 1 0 0,0-1 0 0 0,0 1 0 0 0,-1-1 0 0 0,1 0 0 0 0,0-4-18 0 0,1-10 79 0 0,-5-4 61 0 0,-8-24 190 0 0,1 21-264 0 0,-2 0 1 0 0,-2 1-1 0 0,0 0 0 0 0,-4-5-66 0 0,9 23 23 0 0,-8-20 33 0 0,-3 2-39 0 0,-2 2-48 0 0,-4 3-63 0 0,20 20 135 0 0,1 1-36 0 0,-1 0-37 0 0,1-1-40 0 0,-1 1-42 0 0,1 0-44 0 0,-1 0-46 0 0,1-1-50 0 0,-1 1-103 0 0,1-1-71 0 0,-1 1-75 0 0,0-1-79 0 0,0 1-82 0 0,1-1-85 0 0,-1 1-89 0 0,0-1-93 0 0,0 1-310 0 0,-1-1-35 0 0,-5-3-2673 0 0</inkml:trace>
  <inkml:trace contextRef="#ctx0" brushRef="#br0" timeOffset="6149.946">871 317 4032 0 0,'0'0'116'0'0,"0"0"44"0"0,0 0 121 0 0,0 0-124 0 0,0 0-35 0 0,0-1 39 0 0,0 0-77 0 0,2-3-10 0 0,0 2 3 0 0,1-2 829 0 0,0 0-106 0 0,1 1-100 0 0,-1-1-93 0 0,0 1-92 0 0,1 0-81 0 0,-2 0-74 0 0,1-1-69 0 0,-3 3-146 0 0,0 1-17 0 0,0 0 8 0 0,0 0 32 0 0,1 0-60 0 0,-1 0-49 0 0,0-1-40 0 0,0 1-47 0 0,1-2-128 0 0,-1 2 136 0 0,0-1 59 0 0,0 0 85 0 0,1 1 119 0 0,-1 0-69 0 0,0 0 39 0 0,0 0 43 0 0,0 0 47 0 0,0 0 50 0 0,-1 0 52 0 0,-9 11-252 0 0,-7 0-106 0 0,8-5-67 0 0,2 0-36 0 0,-47 34 42 0 0,43-32 24 0 0,10-2-16 0 0,10 6-49 0 0,8 1-22 0 0,5-8 23 0 0,30 2-252 0 0,-32-6 234 0 0,11 3 32 0 0,-26-3 40 0 0,1 0 0 0 0,-1 1 0 0 0,0-1 0 0 0,0 1 0 0 0,0 0 0 0 0,0 0 0 0 0,2 3 0 0 0,9 1 0 0 0,-14-5 0 0 0,0 0 0 0 0,1 0 0 0 0,-1 0 0 0 0,0 0 0 0 0,0 0 0 0 0,0 0 0 0 0,0 0 0 0 0,-1 0 0 0 0,1 1 0 0 0,0 0 3 0 0,4 3 34 0 0,6 9 107 0 0,-9-4 63 0 0,-3-1-50 0 0,0-7-127 0 0,0 0-1 0 0,-1 1 0 0 0,1-1 1 0 0,-1 0-1 0 0,0 0 1 0 0,1 1-1 0 0,-1-1 0 0 0,0 0 1 0 0,0 0-1 0 0,-1 0 0 0 0,1 0 1 0 0,0 0-1 0 0,-1 0 1 0 0,1-1-1 0 0,-1 1 0 0 0,0 0 1 0 0,-1 1-30 0 0,-30 22 489 0 0,17-15-305 0 0,-1 0-63 0 0,8-5-110 0 0,0-1-40 0 0,-8 3 53 0 0,-10 2 59 0 0,0-1-30 0 0,21-6-53 0 0,-1 1-2 0 0,0-1 0 0 0,0 1 0 0 0,-1-2 1 0 0,1 1-1 0 0,0-1 0 0 0,-1 0 0 0 0,1 0 0 0 0,-1-1 1 0 0,-1 0 1 0 0,9 0-214 0 0,-1 0 107 0 0,1 0 45 0 0,0 0 42 0 0,-1 0 34 0 0,0 0 111 0 0,-3 0 331 0 0,2 0-364 0 0,1 0-88 0 0,0 1-77 0 0,0-1-96 0 0,0 0-112 0 0,1 0 1 0 0,-1 0-74 0 0,0 1-80 0 0,1-1-86 0 0,0 0-93 0 0,-1 1-100 0 0,1-1-106 0 0,0 0-112 0 0,0 0-604 0 0,0 0-863 0 0</inkml:trace>
  <inkml:trace contextRef="#ctx0" brushRef="#br0" timeOffset="6581.647">1236 393 5696 0 0,'0'0'166'0'0,"0"0"14"0"0,0 0-50 0 0,0 0-30 0 0,0 0 11 0 0,0 0-44 0 0,1 1-25 0 0,2 2-34 0 0,-2-2 41 0 0,0 0 54 0 0,-1 0 48 0 0,1 0 71 0 0,-1-1 81 0 0,1 1 97 0 0,0 2-222 0 0,1 1 109 0 0,0 1 164 0 0,2 2 348 0 0,1 1 170 0 0,-3-5-691 0 0,-1-1-39 0 0,0 0-77 0 0,0 0-40 0 0,0 1-47 0 0,-1-2-51 0 0,1 3 263 0 0,1-1-59 0 0,0 1 28 0 0,1 1-67 0 0,1 2 95 0 0,-2-2-40 0 0,0 1 96 0 0,0 0-43 0 0,1 3 89 0 0,0-1-62 0 0,6 17 505 0 0,-8-21-699 0 0,-1 0 23 0 0,1 4 72 0 0,4 5-16 0 0,-3-9-195 0 0,0 0-5 0 0,3 4 51 0 0,-4-7 8 0 0,-1-1 14 0 0,0 1-163 0 0,0 0 78 0 0,1 0 63 0 0,1 4 149 0 0,-1-2-174 0 0,0-2-49 0 0,0 1-56 0 0,0 0-71 0 0,0 0-86 0 0,-1-1-99 0 0,1 0-114 0 0,-1-1 173 0 0,0 1-34 0 0,0-1-36 0 0,0 0-37 0 0,0 0 29 0 0,0 0-48 0 0,0 0-43 0 0,0 0-37 0 0,0 0-138 0 0,0 0-36 0 0,0 0-1425 0 0</inkml:trace>
  <inkml:trace contextRef="#ctx0" brushRef="#br0" timeOffset="6831.197">1136 231 9152 0 0,'-8'-7'208'0'0,"6"6"33"0"0,2 1 14 0 0,-1 0-63 0 0,-3 0-128 0 0,1 0-33 0 0,0 0 45 0 0,-3-1 146 0 0,4 2-182 0 0,1-1-40 0 0,0 1-38 0 0,0-1-45 0 0,1 2-50 0 0,-1-1-60 0 0,1-1-150 0 0,0 1-93 0 0,0-1 59 0 0,0 0-35 0 0,0 0-482 0 0,0 0-378 0 0,0 0-716 0 0</inkml:trace>
  <inkml:trace contextRef="#ctx0" brushRef="#br0" timeOffset="7238.816">1369 45 8264 0 0,'0'0'182'0'0,"0"0"29"0"0,-2 3 180 0 0,1-2-339 0 0,0 1-32 0 0,-1 2 6 0 0,0 0 48 0 0,0 0 43 0 0,1 1 38 0 0,-2 2 177 0 0,1 0 68 0 0,-3 17 1089 0 0,5-13-915 0 0,0-6-329 0 0,0 1-44 0 0,0 0-53 0 0,1-1-61 0 0,4 33 1076 0 0,-3-22-671 0 0,0 1-37 0 0,0 0-52 0 0,0-1-64 0 0,7 58 106 0 0,-4-37-211 0 0,-2-13-39 0 0,0 0-65 0 0,2 1-38 0 0,5 24 7 0 0,-2-15-72 0 0,-7-31-19 0 0,5 21 124 0 0,-1-15-135 0 0,-4-8-87 0 0,-1-1-82 0 0,-1 0 49 0 0,1 0 44 0 0,0 0 39 0 0,0 0 45 0 0,0 1 69 0 0,-1 0 341 0 0,1 0-312 0 0,-1-1-103 0 0,1 1-46 0 0,0-1-56 0 0,0 0-65 0 0,0 1-45 0 0,-1-1-66 0 0,1 0-73 0 0,0 0-79 0 0,0 0-85 0 0,0 0-92 0 0,0 0-99 0 0,0 1-106 0 0,0-1 465 0 0,0 0-43 0 0,0 0-39 0 0,0 0-32 0 0,0 0-131 0 0,0 0-32 0 0,0 0-1363 0 0</inkml:trace>
  <inkml:trace contextRef="#ctx0" brushRef="#br0" timeOffset="7622.239">1520 1 6160 0 0,'0'0'133'0'0,"0"0"23"0"0,0 0 13 0 0,0 0-39 0 0,1 1-73 0 0,0 6-63 0 0,0-4 76 0 0,-1-2 17 0 0,1 1 49 0 0,-1-1 57 0 0,0 0 67 0 0,0 7 153 0 0,0 2 73 0 0,3 18 1161 0 0,-2-12-818 0 0,0-8-474 0 0,-1 1-58 0 0,0-4-137 0 0,1 0-35 0 0,-1 1-39 0 0,0-1-43 0 0,0 31 399 0 0,1 2 737 0 0,3 9-1179 0 0,1-16 342 0 0,2 14-34 0 0,0 0-16 0 0,-2-15-132 0 0,-2-17-147 0 0,-2-1 41 0 0,2 15 143 0 0,2 17 225 0 0,-1-27-284 0 0,-4-15-47 0 0,0-2 5 0 0,0 1-71 0 0,1 2 117 0 0,-1-2-137 0 0,2 2-32 0 0,0 1-41 0 0,1 2-51 0 0,-3-5-66 0 0,0-1 56 0 0,0 0 50 0 0,0 0 42 0 0,0 1 58 0 0,0-1 75 0 0,1 1 394 0 0,-1 0-417 0 0,0-1-34 0 0,0 0-44 0 0,0 0-56 0 0,0 1-67 0 0,0-1-76 0 0,0 0-53 0 0,1 0-77 0 0,-1 0-85 0 0,0 0-93 0 0,0 0-100 0 0,0 0-108 0 0,0 0-116 0 0,0 0-122 0 0,0 0-875 0 0,0 0-1039 0 0</inkml:trace>
  <inkml:trace contextRef="#ctx0" brushRef="#br0" timeOffset="8177.313">1914 243 9416 0 0,'0'0'208'0'0,"0"0"33"0"0,-10-3 204 0 0,7 3-386 0 0,1 0-36 0 0,-10 5 37 0 0,0 1 104 0 0,2 0 36 0 0,0 0 43 0 0,-20 17 665 0 0,17-12-552 0 0,1 0-73 0 0,6-5-185 0 0,0 0-36 0 0,-6 5 279 0 0,0 0 49 0 0,5-3-162 0 0,2-1-89 0 0,0 2-69 0 0,-7 12 40 0 0,1-2-12 0 0,4-4 62 0 0,6-12-126 0 0,-1 1 7 0 0,0 8 62 0 0,1 14-77 0 0,0-19 32 0 0,6-2 11 0 0,-3-3-67 0 0,0 0-1 0 0,0 0 1 0 0,0-1-1 0 0,0 1 1 0 0,1-1 0 0 0,-1 0-1 0 0,1 1 1 0 0,-1-1 0 0 0,1 0-2 0 0,-2-1 0 0 0,-1 0 0 0 0,1 1 0 0 0,0-1 0 0 0,-1 1 0 0 0,1-1 0 0 0,0 0 0 0 0,-1 0 0 0 0,1 1 0 0 0,0-1 0 0 0,0 0 0 0 0,-1 0 0 0 0,1 0 0 0 0,0 0 0 0 0,0 0 0 0 0,-1 0 0 0 0,1 0 0 0 0,0 0 0 0 0,0 0 0 0 0,0 0 0 0 0,-1-1 0 0 0,1 1 0 0 0,0 0 0 0 0,-1 0 0 0 0,1-1 0 0 0,2 0 0 0 0,17-2-5 0 0,-16 2-4 0 0,0 0 0 0 0,0 0 0 0 0,0-1 0 0 0,0 0 0 0 0,0 0 0 0 0,-1 0 0 0 0,1 0-1 0 0,2-2 10 0 0,14-14 6 0 0,-2-2-50 0 0,-13 13-11 0 0,0 1 0 0 0,0-1 1 0 0,2-5 54 0 0,-5 6-33 0 0,1 1 0 0 0,-1 0 0 0 0,0-1 0 0 0,0 0 0 0 0,0-4 33 0 0,1-21-43 0 0,-4 30 41 0 0,1 1 3 0 0,0 0-1 0 0,0 0 1 0 0,0-1-1 0 0,0 1 1 0 0,0 0-1 0 0,0-1 1 0 0,0 1-1 0 0,0 0 1 0 0,0 0-1 0 0,0-1 1 0 0,0 1-1 0 0,0 0 1 0 0,0 0-1 0 0,1-1 1 0 0,-1 1-1 0 0,0 0 1 0 0,0 0-1 0 0,0 0 1 0 0,0-1 0 0 0,0 1-1 0 0,0 0 1 0 0,1 0-1 0 0,-1-1 1 0 0,0 1-1 0 0,0 0 1 0 0,0 0-1 0 0,1 0 1 0 0,-1 0-1 0 0,0 0 1 0 0,0-1-1 0 0,1 1 0 0 0,-1 0 79 0 0,0 0 37 0 0,0 0 11 0 0,0 15 119 0 0,0-2-104 0 0,0 0-53 0 0,1 0-49 0 0,2-1-45 0 0,1 5 2 0 0,-2-8 45 0 0,-1-1 33 0 0,2 7 130 0 0,0-1 116 0 0,-1-4-154 0 0,1 0-84 0 0,0-2-59 0 0,6 16-61 0 0,-4-13 56 0 0,-1-1-38 0 0,5 10 52 0 0,-7-13-50 0 0,1 0-36 0 0,-1-1-27 0 0,0-1-40 0 0,0 0-49 0 0,-1 0-54 0 0,0-3-71 0 0,-1-2 64 0 0,0 0 59 0 0,0 0 51 0 0,1 0 43 0 0,0 0 18 0 0,2 0 80 0 0,-2 0-62 0 0,0 0-63 0 0,0 0-91 0 0,0 0-112 0 0,-1 0 102 0 0,0 0-36 0 0,1 0-41 0 0,-1 0-44 0 0,0 0 4 0 0,0 0-45 0 0,1 0-38 0 0,-1 0-35 0 0,0 0-126 0 0,1 0-34 0 0,0 0-1317 0 0</inkml:trace>
  <inkml:trace contextRef="#ctx0" brushRef="#br0" timeOffset="8460.443">2102 99 10336 0 0,'0'0'233'0'0,"0"0"39"0"0,0 0-76 0 0,0 1-53 0 0,0 0-45 0 0,-1 1-36 0 0,1 1-16 0 0,-1 4-16 0 0,0 4-46 0 0,1 0 40 0 0,0 0 37 0 0,2-1 32 0 0,3 12 178 0 0,1 0 86 0 0,0 1 94 0 0,0 11 268 0 0,-4-11-276 0 0,1-1-75 0 0,0 1 531 0 0,-1 18-899 0 0,-1-32 211 0 0,-1 1-1 0 0,2 0 0 0 0,1 6-210 0 0,0 0 189 0 0,-1 1-73 0 0,2 2 10 0 0,3 1-73 0 0,1 0-54 0 0,-7-16-61 0 0,4 5-5 0 0,-4-6 4 0 0,1-1-48 0 0,0 1-64 0 0,-1-1-78 0 0,1 1-96 0 0,-1-1-110 0 0,-1-1 219 0 0,0-1-35 0 0,0 0-369 0 0,0 0 93 0 0,0 0-49 0 0,0 0-702 0 0,0 0-551 0 0,0 0-1047 0 0</inkml:trace>
  <inkml:trace contextRef="#ctx0" brushRef="#br0" timeOffset="8669.763">1992 378 7792 0 0,'0'0'230'0'0,"5"-1"-40"0"0,-1 0-140 0 0,0 0-32 0 0,11-4 49 0 0,0 2 111 0 0,0 2 46 0 0,19 1 377 0 0,-15 0-312 0 0,-9 0-185 0 0,-1 0-38 0 0,15-2 282 0 0,-1 1-36 0 0,1 1-43 0 0,0-1-50 0 0,-1 1-60 0 0,0-1-58 0 0,0 1-63 0 0,0-2-69 0 0,0 0-74 0 0,0 0-81 0 0,0-2-85 0 0,-1 0-93 0 0,-20 3 119 0 0,0 1-39 0 0,1-1-384 0 0,2 0-269 0 0,2 1-619 0 0</inkml:trace>
  <inkml:trace contextRef="#ctx0" brushRef="#br0" timeOffset="9266.236">2490 340 9008 0 0,'-2'1'200'0'0,"-12"5"114"0"0,-2 1-92 0 0,4 0-58 0 0,-1 0 0 0 0,1 1-1 0 0,0 1-163 0 0,2-1 133 0 0,1 0 34 0 0,0 1 50 0 0,0 0 60 0 0,2 0 71 0 0,0 1 83 0 0,2-2-116 0 0,2 1-87 0 0,1-2-87 0 0,1 1-35 0 0,2 18 151 0 0,1-16-114 0 0,1 1 73 0 0,2-1 106 0 0,2-1-129 0 0,1-1-87 0 0,-2-5-81 0 0,-1 0 1 0 0,1 0-1 0 0,0 0 0 0 0,2 0-25 0 0,1 1 53 0 0,0-1 46 0 0,-6-1-80 0 0,0-1 1 0 0,0-1 0 0 0,0 1-1 0 0,1 0 1 0 0,-1-1 0 0 0,0 0-1 0 0,0 1 1 0 0,1-1 0 0 0,-1-1-1 0 0,0 1 1 0 0,0 0 0 0 0,1-1-1 0 0,-1 1 1 0 0,0-1-20 0 0,4-1 53 0 0,0 0 0 0 0,-1 0 1 0 0,0-1-1 0 0,1 0 0 0 0,-1 0 0 0 0,1-1-53 0 0,-4 2 19 0 0,0 0-1 0 0,0-1 1 0 0,0 1-1 0 0,0-1 1 0 0,2-2-19 0 0,-2 2 24 0 0,-1-1 1 0 0,1 1-1 0 0,-1 0 1 0 0,0-1-1 0 0,-1 1 1 0 0,1-1 0 0 0,-1 0-1 0 0,1-1-24 0 0,2-14 80 0 0,-2 0-41 0 0,-3 5-44 0 0,-1 1-34 0 0,2 8-3 0 0,-1 0-56 0 0,-3-14-398 0 0,3 10 319 0 0,1 4 106 0 0,0 0 69 0 0,0 4-4 0 0,0 0-1 0 0,0 0 1 0 0,0 0 0 0 0,0 1 0 0 0,0-1 0 0 0,0 0 0 0 0,1 0 0 0 0,-1 0 0 0 0,0 1 0 0 0,0-1 0 0 0,1 0 0 0 0,-1 1 0 0 0,1-1 0 0 0,-1 0 0 0 0,0 1 0 0 0,1-1 0 0 0,-1 0 0 0 0,1 1 0 0 0,0-1 0 0 0,-1 1 0 0 0,1-1 0 0 0,-1 1 0 0 0,1-1 0 0 0,0 1 0 0 0,-1-1 0 0 0,1 1 0 0 0,0 0-1 0 0,0-1 1 0 0,-1 1 0 0 0,1 0 0 0 0,0 0 0 0 0,0 0 6 0 0,11-2-166 0 0,12 6 130 0 0,-4 6-111 0 0,-8-2 151 0 0,7 3 75 0 0,4 2 48 0 0,-8-1-90 0 0,2 4-14 0 0,1 0 38 0 0,37 39 227 0 0,-32-31-211 0 0,-19-19-66 0 0,-1-1 53 0 0,-1 1 46 0 0,-1-1 36 0 0,-2 3 145 0 0,-5 3 206 0 0,5-9-319 0 0,-2-1-52 0 0,1 1-45 0 0,-1-1-35 0 0,-1-1-25 0 0,-6 0-42 0 0,7 1 38 0 0,0-1-12 0 0,0 0 1 0 0,0 0 0 0 0,0 0 0 0 0,0-1 0 0 0,0 1 0 0 0,1-1 0 0 0,-1 0 0 0 0,0 1 0 0 0,1-1 0 0 0,-3-3-6 0 0,3 3 9 0 0,0-1 1 0 0,0 1 0 0 0,0-1-1 0 0,0 0 1 0 0,0 1-1 0 0,1-1 1 0 0,-1 0-1 0 0,1 0 1 0 0,0 0-1 0 0,0-1 1 0 0,0 1 0 0 0,1 0-1 0 0,-1 0 1 0 0,0-4-10 0 0,1 2 10 0 0,0 0 0 0 0,0 0 0 0 0,0 0 0 0 0,1 0 0 0 0,0 0 0 0 0,0 0 0 0 0,0 0 0 0 0,0 0 0 0 0,3-4-10 0 0,-2 4-4 0 0,0 0 1 0 0,1 1 0 0 0,-1-1 0 0 0,1 1 0 0 0,0 0 0 0 0,1-1 3 0 0,28-30-27 0 0,-10 15-61 0 0,-2 4-60 0 0,0 1-90 0 0,-2 3-45 0 0,0 1-91 0 0,1 0-103 0 0,0 1-115 0 0,0-1-5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20:54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118 121 5400 0 0,'2'-9'289'0'0,"-1"4"-234"0"0,0 0-8 0 0,0 0 84 0 0,0 0 109 0 0,0-1 226 0 0,-2 1 31 0 0,0 3-202 0 0,0 0-98 0 0,0 0-64 0 0,0 1 306 0 0,1 1-112 0 0,0-1-49 0 0,0 0-42 0 0,0 0-33 0 0,0-10 755 0 0,0 10-704 0 0,0 0 54 0 0,0 2 454 0 0,0-1-93 0 0,1 1-88 0 0,-1 0-82 0 0,0 0-77 0 0,0 0-71 0 0,0 1-66 0 0,0-1-59 0 0,0 1-27 0 0,0 0-68 0 0,0 0-59 0 0,0 0-49 0 0,0 2-76 0 0,0 6-252 0 0,-1-7 237 0 0,1 0 79 0 0,0-2 37 0 0,0 0 33 0 0,0 0 38 0 0,0 0 43 0 0,0 11-24 0 0,0-1-36 0 0,1 3-15 0 0,0 7 3 0 0,0 14 77 0 0,0-22-73 0 0,-1-1 36 0 0,0 16-8 0 0,1 0-95 0 0,3 12-190 0 0,3 12 163 0 0,-4-33-9 0 0,1 1 36 0 0,6 13 100 0 0,0-12-133 0 0,-4-7-63 0 0,30 60 54 0 0,-32-67 14 0 0,-2-3 33 0 0,-1-1 0 0 0,0 1 0 0 0,1 0 0 0 0,-1 0 1 0 0,0 0-1 0 0,0 4-32 0 0,1 14 63 0 0,-1-7-88 0 0,1 0-77 0 0,-2-15 108 0 0,2 8 107 0 0,2 0-50 0 0,3-3-49 0 0,4-3-51 0 0,9-4 169 0 0,-1-3-39 0 0,9-6-10 0 0,-1-3-46 0 0,-18 8-31 0 0,14-7 43 0 0,-18 9-46 0 0,1 1-1 0 0,0-1 1 0 0,0 1-1 0 0,0 0 1 0 0,0 1-1 0 0,1-1-2 0 0,69-16 9 0 0,-43 11-25 0 0,0-1-60 0 0,-25 7-4 0 0,10-2 36 0 0,-14 3-9 0 0,1 0-41 0 0,-1 1-54 0 0,0-1-65 0 0,0 0-79 0 0,1-1-89 0 0,-1 1-103 0 0,-1 0-114 0 0,-2 1 78 0 0,0-1-113 0 0,-1 1 95 0 0,0 0-42 0 0,0 0-672 0 0,0 0-521 0 0,0 0-996 0 0</inkml:trace>
  <inkml:trace contextRef="#ctx0" brushRef="#br0" timeOffset="321.746">260 442 7656 0 0,'0'0'166'0'0,"0"0"29"0"0,0 0 14 0 0,0 1-59 0 0,2-1-78 0 0,0 1-53 0 0,4 0-56 0 0,-3-1 55 0 0,9-2 1 0 0,1 0 71 0 0,-1-1 60 0 0,1 1 51 0 0,1 0 80 0 0,1-1 40 0 0,28-6 722 0 0,-9 1-354 0 0,2 2-112 0 0,-9 2-229 0 0,-2-1-91 0 0,-12 3-212 0 0,1-1 68 0 0,25-3 408 0 0,-20 3-309 0 0,-1 0-95 0 0,-6 1-120 0 0,0 0-83 0 0,-3 0-61 0 0,1-1-80 0 0,0 1-88 0 0,0-1-99 0 0,-9 3 119 0 0,-1-1-46 0 0,1 1-41 0 0,0 0-35 0 0,1-1-123 0 0,-1 1-35 0 0,2-1-1275 0 0,-3 1 1850 0 0</inkml:trace>
  <inkml:trace contextRef="#ctx0" brushRef="#br0" timeOffset="566.028">4 25 10680 0 0,'0'0'241'0'0,"0"0"38"0"0,0 0 11 0 0,0 0-28 0 0,-3-3-153 0 0,3 2-18 0 0,0 1 6 0 0,0 0 6 0 0,0 0 37 0 0,14-1 441 0 0,1 1-71 0 0,0-1-65 0 0,0 0-55 0 0,0 0-45 0 0,0 0-40 0 0,15 0 219 0 0,-9 1-195 0 0,0-1-34 0 0,21 0 195 0 0,1 0-118 0 0,-1 0-103 0 0,0-1-89 0 0,0 1-71 0 0,0 0-57 0 0,-1 0-42 0 0,-30 1-59 0 0,14 0 4 0 0,-10-1-50 0 0,-6 0-18 0 0,-1 1-58 0 0,0-1-75 0 0,1 1-86 0 0,-3-1 8 0 0,1 1-68 0 0,-1-1-71 0 0,1 1-80 0 0,-5 0 169 0 0,0 0-52 0 0,-1 0-45 0 0,1-1-40 0 0,1 1-147 0 0,-1 0-39 0 0,1 0-179 0 0,1 0-480 0 0,-4 0 1344 0 0</inkml:trace>
  <inkml:trace contextRef="#ctx0" brushRef="#br0" timeOffset="1010.088">857 336 7200 0 0,'0'0'165'0'0,"0"0"22"0"0,0 0 6 0 0,0 0-204 0 0,0 1 69 0 0,0 0 58 0 0,1 0 46 0 0,-1 1 103 0 0,1 5 595 0 0,0-5-536 0 0,0 0-107 0 0,-1 0-100 0 0,2 3 564 0 0,-1-1-152 0 0,1 1-46 0 0,-1 0-42 0 0,1-1-40 0 0,-1 1-37 0 0,1 0-34 0 0,1 4 236 0 0,-1-3-279 0 0,-1 0-33 0 0,2 6 173 0 0,0 1-15 0 0,0 8 136 0 0,-1-9-234 0 0,1 0-79 0 0,0 6 86 0 0,-2-4-66 0 0,1 32 246 0 0,0-37-433 0 0,0-1-44 0 0,-1-3 39 0 0,-2-4-56 0 0,1 2-2 0 0,1 1 47 0 0,1 4 61 0 0,-1-6 23 0 0,1 0-39 0 0,-1 1-42 0 0,0-2-48 0 0,1 1-51 0 0,-1 0-56 0 0,1-1-61 0 0,-1 0-65 0 0,1 1-70 0 0,0-1-74 0 0,0 0-78 0 0,0-1-83 0 0,-1 1-88 0 0,1 0-92 0 0,0 0-96 0 0,0-1-101 0 0,-1 1 734 0 0,3 0-1910 0 0,2 2-1186 0 0</inkml:trace>
  <inkml:trace contextRef="#ctx0" brushRef="#br0" timeOffset="1263.096">935 209 11976 0 0,'0'0'266'0'0,"-1"0"26"0"0,0-1-101 0 0,-2 0-59 0 0,-2-1 71 0 0,3 1-87 0 0,-5-1 274 0 0,3 3-122 0 0,3 0-183 0 0,1 1-33 0 0,-1 0-33 0 0,2 0-36 0 0,-1 0-34 0 0,1 0-36 0 0,0 1-37 0 0,0-1-38 0 0,1 1-38 0 0,-1-1-38 0 0,0 0-40 0 0,0-1-41 0 0,0 0 15 0 0,-1-1-47 0 0,1 1-41 0 0,-1 0-36 0 0,1-1-126 0 0,0 1-36 0 0,1 1-1305 0 0</inkml:trace>
  <inkml:trace contextRef="#ctx0" brushRef="#br0" timeOffset="1593.738">1067 483 7776 0 0,'0'0'174'0'0,"2"0"29"0"0,4 0-10 0 0,0 1-69 0 0,0-1-54 0 0,0 1-39 0 0,13 1-32 0 0,-10-2 27 0 0,0 0 73 0 0,-5-1-10 0 0,1 0 33 0 0,5-1 142 0 0,20-5 573 0 0,-12 1-188 0 0,-2 0-9 0 0,-8 3-274 0 0,1-1 34 0 0,3-3 141 0 0,-1 0-62 0 0,-1-1-66 0 0,-1 0-72 0 0,-1-2-78 0 0,-1 0-83 0 0,-1-1-90 0 0,-2-2-95 0 0,-4 12 4 0 0,1 0 0 0 0,-1-1 0 0 0,0 1 0 0 0,1 0 0 0 0,-1 0 0 0 0,0 0 0 0 0,0-1 0 0 0,0 1 0 0 0,0 0 1 0 0,0 0-1 0 0,0-1 0 0 0,0 1 0 0 0,0 0 0 0 0,-1 0 0 0 0,1 0 0 0 0,0-1 0 0 0,-1 1 0 0 0,1 0 0 0 0,-1 0 0 0 0,1 0 1 0 0,-1 0-1 0 0,0 0 0 0 0,1 0 0 0 0,-1 0 1 0 0,0 0-4 0 0,-1 0-1 0 0,1 0 1 0 0,0 1 0 0 0,0-1 0 0 0,-1 1 0 0 0,1-1-1 0 0,-1 1 1 0 0,1-1 0 0 0,0 1 0 0 0,-1 0 0 0 0,1 0 0 0 0,-1-1-1 0 0,1 1 1 0 0,-1 0 0 0 0,1 0 0 0 0,0 1 0 0 0,-2-1 4 0 0,-3 1-18 0 0,0 0 1 0 0,-1 0-1 0 0,1 1 1 0 0,0 0-1 0 0,-2 1 18 0 0,-13 7-23 0 0,15-7 19 0 0,1 1 1 0 0,0-1-1 0 0,0 1 1 0 0,0 1 0 0 0,1-1-1 0 0,-1 0 1 0 0,1 1 0 0 0,0 0-1 0 0,0 0 1 0 0,1 0 0 0 0,0 1-1 0 0,0-1 1 0 0,0 1-1 0 0,0 0 1 0 0,1 0 0 0 0,0 0-1 0 0,0 0 1 0 0,1 0 0 0 0,-1 4 3 0 0,1-8 2 0 0,0 4-1 0 0,3 6 60 0 0,1 3 31 0 0,-1-12-81 0 0,0-1 3 0 0,12 13 39 0 0,-6-11-34 0 0,-2-1-16 0 0,15 6 42 0 0,-15-7-15 0 0,-1-2 0 0 0,0 1 0 0 0,0 0 0 0 0,1-1 0 0 0,-1 0 1 0 0,0 0-1 0 0,1-1 0 0 0,-1 0 0 0 0,0 0 0 0 0,0 0 0 0 0,5-1-30 0 0,15-10 64 0 0,-8 3-54 0 0,-1 1-13 0 0,-5-2-36 0 0,-5 4-3 0 0,0-1-44 0 0,-1 1-45 0 0,1-1-48 0 0,-1-1-49 0 0,0 1-51 0 0,0-1-52 0 0,-1 1-53 0 0,3-7-276 0 0</inkml:trace>
  <inkml:trace contextRef="#ctx0" brushRef="#br0" timeOffset="1980.087">1387 267 9384 0 0,'0'0'208'0'0,"0"0"-44"0"0,1 0-59 0 0,0 1-24 0 0,2 2-40 0 0,-2-2 6 0 0,0 0 55 0 0,0 0 80 0 0,4 13-181 0 0,2 0 58 0 0,-1-5 29 0 0,0 0 48 0 0,-2-2 11 0 0,1 0 39 0 0,-1 0 44 0 0,0 0 49 0 0,23 37 903 0 0,-14-25-648 0 0,-7-10-250 0 0,-3-4-152 0 0,1 0 49 0 0,8 15 545 0 0,-8-12-460 0 0,-1-3-149 0 0,0 0-45 0 0,-1-2-10 0 0,0 0 58 0 0,1 0 56 0 0,0 0 53 0 0,2 1 62 0 0,1 2 50 0 0,-5-5-244 0 0,-1-1-21 0 0,0-1 6 0 0,1-1-57 0 0,2-9-113 0 0,-1-18-341 0 0,-3-1 35 0 0,1-12-131 0 0,1 35 428 0 0,0 0 0 0 0,0 0 0 0 0,0 0 0 0 0,1 0 0 0 0,0 0 97 0 0,7-18-271 0 0,6-1 90 0 0,-6 15 134 0 0,2 3 36 0 0,1 4 39 0 0,2 6 44 0 0,6 7 165 0 0,-11-2-17 0 0,0 0 0 0 0,0 0 0 0 0,5 6-220 0 0,0 1 217 0 0,16 19 304 0 0,-14-14-262 0 0,3-2-67 0 0,-16-13-150 0 0,1-1 0 0 0,0 1 1 0 0,-1 0-1 0 0,0 0 0 0 0,0 1 1 0 0,0-1-1 0 0,0 0 0 0 0,-1 1 1 0 0,0 0-1 0 0,1 2-42 0 0,12 21 156 0 0,-14-27-244 0 0,0 0 58 0 0,2 4 100 0 0,-1-4-80 0 0,-1 0-31 0 0,0 0-32 0 0,0 0-41 0 0,-1 0-48 0 0,2 0-81 0 0,-1 0-77 0 0,0 0-86 0 0,0-1-96 0 0,0 1-106 0 0,1 0-114 0 0,-1-1-126 0 0,0 0 374 0 0,-1 1-34 0 0,4 0-1450 0 0,4 0-1108 0 0</inkml:trace>
  <inkml:trace contextRef="#ctx0" brushRef="#br0" timeOffset="2327.952">2198 316 11672 0 0,'-11'-6'204'0'0,"9"5"-137"0"0,0 0 1 0 0,-1-1-1 0 0,1 1 1 0 0,-1 0-1 0 0,1 0 0 0 0,-1 1 1 0 0,0-1-68 0 0,-4 1 101 0 0,0 3-62 0 0,-12 6 14 0 0,-10 0 146 0 0,5-2-40 0 0,8-1-98 0 0,-23 15 144 0 0,31-16-174 0 0,2 0 0 0 0,-1 0 0 0 0,1 1-1 0 0,-3 3-30 0 0,6-6 7 0 0,0 0-1 0 0,0 1 0 0 0,0-1 1 0 0,1 1-1 0 0,0-1 0 0 0,0 1 1 0 0,0 0-1 0 0,0 0 0 0 0,0 1-6 0 0,2-2 1 0 0,-1 0-1 0 0,0 0 1 0 0,1 0-1 0 0,-1 0 1 0 0,1 0-1 0 0,0 0 1 0 0,0 1-1 0 0,0-1 1 0 0,0 0-1 0 0,1 0 1 0 0,-1 0-1 0 0,1 0 1 0 0,0 1-1 0 0,0-2 0 0 0,0 1 0 0 0,0-1 0 0 0,1 1 0 0 0,-1-1-1 0 0,0 0 1 0 0,1 1 0 0 0,0-1 0 0 0,-1 0 0 0 0,1 0 0 0 0,0 0 0 0 0,0-1 0 0 0,0 1 0 0 0,1 0 0 0 0,-1-1 0 0 0,2 2 0 0 0,6 2 1 0 0,1 0-1 0 0,0 0 1 0 0,2 0-1 0 0,9 4 9 0 0,3 3 44 0 0,0-1-50 0 0,1 3-63 0 0,-22-11 14 0 0,0 0 88 0 0,0-1 58 0 0,0 1 33 0 0,7 8 485 0 0,-10-9-237 0 0,-1 0 17 0 0,2 5-89 0 0,-3 0-36 0 0,-4 5 173 0 0,-6-2-118 0 0,-4-2-97 0 0,2-3-103 0 0,-1-1-38 0 0,-24 4 48 0 0,6-2-172 0 0,12-2 6 0 0,7-2-28 0 0,1 0-28 0 0,1-1-44 0 0,1 0-20 0 0,0 0-42 0 0,1 0-50 0 0,-1-1-54 0 0,-13 0-295 0 0</inkml:trace>
  <inkml:trace contextRef="#ctx0" brushRef="#br0" timeOffset="2808.665">2493 58 8624 0 0,'-13'3'94'0'0,"4"0"-44"0"0,3-2 24 0 0,-1 0 37 0 0,0-1 64 0 0,5 4-86 0 0,0 3-74 0 0,1-2 32 0 0,-1 0 84 0 0,-1 1 188 0 0,0 0 101 0 0,-2 5 450 0 0,3-6-531 0 0,0 1-32 0 0,1 0-108 0 0,-2 10 464 0 0,1 0-106 0 0,-1-1-82 0 0,-1 1-59 0 0,-4 24 572 0 0,6-22-529 0 0,-1 4-82 0 0,3-12-55 0 0,0 0-1 0 0,0 1 1 0 0,2 8-322 0 0,1-4 261 0 0,1 0-43 0 0,-1 1-26 0 0,1 23 364 0 0,-3-29-443 0 0,0 0-46 0 0,-1-7-38 0 0,0 1 0 0 0,0-1-1 0 0,-1 1 1 0 0,1 0-1 0 0,-1-1 1 0 0,1 1-1 0 0,-1-1 1 0 0,-1 2-29 0 0,1-1 21 0 0,0 0 1 0 0,0 0-1 0 0,1 1 1 0 0,-1-1-1 0 0,1 3-21 0 0,-3 9 52 0 0,1 2 4 0 0,6-6 24 0 0,0 0 48 0 0,-3-6-111 0 0,-1-1-95 0 0,1-3-10 0 0,-1 0-41 0 0,0 1-320 0 0,0-1 77 0 0,-1-1-18 0 0,0 1-97 0 0,1-1-11 0 0,-1 0-98 0 0,0-1-113 0 0,1 1 309 0 0,0-1-34 0 0,-1 0-238 0 0,1 0-76 0 0,0 1-1400 0 0,0-1-1214 0 0</inkml:trace>
  <inkml:trace contextRef="#ctx0" brushRef="#br0" timeOffset="3094.34">2198 348 11000 0 0,'10'0'236'0'0,"-1"0"58"0"0,-8 0 9 0 0,0 0-74 0 0,0 0-111 0 0,1 1-80 0 0,4 0-73 0 0,-4-1 60 0 0,2 0-17 0 0,0 0 33 0 0,3 1 129 0 0,0-1 98 0 0,0 1 73 0 0,1-1 106 0 0,10 1 661 0 0,-11-1-751 0 0,-1 0-97 0 0,-1-1-47 0 0,1 0-57 0 0,0 1-69 0 0,25-5 992 0 0,-14 3-597 0 0,-1 0-52 0 0,1 0-61 0 0,-1 1-69 0 0,0 0-81 0 0,0 0-88 0 0,8-1 98 0 0,1 1-33 0 0,-6 0-67 0 0,1 0-36 0 0,0-1-40 0 0,0 0-47 0 0,-1 0-52 0 0,1 0-57 0 0,0-2-63 0 0,0 0-69 0 0,-18 3 251 0 0,1 1-43 0 0,0-1-43 0 0,0 0-45 0 0,0 1-46 0 0,-1-1-47 0 0,1 1-47 0 0,0-1-49 0 0,0 1-50 0 0,0-1-50 0 0,0 1-53 0 0,-1-1-52 0 0,1 1-54 0 0,0-1-55 0 0,0 1-55 0 0,0 0-58 0 0,6-2-1511 0 0,5 1-1270 0 0,-14 1 3501 0 0</inkml:trace>
  <inkml:trace contextRef="#ctx0" brushRef="#br0" timeOffset="3620.723">2819 411 7248 0 0,'-10'0'28'0'0,"0"0"122"0"0,8 0-36 0 0,5 0-4 0 0,3 1-25 0 0,4 0-40 0 0,-3 0 437 0 0,0-1 0 0 0,0 1-1 0 0,0-2 1 0 0,6 0-482 0 0,6-1 783 0 0,-4-1-186 0 0,1-1-71 0 0,-2 0-91 0 0,1 1-108 0 0,-4-1-152 0 0,-4 2-122 0 0,1 0 1 0 0,-2-1-1 0 0,1 0 0 0 0,6-4-53 0 0,6-6 56 0 0,-4-2-38 0 0,-12 6 47 0 0,-1 0-46 0 0,-4 1-42 0 0,-1 0-38 0 0,-9-5-157 0 0,-3 5-97 0 0,-11 3 57 0 0,-3 3 106 0 0,3 4 76 0 0,20-1 60 0 0,-1 0 0 0 0,1 0 0 0 0,-1 1 0 0 0,1 0 0 0 0,0 0 0 0 0,0 1 0 0 0,-6 2 16 0 0,-30 25-44 0 0,26-17 35 0 0,11-10 56 0 0,0 0 0 0 0,1 1 0 0 0,0 0-1 0 0,0 0 1 0 0,0 0 0 0 0,0 1 0 0 0,0 0 0 0 0,1-1 0 0 0,0 1-1 0 0,0 0 1 0 0,0 0 0 0 0,1 1 0 0 0,0-1 0 0 0,0 0 0 0 0,-1 6-47 0 0,0-1 117 0 0,1 0 45 0 0,0 1-1 0 0,1-1 1 0 0,-1 6-162 0 0,2-13 36 0 0,0 1 0 0 0,1-1 0 0 0,-1 1 1 0 0,0-1-1 0 0,1 0 0 0 0,0 1 0 0 0,0-1 0 0 0,0 0 0 0 0,0 0 0 0 0,1 0 0 0 0,-1 0 1 0 0,2 3-37 0 0,0-1 40 0 0,7 10 150 0 0,-7-11-114 0 0,0 0-1 0 0,1 0 1 0 0,-1-1 0 0 0,1 1-1 0 0,-1-1 1 0 0,1 0 0 0 0,2 2-76 0 0,1-1 130 0 0,-1 0 0 0 0,1 0 0 0 0,1 0 0 0 0,1 0-130 0 0,30 9 415 0 0,-15-6-222 0 0,-18-5-159 0 0,0 0 1 0 0,0-1 0 0 0,0 0 0 0 0,0-1 0 0 0,2 1-35 0 0,32-2 75 0 0,-15 1-60 0 0,-15-1 54 0 0,-3 0-92 0 0,-2 0-97 0 0,-2 0 11 0 0,0 1-38 0 0,-1-1-9 0 0,0 0-33 0 0,0 1-36 0 0,0-1-40 0 0,0 0-42 0 0,1 0-44 0 0,-1 1-49 0 0,0-1-50 0 0,1 0-311 0 0,0 0-125 0 0,4-2-998 0 0,3 0-1064 0 0</inkml:trace>
  <inkml:trace contextRef="#ctx0" brushRef="#br0" timeOffset="3895.444">3187 325 9960 0 0,'0'0'222'0'0,"0"0"-9"0"0,0 1-89 0 0,0 0-59 0 0,2 3-4 0 0,-1-1 0 0 0,2 5-57 0 0,-1 1 49 0 0,-1 0 45 0 0,0 0 42 0 0,-1 0 39 0 0,-1 0 35 0 0,-1 10 307 0 0,0-4-45 0 0,1-1 48 0 0,1 3 151 0 0,6 8 385 0 0,0-9-430 0 0,0 0-73 0 0,0 2 6 0 0,1 0-108 0 0,-6-17-265 0 0,0 1-81 0 0,-1-2-105 0 0,2 2 21 0 0,0 1 0 0 0,0-1 0 0 0,0 0 0 0 0,1 0 0 0 0,-1 0 0 0 0,0 0 1 0 0,2 1-26 0 0,15 3 17 0 0,-12-5-73 0 0,-1 1 21 0 0,-1-2-54 0 0,-1 1-68 0 0,0-2-105 0 0,-1 1-57 0 0,0-1-108 0 0,-2 1 167 0 0,1-1-33 0 0,0 0-35 0 0,-1 0-37 0 0,0 1-8 0 0,0-1-52 0 0,-1 1-47 0 0,1-1-40 0 0,0 1-148 0 0,0-1-41 0 0,0 0-178 0 0,0 0-483 0 0</inkml:trace>
  <inkml:trace contextRef="#ctx0" brushRef="#br0" timeOffset="4181.086">3217 107 12544 0 0,'-8'-6'113'0'0,"1"2"7"0"0,0-2 36 0 0,1 0 48 0 0,3-1 60 0 0,3 5-253 0 0,-1 0-8 0 0,-3-5 34 0 0,4 6 147 0 0,0 1-5 0 0,-1-1-44 0 0,0 0 31 0 0,1 0-112 0 0,-3-3 20 0 0,1 3-16 0 0,1 0 39 0 0,1 1 64 0 0,-1-1 94 0 0,1 1 112 0 0,0 2-403 0 0,2 2 32 0 0,-1-3-23 0 0,0 1-34 0 0,0 0-108 0 0,-1-1 39 0 0,1 0-36 0 0,-1 0-67 0 0,1 1-56 0 0,0-1-62 0 0,0 0-69 0 0,-1 0-74 0 0,1 0-80 0 0,0 1-87 0 0,0-1-92 0 0,2 3-1056 0 0,0 2-1028 0 0</inkml:trace>
  <inkml:trace contextRef="#ctx0" brushRef="#br0" timeOffset="4436.547">3394 299 9616 0 0,'-16'5'281'0'0,"16"-5"-277"0"0,0 0 1 0 0,0 0-1 0 0,0 0 1 0 0,0 0-1 0 0,0 0 1 0 0,0 0-1 0 0,0 0 0 0 0,0 0 1 0 0,0 0-1 0 0,0 1 1 0 0,0-1-1 0 0,0 0 1 0 0,0 0-1 0 0,0 0 0 0 0,0 0 1 0 0,0 0-1 0 0,0 0 1 0 0,0 0-1 0 0,0 0 1 0 0,0 0-1 0 0,0 0 0 0 0,0 0 1 0 0,0 1-1 0 0,0-1 1 0 0,0 0-1 0 0,0 0 1 0 0,0 0-1 0 0,0 0 0 0 0,0 0 1 0 0,0 0-1 0 0,0 0 1 0 0,0 0-1 0 0,0 0 1 0 0,0 0-1 0 0,0 0 0 0 0,0 0 1 0 0,0 1-1 0 0,0-1 1 0 0,0 0-1 0 0,0 0 1 0 0,0 0-1 0 0,0 0 1 0 0,0 0-1 0 0,0 0 0 0 0,0 0 1 0 0,0 0-1 0 0,0 0 1 0 0,0 0-1 0 0,-1 0 1 0 0,1 0-1 0 0,0 0 0 0 0,0 0 1 0 0,0 0-1 0 0,0 0 1 0 0,0 0-1 0 0,0 0 1 0 0,0 0-1 0 0,0 0 0 0 0,0 0 1 0 0,0 0-1 0 0,0 0 1 0 0,-1 0-5 0 0,12 12 94 0 0,-9-8-91 0 0,1-1 0 0 0,-1 1-1 0 0,0-1 1 0 0,0 1 0 0 0,1 3-3 0 0,3 4 63 0 0,1-3 92 0 0,-6-6-107 0 0,1 0 0 0 0,-1 0-1 0 0,1 0 1 0 0,-1 0 0 0 0,0 0-1 0 0,1 0 1 0 0,-1 0 0 0 0,0 2-48 0 0,1 3 149 0 0,0 1 34 0 0,2 8 273 0 0,-1-3-22 0 0,0-1 53 0 0,6 12 594 0 0,-3-13-623 0 0,8 17 691 0 0,-11-19-826 0 0,-1-2-35 0 0,-2-5-50 0 0,2-1-30 0 0,0 2-81 0 0,0 0-59 0 0,1 7 25 0 0,-2-8-17 0 0,-1-1 25 0 0,2 2 41 0 0,-1-2-133 0 0,-1-1 0 0 0,1 1 0 0 0,-1-1-1 0 0,1 0 1 0 0,0 1 0 0 0,-1-1-1 0 0,1 0 1 0 0,0 0 0 0 0,-1 1-1 0 0,1-1 1 0 0,0 0 0 0 0,0 0-1 0 0,-1 0 1 0 0,1 0 0 0 0,0 0 0 0 0,0 0-9 0 0,2-1 134 0 0,-2-1-120 0 0,-1 0 0 0 0,1 1-1 0 0,0-1 1 0 0,-1 0 0 0 0,1 0-1 0 0,-1 0 1 0 0,1 1 0 0 0,-1-1-1 0 0,0 0 1 0 0,0 0-1 0 0,0 0 1 0 0,0-1-14 0 0,0-11 27 0 0,0 4-60 0 0,0 2-70 0 0,7-18-231 0 0,5-1-79 0 0,4 2-70 0 0,2 5-64 0 0,-17 19 533 0 0,0-1 1 0 0,1 1-1 0 0,-1 0 1 0 0,1 0-1 0 0,-1 0 0 0 0,0 0 1 0 0,1 0-1 0 0,-1 1 1 0 0,1-1-1 0 0,0 0 0 0 0,-1 1 1 0 0,1-1-1 0 0,0 1 1 0 0,-1-1-1 0 0,1 1 1 0 0,0 0-1 0 0,-1 0 0 0 0,1 0 1 0 0,0 0-1 0 0,0 0 1 0 0,-1 0-1 0 0,1 0 1 0 0,0 0-1 0 0,0 1 14 0 0,0 0-12 0 0,0-1 0 0 0,-1 1 0 0 0,1 0 0 0 0,0 0 0 0 0,-1 0-1 0 0,1 0 1 0 0,0 1 0 0 0,-1-1 0 0 0,1 0 12 0 0,12 18-10 0 0,1 7 186 0 0,-2 0 1 0 0,3 9-177 0 0,8 27 180 0 0,-23-59-235 0 0,-1-1 93 0 0,0 0 50 0 0,1 0-101 0 0,1 1-57 0 0,0 0-66 0 0,1 1-81 0 0,1 1-95 0 0,-2-4-23 0 0,-1 1-73 0 0,0-1-66 0 0,0 1-55 0 0,1 0-354 0 0,0 1-74 0 0,2 1-927 0 0,2 3-1082 0 0,-6-7 2962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21:03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0 325 8640 0 0,'0'0'197'0'0,"0"0"24"0"0,0 0 17 0 0,0 0 11 0 0,1 0-107 0 0,0 1-69 0 0,1 0 4 0 0,-1-1 5 0 0,0 0 28 0 0,-1 1 55 0 0,1-1 67 0 0,-1 0 79 0 0,6 3 442 0 0,-1-1-120 0 0,1 0-107 0 0,-1-1-95 0 0,2 1-21 0 0,0-1-97 0 0,2 0-36 0 0,4 1 15 0 0,6 1 96 0 0,-12-3-299 0 0,-1 0 0 0 0,1 0 0 0 0,-1 0 0 0 0,1-1 0 0 0,-1 0 0 0 0,0 0 0 0 0,1-1-89 0 0,10-3 181 0 0,-2 1-37 0 0,-7 1-64 0 0,-1 0 0 0 0,1 0 1 0 0,-1 0-1 0 0,0-1 0 0 0,5-3-80 0 0,7-8 202 0 0,-17 12-164 0 0,12-11 188 0 0,-13 13-211 0 0,-1 1 0 0 0,1-1 1 0 0,-1 0-1 0 0,1 0 0 0 0,-1 0 0 0 0,0 1 0 0 0,1-1 0 0 0,-1 0 0 0 0,0 0 1 0 0,0 0-1 0 0,1 0 0 0 0,-1 0 0 0 0,0 0 0 0 0,0 1 0 0 0,0-1 1 0 0,0 0-1 0 0,0 0 0 0 0,0 0 0 0 0,-1 0 0 0 0,1 0-15 0 0,-1-4 100 0 0,1 4-87 0 0,0 1-1 0 0,0 0 1 0 0,0-1-1 0 0,0 1 1 0 0,0 0-1 0 0,0-1 0 0 0,0 1 1 0 0,0 0-1 0 0,0-1 1 0 0,-1 1-1 0 0,1 0 1 0 0,0-1-1 0 0,0 1 0 0 0,0 0 1 0 0,-1-1-1 0 0,1 1 1 0 0,0 0-1 0 0,0-1 0 0 0,-1 1 1 0 0,1 0-1 0 0,0-1-12 0 0,-9 0 279 0 0,-1 3-152 0 0,-1 5-57 0 0,-5 3-30 0 0,-11 4 99 0 0,3 5 65 0 0,18-15-121 0 0,4-3-70 0 0,1 0 0 0 0,0 0 0 0 0,0 0-1 0 0,0 0 1 0 0,0 0 0 0 0,0 0 0 0 0,0 0 0 0 0,0 0-1 0 0,0 0 1 0 0,0 0 0 0 0,0 1-13 0 0,-3 3 81 0 0,-5 2-24 0 0,2-1 12 0 0,0-1-12 0 0,0 0 0 0 0,-1-1 1 0 0,1 1-1 0 0,-1-1-57 0 0,-6 4 55 0 0,1 0-61 0 0,3-1 35 0 0,0-1 9 0 0,4 1-41 0 0,0 0 4 0 0,-1 1 1 0 0,0 5 49 0 0,5-7-30 0 0,1-1 28 0 0,0-3-41 0 0,-1 5-10 0 0,2-1 45 0 0,0 4 46 0 0,1 1-70 0 0,5 6-104 0 0,-3-11 73 0 0,7 8 42 0 0,-5-12-12 0 0,-2-1-6 0 0,15 9 10 0 0,-15-8-2 0 0,0 0 0 0 0,1-1 1 0 0,-1 0-1 0 0,1 0 1 0 0,-1 0-1 0 0,1 0 0 0 0,0 0 1 0 0,-1-1-1 0 0,1 1 1 0 0,3-1-21 0 0,14 0 86 0 0,28 0 68 0 0,0-3-59 0 0,0-3-61 0 0,-1-8-61 0 0,-43 12-87 0 0,4-1 52 0 0,-2 1 23 0 0,-2 1-23 0 0,-2-1-31 0 0,1 1-52 0 0,-1-1-24 0 0,0 1-54 0 0,0-1-59 0 0,0 0-69 0 0,-2 1 59 0 0,1 1-44 0 0,-1-1-41 0 0,0 0-36 0 0,1 0-267 0 0,0-1-60 0 0,0 1-48 0 0,0 0-35 0 0,4-3-1473 0 0,4-1-1302 0 0</inkml:trace>
  <inkml:trace contextRef="#ctx0" brushRef="#br0" timeOffset="323.45">550 325 11048 0 0,'0'0'324'0'0,"0"0"-4"0"0,-5 9-5 0 0,3-4-104 0 0,-4 10 828 0 0,-3 24 1502 0 0,7-27-1824 0 0,1 1-68 0 0,0 0-38 0 0,1-6-358 0 0,1 0-40 0 0,-1-1-45 0 0,1 1-48 0 0,-1-1-52 0 0,1 1-56 0 0,1 2 156 0 0,0 0-39 0 0,3 9 34 0 0,3 3-89 0 0,-7-18-73 0 0,1 1-1 0 0,1 0 1 0 0,-1-1 0 0 0,0 0 0 0 0,1 0-1 0 0,2 3 0 0 0,-2-3 48 0 0,0-1-37 0 0,2 3-70 0 0,3 2-186 0 0,-7-6-350 0 0,-1-1 75 0 0,1 1 64 0 0,0-1 52 0 0,1 0-228 0 0,1 0-696 0 0,-2 0 681 0 0,0 0 272 0 0,-1 0-42 0 0,4 0-1851 0 0,2 2-1288 0 0</inkml:trace>
  <inkml:trace contextRef="#ctx0" brushRef="#br0" timeOffset="584.654">559 195 10568 0 0,'0'0'233'0'0,"0"0"39"0"0,0 0 17 0 0,0 0-27 0 0,0 0-142 0 0,0 0 29 0 0,0 0 38 0 0,0 0 5 0 0,0 0-14 0 0,0 0-55 0 0,0 0-24 0 0,0 0-19 0 0,0 0-34 0 0,3 7 4 0 0,-2-4-108 0 0,0 0 80 0 0,2 5 70 0 0,-2-6-115 0 0,0 1-57 0 0,0-1-44 0 0,0 0-64 0 0,0 1-73 0 0,0-1-86 0 0,-1-1 65 0 0,1 0-46 0 0,-1 0-40 0 0,1-1-35 0 0,-1 2-120 0 0,1-1-35 0 0,1 2-1237 0 0</inkml:trace>
  <inkml:trace contextRef="#ctx0" brushRef="#br0" timeOffset="1305.047">760 425 8960 0 0,'0'0'264'0'0,"3"0"-75"0"0,2 0-91 0 0,-1 1-45 0 0,0-1-33 0 0,2 1 7 0 0,0-1 51 0 0,0 0 46 0 0,1-1 40 0 0,0 0 80 0 0,1 0 41 0 0,1-1 101 0 0,5-2 248 0 0,8-5 441 0 0,-7 2-446 0 0,-3 1-219 0 0,-7 4-258 0 0,1-1-43 0 0,0 0-44 0 0,0-1 135 0 0,7-8 338 0 0,-10 7-377 0 0,1 0-39 0 0,-1 0-73 0 0,-3 4-40 0 0,1 1 0 0 0,-1 0 1 0 0,0-1-1 0 0,0 1 0 0 0,0-1 1 0 0,1 1-1 0 0,-1 0 1 0 0,0-1-1 0 0,0 1 0 0 0,0-1 1 0 0,0 1-1 0 0,0 0 0 0 0,0-1 1 0 0,0 1-1 0 0,0-1 1 0 0,0 1-1 0 0,0 0 0 0 0,0-1 1 0 0,0 1-1 0 0,0-1 0 0 0,0 1 1 0 0,0 0-1 0 0,0-1 1 0 0,-1 1-1 0 0,1-1 0 0 0,0 1 1 0 0,0 0-1 0 0,0-1 0 0 0,-1 1 1 0 0,1 0-1 0 0,0-1 1 0 0,0 1-1 0 0,-1 0 0 0 0,1-1 1 0 0,0 1-1 0 0,-1 0 0 0 0,1 0 1 0 0,0-1-1 0 0,-1 1-9 0 0,-3-1 76 0 0,2 0-49 0 0,1 1-27 0 0,-1 0-8 0 0,0-1 1 0 0,0 1 0 0 0,-1 0 0 0 0,1 0 0 0 0,0 0 0 0 0,0 0 0 0 0,0 1 0 0 0,-1-1 0 0 0,0 1 7 0 0,-17 9 2 0 0,2 5 50 0 0,2 3 35 0 0,9-11-40 0 0,4-3-27 0 0,0 0 1 0 0,1 0-1 0 0,0 1 1 0 0,-1-1-1 0 0,2 1 1 0 0,-1-1-1 0 0,0 1 1 0 0,1 0-1 0 0,0-1 1 0 0,0 1-1 0 0,0 0 1 0 0,1 0-1 0 0,-1 0 1 0 0,1 0-1 0 0,1 0 1 0 0,-1-1-1 0 0,0 1 1 0 0,2 4-21 0 0,0 0-6 0 0,0 3 32 0 0,-1-10-15 0 0,-1-1-1 0 0,1 1 0 0 0,-1 0 1 0 0,1 0-1 0 0,0-1 0 0 0,-1 1 1 0 0,1 0-1 0 0,0-1 0 0 0,0 1 1 0 0,0-1-1 0 0,0 1 0 0 0,1-1 1 0 0,-1 0-1 0 0,0 1 0 0 0,1-1-10 0 0,12 7 38 0 0,-11-7-23 0 0,0 1 0 0 0,0-1 1 0 0,1-1-1 0 0,-1 1 0 0 0,0 0 0 0 0,4-1-15 0 0,18 0 31 0 0,-8-1-35 0 0,-1-2-18 0 0,0-5-87 0 0,0 0-48 0 0,-2 1-82 0 0,0-1-108 0 0,-1-2-86 0 0,-2 0-63 0 0,5-8-464 0 0,-7 4 286 0 0,-2 2 76 0 0,0 0-44 0 0,1-2-163 0 0,0 1-89 0 0,-5 8 632 0 0,-1 0-53 0 0,7-12-881 0 0,-5 9 712 0 0,-1 1 94 0 0,-1 3 240 0 0,0 1 37 0 0,0-1 44 0 0,-1 1 48 0 0,1 0 54 0 0,0 0 59 0 0,-2 2 119 0 0,0 1 30 0 0,0 0 140 0 0,0 0 61 0 0,0 0 7 0 0,0 0 22 0 0,0 0 69 0 0,0 0 32 0 0,0 0-317 0 0,0 1-52 0 0,0-1-46 0 0,0 1-40 0 0,0 1-8 0 0,0-1-47 0 0,1 4 15 0 0,-1-4 6 0 0,0-1-13 0 0,2 10 436 0 0,0 0-70 0 0,0 0-60 0 0,0 0-52 0 0,1 0-25 0 0,-1 0-38 0 0,4 23 404 0 0,-3-15-396 0 0,8 27 434 0 0,-6-31-483 0 0,-2-9 19 0 0,0-1-35 0 0,4-2 106 0 0,2-4-107 0 0,0-3-83 0 0,1-5-50 0 0,8-12 16 0 0,-11 9-92 0 0,21-30-43 0 0,-25 39 39 0 0,0 0 1 0 0,1 0 0 0 0,-1 1-1 0 0,1 0 1 0 0,-1-1 0 0 0,1 1-1 0 0,0 0 1 0 0,1 1 0 0 0,0-1 9 0 0,-3 2-10 0 0,0 0 1 0 0,0 0 0 0 0,0 0-1 0 0,1 1 1 0 0,-1-1-1 0 0,0 1 1 0 0,0 0 0 0 0,1 0-1 0 0,-1-1 1 0 0,1 1 9 0 0,10 2-1 0 0,0 2 44 0 0,-1 1 53 0 0,0 2 63 0 0,-2 1 72 0 0,-1 0 81 0 0,8 10 147 0 0,0-1-93 0 0,0 0-69 0 0,1-1-51 0 0,-5-5-87 0 0,3 0-49 0 0,2 2-19 0 0,-12-9-65 0 0,0 0 0 0 0,0 0 0 0 0,0 0 0 0 0,1-1 0 0 0,0 0 0 0 0,1 0-26 0 0,-4-1 6 0 0,0-1 0 0 0,0 0 0 0 0,0 0 0 0 0,0 0 0 0 0,1-1 0 0 0,3 1-6 0 0,11-2-68 0 0,-5-2-49 0 0,-4 0-60 0 0,0-1-99 0 0,-4 1 43 0 0,0-1-54 0 0,-1 0-59 0 0,0-1-67 0 0,0 0-70 0 0,-2-1-79 0 0,1-1-83 0 0,-2 0-89 0 0,-1 4 151 0 0,0-1-113 0 0,0 2 114 0 0,-1-1-43 0 0,1-2-715 0 0,0-2-550 0 0,1-3-1052 0 0</inkml:trace>
  <inkml:trace contextRef="#ctx0" brushRef="#br0" timeOffset="1606.541">1667 12 11600 0 0,'0'0'264'0'0,"0"0"34"0"0,0 0-148 0 0,0 0-32 0 0,0 0 35 0 0,0-1-84 0 0,0-2-21 0 0,1 1 16 0 0,1-3 94 0 0,-1 5-50 0 0,-1-1 111 0 0,0 1 198 0 0,0 0 21 0 0,0 0-8 0 0,1 1-155 0 0,0 0-65 0 0,1 0-54 0 0,-1 1-45 0 0,0 0-21 0 0,1 5 60 0 0,-1-5-60 0 0,-1-1-18 0 0,7 18 439 0 0,-1-1-113 0 0,-1-2-133 0 0,0-1-56 0 0,1 4-17 0 0,2 11 23 0 0,2 14 34 0 0,6 19 641 0 0,22 50-890 0 0,-31-93 81 0 0,14 32 58 0 0,-20-51-241 0 0,-1 1 60 0 0,1 1 65 0 0,0 1 106 0 0,-1-2-99 0 0,1 0-52 0 0,-1 0-76 0 0,0 0-75 0 0,1 0-101 0 0,-1 0-117 0 0,0-2 146 0 0,0 1-36 0 0,0 0-39 0 0,1 0-40 0 0,-1 0-43 0 0,0-1-45 0 0,0 1-48 0 0,0 0-49 0 0,1-1-52 0 0,-1 1-55 0 0,0 0-1624 0 0,1 0-1290 0 0</inkml:trace>
  <inkml:trace contextRef="#ctx0" brushRef="#br0" timeOffset="1785.891">1544 190 14424 0 0,'0'0'330'0'0,"0"0"45"0"0,0 0 18 0 0,0 0-162 0 0,0 0-111 0 0,1 1-4 0 0,1 2-88 0 0,-1-2 11 0 0,-1 1 41 0 0,5 7 78 0 0,3-1 96 0 0,3 0 142 0 0,10 2 305 0 0,1-3 9 0 0,-7-3-298 0 0,-4-2-139 0 0,0 0-90 0 0,21 3 439 0 0,0 0-110 0 0,1-2-96 0 0,0-1-88 0 0,6 0-31 0 0,0-2-90 0 0,8-1-48 0 0,24-4-36 0 0,-22 1-88 0 0,-29 1-65 0 0,-8 2-29 0 0,0 0-41 0 0,-1-1-52 0 0,1 1-60 0 0,-2 0-18 0 0,-1-1-54 0 0,1 1-59 0 0,0 0-65 0 0,-1-1-71 0 0,1 1-74 0 0,-1 0-82 0 0,1-1-87 0 0,-7 2 253 0 0,0-1-59 0 0,0 1-52 0 0,0-1-45 0 0,1 0-176 0 0,-1 1-45 0 0,2-1-212 0 0,1 0-579 0 0,-6 1 1626 0 0</inkml:trace>
  <inkml:trace contextRef="#ctx0" brushRef="#br0" timeOffset="2564.667">2476 178 14632 0 0,'-6'-5'280'0'0,"0"0"-48"0"0,0 1-44 0 0,0 2-41 0 0,-1 0-37 0 0,0 1-32 0 0,-7 0-6 0 0,-4 3-94 0 0,-25 9-201 0 0,28-7 183 0 0,0 0 84 0 0,-10 2-27 0 0,9-2-45 0 0,-1 2 1 0 0,-6 2 27 0 0,4 1 25 0 0,0 2 73 0 0,0 2 103 0 0,2 3 73 0 0,15-14-212 0 0,0 1-1 0 0,0 0 1 0 0,1-1 0 0 0,-1 1 0 0 0,1 0 0 0 0,0 0-1 0 0,-1 0 1 0 0,1 0 0 0 0,0 2-62 0 0,0 14 328 0 0,5-6-143 0 0,1-3-66 0 0,3 0-42 0 0,-1-3-59 0 0,1-1-1 0 0,-1 0 1 0 0,1-1-1 0 0,0 0 0 0 0,0 0 1 0 0,0-1-1 0 0,7 3-17 0 0,13 4 90 0 0,23 5-90 0 0,0 0 8 0 0,-9-3-8 0 0,-22-7 0 0 0,0 1 0 0 0,0 0 0 0 0,3 3 0 0 0,-12-4-6 0 0,9 4 29 0 0,-2 1 75 0 0,-9-4-8 0 0,-2 0 32 0 0,-1 1 37 0 0,-1 1 43 0 0,-4-1 63 0 0,-4-1-48 0 0,-12 8 103 0 0,0-5-139 0 0,-6 0 40 0 0,10-6-162 0 0,-1 1-1 0 0,1-2 1 0 0,-2 1-59 0 0,-38 4 95 0 0,-1-5-81 0 0,2-5-81 0 0,38 1 77 0 0,0 1-42 0 0,-13 0-133 0 0,1 0-92 0 0,-12-3-218 0 0,3-2-4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1:5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203 450 9216 0 0,'3'-8'449'0'0,"12"-22"136"0"0,-15 29-206 0 0,0 1 98 0 0,-12-17 1473 0 0,8 16-1778 0 0,-1 1 0 0 0,0 0 0 0 0,0 0 0 0 0,0 0 0 0 0,1 0 0 0 0,-1 1 0 0 0,0 0 0 0 0,0 0 1 0 0,1 0-1 0 0,-1 1 0 0 0,0-1 0 0 0,1 1 0 0 0,0 0 0 0 0,-1 0 0 0 0,1 1 0 0 0,0 0 0 0 0,0-1 1 0 0,0 1-1 0 0,1 0 0 0 0,-1 1 0 0 0,1-1 0 0 0,-1 1 0 0 0,1-1 0 0 0,-2 5-172 0 0,-7 3 178 0 0,1 1-1 0 0,0 1 1 0 0,1 0 0 0 0,1 0-1 0 0,0 1 1 0 0,0 0-1 0 0,2 0 1 0 0,0 1-1 0 0,0 0 1 0 0,-1 9-178 0 0,12 3 184 0 0,-2-26-165 0 0,-1 0 0 0 0,1 1-1 0 0,0-1 1 0 0,0 0 0 0 0,0 0 0 0 0,0 0-1 0 0,0 0 1 0 0,0 0 0 0 0,0 0 0 0 0,1-1-1 0 0,-1 1 1 0 0,0-1 0 0 0,0 0 0 0 0,1 1-1 0 0,-1-1 1 0 0,0 0 0 0 0,0 0 0 0 0,1-1-1 0 0,-1 1 1 0 0,0 0 0 0 0,0-1-1 0 0,1 1 1 0 0,-1-1 0 0 0,0 0 0 0 0,0 0-1 0 0,0 1 1 0 0,0-2 0 0 0,0 1 0 0 0,0 0-1 0 0,0 0 1 0 0,0-1 0 0 0,-1 1 0 0 0,1 0-1 0 0,1-2-18 0 0,75-74 278 0 0,-5-27-430 0 0,-27 50 21 0 0,-45 53 62 0 0,0 2-9 0 0,30 41-262 0 0,20 95 184 0 0,-32-103 156 0 0,-12-24 0 0 0,-2-5 0 0 0,1 0 12 0 0,13-4 108 0 0,-16-2-108 0 0,1 0 0 0 0,-1 0 0 0 0,0 0 0 0 0,0-1 0 0 0,0 0 0 0 0,0 1 0 0 0,0-1 0 0 0,0 0 0 0 0,-1-1 0 0 0,1 1 0 0 0,-1 0 0 0 0,1-1 0 0 0,-1 1 0 0 0,0-1 0 0 0,2-2-12 0 0,10-11 48 0 0,13-13 6 0 0,8-14-44 0 0,-32 41-16 0 0,-1-1-1 0 0,1 0 0 0 0,0 1 1 0 0,0-1-1 0 0,0 1 0 0 0,1 0 1 0 0,-1 0-1 0 0,0 0 0 0 0,1 0 1 0 0,0 1-1 0 0,-1-1 0 0 0,1 1 1 0 0,0 0-1 0 0,-1 0 0 0 0,1 0 1 0 0,0 1-1 0 0,0-1 0 0 0,0 1 1 0 0,0 0-1 0 0,0 0 0 0 0,0 1 1 0 0,-1-1-1 0 0,1 1 0 0 0,0-1 1 0 0,0 1-1 0 0,0 1 0 0 0,-1-1 1 0 0,1 0-1 0 0,-1 1 0 0 0,1 0 1 0 0,-1 0-1 0 0,1 0 0 0 0,-1 0 1 0 0,2 1 6 0 0,46 56 80 0 0,-17-25 234 0 0,-4-6 134 0 0,-14-18-40 0 0,-15-9-328 0 0,14-5 160 0 0,43-54-466 0 0,2 20-3550 0 0,-46 34-476 0 0,-2-2-1213 0 0</inkml:trace>
  <inkml:trace contextRef="#ctx0" brushRef="#br0" timeOffset="554.775">1342 377 11952 0 0,'0'0'266'0'0,"-7"-4"368"0"0,-1 3-521 0 0,1 0-1 0 0,0 0 1 0 0,0 1 0 0 0,-1-1 0 0 0,1 2 0 0 0,0-1 0 0 0,-1 1 0 0 0,1 0 0 0 0,0 0 0 0 0,0 1 0 0 0,0 0 0 0 0,0 0-1 0 0,0 1-112 0 0,-1-1 345 0 0,-46 16 1007 0 0,46-16-1205 0 0,1 1 1 0 0,0 1 0 0 0,0-1-1 0 0,0 1 1 0 0,1 1 0 0 0,-1-1-1 0 0,1 1 1 0 0,0 0 0 0 0,0 0 0 0 0,1 1-1 0 0,-1 0 1 0 0,1 0 0 0 0,1 0-1 0 0,-4 5-147 0 0,6-8 14 0 0,0 0-1 0 0,0 0 1 0 0,0 0-1 0 0,0 0 1 0 0,1 0-1 0 0,-1 1 0 0 0,1-1 1 0 0,0 0-1 0 0,0 1 1 0 0,0-1-1 0 0,0 1 1 0 0,1 0-1 0 0,-1-1 1 0 0,1 1-1 0 0,0-1 0 0 0,0 1 1 0 0,0 0-1 0 0,1-1 1 0 0,-1 1-1 0 0,1-1 1 0 0,0 1-1 0 0,0-1 0 0 0,0 1 1 0 0,0-1-1 0 0,1 0 1 0 0,0 1-1 0 0,-1-1 1 0 0,1 0-1 0 0,0 0 0 0 0,0 0 1 0 0,1 0-1 0 0,-1-1 1 0 0,1 1-1 0 0,-1-1 1 0 0,1 1-1 0 0,0-1 0 0 0,0 0 1 0 0,0 0-1 0 0,0 0 1 0 0,1 0-14 0 0,4 1 14 0 0,0-1-1 0 0,-1-1 1 0 0,1 1 0 0 0,0-1 0 0 0,0-1-1 0 0,0 0 1 0 0,0 0 0 0 0,0 0 0 0 0,0-1 0 0 0,0 0-1 0 0,0-1 1 0 0,0 1 0 0 0,-1-2 0 0 0,3 0-14 0 0,-4 2 7 0 0,3-3-7 0 0,-1 0 1 0 0,1 0 0 0 0,0-1-1 0 0,-1 0 1 0 0,0-1 0 0 0,0 1-1 0 0,-1-1 1 0 0,0-1-1 0 0,0 0 1 0 0,0 0 0 0 0,-1 0-1 0 0,0-1 1 0 0,0 0 0 0 0,-1 0-1 0 0,0 0 1 0 0,0 0-1 0 0,-1-2 0 0 0,7-13-51 0 0,-2-1-1 0 0,-1 0 1 0 0,0 0-1 0 0,-2-1 0 0 0,-1 1 1 0 0,-1-1-1 0 0,-1 0 0 0 0,-2-1 1 0 0,0 1-1 0 0,-1 0 0 0 0,-3-9 52 0 0,3 16 76 0 0,-2 0 0 0 0,0 1-1 0 0,-1-1 1 0 0,-1 1-1 0 0,0 0 1 0 0,-2 0-1 0 0,0 0 1 0 0,0 1-1 0 0,-3-2-75 0 0,8 17-30 0 0,1 1 45 0 0,0 0 0 0 0,0 0 1 0 0,0 0-1 0 0,0 0 0 0 0,-1 0 0 0 0,1 1 0 0 0,0-1 1 0 0,0 0-1 0 0,-1 0 0 0 0,1 0 0 0 0,0 0 1 0 0,0 0-1 0 0,-1 0 0 0 0,1 0 0 0 0,0 0 0 0 0,0 0 1 0 0,-1 0-1 0 0,1 0 0 0 0,0 0 0 0 0,0 0 0 0 0,-1 0 1 0 0,1 0-1 0 0,0 0 0 0 0,0 0 0 0 0,0 0 0 0 0,-1 0 1 0 0,1 0-1 0 0,0 0 0 0 0,0 0 0 0 0,-1-1 0 0 0,1 1 1 0 0,0 0-1 0 0,0 0 0 0 0,0 0 0 0 0,-1 0 1 0 0,1 0-1 0 0,0-1 0 0 0,0 1 0 0 0,0 0 0 0 0,0 0 1 0 0,0 0-1 0 0,-1-1 0 0 0,1 1 0 0 0,0 0 0 0 0,0 0 1 0 0,0-1-1 0 0,0 1 0 0 0,0 0 0 0 0,0 0 0 0 0,0-1 1 0 0,0 1-1 0 0,0 0 0 0 0,0 0 0 0 0,0 0 0 0 0,0-1 1 0 0,0 1-16 0 0,1 16 19 0 0,2 1 0 0 0,0-1 0 0 0,0 0 0 0 0,2 0 0 0 0,0 0 0 0 0,6 14-19 0 0,8 22-101 0 0,43 149 558 0 0,-62-201-457 0 0,13 53-3 0 0,-2 0-1 0 0,-2 1 0 0 0,-3 0 1 0 0,-2 10 3 0 0,-4-63-819 0 0,0-1-1146 0 0,0 0-4432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21:00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82 7464 0 0,'0'0'216'0'0,"1"0"-74"0"0,-1-2-61 0 0,1-1-41 0 0,0-5-69 0 0,-1 6 45 0 0,1-1 55 0 0,-2 2 80 0 0,-1-3-73 0 0,0 1 53 0 0,-1-1 48 0 0,1 1 41 0 0,-2-3 227 0 0,0 1 75 0 0,-13-8 1378 0 0,9 9-1158 0 0,3 3-417 0 0,0-1-48 0 0,0 1-58 0 0,-1 0-69 0 0,-10-1 502 0 0,0 1-84 0 0,0 2-76 0 0,0 1-71 0 0,0 1-65 0 0,1 2-57 0 0,-1 0-53 0 0,1 0-45 0 0,-9 6 40 0 0,1 2-76 0 0,-41 28 131 0 0,52-32-323 0 0,2-1-1 0 0,-11 11 28 0 0,11-9-12 0 0,1 1 1 0 0,-7 9 11 0 0,6-5 0 0 0,1 0-1 0 0,1 0 1 0 0,0 1 0 0 0,1 0 0 0 0,0 1 0 0 0,2-1 0 0 0,0 1-1 0 0,0 5 1 0 0,3-16 0 0 0,1 0 0 0 0,-1 0 0 0 0,1 0 0 0 0,0 0 0 0 0,0 0 0 0 0,1 0 0 0 0,0 0 0 0 0,0 0 0 0 0,0 0 0 0 0,2 6 0 0 0,0-3 1 0 0,-2-6 0 0 0,1 0 0 0 0,-1-1 0 0 0,1 1 0 0 0,0 0 0 0 0,0-1 0 0 0,0 1 0 0 0,0 0-1 0 0,0-1 1 0 0,1 0 0 0 0,-1 1 0 0 0,1 0-1 0 0,15 21 64 0 0,-13-18-15 0 0,2-1-46 0 0,-2-3-2 0 0,3 3-214 0 0,-1 0 83 0 0,1 0 73 0 0,0-1 62 0 0,0 0 47 0 0,0 0 37 0 0,28 10 485 0 0,-24-11-459 0 0,0-1-85 0 0,-4-1-65 0 0,0 0-48 0 0,0 0-55 0 0,0 0-62 0 0,0 0-90 0 0,0-1-86 0 0,1 0-96 0 0,-1 0-103 0 0,1 0-112 0 0,-1 0-120 0 0,-3-1 356 0 0,-1 1-33 0 0,1 0-34 0 0,-1-1-36 0 0,4 1-1469 0 0,3 0-1147 0 0,-10 0 3145 0 0</inkml:trace>
  <inkml:trace contextRef="#ctx0" brushRef="#br0" timeOffset="381.402">624 440 12152 0 0,'0'0'273'0'0,"0"0"40"0"0,0 0 22 0 0,0 0-140 0 0,0 0-94 0 0,-1 0-3 0 0,-6 0-85 0 0,0 1 6 0 0,0 1 37 0 0,-4 2 78 0 0,0 2 43 0 0,-10 9 217 0 0,9-5-172 0 0,5-5-128 0 0,-3 4 198 0 0,1 0-32 0 0,-6 10 167 0 0,3 2-110 0 0,2 2-93 0 0,6-9-127 0 0,4-12-91 0 0,0 0 1 0 0,0-1-1 0 0,0 1 1 0 0,0 0-1 0 0,0 0 0 0 0,0 0 1 0 0,1-1-1 0 0,-1 1 1 0 0,1 0-1 0 0,-1 0 0 0 0,1-1 1 0 0,-1 1-1 0 0,1 0 1 0 0,0-1-1 0 0,0 1 0 0 0,0-1 1 0 0,0 1-1 0 0,0-1 1 0 0,0 1-1 0 0,1-1 1 0 0,0 1-7 0 0,0 0 0 0 0,0 0 0 0 0,1 0 0 0 0,-1 0 0 0 0,1-1 0 0 0,-1 0 0 0 0,1 1 0 0 0,0-1 0 0 0,0 0 0 0 0,-1 0 0 0 0,1 0 0 0 0,0 0 0 0 0,0-1 0 0 0,0 1 0 0 0,0-1 0 0 0,0 0 0 0 0,0 0 0 0 0,0 0 0 0 0,0 0 0 0 0,-1 0 0 0 0,2-1 0 0 0,10-1 0 0 0,0-1 0 0 0,0 0-1 0 0,8-3 2 0 0,-14 3-1 0 0,0 1-2 0 0,-1-1 1 0 0,0 0-1 0 0,0 0 1 0 0,2-2 1 0 0,12-11 17 0 0,-13 4 38 0 0,-5 4-13 0 0,-2 6-37 0 0,0 1 0 0 0,0-1 0 0 0,0 0 0 0 0,0 0 0 0 0,-1 0 0 0 0,1 0 0 0 0,-1 0 0 0 0,0 0 0 0 0,1 0 0 0 0,-1 0 0 0 0,0-1-5 0 0,-4-9 48 0 0,1 8-41 0 0,0-1 0 0 0,0 1 0 0 0,-1 0 0 0 0,0 0 0 0 0,0 0 0 0 0,0 0 0 0 0,0 1 0 0 0,0 0 0 0 0,-1 0 0 0 0,1 0 0 0 0,-1 0 0 0 0,0 1 0 0 0,0-1 0 0 0,0 1 0 0 0,0 0 0 0 0,-2 0-7 0 0,-5-1-15 0 0,0 0-1 0 0,0 0 1 0 0,-1 1 15 0 0,-11 0-80 0 0,1 1-51 0 0,7 0-177 0 0,10 0 112 0 0,1 1-44 0 0,0-1-105 0 0,2 1 124 0 0,1 0-38 0 0,-1 0-40 0 0,0 0-45 0 0,-2-1-424 0 0,1-1-6 0 0</inkml:trace>
  <inkml:trace contextRef="#ctx0" brushRef="#br0" timeOffset="832.045">853 315 10800 0 0,'27'-3'241'0'0,"-22"2"38"0"0,-5 1 13 0 0,0 0-26 0 0,0 0-150 0 0,2 1 3 0 0,9 6 330 0 0,2 1 37 0 0,0 0-48 0 0,-3-3-189 0 0,-1 0-44 0 0,0-2-74 0 0,-1-1-42 0 0,0-1-48 0 0,1 0-52 0 0,2-2 100 0 0,0-2-42 0 0,2 1-8 0 0,-4-2 50 0 0,2-5-28 0 0,-9 8-51 0 0,8-13 178 0 0,-8 2-62 0 0,-7 0-52 0 0,-5 2-38 0 0,8 8-36 0 0,-1 1 0 0 0,1-1 0 0 0,-1 1 0 0 0,0-1 0 0 0,0 1 1 0 0,0 0-1 0 0,0 0 0 0 0,0 0 0 0 0,0 0 0 0 0,0 1 0 0 0,0-1 1 0 0,0 1-1 0 0,0 0 0 0 0,0 0 0 0 0,0 0 0 0 0,0 0 0 0 0,0 0 1 0 0,-1 1-1 0 0,-18 5 0 0 0,15-5 1 0 0,1 0 0 0 0,-1 1 0 0 0,0 0 0 0 0,1 1-1 0 0,-1-1 1 0 0,1 1 0 0 0,0 0 0 0 0,0 1 0 0 0,0-1 0 0 0,1 1-1 0 0,-1 1 1 0 0,-3 3-1 0 0,4-3 28 0 0,4-4-21 0 0,-1 0 0 0 0,1 0 1 0 0,0 0-1 0 0,0 1 0 0 0,0-1 0 0 0,0 0 0 0 0,0 1 0 0 0,0-1 0 0 0,0 1 1 0 0,0-1-1 0 0,1 1 0 0 0,-1-1 0 0 0,0 1 0 0 0,1 0-7 0 0,-1 9 56 0 0,0-11-56 0 0,1 1 0 0 0,0-1 0 0 0,0 1 0 0 0,0-1 0 0 0,0 1 0 0 0,0 0 0 0 0,0-1-1 0 0,0 1 1 0 0,0-1 0 0 0,0 1 0 0 0,1 0 0 0 0,-1-1 0 0 0,0 1 0 0 0,0-1 0 0 0,0 1 0 0 0,1-1-1 0 0,-1 1 1 0 0,0-1 0 0 0,0 1 0 0 0,1-1 0 0 0,-1 1 0 0 0,1-1 0 0 0,-1 1 0 0 0,0-1 0 0 0,1 1 0 0 0,2 2-1 0 0,1 1 1 0 0,-1 0 0 0 0,1-1 0 0 0,0 0 0 0 0,0 0 0 0 0,0 0 0 0 0,1 0 0 0 0,-1-1 0 0 0,1 0 0 0 0,-1 0 0 0 0,4 2 0 0 0,9 1 1 0 0,1 0 1 0 0,12 1-2 0 0,9 2 22 0 0,-37-7-165 0 0,-1-1 46 0 0,1 1 39 0 0,0-1 33 0 0,2 1 47 0 0,5 0 150 0 0,-6 0-157 0 0,-1-1-48 0 0,1 0-71 0 0,0 1-92 0 0,-1-1-111 0 0,-1 0 106 0 0,1 0-35 0 0,-1 1-38 0 0,0-1-40 0 0,1 0-43 0 0,-1 0-44 0 0,0 1-48 0 0,0-1-50 0 0,0 0-53 0 0,1 0-54 0 0,-1 1-1160 0 0,-1-1-1001 0 0</inkml:trace>
  <inkml:trace contextRef="#ctx0" brushRef="#br0" timeOffset="1214.117">1700 39 10384 0 0,'-14'-3'301'0'0,"11"2"4"0"0,-1 2-199 0 0,-9-2-90 0 0,-4-1 39 0 0,0 2 90 0 0,7 0 34 0 0,-1 0-1 0 0,1 1 1 0 0,0 1-1 0 0,-7 1-178 0 0,5 1 128 0 0,0 0-33 0 0,-12 4 386 0 0,-4 2 139 0 0,11 0-234 0 0,-20 20 488 0 0,16-7-389 0 0,14-13-329 0 0,1 1-34 0 0,0 1-42 0 0,1 1-45 0 0,2-5-10 0 0,-9 28 57 0 0,2 2-42 0 0,8-30-38 0 0,0 1 0 0 0,1 0 0 0 0,1 0-1 0 0,-1 0 1 0 0,1 0 0 0 0,1 0 0 0 0,0 5-2 0 0,25 112 0 0 0,-23-112-1 0 0,1 0 1 0 0,0 0-1 0 0,4 6 1 0 0,5 16 75 0 0,-8-19-50 0 0,-1-6 4 0 0,-1-1 0 0 0,0 1 0 0 0,-1 1-1 0 0,0-1 1 0 0,-1 3-29 0 0,3 21 55 0 0,-2-25-28 0 0,-1 0-1 0 0,0 0 0 0 0,-1 0 1 0 0,0 0-1 0 0,-1 0 1 0 0,0 1-27 0 0,-2 15 77 0 0,3-21-61 0 0,0 0 1 0 0,-1 0-1 0 0,0 0 1 0 0,1 0-1 0 0,-2 0 1 0 0,1-1-1 0 0,-1 1 1 0 0,1 0 0 0 0,-1-1-1 0 0,-1 2-16 0 0,-5 11 46 0 0,5-8-24 0 0,0-3-36 0 0,-7 3-93 0 0,8-8 35 0 0,-4 4 41 0 0,3-3-24 0 0,1 0-54 0 0,0-1-85 0 0,0 1-110 0 0,1-1 104 0 0,0 0-37 0 0,-1-1-39 0 0,1 1-43 0 0,0 0-46 0 0,0-1-49 0 0,0 1-52 0 0,0-1-54 0 0,0 1-58 0 0,0-1-62 0 0,-1 1-1290 0 0,-2-1-1093 0 0</inkml:trace>
  <inkml:trace contextRef="#ctx0" brushRef="#br0" timeOffset="1538.275">1221 552 4376 0 0,'44'-7'373'0'0,"-26"4"-280"0"0,-7 1-92 0 0,-1 1-49 0 0,0-1-59 0 0,1 1-69 0 0,-7 0-52 0 0,0 0-61 0 0,0 0-118 0 0,3 0-269 0 0</inkml:trace>
  <inkml:trace contextRef="#ctx0" brushRef="#br0" timeOffset="1810.444">2045 13 11976 0 0,'0'0'266'0'0,"0"0"44"0"0,0 0-47 0 0,-1-1-76 0 0,1 1-63 0 0,-1-1-50 0 0,-1 0-35 0 0,-2-1-38 0 0,3 1 36 0 0,-8-3 65 0 0,1 2 37 0 0,-15 3 397 0 0,6 1-160 0 0,-17 0-45 0 0,23 0-137 0 0,0-1 0 0 0,1 2-1 0 0,-9 2-193 0 0,11-2 112 0 0,1-1-1 0 0,1 1 1 0 0,-1 1-1 0 0,0-1 1 0 0,-5 5-112 0 0,7-4 72 0 0,1 0 0 0 0,-1 0 1 0 0,1 0-1 0 0,-4 4-72 0 0,-7 10 146 0 0,-17 22 152 0 0,13-12-188 0 0,0 9-4 0 0,14-28-97 0 0,1 1-1 0 0,1 0 0 0 0,-1 0 0 0 0,-1 10-8 0 0,5-19 2 0 0,-5 26 46 0 0,4-18-47 0 0,0 0-1 0 0,1 0 1 0 0,-1 0-1 0 0,2 0 1 0 0,-1 0-1 0 0,1 1 0 0 0,8 40 11 0 0,-6-39 25 0 0,1 0-1 0 0,-1 0 1 0 0,3 3-36 0 0,4 18 76 0 0,-2-6 29 0 0,5 12 104 0 0,-4-12-28 0 0,-3-4 14 0 0,1 0 53 0 0,-3-8-43 0 0,1 1 34 0 0,8 45 793 0 0,-11-53-882 0 0,-2-1-35 0 0,0 2-12 0 0,-2 3 9 0 0,-1 7 64 0 0,3-16-162 0 0,0 0 0 0 0,0-1 1 0 0,-1 1-1 0 0,1 0 0 0 0,-1 0 0 0 0,1 0 0 0 0,-1-1 0 0 0,0 1 0 0 0,0 0 0 0 0,0 0-14 0 0,-13 18 97 0 0,9-15-72 0 0,-1 1 0 0 0,1-1 0 0 0,-1 0 0 0 0,0 0 0 0 0,-1 0-25 0 0,2-2-179 0 0,1-1 74 0 0,-1 0 54 0 0,-7 2-5 0 0,7-3-1 0 0,2 0-11 0 0,0-1-35 0 0,-1 1-42 0 0,1-1-51 0 0,-1 0-92 0 0,0 1-82 0 0,0-1-95 0 0,0 0-106 0 0,0 0-117 0 0,2 0 296 0 0,0 0-32 0 0,0 0-36 0 0,0 0-35 0 0,0 0-38 0 0,0 0-39 0 0,0 0-14 0 0,-7 0-1725 0 0,-4 0-1304 0 0</inkml:trace>
  <inkml:trace contextRef="#ctx0" brushRef="#br0" timeOffset="2073.271">1535 481 8376 0 0,'0'0'190'0'0,"0"0"-7"0"0,1 0-77 0 0,-1 0-51 0 0,4 1-6 0 0,-2 0 2 0 0,3-1 83 0 0,1 0-56 0 0,2 0-39 0 0,3-2-46 0 0,4 0-3 0 0,-5 1 72 0 0,4 2 357 0 0,1-1-36 0 0,-1 1-38 0 0,0 0-37 0 0,0 1-37 0 0,0-1-39 0 0,0 1-39 0 0,0 0-38 0 0,4 0-11 0 0,1 0-71 0 0,-8-1-93 0 0,14-2 146 0 0,-18 0-146 0 0,1 0-73 0 0,-3 0-37 0 0,0 0-65 0 0,1 1-74 0 0,-1-1-86 0 0,-4 1 93 0 0,1 0-40 0 0,0 0-408 0 0,2 0-283 0 0,0 0-653 0 0</inkml:trace>
  <inkml:trace contextRef="#ctx0" brushRef="#br0" timeOffset="2244.156">1961 332 9760 0 0,'0'0'222'0'0,"0"0"30"0"0,1 0 18 0 0,3 2-400 0 0,0-1 103 0 0,0 1 93 0 0,0 0 83 0 0,1 1 125 0 0,0-1 89 0 0,-2 0-42 0 0,0 0 34 0 0,4 3 428 0 0,4 4 882 0 0,-8-5-1142 0 0,-1-1-43 0 0,0 0-125 0 0,0 0-52 0 0,-1 0-60 0 0,0 0-71 0 0,0 1 148 0 0,1-1-60 0 0,1 2 45 0 0,1-1-71 0 0,4 7 297 0 0,-7-6-297 0 0,-1 0 66 0 0,-1 6 95 0 0,3 5 141 0 0,0 2 25 0 0,-3-7-149 0 0,0 1-157 0 0,1-1-47 0 0,-1 5 8 0 0,-2-2-59 0 0,2-11-140 0 0,1-3-33 0 0,1 7 59 0 0,-1 7 81 0 0,0-9-138 0 0,-1 3 42 0 0,-1 1 9 0 0,2-3-61 0 0,1-1-50 0 0,1 0-71 0 0,-1-1-72 0 0,-2 2-28 0 0,0-4 109 0 0,1 1-107 0 0,-1-2 76 0 0,1 1-40 0 0,0-1-44 0 0,0 0-50 0 0,1 1-58 0 0,-1-1-61 0 0,1 0-235 0 0,-1-1-372 0 0,0 0-724 0 0</inkml:trace>
  <inkml:trace contextRef="#ctx0" brushRef="#br0" timeOffset="2430.019">2074 179 12384 0 0,'2'-1'32'0'0,"0"0"70"0"0,0 1 63 0 0,-1-1 53 0 0,0 1 60 0 0,0-1 40 0 0,0 1 103 0 0,0 0 258 0 0,0 1 437 0 0,-1-1-785 0 0,-1 1-38 0 0,1 0-44 0 0,0 0-56 0 0,0 1-68 0 0,0-1-76 0 0,1 1-86 0 0,-1 0-96 0 0,0 0-105 0 0,1 0-117 0 0,0 1 265 0 0,-1 4 65 0 0,0-5-48 0 0,0-1-82 0 0,0 1-3 0 0,0-1-56 0 0,0 0-62 0 0,0 0-71 0 0,0 0-10 0 0,0 0-56 0 0,0 0-50 0 0,0 0-43 0 0,1 0-149 0 0,-1 0-44 0 0,1 0-182 0 0,-1 1-485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6:01:5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103 767 12120 0 0,'2'-6'79'0'0,"-1"-1"112"0"0,-1-1 90 0 0,-4-1 82 0 0,-7-4 71 0 0,11 13-333 0 0,0 0 26 0 0,0 0 1 0 0,-1 2 47 0 0,-3 0-21 0 0,-2 1 26 0 0,5 0-85 0 0,1 0 37 0 0,-1 0-2 0 0,1 1 0 0 0,-1-1 1 0 0,0 1-1 0 0,0 0 0 0 0,0-1 1 0 0,0 0-1 0 0,0 1 0 0 0,-2 1-130 0 0,1-1 157 0 0,0 1 0 0 0,0-1 0 0 0,1 1 0 0 0,0-1 0 0 0,0 1-1 0 0,-1 3-156 0 0,0 10 345 0 0,0 1-78 0 0,0-2-73 0 0,0 1-39 0 0,1-3 31 0 0,0 0 1 0 0,2 8-187 0 0,-1 23 163 0 0,0-29-108 0 0,0 0-1 0 0,1-1 0 0 0,1 3-54 0 0,0-3 27 0 0,0 0-1 0 0,-2 0 0 0 0,0 1 1 0 0,0 2-27 0 0,0-8 22 0 0,0 0 1 0 0,1 0 0 0 0,1 3-23 0 0,0-6-1 0 0,-1 0 1 0 0,0 0 0 0 0,-1 0 0 0 0,0 0 0 0 0,0 0 0 0 0,-1 0-1 0 0,0 0 1 0 0,1-5 7 0 0,-1 0-1 0 0,1 0 0 0 0,-1 1 0 0 0,1-1 1 0 0,0 0-1 0 0,0 0 0 0 0,0 0 0 0 0,1 1 0 0 0,-1-1 1 0 0,1 0-1 0 0,0 0 0 0 0,1 2-6 0 0,-2 0-12 0 0,-1 1 126 0 0,2-2 83 0 0,2-4-121 0 0,-1-1 31 0 0,-1-4-46 0 0,0-9 14 0 0,-1 14-56 0 0,3-24 109 0 0,-2 21-111 0 0,0-1 1 0 0,0 0-1 0 0,-1 1 1 0 0,0-1-1 0 0,0 0 0 0 0,0-1-17 0 0,-6-64 266 0 0,5 58-199 0 0,0 1 0 0 0,0 0-1 0 0,-1 0 1 0 0,-1-4-67 0 0,-3-9 68 0 0,1 6-68 0 0,1-1-65 0 0,-7-35-197 0 0,2 0 106 0 0,0 0 94 0 0,3 0 78 0 0,1 8-18 0 0,-1-5-39 0 0,5 39 5 0 0,1 0 0 0 0,0 0 1 0 0,2-7 35 0 0,0-4-16 0 0,-2 16 16 0 0,0 1 0 0 0,1-1 0 0 0,-1 0 0 0 0,1 1-1 0 0,1 0 1 0 0,-1-1 0 0 0,1 1 0 0 0,-1 0 0 0 0,2-1 0 0 0,-1 1 0 0 0,0 0-1 0 0,4-3 1 0 0,3-4 22 0 0,-8 9-19 0 0,1 1 0 0 0,-1 0 0 0 0,1 0 0 0 0,0 0 0 0 0,0 0 0 0 0,-1 0 0 0 0,2 0 0 0 0,-1 0 0 0 0,0 0 0 0 0,0 1-1 0 0,0-1 1 0 0,1 1 0 0 0,-1 0 0 0 0,1 0 0 0 0,-1-1 0 0 0,1 2 0 0 0,-1-1 0 0 0,3 0-3 0 0,4-1-18 0 0,0 1 0 0 0,1 1-1 0 0,-1 0 1 0 0,0 0 0 0 0,0 1 0 0 0,0 0-1 0 0,0 1 1 0 0,0 0 0 0 0,0 0 0 0 0,-1 1 0 0 0,1 0-1 0 0,-1 0 1 0 0,1 1 0 0 0,-1 0 0 0 0,0 1-1 0 0,1 1 19 0 0,9 5-44 0 0,0 2 0 0 0,11 10 44 0 0,28 30-1 0 0,-49-45-13 0 0,-1 1 1 0 0,0 0-1 0 0,-1 1 0 0 0,0 0 14 0 0,11 14 1 0 0,-15-20 0 0 0,0 0-1 0 0,-1 0 0 0 0,1 0 0 0 0,-1 0 0 0 0,1 0 0 0 0,-1 0 0 0 0,0 0 0 0 0,-1 0 0 0 0,1 1 0 0 0,-1-1 0 0 0,0 0 0 0 0,0 3 0 0 0,-4 15 53 0 0,3-17-47 0 0,-1-1 1 0 0,-1 0-1 0 0,1 1 1 0 0,-1-1-1 0 0,0 0 1 0 0,0-1-1 0 0,0 1 1 0 0,0 0-1 0 0,0-1 1 0 0,-1 0-1 0 0,0 1 1 0 0,0-2-1 0 0,0 1 1 0 0,0 0-1 0 0,-1 0-6 0 0,-12 6 17 0 0,0-1 1 0 0,0 0-1 0 0,-5 0-17 0 0,6-2-11 0 0,-2 1-22 0 0,0-2 0 0 0,-3 1 33 0 0,-35 5-115 0 0,54-11 91 0 0,-1 1 17 0 0,-1-1 58 0 0,1 0-76 0 0,0 0-36 0 0,-2 0-47 0 0,-2 0-59 0 0,9-1 13 0 0,0-1 77 0 0,2-1 14 0 0,23-7-205 0 0,5 6 105 0 0,-19 3 106 0 0,0 1 1 0 0,1 1-1 0 0,8 1 57 0 0,4 2 119 0 0,-1 1-35 0 0,-1 2-39 0 0,-1 0-41 0 0,0 1-44 0 0,0 1-47 0 0,0 1-51 0 0,1 1-53 0 0,-6-2 165 0 0,-12-5 26 0 0,0-1 0 0 0,0 1 0 0 0,-1 0 0 0 0,1 1-1 0 0,3 3 1 0 0,10 9 19 0 0,-7-6 45 0 0,0 0 35 0 0,-10-8-64 0 0,0 0-1 0 0,1 0 1 0 0,-1 0 0 0 0,-1 1 0 0 0,1-1 0 0 0,0 0 0 0 0,-1 1-1 0 0,1 0-34 0 0,-1-1 12 0 0,0 1 0 0 0,0-1 0 0 0,-1 1 0 0 0,1 0 0 0 0,-1-1 0 0 0,0 1 0 0 0,0-1-1 0 0,0 1 1 0 0,0 1-12 0 0,-1-1 22 0 0,0 0-1 0 0,0 0 0 0 0,0 0 1 0 0,0-1-1 0 0,-1 1 1 0 0,1 0-1 0 0,-3 3-21 0 0,1-2 31 0 0,-1 0 0 0 0,1 0 0 0 0,-1-1-1 0 0,0 1 1 0 0,0-1 0 0 0,-1 0 0 0 0,1 0 0 0 0,-1 0 0 0 0,0-1 0 0 0,0 1-1 0 0,-1-1-30 0 0,-9 5 141 0 0,-1 0 0 0 0,-12 4-141 0 0,7-5 52 0 0,0-2-42 0 0,6-2 59 0 0,1-1-1 0 0,-1 0 1 0 0,0-1-1 0 0,0 0 0 0 0,1-1 1 0 0,-1-1-1 0 0,-9-2-68 0 0,6 0 251 0 0,1 0-63 0 0,0 0-63 0 0,2-1-66 0 0,-1 0-68 0 0,1 0-69 0 0,-1-1-73 0 0,0-1-73 0 0,9 2 96 0 0,6 3 0 0 0,0 0-42 0 0,-2-3-2 0 0,1-1-2 0 0,2 4 76 0 0,0-1-52 0 0,0 1-77 0 0,1-1-39 0 0,-1 1-85 0 0,1 0-101 0 0,1 0-114 0 0,-1 1 235 0 0,0-1-34 0 0,-1 1-37 0 0,1-1-37 0 0,1 1-41 0 0,-1-1-41 0 0,0 0-43 0 0,0 1-46 0 0,2-2-1543 0 0,1-2-1216 0 0,-4 4 3358 0 0</inkml:trace>
  <inkml:trace contextRef="#ctx0" brushRef="#br0" timeOffset="266.183">756 1049 17135 0 0,'-6'2'295'0'0,"3"1"31"0"0,0 5 508 0 0,3-5-613 0 0,0 0-38 0 0,0 1-43 0 0,0 0-80 0 0,0-1-96 0 0,-1 1-115 0 0,1-2 152 0 0,-1-1-1 0 0,1 0 0 0 0,0 1 1 0 0,-1-1-1 0 0,1 1 1 0 0,0 0-1 0 0,0-1 0 0 0,0 1 1 0 0,0-1-1 0 0,1 1 0 0 0,-1-1 0 0 0,5 14 103 0 0,0-3 54 0 0,-4 3 51 0 0,0-2 4 0 0,2-1 72 0 0,-2-10-234 0 0,0 0 0 0 0,-1-1 0 0 0,1 1-1 0 0,-1 0 1 0 0,1 0 0 0 0,-1-1 0 0 0,0 1 0 0 0,0 0 0 0 0,0 0-1 0 0,0 0 1 0 0,0-1 0 0 0,0 1 0 0 0,0 0 0 0 0,0 0-1 0 0,-1 0 1 0 0,1-1 0 0 0,-1 2-50 0 0,-2 11 209 0 0,3-12-193 0 0,0-1 0 0 0,0 0 0 0 0,1 1 0 0 0,-1-1 0 0 0,1 1 0 0 0,-1-1 0 0 0,1 0 0 0 0,0 1 0 0 0,0-1 0 0 0,-1 0 0 0 0,1 0 0 0 0,0 0 0 0 0,0 1 0 0 0,1-1-16 0 0,5 12 100 0 0,-3-5-101 0 0,2 0-79 0 0,-1-4-93 0 0,0 1 108 0 0,2 1 81 0 0,9 8 140 0 0,-11-11-137 0 0,0 1-39 0 0,-1-2-38 0 0,1 1-47 0 0,-1-2-56 0 0,1 1-64 0 0,-1-2-73 0 0,1 1-83 0 0,0-2-90 0 0,-1 0-100 0 0,4-2-631 0 0</inkml:trace>
  <inkml:trace contextRef="#ctx0" brushRef="#br0" timeOffset="450.325">707 773 15576 0 0,'3'-3'2'0'0,"0"0"50"0"0,0-1 47 0 0,0-2 198 0 0,-3 6-271 0 0,0-1 0 0 0,0 1 0 0 0,0-1 1 0 0,0 1-1 0 0,0-1 0 0 0,0 0 1 0 0,-1 1-1 0 0,1-1 0 0 0,0 1 1 0 0,0-1-1 0 0,0 1 0 0 0,-1-1 1 0 0,1 1-1 0 0,0-1 0 0 0,-1 1 0 0 0,1-1 1 0 0,0 1-1 0 0,-1 0 0 0 0,1-1 1 0 0,-1 1-1 0 0,1 0 0 0 0,-1-1 1 0 0,1 1-1 0 0,-1 0 0 0 0,1-1 1 0 0,-1 1-1 0 0,1 0 0 0 0,-1 0-26 0 0,-4-4 222 0 0,0 1-71 0 0,0-1-57 0 0,-1 0-46 0 0,-17-11-38 0 0,19 11-24 0 0,3 3-45 0 0,2 1-22 0 0,0 0 34 0 0,6 4-19 0 0,-4-2-60 0 0,-1-1 6 0 0,0 0-50 0 0,0 0-59 0 0,0 0-69 0 0,0-1-78 0 0,1 1-85 0 0,-2 0 90 0 0,0-1-55 0 0,0 0-50 0 0,0 0-43 0 0,0 1-152 0 0,1-1-44 0 0,0 0-183 0 0,1 1-498 0 0,-3-1 1364 0 0</inkml:trace>
  <inkml:trace contextRef="#ctx0" brushRef="#br0" timeOffset="713.329">908 773 11600 0 0,'2'8'260'0'0,"-5"10"487"0"0,2-14-620 0 0,0 0-35 0 0,1 0-47 0 0,-1 1-55 0 0,1 10-16 0 0,1-1 102 0 0,-1 1 88 0 0,1-1 76 0 0,0 7 200 0 0,0-1 91 0 0,7 45 1413 0 0,-5-51-1564 0 0,-1 0-40 0 0,4 15 374 0 0,1-1-100 0 0,-3-14-355 0 0,1 0-38 0 0,-1-1-42 0 0,2 1-46 0 0,-3-5-22 0 0,7 11 57 0 0,-6-12-112 0 0,-4-7-44 0 0,1 0-1 0 0,-1 0 0 0 0,0-1 0 0 0,0 1 1 0 0,1 0-1 0 0,-1 0 0 0 0,1-1 0 0 0,-1 1 1 0 0,1 0-1 0 0,-1-1 0 0 0,1 1 0 0 0,-1-1 0 0 0,1 1 1 0 0,-1-1-1 0 0,1 1 0 0 0,0-1 0 0 0,-1 1 1 0 0,1-1-1 0 0,0 1 0 0 0,-1-1 0 0 0,1 0 1 0 0,0 1-1 0 0,0-1 0 0 0,0 0 0 0 0,-1 0 1 0 0,1 0-1 0 0,1 1-11 0 0,2-2 38 0 0,0 0-35 0 0,3-3-84 0 0,-2-1-63 0 0,2-8-290 0 0,-4 9 245 0 0,0-2-105 0 0,0 1 32 0 0,5-13-516 0 0,-5 10 402 0 0,0 0-85 0 0,-2 4 190 0 0,1 0-34 0 0,-1-1-78 0 0,0 0-53 0 0,0 1-60 0 0,1-1-65 0 0,-1 1-73 0 0,0-1-77 0 0,0 1-86 0 0,0-1-90 0 0,0 2 141 0 0,0-5-1033 0 0,2-4-980 0 0,-3 12 2745 0 0</inkml:trace>
  <inkml:trace contextRef="#ctx0" brushRef="#br0" timeOffset="1026.175">1080 887 4032 0 0,'3'-11'329'0'0,"0"6"-266"0"0,-1 1-32 0 0,-1 3 82 0 0,-1 1-113 0 0,0-1 234 0 0,0 1 273 0 0,0 0 468 0 0,1 0-749 0 0,-1 0 53 0 0,0 0 48 0 0,1-1 41 0 0,-1 1 120 0 0,0 0 41 0 0,0-1 148 0 0,1 1 384 0 0,-1-1 492 0 0,1 1-603 0 0,-1 0-256 0 0,0 0-391 0 0,0 0-34 0 0,0 0 11 0 0,0 0-67 0 0,1 1-76 0 0,-1-1-83 0 0,0 1-91 0 0,0 0-99 0 0,0 0-107 0 0,1 0-113 0 0,-1 3 657 0 0,1 0-32 0 0,-1 3 180 0 0,-1 3-28 0 0,-1 5 70 0 0,0-2-60 0 0,0 0-142 0 0,-3 0-47 0 0,-6 11 139 0 0,-3 6-24 0 0,-7 15 113 0 0,10-26-175 0 0,9-14-188 0 0,-4 7 255 0 0,4 0-69 0 0,3-1-61 0 0,3-1-55 0 0,2-2-49 0 0,2-1-42 0 0,16 4-17 0 0,7-2 43 0 0,-13-6-71 0 0,-1-1 0 0 0,1 0 0 0 0,2-1-41 0 0,7-1 130 0 0,-17 0-169 0 0,13 1 80 0 0,-16 0-77 0 0,0-1-61 0 0,-1 1-40 0 0,0-1-66 0 0,-1 0-77 0 0,1 0-88 0 0,-1 1-99 0 0,1-1-112 0 0,-1 0-122 0 0,-2 0 301 0 0,0 0-35 0 0,6 0-1127 0 0</inkml:trace>
  <inkml:trace contextRef="#ctx0" brushRef="#br0" timeOffset="3812.487">1415 750 12032 0 0,'0'0'356'0'0,"1"0"-130"0"0,-1 0-104 0 0,12-11 234 0 0,2 2-93 0 0,0 2-77 0 0,0 1-57 0 0,3 1 27 0 0,1 0 0 0 0,7 0-156 0 0,-9 2 127 0 0,-2 0 60 0 0,14-3 95 0 0,-1 1-64 0 0,0 2-63 0 0,0 1-65 0 0,0 1-64 0 0,0 1-64 0 0,0 1-64 0 0,-1 0-64 0 0,-22 0 44 0 0,4 0 49 0 0,-6 0 27 0 0,0-1-38 0 0,-1 1-32 0 0,1-1-47 0 0,0 1-57 0 0,-1-1-63 0 0,1 1-77 0 0,-1-1 34 0 0,0 0-48 0 0,0 0-44 0 0,0 1-39 0 0,0-1-133 0 0,0 0-37 0 0,2 1-1387 0 0</inkml:trace>
  <inkml:trace contextRef="#ctx0" brushRef="#br0" timeOffset="4113.3">1467 847 10512 0 0,'0'0'233'0'0,"0"0"39"0"0,-1 0-68 0 0,1 1-54 0 0,-1 0-47 0 0,-1 0-36 0 0,0 0-24 0 0,-5 4 26 0 0,7-5 378 0 0,0 0-42 0 0,0 0-39 0 0,0 1-38 0 0,1-1-35 0 0,0 0-34 0 0,1 1 168 0 0,1-1-110 0 0,0 0-94 0 0,1 1-76 0 0,0-1-61 0 0,2 1-37 0 0,7 0-25 0 0,-9-1 27 0 0,0 0 69 0 0,0 0 95 0 0,19-2-14 0 0,0 1-61 0 0,17-1-4 0 0,55-7-34 0 0,-68 7-91 0 0,21 1-11 0 0,11-1 0 0 0,-49 1-183 0 0,-1 0 93 0 0,-3 1 71 0 0,1-1 35 0 0,6 0 90 0 0,14 0 205 0 0,-18 0-244 0 0,0 0-49 0 0,-1 0-52 0 0,-1 1-57 0 0,0-1-66 0 0,1 0-77 0 0,-2 0-27 0 0,0 0-67 0 0,1 0-72 0 0,-1 0-79 0 0,0 0-84 0 0,0 0-91 0 0,1 0-96 0 0,-1 0-103 0 0,8-2-1058 0 0,7-2-1088 0 0</inkml:trace>
  <inkml:trace contextRef="#ctx0" brushRef="#br0" timeOffset="115349.611">491 0 7976 0 0,'0'0'174'0'0,"0"0"29"0"0,0 0 14 0 0,-1 1-26 0 0,-1 0-88 0 0,2 0 0 0 0,0-1 118 0 0,-15 15 1304 0 0,6-5-589 0 0,4-4-446 0 0,0 0-71 0 0,-1 0-87 0 0,1 0-102 0 0,-2 2 133 0 0,-1 7 85 0 0,2-2-102 0 0,1-6-86 0 0,-1 2 71 0 0,0 0-34 0 0,1 2-35 0 0,0-1-35 0 0,0 1-37 0 0,1 0-38 0 0,0 0-39 0 0,0-1-40 0 0,-2 5-39 0 0,5-10 0 0 0,0 0 1 0 0,-1 0 0 0 0,2 0 0 0 0,-1 0 0 0 0,0 3-35 0 0,1-3 39 0 0,0 0-1 0 0,-1 0 1 0 0,0 0 0 0 0,0-1-1 0 0,-1 5-38 0 0,-3 1 64 0 0,4-6-39 0 0,-1-1 0 0 0,1 1-1 0 0,-1 0 1 0 0,1-1 0 0 0,0 1-1 0 0,1 0 1 0 0,-1 0 0 0 0,1 2-25 0 0,-1 16 86 0 0,-6 25 0 0 0,4-29-32 0 0,-2 67 26 0 0,4-69-84 0 0,1-13 8 0 0,0-1 1 0 0,1 1 0 0 0,-1-1 0 0 0,1 1 0 0 0,0-1 0 0 0,-1 1-1 0 0,1-1 1 0 0,0 0 0 0 0,0 1 0 0 0,1-1 0 0 0,-1 0-1 0 0,0 0 1 0 0,1 0 0 0 0,1 2-5 0 0,11 10 1 0 0,-12-11-10 0 0,1-1-1 0 0,0 0 0 0 0,-1-1 1 0 0,1 1-1 0 0,0 0 0 0 0,0-1 1 0 0,0 1-1 0 0,1-1 0 0 0,-1 0 0 0 0,2 0 10 0 0,4 1-50 0 0,0-1-37 0 0,-2 0-22 0 0,1-1-39 0 0,-1 0-48 0 0,1 0-52 0 0,-1-1-61 0 0,0 0-67 0 0,0 0-73 0 0,-1 0-80 0 0,-3 1 160 0 0,-1-1-52 0 0,0 1-46 0 0,0-1-40 0 0,1 0-146 0 0,0 0-40 0 0,0 0-178 0 0,2-1-477 0 0</inkml:trace>
  <inkml:trace contextRef="#ctx0" brushRef="#br0" timeOffset="115629.92">940 3 8232 0 0,'0'0'182'0'0,"0"0"29"0"0,0 0 14 0 0,2 0-27 0 0,0 0-155 0 0,11 9-46 0 0,-7-4 32 0 0,0 1 57 0 0,0-1 49 0 0,0 0 44 0 0,4 5 204 0 0,-1 0 79 0 0,17 24 1254 0 0,-16-19-1055 0 0,-5-6-380 0 0,-1-1-50 0 0,1 1-61 0 0,-1 1-71 0 0,10 28 814 0 0,-11-24-648 0 0,0-1-48 0 0,-1 4-41 0 0,-2-9-137 0 0,0 1-39 0 0,-1-1-42 0 0,0 1-47 0 0,-1 0-51 0 0,-1-1-55 0 0,3-6-31 0 0,-1 0-40 0 0,0 0-37 0 0,1 1-34 0 0,-1 0-196 0 0,0 0-51 0 0,-1 3-691 0 0,-2 3-584 0 0,-1 3-1062 0 0</inkml:trace>
  <inkml:trace contextRef="#ctx0" brushRef="#br0" timeOffset="3.647">597 240 5352 0 0,'0'0'116'0'0,"0"0"17"0"0,0 0 12 0 0,0 0 33 0 0,0 0 84 0 0,0 0-28 0 0,0-1-105 0 0,0 0-66 0 0,0-1-2 0 0,0 1 16 0 0,0 0 52 0 0,0 0 77 0 0,0 1-465 0 0,0-1 63 0 0,1 0 59 0 0,-1 0 57 0 0,0 1 52 0 0,0-1 49 0 0,0 0 46 0 0,0 1 43 0 0,0-1 105 0 0,0 0 65 0 0,0 0 57 0 0,0 0 47 0 0,0 0 126 0 0,0 1 39 0 0,0-2 1179 0 0,-1 1-918 0 0,1 1-441 0 0,-1 0-33 0 0,1 0 49 0 0,-1 0-87 0 0,0 1-126 0 0,0-1-81 0 0,0 1-88 0 0,0 0-99 0 0,0-1 212 0 0,-4 23 425 0 0,2 1-80 0 0,0 0-73 0 0,2 1-65 0 0,0 0-58 0 0,1-1-50 0 0,0 1-44 0 0,1 0-36 0 0,-1 30 74 0 0,0-51-215 0 0,1 0 33 0 0,0 5 101 0 0,0 7 193 0 0,-1-15-239 0 0,0-1 12 0 0,0 0-4 0 0,0 0-15 0 0,0 0 10 0 0,1-1-10 0 0,16-13 63 0 0,-9 1-90 0 0,17-31 28 0 0,-18 34-77 0 0,-6 8 44 0 0,2 0-33 0 0,-1-1 1 0 0,-2 3 48 0 0,0 0 42 0 0,0 0 31 0 0,1 0-55 0 0,5 6 47 0 0,-4-5-42 0 0,6 7 90 0 0,-1-2-85 0 0,-2-1-50 0 0,-1-2-47 0 0,-1-2 12 0 0,1 1 0 0 0,-1-1 0 0 0,0 0 0 0 0,1 0 0 0 0,-1 0 0 0 0,0 0-1 0 0,1-1 1 0 0,-1 0 0 0 0,1 1 0 0 0,-1-1 0 0 0,1 0 0 0 0,-1-1 0 0 0,1 1-1 0 0,-1-1 1 0 0,1 1 0 0 0,-1-1 0 0 0,3-1-2 0 0,-1 0 9 0 0,0 0 0 0 0,0 0-1 0 0,0-1 1 0 0,-1 0 0 0 0,0 0 0 0 0,3-2-9 0 0,14-14 111 0 0,-12 5-98 0 0,-3-1 41 0 0,-6 11-34 0 0,1 1 1 0 0,-1 0 0 0 0,0-1-1 0 0,0 1 1 0 0,0 0 0 0 0,0-1-1 0 0,0 1 1 0 0,-1 0 0 0 0,0-1-1 0 0,0 1 1 0 0,1 0 0 0 0,-2 0-1 0 0,1-1 1 0 0,0 1 0 0 0,-1 0-1 0 0,1 0 1 0 0,-1 0-1 0 0,0 1 1 0 0,0-1 0 0 0,0 0-1 0 0,-2-1-20 0 0,-7-6-4 0 0,-4-5-72 0 0,12 13 50 0 0,0 0 1 0 0,0 0-1 0 0,-1 0 0 0 0,1 0 0 0 0,0 1 0 0 0,-1-1 1 0 0,1 1-1 0 0,-1 0 26 0 0,1 0-128 0 0,-5-1-20 0 0,4 1 23 0 0,3 1 30 0 0,-1-1-32 0 0,0 1-40 0 0,1 0-44 0 0,-1 0-84 0 0,0-1-70 0 0,0 1-81 0 0,1 0-86 0 0,-1 0-96 0 0,0 0-105 0 0,0 0-111 0 0,0 0-121 0 0,-2 0-1137 0 0,-1 0-1188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1:2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84 644 5040 0 0,'0'0'144'0'0,"0"0"-50"0"0,0-1-39 0 0,1-7 9 0 0,0 5-9 0 0,-1 0 73 0 0,0 0 110 0 0,0 1-12 0 0,1-2 52 0 0,-1 1 56 0 0,0-1 58 0 0,0 0 59 0 0,1-1 63 0 0,-1 1 64 0 0,0 0 67 0 0,1 1-72 0 0,-1 1 46 0 0,0-1 49 0 0,0 1 48 0 0,0 1 51 0 0,0 0 50 0 0,0 1 54 0 0,0 0 54 0 0,-4 20-451 0 0,1 2-112 0 0,-2 9 26 0 0,1-9 233 0 0,0 20-621 0 0,3-10 263 0 0,0 1-41 0 0,0-1-48 0 0,-1 1-55 0 0,1 14 243 0 0,2 3-362 0 0,0 12 160 0 0,-5 0-98 0 0,1-9 0 0 0,0 6 66 0 0,2-40-113 0 0,1-13 25 0 0,0 3 49 0 0,0-8-4 0 0,0-1-12 0 0,0 0 11 0 0,0 0 4 0 0,0 0 0 0 0,0-1-2 0 0,0-1-40 0 0,0-10-10 0 0,-3-8 72 0 0,1-1-56 0 0,-3-30 4 0 0,-7-57-65 0 0,5 50-65 0 0,2 0-105 0 0,-1 12 46 0 0,2 20 70 0 0,3-3 41 0 0,0 4 24 0 0,-3-14-53 0 0,2 20 36 0 0,1 8-14 0 0,0 0-1 0 0,1-1 1 0 0,1 1-1 0 0,-1-1 0 0 0,3-5 30 0 0,-2 13-11 0 0,-1-1 1 0 0,2 1-1 0 0,-1 0 0 0 0,1-1 0 0 0,-1 1 0 0 0,1 0 0 0 0,0 0 1 0 0,1 0-1 0 0,-1 0 0 0 0,1 1 0 0 0,-1-1 0 0 0,1 1 0 0 0,0-1 1 0 0,0 1-1 0 0,1 0 11 0 0,8-4-83 0 0,11 1 38 0 0,13 3-18 0 0,-20 4 42 0 0,-1 1 0 0 0,0 1 1 0 0,0 0-1 0 0,6 2 21 0 0,3 1 8 0 0,-17-4-8 0 0,0 1 0 0 0,0-1 0 0 0,-1 1 0 0 0,1 0 0 0 0,-1 1 0 0 0,0 0 0 0 0,0 0 0 0 0,0 0 0 0 0,-1 0 0 0 0,4 4 0 0 0,-8-7 0 0 0,0 1 0 0 0,0-1 0 0 0,1 1 0 0 0,-1-1 0 0 0,0 1 0 0 0,0 0 0 0 0,0 0 0 0 0,-1 0 0 0 0,1-1 0 0 0,0 1 0 0 0,-1 0 0 0 0,1 0 0 0 0,-1 0 0 0 0,0 0 0 0 0,1 0 0 0 0,-1 0 0 0 0,0 0 0 0 0,0 0 0 0 0,0 0 0 0 0,-1 0 0 0 0,1 0 0 0 0,0 0 0 0 0,-1 1 0 0 0,-1 3 0 0 0,1 0 0 0 0,-1-1 0 0 0,0 1 0 0 0,-1-1 0 0 0,1 0 0 0 0,-1 0 0 0 0,-2 3 0 0 0,-21 25 54 0 0,13-18-49 0 0,-1-2 0 0 0,-2 2-5 0 0,-32 23 2 0 0,15-14 36 0 0,22-16-14 0 0,-2 4-34 0 0,15-13-34 0 0,13 4 15 0 0,-10-2-12 0 0,26 7 2 0 0,0 1-14 0 0,-12 0 51 0 0,-5-2-43 0 0,7 6 36 0 0,37 40 9 0 0,-56-51 18 0 0,1 1 0 0 0,-1 0 0 0 0,0-1 0 0 0,-1 1 0 0 0,1 0 0 0 0,0 0-1 0 0,-1 1 1 0 0,1-1 0 0 0,0 3-18 0 0,-1-2 36 0 0,0 1 0 0 0,-1 0 0 0 0,1 0-1 0 0,-1 0 1 0 0,0-1 0 0 0,0 1 0 0 0,0 0 0 0 0,-1 0 0 0 0,1 0-1 0 0,-2 2-35 0 0,0 1 73 0 0,-1 1-1 0 0,0-1 1 0 0,0 0-1 0 0,0 0 0 0 0,-4 5-72 0 0,-13 17 167 0 0,-15 9-3 0 0,26-31-129 0 0,-1 0 0 0 0,1 0 0 0 0,-2-1 1 0 0,1 0-1 0 0,-4 1-35 0 0,8-4 17 0 0,0-1 0 0 0,-1 0 0 0 0,1-1 0 0 0,-1 0 0 0 0,1 0 0 0 0,-1 0 0 0 0,0-1 0 0 0,0 1 0 0 0,0-2 0 0 0,0 1 0 0 0,0-1 0 0 0,1 0 0 0 0,-1-1-1 0 0,0 1 1 0 0,0-1 0 0 0,0-1 0 0 0,-4 0-17 0 0,-3-5 75 0 0,5 1-82 0 0,2-1-57 0 0,0 0-71 0 0,4 3 7 0 0,1-1-37 0 0,0 0-43 0 0,2 0-47 0 0,0 0-49 0 0,2-1-55 0 0,1 1-58 0 0,1 1-62 0 0,-2 2 324 0 0,-1 1 19 0 0,0 0-66 0 0,1 0-80 0 0,-1 0-105 0 0,-1 1 146 0 0,1-1-35 0 0,-1 1-126 0 0,1-1-55 0 0,-1 0-49 0 0,1 0-43 0 0,-1 0-159 0 0,0 0-41 0 0,1 0-192 0 0,-1-1-515 0 0,0 2 1442 0 0</inkml:trace>
  <inkml:trace contextRef="#ctx0" brushRef="#br0" timeOffset="333.63">397 1227 11136 0 0,'1'0'302'0'0,"0"2"-55"0"0,0 0-46 0 0,-1 0-36 0 0,-1 3 42 0 0,0 2 45 0 0,-1 1 76 0 0,2-5-2 0 0,1 10 1124 0 0,-2-5-706 0 0,2-4-413 0 0,0-1-35 0 0,0-1-171 0 0,-1 0-1 0 0,1 0 1 0 0,-1 1 0 0 0,1-1 0 0 0,-1 0-1 0 0,0 0 1 0 0,0 0 0 0 0,0 1-125 0 0,0 6 386 0 0,0-4-175 0 0,-1 1-37 0 0,1 6 193 0 0,1 2-36 0 0,1 6 16 0 0,0-5-171 0 0,1-8-137 0 0,-1-1-38 0 0,4 9 48 0 0,2 5 42 0 0,-3-15-106 0 0,1-1-43 0 0,-4-3-143 0 0,0-1 64 0 0,6-2-130 0 0,-4 0 102 0 0,-3 1 16 0 0,1-1-55 0 0,0 1-89 0 0,-1-1-91 0 0,0 1-108 0 0,0 0-124 0 0,0 0 208 0 0,-1 0-58 0 0,1 1-51 0 0,-1-1-44 0 0,1 0-161 0 0,0 0-45 0 0,0 0-195 0 0,0-1-529 0 0</inkml:trace>
  <inkml:trace contextRef="#ctx0" brushRef="#br0" timeOffset="631.656">406 1023 12496 0 0,'0'0'281'0'0,"0"0"40"0"0,0 0 22 0 0,0 0-143 0 0,0 0-96 0 0,0 0-7 0 0,0-1-44 0 0,-2 1-38 0 0,-3-2-77 0 0,3 1 89 0 0,1 1 53 0 0,0 0 52 0 0,0-1 71 0 0,1 1 82 0 0,0 0 97 0 0,11 7-302 0 0,-3-2-108 0 0,-2-2-49 0 0,-1 1-61 0 0,1-1-70 0 0,-1 1-82 0 0,1-1-92 0 0,-1 1-102 0 0,0 1-114 0 0,-1-1-124 0 0,2 2-292 0 0</inkml:trace>
  <inkml:trace contextRef="#ctx0" brushRef="#br0" timeOffset="1096.8">611 1147 8808 0 0,'0'0'197'0'0,"0"0"24"0"0,0 0 19 0 0,0 1-66 0 0,0 0-95 0 0,0 2-61 0 0,0 3-40 0 0,0-2 92 0 0,-1 1 158 0 0,1 0 46 0 0,0 1 96 0 0,-1 4 226 0 0,0 0-8 0 0,0-3-243 0 0,1-2-105 0 0,0 1-58 0 0,0 9 309 0 0,0 0-66 0 0,-1 0-63 0 0,1 0-57 0 0,0 0-51 0 0,-1 0-46 0 0,0 0-40 0 0,1 0-35 0 0,-1 20 75 0 0,-1 47 40 0 0,2-75-211 0 0,-1 0 0 0 0,0 0 1 0 0,-1 0-1 0 0,1 0 0 0 0,-2 3-37 0 0,2-7 6 0 0,0-1 48 0 0,1-2 22 0 0,-1 2-37 0 0,-2 2 26 0 0,2-5 15 0 0,-1-2 74 0 0,-1-7-46 0 0,2-1-34 0 0,4-5-14 0 0,2-1-41 0 0,1-6-22 0 0,-2 2 30 0 0,1 1-42 0 0,8-22-120 0 0,1 10-47 0 0,-10 24 97 0 0,1 1-1 0 0,-1-1 0 0 0,2 1 1 0 0,3-5 85 0 0,3-2-112 0 0,13-13-64 0 0,-24 25 167 0 0,1 1-1 0 0,0-1 0 0 0,0 1 1 0 0,-1 0-1 0 0,1 0 0 0 0,0 0 0 0 0,0 0 1 0 0,0 0-1 0 0,0 1 0 0 0,0-1 0 0 0,0 0 1 0 0,1 1-1 0 0,-1 0 0 0 0,0-1 1 0 0,1 1 9 0 0,-3 0 0 0 0,12 0-3 0 0,5 3-45 0 0,-16-2 44 0 0,0-1 1 0 0,0 1 0 0 0,0-1-1 0 0,0 1 1 0 0,0-1 0 0 0,0 1-1 0 0,0 0 1 0 0,0 0-1 0 0,0-1 1 0 0,0 1 0 0 0,0 0-1 0 0,0 1 4 0 0,5 10 12 0 0,-6-10-11 0 0,0 0 0 0 0,0 0 0 0 0,0 0 0 0 0,0 0 0 0 0,0 1 0 0 0,-1-1 0 0 0,1 0 0 0 0,-1 0 0 0 0,1 0 0 0 0,-1 1-1 0 0,-1 3 40 0 0,1 0 35 0 0,-7 18 182 0 0,-3 1-63 0 0,-4-1-59 0 0,0-1-57 0 0,-1 0-55 0 0,12-18 2 0 0,-5 8 54 0 0,3-2 42 0 0,5-3-12 0 0,4-2 98 0 0,5-5-19 0 0,-1-1-114 0 0,-2 0-61 0 0,1 0-38 0 0,-4 0 29 0 0,1 0 8 0 0,-1 0 1 0 0,1 0-1 0 0,0 0 1 0 0,-1-1 0 0 0,1 1-1 0 0,0-1 1 0 0,0 1 0 0 0,-1-1-1 0 0,1 0 1 0 0,1-1-13 0 0,15-5-46 0 0,-11 4-6 0 0,-3 2-14 0 0,0 0-37 0 0,0 0-47 0 0,0 0-55 0 0,0-1-108 0 0,1 1-96 0 0,4-2-164 0 0</inkml:trace>
  <inkml:trace contextRef="#ctx0" brushRef="#br0" timeOffset="1839.588">482 119 7376 0 0,'0'0'216'0'0,"-1"0"-11"0"0,-7 0-137 0 0,5 0 23 0 0,1 0 44 0 0,0 0 78 0 0,1 0 284 0 0,1 0-165 0 0,-1 0-71 0 0,1 0-61 0 0,-1 1-52 0 0,0 0 16 0 0,0 0-103 0 0,-3 2 8 0 0,4-2-19 0 0,-1 0 34 0 0,-3 2 176 0 0,-1 1-32 0 0,-2 4 174 0 0,5-5-219 0 0,0 2 71 0 0,-2 1 70 0 0,0-1-44 0 0,-1 2 66 0 0,5-6-306 0 0,-1 0 0 0 0,1 0 0 0 0,-1 0-1 0 0,1 0 1 0 0,-1 0 0 0 0,1 0-1 0 0,0 0 1 0 0,0 1 0 0 0,0-1-1 0 0,-1 0 1 0 0,1 0 0 0 0,0 0-40 0 0,-2 19 418 0 0,1-17-341 0 0,1 0 0 0 0,0 1 0 0 0,-1-1 1 0 0,1 0-1 0 0,0 1 0 0 0,0 1-77 0 0,0 29 525 0 0,-1-12-266 0 0,3 0-96 0 0,1-19-159 0 0,12 7 115 0 0,-13-9-106 0 0,0 0-1 0 0,1 0 0 0 0,-1 0 0 0 0,0-1 0 0 0,1 1 0 0 0,-1-1 0 0 0,0 1 0 0 0,1-1 0 0 0,-1 0 0 0 0,1 0 0 0 0,-1 0 0 0 0,0 0 0 0 0,1 0 0 0 0,-1-1 0 0 0,1 1 0 0 0,-1-1 0 0 0,0 1 0 0 0,2-2-12 0 0,5-1 62 0 0,0-1-1 0 0,-1-1 0 0 0,0 0 1 0 0,1 0-62 0 0,7-5 115 0 0,-12 8-112 0 0,0-1-1 0 0,-1 0 1 0 0,1 0 0 0 0,-1 0-1 0 0,3-4-2 0 0,15-12-2 0 0,-14 16 2 0 0,-2 0-15 0 0,-4 3-54 0 0,6 3-52 0 0,3 9 44 0 0,-7-7 25 0 0,-2-4 51 0 0,15 19-9 0 0,-15-19 10 0 0,0 0 0 0 0,-1-1 0 0 0,1 1 0 0 0,0 0 0 0 0,0-1 0 0 0,0 1 0 0 0,0-1 0 0 0,0 1 0 0 0,0-1 0 0 0,0 0 0 0 0,0 1 0 0 0,0-1 0 0 0,0 0 1 0 0,1 0-1 0 0,13 0 135 0 0,-7-4 25 0 0,-6 2-103 0 0,2 0-182 0 0,0 0 53 0 0,-1-1 46 0 0,1 0 38 0 0,2-2 91 0 0,10-11 399 0 0,-10 9-368 0 0,-2 1-135 0 0,-3 3-42 0 0,1 0-34 0 0,-1 0-39 0 0,0 0-41 0 0,0-1-46 0 0,0 1-50 0 0,-1 0-54 0 0,1-1-58 0 0,-1 1-61 0 0,0-1-66 0 0,0 1-70 0 0,-1-1-73 0 0,1 0-78 0 0,-1 0-81 0 0,0 1-1016 0 0,1-2-1026 0 0,0 5 2810 0 0</inkml:trace>
  <inkml:trace contextRef="#ctx0" brushRef="#br0" timeOffset="2203.927">332 1 7976 0 0,'0'0'143'0'0,"0"0"-65"0"0,-2 2-13 0 0,1-1 7 0 0,0-1 20 0 0,0 1 52 0 0,-4 2 4 0 0,-1 0-76 0 0,0 1-53 0 0,-7 6-34 0 0,6-2 63 0 0,-1 3 208 0 0,-1 0 81 0 0,-1 0 62 0 0,2 1 44 0 0,-1 1 190 0 0,1 1-48 0 0,0 0-49 0 0,2 0-51 0 0,0 0-53 0 0,1 1-52 0 0,1 0-56 0 0,2 1-56 0 0,1 0-54 0 0,-1 0-88 0 0,2-11-98 0 0,0 0 0 0 0,0 1 0 0 0,0-1 1 0 0,1 0-1 0 0,-1 0 0 0 0,2 1-28 0 0,2 11-42 0 0,1-2 83 0 0,-2-8 20 0 0,0 0 0 0 0,0 0 0 0 0,1-1 0 0 0,-1 1 0 0 0,4 2-61 0 0,1 1 50 0 0,0-2-37 0 0,1 0-51 0 0,2-2-63 0 0,-4-2-8 0 0,1 0-38 0 0,0-1-41 0 0,1-1-47 0 0,-6-1-164 0 0,0-1-99 0 0,1 1-83 0 0,-1-1-67 0 0,3 1-620 0 0,0 1-501 0 0,4 0-1006 0 0</inkml:trace>
  <inkml:trace contextRef="#ctx0" brushRef="#br0" timeOffset="2479.404">671 1 5696 0 0,'7'6'198'0'0,"-1"0"-49"0"0,5 7 36 0 0,-5-5-126 0 0,15 27 92 0 0,-14-23-27 0 0,0 0 95 0 0,-3-7-65 0 0,0 1 37 0 0,0 0 39 0 0,0-1 46 0 0,15 20 668 0 0,-5-6 215 0 0,-1 1 0 0 0,0 3-1159 0 0,-2 0 773 0 0,-1 1-77 0 0,-2 1-106 0 0,-5-13-344 0 0,0 1-37 0 0,-2-6-278 0 0,0 0 49 0 0,-1-1 42 0 0,0 1 35 0 0,-1 8 167 0 0,-6 19 473 0 0,3-22-517 0 0,0-2-105 0 0,-1 1-110 0 0,3-6-33 0 0,0 0-38 0 0,-1 0-43 0 0,0 0-45 0 0,1 0-49 0 0,-1 0-54 0 0,0 0-56 0 0,0-1-60 0 0,0 1-64 0 0,0 0-67 0 0,0 0-72 0 0,0-1-74 0 0,-1 3-773 0 0,-3 3-834 0 0,5-6 1596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1:4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46 10000 0 0,'0'0'204'0'0,"-1"-1"-52"0"0,1 0-43 0 0,-1 0-36 0 0,0-1-5 0 0,-2-4 11 0 0,0 1 226 0 0,1 1-43 0 0,-1 0-37 0 0,1 1-34 0 0,0-1 0 0 0,0 1-36 0 0,-2 0 28 0 0,1 0-40 0 0,-5-1 123 0 0,2 3-25 0 0,-1 1 47 0 0,3 0-104 0 0,0 0 34 0 0,-18 1 337 0 0,1 3-99 0 0,0 2-85 0 0,1 1-70 0 0,-12 8 74 0 0,-15 11 56 0 0,28-15-261 0 0,5-2-50 0 0,0 0 1 0 0,-11 10-121 0 0,-25 24 307 0 0,49-42-300 0 0,-21 22 198 0 0,-7 15 193 0 0,22-28-289 0 0,5-6-41 0 0,0-1-1 0 0,0 1 0 0 0,0-1 0 0 0,0 1 0 0 0,0 3-67 0 0,-6 12 304 0 0,4-11-153 0 0,4-7-39 0 0,0 1-15 0 0,0 5-1 0 0,0-5 3 0 0,0-2 10 0 0,2 3 3 0 0,5 6 0 0 0,-5-7 14 0 0,-1-2 28 0 0,2 1-65 0 0,0 1-40 0 0,3 0-22 0 0,-3 0 34 0 0,12 3 135 0 0,1-1-36 0 0,16-1 72 0 0,-6-4-115 0 0,12-2-10 0 0,-22 2-73 0 0,-5-1 39 0 0,1 0-1 0 0,-1-1 1 0 0,8-2-73 0 0,-2 0 55 0 0,-2 1-34 0 0,-2 1-17 0 0,8-2 64 0 0,6-2 29 0 0,-11 4-96 0 0,0 0-11 0 0,7-5 51 0 0,7-1-21 0 0,-28 8-96 0 0,0 1 41 0 0,1-1 43 0 0,5-3 83 0 0,-6 3-114 0 0,0 0-56 0 0,0 0-8 0 0,-1 0-34 0 0,1 0-39 0 0,-1 0-43 0 0,0 1-48 0 0,1-1-53 0 0,-1 0-57 0 0,0 1-62 0 0,1-1-65 0 0,-1 1-72 0 0,1-1-75 0 0,-1 1-80 0 0,0 0-85 0 0,1 0-89 0 0,-1-1-93 0 0,0 1-99 0 0,0 1-1065 0 0,-1 1-1192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1:4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9384 0 0,'-8'0'208'0'0,"6"0"33"0"0,2 0 16 0 0,0 0-106 0 0,-1 1-78 0 0,1-1-73 0 0,0 2 36 0 0,-1 0-26 0 0,5 1 31 0 0,6 0 262 0 0,-2 0-63 0 0,20 4 354 0 0,-17-4-299 0 0,-5-2-71 0 0,1 0 49 0 0,-1 0 160 0 0,0 0-80 0 0,0 0-67 0 0,0-1-57 0 0,4 2 101 0 0,7-1 66 0 0,-10 0-201 0 0,1 0 65 0 0,0-1 92 0 0,6 1-30 0 0,8 0 46 0 0,3 0 66 0 0,-17 0-248 0 0,1 0 35 0 0,16 0 192 0 0,1-1-40 0 0,-1-1-45 0 0,1-1-47 0 0,7 1-3 0 0,0 0-97 0 0,17-1 80 0 0,26-4 60 0 0,-18 1-67 0 0,-21 3-48 0 0,3-1 16 0 0,-1-1-62 0 0,-2-1-90 0 0,1 3-102 0 0,3-1-9 0 0,1 1 43 0 0,51-4 55 0 0,-31 5-71 0 0,-40 1 41 0 0,5 0-75 0 0,0 0-90 0 0,0-1-89 0 0,0 0-91 0 0,-23 1 98 0 0,0 0 79 0 0,4 0 33 0 0,5 1 69 0 0,-8 0-7 0 0,1-1-65 0 0,-1 1-97 0 0,0-1-53 0 0,-1 1-103 0 0,1-1-119 0 0,-3 1 191 0 0,0-1-36 0 0,0 0-38 0 0,0 0-42 0 0,0 0-42 0 0,0 0-45 0 0,1 1-47 0 0,-1-1-50 0 0,0 0-51 0 0,0 0-54 0 0,2 0-1409 0 0,2 0-1185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1:4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49 13648 0 0,'0'0'260'0'0,"0"0"-107"0"0,0 0-71 0 0,-2-2 3 0 0,1 0-7 0 0,-3-2 137 0 0,-1 0-34 0 0,-6-5 96 0 0,-3 0-62 0 0,-9-3-28 0 0,-1 6-14 0 0,8 5 16 0 0,3 4 56 0 0,1 3 111 0 0,0 1-20 0 0,0 1 1 0 0,1 0 0 0 0,1 1 0 0 0,-1 1 0 0 0,-7 9-337 0 0,-1 6 492 0 0,1 3-87 0 0,-1 14-164 0 0,4 2-95 0 0,5 0-75 0 0,3 2-54 0 0,2 5-87 0 0,3 28 70 0 0,2-24-3 0 0,0-19 35 0 0,7 123-32 0 0,15 74 0 0 0,1 12 0 0 0,-4-6 0 0 0,7-23 0 0 0,-10-96 21 0 0,-6-40 22 0 0,-4-18-1 0 0,-2 12-42 0 0,-2-16 60 0 0,0 1 70 0 0,-1-31 2 0 0,-2 0-52 0 0,0 6-37 0 0,-5 17-45 0 0,3-34-3 0 0,-1 1-1 0 0,-1-1 0 0 0,-5 13 6 0 0,-1-5 35 0 0,-2 0 38 0 0,6-15-101 0 0,1-1 50 0 0,-5 3 65 0 0,6-7-23 0 0,0 0 0 0 0,0-1 1 0 0,0 1-1 0 0,-4 1-64 0 0,-7 3 40 0 0,7-6-71 0 0,0 0-44 0 0,0-1-54 0 0,-1-2-60 0 0,1 0-69 0 0,-1-1-78 0 0,8 0 30 0 0,0 1-52 0 0,0-1-46 0 0,0 1-43 0 0,0-1-36 0 0,0 0-33 0 0,-2 0-597 0 0,0 0 42 0 0,0 0-136 0 0,-1 0-35 0 0,-8-3-2602 0 0,13 4 3836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1:4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64 7584 0 0,'0'0'222'0'0,"0"-2"-38"0"0,-1-2-118 0 0,0 0-51 0 0,1 3 39 0 0,0 1-54 0 0,-1-2 1164 0 0,1 0-95 0 0,-1 1-92 0 0,1 0-87 0 0,1-1-84 0 0,-1 1-80 0 0,0 0-76 0 0,1 0-73 0 0,-1 0-68 0 0,1 1-65 0 0,0-1-60 0 0,0 0-58 0 0,0 1-52 0 0,1 0-50 0 0,-1-1-46 0 0,0 1-41 0 0,1 0-22 0 0,0 0-48 0 0,0-1-42 0 0,0 1-34 0 0,2 1-83 0 0,5-1-261 0 0,-7 1 280 0 0,1-1 48 0 0,-1 0 73 0 0,0 1 98 0 0,-1-1-28 0 0,0 0 33 0 0,0 0 35 0 0,0 0 40 0 0,16 0 171 0 0,24-2 588 0 0,-17 1-469 0 0,-10 0-297 0 0,0 0-67 0 0,0 0-83 0 0,0-1-98 0 0,58-8 417 0 0,-46 6-256 0 0,0 1-39 0 0,-8 0-64 0 0,-1 2-35 0 0,9-4 6 0 0,-20 3 0 0 0,0 1 0 0 0,0 0 0 0 0,1 0 0 0 0,2 0 0 0 0,-7 1 52 0 0,-1 0-34 0 0,2 1-80 0 0,-1-1-119 0 0,0 0-108 0 0,-1 0 8 0 0,0 0-48 0 0,0 0-45 0 0,0 1-39 0 0,0-1-511 0 0,-1 1-99 0 0,-3 3-2026 0 0,0-2 1816 0 0,1-1 605 0 0,0 1 56 0 0,0-1 67 0 0,-1 1 79 0 0,-2 1-1380 0 0,-3 2-1005 0 0,8-5 2800 0 0</inkml:trace>
  <inkml:trace contextRef="#ctx0" brushRef="#br0" timeOffset="311.203">10 129 7168 0 0,'0'0'177'0'0,"0"1"-75"0"0,0-1-54 0 0,-2 1-11 0 0,1 0 5 0 0,-3 3 31 0 0,3-3-11 0 0,1-1-62 0 0,-1 1 152 0 0,1-1 173 0 0,0 0 291 0 0,0 0 22 0 0,0 0-208 0 0,0 0-74 0 0,1 1-64 0 0,0 0-56 0 0,1 1 90 0 0,0 0-133 0 0,2 2 182 0 0,-2-3-230 0 0,-1 0 38 0 0,5 1 412 0 0,2-1-65 0 0,1 0-65 0 0,0-1-59 0 0,1 0-57 0 0,-1 0-53 0 0,0-1-49 0 0,-2 0-47 0 0,-3 1-106 0 0,19-2 324 0 0,-1-1-38 0 0,1 1-36 0 0,0 0-36 0 0,-1-1-34 0 0,1 1-35 0 0,23-3 143 0 0,-1-1-126 0 0,0 1-119 0 0,-1-2-111 0 0,1 1-106 0 0,-39 5 76 0 0,1 0-50 0 0,-1 0-54 0 0,-1-1-57 0 0,1 1-60 0 0,0 0-64 0 0,-1-1-68 0 0,1 1-69 0 0,-1-1-56 0 0,5 0-562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1:5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234 618 13016 0 0,'0'0'381'0'0,"0"0"-137"0"0,0 0-112 0 0,-1 0-25 0 0,0 1-58 0 0,-7 3-54 0 0,4-2 46 0 0,-12 9 317 0 0,1 0-80 0 0,-1 0-66 0 0,0 1-55 0 0,-13 9 22 0 0,3 1 72 0 0,-11 10-251 0 0,17-9 78 0 0,4 2 120 0 0,3 2 111 0 0,2 1 99 0 0,7-8 1 0 0,6-2-37 0 0,-1-15-326 0 0,0-1 1 0 0,0 0-1 0 0,0 0 1 0 0,0 0-1 0 0,0 0 1 0 0,1 0-1 0 0,-1-1 1 0 0,0 1-1 0 0,1 0 1 0 0,0 0-1 0 0,-1-1 1 0 0,1 1 0 0 0,0-1-1 0 0,0 0 1 0 0,0 1-1 0 0,0-1 1 0 0,0 0-1 0 0,0 0 1 0 0,0 0-1 0 0,0 0 1 0 0,0-1-1 0 0,0 1 1 0 0,1-1-1 0 0,-1 1-46 0 0,0-1 52 0 0,1 0 0 0 0,-1 1 0 0 0,1-1-1 0 0,-1-1 1 0 0,1 1 0 0 0,-1 0-1 0 0,0-1 1 0 0,1 1 0 0 0,-1-1-1 0 0,0 1-51 0 0,17-9 364 0 0,-3-3-87 0 0,-2-3-69 0 0,-3-1-53 0 0,-2-1-19 0 0,-1 1 0 0 0,-1-1 1 0 0,3-10-137 0 0,-10 26 3 0 0,8-24 92 0 0,0-13 5 0 0,2-8 1 0 0,0 4-42 0 0,0-22-51 0 0,-3 22 5 0 0,-2 15 25 0 0,3-21-46 0 0,0-25-67 0 0,2-20-8 0 0,-2 28 77 0 0,-7 21 76 0 0,-1 8 79 0 0,-1 18-32 0 0,0 0 33 0 0,-1 2-33 0 0,-1 0 66 0 0,-1-24 437 0 0,3 31-413 0 0,-2-3 8 0 0,0 2-10 0 0,3 3-4 0 0,-1 7-138 0 0,0-1-50 0 0,-2 4 9 0 0,1 1 36 0 0,-2 12-55 0 0,-1 1 0 0 0,2-1 0 0 0,0 1 0 0 0,1 0 0 0 0,0 11-3 0 0,2-21 1 0 0,-1 26-1 0 0,2 0 0 0 0,3 21 0 0 0,-1-12 0 0 0,5 22 0 0 0,-1-17 0 0 0,-1-11 40 0 0,7 24-40 0 0,-4-18 32 0 0,-1 3-32 0 0,-3-20 0 0 0,1 0 0 0 0,1 0 0 0 0,1-1 0 0 0,6 11 0 0 0,-13-32 0 0 0,2 5-22 0 0,-1 1-41 0 0,2 8-141 0 0,1 8-158 0 0,1-9 181 0 0,-6-16-36 0 0,0 0 73 0 0,0 0 64 0 0,1 0 55 0 0,-1 1 55 0 0,0-1 49 0 0,0 2 303 0 0,1-2-220 0 0,-1 1-70 0 0,0-1-92 0 0,0 1-63 0 0,0-1-48 0 0,1 0-61 0 0,-1 0-69 0 0,0 1-76 0 0,0-1-10 0 0,0 0-63 0 0,0 0-67 0 0,0 0-70 0 0,0 0-76 0 0,0 0-80 0 0,0 1-85 0 0,0-1-88 0 0,0 0 393 0 0,0 0-53 0 0,0 0-47 0 0,0 0-41 0 0,0 0-168 0 0,0 0-39 0 0,0 0-203 0 0,0 0-550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1:5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70 15320 0 0,'0'0'348'0'0,"0"0"49"0"0,0 0 20 0 0,0 0-173 0 0,0 0-116 0 0,0 0-36 0 0,1 1-53 0 0,1 1-6 0 0,0 1 0 0 0,0-1 0 0 0,-1 1 0 0 0,0-1 0 0 0,1 1-1 0 0,-1 0 1 0 0,0-1 0 0 0,0 1 0 0 0,0 0 0 0 0,0 0 0 0 0,-1 0 0 0 0,1 0 0 0 0,-1 0 0 0 0,0 0 0 0 0,0 0-33 0 0,0 30 302 0 0,-2-12-135 0 0,1-3-52 0 0,-2 11 257 0 0,-2-1-1 0 0,-4 15-371 0 0,-3 16 418 0 0,10-43-231 0 0,0 0 0 0 0,1 11-187 0 0,1 15 239 0 0,0-28-122 0 0,0 0 40 0 0,0-14-142 0 0,1 0 0 0 0,-1 1 0 0 0,0-1 0 0 0,0 0-1 0 0,1 0 1 0 0,-1 1 0 0 0,1-1 0 0 0,-1 0-1 0 0,0 0 1 0 0,1 0 0 0 0,-1 0 0 0 0,0 0 0 0 0,1 1-1 0 0,-1-1 1 0 0,1 0 0 0 0,-1 0 0 0 0,0 0-1 0 0,1 0 1 0 0,-1 0 0 0 0,1 0 0 0 0,-1 0 0 0 0,0 0-1 0 0,1-1 1 0 0,-1 1 0 0 0,1 0 0 0 0,-1 0-1 0 0,0 0-14 0 0,8-1 129 0 0,-3-1-81 0 0,11-7 142 0 0,-3-4-50 0 0,9-18 32 0 0,-15 21-138 0 0,8-16 22 0 0,-9 16-40 0 0,0 0 0 0 0,0 1 0 0 0,1 0 0 0 0,0 0 0 0 0,4-3-16 0 0,7-7-5 0 0,-13 13 6 0 0,1 0 0 0 0,0 0 1 0 0,1 1-1 0 0,-1-1-1 0 0,6-1-37 0 0,3 1-38 0 0,-14 6 69 0 0,0 0-1 0 0,0 0 1 0 0,0 0 0 0 0,0 0-1 0 0,0 0 1 0 0,0 0-1 0 0,0 0 1 0 0,0 0-1 0 0,0 0 1 0 0,0 1-1 0 0,0-1 1 0 0,0 0-1 0 0,0 1 1 0 0,0-1 0 0 0,0 0-1 0 0,-1 1 1 0 0,1-1-1 0 0,0 1 1 0 0,0 0-1 0 0,0-1 1 0 0,0 1-1 0 0,-1 0 1 0 0,1-1-1 0 0,0 1 1 0 0,-1 0-1 0 0,1 0 1 0 0,-1 0 0 0 0,1 0 6 0 0,14 27-71 0 0,-14-25 70 0 0,14 46-63 0 0,-13-41 67 0 0,0 0-1 0 0,0 0 0 0 0,1 0 1 0 0,0 0-1 0 0,0 0 1 0 0,1-1-1 0 0,0 1 1 0 0,0-1-1 0 0,1 0 0 0 0,1 2-2 0 0,0-4-13 0 0,0 0 90 0 0,-1-1 29 0 0,0 0 34 0 0,5 1 215 0 0,-8-4-307 0 0,-1-1 0 0 0,0 0 0 0 0,0 1 0 0 0,0-1 0 0 0,1 0 0 0 0,-1 0 0 0 0,0 0 0 0 0,0 0 0 0 0,0 0 0 0 0,1 0 0 0 0,-1 0 0 0 0,0 0 0 0 0,0 0 0 0 0,0-1 0 0 0,1 1 0 0 0,-1 0 0 0 0,0-1-48 0 0,6-4 242 0 0,-1-2-41 0 0,2-7 123 0 0,-1 0-43 0 0,-1 0-36 0 0,-2 0-35 0 0,0-4 5 0 0,-2 0-35 0 0,-1-4 0 0 0,-3-13 43 0 0,-3 0-123 0 0,-2 0 0 0 0,-4-12-100 0 0,-8-10 45 0 0,13 44-57 0 0,0 1 0 0 0,0 0 0 0 0,-3-3 12 0 0,5 9-144 0 0,-1 0 79 0 0,-11-12 71 0 0,8 11-67 0 0,3 2-39 0 0,0 1-67 0 0,0 0-104 0 0,0 0-113 0 0,2 2 143 0 0,0 0-35 0 0,0 1-38 0 0,0-1-41 0 0,1 0-191 0 0,-1 0-84 0 0,0 1-75 0 0,0-1-65 0 0,0 0-228 0 0,-1 0-65 0 0,0-1-275 0 0,-3 0-738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1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81 13344 0 0,'0'0'390'0'0,"0"0"-188"0"0,0 1-50 0 0,-1-1-45 0 0,0 1-37 0 0,-2 0-18 0 0,-4 5-127 0 0,4-4 113 0 0,-5 9 436 0 0,0 0-55 0 0,1 0-50 0 0,0 1-44 0 0,1 0-40 0 0,0 0-35 0 0,-5 12 167 0 0,1 0-89 0 0,-8 34 362 0 0,12-37-402 0 0,4-13-164 0 0,0 1 1 0 0,1 0 0 0 0,-1 8-125 0 0,2-7 101 0 0,0 1 1 0 0,1-1 0 0 0,0 2-102 0 0,4 17 144 0 0,4 0-61 0 0,-5-17-84 0 0,7 19 60 0 0,-6-21-71 0 0,0-1-39 0 0,3 2-91 0 0,2-2-112 0 0,-4-6 75 0 0,0 0-38 0 0,1 0-42 0 0,0-1-46 0 0,-5-2 272 0 0,0 0-42 0 0,0 1-42 0 0,0-1-40 0 0,0 0-42 0 0,0 0-39 0 0,0 1-41 0 0,0-1-39 0 0,0 0-40 0 0,0 0-39 0 0,0 1-39 0 0,0-1-38 0 0,0 0-39 0 0,0 0-37 0 0,-1 0-37 0 0,1 0-38 0 0,3 0-1094 0 0,-1-1-60 0 0,1 0-29 0 0</inkml:trace>
  <inkml:trace contextRef="#ctx0" brushRef="#br0" timeOffset="442.607">307 184 14632 0 0,'0'0'430'0'0,"0"0"-156"0"0,0 0-126 0 0,0 0-40 0 0,0 1-55 0 0,-1 4-47 0 0,0-2 17 0 0,1-3-14 0 0,-5 38 543 0 0,1 0-105 0 0,1 0-97 0 0,2 0-89 0 0,3-21-38 0 0,-2-14-174 0 0,1-1 0 0 0,0 1 0 0 0,0-1 0 0 0,0 1 0 0 0,0-1 0 0 0,0 0 0 0 0,0 0 0 0 0,1 1 0 0 0,-1-1 0 0 0,1 0 0 0 0,-1 0 0 0 0,1 0 0 0 0,0-1 0 0 0,0 2-49 0 0,2-2 100 0 0,2 0-36 0 0,11-2 30 0 0,-13 0-63 0 0,22-5 72 0 0,-2-5-111 0 0,-4-1-54 0 0,7-7-79 0 0,-24 16 142 0 0,1 2-1 0 0,-1-1 0 0 0,1 0 0 0 0,0 0 1 0 0,0 1-1 0 0,1 0 0 0 0,8-4-66 0 0,-13 5 61 0 0,1 0-1 0 0,-1 0 0 0 0,0 0 0 0 0,1 0 0 0 0,-1-1 1 0 0,0 1-1 0 0,1 0 0 0 0,-1 0 0 0 0,0 0 0 0 0,1 0 1 0 0,-1 0-1 0 0,1 0 0 0 0,-1 0 0 0 0,0 0 0 0 0,1 0 1 0 0,-1 0-1 0 0,0 1 0 0 0,1-1 0 0 0,-1 0 0 0 0,1 0 1 0 0,-1 0-1 0 0,0 0 0 0 0,1 0 0 0 0,-1 1 6 0 0,15 15-53 0 0,1 8 121 0 0,-2-1 294 0 0,5 15-362 0 0,-11-24 12 0 0,-3-11-10 0 0,-2-1 5 0 0,6 4 75 0 0,0-1 48 0 0,10-1 232 0 0,-18-4-329 0 0,0 0 0 0 0,1 0-1 0 0,-1 0 1 0 0,0 0 0 0 0,1-1 0 0 0,-1 1 0 0 0,0 0-1 0 0,0-1 1 0 0,1 1 0 0 0,-1-1 0 0 0,0 0-1 0 0,0 1 1 0 0,0-1 0 0 0,0 0 0 0 0,0 0 0 0 0,0 1-1 0 0,0-1 1 0 0,1-1-33 0 0,6-10 229 0 0,0-10-150 0 0,-7 16-47 0 0,0 0 0 0 0,0 0-1 0 0,-1 0 1 0 0,0 0 0 0 0,0 0-1 0 0,0 0 1 0 0,-1 0-1 0 0,0-1-31 0 0,-1-6 63 0 0,0 1-35 0 0,0-1-37 0 0,0 1-38 0 0,-2-1-40 0 0,1 1-41 0 0,-2 1-44 0 0,0 0-44 0 0,-5-13-414 0 0,8 19 453 0 0,0 0-42 0 0,0-1-91 0 0,0 0-85 0 0,0 1-104 0 0,0-1-121 0 0,1 2 77 0 0,0 2 124 0 0,1 0-56 0 0,-1 0-51 0 0,0 0-44 0 0,1 0-163 0 0,-1-1-44 0 0,0 0-197 0 0,0-1-534 0 0</inkml:trace>
  <inkml:trace contextRef="#ctx0" brushRef="#br0" timeOffset="703.89">822 0 14112 0 0,'0'0'153'0'0,"0"0"-32"0"0,1 1 39 0 0,0-1-74 0 0,1 4 1 0 0,0-2-5 0 0,2 3 142 0 0,0 1-39 0 0,4 6 81 0 0,-1-2-126 0 0,0 0-54 0 0,16 21 66 0 0,-13-18-17 0 0,-5-6-22 0 0,0-1 40 0 0,0 1 48 0 0,1 0 54 0 0,6 10 82 0 0,0 1-50 0 0,-1 1-42 0 0,-1 1-34 0 0,0 4 9 0 0,0 1 178 0 0,-2 1 0 0 0,5 23-398 0 0,-4-2 374 0 0,-8-34-216 0 0,0 0-1 0 0,-1 0 0 0 0,-1 0 0 0 0,-1 8-157 0 0,1-13 78 0 0,0-1-1 0 0,-1 1 1 0 0,0-1 0 0 0,0 0 0 0 0,-1 0 0 0 0,0 0 0 0 0,0-1-1 0 0,-2 5-77 0 0,1-6 52 0 0,1-1 0 0 0,-1 1 1 0 0,0 0-1 0 0,0-1 0 0 0,0 0 0 0 0,0 0 0 0 0,-2 1-52 0 0,-13 8-44 0 0,7-5 70 0 0,0-2 0 0 0,-12 6-26 0 0,9-6-22 0 0,-1-1-55 0 0,3 0-43 0 0,0-2-64 0 0,0 1-75 0 0,-1 0-87 0 0,1-1-98 0 0,0 0-112 0 0,-1 0-122 0 0,8-2 289 0 0,-1 1-35 0 0,0-1-118 0 0,5-1 319 0 0,0 0-35 0 0,0 1 9 0 0,0-1-35 0 0,0 0-41 0 0,1 0-46 0 0,-1 0-49 0 0,1 0-46 0 0,-1 0-41 0 0,1 0-35 0 0,-1 0-149 0 0,0 0-36 0 0,-2 0-1574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1:5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300 291 8808 0 0,'0'0'197'0'0,"0"0"24"0"0,0 0 19 0 0,-8-2 400 0 0,-2 0-480 0 0,1 1-1 0 0,-1 0 0 0 0,0 1 0 0 0,1 0 0 0 0,-1 1 1 0 0,0 0-1 0 0,1 1 0 0 0,-1 0 0 0 0,1 0 0 0 0,-8 3-159 0 0,1-1 455 0 0,0 1-1 0 0,0 0 1 0 0,0 1-1 0 0,0 1 1 0 0,1 0-1 0 0,0 1 1 0 0,1 1-1 0 0,-14 10-454 0 0,28-19 13 0 0,-1 0-1 0 0,1 1 1 0 0,-1-1-1 0 0,0 0 1 0 0,1 1-1 0 0,-1-1 0 0 0,0 1 1 0 0,1-1-1 0 0,-1 1 0 0 0,1-1 1 0 0,-1 1-1 0 0,1-1 1 0 0,-1 1-1 0 0,1 0 0 0 0,-1-1 1 0 0,1 1-1 0 0,-1 0 0 0 0,1-1 1 0 0,0 1-1 0 0,0 0 1 0 0,-1 0-1 0 0,1-1 0 0 0,0 1 1 0 0,0 0-1 0 0,0 0 0 0 0,0-1 1 0 0,0 1-1 0 0,0 0 0 0 0,0 0 1 0 0,0 0-1 0 0,0-1 1 0 0,0 1-1 0 0,0 0 0 0 0,0 0 1 0 0,1-1-1 0 0,-1 1 0 0 0,0 0 1 0 0,0 0-13 0 0,4 4 13 0 0,-1 0 1 0 0,1 0-1 0 0,0 0 1 0 0,0 0-1 0 0,1-1 1 0 0,-1 1-1 0 0,1-1 1 0 0,0 0-1 0 0,0-1 0 0 0,0 1 1 0 0,1-1-1 0 0,-1 0 1 0 0,1 0-1 0 0,0-1 1 0 0,0 1-1 0 0,0-1 1 0 0,0-1-1 0 0,0 1-13 0 0,14 5 35 0 0,43 18 83 0 0,-41-13-107 0 0,-18-10 7 0 0,0 0-1 0 0,0 0 1 0 0,0 0-1 0 0,0 1 1 0 0,0-1 0 0 0,-1 1-1 0 0,1 0 1 0 0,-1 0-1 0 0,1 0 1 0 0,-1 1-1 0 0,0-1 1 0 0,-1 1 0 0 0,2 1-18 0 0,-14 25 407 0 0,-59 8 457 0 0,-34 0-661 0 0,20-18-1582 0 0,81-20 933 0 0,2 0-601 0 0,0 0-265 0 0,1-1-52 0 0,1-5-10 0 0</inkml:trace>
  <inkml:trace contextRef="#ctx0" brushRef="#br0" timeOffset="619.985">541 409 11544 0 0,'0'0'264'0'0,"0"0"34"0"0,0 0 20 0 0,-8 2 55 0 0,-62 46 28 0 0,55-37-296 0 0,0 1 0 0 0,1 1-1 0 0,1 0 1 0 0,0 0 0 0 0,1 1-1 0 0,-10 15-104 0 0,17 12 350 0 0,21-25-153 0 0,-13-14-168 0 0,0 0 0 0 0,1-1 0 0 0,-1 1 1 0 0,0-1-1 0 0,1 0 0 0 0,0 0 0 0 0,-1 0 0 0 0,1 0 0 0 0,0 0 1 0 0,-1-1-1 0 0,1 0 0 0 0,0 1 0 0 0,0-1 0 0 0,-1-1 0 0 0,1 1 1 0 0,0-1-1 0 0,-1 1 0 0 0,1-1 0 0 0,0 0 0 0 0,-1 0 0 0 0,1-1 1 0 0,-1 1-1 0 0,1-1 0 0 0,-1 0 0 0 0,0 1 0 0 0,0-1 1 0 0,0-1-1 0 0,0 1 0 0 0,0 0 0 0 0,0-1 0 0 0,-1 0 0 0 0,1 1 1 0 0,1-4-30 0 0,1-1 4 0 0,0 0 1 0 0,-1-1 0 0 0,0 0 0 0 0,0 1 0 0 0,-1-2 0 0 0,0 1-1 0 0,0 0 1 0 0,-1-1 0 0 0,0 1 0 0 0,-1-2-5 0 0,10-29-136 0 0,-9 36 111 0 0,0-1 0 0 0,1 1 0 0 0,0 0 0 0 0,-1 0 1 0 0,1 0-1 0 0,0 0 0 0 0,1 0 0 0 0,-1 1 0 0 0,0-1 1 0 0,1 1-1 0 0,-1 0 0 0 0,1 0 0 0 0,0 0 1 0 0,0 1-1 0 0,0-1 0 0 0,0 1 0 0 0,0 0 0 0 0,0 0 1 0 0,0 0-1 0 0,0 1 0 0 0,0-1 0 0 0,0 1 1 0 0,1 0-1 0 0,-1 0 0 0 0,0 1 0 0 0,0-1 0 0 0,0 1 1 0 0,0 0-1 0 0,0 0 0 0 0,0 0 0 0 0,0 0 0 0 0,0 1 1 0 0,0 0-1 0 0,1 0 25 0 0,7 4 38 0 0,0 0 1 0 0,0 1-1 0 0,-1 0 0 0 0,0 0 1 0 0,0 2-1 0 0,-1-1 0 0 0,0 1 1 0 0,6 8-39 0 0,41 58 1656 0 0,-53-70-1563 0 0,-4-5-76 0 0,0 0-1 0 0,0 0 1 0 0,-1 0 0 0 0,1 0 0 0 0,0 0 0 0 0,0 0-1 0 0,0 0 1 0 0,-1 0 0 0 0,1 0 0 0 0,0 0 0 0 0,0 0-1 0 0,0 0 1 0 0,0 0 0 0 0,-1 0 0 0 0,1 0 0 0 0,0 0-1 0 0,0 0 1 0 0,0 0 0 0 0,0 1 0 0 0,-1-1 0 0 0,1 0-1 0 0,0 0 1 0 0,0 0 0 0 0,0 0 0 0 0,0 0 0 0 0,0 0-1 0 0,0 1 1 0 0,-1-1 0 0 0,1 0 0 0 0,0 0 0 0 0,0 0-1 0 0,0 0 1 0 0,0 1 0 0 0,0-1 0 0 0,0 0 0 0 0,0 0 0 0 0,0 0-1 0 0,0 0 1 0 0,0 1 0 0 0,0-1 0 0 0,0 0 0 0 0,0 0-1 0 0,0 0 1 0 0,0 0 0 0 0,0 1 0 0 0,0-1 0 0 0,0 0-1 0 0,0 0 1 0 0,0 0 0 0 0,0 1 0 0 0,0-1 0 0 0,0 0-1 0 0,0 0-16 0 0,-1 0 17 0 0,-1 1 0 0 0,0-1 0 0 0,1 0 0 0 0,-1 0 0 0 0,0-1 0 0 0,1 1 0 0 0,-1 0-1 0 0,0 0 1 0 0,1-1 0 0 0,-1 1 0 0 0,1-1 0 0 0,-1 1 0 0 0,1-1 0 0 0,-1 0-1 0 0,1 0 1 0 0,-1 0 0 0 0,1 1 0 0 0,0-1 0 0 0,-1-1 0 0 0,1 1 0 0 0,0 0-1 0 0,0 0 1 0 0,0 0 0 0 0,0-1 0 0 0,0 1 0 0 0,0 0 0 0 0,0-1 0 0 0,0 1 0 0 0,0-1-1 0 0,1 1 1 0 0,-1-1 0 0 0,1 1 0 0 0,-1-1 0 0 0,1 0 0 0 0,0 1 0 0 0,-1-1-1 0 0,1 0-16 0 0,0-3-70 0 0,1-1 0 0 0,-1 0 0 0 0,1 1 0 0 0,0-1-1 0 0,1 1 1 0 0,-1-1 0 0 0,1 1 0 0 0,0 0 0 0 0,0 0-1 0 0,1-1 1 0 0,-1 2 0 0 0,1-1 0 0 0,0 0 0 0 0,1 1-1 0 0,-1-1 1 0 0,1 1 0 0 0,0 0 0 0 0,0 0 0 0 0,0 0-1 0 0,1 1 1 0 0,-1-1 0 0 0,1 1 0 0 0,0 0 0 0 0,0 1-1 0 0,0-1 1 0 0,2 0 70 0 0,76-25-1010 0 0,-46 22-3532 0 0,-22 5-16 0 0</inkml:trace>
  <inkml:trace contextRef="#ctx0" brushRef="#br0" timeOffset="1190.081">1175 303 11200 0 0,'0'0'330'0'0,"0"0"-8"0"0,-13 11 162 0 0,10-5-295 0 0,0-1 1 0 0,0 1-1 0 0,0-1 1 0 0,0 1-1 0 0,1 0 1 0 0,0 0-1 0 0,0 1 1 0 0,1-1-1 0 0,-1 0 1 0 0,2 1-1 0 0,-1-1 1 0 0,1 0 0 0 0,0 4-190 0 0,-4 57 1352 0 0,27 102 247 0 0,-4-82-1391 0 0,-7-14-208 0 0,-5 15-37 0 0,-7-87-159 0 0,0-1-76 0 0,0-2-16 0 0,-23-159-5898 0 0,17 54 3808 0 0,10-20 837 0 0,-3 115 1924 0 0,0-1 1 0 0,1 1-1 0 0,0 0 0 0 0,1 0 0 0 0,1 0 1 0 0,0 1-1 0 0,1-1 0 0 0,0 1 0 0 0,6-10-383 0 0,-8 17 78 0 0,0 0-1 0 0,1 1 0 0 0,-1-1 1 0 0,1 1-1 0 0,0 0 1 0 0,0 0-1 0 0,0 0 0 0 0,1 0 1 0 0,-1 1-1 0 0,1 0 0 0 0,-1 0 1 0 0,1 0-1 0 0,0 0 1 0 0,0 1-1 0 0,0 0 0 0 0,0 0 1 0 0,0 0-1 0 0,0 0 0 0 0,0 1 1 0 0,0 0-1 0 0,0 0 1 0 0,0 0-1 0 0,0 1 0 0 0,0 0 1 0 0,0 0-1 0 0,0 0 0 0 0,0 0 1 0 0,-1 1-1 0 0,1 0 0 0 0,0 0 1 0 0,-1 0-1 0 0,1 0 1 0 0,1 2-78 0 0,3 3 167 0 0,0-1 0 0 0,-1 1 0 0 0,0 0 0 0 0,0 1 0 0 0,0-1 0 0 0,-1 2 0 0 0,-1-1 0 0 0,1 1 0 0 0,0 2-167 0 0,-4-7 91 0 0,-1 0-1 0 0,0 0 0 0 0,0 0 0 0 0,0 0 0 0 0,0 1 0 0 0,0-1 1 0 0,-1 0-1 0 0,0 1 0 0 0,0 0 0 0 0,0-1 0 0 0,-1 1 1 0 0,1 0-1 0 0,-1-1 0 0 0,0 1 0 0 0,-1 0 0 0 0,1-1 1 0 0,-1 1-1 0 0,0-1 0 0 0,0 1 0 0 0,0 0 0 0 0,0-1 0 0 0,-2 3-90 0 0,-3-1 104 0 0,0 1 0 0 0,-1 0-1 0 0,1-1 1 0 0,-1-1-1 0 0,-1 1 1 0 0,1-1 0 0 0,-1 0-1 0 0,0-1 1 0 0,0 1-1 0 0,0-2 1 0 0,-1 1-1 0 0,1-1 1 0 0,-1-1 0 0 0,0 1-1 0 0,0-1 1 0 0,0-1-1 0 0,0 0 1 0 0,0 0-1 0 0,0-1 1 0 0,0 0 0 0 0,-8-1-104 0 0,4 2 32 0 0,5-1-64 0 0,0 0 0 0 0,0 0 0 0 0,0-1 0 0 0,1 0 0 0 0,-1 0 0 0 0,0-1 0 0 0,0 0 0 0 0,1 0 0 0 0,-1-1-1 0 0,1 0 1 0 0,0 0 0 0 0,0-1 0 0 0,-3-1 32 0 0,9 4-151 0 0,-1-1 1 0 0,1 1-1 0 0,-1-1 0 0 0,1 1 1 0 0,0-1-1 0 0,-1 1 0 0 0,1-1 1 0 0,0 0-1 0 0,0 0 0 0 0,0 1 1 0 0,0-1-1 0 0,0 0 1 0 0,1 0-1 0 0,-1 0 0 0 0,1 0 1 0 0,-1 0-1 0 0,1 0 0 0 0,0 0 1 0 0,-1 0-1 0 0,1 0 0 0 0,0 0 1 0 0,0-1 150 0 0,3-7-1172 0 0</inkml:trace>
  <inkml:trace contextRef="#ctx0" brushRef="#br0" timeOffset="1537.705">1646 1 9760 0 0,'0'0'284'0'0,"0"0"1"0"0,0 0-136 0 0,0 0 117 0 0,-3 7 422 0 0,-2 6-249 0 0,1-1 0 0 0,1 1 0 0 0,1 0 1 0 0,0 0-1 0 0,0 1 0 0 0,1-1 0 0 0,1 0 1 0 0,0 1-1 0 0,2 10-439 0 0,-1 15 863 0 0,15 151 1544 0 0,-5-107-2047 0 0,-8 47-296 0 0,-3-129-140 0 0,0-1-73 0 0,0 0-306 0 0,0 0-138 0 0,0 0-1076 0 0,0 0-4220 0 0</inkml:trace>
  <inkml:trace contextRef="#ctx0" brushRef="#br0" timeOffset="1934.664">1568 340 11256 0 0,'0'0'256'0'0,"0"0"34"0"0,0 0 21 0 0,8-3 61 0 0,1 1-216 0 0,-1 0 0 0 0,0 1 0 0 0,1-1 0 0 0,0 2 1 0 0,-1-1-1 0 0,1 1 0 0 0,-1 1 0 0 0,1-1 0 0 0,-1 1 0 0 0,1 1 0 0 0,-1 0 0 0 0,6 1-156 0 0,15 3 346 0 0,44 8 144 0 0,-8-6-1199 0 0,-22-6-2706 0 0,-42-2 2561 0 0,15 8 3622 0 0,-9 17-1084 0 0,36 84 3583 0 0,-8-57-4349 0 0,-28-46-925 0 0,-6-5-74 0 0,-1-1-145 0 0,0 0-614 0 0,0 0-266 0 0,0 0-1043 0 0,0 0-3959 0 0</inkml:trace>
  <inkml:trace contextRef="#ctx0" brushRef="#br0" timeOffset="2658.361">2253 234 10944 0 0,'0'0'248'0'0,"0"0"34"0"0,0 0 20 0 0,8 3 55 0 0,45 47-4209 0 0,-36-34 312 0 0,2-7 2318 0 0,1 0 956 0 0,-5-7 3214 0 0,-23 15-489 0 0,-104 69 2946 0 0,101-77-5092 0 0,0 1 0 0 0,1 0-1 0 0,0 0 1 0 0,1 1 0 0 0,0 0 0 0 0,1 1 0 0 0,0 0-1 0 0,-2 5-312 0 0,10-16 35 0 0,-1 0 0 0 0,1 1 0 0 0,0-1 0 0 0,0 0-1 0 0,0 1 1 0 0,0-1 0 0 0,0 0 0 0 0,0 1 0 0 0,0-1-1 0 0,0 0 1 0 0,0 1 0 0 0,1-1 0 0 0,-1 0 0 0 0,0 1-1 0 0,1-1 1 0 0,-1 0 0 0 0,1 0 0 0 0,0 1 0 0 0,-1-1-1 0 0,1 0 1 0 0,0 0 0 0 0,0 0 0 0 0,0 0 0 0 0,0 0-1 0 0,0 0 1 0 0,0 0 0 0 0,0 0 0 0 0,0 0 0 0 0,0-1-1 0 0,0 1 1 0 0,0 0 0 0 0,0-1 0 0 0,1 1 0 0 0,-1-1-1 0 0,0 1 1 0 0,0-1 0 0 0,1 1 0 0 0,-1-1 0 0 0,0 0-1 0 0,1 0-34 0 0,49-14 160 0 0,62-75-206 0 0,-39 41-185 0 0,-70 47 224 0 0,0 1-1 0 0,-1-1 1 0 0,1 1-1 0 0,0-1 1 0 0,0 1-1 0 0,0 0 1 0 0,0 1-1 0 0,0-1 1 0 0,0 1-1 0 0,0 0 1 0 0,0 0-1 0 0,-1 0 1 0 0,1 0-1 0 0,0 1 1 0 0,-1-1-1 0 0,1 1 1 0 0,-1 0-1 0 0,1 0 1 0 0,-1 0-1 0 0,0 1 1 0 0,0-1-1 0 0,0 1 0 0 0,0 0 1 0 0,0-1-1 0 0,-1 1 1 0 0,1 1-1 0 0,-1-1 8 0 0,65 84 1724 0 0,-65-87-1675 0 0,-1 0 0 0 0,0 0 0 0 0,0-1 0 0 0,1 1 0 0 0,-1 0 0 0 0,0-1 0 0 0,0 0 0 0 0,0 1 0 0 0,1-1 0 0 0,-1 0 0 0 0,0 1 0 0 0,0-1 0 0 0,0 0 0 0 0,0 0-1 0 0,0 0 1 0 0,-1 0 0 0 0,1 0 0 0 0,0 0 0 0 0,0 0 0 0 0,0 0 0 0 0,-1 0 0 0 0,1 0 0 0 0,-1 0 0 0 0,1-1 0 0 0,-1 1 0 0 0,1 0 0 0 0,-1 0 0 0 0,0-1 0 0 0,1 1 0 0 0,-1 0-1 0 0,0-1 1 0 0,0 1 0 0 0,0 0 0 0 0,0-1-49 0 0,4-8 148 0 0,-2 4-184 0 0,0 0 1 0 0,0 0-1 0 0,1 0 0 0 0,0 0 0 0 0,0 0 0 0 0,1 1 0 0 0,-1-1 1 0 0,1 1-1 0 0,0 0 0 0 0,1 0 0 0 0,-1 0 0 0 0,1 1 0 0 0,0 0 0 0 0,0-1 1 0 0,1 2-1 0 0,-1-1 0 0 0,1 1 0 0 0,0 0 0 0 0,-1 0 0 0 0,1 0 0 0 0,1 1 1 0 0,-1 0-1 0 0,0 0 0 0 0,0 1 0 0 0,1-1 0 0 0,-1 1 0 0 0,3 1 36 0 0,-5 1 12 0 0,1 1 0 0 0,-1 0 0 0 0,0 0 0 0 0,0 1 0 0 0,0-1 0 0 0,0 1 0 0 0,-1 0 0 0 0,1 0-1 0 0,-1 0 1 0 0,1 0 0 0 0,-1 1 0 0 0,0-1 0 0 0,0 1 0 0 0,-1 0 0 0 0,1 0 0 0 0,1 3-12 0 0,2 1 44 0 0,57 103 399 0 0,-41-83-441 0 0,-10-18-5701 0 0,-4-4-825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1:4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19 15464 0 0,'0'0'200'0'0,"0"0"-41"0"0,1-2 55 0 0,0 0-97 0 0,2-3 49 0 0,-3 3-78 0 0,1 0 46 0 0,0 1 109 0 0,-1 0 117 0 0,3-3-332 0 0,-1 5 83 0 0,6 10 4 0 0,-5-7-105 0 0,0 2 0 0 0,0-1 0 0 0,-1 0 0 0 0,0 0 0 0 0,0 1 0 0 0,0-1 0 0 0,0 4-10 0 0,0 1 40 0 0,-1 0-1 0 0,0 0 1 0 0,0 0 0 0 0,-1 3-40 0 0,-1 7 123 0 0,-1 1 1 0 0,-1 0-1 0 0,-6 18-123 0 0,1-9 99 0 0,-1-1 0 0 0,-1-1 1 0 0,-2 1-1 0 0,-1-2 0 0 0,-1 0 0 0 0,-15 21-99 0 0,12-23 92 0 0,-1-2-1 0 0,0 0 1 0 0,-2-2-1 0 0,-8 7-91 0 0,15-16 101 0 0,0-1 0 0 0,-14 9-101 0 0,-11 2 94 0 0,13-12 28 0 0,21-9-91 0 0,0 0 0 0 0,1-1-1 0 0,-1 1 1 0 0,0-1-1 0 0,1 0 1 0 0,-1 0-1 0 0,0 0 1 0 0,0-1-1 0 0,-2 0-30 0 0,4 1 21 0 0,-1-1 0 0 0,1 0 0 0 0,-1 0 0 0 0,1 0 0 0 0,0 0 0 0 0,-1 0-1 0 0,1-1 1 0 0,0 1 0 0 0,0 0 0 0 0,0-1 0 0 0,0 0 0 0 0,0 0 0 0 0,-1-1-21 0 0,1 1 14 0 0,0 0 1 0 0,1-1-1 0 0,-1 1 1 0 0,1-1-1 0 0,-1 1 0 0 0,1-1 1 0 0,0 0-1 0 0,-1-1-14 0 0,0-6 12 0 0,0-1 0 0 0,0 1-1 0 0,0 0 1 0 0,2 0 0 0 0,-1-1-1 0 0,1 1 1 0 0,1 0 0 0 0,-1 0-1 0 0,2-1 1 0 0,1-3-12 0 0,0 0 2 0 0,0 1-1 0 0,2 0 1 0 0,-1 0 0 0 0,2 1-1 0 0,0-1 1 0 0,0 1-1 0 0,7-8-1 0 0,-10 16-2 0 0,0 0 0 0 0,0 0-1 0 0,0 0 1 0 0,1 1-1 0 0,-1-1 1 0 0,1 1-1 0 0,2-1 3 0 0,-2 1 13 0 0,0 1-1 0 0,-1-1 1 0 0,1 1-1 0 0,1 1 0 0 0,-1-1 1 0 0,0 1-1 0 0,0-1 0 0 0,1 1 1 0 0,-1 0-1 0 0,1 1 1 0 0,3-1-13 0 0,-3 1 14 0 0,0 0-1 0 0,0 0 1 0 0,0 1 0 0 0,0-1 0 0 0,0 1 0 0 0,0 0 0 0 0,0 1 0 0 0,0-1 0 0 0,0 1 0 0 0,2 1-14 0 0,-2 0-2 0 0,0 0 1 0 0,0 0-1 0 0,0 0 0 0 0,-1 1 0 0 0,1 0 0 0 0,0 0 2 0 0,8 10 39 0 0,-1 1 0 0 0,-1 0 0 0 0,0 0-1 0 0,-1 1 1 0 0,8 17-39 0 0,1 0 25 0 0,-10-17 16 0 0,2 10-29 0 0,-2-4 0 0 0,-6-17 3 0 0,-2-4-11 0 0,0 1 0 0 0,0-1 0 0 0,0 1-1 0 0,-1 0 1 0 0,1 0 0 0 0,-1-1 0 0 0,1 1-1 0 0,-1 0 1 0 0,0 0 0 0 0,1 0 0 0 0,-1-1-1 0 0,0 2-3 0 0,5 17-33 0 0,-1-16-10 0 0,-2-2-15 0 0,-1 0-73 0 0,0-2-134 0 0,0 1-37 0 0,5 1-306 0 0,-5-1 394 0 0,1 0-37 0 0,0 1-88 0 0,0-1-81 0 0,0 1-99 0 0,-1-1-120 0 0,0 0 26 0 0,0 0-99 0 0,0-1-109 0 0,0 1-118 0 0,0-1-1387 0 0,-1 1-1312 0 0</inkml:trace>
  <inkml:trace contextRef="#ctx0" brushRef="#br0" timeOffset="256.514">569 514 15320 0 0,'0'0'348'0'0,"0"0"49"0"0,0 0 20 0 0,0 0-173 0 0,0 0-116 0 0,0 0-32 0 0,0 1-49 0 0,3 6-45 0 0,9 20 496 0 0,0-1-39 0 0,1 0-51 0 0,-1 0-68 0 0,1 1-81 0 0,0-1-97 0 0,-9-17-147 0 0,5 4 65 0 0,1 2-6 0 0,-5-7-89 0 0,-5-7-49 0 0,3 1 56 0 0,-2-2-66 0 0,0 0-4 0 0,-1 0-33 0 0,1 0-40 0 0,-1 1-45 0 0,1-1-82 0 0,0 0-71 0 0,-1 0-80 0 0,1 0-86 0 0,-1 0-96 0 0,1 0-102 0 0,-1 0-111 0 0,0 0-118 0 0,0 0 658 0 0,1 0-2004 0 0,-1 0-1300 0 0</inkml:trace>
  <inkml:trace contextRef="#ctx0" brushRef="#br0" timeOffset="425.28">650 359 14912 0 0,'-2'-6'110'0'0,"1"3"44"0"0,0 1-33 0 0,0 0 37 0 0,-1 0 43 0 0,0-1 50 0 0,-1-1 55 0 0,-1 0 62 0 0,3 3-219 0 0,1 1 42 0 0,0 0 7 0 0,0 0-16 0 0,0 0-80 0 0,0 0-28 0 0,0 0 18 0 0,0 0 10 0 0,0 0 2 0 0,0 0-104 0 0,0 0-39 0 0,0 0-34 0 0,0 0-19 0 0,0 0-35 0 0,0 0-38 0 0,0 0-44 0 0,0 0-47 0 0,0 0-45 0 0,0 0-40 0 0,0 0-38 0 0,0 0-249 0 0,0 0-61 0 0,0 0-49 0 0,0 0-35 0 0,0 0-1391 0 0,0 0-1237 0 0</inkml:trace>
  <inkml:trace contextRef="#ctx0" brushRef="#br0" timeOffset="908.974">840 312 10912 0 0,'0'0'248'0'0,"0"0"34"0"0,0 0 20 0 0,0 1-72 0 0,-1 0-113 0 0,1 1-80 0 0,-1 5-78 0 0,0-4 66 0 0,1 11 73 0 0,0-1 43 0 0,0 1 39 0 0,0-1 34 0 0,-1 3 81 0 0,1 0 35 0 0,-2 33 782 0 0,0-2 11 0 0,1-15-469 0 0,0-5-220 0 0,1-14-267 0 0,0 0-40 0 0,0 10 199 0 0,0 0-43 0 0,-1 0-40 0 0,0 0-37 0 0,0 21 101 0 0,1 0-102 0 0,0 0-80 0 0,3-1-54 0 0,-5-18 41 0 0,2-24-30 0 0,0 2 97 0 0,0-2-88 0 0,0-2-39 0 0,4-16-370 0 0,-1-1-52 0 0,1 1-47 0 0,0-1-41 0 0,1-3-138 0 0,0 0-42 0 0,1-4-168 0 0,6-13-454 0 0,11-23-834 0 0,-14 41 1435 0 0,1 1 35 0 0,-1 3 138 0 0,1 1 37 0 0,0 0 42 0 0,1 1 48 0 0,18-18 40 0 0,-22 26 282 0 0,-1 0 34 0 0,0 2 89 0 0,8-4-19 0 0,-9 5 34 0 0,-2 2-7 0 0,0 0 36 0 0,0 0 42 0 0,0 0 47 0 0,1-1 156 0 0,-1 1 109 0 0,-2 1 48 0 0,-1 0 24 0 0,0 0 11 0 0,0 0 1 0 0,1 2-191 0 0,-1 1-72 0 0,0-1-62 0 0,1 0-52 0 0,-1 1 24 0 0,0 6 199 0 0,-2-4-175 0 0,-3 3 115 0 0,-1 1-50 0 0,0-1-46 0 0,0 0-41 0 0,-3 2-5 0 0,0-1-43 0 0,-4 4 20 0 0,-1 0-51 0 0,-8 9 59 0 0,20-20-183 0 0,-4 3-1 0 0,1 1-1 0 0,0-1 0 0 0,0 1 1 0 0,0 0-1 0 0,0 3-12 0 0,0 2 63 0 0,3 0 59 0 0,4 0 79 0 0,4 0 98 0 0,0-4-99 0 0,2-2-35 0 0,2-1-38 0 0,0 0-39 0 0,4 1-36 0 0,-7-2-52 0 0,0 0 0 0 0,0-1 0 0 0,1 0 0 0 0,-1-1 0 0 0,5 1 0 0 0,15 4 0 0 0,-21-5-64 0 0,9 1-11 0 0,-5-1-42 0 0,-4 0-59 0 0,1 0-111 0 0,-3-1 92 0 0,-1 1-40 0 0,1-1-43 0 0,-1 1-48 0 0,-1-1 52 0 0,-1 0-39 0 0,2 1-418 0 0,-1-1 104 0 0,1 0-53 0 0,1 1-795 0 0,2-2-622 0 0,2 0-1184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6:1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2336 296 10568 0 0,'0'0'308'0'0,"0"0"-2"0"0,0 0-152 0 0,0 0 84 0 0,0 0 61 0 0,0 0 12 0 0,0 0-114 0 0,0 0-36 0 0,0 0 40 0 0,0 0 153 0 0,0 0 287 0 0,0 0 21 0 0,0 0-6 0 0,0 1-217 0 0,1-1-66 0 0,1 0-58 0 0,-1 1-50 0 0,2-1-1 0 0,-1 1-44 0 0,5 1 314 0 0,0 1-164 0 0,0-1-42 0 0,0 0-41 0 0,0 0-38 0 0,8-1 148 0 0,0-1-117 0 0,-2 0-125 0 0,0-2-50 0 0,2 1-28 0 0,7-3-23 0 0,5 0 2 0 0,-10 2 31 0 0,9 0-107 0 0,16-5 63 0 0,-23 4-49 0 0,-1-1-45 0 0,1 0-69 0 0,-10 2 24 0 0,-6 1-73 0 0,1 1 89 0 0,6-3 59 0 0,-6 1-69 0 0,-1 2-62 0 0,0-1-102 0 0,-2 0 80 0 0,1 1-36 0 0,-1 0-37 0 0,1-1-43 0 0,-1 1-45 0 0,1-1-48 0 0,-1 1-51 0 0,1 0-55 0 0,-1-1-58 0 0,1 1-61 0 0,-1 0-64 0 0,1-1-68 0 0,3 0-1568 0 0,2 0-1310 0 0</inkml:trace>
  <inkml:trace contextRef="#ctx0" brushRef="#br0" timeOffset="1">7179 89 13248 0 0,'0'0'298'0'0,"0"0"46"0"0,0 0-172 0 0,0 0-38 0 0,1 0 41 0 0,0 0-97 0 0,2 0-25 0 0,0 0 19 0 0,1 0-164 0 0,1 0 45 0 0,0-1 42 0 0,-1 1 40 0 0,1 0 36 0 0,0 0 35 0 0,4-1 193 0 0,1 0 154 0 0,0 0 93 0 0,24-5 1489 0 0,-27 5-1624 0 0,0 0-34 0 0,2-1 14 0 0,-1 1-83 0 0,-3 0-179 0 0,0 0-34 0 0,16-2 386 0 0,0 1-92 0 0,0 0-86 0 0,0 1-76 0 0,-5 1-103 0 0,0-1-36 0 0,17-2-11 0 0,-8 1-25 0 0,1 1 0 0 0,7 1-52 0 0,-15 1-5 0 0,1 0-32 0 0,-4-1-25 0 0,0 1-34 0 0,0-1-42 0 0,-1 0-45 0 0,-12 0-56 0 0,0 0 40 0 0,2 0-102 0 0,1 0 72 0 0,6 1-178 0 0,-7-1 195 0 0,-1 1-9 0 0,0-1-69 0 0,0 0-83 0 0,-1 1-100 0 0,0-1 67 0 0,0 0-65 0 0,0 1-69 0 0,0-1-75 0 0,0 0-82 0 0,0 1-86 0 0,-1-1-92 0 0,1 1-98 0 0,-1-1-1172 0 0,0 0-1188 0 0</inkml:trace>
  <inkml:trace contextRef="#ctx0" brushRef="#br0" timeOffset="2">7167 273 13536 0 0,'0'0'306'0'0,"0"0"46"0"0,0 0 22 0 0,0 0-160 0 0,0 0-103 0 0,1 0 123 0 0,0 1-46 0 0,8 4 350 0 0,-7-3-382 0 0,11 3 721 0 0,1-1-85 0 0,0-1-86 0 0,1-1-89 0 0,0-1-94 0 0,1-1-96 0 0,-1 1-98 0 0,0-1-102 0 0,-2-1-111 0 0,21 1 40 0 0,0-2-73 0 0,2 0-32 0 0,-1 2 1 0 0,5 2-52 0 0,-35-2-194 0 0,1 0 61 0 0,-1 1 50 0 0,0-1 46 0 0,4 0 58 0 0,18 1 303 0 0,-16-1-264 0 0,-2 0-130 0 0,-4 0-20 0 0,-1 1-43 0 0,1-1-49 0 0,-1 0-56 0 0,1 0-59 0 0,-1 0-66 0 0,1 0-70 0 0,-1 0-78 0 0,1 1-81 0 0,-1-1-88 0 0,1 0-92 0 0,-1 1-99 0 0,1-1-104 0 0,-1 0-109 0 0,1 1-1210 0 0,2 0-1292 0 0</inkml:trace>
  <inkml:trace contextRef="#ctx0" brushRef="#br0" timeOffset="3">7209 465 10272 0 0,'0'0'298'0'0,"0"0"-3"0"0,1 0-192 0 0,5 0-87 0 0,0 0 25 0 0,1 0 78 0 0,0 0 70 0 0,-1 0 61 0 0,5 1 283 0 0,0 0 110 0 0,25 2 1737 0 0,-28-2-1905 0 0,0 0-43 0 0,0 0-48 0 0,0 0-73 0 0,0 1-87 0 0,0-1-102 0 0,12 2 481 0 0,-1-1-93 0 0,1 0-77 0 0,-1 0-60 0 0,1 0-36 0 0,11 1 118 0 0,0 1-61 0 0,0 0-75 0 0,1 0-76 0 0,0 0-63 0 0,1 0-51 0 0,-8-1-43 0 0,1-1-102 0 0,1-1-75 0 0,-2 2-48 0 0,-19-2 141 0 0,0-1-77 0 0,0 1-68 0 0,-1-1-60 0 0,2 0-105 0 0,0 0-58 0 0,1-1-127 0 0,5 0-303 0 0,7 1-462 0 0</inkml:trace>
  <inkml:trace contextRef="#ctx0" brushRef="#br0" timeOffset="4">8705-14 14280 0 0,'0'0'322'0'0,"0"0"45"0"0,0 0 21 0 0,0 0-156 0 0,0 0-109 0 0,0 0-34 0 0,1 0-44 0 0,-2 6-17 0 0,-8 22 384 0 0,-2 0-66 0 0,-2-2-50 0 0,-2-1-35 0 0,-6 6 410 0 0,-7 7-671 0 0,5-10 321 0 0,-12 11 162 0 0,-4-2-44 0 0,-2-2-51 0 0,-2-2-57 0 0,9-12-180 0 0,22-15-92 0 0,0-1 1 0 0,-1 0-1 0 0,-10 3-59 0 0,14-6 39 0 0,-1 0-1 0 0,1 0 1 0 0,-1-1-1 0 0,1 0 1 0 0,-7-1-39 0 0,10 0 35 0 0,0 0 0 0 0,1-1 0 0 0,-1 0 0 0 0,0 0 0 0 0,-4-2-35 0 0,-11-7 109 0 0,6-5-60 0 0,5-3-58 0 0,4-3-61 0 0,4-1-60 0 0,4 0-61 0 0,3 1-62 0 0,2 1-62 0 0,9-13 60 0 0,5 0 98 0 0,-18 29 141 0 0,0 0-1 0 0,1-1 1 0 0,-1 1 0 0 0,1 1 0 0 0,0-1-1 0 0,1 1 1 0 0,-1-1 0 0 0,0 1 0 0 0,1 0 0 0 0,0 1-1 0 0,0-1 1 0 0,3 0 16 0 0,16-5-112 0 0,-2 4 66 0 0,0 3 60 0 0,3 5 50 0 0,-3 4 276 0 0,-3 7-73 0 0,15 22 157 0 0,-19-19-214 0 0,7 9 63 0 0,-12-10 78 0 0,0 0 0 0 0,8 20-351 0 0,-7-11 220 0 0,1 1-39 0 0,0-1-61 0 0,-7-14-61 0 0,1 3-42 0 0,6 4 39 0 0,-3-8-9 0 0,-5-6-52 0 0,1 0-78 0 0,-2-2-2 0 0,0-1-37 0 0,1 1-92 0 0,-1 0-79 0 0,1-1-89 0 0,0 0-101 0 0,0 0-113 0 0,0-1-124 0 0,-2-1 311 0 0,0 1-36 0 0,0-1-37 0 0,0 0-38 0 0,-1 0 60 0 0,0 0-55 0 0,0 0-48 0 0,0-1-42 0 0,0 1-168 0 0,0 0-42 0 0,0-1-204 0 0,1 1-554 0 0,-1 0 1533 0 0</inkml:trace>
  <inkml:trace contextRef="#ctx0" brushRef="#br0" timeOffset="5">8799 362 15776 0 0,'-5'2'474'0'0,"1"2"-85"0"0,1-1-78 0 0,1 2-69 0 0,0-1-61 0 0,0 2-55 0 0,1-1-46 0 0,1 1-39 0 0,0 6-40 0 0,2 16-127 0 0,-1-19 138 0 0,0-2 60 0 0,0-1 76 0 0,0 3-51 0 0,-1 0 49 0 0,0-6-47 0 0,0 1 1 0 0,0 0 0 0 0,1 0-1 0 0,-1-1 1 0 0,1 1-1 0 0,0 0-99 0 0,2 19 595 0 0,-1-7-123 0 0,3-1 63 0 0,-2-10-476 0 0,0 0 45 0 0,6 10 328 0 0,-5-10-351 0 0,0-2-77 0 0,1 0-81 0 0,0-1-89 0 0,0-1-104 0 0,2 0-123 0 0,3-3-668 0 0,-1 2-54 0 0</inkml:trace>
  <inkml:trace contextRef="#ctx0" brushRef="#br0" timeOffset="6">9012 238 17015 0 0,'0'0'388'0'0,"0"0"52"0"0,0 0 30 0 0,0 0-197 0 0,0 0-132 0 0,0 0-39 0 0,1 1-60 0 0,3 3-39 0 0,-2-3 36 0 0,0 2-26 0 0,0-1-74 0 0,0 0-74 0 0,-1-1-75 0 0,0 1-73 0 0,-1 0-76 0 0,1 0-73 0 0,-1 1-76 0 0,0-2-478 0 0</inkml:trace>
  <inkml:trace contextRef="#ctx0" brushRef="#br0" timeOffset="7">9164 322 12656 0 0,'0'0'368'0'0,"0"0"-128"0"0,0 0-108 0 0,0 0-38 0 0,-1 1-55 0 0,-1 6 20 0 0,1 1 75 0 0,0 5 177 0 0,1 2 89 0 0,-1 6 319 0 0,0-3-29 0 0,0-1-59 0 0,-1 1-56 0 0,1-1-54 0 0,0 1-54 0 0,0-1-52 0 0,0 0-49 0 0,0 0-49 0 0,0 1-46 0 0,0-1-45 0 0,0 1-42 0 0,1-1-42 0 0,-1 0-40 0 0,1 1-37 0 0,0 0-37 0 0,0-1-34 0 0,0-10 41 0 0,-2 15 13 0 0,-1-11 26 0 0,-1 6 76 0 0,3-16-117 0 0,1-1-133 0 0,1-12-276 0 0,1 1 58 0 0,2-1-9 0 0,4-5-105 0 0,-1 2 55 0 0,-3 4 92 0 0,3-6-138 0 0,1-1 48 0 0,1 0 42 0 0,1 1 38 0 0,3-3-17 0 0,1 0 36 0 0,32-33-432 0 0,-22 31 516 0 0,-6 9 117 0 0,-3 3 62 0 0,1 1 59 0 0,-2 1 45 0 0,-1 1 56 0 0,0 0 63 0 0,1 1 71 0 0,0-1 115 0 0,-12 5-131 0 0,0 1-38 0 0,-3 1 130 0 0,-1 0-143 0 0,-3 0 37 0 0,-7 3 19 0 0,-2-1-55 0 0,1 1-49 0 0,-1 0-38 0 0,-11 4 26 0 0,8-2-43 0 0,0 1 0 0 0,-5 2-111 0 0,5 0 45 0 0,0 1 55 0 0,1 1 52 0 0,2 0 49 0 0,9-5-79 0 0,0 4 172 0 0,2-3-70 0 0,0-3-104 0 0,2-2 106 0 0,1-1 6 0 0,0 0 6 0 0,1 3 28 0 0,1 1-108 0 0,1 2-62 0 0,1 1-22 0 0,-3-5 11 0 0,2 3 106 0 0,0-1-67 0 0,2 0-38 0 0,2 2-18 0 0,-1-2 24 0 0,20 15 98 0 0,4-6-53 0 0,1-3-43 0 0,2-2-34 0 0,11 3-13 0 0,-37-9 7 0 0,-1-1-35 0 0,1 1-34 0 0,0-1-34 0 0,-1 1-34 0 0,1-1-35 0 0,-1 0-34 0 0,1 1-34 0 0,4 0-242 0 0,1 0-115 0 0,7 1-340 0 0</inkml:trace>
  <inkml:trace contextRef="#ctx0" brushRef="#br0" timeOffset="8">6162-118 11920 0 0,'0'0'266'0'0,"0"0"44"0"0,0 0 14 0 0,0 0-132 0 0,0-1-91 0 0,3-3 35 0 0,-1 2-93 0 0,1 1-8 0 0,-3 1 5 0 0,1 0 34 0 0,-1 0 69 0 0,0 0 49 0 0,0 0 25 0 0,0 0 107 0 0,0 0 48 0 0,0 0 11 0 0,0 0-7 0 0,0 0-34 0 0,0 0-12 0 0,0 0-3 0 0,0 0-13 0 0,0 0-62 0 0,0 0-27 0 0,0 0-8 0 0,0 0-9 0 0,0 0-33 0 0,0 0-14 0 0,0 0-52 0 0,0 0-41 0 0,0 0-16 0 0,-2 2 1 0 0,2-1 12 0 0,-1 0 51 0 0,-2 2-48 0 0,1-1 1 0 0,-1 1-1 0 0,0 0 0 0 0,1-1 0 0 0,-1 1 0 0 0,0-1 1 0 0,-1 0-1 0 0,1 0 0 0 0,0-1 0 0 0,-1 1 0 0 0,1 0 1 0 0,-4 0-69 0 0,-19 5 353 0 0,-2-2-54 0 0,-7 1-17 0 0,15-2-143 0 0,3-2-68 0 0,-1 4-33 0 0,-14 7 64 0 0,-2 2 56 0 0,29-13-116 0 0,0 1 1 0 0,0 1-1 0 0,0-1 1 0 0,0 1-1 0 0,-1 1-42 0 0,2-2 10 0 0,1 1-1 0 0,0 0 1 0 0,0 0-1 0 0,0 0 1 0 0,0 0-1 0 0,0 0 1 0 0,1 0-1 0 0,-1 2-9 0 0,0 0 8 0 0,1 1-1 0 0,0 0 1 0 0,0 0 0 0 0,0 1-1 0 0,0 0-7 0 0,0 15 17 0 0,1-1-1 0 0,0 0 0 0 0,2 7-16 0 0,0 4 37 0 0,-1 13-37 0 0,4 14 0 0 0,-4-57-3 0 0,3 23 3 0 0,-1-10 22 0 0,1-1 1 0 0,0 1-1 0 0,1 0-22 0 0,4 4 17 0 0,1 0 90 0 0,-9-20-103 0 0,1 2 14 0 0,0 0-1 0 0,0 0 1 0 0,1 0-1 0 0,-1-1 1 0 0,0 1-1 0 0,1 0 0 0 0,-1-1 1 0 0,1 1-1 0 0,0-1 1 0 0,0 0-1 0 0,0 1-17 0 0,2 0 24 0 0,0 1 0 0 0,-1-2 0 0 0,1 1 1 0 0,0 0-1 0 0,0-1 0 0 0,1 0-24 0 0,1 1 20 0 0,-1-1 0 0 0,1 0 0 0 0,0 0 0 0 0,0-1-1 0 0,-1 0 1 0 0,1 0 0 0 0,0 0 0 0 0,0-1 0 0 0,0 0-20 0 0,34-9 240 0 0,-29 7-170 0 0,-1-1-1 0 0,0 0 1 0 0,0-1 0 0 0,6-4-70 0 0,-10 6 31 0 0,-1-1 0 0 0,0 0-1 0 0,0 0 1 0 0,0 0 0 0 0,0 0 0 0 0,-1-1 0 0 0,0 0 0 0 0,2-3-31 0 0,-3 3 31 0 0,0 1 0 0 0,0-1 0 0 0,0 0-1 0 0,-1-1 1 0 0,0 1 0 0 0,1-4-31 0 0,-2 5 9 0 0,0 0-1 0 0,-1 0 1 0 0,1 0 0 0 0,-1 0 0 0 0,0 0-1 0 0,0-2-8 0 0,0 2 15 0 0,0 0-1 0 0,-1 0 0 0 0,0 1 0 0 0,0-1 1 0 0,0 0-1 0 0,0 0-14 0 0,-1 1 13 0 0,1-1 1 0 0,-1 0-1 0 0,0 1 0 0 0,0 0 1 0 0,0-1-1 0 0,-1 1 0 0 0,1 0 1 0 0,-1 0-1 0 0,-1-1-13 0 0,-17-11 27 0 0,10 10-58 0 0,-1-1-60 0 0,0 1-53 0 0,0 0-47 0 0,-3 0-93 0 0,-1 1-50 0 0,-8-1-237 0 0,0 1-56 0 0,-25 2-654 0 0,17 5 516 0 0,19 0 490 0 0,0 0 35 0 0,1 1 40 0 0,0 0 46 0 0,10-3-133 0 0,1 0 68 0 0,0-1 6 0 0,0 1-39 0 0,1-1 7 0 0,-1 1-39 0 0,0-1-44 0 0,0 1-49 0 0,1-1-53 0 0,-1 1-49 0 0,1-1-45 0 0,-1 1-37 0 0,0-1-156 0 0,0 1-38 0 0,-1 1-1641 0 0</inkml:trace>
  <inkml:trace contextRef="#ctx0" brushRef="#br0" timeOffset="9">6259 422 10384 0 0,'0'0'301'0'0,"0"0"4"0"0,0 0-142 0 0,0 0-67 0 0,0 0 93 0 0,10 6 1531 0 0,-6-1-966 0 0,-1 1-76 0 0,1 0-70 0 0,-1 1-64 0 0,-1 0-59 0 0,1 0-52 0 0,-1 0-47 0 0,0 0-40 0 0,0 6 135 0 0,1-1-65 0 0,2 24 670 0 0,-4-23-598 0 0,2 4-14 0 0,0 0-83 0 0,-1-1-76 0 0,1 0-66 0 0,0-2-89 0 0,-1 0-36 0 0,3 13 35 0 0,-5-26-152 0 0,1 7 28 0 0,0 0 0 0 0,1 0 0 0 0,1 0 0 0 0,2 7-35 0 0,-5-14 23 0 0,0-1-118 0 0,0 0-53 0 0,0 0-11 0 0,0 0 92 0 0,0 0-6 0 0,0 0-19 0 0,0 0-40 0 0,0 0-45 0 0,0 0-42 0 0,0 0-169 0 0,0 0-49 0 0,0 0-184 0 0,1-1-358 0 0,5-2-700 0 0</inkml:trace>
  <inkml:trace contextRef="#ctx0" brushRef="#br0" timeOffset="10">6321 276 16559 0 0,'0'0'374'0'0,"0"0"54"0"0,0 0 22 0 0,0 0-184 0 0,0 0-126 0 0,0 0-53 0 0,0 0-20 0 0,0 0 9 0 0,0 0-4 0 0,0 0 0 0 0,0 0 3 0 0,0 0 38 0 0,3-3-53 0 0,0 2-39 0 0,12-2 126 0 0,-11 5-139 0 0,1 0-46 0 0,6 2 44 0 0,-7-3-38 0 0,0 0-40 0 0,-2 0-16 0 0,1 0-36 0 0,0 0-42 0 0,0-1-48 0 0,-1 1-53 0 0,1 0-60 0 0,0 0-65 0 0,-1 1-71 0 0,-1-2 50 0 0,0 0-61 0 0,0 1-56 0 0,0-1-48 0 0,0 1-169 0 0,0-1-47 0 0,1 1-206 0 0,0 0-550 0 0,-2-1 1550 0 0</inkml:trace>
  <inkml:trace contextRef="#ctx0" brushRef="#br0" timeOffset="11">6595 359 13016 0 0,'0'0'297'0'0,"0"1"39"0"0,0 3-122 0 0,0 1-38 0 0,-2 4 72 0 0,1-3-156 0 0,0-1-33 0 0,-2 4-22 0 0,0 0-42 0 0,-3 16-50 0 0,4-17 81 0 0,1 0 53 0 0,-3 45 153 0 0,3-28 152 0 0,-3 20-384 0 0,1-20 189 0 0,2 0 90 0 0,1-12 58 0 0,0 0 0 0 0,-3 12-337 0 0,0-13 297 0 0,2 0-1 0 0,0 1 1 0 0,0 7-297 0 0,4 9 510 0 0,0-16-212 0 0,2-1 36 0 0,-4-11-214 0 0,0 5 184 0 0,2-2-108 0 0,1-3-83 0 0,1-3-58 0 0,10-6 13 0 0,-11 4 24 0 0,6-8-180 0 0,-2-3-78 0 0,0-2-66 0 0,-2-1-53 0 0,1 0-107 0 0,12-25-268 0 0,-6 15 262 0 0,-1 4 111 0 0,-1-1 83 0 0,5-4-12 0 0,-4 7 53 0 0,-5 6 124 0 0,-4 7 54 0 0,7-9-46 0 0,-6 12 61 0 0,-1 2 32 0 0,0-1 44 0 0,-2 4-16 0 0,-1 1 29 0 0,0 0 11 0 0,0 0 4 0 0,0 0 20 0 0,0 0 71 0 0,0 0 30 0 0,-1 2-74 0 0,1-1-38 0 0,-2 4 51 0 0,-1 0-74 0 0,-2 3-24 0 0,3-5-37 0 0,0 0 34 0 0,-7 11 117 0 0,-1 0-37 0 0,-2 5 17 0 0,6-10-87 0 0,0 0 1 0 0,1 1 0 0 0,0-1 0 0 0,-2 10-104 0 0,0 9 204 0 0,6-17-162 0 0,0-1 43 0 0,3 6 128 0 0,-1-14-166 0 0,-1 1 0 0 0,1-1 1 0 0,0 0-1 0 0,0 1 1 0 0,0-1-1 0 0,1 0 0 0 0,-1 1 1 0 0,1-1-1 0 0,-1 0 1 0 0,1 0-1 0 0,-1 0 0 0 0,2 0-47 0 0,6 6 120 0 0,2-1-60 0 0,-5-4-243 0 0,0 0 72 0 0,0 0 64 0 0,0-1 54 0 0,6 2 117 0 0,-1-1 57 0 0,14 1 299 0 0,-17-4-370 0 0,-1 1-39 0 0,-1-1-53 0 0,0 0-34 0 0,0 0-41 0 0,0 0-45 0 0,0 0-51 0 0,0 0-57 0 0,0 0-61 0 0,-1-1-68 0 0,1 1-73 0 0,0-1-77 0 0,0 0-84 0 0,-1 1-89 0 0,1-1-94 0 0,-1 0-100 0 0,1 0-105 0 0,-1 1-110 0 0,2-2-1321 0 0,3 1-1356 0 0,-10 1 3735 0 0</inkml:trace>
  <inkml:trace contextRef="#ctx0" brushRef="#br0" timeOffset="12">4673 181 9216 0 0,'0'-1'157'0'0,"1"1"-49"0"0,5-4 130 0 0,-4 3-157 0 0,-1-1 18 0 0,1 1 37 0 0,-1 0 58 0 0,1 0 61 0 0,-1 0 73 0 0,-1 1 84 0 0,2-1-222 0 0,0-1-91 0 0,4-1 9 0 0,-5 2-50 0 0,1 1 40 0 0,-1-1 53 0 0,1 0 66 0 0,-1 1 77 0 0,1-1 91 0 0,0 0 101 0 0,-1 1-206 0 0,-1 0-6 0 0,0 0-10 0 0,0 0-35 0 0,0 0-18 0 0,0 0-3 0 0,0 0 8 0 0,0 0 32 0 0,0-1-121 0 0,0 0 51 0 0,-1 1 288 0 0,2-1 368 0 0,-1 1-501 0 0,1 0-106 0 0,0 0-44 0 0,0 1-56 0 0,1-1-67 0 0,0 0 166 0 0,-2 0 4 0 0,0-1-216 0 0,0 1 43 0 0,1-1 38 0 0,-1 1 34 0 0,1-1 65 0 0,0 1 36 0 0,1 0 167 0 0,0 0 41 0 0,2 1 459 0 0,-1-1-360 0 0,-1 1-177 0 0,-1-1-220 0 0,0 0-34 0 0,0 0-19 0 0,1 0-87 0 0,-2 1-98 0 0,1-1-110 0 0,2-1 357 0 0,-2 1-120 0 0,-1 0 1 0 0,1 0-1 0 0,-1 0 0 0 0,0 0 0 0 0,1 0 0 0 0,-1 0 0 0 0,1 0 0 0 0,-1 0 0 0 0,0 0 0 0 0,1 0 0 0 0,-1 0 1 0 0,1 0-1 0 0,-1 0 0 0 0,0 0 0 0 0,1 0 0 0 0,-1 0 0 0 0,0 1 0 0 0,1-1 0 0 0,-1 0 0 0 0,0 0 0 0 0,1 0-29 0 0,-1 2 101 0 0,0 1-35 0 0,0 0-8 0 0,4 4-24 0 0,2 3 23 0 0,-1 16 30 0 0,0 1-33 0 0,-4-23-50 0 0,-1 0 0 0 0,0 0 0 0 0,0 1 0 0 0,-1-1 0 0 0,0 4-4 0 0,0-3 9 0 0,0 0 0 0 0,1-1 0 0 0,0 1-1 0 0,0 0 1 0 0,0 2-9 0 0,0 4 0 0 0,0 1 0 0 0,-1 0 1 0 0,-1 0-1 0 0,1 0 0 0 0,-4 9 0 0 0,-2 16 59 0 0,-1-7-46 0 0,6-25-13 0 0,1 1 0 0 0,-1-1 0 0 0,1 1-1 0 0,0 5 1 0 0,0-2 0 0 0,0 0 0 0 0,0 1 0 0 0,-1-1 0 0 0,0 0 0 0 0,-4 9 0 0 0,4-9-1 0 0,0 0-1 0 0,0 0 1 0 0,0 8 1 0 0,0 2 12 0 0,-2 0 40 0 0,3-17-50 0 0,1 0 0 0 0,-1 0 0 0 0,1 0 0 0 0,0 0 0 0 0,-1 0 0 0 0,1 0 0 0 0,0 0 0 0 0,0 2-2 0 0,2 6 50 0 0,-2-2-40 0 0,-1-3 1 0 0,5 0 44 0 0,-2-4 14 0 0,-1-5 1 0 0,-2-3-91 0 0,0 5 2 0 0,0 1 0 0 0,1-1 0 0 0,0 0-1 0 0,-1 1 1 0 0,1-1 0 0 0,0 1 0 0 0,0-1-1 0 0,0 1 1 0 0,0-1 0 0 0,0 0 0 0 0,0 1-1 0 0,0-1 1 0 0,1 1 0 0 0,-1-1 0 0 0,1 1-1 0 0,0-2 20 0 0,12-27-328 0 0,-4 13 83 0 0,6-24-251 0 0,-7 13 233 0 0,0 5 45 0 0,8-9-21 0 0,-2 5 8 0 0,4-10-115 0 0,-14 30 289 0 0,1-1 1 0 0,-1 1-1 0 0,2 0 0 0 0,-1 0 0 0 0,1 1 1 0 0,0 0-1 0 0,0 0 0 0 0,1 0 0 0 0,-1 1 1 0 0,2-1-1 0 0,-1 2 57 0 0,-2 1-53 0 0,1 1 74 0 0,-3 3 70 0 0,-5 5 68 0 0,-4 2 17 0 0,0 0 0 0 0,-1-1 0 0 0,0 0 0 0 0,-1 0 0 0 0,-3 2-176 0 0,-7 7 288 0 0,8-6-84 0 0,7-7-151 0 0,0-1 0 0 0,1 1 1 0 0,-1 0-1 0 0,1 0 0 0 0,0 0 0 0 0,0 1 0 0 0,-1 1-53 0 0,-3 5 129 0 0,5-10-116 0 0,1 1-1 0 0,-1-1 1 0 0,1 1 0 0 0,-1-1-1 0 0,1 1 1 0 0,-1 0-1 0 0,1-1 1 0 0,0 1-1 0 0,0 0 1 0 0,-1-1-1 0 0,1 1 1 0 0,0 0-1 0 0,0-1 1 0 0,0 1-1 0 0,-1 0-12 0 0,6 9 171 0 0,-1-3-29 0 0,0-1-42 0 0,-2-3-70 0 0,-1-1-1 0 0,1 1 1 0 0,0-1 0 0 0,0 1-1 0 0,0-1 1 0 0,0 0-1 0 0,1 0 1 0 0,-1 1-30 0 0,15 10 192 0 0,-11-8-132 0 0,0 0 1 0 0,1 0-1 0 0,5 2-60 0 0,6 1 106 0 0,-5-3-149 0 0,1-1 50 0 0,33 9 157 0 0,-26-8-131 0 0,-9-3-52 0 0,1 0-41 0 0,-3 0-29 0 0,1-1-40 0 0,-1 1-46 0 0,0-1-53 0 0,1-1-56 0 0,-1 1-64 0 0,0-1-69 0 0,1 0-74 0 0,4 1-921 0 0,-1 1-55 0 0</inkml:trace>
  <inkml:trace contextRef="#ctx0" brushRef="#br0" timeOffset="13">5158-238 7256 0 0,'0'0'165'0'0,"2"0"22"0"0,7 0 2 0 0,-1 1-69 0 0,28 1 71 0 0,-28-2 446 0 0,-1 1-103 0 0,0 0-148 0 0,0 0-40 0 0,14 5 677 0 0,-12-3-542 0 0,-1 0 96 0 0,-4-1-242 0 0,-1 0 38 0 0,1 1 24 0 0,0 0-45 0 0,0 0-42 0 0,0 0-34 0 0,1 2 61 0 0,0 0-41 0 0,10 14 568 0 0,-11-11-444 0 0,3 3 17 0 0,5 4 71 0 0,4 8 170 0 0,-8-10-399 0 0,5 10 172 0 0,0 0-71 0 0,-3 2-64 0 0,-1 1-58 0 0,-3-2 0 0 0,2 8 34 0 0,-3 0-34 0 0,-2 33 189 0 0,-3 1-60 0 0,-5-1-75 0 0,-7-2-90 0 0,-2-5-112 0 0,2-5-23 0 0,2-18-60 0 0,4-12-3 0 0,1-4 1 0 0,0-1 0 0 0,-2 0 0 0 0,0 0 0 0 0,-2 0-25 0 0,2-2-38 0 0,-6 20 125 0 0,8-23-127 0 0,2-1-84 0 0,-1 0-116 0 0,1-6 68 0 0,1 0-40 0 0,0 0-45 0 0,-1 0-47 0 0,2-3 147 0 0,-2 4-155 0 0,2-5 164 0 0,-1 1-63 0 0,1-1-74 0 0,0 0 86 0 0,0-1-33 0 0,0 1-37 0 0,1-1-40 0 0,-1 0-45 0 0,0 0-48 0 0,0 1-51 0 0,0-1-56 0 0,1 0-1338 0 0</inkml:trace>
  <inkml:trace contextRef="#ctx0" brushRef="#br0" timeOffset="14">1525 184 9616 0 0,'0'0'281'0'0,"0"0"-6"0"0,-1 1-181 0 0,-2 1-80 0 0,-6 5 5 0 0,8-5-7 0 0,0-1 0 0 0,0 1 0 0 0,0-1 0 0 0,0 1 0 0 0,0 0 0 0 0,0-1 0 0 0,1 1 0 0 0,-1 0 0 0 0,0 0-12 0 0,0 2 19 0 0,-1 2-62 0 0,0 0 36 0 0,-2 6 87 0 0,2-2 52 0 0,-1 0 50 0 0,-1 11 290 0 0,3-11-104 0 0,0-1 0 0 0,1 1 0 0 0,0 3-368 0 0,1 0 327 0 0,2 0-59 0 0,-1-3-83 0 0,0 4 40 0 0,3 11 137 0 0,0 4 140 0 0,-3-14-264 0 0,1 0-47 0 0,1-6-102 0 0,0 0-38 0 0,1-1 55 0 0,-4-2-1 0 0,0-2 24 0 0,-1 0 51 0 0,0-3 44 0 0,1-1-98 0 0,0 1 75 0 0,0-1 111 0 0,0 2 218 0 0,-1-2-30 0 0,0 0-255 0 0,0-1-127 0 0,0-1-103 0 0,0 1-72 0 0,0-1-58 0 0,0-9 357 0 0,-1 1-42 0 0,0-12 96 0 0,-1 1-112 0 0,-1 0-77 0 0,-2-38 71 0 0,4 34-21 0 0,-2-1-36 0 0,2 20-89 0 0,0 1 0 0 0,1-1 0 0 0,-1 1-1 0 0,1-6-31 0 0,1 2 46 0 0,0 0 0 0 0,-1 0-1 0 0,-1 1 1 0 0,1-1-1 0 0,-1 0 1 0 0,-2-6-46 0 0,0-1 119 0 0,2 0 0 0 0,-1 0 0 0 0,2 0 1 0 0,1-13-120 0 0,0-4 153 0 0,-1 4-6 0 0,1 0 34 0 0,0 18-125 0 0,0 4-28 0 0,1 0 0 0 0,0 0 0 0 0,0 1 0 0 0,1-1 0 0 0,0 0-28 0 0,-2 5 10 0 0,1 0-3 0 0,-1 1 7 0 0,2-2 51 0 0,0 4 23 0 0,7 5-84 0 0,7 14-23 0 0,-11-9-12 0 0,0 1 0 0 0,-1-1-1 0 0,0 1 1 0 0,0 2 31 0 0,0 0 8 0 0,9 28-8 0 0,3 19 0 0 0,-6-18 0 0 0,-3-13 0 0 0,0-1 0 0 0,1 0 0 0 0,5 9 0 0 0,6 9 1 0 0,-10-28 52 0 0,-9-17-46 0 0,0 0 0 0 0,0 0 1 0 0,0 1-1 0 0,0-1 1 0 0,1 0-1 0 0,-1 0 0 0 0,1-1 1 0 0,-1 1-1 0 0,1 0-7 0 0,3 5 19 0 0,0 0 100 0 0,-4-7-102 0 0,0 0 0 0 0,0 0 0 0 0,-1 0 0 0 0,1 0 0 0 0,0 0 0 0 0,0 0 0 0 0,-1 0 0 0 0,1 0 0 0 0,0 0 0 0 0,-1 0 0 0 0,1 0 0 0 0,0 0 0 0 0,0-1 0 0 0,-1 1 0 0 0,1 0 0 0 0,0-1-17 0 0,7-3 150 0 0,-3 1-80 0 0,-2 0-40 0 0,-1 2-34 0 0,11-15 249 0 0,-11 12-153 0 0,0-1 0 0 0,0 1 0 0 0,0-1-1 0 0,-1 1 1 0 0,1-3-92 0 0,2-9 216 0 0,-2-1-46 0 0,-1 7-93 0 0,0-1-39 0 0,0-3-67 0 0,3-34 218 0 0,-4 32-119 0 0,0 0-1 0 0,-1 1 1 0 0,-2-11-70 0 0,-2-17 104 0 0,4-7 197 0 0,2-5-301 0 0,0-2 96 0 0,-2 36-46 0 0,0-9-38 0 0,6 3 43 0 0,-3 15-71 0 0,-2 7-40 0 0,-1 2-44 0 0,1 2-54 0 0,0 1 8 0 0,0 1-136 0 0,2 0-23 0 0,2 5-470 0 0,0-3 389 0 0,-3-2 264 0 0,0 0 44 0 0,-1 0 51 0 0,0-1 58 0 0,2 3-364 0 0,-1-1 48 0 0,1 0 42 0 0,-1 0 34 0 0,1 3-128 0 0,3 5-332 0 0,-3-7 421 0 0,-1 0-53 0 0,0 1-154 0 0,0-2 179 0 0,0 0-37 0 0,-1 0-70 0 0,1 0-52 0 0,-1 0-57 0 0,1 1-64 0 0,0-1-66 0 0,-1 0-73 0 0,1 0-78 0 0,-1 0-81 0 0,1 4-1276 0 0,1 3-1180 0 0</inkml:trace>
  <inkml:trace contextRef="#ctx0" brushRef="#br0" timeOffset="15">1991 219 10680 0 0,'1'0'-60'0'0,"0"0"52"0"0,0 0 44 0 0,0 0 37 0 0,1 0 144 0 0,4 0 395 0 0,-5 0-480 0 0,1 0-62 0 0,1 2 151 0 0,-2 2-69 0 0,-1 6 104 0 0,0-9-163 0 0,-1 14 737 0 0,-1 1-57 0 0,-2 0-61 0 0,1 0-68 0 0,-2 3 52 0 0,1 1-121 0 0,3-10-335 0 0,0 0-35 0 0,1-1-34 0 0,1 1-37 0 0,0 1 63 0 0,-2 7 150 0 0,0 2 28 0 0,2-6-206 0 0,2-1-24 0 0,0 1 52 0 0,13 48 938 0 0,-9-43-878 0 0,-4-10-172 0 0,1 0-36 0 0,0-4 165 0 0,3-1-84 0 0,0-3-113 0 0,-3-1-59 0 0,-1-1-40 0 0,-2 1-144 0 0,-1-1 44 0 0,1 0 65 0 0,1 0 35 0 0,1-1 13 0 0,-1 0-21 0 0,-1 2-29 0 0,2-4-227 0 0,1 1-54 0 0,-1-1-62 0 0,0 0-74 0 0,0-1-82 0 0,0 0-94 0 0,-1 0-103 0 0,-1 0-114 0 0,0 3 508 0 0,-1 1-45 0 0,1-1-40 0 0,-1 0-35 0 0,1-1-147 0 0,-1 1-34 0 0,1-5-1566 0 0</inkml:trace>
  <inkml:trace contextRef="#ctx0" brushRef="#br0" timeOffset="16">2038 74 14280 0 0,'0'0'322'0'0,"0"0"19"0"0,0 0-80 0 0,-1-1-69 0 0,0 0-55 0 0,-1-1 5 0 0,-3-2 17 0 0,1 1-187 0 0,2 0 76 0 0,1-1 79 0 0,4 0 134 0 0,2 1-22 0 0,-2 1-153 0 0,-1 1-88 0 0,-1 1-89 0 0,1-1 178 0 0,0 1-120 0 0,0 0-112 0 0,-1 0-100 0 0,1 0 3 0 0,-1 0-47 0 0,0 0-42 0 0,0 1-36 0 0,1-1-462 0 0,0 1-94 0 0,2 1-605 0 0,1-1-421 0 0,2 1-1107 0 0</inkml:trace>
  <inkml:trace contextRef="#ctx0" brushRef="#br0" timeOffset="17">1464-224 7688 0 0,'-1'0'38'0'0,"-8"-2"18"0"0,7 2 33 0 0,1-1 89 0 0,1 1 31 0 0,-3 0-44 0 0,-3 0-108 0 0,0 0-16 0 0,1 0 65 0 0,0 0 54 0 0,-2 1 194 0 0,-5 1 596 0 0,10-1-709 0 0,0 1-61 0 0,-5 0 1710 0 0,4-1-1292 0 0,0-1-44 0 0,0 1-13 0 0,0-1-95 0 0,1 1-116 0 0,1-1-215 0 0,0 1-37 0 0,-6 6 699 0 0,-1 0-96 0 0,1 1-89 0 0,0 0-81 0 0,1 0-73 0 0,-1 1-65 0 0,1 0-57 0 0,0 0-48 0 0,-1 2 0 0 0,0 1-45 0 0,-22 41 637 0 0,18-31-568 0 0,2 0 0 0 0,0 1 0 0 0,-4 23-292 0 0,-4 26 493 0 0,8-25-233 0 0,6-33-195 0 0,-1 12 51 0 0,-2 26-116 0 0,5-26 109 0 0,1 1 1 0 0,1-1-1 0 0,3 16-109 0 0,0-20 101 0 0,0 1 0 0 0,3 3-101 0 0,9 19 105 0 0,0-9-47 0 0,4-2-37 0 0,-14-26-24 0 0,0 0 0 0 0,0 0 0 0 0,1-1-1 0 0,0 0 1 0 0,3 2 3 0 0,0-1-14 0 0,0-1-1 0 0,0 0 0 0 0,1 0 1 0 0,1 0 14 0 0,2-1-39 0 0,0 1 0 0 0,0-2 0 0 0,4 1 39 0 0,-2-1-95 0 0,1-1 0 0 0,11 1 95 0 0,-20-4-109 0 0,3 0-1 0 0,1 1-2 0 0,-3-1 6 0 0,-2 0-23 0 0,0 0-53 0 0,-1 0-20 0 0,0 0-54 0 0,0-1-64 0 0,0 1-71 0 0,-1 0 5 0 0,0-1-60 0 0,-1 1-66 0 0,1-1-69 0 0,0 1-76 0 0,0-1-78 0 0,0 1-85 0 0,0-1-90 0 0,3 1-379 0 0,-1-1-35 0 0,16 2-2765 0 0</inkml:trace>
  <inkml:trace contextRef="#ctx0" brushRef="#br0" timeOffset="18">3245-308 9216 0 0,'0'-5'244'0'0,"0"-2"-53"0"0,0 1-35 0 0,0-1-37 0 0,-2-28 274 0 0,-1 24-168 0 0,1 6-68 0 0,0 0 39 0 0,-1 0 46 0 0,0 1 51 0 0,-1 0 60 0 0,0 1 64 0 0,-5-3 485 0 0,0 1-94 0 0,-1 1-91 0 0,1 0-90 0 0,-1 2-88 0 0,0 1-86 0 0,0 2-83 0 0,-1 2-83 0 0,1 1-17 0 0,-1 0-36 0 0,-9 6 142 0 0,2 0-100 0 0,1 2-71 0 0,11-8-142 0 0,1 1 0 0 0,0 0 0 0 0,0 0 0 0 0,0 0 0 0 0,0 1 0 0 0,1-1 0 0 0,-1 3-63 0 0,-7 16 243 0 0,10-19-210 0 0,1-1 1 0 0,-1 1-1 0 0,1 0 1 0 0,1 0-1 0 0,-1 1-33 0 0,1 11 34 0 0,3-3-42 0 0,-2-13 13 0 0,0 1-1 0 0,0 0 1 0 0,0 0-1 0 0,0-1 1 0 0,0 1-1 0 0,0-1 1 0 0,1 1-1 0 0,-1-1 0 0 0,1 1 1 0 0,-1-1-1 0 0,1 0 1 0 0,-1 0-1 0 0,1 0 1 0 0,0 0-1 0 0,0 0 0 0 0,-1 0 1 0 0,1 0-1 0 0,0 0 1 0 0,0-1-1 0 0,0 1 1 0 0,0-1-1 0 0,0 1 1 0 0,0-1-5 0 0,2 1 15 0 0,-2-1-14 0 0,1 1 1 0 0,-1-1-1 0 0,1 0 0 0 0,-1 0 1 0 0,0 0-1 0 0,1-1 0 0 0,-1 1 1 0 0,1 0-1 0 0,-1-1 1 0 0,0 0-1 0 0,1 1 0 0 0,-1-1 1 0 0,0 0-1 0 0,1-1-1 0 0,12-6-17 0 0,-3-1-28 0 0,-1-1-40 0 0,-1 1-50 0 0,-1 0-62 0 0,-8 8 170 0 0,17-18-328 0 0,-2-1 32 0 0,-1-1 36 0 0,0-1 38 0 0,-2-1 40 0 0,0 0 43 0 0,0 0 45 0 0,-1 0 48 0 0,3-6 52 0 0,-13 25 20 0 0,0 1 0 0 0,0 0 0 0 0,1 0 0 0 0,-1 0 0 0 0,1 1 0 0 0,-1-1 0 0 0,1 0 0 0 0,0 1 0 0 0,0 0-1 0 0,3-2 2 0 0,-3 2 12 0 0,-3 1 47 0 0,0 1 6 0 0,0 0-1 0 0,1 2 4 0 0,8 25 124 0 0,9 26 58 0 0,-14-39-203 0 0,-1-1 0 0 0,-1 1 0 0 0,0 1-47 0 0,2 17 64 0 0,0 4 23 0 0,-2-1 34 0 0,-3-12-23 0 0,0-18-64 0 0,1-1-1 0 0,0 1 1 0 0,0 0 0 0 0,0 0-1 0 0,0-1 1 0 0,1 1-1 0 0,0 3-33 0 0,5 24 180 0 0,-6-18-58 0 0,0 1 1 0 0,-1-1-1 0 0,0 0 0 0 0,-2 8-122 0 0,-2 2 109 0 0,0-2-47 0 0,3-17-28 0 0,0 0 0 0 0,0 0-1 0 0,0 0 1 0 0,-1 0 0 0 0,0-1-1 0 0,0 1 1 0 0,0-1 0 0 0,0 1-1 0 0,-1-1 1 0 0,0 1-34 0 0,-4 2 77 0 0,1 0 0 0 0,-2 0 1 0 0,1-1-1 0 0,-7 4-77 0 0,13-9 16 0 0,-1 1 1 0 0,1-1-1 0 0,-1 0 1 0 0,1 0-1 0 0,-1 0 1 0 0,1 0-1 0 0,-1 0 1 0 0,0-1-1 0 0,0 1 1 0 0,1-1-1 0 0,-1 0 1 0 0,0 0-1 0 0,0 0 1 0 0,1 0-1 0 0,-1 0 1 0 0,0 0-1 0 0,0-1 1 0 0,1 1-1 0 0,-1-1 1 0 0,0 0-1 0 0,0 0-16 0 0,-5-8 202 0 0,4-2-48 0 0,4 8-130 0 0,0 0 1 0 0,0 0-1 0 0,1 0 1 0 0,-1 0-1 0 0,1-1 1 0 0,-1 1-1 0 0,1 0 1 0 0,0 0-25 0 0,2-6 36 0 0,1 0 0 0 0,0 1-1 0 0,0-1 1 0 0,1 1 0 0 0,1-1-36 0 0,10-13 66 0 0,3 3-38 0 0,2 2-49 0 0,0 0-61 0 0,-11 9 20 0 0,8-4-18 0 0,-9 8 62 0 0,0 0 0 0 0,1 0 1 0 0,0 1-1 0 0,0 0 18 0 0,5-1-69 0 0,1 0-57 0 0,-5 2-15 0 0,-1-1-50 0 0,3 0-300 0 0,-4 2 130 0 0,-2 1 3 0 0,0-1-79 0 0,-1 1-13 0 0,0 0-89 0 0,-1-1-105 0 0,1 0-120 0 0,4-2-749 0 0</inkml:trace>
  <inkml:trace contextRef="#ctx0" brushRef="#br0" timeOffset="19">3684-210 10656 0 0,'0'0'309'0'0,"0"0"3"0"0,1 0-204 0 0,5 0-93 0 0,-2-1 1 0 0,-1 0 42 0 0,-3 1-58 0 0,1 0 122 0 0,0 0 140 0 0,-1 0 244 0 0,0 0 26 0 0,3 3 870 0 0,0 2-531 0 0,-2-1-215 0 0,1 1-84 0 0,-1-1-175 0 0,0-1-86 0 0,0 0-96 0 0,-1-2-109 0 0,1 6 395 0 0,0-1-63 0 0,0 0-55 0 0,-1 1-48 0 0,1 0 14 0 0,-1 1-45 0 0,0 16 461 0 0,0-14-455 0 0,0 3-120 0 0,-1-1-35 0 0,0 4 4 0 0,2 1-61 0 0,1-1-57 0 0,3 2-53 0 0,0-5 60 0 0,-2 1-37 0 0,5 12-30 0 0,-7-25 106 0 0,-1 0-52 0 0,1 0-48 0 0,-1-1-46 0 0,1 1-42 0 0,-1 0-41 0 0,1-1-36 0 0,0 1-34 0 0,0-1-136 0 0,0 1-53 0 0,-1-1-44 0 0,1 1-37 0 0,1-1-188 0 0,1 1-1311 0 0,-2-1 1159 0 0,1 0 137 0 0,-2 0 72 0 0,4 0-1804 0 0,2-2-1364 0 0,-6 2 3759 0 0</inkml:trace>
  <inkml:trace contextRef="#ctx0" brushRef="#br0" timeOffset="20">3751-459 16040 0 0,'0'0'362'0'0,"0"0"47"0"0,0 0 30 0 0,0 0-181 0 0,0 0-123 0 0,0 0-49 0 0,0 0-8 0 0,0 0 61 0 0,0 0 18 0 0,0 0 3 0 0,0 0 12 0 0,0 0 52 0 0,0 0 28 0 0,0 0 4 0 0,0 0-32 0 0,1 1-126 0 0,0 0-249 0 0,1 0 52 0 0,-1 0 45 0 0,0 0 39 0 0,1 1 64 0 0,3 5 302 0 0,-3-4-279 0 0,-1-1-102 0 0,0 0-84 0 0,0 1-102 0 0,0-2 64 0 0,-1 0-34 0 0,1 1-141 0 0,-1-1-79 0 0,1 1-86 0 0,-1 0-94 0 0,0 0-101 0 0,1 0-108 0 0,-1 0-114 0 0,0 0-123 0 0,0 3-1225 0 0,1 3-1281 0 0,-1-7 3439 0 0</inkml:trace>
  <inkml:trace contextRef="#ctx0" brushRef="#br0" timeOffset="21">3141 342 14512 0 0,'0'0'204'0'0,"0"0"-44"0"0,0-1 51 0 0,0 1-114 0 0,0-3-16 0 0,0 1 11 0 0,0-4 31 0 0,2 1-74 0 0,4-2-67 0 0,-5 6 39 0 0,8-6-11 0 0,-1 1 65 0 0,2 1 57 0 0,-1 0 51 0 0,4 1 93 0 0,-1-1 51 0 0,3 1 116 0 0,8-2 282 0 0,8-2 283 0 0,-16 4-608 0 0,0 1-55 0 0,1 0-50 0 0,0 0-45 0 0,0 1-38 0 0,0 0-34 0 0,17-1 101 0 0,17-3 46 0 0,74-7-6 0 0,-97 11-284 0 0,0 1-34 0 0,3-1-53 0 0,0 1-69 0 0,-1 0-84 0 0,0 1-97 0 0,-17 1-35 0 0,-9-1 191 0 0,0 1-43 0 0,1-1-51 0 0,-2 0-70 0 0,1 1-83 0 0,0-1-99 0 0,-2 0-133 0 0,-1 0-354 0 0,0 0-692 0 0</inkml:trace>
  <inkml:trace contextRef="#ctx0" brushRef="#br0" timeOffset="22">3396 287 12384 0 0,'0'0'281'0'0,"0"0"-26"0"0,0 1-63 0 0,0 0-53 0 0,-1 0-42 0 0,0 1-22 0 0,-2 3 45 0 0,0-4-38 0 0,-7 4-102 0 0,0 1 54 0 0,1 1 53 0 0,0 1 50 0 0,0 0 46 0 0,1 0 45 0 0,0 1 42 0 0,0-1 40 0 0,-2 3 144 0 0,-1 0 56 0 0,0 2 141 0 0,1 2-119 0 0,1 1-110 0 0,0 0-96 0 0,3-4-133 0 0,1-3 31 0 0,1 2-40 0 0,1 1-37 0 0,0-1-33 0 0,0 13 29 0 0,1-3-94 0 0,2-20 10 0 0,13 0 0 0 0,-11-1-59 0 0,0 0 0 0 0,1 0 1 0 0,-1 0-1 0 0,0 0 1 0 0,0 0-1 0 0,0 0 0 0 0,0 0 1 0 0,0-1-1 0 0,0 1 0 0 0,0-1 1 0 0,0 1-1 0 0,0-1 1 0 0,0 0-1 0 0,0 0 0 0 0,0 0 1 0 0,0 0-1 0 0,0 0 0 0 0,0-1 0 0 0,11-9-60 0 0,1-2-37 0 0,-9 8 40 0 0,-1 0-1 0 0,0-1 1 0 0,0 1-1 0 0,0-1 0 0 0,-1 0 1 0 0,1 0-1 0 0,0-3 58 0 0,-2 5-35 0 0,1-1 0 0 0,-1 0 0 0 0,1 1 0 0 0,0-1 0 0 0,1 1 0 0 0,-1 0 0 0 0,2-1 35 0 0,-1 1-22 0 0,-1 0 0 0 0,0 0 0 0 0,0 0 0 0 0,0 0 0 0 0,0-1 0 0 0,0 1-1 0 0,1-5 23 0 0,-4 9 0 0 0,0-1 0 0 0,0 1 0 0 0,0-1 0 0 0,0 0 0 0 0,1 1 0 0 0,-1-1 0 0 0,0 1 0 0 0,1-1 0 0 0,-1 0 0 0 0,0 1 0 0 0,1-1 0 0 0,-1 1 0 0 0,1-1 0 0 0,-1 1 0 0 0,1-1 0 0 0,-1 1 0 0 0,1 0 0 0 0,-1-1 0 0 0,1 1 0 0 0,14-13 0 0 0,-11 9 16 0 0,-4 4-15 0 0,0 0 0 0 0,1-1 1 0 0,-1 1-1 0 0,0 0 0 0 0,0 0 0 0 0,0-1 1 0 0,1 1-1 0 0,-1 0 0 0 0,0-1 0 0 0,0 1 1 0 0,1 0-1 0 0,-1 0 0 0 0,0 0 1 0 0,1-1-1 0 0,-1 1 0 0 0,0 0 0 0 0,1 0 1 0 0,-1 0-1 0 0,0 0 0 0 0,1 0 1 0 0,-1 0-1 0 0,0 0 0 0 0,1-1 0 0 0,-1 1 1 0 0,0 0-1 0 0,1 0 0 0 0,-1 0 0 0 0,0 0 1 0 0,1 0-2 0 0,4 1 38 0 0,-4-1-28 0 0,0 0 0 0 0,0 0-1 0 0,0 0 1 0 0,-1 0 0 0 0,1 0 0 0 0,0 1-1 0 0,-1-1 1 0 0,1 0 0 0 0,0 1 0 0 0,0-1-1 0 0,-1 0 1 0 0,1 1 0 0 0,0-1 0 0 0,-1 1 0 0 0,1-1-1 0 0,-1 1-9 0 0,9 11 113 0 0,2 17 32 0 0,-10-23-114 0 0,5 14 96 0 0,-2 0 0 0 0,0 0 0 0 0,-1 3-127 0 0,4 63 263 0 0,-5-50-181 0 0,0 27 16 0 0,-2-21 28 0 0,-1-18-10 0 0,1 1 42 0 0,0-9-55 0 0,1 0 51 0 0,1 8 158 0 0,-2-17-181 0 0,0 0 1 0 0,-1 0-1 0 0,0 0 1 0 0,0 3-132 0 0,-2 4 173 0 0,3-9-103 0 0,-1 0 0 0 0,0 0 0 0 0,-1 0 0 0 0,1-1 0 0 0,-1 1 0 0 0,-1 1-70 0 0,-6 15 234 0 0,-3 3 63 0 0,3-9-128 0 0,-1-3-63 0 0,-2-1-42 0 0,-10 5 45 0 0,-33 16 80 0 0,50-30-168 0 0,1 0 0 0 0,-1 0 0 0 0,0 0 0 0 0,0 0 0 0 0,0-1 0 0 0,-2 0-21 0 0,-17 1 112 0 0,3-5 31 0 0,2-5 68 0 0,17 7-187 0 0,1 0 0 0 0,-1 0 0 0 0,1 0-1 0 0,-1-1 1 0 0,1 1 0 0 0,0-1 0 0 0,-1 1 0 0 0,1-1-1 0 0,0 1 1 0 0,0-1 0 0 0,0 0 0 0 0,0 1 0 0 0,0-1-1 0 0,0 0 1 0 0,0-1-24 0 0,-4-22 201 0 0,4-7-18 0 0,4 5-104 0 0,-1 16-87 0 0,1 0-1 0 0,0 0 1 0 0,1 0-1 0 0,0 0 1 0 0,1 1-1 0 0,0-1 1 0 0,2-1 8 0 0,11-14-83 0 0,2 2-91 0 0,-1 6-68 0 0,1 2-110 0 0,-9 8 128 0 0,0 1-35 0 0,0 0-38 0 0,1 0-41 0 0,-9 6 128 0 0,0-1 48 0 0,11-7-377 0 0,-10 6 296 0 0,-2 1 82 0 0,0 1-33 0 0,0-1-148 0 0,1 0-93 0 0,0 0-107 0 0,0-1-123 0 0,-1 2 282 0 0,-1 0-36 0 0,1 0-39 0 0,-1 0-40 0 0,1 0-42 0 0,-1 0-44 0 0,1 0-46 0 0,0 0-47 0 0,4-3-1736 0 0,4-2-1347 0 0</inkml:trace>
  <inkml:trace contextRef="#ctx0" brushRef="#br0" timeOffset="23">3664 644 13792 0 0,'0'0'400'0'0,"0"0"-141"0"0,0 0-118 0 0,-1 0-32 0 0,1 1-57 0 0,-5 9-53 0 0,1-1 81 0 0,2-1 44 0 0,0 2 70 0 0,1 6 157 0 0,0 5 123 0 0,-2-8-193 0 0,-2 5 261 0 0,2 26 812 0 0,2-27-904 0 0,-1-1-70 0 0,1 0-36 0 0,0 1-52 0 0,0-1-47 0 0,1 1-41 0 0,1 3-4 0 0,0 0-41 0 0,2 4-8 0 0,3 10 29 0 0,-4-27-114 0 0,-1-5 14 0 0,-1-2 0 0 0,0-2-13 0 0,8-16-228 0 0,-1-1-70 0 0,0-1-57 0 0,0 0-41 0 0,22-54-1029 0 0,-15 43 860 0 0,-5 10 78 0 0,1-1 110 0 0,1 0 94 0 0,3 3 87 0 0,2 3 80 0 0,-13 14 143 0 0,0 0-73 0 0,0-1-65 0 0,1-1-94 0 0,0 0 8 0 0,-1 1 110 0 0,-1 1 75 0 0,1 0 88 0 0,-1 1 59 0 0,1-1 87 0 0,0 1 100 0 0,0 0 112 0 0,-11 6-186 0 0,1 3-79 0 0,1 1-63 0 0,0 1-45 0 0,1 1 0 0 0,-8 10 41 0 0,6-4-118 0 0,-2 2-3 0 0,7-17-37 0 0,0 1 0 0 0,1 0 0 0 0,-1 0 0 0 0,1-1 0 0 0,0 1 0 0 0,0 0 0 0 0,0 0 0 0 0,0 0 0 0 0,0 2-11 0 0,1 0 11 0 0,-1 2 50 0 0,0 8 152 0 0,2-6-141 0 0,0-7 34 0 0,0-1 81 0 0,2 2-79 0 0,0 0-56 0 0,4 2 14 0 0,-6-4-17 0 0,24 15 182 0 0,1-5-89 0 0,1-5-74 0 0,0-1-61 0 0,5 0-63 0 0,-26-4-34 0 0,0-3 19 0 0,-4 1 19 0 0,1 1-37 0 0,1 0-85 0 0,2-1-70 0 0,-3 1 42 0 0,0 0-39 0 0,1 0-44 0 0,-1-1-45 0 0,1 1-51 0 0,0-1-54 0 0,-1 0-58 0 0,1-1-61 0 0,5-1-708 0 0</inkml:trace>
  <inkml:trace contextRef="#ctx0" brushRef="#br0" timeOffset="24">4097 344 11728 0 0,'0'0'342'0'0,"0"0"-118"0"0,0 0-102 0 0,0 0-45 0 0,0 1-35 0 0,-4 2-25 0 0,1 1 13 0 0,2 0 53 0 0,2 1 93 0 0,2 1 303 0 0,-2-3-303 0 0,0-1 48 0 0,0 1 43 0 0,0-1 41 0 0,1 0 37 0 0,-1-1 34 0 0,2 3 469 0 0,0 0 251 0 0,1 0 93 0 0,-4-3-559 0 0,0-1-21 0 0,3 0-165 0 0,0 0-40 0 0,0-1-39 0 0,0 0-37 0 0,0-1-35 0 0,-1 1-33 0 0,2-3 173 0 0,1-1-110 0 0,-2 0-93 0 0,0-1-79 0 0,0 0-63 0 0,1-5-40 0 0,0-8-72 0 0,-2 11 37 0 0,-2 1 53 0 0,1 1 79 0 0,5-43-67 0 0,-3 24-33 0 0,0 1 0 0 0,-2-5-48 0 0,-4-63 84 0 0,5 51-87 0 0,-1 32 6 0 0,0 1 0 0 0,-1-1 0 0 0,0 0 0 0 0,0 1 0 0 0,-1-3-3 0 0,0-2 45 0 0,2-6-34 0 0,1 1 24 0 0,-3 4 57 0 0,1 12-74 0 0,-1 0 0 0 0,1 0 0 0 0,1 0 0 0 0,-1 0 0 0 0,0-1 0 0 0,0 1 0 0 0,1 0 0 0 0,-1 0 0 0 0,1 0 0 0 0,0 0 0 0 0,0-1-18 0 0,3-18 95 0 0,-4 20-87 0 0,0 0 0 0 0,0 0 0 0 0,0 0 0 0 0,1 1 0 0 0,-1-1 0 0 0,0 0 0 0 0,0 0 0 0 0,0 0 0 0 0,1 0 0 0 0,-1 0 0 0 0,0 1 0 0 0,1-1 0 0 0,-1 0 0 0 0,1 0 0 0 0,-1 1 0 0 0,1-1 0 0 0,-1 0 0 0 0,1 1 0 0 0,-1-1 0 0 0,2 0-8 0 0,4-2 2 0 0,-4 2-72 0 0,-2 1 2 0 0,1 3-7 0 0,5 4-83 0 0,-2-2 80 0 0,-2-2 77 0 0,11 31-86 0 0,-9-7 66 0 0,-1-11-23 0 0,3 7 27 0 0,-3-14 14 0 0,-1-1 0 0 0,0 1 0 0 0,0 8 3 0 0,3 16-50 0 0,6 17 48 0 0,-3-19 0 0 0,-6-22 2 0 0,0 0 0 0 0,1-1 0 0 0,0 0 0 0 0,1 0 0 0 0,2 5 0 0 0,10 19 0 0 0,-7-18 0 0 0,-7-11 19 0 0,1 1 0 0 0,0-1 0 0 0,0 0 0 0 0,0 0 0 0 0,0-1 0 0 0,0 1 0 0 0,2 1-19 0 0,-3-4 10 0 0,-1 1-1 0 0,0-1 1 0 0,1 1 0 0 0,-1-1 0 0 0,0 0-1 0 0,1 1 1 0 0,-1-1 0 0 0,0 0 0 0 0,1 0-1 0 0,-1 0 1 0 0,2 0-10 0 0,-1 0 8 0 0,-1 0-8 0 0,-1 0 1 0 0,1 0-1 0 0,0 0 0 0 0,-1 0 0 0 0,1-1 0 0 0,0 1 0 0 0,-1 0 1 0 0,1 0-1 0 0,0-1 0 0 0,-1 1 0 0 0,1 0 0 0 0,0-1 0 0 0,-1 1 1 0 0,1-1-1 0 0,-1 1 0 0 0,1-1 0 0 0,-1 1 0 0 0,1-1 0 0 0,7-13 74 0 0,0-17 125 0 0,-5-24-98 0 0,-2 15-48 0 0,-1-10 31 0 0,0 0-22 0 0,6-90-8 0 0,-6 118-43 0 0,0 18-11 0 0,0-1 0 0 0,0 1 0 0 0,0 0 0 0 0,1-1-1 0 0,0 1 1 0 0,-1 0 0 0 0,3-4 0 0 0,-1 1 2 0 0,2-6-8 0 0,0 5-34 0 0,0 1-31 0 0,1 3-46 0 0,-1 2 75 0 0,0 1-49 0 0,0 0-48 0 0,0 2-47 0 0,0 0-44 0 0,0 1-44 0 0,-1 1-42 0 0,1 0-41 0 0,0 0-39 0 0,-1 1-37 0 0,0-1-38 0 0,0 1-34 0 0,3 4-606 0 0,-2-1-123 0 0,2 5-285 0 0</inkml:trace>
  <inkml:trace contextRef="#ctx0" brushRef="#br0" timeOffset="25">-1632 1671 7376 0 0,'1'-1'216'0'0,"2"-4"-298"0"0,1 1 72 0 0,-2 0 55 0 0,1 0 45 0 0,0 0 42 0 0,0 0 38 0 0,1-2 145 0 0,-1 0 61 0 0,3-6 502 0 0,-4-6 451 0 0,-3 10-791 0 0,-3-1-5 0 0,-2 0-101 0 0,4 6-149 0 0,-3-4 251 0 0,0 2-61 0 0,4 4-397 0 0,0 1-1 0 0,1-1 1 0 0,-1 0-1 0 0,0 0 1 0 0,0 1-1 0 0,0-1 1 0 0,0 1-1 0 0,0-1 1 0 0,-1 1-1 0 0,1-1 1 0 0,0 1-1 0 0,0 0 1 0 0,0-1-1 0 0,0 1 1 0 0,0 0-1 0 0,0 0 1 0 0,-1 0-76 0 0,1 0 332 0 0,0 0-97 0 0,-1 0-81 0 0,-2 0-63 0 0,1 0-43 0 0,-6 0 16 0 0,7 0 4 0 0,-3 1 28 0 0,0 0 0 0 0,0 0 0 0 0,0 1 0 0 0,0 0 0 0 0,0-1 0 0 0,0 2 0 0 0,1-1 0 0 0,-1 0 0 0 0,1 1 1 0 0,0 0-1 0 0,-1 1-96 0 0,-21 17 463 0 0,14-10-289 0 0,1 1-53 0 0,-5 8 190 0 0,0 4-66 0 0,3 2-78 0 0,4-2-92 0 0,8-19-44 0 0,0 1-20 0 0,-1 0 34 0 0,0 7 84 0 0,1-11-44 0 0,3-2-3 0 0,-1 3-71 0 0,0 0-4 0 0,0-2 31 0 0,0 1 29 0 0,1-1 43 0 0,0 0-103 0 0,1 0 1 0 0,-1 0 0 0 0,0-1-1 0 0,1 1 1 0 0,-1 0 0 0 0,1-1-1 0 0,-1 0 1 0 0,1 0 0 0 0,0 0-1 0 0,-1 0 1 0 0,1 0-1 0 0,-1 0 1 0 0,1 0 0 0 0,-1-1-1 0 0,1 1 1 0 0,-1-1 0 0 0,0 0-1 0 0,2 0-7 0 0,-2 0 3 0 0,0 0 0 0 0,-1 0 0 0 0,1 0-1 0 0,0 0 1 0 0,-1-1 0 0 0,1 1 0 0 0,-1 0 0 0 0,1-1-1 0 0,-1 1 1 0 0,1-1-3 0 0,27-30 62 0 0,-17 20-3 0 0,-1 0 37 0 0,0-1 46 0 0,-3-1 56 0 0,-1 2-70 0 0,-1 1-89 0 0,11-18-46 0 0,-13 22 21 0 0,4-7-45 0 0,4 3 27 0 0,-4 9 64 0 0,-6 3 45 0 0,1 4-74 0 0,-2-2-6 0 0,6 3 24 0 0,2 4-17 0 0,1 8 31 0 0,-6-8-13 0 0,6 14-36 0 0,-5-6-14 0 0,-2-11-3 0 0,-1 1 0 0 0,1-1-1 0 0,0 0 1 0 0,3 6 3 0 0,-3-8-51 0 0,-1-2-35 0 0,-1-2-61 0 0,-1 0-148 0 0,0-1-99 0 0,0 0 120 0 0,0 0 105 0 0,0 1 86 0 0,0-1 69 0 0,1 1 48 0 0,-1 1 218 0 0,1-1-182 0 0,-1 0-90 0 0,0-1-39 0 0,0 1-42 0 0,1-1-51 0 0,-1 1-56 0 0,0-1-61 0 0,0 1-70 0 0,0-1-74 0 0,0 0-82 0 0,0 1-88 0 0,0-1-95 0 0,0 0 149 0 0,1 0-52 0 0,-1 0-52 0 0,0 0-55 0 0,0 0-1581 0 0,0 0-1279 0 0</inkml:trace>
  <inkml:trace contextRef="#ctx0" brushRef="#br0" timeOffset="26">2731 1260 12720 0 0,'0'0'373'0'0,"0"0"-209"0"0,-1 0-39 0 0,1 0 25 0 0,-1 0-99 0 0,-2 0-82 0 0,0 1 72 0 0,-10 3-65 0 0,0 5 112 0 0,1 1 93 0 0,1 3 76 0 0,-5 9 268 0 0,13-16-299 0 0,0 0 0 0 0,0-1 1 0 0,1 2-1 0 0,-2 2-226 0 0,3-4 133 0 0,0 0 0 0 0,0 0 1 0 0,0 0-1 0 0,0 0 0 0 0,1 0 1 0 0,0 2-134 0 0,0-3 93 0 0,1 0 1 0 0,-1 0 0 0 0,1 0-1 0 0,0-1 1 0 0,0 1 0 0 0,0 0 0 0 0,0-1-1 0 0,1 1-93 0 0,-1-1 77 0 0,1 0 0 0 0,0 0 0 0 0,0 0 0 0 0,-1-1 0 0 0,2 1 0 0 0,-1 0-1 0 0,0-1 1 0 0,0 0 0 0 0,2 1-77 0 0,-1 0 78 0 0,1-1 1 0 0,-1 1-1 0 0,1-1 0 0 0,-1 0 0 0 0,1-1 0 0 0,0 1 0 0 0,0-1 0 0 0,2 1-78 0 0,33 7 447 0 0,2-6-101 0 0,8-5-36 0 0,-33 1-183 0 0,0-2 0 0 0,0 0 1 0 0,0-1-1 0 0,0-1 0 0 0,12-5-127 0 0,5-7 279 0 0,-28 14-228 0 0,-1 0 0 0 0,1 0 1 0 0,-1-1-1 0 0,0 0 0 0 0,0 0 0 0 0,0 0-51 0 0,1-1 66 0 0,-1 0 0 0 0,-1 0 0 0 0,1-1 0 0 0,-1 1 0 0 0,0-1 0 0 0,0 0 0 0 0,-1 0 0 0 0,1-2-66 0 0,-1 3 55 0 0,-1 0 0 0 0,1 0 0 0 0,-1-1 0 0 0,-1 1 0 0 0,1-1 0 0 0,-1 1 0 0 0,0 0 0 0 0,0-1 0 0 0,-1-4-55 0 0,0 6 31 0 0,0 0 1 0 0,0 0-1 0 0,0 0 0 0 0,-1 0 1 0 0,1 0-1 0 0,-1 0 1 0 0,0 1-1 0 0,-1-2-31 0 0,2 3 20 0 0,-1-1 0 0 0,0 1 0 0 0,0-1-1 0 0,0 1 1 0 0,0 0 0 0 0,-3-2-20 0 0,-16-8 68 0 0,-3 6-52 0 0,-1 5-53 0 0,-1 4-56 0 0,0 1-55 0 0,3 2-58 0 0,2 0-58 0 0,6 0-176 0 0,2 2-22 0 0</inkml:trace>
  <inkml:trace contextRef="#ctx0" brushRef="#br0" timeOffset="27">973 1591 11000 0 0,'0'0'248'0'0,"0"0"34"0"0,0 0 21 0 0,0 0-34 0 0,0 0 45 0 0,0 0-90 0 0,0 0-80 0 0,0 0-72 0 0,1 0-58 0 0,-1 0-38 0 0,0 0-111 0 0,3 0-616 0 0,-3 1 636 0 0,1-1 51 0 0,0 0 68 0 0,-1 0 87 0 0,1 0 104 0 0,-1 0 121 0 0,1 0 82 0 0,-1 0 121 0 0,0 0-209 0 0,1 0 34 0 0,-1 0 36 0 0,0-1 39 0 0,0 1 39 0 0,0 0 41 0 0,0 0 43 0 0,1 0 44 0 0,-1 0 45 0 0,0 0 47 0 0,0 0 48 0 0,0 0 51 0 0,7-9-295 0 0,1-1-22 0 0,-4 4-280 0 0,-1 0-37 0 0,0-1-13 0 0,3-8 52 0 0,-1-7-22 0 0,-3 6-63 0 0,1 0-36 0 0,-1 6-13 0 0,0 1 0 0 0,-1-1 0 0 0,0-6-48 0 0,3-35 49 0 0,-1 18-11 0 0,-3 11-43 0 0,1-7 6 0 0,-1-23 62 0 0,0 42-63 0 0,0 0 0 0 0,1 0 0 0 0,0 1 0 0 0,1-1 0 0 0,0 0 0 0 0,1-2 0 0 0,0 4-2 0 0,1 5-50 0 0,-4 3 45 0 0,0 0 0 0 0,1 0 0 0 0,-1 0 0 0 0,0 0 0 0 0,1 0 0 0 0,-1 0 0 0 0,0 0 0 0 0,1 0 0 0 0,-1 0 0 0 0,0 0 0 0 0,0 0 0 0 0,1 0 0 0 0,-1 1 0 0 0,0-1 0 0 0,1 0 0 0 0,-1 0 0 0 0,0 0 0 0 0,0 0 0 0 0,1 1 0 0 0,-1-1 0 0 0,0 0 0 0 0,0 0 0 0 0,0 1 0 0 0,1-1 0 0 0,-1 0 0 0 0,0 0 7 0 0,5 8-128 0 0,-2-1 74 0 0,-1-2 43 0 0,-1 0 40 0 0,1 11-54 0 0,-1-12 15 0 0,-1 1-1 0 0,1-1 1 0 0,0 0-1 0 0,0 0 1 0 0,1 1-1 0 0,-1-1 1 0 0,1 0-1 0 0,0 0 11 0 0,2 5-19 0 0,0 0 1 0 0,-1 0-1 0 0,-1 0 1 0 0,1 0-1 0 0,0 9 19 0 0,8 28-46 0 0,-9-42 46 0 0,0 5 0 0 0,2 1 0 0 0,-1-1 0 0 0,1 0 0 0 0,0 0 0 0 0,1-1 0 0 0,0 1 0 0 0,1-1 0 0 0,0 0 0 0 0,3 4 0 0 0,-4-9 0 0 0,0 2 0 0 0,6 16 0 0 0,-5-7 0 0 0,0-4 11 0 0,-5-8 44 0 0,2-1 17 0 0,27 3 24 0 0,-26-5 1 0 0,-1-1-35 0 0,5-10 14 0 0,-4 4-13 0 0,-2 6-52 0 0,-1 0-1 0 0,0 0 0 0 0,0 0 0 0 0,0 0 1 0 0,0 0-1 0 0,0 0 0 0 0,0 0 0 0 0,0-1 1 0 0,-1 1-1 0 0,1 0 0 0 0,-1-2-10 0 0,2-4 11 0 0,-1 5-2 0 0,0 1-1 0 0,0-1 1 0 0,0 0 0 0 0,1 1-1 0 0,-1 0 1 0 0,1-1-1 0 0,-1 1 1 0 0,1 0-1 0 0,0-1-8 0 0,0 2 0 0 0,-1-1 1 0 0,1 0-1 0 0,-1 0 0 0 0,0 0 1 0 0,1 0-1 0 0,-1 0 0 0 0,0-1 0 0 0,0 1 1 0 0,0 0-1 0 0,-1-1 0 0 0,1 1 0 0 0,0-2 0 0 0,-4-17 10 0 0,0-1 34 0 0,6-15-21 0 0,-2 25-3 0 0,0 0 0 0 0,0 0-1 0 0,-2-4-19 0 0,1 9 0 0 0,-1-1 0 0 0,1 0 0 0 0,0 1 0 0 0,1-1 0 0 0,0 1 0 0 0,0-1 0 0 0,1 1 0 0 0,0-2 0 0 0,-1 5 0 0 0,0-1 0 0 0,0 0 0 0 0,-1 0 0 0 0,0 0 0 0 0,1 0 0 0 0,-2 0 0 0 0,1 2 0 0 0,0-1 0 0 0,0 0 0 0 0,1 1 0 0 0,-1-1 0 0 0,1 0 0 0 0,-1 1 0 0 0,1-1 0 0 0,0 1 0 0 0,1-3 0 0 0,-1 4 0 0 0,0-1 0 0 0,0 0 0 0 0,-1 1 1 0 0,1-1-1 0 0,-1 0 0 0 0,0 0 0 0 0,1 1 0 0 0,-1-1 0 0 0,1-15-23 0 0,0 17 18 0 0,-1 0-1 0 0,0 0 0 0 0,1 0 0 0 0,-1-1 1 0 0,1 1-1 0 0,0 0 0 0 0,-1 0 1 0 0,1 0-1 0 0,0 0 0 0 0,0 0 0 0 0,-1 0 1 0 0,2-1 5 0 0,5-4-128 0 0,0-1 10 0 0,-3 3-62 0 0,0 1-79 0 0,-2 2 80 0 0,-1 0-37 0 0,0 0-311 0 0,-1 1-17 0 0,0 0 180 0 0,0 0 20 0 0,0 0-133 0 0,0 0 49 0 0,0 0-36 0 0,0 0 50 0 0,0 0 46 0 0,0 0 42 0 0,1 0 40 0 0,-1 1 37 0 0,0-1 34 0 0,2 0-123 0 0,-1 0 80 0 0,1 0 98 0 0,-1 1 68 0 0,2-1-38 0 0,-1 1-18 0 0,-2-1-9 0 0,0 0-73 0 0,10 3-1496 0 0</inkml:trace>
  <inkml:trace contextRef="#ctx0" brushRef="#br0" timeOffset="28">1435 1421 9152 0 0,'0'0'208'0'0,"2"0"33"0"0,-1 0-187 0 0,1-1-24 0 0,0 1-3 0 0,0-1 46 0 0,2 1 61 0 0,1 0 95 0 0,-4 0 213 0 0,-1 0-224 0 0,1 1-34 0 0,0 0 97 0 0,2 1-60 0 0,2 1-24 0 0,-1 0 18 0 0,-3-3-105 0 0,0 1 34 0 0,2 4 390 0 0,0 0-52 0 0,-1 0-46 0 0,0 2-43 0 0,-1-1-37 0 0,0 0-34 0 0,1 8 240 0 0,-1-4-171 0 0,1 4 140 0 0,1-6-312 0 0,-2-6-168 0 0,-1 0-1 0 0,1 0 1 0 0,-1 0 0 0 0,1-1-1 0 0,-1 1 1 0 0,0 0-1 0 0,0 0 1 0 0,1 0 0 0 0,-1 0-1 0 0,-1 0 1 0 0,1-1-1 0 0,0 1 1 0 0,-1 2-51 0 0,-6 9 306 0 0,5-10-243 0 0,0 1 0 0 0,0 0 0 0 0,0-1 0 0 0,0 1 0 0 0,0 0 0 0 0,1 0-1 0 0,0 0 1 0 0,0 0 0 0 0,0 0 0 0 0,0 0 0 0 0,1 0 0 0 0,-1 0 0 0 0,1 3-63 0 0,0-1 70 0 0,-1-1-15 0 0,-1 0 0 0 0,1 0 0 0 0,-1 0 0 0 0,1 0 0 0 0,-2 0 0 0 0,1 0 1 0 0,0 0-1 0 0,-2 0-55 0 0,-6 16 159 0 0,3 2-82 0 0,5-11-13 0 0,-1 0-1 0 0,-1 0 0 0 0,0 1-63 0 0,2-7 38 0 0,0-1-68 0 0,2 0 93 0 0,-4 4 287 0 0,-1-6-285 0 0,4-2-1 0 0,4 0 42 0 0,10-2-70 0 0,5-9 73 0 0,-3-4-62 0 0,-2-1-53 0 0,0-3-43 0 0,3-3-67 0 0,3-1-13 0 0,2 2-61 0 0,1 0-47 0 0,0 1-33 0 0,12-10-184 0 0,-21 17 243 0 0,-11 9 142 0 0,1 0 0 0 0,-1-1-1 0 0,0 1 1 0 0,0 0 0 0 0,0-1-1 0 0,0 1 1 0 0,-1-1 0 0 0,0 1-1 0 0,1-3 70 0 0,-1 5-11 0 0,-1-1-1 0 0,1 1 0 0 0,0 0 1 0 0,0-1-1 0 0,-1 1 0 0 0,1 0 0 0 0,0 0 1 0 0,0-1-1 0 0,1 1 0 0 0,-1 0 0 0 0,0 0 1 0 0,0 0-1 0 0,0 0 0 0 0,1 0 0 0 0,0 0 12 0 0,25-13-94 0 0,-7 4 88 0 0,-21 7 6 0 0,-5 0 0 0 0,-12 1 0 0 0,10 3 2 0 0,-1 0 0 0 0,1 0 0 0 0,0 1 0 0 0,0 0 0 0 0,0 0 0 0 0,-3 2-2 0 0,0 1 47 0 0,-6 4-23 0 0,11-5 14 0 0,2 1 36 0 0,-14 10 124 0 0,-1 2-39 0 0,9-7-39 0 0,4-4-32 0 0,1 0 48 0 0,4-5-32 0 0,1-1 16 0 0,0 0 68 0 0,0 0 32 0 0,0 0 4 0 0,1 2-2 0 0,-1 0-164 0 0,1 0 0 0 0,0 0 0 0 0,0 0 0 0 0,0 0 0 0 0,0 0 1 0 0,0-1-1 0 0,0 1 0 0 0,1 0 0 0 0,0 0-58 0 0,18 17 436 0 0,4-2-105 0 0,-13-11-211 0 0,-1 0-33 0 0,25 9 38 0 0,-12-7-89 0 0,-13-4-25 0 0,-10-4-7 0 0,0 0-1 0 0,0 1 1 0 0,0-1 0 0 0,0 1 0 0 0,1-1-1 0 0,-1 0 1 0 0,0 1 0 0 0,0-1-1 0 0,0 0 1 0 0,1 1 0 0 0,-1-1-1 0 0,0 0 1 0 0,0 0 0 0 0,1 1-1 0 0,-1-1 1 0 0,0 0 0 0 0,0 0 0 0 0,1 1-1 0 0,-1-1 1 0 0,0 0 0 0 0,1 0-1 0 0,-1 0 1 0 0,0 1 0 0 0,1-1-4 0 0,13 4-31 0 0,4-1-121 0 0,1-1-125 0 0,-10-1 52 0 0,-2 0-44 0 0,-6-1-251 0 0,0 0 107 0 0,0 0 93 0 0,0 0 79 0 0,0 0 38 0 0,0-1 69 0 0,1-1-82 0 0,-1 2 66 0 0,-1-1 30 0 0,0 1-43 0 0,10-4-1294 0 0</inkml:trace>
  <inkml:trace contextRef="#ctx0" brushRef="#br0" timeOffset="29">1932 1249 12152 0 0,'0'0'356'0'0,"0"0"-130"0"0,0 0-103 0 0,0 0-29 0 0,0 0-48 0 0,7 0-43 0 0,-3 1-53 0 0,1-1 71 0 0,-1 0 66 0 0,1 1 60 0 0,0-1 42 0 0,-1 0 45 0 0,0 1 38 0 0,0-1 36 0 0,-3 0 156 0 0,0 0 134 0 0,6 0-144 0 0,0 0-42 0 0,7 1 314 0 0,-1 0-152 0 0,18 3 686 0 0,-21-3-805 0 0,0 0 45 0 0,9 1 50 0 0,0 0-86 0 0,0-1-74 0 0,0 1-67 0 0,4 0-9 0 0,0-1-66 0 0,5 0-13 0 0,13 0 45 0 0,-13 0-206 0 0,24-1-20 0 0,-49-1-80 0 0,0 1-53 0 0,-1 0-49 0 0,1 0-46 0 0,0 0-45 0 0,0 0-41 0 0,1 0-39 0 0,-1 0-37 0 0,3 0-435 0 0,0 1-115 0 0,0-1-96 0 0,0 0-75 0 0,0 1 9 0 0,2 0-577 0 0,-8-1-846 0 0,0 0-1391 0 0</inkml:trace>
  <inkml:trace contextRef="#ctx0" brushRef="#br0" timeOffset="30">1932 1450 3392 0 0,'0'0'76'0'0,"0"0"16"0"0,0 0 4 0 0,0 0-4 0 0,7 0-88 0 0,-2-2-20 0 0,-4 2-64 0 0</inkml:trace>
  <inkml:trace contextRef="#ctx0" brushRef="#br0" timeOffset="31">1958 1454 10944 0 0,'0'0'248'0'0,"0"0"-101"0"0,0 0-39 0 0,1 0 12 0 0,0 0-90 0 0,1 0-60 0 0,-1 0 55 0 0,0 0 43 0 0,-1 0 61 0 0,1 0 77 0 0,-1 0 94 0 0,0 0 109 0 0,0 0 217 0 0,0 0 29 0 0,3 0 182 0 0,1 0-105 0 0,-1 1-95 0 0,1 0-88 0 0,1 0-79 0 0,-1 0-70 0 0,0 0-62 0 0,0 1-53 0 0,0-1-46 0 0,-1 0-35 0 0,1 0 6 0 0,1 0 63 0 0,1 0-192 0 0,3 0 94 0 0,28 4 611 0 0,-27-4-630 0 0,0-1-58 0 0,57-1 123 0 0,1 1-101 0 0,-34-1-111 0 0,-1 1-41 0 0,0-1-45 0 0,0 1-52 0 0,-31 0-70 0 0,1 0 57 0 0,-1 0 50 0 0,0 0 41 0 0,4 1 50 0 0,2-1 140 0 0,-4 0-103 0 0,1 1-70 0 0,-2-1-100 0 0,-1 0 20 0 0,0 0-36 0 0,0 0-41 0 0,0 0-45 0 0,0 0-49 0 0,0 0-53 0 0,0 0-56 0 0,-1 1-62 0 0,1-1-64 0 0,0 0-70 0 0,0 0-72 0 0,0 0-78 0 0,0 0-81 0 0,0 0-85 0 0,0 0-1393 0 0,2 0-1296 0 0</inkml:trace>
  <inkml:trace contextRef="#ctx0" brushRef="#br0" timeOffset="32">-694 1583 8744 0 0,'0'0'257'0'0,"0"0"-2"0"0,0 0-82 0 0,0 0 32 0 0,0 0-48 0 0,0 0-41 0 0,0 0-34 0 0,0 1 5 0 0,0 1 3 0 0,0-1-18 0 0,0 0 56 0 0,0 0 121 0 0,0 0-75 0 0,0-1 38 0 0,0 7 555 0 0,-1 1-65 0 0,0-1-62 0 0,1 1-59 0 0,-2-1-54 0 0,1 1-51 0 0,0 0-47 0 0,0-1-44 0 0,-1 2 8 0 0,1 0-47 0 0,-1 0-43 0 0,1 0-36 0 0,0 2 13 0 0,0-1-35 0 0,3 23 372 0 0,-2-32-593 0 0,1 1-1 0 0,-1-1 0 0 0,0 0 1 0 0,1 1-1 0 0,-1-1 0 0 0,1 0 1 0 0,0 1-1 0 0,-1-1 0 0 0,1 0 1 0 0,1 1-24 0 0,-1-1 33 0 0,0 1 0 0 0,0-1 0 0 0,0 0 0 0 0,1 0 1 0 0,-1 0-1 0 0,0 0 0 0 0,1-1 0 0 0,-1 1 0 0 0,1 0 1 0 0,-1 0-1 0 0,1-1 0 0 0,-1 1 0 0 0,1-1-33 0 0,11 3 200 0 0,0-3-43 0 0,-5-1-88 0 0,0 0-37 0 0,4-3 12 0 0,5-8-30 0 0,6-17-19 0 0,-17 18 2 0 0,8-23-184 0 0,-10 20 169 0 0,8-17 0 0 0,-6 20-27 0 0,2-2-33 0 0,-8 12 46 0 0,0 1 123 0 0,2 1 23 0 0,6 5-6 0 0,-1 4-17 0 0,2 5 13 0 0,-4-9-60 0 0,1 2-25 0 0,3 6 42 0 0,-2-5-37 0 0,15 12 76 0 0,-15-15-85 0 0,1 0-86 0 0,-5-4-65 0 0,9 0-74 0 0,-8-3 84 0 0,-1 1-33 0 0,0-1-66 0 0,0 1-81 0 0,-2 0-99 0 0,7-3-915 0 0,-2 0-63 0 0</inkml:trace>
  <inkml:trace contextRef="#ctx0" brushRef="#br0" timeOffset="33">-304 1568 10960 0 0,'0'0'322'0'0,"0"0"-7"0"0,0 2-193 0 0,0 7 78 0 0,1-5-81 0 0,2 7 367 0 0,0 1 95 0 0,4 16 945 0 0,-6-18-1086 0 0,0 0-82 0 0,-1 0 28 0 0,0 0-38 0 0,1 0-35 0 0,0 1-37 0 0,-1-1-38 0 0,1 0-35 0 0,-1 0-33 0 0,0-1-34 0 0,0-6-149 0 0,0-1 64 0 0,0 1 63 0 0,0 2 240 0 0,1-5-245 0 0,-1-1-33 0 0,1-1-49 0 0,0-2-63 0 0,4-17-522 0 0,-2 6 177 0 0,-1 5 98 0 0,2 1 76 0 0,1 0 35 0 0,12-15-221 0 0,-3 4 94 0 0,-4 9 127 0 0,2 1 51 0 0,8-6-58 0 0,-7 4 53 0 0,9 4 53 0 0,-21 8 69 0 0,1-1 93 0 0,0 2 58 0 0,4 0-73 0 0,-1 1 95 0 0,0-1 56 0 0,4 5 362 0 0,-3-2-311 0 0,-3-1-187 0 0,1 1-78 0 0,1 3 283 0 0,0-1-73 0 0,3 4 32 0 0,4 4 31 0 0,-7-9-137 0 0,-2-3 109 0 0,-3 0 0 0 0,2 3-2 0 0,-1 2-63 0 0,0 0-50 0 0,-1 0-35 0 0,-3 10 128 0 0,-1-12-106 0 0,3-4-30 0 0,1-1-2 0 0,-2 1 28 0 0,0 0-62 0 0,-2 0 2 0 0,2-4 1 0 0,-1-4 33 0 0,2 0-35 0 0,2-8-12 0 0,1 6-123 0 0,2-8-79 0 0,3 6 102 0 0,2-5-103 0 0,-8 14 132 0 0,0-1 0 0 0,0 0-1 0 0,1 1 1 0 0,-1-1 0 0 0,1 1 0 0 0,-1 0 0 0 0,1 0 0 0 0,0-1 0 0 0,0 1 0 0 0,0 0 20 0 0,0 1-6 0 0,-1 0 0 0 0,1 1 0 0 0,-1-1 0 0 0,1 0 0 0 0,0 1 0 0 0,-1-1 0 0 0,1 1 0 0 0,0-1 0 0 0,0 1-1 0 0,-1 0 1 0 0,1-1 0 0 0,0 1 0 0 0,0 0 0 0 0,-1 0 0 0 0,1 1 0 0 0,0-1 0 0 0,0 0 0 0 0,-1 1 0 0 0,1-1 0 0 0,0 1-1 0 0,0-1 1 0 0,0 1 6 0 0,31 10 230 0 0,1 2-57 0 0,2 0 241 0 0,30 7-414 0 0,-20-12 241 0 0,-27-7-72 0 0,-12-2-92 0 0,-1 0 0 0 0,1 0 0 0 0,0 0 0 0 0,-1-1 0 0 0,1 0-1 0 0,0-1-76 0 0,5-3 101 0 0,-1-1-47 0 0,-1 1-8 0 0,-9 5-46 0 0,0 1 1 0 0,0-1-1 0 0,0 1 0 0 0,0-1 0 0 0,0 1 1 0 0,0-1-1 0 0,0 0 0 0 0,0 1 1 0 0,0-1-1 0 0,-1 0 0 0 0,1 0 1 0 0,0 1-1 0 0,0-1 0 0 0,-1 0 0 0 0,1 0 1 0 0,-1 0-1 0 0,1 0 0 0 0,-1 0 1 0 0,1 0-1 0 0,-1 0 0 0 0,1 0 0 0 0,-1 0 1 0 0,0 0-1 0 0,0 0 0 0 0,1-1 0 0 0,-1-10 0 0 0,1 2-86 0 0,-6-2-61 0 0,1 3 62 0 0,4 8 57 0 0,0 0 0 0 0,-1-1 1 0 0,1 1-1 0 0,0 0 1 0 0,0 0-1 0 0,0-1 0 0 0,0 1 1 0 0,0 0-1 0 0,0 0 1 0 0,0-1-1 0 0,1 1 0 0 0,-1 0 1 0 0,0 0-1 0 0,1-1 0 0 0,0 0 28 0 0,3-6-123 0 0,-4 7 117 0 0,0 1-1 0 0,0-1 1 0 0,0 1-1 0 0,0-1 1 0 0,0 1-1 0 0,0 0 1 0 0,0-1-1 0 0,0 1 1 0 0,0-1-1 0 0,0 1 1 0 0,0-1-1 0 0,0 1 1 0 0,0 0-1 0 0,0-1 1 0 0,0 1-1 0 0,-1-1 1 0 0,1 1-1 0 0,0 0 1 0 0,0-1-1 0 0,-1 1 1 0 0,1-1-1 0 0,0 1 1 0 0,0 0-1 0 0,-1-1 1 0 0,1 1-1 0 0,0 0 1 0 0,-1 0-1 0 0,1-1 1 0 0,-1 1-1 0 0,1 0 1 0 0,0 0-1 0 0,-1-1 1 0 0,1 1-1 0 0,-1 0 1 0 0,1 0 5 0 0,-20-9-125 0 0,14 6 100 0 0,5 3 24 0 0,-3-3-19 0 0,0 1 0 0 0,0 1-1 0 0,0-1 1 0 0,-1 1 0 0 0,-2-1 21 0 0,5 1-1 0 0,0 1 0 0 0,1 0 0 0 0,-1 0 1 0 0,0 0-1 0 0,0 0 0 0 0,1 0 0 0 0,-1 1 0 0 0,0-1 0 0 0,1 0 0 0 0,-1 1 0 0 0,0-1 1 0 0,1 1-1 0 0,-1-1 0 0 0,1 1 0 0 0,-1 0 0 0 0,1 0 0 0 0,-1 0 0 0 0,0 0 1 0 0,-4 9 26 0 0,2 2 41 0 0,0 0 27 0 0,4-10-74 0 0,-1 0 0 0 0,1 0 0 0 0,0 1 0 0 0,-1-1 0 0 0,1 0 0 0 0,0 0 0 0 0,0 0 0 0 0,0 1 0 0 0,1-1 0 0 0,-1 0 0 0 0,1 0 0 0 0,-1 0 0 0 0,1 0 0 0 0,-1 0 0 0 0,1 1 0 0 0,0-1 0 0 0,1 1-20 0 0,-1 0 24 0 0,0-1 1 0 0,1 1-1 0 0,-1 0 0 0 0,1-1 1 0 0,0 1-1 0 0,-1-1 0 0 0,1 0 1 0 0,0 1-1 0 0,1-1 0 0 0,-1 0 1 0 0,0 0-1 0 0,3 1-24 0 0,3 1 33 0 0,13 7 39 0 0,-7 1 20 0 0,-10-8-63 0 0,0-1-1 0 0,0 0 0 0 0,1 0 1 0 0,0 0-1 0 0,-1 0 0 0 0,1-1 1 0 0,4 2-29 0 0,0 0 35 0 0,0-1 1 0 0,0 0 0 0 0,0-1 0 0 0,3 1-36 0 0,-8-2-247 0 0,0-1 99 0 0,0 1 84 0 0,0 0 72 0 0,1-1 56 0 0,-1 1 43 0 0,17 1 579 0 0,-14-2-546 0 0,0 0-98 0 0,-4 1-79 0 0,1-1-56 0 0,0-1-63 0 0,0 1-72 0 0,0 0-105 0 0,0 0-100 0 0,0-1-111 0 0,0 1-121 0 0,-2 0 285 0 0,0-1-34 0 0,0 1-35 0 0,0 0-36 0 0,-1-1-37 0 0,1 1-39 0 0,0-1-39 0 0,0 1-41 0 0,1-1-642 0 0,0 0-36 0 0,5-2-2763 0 0</inkml:trace>
  <inkml:trace contextRef="#ctx0" brushRef="#br0" timeOffset="34">-1260 1556 11664 0 0,'0'0'264'0'0,"0"0"-101"0"0,0 0-44 0 0,1 0 7 0 0,-1 0-103 0 0,2-1-73 0 0,-1 1 79 0 0,0-1 52 0 0,-1 1 76 0 0,0 0 92 0 0,0 0 112 0 0,0 0-132 0 0,0 0 36 0 0,-15 9 616 0 0,5-1-330 0 0,1 0-147 0 0,1-1-74 0 0,1 0-101 0 0,0 0-113 0 0,-1 0 39 0 0,1 2-38 0 0,-5 13 29 0 0,7-4-89 0 0,5-16-55 0 0,0 0 1 0 0,-1-1-1 0 0,2 1 1 0 0,-1 0-1 0 0,0-1 1 0 0,0 1-1 0 0,0 0 1 0 0,1-1-1 0 0,-1 1 1 0 0,1 0-1 0 0,-1-1 1 0 0,1 1-1 0 0,0-1 1 0 0,-1 1-1 0 0,2 0-2 0 0,-1 0 0 0 0,1 0 0 0 0,1 0 0 0 0,-1 0 0 0 0,0 0 0 0 0,0 0 0 0 0,1 0 0 0 0,-1-1-1 0 0,1 1 1 0 0,0-1 0 0 0,-1 1 0 0 0,1-1 0 0 0,0 0 0 0 0,37 12 41 0 0,-30-11-9 0 0,9 2-72 0 0,-2-1-6 0 0,-6 1 52 0 0,14 2 5 0 0,-24-5 52 0 0,-1-1 49 0 0,0 0 16 0 0,0 6 192 0 0,-1 0-42 0 0,-2-1-39 0 0,1 0-37 0 0,-6 3 104 0 0,-2-1-111 0 0,1-3-105 0 0,0 0-44 0 0,-3 0-35 0 0,-5 1-39 0 0,-5 1 18 0 0,15-3-102 0 0,-7 2-16 0 0,10-3 40 0 0,-1-1-44 0 0,-1 0-115 0 0,1-1-114 0 0,3 0 129 0 0,0-1-38 0 0,0 0-42 0 0,1-1-44 0 0,0-4-727 0 0,2 5 690 0 0,0-1-44 0 0,0 1 27 0 0,0 0-52 0 0,0-1-62 0 0,0 1-71 0 0,0 0 86 0 0,0 0-52 0 0,0 1-55 0 0,0-1-61 0 0,1-2-1038 0 0,2-2-955 0 0</inkml:trace>
  <inkml:trace contextRef="#ctx0" brushRef="#br0" timeOffset="35">-959 1491 9960 0 0,'0'0'222'0'0,"0"0"30"0"0,0 0-23 0 0,0-1-97 0 0,1 1-73 0 0,2-2-15 0 0,-1 2 12 0 0,3-1 88 0 0,-5 1-20 0 0,1 0 40 0 0,-1 0 210 0 0,-1 0-76 0 0,-1 1-60 0 0,1-1-52 0 0,0 1-45 0 0,-1 1-24 0 0,0-1-43 0 0,-1 1-27 0 0,0 1-18 0 0,0 0 23 0 0,1-2 44 0 0,-17 10 310 0 0,-1 0-73 0 0,-7 3 27 0 0,18-9-235 0 0,2 0 0 0 0,-1 0 0 0 0,0 0 0 0 0,1 1 0 0 0,0 0 1 0 0,-3 4-126 0 0,10-9 2 0 0,0-1 0 0 0,-1 0 0 0 0,1 0 0 0 0,0 1 0 0 0,0-1 0 0 0,-1 1 0 0 0,1-1 0 0 0,0 0 0 0 0,0 1 0 0 0,0-1 0 0 0,0 1 0 0 0,-1-1 0 0 0,1 0 0 0 0,0 1 0 0 0,0-1 0 0 0,0 1 0 0 0,0-1 1 0 0,0 1-1 0 0,0-1 0 0 0,0 0 0 0 0,0 1 0 0 0,0-1 0 0 0,0 1 0 0 0,0-1 0 0 0,0 1 0 0 0,1-1 0 0 0,-1 0 0 0 0,0 1 0 0 0,0-1 0 0 0,0 1 0 0 0,1-1 0 0 0,-1 0 0 0 0,0 1 0 0 0,0-1 0 0 0,1 1-2 0 0,10 7 54 0 0,-10-7-51 0 0,22 11 24 0 0,1-1 39 0 0,-15-8-32 0 0,1 1 1 0 0,-1 1 0 0 0,0 0-1 0 0,-1 0 1 0 0,2 1-35 0 0,-7-4 108 0 0,2 1-35 0 0,-1-1-19 0 0,-1 0 15 0 0,-1 0 30 0 0,0 0 51 0 0,-1 0 24 0 0,0 0 52 0 0,-1 1 61 0 0,1 0 68 0 0,-2 4-124 0 0,-1 0-34 0 0,-4 5 97 0 0,-5-2-121 0 0,-1-2-111 0 0,-3-1-98 0 0,0-1-89 0 0,0-1-75 0 0,0-1-66 0 0,-3 1-194 0 0,14-4 181 0 0,0 1-41 0 0,0-1-38 0 0,1-1-32 0 0,-2 1-117 0 0,1 0-35 0 0,-3-1-320 0 0,-1 1-38 0 0,-5-1-649 0 0</inkml:trace>
  <inkml:trace contextRef="#ctx0" brushRef="#br0" timeOffset="36">6420 1172 7520 0 0,'0'0'217'0'0,"0"0"-58"0"0,0 0-22 0 0,0 0 36 0 0,0 0 134 0 0,0 0 253 0 0,0 0 15 0 0,0 0 23 0 0,0 0 97 0 0,0 0 45 0 0,0 0 11 0 0,0 0-27 0 0,0 0-118 0 0,0 0-50 0 0,0 0-10 0 0,0 0-38 0 0,0 0-151 0 0,0 0-115 0 0,0 0-104 0 0,-1-1-69 0 0,-1 0-15 0 0,0 0 10 0 0,-6-1 208 0 0,-2 1-44 0 0,1 0-40 0 0,-1 0-36 0 0,-2 1-11 0 0,0 0-37 0 0,-7 0-3 0 0,0 1-41 0 0,-19 0 53 0 0,33-1-91 0 0,-14 0 43 0 0,-26 0 32 0 0,17-2 9 0 0,8 1 32 0 0,1-1 74 0 0,6 1-42 0 0,-19 4 337 0 0,23-2-380 0 0,0 1 29 0 0,0 1-37 0 0,1 0-43 0 0,1 0-49 0 0,3 2 39 0 0,2 2 14 0 0,1 7-81 0 0,1-6 13 0 0,-1-4-3 0 0,1-1 0 0 0,0 1 0 0 0,0 0 1 0 0,0 0-1 0 0,0 0 0 0 0,1 2-9 0 0,11 39-5 0 0,-5-24 8 0 0,23 68-3 0 0,4-3 0 0 0,-26-66 3 0 0,0-1 40 0 0,3 5 37 0 0,-1-6-31 0 0,5-3 40 0 0,-4-7 5 0 0,2-1 34 0 0,9 0 182 0 0,-10-5-102 0 0,-1-1 40 0 0,-6-2-165 0 0,1 1-1 0 0,-1-1 0 0 0,1 0 1 0 0,-1 0-1 0 0,0 0 0 0 0,0-1 0 0 0,1 0-82 0 0,-4 2 25 0 0,0-1-1 0 0,0 0 0 0 0,-1 1 0 0 0,1-1 0 0 0,0 0 0 0 0,-1 0 1 0 0,1 0-1 0 0,-1 0 0 0 0,1-1 0 0 0,-1 1 0 0 0,0 0 1 0 0,1-1-1 0 0,-1 1 0 0 0,0 0 0 0 0,0-1 0 0 0,0 0 0 0 0,0 1 1 0 0,0-1-1 0 0,0 0 0 0 0,0 1 0 0 0,-1-1 0 0 0,1 0-24 0 0,0-14 216 0 0,-2 1-53 0 0,-3-2-43 0 0,-2 2-36 0 0,-5-10-1 0 0,-9-10-9 0 0,16 28-73 0 0,-1 1 1 0 0,0-1-1 0 0,0 1 0 0 0,-1 0 0 0 0,0 0 0 0 0,0 1 0 0 0,-2-2-1 0 0,-11-7-87 0 0,9 9 1 0 0,1-1-35 0 0,5 5-43 0 0,0 0 60 0 0,-6-1-65 0 0,5 2 49 0 0,3 0 0 0 0,-1 1-50 0 0,0-1-82 0 0,1 1-87 0 0,-1 0-100 0 0,0 0-116 0 0,2-1-107 0 0,1 1-122 0 0,0 0 121 0 0,0 0 104 0 0,0-1 86 0 0,0 1 77 0 0,0-1 49 0 0,0 2-639 0 0,0-2 530 0 0,0 1-97 0 0,0-1 228 0 0,0 0-40 0 0,0 2-1910 0 0,0-2-1278 0 0</inkml:trace>
  <inkml:trace contextRef="#ctx0" brushRef="#br0" timeOffset="37">6435 1522 13616 0 0,'0'0'398'0'0,"0"0"-142"0"0,0 0-117 0 0,0 0-38 0 0,1 1-59 0 0,1 6-81 0 0,0 0 51 0 0,0 0 50 0 0,-1 1 53 0 0,1 1 82 0 0,0-1 72 0 0,0 1 74 0 0,1-2 75 0 0,1 0 23 0 0,-1 0 34 0 0,7 28 1887 0 0,-5-20-1491 0 0,-3-8-490 0 0,0 1-49 0 0,1-1-57 0 0,-1 0-66 0 0,1-1-74 0 0,1 1-84 0 0,0 1 98 0 0,-2-2-69 0 0,5 10-40 0 0,-5-13 16 0 0,0 0-55 0 0,0 1-63 0 0,4 3-176 0 0,-4-7 137 0 0,-2 0-52 0 0,0 0-115 0 0,0 0-284 0 0,0 1-59 0 0,0-1 54 0 0,2-1-295 0 0,4 0-1029 0 0,-5 0 1247 0 0,0 1-67 0 0,0-1 239 0 0,-1 1-36 0 0,1 0-41 0 0,-1 0-46 0 0,0 0-1629 0 0,1 0-1233 0 0</inkml:trace>
  <inkml:trace contextRef="#ctx0" brushRef="#br0" timeOffset="38">6536 1413 12416 0 0,'-2'-2'172'0'0,"1"0"-50"0"0,0-1 0 0 0,2-2 64 0 0,0 4-73 0 0,0 0 63 0 0,-1 0-9 0 0,1-1 46 0 0,0 1 51 0 0,-1 0 60 0 0,1 0 65 0 0,-1-1 72 0 0,1 0 78 0 0,-1 0 86 0 0,0 2 21 0 0,0 0 2 0 0,0 0-28 0 0,0 0-118 0 0,0 0-57 0 0,0 0-12 0 0,0 0-184 0 0,0 0-114 0 0,0 0-40 0 0,0 0-7 0 0,3 2 0 0 0,1 0-85 0 0,-1 0-64 0 0,1 1-80 0 0,-2-2-6 0 0,0 0-51 0 0,-1 0-56 0 0,-1-1-61 0 0,1 0 14 0 0,-1 1-47 0 0,1 0-44 0 0,0-1-40 0 0,-1 1-280 0 0,1 0-66 0 0,0 0-52 0 0,-1-1-37 0 0,0 0 867 0 0,1 1-1195 0 0,-1-1-33 0 0,0 0-2574 0 0</inkml:trace>
  <inkml:trace contextRef="#ctx0" brushRef="#br0" timeOffset="39">6739 1419 11344 0 0,'0'0'332'0'0,"0"0"-4"0"0,0 1-242 0 0,0-1-43 0 0,-3 8-40 0 0,2-6-34 0 0,0 1 41 0 0,-1 2 109 0 0,1 0 89 0 0,-1 6 391 0 0,1-7-447 0 0,1 0-41 0 0,0 6 465 0 0,-2 0 89 0 0,-1 10 766 0 0,3-13-1040 0 0,0 0-38 0 0,-1 6 255 0 0,1-3-235 0 0,-1 0-51 0 0,1 5 91 0 0,2 0-56 0 0,-2 13 81 0 0,-1-15-236 0 0,2 1-54 0 0,-1-8-50 0 0,0 0-1 0 0,0 1 1 0 0,0-1 0 0 0,-2 4-98 0 0,1 12 163 0 0,1-15-112 0 0,0-1 0 0 0,-1 1-1 0 0,1-1 1 0 0,-1 1 0 0 0,0-1-1 0 0,-2 4-50 0 0,3-9 80 0 0,0-1 12 0 0,0 0-44 0 0,0 0-124 0 0,0 0-62 0 0,0 0-20 0 0,0 0-15 0 0,0 0-56 0 0,-1-1-30 0 0,1-2 94 0 0,1 0 69 0 0,1-6-61 0 0,-1 8 48 0 0,2-7-170 0 0,0 1 0 0 0,0-1 0 0 0,1 1 0 0 0,3-5 279 0 0,0 2-435 0 0,0 1-1 0 0,1-1 0 0 0,0 1 0 0 0,9-7 436 0 0,11-8-848 0 0,2 3 49 0 0,-10 9 306 0 0,0 2 41 0 0,-12 6 284 0 0,1-1 39 0 0,3-1 8 0 0,1 0 78 0 0,-1 0 72 0 0,0 1 71 0 0,-13 5 644 0 0,0 1-88 0 0,-1 0-85 0 0,0 0-79 0 0,-1 0-74 0 0,1 0-67 0 0,-1 0-64 0 0,0 1-57 0 0,-1-1-63 0 0,1 1-41 0 0,-4 1 20 0 0,1 0-112 0 0,-1 0-59 0 0,-14 8-218 0 0,12-6 190 0 0,5-3 66 0 0,0 1 36 0 0,1-1 45 0 0,-1 0 51 0 0,-20 13-59 0 0,19-12-67 0 0,0 1-1 0 0,-1-1 1 0 0,1 1 0 0 0,0-1 0 0 0,0 2 0 0 0,1-1-1 0 0,-1 0 1 0 0,-2 5-19 0 0,-3 5 160 0 0,-2 6 141 0 0,11-19-205 0 0,2 0 15 0 0,1 4-22 0 0,1 1-7 0 0,-1-4 15 0 0,11 10 304 0 0,6-2-99 0 0,-3-3-110 0 0,9 1 50 0 0,-11-4-95 0 0,31 8 121 0 0,2-1-104 0 0,15 2-69 0 0,-54-11-170 0 0,0 0 66 0 0,20 3 171 0 0,-16-4-132 0 0,-5 0-58 0 0,0 0-51 0 0,1-1-74 0 0,-1 1-87 0 0,1-1-101 0 0,-1 0-117 0 0,1-1-459 0 0,-1 0-71 0 0,-2 0 405 0 0,5 0-695 0 0</inkml:trace>
  <inkml:trace contextRef="#ctx0" brushRef="#br0" timeOffset="40">7201 1166 13248 0 0,'0'0'298'0'0,"2"0"46"0"0,1-1-215 0 0,9-1 387 0 0,-8 2-400 0 0,1 0-71 0 0,1 2-12 0 0,1-1 63 0 0,0 0 54 0 0,0-1 47 0 0,6 1 267 0 0,-2 0-7 0 0,15-1 670 0 0,-11 0-525 0 0,-4 0-282 0 0,-1 0-111 0 0,-1 0 188 0 0,-1 0-37 0 0,10 0 260 0 0,-1 0-122 0 0,0 0-105 0 0,3 1-35 0 0,1 0-98 0 0,3 0-36 0 0,14 1 34 0 0,-34-2-365 0 0,0 1 64 0 0,3-1 71 0 0,0 0 74 0 0,7 0 132 0 0,-4 1-161 0 0,-6-1-87 0 0,0 0-35 0 0,-1 1-40 0 0,1-1-48 0 0,-1 0-17 0 0,0 1-41 0 0,0 0-43 0 0,0-1-48 0 0,0 1-52 0 0,0 0-54 0 0,-1 0-58 0 0,1 0-61 0 0,3 3-899 0 0</inkml:trace>
  <inkml:trace contextRef="#ctx0" brushRef="#br0" timeOffset="41">7195 1301 12152 0 0,'0'0'273'0'0,"0"0"40"0"0,0 0 22 0 0,0 0-104 0 0,0 1-111 0 0,0 0-80 0 0,2 3-67 0 0,0-2 59 0 0,0 2-94 0 0,1-1 35 0 0,4 2 64 0 0,1-1 104 0 0,1-1 82 0 0,2-1 120 0 0,15 2 573 0 0,-17-3-610 0 0,-1 0-58 0 0,32 1 810 0 0,-13-2-446 0 0,-15 0-388 0 0,-1 0-35 0 0,1 0-41 0 0,-1 1-47 0 0,28 0 188 0 0,-13-1-136 0 0,6 0-40 0 0,-16 0-97 0 0,0 1-34 0 0,6 0 59 0 0,-7 0-83 0 0,-4-1-59 0 0,1 1-76 0 0,-2-1-42 0 0,0 0-74 0 0,1 0-84 0 0,-1 0-93 0 0,12 0-467 0 0</inkml:trace>
  <inkml:trace contextRef="#ctx0" brushRef="#br0" timeOffset="42">5143 1246 8688 0 0,'0'0'210'0'0,"0"0"-102"0"0,0 1-25 0 0,0 0-37 0 0,0 11 35 0 0,0-5 22 0 0,0 1 52 0 0,1-1 45 0 0,-1 0 39 0 0,0 1 93 0 0,1 1 37 0 0,0 17 868 0 0,0-11-490 0 0,0-5-282 0 0,-1-2-111 0 0,1 1-42 0 0,-1-2-91 0 0,0 0-41 0 0,0 0-48 0 0,0 0-53 0 0,1 17 393 0 0,0-2-114 0 0,-2 1-83 0 0,-3 38 414 0 0,1-16-172 0 0,0-17-203 0 0,1-11-74 0 0,-1 11 34 0 0,2-17-120 0 0,1 1 73 0 0,0-1 103 0 0,0-9-180 0 0,0-2 54 0 0,0 0 20 0 0,0 0 6 0 0,0 0 12 0 0,0 0 39 0 0,0 0 20 0 0,0 0 3 0 0,0 0 12 0 0,0 0 50 0 0,0 0-167 0 0,-1-1-36 0 0,1-1 68 0 0,-2 0-76 0 0,-1-6 87 0 0,2 6-92 0 0,-3-18 219 0 0,0 1-69 0 0,1-1-62 0 0,1 0-57 0 0,0-1-50 0 0,1 1-43 0 0,0-21-17 0 0,2 2-93 0 0,4-52-116 0 0,-2 59 144 0 0,-1 0 68 0 0,11-46-74 0 0,-13 73-20 0 0,3-6 63 0 0,2 4-103 0 0,-1 2-19 0 0,2-1-42 0 0,0 6 31 0 0,2 5 46 0 0,5 4 18 0 0,-8-3-7 0 0,-1 1 1 0 0,1-1-1 0 0,-1 1 0 0 0,2 5 33 0 0,3 8-34 0 0,-1 1-1 0 0,-1 2 35 0 0,16 36-64 0 0,-1-15 53 0 0,26 39 11 0 0,-36-59 1 0 0,-9-19 1 0 0,-1 1-1 0 0,1-1 1 0 0,-1 0-1 0 0,1 0 1 0 0,4 5-2 0 0,-6-9 5 0 0,1 0 0 0 0,-1 0 0 0 0,0 1 0 0 0,1-1 0 0 0,-1 0 0 0 0,1 0 0 0 0,-1 0 0 0 0,1-1 0 0 0,0 2-5 0 0,0-2 9 0 0,0 1 1 0 0,-1-1 0 0 0,1 1-1 0 0,0-1 1 0 0,0 0-1 0 0,0 0 1 0 0,-1 0-1 0 0,1 0 1 0 0,0 0 0 0 0,1 0-10 0 0,2-1 27 0 0,0 0 1 0 0,0 0-1 0 0,0 0 1 0 0,-1 0 0 0 0,5-3-28 0 0,-5 3 34 0 0,0-1 0 0 0,0-1 1 0 0,-1 1-1 0 0,1 0 0 0 0,-1-1 1 0 0,1 0-1 0 0,-1 0 0 0 0,0 0 1 0 0,1-2-35 0 0,0 0 56 0 0,0 0 1 0 0,-1 0 0 0 0,1-1 0 0 0,-1 0 0 0 0,0 1-1 0 0,0-3-56 0 0,8-25 195 0 0,-1-9-129 0 0,7-59 165 0 0,-9 38-164 0 0,-5 32-67 0 0,4-21 0 0 0,-7 49-24 0 0,1 1-45 0 0,-1 0-42 0 0,0 0-38 0 0,1-1-222 0 0,-1 0-95 0 0,1 0-183 0 0,1 1-418 0 0,2 2 20 0 0,-1 2 434 0 0,1 0 191 0 0,0 1 108 0 0,-2-1-192 0 0,-1-1 84 0 0,0-1 126 0 0,0 0-51 0 0,0 1-60 0 0,-1 0-70 0 0,1-1 21 0 0,0 1-50 0 0,-1-1-43 0 0,1 1-40 0 0,0-1-160 0 0,-1 1-38 0 0,1 0-194 0 0,1 0-532 0 0</inkml:trace>
  <inkml:trace contextRef="#ctx0" brushRef="#br0" timeOffset="43">5699 1534 12552 0 0,'0'0'281'0'0,"0"0"40"0"0,0 0-63 0 0,0 1-71 0 0,0 0-60 0 0,1 1-47 0 0,-1 0-32 0 0,2 4-25 0 0,-2-4 16 0 0,1 10-33 0 0,0-8 16 0 0,-1 1 73 0 0,-1-1 30 0 0,1 0 67 0 0,-1 0 51 0 0,1 0 36 0 0,1 3 192 0 0,0 0 43 0 0,1 8 680 0 0,-2-10-683 0 0,0 1-63 0 0,0-1-61 0 0,1 1-55 0 0,-1 0-51 0 0,1-1-47 0 0,0 1-43 0 0,-1 0-38 0 0,2 4 39 0 0,0 1-85 0 0,1-2-62 0 0,5 15-27 0 0,-4-14 23 0 0,-3-9-123 0 0,0 0 7 0 0,-1 1 62 0 0,4 5 145 0 0,-2-4-128 0 0,-1-1-53 0 0,1-1-55 0 0,-1 1-120 0 0,0-1 65 0 0,0 0-34 0 0,0-1-39 0 0,0 1-41 0 0,0 0-45 0 0,0-1-47 0 0,-1 0-50 0 0,1 1-54 0 0,0-1-56 0 0,0 0-60 0 0,0 0-63 0 0,0-1-65 0 0,0 1-69 0 0,0 0-71 0 0,1-2-1342 0 0,0-1-1234 0 0</inkml:trace>
  <inkml:trace contextRef="#ctx0" brushRef="#br0" timeOffset="44">5748 1295 13248 0 0,'-2'-4'-46'0'0,"0"1"97"0"0,1 0 40 0 0,0 0 37 0 0,-1-3 206 0 0,-2-8 505 0 0,2 10-616 0 0,-1-1-69 0 0,3 4 202 0 0,0 1 18 0 0,0 0-171 0 0,0 0-54 0 0,0 0-46 0 0,0-1-38 0 0,0 1-22 0 0,0-3-77 0 0,0 3 71 0 0,0-1 59 0 0,0 1 86 0 0,0 0 106 0 0,0 0-97 0 0,0 0 35 0 0,0 1 37 0 0,0-1 42 0 0,0 0-305 0 0,1 1-59 0 0,-1 0-14 0 0,1 0-27 0 0,-1 0-47 0 0,0 0-20 0 0,1 0-49 0 0,-1 0-54 0 0,0 0-62 0 0,1-1-66 0 0,-1 1-63 0 0,0 0-53 0 0,1 0-49 0 0,-1 0-166 0 0,1 0-48 0 0,-1 0-201 0 0,1 1-539 0 0</inkml:trace>
  <inkml:trace contextRef="#ctx0" brushRef="#br0" timeOffset="45">9117 1215 13824 0 0,'0'0'314'0'0,"0"0"46"0"0,0 0 22 0 0,0 0-163 0 0,0 0-106 0 0,0 0 67 0 0,0 0-60 0 0,0 0 122 0 0,0 0 221 0 0,0 0 17 0 0,0 0-6 0 0,0 0-47 0 0,1 0-210 0 0,-1 1-40 0 0,0 0 75 0 0,1 1-108 0 0,3 4 90 0 0,-3-4-74 0 0,5 7 289 0 0,-2 1-95 0 0,-2 2-78 0 0,-2 1-66 0 0,0 8 28 0 0,-4 11 6 0 0,2-17-102 0 0,-7 50 167 0 0,-1 14-2 0 0,7-25-43 0 0,5-23-139 0 0,-1-15-16 0 0,-1 0 104 0 0,1-16-335 0 0,0-2 43 0 0,7-5-103 0 0,17-25-678 0 0,2-3-138 0 0,-7 12 369 0 0,-2 6 160 0 0,1 2 75 0 0,0 2 78 0 0,21-14-314 0 0,2 3 113 0 0,-18 13 280 0 0,0 0 98 0 0,-1 1 66 0 0,12-7 14 0 0,-32 15 466 0 0,0 1-44 0 0,-1 0-42 0 0,-1 1-38 0 0,0-1-37 0 0,-1 1-34 0 0,0 0 117 0 0,-2 0-109 0 0,-1 2-92 0 0,-1-1-74 0 0,0 1-54 0 0,-16 6-180 0 0,15-6 197 0 0,3-1 31 0 0,0-1 33 0 0,-38 11 10 0 0,-22 9-91 0 0,-10 4 101 0 0,69-23-79 0 0,-1 2-58 0 0,0-1 36 0 0,2-1 54 0 0,0 0 43 0 0,0-1 60 0 0,2 1-34 0 0,0 2-46 0 0,4 11 81 0 0,1-7 11 0 0,0-1-1 0 0,0 1 0 0 0,1-1 1 0 0,0 0-1 0 0,0-1 0 0 0,0 1 1 0 0,1-1-1 0 0,-1 0 0 0 0,1-1 1 0 0,3 2-169 0 0,12 8 424 0 0,44 27 733 0 0,-31-21-611 0 0,-1 2-65 0 0,-2 2-44 0 0,-13-9-225 0 0,0-1-36 0 0,1-1-40 0 0,0-2-46 0 0,-14-8-58 0 0,4 2-10 0 0,-4 0 48 0 0,-5-5-15 0 0,4 0-71 0 0,-5 0-240 0 0,0 0 43 0 0,1 0 42 0 0,-1 0 39 0 0,0 0 35 0 0,0 0 33 0 0,1 0 27 0 0,-1 0 93 0 0,0 0 72 0 0,1 0 199 0 0,0 1 321 0 0,-1-1-400 0 0,1 0-55 0 0,-1 0-92 0 0,0 0-96 0 0,0 1-57 0 0,0-1-62 0 0,1 0-70 0 0,-1 0-79 0 0,0 0-84 0 0,0 0-94 0 0,0 0-99 0 0,0 0-109 0 0,1 0-114 0 0,-1 0-123 0 0,0 0 394 0 0,0 0-33 0 0,0 0-34 0 0,0 0-36 0 0,0 0-36 0 0,0 0-37 0 0,0 0-38 0 0,0 0-39 0 0,0 0-41 0 0,0 0-40 0 0,0 0-1725 0 0,0 0-1435 0 0</inkml:trace>
  <inkml:trace contextRef="#ctx0" brushRef="#br0" timeOffset="46">8697 933 10448 0 0,'0'0'301'0'0,"0"0"4"0"0,0 0-225 0 0,0 1-39 0 0,-1 2-28 0 0,0 0 17 0 0,-6 12 421 0 0,-2-1 104 0 0,-19 29 1342 0 0,21-32-1427 0 0,-1 0-53 0 0,-14 17 754 0 0,10-13-640 0 0,7-8-323 0 0,-1 0-52 0 0,-5 11 237 0 0,-2-1-33 0 0,-1 0-35 0 0,-1 0-34 0 0,0-1-35 0 0,-1 0-37 0 0,0-1-37 0 0,0-1-37 0 0,-3 0 210 0 0,-20 13-355 0 0,24-18 96 0 0,-1 0 0 0 0,-1-1 0 0 0,1 0 0 0 0,-1-2 0 0 0,-1 0 0 0 0,1-1-1 0 0,-1 0 1 0 0,0-2-96 0 0,11-2 30 0 0,-1 0-1 0 0,0-1 1 0 0,-7 0-30 0 0,8 0 32 0 0,0-1 1 0 0,-1 0 0 0 0,1-1 0 0 0,0 1 0 0 0,-1-2 0 0 0,-4-1-33 0 0,7 2 19 0 0,0-1-1 0 0,0 1 1 0 0,0-1 0 0 0,0 0-1 0 0,0-1 1 0 0,1 1 0 0 0,0-1-1 0 0,0 0 1 0 0,-1 0-19 0 0,2 0 5 0 0,0 0 1 0 0,0 0-1 0 0,0 0 0 0 0,1 0 0 0 0,0 0 1 0 0,-1 0-1 0 0,1-2-5 0 0,1 3-24 0 0,0 0 0 0 0,0-1-1 0 0,0 1 1 0 0,1-1 0 0 0,-1 1 0 0 0,1 0 0 0 0,0-1-1 0 0,0 0 25 0 0,0-2-48 0 0,1 1 0 0 0,-1 0 0 0 0,1 0 0 0 0,1 0 0 0 0,-1 0-1 0 0,1 0 1 0 0,0 0 0 0 0,2-4 48 0 0,-2 4-45 0 0,0 1 0 0 0,1 0 0 0 0,0-1 0 0 0,0 1 0 0 0,0 0 0 0 0,0 1 0 0 0,0-1 0 0 0,1 0 0 0 0,0 1 0 0 0,0 0 0 0 0,0 0 0 0 0,0 0 0 0 0,0 0-1 0 0,0 1 1 0 0,5-2 45 0 0,-4 2-36 0 0,0 1 0 0 0,0-1 0 0 0,0 1 0 0 0,0 1 0 0 0,1-1 36 0 0,14 1-74 0 0,-3 2 68 0 0,0 1 73 0 0,-10-1-50 0 0,0 1 42 0 0,26 18 413 0 0,-30-18-423 0 0,2 0 34 0 0,-1 0 0 0 0,0 1-1 0 0,0 0 1 0 0,-1 0 0 0 0,3 2-83 0 0,24 39 564 0 0,-29-44-552 0 0,13 24 504 0 0,-1 1 0 0 0,9 23-516 0 0,15 55 1113 0 0,-32-91-974 0 0,0-1 1 0 0,0 1-1 0 0,8 9-139 0 0,-4-7 59 0 0,2-2-48 0 0,0-1-63 0 0,1-3-77 0 0,-4-6-246 0 0,-5-2 187 0 0,2-1-112 0 0,-3 0 98 0 0,0 1-43 0 0,0-1 1 0 0,0-1-38 0 0,-1 1-44 0 0,1 0-47 0 0,0 0-52 0 0,0 0-55 0 0,-1-1-59 0 0,1 1-64 0 0,-1 0 104 0 0,0 0-63 0 0,0-1-55 0 0,0 1-49 0 0,0 0-188 0 0,0-1-47 0 0,0 1-227 0 0,1-1-616 0 0</inkml:trace>
  <inkml:trace contextRef="#ctx0" brushRef="#br0" timeOffset="47">8688 1332 14712 0 0,'0'0'332'0'0,"0"0"50"0"0,0 2 25 0 0,2 2-203 0 0,-1 0-61 0 0,1 1-50 0 0,-1 0-42 0 0,1 2-29 0 0,4 11-55 0 0,-3-13 49 0 0,-1 0 33 0 0,4 9 287 0 0,0 0 50 0 0,1 3 126 0 0,3 10 309 0 0,0-1-12 0 0,-3-9-307 0 0,-1-3-123 0 0,0 0-49 0 0,0-3-103 0 0,0-1-49 0 0,0 0-57 0 0,2 0-65 0 0,-7-9-289 0 0,0 1 95 0 0,0-1 84 0 0,0 0 70 0 0,0 0 52 0 0,0 0 42 0 0,3 3 554 0 0,-3-3-544 0 0,0-1-103 0 0,0 1-73 0 0,0-1-58 0 0,0 1-66 0 0,-1-1-75 0 0,1 0-109 0 0,0 0-105 0 0,-1 0-113 0 0,1 0-124 0 0,-1 0 303 0 0,1 0-34 0 0,-1 0-36 0 0,0 0-37 0 0,1 0-38 0 0,-1 0-40 0 0,0 0-41 0 0,1 0-41 0 0,0-1-1782 0 0,3 0-1389 0 0</inkml:trace>
  <inkml:trace contextRef="#ctx0" brushRef="#br0" timeOffset="48">8871 1152 15520 0 0,'0'-1'294'0'0,"0"0"-108"0"0,0 0-83 0 0,0-5 58 0 0,0 4-46 0 0,1 0 6 0 0,-1 1 49 0 0,0 0 63 0 0,1 1 73 0 0,9-8-110 0 0,-4 4 1 0 0,-2 1-24 0 0,-3 2-47 0 0,-1 1-12 0 0,0 0 42 0 0,0 0 131 0 0,0 0-234 0 0,0-1 49 0 0,1 1 42 0 0,-1 0 34 0 0,2 0 247 0 0,3 0 690 0 0,-4 0-814 0 0,0 0-54 0 0,1 0-47 0 0,-2 0-148 0 0,0 0-37 0 0,1 1 48 0 0,0-1-35 0 0,4 2-253 0 0,-2-1-47 0 0,0 1-41 0 0,-2-1-34 0 0,1 1-268 0 0,-1 1-393 0 0,0-1 121 0 0,-1-1 427 0 0,0 0-61 0 0,1-1-53 0 0,-1 1-48 0 0,0 0-176 0 0,1-1-46 0 0,-1 1-214 0 0,0 0-579 0 0</inkml:trace>
  <inkml:trace contextRef="#ctx0" brushRef="#br0" timeOffset="49">-968 2514 8752 0 0,'0'0'197'0'0,"0"0"-45"0"0,0 0-56 0 0,0-1-22 0 0,0 0-36 0 0,0 1 7 0 0,1-1 51 0 0,-1 1 75 0 0,2-1-138 0 0,0 0-23 0 0,-2 2 1 0 0,-1 0 28 0 0,1-1-39 0 0,0 1 82 0 0,0-1 92 0 0,0 0 126 0 0,-1 2-65 0 0,1 0-55 0 0,-1 1-45 0 0,-1 3 24 0 0,-1 3 72 0 0,3-9-209 0 0,-5 14 390 0 0,1-1-78 0 0,-12 24 472 0 0,-5 5-13 0 0,-10 19 211 0 0,20-45-689 0 0,1 1-45 0 0,-1-1-41 0 0,0 0-37 0 0,-3 3-4 0 0,0-1-40 0 0,-8 10 17 0 0,-1-2-48 0 0,-27 24 76 0 0,15-21-17 0 0,3-6 50 0 0,0-3 109 0 0,2-5-126 0 0,20-11-139 0 0,0 0 0 0 0,-1-1 1 0 0,-6 2-71 0 0,10-4 38 0 0,0 0 1 0 0,1 0-1 0 0,-1-1 1 0 0,0 1-1 0 0,0-2 1 0 0,-2 1-39 0 0,5-1 49 0 0,-1 0 0 0 0,0 0 0 0 0,1 0 0 0 0,-1 0 0 0 0,-3-2-49 0 0,5 1 20 0 0,0 0 0 0 0,0 0 0 0 0,0 0-1 0 0,0 0 1 0 0,1 0 0 0 0,-1-1 0 0 0,1 1 0 0 0,-1-1-1 0 0,1 0 1 0 0,0 0 0 0 0,0 0 0 0 0,0 0-1 0 0,0 0 1 0 0,1 0 0 0 0,-1 0 0 0 0,1 0-1 0 0,0-1 1 0 0,-1-2-20 0 0,0 0 40 0 0,1 0-1 0 0,0 0 1 0 0,0 0-1 0 0,0-5-39 0 0,1 5 17 0 0,0 0 1 0 0,0 1-1 0 0,1-1 0 0 0,0 1 0 0 0,0-1-17 0 0,2-7 0 0 0,-2 7 0 0 0,0-1 0 0 0,1 1 0 0 0,0 0 0 0 0,0-1 0 0 0,0 1 0 0 0,1 0 0 0 0,0 0 0 0 0,0 1 0 0 0,3-5 0 0 0,0 3 12 0 0,0 0-1 0 0,0 0 1 0 0,1 1-1 0 0,-1-1 1 0 0,1 1-1 0 0,1 1 1 0 0,-1 0-1 0 0,1 0 1 0 0,0 0-12 0 0,-2 2 7 0 0,-1 1 1 0 0,0-1-1 0 0,1 1 1 0 0,-1 1-1 0 0,1-1 1 0 0,0 1-1 0 0,0 0 1 0 0,-1 0-1 0 0,1 0 1 0 0,0 1-1 0 0,0 0 0 0 0,0 0 1 0 0,0 1-1 0 0,4 0-7 0 0,12 6-33 0 0,-2 2 34 0 0,1 5 35 0 0,-15-9-11 0 0,-1 0-1 0 0,0 1 1 0 0,0-1-1 0 0,0 2-24 0 0,2 3 43 0 0,-1 0-1 0 0,0 0 1 0 0,-1 0-1 0 0,3 6-42 0 0,7 25 32 0 0,-1-1-33 0 0,2 5 53 0 0,-3 0 44 0 0,-4 1-53 0 0,-4-23-19 0 0,0 1 0 0 0,3 5-24 0 0,-5-20-2 0 0,1-1 1 0 0,0 0 0 0 0,0 0-1 0 0,4 6 2 0 0,-7-13-116 0 0,0 0 33 0 0,0 1 1 0 0,1 0 77 0 0,1 2 81 0 0,-2-3-82 0 0,0 0-37 0 0,1 0-75 0 0,-1 0-94 0 0,0-1-52 0 0,1 1-94 0 0,-1-1-106 0 0,0 1-120 0 0,0-1 243 0 0,-1 0-35 0 0,1 1-36 0 0,0-1-38 0 0,0 0-39 0 0,-1 0-42 0 0,1 0-43 0 0,0 0-44 0 0,2 1-1616 0 0,3-1-1265 0 0</inkml:trace>
  <inkml:trace contextRef="#ctx0" brushRef="#br0" timeOffset="50">-874 3051 12840 0 0,'0'1'278'0'0,"1"1"-97"0"0,-1 0-68 0 0,0 5 83 0 0,0-4 6 0 0,1 3 48 0 0,-1 1-111 0 0,2 0-78 0 0,0 5-73 0 0,0-3 13 0 0,-1-3 48 0 0,0-1 40 0 0,-1 0 58 0 0,6 18 496 0 0,-2-11-360 0 0,1 0-33 0 0,0 2 3 0 0,0 0-67 0 0,4 9-156 0 0,-7-18-33 0 0,1-1 0 0 0,0 0 1 0 0,0 0-1 0 0,0 0 1 0 0,0-1-1 0 0,0 1 1 0 0,1-1-1 0 0,1 2 3 0 0,-4-4-85 0 0,0-1-404 0 0,-1 0 60 0 0,0 0 50 0 0,0 0 41 0 0,0 0-58 0 0,2-1-601 0 0,-1 0 537 0 0,0 1-9 0 0,1-1-83 0 0,0 0-1383 0 0,3-1-1102 0 0</inkml:trace>
  <inkml:trace contextRef="#ctx0" brushRef="#br0" timeOffset="51">-832 2778 14480 0 0,'0'0'330'0'0,"0"0"45"0"0,0 0-189 0 0,0 0-40 0 0,0 0 44 0 0,0-1-104 0 0,-2 0-24 0 0,0 1 19 0 0,-5-1 94 0 0,4 1-104 0 0,2 1-66 0 0,0 0-44 0 0,0 0-53 0 0,1 1-62 0 0,0-1-74 0 0,1 0-83 0 0,-1 1-92 0 0,1-1-104 0 0,-1 1-112 0 0,1-1-124 0 0,-1-1 323 0 0,1 1-35 0 0,-1-1-36 0 0,0 1-37 0 0,2 1-1339 0 0,0 2-1058 0 0,-2-4 2896 0 0</inkml:trace>
  <inkml:trace contextRef="#ctx0" brushRef="#br0" timeOffset="52">-629 2835 11376 0 0,'0'0'256'0'0,"0"0"34"0"0,0 1-29 0 0,0-1-112 0 0,0 1-82 0 0,0 4-20 0 0,0-3 16 0 0,-2 4-11 0 0,0 2-3 0 0,2-6-44 0 0,0 0 0 0 0,-1 0-1 0 0,1-1 1 0 0,0 1 0 0 0,0 0-1 0 0,0 0 1 0 0,0 0 0 0 0,0 0 0 0 0,1 1-5 0 0,3 7 43 0 0,1 4 48 0 0,-1-1 62 0 0,-1-2 19 0 0,1 0 53 0 0,0-2 118 0 0,-1 1-1 0 0,0 1 1 0 0,2 7-343 0 0,-2 7 468 0 0,-1 0-33 0 0,-1 1-34 0 0,-2-1-38 0 0,0 0-39 0 0,-1 0-40 0 0,1-12-155 0 0,-4 21 78 0 0,-4 0-70 0 0,4-20-101 0 0,-2 7 18 0 0,5-16-27 0 0,0 0 1 0 0,0-1 0 0 0,-1 1-1 0 0,0-1 1 0 0,-1 2-28 0 0,0-1 22 0 0,1-5 19 0 0,2-5-74 0 0,0-4-107 0 0,5-19-692 0 0,7-1 109 0 0,3 1 103 0 0,1 1 94 0 0,-7 13 260 0 0,28-42-730 0 0,-20 32 476 0 0,-4 9 121 0 0,7-6-278 0 0,2 0 2 0 0,-1 0 125 0 0,-5 7 250 0 0,-2 3 158 0 0,-7 6 123 0 0,0 1 43 0 0,-4 3-66 0 0,-1 1 35 0 0,2-1 86 0 0,-1 1 98 0 0,0 0 70 0 0,-1 1 345 0 0,-2-1-253 0 0,-2 0-149 0 0,3 1-22 0 0,-1 0-64 0 0,-1 0-43 0 0,0 2-38 0 0,0-1-2 0 0,1-1 25 0 0,-10 9 161 0 0,-1 1-50 0 0,-4 2-10 0 0,-19 18 132 0 0,15-10-40 0 0,8-6 15 0 0,0 1 101 0 0,-1 9 266 0 0,9-8-148 0 0,4-7-138 0 0,2 0 39 0 0,4-1 47 0 0,3-1 53 0 0,4-1-30 0 0,1 0-72 0 0,0-2-66 0 0,0 0-57 0 0,0 0-52 0 0,1-2-45 0 0,15 4 45 0 0,8 2-79 0 0,-33-8-292 0 0,0 0 54 0 0,0 1 47 0 0,-1-1 44 0 0,5 1 60 0 0,-1-1 79 0 0,1 1 50 0 0,10 1 274 0 0,-6-1-231 0 0,-7-1-146 0 0,0 0-45 0 0,0 0-54 0 0,0 0-63 0 0,2 0-110 0 0,-1 0-115 0 0,-4 0 118 0 0,1 0-34 0 0,0-1-37 0 0,-1 1-37 0 0,1-1-40 0 0,-1 1-42 0 0,1 0-44 0 0,-1-1-45 0 0,1 1-47 0 0,-1-1-49 0 0,1 1-52 0 0,-1 0-53 0 0,1-1-1498 0 0,2 0-1246 0 0</inkml:trace>
  <inkml:trace contextRef="#ctx0" brushRef="#br0" timeOffset="53">-95 2739 12032 0 0,'0'0'356'0'0,"0"-1"-201"0"0,0 1-38 0 0,0 0 25 0 0,1-1-94 0 0,2-1-78 0 0,0 1 68 0 0,2-1-86 0 0,0 0 37 0 0,7 0 87 0 0,2 0 153 0 0,-3 1 11 0 0,0 1 35 0 0,15-2 369 0 0,-10 0-299 0 0,12-3 83 0 0,0 2-80 0 0,0 0-89 0 0,-1 1-99 0 0,1 1-108 0 0,-1 1-117 0 0,1-1-127 0 0,-14 1 46 0 0,0 0-34 0 0,-11 0 4 0 0,0 0 76 0 0,5 1-17 0 0,-5 0 6 0 0,-1-1-16 0 0,0 1-64 0 0,0-1-28 0 0,0 0-63 0 0,-1 1-73 0 0,1-1-80 0 0,0 1-89 0 0,-1-1-99 0 0,1 1-106 0 0,0-1-115 0 0,-2 0 839 0 0,3 1-1731 0 0,1 1-979 0 0,-4-2 2668 0 0</inkml:trace>
  <inkml:trace contextRef="#ctx0" brushRef="#br0" timeOffset="54">-72 3019 12696 0 0,'0'0'289'0'0,"0"0"40"0"0,0 0-64 0 0,0-1-75 0 0,1 1-62 0 0,-1-1-49 0 0,1-1-33 0 0,2-3-31 0 0,-2 3 24 0 0,6-4-23 0 0,0 0 58 0 0,6-2 121 0 0,1 3 66 0 0,18-4 305 0 0,-22 7-406 0 0,0 0-33 0 0,2 0-35 0 0,-1 0-85 0 0,20-4 147 0 0,1 1-53 0 0,0 1-54 0 0,0 0-55 0 0,13-1-100 0 0,-41 4 32 0 0,0 1 37 0 0,16-1-9 0 0,-13 0-73 0 0,-2 1-33 0 0,0 0-79 0 0,0 0-95 0 0,-1-1-111 0 0,-1 1 173 0 0,-1 0-33 0 0,0 0-37 0 0,1 0-37 0 0,-1-1-40 0 0,1 1-41 0 0,-1 0-45 0 0,1 0-45 0 0,6-2-1322 0 0,4 0-1062 0 0</inkml:trace>
  <inkml:trace contextRef="#ctx0" brushRef="#br0" timeOffset="55">716 2669 11376 0 0,'0'0'275'0'0,"2"0"-95"0"0,0 0-72 0 0,4-1 72 0 0,-3 0-66 0 0,17-6 82 0 0,28-5 195 0 0,-33 9-226 0 0,0 1 50 0 0,2 0 101 0 0,0 1 102 0 0,-9 1-163 0 0,0 0 34 0 0,1 0 36 0 0,-1 1 40 0 0,14 4 445 0 0,-5 4-100 0 0,-4 4-101 0 0,-4 3-102 0 0,-6 1-102 0 0,-4 2-102 0 0,-5 1-102 0 0,-4-1-104 0 0,-13 10 90 0 0,-2-1-85 0 0,-7 4-55 0 0,-18 14-49 0 0,39-35 1 0 0,5-6 1 0 0,6-4 0 0 0,0-1 0 0 0,0 0 0 0 0,-1 0 0 0 0,1 1 0 0 0,0-1 0 0 0,0 0 0 0 0,0 0 0 0 0,0 0 0 0 0,0 1 0 0 0,0-1 0 0 0,0 0 0 0 0,0 0 0 0 0,0 1 0 0 0,0-1 0 0 0,0 0 0 0 0,0 0 0 0 0,0 1 0 0 0,0-1 0 0 0,0 0 0 0 0,0 0 0 0 0,0 0 0 0 0,0 1 0 0 0,0-1 0 0 0,1 0 0 0 0,-1 0 0 0 0,0 1 0 0 0,0-1 0 0 0,0 0 0 0 0,0 0 0 0 0,0 0 0 0 0,1 0 0 0 0,-1 1 0 0 0,0-1 0 0 0,0 0 0 0 0,0 0 0 0 0,0 0 0 0 0,1 0 0 0 0,-1 0 0 0 0,0 1 0 0 0,0-1 0 0 0,1 0 0 0 0,-1 0 0 0 0,0 0 0 0 0,0 0 0 0 0,0 0 0 0 0,1 0 0 0 0,-1 0 0 0 0,0 0 0 0 0,11 3 12 0 0,-11-3-10 0 0,5 0 21 0 0,0 0 1 0 0,-1 0-1 0 0,1 0 1 0 0,0 0 0 0 0,3-1-24 0 0,12-1 28 0 0,22 1-55 0 0,55-8 128 0 0,-63 5-121 0 0,0 1-85 0 0,-17 1 10 0 0,0 1-34 0 0,0 1-38 0 0,0 0-44 0 0,-10-1 10 0 0,5 1-1 0 0,-7 0 74 0 0,0 0-80 0 0,-2 0 64 0 0,-1-1-33 0 0,1 1-64 0 0,0 0-53 0 0,0 0-58 0 0,0 0-65 0 0,0 0-72 0 0,-1-1-76 0 0,1 1-85 0 0,0 0-89 0 0,-1 0 180 0 0,0 0-48 0 0,5-1-1524 0 0,3 0-1199 0 0</inkml:trace>
  <inkml:trace contextRef="#ctx0" brushRef="#br0" timeOffset="56">1572 2405 11720 0 0,'0'0'264'0'0,"0"0"34"0"0,0 0 22 0 0,0 0-130 0 0,0 0-92 0 0,0 0-26 0 0,0 1-36 0 0,4 5-34 0 0,9 17 629 0 0,-4 2 70 0 0,-6-15-348 0 0,-1 1-1 0 0,0-1 0 0 0,-1 1 1 0 0,0-1-1 0 0,0 1 0 0 0,-1 0 1 0 0,-1 4-353 0 0,-6 22 980 0 0,4-25-823 0 0,-3 14 122 0 0,-2-1-68 0 0,0 1-56 0 0,-1-1-45 0 0,-9 20 16 0 0,1-1-50 0 0,-19 48 57 0 0,32-80-169 0 0,1-2 72 0 0,-3 12 109 0 0,4-8-139 0 0,1-7-52 0 0,0-1-41 0 0,1 0-49 0 0,-1 1-55 0 0,0-2-40 0 0,0 1-58 0 0,2-5-71 0 0,1 0 110 0 0,6 0-290 0 0,-6-1 387 0 0,-1 0-43 0 0,4-2-274 0 0,1-1 41 0 0,5-4-332 0 0,-1-1-85 0 0</inkml:trace>
  <inkml:trace contextRef="#ctx0" brushRef="#br0" timeOffset="57">1885 2506 11376 0 0,'0'0'256'0'0,"0"0"34"0"0,0 0-50 0 0,0 1-67 0 0,0 0-58 0 0,0 0-44 0 0,0 1-32 0 0,0 4-29 0 0,0-3 25 0 0,-2 13 237 0 0,-2 1 53 0 0,1-11-141 0 0,0 1 1 0 0,0-1-1 0 0,-1 0 0 0 0,0 0 0 0 0,0 0 1 0 0,-2 2-185 0 0,-12 12 507 0 0,8-10-294 0 0,0-2-37 0 0,-3 3-13 0 0,1-1-101 0 0,-11 6 155 0 0,-34 16 223 0 0,36-22-248 0 0,-1 0 68 0 0,-1 0 77 0 0,14-6-76 0 0,5-2-135 0 0,1 0 0 0 0,-1-1 0 0 0,1 2 0 0 0,0-1 0 0 0,0 0 0 0 0,0 0 0 0 0,0 1 0 0 0,0 0 0 0 0,-1 1-126 0 0,4-3 169 0 0,0-1-13 0 0,2 6 25 0 0,8 2-33 0 0,2-1-22 0 0,-7-5 13 0 0,5 1 118 0 0,0 1-40 0 0,11 2 114 0 0,0-1-117 0 0,-1 0-92 0 0,0 0-67 0 0,34 10-19 0 0,-32-6 12 0 0,33 8 96 0 0,-27-9-117 0 0,-2 1-36 0 0,-16-5 25 0 0,-4-2-39 0 0,0 0-30 0 0,-1-1-39 0 0,0 1-54 0 0,1 0-63 0 0,0 0-70 0 0,0 0-80 0 0,-6-1 490 0 0,1-1-62 0 0,0 0-59 0 0,0 1-54 0 0,0-1-94 0 0,1 1-80 0 0,-1-1-72 0 0,1 1-59 0 0,-1-1-22 0 0,1 1-34 0 0,0 0-330 0 0,4 1-1036 0 0,-5-2 1272 0 0,0 0 47 0 0,8 1-1180 0 0</inkml:trace>
  <inkml:trace contextRef="#ctx0" brushRef="#br0" timeOffset="58">2125 2825 11616 0 0,'0'0'340'0'0,"0"0"-123"0"0,0 0-100 0 0,-1 0-24 0 0,0 1-51 0 0,-5 6-47 0 0,5-4 42 0 0,-2 11 389 0 0,0 4-21 0 0,1 10 53 0 0,2-24-391 0 0,0-1 0 0 0,0 1-1 0 0,1-1 1 0 0,-1 0-1 0 0,1 1 1 0 0,1 2-67 0 0,7 10 300 0 0,6-2 531 0 0,1-5-89 0 0,1-5-96 0 0,1-5-102 0 0,-1-3-110 0 0,1-4-115 0 0,-2-2-124 0 0,-8 4-146 0 0,-1 0-33 0 0,-5 4-4 0 0,0 0 0 0 0,0 0 0 0 0,0 0 0 0 0,0 0 0 0 0,-1 0 0 0 0,1-1 0 0 0,-1 1 0 0 0,1-1 0 0 0,-1 1-1 0 0,0-1 1 0 0,0 1 0 0 0,0-1 0 0 0,0 0 0 0 0,-1 1 0 0 0,1-1 0 0 0,-1 0 0 0 0,0 0 0 0 0,1 1 0 0 0,-1-1 0 0 0,-1 0 0 0 0,1 0 0 0 0,0 0 0 0 0,-1 0-12 0 0,1 1 11 0 0,-1-1 1 0 0,0 0-1 0 0,0 1 1 0 0,0-1-1 0 0,0 1 1 0 0,0-1-1 0 0,-1 1 1 0 0,0-2-12 0 0,0 2 3 0 0,0-1 1 0 0,0 1 0 0 0,0 0 0 0 0,0 0 0 0 0,0 1-1 0 0,0-1 1 0 0,-1 0 0 0 0,1 1 0 0 0,-2-2-4 0 0,1 2-9 0 0,0 0 1 0 0,0 0 0 0 0,0 0-1 0 0,0 0 1 0 0,0 0 0 0 0,0 0-1 0 0,0 1 1 0 0,0 0-1 0 0,-3 0 9 0 0,-8 0-90 0 0,1 1-75 0 0,0 1-102 0 0,7-1 85 0 0,-1 1-36 0 0,-1 0-136 0 0,-1 0-80 0 0,1 1-88 0 0,-1 0-99 0 0,6-1 313 0 0,2-2 162 0 0,0 0-36 0 0,0 1-5 0 0,0-1-37 0 0,0 0-42 0 0,0 1-49 0 0,0-1-40 0 0,0 0-45 0 0,0 0-41 0 0,0 1-36 0 0,0-1-135 0 0,0 0-36 0 0,0 1-165 0 0,-1-1-447 0 0,1 0 1096 0 0</inkml:trace>
  <inkml:trace contextRef="#ctx0" brushRef="#br0" timeOffset="59">2529 2465 10080 0 0,'0'0'230'0'0,"0"0"30"0"0,0 0 18 0 0,0 0-89 0 0,1 0-102 0 0,1 0-69 0 0,3 0-51 0 0,-3 0 50 0 0,0 0 33 0 0,-1 0 69 0 0,0 1 84 0 0,10 5 564 0 0,-2 2-79 0 0,-1 3-67 0 0,-1 2-57 0 0,2 10 252 0 0,1 12 298 0 0,-1-7-87 0 0,-4-12-634 0 0,-2 1-48 0 0,0 1-48 0 0,-1 0-46 0 0,0 0-46 0 0,-2 0-47 0 0,1-1-44 0 0,-1 0-45 0 0,-2 14 14 0 0,-3 15-27 0 0,0-5 19 0 0,4-27-66 0 0,-1 4 28 0 0,1-2 31 0 0,1-15-38 0 0,0 0-40 0 0,1 0-38 0 0,-1-1-36 0 0,1 2-182 0 0,-1-2-113 0 0,1 1-61 0 0,1 0-67 0 0,0-1-453 0 0,2 0-1433 0 0,-3-1 1725 0 0,-1 1 78 0 0,2-1-1553 0 0,0-3-1212 0 0,-2 4 3281 0 0</inkml:trace>
  <inkml:trace contextRef="#ctx0" brushRef="#br0" timeOffset="60">2625 2698 7312 0 0,'0'0'209'0'0,"0"-1"-30"0"0,1 0-104 0 0,0-1-66 0 0,1-4-54 0 0,-2 5 61 0 0,1-1 35 0 0,0 0 50 0 0,-1 1 62 0 0,1 0 75 0 0,0 0 87 0 0,5-6 293 0 0,3-7 161 0 0,5-7 280 0 0,-4 9-443 0 0,3-2 54 0 0,-1 1-89 0 0,3 1-100 0 0,3 1-112 0 0,-16 10-335 0 0,20-10 278 0 0,1 1-95 0 0,1 3-98 0 0,1 2-103 0 0,3 1 39 0 0,-1-3-43 0 0,-14 3-14 0 0,1 1 1 0 0,14-1 1 0 0,0-2 1 0 0,4 0-24 0 0,-31 6-89 0 0,-1 0-45 0 0,0 0-16 0 0,0 0 53 0 0,0 0 0 0 0,0 0-55 0 0,0 0-160 0 0,0 0-293 0 0,0 0-20 0 0,0 0-38 0 0,0 0-137 0 0,0 0 308 0 0,-1 1 98 0 0,0 0 84 0 0,0 0 72 0 0,-1 0-3 0 0,-1 1 85 0 0,-3 3-206 0 0,5-5 266 0 0,1 0-37 0 0,-4 2-168 0 0,1 0 60 0 0,-1 0 6 0 0,-2 0-53 0 0,-3 3-204 0 0,6-4 295 0 0,0 1-48 0 0,0-1-1 0 0,1 1-51 0 0,-1-1-57 0 0,1 0-68 0 0,-9 5-1452 0 0</inkml:trace>
  <inkml:trace contextRef="#ctx0" brushRef="#br0" timeOffset="61">2807 2604 5136 0 0,'-9'3'269'0'0,"5"-1"-218"0"0,-2 1-6 0 0,2 0 45 0 0,0-1 45 0 0,0 1 38 0 0,-1 0 33 0 0,-5 5 396 0 0,-6 4 458 0 0,8-4-419 0 0,3-3-243 0 0,1 0-96 0 0,1 0-37 0 0,0-1-79 0 0,1 0-36 0 0,0 1-42 0 0,1-1-47 0 0,-1 6 546 0 0,2-1-39 0 0,2-1-35 0 0,1 0-36 0 0,7 6 398 0 0,3-2-125 0 0,3-3-114 0 0,1-2-104 0 0,0-2-93 0 0,-1-2-84 0 0,7-1 55 0 0,1 2-79 0 0,-6-1-129 0 0,0-1-42 0 0,1 0-40 0 0,-1-1-38 0 0,-1-1-8 0 0,-1 1-35 0 0,18 2-17 0 0,9 1-45 0 0,-41-4-118 0 0,0 1 44 0 0,2-1 31 0 0,1 1 118 0 0,6 1 252 0 0,-7-1-274 0 0,-1-1-72 0 0,1 1-72 0 0,-1 0-89 0 0,0-1-105 0 0,-1 1 9 0 0,0-1-69 0 0,0 1-73 0 0,0 0-81 0 0,0-1-87 0 0,1 1-92 0 0,-1-1-99 0 0,-1 1-105 0 0,4 0-1210 0 0,1 0-1193 0 0,-6-1 3286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3:14.5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10747 13338 8496 0 0,'0'0'190'0'0,"0"0"28"0"0,0 0 10 0 0,1 0-77 0 0,-1 0-77 0 0,2 0-51 0 0,2 0-33 0 0,-2 0 63 0 0,-1 1 34 0 0,0-1 60 0 0,4 1 293 0 0,0 0-41 0 0,1 0-37 0 0,0-1-34 0 0,3 0 109 0 0,1-1-55 0 0,10-1 267 0 0,15-1 418 0 0,-9 2-505 0 0,-7 0-225 0 0,-4-1-104 0 0,0 1-62 0 0,-6 0-107 0 0,-6 0-228 0 0,1 1 85 0 0,-1 0 74 0 0,1-1 61 0 0,-1 1 44 0 0,0 0 35 0 0,9 0 398 0 0,-7 0-334 0 0,0 0-63 0 0,0 0-102 0 0,-3 0-67 0 0,1 0-40 0 0,-1 0-45 0 0,1 0-49 0 0,-1 0-54 0 0,1 0-58 0 0,-1 0-63 0 0,1 0-68 0 0,-2 0 98 0 0,1 0-33 0 0,0 0-35 0 0,-1 0-35 0 0,1 0-38 0 0,-1 0-38 0 0,1 0-40 0 0,-1 0-42 0 0,0 0-1252 0 0,-1 0-1032 0 0</inkml:trace>
  <inkml:trace contextRef="#ctx0" brushRef="#br0" timeOffset="1">10750 13426 9416 0 0,'-1'0'-42'0'0,"0"0"44"0"0,-1 0 64 0 0,0 1 60 0 0,0-1 119 0 0,-5 1 390 0 0,6-1-545 0 0,1 0 102 0 0,0 0 158 0 0,0 1-162 0 0,1 0-37 0 0,2 0 62 0 0,0 1-96 0 0,7 0 59 0 0,-8-1-48 0 0,21 2 445 0 0,-1 1 27 0 0,1-2 54 0 0,4-2-124 0 0,-3 0-135 0 0,0 0-58 0 0,4-1 14 0 0,14-1 129 0 0,-38 1-664 0 0,1 1 84 0 0,-1 0 71 0 0,0-1 60 0 0,3 1 144 0 0,10-2 430 0 0,-10 2-473 0 0,-4 0-108 0 0,0-1-40 0 0,0 1-50 0 0,1 0-56 0 0,-1 0-87 0 0,1 0-89 0 0,0 0-98 0 0,0-1-108 0 0,-1 1-117 0 0,-1 0 262 0 0,0 0-32 0 0,0 0-35 0 0,0 0-35 0 0,0 0-38 0 0,0 0-38 0 0,3 0-1425 0 0,3 0-1118 0 0</inkml:trace>
  <inkml:trace contextRef="#ctx0" brushRef="#br0" timeOffset="2">9988 13301 6648 0 0,'0'0'149'0'0,"0"0"15"0"0,0-1-56 0 0,0-9 135 0 0,0 4-270 0 0,1 0 42 0 0,2-5 114 0 0,1 2 70 0 0,6-5 375 0 0,-7 11-446 0 0,-1 0 98 0 0,-1 1 91 0 0,0-1 83 0 0,1 0 153 0 0,0-1 86 0 0,-1 2-360 0 0,1 0-93 0 0,1-2 93 0 0,-2 3-155 0 0,0-1 37 0 0,-1 1 9 0 0,1-1 41 0 0,-1 1 48 0 0,0-1 55 0 0,0 2-387 0 0,0-1 69 0 0,1 1 59 0 0,-1-1 54 0 0,0 1 83 0 0,1 0 54 0 0,0 1 104 0 0,0-1 243 0 0,2 2 402 0 0,-2-2-708 0 0,-1 1-44 0 0,1 0-81 0 0,-1-1-46 0 0,1 1-53 0 0,-1-1-59 0 0,0 2 30 0 0,1-1 0 0 0,-1 0 0 0 0,0 0 0 0 0,0 0 0 0 0,1 1-1 0 0,-1-1 1 0 0,0 0 0 0 0,0 0 0 0 0,0 1 0 0 0,0-1 0 0 0,-1 1-34 0 0,-3 13 282 0 0,0 2-53 0 0,2-7-71 0 0,-1 0 1 0 0,0 0-1 0 0,-3 6-158 0 0,-6 19 318 0 0,5-7-136 0 0,-10 45 257 0 0,14-48-337 0 0,2 1-41 0 0,-2-6-61 0 0,8 10 0 0 0,-2-17 0 0 0,-2-8-21 0 0,-1-3 52 0 0,1 0-113 0 0,0-1-40 0 0,0-1-41 0 0,1 0-251 0 0,3-2-495 0 0,-3 0 664 0 0,-1 1 65 0 0,5-7-562 0 0</inkml:trace>
  <inkml:trace contextRef="#ctx0" brushRef="#br0" timeOffset="3">10242 13207 9072 0 0,'0'0'200'0'0,"0"0"33"0"0,0 0 15 0 0,0 2 33 0 0,0 2-74 0 0,0 0-33 0 0,0-1 20 0 0,0 0 62 0 0,0-2 191 0 0,0 1 17 0 0,-2 4 80 0 0,-1 1-56 0 0,0-1-54 0 0,-2 1-48 0 0,0-1-45 0 0,-1 0-41 0 0,-6 5 194 0 0,0-2-181 0 0,1-2-56 0 0,-23 11 350 0 0,16-11-545 0 0,-1-1 32 0 0,-7 2 108 0 0,3 3 101 0 0,17-7-55 0 0,2-1-115 0 0,0-1-35 0 0,-9 5 136 0 0,8-6-93 0 0,4 0 51 0 0,-10 13 259 0 0,8 0-52 0 0,7 4-77 0 0,6 5-102 0 0,-9-21-198 0 0,0 0 0 0 0,0-1 0 0 0,0 1 0 0 0,0-1 0 0 0,0 0 0 0 0,1 1 0 0 0,-1-1 0 0 0,2 1-22 0 0,3 3 98 0 0,-5-4 39 0 0,-1 2 16 0 0,2 0-41 0 0,2 1-7 0 0,0 1-51 0 0,3 3-1 0 0,4 4-29 0 0,5 2 128 0 0,-13-11-101 0 0,6 3 62 0 0,13 4-84 0 0,-18-8-30 0 0,2-1 7 0 0,-1 1 0 0 0,1-1 0 0 0,0 0 1 0 0,0 0-1 0 0,0 0 0 0 0,0-1 0 0 0,0 0 0 0 0,0 0 0 0 0,1-1-6 0 0,6 0-40 0 0,-1 0-55 0 0,-9 1-105 0 0,-1-1 63 0 0,0 1 54 0 0,0-1 45 0 0,3 0 60 0 0,5-3 173 0 0,-7 3-197 0 0,-1-1-73 0 0,0 2-15 0 0,0-1-41 0 0,0 0-45 0 0,-1 0-51 0 0,1 0-114 0 0,0 0-86 0 0,0 0-96 0 0,0 0-105 0 0,0 0-114 0 0,0 1-121 0 0,-1-1 383 0 0,0 1-34 0 0,0-1-35 0 0,0 1-36 0 0,2-1-1703 0 0,0 0-1293 0 0</inkml:trace>
  <inkml:trace contextRef="#ctx0" brushRef="#br0" timeOffset="4">10382 13514 6048 0 0,'0'0'133'0'0,"0"0"23"0"0,0 0 11 0 0,0 0-52 0 0,0 0 6 0 0,0 0 202 0 0,0 0-96 0 0,0-1-80 0 0,0 1-68 0 0,0 0-52 0 0,0 0-36 0 0,1-2-115 0 0,-1 2 111 0 0,0-1 81 0 0,0 1 8 0 0,1-1 36 0 0,-1 1 43 0 0,0 0 47 0 0,0-1 51 0 0,0 1 58 0 0,1 0 63 0 0,-1 0 67 0 0,0 0 73 0 0,0 0 79 0 0,2-1 32 0 0,-1 1-54 0 0,0 0-50 0 0,0 0-50 0 0,0 1-46 0 0,-1 0-43 0 0,1 0-43 0 0,-1 0-38 0 0,1 0-37 0 0,-1 0-34 0 0,0 2 137 0 0,0 0-108 0 0,0 1-88 0 0,0-1-82 0 0,0 0-37 0 0,-3 13 36 0 0,2-12 7 0 0,0 0 90 0 0,1-2 1 0 0,-1 0 63 0 0,-1 10 34 0 0,-1 6 199 0 0,-1 5 111 0 0,1-9-274 0 0,3-4-166 0 0,2 8 6 0 0,-1-2-11 0 0,-1-15-126 0 0,1 1 0 0 0,-1-1 0 0 0,0 0 0 0 0,1 0-1 0 0,-1 1 1 0 0,0-1 0 0 0,1 0 0 0 0,-1 0 0 0 0,1 0-1 0 0,0 0 1 0 0,-1 0 0 0 0,1 0 0 0 0,1 1-22 0 0,5 5 94 0 0,1-3-52 0 0,2-3-96 0 0,-4-2-29 0 0,6-3-28 0 0,-6 0-33 0 0,-2 2-3 0 0,-1 0-66 0 0,1-1-83 0 0,-1 1-99 0 0,-1 0 71 0 0,1 0-54 0 0,-1 1-60 0 0,1-1-64 0 0,-2 1 101 0 0,-1 1-55 0 0,1-1-51 0 0,0 1-42 0 0,0-1-159 0 0,-1 0-42 0 0,1 1-192 0 0,0-1-518 0 0,-1 1 1451 0 0</inkml:trace>
  <inkml:trace contextRef="#ctx0" brushRef="#br0" timeOffset="5">10369 13405 9328 0 0,'0'0'208'0'0,"0"0"33"0"0,0 0 15 0 0,0 0-108 0 0,-1 0-77 0 0,-1 0-5 0 0,1 0 44 0 0,1 0 4 0 0,0 0-8 0 0,1 0-75 0 0,0 0 0 0 0,-1 0 0 0 0,1 0 1 0 0,-1-1-1 0 0,1 1 0 0 0,0 0 0 0 0,-1-1 1 0 0,1 1-1 0 0,0 0 0 0 0,-1-1 0 0 0,1 1 1 0 0,-1-1-1 0 0,1 1 0 0 0,-1-1 0 0 0,1 1 1 0 0,-1-1-32 0 0,9-5 334 0 0,-1 3-254 0 0,-1 0-33 0 0,8-3-14 0 0,-12 4 43 0 0,-2 2 103 0 0,-1 0 28 0 0,0 0 1 0 0,0 0 20 0 0,-1 1 0 0 0,0 0-54 0 0,-1 1 5 0 0,1 1-66 0 0,-3 1 47 0 0,2-1 6 0 0,-4 1 166 0 0,0 1-104 0 0,-1 0-42 0 0,5-4-150 0 0,1 0 0 0 0,-1 0 0 0 0,0 0 0 0 0,0 0 0 0 0,0 0-1 0 0,0 0 1 0 0,0-1 0 0 0,0 1 0 0 0,0 0-36 0 0,-8 1 101 0 0,9-1-92 0 0,0-1-1 0 0,0 1 1 0 0,0-1 0 0 0,0 1 0 0 0,0-1 0 0 0,0 0 0 0 0,0 0 0 0 0,0 1 0 0 0,0-1-1 0 0,-1 0 1 0 0,1 0 0 0 0,0 0 0 0 0,0 0 0 0 0,0-1 0 0 0,0 1 0 0 0,-1 0-1 0 0,1 0 1 0 0,0-1 0 0 0,0 1-9 0 0,0 0 59 0 0,1-1 34 0 0,0 0-39 0 0,1-9-4 0 0,9-10 37 0 0,5 3-49 0 0,3 4-51 0 0,3 5-55 0 0,-12 3 43 0 0,-7 5-18 0 0,3 2 22 0 0,-3 0-22 0 0,2 2 33 0 0,0 1 20 0 0,-2-1 36 0 0,-2 1 57 0 0,0-3-54 0 0,-1-1 0 0 0,1 1 0 0 0,0-1 0 0 0,-1 1 0 0 0,1-1 1 0 0,-1 0-1 0 0,0 1 0 0 0,1-1 0 0 0,-1 0 0 0 0,0 1 0 0 0,0-1 0 0 0,0 0 0 0 0,0 0 0 0 0,0 1 0 0 0,0-1-49 0 0,-5 3 135 0 0,4-3-114 0 0,-1 0-38 0 0,-2 0 47 0 0,4-1-90 0 0,1 0-102 0 0,0 0 35 0 0,0 0-39 0 0,0-1 101 0 0,-1 1 50 0 0,1 0 106 0 0,-1-1-88 0 0,1 1-93 0 0,-1 0-4 0 0,1 0-42 0 0,0 0-25 0 0,0 0-43 0 0,0-1-46 0 0,-1 1-51 0 0,1 0-56 0 0,0 0-59 0 0,0 0-63 0 0,0 0-70 0 0,-2-2-665 0 0</inkml:trace>
  <inkml:trace contextRef="#ctx0" brushRef="#br0" timeOffset="6">11429 13256 6984 0 0,'0'0'201'0'0,"0"0"71"0"0,0 0-74 0 0,0 0-66 0 0,0 0-59 0 0,-1 0-59 0 0,1 0-107 0 0,-1 1-63 0 0,0-1-268 0 0,0 0 330 0 0,1 0 39 0 0,0 0 52 0 0,-1 1 68 0 0,1-1 81 0 0,-1 0 94 0 0,1 0 66 0 0,0 0 96 0 0,0 0 106 0 0,0 0 115 0 0,0 0 124 0 0,0 0-323 0 0,0 0 35 0 0,0 0 36 0 0,0 0 37 0 0,0 0 39 0 0,0 0 39 0 0,5-2-144 0 0,0 0-53 0 0,0-1-49 0 0,-1 0-45 0 0,0-1-41 0 0,0 1-38 0 0,3-5 141 0 0,-3 1-153 0 0,1 0-53 0 0,0-3-13 0 0,2-4 38 0 0,0 0 23 0 0,-2 5-17 0 0,0-3 2 0 0,-1-10-59 0 0,0 5-61 0 0,1-18 27 0 0,0 3 44 0 0,1-2-17 0 0,-1-1 39 0 0,3-22 151 0 0,-7 51-299 0 0,1-4 40 0 0,0 1 1 0 0,-1-1-1 0 0,0 0 1 0 0,0 1-1 0 0,-2-5-73 0 0,1 3 36 0 0,0 0-1 0 0,0 1 1 0 0,1-1-1 0 0,1-2-35 0 0,7-21 129 0 0,-6 26-127 0 0,-1 6-38 0 0,5-2 3 0 0,-6 4 62 0 0,0 4-88 0 0,5 6 32 0 0,-4-6 4 0 0,1 2 21 0 0,-1 1 0 0 0,0-1 0 0 0,0 1-1 0 0,-1-1 1 0 0,1 5 2 0 0,3 18 0 0 0,5 16-90 0 0,-1-5 32 0 0,-7-29 59 0 0,1-1 0 0 0,-1 0 0 0 0,1-1 0 0 0,5 10-1 0 0,10 20-50 0 0,17 29 36 0 0,-5-19 14 0 0,-27-45 5 0 0,-3-4-5 0 0,0 1 0 0 0,0-1 0 0 0,1 1 0 0 0,-1-1 0 0 0,0 0-1 0 0,0 1 1 0 0,1-1 0 0 0,-1 1 0 0 0,0-1 0 0 0,1 0 0 0 0,-1 1 0 0 0,0-1 0 0 0,1 0-1 0 0,-1 1 1 0 0,0-1 0 0 0,1 0 0 0 0,-1 1 0 0 0,1-1 0 0 0,-1 0 0 0 0,1 0 0 0 0,0 0 0 0 0,7 4 65 0 0,-1-2 21 0 0,-1-1-16 0 0,-2-3-41 0 0,2-6-42 0 0,-6 6 21 0 0,2-1 18 0 0,0 0 0 0 0,-1-1 0 0 0,1 1 0 0 0,-1-1 0 0 0,0 0 0 0 0,0 1 0 0 0,0-1 0 0 0,-1 0 0 0 0,1 0 0 0 0,-1 1 0 0 0,0-1 0 0 0,0 0 0 0 0,0 0 0 0 0,-1 0 0 0 0,1 1 0 0 0,-1-1 0 0 0,0 0-26 0 0,-1-14 70 0 0,0-2 70 0 0,0-1-37 0 0,-3-20 15 0 0,0-6-84 0 0,1 3-45 0 0,1-20 11 0 0,1-19 0 0 0,1 61-13 0 0,1 3-38 0 0,-2 14 37 0 0,1 3 33 0 0,1 1-75 0 0,0 1-63 0 0,0-1-51 0 0,0 1-179 0 0,1 0-261 0 0,0 0 188 0 0,0 1 182 0 0,0-1 82 0 0,-1 1 48 0 0,1-1 62 0 0,-1 1 48 0 0,1-1 52 0 0,-1 0 59 0 0,1 2-173 0 0,0 0-102 0 0,0-1-105 0 0,0 1-107 0 0,0 0 37 0 0,-1-1-58 0 0,1 0-60 0 0,0 0-60 0 0,0 1-61 0 0,-1-1-64 0 0,1 0-63 0 0,0 1-65 0 0,2 1-1280 0 0,1 2-1154 0 0,-4-5 3201 0 0</inkml:trace>
  <inkml:trace contextRef="#ctx0" brushRef="#br0" timeOffset="7">11897 12925 9760 0 0,'0'0'284'0'0,"0"0"1"0"0,0 0-212 0 0,-1 1-38 0 0,-6 6-19 0 0,5-5 92 0 0,-1 4 8 0 0,1 2 84 0 0,0 3 219 0 0,2 1 96 0 0,-1 7 372 0 0,0-12-554 0 0,1 0-33 0 0,2 8 212 0 0,2 2-21 0 0,1-3-189 0 0,-1-2-34 0 0,4 11 196 0 0,-4-12-225 0 0,1-1-50 0 0,-2-2-78 0 0,0 0-34 0 0,1-1 1 0 0,2 3 89 0 0,1 2 32 0 0,-5-4-121 0 0,-2-3-53 0 0,3-1 41 0 0,-3-4-69 0 0,1 0 1 0 0,-1 1 0 0 0,0-1 0 0 0,1 0 0 0 0,-1 1-1 0 0,1-1 1 0 0,-1 0 0 0 0,0 0 0 0 0,1 1 0 0 0,-1-1-1 0 0,0 1 1 0 0,1-1 0 0 0,-1 0 0 0 0,0 1-1 0 0,0-1 1 0 0,1 1 0 0 0,-1-1 0 0 0,0 1 0 0 0,0-1-1 0 0,0 0 1 0 0,1 1 2 0 0,1-1-301 0 0,2-1 15 0 0,-2 0 121 0 0,-1 0-37 0 0,1 0-44 0 0,0-1-50 0 0,-1 1 6 0 0,0 1-43 0 0,0-1-47 0 0,0 0-51 0 0,0 0-55 0 0,0 1-58 0 0,-1 0-62 0 0,1-1-66 0 0,0-1-1225 0 0,1-2-1070 0 0</inkml:trace>
  <inkml:trace contextRef="#ctx0" brushRef="#br0" timeOffset="8">12007 12833 9760 0 0,'0'0'222'0'0,"0"0"-19"0"0,0 0-92 0 0,-1-1-62 0 0,0-1-9 0 0,0 1 52 0 0,1 0 28 0 0,0 1 71 0 0,0-1-131 0 0,1 1 0 0 0,3-1-17 0 0,-1 0-57 0 0,0 0-59 0 0,0 1-60 0 0,-1 0-62 0 0,-1 0-62 0 0,1 0-63 0 0,-1 0-67 0 0,1 0 31 0 0,-1 1-44 0 0,0-1-43 0 0,1 0-45 0 0,2 0-836 0 0,1 0-749 0 0</inkml:trace>
  <inkml:trace contextRef="#ctx0" brushRef="#br0" timeOffset="9">12136 12939 8896 0 0,'0'0'200'0'0,"0"0"33"0"0,0 0 14 0 0,0 1-45 0 0,0-1-94 0 0,0 1-64 0 0,0 1-32 0 0,0-1 38 0 0,0 0 29 0 0,0-1 47 0 0,1 1 57 0 0,-1-1 69 0 0,1 0-261 0 0,1 0 91 0 0,-1 1 78 0 0,1-1 65 0 0,-1 0 46 0 0,1 0 36 0 0,4 1 803 0 0,-4-1-661 0 0,1-1-60 0 0,-1 1-104 0 0,-1 0-181 0 0,1 0-57 0 0,-1-1-65 0 0,0 1-74 0 0,0-1 226 0 0,5 0 23 0 0,5-7-71 0 0,-5 4-55 0 0,16-11 91 0 0,-20 14-121 0 0,0-1 1 0 0,0 1-1 0 0,-1-1 1 0 0,1 1-1 0 0,0-1 0 0 0,-1 0 1 0 0,1 0-1 0 0,-1 1 1 0 0,0-1-1 0 0,1 0 1 0 0,0-2-2 0 0,0-5 10 0 0,2-2-95 0 0,-1 0-71 0 0,-2 4 125 0 0,-2 5-22 0 0,-5-2 33 0 0,4 2 13 0 0,1 1-1 0 0,-1 0 1 0 0,0 0 0 0 0,1 0-1 0 0,-1 0 1 0 0,0 0-1 0 0,0 0 1 0 0,0 1 0 0 0,1-1-1 0 0,-1 1 1 0 0,0-1-1 0 0,0 1 1 0 0,0-1 0 0 0,0 1-1 0 0,0 0 8 0 0,-13 1 99 0 0,0-1 108 0 0,1 1 79 0 0,1 0 74 0 0,9 0 120 0 0,-3 3-128 0 0,4-2-225 0 0,0 0-35 0 0,0 0-34 0 0,1-1-35 0 0,1 0-37 0 0,0 0 102 0 0,-1 5 50 0 0,-8 5-36 0 0,2-2-5 0 0,-1 8-79 0 0,3-5 23 0 0,0 0 58 0 0,0 7 78 0 0,5 14 12 0 0,1-29-160 0 0,-1 14 136 0 0,1-16-141 0 0,-1 1 1 0 0,1-1-1 0 0,0 1 1 0 0,0-1-1 0 0,0 1 1 0 0,0-1-1 0 0,0 0 1 0 0,0 1-1 0 0,1-1 1 0 0,-1 1-1 0 0,1-1 1 0 0,0 0-1 0 0,0 0 1 0 0,0 1-1 0 0,0-1 1 0 0,0 0-1 0 0,0 1-24 0 0,6 6 94 0 0,-1 1 53 0 0,3 4 132 0 0,-8-12-215 0 0,1 0 0 0 0,0 1 0 0 0,0-1 0 0 0,0 0 0 0 0,0 0 0 0 0,0 0 0 0 0,0-1 0 0 0,1 1 0 0 0,-1 0 0 0 0,1-1 0 0 0,-1 1 0 0 0,3 0-64 0 0,39 13 780 0 0,-25-11-476 0 0,2 1-49 0 0,-10-3-176 0 0,1 0-41 0 0,35 3 72 0 0,-26-4-92 0 0,-16-1-52 0 0,8 1 16 0 0,-8-1-12 0 0,0 1-47 0 0,-1-1-12 0 0,-1 0-38 0 0,1 0-13 0 0,-1 0-35 0 0,0-1-40 0 0,0 0-42 0 0,0 1 158 0 0,-2 0-2 0 0,0 0-48 0 0,0 0-142 0 0,0 0 98 0 0,0 0-34 0 0,0 0-103 0 0,0 0-62 0 0,0 0-69 0 0,0 0-73 0 0,0 0-79 0 0,0 0-84 0 0,0 0-91 0 0,0-1-96 0 0,2 1-1402 0 0,1-2-1290 0 0</inkml:trace>
  <inkml:trace contextRef="#ctx0" brushRef="#br0" timeOffset="10">12462 12555 7312 0 0,'0'0'165'0'0,"0"0"22"0"0,0 0 9 0 0,0-1-20 0 0,0-7-140 0 0,-4-1-22 0 0,3 8 37 0 0,0 0 55 0 0,1 1 121 0 0,0 0 200 0 0,0 0-222 0 0,0-1-51 0 0,0 1-41 0 0,0 0-36 0 0,0-1-2 0 0,0-3-15 0 0,0 3 6 0 0,0 0 56 0 0,0 0 126 0 0,1 0-73 0 0,-1 1 39 0 0,1-4 245 0 0,0 1-48 0 0,1 1-44 0 0,-1-1-40 0 0,2 0 100 0 0,-1 0-66 0 0,1 1-49 0 0,0 1-37 0 0,8-2 432 0 0,-6 2-375 0 0,1 1 101 0 0,2 0 100 0 0,-3 2-242 0 0,2 2-90 0 0,0 3-63 0 0,6 11 125 0 0,-11-8-18 0 0,-1 6 34 0 0,0 1-80 0 0,-1-15-180 0 0,0 0 0 0 0,0 0 0 0 0,0 0 0 0 0,0 0 0 0 0,-1 0 0 0 0,1 0 0 0 0,-1 0-1 0 0,0 0 1 0 0,1-1 0 0 0,-1 1 0 0 0,0 0-19 0 0,-4 7 82 0 0,-6 8 40 0 0,-15 21 70 0 0,-1-9-64 0 0,9-11-18 0 0,7-6 25 0 0,9-9-107 0 0,0-1 59 0 0,-3 6 462 0 0,5-7-440 0 0,2 1-44 0 0,1-1-59 0 0,2 0-76 0 0,1 0 96 0 0,-1 0-1 0 0,1-1 1 0 0,-1 0 0 0 0,0 0 0 0 0,1 0-1 0 0,-1-1 1 0 0,1 0-26 0 0,9-1 29 0 0,-1-1-34 0 0,5-1-70 0 0,-1 2-100 0 0,-16 1 204 0 0,0 1-60 0 0,0 0-59 0 0,0-1-57 0 0,0 1-55 0 0,-1 0-54 0 0,1-1-52 0 0,0 1-51 0 0,0 0-4 0 0,0-1-39 0 0,-1 1-37 0 0,1 0-35 0 0,0-1-36 0 0,-1 1-33 0 0,3 0-641 0 0,2-1-1059 0 0,4 1-1274 0 0</inkml:trace>
  <inkml:trace contextRef="#ctx0" brushRef="#br0" timeOffset="11">11380 13411 4112 0 0,'0'0'119'0'0,"0"0"-24"0"0,0 0 6 0 0,0 0 42 0 0,0 0 130 0 0,0 0 239 0 0,0 0 21 0 0,0 0-21 0 0,0 0-100 0 0,0 0-42 0 0,0 0-8 0 0,0 0-25 0 0,0 0-96 0 0,0 0-45 0 0,0 0-10 0 0,0 0 4 0 0,0 0 28 0 0,1 0-9 0 0,0 0-82 0 0,1-1-57 0 0,3 0 27 0 0,-2 0 22 0 0,-2 1 11 0 0,0 0 63 0 0,4-1 63 0 0,1 1-40 0 0,4-2 122 0 0,14-1 195 0 0,-12 2-270 0 0,0 0-42 0 0,1 0-41 0 0,-1-1-39 0 0,1 1-35 0 0,-1 0-35 0 0,13-1-27 0 0,73-4 626 0 0,-76 6-548 0 0,11-3-37 0 0,-17 1-31 0 0,1 1 41 0 0,-7 1 4 0 0,1 0 38 0 0,-3-1-12 0 0,1 1-35 0 0,7-1 7 0 0,3 0-85 0 0,9-2-70 0 0,-8 1 65 0 0,-10 1 37 0 0,-1 0 40 0 0,7 0 31 0 0,-1 0-41 0 0,2 0-25 0 0,10-1-24 0 0,12 0 11 0 0,-9 0 30 0 0,-1-2 54 0 0,29-2 207 0 0,-17 4 99 0 0,2 1-87 0 0,7 0-23 0 0,27 1 40 0 0,-46 0-230 0 0,26-3 115 0 0,2 0-56 0 0,-46 2-126 0 0,4 0-71 0 0,-3-1 3 0 0,-2 1 44 0 0,1 0 38 0 0,4 1 53 0 0,-10 0-242 0 0,3 0 4 0 0,-6 0 41 0 0,0 0-48 0 0,0 0-65 0 0,-2 0-211 0 0,-2 0-201 0 0,0 0 87 0 0,0 0 75 0 0,1 0 62 0 0,-1 0 54 0 0,1 0 36 0 0,1 0-544 0 0,-1 0 442 0 0,1 0-74 0 0,0 0-103 0 0,0 0-1324 0 0,2 0-1063 0 0</inkml:trace>
  <inkml:trace contextRef="#ctx0" brushRef="#br0" timeOffset="12">12013 13448 10080 0 0,'0'0'230'0'0,"1"-1"-73"0"0,7-6 358 0 0,-5 5-410 0 0,-1 0-64 0 0,-1 1-21 0 0,1-1 37 0 0,1 0 156 0 0,1 0 48 0 0,-1-1 55 0 0,10-3 880 0 0,-8 4-720 0 0,0 0-87 0 0,-3 2-249 0 0,0 0-43 0 0,-1 0 498 0 0,-1 0-3 0 0,0 0-249 0 0,0 0-149 0 0,0 0-46 0 0,0 0 12 0 0,0 0 49 0 0,0 0-17 0 0,0 0 8 0 0,-1 0-45 0 0,0 1-38 0 0,0 0-33 0 0,-1 1 14 0 0,-3 3-88 0 0,3-3 15 0 0,0-1 49 0 0,-10 10 157 0 0,-2-2-59 0 0,-7 3 3 0 0,-2-1-67 0 0,5-1-40 0 0,-24 19 23 0 0,31-22-47 0 0,-43 40 401 0 0,54-46-437 0 0,-1-1 0 0 0,1 0 0 0 0,0 0 0 0 0,-1 0-1 0 0,1 0 1 0 0,0 0 0 0 0,0 1 0 0 0,-1-1 0 0 0,1 0-1 0 0,0 0 1 0 0,0 1 0 0 0,-1-1 0 0 0,1 0 0 0 0,0 0-1 0 0,0 1 1 0 0,0-1 0 0 0,-1 0 0 0 0,1 0 0 0 0,0 1 0 0 0,0-1-1 0 0,0 0 1 0 0,0 1 0 0 0,0-1 0 0 0,0 0 0 0 0,-1 1-1 0 0,1-1 1 0 0,0 0 0 0 0,0 1 0 0 0,0-1 0 0 0,0 0-1 0 0,0 1 1 0 0,0-1 0 0 0,1 0 0 0 0,-1 1 0 0 0,0-1-1 0 0,0 0 1 0 0,0 1 0 0 0,0-1 0 0 0,0 0 0 0 0,0 1-1 0 0,1-1 1 0 0,-1 0 0 0 0,0 1 0 0 0,0-1 0 0 0,0 0-1 0 0,1 0 1 0 0,-1 1 0 0 0,0-1 0 0 0,0 0 0 0 0,1 0-1 0 0,-1 0 1 0 0,0 1 0 0 0,0-1 0 0 0,1 0 0 0 0,-1 0-1 0 0,0 0 1 0 0,1 0 0 0 0,-1 0 0 0 0,1 1-8 0 0,9 3 163 0 0,-5-3-136 0 0,-1 0-51 0 0,12-1 27 0 0,3 0 43 0 0,1-1 44 0 0,-1 0 41 0 0,-1-2 36 0 0,-8 1-80 0 0,0 1-69 0 0,3 0-66 0 0,5 1-99 0 0,-10 0 77 0 0,3 2 70 0 0,-9 0 0 0 0,-2 0 0 0 0,1-2 3 0 0,-1 0-1 0 0,0 0 0 0 0,0 0 0 0 0,0 0 1 0 0,0 1-1 0 0,1-1 0 0 0,-1 0 0 0 0,0 0 0 0 0,0 1 1 0 0,0-1-1 0 0,0 0 0 0 0,0 0 0 0 0,0 1 0 0 0,0-1 1 0 0,0 0-1 0 0,0 0 0 0 0,0 1 0 0 0,0-1 1 0 0,0 0-1 0 0,0 0 0 0 0,0 1 0 0 0,0-1 0 0 0,0 0 1 0 0,0 0-1 0 0,0 1 0 0 0,0-1 0 0 0,0 0 1 0 0,0 0-1 0 0,0 1 0 0 0,0-1 0 0 0,0 0 0 0 0,-1 0 1 0 0,1 1-1 0 0,0-1 0 0 0,0 0 0 0 0,0 0 1 0 0,0 0-1 0 0,-1 1-2 0 0,-7 6 51 0 0,7-6-35 0 0,-13 11 39 0 0,-7 6-116 0 0,-4 3-53 0 0,9-5 122 0 0,5-5-8 0 0,5-5 0 0 0,0 0 0 0 0,1 0 0 0 0,0 0 0 0 0,0 1 0 0 0,1-1 0 0 0,0 1 0 0 0,-1 3 0 0 0,5-10 0 0 0,-1 1-1 0 0,1-1 1 0 0,0 1 0 0 0,0-1-1 0 0,0 1 1 0 0,0-1-1 0 0,-1 1 1 0 0,1-1-1 0 0,0 1 1 0 0,0-1-1 0 0,0 1 1 0 0,0-1-1 0 0,0 0 1 0 0,0 1-1 0 0,0-1 1 0 0,0 1 0 0 0,1-1-1 0 0,-1 1 1 0 0,0-1-1 0 0,0 1 1 0 0,0-1-1 0 0,0 1 1 0 0,1-1-1 0 0,-1 1 1 0 0,0-1-1 0 0,0 0 1 0 0,1 1-1 0 0,-1-1 1 0 0,0 0 0 0 0,1 1 0 0 0,9 5-64 0 0,-10-6 47 0 0,14 6-158 0 0,1-2-104 0 0,0-2-122 0 0,-7-1 149 0 0,0-1-35 0 0,0 0-39 0 0,0 0-40 0 0,0 0-43 0 0,0-1-45 0 0,0 0-46 0 0,-1 1-48 0 0,1-1-51 0 0,-1 0-53 0 0,-3 1 223 0 0,-2-1 260 0 0,0 1-59 0 0,0 0-52 0 0,0 0-47 0 0,0-1-117 0 0,0 1-46 0 0,1-1-144 0 0,1 1-372 0 0,1-1-385 0 0,-1 0 539 0 0,-1 1 231 0 0,-1 0 110 0 0,0-1 192 0 0,0 1 114 0 0,-1 0 151 0 0,0 0 35 0 0,0 0 36 0 0,0 0 40 0 0,1 0-777 0 0,-2 0 325 0 0,0 0 197 0 0,0-1 52 0 0,1 1 49 0 0,-1 0 45 0 0,0 0 41 0 0,1 0 36 0 0,-1 1 122 0 0,1-1 40 0 0,0 1 47 0 0,1 1 670 0 0,0-1-544 0 0,-2-1-180 0 0,1 1-35 0 0,-1-1-40 0 0,0 1-62 0 0,1-1-73 0 0,-1 0-83 0 0,1 3 1084 0 0,0-1-90 0 0,-1 0-87 0 0,1 1-79 0 0,-1 0-76 0 0,0-1-68 0 0,0 1-65 0 0,0-1-58 0 0,-1 2 20 0 0,1-1-67 0 0,-1 0-57 0 0,0 0-48 0 0,-1 2 146 0 0,-3 7 415 0 0,4-9-578 0 0,0 0 45 0 0,0-2-156 0 0,1 0-27 0 0,0-1-75 0 0,1 1-50 0 0,-1 2-36 0 0,1-1 70 0 0,-1-1 21 0 0,1 0 43 0 0,-1-1 52 0 0,1 1 61 0 0,1 0-173 0 0,0 0-1 0 0,0 1 1 0 0,0-1-1 0 0,0 0 1 0 0,0 0-1 0 0,0 0 1 0 0,0 0-1 0 0,1-1 1 0 0,-1 1-1 0 0,0-1 0 0 0,1 1-53 0 0,13 0 247 0 0,0-3-38 0 0,0-1-43 0 0,-1-2-49 0 0,-1-2-52 0 0,-2 0-59 0 0,-10 5 4 0 0,0 0 1 0 0,0 0-1 0 0,0 0 1 0 0,0 0 0 0 0,-1 0-1 0 0,1 0 1 0 0,-1-1-1 0 0,1 1 1 0 0,-1-1-1 0 0,0 1 1 0 0,0-1 0 0 0,0 0-1 0 0,0 1 1 0 0,0-2-11 0 0,-1 2 6 0 0,1 1 0 0 0,-1-1 0 0 0,0 0 0 0 0,1 0 0 0 0,-1 0 1 0 0,0 0-1 0 0,0 0 0 0 0,-1 1 0 0 0,1-1 0 0 0,0 0 0 0 0,-1 0 1 0 0,1 0-7 0 0,0 1-1 0 0,-1 0 1 0 0,1 0 0 0 0,-1 0 0 0 0,1 1 0 0 0,-1-1-1 0 0,1 0 1 0 0,-1 0 0 0 0,1 1 0 0 0,-1-1-1 0 0,0 0 1 0 0,1 1 0 0 0,-1-1 0 0 0,0 0-1 0 0,0 1 1 0 0,-5-4 39 0 0,0 1-99 0 0,0 0-86 0 0,0 1-72 0 0,-1 0-121 0 0,0 1-64 0 0,-16 3-968 0 0,21-1 1177 0 0,0-1-6 0 0,0 1-85 0 0,1-1 99 0 0,0 0-35 0 0,0 0-39 0 0,0 0-45 0 0,0 1-70 0 0,0-1-50 0 0,0 0-44 0 0,0 0-39 0 0,0 0-144 0 0,0 0-38 0 0,0 0-175 0 0,-1 0-473 0 0</inkml:trace>
  <inkml:trace contextRef="#ctx0" brushRef="#br0" timeOffset="13">12327 13537 5696 0 0,'0'0'132'0'0,"0"0"17"0"0,0 0 10 0 0,1-1-26 0 0,0 0-87 0 0,-1 1 33 0 0,0-1 82 0 0,1 1 186 0 0,-1 0 323 0 0,0 0 30 0 0,0 0-27 0 0,0 0-128 0 0,0 0-53 0 0,0 0-10 0 0,0 0-18 0 0,0 0-67 0 0,0 0-28 0 0,0 0-7 0 0,0 0-17 0 0,0 0-61 0 0,0 0-27 0 0,7 8 262 0 0,-1 1-40 0 0,-1 0-38 0 0,-1 1-37 0 0,4 11 304 0 0,-2 0-121 0 0,0 0-131 0 0,1-2-82 0 0,-3-7-208 0 0,0-1-64 0 0,16 38 98 0 0,-16-40-152 0 0,-3-6-45 0 0,1-1 19 0 0,1 3 36 0 0,-2-4 14 0 0,-1-1 18 0 0,0 0 6 0 0,0 0 0 0 0,-1 1-16 0 0,1-1-79 0 0,-1 0-1 0 0,1 0 1 0 0,-1 0-1 0 0,1 0 1 0 0,-1 1-1 0 0,1-1 1 0 0,-1 0-1 0 0,1 0 1 0 0,-1 0-1 0 0,1 0 1 0 0,-1 0-1 0 0,1 0 1 0 0,0-1-1 0 0,-1 1 0 0 0,1 0 1 0 0,-1 0-1 0 0,1 0 1 0 0,-1 0-1 0 0,1-1 1 0 0,-1 1-1 0 0,1 0 1 0 0,-1 0-1 0 0,1-1 1 0 0,0 1-1 0 0,-1 0 1 0 0,1-1-1 0 0,0 1 1 0 0,-1 0-1 0 0,1-1 0 0 0,0 1 1 0 0,-1 0-1 0 0,1-1 1 0 0,0 1-1 0 0,-1-1 0 0 0,-4-9 35 0 0,3 7 45 0 0,-2-9 52 0 0,1 1-108 0 0,2 1-69 0 0,4-14-121 0 0,-1 16 152 0 0,1-1 40 0 0,-2 5-35 0 0,1 1 0 0 0,-1-1 0 0 0,1 0-1 0 0,0 1 1 0 0,0 0 0 0 0,1-1 0 0 0,-1 1-1 0 0,0 0 1 0 0,1 0 0 0 0,0 0 0 0 0,0 0-1 0 0,0 1 1 0 0,0-1 0 0 0,3-1 9 0 0,-3 2-7 0 0,-1 1 1 0 0,0 0 0 0 0,1 0-1 0 0,-1 0 1 0 0,1 0-1 0 0,-1 0 1 0 0,1 1-1 0 0,0-1 1 0 0,-1 1-1 0 0,1 0 1 0 0,0 0-1 0 0,-1-1 1 0 0,1 2-1 0 0,0-1 1 0 0,-1 0-1 0 0,1 1 1 0 0,-1-1-1 0 0,1 1 1 0 0,0-1-1 0 0,-1 1 1 0 0,1 0-1 0 0,1 1 7 0 0,-2 0-8 0 0,0 0-1 0 0,1 0 0 0 0,-1 0 0 0 0,0 0 1 0 0,0 0-1 0 0,-1 0 0 0 0,1 0 0 0 0,1 3 9 0 0,1 3 6 0 0,-2-3-7 0 0,1 0 0 0 0,-1 0 0 0 0,1 0 0 0 0,0 0-1 0 0,4 4 2 0 0,2 5 42 0 0,-1 1 60 0 0,-2 3 83 0 0,-4 4 107 0 0,-2-17-269 0 0,-3 8 247 0 0,1-9-231 0 0,1-3 14 0 0,1-1 11 0 0,0 0 0 0 0,-1-1-1 0 0,-8-7-62 0 0,8 6 4 0 0,0 0 1 0 0,0 0-1 0 0,0 0 0 0 0,0-1 0 0 0,1 1 0 0 0,-1 0 0 0 0,1-1 0 0 0,-1 1 0 0 0,1 0 0 0 0,0-1 0 0 0,0 1 0 0 0,0 0 0 0 0,0-1 0 0 0,1 0-5 0 0,-1-1-7 0 0,0 0 8 0 0,0 0 0 0 0,1 1-1 0 0,0-1 1 0 0,-1 0-1 0 0,1 1 1 0 0,1-1-1 0 0,0-3 0 0 0,9-13-35 0 0,0 5-34 0 0,1 4-47 0 0,-3 5 35 0 0,1 2 36 0 0,20-1-5 0 0,-25 4 34 0 0,16 1 17 0 0,-14 4-5 0 0,-4-2-3 0 0,0 0-9 0 0,0 1 0 0 0,0-1 0 0 0,0 1 0 0 0,0-1 0 0 0,0 1 0 0 0,-1 0 16 0 0,15 21-1 0 0,-9-8 52 0 0,0 1 1 0 0,0 3-52 0 0,-1-3 15 0 0,-5-11-128 0 0,0 1 101 0 0,1 2 90 0 0,0 5 132 0 0,0 1-31 0 0,-1-6-156 0 0,1-2-104 0 0,-2-3-3 0 0,0-1-33 0 0,2 3-162 0 0,-1-1-119 0 0,0-3 149 0 0,0 0-35 0 0,-1 0-38 0 0,1 0-40 0 0,-1-1-47 0 0,-1-1-62 0 0,0 1-54 0 0,1-1-49 0 0,-1 0-169 0 0,1 1-47 0 0,-1-1-203 0 0,1 1-549 0 0</inkml:trace>
  <inkml:trace contextRef="#ctx0" brushRef="#br0" timeOffset="14">14321 12629 6048 0 0,'0'0'133'0'0,"0"0"23"0"0,2 0 11 0 0,0 0-352 0 0,0 0 45 0 0,0 0 45 0 0,0 0 40 0 0,-1 0 39 0 0,1 0 37 0 0,1 0 121 0 0,-2 0 2 0 0,1 0 38 0 0,0 0 281 0 0,1 0 229 0 0,-1 1 511 0 0,-2-1 28 0 0,-1 1-487 0 0,-1-1-218 0 0,2 0-306 0 0,-1 0-34 0 0,-1 1 38 0 0,0-1-158 0 0,1 0-33 0 0,0 0-36 0 0,-1 1-38 0 0,1-1-41 0 0,-1 0-42 0 0,-12 2 204 0 0,0 1-36 0 0,-16 3-14 0 0,-6 0 26 0 0,21-3-35 0 0,0-1-1 0 0,0 0 1 0 0,-5-1-21 0 0,-10-1 0 0 0,-23 0 0 0 0,3-3 18 0 0,0 2 50 0 0,-45-3 148 0 0,55 2 141 0 0,-6 3-357 0 0,4-1 242 0 0,-1-2 98 0 0,27 1-200 0 0,-13-1 159 0 0,19 1-241 0 0,0-1-44 0 0,-5 1 56 0 0,-2 1 0 0 0,-1-4 22 0 0,17 3-71 0 0,-3 0 102 0 0,1 0-37 0 0,-12 1 77 0 0,5 0-100 0 0,9 0 11 0 0,1 0-4 0 0,0 0-4 0 0,6 11 233 0 0,-1-3-166 0 0,-4-6-119 0 0,5 5 69 0 0,7 9 85 0 0,1-1-27 0 0,-7-7-101 0 0,5 10 192 0 0,2 0 0 0 0,3 2-232 0 0,-6-8 106 0 0,0 2-36 0 0,13 11 67 0 0,6-3-45 0 0,34 15 62 0 0,-51-30-108 0 0,41 19 34 0 0,-42-20-86 0 0,1 1 37 0 0,0 0-1 0 0,-1 1 0 0 0,1 1-30 0 0,28 17 37 0 0,-25-18-32 0 0,29 15-12 0 0,-14-11 63 0 0,-15-7-38 0 0,-7-3-32 0 0,4 2 38 0 0,16 5 97 0 0,-28-9-89 0 0,-5 7-78 0 0,-2 5 49 0 0,-24 9-13 0 0,15-8-41 0 0,9-8 50 0 0,0 0 1 0 0,0 0 0 0 0,0 1-1 0 0,1-1 1 0 0,0 2-1 0 0,-1 0 1 0 0,-13 14 40 0 0,8-9-9 0 0,3-3-38 0 0,-2 5-32 0 0,-7 6 21 0 0,-7 10-42 0 0,-14 17 108 0 0,-25 17-43 0 0,51-51-5 0 0,-40 37 0 0 0,23-23 0 0 0,1 1 0 0 0,1 1 0 0 0,-16 23 0 0 0,26-31 0 0 0,12-14 0 0 0,-1-1 0 0 0,1 1 0 0 0,-3 7 0 0 0,5-10 11 0 0,1-1-1 0 0,-1 1 0 0 0,0-1 1 0 0,0 1-1 0 0,-2 1-10 0 0,2-2 2 0 0,1-1 0 0 0,-1 1-1 0 0,1 0 1 0 0,-1 0 0 0 0,1 0 0 0 0,0 0-1 0 0,-1 3-1 0 0,-2 3 0 0 0,0 1 0 0 0,-1-1 0 0 0,0 0 0 0 0,-2 1 0 0 0,-8 12 0 0 0,-6 5 0 0 0,17-23 0 0 0,4-3 0 0 0,0 0 0 0 0,-1 0 0 0 0,1 0 0 0 0,0 0 0 0 0,0 1 0 0 0,0-1 0 0 0,0 0 0 0 0,-1 1 0 0 0,2-1 0 0 0,-1 1 0 0 0,0-1 0 0 0,0 1 0 0 0,-47 53 0 0 0,32-32 0 0 0,2-3 0 0 0,12-17 0 0 0,-4 4 0 0 0,-11 26 0 0 0,14-25 0 0 0,1-1 0 0 0,0-1-10 0 0,1-4-44 0 0,2-1 1 0 0,3 4 32 0 0,1 2-33 0 0,-3-5 1 0 0,-1-2 52 0 0,0 1 1 0 0,0 0-1 0 0,0 0 0 0 0,0-1 1 0 0,1 1-1 0 0,-1-1 0 0 0,0 1 1 0 0,0-1-1 0 0,1 0 0 0 0,-1 1 1 0 0,0-1-1 0 0,1 0 0 0 0,-1 0 1 0 0,1 0-1 0 0,-1 0 0 0 0,2 0 1 0 0,14-1-10 0 0,-6 1-48 0 0,-9 0 28 0 0,21-5 0 0 0,-15 5 30 0 0,-6 0 0 0 0,0 0 0 0 0,0 0 0 0 0,0 0 0 0 0,0 0 0 0 0,0-1 0 0 0,0 1 0 0 0,0 0 0 0 0,-1-1 0 0 0,1 1 0 0 0,1-2 0 0 0,18-1-12 0 0,-1 0-1 0 0,0 1 0 0 0,1 1 0 0 0,-1 1 0 0 0,6 1 13 0 0,3-1-23 0 0,10 1 22 0 0,-13 0 1 0 0,1-2 0 0 0,0 0 0 0 0,0-2 0 0 0,-12 2 0 0 0,-1 0 0 0 0,1 1 0 0 0,3 0 0 0 0,37 0 0 0 0,-23-1 0 0 0,1 1 0 0 0,131 0 0 0 0,-96-6 0 0 0,-31 2 0 0 0,-19 0 0 0 0,-5 2 0 0 0,32-2 0 0 0,-15 2 0 0 0,-18 1 0 0 0,0 0 0 0 0,1 1 0 0 0,-1 0 0 0 0,1 1 0 0 0,4 2 0 0 0,22-3 0 0 0,-32 0 0 0 0,-7 0 0 0 0,0 0 0 0 0,1 0 0 0 0,-1 0 0 0 0,1 0 0 0 0,-1 0 0 0 0,0 0 0 0 0,1 0 0 0 0,-1 0 0 0 0,0 0 0 0 0,1 0 0 0 0,-1 0 0 0 0,0-1 0 0 0,1 1 0 0 0,-1 0 0 0 0,0 0 0 0 0,1 0 0 0 0,-1 0 0 0 0,0 0 0 0 0,1-1 0 0 0,-1 1 0 0 0,0 0 0 0 0,0 0 0 0 0,1-1 0 0 0,-1 1 0 0 0,0 0 0 0 0,0 0 0 0 0,1-1 0 0 0,-1 1 0 0 0,0 0 0 0 0,0-1 0 0 0,0 1 0 0 0,1-1 0 0 0,4-4 0 0 0,-7 1 0 0 0,-22-24-1 0 0,-2-3 8 0 0,24 28 6 0 0,0 0-1 0 0,0 0 0 0 0,1-1 1 0 0,-1 1-1 0 0,1-1 0 0 0,0 1-12 0 0,-3-9-1 0 0,-1-3-6 0 0,6 3-78 0 0,-1 9 47 0 0,0-4 11 0 0,-1 5-29 0 0,1-1-50 0 0,-1 1-66 0 0,1 0-81 0 0,0-1-97 0 0,-1 1-114 0 0,1 1 185 0 0,0-1-35 0 0,0 1-35 0 0,0 0-39 0 0,1 0-40 0 0,-1 0-42 0 0,0-1-44 0 0,0 1-46 0 0,2-4-1422 0 0,2-4-1126 0 0</inkml:trace>
  <inkml:trace contextRef="#ctx0" brushRef="#br0" timeOffset="15">15918 12633 4624 0 0,'0'0'133'0'0,"-3"-4"169"0"0,1 1-149 0 0,-1-1 92 0 0,2 3-79 0 0,0 1 37 0 0,1-1-79 0 0,-1 0 0 0 0,1 1 0 0 0,-1-1 0 0 0,1 1 0 0 0,-1-1 0 0 0,1 0 0 0 0,-1 1 0 0 0,1-1 0 0 0,0 0 0 0 0,-1 0 0 0 0,1 1 0 0 0,0-1 0 0 0,0 0 0 0 0,0 0 0 0 0,0 0 0 0 0,-1 1 0 0 0,1-1 0 0 0,0 0-124 0 0,0-5 705 0 0,0 1-50 0 0,0 1-217 0 0,0 3 19 0 0,1 0-112 0 0,0 0-93 0 0,0-1-74 0 0,0 0-39 0 0,3-3 90 0 0,-3 3-77 0 0,0 1 56 0 0,0-1 73 0 0,0 0-54 0 0,1 0-44 0 0,-1 0-35 0 0,1 0 22 0 0,2-4 160 0 0,-2 4-184 0 0,-1 0 6 0 0,0 0 37 0 0,1 1 47 0 0,-1-1 56 0 0,0 1-208 0 0,-1 1-10 0 0,5 0 203 0 0,-1 0-101 0 0,-1 0-80 0 0,0 1-55 0 0,3 3-13 0 0,-1 1 43 0 0,16 21 156 0 0,1 1-30 0 0,-4 2-57 0 0,1 7-57 0 0,-13-27-46 0 0,0 2-1 0 0,-1-1 0 0 0,2 7-36 0 0,6 17 67 0 0,-8-23-11 0 0,-1 1 0 0 0,0-1 0 0 0,1 8-56 0 0,2 8 162 0 0,-1-4-67 0 0,-2 1-38 0 0,-3-1-37 0 0,-6 1-34 0 0,2-11 17 0 0,-1 3 40 0 0,-4-2 54 0 0,-5 1-2 0 0,11-12-78 0 0,-1 1 1 0 0,1-1-1 0 0,-1 0 1 0 0,0 0-1 0 0,0 0 1 0 0,0 0-1 0 0,-1-1 1 0 0,1 1 0 0 0,-1-1-1 0 0,1 0 1 0 0,-1 0-1 0 0,0 0 1 0 0,0 0-1 0 0,0-1 1 0 0,0 0-18 0 0,-3 1 0 0 0,-10 2 16 0 0,7-4 23 0 0,8 0-26 0 0,1 0 1 0 0,-1 0-1 0 0,1 0 1 0 0,0-1-1 0 0,-1 1 0 0 0,1-1 1 0 0,-1 1-1 0 0,1-1 1 0 0,0 1-1 0 0,-1-1 0 0 0,1 0-13 0 0,-8-7 311 0 0,2-1-49 0 0,3-2-45 0 0,1-1-41 0 0,2 0-37 0 0,2 0-33 0 0,5-11 21 0 0,1 7 53 0 0,-2 0-54 0 0,1-3-36 0 0,1 1-44 0 0,2-2 3 0 0,8-15-16 0 0,-6 11-36 0 0,2 1 0 0 0,6-10 3 0 0,2 4 10 0 0,14-17-90 0 0,-19 27 73 0 0,-1 1 61 0 0,1-2-56 0 0,-6 9-25 0 0,0 0 0 0 0,0 1 0 0 0,3-1 27 0 0,-2 3 67 0 0,4-4-68 0 0,-13 8-9 0 0,-2 3-171 0 0,1 1 55 0 0,-1 0 49 0 0,0-1 43 0 0,1 0 58 0 0,-1 1 75 0 0,3-3 402 0 0,-2 2-379 0 0,-1 1-121 0 0,1-1-54 0 0,-1 1-65 0 0,1 0-76 0 0,-1-1-51 0 0,1 1-76 0 0,-1 0-84 0 0,0 0-90 0 0,1-1-99 0 0,-1 1-105 0 0,0 0-113 0 0,0 0-121 0 0,0 0-652 0 0</inkml:trace>
  <inkml:trace contextRef="#ctx0" brushRef="#br0" timeOffset="16">16344 12876 8376 0 0,'0'0'190'0'0,"0"0"28"0"0,0 0 8 0 0,0 1-28 0 0,-2 1-82 0 0,2 3 1205 0 0,1 0-528 0 0,-1-2-431 0 0,1 0-46 0 0,-1 0-54 0 0,0-1-63 0 0,-1 3 266 0 0,-4 6 715 0 0,2-7-720 0 0,1 0-64 0 0,0 0 10 0 0,1-1-80 0 0,0-1-69 0 0,0 1-60 0 0,0 0-32 0 0,1-1-47 0 0,-2 6 128 0 0,2-3-116 0 0,0-2-21 0 0,0 0 34 0 0,0-1-76 0 0,1 12 426 0 0,-1-10-371 0 0,2 1-40 0 0,-1-2-51 0 0,1 1-41 0 0,1 1-46 0 0,0-1-53 0 0,-3-3-137 0 0,1-1 70 0 0,-1 1 64 0 0,0-1 56 0 0,1 1 66 0 0,-1-1 102 0 0,0 2 518 0 0,0-1-525 0 0,0-1-37 0 0,0 0-51 0 0,0 1-64 0 0,0-1-79 0 0,0 0-91 0 0,-1 1-81 0 0,1-1-104 0 0,0 0-114 0 0,0 1-124 0 0,0-1 269 0 0,0 0-34 0 0,0 0-38 0 0,0 0-37 0 0,0 1-39 0 0,0-1-42 0 0,0 0-41 0 0,0 0-44 0 0,0 0-1348 0 0,0 0-1126 0 0</inkml:trace>
  <inkml:trace contextRef="#ctx0" brushRef="#br0" timeOffset="17">16280 12649 11920 0 0,'-8'-3'454'0'0,"2"-10"178"0"0,5-11 417 0 0,1 22-848 0 0,0 2-178 0 0,0-1 1 0 0,0 1 0 0 0,0 0 0 0 0,0-1 0 0 0,0 1 0 0 0,0 0-1 0 0,0-1 1 0 0,0 1 0 0 0,0 0 0 0 0,0-1 0 0 0,0 1 0 0 0,0 0-1 0 0,0-1 1 0 0,0 1 0 0 0,1 0 0 0 0,-1-1 0 0 0,0 1 0 0 0,0 0 0 0 0,0-1-1 0 0,0 1 1 0 0,1 0 0 0 0,-1 0 0 0 0,0-1 0 0 0,0 1 0 0 0,1 0-1 0 0,-1 0 1 0 0,0 0-24 0 0,5 0 368 0 0,-1 2-199 0 0,0 1-66 0 0,-1 0-84 0 0,1-1-100 0 0,-3 0-41 0 0,1-1-59 0 0,0 1 109 0 0,0-1-32 0 0,0 0-46 0 0,0 0-79 0 0,-1-1-37 0 0,0 1-81 0 0,0 0 8 0 0,0-1-52 0 0,0 1-47 0 0,0-1-40 0 0,0 1-142 0 0,0-1-40 0 0,0 1-171 0 0,0 0-458 0 0</inkml:trace>
  <inkml:trace contextRef="#ctx0" brushRef="#br0" timeOffset="18">16532 12696 7800 0 0,'0'0'174'0'0,"0"0"29"0"0,0 0 13 0 0,-2-1-31 0 0,-3 0-119 0 0,4 0-9 0 0,-1 0 82 0 0,2 1 158 0 0,0 0 263 0 0,0 0 16 0 0,4 1-23 0 0,-1 1-39 0 0,0-1-38 0 0,0 1-36 0 0,-1 0-35 0 0,1 0-32 0 0,1 3 279 0 0,-1 1-112 0 0,0 1-98 0 0,-1-1-85 0 0,-1 1-73 0 0,0 2-19 0 0,-1 0-63 0 0,-2 20 306 0 0,-1-19-221 0 0,3-8-262 0 0,0-1 0 0 0,0 1-1 0 0,0 0 1 0 0,0-1 0 0 0,0 1-1 0 0,0-1 1 0 0,0 1 0 0 0,0 0-1 0 0,1 0-24 0 0,0 0 24 0 0,-1-1-1 0 0,0 1 1 0 0,0 0-1 0 0,0-1 0 0 0,1 1 1 0 0,-1-1-1 0 0,-1 1 1 0 0,1 0-1 0 0,0-1 0 0 0,0 1-23 0 0,-2 5 78 0 0,-1 1 57 0 0,0 15 338 0 0,4-12-305 0 0,-1 12-126 0 0,-1-20-42 0 0,1-1-1 0 0,0 1 1 0 0,0 0 0 0 0,0-1-1 0 0,0 1 1 0 0,0 0-1 0 0,0-1 1 0 0,1 1-1 0 0,0 1 1 0 0,1 11 0 0 0,-1-13-3 0 0,4 6 26 0 0,-6 1-44 0 0,2-11-245 0 0,0 1 41 0 0,2-2-121 0 0,1-1 69 0 0,3-1-1 0 0,-1 0 30 0 0,-2 2 6 0 0,5-5-362 0 0,17-21-1218 0 0,-15 15 1088 0 0,-2 2 158 0 0,-2 1 108 0 0,2-7-416 0 0,-3 5 246 0 0,3 1 64 0 0,-6 6 134 0 0,1 1 0 0 0,0-1 1 0 0,-1 0-1 0 0,1-3 440 0 0,1-2-537 0 0,1 0 108 0 0,-3 6 268 0 0,1 0 42 0 0,0 1 48 0 0,1 1 52 0 0,-5 2 4 0 0,1 0-1 0 0,0 1 0 0 0,0-1 1 0 0,-1 0-1 0 0,1 1 1 0 0,-1-1-1 0 0,1 0 0 0 0,0 0 1 0 0,-1 0-1 0 0,1 0 0 0 0,-1 0 1 0 0,0 1-1 0 0,1-1 1 0 0,-1-1 15 0 0,3-4-75 0 0,3 1 47 0 0,-6 6 79 0 0,0-1 95 0 0,-1 1 86 0 0,1 1 74 0 0,-1 0 1 0 0,0-1 39 0 0,0 4 438 0 0,-8 12 2092 0 0,7-13-2311 0 0,0-1-55 0 0,-1 1-65 0 0,1 0-93 0 0,-1-1-112 0 0,2-2-168 0 0,0 1-34 0 0,-27 31 858 0 0,23-24-738 0 0,0-1-34 0 0,-5 5 127 0 0,5-9-116 0 0,-1 2 119 0 0,5-5-66 0 0,0 1-51 0 0,0 0-7 0 0,0 1-62 0 0,-1 1 12 0 0,1-2-14 0 0,1-2 85 0 0,1 2-74 0 0,2 4-35 0 0,-1-2 29 0 0,-1-3 12 0 0,0 0 42 0 0,0 0 51 0 0,0 0 61 0 0,25 11 212 0 0,-14-8-283 0 0,2-1-45 0 0,0 0-99 0 0,-1 0 40 0 0,-6-1-51 0 0,1-1-18 0 0,10 4-150 0 0,-12-4 92 0 0,-4-1 127 0 0,-1 1-46 0 0,1-1-44 0 0,-1 1-40 0 0,1-1-37 0 0,0 1-35 0 0,1 0-230 0 0,0 0-115 0 0,0 0-81 0 0,2 0-184 0 0,1 0-427 0 0,3-1-93 0 0</inkml:trace>
  <inkml:trace contextRef="#ctx0" brushRef="#br0" timeOffset="19">17278 12218 8840 0 0,'-5'-8'55'0'0,"2"1"47"0"0,1-4 120 0 0,6-3 57 0 0,-1 6-103 0 0,-1-1-99 0 0,1 1-65 0 0,2-12-50 0 0,-3 10 58 0 0,1 0 80 0 0,-1 4 31 0 0,-1 0 65 0 0,1-1 57 0 0,-3-4 268 0 0,0-1 123 0 0,3 4-265 0 0,-1 3-112 0 0,-2 0 64 0 0,-3 0 123 0 0,-4-3 276 0 0,-2 2-41 0 0,3 4-309 0 0,2 1-139 0 0,0 2-90 0 0,-3 2 152 0 0,1 0-50 0 0,1 0-46 0 0,0 2-40 0 0,-5 4 62 0 0,2 3-106 0 0,3-2-75 0 0,-5 17 0 0 0,6-10 33 0 0,-3 9-45 0 0,1-2-2 0 0,3-7-39 0 0,-6 32 58 0 0,0-6-35 0 0,7-13 28 0 0,-3 7-34 0 0,4-28-13 0 0,1 1 1 0 0,0-1-1 0 0,-1 7 1 0 0,6 58 31 0 0,2-25 97 0 0,-2-18 0 0 0,4 24 123 0 0,7 20 170 0 0,-12-52-256 0 0,-2 0-1 0 0,0 5-164 0 0,-1-13 60 0 0,0 9 50 0 0,-2-7-88 0 0,3-3-3 0 0,-1-13-14 0 0,0 0-1 0 0,1 0 0 0 0,-1 1 1 0 0,0-1-1 0 0,0 0 1 0 0,0 0-1 0 0,0 1 1 0 0,0-1-1 0 0,0 0 1 0 0,0 1-1 0 0,0-1 0 0 0,-1 1-4 0 0,-1 2-30 0 0,-1 9 94 0 0,3-7-92 0 0,-1-1-88 0 0,1-2 13 0 0,0-1-36 0 0,0-1-106 0 0,-1 0 65 0 0,-3 1-214 0 0,2-2 181 0 0,1 0 64 0 0,1 0-36 0 0,-1 1-47 0 0,1-1-52 0 0,-1 0-116 0 0,1 0-58 0 0,-1 0-53 0 0,0 1-46 0 0,0-1-162 0 0,1 0-46 0 0,-1 1-196 0 0,0-1-529 0 0</inkml:trace>
  <inkml:trace contextRef="#ctx0" brushRef="#br0" timeOffset="20">16975 12618 8176 0 0,'25'-6'182'0'0,"-18"3"-45"0"0,-6-3 156 0 0,0 1-103 0 0,3 2-144 0 0,6-3-26 0 0,0 1 39 0 0,11-4 159 0 0,0 3 108 0 0,1 2 76 0 0,41-2 866 0 0,-35 5-784 0 0,-12 0-244 0 0,1 1-53 0 0,-1-1-63 0 0,0-1-76 0 0,1 1-40 0 0,24 1 109 0 0,-26 1-129 0 0,1-1-78 0 0,-1-1-110 0 0,-7 1 49 0 0,-1-1-39 0 0,-4 1 38 0 0,1-1 35 0 0,6 1-168 0 0,-5 0 138 0 0,1 0-110 0 0,-3 0 66 0 0,0 1-48 0 0,-1-1-57 0 0,1 0-65 0 0,1 0-125 0 0,-1 1-101 0 0,0-1-112 0 0,0 0-124 0 0,-1 1 361 0 0,-1-1-34 0 0,1 0-37 0 0,0 0-38 0 0,-1 0-39 0 0,1 1-41 0 0,-1-1-42 0 0,1 0-44 0 0,-2 1 870 0 0,0 5 118 0 0,1-2-109 0 0,0-2-19 0 0,-1 0 37 0 0,0 0 47 0 0,0-1 56 0 0,0 3 56 0 0,-1-1 67 0 0,-1 1 49 0 0,1 0 36 0 0,-4 8 1057 0 0,5-8-1054 0 0,0 1-47 0 0,0-1-28 0 0,-1-1-35 0 0,-1 1 36 0 0,-4 2 155 0 0,-1 3 141 0 0,4-3-197 0 0,-1 3-3 0 0,-1-2-49 0 0,0 0-52 0 0,-1-1-54 0 0,-2 3 47 0 0,8-9-361 0 0,0 1 0 0 0,-1-1 0 0 0,1 1 0 0 0,-1 0 0 0 0,1-1 0 0 0,0 1 0 0 0,0 0 0 0 0,-1 0 0 0 0,1-1 0 0 0,0 1 0 0 0,0 0 0 0 0,0 0 0 0 0,0-1 0 0 0,0 1 0 0 0,0 0 0 0 0,0 0 0 0 0,0-1 0 0 0,0 1 0 0 0,0 0 0 0 0,0 0 0 0 0,1-1 0 0 0,-1 1-27 0 0,1 7 277 0 0,-3-1 34 0 0,0-3-221 0 0,0 0 39 0 0,2-4-96 0 0,-1 1-1 0 0,1-1 1 0 0,-1 1-1 0 0,1-1 0 0 0,0 1 1 0 0,0-1-1 0 0,-1 1 1 0 0,1-1-1 0 0,0 1 1 0 0,0-1-1 0 0,0 1 0 0 0,0-1 1 0 0,-1 1-1 0 0,1 0 1 0 0,0-1-1 0 0,0 1 1 0 0,0-1-1 0 0,0 1 0 0 0,0 0-32 0 0,3 5 235 0 0,1 10 328 0 0,-1-1-20 0 0,4-8-235 0 0,5 1-68 0 0,1-1 12 0 0,-5-2-126 0 0,-1-2-78 0 0,-1-1-73 0 0,-4-1 79 0 0,-2-2-168 0 0,2 2 76 0 0,3 0 120 0 0,-3 0-118 0 0,0-1-86 0 0,-1 1 19 0 0,-1-1-33 0 0,1 0-38 0 0,0 0-41 0 0,-1 0-45 0 0,0 0-49 0 0,1 0-69 0 0,-1 0-58 0 0,0 0-53 0 0,0 0-47 0 0,0 0-158 0 0,0 0-46 0 0,0 0-192 0 0,0 0-515 0 0</inkml:trace>
  <inkml:trace contextRef="#ctx0" brushRef="#br0" timeOffset="21">17469 12400 11920 0 0,'-6'-1'86'0'0,"-4"-1"-33"0"0,4 0 24 0 0,2-1 55 0 0,2 0 96 0 0,1 2 96 0 0,1 1-132 0 0,0 0-91 0 0,0 0-40 0 0,1-1-22 0 0,-1 0-35 0 0,0 1 1 0 0,0 0-1 0 0,0-1 0 0 0,0 1 1 0 0,0 0-1 0 0,0-1 1 0 0,1 1-1 0 0,-1 0 0 0 0,0-1 1 0 0,0 1-1 0 0,0 0 0 0 0,1 0 1 0 0,-1-1-1 0 0,0 1 0 0 0,0 0 1 0 0,1 0-1 0 0,-1-1 1 0 0,0 1-1 0 0,1 0 0 0 0,-1 0 1 0 0,0 0-1 0 0,0-1 0 0 0,1 1 1 0 0,-1 0-1 0 0,0 0 1 0 0,1 0-1 0 0,-1 0 0 0 0,1 0 1 0 0,-1 0-1 0 0,0 0 0 0 0,1 0 1 0 0,-1 0-1 0 0,0 0 1 0 0,1 0-1 0 0,-1 0 0 0 0,1 0-4 0 0,0-1 158 0 0,-1 1 2 0 0,2 0-6 0 0,5-2-20 0 0,-5 2-6 0 0,-2 0 0 0 0,0 0-8 0 0,1 0-67 0 0,0 0-36 0 0,0 1-84 0 0,0 1-123 0 0,1-1-111 0 0,-1 2-187 0 0,0-1-117 0 0,0 0 88 0 0,0-1-43 0 0,-1 1-653 0 0,-1 2-534 0 0,-2 1-1003 0 0</inkml:trace>
  <inkml:trace contextRef="#ctx0" brushRef="#br0" timeOffset="22">17582 12520 9072 0 0,'0'0'200'0'0,"0"2"33"0"0,1 19-23 0 0,0 5 22 0 0,-2-9-171 0 0,1-11-41 0 0,0 1 35 0 0,0 2 78 0 0,1 0 39 0 0,1 10 213 0 0,-3-6-198 0 0,0 5 211 0 0,-1 0 103 0 0,-1 18 619 0 0,2-24-776 0 0,-2 0-41 0 0,-2 42 1045 0 0,4-47-1182 0 0,1 6 230 0 0,0-8-252 0 0,0-1-63 0 0,0 0-54 0 0,0-3-89 0 0,0-1-16 0 0,0 0 30 0 0,0 0 124 0 0,0 0 14 0 0,0 0-54 0 0,0 0-53 0 0,3 0-271 0 0,-1-2 38 0 0,1 0-13 0 0,0-3-85 0 0,1-6-234 0 0,-2 4 97 0 0,-1 2 79 0 0,0 2-89 0 0,1 0 133 0 0,-1 0 31 0 0,-1 1-45 0 0,1 0 144 0 0,-1 1-35 0 0,1-1-353 0 0,-1-1-115 0 0,1 0-261 0 0,0-2-633 0 0,0 4 1461 0 0</inkml:trace>
  <inkml:trace contextRef="#ctx0" brushRef="#br0" timeOffset="23">17708 12580 8320 0 0,'0'0'190'0'0,"0"0"28"0"0,1 1 7 0 0,10 6 327 0 0,-4 1 54 0 0,-6-7-477 0 0,-1 1-1 0 0,1 0 1 0 0,0 0-1 0 0,0-1 1 0 0,-1 1-1 0 0,1 0 1 0 0,-1 0-1 0 0,0 0 1 0 0,1 0-1 0 0,-1 0 0 0 0,0-1 1 0 0,0 1-1 0 0,0 0 1 0 0,-1 0-1 0 0,1 0-128 0 0,-3 14 892 0 0,0-8-495 0 0,0 0-46 0 0,-2 1 32 0 0,1 0-118 0 0,1-3-161 0 0,0 1 146 0 0,-1 1-38 0 0,-4 6 127 0 0,-9 19 296 0 0,11-17-300 0 0,4-10-229 0 0,1-1 72 0 0,0 1 99 0 0,1 2 195 0 0,3-1-42 0 0,1-2-227 0 0,0-1-116 0 0,2 1-98 0 0,15 6 14 0 0,-14-8 12 0 0,0-1-1 0 0,1 0 0 0 0,-1 0 1 0 0,2 0-15 0 0,16 1 90 0 0,19-1-90 0 0,-27-1-7 0 0,-13-1 62 0 0,-1 0-54 0 0,1 0-53 0 0,-1 0-52 0 0,1 0-52 0 0,-1 0-52 0 0,1 0-52 0 0,-1 0-51 0 0,1 0-27 0 0,-1 0-45 0 0,0 0-44 0 0,1 0-45 0 0,-1 0-43 0 0,0 0-44 0 0,0 0-44 0 0,0 1-43 0 0,8-1-1543 0 0,5 2-1251 0 0</inkml:trace>
  <inkml:trace contextRef="#ctx0" brushRef="#br0" timeOffset="24">14758 13334 3728 0 0,'0'0'103'0'0,"0"0"53"0"0,0 0 70 0 0,0 0-57 0 0,0 0-52 0 0,0 0-46 0 0,-1 0-36 0 0,1 0-85 0 0,-1 0-51 0 0,0 0-191 0 0,0 0 189 0 0,1 0 105 0 0,-1 0 49 0 0,1 0 61 0 0,-1 0 71 0 0,1 0 48 0 0,0 0 72 0 0,0 0 80 0 0,0 0 86 0 0,0 0 95 0 0,0 0 101 0 0,0 0 109 0 0,1 0 116 0 0,58 0-367 0 0,1 0-42 0 0,1 0-38 0 0,-1 0-32 0 0,3 2-325 0 0,-27-1-36 0 0,24-2-50 0 0,-15 0 0 0 0,2 1 0 0 0,-3 1 0 0 0,366-3 120 0 0,-250-4-99 0 0,0 0 18 0 0,-123 6-62 0 0,-7 0 25 0 0,1 0 32 0 0,-1-1 47 0 0,0 1 61 0 0,-9-1-6 0 0,-1 0 37 0 0,0 0 42 0 0,1-1 46 0 0,36 0-154 0 0,-4 1 9 0 0,92-1 105 0 0,-79 2-166 0 0,-1-2-33 0 0,-36 1 26 0 0,44-2-42 0 0,47-2 51 0 0,1 0-50 0 0,-97 5-7 0 0,109-1 0 0 0,3-5 0 0 0,-91 2-13 0 0,23 1 44 0 0,40-2 15 0 0,-73 3-13 0 0,16 2 90 0 0,-6 0-18 0 0,-14-1-78 0 0,23-2 9 0 0,0-1 59 0 0,124-9 356 0 0,-102 7-328 0 0,-38 3 232 0 0,1 2-46 0 0,4 0-19 0 0,-1-2-37 0 0,23-3 71 0 0,1 3-67 0 0,13 2-13 0 0,40 1 61 0 0,-35 1-83 0 0,3-4-59 0 0,-29-1-124 0 0,17-1 106 0 0,-40 3-109 0 0,-12 0-45 0 0,-1 1 38 0 0,82-2 267 0 0,-72 2-283 0 0,0 1-102 0 0,-30 0-87 0 0,1 0 59 0 0,-1 0 53 0 0,0 0 45 0 0,2 0 57 0 0,-1 0 58 0 0,8 0 355 0 0,-6 0-329 0 0,-3 1-105 0 0,0-1-42 0 0,1 0-49 0 0,-1 0-57 0 0,1 0-92 0 0,-1 0-92 0 0,1 0-102 0 0,0 1-113 0 0,-1-1-124 0 0,0 0 277 0 0,-1 0-36 0 0,0 1-35 0 0,1-1-39 0 0,-1 0-39 0 0,0 0-40 0 0,3 1-1431 0 0,2-1-1135 0 0</inkml:trace>
  <inkml:trace contextRef="#ctx0" brushRef="#br0" timeOffset="25">13770 14158 5848 0 0,'0'0'168'0'0,"0"-1"-41"0"0,0 1-63 0 0,0-1-45 0 0,0-2-44 0 0,0 1 40 0 0,0-3 115 0 0,0 0 56 0 0,0-2 583 0 0,0 6-482 0 0,0 1-175 0 0,0-1-34 0 0,0 0-40 0 0,0 0-46 0 0,0 0 557 0 0,0 1-313 0 0,0 0-52 0 0,0-1-46 0 0,0 1-37 0 0,0-1 19 0 0,0-3-24 0 0,0 1 16 0 0,0-4 368 0 0,0 5-6 0 0,0 2-23 0 0,0 0-348 0 0,0 0 111 0 0,0 0 95 0 0,0 0 78 0 0,0-1 54 0 0,0 1 43 0 0,0 0 1219 0 0,0-1-1011 0 0,1 1-74 0 0,-1 0-356 0 0,0 0-38 0 0,0 1-42 0 0,0-1-52 0 0,0 0-58 0 0,0 0-65 0 0,0 0-69 0 0,0 1-77 0 0,0-1-81 0 0,0 1-88 0 0,1 19 794 0 0,-4 3-82 0 0,1-7-193 0 0,1 0-89 0 0,-2 37 138 0 0,1-26-97 0 0,1 0 78 0 0,1-24-217 0 0,0-3-18 0 0,-1 3 31 0 0,-1 6 43 0 0,1 16-56 0 0,1-24 35 0 0,0-1 26 0 0,1 1 106 0 0,0-1-118 0 0,-1 1-97 0 0,1 0-79 0 0,0 0-144 0 0,2 1-476 0 0,-2-2 545 0 0,1 0 57 0 0,1-1-119 0 0,0-1-37 0 0,1-1-35 0 0,-1 1-33 0 0,2-4-445 0 0,-1-1-126 0 0,0-4-42 0 0</inkml:trace>
  <inkml:trace contextRef="#ctx0" brushRef="#br0" timeOffset="26">13898 14111 7256 0 0,'0'0'165'0'0,"0"0"22"0"0,0 0 7 0 0,5-2-41 0 0,3-1-100 0 0,-4 1-30 0 0,-2 1 60 0 0,-2 1-83 0 0,0 0 174 0 0,1 0 199 0 0,-1 0 336 0 0,0 0 26 0 0,0 0-27 0 0,0 0-145 0 0,0 0-69 0 0,0 0-12 0 0,0 0-22 0 0,0 0-163 0 0,0 1-95 0 0,1 0-90 0 0,0 1-38 0 0,2 4 60 0 0,-2-4-46 0 0,-1 0 75 0 0,1-1 111 0 0,-3 11 14 0 0,-3-2-71 0 0,-2-1-60 0 0,-3 0-49 0 0,-8 2-9 0 0,-11 2-30 0 0,14-6-19 0 0,-4 0-50 0 0,-7 3 2 0 0,5 4 70 0 0,20-13-18 0 0,1-1 10 0 0,0 0 5 0 0,1 1 22 0 0,9 9 264 0 0,1-1-78 0 0,0-1-66 0 0,2-1-54 0 0,11 4 30 0 0,18 0 17 0 0,-25-9-90 0 0,-13-1-85 0 0,15 0 107 0 0,0 1-47 0 0,-1-3-48 0 0,0-1-50 0 0,-16 2-189 0 0,0 0 68 0 0,-1-1 60 0 0,1 1 51 0 0,1 0 92 0 0,-1 0 62 0 0,3 0 252 0 0,-3 0-297 0 0,-1 0-35 0 0,1 0-59 0 0,0 0-43 0 0,-1 0-36 0 0,0 0-40 0 0,0 0-44 0 0,0 0-49 0 0,0 0-53 0 0,0-1-56 0 0,1 1-61 0 0,-1 0-66 0 0,0 0-69 0 0,0 0-74 0 0,1 0-78 0 0,-1 0-83 0 0,0 0-85 0 0,3-1-1185 0 0,1 1-1150 0 0,-5 0 3154 0 0</inkml:trace>
  <inkml:trace contextRef="#ctx0" brushRef="#br0" timeOffset="27">15126 13563 7456 0 0,'0'0'166'0'0,"0"0"29"0"0,1-1 12 0 0,1-3 26 0 0,-1 3 107 0 0,-1 1 48 0 0,0-1-364 0 0,0 1 42 0 0,-1-1 38 0 0,1 1 34 0 0,-1-1 155 0 0,0 0 61 0 0,-4-2 957 0 0,3 3-809 0 0,1-1-289 0 0,0 1-39 0 0,0 0-47 0 0,1 0-54 0 0,-4 2 324 0 0,-1 1-95 0 0,0 2-23 0 0,-1 4 74 0 0,2-4-123 0 0,0 0 61 0 0,-5 5 195 0 0,0 0-50 0 0,0 1-45 0 0,-1 0-40 0 0,-1 3 24 0 0,1-1-41 0 0,-3 4 24 0 0,-4 9 125 0 0,4-4-73 0 0,3 0-85 0 0,-1 7-21 0 0,-1 14 48 0 0,11-38-325 0 0,1-1 0 0 0,-1 1 0 0 0,1 0 0 0 0,0-1-1 0 0,1 4-26 0 0,3 21 86 0 0,0-5-37 0 0,-3-19-42 0 0,0 0 1 0 0,0-1-1 0 0,1 1 0 0 0,-1 0 1 0 0,1-1-1 0 0,0 1 0 0 0,1-1 0 0 0,0 1-7 0 0,16 21 7 0 0,0-7-41 0 0,1-5-49 0 0,-9-9-10 0 0,-3-1-45 0 0,-2-1-72 0 0,-3-1 63 0 0,1-1-34 0 0,1 1-207 0 0,-2 0 148 0 0,0-1-33 0 0,0 0-35 0 0,-1-1-38 0 0,1 1-41 0 0,0 0-42 0 0,8 2-1037 0 0</inkml:trace>
  <inkml:trace contextRef="#ctx0" brushRef="#br0" timeOffset="28">15333 13663 12384 0 0,'0'0'281'0'0,"0"0"40"0"0,0 0-68 0 0,-1 1-70 0 0,0 0-59 0 0,1-1-47 0 0,-2 2-31 0 0,-2 2-27 0 0,2-3 18 0 0,-14 14-16 0 0,9-7 41 0 0,1 2 38 0 0,1 0 44 0 0,0 0 45 0 0,1 1 49 0 0,0-1 52 0 0,0-1 14 0 0,1 0 47 0 0,0-2-105 0 0,2 1-39 0 0,-2 9 111 0 0,4-1-109 0 0,-1-13-163 0 0,0 1 0 0 0,1-1-1 0 0,-1 0 1 0 0,1 0 0 0 0,0 1-1 0 0,0-1 1 0 0,1 0 0 0 0,-1 0-1 0 0,1 1-45 0 0,-1-3 12 0 0,0 1-1 0 0,0-1 1 0 0,0 1-1 0 0,0-1 1 0 0,0 1-1 0 0,0-1 1 0 0,1 1-1 0 0,-1-1 1 0 0,0 0-1 0 0,1 0 0 0 0,-1 0 1 0 0,1 0-1 0 0,0 0 1 0 0,-1 0-1 0 0,1 0 1 0 0,0-1-1 0 0,-1 1 1 0 0,1 0-1 0 0,0-1 1 0 0,0 0-1 0 0,0 1 0 0 0,0-1-11 0 0,1 0 12 0 0,-1 0-1 0 0,1 0 1 0 0,-1 0-1 0 0,1-1 0 0 0,-1 1 1 0 0,1-1-1 0 0,-1 0 0 0 0,0 0 1 0 0,2 0-12 0 0,12-8 13 0 0,-2-2-53 0 0,-2 0-64 0 0,-4 0-76 0 0,-2 3-20 0 0,1 0 0 0 0,0 1 0 0 0,0 0 0 0 0,2-1 200 0 0,2-2-314 0 0,0-2-87 0 0,-9 10 345 0 0,1 0-39 0 0,6-3-321 0 0,-5 4 275 0 0,-2 0 91 0 0,0 1 36 0 0,5 1-6 0 0,-5 2 20 0 0,0 1 0 0 0,0-1 0 0 0,0 1 1 0 0,0 0-1 0 0,-1-1 0 0 0,1 1 0 0 0,-1 0 1 0 0,0 0-1 0 0,0 0 0 0 0,0 0 0 0 0,-1 2 0 0 0,4 9 55 0 0,0-1 74 0 0,-1-6 14 0 0,2 4 105 0 0,4-5-51 0 0,-2-4 264 0 0,1-1-58 0 0,-1-2-54 0 0,0-1-50 0 0,0-2-45 0 0,0-1-40 0 0,5-7 110 0 0,-2 1-146 0 0,-3-2-52 0 0,-4 7-76 0 0,0 0 0 0 0,-1 0 0 0 0,0 0 0 0 0,0 0-1 0 0,1-4-49 0 0,-2 3-193 0 0,1 0 62 0 0,-1 0 56 0 0,0 0 46 0 0,1-6 72 0 0,1-21 345 0 0,-3 26-332 0 0,0 0-36 0 0,0-2-64 0 0,0 0-99 0 0,0 4 27 0 0,0 1-34 0 0,0-1-36 0 0,-1 1-41 0 0,1-3-171 0 0,-1 1-96 0 0,1 0-104 0 0,-1-1-112 0 0,0 1-123 0 0,1 3 369 0 0,-1 0-34 0 0,0 0-35 0 0,1 0-36 0 0,-1-1-36 0 0,1 1-39 0 0,-1 0-1214 0 0,-1-2-1042 0 0,2 5 2888 0 0</inkml:trace>
  <inkml:trace contextRef="#ctx0" brushRef="#br0" timeOffset="29">15728 13839 12840 0 0,'0'0'289'0'0,"0"0"40"0"0,0 0 23 0 0,0 2-151 0 0,0 3-49 0 0,0-2-90 0 0,0 1-39 0 0,0 2 7 0 0,-1 0 53 0 0,0 1 71 0 0,-1 2 146 0 0,-1 7 202 0 0,3-11-369 0 0,0 0-34 0 0,-3 25 1296 0 0,2-22-1076 0 0,0-1-38 0 0,0 1-51 0 0,1 0-63 0 0,-1-1-2 0 0,0 0-40 0 0,-2 8 29 0 0,0 2-89 0 0,3-14-63 0 0,-1 0 1 0 0,1 0 0 0 0,0 0 0 0 0,0 0 0 0 0,0 1 0 0 0,0-1 0 0 0,1 1-3 0 0,3 6 33 0 0,-4-9-102 0 0,0-1-34 0 0,0 0-153 0 0,0 0 121 0 0,0 0-60 0 0,0 0-85 0 0,0 0 89 0 0,0 0-41 0 0,0 0-43 0 0,0 0-42 0 0,0 0-38 0 0,0 0-34 0 0,0 0-250 0 0,0 0-57 0 0,0-1-818 0 0,0-1-643 0 0,0-3-1223 0 0</inkml:trace>
  <inkml:trace contextRef="#ctx0" brushRef="#br0" timeOffset="30">15698 13657 10768 0 0,'0'0'241'0'0,"0"0"50"0"0,0-1-102 0 0,0-2-41 0 0,0-2-20 0 0,0 3-47 0 0,0 0-124 0 0,0 0 111 0 0,0 1 95 0 0,0-1 83 0 0,0 1 136 0 0,0 0 72 0 0,-1-1 1098 0 0,1 3-823 0 0,0-1-413 0 0,0 0-46 0 0,0 1 1 0 0,0-1-181 0 0,0 1-35 0 0,0 0-47 0 0,0-1-118 0 0,0 1 6 0 0,0-1-35 0 0,0 1-37 0 0,0-1-38 0 0,1 4 176 0 0,1 1 108 0 0,-1-3-67 0 0,0 1-76 0 0,-1-2-9 0 0,1 1-39 0 0,-1-1-43 0 0,1 1-51 0 0,-1-1-57 0 0,0 1-61 0 0,1 0-219 0 0,-1-1 226 0 0,0 0-36 0 0,0 0-37 0 0,0 0-40 0 0,0 0-40 0 0,0 0-43 0 0,0 3-1375 0 0,0 3-1086 0 0</inkml:trace>
  <inkml:trace contextRef="#ctx0" brushRef="#br0" timeOffset="31">15882 13686 10912 0 0,'0'0'248'0'0,"0"0"34"0"0,0 0 20 0 0,0 0-84 0 0,-1 2-104 0 0,0 0-75 0 0,-2 6-67 0 0,2-5 53 0 0,-1 1-48 0 0,0 1 40 0 0,0 6 125 0 0,1-5-1 0 0,1 1 35 0 0,0 2 69 0 0,-1 3 170 0 0,1 6 203 0 0,-1-7-244 0 0,0 1 51 0 0,0 0-66 0 0,0 0-59 0 0,0 0-51 0 0,1 3-4 0 0,0-1-48 0 0,3 29 250 0 0,-3-23-269 0 0,-1-10-112 0 0,2 1-40 0 0,-1-8-15 0 0,1 1 4 0 0,-1 0 0 0 0,1 0 0 0 0,-1-1 0 0 0,0 1-1 0 0,-1 0 1 0 0,1 3-15 0 0,-5 14 94 0 0,3-16-30 0 0,1-4 0 0 0,1-1 0 0 0,1-15-338 0 0,1 1-77 0 0,1 2-8 0 0,5-15-539 0 0,-3 11 411 0 0,-1 0 77 0 0,2-1-12 0 0,1 1 61 0 0,3 0 60 0 0,1 2 60 0 0,1 0 58 0 0,1 1 59 0 0,0 1 58 0 0,0 1 56 0 0,4 0-50 0 0,-12 8 56 0 0,-4 3 4 0 0,-1-1 0 0 0,1 1 0 0 0,-1 0 0 0 0,1-1 1 0 0,-1 1-1 0 0,1-1 0 0 0,-1 1 0 0 0,1 0 0 0 0,-1 0 1 0 0,1-1-1 0 0,-1 1 0 0 0,1 0 0 0 0,0 0 0 0 0,-1 0 1 0 0,1-1-1 0 0,0 1 0 0 0,-1 0 0 0 0,1 0 1 0 0,-1 0-1 0 0,2 0 0 0 0,-1 0 6 0 0,1 0 53 0 0,-2 0 34 0 0,0 0 17 0 0,0 0 11 0 0,0 0 40 0 0,0 0 21 0 0,0 0-28 0 0,0 1-66 0 0,-3 6 32 0 0,-7 6 159 0 0,-2-2-81 0 0,-5 1-36 0 0,-10 5 7 0 0,8-4-30 0 0,7-5-8 0 0,6-4-113 0 0,1 1 62 0 0,-2 2 129 0 0,1 1 69 0 0,5-7-229 0 0,0 0 0 0 0,1 0 1 0 0,-1 1-1 0 0,1-1 1 0 0,-1 0-1 0 0,1 0 1 0 0,-1 1-1 0 0,1-1 0 0 0,0 1 1 0 0,0-1-1 0 0,0 0 1 0 0,0 2-50 0 0,1 3 163 0 0,1 1-39 0 0,2-1-49 0 0,6 3 34 0 0,-4-7-75 0 0,-2-2-14 0 0,21 12 77 0 0,13 4-84 0 0,-14-7 0 0 0,-9-2 30 0 0,-8-5-6 0 0,-1 0-72 0 0,3 1-127 0 0,-2 0-126 0 0,-7-2 217 0 0,1-1-7 0 0,-1 0-21 0 0,0 0-43 0 0,0 0-15 0 0,0 0-43 0 0,0 0-49 0 0,0 0-55 0 0,0 0-59 0 0,0 0-54 0 0,0 0-49 0 0,0 0-43 0 0,0 0-149 0 0,0 0-42 0 0,0 0-181 0 0,0 0-486 0 0</inkml:trace>
  <inkml:trace contextRef="#ctx0" brushRef="#br0" timeOffset="32">16183 13675 7976 0 0,'0'0'174'0'0,"0"0"29"0"0,0 0 14 0 0,0 0-68 0 0,0 0-11 0 0,0 0 48 0 0,0 0 157 0 0,0 0 288 0 0,0 0 17 0 0,0 0-7 0 0,2 1-55 0 0,1 0-437 0 0,0 1 37 0 0,4 1 274 0 0,-1-1 70 0 0,10 3 777 0 0,-11-4-948 0 0,0 0-45 0 0,2 0-21 0 0,0-1-111 0 0,10 0 124 0 0,0 0-71 0 0,3-1-28 0 0,10 0 4 0 0,-28 1-203 0 0,39-3 143 0 0,38 2-32 0 0,-78 1-306 0 0,0 0 59 0 0,0 0 52 0 0,0 0 45 0 0,0 0 42 0 0,0 0 41 0 0,1 0 98 0 0,3 0 296 0 0,-3 1-346 0 0,-1-1-46 0 0,1 0-55 0 0,-1 0-61 0 0,1 0-70 0 0,-1 1-81 0 0,1-1-57 0 0,-1 0-81 0 0,1 0-90 0 0,0 1-99 0 0,-1-1-105 0 0,1 0-114 0 0,0 0-123 0 0,-1 1 393 0 0,0-1-33 0 0,1 0-721 0 0,1 1-40 0 0,3 0-1352 0 0</inkml:trace>
  <inkml:trace contextRef="#ctx0" brushRef="#br0" timeOffset="33">17346 13396 7656 0 0,'0'0'166'0'0,"0"0"29"0"0,0 0 14 0 0,0 0-68 0 0,0 0-70 0 0,0 1-50 0 0,3 2-48 0 0,-1-1 43 0 0,0-1-71 0 0,1 1 45 0 0,0 0 66 0 0,1 1 72 0 0,1 1 169 0 0,0 2 88 0 0,1 1-80 0 0,1 0 70 0 0,11 15 840 0 0,-9-10-581 0 0,1-2-99 0 0,6 10 404 0 0,-12-13-596 0 0,0 2 38 0 0,-1 0-62 0 0,5 4 69 0 0,1 3 63 0 0,-5-5-99 0 0,-3 10 198 0 0,2 10 165 0 0,-1-14-360 0 0,-3-1-43 0 0,-1 1-53 0 0,-1 0-63 0 0,1-4-98 0 0,0-1-42 0 0,1 1-47 0 0,0-1-50 0 0,1-7 62 0 0,0 0-1 0 0,-1-1 0 0 0,0 1 1 0 0,0-1-1 0 0,-1 0 0 0 0,1 1 1 0 0,-2 3-21 0 0,0-3 31 0 0,1 1 1 0 0,1-1-1 0 0,-1 1 1 0 0,1 0-1 0 0,0 0-31 0 0,0-1 31 0 0,0 0 0 0 0,0 0-1 0 0,0 0 1 0 0,-1 0 0 0 0,0 0-1 0 0,1 0 1 0 0,-2-1 0 0 0,1 1-1 0 0,-1-1 1 0 0,1 1 0 0 0,-1-1-1 0 0,-1 0-30 0 0,-3 15 86 0 0,7-17-80 0 0,-1 0 0 0 0,1-1-1 0 0,-1 1 1 0 0,0 0 0 0 0,1 0 0 0 0,-1 0 0 0 0,0-1-1 0 0,0 1 1 0 0,0 0 0 0 0,0-1 0 0 0,-1 2-6 0 0,-6 4 10 0 0,6-5-2 0 0,-1 0 1 0 0,1 0-1 0 0,0 0 0 0 0,0 0 1 0 0,1 0-1 0 0,-1 1 0 0 0,0-1 1 0 0,1 1-1 0 0,-2 2-8 0 0,-1 1 6 0 0,-12 9 86 0 0,8-9-78 0 0,-1 1-71 0 0,5-3-13 0 0,0 0-36 0 0,1-2 47 0 0,-1-1-60 0 0,0 1-51 0 0,1-2-46 0 0,2 1 133 0 0,0-1-524 0 0,1 0 349 0 0,0 0-6 0 0,0 0-58 0 0,0 0 115 0 0,0 0-35 0 0,0 0-38 0 0,0 0-37 0 0,0 0-412 0 0,0 0 110 0 0,-1 0-50 0 0,1 0-775 0 0,-2-1-603 0 0,-1 0-1150 0 0</inkml:trace>
  <inkml:trace contextRef="#ctx0" brushRef="#br0" timeOffset="34">17605 13371 9880 0 0,'0'0'290'0'0,"0"0"-3"0"0,2-3-189 0 0,5-3-85 0 0,-3 4 20 0 0,0 0 61 0 0,0 1 56 0 0,1-1 48 0 0,3 0 225 0 0,-1 1 86 0 0,19 1 1364 0 0,-20 1-1502 0 0,-1 0-35 0 0,0 1-41 0 0,-1 0-58 0 0,1 1-72 0 0,-1 0-81 0 0,3 4 273 0 0,-1 1-58 0 0,-3 0-54 0 0,-2 0-48 0 0,-1 0-42 0 0,-2 1-36 0 0,-6 7 36 0 0,4-9-117 0 0,-1 0 1 0 0,-1-1 0 0 0,1 1-1 0 0,-1-1 1 0 0,-2 1-39 0 0,-7 6 163 0 0,13-11-117 0 0,1-2 15 0 0,-2 3-53 0 0,2-1 57 0 0,2 0 86 0 0,0-1-32 0 0,0 0 34 0 0,1 0 38 0 0,1 0 43 0 0,4 1-203 0 0,0-1-1 0 0,1 0 0 0 0,-1 0 1 0 0,0 0-1 0 0,1-1 0 0 0,-1 0 0 0 0,3-1-30 0 0,30-4 44 0 0,-32 4-30 0 0,1 1-37 0 0,1 0-38 0 0,-1 0-38 0 0,6 1-156 0 0,-14-1 301 0 0,1 0-68 0 0,0 0-59 0 0,0 0-54 0 0,0 0-90 0 0,0 1-56 0 0,1-1-226 0 0,1 1-67 0 0,2 0-606 0 0,-4-1 707 0 0,0 0 7 0 0,0 0 93 0 0,0 0-1099 0 0</inkml:trace>
  <inkml:trace contextRef="#ctx0" brushRef="#br0" timeOffset="35">17827 13692 9328 0 0,'0'0'208'0'0,"0"0"-44"0"0,1 0-60 0 0,0 0-22 0 0,2 0-41 0 0,-2 0 5 0 0,1-1 54 0 0,0 1 79 0 0,2-2-301 0 0,1 0 50 0 0,-1 0 44 0 0,1 0 43 0 0,0 1 39 0 0,1-1 35 0 0,4-1 185 0 0,1 1 96 0 0,1-1 76 0 0,0 1 116 0 0,18-3 818 0 0,-19 4-926 0 0,-3 0-140 0 0,-1 0-39 0 0,1 1-47 0 0,-1-1-57 0 0,5 0 174 0 0,0 1-39 0 0,-1-1-34 0 0,1 0-35 0 0,12-1 146 0 0,0 1-111 0 0,-1-1-97 0 0,0 1-78 0 0,1-1-64 0 0,-1 0-48 0 0,-21 2-148 0 0,1 0 47 0 0,0 0 44 0 0,0 0 39 0 0,2 0 49 0 0,0 0 71 0 0,10 0 406 0 0,-8 0-329 0 0,-4 0-123 0 0,1 0-40 0 0,-1 0-49 0 0,1 0-57 0 0,-1 0-91 0 0,1 0-95 0 0,0 1-106 0 0,0-1-119 0 0,-2 0 209 0 0,-1 0-33 0 0,1 0-36 0 0,0 0-37 0 0,0 0-39 0 0,0 0-40 0 0,0 0-42 0 0,0 0-43 0 0,2 0-1452 0 0,2 0-1155 0 0</inkml:trace>
  <inkml:trace contextRef="#ctx0" brushRef="#br0" timeOffset="36">18031 13511 6648 0 0,'0'0'149'0'0,"0"0"23"0"0,0 0 12 0 0,0 0-9 0 0,0 0-67 0 0,0 0-32 0 0,0 0-4 0 0,0 0-18 0 0,0 0 13 0 0,0 0 42 0 0,0 0 110 0 0,0 0 198 0 0,0 0 21 0 0,0 0 8 0 0,0 0 30 0 0,0 0 18 0 0,0 0 2 0 0,0 1-274 0 0,1-1-50 0 0,-1 0-43 0 0,0 0-36 0 0,0 1 3 0 0,2 3-29 0 0,-1-1 39 0 0,7 22 1132 0 0,-4-8-479 0 0,-1-6-322 0 0,0 0-42 0 0,1 0-51 0 0,-1 0-58 0 0,1 1-10 0 0,-1 0-46 0 0,0 1-41 0 0,-1 0-38 0 0,2 14 60 0 0,-1 0-90 0 0,0 4-41 0 0,3 15 24 0 0,1-1-90 0 0,-4-31 16 0 0,-1-2 8 0 0,0-3-43 0 0,-2-4-9 0 0,0-4-185 0 0,0-1 98 0 0,0 1 74 0 0,1-1 39 0 0,-1 2 133 0 0,1-1-117 0 0,-1 0-76 0 0,1-1-17 0 0,-1 0-34 0 0,0 0-22 0 0,0 1-34 0 0,0-1-39 0 0,0 0-41 0 0,0 0-45 0 0,0 0-49 0 0,0 0-52 0 0,1 0-55 0 0,-1 0 432 0 0,0 0-353 0 0,0 0-49 0 0,0 0-44 0 0,0 0-38 0 0,0 0-142 0 0,0 0-38 0 0,0 0-170 0 0,0 0-461 0 0</inkml:trace>
  <inkml:trace contextRef="#ctx0" brushRef="#br0" timeOffset="37">18332 13491 10624 0 0,'0'0'241'0'0,"0"0"38"0"0,0 0 10 0 0,0 0-33 0 0,0 0-171 0 0,1 0-38 0 0,5 1 13 0 0,0 0-1 0 0,1 1 42 0 0,5 3 199 0 0,-1 2 53 0 0,14 10 582 0 0,-17-11-653 0 0,0 0-34 0 0,0-1-48 0 0,0 0-63 0 0,11 6 265 0 0,-2 0-74 0 0,-2-2 67 0 0,-1 1 0 0 0,8 9-395 0 0,-6-4 240 0 0,1 0-39 0 0,2 4 0 0 0,9 10 57 0 0,-17-15-33 0 0,0 0 0 0 0,6 12-225 0 0,-6-6 194 0 0,-1 0 37 0 0,-8-15-192 0 0,2 5-3 0 0,0 0-36 0 0,-2-5-21 0 0,0 0 0 0 0,-1 0 0 0 0,0 0 0 0 0,0 1 0 0 0,0 1 21 0 0,-3 11-47 0 0,-3-7 62 0 0,-3-3 42 0 0,-3-2 52 0 0,8-5-101 0 0,0 0-1 0 0,0 0 1 0 0,0-1-1 0 0,0 1 0 0 0,0-1 1 0 0,-1 0-1 0 0,1 1 0 0 0,0-2 1 0 0,0 1-1 0 0,0 0 0 0 0,-1-1 1 0 0,1 1-1 0 0,0-1 1 0 0,0 0-1 0 0,0 0 0 0 0,0 0 1 0 0,0 0-1 0 0,-2-2-7 0 0,-23-15 98 0 0,8-3 42 0 0,17 18-136 0 0,1 0-1 0 0,0 0 1 0 0,1-1-1 0 0,-1 1 1 0 0,1-1-1 0 0,-1 1 1 0 0,1-1 0 0 0,0-1-4 0 0,0-1 16 0 0,0 0 1 0 0,1 0-1 0 0,-1 0 0 0 0,1 0 1 0 0,0 0-1 0 0,1 0 1 0 0,0 0-1 0 0,0 0-16 0 0,1-7 50 0 0,2 0-1 0 0,0 0 0 0 0,1-2-49 0 0,8-17 57 0 0,-6 16-57 0 0,2 1 0 0 0,0 1 0 0 0,7-9 0 0 0,-3 3 0 0 0,-8 13-99 0 0,-1 1 40 0 0,6-6 34 0 0,1 1 89 0 0,15-13 189 0 0,-17 18-209 0 0,0-1-40 0 0,2 0-76 0 0,0 1-107 0 0,-5 2 31 0 0,0 1-42 0 0,1 0-46 0 0,-1 0-49 0 0,0 0-54 0 0,0 0-58 0 0,0 1-61 0 0,1-1-66 0 0,-1 1-701 0 0</inkml:trace>
  <inkml:trace contextRef="#ctx0" brushRef="#br0" timeOffset="38">18791 13798 10248 0 0,'0'0'230'0'0,"0"0"30"0"0,0 0-42 0 0,0 1-61 0 0,0 0-52 0 0,0 0-40 0 0,0 1-28 0 0,0 5-24 0 0,0-4 19 0 0,0-3-39 0 0,0 9-91 0 0,0-1 114 0 0,0-1 98 0 0,1 1 82 0 0,-1-1 37 0 0,1 0 41 0 0,0-2 25 0 0,0 0-1 0 0,1 0 0 0 0,-1 0 1 0 0,1 0-1 0 0,1 2-298 0 0,0-1 302 0 0,-1 4 282 0 0,1 0 6 0 0,-1-4-232 0 0,0-1-111 0 0,2-1-67 0 0,-2-1 100 0 0,0 0-70 0 0,-2-1-55 0 0,1 1-43 0 0,3 10 129 0 0,1-5-112 0 0,-4-6-120 0 0,1-1-53 0 0,-2-1 44 0 0,0 1-115 0 0,0-1-53 0 0,1 0-158 0 0,0 0-60 0 0,1 0-65 0 0,0-1-71 0 0,0-1-78 0 0,0 1-83 0 0,-1 0-89 0 0,0 0-95 0 0,-1 1 243 0 0,3-1-1295 0 0,1-1-1082 0 0</inkml:trace>
  <inkml:trace contextRef="#ctx0" brushRef="#br0" timeOffset="39">18871 13640 10080 0 0,'-2'-2'69'0'0,"1"0"82"0"0,-2-4 561 0 0,2 2-476 0 0,0 2-173 0 0,0-1-41 0 0,0 0-49 0 0,-1 0-55 0 0,2 2 237 0 0,0 1 180 0 0,0 0 297 0 0,0 0 22 0 0,0 0-33 0 0,0 0-144 0 0,0 0-58 0 0,0 0-16 0 0,0 0-42 0 0,0 0-264 0 0,0 0 6 0 0,2-1 48 0 0,0 3-79 0 0,0-1-43 0 0,1 1-37 0 0,0 1-68 0 0,0-1-92 0 0,0 0-107 0 0,-2-1 91 0 0,-1 0-33 0 0,1-1-81 0 0,0 1-57 0 0,-1 0-49 0 0,1 0-44 0 0,1 1-555 0 0,-1 0-100 0 0,2 1-770 0 0,1 0-1064 0 0</inkml:trace>
  <inkml:trace contextRef="#ctx0" brushRef="#br0" timeOffset="40">18933 13775 9072 0 0,'0'0'200'0'0,"0"0"33"0"0,-3 10 192 0 0,3-7-369 0 0,-1-1-34 0 0,1 7 12 0 0,1-1 65 0 0,-1 0 58 0 0,0-1 52 0 0,0 2 102 0 0,0 0 53 0 0,1 3 261 0 0,-1 1 59 0 0,1 6 342 0 0,-1-5-372 0 0,0-1-157 0 0,1 0-64 0 0,-1-1-135 0 0,0 1-71 0 0,0 1-80 0 0,0 2-94 0 0,2-18-6 0 0,3-1-72 0 0,1-1-74 0 0,-3 2-74 0 0,4-5-225 0 0,-1-1 37 0 0,6-7-284 0 0,-7 8 310 0 0,1 0 0 0 0,-1 1 0 0 0,1 0 0 0 0,2-2 335 0 0,6-5-715 0 0,7-8-438 0 0,11-10-561 0 0,-21 21 1189 0 0,0 2 42 0 0,-6 5 377 0 0,-2 1 37 0 0,6-4-44 0 0,-8 6 157 0 0,-1 0 55 0 0,0 0 12 0 0,0 0-28 0 0,0 0 22 0 0,0 0 63 0 0,0 0 170 0 0,0 0 306 0 0,0 0 27 0 0,0 0-6 0 0,0 0-55 0 0,0 0-305 0 0,0 0-57 0 0,-1 1-50 0 0,1 0-42 0 0,-1 0-22 0 0,1 0-34 0 0,-4 4 247 0 0,2-2-135 0 0,-6 9 471 0 0,0 3-84 0 0,-1 1-81 0 0,1 0-82 0 0,1 1-78 0 0,1 0-78 0 0,3 0-76 0 0,1-2-74 0 0,3-11-38 0 0,2 7 44 0 0,-2-8-51 0 0,0 0 49 0 0,9 7 164 0 0,4 0-60 0 0,1-4-54 0 0,-2-4-48 0 0,-7-2-136 0 0,10-3 63 0 0,-10 2-80 0 0,-1-1-59 0 0,1-1-83 0 0,-3 1 26 0 0,-1 1-37 0 0,1-1-42 0 0,-1 0-45 0 0,1 0-49 0 0,-1-1-53 0 0,0 1-58 0 0,0-1-62 0 0,-2 3 98 0 0,1-1-54 0 0,-1 0-48 0 0,1 0-42 0 0,-1 0-152 0 0,1 0-41 0 0,-1 0-185 0 0,1-1-496 0 0,-1 2 1395 0 0</inkml:trace>
  <inkml:trace contextRef="#ctx0" brushRef="#br0" timeOffset="41">20009 13181 8120 0 0,'0'0'182'0'0,"0"0"29"0"0,0 0 12 0 0,-1-1-37 0 0,-1 0-84 0 0,2 0 1 0 0,-1 1 119 0 0,1-1 178 0 0,-2 0-50 0 0,0-1-46 0 0,-2 0-43 0 0,1 0-42 0 0,-1 0-37 0 0,1 1 81 0 0,-3-1 36 0 0,0 1-58 0 0,0 0-51 0 0,0 0-42 0 0,-5-1 51 0 0,-16 0 114 0 0,19 3-167 0 0,-1 0 63 0 0,-29-1 398 0 0,-22 4 979 0 0,-10-2-1586 0 0,12-2 732 0 0,17 3-300 0 0,0-1-27 0 0,14-4-193 0 0,-4-1 166 0 0,0 2-80 0 0,0 1-95 0 0,-1 1-111 0 0,9-1-105 0 0,0 0-78 0 0,1 2 91 0 0,18-1 12 0 0,0-1 1 0 0,0 1 0 0 0,0-1 0 0 0,0 0 0 0 0,-3-1-13 0 0,-13 0 92 0 0,0 0 0 0 0,-8 2-92 0 0,-1 0 13 0 0,-23 2 92 0 0,1 0-63 0 0,-25-5 16 0 0,27 0-75 0 0,-24 3 17 0 0,64-1-179 0 0,0 1 54 0 0,0 0 46 0 0,0-1 41 0 0,-2 1 34 0 0,0 0 34 0 0,-21 2 150 0 0,16-2-117 0 0,-1 0-73 0 0,7 0-59 0 0,-1 0-63 0 0,2 0-35 0 0,0-1-60 0 0,-1 1-68 0 0,1-1-73 0 0,2 1-1 0 0,-1-1-61 0 0,1 1-64 0 0,-1-1-69 0 0,0 1-73 0 0,1-1-78 0 0,-1 0-81 0 0,0 1-85 0 0,-5-1-1146 0 0,-6 0-1146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2:49.1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160 1 4264 0 0,'0'0'125'0'0,"0"0"42"0"0,0 0 89 0 0,0 0 37 0 0,0 0-106 0 0,0 0-45 0 0,0 0-41 0 0,0 0-33 0 0,-1 0-5 0 0,-1 0-52 0 0,1 0 76 0 0,0 0 51 0 0,0 0 82 0 0,1 0 100 0 0,-1 1 119 0 0,-6 6-116 0 0,-1 1-56 0 0,2 2-48 0 0,-1-1-37 0 0,-12 18 214 0 0,6-5 19 0 0,11-19-353 0 0,1 0 1 0 0,0-1 0 0 0,-1 1 0 0 0,0 0 0 0 0,0-1-1 0 0,0 1 1 0 0,0-1 0 0 0,0 0 0 0 0,-1 1-63 0 0,1-1 181 0 0,0 1-59 0 0,-6 10 116 0 0,6-8-83 0 0,-5 15 138 0 0,2-5-125 0 0,1-1-81 0 0,-4 7 25 0 0,6-17-71 0 0,0 0-1 0 0,0 0 0 0 0,1 0 1 0 0,0 0-1 0 0,0 0 0 0 0,0 1-40 0 0,-1 7 321 0 0,0 0-64 0 0,0 2-34 0 0,0 0-79 0 0,0 0-79 0 0,2 1-73 0 0,-2 4-42 0 0,-2 0 84 0 0,1-3 38 0 0,1 7 80 0 0,0 16 88 0 0,1-30-190 0 0,0 0 0 0 0,0 0-1 0 0,1 1 1 0 0,1-1 0 0 0,-1 0-1 0 0,1 0 1 0 0,1 0 0 0 0,0 0 0 0 0,1 2-50 0 0,1 2 75 0 0,2 7-6 0 0,3 10 26 0 0,1-10 34 0 0,-4-5-71 0 0,-5-13-50 0 0,-1 0-1 0 0,1 0 1 0 0,0 0 0 0 0,0 0 0 0 0,0 0 0 0 0,0-1-1 0 0,0 1 1 0 0,0 0 0 0 0,1-1 0 0 0,-1 1 0 0 0,1 0-8 0 0,3 3 0 0 0,0 1 0 0 0,-1-1 0 0 0,0 1 0 0 0,0-1 0 0 0,0 1 0 0 0,-1 2 0 0 0,8 8 0 0 0,-5-8 9 0 0,0-1 1 0 0,1 0 0 0 0,0 0 0 0 0,0-1 0 0 0,2 2-10 0 0,12 10 15 0 0,-13-11-56 0 0,1 0-68 0 0,2-1-83 0 0,5 3-144 0 0,-5-3 140 0 0,-1 0-282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2:49.1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179 124 3456 0 0,'1'-3'137'0'0,"1"-1"-39"0"0,2-4 8 0 0,0 1-81 0 0,7-5-31 0 0,-9 10 144 0 0,0 1-100 0 0,0-1-66 0 0,3-4-177 0 0,-2 3 154 0 0,-2 1 63 0 0,0 0 62 0 0,0 0 77 0 0,0 1 96 0 0,-1 0 111 0 0,0 0-131 0 0,0 1 33 0 0,0-1 37 0 0,-1 1 38 0 0,1 0 40 0 0,-1 0 43 0 0,-1 0 55 0 0,0 1-52 0 0,1 0-49 0 0,-1 0-45 0 0,0 1-43 0 0,0 0-39 0 0,1 0-36 0 0,-1 0-33 0 0,0 3 44 0 0,0-1-62 0 0,0 2-34 0 0,-2 3-26 0 0,-1 4 16 0 0,3-9-42 0 0,1-2 37 0 0,-16 23 261 0 0,1 0-8 0 0,4-9-164 0 0,8-10-115 0 0,0 1-1 0 0,0-1 0 0 0,1 1 1 0 0,-2 3-83 0 0,-4 10 196 0 0,3-9-129 0 0,-3 7 93 0 0,-3 8 64 0 0,4-10-163 0 0,-15 39-51 0 0,15-37 51 0 0,-7 26 162 0 0,11-30-175 0 0,-1 0-38 0 0,2-5-10 0 0,0 0 0 0 0,1 1 0 0 0,0-1 0 0 0,1 1 0 0 0,0-1 0 0 0,0 9 0 0 0,-1-7-2 0 0,-2 3 51 0 0,3-1 37 0 0,1-13-84 0 0,0 0-1 0 0,0 1 1 0 0,0-1 0 0 0,0 1-1 0 0,0-1 1 0 0,0 1 0 0 0,0-1 0 0 0,0 1-1 0 0,0-1 1 0 0,0 0 0 0 0,0 1-1 0 0,0-1 1 0 0,1 1 0 0 0,-1-1-1 0 0,0 0 1 0 0,0 1 0 0 0,1-1-1 0 0,-1 1 1 0 0,0-1 0 0 0,0 0 0 0 0,1 1-1 0 0,-1-1 1 0 0,0 0 0 0 0,1 0-1 0 0,-1 1 1 0 0,1-1 0 0 0,-1 0-1 0 0,0 0-1 0 0,3 1-29 0 0,1-2-51 0 0,-1-1-69 0 0,2-2-87 0 0,-3 2 100 0 0,-1 1-57 0 0,0 0-80 0 0,0 1 86 0 0,-1-1-40 0 0,1 1-41 0 0,-1-1-41 0 0,1 1-407 0 0,0-1-280 0 0,1 0-649 0 0</inkml:trace>
  <inkml:trace contextRef="#ctx0" brushRef="#br0" timeOffset="1">298 296 5552 0 0,'0'0'165'0'0,"-3"-8"163"0"0,2 4-127 0 0,0 3-55 0 0,0 0 39 0 0,0 0 518 0 0,1 0-72 0 0,-1 0-69 0 0,1 0-64 0 0,0 1-61 0 0,0-1-57 0 0,0 0-54 0 0,1 0-50 0 0,0 0-46 0 0,-1 0-43 0 0,1 0-38 0 0,0 0-35 0 0,2 0 23 0 0,-1-1-95 0 0,1 0-74 0 0,5-1-129 0 0,-5 2 157 0 0,-1 0 54 0 0,0 0 63 0 0,0 1 80 0 0,-1-1 94 0 0,-1 1-186 0 0,14-2-81 0 0,1 5 104 0 0,-9-1-48 0 0,-4-1-8 0 0,1 7 66 0 0,-1 1-39 0 0,-3 3 2 0 0,1-11-89 0 0,0 2 19 0 0,0 0 0 0 0,0 1 0 0 0,0-1 0 0 0,-1 0 0 0 0,1 1 0 0 0,-1 1-27 0 0,-8 20 77 0 0,3-11-33 0 0,-2-1-1 0 0,-5 8-43 0 0,-2-1 12 0 0,-2 2 40 0 0,16-20-49 0 0,-1 0 1 0 0,1-1-1 0 0,-1 1 1 0 0,0-1 0 0 0,1 1-1 0 0,-1-1 1 0 0,0 0-1 0 0,0 1 1 0 0,0-1-4 0 0,0 0 4 0 0,0 0 0 0 0,0 0 0 0 0,0 1 0 0 0,0-1 0 0 0,1 0 0 0 0,-1 1 0 0 0,0 0 0 0 0,0 1-4 0 0,1-2 0 0 0,1 0 0 0 0,-1 0 0 0 0,1-1 0 0 0,-1 1 0 0 0,1 0 0 0 0,-1 0 0 0 0,0 0 0 0 0,1-1 0 0 0,-1 1 0 0 0,0 0 0 0 0,0-1 0 0 0,1 1 0 0 0,-1-1 0 0 0,0 1 0 0 0,0-1 0 0 0,0 1 1 0 0,0-1-1 0 0,0 1 0 0 0,0-1 0 0 0,0 0 0 0 0,-2 1 9 0 0,2 0 45 0 0,1-1 15 0 0,0 0 27 0 0,1 0-42 0 0,2 0 0 0 0,-1 0-6 0 0,0 0 103 0 0,12-2 4 0 0,10-6 138 0 0,-2 1-31 0 0,-12 4-148 0 0,2 1 159 0 0,7-3 92 0 0,-10 3-278 0 0,2 0-34 0 0,-10 1-51 0 0,2 1 10 0 0,-1-1 1 0 0,0 1-1 0 0,0-1 0 0 0,1 1 1 0 0,-1 0-1 0 0,0 0 0 0 0,1 0 0 0 0,-1 0-12 0 0,16 0 18 0 0,-4 2-5 0 0,-9 0-79 0 0,-1-1-83 0 0,0 0-60 0 0,-2 1-94 0 0,1-1-111 0 0,-2-1 160 0 0,-1 1-34 0 0,0-1-44 0 0,1 0-49 0 0,-1 1-43 0 0,0-1-39 0 0,0 0-136 0 0,0 0-37 0 0,0 0-1403 0 0</inkml:trace>
  <inkml:trace contextRef="#ctx0" brushRef="#br0" timeOffset="2">328 18 3816 0 0,'9'-3'119'0'0,"11"-3"90"0"0,-14 5-110 0 0,-1-1 40 0 0,0 1 54 0 0,1-1 65 0 0,-2 1-97 0 0,-1 0 38 0 0,4 0 294 0 0,-3 2-89 0 0,-1-1 33 0 0,8 6 1075 0 0,-6-3-905 0 0,-2-1-180 0 0,2 1-64 0 0,-1 0-79 0 0,2-1-96 0 0,1 3 143 0 0,0 1-51 0 0,-1 2-46 0 0,0-1-44 0 0,4 5 43 0 0,2 4-4 0 0,3 12 25 0 0,3 3 47 0 0,14 20 345 0 0,-19-28-427 0 0,-3-6-124 0 0,-5-4 12 0 0,-2-1 53 0 0,-3-9-117 0 0,1 0-1 0 0,-1-1 0 0 0,1 1 0 0 0,0 0 1 0 0,0-1-1 0 0,0 1 0 0 0,0-1 0 0 0,0 1 1 0 0,1 0-43 0 0,5 6 122 0 0,-1-2-65 0 0,-1 1-43 0 0,-1 1-37 0 0,-1 2-34 0 0,1 4-43 0 0,0 1 74 0 0,1 4 74 0 0,-4-16-21 0 0,0 1 0 0 0,0 0 1 0 0,0 0-1 0 0,-1 0 0 0 0,0-1 0 0 0,0 1 0 0 0,0 0 0 0 0,0 0 1 0 0,-1 0-28 0 0,-1 5 30 0 0,1 1 0 0 0,1 0 0 0 0,0 5-30 0 0,0-6 33 0 0,0 0 1 0 0,-1 0-1 0 0,0 0 1 0 0,0 0-34 0 0,-4 25 112 0 0,2-6 20 0 0,-2-9-72 0 0,-1-5-11 0 0,-5 18-18 0 0,9-18 13 0 0,1-9-42 0 0,0 0 1 0 0,0-1-1 0 0,-1 1 1 0 0,0 0-1 0 0,-1 3-2 0 0,-7 24 0 0 0,9-30-213 0 0,1 0 85 0 0,-1-1 73 0 0,1 1 60 0 0,-2 2 119 0 0,-1 5 393 0 0,3-7-403 0 0,-1 0-53 0 0,0 0-71 0 0,0 0-93 0 0,1-1-26 0 0,-1 0-57 0 0,1 0-61 0 0,-1 0-69 0 0,1 0-3 0 0,0-1-54 0 0,0 1-59 0 0,0-1-62 0 0,-1 1-65 0 0,1 0-68 0 0,0-1-72 0 0,0 1-76 0 0,0-1-849 0 0,0-1-916 0 0</inkml:trace>
  <inkml:trace contextRef="#ctx0" brushRef="#br0" timeOffset="3">690 51 5552 0 0,'-2'-3'124'0'0,"6"-4"327"0"0,-2 5-353 0 0,0 0-55 0 0,0 1-89 0 0,-1 0 134 0 0,1 0-6 0 0,0 0-83 0 0,0-1 42 0 0,0 1 40 0 0,1 0 39 0 0,0-1 35 0 0,-1 1 35 0 0,4-1 284 0 0,1-1 114 0 0,-1 2 98 0 0,0-1 83 0 0,1 2 66 0 0,-7 0-639 0 0,0 0-10 0 0,0 0 4 0 0,0 0 28 0 0,1 1 7 0 0,6 6 15 0 0,-2-2-106 0 0,-1 1-55 0 0,0 0-75 0 0,-2 3-97 0 0,0 9 179 0 0,-6 9 151 0 0,-14 15 207 0 0,12-28-348 0 0,0 0-52 0 0,-3 4 63 0 0,-8 8-70 0 0,10-16-4 0 0,0 1 44 0 0,3-4 8 0 0,0 1 36 0 0,1-1 33 0 0,2-6-97 0 0,0 1-1 0 0,0 0 1 0 0,0-1-1 0 0,1 1 1 0 0,-1 0-1 0 0,1 0 1 0 0,-1-1-1 0 0,1 1 1 0 0,0 0-1 0 0,-1 0 1 0 0,1 1-57 0 0,0 0-24 0 0,0 0 51 0 0,0-1 48 0 0,0-1 36 0 0,3-1 303 0 0,1 0-241 0 0,1-1-83 0 0,9-1 134 0 0,2-3-94 0 0,-8 1-85 0 0,0 0-1 0 0,0 0 1 0 0,-1-1-1 0 0,4-2-44 0 0,-9 6-171 0 0,-1-1 56 0 0,1 1 50 0 0,0 0 45 0 0,2-2 69 0 0,-1 1 79 0 0,9-5 488 0 0,-7 5-436 0 0,-2 0-147 0 0,-1 1-54 0 0,1 0-63 0 0,0 0-75 0 0,-1-1-54 0 0,0 1-76 0 0,1 1-82 0 0,-1-1-90 0 0,1 0-98 0 0,-1 0-105 0 0,0 0-112 0 0,1 0-120 0 0,1 0-1004 0 0,1 0-1088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2:49.1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73 41 5096 0 0,'0'0'108'0'0,"0"0"17"0"0,0 0 14 0 0,0 0 55 0 0,-1 0 519 0 0,0 0-276 0 0,-1 1-111 0 0,0-1-44 0 0,1 0-89 0 0,0 1-45 0 0,0-1-49 0 0,0 0-57 0 0,-1 1 15 0 0,1 0-1 0 0,-1-1 0 0 0,1 1 0 0 0,0 0 1 0 0,-1 0-1 0 0,1 0 0 0 0,0 0 1 0 0,0 0-1 0 0,-1 0 0 0 0,1 0 0 0 0,0 0 1 0 0,0 0-1 0 0,0 1 0 0 0,0-1 0 0 0,1 0 1 0 0,-1 1-1 0 0,0-1-56 0 0,-5 13 422 0 0,2 1-62 0 0,0-2-116 0 0,0-2-68 0 0,-3 8-24 0 0,3 0 76 0 0,2 6 116 0 0,1 13 247 0 0,1-5-84 0 0,-2-12-216 0 0,0-1-100 0 0,-2 9 0 0 0,2-8-27 0 0,2-9-21 0 0,2 0 46 0 0,0-2 58 0 0,2 0 70 0 0,-2-8-213 0 0,-2 1-34 0 0,0 0-9 0 0,-1 1-67 0 0,1-3 1 0 0,0 0-1 0 0,0 0 1 0 0,1 0 0 0 0,-1 1-1 0 0,0-1 1 0 0,1 0 0 0 0,-1 0-1 0 0,1 0 1 0 0,-1 0 0 0 0,1 0-1 0 0,0 0 1 0 0,-1 0 0 0 0,1 0 5 0 0,8 10 142 0 0,-6-9-106 0 0,-1 0 0 0 0,0 0-1 0 0,0 0 1 0 0,1-1 0 0 0,-1 1 0 0 0,1-1 0 0 0,-1 1-1 0 0,1-1 1 0 0,0 0 0 0 0,-1 0 0 0 0,1 0-1 0 0,0-1 1 0 0,1 1-36 0 0,11 0 112 0 0,1-4-45 0 0,-12 1-52 0 0,-1 1 0 0 0,0 0 0 0 0,0 0 0 0 0,-1-1 0 0 0,1 0 0 0 0,0 0 0 0 0,-1 1 0 0 0,1-2-15 0 0,1 0 35 0 0,0-1 1 0 0,-1 0 0 0 0,1 0 0 0 0,-1 0 0 0 0,0 0 0 0 0,0-1 0 0 0,1-3-36 0 0,3-6 148 0 0,-1-1-1 0 0,0-1 1 0 0,1-9-148 0 0,-6 21 24 0 0,4-20 167 0 0,-3 10 34 0 0,-3 7-168 0 0,1 2-39 0 0,0 5-19 0 0,0 1 1 0 0,0-1-1 0 0,0 0 0 0 0,0 0 0 0 0,0 0 1 0 0,0 0-1 0 0,0 0 0 0 0,0 0 0 0 0,0 0 1 0 0,-1 0-1 0 0,1 0 0 0 0,0 0 0 0 0,0 0 1 0 0,0 0-1 0 0,0 0 0 0 0,0 0 0 0 0,0 0 1 0 0,0 0-1 0 0,0 0 0 0 0,0 0 0 0 0,0 0 1 0 0,0 0-1 0 0,0 0 0 0 0,0 0 0 0 0,0 0 1 0 0,0 0-1 0 0,0 0 0 0 0,0 0 0 0 0,0 0 1 0 0,0 0-1 0 0,0 0 0 0 0,0 0 0 0 0,0 0 1 0 0,0 0-1 0 0,0 0 0 0 0,0 0 0 0 0,0 0 1 0 0,0 0-1 0 0,0-1 0 0 0,0 1 0 0 0,-1 0 1 0 0,1 0-1 0 0,0 0 0 0 0,0 0 0 0 0,0 0 1 0 0,0 0-1 0 0,0 0 0 0 0,0 0 0 0 0,0 0 1 0 0,0 10-54 0 0,3 0 90 0 0,-2-4-12 0 0,1 1 1 0 0,-1-1 0 0 0,0 1-1 0 0,0-1 1 0 0,-1 7-25 0 0,0-8 15 0 0,0 0-1 0 0,1 0 0 0 0,-1 0 1 0 0,1 0-1 0 0,0 0 1 0 0,1 0-1 0 0,-1 0 1 0 0,1 0-1 0 0,0 0 1 0 0,0 1-15 0 0,1-1 0 0 0,0 0 3 0 0,4 6 68 0 0,-6-10-65 0 0,0-1 0 0 0,-1 1 0 0 0,1 0 0 0 0,0 0 0 0 0,0-1 0 0 0,0 1 0 0 0,0-1 0 0 0,0 1 0 0 0,0-1 0 0 0,1 0 0 0 0,-1 1 0 0 0,0-1 0 0 0,0 0 0 0 0,0 1 0 0 0,0-1 0 0 0,0 0 0 0 0,0 0 0 0 0,1 0 0 0 0,-1 0 0 0 0,0 0 0 0 0,1-1-6 0 0,1 1 22 0 0,0-1-1 0 0,0 1 0 0 0,0-1 0 0 0,0 0 0 0 0,0 0 1 0 0,0 0-1 0 0,1-1-21 0 0,10-9 120 0 0,-11 8-78 0 0,-1-1 0 0 0,1 1 0 0 0,-1-1 0 0 0,0 0 0 0 0,0 0 0 0 0,0 0-42 0 0,7-26 264 0 0,-6 12-123 0 0,1-37 121 0 0,-7 20-118 0 0,-3 5-59 0 0,-5 1-43 0 0,-4-6 20 0 0,5 13-54 0 0,1 4-47 0 0,-1 0-61 0 0,1 4-43 0 0,0 0-66 0 0,-2 0-76 0 0,0 0-86 0 0,-1 3-142 0 0,2-1-20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2:49.1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105 193 7512 0 0,'-3'-2'218'0'0,"1"-1"-39"0"0,-3-1 75 0 0,2 1-158 0 0,1 1-35 0 0,-2-3-19 0 0,2 1-41 0 0,-2-6-34 0 0,4 3 56 0 0,1 1 67 0 0,1-1 97 0 0,-1 3-167 0 0,7-11 76 0 0,5-6-66 0 0,3 4 35 0 0,-10 12 12 0 0,1 0 0 0 0,1 0 0 0 0,5-3-77 0 0,5-1 71 0 0,-5 2-54 0 0,1-1 50 0 0,-1 4 149 0 0,-7 2-131 0 0,-4 1 23 0 0,0 1 16 0 0,16-6 152 0 0,-13 4-178 0 0,0 1 1 0 0,0-1-1 0 0,0 1 0 0 0,0 0 1 0 0,0 0-1 0 0,4 1-98 0 0,-6-1 70 0 0,0 1 0 0 0,0 0-1 0 0,0-1 1 0 0,0 0-1 0 0,-1 0 1 0 0,4 0-70 0 0,9-4 246 0 0,-4 4-136 0 0,15-1 32 0 0,-12 1-30 0 0,-1 0 66 0 0,-9 1-84 0 0,-1 0-32 0 0,11 0 83 0 0,-10 0-46 0 0,0 0 77 0 0,-3 0-95 0 0,-1 0 6 0 0,0 2-32 0 0,3 0 21 0 0,-1-2 10 0 0,1 2 95 0 0,-2 0-39 0 0,0 0 42 0 0,0 2 50 0 0,0 0 56 0 0,0-2-258 0 0,-1 1 0 0 0,0-1 0 0 0,0 0 0 0 0,0 1 1 0 0,-1-1-1 0 0,1 0 0 0 0,-1 0 0 0 0,1 1 0 0 0,-2 1-32 0 0,0 4 80 0 0,1-8-73 0 0,1 2 73 0 0,0-2 25 0 0,-3 5-50 0 0,-16 32 332 0 0,9-23-262 0 0,0 2-36 0 0,-1 3 152 0 0,-4 5 154 0 0,9-16-299 0 0,0 0-37 0 0,-7 8-70 0 0,1 1 53 0 0,0 0 94 0 0,1 0 1 0 0,0 2-137 0 0,-31 45 298 0 0,30-44-228 0 0,-9 15 35 0 0,19-31-85 0 0,1-1-1 0 0,0 1 1 0 0,-1 0 0 0 0,2-1 0 0 0,-1 1 0 0 0,0 0-20 0 0,-5 19 129 0 0,5-18-99 0 0,-1-1 1 0 0,1 1-1 0 0,0 0 1 0 0,0 0-1 0 0,0 0 1 0 0,1-1-1 0 0,0 4-30 0 0,-1-5 50 0 0,1-2-34 0 0,1 2-24 0 0,1 3 59 0 0,1 2 45 0 0,-1-6-5 0 0,4 2-3 0 0,-1-1-4 0 0,4-2 48 0 0,4-3-37 0 0,-4 1 10 0 0,-2-2 29 0 0,3-8-29 0 0,-6 7-13 0 0,-1 1-30 0 0,0 0 0 0 0,0 0 1 0 0,-1-1-1 0 0,1 1 0 0 0,-1 0 1 0 0,1-2-63 0 0,9-25 471 0 0,-5-1 72 0 0,-6 1 43 0 0,-3 17-338 0 0,-3-1-90 0 0,2 7-99 0 0,0 1 0 0 0,-1 0 0 0 0,0 1 0 0 0,0-1-1 0 0,-3-2-58 0 0,-24-22 415 0 0,13 16 110 0 0,-17-9-525 0 0,12 12 150 0 0,5 4-17 0 0,7-1-8 0 0,-17-8 119 0 0,11 6-146 0 0,1-2-56 0 0,-3-3 75 0 0,0 0-33 0 0,17 13-80 0 0,1 1 0 0 0,-1-1 0 0 0,1 0 0 0 0,-1 1 0 0 0,1-1 0 0 0,0 0-1 0 0,-1 0 1 0 0,1-2-4 0 0,-5-7 2 0 0,1 2-27 0 0,5 0-50 0 0,1-2-85 0 0,0 4-32 0 0,1 1-58 0 0,0 0-55 0 0,2-1-52 0 0,-3 6 294 0 0,-1 0-50 0 0,1 0-48 0 0,0 0-45 0 0,0 0-140 0 0,-1 0-71 0 0,1 0-64 0 0,0-1-56 0 0,0 1-172 0 0,-1 0-59 0 0,1-1-214 0 0,1 0-571 0 0,-1-2-981 0 0,1-2-1431 0 0,-2 6 3947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2:49.1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 4952 0 0,'0'0'108'0'0,"0"0"17"0"0,0 0 11 0 0,0 0 23 0 0,0 0 67 0 0,0 0 29 0 0,0 0 8 0 0,0 0-11 0 0,0 0-52 0 0,0 0-28 0 0,0 0-4 0 0,0 0-4 0 0,0 0-18 0 0,0 0-8 0 0,0 0-2 0 0,0 0-7 0 0,0 0-26 0 0,0 0-9 0 0,0 0-4 0 0,0 1-18 0 0,5 1-51 0 0,-3-2 40 0 0,5 4 24 0 0,8 3 149 0 0,-7-5-180 0 0,4 1-35 0 0,-9-3 0 0 0,0 1 0 0 0,0-1-1 0 0,0 1 1 0 0,0 0 0 0 0,-1 0-1 0 0,1 0 1 0 0,1 1-19 0 0,14 6 59 0 0,-16-7-56 0 0,14 7-22 0 0,-16-8 106 0 0,1 1-39 0 0,0 0-56 0 0,0-1-51 0 0,0 1-34 0 0,0 1-51 0 0,0 0-117 0 0,-1 3-194 0 0,-1-2 216 0 0,-2 1 126 0 0,-1 0 112 0 0,1-2 0 0 0,0 1 0 0 0,-1-1 0 0 0,1 0 0 0 0,0 0 0 0 0,-1-1 0 0 0,-1 1 1 0 0,-4 2 75 0 0,0-1 100 0 0,1 0 70 0 0,2-1 112 0 0,2-1-19 0 0,-3 2 1098 0 0,7-3-1144 0 0,1 0 89 0 0,0-1-239 0 0,1 1-41 0 0,-1 0-44 0 0,1 0-51 0 0,1 0-56 0 0,-1 0-61 0 0,20-1 451 0 0,0-1-1 0 0,-1-2 1 0 0,10-1-340 0 0,2-2 295 0 0,-16 5-190 0 0,0 0-36 0 0,14-2 191 0 0,17-5 220 0 0,-5 1-82 0 0,-14 3-227 0 0,11-1-26 0 0,-23 3-104 0 0,-1 1 1 0 0,1 1-1 0 0,0 0-41 0 0,115-9 254 0 0,-115 10-254 0 0,-7 0 0 0 0,1 0 0 0 0,-1 0 0 0 0,1 1 0 0 0,2 1 0 0 0,1-1 0 0 0,6-1 0 0 0,3-4 0 0 0,-17 2 10 0 0,-5 2 45 0 0,-1 0 17 0 0,-16 2 1 0 0,12-2-67 0 0,-2 0 1 0 0,-1 1 0 0 0,0-1 1 0 0,1 0-1 0 0,-1-1 0 0 0,-3 0-7 0 0,-25-1 28 0 0,-28 4-28 0 0,33-1 0 0 0,-18 2 0 0 0,-59 9 0 0 0,46-3 0 0 0,-13-4 149 0 0,58-4-94 0 0,-6 3-38 0 0,-15 0-22 0 0,14 1 5 0 0,17-5 0 0 0,-8 1 42 0 0,18-1-10 0 0,29-5 22 0 0,101-14-54 0 0,-65 11 0 0 0,97-21 60 0 0,-109 18-38 0 0,-54 10-8 0 0,2-1 6 0 0,6 2 64 0 0,-16 0 34 0 0,-1-2-63 0 0,-9 1-36 0 0,-31 3-4 0 0,0 4-89 0 0,0 3-95 0 0,0 1-100 0 0,18-4 59 0 0,1 0-38 0 0,0-1-39 0 0,-1-1-41 0 0,13-2 183 0 0,0 1-36 0 0,0-1-43 0 0,0 0-49 0 0,-1 0-57 0 0,1 1-64 0 0,0-1-69 0 0,-1 0-79 0 0,-4 1-136 0 0</inkml:trace>
  <inkml:trace contextRef="#ctx0" brushRef="#br0" timeOffset="1">467 297 4232 0 0,'0'0'91'0'0,"0"0"11"0"0,0 0 12 0 0,0 0-24 0 0,0 0 18 0 0,0 0 63 0 0,0 0 166 0 0,0 0 302 0 0,0 0 29 0 0,0 0-275 0 0,0 0-162 0 0,0 0-41 0 0,0 0 41 0 0,0 0 100 0 0,0 0-13 0 0,-7-1 666 0 0,3 2-518 0 0,3 0-126 0 0,-1 0-38 0 0,-1 2 199 0 0,-1 0-38 0 0,-1 2 61 0 0,0 0 40 0 0,3-3-339 0 0,0 0 37 0 0,1-1-65 0 0,-1 1-38 0 0,-1 3 71 0 0,1 0-91 0 0,-3 5 125 0 0,5-8-156 0 0,-8 23 126 0 0,5-1-101 0 0,3-15-70 0 0,0 16 27 0 0,0-16-22 0 0,0-1 52 0 0,0 8 6 0 0,0-10-14 0 0,1-1 10 0 0,0 1-34 0 0,0 0-2 0 0,0-2 34 0 0,2 1-44 0 0,8 1 79 0 0,2-4-47 0 0,-6-1-117 0 0,-5-1 24 0 0,1 0 0 0 0,-1-1 0 0 0,1 1 0 0 0,-1-1 0 0 0,1 1 0 0 0,-1-1 0 0 0,0 0 0 0 0,3-1-15 0 0,18-13 53 0 0,-18 11-50 0 0,0 0-1 0 0,-1-1 1 0 0,0 1 0 0 0,0-1 0 0 0,0 0-1 0 0,-1 0 1 0 0,2-3-3 0 0,0-2 53 0 0,-1 1-86 0 0,6-12-132 0 0,4-13 10 0 0,-7 14 101 0 0,-5 11 56 0 0,-3-1-55 0 0,0 0 40 0 0,-3 17 7 0 0,-1 1 37 0 0,3-1 96 0 0,-3 21 29 0 0,4-22-94 0 0,1-5 8 0 0,2 1 48 0 0,0 5-30 0 0,-1-2-26 0 0,0-1 47 0 0,0-1 5 0 0,0-2 42 0 0,1 0-132 0 0,0 1-1 0 0,0-1 0 0 0,1 0 1 0 0,-1 0-1 0 0,0 0 0 0 0,0 0 0 0 0,0-1 1 0 0,1 1-1 0 0,-1-1 0 0 0,0 1 1 0 0,1-1-1 0 0,-1 0 0 0 0,0 0 0 0 0,1 0 1 0 0,-1 0-1 0 0,0 0 0 0 0,1 0-23 0 0,11-5 90 0 0,2-4-37 0 0,-1-3 64 0 0,-1-2-49 0 0,-10 9-58 0 0,1-1 0 0 0,-1 0 0 0 0,-1 0 0 0 0,1 0 0 0 0,-1 0 0 0 0,2-5-10 0 0,5-21 55 0 0,-5 10 43 0 0,-2 3 43 0 0,-1 0 69 0 0,-1 15-359 0 0,-1-1 52 0 0,0 0 43 0 0,0 1 39 0 0,0-7 83 0 0,-2-15 276 0 0,1 17-296 0 0,0 1-83 0 0,0 1-83 0 0,-1 0-102 0 0,1 4 65 0 0,0-1-33 0 0,0 0-142 0 0,0-1-80 0 0,-1 0-87 0 0,1 0-93 0 0,-1 1-100 0 0,0 0-109 0 0,1-1-114 0 0,-1 1-122 0 0,-1 0-968 0 0,-1-1-1136 0 0,4 5 3125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4:2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6392 0 0,'0'0'141'0'0,"0"0"23"0"0,0 0 12 0 0,0 0-59 0 0,1 0-57 0 0,3 0-27 0 0,-1 0 20 0 0,3 0 471 0 0,0 0-38 0 0,0 0-37 0 0,0 0-36 0 0,6 0 317 0 0,1-1-120 0 0,-1 1-105 0 0,1 0-91 0 0,-1-1-77 0 0,1 1-62 0 0,8-1 84 0 0,28 0 325 0 0,-35 0-419 0 0,1 1 68 0 0,27 0 347 0 0,-1 1-98 0 0,39-1 500 0 0,-47 0-732 0 0,0-1-103 0 0,66-3 255 0 0,-79 3-386 0 0,83-1 568 0 0,-33 3-324 0 0,-29-1-220 0 0,-1 0-76 0 0,4-1 153 0 0,0-2-58 0 0,-1 0-55 0 0,-1 2-47 0 0,1 3-45 0 0,-1 4-41 0 0,-39-6-125 0 0,0 1 81 0 0,1-1 62 0 0,1 0 80 0 0,1 0-1 0 0,-4 0-85 0 0,0 1-34 0 0,-1-1-23 0 0,1 0-34 0 0,-1 1-39 0 0,1-1-44 0 0,-1 1-4 0 0,0-1-37 0 0,0 1-40 0 0,0 0-41 0 0,0 0-45 0 0,0 0-48 0 0,0 0-50 0 0,0 0-53 0 0,0 0-950 0 0,-1-1-11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4:2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7512 0 0,'-7'0'254'0'0,"0"1"-61"0"0,-1-1-54 0 0,1 1-45 0 0,-7 1-3 0 0,-18 7-39 0 0,23-6 18 0 0,0 1 67 0 0,2-1-94 0 0,-1-1 74 0 0,1 1 72 0 0,0-1 73 0 0,-1 0 73 0 0,1 0 70 0 0,0 1 70 0 0,0-1 69 0 0,-8 6 141 0 0,0 0-48 0 0,0 3-56 0 0,2 1-63 0 0,1 1-70 0 0,3 1-77 0 0,3 2-85 0 0,3 1-91 0 0,5 2 274 0 0,-1-15-338 0 0,0 0-1 0 0,0 0 0 0 0,1 0 0 0 0,-1 0 0 0 0,1 0 1 0 0,0 0-1 0 0,0-1 0 0 0,0 1 0 0 0,3 2-130 0 0,6 6 373 0 0,0-3-32 0 0,-7-5-209 0 0,0 0-1 0 0,0-1 0 0 0,0 0 0 0 0,0 0 0 0 0,1 0 1 0 0,-1-1-1 0 0,1 1 0 0 0,3 1-131 0 0,9 1 296 0 0,-1 0-44 0 0,1-1-41 0 0,0 0-36 0 0,8-1 27 0 0,0 0-61 0 0,0-3-46 0 0,1 0-34 0 0,1-2 44 0 0,17-3-105 0 0,-14-1 68 0 0,4-1 65 0 0,-1-2 89 0 0,-16 5-152 0 0,-5 1-86 0 0,-2 1-75 0 0,0 0-100 0 0,-4 1 15 0 0,0-1-52 0 0,-1 1-59 0 0,1 0-65 0 0,0-1-70 0 0,0 1-76 0 0,0-1-83 0 0,0 1-89 0 0,4-2-599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18T13:01:5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63 496 7880 0 0,'0'0'232'0'0,"-1"1"-14"0"0,-26 22 500 0 0,-7 37 2066 0 0,37-12-70 0 0,24-46-988 0 0,-23-3-1661 0 0,0-1 1 0 0,-1 0 0 0 0,1 0 0 0 0,0-1 0 0 0,-1 1 0 0 0,1-1-1 0 0,-1 0 1 0 0,0 0 0 0 0,0 0 0 0 0,0 0 0 0 0,0 0 0 0 0,-1-1 0 0 0,1 1-1 0 0,-1-1 1 0 0,0 0 0 0 0,0 1 0 0 0,0-1 0 0 0,0-3-66 0 0,55-107 778 0 0,2-103-680 0 0,-10 55 792 0 0,-45 150-744 0 0,24-31 426 0 0,-25 43-584 0 0,-1-1 0 0 0,1 1 0 0 0,0 0 0 0 0,-1-1 0 0 0,1 1 0 0 0,-1 0 0 0 0,1 1 0 0 0,0-1 1 0 0,-1 0-1 0 0,1 1 0 0 0,-1 0 0 0 0,1-1 0 0 0,-1 1 0 0 0,1 0 0 0 0,-1 0 0 0 0,0 0 0 0 0,1 1 0 0 0,-1-1 1 0 0,0 0-1 0 0,0 1 0 0 0,0 0 0 0 0,0-1 0 0 0,0 1 0 0 0,0 0 0 0 0,-1 0 0 0 0,1 0 0 0 0,0 0 0 0 0,0 2 12 0 0,7 9 0 0 0,-1 0 0 0 0,-1 0 0 0 0,0 1 0 0 0,-1 0 0 0 0,-1 0 0 0 0,0 0 0 0 0,1 7 0 0 0,14 34 0 0 0,34 100 64 0 0,-10-33-64 0 0,-25-60-352 0 0,-19-61 126 0 0,0-1-314 0 0,0 0-136 0 0,-2 0-1065 0 0,-4 0-4163 0 0</inkml:trace>
  <inkml:trace contextRef="#ctx0" brushRef="#br0" timeOffset="158.291">159 306 10720 0 0,'0'0'314'0'0,"0"0"-6"0"0,-4-7-186 0 0,2 4-53 0 0,1 3 290 0 0,1 0 119 0 0,0 0 24 0 0,0 0-32 0 0,0 0-139 0 0,0 0-62 0 0,51-8 419 0 0,54 29-505 0 0,9-7-34 0 0,-64-14-4337 0 0,-27-3-442 0 0</inkml:trace>
  <inkml:trace contextRef="#ctx0" brushRef="#br0" timeOffset="656.997">755 18 10048 0 0,'0'-8'230'0'0,"0"6"30"0"0,0 2 18 0 0,1-1-45 0 0,1-4-106 0 0,-1 4 278 0 0,-1 1 104 0 0,1 1 17 0 0,14 41 770 0 0,0 64-299 0 0,9 22-444 0 0,18 9-136 0 0,-34-118-311 0 0,-1 11 222 0 0,-7-29-251 0 0,0-1-12 0 0,0 0-1 0 0,0 0 10 0 0,0 0 38 0 0,0 0 14 0 0,6-24 38 0 0,-3 10-186 0 0,-1 0 1 0 0,2 0-1 0 0,0 1 0 0 0,0-1 1 0 0,1 1-1 0 0,1 0 1 0 0,0 1-1 0 0,1-1 0 0 0,1 1 1 0 0,-1 0-1 0 0,2 1 0 0 0,7-8 22 0 0,27-12-192 0 0,-24 25 97 0 0,4 9 14 0 0,-19-1 92 0 0,0 0 0 0 0,0 0 0 0 0,0 0-1 0 0,0 1 1 0 0,0 0 0 0 0,0-1 0 0 0,-1 2-1 0 0,1-1 1 0 0,-1 0 0 0 0,0 1-1 0 0,0-1 1 0 0,0 1 0 0 0,-1 0 0 0 0,1 0-1 0 0,-1 0 1 0 0,0 0 0 0 0,0 1 0 0 0,0-1-1 0 0,-1 0 1 0 0,0 1 0 0 0,0-1-1 0 0,0 1 1 0 0,0 0 0 0 0,0-1-11 0 0,-1 1 53 0 0,0 0 0 0 0,-1 0 0 0 0,1-1 1 0 0,-1 1-1 0 0,0 0 0 0 0,0-1 0 0 0,-1 1 0 0 0,1-1 1 0 0,-1 1-1 0 0,0-1 0 0 0,0 0 0 0 0,0 0 1 0 0,-1 0-1 0 0,1 0 0 0 0,-1 0 0 0 0,0 0 0 0 0,-1-1 1 0 0,1 1-1 0 0,0-1 0 0 0,-1 0 0 0 0,0 0 0 0 0,1 0 1 0 0,-1-1-1 0 0,-1 1 0 0 0,1-1 0 0 0,0 0 0 0 0,0 0 1 0 0,-1 0-1 0 0,1-1 0 0 0,-1 0 0 0 0,1 1 0 0 0,-3-1-53 0 0,-85 6-913 0 0,72-14-1736 0 0,19 7 1146 0 0,1 0-3367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4:2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9136 0 0,'0'0'266'0'0,"0"-1"1"0"0,0-5-166 0 0,0 3-75 0 0,0 2 11 0 0,0 0 61 0 0,0-1 92 0 0,0 2 195 0 0,0 0 21 0 0,0 0 6 0 0,0 0 17 0 0,0 0 10 0 0,0 0 1 0 0,0 0-24 0 0,0 0-100 0 0,0 0-42 0 0,0 0-8 0 0,0 0-71 0 0,0 1-89 0 0,0-1-64 0 0,0 5-32 0 0,0-3 33 0 0,2 27 316 0 0,5 15 325 0 0,-6-40-611 0 0,2 9 161 0 0,0-1-54 0 0,3 3-17 0 0,7 3 32 0 0,4-4 27 0 0,2-8-60 0 0,0-6-49 0 0,1-6-38 0 0,-10 1-48 0 0,-1 0 1 0 0,0-1-1 0 0,0 0 0 0 0,0 0 0 0 0,0-1 0 0 0,4-6-27 0 0,-8 9 55 0 0,2 0-37 0 0,3-1-46 0 0,2 2-43 0 0,-10 2 49 0 0,1 1 0 0 0,-1 0 0 0 0,0-1 0 0 0,0 1 0 0 0,1 0 0 0 0,-1 0 0 0 0,0 1 0 0 0,2-1 22 0 0,8 6-65 0 0,-6-1 47 0 0,0 1 1 0 0,1-1-1 0 0,0-1 1 0 0,5 3 17 0 0,4 2 6 0 0,5 0-37 0 0,1-5 53 0 0,1-3 52 0 0,-1-4 52 0 0,-1-3 51 0 0,0-3 50 0 0,-3-3 51 0 0,-1-3 48 0 0,-7-2-196 0 0,-8 12-114 0 0,0 0 0 0 0,-1-1-1 0 0,0 1 1 0 0,0 0 0 0 0,0-1 0 0 0,0 1 0 0 0,-1 0-1 0 0,0-5-15 0 0,-2-6 136 0 0,-2 1-111 0 0,-1 1-58 0 0,0-1-53 0 0,0 1-46 0 0,-4-10-174 0 0,1 0-80 0 0,1 10 13 0 0,2 5 36 0 0,1 3-24 0 0,3 5-63 0 0,1 1-50 0 0,0 0-8 0 0,0 0 177 0 0,0 0 61 0 0,0 0-53 0 0,0 0-221 0 0,0 0-415 0 0,0 0-24 0 0</inkml:trace>
  <inkml:trace contextRef="#ctx0" brushRef="#br0" timeOffset="357.851">703 170 10016 0 0,'0'0'230'0'0,"0"0"30"0"0,0 0 18 0 0,-1 1-156 0 0,1 0-34 0 0,-1 1-36 0 0,-1 0-34 0 0,-1 3 3 0 0,1-1 41 0 0,-3 5 164 0 0,-1-1 177 0 0,-1 4 338 0 0,1-3-153 0 0,3-4-270 0 0,-1 0-129 0 0,1 1-91 0 0,3-6-66 0 0,0 0-1 0 0,-1 1 1 0 0,1-1-1 0 0,0 1 1 0 0,-1-1-1 0 0,1 1 1 0 0,0-1-1 0 0,0 1 1 0 0,0-1-1 0 0,-1 1 1 0 0,1-1-1 0 0,0 1 1 0 0,0-1-1 0 0,0 1 1 0 0,0-1-1 0 0,0 1 1 0 0,0-1-1 0 0,0 1 1 0 0,0-1-1 0 0,0 1 1 0 0,0 0-1 0 0,0-1 1 0 0,1 1-1 0 0,-1-1 1 0 0,0 1-1 0 0,0-1 1 0 0,0 1-1 0 0,1-1 1 0 0,-1 1-1 0 0,0-1 1 0 0,0 0-1 0 0,1 1-31 0 0,5 3 397 0 0,0-2-130 0 0,1-1-87 0 0,-1-1-112 0 0,-4 0-84 0 0,1 0-38 0 0,19-3 185 0 0,-15 1-110 0 0,-1 0 0 0 0,1-1 0 0 0,-1 0 0 0 0,1 0-21 0 0,43-29 87 0 0,-49 31-83 0 0,3-1 8 0 0,0-2-1 0 0,0 1 1 0 0,0 0-1 0 0,-1-1 1 0 0,0 1-1 0 0,1-1 1 0 0,1-4-12 0 0,-4 6 1 0 0,0 1-1 0 0,0-1 1 0 0,0 1 0 0 0,0-1 0 0 0,-1 1 0 0 0,1-1 0 0 0,-1 1-1 0 0,1-1 1 0 0,-1 0 0 0 0,1 0 0 0 0,-1 1 0 0 0,0-1 0 0 0,0 0-1 0 0,0 1 1 0 0,0-1 0 0 0,0 0 0 0 0,0 0 0 0 0,0 1 0 0 0,-1-1-1 0 0,1 0 1 0 0,-1 1 0 0 0,1-1 0 0 0,-1 0 0 0 0,0 1 0 0 0,0-1-1 0 0,0 0-159 0 0,-1-1 40 0 0,-3-1-24 0 0,-1 1 91 0 0,-11-2 40 0 0,10 4-64 0 0,1 0-71 0 0,0 1-99 0 0,3 0 77 0 0,0 1-33 0 0,0-1-38 0 0,0 0-40 0 0,0 0-43 0 0,0 1-47 0 0,1-1-50 0 0,-1 1-53 0 0,0-1-55 0 0,1 1-60 0 0,0-1-61 0 0,0 1-66 0 0,-3 0-977 0 0,-1 0-953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4:2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8552 0 0,'0'0'190'0'0,"0"0"28"0"0,0 0 11 0 0,0 0 18 0 0,0 0-11 0 0,0 0-4 0 0,0 0 0 0 0,0 0-82 0 0,0 0-19 0 0,0 0 42 0 0,0 0 142 0 0,0 0 262 0 0,0 0 21 0 0,0 0-26 0 0,0 0-244 0 0,2 0-109 0 0,-1 0-99 0 0,1 0-42 0 0,5 0 82 0 0,-5 0-37 0 0,1 0 100 0 0,-2 0-59 0 0,0 0 42 0 0,17 0 244 0 0,0 0-91 0 0,1 0-80 0 0,0 0-70 0 0,0 0-59 0 0,4 1-36 0 0,0-1-55 0 0,45 5-39 0 0,-68-5-125 0 0,2 0-37 0 0,-1 1 57 0 0,1-1 47 0 0,0 0 38 0 0,1 0 83 0 0,5 1 217 0 0,-6 0-270 0 0,1-1-69 0 0,-2 1-26 0 0,1-1-38 0 0,-1 0-42 0 0,1 1-47 0 0,-1-1-71 0 0,0 0-65 0 0,1 1-72 0 0,-1-1-77 0 0,0 1-82 0 0,1-1-90 0 0,-1 1-95 0 0,0-1-100 0 0,2 2-1024 0 0,0 0-1060 0 0</inkml:trace>
  <inkml:trace contextRef="#ctx0" brushRef="#br0" timeOffset="250.946">1 133 9280 0 0,'0'0'268'0'0,"0"0"4"0"0,0 0-147 0 0,0 1 25 0 0,2 0-53 0 0,6 3 72 0 0,-5-3-50 0 0,13 1 808 0 0,0-1-112 0 0,0 0-108 0 0,0-1-97 0 0,1-1-93 0 0,-1 1-83 0 0,0-1-77 0 0,1 0-68 0 0,8 0 35 0 0,0 0-117 0 0,0 1-90 0 0,-1 1-64 0 0,-20-1-220 0 0,0 0 74 0 0,0 0 62 0 0,1 1 51 0 0,2-1 109 0 0,11 0 296 0 0,-14 0-370 0 0,0 0-34 0 0,0 1-43 0 0,0-1-52 0 0,0 0-61 0 0,0 0-71 0 0,0 0-78 0 0,-1 0-89 0 0,0 0 71 0 0,0 1-46 0 0,-1-1-48 0 0,1 0-52 0 0,-1 0-54 0 0,1 0-57 0 0,0 0-59 0 0,-1 1-62 0 0,4-1-1202 0 0,1 0-1069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4:2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42 4984 0 0,'19'-5'143'0'0,"-16"4"-3"0"0,-3 0-63 0 0,0 0-47 0 0,1 0-55 0 0,4-4-121 0 0,-3 3 155 0 0,0 1 60 0 0,-1 0 59 0 0,1 0 77 0 0,-1 0 91 0 0,0 0 106 0 0,11-6 320 0 0,-12 7-694 0 0,1 0-1 0 0,-1 0 1 0 0,0-1 0 0 0,0 1-1 0 0,0 0 1 0 0,1-1-1 0 0,-1 1 1 0 0,0 0 0 0 0,0-1-1 0 0,0 1 1 0 0,0 0 0 0 0,0-1-1 0 0,0 1 1 0 0,0 0 0 0 0,1-1-1 0 0,-1 1 1 0 0,0 0-1 0 0,0-1 1 0 0,0 1 0 0 0,-1-1-1 0 0,1 1 1 0 0,0 0 0 0 0,0-1-1 0 0,0 1 1 0 0,0 0-1 0 0,0-1 1 0 0,0 1 0 0 0,-1-1-28 0 0,1 1-125 0 0,1 0 77 0 0,-1-1 69 0 0,1 1 61 0 0,0-1 87 0 0,0 1 63 0 0,0-1 110 0 0,1 0 253 0 0,0 1 259 0 0,0 1-362 0 0,-2 0-249 0 0,0 0-68 0 0,0 1-85 0 0,-1 0-99 0 0,-2 6 110 0 0,3-8-87 0 0,-1 1-1 0 0,1 0 1 0 0,-1 0-1 0 0,1 0 1 0 0,0 0-1 0 0,-1 0 1 0 0,1 0 0 0 0,0 0-1 0 0,0 0 1 0 0,0 1-1 0 0,0-1 1 0 0,0 0-1 0 0,0 0 1 0 0,0 0-1 0 0,0 0 1 0 0,0 0 0 0 0,0 0-1 0 0,1 0 1 0 0,-1 1-14 0 0,2 11 150 0 0,-3-1-47 0 0,0-10-87 0 0,1 0-1 0 0,-1 0 1 0 0,1 0-1 0 0,0 0 0 0 0,0 0 1 0 0,0 0-1 0 0,0 0 1 0 0,1 0-1 0 0,-1 0 0 0 0,0 0 1 0 0,1 0-1 0 0,0 1-15 0 0,-1-2 8 0 0,1 0 0 0 0,0 0 0 0 0,-1 1 1 0 0,1-1-1 0 0,0 0 0 0 0,-1 1 0 0 0,0-1 0 0 0,1 0 0 0 0,-1 1 0 0 0,0-1 0 0 0,0 0 0 0 0,0 1 0 0 0,0-1 0 0 0,0 1 0 0 0,0-1 0 0 0,0 1 0 0 0,0-1 0 0 0,0 0 0 0 0,-1 1 0 0 0,1-1 0 0 0,-1 0 0 0 0,1 1 0 0 0,-1-1 0 0 0,1 0 1 0 0,-1 1-1 0 0,0-1 0 0 0,0 0-8 0 0,1 0 5 0 0,-1 0-1 0 0,1-1 1 0 0,0 1 0 0 0,-1 0 0 0 0,1-1 0 0 0,0 1 0 0 0,0 0 0 0 0,0 0 0 0 0,0-1-1 0 0,0 1 1 0 0,-1 0 0 0 0,1 0 0 0 0,1-1 0 0 0,-1 1 0 0 0,0 0 0 0 0,0-1 0 0 0,0 1 0 0 0,0 0-1 0 0,0 0 1 0 0,1-1 0 0 0,-1 1 0 0 0,0 0 0 0 0,0-1 0 0 0,1 1 0 0 0,-1 0 0 0 0,1 0-5 0 0,-1-1 7 0 0,1 1 0 0 0,-1 0 0 0 0,1 0 1 0 0,-1-1-1 0 0,0 1 0 0 0,1 0 0 0 0,-1 0 1 0 0,0 0-1 0 0,0 0 0 0 0,0 0 0 0 0,1-1 1 0 0,-1 1-1 0 0,0 0 0 0 0,0 0 0 0 0,0 0 1 0 0,-1 0-1 0 0,1 0 0 0 0,0 0 0 0 0,0-1 1 0 0,-1 2-8 0 0,-8 17 135 0 0,7-16-102 0 0,0 0 0 0 0,0 0 0 0 0,1 0 0 0 0,-1 1 0 0 0,1-1 0 0 0,0 0 0 0 0,0 1 0 0 0,0-1 0 0 0,0 2-33 0 0,1-2 23 0 0,0 0 0 0 0,-1-1 1 0 0,1 1-1 0 0,-1-1 1 0 0,0 1-1 0 0,1-1 1 0 0,-1 1-1 0 0,-2 1-23 0 0,-12 15 115 0 0,14-17-102 0 0,0-1-1 0 0,0 1 1 0 0,-1 0-1 0 0,1-1 1 0 0,0 1-1 0 0,1 0 1 0 0,-1 0-1 0 0,0 0 1 0 0,1 0-1 0 0,-1 0 1 0 0,1 0-1 0 0,-1 0 1 0 0,1 1-13 0 0,-1 0 22 0 0,1-1 0 0 0,-1 1 1 0 0,1-1-1 0 0,-1 1 1 0 0,0-1-1 0 0,0 1 0 0 0,0-1 1 0 0,0 0-1 0 0,-1 1-22 0 0,-5 8 105 0 0,-1 7 153 0 0,4-10-174 0 0,0 4-53 0 0,-2-1-31 0 0,5-9 0 0 0,0 0 0 0 0,0 0 0 0 0,0 0 0 0 0,0 0 0 0 0,0 0 0 0 0,1 0 0 0 0,-1 0 0 0 0,1 0 0 0 0,0 0 0 0 0,-1 1 0 0 0,1 0 0 0 0,-1 4 17 0 0,-4 2-52 0 0,2-5 40 0 0,1 0 49 0 0,1-1 21 0 0,1 1 41 0 0,0-2-56 0 0,-5 6-79 0 0,-2-2 88 0 0,4-5 13 0 0,6-6-38 0 0,1 0-16 0 0,0 1-50 0 0,3-2-113 0 0,1-8-206 0 0,-5 8 135 0 0,6-6-140 0 0,-7 9 218 0 0,1 0-40 0 0,-1 0-53 0 0,1-1-67 0 0,-2 1 51 0 0,0 0-40 0 0,0 0-45 0 0,0 0-49 0 0,-1 2 80 0 0,1-1-38 0 0,0-1-427 0 0,0 0-284 0 0,1-2-666 0 0</inkml:trace>
  <inkml:trace contextRef="#ctx0" brushRef="#br0" timeOffset="1493.385">235 77 6504 0 0,'0'0'141'0'0,"0"0"-28"0"0,1 0-42 0 0,0 0-28 0 0,5 0 30 0 0,-4-1-2 0 0,-1 1 57 0 0,4-2-97 0 0,9-1-26 0 0,-10 3 28 0 0,-3 0 116 0 0,0-1-64 0 0,0 1-44 0 0,-1-1-36 0 0,0 0 31 0 0,1 1 71 0 0,0-1 67 0 0,0 1 100 0 0,-1 0-273 0 0,1 0 93 0 0,2 0 88 0 0,2 0 120 0 0,1 1 238 0 0,-2 1-94 0 0,-4-1-192 0 0,-4 1-27 0 0,0-1-164 0 0,-2 1-40 0 0,0-1-13 0 0,5-1 49 0 0,1 0 26 0 0,0 0-38 0 0,0 0-102 0 0,-1 0-26 0 0,-3 0 74 0 0,4 0 50 0 0,4 0-22 0 0,-3 0 34 0 0,-1 0 14 0 0,0 0 2 0 0,0 0 18 0 0,0 0-1 0 0,0 0-6 0 0,0 0-2 0 0,0 0-3 0 0,0 0-10 0 0,0 0-3 0 0,0 0 0 0 0,0 0 5 0 0,0 0 22 0 0,2 0-53 0 0,0-1 37 0 0,-1 1 54 0 0,0-2 115 0 0,2 0 107 0 0,0 0-156 0 0,2 0-85 0 0,1 0-68 0 0,4-1-22 0 0,16-4 24 0 0,-18 4-44 0 0,-4 0 0 0 0,-5-2 0 0 0,6 2 0 0 0,-5 1 0 0 0,1 0 0 0 0,8-1 0 0 0,-4 2 10 0 0,-4 1 44 0 0,-1 0 10 0 0,0 0 0 0 0,0 0 1 0 0,0 0 6 0 0,0 0 1 0 0,0 0 0 0 0,0 0 4 0 0,0 0 16 0 0,0 0-2 0 0,0 0-20 0 0,0 0-4 0 0,-1 0-33 0 0,-3 1-24 0 0,1-1 19 0 0,2 1 64 0 0,0 0 96 0 0,0 0-122 0 0,-6 9-12 0 0,1 2 14 0 0,2-4 40 0 0,-4 4 8 0 0,4-4-78 0 0,2-5-23 0 0,-1 1 33 0 0,2-1 34 0 0,0 2-48 0 0,1-1-7 0 0,-3 1 25 0 0,0 0 1 0 0,0 0 0 0 0,-1 0-1 0 0,-3 3-52 0 0,-8 9 111 0 0,11-12-86 0 0,-5 6 70 0 0,2-3-6 0 0,0 0 37 0 0,4-4 13 0 0,3-1-88 0 0,0-2-51 0 0,0-1 0 0 0,0 1 0 0 0,0-1 0 0 0,0 1 0 0 0,0-1 0 0 0,0 1 0 0 0,0-1 0 0 0,0 1-1 0 0,-1-1 1 0 0,1 1 0 0 0,0-1 0 0 0,0 1 0 0 0,-1-1 0 0 0,1 1 0 0 0,0-1 0 0 0,0 1 0 0 0,-1-1 0 0 0,1 0 0 0 0,-7 7 27 0 0,2-1 248 0 0,-1 2-84 0 0,-1 1-82 0 0,1-2-84 0 0,1-4-25 0 0,4-3 0 0 0,0 1 0 0 0,0-1 0 0 0,0 1 0 0 0,0-1 0 0 0,0 1 0 0 0,0-1 0 0 0,0 1 0 0 0,0 0 0 0 0,1-1 0 0 0,-1 1 0 0 0,0 0 0 0 0,0 0 0 0 0,1 0 0 0 0,-1 0 0 0 0,0-1 0 0 0,1 2 0 0 0,-3 2-31 0 0,-2-1 51 0 0,-12 9 188 0 0,10-8-159 0 0,3-2-62 0 0,0 0-42 0 0,-1 2-68 0 0,1 1 78 0 0,0-1 114 0 0,3-2 16 0 0,-1-2 41 0 0,7 1-112 0 0,-10 3-4 0 0,4-3 49 0 0,1-1 32 0 0,0 0-26 0 0,-1 0-108 0 0,-4 0 18 0 0,16 0-52 0 0,0-1 45 0 0,-1 0 43 0 0,1 1 0 0 0,-1 0 0 0 0,0 1 0 0 0,1 0 0 0 0,5 2-11 0 0,-2-1-11 0 0,16 4 56 0 0,13 10 110 0 0,-8-6-106 0 0,-24-7-13 0 0,-1 0 0 0 0,1 1 0 0 0,-1 0 0 0 0,5 3-36 0 0,-8-3 21 0 0,-6-3 32 0 0,0 0 1 0 0,3 3-57 0 0,-3-3-76 0 0,-1-1-62 0 0,0 0-19 0 0,0 0 48 0 0,0 0 0 0 0,0 1-185 0 0,0-1 61 0 0,-1 0 56 0 0,1 1 50 0 0,0-1 42 0 0,0 1 37 0 0,0 0 33 0 0,-1 2 167 0 0,1-2-151 0 0,0 0-52 0 0,0-1-51 0 0,-1 1-63 0 0,1-1-74 0 0,0 1-23 0 0,-1-1-66 0 0,1 0-70 0 0,0 1-79 0 0,-1-1-83 0 0,1 0-90 0 0,-1 0-97 0 0,1 0-103 0 0,0 0-915 0 0,0 0-992 0 0</inkml:trace>
  <inkml:trace contextRef="#ctx0" brushRef="#br0" timeOffset="1864.009">500 341 8840 0 0,'0'0'197'0'0,"0"0"24"0"0,0 0 19 0 0,2 1-29 0 0,4 3-122 0 0,-5-4-13 0 0,0 1 82 0 0,-1-1 122 0 0,1 5 129 0 0,1-1-172 0 0,1-1-36 0 0,2 5 292 0 0,-5-4-288 0 0,-1-1 42 0 0,1-2-68 0 0,0 0-40 0 0,1 1 35 0 0,0 0-104 0 0,4 3-47 0 0,-4-4 49 0 0,-1-1-59 0 0,0 1 1 0 0,1-1-1 0 0,-1 1 0 0 0,0-1 0 0 0,0 1 1 0 0,1-1-1 0 0,-1 1 0 0 0,0-1 1 0 0,0 1-1 0 0,0 0 0 0 0,0-1 0 0 0,0 1 1 0 0,0-1-1 0 0,0 1 0 0 0,0-1 1 0 0,0 1-1 0 0,0 0 0 0 0,0-1 0 0 0,0 1 1 0 0,0-1-1 0 0,0 1 0 0 0,0-1 1 0 0,0 1-1 0 0,-1-1 0 0 0,1 1 0 0 0,0-1 1 0 0,-1 1-1 0 0,1-1 0 0 0,0 1 1 0 0,-1 0-14 0 0,1 1 159 0 0,1 0-83 0 0,3 5-46 0 0,-4-7-2 0 0,1 2-12 0 0,0-1 0 0 0,0 0-1 0 0,-1 1 1 0 0,1-1 0 0 0,-1 0 0 0 0,1 1 0 0 0,-1-1-1 0 0,0 1 1 0 0,1-1 0 0 0,-1 0 0 0 0,0 1 0 0 0,0-1 0 0 0,0 1-1 0 0,0-1 1 0 0,0 2-16 0 0,0 3 14 0 0,8-2-4 0 0,-4-2 35 0 0,-1 0-1 0 0,1-1 1 0 0,0 1-1 0 0,0-1 1 0 0,0 0-1 0 0,3 0-44 0 0,-4-1 24 0 0,-1 1 0 0 0,1-1 0 0 0,0 0-1 0 0,-1 0 1 0 0,1-1 0 0 0,0 1 0 0 0,-1-1 0 0 0,3 0-24 0 0,18-10 131 0 0,0-7-38 0 0,-19 8 47 0 0,-4 1-10 0 0,-1-3 104 0 0,0 7-76 0 0,-1 1 33 0 0,-1-3 87 0 0,-1 1-89 0 0,0 3-96 0 0,1-1-33 0 0,-5-2-14 0 0,-9-11-41 0 0,16 15-5 0 0,0 1 0 0 0,-1-1 0 0 0,1 1 0 0 0,-1 0 0 0 0,0-1 0 0 0,1 1 0 0 0,-1 0 0 0 0,0 0 0 0 0,1 0 0 0 0,-1 1 0 0 0,0-1 0 0 0,0 0 0 0 0,0 1 0 0 0,-1-1 0 0 0,1 1 0 0 0,0-1 0 0 0,-1 0 0 0 0,1 0 0 0 0,0 0 0 0 0,0 0 0 0 0,0 0 0 0 0,0 0 0 0 0,0-1 0 0 0,0 1 0 0 0,0-1 0 0 0,0 1 0 0 0,1-1-10 0 0,-1 1 1 0 0,1 0 0 0 0,-1-1-1 0 0,0 1 1 0 0,1 0 0 0 0,-1 0-1 0 0,0 0 1 0 0,0 0 0 0 0,-1 0 9 0 0,-13-4-106 0 0,3 1-63 0 0,1-1-107 0 0,12 5 63 0 0,-1 0 59 0 0,1-1 53 0 0,-1 1 47 0 0,0 0 42 0 0,1 0 48 0 0,-2-1 56 0 0,0 1 104 0 0,0-1 53 0 0,0 1-122 0 0,1-1-72 0 0,0 1-65 0 0,0-1-62 0 0,0 1-67 0 0,0 0-79 0 0,0-1-89 0 0,0 1-24 0 0,0-1-75 0 0,1 1-82 0 0,-1 0-86 0 0,0-1-94 0 0,1 1-99 0 0,0-1-105 0 0,-1 1-112 0 0,1 0-642 0 0,0 0-914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5:13.1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11429 13258 6984 0 0,'0'0'201'0'0,"0"0"71"0"0,0 0-74 0 0,0 0-66 0 0,0 0-59 0 0,-1 0-59 0 0,1 0-107 0 0,-1 1-63 0 0,0-1-268 0 0,0 0 330 0 0,1 0 39 0 0,0 0 52 0 0,-1 1 68 0 0,1-1 81 0 0,-1 0 94 0 0,1 0 66 0 0,0 0 96 0 0,0 0 106 0 0,0 0 115 0 0,0 0 124 0 0,0 0-323 0 0,0 0 35 0 0,0 0 36 0 0,0 0 37 0 0,0 0 39 0 0,0 0 39 0 0,5-2-144 0 0,0 0-53 0 0,0-1-49 0 0,-1 0-45 0 0,0-1-41 0 0,0 1-38 0 0,3-5 141 0 0,-3 1-153 0 0,1 0-53 0 0,0-3-13 0 0,2-4 38 0 0,0 0 23 0 0,-2 5-17 0 0,0-3 2 0 0,-1-10-59 0 0,0 5-61 0 0,1-18 27 0 0,0 3 44 0 0,1-2-17 0 0,-1-1 39 0 0,3-22 151 0 0,-7 51-299 0 0,1-4 40 0 0,0 1 1 0 0,-1-1-1 0 0,0 0 1 0 0,0 1-1 0 0,-2-5-73 0 0,1 3 36 0 0,0 0-1 0 0,0 1 1 0 0,1-1-1 0 0,1-2-35 0 0,7-21 129 0 0,-6 26-127 0 0,-1 6-38 0 0,5-2 3 0 0,-6 4 62 0 0,0 4-88 0 0,5 6 32 0 0,-4-6 4 0 0,1 2 21 0 0,-1 1 0 0 0,0-1 0 0 0,0 1-1 0 0,-1-1 1 0 0,1 5 2 0 0,3 18 0 0 0,5 16-90 0 0,-1-5 32 0 0,-7-29 59 0 0,1-1 0 0 0,-1 0 0 0 0,1-1 0 0 0,5 10-1 0 0,10 20-50 0 0,17 29 36 0 0,-5-19 14 0 0,-27-45 5 0 0,-3-4-5 0 0,0 1 0 0 0,0-1 0 0 0,1 1 0 0 0,-1-1 0 0 0,0 0-1 0 0,0 1 1 0 0,1-1 0 0 0,-1 1 0 0 0,0-1 0 0 0,1 0 0 0 0,-1 1 0 0 0,0-1 0 0 0,1 0-1 0 0,-1 1 1 0 0,0-1 0 0 0,1 0 0 0 0,-1 1 0 0 0,1-1 0 0 0,-1 0 0 0 0,1 0 0 0 0,0 0 0 0 0,7 4 65 0 0,-1-2 21 0 0,-1-1-16 0 0,-2-3-41 0 0,2-6-42 0 0,-6 6 21 0 0,2-1 18 0 0,0 0 0 0 0,-1-1 0 0 0,1 1 0 0 0,-1-1 0 0 0,0 0 0 0 0,0 1 0 0 0,0-1 0 0 0,-1 0 0 0 0,1 0 0 0 0,-1 1 0 0 0,0-1 0 0 0,0 0 0 0 0,0 0 0 0 0,-1 0 0 0 0,1 1 0 0 0,-1-1 0 0 0,0 0-26 0 0,-1-14 70 0 0,0-2 70 0 0,0-1-37 0 0,-3-20 15 0 0,0-6-84 0 0,1 3-45 0 0,1-20 11 0 0,1-19 0 0 0,1 61-13 0 0,1 3-38 0 0,-2 14 37 0 0,1 3 33 0 0,1 1-75 0 0,0 1-63 0 0,0-1-51 0 0,0 1-179 0 0,1 0-261 0 0,0 0 188 0 0,0 1 182 0 0,0-1 82 0 0,-1 1 48 0 0,1-1 62 0 0,-1 1 48 0 0,1-1 52 0 0,-1 0 59 0 0,1 2-173 0 0,0 0-102 0 0,0-1-105 0 0,0 1-107 0 0,0 0 37 0 0,-1-1-58 0 0,1 0-60 0 0,0 0-60 0 0,0 1-61 0 0,-1-1-64 0 0,1 0-63 0 0,0 1-65 0 0,2 1-1280 0 0,1 2-1154 0 0,-4-5 3201 0 0</inkml:trace>
  <inkml:trace contextRef="#ctx0" brushRef="#br0" timeOffset="1">11897 12927 9760 0 0,'0'0'284'0'0,"0"0"1"0"0,0 0-212 0 0,-1 1-38 0 0,-6 6-19 0 0,5-5 92 0 0,-1 4 8 0 0,1 2 84 0 0,0 3 219 0 0,2 1 96 0 0,-1 7 372 0 0,0-12-554 0 0,1 0-33 0 0,2 8 212 0 0,2 2-21 0 0,1-3-189 0 0,-1-2-34 0 0,4 11 196 0 0,-4-12-225 0 0,1-1-50 0 0,-2-2-78 0 0,0 0-34 0 0,1-1 1 0 0,2 3 89 0 0,1 2 32 0 0,-5-4-121 0 0,-2-3-53 0 0,3-1 41 0 0,-3-4-69 0 0,1 0 1 0 0,-1 1 0 0 0,0-1 0 0 0,1 0 0 0 0,-1 1-1 0 0,1-1 1 0 0,-1 0 0 0 0,0 0 0 0 0,1 1 0 0 0,-1-1-1 0 0,0 1 1 0 0,1-1 0 0 0,-1 0 0 0 0,0 1-1 0 0,0-1 1 0 0,1 1 0 0 0,-1-1 0 0 0,0 1 0 0 0,0-1-1 0 0,0 0 1 0 0,1 1 2 0 0,1-1-301 0 0,2-1 15 0 0,-2 0 121 0 0,-1 0-37 0 0,1 0-44 0 0,0-1-50 0 0,-1 1 6 0 0,0 1-43 0 0,0-1-47 0 0,0 0-51 0 0,0 0-55 0 0,0 1-58 0 0,-1 0-62 0 0,1-1-66 0 0,0-1-1225 0 0,1-2-1070 0 0</inkml:trace>
  <inkml:trace contextRef="#ctx0" brushRef="#br0" timeOffset="2">12007 12835 9760 0 0,'0'0'222'0'0,"0"0"-19"0"0,0 0-92 0 0,-1-1-62 0 0,0-1-9 0 0,0 1 52 0 0,1 0 28 0 0,0 1 71 0 0,0-1-131 0 0,1 1 0 0 0,3-1-17 0 0,-1 0-57 0 0,0 0-59 0 0,0 1-60 0 0,-1 0-62 0 0,-1 0-62 0 0,1 0-63 0 0,-1 0-67 0 0,1 0 31 0 0,-1 1-44 0 0,0-1-43 0 0,1 0-45 0 0,2 0-836 0 0,1 0-749 0 0</inkml:trace>
  <inkml:trace contextRef="#ctx0" brushRef="#br0" timeOffset="3">12136 12941 8896 0 0,'0'0'200'0'0,"0"0"33"0"0,0 0 14 0 0,0 1-45 0 0,0-1-94 0 0,0 1-64 0 0,0 1-32 0 0,0-1 38 0 0,0 0 29 0 0,0-1 47 0 0,1 1 57 0 0,-1-1 69 0 0,1 0-261 0 0,1 0 91 0 0,-1 1 78 0 0,1-1 65 0 0,-1 0 46 0 0,1 0 36 0 0,4 1 803 0 0,-4-1-661 0 0,1-1-60 0 0,-1 1-104 0 0,-1 0-181 0 0,1 0-57 0 0,-1-1-65 0 0,0 1-74 0 0,0-1 226 0 0,5 0 23 0 0,5-7-71 0 0,-5 4-55 0 0,16-11 91 0 0,-20 14-121 0 0,0-1 1 0 0,0 1-1 0 0,-1-1 1 0 0,1 1-1 0 0,0-1 0 0 0,-1 0 1 0 0,1 0-1 0 0,-1 1 1 0 0,0-1-1 0 0,1 0 1 0 0,0-2-2 0 0,0-5 10 0 0,2-2-95 0 0,-1 0-71 0 0,-2 4 125 0 0,-2 5-22 0 0,-5-2 33 0 0,4 2 13 0 0,1 1-1 0 0,-1 0 1 0 0,0 0 0 0 0,1 0-1 0 0,-1 0 1 0 0,0 0-1 0 0,0 0 1 0 0,0 1 0 0 0,1-1-1 0 0,-1 1 1 0 0,0-1-1 0 0,0 1 1 0 0,0-1 0 0 0,0 1-1 0 0,0 0 8 0 0,-13 1 99 0 0,0-1 108 0 0,1 1 79 0 0,1 0 74 0 0,9 0 120 0 0,-3 3-128 0 0,4-2-225 0 0,0 0-35 0 0,0 0-34 0 0,1-1-35 0 0,1 0-37 0 0,0 0 102 0 0,-1 5 50 0 0,-8 5-36 0 0,2-2-5 0 0,-1 8-79 0 0,3-5 23 0 0,0 0 58 0 0,0 7 78 0 0,5 14 12 0 0,1-29-160 0 0,-1 14 136 0 0,1-16-141 0 0,-1 1 1 0 0,1-1-1 0 0,0 1 1 0 0,0-1-1 0 0,0 1 1 0 0,0-1-1 0 0,0 0 1 0 0,0 1-1 0 0,1-1 1 0 0,-1 1-1 0 0,1-1 1 0 0,0 0-1 0 0,0 0 1 0 0,0 1-1 0 0,0-1 1 0 0,0 0-1 0 0,0 1-24 0 0,6 6 94 0 0,-1 1 53 0 0,3 4 132 0 0,-8-12-215 0 0,1 0 0 0 0,0 1 0 0 0,0-1 0 0 0,0 0 0 0 0,0 0 0 0 0,0 0 0 0 0,0-1 0 0 0,1 1 0 0 0,-1 0 0 0 0,1-1 0 0 0,-1 1 0 0 0,3 0-64 0 0,39 13 780 0 0,-25-11-476 0 0,2 1-49 0 0,-10-3-176 0 0,1 0-41 0 0,35 3 72 0 0,-26-4-92 0 0,-16-1-52 0 0,8 1 16 0 0,-8-1-12 0 0,0 1-47 0 0,-1-1-12 0 0,-1 0-38 0 0,1 0-13 0 0,-1 0-35 0 0,0-1-40 0 0,0 0-42 0 0,0 1 158 0 0,-2 0-2 0 0,0 0-48 0 0,0 0-142 0 0,0 0 98 0 0,0 0-34 0 0,0 0-103 0 0,0 0-62 0 0,0 0-69 0 0,0 0-73 0 0,0 0-79 0 0,0 0-84 0 0,0 0-91 0 0,0-1-96 0 0,2 1-1402 0 0,1-2-1290 0 0</inkml:trace>
  <inkml:trace contextRef="#ctx0" brushRef="#br0" timeOffset="4">12462 12557 7312 0 0,'0'0'165'0'0,"0"0"22"0"0,0 0 9 0 0,0-1-20 0 0,0-7-140 0 0,-4-1-22 0 0,3 8 37 0 0,0 0 55 0 0,1 1 121 0 0,0 0 200 0 0,0 0-222 0 0,0-1-51 0 0,0 1-41 0 0,0 0-36 0 0,0-1-2 0 0,0-3-15 0 0,0 3 6 0 0,0 0 56 0 0,0 0 126 0 0,1 0-73 0 0,-1 1 39 0 0,1-4 245 0 0,0 1-48 0 0,1 1-44 0 0,-1-1-40 0 0,2 0 100 0 0,-1 0-66 0 0,1 1-49 0 0,0 1-37 0 0,8-2 432 0 0,-6 2-375 0 0,1 1 101 0 0,2 0 100 0 0,-3 2-242 0 0,2 2-90 0 0,0 3-63 0 0,6 11 125 0 0,-11-8-18 0 0,-1 6 34 0 0,0 1-80 0 0,-1-15-180 0 0,0 0 0 0 0,0 0 0 0 0,0 0 0 0 0,0 0 0 0 0,-1 0 0 0 0,1 0 0 0 0,-1 0-1 0 0,0 0 1 0 0,1-1 0 0 0,-1 1 0 0 0,0 0-19 0 0,-4 7 82 0 0,-6 8 40 0 0,-15 21 70 0 0,-1-9-64 0 0,9-11-18 0 0,7-6 25 0 0,9-9-107 0 0,0-1 59 0 0,-3 6 462 0 0,5-7-440 0 0,2 1-44 0 0,1-1-59 0 0,2 0-76 0 0,1 0 96 0 0,-1 0-1 0 0,1-1 1 0 0,-1 0 0 0 0,0 0 0 0 0,1 0-1 0 0,-1-1 1 0 0,1 0-26 0 0,9-1 29 0 0,-1-1-34 0 0,5-1-70 0 0,-1 2-100 0 0,-16 1 204 0 0,0 1-60 0 0,0 0-59 0 0,0-1-57 0 0,0 1-55 0 0,-1 0-54 0 0,1-1-52 0 0,0 1-51 0 0,0 0-4 0 0,0-1-39 0 0,-1 1-37 0 0,1 0-35 0 0,0-1-36 0 0,-1 1-33 0 0,3 0-641 0 0,2-1-1059 0 0,4 1-1274 0 0</inkml:trace>
  <inkml:trace contextRef="#ctx0" brushRef="#br0" timeOffset="5">11380 13413 4112 0 0,'0'0'119'0'0,"0"0"-24"0"0,0 0 6 0 0,0 0 42 0 0,0 0 130 0 0,0 0 239 0 0,0 0 21 0 0,0 0-21 0 0,0 0-100 0 0,0 0-42 0 0,0 0-8 0 0,0 0-25 0 0,0 0-96 0 0,0 0-45 0 0,0 0-10 0 0,0 0 4 0 0,0 0 28 0 0,1 0-9 0 0,0 0-82 0 0,1-1-57 0 0,3 0 27 0 0,-2 0 22 0 0,-2 1 11 0 0,0 0 63 0 0,4-1 63 0 0,1 1-40 0 0,4-2 122 0 0,14-1 195 0 0,-12 2-270 0 0,0 0-42 0 0,1 0-41 0 0,-1-1-39 0 0,1 1-35 0 0,-1 0-35 0 0,13-1-27 0 0,73-4 626 0 0,-76 6-548 0 0,11-3-37 0 0,-17 1-31 0 0,1 1 41 0 0,-7 1 4 0 0,1 0 38 0 0,-3-1-12 0 0,1 1-35 0 0,7-1 7 0 0,3 0-85 0 0,9-2-70 0 0,-8 1 65 0 0,-10 1 37 0 0,-1 0 40 0 0,7 0 31 0 0,-1 0-41 0 0,2 0-25 0 0,10-1-24 0 0,12 0 11 0 0,-9 0 30 0 0,-1-2 54 0 0,29-2 207 0 0,-17 4 99 0 0,2 1-87 0 0,7 0-23 0 0,27 1 40 0 0,-46 0-230 0 0,26-3 115 0 0,2 0-56 0 0,-46 2-126 0 0,4 0-71 0 0,-3-1 3 0 0,-2 1 44 0 0,1 0 38 0 0,4 1 53 0 0,-10 0-242 0 0,3 0 4 0 0,-6 0 41 0 0,0 0-48 0 0,0 0-65 0 0,-2 0-211 0 0,-2 0-201 0 0,0 0 87 0 0,0 0 75 0 0,1 0 62 0 0,-1 0 54 0 0,1 0 36 0 0,1 0-544 0 0,-1 0 442 0 0,1 0-74 0 0,0 0-103 0 0,0 0-1324 0 0,2 0-1063 0 0</inkml:trace>
  <inkml:trace contextRef="#ctx0" brushRef="#br0" timeOffset="6">12013 13450 10080 0 0,'0'0'230'0'0,"1"-1"-73"0"0,7-6 358 0 0,-5 5-410 0 0,-1 0-64 0 0,-1 1-21 0 0,1-1 37 0 0,1 0 156 0 0,1 0 48 0 0,-1-1 55 0 0,10-3 880 0 0,-8 4-720 0 0,0 0-87 0 0,-3 2-249 0 0,0 0-43 0 0,-1 0 498 0 0,-1 0-3 0 0,0 0-249 0 0,0 0-149 0 0,0 0-46 0 0,0 0 12 0 0,0 0 49 0 0,0 0-17 0 0,0 0 8 0 0,-1 0-45 0 0,0 1-38 0 0,0 0-33 0 0,-1 1 14 0 0,-3 3-88 0 0,3-3 15 0 0,0-1 49 0 0,-10 10 157 0 0,-2-2-59 0 0,-7 3 3 0 0,-2-1-67 0 0,5-1-40 0 0,-24 19 23 0 0,31-22-47 0 0,-43 40 401 0 0,54-46-437 0 0,-1-1 0 0 0,1 0 0 0 0,0 0 0 0 0,-1 0-1 0 0,1 0 1 0 0,0 0 0 0 0,0 1 0 0 0,-1-1 0 0 0,1 0-1 0 0,0 0 1 0 0,0 1 0 0 0,-1-1 0 0 0,1 0 0 0 0,0 0-1 0 0,0 1 1 0 0,0-1 0 0 0,-1 0 0 0 0,1 0 0 0 0,0 1 0 0 0,0-1-1 0 0,0 0 1 0 0,0 1 0 0 0,0-1 0 0 0,0 0 0 0 0,-1 1-1 0 0,1-1 1 0 0,0 0 0 0 0,0 1 0 0 0,0-1 0 0 0,0 0-1 0 0,0 1 1 0 0,0-1 0 0 0,1 0 0 0 0,-1 1 0 0 0,0-1-1 0 0,0 0 1 0 0,0 1 0 0 0,0-1 0 0 0,0 0 0 0 0,0 1-1 0 0,1-1 1 0 0,-1 0 0 0 0,0 1 0 0 0,0-1 0 0 0,0 0-1 0 0,1 0 1 0 0,-1 1 0 0 0,0-1 0 0 0,0 0 0 0 0,1 0-1 0 0,-1 0 1 0 0,0 1 0 0 0,0-1 0 0 0,1 0 0 0 0,-1 0-1 0 0,0 0 1 0 0,1 0 0 0 0,-1 0 0 0 0,1 1-8 0 0,9 3 163 0 0,-5-3-136 0 0,-1 0-51 0 0,12-1 27 0 0,3 0 43 0 0,1-1 44 0 0,-1 0 41 0 0,-1-2 36 0 0,-8 1-80 0 0,0 1-69 0 0,3 0-66 0 0,5 1-99 0 0,-10 0 77 0 0,3 2 70 0 0,-9 0 0 0 0,-2 0 0 0 0,1-2 3 0 0,-1 0-1 0 0,0 0 0 0 0,0 0 0 0 0,0 0 1 0 0,0 1-1 0 0,1-1 0 0 0,-1 0 0 0 0,0 0 0 0 0,0 1 1 0 0,0-1-1 0 0,0 0 0 0 0,0 0 0 0 0,0 1 0 0 0,0-1 1 0 0,0 0-1 0 0,0 0 0 0 0,0 1 0 0 0,0-1 1 0 0,0 0-1 0 0,0 0 0 0 0,0 1 0 0 0,0-1 0 0 0,0 0 1 0 0,0 0-1 0 0,0 1 0 0 0,0-1 0 0 0,0 0 1 0 0,0 0-1 0 0,0 1 0 0 0,0-1 0 0 0,0 0 0 0 0,-1 0 1 0 0,1 1-1 0 0,0-1 0 0 0,0 0 0 0 0,0 0 1 0 0,0 0-1 0 0,-1 1-2 0 0,-7 6 51 0 0,7-6-35 0 0,-13 11 39 0 0,-7 6-116 0 0,-4 3-53 0 0,9-5 122 0 0,5-5-8 0 0,5-5 0 0 0,0 0 0 0 0,1 0 0 0 0,0 0 0 0 0,0 1 0 0 0,1-1 0 0 0,0 1 0 0 0,-1 3 0 0 0,5-10 0 0 0,-1 1-1 0 0,1-1 1 0 0,0 1 0 0 0,0-1-1 0 0,0 1 1 0 0,0-1-1 0 0,-1 1 1 0 0,1-1-1 0 0,0 1 1 0 0,0-1-1 0 0,0 1 1 0 0,0-1-1 0 0,0 0 1 0 0,0 1-1 0 0,0-1 1 0 0,0 1 0 0 0,1-1-1 0 0,-1 1 1 0 0,0-1-1 0 0,0 1 1 0 0,0-1-1 0 0,0 1 1 0 0,1-1-1 0 0,-1 1 1 0 0,0-1-1 0 0,0 0 1 0 0,1 1-1 0 0,-1-1 1 0 0,0 0 0 0 0,1 1 0 0 0,9 5-64 0 0,-10-6 47 0 0,14 6-158 0 0,1-2-104 0 0,0-2-122 0 0,-7-1 149 0 0,0-1-35 0 0,0 0-39 0 0,0 0-40 0 0,0 0-43 0 0,0-1-45 0 0,0 0-46 0 0,-1 1-48 0 0,1-1-51 0 0,-1 0-53 0 0,-3 1 223 0 0,-2-1 260 0 0,0 1-59 0 0,0 0-52 0 0,0 0-47 0 0,0-1-117 0 0,0 1-46 0 0,1-1-144 0 0,1 1-372 0 0,1-1-385 0 0,-1 0 539 0 0,-1 1 231 0 0,-1 0 110 0 0,0-1 192 0 0,0 1 114 0 0,-1 0 151 0 0,0 0 35 0 0,0 0 36 0 0,0 0 40 0 0,1 0-777 0 0,-2 0 325 0 0,0 0 197 0 0,0-1 52 0 0,1 1 49 0 0,-1 0 45 0 0,0 0 41 0 0,1 0 36 0 0,-1 1 122 0 0,1-1 40 0 0,0 1 47 0 0,1 1 670 0 0,0-1-544 0 0,-2-1-180 0 0,1 1-35 0 0,-1-1-40 0 0,0 1-62 0 0,1-1-73 0 0,-1 0-83 0 0,1 3 1084 0 0,0-1-90 0 0,-1 0-87 0 0,1 1-79 0 0,-1 0-76 0 0,0-1-68 0 0,0 1-65 0 0,0-1-58 0 0,-1 2 20 0 0,1-1-67 0 0,-1 0-57 0 0,0 0-48 0 0,-1 2 146 0 0,-3 7 415 0 0,4-9-578 0 0,0 0 45 0 0,0-2-156 0 0,1 0-27 0 0,0-1-75 0 0,1 1-50 0 0,-1 2-36 0 0,1-1 70 0 0,-1-1 21 0 0,1 0 43 0 0,-1-1 52 0 0,1 1 61 0 0,1 0-173 0 0,0 0-1 0 0,0 1 1 0 0,0-1-1 0 0,0 0 1 0 0,0 0-1 0 0,0 0 1 0 0,0 0-1 0 0,1-1 1 0 0,-1 1-1 0 0,0-1 0 0 0,1 1-53 0 0,13 0 247 0 0,0-3-38 0 0,0-1-43 0 0,-1-2-49 0 0,-1-2-52 0 0,-2 0-59 0 0,-10 5 4 0 0,0 0 1 0 0,0 0-1 0 0,0 0 1 0 0,0 0 0 0 0,-1 0-1 0 0,1 0 1 0 0,-1-1-1 0 0,1 1 1 0 0,-1-1-1 0 0,0 1 1 0 0,0-1 0 0 0,0 0-1 0 0,0 1 1 0 0,0-2-11 0 0,-1 2 6 0 0,1 1 0 0 0,-1-1 0 0 0,0 0 0 0 0,1 0 0 0 0,-1 0 1 0 0,0 0-1 0 0,0 0 0 0 0,-1 1 0 0 0,1-1 0 0 0,0 0 0 0 0,-1 0 1 0 0,1 0-7 0 0,0 1-1 0 0,-1 0 1 0 0,1 0 0 0 0,-1 0 0 0 0,1 1 0 0 0,-1-1-1 0 0,1 0 1 0 0,-1 0 0 0 0,1 1 0 0 0,-1-1-1 0 0,0 0 1 0 0,1 1 0 0 0,-1-1 0 0 0,0 0-1 0 0,0 1 1 0 0,-5-4 39 0 0,0 1-99 0 0,0 0-86 0 0,0 1-72 0 0,-1 0-121 0 0,0 1-64 0 0,-16 3-968 0 0,21-1 1177 0 0,0-1-6 0 0,0 1-85 0 0,1-1 99 0 0,0 0-35 0 0,0 0-39 0 0,0 0-45 0 0,0 1-70 0 0,0-1-50 0 0,0 0-44 0 0,0 0-39 0 0,0 0-144 0 0,0 0-38 0 0,0 0-175 0 0,-1 0-473 0 0</inkml:trace>
  <inkml:trace contextRef="#ctx0" brushRef="#br0" timeOffset="7">12327 13539 5696 0 0,'0'0'132'0'0,"0"0"17"0"0,0 0 10 0 0,1-1-26 0 0,0 0-87 0 0,-1 1 33 0 0,0-1 82 0 0,1 1 186 0 0,-1 0 323 0 0,0 0 30 0 0,0 0-27 0 0,0 0-128 0 0,0 0-53 0 0,0 0-10 0 0,0 0-18 0 0,0 0-67 0 0,0 0-28 0 0,0 0-7 0 0,0 0-17 0 0,0 0-61 0 0,0 0-27 0 0,7 8 262 0 0,-1 1-40 0 0,-1 0-38 0 0,-1 1-37 0 0,4 11 304 0 0,-2 0-121 0 0,0 0-131 0 0,1-2-82 0 0,-3-7-208 0 0,0-1-64 0 0,16 38 98 0 0,-16-40-152 0 0,-3-6-45 0 0,1-1 19 0 0,1 3 36 0 0,-2-4 14 0 0,-1-1 18 0 0,0 0 6 0 0,0 0 0 0 0,-1 1-16 0 0,1-1-79 0 0,-1 0-1 0 0,1 0 1 0 0,-1 0-1 0 0,1 0 1 0 0,-1 1-1 0 0,1-1 1 0 0,-1 0-1 0 0,1 0 1 0 0,-1 0-1 0 0,1 0 1 0 0,-1 0-1 0 0,1 0 1 0 0,0-1-1 0 0,-1 1 0 0 0,1 0 1 0 0,-1 0-1 0 0,1 0 1 0 0,-1 0-1 0 0,1-1 1 0 0,-1 1-1 0 0,1 0 1 0 0,-1 0-1 0 0,1-1 1 0 0,0 1-1 0 0,-1 0 1 0 0,1-1-1 0 0,0 1 1 0 0,-1 0-1 0 0,1-1 0 0 0,0 1 1 0 0,-1 0-1 0 0,1-1 1 0 0,0 1-1 0 0,-1-1 0 0 0,-4-9 35 0 0,3 7 45 0 0,-2-9 52 0 0,1 1-108 0 0,2 1-69 0 0,4-14-121 0 0,-1 16 152 0 0,1-1 40 0 0,-2 5-35 0 0,1 1 0 0 0,-1-1 0 0 0,1 0-1 0 0,0 1 1 0 0,0 0 0 0 0,1-1 0 0 0,-1 1-1 0 0,0 0 1 0 0,1 0 0 0 0,0 0 0 0 0,0 0-1 0 0,0 1 1 0 0,0-1 0 0 0,3-1 9 0 0,-3 2-7 0 0,-1 1 1 0 0,0 0 0 0 0,1 0-1 0 0,-1 0 1 0 0,1 0-1 0 0,-1 0 1 0 0,1 1-1 0 0,0-1 1 0 0,-1 1-1 0 0,1 0 1 0 0,0 0-1 0 0,-1-1 1 0 0,1 2-1 0 0,0-1 1 0 0,-1 0-1 0 0,1 1 1 0 0,-1-1-1 0 0,1 1 1 0 0,0-1-1 0 0,-1 1 1 0 0,1 0-1 0 0,1 1 7 0 0,-2 0-8 0 0,0 0-1 0 0,1 0 0 0 0,-1 0 0 0 0,0 0 1 0 0,0 0-1 0 0,-1 0 0 0 0,1 0 0 0 0,1 3 9 0 0,1 3 6 0 0,-2-3-7 0 0,1 0 0 0 0,-1 0 0 0 0,1 0 0 0 0,0 0-1 0 0,4 4 2 0 0,2 5 42 0 0,-1 1 60 0 0,-2 3 83 0 0,-4 4 107 0 0,-2-17-269 0 0,-3 8 247 0 0,1-9-231 0 0,1-3 14 0 0,1-1 11 0 0,0 0 0 0 0,-1-1-1 0 0,-8-7-62 0 0,8 6 4 0 0,0 0 1 0 0,0 0-1 0 0,0 0 0 0 0,0-1 0 0 0,1 1 0 0 0,-1 0 0 0 0,1-1 0 0 0,-1 1 0 0 0,1 0 0 0 0,0-1 0 0 0,0 1 0 0 0,0 0 0 0 0,0-1 0 0 0,1 0-5 0 0,-1-1-7 0 0,0 0 8 0 0,0 0 0 0 0,1 1-1 0 0,0-1 1 0 0,-1 0-1 0 0,1 1 1 0 0,1-1-1 0 0,0-3 0 0 0,9-13-35 0 0,0 5-34 0 0,1 4-47 0 0,-3 5 35 0 0,1 2 36 0 0,20-1-5 0 0,-25 4 34 0 0,16 1 17 0 0,-14 4-5 0 0,-4-2-3 0 0,0 0-9 0 0,0 1 0 0 0,0-1 0 0 0,0 1 0 0 0,0-1 0 0 0,0 1 0 0 0,-1 0 16 0 0,15 21-1 0 0,-9-8 52 0 0,0 1 1 0 0,0 3-52 0 0,-1-3 15 0 0,-5-11-128 0 0,0 1 101 0 0,1 2 90 0 0,0 5 132 0 0,0 1-31 0 0,-1-6-156 0 0,1-2-104 0 0,-2-3-3 0 0,0-1-33 0 0,2 3-162 0 0,-1-1-119 0 0,0-3 149 0 0,0 0-35 0 0,-1 0-38 0 0,1 0-40 0 0,-1-1-47 0 0,-1-1-62 0 0,0 1-54 0 0,1-1-49 0 0,-1 0-169 0 0,1 1-47 0 0,-1-1-203 0 0,1 1-549 0 0</inkml:trace>
  <inkml:trace contextRef="#ctx0" brushRef="#br0" timeOffset="9">14647 12563 4624 0 0,'0'0'133'0'0,"-3"-4"169"0"0,1 1-149 0 0,-1-1 92 0 0,2 3-79 0 0,0 1 37 0 0,1-1-79 0 0,-1 0 0 0 0,1 1 0 0 0,-1-1 0 0 0,1 1 0 0 0,-1-1 0 0 0,1 0 0 0 0,-1 1 0 0 0,1-1 0 0 0,0 0 0 0 0,-1 0 0 0 0,1 1 0 0 0,0-1 0 0 0,0 0 0 0 0,0 0 0 0 0,0 0 0 0 0,-1 1 0 0 0,1-1 0 0 0,0 0-124 0 0,0-5 705 0 0,0 1-50 0 0,0 1-217 0 0,0 3 19 0 0,1 0-112 0 0,0 0-93 0 0,0-1-74 0 0,0 0-39 0 0,3-3 90 0 0,-3 3-77 0 0,0 1 56 0 0,0-1 73 0 0,0 0-54 0 0,1 0-44 0 0,-1 0-35 0 0,1 0 22 0 0,2-4 160 0 0,-2 4-184 0 0,-1 0 6 0 0,0 0 37 0 0,1 1 47 0 0,-1-1 56 0 0,0 1-208 0 0,-1 1-10 0 0,5 0 203 0 0,-1 0-101 0 0,-1 0-80 0 0,0 1-55 0 0,3 3-13 0 0,-1 1 43 0 0,16 21 156 0 0,1 1-30 0 0,-4 2-57 0 0,1 7-57 0 0,-13-27-46 0 0,0 2-1 0 0,-1-1 0 0 0,2 7-36 0 0,6 17 67 0 0,-8-23-11 0 0,-1 1 0 0 0,0-1 0 0 0,1 8-56 0 0,2 8 162 0 0,-1-4-67 0 0,-2 1-38 0 0,-3-1-37 0 0,-6 1-34 0 0,2-11 17 0 0,-1 3 40 0 0,-4-2 54 0 0,-5 1-2 0 0,11-12-78 0 0,-1 1 1 0 0,1-1-1 0 0,-1 0 1 0 0,0 0-1 0 0,0 0 1 0 0,0 0-1 0 0,-1-1 1 0 0,1 1 0 0 0,-1-1-1 0 0,1 0 1 0 0,-1 0-1 0 0,0 0 1 0 0,0 0-1 0 0,0-1 1 0 0,0 0-18 0 0,-3 1 0 0 0,-10 2 16 0 0,7-4 23 0 0,8 0-26 0 0,1 0 1 0 0,-1 0-1 0 0,1 0 1 0 0,0-1-1 0 0,-1 1 0 0 0,1-1 1 0 0,-1 1-1 0 0,1-1 1 0 0,0 1-1 0 0,-1-1 0 0 0,1 0-13 0 0,-8-7 311 0 0,2-1-49 0 0,3-2-45 0 0,1-1-41 0 0,2 0-37 0 0,2 0-33 0 0,5-11 21 0 0,1 7 53 0 0,-2 0-54 0 0,1-3-36 0 0,1 1-44 0 0,2-2 3 0 0,8-15-16 0 0,-6 11-36 0 0,2 1 0 0 0,6-10 3 0 0,2 4 10 0 0,14-17-90 0 0,-19 27 73 0 0,-1 1 61 0 0,1-2-56 0 0,-6 9-25 0 0,0 0 0 0 0,0 1 0 0 0,3-1 27 0 0,-2 3 67 0 0,4-4-68 0 0,-13 8-9 0 0,-2 3-171 0 0,1 1 55 0 0,-1 0 49 0 0,0-1 43 0 0,1 0 58 0 0,-1 1 75 0 0,3-3 402 0 0,-2 2-379 0 0,-1 1-121 0 0,1-1-54 0 0,-1 1-65 0 0,1 0-76 0 0,-1-1-51 0 0,1 1-76 0 0,-1 0-84 0 0,0 0-90 0 0,1-1-99 0 0,-1 1-105 0 0,0 0-113 0 0,0 0-121 0 0,0 0-652 0 0</inkml:trace>
  <inkml:trace contextRef="#ctx0" brushRef="#br0" timeOffset="10">15073 12806 8376 0 0,'0'0'190'0'0,"0"0"28"0"0,0 0 8 0 0,0 1-28 0 0,-2 1-82 0 0,2 3 1205 0 0,1 0-528 0 0,-1-2-431 0 0,1 0-46 0 0,-1 0-54 0 0,0-1-63 0 0,-1 3 266 0 0,-4 6 715 0 0,2-7-720 0 0,1 0-64 0 0,0 0 10 0 0,1-1-80 0 0,0-1-69 0 0,0 1-60 0 0,0 0-32 0 0,1-1-47 0 0,-2 6 128 0 0,2-3-116 0 0,0-2-21 0 0,0 0 34 0 0,0-1-76 0 0,1 12 426 0 0,-1-10-371 0 0,2 1-40 0 0,-1-2-51 0 0,1 1-41 0 0,1 1-46 0 0,0-1-53 0 0,-3-3-137 0 0,1-1 70 0 0,-1 1 64 0 0,0-1 56 0 0,1 1 66 0 0,-1-1 102 0 0,0 2 518 0 0,0-1-525 0 0,0-1-37 0 0,0 0-51 0 0,0 1-64 0 0,0-1-79 0 0,0 0-91 0 0,-1 1-81 0 0,1-1-104 0 0,0 0-114 0 0,0 1-124 0 0,0-1 269 0 0,0 0-34 0 0,0 0-38 0 0,0 0-37 0 0,0 1-39 0 0,0-1-42 0 0,0 0-41 0 0,0 0-44 0 0,0 0-1348 0 0,0 0-1126 0 0</inkml:trace>
  <inkml:trace contextRef="#ctx0" brushRef="#br0" timeOffset="11">15009 12579 11920 0 0,'-8'-3'454'0'0,"2"-10"178"0"0,5-11 417 0 0,1 22-848 0 0,0 2-178 0 0,0-1 1 0 0,0 1 0 0 0,0 0 0 0 0,0-1 0 0 0,0 1 0 0 0,0 0-1 0 0,0-1 1 0 0,0 1 0 0 0,0 0 0 0 0,0-1 0 0 0,0 1 0 0 0,0 0-1 0 0,0-1 1 0 0,0 1 0 0 0,1 0 0 0 0,-1-1 0 0 0,0 1 0 0 0,0 0 0 0 0,0-1-1 0 0,0 1 1 0 0,1 0 0 0 0,-1 0 0 0 0,0-1 0 0 0,0 1 0 0 0,1 0-1 0 0,-1 0 1 0 0,0 0-24 0 0,5 0 368 0 0,-1 2-199 0 0,0 1-66 0 0,-1 0-84 0 0,1-1-100 0 0,-3 0-41 0 0,1-1-59 0 0,0 1 109 0 0,0-1-32 0 0,0 0-46 0 0,0 0-79 0 0,-1-1-37 0 0,0 1-81 0 0,0 0 8 0 0,0-1-52 0 0,0 1-47 0 0,0-1-40 0 0,0 1-142 0 0,0-1-40 0 0,0 1-171 0 0,0 0-458 0 0</inkml:trace>
  <inkml:trace contextRef="#ctx0" brushRef="#br0" timeOffset="12">15261 12626 7800 0 0,'0'0'174'0'0,"0"0"29"0"0,0 0 13 0 0,-2-1-31 0 0,-3 0-119 0 0,4 0-9 0 0,-1 0 82 0 0,2 1 158 0 0,0 0 263 0 0,0 0 16 0 0,4 1-23 0 0,-1 1-39 0 0,0-1-38 0 0,0 1-36 0 0,-1 0-35 0 0,1 0-32 0 0,1 3 279 0 0,-1 1-112 0 0,0 1-98 0 0,-1-1-85 0 0,-1 1-73 0 0,0 2-19 0 0,-1 0-63 0 0,-2 20 306 0 0,-1-19-221 0 0,3-8-262 0 0,0-1 0 0 0,0 1-1 0 0,0 0 1 0 0,0-1 0 0 0,0 1-1 0 0,0-1 1 0 0,0 1 0 0 0,0 0-1 0 0,1 0-24 0 0,0 0 24 0 0,-1-1-1 0 0,0 1 1 0 0,0 0-1 0 0,0-1 0 0 0,1 1 1 0 0,-1-1-1 0 0,-1 1 1 0 0,1 0-1 0 0,0-1 0 0 0,0 1-23 0 0,-2 5 78 0 0,-1 1 57 0 0,0 15 338 0 0,4-12-305 0 0,-1 12-126 0 0,-1-20-42 0 0,1-1-1 0 0,0 1 1 0 0,0 0 0 0 0,0-1-1 0 0,0 1 1 0 0,0 0-1 0 0,0-1 1 0 0,1 1-1 0 0,0 1 1 0 0,1 11 0 0 0,-1-13-3 0 0,4 6 26 0 0,-6 1-44 0 0,2-11-245 0 0,0 1 41 0 0,2-2-121 0 0,1-1 69 0 0,3-1-1 0 0,-1 0 30 0 0,-2 2 6 0 0,5-5-362 0 0,17-21-1218 0 0,-15 15 1088 0 0,-2 2 158 0 0,-2 1 108 0 0,2-7-416 0 0,-3 5 246 0 0,3 1 64 0 0,-6 6 134 0 0,1 1 0 0 0,0-1 1 0 0,-1 0-1 0 0,1-3 440 0 0,1-2-537 0 0,1 0 108 0 0,-3 6 268 0 0,1 0 42 0 0,0 1 48 0 0,1 1 52 0 0,-5 2 4 0 0,1 0-1 0 0,0 1 0 0 0,0-1 1 0 0,-1 0-1 0 0,1 1 1 0 0,-1-1-1 0 0,1 0 0 0 0,0 0 1 0 0,-1 0-1 0 0,1 0 0 0 0,-1 0 1 0 0,0 1-1 0 0,1-1 1 0 0,-1-1 15 0 0,3-4-75 0 0,3 1 47 0 0,-6 6 79 0 0,0-1 95 0 0,-1 1 86 0 0,1 1 74 0 0,-1 0 1 0 0,0-1 39 0 0,0 4 438 0 0,-8 12 2092 0 0,7-13-2311 0 0,0-1-55 0 0,-1 1-65 0 0,1 0-93 0 0,-1-1-112 0 0,2-2-168 0 0,0 1-34 0 0,-27 31 858 0 0,23-24-738 0 0,0-1-34 0 0,-5 5 127 0 0,5-9-116 0 0,-1 2 119 0 0,5-5-66 0 0,0 1-51 0 0,0 0-7 0 0,0 1-62 0 0,-1 1 12 0 0,1-2-14 0 0,1-2 85 0 0,1 2-74 0 0,2 4-35 0 0,-1-2 29 0 0,-1-3 12 0 0,0 0 42 0 0,0 0 51 0 0,0 0 61 0 0,25 11 212 0 0,-14-8-283 0 0,2-1-45 0 0,0 0-99 0 0,-1 0 40 0 0,-6-1-51 0 0,1-1-18 0 0,10 4-150 0 0,-12-4 92 0 0,-4-1 127 0 0,-1 1-46 0 0,1-1-44 0 0,-1 1-40 0 0,1-1-37 0 0,0 1-35 0 0,1 0-230 0 0,0 0-115 0 0,0 0-81 0 0,2 0-184 0 0,1 0-427 0 0,3-1-93 0 0</inkml:trace>
  <inkml:trace contextRef="#ctx0" brushRef="#br0" timeOffset="13">16007 12148 8840 0 0,'-5'-8'55'0'0,"2"1"47"0"0,1-4 120 0 0,6-3 57 0 0,-1 6-103 0 0,-1-1-99 0 0,1 1-65 0 0,2-12-50 0 0,-3 10 58 0 0,1 0 80 0 0,-1 4 31 0 0,-1 0 65 0 0,1-1 57 0 0,-3-4 268 0 0,0-1 123 0 0,3 4-265 0 0,-1 3-112 0 0,-2 0 64 0 0,-3 0 123 0 0,-4-3 276 0 0,-2 2-41 0 0,3 4-309 0 0,2 1-139 0 0,0 2-90 0 0,-3 2 152 0 0,1 0-50 0 0,1 0-46 0 0,0 2-40 0 0,-5 4 62 0 0,2 3-106 0 0,3-2-75 0 0,-5 17 0 0 0,6-10 33 0 0,-3 9-45 0 0,1-2-2 0 0,3-7-39 0 0,-6 32 58 0 0,0-6-35 0 0,7-13 28 0 0,-3 7-34 0 0,4-28-13 0 0,1 1 1 0 0,0-1-1 0 0,-1 7 1 0 0,6 58 31 0 0,2-25 97 0 0,-2-18 0 0 0,4 24 123 0 0,7 20 170 0 0,-12-52-256 0 0,-2 0-1 0 0,0 5-164 0 0,-1-13 60 0 0,0 9 50 0 0,-2-7-88 0 0,3-3-3 0 0,-1-13-14 0 0,0 0-1 0 0,1 0 0 0 0,-1 1 1 0 0,0-1-1 0 0,0 0 1 0 0,0 0-1 0 0,0 1 1 0 0,0-1-1 0 0,0 0 1 0 0,0 1-1 0 0,0-1 0 0 0,-1 1-4 0 0,-1 2-30 0 0,-1 9 94 0 0,3-7-92 0 0,-1-1-88 0 0,1-2 13 0 0,0-1-36 0 0,0-1-106 0 0,-1 0 65 0 0,-3 1-214 0 0,2-2 181 0 0,1 0 64 0 0,1 0-36 0 0,-1 1-47 0 0,1-1-52 0 0,-1 0-116 0 0,1 0-58 0 0,-1 0-53 0 0,0 1-46 0 0,0-1-162 0 0,1 0-46 0 0,-1 1-196 0 0,0-1-529 0 0</inkml:trace>
  <inkml:trace contextRef="#ctx0" brushRef="#br0" timeOffset="14">15704 12548 8176 0 0,'25'-6'182'0'0,"-18"3"-45"0"0,-6-3 156 0 0,0 1-103 0 0,3 2-144 0 0,6-3-26 0 0,0 1 39 0 0,11-4 159 0 0,0 3 108 0 0,1 2 76 0 0,41-2 866 0 0,-35 5-784 0 0,-12 0-244 0 0,1 1-53 0 0,-1-1-63 0 0,0-1-76 0 0,1 1-40 0 0,24 1 109 0 0,-26 1-129 0 0,1-1-78 0 0,-1-1-110 0 0,-7 1 49 0 0,-1-1-39 0 0,-4 1 38 0 0,1-1 35 0 0,6 1-168 0 0,-5 0 138 0 0,1 0-110 0 0,-3 0 66 0 0,0 1-48 0 0,-1-1-57 0 0,1 0-65 0 0,1 0-125 0 0,-1 1-101 0 0,0-1-112 0 0,0 0-124 0 0,-1 1 361 0 0,-1-1-34 0 0,1 0-37 0 0,0 0-38 0 0,-1 0-39 0 0,1 1-41 0 0,-1-1-42 0 0,1 0-44 0 0,-2 1 870 0 0,0 5 118 0 0,1-2-109 0 0,0-2-19 0 0,-1 0 37 0 0,0 0 47 0 0,0-1 56 0 0,0 3 56 0 0,-1-1 67 0 0,-1 1 49 0 0,1 0 36 0 0,-4 8 1057 0 0,5-8-1054 0 0,0 1-47 0 0,0-1-28 0 0,-1-1-35 0 0,-1 1 36 0 0,-4 2 155 0 0,-1 3 141 0 0,4-3-197 0 0,-1 3-3 0 0,-1-2-49 0 0,0 0-52 0 0,-1-1-54 0 0,-2 3 47 0 0,8-9-361 0 0,0 1 0 0 0,-1-1 0 0 0,1 1 0 0 0,-1 0 0 0 0,1-1 0 0 0,0 1 0 0 0,0 0 0 0 0,-1 0 0 0 0,1-1 0 0 0,0 1 0 0 0,0 0 0 0 0,0 0 0 0 0,0-1 0 0 0,0 1 0 0 0,0 0 0 0 0,0 0 0 0 0,0-1 0 0 0,0 1 0 0 0,0 0 0 0 0,0 0 0 0 0,1-1 0 0 0,-1 1-27 0 0,1 7 277 0 0,-3-1 34 0 0,0-3-221 0 0,0 0 39 0 0,2-4-96 0 0,-1 1-1 0 0,1-1 1 0 0,-1 1-1 0 0,1-1 0 0 0,0 1 1 0 0,0-1-1 0 0,-1 1 1 0 0,1-1-1 0 0,0 1 1 0 0,0-1-1 0 0,0 1 0 0 0,0-1 1 0 0,-1 1-1 0 0,1 0 1 0 0,0-1-1 0 0,0 1 1 0 0,0-1-1 0 0,0 1 0 0 0,0 0-32 0 0,3 5 235 0 0,1 10 328 0 0,-1-1-20 0 0,4-8-235 0 0,5 1-68 0 0,1-1 12 0 0,-5-2-126 0 0,-1-2-78 0 0,-1-1-73 0 0,-4-1 79 0 0,-2-2-168 0 0,2 2 76 0 0,3 0 120 0 0,-3 0-118 0 0,0-1-86 0 0,-1 1 19 0 0,-1-1-33 0 0,1 0-38 0 0,0 0-41 0 0,-1 0-45 0 0,0 0-49 0 0,1 0-69 0 0,-1 0-58 0 0,0 0-53 0 0,0 0-47 0 0,0 0-158 0 0,0 0-46 0 0,0 0-192 0 0,0 0-515 0 0</inkml:trace>
  <inkml:trace contextRef="#ctx0" brushRef="#br0" timeOffset="15">16198 12330 11920 0 0,'-6'-1'86'0'0,"-4"-1"-33"0"0,4 0 24 0 0,2-1 55 0 0,2 0 96 0 0,1 2 96 0 0,1 1-132 0 0,0 0-91 0 0,0 0-40 0 0,1-1-22 0 0,-1 0-35 0 0,0 1 1 0 0,0 0-1 0 0,0-1 0 0 0,0 1 1 0 0,0 0-1 0 0,0-1 1 0 0,1 1-1 0 0,-1 0 0 0 0,0-1 1 0 0,0 1-1 0 0,0 0 0 0 0,1 0 1 0 0,-1-1-1 0 0,0 1 0 0 0,0 0 1 0 0,1 0-1 0 0,-1-1 1 0 0,0 1-1 0 0,1 0 0 0 0,-1 0 1 0 0,0 0-1 0 0,0-1 0 0 0,1 1 1 0 0,-1 0-1 0 0,0 0 1 0 0,1 0-1 0 0,-1 0 0 0 0,1 0 1 0 0,-1 0-1 0 0,0 0 0 0 0,1 0 1 0 0,-1 0-1 0 0,0 0 1 0 0,1 0-1 0 0,-1 0 0 0 0,1 0-4 0 0,0-1 158 0 0,-1 1 2 0 0,2 0-6 0 0,5-2-20 0 0,-5 2-6 0 0,-2 0 0 0 0,0 0-8 0 0,1 0-67 0 0,0 0-36 0 0,0 1-84 0 0,0 1-123 0 0,1-1-111 0 0,-1 2-187 0 0,0-1-117 0 0,0 0 88 0 0,0-1-43 0 0,-1 1-653 0 0,-1 2-534 0 0,-2 1-1003 0 0</inkml:trace>
  <inkml:trace contextRef="#ctx0" brushRef="#br0" timeOffset="16">16311 12450 9072 0 0,'0'0'200'0'0,"0"2"33"0"0,1 19-23 0 0,0 5 22 0 0,-2-9-171 0 0,1-11-41 0 0,0 1 35 0 0,0 2 78 0 0,1 0 39 0 0,1 10 213 0 0,-3-6-198 0 0,0 5 211 0 0,-1 0 103 0 0,-1 18 619 0 0,2-24-776 0 0,-2 0-41 0 0,-2 42 1045 0 0,4-47-1182 0 0,1 6 230 0 0,0-8-252 0 0,0-1-63 0 0,0 0-54 0 0,0-3-89 0 0,0-1-16 0 0,0 0 30 0 0,0 0 124 0 0,0 0 14 0 0,0 0-54 0 0,0 0-53 0 0,3 0-271 0 0,-1-2 38 0 0,1 0-13 0 0,0-3-85 0 0,1-6-234 0 0,-2 4 97 0 0,-1 2 79 0 0,0 2-89 0 0,1 0 133 0 0,-1 0 31 0 0,-1 1-45 0 0,1 0 144 0 0,-1 1-35 0 0,1-1-353 0 0,-1-1-115 0 0,1 0-261 0 0,0-2-633 0 0,0 4 1461 0 0</inkml:trace>
  <inkml:trace contextRef="#ctx0" brushRef="#br0" timeOffset="17">16437 12510 8320 0 0,'0'0'190'0'0,"0"0"28"0"0,1 1 7 0 0,10 6 327 0 0,-4 1 54 0 0,-6-7-477 0 0,-1 1-1 0 0,1 0 1 0 0,0 0-1 0 0,0-1 1 0 0,-1 1-1 0 0,1 0 1 0 0,-1 0-1 0 0,0 0 1 0 0,1 0-1 0 0,-1 0 0 0 0,0-1 1 0 0,0 1-1 0 0,0 0 1 0 0,-1 0-1 0 0,1 0-128 0 0,-3 14 892 0 0,0-8-495 0 0,0 0-46 0 0,-2 1 32 0 0,1 0-118 0 0,1-3-161 0 0,0 1 146 0 0,-1 1-38 0 0,-4 6 127 0 0,-9 19 296 0 0,11-17-300 0 0,4-10-229 0 0,1-1 72 0 0,0 1 99 0 0,1 2 195 0 0,3-1-42 0 0,1-2-227 0 0,0-1-116 0 0,2 1-98 0 0,15 6 14 0 0,-14-8 12 0 0,0-1-1 0 0,1 0 0 0 0,-1 0 1 0 0,2 0-15 0 0,16 1 90 0 0,19-1-90 0 0,-27-1-7 0 0,-13-1 62 0 0,-1 0-54 0 0,1 0-53 0 0,-1 0-52 0 0,1 0-52 0 0,-1 0-52 0 0,1 0-52 0 0,-1 0-51 0 0,1 0-27 0 0,-1 0-45 0 0,0 0-44 0 0,1 0-45 0 0,-1 0-43 0 0,0 0-44 0 0,0 0-44 0 0,0 1-43 0 0,8-1-1543 0 0,5 2-1251 0 0</inkml:trace>
  <inkml:trace contextRef="#ctx0" brushRef="#br0" timeOffset="18">13487 13264 3728 0 0,'0'0'103'0'0,"0"0"53"0"0,0 0 70 0 0,0 0-57 0 0,0 0-52 0 0,0 0-46 0 0,-1 0-36 0 0,1 0-85 0 0,-1 0-51 0 0,0 0-191 0 0,0 0 189 0 0,1 0 105 0 0,-1 0 49 0 0,1 0 61 0 0,-1 0 71 0 0,1 0 48 0 0,0 0 72 0 0,0 0 80 0 0,0 0 86 0 0,0 0 95 0 0,0 0 101 0 0,0 0 109 0 0,1 0 116 0 0,58 0-367 0 0,1 0-42 0 0,1 0-38 0 0,-1 0-32 0 0,3 2-325 0 0,-27-1-36 0 0,24-2-50 0 0,-15 0 0 0 0,2 1 0 0 0,-3 1 0 0 0,366-3 120 0 0,-250-4-99 0 0,0 0 18 0 0,-123 6-62 0 0,-7 0 25 0 0,1 0 32 0 0,-1-1 47 0 0,0 1 61 0 0,-9-1-6 0 0,-1 0 37 0 0,0 0 42 0 0,1-1 46 0 0,36 0-154 0 0,-4 1 9 0 0,92-1 105 0 0,-79 2-166 0 0,-1-2-33 0 0,-36 1 26 0 0,44-2-42 0 0,47-2 51 0 0,1 0-50 0 0,-97 5-7 0 0,109-1 0 0 0,3-5 0 0 0,-91 2-13 0 0,23 1 44 0 0,40-2 15 0 0,-73 3-13 0 0,16 2 90 0 0,-6 0-18 0 0,-14-1-78 0 0,23-2 9 0 0,0-1 59 0 0,124-9 356 0 0,-102 7-328 0 0,-38 3 232 0 0,1 2-46 0 0,4 0-19 0 0,-1-2-37 0 0,23-3 71 0 0,1 3-67 0 0,13 2-13 0 0,40 1 61 0 0,-35 1-83 0 0,3-4-59 0 0,-29-1-124 0 0,17-1 106 0 0,-40 3-109 0 0,-12 0-45 0 0,-1 1 38 0 0,82-2 267 0 0,-72 2-283 0 0,0 1-102 0 0,-30 0-87 0 0,1 0 59 0 0,-1 0 53 0 0,0 0 45 0 0,2 0 57 0 0,-1 0 58 0 0,8 0 355 0 0,-6 0-329 0 0,-3 1-105 0 0,0-1-42 0 0,1 0-49 0 0,-1 0-57 0 0,1 0-92 0 0,-1 0-92 0 0,1 0-102 0 0,0 1-113 0 0,-1-1-124 0 0,0 0 277 0 0,-1 0-36 0 0,0 1-35 0 0,1-1-39 0 0,-1 0-39 0 0,0 0-40 0 0,3 1-1431 0 0,2-1-1135 0 0</inkml:trace>
  <inkml:trace contextRef="#ctx0" brushRef="#br0" timeOffset="21">13855 13493 7456 0 0,'0'0'166'0'0,"0"0"29"0"0,1-1 12 0 0,1-3 26 0 0,-1 3 107 0 0,-1 1 48 0 0,0-1-364 0 0,0 1 42 0 0,-1-1 38 0 0,1 1 34 0 0,-1-1 155 0 0,0 0 61 0 0,-4-2 957 0 0,3 3-809 0 0,1-1-289 0 0,0 1-39 0 0,0 0-47 0 0,1 0-54 0 0,-4 2 324 0 0,-1 1-95 0 0,0 2-23 0 0,-1 4 74 0 0,2-4-123 0 0,0 0 61 0 0,-5 5 195 0 0,0 0-50 0 0,0 1-45 0 0,-1 0-40 0 0,-1 3 24 0 0,1-1-41 0 0,-3 4 24 0 0,-4 9 125 0 0,4-4-73 0 0,3 0-85 0 0,-1 7-21 0 0,-1 14 48 0 0,11-38-325 0 0,1-1 0 0 0,-1 1 0 0 0,1 0 0 0 0,0-1-1 0 0,1 4-26 0 0,3 21 86 0 0,0-5-37 0 0,-3-19-42 0 0,0 0 1 0 0,0-1-1 0 0,1 1 0 0 0,-1 0 1 0 0,1-1-1 0 0,0 1 0 0 0,1-1 0 0 0,0 1-7 0 0,16 21 7 0 0,0-7-41 0 0,1-5-49 0 0,-9-9-10 0 0,-3-1-45 0 0,-2-1-72 0 0,-3-1 63 0 0,1-1-34 0 0,1 1-207 0 0,-2 0 148 0 0,0-1-33 0 0,0 0-35 0 0,-1-1-38 0 0,1 1-41 0 0,0 0-42 0 0,8 2-1037 0 0</inkml:trace>
  <inkml:trace contextRef="#ctx0" brushRef="#br0" timeOffset="22">14062 13593 12384 0 0,'0'0'281'0'0,"0"0"40"0"0,0 0-68 0 0,-1 1-70 0 0,0 0-59 0 0,1-1-47 0 0,-2 2-31 0 0,-2 2-27 0 0,2-3 18 0 0,-14 14-16 0 0,9-7 41 0 0,1 2 38 0 0,1 0 44 0 0,0 0 45 0 0,1 1 49 0 0,0-1 52 0 0,0-1 14 0 0,1 0 47 0 0,0-2-105 0 0,2 1-39 0 0,-2 9 111 0 0,4-1-109 0 0,-1-13-163 0 0,0 1 0 0 0,1-1-1 0 0,-1 0 1 0 0,1 0 0 0 0,0 1-1 0 0,0-1 1 0 0,1 0 0 0 0,-1 0-1 0 0,1 1-45 0 0,-1-3 12 0 0,0 1-1 0 0,0-1 1 0 0,0 1-1 0 0,0-1 1 0 0,0 1-1 0 0,0-1 1 0 0,1 1-1 0 0,-1-1 1 0 0,0 0-1 0 0,1 0 0 0 0,-1 0 1 0 0,1 0-1 0 0,0 0 1 0 0,-1 0-1 0 0,1 0 1 0 0,0-1-1 0 0,-1 1 1 0 0,1 0-1 0 0,0-1 1 0 0,0 0-1 0 0,0 1 0 0 0,0-1-11 0 0,1 0 12 0 0,-1 0-1 0 0,1 0 1 0 0,-1 0-1 0 0,1-1 0 0 0,-1 1 1 0 0,1-1-1 0 0,-1 0 0 0 0,0 0 1 0 0,2 0-12 0 0,12-8 13 0 0,-2-2-53 0 0,-2 0-64 0 0,-4 0-76 0 0,-2 3-20 0 0,1 0 0 0 0,0 1 0 0 0,0 0 0 0 0,2-1 200 0 0,2-2-314 0 0,0-2-87 0 0,-9 10 345 0 0,1 0-39 0 0,6-3-321 0 0,-5 4 275 0 0,-2 0 91 0 0,0 1 36 0 0,5 1-6 0 0,-5 2 20 0 0,0 1 0 0 0,0-1 0 0 0,0 1 1 0 0,0 0-1 0 0,-1-1 0 0 0,1 1 0 0 0,-1 0 1 0 0,0 0-1 0 0,0 0 0 0 0,0 0 0 0 0,-1 2 0 0 0,4 9 55 0 0,0-1 74 0 0,-1-6 14 0 0,2 4 105 0 0,4-5-51 0 0,-2-4 264 0 0,1-1-58 0 0,-1-2-54 0 0,0-1-50 0 0,0-2-45 0 0,0-1-40 0 0,5-7 110 0 0,-2 1-146 0 0,-3-2-52 0 0,-4 7-76 0 0,0 0 0 0 0,-1 0 0 0 0,0 0 0 0 0,0 0-1 0 0,1-4-49 0 0,-2 3-193 0 0,1 0 62 0 0,-1 0 56 0 0,0 0 46 0 0,1-6 72 0 0,1-21 345 0 0,-3 26-332 0 0,0 0-36 0 0,0-2-64 0 0,0 0-99 0 0,0 4 27 0 0,0 1-34 0 0,0-1-36 0 0,-1 1-41 0 0,1-3-171 0 0,-1 1-96 0 0,1 0-104 0 0,-1-1-112 0 0,0 1-123 0 0,1 3 369 0 0,-1 0-34 0 0,0 0-35 0 0,1 0-36 0 0,-1-1-36 0 0,1 1-39 0 0,-1 0-1214 0 0,-1-2-1042 0 0,2 5 2888 0 0</inkml:trace>
  <inkml:trace contextRef="#ctx0" brushRef="#br0" timeOffset="23">14457 13769 12840 0 0,'0'0'289'0'0,"0"0"40"0"0,0 0 23 0 0,0 2-151 0 0,0 3-49 0 0,0-2-90 0 0,0 1-39 0 0,0 2 7 0 0,-1 0 53 0 0,0 1 71 0 0,-1 2 146 0 0,-1 7 202 0 0,3-11-369 0 0,0 0-34 0 0,-3 25 1296 0 0,2-22-1076 0 0,0-1-38 0 0,0 1-51 0 0,1 0-63 0 0,-1-1-2 0 0,0 0-40 0 0,-2 8 29 0 0,0 2-89 0 0,3-14-63 0 0,-1 0 1 0 0,1 0 0 0 0,0 0 0 0 0,0 0 0 0 0,0 1 0 0 0,0-1 0 0 0,1 1-3 0 0,3 6 33 0 0,-4-9-102 0 0,0-1-34 0 0,0 0-153 0 0,0 0 121 0 0,0 0-60 0 0,0 0-85 0 0,0 0 89 0 0,0 0-41 0 0,0 0-43 0 0,0 0-42 0 0,0 0-38 0 0,0 0-34 0 0,0 0-250 0 0,0 0-57 0 0,0-1-818 0 0,0-1-643 0 0,0-3-1223 0 0</inkml:trace>
  <inkml:trace contextRef="#ctx0" brushRef="#br0" timeOffset="24">14427 13587 10768 0 0,'0'0'241'0'0,"0"0"50"0"0,0-1-102 0 0,0-2-41 0 0,0-2-20 0 0,0 3-47 0 0,0 0-124 0 0,0 0 111 0 0,0 1 95 0 0,0-1 83 0 0,0 1 136 0 0,0 0 72 0 0,-1-1 1098 0 0,1 3-823 0 0,0-1-413 0 0,0 0-46 0 0,0 1 1 0 0,0-1-181 0 0,0 1-35 0 0,0 0-47 0 0,0-1-118 0 0,0 1 6 0 0,0-1-35 0 0,0 1-37 0 0,0-1-38 0 0,1 4 176 0 0,1 1 108 0 0,-1-3-67 0 0,0 1-76 0 0,-1-2-9 0 0,1 1-39 0 0,-1-1-43 0 0,1 1-51 0 0,-1-1-57 0 0,0 1-61 0 0,1 0-219 0 0,-1-1 226 0 0,0 0-36 0 0,0 0-37 0 0,0 0-40 0 0,0 0-40 0 0,0 0-43 0 0,0 3-1375 0 0,0 3-1086 0 0</inkml:trace>
  <inkml:trace contextRef="#ctx0" brushRef="#br0" timeOffset="25">14611 13616 10912 0 0,'0'0'248'0'0,"0"0"34"0"0,0 0 20 0 0,0 0-84 0 0,-1 2-104 0 0,0 0-75 0 0,-2 6-67 0 0,2-5 53 0 0,-1 1-48 0 0,0 1 40 0 0,0 6 125 0 0,1-5-1 0 0,1 1 35 0 0,0 2 69 0 0,-1 3 170 0 0,1 6 203 0 0,-1-7-244 0 0,0 1 51 0 0,0 0-66 0 0,0 0-59 0 0,0 0-51 0 0,1 3-4 0 0,0-1-48 0 0,3 29 250 0 0,-3-23-269 0 0,-1-10-112 0 0,2 1-40 0 0,-1-8-15 0 0,1 1 4 0 0,-1 0 0 0 0,1 0 0 0 0,-1-1 0 0 0,0 1-1 0 0,-1 0 1 0 0,1 3-15 0 0,-5 14 94 0 0,3-16-30 0 0,1-4 0 0 0,1-1 0 0 0,1-15-338 0 0,1 1-77 0 0,1 2-8 0 0,5-15-539 0 0,-3 11 411 0 0,-1 0 77 0 0,2-1-12 0 0,1 1 61 0 0,3 0 60 0 0,1 2 60 0 0,1 0 58 0 0,1 1 59 0 0,0 1 58 0 0,0 1 56 0 0,4 0-50 0 0,-12 8 56 0 0,-4 3 4 0 0,-1-1 0 0 0,1 1 0 0 0,-1 0 0 0 0,1-1 1 0 0,-1 1-1 0 0,1-1 0 0 0,-1 1 0 0 0,1 0 0 0 0,-1 0 1 0 0,1-1-1 0 0,-1 1 0 0 0,1 0 0 0 0,0 0 0 0 0,-1 0 1 0 0,1-1-1 0 0,0 1 0 0 0,-1 0 0 0 0,1 0 1 0 0,-1 0-1 0 0,2 0 0 0 0,-1 0 6 0 0,1 0 53 0 0,-2 0 34 0 0,0 0 17 0 0,0 0 11 0 0,0 0 40 0 0,0 0 21 0 0,0 0-28 0 0,0 1-66 0 0,-3 6 32 0 0,-7 6 159 0 0,-2-2-81 0 0,-5 1-36 0 0,-10 5 7 0 0,8-4-30 0 0,7-5-8 0 0,6-4-113 0 0,1 1 62 0 0,-2 2 129 0 0,1 1 69 0 0,5-7-229 0 0,0 0 0 0 0,1 0 1 0 0,-1 1-1 0 0,1-1 1 0 0,-1 0-1 0 0,1 0 1 0 0,-1 1-1 0 0,1-1 0 0 0,0 1 1 0 0,0-1-1 0 0,0 0 1 0 0,0 2-50 0 0,1 3 163 0 0,1 1-39 0 0,2-1-49 0 0,6 3 34 0 0,-4-7-75 0 0,-2-2-14 0 0,21 12 77 0 0,13 4-84 0 0,-14-7 0 0 0,-9-2 30 0 0,-8-5-6 0 0,-1 0-72 0 0,3 1-127 0 0,-2 0-126 0 0,-7-2 217 0 0,1-1-7 0 0,-1 0-21 0 0,0 0-43 0 0,0 0-15 0 0,0 0-43 0 0,0 0-49 0 0,0 0-55 0 0,0 0-59 0 0,0 0-54 0 0,0 0-49 0 0,0 0-43 0 0,0 0-149 0 0,0 0-42 0 0,0 0-181 0 0,0 0-486 0 0</inkml:trace>
  <inkml:trace contextRef="#ctx0" brushRef="#br0" timeOffset="26">14912 13605 7976 0 0,'0'0'174'0'0,"0"0"29"0"0,0 0 14 0 0,0 0-68 0 0,0 0-11 0 0,0 0 48 0 0,0 0 157 0 0,0 0 288 0 0,0 0 17 0 0,0 0-7 0 0,2 1-55 0 0,1 0-437 0 0,0 1 37 0 0,4 1 274 0 0,-1-1 70 0 0,10 3 777 0 0,-11-4-948 0 0,0 0-45 0 0,2 0-21 0 0,0-1-111 0 0,10 0 124 0 0,0 0-71 0 0,3-1-28 0 0,10 0 4 0 0,-28 1-203 0 0,39-3 143 0 0,38 2-32 0 0,-78 1-306 0 0,0 0 59 0 0,0 0 52 0 0,0 0 45 0 0,0 0 42 0 0,0 0 41 0 0,1 0 98 0 0,3 0 296 0 0,-3 1-346 0 0,-1-1-46 0 0,1 0-55 0 0,-1 0-61 0 0,1 0-70 0 0,-1 1-81 0 0,1-1-57 0 0,-1 0-81 0 0,1 0-90 0 0,0 1-99 0 0,-1-1-105 0 0,1 0-114 0 0,0 0-123 0 0,-1 1 393 0 0,0-1-33 0 0,1 0-721 0 0,1 1-40 0 0,3 0-1352 0 0</inkml:trace>
  <inkml:trace contextRef="#ctx0" brushRef="#br0" timeOffset="27">16075 13326 7656 0 0,'0'0'166'0'0,"0"0"29"0"0,0 0 14 0 0,0 0-68 0 0,0 0-70 0 0,0 1-50 0 0,3 2-48 0 0,-1-1 43 0 0,0-1-71 0 0,1 1 45 0 0,0 0 66 0 0,1 1 72 0 0,1 1 169 0 0,0 2 88 0 0,1 1-80 0 0,1 0 70 0 0,11 15 840 0 0,-9-10-581 0 0,1-2-99 0 0,6 10 404 0 0,-12-13-596 0 0,0 2 38 0 0,-1 0-62 0 0,5 4 69 0 0,1 3 63 0 0,-5-5-99 0 0,-3 10 198 0 0,2 10 165 0 0,-1-14-360 0 0,-3-1-43 0 0,-1 1-53 0 0,-1 0-63 0 0,1-4-98 0 0,0-1-42 0 0,1 1-47 0 0,0-1-50 0 0,1-7 62 0 0,0 0-1 0 0,-1-1 0 0 0,0 1 1 0 0,0-1-1 0 0,-1 0 0 0 0,1 1 1 0 0,-2 3-21 0 0,0-3 31 0 0,1 1 1 0 0,1-1-1 0 0,-1 1 1 0 0,1 0-1 0 0,0 0-31 0 0,0-1 31 0 0,0 0 0 0 0,0 0-1 0 0,0 0 1 0 0,-1 0 0 0 0,0 0-1 0 0,1 0 1 0 0,-2-1 0 0 0,1 1-1 0 0,-1-1 1 0 0,1 1 0 0 0,-1-1-1 0 0,-1 0-30 0 0,-3 15 86 0 0,7-17-80 0 0,-1 0 0 0 0,1-1-1 0 0,-1 1 1 0 0,0 0 0 0 0,1 0 0 0 0,-1 0 0 0 0,0-1-1 0 0,0 1 1 0 0,0 0 0 0 0,0-1 0 0 0,-1 2-6 0 0,-6 4 10 0 0,6-5-2 0 0,-1 0 1 0 0,1 0-1 0 0,0 0 0 0 0,0 0 1 0 0,1 0-1 0 0,-1 1 0 0 0,0-1 1 0 0,1 1-1 0 0,-2 2-8 0 0,-1 1 6 0 0,-12 9 86 0 0,8-9-78 0 0,-1 1-71 0 0,5-3-13 0 0,0 0-36 0 0,1-2 47 0 0,-1-1-60 0 0,0 1-51 0 0,1-2-46 0 0,2 1 133 0 0,0-1-524 0 0,1 0 349 0 0,0 0-6 0 0,0 0-58 0 0,0 0 115 0 0,0 0-35 0 0,0 0-38 0 0,0 0-37 0 0,0 0-412 0 0,0 0 110 0 0,-1 0-50 0 0,1 0-775 0 0,-2-1-603 0 0,-1 0-1150 0 0</inkml:trace>
  <inkml:trace contextRef="#ctx0" brushRef="#br0" timeOffset="28">16334 13301 9880 0 0,'0'0'290'0'0,"0"0"-3"0"0,2-3-189 0 0,5-3-85 0 0,-3 4 20 0 0,0 0 61 0 0,0 1 56 0 0,1-1 48 0 0,3 0 225 0 0,-1 1 86 0 0,19 1 1364 0 0,-20 1-1502 0 0,-1 0-35 0 0,0 1-41 0 0,-1 0-58 0 0,1 1-72 0 0,-1 0-81 0 0,3 4 273 0 0,-1 1-58 0 0,-3 0-54 0 0,-2 0-48 0 0,-1 0-42 0 0,-2 1-36 0 0,-6 7 36 0 0,4-9-117 0 0,-1 0 1 0 0,-1-1 0 0 0,1 1-1 0 0,-1-1 1 0 0,-2 1-39 0 0,-7 6 163 0 0,13-11-117 0 0,1-2 15 0 0,-2 3-53 0 0,2-1 57 0 0,2 0 86 0 0,0-1-32 0 0,0 0 34 0 0,1 0 38 0 0,1 0 43 0 0,4 1-203 0 0,0-1-1 0 0,1 0 0 0 0,-1 0 1 0 0,0 0-1 0 0,1-1 0 0 0,-1 0 0 0 0,3-1-30 0 0,30-4 44 0 0,-32 4-30 0 0,1 1-37 0 0,1 0-38 0 0,-1 0-38 0 0,6 1-156 0 0,-14-1 301 0 0,1 0-68 0 0,0 0-59 0 0,0 0-54 0 0,0 0-90 0 0,0 1-56 0 0,1-1-226 0 0,1 1-67 0 0,2 0-606 0 0,-4-1 707 0 0,0 0 7 0 0,0 0 93 0 0,0 0-1099 0 0</inkml:trace>
  <inkml:trace contextRef="#ctx0" brushRef="#br0" timeOffset="29">16556 13622 9328 0 0,'0'0'208'0'0,"0"0"-44"0"0,1 0-60 0 0,0 0-22 0 0,2 0-41 0 0,-2 0 5 0 0,1-1 54 0 0,0 1 79 0 0,2-2-301 0 0,1 0 50 0 0,-1 0 44 0 0,1 0 43 0 0,0 1 39 0 0,1-1 35 0 0,4-1 185 0 0,1 1 96 0 0,1-1 76 0 0,0 1 116 0 0,18-3 818 0 0,-19 4-926 0 0,-3 0-140 0 0,-1 0-39 0 0,1 1-47 0 0,-1-1-57 0 0,5 0 174 0 0,0 1-39 0 0,-1-1-34 0 0,1 0-35 0 0,12-1 146 0 0,0 1-111 0 0,-1-1-97 0 0,0 1-78 0 0,1-1-64 0 0,-1 0-48 0 0,-21 2-148 0 0,1 0 47 0 0,0 0 44 0 0,0 0 39 0 0,2 0 49 0 0,0 0 71 0 0,10 0 406 0 0,-8 0-329 0 0,-4 0-123 0 0,1 0-40 0 0,-1 0-49 0 0,1 0-57 0 0,-1 0-91 0 0,1 0-95 0 0,0 1-106 0 0,0-1-119 0 0,-2 0 209 0 0,-1 0-33 0 0,1 0-36 0 0,0 0-37 0 0,0 0-39 0 0,0 0-40 0 0,0 0-42 0 0,0 0-43 0 0,2 0-1452 0 0,2 0-1155 0 0</inkml:trace>
  <inkml:trace contextRef="#ctx0" brushRef="#br0" timeOffset="30">16760 13441 6648 0 0,'0'0'149'0'0,"0"0"23"0"0,0 0 12 0 0,0 0-9 0 0,0 0-67 0 0,0 0-32 0 0,0 0-4 0 0,0 0-18 0 0,0 0 13 0 0,0 0 42 0 0,0 0 110 0 0,0 0 198 0 0,0 0 21 0 0,0 0 8 0 0,0 0 30 0 0,0 0 18 0 0,0 0 2 0 0,0 1-274 0 0,1-1-50 0 0,-1 0-43 0 0,0 0-36 0 0,0 1 3 0 0,2 3-29 0 0,-1-1 39 0 0,7 22 1132 0 0,-4-8-479 0 0,-1-6-322 0 0,0 0-42 0 0,1 0-51 0 0,-1 0-58 0 0,1 1-10 0 0,-1 0-46 0 0,0 1-41 0 0,-1 0-38 0 0,2 14 60 0 0,-1 0-90 0 0,0 4-41 0 0,3 15 24 0 0,1-1-90 0 0,-4-31 16 0 0,-1-2 8 0 0,0-3-43 0 0,-2-4-9 0 0,0-4-185 0 0,0-1 98 0 0,0 1 74 0 0,1-1 39 0 0,-1 2 133 0 0,1-1-117 0 0,-1 0-76 0 0,1-1-17 0 0,-1 0-34 0 0,0 0-22 0 0,0 1-34 0 0,0-1-39 0 0,0 0-41 0 0,0 0-45 0 0,0 0-49 0 0,0 0-52 0 0,1 0-55 0 0,-1 0 432 0 0,0 0-353 0 0,0 0-49 0 0,0 0-44 0 0,0 0-38 0 0,0 0-142 0 0,0 0-38 0 0,0 0-170 0 0,0 0-461 0 0</inkml:trace>
  <inkml:trace contextRef="#ctx0" brushRef="#br0" timeOffset="31">17061 13421 10624 0 0,'0'0'241'0'0,"0"0"38"0"0,0 0 10 0 0,0 0-33 0 0,0 0-171 0 0,1 0-38 0 0,5 1 13 0 0,0 0-1 0 0,1 1 42 0 0,5 3 199 0 0,-1 2 53 0 0,14 10 582 0 0,-17-11-653 0 0,0 0-34 0 0,0-1-48 0 0,0 0-63 0 0,11 6 265 0 0,-2 0-74 0 0,-2-2 67 0 0,-1 1 0 0 0,8 9-395 0 0,-6-4 240 0 0,1 0-39 0 0,2 4 0 0 0,9 10 57 0 0,-17-15-33 0 0,0 0 0 0 0,6 12-225 0 0,-6-6 194 0 0,-1 0 37 0 0,-8-15-192 0 0,2 5-3 0 0,0 0-36 0 0,-2-5-21 0 0,0 0 0 0 0,-1 0 0 0 0,0 0 0 0 0,0 1 0 0 0,0 1 21 0 0,-3 11-47 0 0,-3-7 62 0 0,-3-3 42 0 0,-3-2 52 0 0,8-5-101 0 0,0 0-1 0 0,0 0 1 0 0,0-1-1 0 0,0 1 0 0 0,0-1 1 0 0,-1 0-1 0 0,1 1 0 0 0,0-2 1 0 0,0 1-1 0 0,0 0 0 0 0,-1-1 1 0 0,1 1-1 0 0,0-1 1 0 0,0 0-1 0 0,0 0 0 0 0,0 0 1 0 0,0 0-1 0 0,-2-2-7 0 0,-23-15 98 0 0,8-3 42 0 0,17 18-136 0 0,1 0-1 0 0,0 0 1 0 0,1-1-1 0 0,-1 1 1 0 0,1-1-1 0 0,-1 1 1 0 0,1-1 0 0 0,0-1-4 0 0,0-1 16 0 0,0 0 1 0 0,1 0-1 0 0,-1 0 0 0 0,1 0 1 0 0,0 0-1 0 0,1 0 1 0 0,0 0-1 0 0,0 0-16 0 0,1-7 50 0 0,2 0-1 0 0,0 0 0 0 0,1-2-49 0 0,8-17 57 0 0,-6 16-57 0 0,2 1 0 0 0,0 1 0 0 0,7-9 0 0 0,-3 3 0 0 0,-8 13-99 0 0,-1 1 40 0 0,6-6 34 0 0,1 1 89 0 0,15-13 189 0 0,-17 18-209 0 0,0-1-40 0 0,2 0-76 0 0,0 1-107 0 0,-5 2 31 0 0,0 1-42 0 0,1 0-46 0 0,-1 0-49 0 0,0 0-54 0 0,0 0-58 0 0,0 1-61 0 0,1-1-66 0 0,-1 1-701 0 0</inkml:trace>
  <inkml:trace contextRef="#ctx0" brushRef="#br0" timeOffset="32">17520 13728 10248 0 0,'0'0'230'0'0,"0"0"30"0"0,0 0-42 0 0,0 1-61 0 0,0 0-52 0 0,0 0-40 0 0,0 1-28 0 0,0 5-24 0 0,0-4 19 0 0,0-3-39 0 0,0 9-91 0 0,0-1 114 0 0,0-1 98 0 0,1 1 82 0 0,-1-1 37 0 0,1 0 41 0 0,0-2 25 0 0,0 0-1 0 0,1 0 0 0 0,-1 0 1 0 0,1 0-1 0 0,1 2-298 0 0,0-1 302 0 0,-1 4 282 0 0,1 0 6 0 0,-1-4-232 0 0,0-1-111 0 0,2-1-67 0 0,-2-1 100 0 0,0 0-70 0 0,-2-1-55 0 0,1 1-43 0 0,3 10 129 0 0,1-5-112 0 0,-4-6-120 0 0,1-1-53 0 0,-2-1 44 0 0,0 1-115 0 0,0-1-53 0 0,1 0-158 0 0,0 0-60 0 0,1 0-65 0 0,0-1-71 0 0,0-1-78 0 0,0 1-83 0 0,-1 0-89 0 0,0 0-95 0 0,-1 1 243 0 0,3-1-1295 0 0,1-1-1082 0 0</inkml:trace>
  <inkml:trace contextRef="#ctx0" brushRef="#br0" timeOffset="33">17600 13570 10080 0 0,'-2'-2'69'0'0,"1"0"82"0"0,-2-4 561 0 0,2 2-476 0 0,0 2-173 0 0,0-1-41 0 0,0 0-49 0 0,-1 0-55 0 0,2 2 237 0 0,0 1 180 0 0,0 0 297 0 0,0 0 22 0 0,0 0-33 0 0,0 0-144 0 0,0 0-58 0 0,0 0-16 0 0,0 0-42 0 0,0 0-264 0 0,0 0 6 0 0,2-1 48 0 0,0 3-79 0 0,0-1-43 0 0,1 1-37 0 0,0 1-68 0 0,0-1-92 0 0,0 0-107 0 0,-2-1 91 0 0,-1 0-33 0 0,1-1-81 0 0,0 1-57 0 0,-1 0-49 0 0,1 0-44 0 0,1 1-555 0 0,-1 0-100 0 0,2 1-770 0 0,1 0-1064 0 0</inkml:trace>
  <inkml:trace contextRef="#ctx0" brushRef="#br0" timeOffset="34">17662 13705 9072 0 0,'0'0'200'0'0,"0"0"33"0"0,-3 10 192 0 0,3-7-369 0 0,-1-1-34 0 0,1 7 12 0 0,1-1 65 0 0,-1 0 58 0 0,0-1 52 0 0,0 2 102 0 0,0 0 53 0 0,1 3 261 0 0,-1 1 59 0 0,1 6 342 0 0,-1-5-372 0 0,0-1-157 0 0,1 0-64 0 0,-1-1-135 0 0,0 1-71 0 0,0 1-80 0 0,0 2-94 0 0,2-18-6 0 0,3-1-72 0 0,1-1-74 0 0,-3 2-74 0 0,4-5-225 0 0,-1-1 37 0 0,6-7-284 0 0,-7 8 310 0 0,1 0 0 0 0,-1 1 0 0 0,1 0 0 0 0,2-2 335 0 0,6-5-715 0 0,7-8-438 0 0,11-10-561 0 0,-21 21 1189 0 0,0 2 42 0 0,-6 5 377 0 0,-2 1 37 0 0,6-4-44 0 0,-8 6 157 0 0,-1 0 55 0 0,0 0 12 0 0,0 0-28 0 0,0 0 22 0 0,0 0 63 0 0,0 0 170 0 0,0 0 306 0 0,0 0 27 0 0,0 0-6 0 0,0 0-55 0 0,0 0-305 0 0,0 0-57 0 0,-1 1-50 0 0,1 0-42 0 0,-1 0-22 0 0,1 0-34 0 0,-4 4 247 0 0,2-2-135 0 0,-6 9 471 0 0,0 3-84 0 0,-1 1-81 0 0,1 0-82 0 0,1 1-78 0 0,1 0-78 0 0,3 0-76 0 0,1-2-74 0 0,3-11-38 0 0,2 7 44 0 0,-2-8-51 0 0,0 0 49 0 0,9 7 164 0 0,4 0-60 0 0,1-4-54 0 0,-2-4-48 0 0,-7-2-136 0 0,10-3 63 0 0,-10 2-80 0 0,-1-1-59 0 0,1-1-83 0 0,-3 1 26 0 0,-1 1-37 0 0,1-1-42 0 0,-1 0-45 0 0,1 0-49 0 0,-1-1-53 0 0,0 1-58 0 0,0-1-62 0 0,-2 3 98 0 0,1-1-54 0 0,-1 0-48 0 0,1 0-42 0 0,-1 0-152 0 0,1 0-41 0 0,-1 0-185 0 0,1-1-496 0 0,-1 2 1395 0 0</inkml:trace>
  <inkml:trace contextRef="#ctx0" brushRef="#br0" timeOffset="35">18738 13111 8120 0 0,'0'0'182'0'0,"0"0"29"0"0,0 0 12 0 0,-1-1-37 0 0,-1 0-84 0 0,2 0 1 0 0,-1 1 119 0 0,1-1 178 0 0,-2 0-50 0 0,0-1-46 0 0,-2 0-43 0 0,1 0-42 0 0,-1 0-37 0 0,1 1 81 0 0,-3-1 36 0 0,0 1-58 0 0,0 0-51 0 0,0 0-42 0 0,-5-1 51 0 0,-16 0 114 0 0,19 3-167 0 0,-1 0 63 0 0,-29-1 398 0 0,-22 4 979 0 0,-10-2-1586 0 0,12-2 732 0 0,17 3-300 0 0,0-1-27 0 0,14-4-193 0 0,-4-1 166 0 0,0 2-80 0 0,0 1-95 0 0,-1 1-111 0 0,9-1-105 0 0,0 0-78 0 0,1 2 91 0 0,18-1 12 0 0,0-1 1 0 0,0 1 0 0 0,0-1 0 0 0,0 0 0 0 0,-3-1-13 0 0,-13 0 92 0 0,0 0 0 0 0,-8 2-92 0 0,-1 0 13 0 0,-23 2 92 0 0,1 0-63 0 0,-25-5 16 0 0,27 0-75 0 0,-24 3 17 0 0,64-1-179 0 0,0 1 54 0 0,0 0 46 0 0,0-1 41 0 0,-2 1 34 0 0,0 0 34 0 0,-21 2 150 0 0,16-2-117 0 0,-1 0-73 0 0,7 0-59 0 0,-1 0-63 0 0,2 0-35 0 0,0-1-60 0 0,-1 1-68 0 0,1-1-73 0 0,2 1-1 0 0,-1-1-61 0 0,1 1-64 0 0,-1-1-69 0 0,0 1-73 0 0,1-1-78 0 0,-1 0-81 0 0,0 1-85 0 0,-5-1-1146 0 0,-6 0-1146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5:13.1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160 1 4264 0 0,'0'0'125'0'0,"0"0"42"0"0,0 0 89 0 0,0 0 37 0 0,0 0-106 0 0,0 0-45 0 0,0 0-41 0 0,0 0-33 0 0,-1 0-5 0 0,-1 0-52 0 0,1 0 76 0 0,0 0 51 0 0,0 0 82 0 0,1 0 100 0 0,-1 1 119 0 0,-6 6-116 0 0,-1 1-56 0 0,2 2-48 0 0,-1-1-37 0 0,-12 18 214 0 0,6-5 19 0 0,11-19-353 0 0,1 0 1 0 0,0-1 0 0 0,-1 1 0 0 0,0 0 0 0 0,0-1-1 0 0,0 1 1 0 0,0-1 0 0 0,0 0 0 0 0,-1 1-63 0 0,1-1 181 0 0,0 1-59 0 0,-6 10 116 0 0,6-8-83 0 0,-5 15 138 0 0,2-5-125 0 0,1-1-81 0 0,-4 7 25 0 0,6-17-71 0 0,0 0-1 0 0,0 0 0 0 0,1 0 1 0 0,0 0-1 0 0,0 0 0 0 0,0 1-40 0 0,-1 7 321 0 0,0 0-64 0 0,0 2-34 0 0,0 0-79 0 0,0 0-79 0 0,2 1-73 0 0,-2 4-42 0 0,-2 0 84 0 0,1-3 38 0 0,1 7 80 0 0,0 16 88 0 0,1-30-190 0 0,0 0 0 0 0,0 0-1 0 0,1 1 1 0 0,1-1 0 0 0,-1 0-1 0 0,1 0 1 0 0,1 0 0 0 0,0 0 0 0 0,1 2-50 0 0,1 2 75 0 0,2 7-6 0 0,3 10 26 0 0,1-10 34 0 0,-4-5-71 0 0,-5-13-50 0 0,-1 0-1 0 0,1 0 1 0 0,0 0 0 0 0,0 0 0 0 0,0 0 0 0 0,0-1-1 0 0,0 1 1 0 0,0 0 0 0 0,1-1 0 0 0,-1 1 0 0 0,1 0-8 0 0,3 3 0 0 0,0 1 0 0 0,-1-1 0 0 0,0 1 0 0 0,0-1 0 0 0,0 1 0 0 0,-1 2 0 0 0,8 8 0 0 0,-5-8 9 0 0,0-1 1 0 0,1 0 0 0 0,0 0 0 0 0,0-1 0 0 0,2 2-10 0 0,12 10 15 0 0,-13-11-56 0 0,1 0-68 0 0,2-1-83 0 0,5 3-144 0 0,-5-3 140 0 0,-1 0-282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5:13.1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179 124 3456 0 0,'1'-3'137'0'0,"1"-1"-39"0"0,2-4 8 0 0,0 1-81 0 0,7-5-31 0 0,-9 10 144 0 0,0 1-100 0 0,0-1-66 0 0,3-4-177 0 0,-2 3 154 0 0,-2 1 63 0 0,0 0 62 0 0,0 0 77 0 0,0 1 96 0 0,-1 0 111 0 0,0 0-131 0 0,0 1 33 0 0,0-1 37 0 0,-1 1 38 0 0,1 0 40 0 0,-1 0 43 0 0,-1 0 55 0 0,0 1-52 0 0,1 0-49 0 0,-1 0-45 0 0,0 1-43 0 0,0 0-39 0 0,1 0-36 0 0,-1 0-33 0 0,0 3 44 0 0,0-1-62 0 0,0 2-34 0 0,-2 3-26 0 0,-1 4 16 0 0,3-9-42 0 0,1-2 37 0 0,-16 23 261 0 0,1 0-8 0 0,4-9-164 0 0,8-10-115 0 0,0 1-1 0 0,0-1 0 0 0,1 1 1 0 0,-2 3-83 0 0,-4 10 196 0 0,3-9-129 0 0,-3 7 93 0 0,-3 8 64 0 0,4-10-163 0 0,-15 39-51 0 0,15-37 51 0 0,-7 26 162 0 0,11-30-175 0 0,-1 0-38 0 0,2-5-10 0 0,0 0 0 0 0,1 1 0 0 0,0-1 0 0 0,1 1 0 0 0,0-1 0 0 0,0 9 0 0 0,-1-7-2 0 0,-2 3 51 0 0,3-1 37 0 0,1-13-84 0 0,0 0-1 0 0,0 1 1 0 0,0-1 0 0 0,0 1-1 0 0,0-1 1 0 0,0 1 0 0 0,0-1 0 0 0,0 1-1 0 0,0-1 1 0 0,0 0 0 0 0,0 1-1 0 0,0-1 1 0 0,1 1 0 0 0,-1-1-1 0 0,0 0 1 0 0,0 1 0 0 0,1-1-1 0 0,-1 1 1 0 0,0-1 0 0 0,0 0 0 0 0,1 1-1 0 0,-1-1 1 0 0,0 0 0 0 0,1 0-1 0 0,-1 1 1 0 0,1-1 0 0 0,-1 0-1 0 0,0 0-1 0 0,3 1-29 0 0,1-2-51 0 0,-1-1-69 0 0,2-2-87 0 0,-3 2 100 0 0,-1 1-57 0 0,0 0-80 0 0,0 1 86 0 0,-1-1-40 0 0,1 1-41 0 0,-1-1-41 0 0,1 1-407 0 0,0-1-280 0 0,1 0-649 0 0</inkml:trace>
  <inkml:trace contextRef="#ctx0" brushRef="#br0" timeOffset="1">298 296 5552 0 0,'0'0'165'0'0,"-3"-8"163"0"0,2 4-127 0 0,0 3-55 0 0,0 0 39 0 0,0 0 518 0 0,1 0-72 0 0,-1 0-69 0 0,1 0-64 0 0,0 1-61 0 0,0-1-57 0 0,0 0-54 0 0,1 0-50 0 0,0 0-46 0 0,-1 0-43 0 0,1 0-38 0 0,0 0-35 0 0,2 0 23 0 0,-1-1-95 0 0,1 0-74 0 0,5-1-129 0 0,-5 2 157 0 0,-1 0 54 0 0,0 0 63 0 0,0 1 80 0 0,-1-1 94 0 0,-1 1-186 0 0,14-2-81 0 0,1 5 104 0 0,-9-1-48 0 0,-4-1-8 0 0,1 7 66 0 0,-1 1-39 0 0,-3 3 2 0 0,1-11-89 0 0,0 2 19 0 0,0 0 0 0 0,0 1 0 0 0,0-1 0 0 0,-1 0 0 0 0,1 1 0 0 0,-1 1-27 0 0,-8 20 77 0 0,3-11-33 0 0,-2-1-1 0 0,-5 8-43 0 0,-2-1 12 0 0,-2 2 40 0 0,16-20-49 0 0,-1 0 1 0 0,1-1-1 0 0,-1 1 1 0 0,0-1 0 0 0,1 1-1 0 0,-1-1 1 0 0,0 0-1 0 0,0 1 1 0 0,0-1-4 0 0,0 0 4 0 0,0 0 0 0 0,0 0 0 0 0,0 1 0 0 0,0-1 0 0 0,1 0 0 0 0,-1 1 0 0 0,0 0 0 0 0,0 1-4 0 0,1-2 0 0 0,1 0 0 0 0,-1 0 0 0 0,1-1 0 0 0,-1 1 0 0 0,1 0 0 0 0,-1 0 0 0 0,0 0 0 0 0,1-1 0 0 0,-1 1 0 0 0,0 0 0 0 0,0-1 0 0 0,1 1 0 0 0,-1-1 0 0 0,0 1 0 0 0,0-1 0 0 0,0 1 1 0 0,0-1-1 0 0,0 1 0 0 0,0-1 0 0 0,0 0 0 0 0,-2 1 9 0 0,2 0 45 0 0,1-1 15 0 0,0 0 27 0 0,1 0-42 0 0,2 0 0 0 0,-1 0-6 0 0,0 0 103 0 0,12-2 4 0 0,10-6 138 0 0,-2 1-31 0 0,-12 4-148 0 0,2 1 159 0 0,7-3 92 0 0,-10 3-278 0 0,2 0-34 0 0,-10 1-51 0 0,2 1 10 0 0,-1-1 1 0 0,0 1-1 0 0,0-1 0 0 0,1 1 1 0 0,-1 0-1 0 0,0 0 0 0 0,1 0 0 0 0,-1 0-12 0 0,16 0 18 0 0,-4 2-5 0 0,-9 0-79 0 0,-1-1-83 0 0,0 0-60 0 0,-2 1-94 0 0,1-1-111 0 0,-2-1 160 0 0,-1 1-34 0 0,0-1-44 0 0,1 0-49 0 0,-1 1-43 0 0,0-1-39 0 0,0 0-136 0 0,0 0-37 0 0,0 0-1403 0 0</inkml:trace>
  <inkml:trace contextRef="#ctx0" brushRef="#br0" timeOffset="2">328 18 3816 0 0,'9'-3'119'0'0,"11"-3"90"0"0,-14 5-110 0 0,-1-1 40 0 0,0 1 54 0 0,1-1 65 0 0,-2 1-97 0 0,-1 0 38 0 0,4 0 294 0 0,-3 2-89 0 0,-1-1 33 0 0,8 6 1075 0 0,-6-3-905 0 0,-2-1-180 0 0,2 1-64 0 0,-1 0-79 0 0,2-1-96 0 0,1 3 143 0 0,0 1-51 0 0,-1 2-46 0 0,0-1-44 0 0,4 5 43 0 0,2 4-4 0 0,3 12 25 0 0,3 3 47 0 0,14 20 345 0 0,-19-28-427 0 0,-3-6-124 0 0,-5-4 12 0 0,-2-1 53 0 0,-3-9-117 0 0,1 0-1 0 0,-1-1 0 0 0,1 1 0 0 0,0 0 1 0 0,0-1-1 0 0,0 1 0 0 0,0-1 0 0 0,0 1 1 0 0,1 0-43 0 0,5 6 122 0 0,-1-2-65 0 0,-1 1-43 0 0,-1 1-37 0 0,-1 2-34 0 0,1 4-43 0 0,0 1 74 0 0,1 4 74 0 0,-4-16-21 0 0,0 1 0 0 0,0 0 1 0 0,0 0-1 0 0,-1 0 0 0 0,0-1 0 0 0,0 1 0 0 0,0 0 0 0 0,0 0 1 0 0,-1 0-28 0 0,-1 5 30 0 0,1 1 0 0 0,1 0 0 0 0,0 5-30 0 0,0-6 33 0 0,0 0 1 0 0,-1 0-1 0 0,0 0 1 0 0,0 0-34 0 0,-4 25 112 0 0,2-6 20 0 0,-2-9-72 0 0,-1-5-11 0 0,-5 18-18 0 0,9-18 13 0 0,1-9-42 0 0,0 0 1 0 0,0-1-1 0 0,-1 1 1 0 0,0 0-1 0 0,-1 3-2 0 0,-7 24 0 0 0,9-30-213 0 0,1 0 85 0 0,-1-1 73 0 0,1 1 60 0 0,-2 2 119 0 0,-1 5 393 0 0,3-7-403 0 0,-1 0-53 0 0,0 0-71 0 0,0 0-93 0 0,1-1-26 0 0,-1 0-57 0 0,1 0-61 0 0,-1 0-69 0 0,1 0-3 0 0,0-1-54 0 0,0 1-59 0 0,0-1-62 0 0,-1 1-65 0 0,1 0-68 0 0,0-1-72 0 0,0 1-76 0 0,0-1-849 0 0,0-1-916 0 0</inkml:trace>
  <inkml:trace contextRef="#ctx0" brushRef="#br0" timeOffset="3">690 51 5552 0 0,'-2'-3'124'0'0,"6"-4"327"0"0,-2 5-353 0 0,0 0-55 0 0,0 1-89 0 0,-1 0 134 0 0,1 0-6 0 0,0 0-83 0 0,0-1 42 0 0,0 1 40 0 0,1 0 39 0 0,0-1 35 0 0,-1 1 35 0 0,4-1 284 0 0,1-1 114 0 0,-1 2 98 0 0,0-1 83 0 0,1 2 66 0 0,-7 0-639 0 0,0 0-10 0 0,0 0 4 0 0,0 0 28 0 0,1 1 7 0 0,6 6 15 0 0,-2-2-106 0 0,-1 1-55 0 0,0 0-75 0 0,-2 3-97 0 0,0 9 179 0 0,-6 9 151 0 0,-14 15 207 0 0,12-28-348 0 0,0 0-52 0 0,-3 4 63 0 0,-8 8-70 0 0,10-16-4 0 0,0 1 44 0 0,3-4 8 0 0,0 1 36 0 0,1-1 33 0 0,2-6-97 0 0,0 1-1 0 0,0 0 1 0 0,0-1-1 0 0,1 1 1 0 0,-1 0-1 0 0,1 0 1 0 0,-1-1-1 0 0,1 1 1 0 0,0 0-1 0 0,-1 0 1 0 0,1 1-57 0 0,0 0-24 0 0,0 0 51 0 0,0-1 48 0 0,0-1 36 0 0,3-1 303 0 0,1 0-241 0 0,1-1-83 0 0,9-1 134 0 0,2-3-94 0 0,-8 1-85 0 0,0 0-1 0 0,0 0 1 0 0,-1-1-1 0 0,4-2-44 0 0,-9 6-171 0 0,-1-1 56 0 0,1 1 50 0 0,0 0 45 0 0,2-2 69 0 0,-1 1 79 0 0,9-5 488 0 0,-7 5-436 0 0,-2 0-147 0 0,-1 1-54 0 0,1 0-63 0 0,0 0-75 0 0,-1-1-54 0 0,0 1-76 0 0,1 1-82 0 0,-1-1-90 0 0,1 0-98 0 0,-1 0-105 0 0,0 0-112 0 0,1 0-120 0 0,1 0-1004 0 0,1 0-1088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5:13.1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73 41 5096 0 0,'0'0'108'0'0,"0"0"17"0"0,0 0 14 0 0,0 0 55 0 0,-1 0 519 0 0,0 0-276 0 0,-1 1-111 0 0,0-1-44 0 0,1 0-89 0 0,0 1-45 0 0,0-1-49 0 0,0 0-57 0 0,-1 1 15 0 0,1 0-1 0 0,-1-1 0 0 0,1 1 0 0 0,0 0 1 0 0,-1 0-1 0 0,1 0 0 0 0,0 0 1 0 0,0 0-1 0 0,-1 0 0 0 0,1 0 0 0 0,0 0 1 0 0,0 0-1 0 0,0 1 0 0 0,0-1 0 0 0,1 0 1 0 0,-1 1-1 0 0,0-1-56 0 0,-5 13 422 0 0,2 1-62 0 0,0-2-116 0 0,0-2-68 0 0,-3 8-24 0 0,3 0 76 0 0,2 6 116 0 0,1 13 247 0 0,1-5-84 0 0,-2-12-216 0 0,0-1-100 0 0,-2 9 0 0 0,2-8-27 0 0,2-9-21 0 0,2 0 46 0 0,0-2 58 0 0,2 0 70 0 0,-2-8-213 0 0,-2 1-34 0 0,0 0-9 0 0,-1 1-67 0 0,1-3 1 0 0,0 0-1 0 0,0 0 1 0 0,1 0 0 0 0,-1 1-1 0 0,0-1 1 0 0,1 0 0 0 0,-1 0-1 0 0,1 0 1 0 0,-1 0 0 0 0,1 0-1 0 0,0 0 1 0 0,-1 0 0 0 0,1 0 5 0 0,8 10 142 0 0,-6-9-106 0 0,-1 0 0 0 0,0 0-1 0 0,0 0 1 0 0,1-1 0 0 0,-1 1 0 0 0,1-1 0 0 0,-1 1-1 0 0,1-1 1 0 0,0 0 0 0 0,-1 0 0 0 0,1 0-1 0 0,0-1 1 0 0,1 1-36 0 0,11 0 112 0 0,1-4-45 0 0,-12 1-52 0 0,-1 1 0 0 0,0 0 0 0 0,0 0 0 0 0,-1-1 0 0 0,1 0 0 0 0,0 0 0 0 0,-1 1 0 0 0,1-2-15 0 0,1 0 35 0 0,0-1 1 0 0,-1 0 0 0 0,1 0 0 0 0,-1 0 0 0 0,0 0 0 0 0,0-1 0 0 0,1-3-36 0 0,3-6 148 0 0,-1-1-1 0 0,0-1 1 0 0,1-9-148 0 0,-6 21 24 0 0,4-20 167 0 0,-3 10 34 0 0,-3 7-168 0 0,1 2-39 0 0,0 5-19 0 0,0 1 1 0 0,0-1-1 0 0,0 0 0 0 0,0 0 0 0 0,0 0 1 0 0,0 0-1 0 0,0 0 0 0 0,0 0 0 0 0,0 0 1 0 0,-1 0-1 0 0,1 0 0 0 0,0 0 0 0 0,0 0 1 0 0,0 0-1 0 0,0 0 0 0 0,0 0 0 0 0,0 0 1 0 0,0 0-1 0 0,0 0 0 0 0,0 0 0 0 0,0 0 1 0 0,0 0-1 0 0,0 0 0 0 0,0 0 0 0 0,0 0 1 0 0,0 0-1 0 0,0 0 0 0 0,0 0 0 0 0,0 0 1 0 0,0 0-1 0 0,0 0 0 0 0,0 0 0 0 0,0 0 1 0 0,0 0-1 0 0,0 0 0 0 0,0 0 0 0 0,0 0 1 0 0,0 0-1 0 0,0-1 0 0 0,0 1 0 0 0,-1 0 1 0 0,1 0-1 0 0,0 0 0 0 0,0 0 0 0 0,0 0 1 0 0,0 0-1 0 0,0 0 0 0 0,0 0 0 0 0,0 0 1 0 0,0 10-54 0 0,3 0 90 0 0,-2-4-12 0 0,1 1 1 0 0,-1-1 0 0 0,0 1-1 0 0,0-1 1 0 0,-1 7-25 0 0,0-8 15 0 0,0 0-1 0 0,1 0 0 0 0,-1 0 1 0 0,1 0-1 0 0,0 0 1 0 0,1 0-1 0 0,-1 0 1 0 0,1 0-1 0 0,0 0 1 0 0,0 1-15 0 0,1-1 0 0 0,0 0 3 0 0,4 6 68 0 0,-6-10-65 0 0,0-1 0 0 0,-1 1 0 0 0,1 0 0 0 0,0 0 0 0 0,0-1 0 0 0,0 1 0 0 0,0-1 0 0 0,0 1 0 0 0,0-1 0 0 0,1 0 0 0 0,-1 1 0 0 0,0-1 0 0 0,0 0 0 0 0,0 1 0 0 0,0-1 0 0 0,0 0 0 0 0,0 0 0 0 0,1 0 0 0 0,-1 0 0 0 0,0 0 0 0 0,1-1-6 0 0,1 1 22 0 0,0-1-1 0 0,0 1 0 0 0,0-1 0 0 0,0 0 0 0 0,0 0 1 0 0,0 0-1 0 0,1-1-21 0 0,10-9 120 0 0,-11 8-78 0 0,-1-1 0 0 0,1 1 0 0 0,-1-1 0 0 0,0 0 0 0 0,0 0 0 0 0,0 0-42 0 0,7-26 264 0 0,-6 12-123 0 0,1-37 121 0 0,-7 20-118 0 0,-3 5-59 0 0,-5 1-43 0 0,-4-6 20 0 0,5 13-54 0 0,1 4-47 0 0,-1 0-61 0 0,1 4-43 0 0,0 0-66 0 0,-2 0-76 0 0,0 0-86 0 0,-1 3-142 0 0,2-1-20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5:13.1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105 193 7512 0 0,'-3'-2'218'0'0,"1"-1"-39"0"0,-3-1 75 0 0,2 1-158 0 0,1 1-35 0 0,-2-3-19 0 0,2 1-41 0 0,-2-6-34 0 0,4 3 56 0 0,1 1 67 0 0,1-1 97 0 0,-1 3-167 0 0,7-11 76 0 0,5-6-66 0 0,3 4 35 0 0,-10 12 12 0 0,1 0 0 0 0,1 0 0 0 0,5-3-77 0 0,5-1 71 0 0,-5 2-54 0 0,1-1 50 0 0,-1 4 149 0 0,-7 2-131 0 0,-4 1 23 0 0,0 1 16 0 0,16-6 152 0 0,-13 4-178 0 0,0 1 1 0 0,0-1-1 0 0,0 1 0 0 0,0 0 1 0 0,0 0-1 0 0,4 1-98 0 0,-6-1 70 0 0,0 1 0 0 0,0 0-1 0 0,0-1 1 0 0,0 0-1 0 0,-1 0 1 0 0,4 0-70 0 0,9-4 246 0 0,-4 4-136 0 0,15-1 32 0 0,-12 1-30 0 0,-1 0 66 0 0,-9 1-84 0 0,-1 0-32 0 0,11 0 83 0 0,-10 0-46 0 0,0 0 77 0 0,-3 0-95 0 0,-1 0 6 0 0,0 2-32 0 0,3 0 21 0 0,-1-2 10 0 0,1 2 95 0 0,-2 0-39 0 0,0 0 42 0 0,0 2 50 0 0,0 0 56 0 0,0-2-258 0 0,-1 1 0 0 0,0-1 0 0 0,0 0 0 0 0,0 1 1 0 0,-1-1-1 0 0,1 0 0 0 0,-1 0 0 0 0,1 1 0 0 0,-2 1-32 0 0,0 4 80 0 0,1-8-73 0 0,1 2 73 0 0,0-2 25 0 0,-3 5-50 0 0,-16 32 332 0 0,9-23-262 0 0,0 2-36 0 0,-1 3 152 0 0,-4 5 154 0 0,9-16-299 0 0,0 0-37 0 0,-7 8-70 0 0,1 1 53 0 0,0 0 94 0 0,1 0 1 0 0,0 2-137 0 0,-31 45 298 0 0,30-44-228 0 0,-9 15 35 0 0,19-31-85 0 0,1-1-1 0 0,0 1 1 0 0,-1 0 0 0 0,2-1 0 0 0,-1 1 0 0 0,0 0-20 0 0,-5 19 129 0 0,5-18-99 0 0,-1-1 1 0 0,1 1-1 0 0,0 0 1 0 0,0 0-1 0 0,0 0 1 0 0,1-1-1 0 0,0 4-30 0 0,-1-5 50 0 0,1-2-34 0 0,1 2-24 0 0,1 3 59 0 0,1 2 45 0 0,-1-6-5 0 0,4 2-3 0 0,-1-1-4 0 0,4-2 48 0 0,4-3-37 0 0,-4 1 10 0 0,-2-2 29 0 0,3-8-29 0 0,-6 7-13 0 0,-1 1-30 0 0,0 0 0 0 0,0 0 1 0 0,-1-1-1 0 0,1 1 0 0 0,-1 0 1 0 0,1-2-63 0 0,9-25 471 0 0,-5-1 72 0 0,-6 1 43 0 0,-3 17-338 0 0,-3-1-90 0 0,2 7-99 0 0,0 1 0 0 0,-1 0 0 0 0,0 1 0 0 0,0-1-1 0 0,-3-2-58 0 0,-24-22 415 0 0,13 16 110 0 0,-17-9-525 0 0,12 12 150 0 0,5 4-17 0 0,7-1-8 0 0,-17-8 119 0 0,11 6-146 0 0,1-2-56 0 0,-3-3 75 0 0,0 0-33 0 0,17 13-80 0 0,1 1 0 0 0,-1-1 0 0 0,1 0 0 0 0,-1 1 0 0 0,1-1 0 0 0,0 0-1 0 0,-1 0 1 0 0,1-2-4 0 0,-5-7 2 0 0,1 2-27 0 0,5 0-50 0 0,1-2-85 0 0,0 4-32 0 0,1 1-58 0 0,0 0-55 0 0,2-1-52 0 0,-3 6 294 0 0,-1 0-50 0 0,1 0-48 0 0,0 0-45 0 0,0 0-140 0 0,-1 0-71 0 0,1 0-64 0 0,0-1-56 0 0,0 1-172 0 0,-1 0-59 0 0,1-1-214 0 0,1 0-571 0 0,-1-2-981 0 0,1-2-1431 0 0,-2 6 3947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5:13.1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 4952 0 0,'0'0'108'0'0,"0"0"17"0"0,0 0 11 0 0,0 0 23 0 0,0 0 67 0 0,0 0 29 0 0,0 0 8 0 0,0 0-11 0 0,0 0-52 0 0,0 0-28 0 0,0 0-4 0 0,0 0-4 0 0,0 0-18 0 0,0 0-8 0 0,0 0-2 0 0,0 0-7 0 0,0 0-26 0 0,0 0-9 0 0,0 0-4 0 0,0 1-18 0 0,5 1-51 0 0,-3-2 40 0 0,5 4 24 0 0,8 3 149 0 0,-7-5-180 0 0,4 1-35 0 0,-9-3 0 0 0,0 1 0 0 0,0-1-1 0 0,0 1 1 0 0,0 0 0 0 0,-1 0-1 0 0,1 0 1 0 0,1 1-19 0 0,14 6 59 0 0,-16-7-56 0 0,14 7-22 0 0,-16-8 106 0 0,1 1-39 0 0,0 0-56 0 0,0-1-51 0 0,0 1-34 0 0,0 1-51 0 0,0 0-117 0 0,-1 3-194 0 0,-1-2 216 0 0,-2 1 126 0 0,-1 0 112 0 0,1-2 0 0 0,0 1 0 0 0,-1-1 0 0 0,1 0 0 0 0,0 0 0 0 0,-1-1 0 0 0,-1 1 1 0 0,-4 2 75 0 0,0-1 100 0 0,1 0 70 0 0,2-1 112 0 0,2-1-19 0 0,-3 2 1098 0 0,7-3-1144 0 0,1 0 89 0 0,0-1-239 0 0,1 1-41 0 0,-1 0-44 0 0,1 0-51 0 0,1 0-56 0 0,-1 0-61 0 0,20-1 451 0 0,0-1-1 0 0,-1-2 1 0 0,10-1-340 0 0,2-2 295 0 0,-16 5-190 0 0,0 0-36 0 0,14-2 191 0 0,17-5 220 0 0,-5 1-82 0 0,-14 3-227 0 0,11-1-26 0 0,-23 3-104 0 0,-1 1 1 0 0,1 1-1 0 0,0 0-41 0 0,115-9 254 0 0,-115 10-254 0 0,-7 0 0 0 0,1 0 0 0 0,-1 0 0 0 0,1 1 0 0 0,2 1 0 0 0,1-1 0 0 0,6-1 0 0 0,3-4 0 0 0,-17 2 10 0 0,-5 2 45 0 0,-1 0 17 0 0,-16 2 1 0 0,12-2-67 0 0,-2 0 1 0 0,-1 1 0 0 0,0-1 1 0 0,1 0-1 0 0,-1-1 0 0 0,-3 0-7 0 0,-25-1 28 0 0,-28 4-28 0 0,33-1 0 0 0,-18 2 0 0 0,-59 9 0 0 0,46-3 0 0 0,-13-4 149 0 0,58-4-94 0 0,-6 3-38 0 0,-15 0-22 0 0,14 1 5 0 0,17-5 0 0 0,-8 1 42 0 0,18-1-10 0 0,29-5 22 0 0,101-14-54 0 0,-65 11 0 0 0,97-21 60 0 0,-109 18-38 0 0,-54 10-8 0 0,2-1 6 0 0,6 2 64 0 0,-16 0 34 0 0,-1-2-63 0 0,-9 1-36 0 0,-31 3-4 0 0,0 4-89 0 0,0 3-95 0 0,0 1-100 0 0,18-4 59 0 0,1 0-38 0 0,0-1-39 0 0,-1-1-41 0 0,13-2 183 0 0,0 1-36 0 0,0-1-43 0 0,0 0-49 0 0,-1 0-57 0 0,1 1-64 0 0,0-1-69 0 0,-1 0-79 0 0,-4 1-136 0 0</inkml:trace>
  <inkml:trace contextRef="#ctx0" brushRef="#br0" timeOffset="1">467 297 4232 0 0,'0'0'91'0'0,"0"0"11"0"0,0 0 12 0 0,0 0-24 0 0,0 0 18 0 0,0 0 63 0 0,0 0 166 0 0,0 0 302 0 0,0 0 29 0 0,0 0-275 0 0,0 0-162 0 0,0 0-41 0 0,0 0 41 0 0,0 0 100 0 0,0 0-13 0 0,-7-1 666 0 0,3 2-518 0 0,3 0-126 0 0,-1 0-38 0 0,-1 2 199 0 0,-1 0-38 0 0,-1 2 61 0 0,0 0 40 0 0,3-3-339 0 0,0 0 37 0 0,1-1-65 0 0,-1 1-38 0 0,-1 3 71 0 0,1 0-91 0 0,-3 5 125 0 0,5-8-156 0 0,-8 23 126 0 0,5-1-101 0 0,3-15-70 0 0,0 16 27 0 0,0-16-22 0 0,0-1 52 0 0,0 8 6 0 0,0-10-14 0 0,1-1 10 0 0,0 1-34 0 0,0 0-2 0 0,0-2 34 0 0,2 1-44 0 0,8 1 79 0 0,2-4-47 0 0,-6-1-117 0 0,-5-1 24 0 0,1 0 0 0 0,-1-1 0 0 0,1 1 0 0 0,-1-1 0 0 0,1 1 0 0 0,-1-1 0 0 0,0 0 0 0 0,3-1-15 0 0,18-13 53 0 0,-18 11-50 0 0,0 0-1 0 0,-1-1 1 0 0,0 1 0 0 0,0-1 0 0 0,0 0-1 0 0,-1 0 1 0 0,2-3-3 0 0,0-2 53 0 0,-1 1-86 0 0,6-12-132 0 0,4-13 10 0 0,-7 14 101 0 0,-5 11 56 0 0,-3-1-55 0 0,0 0 40 0 0,-3 17 7 0 0,-1 1 37 0 0,3-1 96 0 0,-3 21 29 0 0,4-22-94 0 0,1-5 8 0 0,2 1 48 0 0,0 5-30 0 0,-1-2-26 0 0,0-1 47 0 0,0-1 5 0 0,0-2 42 0 0,1 0-132 0 0,0 1-1 0 0,0-1 0 0 0,1 0 1 0 0,-1 0-1 0 0,0 0 0 0 0,0 0 0 0 0,0-1 1 0 0,1 1-1 0 0,-1-1 0 0 0,0 1 1 0 0,1-1-1 0 0,-1 0 0 0 0,0 0 0 0 0,1 0 1 0 0,-1 0-1 0 0,0 0 0 0 0,1 0-23 0 0,11-5 90 0 0,2-4-37 0 0,-1-3 64 0 0,-1-2-49 0 0,-10 9-58 0 0,1-1 0 0 0,-1 0 0 0 0,-1 0 0 0 0,1 0 0 0 0,-1 0 0 0 0,2-5-10 0 0,5-21 55 0 0,-5 10 43 0 0,-2 3 43 0 0,-1 0 69 0 0,-1 15-359 0 0,-1-1 52 0 0,0 0 43 0 0,0 1 39 0 0,0-7 83 0 0,-2-15 276 0 0,1 17-296 0 0,0 1-83 0 0,0 1-83 0 0,-1 0-102 0 0,1 4 65 0 0,0-1-33 0 0,0 0-142 0 0,0-1-80 0 0,-1 0-87 0 0,1 0-93 0 0,-1 1-100 0 0,0 0-109 0 0,1-1-114 0 0,-1 1-122 0 0,-1 0-968 0 0,-1-1-1136 0 0,4 5 3125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9-08T07:17:4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52 9328 0 0,'0'0'208'0'0,"0"0"33"0"0,0 0 15 0 0,0 0-108 0 0,0-1-77 0 0,-3-3-11 0 0,2 2 24 0 0,1 0-38 0 0,2-8 19 0 0,-1 7 23 0 0,0 0 92 0 0,0 2-27 0 0,0-2-150 0 0,0 0 41 0 0,1-2 144 0 0,0 1 78 0 0,4-4 666 0 0,-4 6-580 0 0,-1 2-80 0 0,-1 0 15 0 0,0 0 1 0 0,0 0-36 0 0,0 0-144 0 0,0 0-24 0 0,0 0 50 0 0,0 0 24 0 0,0 0 2 0 0,0 0-1 0 0,0 0-61 0 0,0 1-40 0 0,0 2 21 0 0,-1-1-21 0 0,-1 3 214 0 0,0 1-52 0 0,0 0-46 0 0,-1 0-41 0 0,-4 6 32 0 0,0 0-100 0 0,-5 9-57 0 0,-3 8 289 0 0,-20 39 328 0 0,26-49-356 0 0,1 0 0 0 0,-3 12-269 0 0,11-28-62 0 0,-1-1 36 0 0,0 2 43 0 0,0-1 51 0 0,0 0 66 0 0,1 0 129 0 0,5-3 174 0 0,-3-1-338 0 0,2-2-43 0 0,6-4 163 0 0,-1-2-61 0 0,-1-1-48 0 0,-1-1-38 0 0,1-3-22 0 0,7-19 10 0 0,-10 24-30 0 0,6-21 17 0 0,3-16-37 0 0,6-16-14 0 0,-18 55 4 0 0,-4 3-14 0 0,-2 4-65 0 0,-5 8 31 0 0,0 2-36 0 0,2 0 1 0 0,-7 10 83 0 0,1 2-69 0 0,0 2 0 0 0,2 0-1 0 0,-2 8 70 0 0,13-31-122 0 0,0-1 41 0 0,0 0-8 0 0,0 0-47 0 0,0 0-132 0 0,0 0-242 0 0,0 0 385 0 0,0 0 10 0 0,0 0-16 0 0,0 0-43 0 0,0 0-13 0 0,0 0-43 0 0,0 0-51 0 0,0 0-56 0 0,0 0-61 0 0,0 0-57 0 0,0 0-49 0 0,0 0-45 0 0,0 0-158 0 0,0 0-44 0 0,0 0-193 0 0,0 0-517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1BD-ED9B-433C-B886-F6E089DB2D2F}" type="datetimeFigureOut">
              <a:rPr lang="en-US" smtClean="0"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772215"/>
            <a:ext cx="3158966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830367" rtl="0" eaLnBrk="1" latinLnBrk="0" hangingPunct="1">
        <a:lnSpc>
          <a:spcPct val="90000"/>
        </a:lnSpc>
        <a:spcBef>
          <a:spcPct val="0"/>
        </a:spcBef>
        <a:buNone/>
        <a:defRPr sz="3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592" indent="-207592" algn="l" defTabSz="830367" rtl="0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227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0379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3pPr>
      <a:lvl4pPr marL="145314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86832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869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38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90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51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303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555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6073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591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62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214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31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210.png"/><Relationship Id="rId4" Type="http://schemas.openxmlformats.org/officeDocument/2006/relationships/customXml" Target="../ink/ink1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9" Type="http://schemas.openxmlformats.org/officeDocument/2006/relationships/image" Target="../media/image20.png"/><Relationship Id="rId21" Type="http://schemas.openxmlformats.org/officeDocument/2006/relationships/image" Target="../media/image1210.png"/><Relationship Id="rId34" Type="http://schemas.openxmlformats.org/officeDocument/2006/relationships/customXml" Target="../ink/ink36.xml"/><Relationship Id="rId42" Type="http://schemas.openxmlformats.org/officeDocument/2006/relationships/customXml" Target="../ink/ink40.xml"/><Relationship Id="rId47" Type="http://schemas.openxmlformats.org/officeDocument/2006/relationships/image" Target="../media/image24.png"/><Relationship Id="rId50" Type="http://schemas.openxmlformats.org/officeDocument/2006/relationships/customXml" Target="../ink/ink44.xml"/><Relationship Id="rId55" Type="http://schemas.openxmlformats.org/officeDocument/2006/relationships/image" Target="../media/image28.png"/><Relationship Id="rId63" Type="http://schemas.openxmlformats.org/officeDocument/2006/relationships/image" Target="../media/image32.png"/><Relationship Id="rId68" Type="http://schemas.openxmlformats.org/officeDocument/2006/relationships/customXml" Target="../ink/ink53.xml"/><Relationship Id="rId76" Type="http://schemas.openxmlformats.org/officeDocument/2006/relationships/customXml" Target="../ink/ink57.xml"/><Relationship Id="rId7" Type="http://schemas.openxmlformats.org/officeDocument/2006/relationships/image" Target="../media/image510.png"/><Relationship Id="rId71" Type="http://schemas.openxmlformats.org/officeDocument/2006/relationships/image" Target="../media/image36.png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9" Type="http://schemas.openxmlformats.org/officeDocument/2006/relationships/image" Target="../media/image1510.png"/><Relationship Id="rId11" Type="http://schemas.openxmlformats.org/officeDocument/2006/relationships/image" Target="../media/image710.png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19.png"/><Relationship Id="rId40" Type="http://schemas.openxmlformats.org/officeDocument/2006/relationships/customXml" Target="../ink/ink39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customXml" Target="../ink/ink48.xml"/><Relationship Id="rId66" Type="http://schemas.openxmlformats.org/officeDocument/2006/relationships/customXml" Target="../ink/ink52.xml"/><Relationship Id="rId74" Type="http://schemas.openxmlformats.org/officeDocument/2006/relationships/customXml" Target="../ink/ink56.xml"/><Relationship Id="rId79" Type="http://schemas.openxmlformats.org/officeDocument/2006/relationships/image" Target="../media/image40.png"/><Relationship Id="rId5" Type="http://schemas.openxmlformats.org/officeDocument/2006/relationships/image" Target="../media/image411.png"/><Relationship Id="rId61" Type="http://schemas.openxmlformats.org/officeDocument/2006/relationships/image" Target="../media/image31.png"/><Relationship Id="rId82" Type="http://schemas.openxmlformats.org/officeDocument/2006/relationships/customXml" Target="../ink/ink60.xml"/><Relationship Id="rId10" Type="http://schemas.openxmlformats.org/officeDocument/2006/relationships/customXml" Target="../ink/ink24.xml"/><Relationship Id="rId19" Type="http://schemas.openxmlformats.org/officeDocument/2006/relationships/image" Target="../media/image1110.png"/><Relationship Id="rId31" Type="http://schemas.openxmlformats.org/officeDocument/2006/relationships/image" Target="../media/image1610.png"/><Relationship Id="rId44" Type="http://schemas.openxmlformats.org/officeDocument/2006/relationships/customXml" Target="../ink/ink41.xml"/><Relationship Id="rId52" Type="http://schemas.openxmlformats.org/officeDocument/2006/relationships/customXml" Target="../ink/ink45.xml"/><Relationship Id="rId60" Type="http://schemas.openxmlformats.org/officeDocument/2006/relationships/customXml" Target="../ink/ink49.xml"/><Relationship Id="rId65" Type="http://schemas.openxmlformats.org/officeDocument/2006/relationships/image" Target="../media/image33.png"/><Relationship Id="rId73" Type="http://schemas.openxmlformats.org/officeDocument/2006/relationships/image" Target="../media/image37.png"/><Relationship Id="rId78" Type="http://schemas.openxmlformats.org/officeDocument/2006/relationships/customXml" Target="../ink/ink58.xml"/><Relationship Id="rId81" Type="http://schemas.openxmlformats.org/officeDocument/2006/relationships/image" Target="../media/image41.png"/><Relationship Id="rId4" Type="http://schemas.openxmlformats.org/officeDocument/2006/relationships/customXml" Target="../ink/ink21.xml"/><Relationship Id="rId9" Type="http://schemas.openxmlformats.org/officeDocument/2006/relationships/image" Target="../media/image610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1410.png"/><Relationship Id="rId30" Type="http://schemas.openxmlformats.org/officeDocument/2006/relationships/customXml" Target="../ink/ink34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43.xml"/><Relationship Id="rId56" Type="http://schemas.openxmlformats.org/officeDocument/2006/relationships/customXml" Target="../ink/ink47.xml"/><Relationship Id="rId64" Type="http://schemas.openxmlformats.org/officeDocument/2006/relationships/customXml" Target="../ink/ink51.xml"/><Relationship Id="rId69" Type="http://schemas.openxmlformats.org/officeDocument/2006/relationships/image" Target="../media/image35.png"/><Relationship Id="rId77" Type="http://schemas.openxmlformats.org/officeDocument/2006/relationships/image" Target="../media/image39.png"/><Relationship Id="rId8" Type="http://schemas.openxmlformats.org/officeDocument/2006/relationships/customXml" Target="../ink/ink23.xml"/><Relationship Id="rId51" Type="http://schemas.openxmlformats.org/officeDocument/2006/relationships/image" Target="../media/image26.png"/><Relationship Id="rId72" Type="http://schemas.openxmlformats.org/officeDocument/2006/relationships/customXml" Target="../ink/ink55.xml"/><Relationship Id="rId80" Type="http://schemas.openxmlformats.org/officeDocument/2006/relationships/customXml" Target="../ink/ink59.xml"/><Relationship Id="rId3" Type="http://schemas.openxmlformats.org/officeDocument/2006/relationships/image" Target="../media/image310.png"/><Relationship Id="rId12" Type="http://schemas.openxmlformats.org/officeDocument/2006/relationships/customXml" Target="../ink/ink25.xml"/><Relationship Id="rId17" Type="http://schemas.openxmlformats.org/officeDocument/2006/relationships/image" Target="../media/image1010.png"/><Relationship Id="rId25" Type="http://schemas.openxmlformats.org/officeDocument/2006/relationships/image" Target="../media/image17.png"/><Relationship Id="rId33" Type="http://schemas.openxmlformats.org/officeDocument/2006/relationships/image" Target="../media/image1710.png"/><Relationship Id="rId38" Type="http://schemas.openxmlformats.org/officeDocument/2006/relationships/customXml" Target="../ink/ink38.xml"/><Relationship Id="rId46" Type="http://schemas.openxmlformats.org/officeDocument/2006/relationships/customXml" Target="../ink/ink42.xml"/><Relationship Id="rId59" Type="http://schemas.openxmlformats.org/officeDocument/2006/relationships/image" Target="../media/image30.png"/><Relationship Id="rId67" Type="http://schemas.openxmlformats.org/officeDocument/2006/relationships/image" Target="../media/image34.png"/><Relationship Id="rId20" Type="http://schemas.openxmlformats.org/officeDocument/2006/relationships/customXml" Target="../ink/ink29.xml"/><Relationship Id="rId41" Type="http://schemas.openxmlformats.org/officeDocument/2006/relationships/image" Target="../media/image21.png"/><Relationship Id="rId54" Type="http://schemas.openxmlformats.org/officeDocument/2006/relationships/customXml" Target="../ink/ink46.xml"/><Relationship Id="rId62" Type="http://schemas.openxmlformats.org/officeDocument/2006/relationships/customXml" Target="../ink/ink50.xml"/><Relationship Id="rId70" Type="http://schemas.openxmlformats.org/officeDocument/2006/relationships/customXml" Target="../ink/ink54.xml"/><Relationship Id="rId75" Type="http://schemas.openxmlformats.org/officeDocument/2006/relationships/image" Target="../media/image38.png"/><Relationship Id="rId83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5" Type="http://schemas.openxmlformats.org/officeDocument/2006/relationships/image" Target="../media/image910.png"/><Relationship Id="rId23" Type="http://schemas.openxmlformats.org/officeDocument/2006/relationships/image" Target="../media/image1310.png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49" Type="http://schemas.openxmlformats.org/officeDocument/2006/relationships/image" Target="../media/image25.png"/><Relationship Id="rId57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customXml" Target="../ink/ink69.xml"/><Relationship Id="rId26" Type="http://schemas.openxmlformats.org/officeDocument/2006/relationships/customXml" Target="../ink/ink73.xml"/><Relationship Id="rId39" Type="http://schemas.openxmlformats.org/officeDocument/2006/relationships/image" Target="../media/image59.png"/><Relationship Id="rId21" Type="http://schemas.openxmlformats.org/officeDocument/2006/relationships/image" Target="../media/image50.png"/><Relationship Id="rId34" Type="http://schemas.openxmlformats.org/officeDocument/2006/relationships/customXml" Target="../ink/ink77.xml"/><Relationship Id="rId42" Type="http://schemas.openxmlformats.org/officeDocument/2006/relationships/customXml" Target="../ink/ink81.xml"/><Relationship Id="rId47" Type="http://schemas.openxmlformats.org/officeDocument/2006/relationships/image" Target="../media/image24.png"/><Relationship Id="rId50" Type="http://schemas.openxmlformats.org/officeDocument/2006/relationships/customXml" Target="../ink/ink85.xml"/><Relationship Id="rId55" Type="http://schemas.openxmlformats.org/officeDocument/2006/relationships/image" Target="../media/image29.png"/><Relationship Id="rId63" Type="http://schemas.openxmlformats.org/officeDocument/2006/relationships/image" Target="../media/image66.png"/><Relationship Id="rId68" Type="http://schemas.openxmlformats.org/officeDocument/2006/relationships/customXml" Target="../ink/ink94.xml"/><Relationship Id="rId76" Type="http://schemas.openxmlformats.org/officeDocument/2006/relationships/image" Target="../media/image70.png"/><Relationship Id="rId84" Type="http://schemas.openxmlformats.org/officeDocument/2006/relationships/image" Target="../media/image74.png"/><Relationship Id="rId89" Type="http://schemas.openxmlformats.org/officeDocument/2006/relationships/customXml" Target="../ink/ink107.xml"/><Relationship Id="rId7" Type="http://schemas.openxmlformats.org/officeDocument/2006/relationships/image" Target="../media/image43.png"/><Relationship Id="rId71" Type="http://schemas.openxmlformats.org/officeDocument/2006/relationships/customXml" Target="../ink/ink97.xml"/><Relationship Id="rId92" Type="http://schemas.openxmlformats.org/officeDocument/2006/relationships/image" Target="../media/image78.png"/><Relationship Id="rId2" Type="http://schemas.openxmlformats.org/officeDocument/2006/relationships/customXml" Target="../ink/ink61.xml"/><Relationship Id="rId16" Type="http://schemas.openxmlformats.org/officeDocument/2006/relationships/customXml" Target="../ink/ink68.xml"/><Relationship Id="rId29" Type="http://schemas.openxmlformats.org/officeDocument/2006/relationships/image" Target="../media/image54.png"/><Relationship Id="rId11" Type="http://schemas.openxmlformats.org/officeDocument/2006/relationships/image" Target="../media/image45.png"/><Relationship Id="rId24" Type="http://schemas.openxmlformats.org/officeDocument/2006/relationships/customXml" Target="../ink/ink72.xml"/><Relationship Id="rId32" Type="http://schemas.openxmlformats.org/officeDocument/2006/relationships/customXml" Target="../ink/ink76.xml"/><Relationship Id="rId37" Type="http://schemas.openxmlformats.org/officeDocument/2006/relationships/image" Target="../media/image58.png"/><Relationship Id="rId40" Type="http://schemas.openxmlformats.org/officeDocument/2006/relationships/customXml" Target="../ink/ink80.xml"/><Relationship Id="rId45" Type="http://schemas.openxmlformats.org/officeDocument/2006/relationships/image" Target="../media/image62.png"/><Relationship Id="rId53" Type="http://schemas.openxmlformats.org/officeDocument/2006/relationships/image" Target="../media/image27.png"/><Relationship Id="rId58" Type="http://schemas.openxmlformats.org/officeDocument/2006/relationships/customXml" Target="../ink/ink89.xml"/><Relationship Id="rId66" Type="http://schemas.openxmlformats.org/officeDocument/2006/relationships/customXml" Target="../ink/ink93.xml"/><Relationship Id="rId74" Type="http://schemas.openxmlformats.org/officeDocument/2006/relationships/image" Target="../media/image69.png"/><Relationship Id="rId79" Type="http://schemas.openxmlformats.org/officeDocument/2006/relationships/customXml" Target="../ink/ink102.xml"/><Relationship Id="rId87" Type="http://schemas.openxmlformats.org/officeDocument/2006/relationships/customXml" Target="../ink/ink106.xml"/><Relationship Id="rId5" Type="http://schemas.openxmlformats.org/officeDocument/2006/relationships/image" Target="../media/image420.png"/><Relationship Id="rId61" Type="http://schemas.openxmlformats.org/officeDocument/2006/relationships/image" Target="../media/image65.png"/><Relationship Id="rId82" Type="http://schemas.openxmlformats.org/officeDocument/2006/relationships/image" Target="../media/image73.png"/><Relationship Id="rId90" Type="http://schemas.openxmlformats.org/officeDocument/2006/relationships/image" Target="../media/image77.png"/><Relationship Id="rId19" Type="http://schemas.openxmlformats.org/officeDocument/2006/relationships/image" Target="../media/image49.png"/><Relationship Id="rId14" Type="http://schemas.openxmlformats.org/officeDocument/2006/relationships/customXml" Target="../ink/ink67.xml"/><Relationship Id="rId22" Type="http://schemas.openxmlformats.org/officeDocument/2006/relationships/customXml" Target="../ink/ink71.xml"/><Relationship Id="rId27" Type="http://schemas.openxmlformats.org/officeDocument/2006/relationships/image" Target="../media/image53.png"/><Relationship Id="rId30" Type="http://schemas.openxmlformats.org/officeDocument/2006/relationships/customXml" Target="../ink/ink75.xml"/><Relationship Id="rId35" Type="http://schemas.openxmlformats.org/officeDocument/2006/relationships/image" Target="../media/image57.png"/><Relationship Id="rId43" Type="http://schemas.openxmlformats.org/officeDocument/2006/relationships/image" Target="../media/image61.png"/><Relationship Id="rId48" Type="http://schemas.openxmlformats.org/officeDocument/2006/relationships/customXml" Target="../ink/ink84.xml"/><Relationship Id="rId56" Type="http://schemas.openxmlformats.org/officeDocument/2006/relationships/customXml" Target="../ink/ink88.xml"/><Relationship Id="rId64" Type="http://schemas.openxmlformats.org/officeDocument/2006/relationships/customXml" Target="../ink/ink92.xml"/><Relationship Id="rId69" Type="http://schemas.openxmlformats.org/officeDocument/2006/relationships/customXml" Target="../ink/ink95.xml"/><Relationship Id="rId77" Type="http://schemas.openxmlformats.org/officeDocument/2006/relationships/customXml" Target="../ink/ink101.xml"/><Relationship Id="rId8" Type="http://schemas.openxmlformats.org/officeDocument/2006/relationships/customXml" Target="../ink/ink64.xml"/><Relationship Id="rId51" Type="http://schemas.openxmlformats.org/officeDocument/2006/relationships/image" Target="../media/image26.png"/><Relationship Id="rId72" Type="http://schemas.openxmlformats.org/officeDocument/2006/relationships/customXml" Target="../ink/ink98.xml"/><Relationship Id="rId80" Type="http://schemas.openxmlformats.org/officeDocument/2006/relationships/image" Target="../media/image72.png"/><Relationship Id="rId85" Type="http://schemas.openxmlformats.org/officeDocument/2006/relationships/customXml" Target="../ink/ink105.xml"/><Relationship Id="rId3" Type="http://schemas.openxmlformats.org/officeDocument/2006/relationships/image" Target="../media/image410.png"/><Relationship Id="rId12" Type="http://schemas.openxmlformats.org/officeDocument/2006/relationships/customXml" Target="../ink/ink66.xml"/><Relationship Id="rId17" Type="http://schemas.openxmlformats.org/officeDocument/2006/relationships/image" Target="../media/image48.png"/><Relationship Id="rId25" Type="http://schemas.openxmlformats.org/officeDocument/2006/relationships/image" Target="../media/image52.png"/><Relationship Id="rId33" Type="http://schemas.openxmlformats.org/officeDocument/2006/relationships/image" Target="../media/image56.png"/><Relationship Id="rId38" Type="http://schemas.openxmlformats.org/officeDocument/2006/relationships/customXml" Target="../ink/ink79.xml"/><Relationship Id="rId46" Type="http://schemas.openxmlformats.org/officeDocument/2006/relationships/customXml" Target="../ink/ink83.xml"/><Relationship Id="rId59" Type="http://schemas.openxmlformats.org/officeDocument/2006/relationships/image" Target="../media/image64.png"/><Relationship Id="rId67" Type="http://schemas.openxmlformats.org/officeDocument/2006/relationships/image" Target="../media/image68.png"/><Relationship Id="rId20" Type="http://schemas.openxmlformats.org/officeDocument/2006/relationships/customXml" Target="../ink/ink70.xml"/><Relationship Id="rId41" Type="http://schemas.openxmlformats.org/officeDocument/2006/relationships/image" Target="../media/image60.png"/><Relationship Id="rId54" Type="http://schemas.openxmlformats.org/officeDocument/2006/relationships/customXml" Target="../ink/ink87.xml"/><Relationship Id="rId62" Type="http://schemas.openxmlformats.org/officeDocument/2006/relationships/customXml" Target="../ink/ink91.xml"/><Relationship Id="rId70" Type="http://schemas.openxmlformats.org/officeDocument/2006/relationships/customXml" Target="../ink/ink96.xml"/><Relationship Id="rId75" Type="http://schemas.openxmlformats.org/officeDocument/2006/relationships/customXml" Target="../ink/ink100.xml"/><Relationship Id="rId83" Type="http://schemas.openxmlformats.org/officeDocument/2006/relationships/customXml" Target="../ink/ink104.xml"/><Relationship Id="rId88" Type="http://schemas.openxmlformats.org/officeDocument/2006/relationships/image" Target="../media/image76.png"/><Relationship Id="rId91" Type="http://schemas.openxmlformats.org/officeDocument/2006/relationships/customXml" Target="../ink/ink1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28" Type="http://schemas.openxmlformats.org/officeDocument/2006/relationships/customXml" Target="../ink/ink74.xml"/><Relationship Id="rId36" Type="http://schemas.openxmlformats.org/officeDocument/2006/relationships/customXml" Target="../ink/ink78.xml"/><Relationship Id="rId49" Type="http://schemas.openxmlformats.org/officeDocument/2006/relationships/image" Target="../media/image25.png"/><Relationship Id="rId57" Type="http://schemas.openxmlformats.org/officeDocument/2006/relationships/image" Target="../media/image63.png"/><Relationship Id="rId10" Type="http://schemas.openxmlformats.org/officeDocument/2006/relationships/customXml" Target="../ink/ink65.xml"/><Relationship Id="rId31" Type="http://schemas.openxmlformats.org/officeDocument/2006/relationships/image" Target="../media/image55.png"/><Relationship Id="rId44" Type="http://schemas.openxmlformats.org/officeDocument/2006/relationships/customXml" Target="../ink/ink82.xml"/><Relationship Id="rId52" Type="http://schemas.openxmlformats.org/officeDocument/2006/relationships/customXml" Target="../ink/ink86.xml"/><Relationship Id="rId60" Type="http://schemas.openxmlformats.org/officeDocument/2006/relationships/customXml" Target="../ink/ink90.xml"/><Relationship Id="rId65" Type="http://schemas.openxmlformats.org/officeDocument/2006/relationships/image" Target="../media/image67.png"/><Relationship Id="rId73" Type="http://schemas.openxmlformats.org/officeDocument/2006/relationships/customXml" Target="../ink/ink99.xml"/><Relationship Id="rId78" Type="http://schemas.openxmlformats.org/officeDocument/2006/relationships/image" Target="../media/image71.png"/><Relationship Id="rId81" Type="http://schemas.openxmlformats.org/officeDocument/2006/relationships/customXml" Target="../ink/ink103.xml"/><Relationship Id="rId86" Type="http://schemas.openxmlformats.org/officeDocument/2006/relationships/image" Target="../media/image75.png"/><Relationship Id="rId4" Type="http://schemas.openxmlformats.org/officeDocument/2006/relationships/customXml" Target="../ink/ink62.xml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2.xml"/><Relationship Id="rId13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12" Type="http://schemas.openxmlformats.org/officeDocument/2006/relationships/customXml" Target="../ink/ink114.xml"/><Relationship Id="rId2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1.xml"/><Relationship Id="rId11" Type="http://schemas.openxmlformats.org/officeDocument/2006/relationships/image" Target="../media/image83.png"/><Relationship Id="rId5" Type="http://schemas.openxmlformats.org/officeDocument/2006/relationships/image" Target="../media/image80.png"/><Relationship Id="rId10" Type="http://schemas.openxmlformats.org/officeDocument/2006/relationships/customXml" Target="../ink/ink113.xml"/><Relationship Id="rId4" Type="http://schemas.openxmlformats.org/officeDocument/2006/relationships/customXml" Target="../ink/ink110.xml"/><Relationship Id="rId9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0.png"/><Relationship Id="rId18" Type="http://schemas.openxmlformats.org/officeDocument/2006/relationships/customXml" Target="../ink/ink122.xml"/><Relationship Id="rId26" Type="http://schemas.openxmlformats.org/officeDocument/2006/relationships/customXml" Target="../ink/ink126.xml"/><Relationship Id="rId39" Type="http://schemas.openxmlformats.org/officeDocument/2006/relationships/image" Target="../media/image97.png"/><Relationship Id="rId21" Type="http://schemas.openxmlformats.org/officeDocument/2006/relationships/image" Target="../media/image88.png"/><Relationship Id="rId34" Type="http://schemas.openxmlformats.org/officeDocument/2006/relationships/customXml" Target="../ink/ink130.xml"/><Relationship Id="rId42" Type="http://schemas.openxmlformats.org/officeDocument/2006/relationships/customXml" Target="../ink/ink134.xml"/><Relationship Id="rId47" Type="http://schemas.openxmlformats.org/officeDocument/2006/relationships/image" Target="../media/image101.png"/><Relationship Id="rId50" Type="http://schemas.openxmlformats.org/officeDocument/2006/relationships/customXml" Target="../ink/ink138.xml"/><Relationship Id="rId55" Type="http://schemas.openxmlformats.org/officeDocument/2006/relationships/image" Target="../media/image105.png"/><Relationship Id="rId63" Type="http://schemas.openxmlformats.org/officeDocument/2006/relationships/image" Target="../media/image109.png"/><Relationship Id="rId68" Type="http://schemas.openxmlformats.org/officeDocument/2006/relationships/customXml" Target="../ink/ink147.xml"/><Relationship Id="rId76" Type="http://schemas.openxmlformats.org/officeDocument/2006/relationships/customXml" Target="../ink/ink151.xml"/><Relationship Id="rId84" Type="http://schemas.openxmlformats.org/officeDocument/2006/relationships/customXml" Target="../ink/ink155.xml"/><Relationship Id="rId89" Type="http://schemas.openxmlformats.org/officeDocument/2006/relationships/image" Target="../media/image122.png"/><Relationship Id="rId97" Type="http://schemas.openxmlformats.org/officeDocument/2006/relationships/image" Target="../media/image126.png"/><Relationship Id="rId7" Type="http://schemas.openxmlformats.org/officeDocument/2006/relationships/image" Target="../media/image811.png"/><Relationship Id="rId71" Type="http://schemas.openxmlformats.org/officeDocument/2006/relationships/image" Target="../media/image113.png"/><Relationship Id="rId92" Type="http://schemas.openxmlformats.org/officeDocument/2006/relationships/customXml" Target="../ink/ink159.xml"/><Relationship Id="rId2" Type="http://schemas.openxmlformats.org/officeDocument/2006/relationships/customXml" Target="../ink/ink115.xml"/><Relationship Id="rId16" Type="http://schemas.openxmlformats.org/officeDocument/2006/relationships/customXml" Target="../ink/ink121.xml"/><Relationship Id="rId29" Type="http://schemas.openxmlformats.org/officeDocument/2006/relationships/image" Target="../media/image92.png"/><Relationship Id="rId24" Type="http://schemas.openxmlformats.org/officeDocument/2006/relationships/customXml" Target="../ink/ink125.xml"/><Relationship Id="rId32" Type="http://schemas.openxmlformats.org/officeDocument/2006/relationships/customXml" Target="../ink/ink129.xml"/><Relationship Id="rId37" Type="http://schemas.openxmlformats.org/officeDocument/2006/relationships/image" Target="../media/image96.png"/><Relationship Id="rId40" Type="http://schemas.openxmlformats.org/officeDocument/2006/relationships/customXml" Target="../ink/ink133.xml"/><Relationship Id="rId45" Type="http://schemas.openxmlformats.org/officeDocument/2006/relationships/image" Target="../media/image100.png"/><Relationship Id="rId53" Type="http://schemas.openxmlformats.org/officeDocument/2006/relationships/image" Target="../media/image104.png"/><Relationship Id="rId58" Type="http://schemas.openxmlformats.org/officeDocument/2006/relationships/customXml" Target="../ink/ink142.xml"/><Relationship Id="rId66" Type="http://schemas.openxmlformats.org/officeDocument/2006/relationships/customXml" Target="../ink/ink146.xml"/><Relationship Id="rId74" Type="http://schemas.openxmlformats.org/officeDocument/2006/relationships/customXml" Target="../ink/ink150.xml"/><Relationship Id="rId79" Type="http://schemas.openxmlformats.org/officeDocument/2006/relationships/image" Target="../media/image117.png"/><Relationship Id="rId87" Type="http://schemas.openxmlformats.org/officeDocument/2006/relationships/image" Target="../media/image121.png"/><Relationship Id="rId5" Type="http://schemas.openxmlformats.org/officeDocument/2006/relationships/image" Target="../media/image800.png"/><Relationship Id="rId61" Type="http://schemas.openxmlformats.org/officeDocument/2006/relationships/image" Target="../media/image108.png"/><Relationship Id="rId82" Type="http://schemas.openxmlformats.org/officeDocument/2006/relationships/customXml" Target="../ink/ink154.xml"/><Relationship Id="rId90" Type="http://schemas.openxmlformats.org/officeDocument/2006/relationships/customXml" Target="../ink/ink158.xml"/><Relationship Id="rId95" Type="http://schemas.openxmlformats.org/officeDocument/2006/relationships/image" Target="../media/image125.png"/><Relationship Id="rId19" Type="http://schemas.openxmlformats.org/officeDocument/2006/relationships/image" Target="../media/image87.png"/><Relationship Id="rId14" Type="http://schemas.openxmlformats.org/officeDocument/2006/relationships/customXml" Target="../ink/ink120.xml"/><Relationship Id="rId22" Type="http://schemas.openxmlformats.org/officeDocument/2006/relationships/customXml" Target="../ink/ink124.xml"/><Relationship Id="rId27" Type="http://schemas.openxmlformats.org/officeDocument/2006/relationships/image" Target="../media/image91.png"/><Relationship Id="rId30" Type="http://schemas.openxmlformats.org/officeDocument/2006/relationships/customXml" Target="../ink/ink128.xml"/><Relationship Id="rId35" Type="http://schemas.openxmlformats.org/officeDocument/2006/relationships/image" Target="../media/image95.png"/><Relationship Id="rId43" Type="http://schemas.openxmlformats.org/officeDocument/2006/relationships/image" Target="../media/image99.png"/><Relationship Id="rId48" Type="http://schemas.openxmlformats.org/officeDocument/2006/relationships/customXml" Target="../ink/ink137.xml"/><Relationship Id="rId56" Type="http://schemas.openxmlformats.org/officeDocument/2006/relationships/customXml" Target="../ink/ink141.xml"/><Relationship Id="rId64" Type="http://schemas.openxmlformats.org/officeDocument/2006/relationships/customXml" Target="../ink/ink145.xml"/><Relationship Id="rId69" Type="http://schemas.openxmlformats.org/officeDocument/2006/relationships/image" Target="../media/image112.png"/><Relationship Id="rId77" Type="http://schemas.openxmlformats.org/officeDocument/2006/relationships/image" Target="../media/image116.png"/><Relationship Id="rId8" Type="http://schemas.openxmlformats.org/officeDocument/2006/relationships/customXml" Target="../ink/ink118.xml"/><Relationship Id="rId51" Type="http://schemas.openxmlformats.org/officeDocument/2006/relationships/image" Target="../media/image103.png"/><Relationship Id="rId72" Type="http://schemas.openxmlformats.org/officeDocument/2006/relationships/customXml" Target="../ink/ink149.xml"/><Relationship Id="rId80" Type="http://schemas.openxmlformats.org/officeDocument/2006/relationships/customXml" Target="../ink/ink153.xml"/><Relationship Id="rId85" Type="http://schemas.openxmlformats.org/officeDocument/2006/relationships/image" Target="../media/image120.png"/><Relationship Id="rId93" Type="http://schemas.openxmlformats.org/officeDocument/2006/relationships/image" Target="../media/image124.png"/><Relationship Id="rId3" Type="http://schemas.openxmlformats.org/officeDocument/2006/relationships/image" Target="../media/image790.png"/><Relationship Id="rId17" Type="http://schemas.openxmlformats.org/officeDocument/2006/relationships/image" Target="../media/image86.png"/><Relationship Id="rId25" Type="http://schemas.openxmlformats.org/officeDocument/2006/relationships/image" Target="../media/image90.png"/><Relationship Id="rId33" Type="http://schemas.openxmlformats.org/officeDocument/2006/relationships/image" Target="../media/image94.png"/><Relationship Id="rId38" Type="http://schemas.openxmlformats.org/officeDocument/2006/relationships/customXml" Target="../ink/ink132.xml"/><Relationship Id="rId46" Type="http://schemas.openxmlformats.org/officeDocument/2006/relationships/customXml" Target="../ink/ink136.xml"/><Relationship Id="rId59" Type="http://schemas.openxmlformats.org/officeDocument/2006/relationships/image" Target="../media/image107.png"/><Relationship Id="rId67" Type="http://schemas.openxmlformats.org/officeDocument/2006/relationships/image" Target="../media/image111.png"/><Relationship Id="rId20" Type="http://schemas.openxmlformats.org/officeDocument/2006/relationships/customXml" Target="../ink/ink123.xml"/><Relationship Id="rId41" Type="http://schemas.openxmlformats.org/officeDocument/2006/relationships/image" Target="../media/image98.png"/><Relationship Id="rId54" Type="http://schemas.openxmlformats.org/officeDocument/2006/relationships/customXml" Target="../ink/ink140.xml"/><Relationship Id="rId62" Type="http://schemas.openxmlformats.org/officeDocument/2006/relationships/customXml" Target="../ink/ink144.xml"/><Relationship Id="rId70" Type="http://schemas.openxmlformats.org/officeDocument/2006/relationships/customXml" Target="../ink/ink148.xml"/><Relationship Id="rId75" Type="http://schemas.openxmlformats.org/officeDocument/2006/relationships/image" Target="../media/image115.png"/><Relationship Id="rId83" Type="http://schemas.openxmlformats.org/officeDocument/2006/relationships/image" Target="../media/image119.png"/><Relationship Id="rId88" Type="http://schemas.openxmlformats.org/officeDocument/2006/relationships/customXml" Target="../ink/ink157.xml"/><Relationship Id="rId91" Type="http://schemas.openxmlformats.org/officeDocument/2006/relationships/image" Target="../media/image123.png"/><Relationship Id="rId96" Type="http://schemas.openxmlformats.org/officeDocument/2006/relationships/customXml" Target="../ink/ink1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7.xml"/><Relationship Id="rId15" Type="http://schemas.openxmlformats.org/officeDocument/2006/relationships/image" Target="../media/image850.png"/><Relationship Id="rId23" Type="http://schemas.openxmlformats.org/officeDocument/2006/relationships/image" Target="../media/image89.png"/><Relationship Id="rId28" Type="http://schemas.openxmlformats.org/officeDocument/2006/relationships/customXml" Target="../ink/ink127.xml"/><Relationship Id="rId36" Type="http://schemas.openxmlformats.org/officeDocument/2006/relationships/customXml" Target="../ink/ink131.xml"/><Relationship Id="rId49" Type="http://schemas.openxmlformats.org/officeDocument/2006/relationships/image" Target="../media/image102.png"/><Relationship Id="rId57" Type="http://schemas.openxmlformats.org/officeDocument/2006/relationships/image" Target="../media/image106.png"/><Relationship Id="rId10" Type="http://schemas.openxmlformats.org/officeDocument/2006/relationships/customXml" Target="../ink/ink119.xml"/><Relationship Id="rId31" Type="http://schemas.openxmlformats.org/officeDocument/2006/relationships/image" Target="../media/image93.png"/><Relationship Id="rId44" Type="http://schemas.openxmlformats.org/officeDocument/2006/relationships/customXml" Target="../ink/ink135.xml"/><Relationship Id="rId52" Type="http://schemas.openxmlformats.org/officeDocument/2006/relationships/customXml" Target="../ink/ink139.xml"/><Relationship Id="rId60" Type="http://schemas.openxmlformats.org/officeDocument/2006/relationships/customXml" Target="../ink/ink143.xml"/><Relationship Id="rId65" Type="http://schemas.openxmlformats.org/officeDocument/2006/relationships/image" Target="../media/image110.png"/><Relationship Id="rId73" Type="http://schemas.openxmlformats.org/officeDocument/2006/relationships/image" Target="../media/image114.png"/><Relationship Id="rId78" Type="http://schemas.openxmlformats.org/officeDocument/2006/relationships/customXml" Target="../ink/ink152.xml"/><Relationship Id="rId81" Type="http://schemas.openxmlformats.org/officeDocument/2006/relationships/image" Target="../media/image118.png"/><Relationship Id="rId86" Type="http://schemas.openxmlformats.org/officeDocument/2006/relationships/customXml" Target="../ink/ink156.xml"/><Relationship Id="rId94" Type="http://schemas.openxmlformats.org/officeDocument/2006/relationships/customXml" Target="../ink/ink160.xml"/><Relationship Id="rId4" Type="http://schemas.openxmlformats.org/officeDocument/2006/relationships/customXml" Target="../ink/ink116.xml"/><Relationship Id="rId9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customXml" Target="../ink/ink170.xml"/><Relationship Id="rId26" Type="http://schemas.openxmlformats.org/officeDocument/2006/relationships/customXml" Target="../ink/ink174.xml"/><Relationship Id="rId39" Type="http://schemas.openxmlformats.org/officeDocument/2006/relationships/image" Target="../media/image142.png"/><Relationship Id="rId21" Type="http://schemas.openxmlformats.org/officeDocument/2006/relationships/image" Target="../media/image133.png"/><Relationship Id="rId34" Type="http://schemas.openxmlformats.org/officeDocument/2006/relationships/customXml" Target="../ink/ink178.xml"/><Relationship Id="rId42" Type="http://schemas.openxmlformats.org/officeDocument/2006/relationships/customXml" Target="../ink/ink182.xml"/><Relationship Id="rId47" Type="http://schemas.openxmlformats.org/officeDocument/2006/relationships/image" Target="../media/image146.png"/><Relationship Id="rId50" Type="http://schemas.openxmlformats.org/officeDocument/2006/relationships/customXml" Target="../ink/ink186.xml"/><Relationship Id="rId55" Type="http://schemas.openxmlformats.org/officeDocument/2006/relationships/image" Target="../media/image150.png"/><Relationship Id="rId63" Type="http://schemas.openxmlformats.org/officeDocument/2006/relationships/image" Target="../media/image154.png"/><Relationship Id="rId68" Type="http://schemas.openxmlformats.org/officeDocument/2006/relationships/customXml" Target="../ink/ink195.xml"/><Relationship Id="rId7" Type="http://schemas.openxmlformats.org/officeDocument/2006/relationships/image" Target="../media/image1150.png"/><Relationship Id="rId71" Type="http://schemas.openxmlformats.org/officeDocument/2006/relationships/image" Target="../media/image158.png"/><Relationship Id="rId2" Type="http://schemas.openxmlformats.org/officeDocument/2006/relationships/customXml" Target="../ink/ink162.xml"/><Relationship Id="rId16" Type="http://schemas.openxmlformats.org/officeDocument/2006/relationships/customXml" Target="../ink/ink169.xml"/><Relationship Id="rId29" Type="http://schemas.openxmlformats.org/officeDocument/2006/relationships/image" Target="../media/image137.png"/><Relationship Id="rId11" Type="http://schemas.openxmlformats.org/officeDocument/2006/relationships/image" Target="../media/image128.png"/><Relationship Id="rId24" Type="http://schemas.openxmlformats.org/officeDocument/2006/relationships/customXml" Target="../ink/ink173.xml"/><Relationship Id="rId32" Type="http://schemas.openxmlformats.org/officeDocument/2006/relationships/customXml" Target="../ink/ink177.xml"/><Relationship Id="rId37" Type="http://schemas.openxmlformats.org/officeDocument/2006/relationships/image" Target="../media/image141.png"/><Relationship Id="rId40" Type="http://schemas.openxmlformats.org/officeDocument/2006/relationships/customXml" Target="../ink/ink181.xml"/><Relationship Id="rId45" Type="http://schemas.openxmlformats.org/officeDocument/2006/relationships/image" Target="../media/image145.png"/><Relationship Id="rId53" Type="http://schemas.openxmlformats.org/officeDocument/2006/relationships/image" Target="../media/image149.png"/><Relationship Id="rId58" Type="http://schemas.openxmlformats.org/officeDocument/2006/relationships/customXml" Target="../ink/ink190.xml"/><Relationship Id="rId66" Type="http://schemas.openxmlformats.org/officeDocument/2006/relationships/customXml" Target="../ink/ink194.xml"/><Relationship Id="rId5" Type="http://schemas.openxmlformats.org/officeDocument/2006/relationships/image" Target="../media/image1140.png"/><Relationship Id="rId15" Type="http://schemas.openxmlformats.org/officeDocument/2006/relationships/image" Target="../media/image130.png"/><Relationship Id="rId23" Type="http://schemas.openxmlformats.org/officeDocument/2006/relationships/image" Target="../media/image134.png"/><Relationship Id="rId28" Type="http://schemas.openxmlformats.org/officeDocument/2006/relationships/customXml" Target="../ink/ink175.xml"/><Relationship Id="rId36" Type="http://schemas.openxmlformats.org/officeDocument/2006/relationships/customXml" Target="../ink/ink179.xml"/><Relationship Id="rId49" Type="http://schemas.openxmlformats.org/officeDocument/2006/relationships/image" Target="../media/image147.png"/><Relationship Id="rId57" Type="http://schemas.openxmlformats.org/officeDocument/2006/relationships/image" Target="../media/image151.png"/><Relationship Id="rId61" Type="http://schemas.openxmlformats.org/officeDocument/2006/relationships/image" Target="../media/image153.png"/><Relationship Id="rId10" Type="http://schemas.openxmlformats.org/officeDocument/2006/relationships/customXml" Target="../ink/ink166.xml"/><Relationship Id="rId19" Type="http://schemas.openxmlformats.org/officeDocument/2006/relationships/image" Target="../media/image132.png"/><Relationship Id="rId31" Type="http://schemas.openxmlformats.org/officeDocument/2006/relationships/image" Target="../media/image138.png"/><Relationship Id="rId44" Type="http://schemas.openxmlformats.org/officeDocument/2006/relationships/customXml" Target="../ink/ink183.xml"/><Relationship Id="rId52" Type="http://schemas.openxmlformats.org/officeDocument/2006/relationships/customXml" Target="../ink/ink187.xml"/><Relationship Id="rId60" Type="http://schemas.openxmlformats.org/officeDocument/2006/relationships/customXml" Target="../ink/ink191.xml"/><Relationship Id="rId65" Type="http://schemas.openxmlformats.org/officeDocument/2006/relationships/image" Target="../media/image155.png"/><Relationship Id="rId73" Type="http://schemas.openxmlformats.org/officeDocument/2006/relationships/image" Target="../media/image159.png"/><Relationship Id="rId4" Type="http://schemas.openxmlformats.org/officeDocument/2006/relationships/customXml" Target="../ink/ink163.xml"/><Relationship Id="rId9" Type="http://schemas.openxmlformats.org/officeDocument/2006/relationships/image" Target="../media/image127.png"/><Relationship Id="rId14" Type="http://schemas.openxmlformats.org/officeDocument/2006/relationships/customXml" Target="../ink/ink168.xml"/><Relationship Id="rId22" Type="http://schemas.openxmlformats.org/officeDocument/2006/relationships/customXml" Target="../ink/ink172.xml"/><Relationship Id="rId27" Type="http://schemas.openxmlformats.org/officeDocument/2006/relationships/image" Target="../media/image136.png"/><Relationship Id="rId30" Type="http://schemas.openxmlformats.org/officeDocument/2006/relationships/customXml" Target="../ink/ink176.xml"/><Relationship Id="rId35" Type="http://schemas.openxmlformats.org/officeDocument/2006/relationships/image" Target="../media/image140.png"/><Relationship Id="rId43" Type="http://schemas.openxmlformats.org/officeDocument/2006/relationships/image" Target="../media/image144.png"/><Relationship Id="rId48" Type="http://schemas.openxmlformats.org/officeDocument/2006/relationships/customXml" Target="../ink/ink185.xml"/><Relationship Id="rId56" Type="http://schemas.openxmlformats.org/officeDocument/2006/relationships/customXml" Target="../ink/ink189.xml"/><Relationship Id="rId64" Type="http://schemas.openxmlformats.org/officeDocument/2006/relationships/customXml" Target="../ink/ink193.xml"/><Relationship Id="rId69" Type="http://schemas.openxmlformats.org/officeDocument/2006/relationships/image" Target="../media/image157.png"/><Relationship Id="rId8" Type="http://schemas.openxmlformats.org/officeDocument/2006/relationships/customXml" Target="../ink/ink165.xml"/><Relationship Id="rId51" Type="http://schemas.openxmlformats.org/officeDocument/2006/relationships/image" Target="../media/image148.png"/><Relationship Id="rId72" Type="http://schemas.openxmlformats.org/officeDocument/2006/relationships/customXml" Target="../ink/ink197.xml"/><Relationship Id="rId3" Type="http://schemas.openxmlformats.org/officeDocument/2006/relationships/image" Target="../media/image1130.png"/><Relationship Id="rId12" Type="http://schemas.openxmlformats.org/officeDocument/2006/relationships/customXml" Target="../ink/ink167.xml"/><Relationship Id="rId17" Type="http://schemas.openxmlformats.org/officeDocument/2006/relationships/image" Target="../media/image131.png"/><Relationship Id="rId25" Type="http://schemas.openxmlformats.org/officeDocument/2006/relationships/image" Target="../media/image135.png"/><Relationship Id="rId33" Type="http://schemas.openxmlformats.org/officeDocument/2006/relationships/image" Target="../media/image139.png"/><Relationship Id="rId38" Type="http://schemas.openxmlformats.org/officeDocument/2006/relationships/customXml" Target="../ink/ink180.xml"/><Relationship Id="rId46" Type="http://schemas.openxmlformats.org/officeDocument/2006/relationships/customXml" Target="../ink/ink184.xml"/><Relationship Id="rId59" Type="http://schemas.openxmlformats.org/officeDocument/2006/relationships/image" Target="../media/image152.png"/><Relationship Id="rId67" Type="http://schemas.openxmlformats.org/officeDocument/2006/relationships/image" Target="../media/image156.png"/><Relationship Id="rId20" Type="http://schemas.openxmlformats.org/officeDocument/2006/relationships/customXml" Target="../ink/ink171.xml"/><Relationship Id="rId41" Type="http://schemas.openxmlformats.org/officeDocument/2006/relationships/image" Target="../media/image143.png"/><Relationship Id="rId54" Type="http://schemas.openxmlformats.org/officeDocument/2006/relationships/customXml" Target="../ink/ink188.xml"/><Relationship Id="rId62" Type="http://schemas.openxmlformats.org/officeDocument/2006/relationships/customXml" Target="../ink/ink192.xml"/><Relationship Id="rId70" Type="http://schemas.openxmlformats.org/officeDocument/2006/relationships/customXml" Target="../ink/ink1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5.png"/><Relationship Id="rId18" Type="http://schemas.openxmlformats.org/officeDocument/2006/relationships/customXml" Target="../ink/ink206.xml"/><Relationship Id="rId26" Type="http://schemas.openxmlformats.org/officeDocument/2006/relationships/customXml" Target="../ink/ink210.xml"/><Relationship Id="rId39" Type="http://schemas.openxmlformats.org/officeDocument/2006/relationships/image" Target="../media/image1450.png"/><Relationship Id="rId21" Type="http://schemas.openxmlformats.org/officeDocument/2006/relationships/image" Target="../media/image169.png"/><Relationship Id="rId34" Type="http://schemas.openxmlformats.org/officeDocument/2006/relationships/customXml" Target="../ink/ink214.xml"/><Relationship Id="rId42" Type="http://schemas.openxmlformats.org/officeDocument/2006/relationships/customXml" Target="../ink/ink218.xml"/><Relationship Id="rId47" Type="http://schemas.openxmlformats.org/officeDocument/2006/relationships/image" Target="../media/image177.png"/><Relationship Id="rId50" Type="http://schemas.openxmlformats.org/officeDocument/2006/relationships/customXml" Target="../ink/ink222.xml"/><Relationship Id="rId55" Type="http://schemas.openxmlformats.org/officeDocument/2006/relationships/image" Target="../media/image113.png"/><Relationship Id="rId7" Type="http://schemas.openxmlformats.org/officeDocument/2006/relationships/image" Target="../media/image162.png"/><Relationship Id="rId12" Type="http://schemas.openxmlformats.org/officeDocument/2006/relationships/customXml" Target="../ink/ink203.xml"/><Relationship Id="rId17" Type="http://schemas.openxmlformats.org/officeDocument/2006/relationships/image" Target="../media/image167.png"/><Relationship Id="rId25" Type="http://schemas.openxmlformats.org/officeDocument/2006/relationships/image" Target="../media/image171.png"/><Relationship Id="rId33" Type="http://schemas.openxmlformats.org/officeDocument/2006/relationships/image" Target="../media/image175.png"/><Relationship Id="rId38" Type="http://schemas.openxmlformats.org/officeDocument/2006/relationships/customXml" Target="../ink/ink216.xml"/><Relationship Id="rId46" Type="http://schemas.openxmlformats.org/officeDocument/2006/relationships/customXml" Target="../ink/ink220.xml"/><Relationship Id="rId2" Type="http://schemas.openxmlformats.org/officeDocument/2006/relationships/customXml" Target="../ink/ink198.xml"/><Relationship Id="rId16" Type="http://schemas.openxmlformats.org/officeDocument/2006/relationships/customXml" Target="../ink/ink205.xml"/><Relationship Id="rId20" Type="http://schemas.openxmlformats.org/officeDocument/2006/relationships/customXml" Target="../ink/ink207.xml"/><Relationship Id="rId29" Type="http://schemas.openxmlformats.org/officeDocument/2006/relationships/image" Target="../media/image173.png"/><Relationship Id="rId41" Type="http://schemas.openxmlformats.org/officeDocument/2006/relationships/image" Target="../media/image1460.png"/><Relationship Id="rId54" Type="http://schemas.openxmlformats.org/officeDocument/2006/relationships/customXml" Target="../ink/ink2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0.xml"/><Relationship Id="rId11" Type="http://schemas.openxmlformats.org/officeDocument/2006/relationships/image" Target="../media/image164.png"/><Relationship Id="rId24" Type="http://schemas.openxmlformats.org/officeDocument/2006/relationships/customXml" Target="../ink/ink209.xml"/><Relationship Id="rId32" Type="http://schemas.openxmlformats.org/officeDocument/2006/relationships/customXml" Target="../ink/ink213.xml"/><Relationship Id="rId37" Type="http://schemas.openxmlformats.org/officeDocument/2006/relationships/image" Target="../media/image1440.png"/><Relationship Id="rId40" Type="http://schemas.openxmlformats.org/officeDocument/2006/relationships/customXml" Target="../ink/ink217.xml"/><Relationship Id="rId45" Type="http://schemas.openxmlformats.org/officeDocument/2006/relationships/image" Target="../media/image176.png"/><Relationship Id="rId53" Type="http://schemas.openxmlformats.org/officeDocument/2006/relationships/image" Target="../media/image180.png"/><Relationship Id="rId5" Type="http://schemas.openxmlformats.org/officeDocument/2006/relationships/image" Target="../media/image161.png"/><Relationship Id="rId15" Type="http://schemas.openxmlformats.org/officeDocument/2006/relationships/image" Target="../media/image166.png"/><Relationship Id="rId23" Type="http://schemas.openxmlformats.org/officeDocument/2006/relationships/image" Target="../media/image170.png"/><Relationship Id="rId28" Type="http://schemas.openxmlformats.org/officeDocument/2006/relationships/customXml" Target="../ink/ink211.xml"/><Relationship Id="rId36" Type="http://schemas.openxmlformats.org/officeDocument/2006/relationships/customXml" Target="../ink/ink215.xml"/><Relationship Id="rId49" Type="http://schemas.openxmlformats.org/officeDocument/2006/relationships/image" Target="../media/image178.png"/><Relationship Id="rId57" Type="http://schemas.openxmlformats.org/officeDocument/2006/relationships/image" Target="../media/image181.png"/><Relationship Id="rId10" Type="http://schemas.openxmlformats.org/officeDocument/2006/relationships/customXml" Target="../ink/ink202.xml"/><Relationship Id="rId19" Type="http://schemas.openxmlformats.org/officeDocument/2006/relationships/image" Target="../media/image168.png"/><Relationship Id="rId31" Type="http://schemas.openxmlformats.org/officeDocument/2006/relationships/image" Target="../media/image174.png"/><Relationship Id="rId44" Type="http://schemas.openxmlformats.org/officeDocument/2006/relationships/customXml" Target="../ink/ink219.xml"/><Relationship Id="rId52" Type="http://schemas.openxmlformats.org/officeDocument/2006/relationships/customXml" Target="../ink/ink223.xml"/><Relationship Id="rId4" Type="http://schemas.openxmlformats.org/officeDocument/2006/relationships/customXml" Target="../ink/ink199.xml"/><Relationship Id="rId9" Type="http://schemas.openxmlformats.org/officeDocument/2006/relationships/image" Target="../media/image163.png"/><Relationship Id="rId14" Type="http://schemas.openxmlformats.org/officeDocument/2006/relationships/customXml" Target="../ink/ink204.xml"/><Relationship Id="rId22" Type="http://schemas.openxmlformats.org/officeDocument/2006/relationships/customXml" Target="../ink/ink208.xml"/><Relationship Id="rId27" Type="http://schemas.openxmlformats.org/officeDocument/2006/relationships/image" Target="../media/image172.png"/><Relationship Id="rId30" Type="http://schemas.openxmlformats.org/officeDocument/2006/relationships/customXml" Target="../ink/ink212.xml"/><Relationship Id="rId35" Type="http://schemas.openxmlformats.org/officeDocument/2006/relationships/image" Target="../media/image1430.png"/><Relationship Id="rId43" Type="http://schemas.openxmlformats.org/officeDocument/2006/relationships/image" Target="../media/image1470.png"/><Relationship Id="rId48" Type="http://schemas.openxmlformats.org/officeDocument/2006/relationships/customXml" Target="../ink/ink221.xml"/><Relationship Id="rId56" Type="http://schemas.openxmlformats.org/officeDocument/2006/relationships/customXml" Target="../ink/ink225.xml"/><Relationship Id="rId8" Type="http://schemas.openxmlformats.org/officeDocument/2006/relationships/customXml" Target="../ink/ink201.xml"/><Relationship Id="rId51" Type="http://schemas.openxmlformats.org/officeDocument/2006/relationships/image" Target="../media/image179.png"/><Relationship Id="rId3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88F530-A18B-4D12-B400-099441FA3FEF}"/>
                  </a:ext>
                </a:extLst>
              </p14:cNvPr>
              <p14:cNvContentPartPr/>
              <p14:nvPr/>
            </p14:nvContentPartPr>
            <p14:xfrm>
              <a:off x="7029643" y="170090"/>
              <a:ext cx="140040" cy="214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88F530-A18B-4D12-B400-099441FA3F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20643" y="161090"/>
                <a:ext cx="1576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293A0B-68FE-488C-B80D-3938ECB92F36}"/>
                  </a:ext>
                </a:extLst>
              </p14:cNvPr>
              <p14:cNvContentPartPr/>
              <p14:nvPr/>
            </p14:nvContentPartPr>
            <p14:xfrm>
              <a:off x="8159683" y="147410"/>
              <a:ext cx="33840" cy="157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293A0B-68FE-488C-B80D-3938ECB92F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0683" y="138410"/>
                <a:ext cx="51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3EE0A4-9CBA-4CEE-A82C-E62A2863A82A}"/>
                  </a:ext>
                </a:extLst>
              </p14:cNvPr>
              <p14:cNvContentPartPr/>
              <p14:nvPr/>
            </p14:nvContentPartPr>
            <p14:xfrm>
              <a:off x="8288203" y="85130"/>
              <a:ext cx="115560" cy="253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3EE0A4-9CBA-4CEE-A82C-E62A2863A8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79563" y="76130"/>
                <a:ext cx="1332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E1AE04F-0EE9-45DD-BD62-63900D9D6C23}"/>
                  </a:ext>
                </a:extLst>
              </p14:cNvPr>
              <p14:cNvContentPartPr/>
              <p14:nvPr/>
            </p14:nvContentPartPr>
            <p14:xfrm>
              <a:off x="7323403" y="127610"/>
              <a:ext cx="616680" cy="300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E1AE04F-0EE9-45DD-BD62-63900D9D6C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4758" y="118610"/>
                <a:ext cx="63433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C5D9C10-A3EA-4158-9ECC-7CB247A849F5}"/>
                  </a:ext>
                </a:extLst>
              </p14:cNvPr>
              <p14:cNvContentPartPr/>
              <p14:nvPr/>
            </p14:nvContentPartPr>
            <p14:xfrm>
              <a:off x="1709923" y="1587410"/>
              <a:ext cx="445680" cy="245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C5D9C10-A3EA-4158-9ECC-7CB247A849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0916" y="1578410"/>
                <a:ext cx="463334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3FC0CE5-7B1C-4A24-8827-8612A0C91CFB}"/>
                  </a:ext>
                </a:extLst>
              </p14:cNvPr>
              <p14:cNvContentPartPr/>
              <p14:nvPr/>
            </p14:nvContentPartPr>
            <p14:xfrm>
              <a:off x="2242723" y="1696130"/>
              <a:ext cx="84960" cy="12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3FC0CE5-7B1C-4A24-8827-8612A0C91C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34083" y="1687490"/>
                <a:ext cx="102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89018E4-4CF5-4BFD-97CD-103BCFC33233}"/>
                  </a:ext>
                </a:extLst>
              </p14:cNvPr>
              <p14:cNvContentPartPr/>
              <p14:nvPr/>
            </p14:nvContentPartPr>
            <p14:xfrm>
              <a:off x="4511803" y="1387970"/>
              <a:ext cx="543960" cy="2376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89018E4-4CF5-4BFD-97CD-103BCFC3323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157" y="1379330"/>
                <a:ext cx="561612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8E53BDA-C9DC-447B-8E71-59744A925CB5}"/>
                  </a:ext>
                </a:extLst>
              </p14:cNvPr>
              <p14:cNvContentPartPr/>
              <p14:nvPr/>
            </p14:nvContentPartPr>
            <p14:xfrm>
              <a:off x="3102403" y="1440890"/>
              <a:ext cx="1060560" cy="319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8E53BDA-C9DC-447B-8E71-59744A925C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93403" y="1432250"/>
                <a:ext cx="10782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720B574-13F5-424F-A592-D3AA5FF6FF79}"/>
                  </a:ext>
                </a:extLst>
              </p14:cNvPr>
              <p14:cNvContentPartPr/>
              <p14:nvPr/>
            </p14:nvContentPartPr>
            <p14:xfrm>
              <a:off x="2609203" y="1462130"/>
              <a:ext cx="399240" cy="227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720B574-13F5-424F-A592-D3AA5FF6FF7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0563" y="1453476"/>
                <a:ext cx="416880" cy="244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C601434-DCAB-40E7-AA8D-0533B79F67BC}"/>
                  </a:ext>
                </a:extLst>
              </p14:cNvPr>
              <p14:cNvContentPartPr/>
              <p14:nvPr/>
            </p14:nvContentPartPr>
            <p14:xfrm>
              <a:off x="6980683" y="1453490"/>
              <a:ext cx="1231200" cy="3265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C601434-DCAB-40E7-AA8D-0533B79F67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71683" y="1444490"/>
                <a:ext cx="12488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09F2F0-B5B5-4890-B6D2-80E0DB9AEEC8}"/>
                  </a:ext>
                </a:extLst>
              </p14:cNvPr>
              <p14:cNvContentPartPr/>
              <p14:nvPr/>
            </p14:nvContentPartPr>
            <p14:xfrm>
              <a:off x="5960803" y="1500650"/>
              <a:ext cx="770400" cy="1861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09F2F0-B5B5-4890-B6D2-80E0DB9AEE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803" y="1492010"/>
                <a:ext cx="7880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093A604-A48B-42EC-AA1D-D33BD0DE46A2}"/>
                  </a:ext>
                </a:extLst>
              </p14:cNvPr>
              <p14:cNvContentPartPr/>
              <p14:nvPr/>
            </p14:nvContentPartPr>
            <p14:xfrm>
              <a:off x="5377243" y="1473650"/>
              <a:ext cx="493560" cy="172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093A604-A48B-42EC-AA1D-D33BD0DE46A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68609" y="1464631"/>
                <a:ext cx="511187" cy="19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6FBD023-CA90-4230-B554-167A839C895A}"/>
                  </a:ext>
                </a:extLst>
              </p14:cNvPr>
              <p14:cNvContentPartPr/>
              <p14:nvPr/>
            </p14:nvContentPartPr>
            <p14:xfrm>
              <a:off x="1656643" y="2338010"/>
              <a:ext cx="493200" cy="2214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6FBD023-CA90-4230-B554-167A839C895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47643" y="2329370"/>
                <a:ext cx="510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08B019F-EDDC-407D-9615-4013138D53F4}"/>
                  </a:ext>
                </a:extLst>
              </p14:cNvPr>
              <p14:cNvContentPartPr/>
              <p14:nvPr/>
            </p14:nvContentPartPr>
            <p14:xfrm>
              <a:off x="5333683" y="2167370"/>
              <a:ext cx="603360" cy="2516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08B019F-EDDC-407D-9615-4013138D53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25043" y="2158718"/>
                <a:ext cx="621000" cy="269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E8771EC-FA3D-44E0-8A1A-D6FD50DDBF9D}"/>
                  </a:ext>
                </a:extLst>
              </p14:cNvPr>
              <p14:cNvContentPartPr/>
              <p14:nvPr/>
            </p14:nvContentPartPr>
            <p14:xfrm>
              <a:off x="4299763" y="2199050"/>
              <a:ext cx="954360" cy="297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E8771EC-FA3D-44E0-8A1A-D6FD50DDBF9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91123" y="2190410"/>
                <a:ext cx="9720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355AD17-353B-42FD-A74C-96B3634E9655}"/>
                  </a:ext>
                </a:extLst>
              </p14:cNvPr>
              <p14:cNvContentPartPr/>
              <p14:nvPr/>
            </p14:nvContentPartPr>
            <p14:xfrm>
              <a:off x="2614603" y="2229650"/>
              <a:ext cx="1406880" cy="2563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355AD17-353B-42FD-A74C-96B3634E965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05963" y="2220663"/>
                <a:ext cx="1424520" cy="2739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543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C31A595-8FF0-45DD-8B05-5232A1C0634F}"/>
                  </a:ext>
                </a:extLst>
              </p14:cNvPr>
              <p14:cNvContentPartPr/>
              <p14:nvPr/>
            </p14:nvContentPartPr>
            <p14:xfrm>
              <a:off x="546069" y="170589"/>
              <a:ext cx="2831760" cy="466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C31A595-8FF0-45DD-8B05-5232A1C063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429" y="161949"/>
                <a:ext cx="284940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42" name="Ink 941">
                <a:extLst>
                  <a:ext uri="{FF2B5EF4-FFF2-40B4-BE49-F238E27FC236}">
                    <a16:creationId xmlns:a16="http://schemas.microsoft.com/office/drawing/2014/main" id="{914A97BA-3A3C-413E-93FF-B827901E119B}"/>
                  </a:ext>
                </a:extLst>
              </p14:cNvPr>
              <p14:cNvContentPartPr/>
              <p14:nvPr/>
            </p14:nvContentPartPr>
            <p14:xfrm>
              <a:off x="609789" y="817149"/>
              <a:ext cx="8706240" cy="5413680"/>
            </p14:xfrm>
          </p:contentPart>
        </mc:Choice>
        <mc:Fallback xmlns="">
          <p:pic>
            <p:nvPicPr>
              <p:cNvPr id="942" name="Ink 941">
                <a:extLst>
                  <a:ext uri="{FF2B5EF4-FFF2-40B4-BE49-F238E27FC236}">
                    <a16:creationId xmlns:a16="http://schemas.microsoft.com/office/drawing/2014/main" id="{914A97BA-3A3C-413E-93FF-B827901E11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789" y="808149"/>
                <a:ext cx="8723880" cy="54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5A9D71-CF7F-43C4-AAF0-5AD4C671877B}"/>
                  </a:ext>
                </a:extLst>
              </p14:cNvPr>
              <p14:cNvContentPartPr/>
              <p14:nvPr/>
            </p14:nvContentPartPr>
            <p14:xfrm>
              <a:off x="5759949" y="4452069"/>
              <a:ext cx="252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5A9D71-CF7F-43C4-AAF0-5AD4C67187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0949" y="4443429"/>
                <a:ext cx="201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158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08EC8D6-E928-4D5A-827D-65250671A521}"/>
                  </a:ext>
                </a:extLst>
              </p14:cNvPr>
              <p14:cNvContentPartPr/>
              <p14:nvPr/>
            </p14:nvContentPartPr>
            <p14:xfrm>
              <a:off x="824484" y="3156589"/>
              <a:ext cx="1463040" cy="1999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08EC8D6-E928-4D5A-827D-65250671A5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5484" y="3147587"/>
                <a:ext cx="1480680" cy="2017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04D5F82-675E-43CD-9AB2-2204C0C7E061}"/>
                  </a:ext>
                </a:extLst>
              </p14:cNvPr>
              <p14:cNvContentPartPr/>
              <p14:nvPr/>
            </p14:nvContentPartPr>
            <p14:xfrm>
              <a:off x="2363124" y="4083949"/>
              <a:ext cx="816120" cy="215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04D5F82-675E-43CD-9AB2-2204C0C7E0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4124" y="4074949"/>
                <a:ext cx="8337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93DB90D-7427-4628-B37E-91B87AAF69C6}"/>
                  </a:ext>
                </a:extLst>
              </p14:cNvPr>
              <p14:cNvContentPartPr/>
              <p14:nvPr/>
            </p14:nvContentPartPr>
            <p14:xfrm>
              <a:off x="2465724" y="4633309"/>
              <a:ext cx="404280" cy="182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93DB90D-7427-4628-B37E-91B87AAF69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6716" y="4624309"/>
                <a:ext cx="421936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3A3EE49-E281-4A5B-BAD7-6A5AC404C247}"/>
                  </a:ext>
                </a:extLst>
              </p14:cNvPr>
              <p14:cNvContentPartPr/>
              <p14:nvPr/>
            </p14:nvContentPartPr>
            <p14:xfrm>
              <a:off x="2371764" y="4366189"/>
              <a:ext cx="1056600" cy="182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3A3EE49-E281-4A5B-BAD7-6A5AC404C2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2764" y="4357189"/>
                <a:ext cx="10742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7A50A30-F4A3-4F15-BF03-998C283D9C3F}"/>
                  </a:ext>
                </a:extLst>
              </p14:cNvPr>
              <p14:cNvContentPartPr/>
              <p14:nvPr/>
            </p14:nvContentPartPr>
            <p14:xfrm>
              <a:off x="5209378" y="3456829"/>
              <a:ext cx="763920" cy="1337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7A50A30-F4A3-4F15-BF03-998C283D9C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00374" y="3447831"/>
                <a:ext cx="781568" cy="1355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66CEF00-F551-4EA8-BFBE-175603A3D38B}"/>
                  </a:ext>
                </a:extLst>
              </p14:cNvPr>
              <p14:cNvContentPartPr/>
              <p14:nvPr/>
            </p14:nvContentPartPr>
            <p14:xfrm>
              <a:off x="6406378" y="3911149"/>
              <a:ext cx="310320" cy="1274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66CEF00-F551-4EA8-BFBE-175603A3D3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97378" y="3902124"/>
                <a:ext cx="327960" cy="14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B1B593B-981C-4644-BD0A-F6E3B007D3AB}"/>
                  </a:ext>
                </a:extLst>
              </p14:cNvPr>
              <p14:cNvContentPartPr/>
              <p14:nvPr/>
            </p14:nvContentPartPr>
            <p14:xfrm>
              <a:off x="6050698" y="3928789"/>
              <a:ext cx="259920" cy="1551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B1B593B-981C-4644-BD0A-F6E3B007D3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41686" y="3919789"/>
                <a:ext cx="277584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3F26356-BE47-4F6C-A645-25332939016F}"/>
                  </a:ext>
                </a:extLst>
              </p14:cNvPr>
              <p14:cNvContentPartPr/>
              <p14:nvPr/>
            </p14:nvContentPartPr>
            <p14:xfrm>
              <a:off x="6055378" y="4158109"/>
              <a:ext cx="257400" cy="209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3F26356-BE47-4F6C-A645-2533293901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46378" y="4149124"/>
                <a:ext cx="275040" cy="227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E50B3EF-D5F7-4999-834C-69905FE6A7DD}"/>
                  </a:ext>
                </a:extLst>
              </p14:cNvPr>
              <p14:cNvContentPartPr/>
              <p14:nvPr/>
            </p14:nvContentPartPr>
            <p14:xfrm>
              <a:off x="6421138" y="4111669"/>
              <a:ext cx="524520" cy="1828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E50B3EF-D5F7-4999-834C-69905FE6A7D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12144" y="4102687"/>
                <a:ext cx="542148" cy="200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7142A1-2C0C-408E-9956-8DA4C5CFEEFC}"/>
                  </a:ext>
                </a:extLst>
              </p14:cNvPr>
              <p14:cNvContentPartPr/>
              <p14:nvPr/>
            </p14:nvContentPartPr>
            <p14:xfrm>
              <a:off x="6462898" y="3329749"/>
              <a:ext cx="1104120" cy="346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7142A1-2C0C-408E-9956-8DA4C5CFEE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54255" y="3320749"/>
                <a:ext cx="1121766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498BAF0-0DF0-40D9-B21F-CAF183974D23}"/>
                  </a:ext>
                </a:extLst>
              </p14:cNvPr>
              <p14:cNvContentPartPr/>
              <p14:nvPr/>
            </p14:nvContentPartPr>
            <p14:xfrm>
              <a:off x="319764" y="2608027"/>
              <a:ext cx="1009440" cy="212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498BAF0-0DF0-40D9-B21F-CAF183974D2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0764" y="2599027"/>
                <a:ext cx="1027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B717CD7-C24B-444A-82D6-3EC032928BF5}"/>
                  </a:ext>
                </a:extLst>
              </p14:cNvPr>
              <p14:cNvContentPartPr/>
              <p14:nvPr/>
            </p14:nvContentPartPr>
            <p14:xfrm>
              <a:off x="524025" y="852487"/>
              <a:ext cx="7706520" cy="14464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B717CD7-C24B-444A-82D6-3EC032928BF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385" y="843487"/>
                <a:ext cx="7724160" cy="14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759A9572-0829-4BFE-98AD-522824C32CB6}"/>
                  </a:ext>
                </a:extLst>
              </p14:cNvPr>
              <p14:cNvContentPartPr/>
              <p14:nvPr/>
            </p14:nvContentPartPr>
            <p14:xfrm>
              <a:off x="327909" y="29829"/>
              <a:ext cx="2239200" cy="3848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759A9572-0829-4BFE-98AD-522824C32CB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9269" y="20829"/>
                <a:ext cx="22568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C07D4E25-5F5B-4134-B334-B211CE8A6097}"/>
                  </a:ext>
                </a:extLst>
              </p14:cNvPr>
              <p14:cNvContentPartPr/>
              <p14:nvPr/>
            </p14:nvContentPartPr>
            <p14:xfrm>
              <a:off x="4774629" y="384429"/>
              <a:ext cx="405360" cy="2498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C07D4E25-5F5B-4134-B334-B211CE8A609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65629" y="375429"/>
                <a:ext cx="4230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D20E39F4-B565-4E23-9E1F-4026476CDF8A}"/>
                  </a:ext>
                </a:extLst>
              </p14:cNvPr>
              <p14:cNvContentPartPr/>
              <p14:nvPr/>
            </p14:nvContentPartPr>
            <p14:xfrm>
              <a:off x="5452509" y="412509"/>
              <a:ext cx="122760" cy="13788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D20E39F4-B565-4E23-9E1F-4026476CDF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43869" y="403509"/>
                <a:ext cx="1404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0F846CE-033D-4687-B781-FFD00A9A78A9}"/>
                  </a:ext>
                </a:extLst>
              </p14:cNvPr>
              <p14:cNvContentPartPr/>
              <p14:nvPr/>
            </p14:nvContentPartPr>
            <p14:xfrm>
              <a:off x="5660589" y="404229"/>
              <a:ext cx="208800" cy="1375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0F846CE-033D-4687-B781-FFD00A9A78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51589" y="395229"/>
                <a:ext cx="2264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822CC0F-A7F1-4510-B2FD-2C0349956C74}"/>
                  </a:ext>
                </a:extLst>
              </p14:cNvPr>
              <p14:cNvContentPartPr/>
              <p14:nvPr/>
            </p14:nvContentPartPr>
            <p14:xfrm>
              <a:off x="6450429" y="317469"/>
              <a:ext cx="21960" cy="173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822CC0F-A7F1-4510-B2FD-2C0349956C7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41429" y="308469"/>
                <a:ext cx="396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2A8A25E-99ED-4464-97C4-05647C6AA71E}"/>
                  </a:ext>
                </a:extLst>
              </p14:cNvPr>
              <p14:cNvContentPartPr/>
              <p14:nvPr/>
            </p14:nvContentPartPr>
            <p14:xfrm>
              <a:off x="6754269" y="277509"/>
              <a:ext cx="486720" cy="263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2A8A25E-99ED-4464-97C4-05647C6AA7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45276" y="268509"/>
                <a:ext cx="504347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4DBD73-50C9-4D9D-B04F-E6EA5D2E2EE9}"/>
                  </a:ext>
                </a:extLst>
              </p14:cNvPr>
              <p14:cNvContentPartPr/>
              <p14:nvPr/>
            </p14:nvContentPartPr>
            <p14:xfrm>
              <a:off x="6061269" y="329349"/>
              <a:ext cx="253800" cy="167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4DBD73-50C9-4D9D-B04F-E6EA5D2E2EE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52282" y="320709"/>
                <a:ext cx="271415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C25054-AEE7-496B-B5FB-16985946F84F}"/>
                  </a:ext>
                </a:extLst>
              </p14:cNvPr>
              <p14:cNvContentPartPr/>
              <p14:nvPr/>
            </p14:nvContentPartPr>
            <p14:xfrm>
              <a:off x="8885469" y="269589"/>
              <a:ext cx="186120" cy="152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C25054-AEE7-496B-B5FB-16985946F84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76829" y="260949"/>
                <a:ext cx="2037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9B96517-FEED-4EC1-81FE-72C38675438E}"/>
                  </a:ext>
                </a:extLst>
              </p14:cNvPr>
              <p14:cNvContentPartPr/>
              <p14:nvPr/>
            </p14:nvContentPartPr>
            <p14:xfrm>
              <a:off x="7494429" y="292629"/>
              <a:ext cx="483840" cy="283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9B96517-FEED-4EC1-81FE-72C3867543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85436" y="283989"/>
                <a:ext cx="501467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FB3DFF8-BE78-488D-A132-ADF52AD1CC0E}"/>
                  </a:ext>
                </a:extLst>
              </p14:cNvPr>
              <p14:cNvContentPartPr/>
              <p14:nvPr/>
            </p14:nvContentPartPr>
            <p14:xfrm>
              <a:off x="8058549" y="238629"/>
              <a:ext cx="708840" cy="2700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FB3DFF8-BE78-488D-A132-ADF52AD1CC0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49549" y="229989"/>
                <a:ext cx="7264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E20FDC4-A029-402E-8C52-428AD685C26D}"/>
                  </a:ext>
                </a:extLst>
              </p14:cNvPr>
              <p14:cNvContentPartPr/>
              <p14:nvPr/>
            </p14:nvContentPartPr>
            <p14:xfrm>
              <a:off x="7446103" y="1315029"/>
              <a:ext cx="81360" cy="288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E20FDC4-A029-402E-8C52-428AD685C26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37103" y="1306389"/>
                <a:ext cx="990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00A1CB0-E0DA-4A2A-8BBB-EA8C59ADCC0C}"/>
                  </a:ext>
                </a:extLst>
              </p14:cNvPr>
              <p14:cNvContentPartPr/>
              <p14:nvPr/>
            </p14:nvContentPartPr>
            <p14:xfrm>
              <a:off x="7796743" y="1347069"/>
              <a:ext cx="300240" cy="286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00A1CB0-E0DA-4A2A-8BBB-EA8C59ADCC0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88113" y="1338069"/>
                <a:ext cx="31785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90CC63B-C519-428B-B1ED-4154E781848D}"/>
                  </a:ext>
                </a:extLst>
              </p14:cNvPr>
              <p14:cNvContentPartPr/>
              <p14:nvPr/>
            </p14:nvContentPartPr>
            <p14:xfrm>
              <a:off x="6926263" y="1382349"/>
              <a:ext cx="110520" cy="159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90CC63B-C519-428B-B1ED-4154E781848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17263" y="1373349"/>
                <a:ext cx="1281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FD06BE5-05A1-4E30-8E4D-D3A36051EDC5}"/>
                  </a:ext>
                </a:extLst>
              </p14:cNvPr>
              <p14:cNvContentPartPr/>
              <p14:nvPr/>
            </p14:nvContentPartPr>
            <p14:xfrm>
              <a:off x="4700829" y="1449309"/>
              <a:ext cx="153000" cy="183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FD06BE5-05A1-4E30-8E4D-D3A36051ED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2189" y="1440309"/>
                <a:ext cx="170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2A0FBCE-C566-4705-8B63-77AD56086748}"/>
                  </a:ext>
                </a:extLst>
              </p14:cNvPr>
              <p14:cNvContentPartPr/>
              <p14:nvPr/>
            </p14:nvContentPartPr>
            <p14:xfrm>
              <a:off x="5218509" y="2107029"/>
              <a:ext cx="91800" cy="169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2A0FBCE-C566-4705-8B63-77AD5608674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09835" y="2098029"/>
                <a:ext cx="109509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B4623E6-7715-4BA6-9763-EDA519CB3A1D}"/>
                  </a:ext>
                </a:extLst>
              </p14:cNvPr>
              <p14:cNvContentPartPr/>
              <p14:nvPr/>
            </p14:nvContentPartPr>
            <p14:xfrm>
              <a:off x="5240829" y="1332309"/>
              <a:ext cx="266760" cy="38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B4623E6-7715-4BA6-9763-EDA519CB3A1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32189" y="1323669"/>
                <a:ext cx="284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0280877-E0B6-446A-928E-A0E8629049DE}"/>
                  </a:ext>
                </a:extLst>
              </p14:cNvPr>
              <p14:cNvContentPartPr/>
              <p14:nvPr/>
            </p14:nvContentPartPr>
            <p14:xfrm>
              <a:off x="7653902" y="1678989"/>
              <a:ext cx="117000" cy="141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0280877-E0B6-446A-928E-A0E8629049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45262" y="1669989"/>
                <a:ext cx="1346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DD9A123-F47C-487F-9294-42BEBF0A37B8}"/>
                  </a:ext>
                </a:extLst>
              </p14:cNvPr>
              <p14:cNvContentPartPr/>
              <p14:nvPr/>
            </p14:nvContentPartPr>
            <p14:xfrm>
              <a:off x="7096982" y="1742709"/>
              <a:ext cx="99720" cy="1303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DD9A123-F47C-487F-9294-42BEBF0A37B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87982" y="1734069"/>
                <a:ext cx="1173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59D02B6-C428-4A93-B08A-FD85F2A88047}"/>
                  </a:ext>
                </a:extLst>
              </p14:cNvPr>
              <p14:cNvContentPartPr/>
              <p14:nvPr/>
            </p14:nvContentPartPr>
            <p14:xfrm>
              <a:off x="7576862" y="1991469"/>
              <a:ext cx="102240" cy="3549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59D02B6-C428-4A93-B08A-FD85F2A8804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567862" y="1982469"/>
                <a:ext cx="1198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3AC4843-7A23-4FBB-AADD-DD7F42FCA900}"/>
                  </a:ext>
                </a:extLst>
              </p14:cNvPr>
              <p14:cNvContentPartPr/>
              <p14:nvPr/>
            </p14:nvContentPartPr>
            <p14:xfrm>
              <a:off x="8174822" y="1959429"/>
              <a:ext cx="196200" cy="3398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3AC4843-7A23-4FBB-AADD-DD7F42FCA90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65822" y="1950439"/>
                <a:ext cx="213840" cy="357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5116ABF-7D79-494A-AC65-3F323F86612D}"/>
                  </a:ext>
                </a:extLst>
              </p14:cNvPr>
              <p14:cNvContentPartPr/>
              <p14:nvPr/>
            </p14:nvContentPartPr>
            <p14:xfrm>
              <a:off x="7905542" y="2007309"/>
              <a:ext cx="190080" cy="281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5116ABF-7D79-494A-AC65-3F323F86612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896542" y="1998669"/>
                <a:ext cx="2077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E2934E0-1620-41D7-B275-43216F13ED0E}"/>
                  </a:ext>
                </a:extLst>
              </p14:cNvPr>
              <p14:cNvContentPartPr/>
              <p14:nvPr/>
            </p14:nvContentPartPr>
            <p14:xfrm>
              <a:off x="6020589" y="1128189"/>
              <a:ext cx="31680" cy="137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E2934E0-1620-41D7-B275-43216F13ED0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11589" y="1119549"/>
                <a:ext cx="493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D18E9AD-C3B9-4BA7-835E-4BFC759EF214}"/>
                  </a:ext>
                </a:extLst>
              </p14:cNvPr>
              <p14:cNvContentPartPr/>
              <p14:nvPr/>
            </p14:nvContentPartPr>
            <p14:xfrm>
              <a:off x="5941389" y="1338429"/>
              <a:ext cx="265680" cy="235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D18E9AD-C3B9-4BA7-835E-4BFC759EF21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932737" y="1329789"/>
                <a:ext cx="283344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C04D36B-2FC9-4875-838E-801BF9B065B9}"/>
                  </a:ext>
                </a:extLst>
              </p14:cNvPr>
              <p14:cNvContentPartPr/>
              <p14:nvPr/>
            </p14:nvContentPartPr>
            <p14:xfrm>
              <a:off x="5788749" y="2262909"/>
              <a:ext cx="111960" cy="968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C04D36B-2FC9-4875-838E-801BF9B065B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79749" y="2253909"/>
                <a:ext cx="129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A07C450-371F-4F97-B794-7B2D7A4E97DD}"/>
                  </a:ext>
                </a:extLst>
              </p14:cNvPr>
              <p14:cNvContentPartPr/>
              <p14:nvPr/>
            </p14:nvContentPartPr>
            <p14:xfrm>
              <a:off x="5797389" y="1836669"/>
              <a:ext cx="434160" cy="352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A07C450-371F-4F97-B794-7B2D7A4E97D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788742" y="1827669"/>
                <a:ext cx="451815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BE34E09-AC46-4460-81A2-657F013F1245}"/>
                  </a:ext>
                </a:extLst>
              </p14:cNvPr>
              <p14:cNvContentPartPr/>
              <p14:nvPr/>
            </p14:nvContentPartPr>
            <p14:xfrm>
              <a:off x="6543309" y="1746309"/>
              <a:ext cx="52560" cy="201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BE34E09-AC46-4460-81A2-657F013F124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34309" y="1737669"/>
                <a:ext cx="702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5FA5DA2-EE14-4C58-9E4B-D24BA68439F2}"/>
                  </a:ext>
                </a:extLst>
              </p14:cNvPr>
              <p14:cNvContentPartPr/>
              <p14:nvPr/>
            </p14:nvContentPartPr>
            <p14:xfrm>
              <a:off x="6115629" y="2241669"/>
              <a:ext cx="185400" cy="1569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5FA5DA2-EE14-4C58-9E4B-D24BA68439F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06629" y="2232690"/>
                <a:ext cx="203040" cy="1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5306F8-C0E8-4E2A-BB2B-2880B2D4DA5E}"/>
                  </a:ext>
                </a:extLst>
              </p14:cNvPr>
              <p14:cNvContentPartPr/>
              <p14:nvPr/>
            </p14:nvContentPartPr>
            <p14:xfrm>
              <a:off x="1859349" y="3769869"/>
              <a:ext cx="210960" cy="173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5306F8-C0E8-4E2A-BB2B-2880B2D4DA5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50709" y="3761229"/>
                <a:ext cx="2286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B496B6-9342-4FF6-A9BF-70B1609A215D}"/>
                  </a:ext>
                </a:extLst>
              </p14:cNvPr>
              <p14:cNvContentPartPr/>
              <p14:nvPr/>
            </p14:nvContentPartPr>
            <p14:xfrm>
              <a:off x="831189" y="3990909"/>
              <a:ext cx="231480" cy="407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B496B6-9342-4FF6-A9BF-70B1609A215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2189" y="3981909"/>
                <a:ext cx="249120" cy="4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347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802C73-3249-477C-BCA9-D0C4F65AC8A1}"/>
                  </a:ext>
                </a:extLst>
              </p14:cNvPr>
              <p14:cNvContentPartPr/>
              <p14:nvPr/>
            </p14:nvContentPartPr>
            <p14:xfrm>
              <a:off x="1931536" y="934824"/>
              <a:ext cx="201600" cy="104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802C73-3249-477C-BCA9-D0C4F65AC8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536" y="926184"/>
                <a:ext cx="2192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6AE305B-3A3C-4547-8D0C-115C239BD677}"/>
                  </a:ext>
                </a:extLst>
              </p14:cNvPr>
              <p14:cNvContentPartPr/>
              <p14:nvPr/>
            </p14:nvContentPartPr>
            <p14:xfrm>
              <a:off x="1887256" y="1129584"/>
              <a:ext cx="378720" cy="1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6AE305B-3A3C-4547-8D0C-115C239BD6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8256" y="1120944"/>
                <a:ext cx="3963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6DA34AF-3A18-49FA-8C76-702D8E9ABB45}"/>
                  </a:ext>
                </a:extLst>
              </p14:cNvPr>
              <p14:cNvContentPartPr/>
              <p14:nvPr/>
            </p14:nvContentPartPr>
            <p14:xfrm>
              <a:off x="3625336" y="821064"/>
              <a:ext cx="488520" cy="292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6DA34AF-3A18-49FA-8C76-702D8E9ABB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16336" y="812064"/>
                <a:ext cx="5061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630ABB1-8D27-4085-95AE-830DBCB7DD35}"/>
                  </a:ext>
                </a:extLst>
              </p14:cNvPr>
              <p14:cNvContentPartPr/>
              <p14:nvPr/>
            </p14:nvContentPartPr>
            <p14:xfrm>
              <a:off x="2474776" y="640344"/>
              <a:ext cx="1064880" cy="895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630ABB1-8D27-4085-95AE-830DBCB7DD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6139" y="631344"/>
                <a:ext cx="1082514" cy="9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2EB1CF7-E498-41E6-90AB-B37F4E4FED19}"/>
                  </a:ext>
                </a:extLst>
              </p14:cNvPr>
              <p14:cNvContentPartPr/>
              <p14:nvPr/>
            </p14:nvContentPartPr>
            <p14:xfrm>
              <a:off x="2951229" y="161949"/>
              <a:ext cx="480960" cy="253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2EB1CF7-E498-41E6-90AB-B37F4E4FED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42589" y="153309"/>
                <a:ext cx="4986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175EA67-A12E-43AD-99CB-A13A260DD50E}"/>
                  </a:ext>
                </a:extLst>
              </p14:cNvPr>
              <p14:cNvContentPartPr/>
              <p14:nvPr/>
            </p14:nvContentPartPr>
            <p14:xfrm>
              <a:off x="1791309" y="139269"/>
              <a:ext cx="972000" cy="344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175EA67-A12E-43AD-99CB-A13A260DD50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82669" y="130638"/>
                <a:ext cx="989640" cy="362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93E2CF0-3C99-4408-BA0B-8213DC27EBEC}"/>
                  </a:ext>
                </a:extLst>
              </p14:cNvPr>
              <p14:cNvContentPartPr/>
              <p14:nvPr/>
            </p14:nvContentPartPr>
            <p14:xfrm>
              <a:off x="538509" y="148269"/>
              <a:ext cx="1059480" cy="243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93E2CF0-3C99-4408-BA0B-8213DC27EB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9509" y="139616"/>
                <a:ext cx="1077120" cy="261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C645739-7BD0-4759-B6AC-C31B5AAC0288}"/>
                  </a:ext>
                </a:extLst>
              </p14:cNvPr>
              <p14:cNvContentPartPr/>
              <p14:nvPr/>
            </p14:nvContentPartPr>
            <p14:xfrm>
              <a:off x="3672669" y="134229"/>
              <a:ext cx="1343160" cy="2422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C645739-7BD0-4759-B6AC-C31B5AAC02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64027" y="125229"/>
                <a:ext cx="1360805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9133A32-88E6-40C0-B5B5-46E810426FB8}"/>
                  </a:ext>
                </a:extLst>
              </p14:cNvPr>
              <p14:cNvContentPartPr/>
              <p14:nvPr/>
            </p14:nvContentPartPr>
            <p14:xfrm>
              <a:off x="6076389" y="198309"/>
              <a:ext cx="928800" cy="2160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9133A32-88E6-40C0-B5B5-46E810426F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67389" y="189309"/>
                <a:ext cx="9464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B71FD5C-828E-49C6-9B91-D3C45AC138EF}"/>
                  </a:ext>
                </a:extLst>
              </p14:cNvPr>
              <p14:cNvContentPartPr/>
              <p14:nvPr/>
            </p14:nvContentPartPr>
            <p14:xfrm>
              <a:off x="5240109" y="165909"/>
              <a:ext cx="752760" cy="320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B71FD5C-828E-49C6-9B91-D3C45AC138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31465" y="157269"/>
                <a:ext cx="770408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C7667EAD-C642-4D0B-804C-D14EB55C8C14}"/>
                  </a:ext>
                </a:extLst>
              </p14:cNvPr>
              <p14:cNvContentPartPr/>
              <p14:nvPr/>
            </p14:nvContentPartPr>
            <p14:xfrm>
              <a:off x="1014976" y="914304"/>
              <a:ext cx="728280" cy="4712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C7667EAD-C642-4D0B-804C-D14EB55C8C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06336" y="905304"/>
                <a:ext cx="7459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53337792-93AB-41C3-8A59-BAE9AFF948E1}"/>
                  </a:ext>
                </a:extLst>
              </p14:cNvPr>
              <p14:cNvContentPartPr/>
              <p14:nvPr/>
            </p14:nvContentPartPr>
            <p14:xfrm>
              <a:off x="990669" y="1788429"/>
              <a:ext cx="305640" cy="5432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53337792-93AB-41C3-8A59-BAE9AFF948E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1669" y="1779795"/>
                <a:ext cx="323280" cy="560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1BA6DCE-15D2-4C13-BA31-48F3907BA8D6}"/>
                  </a:ext>
                </a:extLst>
              </p14:cNvPr>
              <p14:cNvContentPartPr/>
              <p14:nvPr/>
            </p14:nvContentPartPr>
            <p14:xfrm>
              <a:off x="1959069" y="1759629"/>
              <a:ext cx="159840" cy="1152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1BA6DCE-15D2-4C13-BA31-48F3907BA8D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50429" y="1750989"/>
                <a:ext cx="1774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AB70C4FF-56B0-49F4-9DB6-72E0A39AC406}"/>
                  </a:ext>
                </a:extLst>
              </p14:cNvPr>
              <p14:cNvContentPartPr/>
              <p14:nvPr/>
            </p14:nvContentPartPr>
            <p14:xfrm>
              <a:off x="1833069" y="1925949"/>
              <a:ext cx="442080" cy="176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AB70C4FF-56B0-49F4-9DB6-72E0A39AC40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24069" y="1917309"/>
                <a:ext cx="459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3432D9ED-C604-4CAA-8C60-FDE9E904E075}"/>
                  </a:ext>
                </a:extLst>
              </p14:cNvPr>
              <p14:cNvContentPartPr/>
              <p14:nvPr/>
            </p14:nvContentPartPr>
            <p14:xfrm>
              <a:off x="2638749" y="1657389"/>
              <a:ext cx="136080" cy="8683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3432D9ED-C604-4CAA-8C60-FDE9E904E07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30109" y="1648389"/>
                <a:ext cx="153720" cy="8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A4650025-C9F2-4A3F-840A-5EA8D211FFA7}"/>
                  </a:ext>
                </a:extLst>
              </p14:cNvPr>
              <p14:cNvContentPartPr/>
              <p14:nvPr/>
            </p14:nvContentPartPr>
            <p14:xfrm>
              <a:off x="1398549" y="2045109"/>
              <a:ext cx="183240" cy="558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A4650025-C9F2-4A3F-840A-5EA8D211FF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89909" y="2036109"/>
                <a:ext cx="200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5184244-403B-455C-8C91-52E649C04BE3}"/>
                  </a:ext>
                </a:extLst>
              </p14:cNvPr>
              <p14:cNvContentPartPr/>
              <p14:nvPr/>
            </p14:nvContentPartPr>
            <p14:xfrm>
              <a:off x="3856629" y="1706709"/>
              <a:ext cx="121320" cy="3322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5184244-403B-455C-8C91-52E649C04B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47989" y="1697709"/>
                <a:ext cx="1389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5BE78EF0-3549-4709-899B-08EB5F5AAB09}"/>
                  </a:ext>
                </a:extLst>
              </p14:cNvPr>
              <p14:cNvContentPartPr/>
              <p14:nvPr/>
            </p14:nvContentPartPr>
            <p14:xfrm>
              <a:off x="4051749" y="1811109"/>
              <a:ext cx="146880" cy="1720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5BE78EF0-3549-4709-899B-08EB5F5AAB0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43109" y="1802469"/>
                <a:ext cx="164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3FE2F3A9-7E4C-4CE9-814E-C6CBD4275E21}"/>
                  </a:ext>
                </a:extLst>
              </p14:cNvPr>
              <p14:cNvContentPartPr/>
              <p14:nvPr/>
            </p14:nvContentPartPr>
            <p14:xfrm>
              <a:off x="3415629" y="1847469"/>
              <a:ext cx="363240" cy="2246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3FE2F3A9-7E4C-4CE9-814E-C6CBD4275E2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06989" y="1838469"/>
                <a:ext cx="380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658D0AC4-7FC0-4615-A1A1-09571B4A6FC0}"/>
                  </a:ext>
                </a:extLst>
              </p14:cNvPr>
              <p14:cNvContentPartPr/>
              <p14:nvPr/>
            </p14:nvContentPartPr>
            <p14:xfrm>
              <a:off x="2919189" y="1816869"/>
              <a:ext cx="406080" cy="3207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658D0AC4-7FC0-4615-A1A1-09571B4A6FC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10189" y="1807869"/>
                <a:ext cx="42372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C7861540-D544-4004-81D1-3BA2B8D5F559}"/>
                  </a:ext>
                </a:extLst>
              </p14:cNvPr>
              <p14:cNvContentPartPr/>
              <p14:nvPr/>
            </p14:nvContentPartPr>
            <p14:xfrm>
              <a:off x="5107989" y="547869"/>
              <a:ext cx="4110840" cy="136908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C7861540-D544-4004-81D1-3BA2B8D5F55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98989" y="538871"/>
                <a:ext cx="4128480" cy="1386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C4B17796-DF83-4D8E-A88E-72BAE3D1949A}"/>
                  </a:ext>
                </a:extLst>
              </p14:cNvPr>
              <p14:cNvContentPartPr/>
              <p14:nvPr/>
            </p14:nvContentPartPr>
            <p14:xfrm>
              <a:off x="5457099" y="1954674"/>
              <a:ext cx="3613680" cy="8319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C4B17796-DF83-4D8E-A88E-72BAE3D1949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48099" y="1945674"/>
                <a:ext cx="363132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70488DB2-5EC5-4BB7-9350-36951AB41E07}"/>
                  </a:ext>
                </a:extLst>
              </p14:cNvPr>
              <p14:cNvContentPartPr/>
              <p14:nvPr/>
            </p14:nvContentPartPr>
            <p14:xfrm>
              <a:off x="8425819" y="2417216"/>
              <a:ext cx="81360" cy="2887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70488DB2-5EC5-4BB7-9350-36951AB41E0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416819" y="2408576"/>
                <a:ext cx="990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7C63BD4C-898F-45A5-82FE-0BEDC87F979C}"/>
                  </a:ext>
                </a:extLst>
              </p14:cNvPr>
              <p14:cNvContentPartPr/>
              <p14:nvPr/>
            </p14:nvContentPartPr>
            <p14:xfrm>
              <a:off x="8776459" y="2449256"/>
              <a:ext cx="300240" cy="2865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7C63BD4C-898F-45A5-82FE-0BEDC87F979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767829" y="2440256"/>
                <a:ext cx="31785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D3923EAC-9DA8-485D-BF36-115BF21D6826}"/>
                  </a:ext>
                </a:extLst>
              </p14:cNvPr>
              <p14:cNvContentPartPr/>
              <p14:nvPr/>
            </p14:nvContentPartPr>
            <p14:xfrm>
              <a:off x="7905979" y="2484536"/>
              <a:ext cx="110520" cy="1594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D3923EAC-9DA8-485D-BF36-115BF21D682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96979" y="2475536"/>
                <a:ext cx="1281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3C9950CA-E6E2-45BC-9F43-2C3ADCC2EC8A}"/>
                  </a:ext>
                </a:extLst>
              </p14:cNvPr>
              <p14:cNvContentPartPr/>
              <p14:nvPr/>
            </p14:nvContentPartPr>
            <p14:xfrm>
              <a:off x="5831583" y="2551496"/>
              <a:ext cx="153000" cy="1839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3C9950CA-E6E2-45BC-9F43-2C3ADCC2EC8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22943" y="2542496"/>
                <a:ext cx="170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15F1BC38-3BF6-404B-8FC6-EB5D1F716907}"/>
                  </a:ext>
                </a:extLst>
              </p14:cNvPr>
              <p14:cNvContentPartPr/>
              <p14:nvPr/>
            </p14:nvContentPartPr>
            <p14:xfrm>
              <a:off x="6371583" y="2434496"/>
              <a:ext cx="266760" cy="18072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15F1BC38-3BF6-404B-8FC6-EB5D1F7169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62943" y="2425839"/>
                <a:ext cx="284400" cy="198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29BB53DC-EAF1-495E-B709-8601CDFF9857}"/>
                  </a:ext>
                </a:extLst>
              </p14:cNvPr>
              <p14:cNvContentPartPr/>
              <p14:nvPr/>
            </p14:nvContentPartPr>
            <p14:xfrm>
              <a:off x="8169971" y="1688175"/>
              <a:ext cx="398520" cy="720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29BB53DC-EAF1-495E-B709-8601CDFF985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160971" y="1679535"/>
                <a:ext cx="416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B6CF665B-400F-410B-8163-54C87DC33683}"/>
                  </a:ext>
                </a:extLst>
              </p14:cNvPr>
              <p14:cNvContentPartPr/>
              <p14:nvPr/>
            </p14:nvContentPartPr>
            <p14:xfrm>
              <a:off x="8336291" y="1757655"/>
              <a:ext cx="190080" cy="982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B6CF665B-400F-410B-8163-54C87DC3368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27291" y="1748655"/>
                <a:ext cx="2077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822266C6-98C5-4D11-9BD4-EB69239737E5}"/>
                  </a:ext>
                </a:extLst>
              </p14:cNvPr>
              <p14:cNvContentPartPr/>
              <p14:nvPr/>
            </p14:nvContentPartPr>
            <p14:xfrm>
              <a:off x="8232611" y="1519335"/>
              <a:ext cx="300600" cy="10188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822266C6-98C5-4D11-9BD4-EB69239737E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223981" y="1510695"/>
                <a:ext cx="318219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636E7626-AF43-45E4-A69E-CF047382E2A6}"/>
                  </a:ext>
                </a:extLst>
              </p14:cNvPr>
              <p14:cNvContentPartPr/>
              <p14:nvPr/>
            </p14:nvContentPartPr>
            <p14:xfrm>
              <a:off x="7955771" y="1676655"/>
              <a:ext cx="126360" cy="5220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636E7626-AF43-45E4-A69E-CF047382E2A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47131" y="1667955"/>
                <a:ext cx="144000" cy="69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AB648B48-199E-4DDC-9378-C24720C81317}"/>
                  </a:ext>
                </a:extLst>
              </p14:cNvPr>
              <p14:cNvContentPartPr/>
              <p14:nvPr/>
            </p14:nvContentPartPr>
            <p14:xfrm>
              <a:off x="7635371" y="1638135"/>
              <a:ext cx="235080" cy="1652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AB648B48-199E-4DDC-9378-C24720C8131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26371" y="1629155"/>
                <a:ext cx="252720" cy="182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6E7E6FB9-33DD-4DF9-B5A6-7F8ADF47BA8C}"/>
                  </a:ext>
                </a:extLst>
              </p14:cNvPr>
              <p14:cNvContentPartPr/>
              <p14:nvPr/>
            </p14:nvContentPartPr>
            <p14:xfrm>
              <a:off x="3635428" y="2771456"/>
              <a:ext cx="2649240" cy="7275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6E7E6FB9-33DD-4DF9-B5A6-7F8ADF47BA8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26428" y="2762456"/>
                <a:ext cx="266688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A2B182B7-0B12-4729-A640-EDF293483B5E}"/>
                  </a:ext>
                </a:extLst>
              </p14:cNvPr>
              <p14:cNvContentPartPr/>
              <p14:nvPr/>
            </p14:nvContentPartPr>
            <p14:xfrm>
              <a:off x="5639561" y="3233760"/>
              <a:ext cx="81360" cy="2887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A2B182B7-0B12-4729-A640-EDF293483B5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30561" y="3225120"/>
                <a:ext cx="990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FB1C3842-2803-4708-BD9A-7B5CE1020E19}"/>
                  </a:ext>
                </a:extLst>
              </p14:cNvPr>
              <p14:cNvContentPartPr/>
              <p14:nvPr/>
            </p14:nvContentPartPr>
            <p14:xfrm>
              <a:off x="5990201" y="3265800"/>
              <a:ext cx="300240" cy="2865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FB1C3842-2803-4708-BD9A-7B5CE1020E1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81571" y="3256800"/>
                <a:ext cx="31785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4D5B4D98-74F7-45A4-AA11-14C857985CCB}"/>
                  </a:ext>
                </a:extLst>
              </p14:cNvPr>
              <p14:cNvContentPartPr/>
              <p14:nvPr/>
            </p14:nvContentPartPr>
            <p14:xfrm>
              <a:off x="5119721" y="3301080"/>
              <a:ext cx="110520" cy="15948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4D5B4D98-74F7-45A4-AA11-14C857985CC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10721" y="3292080"/>
                <a:ext cx="1281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74579E75-C92F-4343-907B-85408CB9C2F0}"/>
                  </a:ext>
                </a:extLst>
              </p14:cNvPr>
              <p14:cNvContentPartPr/>
              <p14:nvPr/>
            </p14:nvContentPartPr>
            <p14:xfrm>
              <a:off x="3503032" y="3393838"/>
              <a:ext cx="153000" cy="1839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74579E75-C92F-4343-907B-85408CB9C2F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94392" y="3384838"/>
                <a:ext cx="170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68577DB2-1897-4EE6-A7B7-416031864FF1}"/>
                  </a:ext>
                </a:extLst>
              </p14:cNvPr>
              <p14:cNvContentPartPr/>
              <p14:nvPr/>
            </p14:nvContentPartPr>
            <p14:xfrm>
              <a:off x="4043032" y="3276838"/>
              <a:ext cx="266760" cy="18072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68577DB2-1897-4EE6-A7B7-416031864FF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34392" y="3268181"/>
                <a:ext cx="284400" cy="198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1997339B-64E8-4021-B8C4-99A3AED28C03}"/>
                  </a:ext>
                </a:extLst>
              </p14:cNvPr>
              <p14:cNvContentPartPr/>
              <p14:nvPr/>
            </p14:nvContentPartPr>
            <p14:xfrm>
              <a:off x="6927429" y="1775109"/>
              <a:ext cx="43560" cy="9360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1997339B-64E8-4021-B8C4-99A3AED28C0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918429" y="1766469"/>
                <a:ext cx="61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36B3C6F5-653D-4407-AD4D-0F33184F4A83}"/>
                  </a:ext>
                </a:extLst>
              </p14:cNvPr>
              <p14:cNvContentPartPr/>
              <p14:nvPr/>
            </p14:nvContentPartPr>
            <p14:xfrm>
              <a:off x="6988629" y="1624629"/>
              <a:ext cx="12600" cy="342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36B3C6F5-653D-4407-AD4D-0F33184F4A8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979989" y="1615629"/>
                <a:ext cx="30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1D88AB44-56F7-4C37-881A-C450EF6D5102}"/>
                  </a:ext>
                </a:extLst>
              </p14:cNvPr>
              <p14:cNvContentPartPr/>
              <p14:nvPr/>
            </p14:nvContentPartPr>
            <p14:xfrm>
              <a:off x="1731189" y="2059149"/>
              <a:ext cx="789480" cy="42372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1D88AB44-56F7-4C37-881A-C450EF6D510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722545" y="2050502"/>
                <a:ext cx="807128" cy="441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46A50FE6-2A26-4130-93F4-963C3A4A4AF9}"/>
                  </a:ext>
                </a:extLst>
              </p14:cNvPr>
              <p14:cNvContentPartPr/>
              <p14:nvPr/>
            </p14:nvContentPartPr>
            <p14:xfrm>
              <a:off x="1867456" y="1187904"/>
              <a:ext cx="518213" cy="357165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46A50FE6-2A26-4130-93F4-963C3A4A4AF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858453" y="1179263"/>
                <a:ext cx="535859" cy="374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DF44D69C-A31B-4398-BC91-A36C90612970}"/>
                  </a:ext>
                </a:extLst>
              </p14:cNvPr>
              <p14:cNvContentPartPr/>
              <p14:nvPr/>
            </p14:nvContentPartPr>
            <p14:xfrm>
              <a:off x="555429" y="5694789"/>
              <a:ext cx="307800" cy="19584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DF44D69C-A31B-4398-BC91-A36C9061297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46789" y="5686149"/>
                <a:ext cx="3254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2FDB2655-63C5-4925-A6C4-7DEE148CC0AC}"/>
                  </a:ext>
                </a:extLst>
              </p14:cNvPr>
              <p14:cNvContentPartPr/>
              <p14:nvPr/>
            </p14:nvContentPartPr>
            <p14:xfrm>
              <a:off x="8738949" y="4195749"/>
              <a:ext cx="522720" cy="463680"/>
            </p14:xfrm>
          </p:contentPart>
        </mc:Choice>
        <mc:Fallback xmlns=""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2FDB2655-63C5-4925-A6C4-7DEE148CC0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730309" y="4187109"/>
                <a:ext cx="5403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63" name="Ink 562">
                <a:extLst>
                  <a:ext uri="{FF2B5EF4-FFF2-40B4-BE49-F238E27FC236}">
                    <a16:creationId xmlns:a16="http://schemas.microsoft.com/office/drawing/2014/main" id="{239C29D2-C9F4-4A88-BF16-984C5BFE742B}"/>
                  </a:ext>
                </a:extLst>
              </p14:cNvPr>
              <p14:cNvContentPartPr/>
              <p14:nvPr/>
            </p14:nvContentPartPr>
            <p14:xfrm>
              <a:off x="963309" y="2642709"/>
              <a:ext cx="7677000" cy="3508920"/>
            </p14:xfrm>
          </p:contentPart>
        </mc:Choice>
        <mc:Fallback>
          <p:pic>
            <p:nvPicPr>
              <p:cNvPr id="563" name="Ink 562">
                <a:extLst>
                  <a:ext uri="{FF2B5EF4-FFF2-40B4-BE49-F238E27FC236}">
                    <a16:creationId xmlns:a16="http://schemas.microsoft.com/office/drawing/2014/main" id="{239C29D2-C9F4-4A88-BF16-984C5BFE742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54309" y="2633709"/>
                <a:ext cx="7694640" cy="35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67" name="Ink 566">
                <a:extLst>
                  <a:ext uri="{FF2B5EF4-FFF2-40B4-BE49-F238E27FC236}">
                    <a16:creationId xmlns:a16="http://schemas.microsoft.com/office/drawing/2014/main" id="{19395E79-FAB1-44F1-BBC0-1AC4B0BEF84F}"/>
                  </a:ext>
                </a:extLst>
              </p14:cNvPr>
              <p14:cNvContentPartPr/>
              <p14:nvPr/>
            </p14:nvContentPartPr>
            <p14:xfrm>
              <a:off x="8826429" y="4695069"/>
              <a:ext cx="236160" cy="156240"/>
            </p14:xfrm>
          </p:contentPart>
        </mc:Choice>
        <mc:Fallback xmlns="">
          <p:pic>
            <p:nvPicPr>
              <p:cNvPr id="567" name="Ink 566">
                <a:extLst>
                  <a:ext uri="{FF2B5EF4-FFF2-40B4-BE49-F238E27FC236}">
                    <a16:creationId xmlns:a16="http://schemas.microsoft.com/office/drawing/2014/main" id="{19395E79-FAB1-44F1-BBC0-1AC4B0BEF84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817789" y="4686069"/>
                <a:ext cx="2538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9F05CC-AD17-48C6-A669-FDFED1D50D37}"/>
                  </a:ext>
                </a:extLst>
              </p14:cNvPr>
              <p14:cNvContentPartPr/>
              <p14:nvPr/>
            </p14:nvContentPartPr>
            <p14:xfrm>
              <a:off x="506443" y="428210"/>
              <a:ext cx="8649360" cy="1562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D9F05CC-AD17-48C6-A669-FDFED1D50D3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7803" y="419570"/>
                <a:ext cx="8667000" cy="15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854644E-B887-403E-8DFE-71C83018CAA3}"/>
                  </a:ext>
                </a:extLst>
              </p14:cNvPr>
              <p14:cNvContentPartPr/>
              <p14:nvPr/>
            </p14:nvContentPartPr>
            <p14:xfrm>
              <a:off x="2870203" y="3798170"/>
              <a:ext cx="3489120" cy="1446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854644E-B887-403E-8DFE-71C83018CAA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61563" y="3789530"/>
                <a:ext cx="3506760" cy="14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07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6" name="Ink 695">
                <a:extLst>
                  <a:ext uri="{FF2B5EF4-FFF2-40B4-BE49-F238E27FC236}">
                    <a16:creationId xmlns:a16="http://schemas.microsoft.com/office/drawing/2014/main" id="{508061F1-C0AF-4A85-AEF3-71B864506292}"/>
                  </a:ext>
                </a:extLst>
              </p14:cNvPr>
              <p14:cNvContentPartPr/>
              <p14:nvPr/>
            </p14:nvContentPartPr>
            <p14:xfrm>
              <a:off x="476949" y="127029"/>
              <a:ext cx="8386200" cy="6093720"/>
            </p14:xfrm>
          </p:contentPart>
        </mc:Choice>
        <mc:Fallback>
          <p:pic>
            <p:nvPicPr>
              <p:cNvPr id="696" name="Ink 695">
                <a:extLst>
                  <a:ext uri="{FF2B5EF4-FFF2-40B4-BE49-F238E27FC236}">
                    <a16:creationId xmlns:a16="http://schemas.microsoft.com/office/drawing/2014/main" id="{508061F1-C0AF-4A85-AEF3-71B864506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949" y="118029"/>
                <a:ext cx="8403841" cy="61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883191-473F-4C29-8EBE-1986529791E4}"/>
                  </a:ext>
                </a:extLst>
              </p14:cNvPr>
              <p14:cNvContentPartPr/>
              <p14:nvPr/>
            </p14:nvContentPartPr>
            <p14:xfrm>
              <a:off x="6294128" y="5449836"/>
              <a:ext cx="2676600" cy="346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883191-473F-4C29-8EBE-1986529791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5128" y="5440836"/>
                <a:ext cx="26942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1CC1F5-97E1-48BD-817B-8AE065EA5A43}"/>
                  </a:ext>
                </a:extLst>
              </p14:cNvPr>
              <p14:cNvContentPartPr/>
              <p14:nvPr/>
            </p14:nvContentPartPr>
            <p14:xfrm>
              <a:off x="1469443" y="2055646"/>
              <a:ext cx="10800" cy="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1CC1F5-97E1-48BD-817B-8AE065EA5A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0803" y="2046646"/>
                <a:ext cx="284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43D826-84CE-40AC-9C71-5E11C78FD3C0}"/>
                  </a:ext>
                </a:extLst>
              </p14:cNvPr>
              <p14:cNvContentPartPr/>
              <p14:nvPr/>
            </p14:nvContentPartPr>
            <p14:xfrm>
              <a:off x="9008563" y="5748886"/>
              <a:ext cx="73440" cy="130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43D826-84CE-40AC-9C71-5E11C78FD3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99923" y="5740246"/>
                <a:ext cx="910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40357E-C804-4D98-8EF8-C7D81F57C8A9}"/>
                  </a:ext>
                </a:extLst>
              </p14:cNvPr>
              <p14:cNvContentPartPr/>
              <p14:nvPr/>
            </p14:nvContentPartPr>
            <p14:xfrm>
              <a:off x="9021163" y="5951206"/>
              <a:ext cx="6120" cy="9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40357E-C804-4D98-8EF8-C7D81F57C8A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12163" y="5942206"/>
                <a:ext cx="23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4E4221A-BF23-4424-A7AB-868A2D578606}"/>
                  </a:ext>
                </a:extLst>
              </p14:cNvPr>
              <p14:cNvContentPartPr/>
              <p14:nvPr/>
            </p14:nvContentPartPr>
            <p14:xfrm>
              <a:off x="5186803" y="2762686"/>
              <a:ext cx="3857400" cy="23522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4E4221A-BF23-4424-A7AB-868A2D5786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77803" y="2753686"/>
                <a:ext cx="3875040" cy="23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55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2BE2D7D-7E6A-4E89-850F-D7668D7824D3}"/>
                  </a:ext>
                </a:extLst>
              </p14:cNvPr>
              <p14:cNvContentPartPr/>
              <p14:nvPr/>
            </p14:nvContentPartPr>
            <p14:xfrm>
              <a:off x="2516037" y="112138"/>
              <a:ext cx="1380240" cy="309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2BE2D7D-7E6A-4E89-850F-D7668D7824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7037" y="103498"/>
                <a:ext cx="13978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E215074-83F0-4203-9CAA-EE476AC44DEF}"/>
                  </a:ext>
                </a:extLst>
              </p14:cNvPr>
              <p14:cNvContentPartPr/>
              <p14:nvPr/>
            </p14:nvContentPartPr>
            <p14:xfrm>
              <a:off x="2082957" y="255778"/>
              <a:ext cx="351000" cy="297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E215074-83F0-4203-9CAA-EE476AC44D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3948" y="247138"/>
                <a:ext cx="368658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110C5F7-7760-4989-BFEA-125EDDDEF17E}"/>
                  </a:ext>
                </a:extLst>
              </p14:cNvPr>
              <p14:cNvContentPartPr/>
              <p14:nvPr/>
            </p14:nvContentPartPr>
            <p14:xfrm>
              <a:off x="401757" y="234178"/>
              <a:ext cx="1499400" cy="303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110C5F7-7760-4989-BFEA-125EDDDEF1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115" y="225178"/>
                <a:ext cx="1517044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A2A045B-EBD3-4C55-B80C-7E5453F8406E}"/>
                  </a:ext>
                </a:extLst>
              </p14:cNvPr>
              <p14:cNvContentPartPr/>
              <p14:nvPr/>
            </p14:nvContentPartPr>
            <p14:xfrm>
              <a:off x="4380789" y="100749"/>
              <a:ext cx="4668840" cy="13374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A2A045B-EBD3-4C55-B80C-7E5453F840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71789" y="91749"/>
                <a:ext cx="4686480" cy="13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6FDDEBC-028D-413D-A4D5-816A133FAD24}"/>
                  </a:ext>
                </a:extLst>
              </p14:cNvPr>
              <p14:cNvContentPartPr/>
              <p14:nvPr/>
            </p14:nvContentPartPr>
            <p14:xfrm>
              <a:off x="6589389" y="1551909"/>
              <a:ext cx="305640" cy="266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6FDDEBC-028D-413D-A4D5-816A133FAD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0749" y="1542909"/>
                <a:ext cx="3232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21D6D60-3A08-45D9-BC4D-046FC49A8FFE}"/>
                  </a:ext>
                </a:extLst>
              </p14:cNvPr>
              <p14:cNvContentPartPr/>
              <p14:nvPr/>
            </p14:nvContentPartPr>
            <p14:xfrm>
              <a:off x="6641229" y="1900389"/>
              <a:ext cx="1165320" cy="1764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21D6D60-3A08-45D9-BC4D-046FC49A8F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32589" y="1891389"/>
                <a:ext cx="11829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CF6EBDA5-BCF6-4B62-825C-391F2EB59A01}"/>
                  </a:ext>
                </a:extLst>
              </p14:cNvPr>
              <p14:cNvContentPartPr/>
              <p14:nvPr/>
            </p14:nvContentPartPr>
            <p14:xfrm>
              <a:off x="7094469" y="1490349"/>
              <a:ext cx="1449720" cy="2736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F6EBDA5-BCF6-4B62-825C-391F2EB59A0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85471" y="1481698"/>
                <a:ext cx="1467356" cy="291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993651D-9F56-4ADB-AEA8-6E05448525D0}"/>
                  </a:ext>
                </a:extLst>
              </p14:cNvPr>
              <p14:cNvContentPartPr/>
              <p14:nvPr/>
            </p14:nvContentPartPr>
            <p14:xfrm>
              <a:off x="916149" y="1016949"/>
              <a:ext cx="3067560" cy="166032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993651D-9F56-4ADB-AEA8-6E0544852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7149" y="1007947"/>
                <a:ext cx="3085200" cy="1677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49F7CB4A-794D-4AA5-B5AE-ACD80ED37E4D}"/>
                  </a:ext>
                </a:extLst>
              </p14:cNvPr>
              <p14:cNvContentPartPr/>
              <p14:nvPr/>
            </p14:nvContentPartPr>
            <p14:xfrm>
              <a:off x="4098883" y="1904308"/>
              <a:ext cx="394560" cy="35748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49F7CB4A-794D-4AA5-B5AE-ACD80ED37E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89883" y="1895299"/>
                <a:ext cx="412200" cy="375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799C6D8-E839-422E-AC31-722B9C5954F7}"/>
                  </a:ext>
                </a:extLst>
              </p14:cNvPr>
              <p14:cNvContentPartPr/>
              <p14:nvPr/>
            </p14:nvContentPartPr>
            <p14:xfrm>
              <a:off x="4207963" y="2335228"/>
              <a:ext cx="200160" cy="12852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799C6D8-E839-422E-AC31-722B9C5954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98979" y="2326228"/>
                <a:ext cx="217768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24AAE55-9C9E-4990-85A8-3A7B2A9D1B4C}"/>
                  </a:ext>
                </a:extLst>
              </p14:cNvPr>
              <p14:cNvContentPartPr/>
              <p14:nvPr/>
            </p14:nvContentPartPr>
            <p14:xfrm>
              <a:off x="4667323" y="1832668"/>
              <a:ext cx="505080" cy="28800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24AAE55-9C9E-4990-85A8-3A7B2A9D1B4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58323" y="1823668"/>
                <a:ext cx="5227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47D9B61-1F49-4E92-BDE9-497D122032CD}"/>
                  </a:ext>
                </a:extLst>
              </p14:cNvPr>
              <p14:cNvContentPartPr/>
              <p14:nvPr/>
            </p14:nvContentPartPr>
            <p14:xfrm>
              <a:off x="3531163" y="2928868"/>
              <a:ext cx="149040" cy="1728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47D9B61-1F49-4E92-BDE9-497D122032C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2163" y="2920052"/>
                <a:ext cx="1666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AD64E74-EE56-4AE3-BB73-10206D039700}"/>
                  </a:ext>
                </a:extLst>
              </p14:cNvPr>
              <p14:cNvContentPartPr/>
              <p14:nvPr/>
            </p14:nvContentPartPr>
            <p14:xfrm>
              <a:off x="2591563" y="2763268"/>
              <a:ext cx="765360" cy="35352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AD64E74-EE56-4AE3-BB73-10206D03970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82563" y="2754268"/>
                <a:ext cx="78300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2EACD434-937A-49DF-8B2B-54DBE998384E}"/>
                  </a:ext>
                </a:extLst>
              </p14:cNvPr>
              <p14:cNvContentPartPr/>
              <p14:nvPr/>
            </p14:nvContentPartPr>
            <p14:xfrm>
              <a:off x="3835723" y="2634028"/>
              <a:ext cx="933120" cy="46980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2EACD434-937A-49DF-8B2B-54DBE99838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6726" y="2625021"/>
                <a:ext cx="950753" cy="487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BAFF89C-60A9-4766-8CB9-FC41750CB301}"/>
                  </a:ext>
                </a:extLst>
              </p14:cNvPr>
              <p14:cNvContentPartPr/>
              <p14:nvPr/>
            </p14:nvContentPartPr>
            <p14:xfrm>
              <a:off x="6076363" y="2694148"/>
              <a:ext cx="140760" cy="2592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BAFF89C-60A9-4766-8CB9-FC41750CB30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67386" y="2685148"/>
                <a:ext cx="158355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4BB3A0A-265F-469C-9A6E-C92117B43BC7}"/>
                  </a:ext>
                </a:extLst>
              </p14:cNvPr>
              <p14:cNvContentPartPr/>
              <p14:nvPr/>
            </p14:nvContentPartPr>
            <p14:xfrm>
              <a:off x="6073483" y="2758228"/>
              <a:ext cx="118440" cy="1080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4BB3A0A-265F-469C-9A6E-C92117B43B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64456" y="2749518"/>
                <a:ext cx="136134" cy="27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6DF91326-32FB-43EE-BFA7-079112A836FF}"/>
                  </a:ext>
                </a:extLst>
              </p14:cNvPr>
              <p14:cNvContentPartPr/>
              <p14:nvPr/>
            </p14:nvContentPartPr>
            <p14:xfrm>
              <a:off x="5681443" y="2612428"/>
              <a:ext cx="285480" cy="3117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6DF91326-32FB-43EE-BFA7-079112A836F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72443" y="2603418"/>
                <a:ext cx="303120" cy="329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E1F6A8A4-0FB7-47DD-9135-C98E16A60C76}"/>
                  </a:ext>
                </a:extLst>
              </p14:cNvPr>
              <p14:cNvContentPartPr/>
              <p14:nvPr/>
            </p14:nvContentPartPr>
            <p14:xfrm>
              <a:off x="5056843" y="2712508"/>
              <a:ext cx="395280" cy="17316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E1F6A8A4-0FB7-47DD-9135-C98E16A60C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47843" y="2703508"/>
                <a:ext cx="412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92BA87ED-40C2-4319-9FE0-19DD29261EF0}"/>
                  </a:ext>
                </a:extLst>
              </p14:cNvPr>
              <p14:cNvContentPartPr/>
              <p14:nvPr/>
            </p14:nvContentPartPr>
            <p14:xfrm>
              <a:off x="6857923" y="2552668"/>
              <a:ext cx="117000" cy="17388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92BA87ED-40C2-4319-9FE0-19DD29261EF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48923" y="2543668"/>
                <a:ext cx="1346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0D3C3E7-D3A9-4FF2-B495-BFD4A1A21ADB}"/>
                  </a:ext>
                </a:extLst>
              </p14:cNvPr>
              <p14:cNvContentPartPr/>
              <p14:nvPr/>
            </p14:nvContentPartPr>
            <p14:xfrm>
              <a:off x="6956563" y="2422708"/>
              <a:ext cx="136800" cy="1944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0D3C3E7-D3A9-4FF2-B495-BFD4A1A21AD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47539" y="2413538"/>
                <a:ext cx="154487" cy="37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92CCB7BD-73BE-458D-83F2-2655EF357B56}"/>
                  </a:ext>
                </a:extLst>
              </p14:cNvPr>
              <p14:cNvContentPartPr/>
              <p14:nvPr/>
            </p14:nvContentPartPr>
            <p14:xfrm>
              <a:off x="6329443" y="2483548"/>
              <a:ext cx="396360" cy="29736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92CCB7BD-73BE-458D-83F2-2655EF357B5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20443" y="2474548"/>
                <a:ext cx="4140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B7D7B194-5904-4E3F-BC66-4CC9409246CD}"/>
                  </a:ext>
                </a:extLst>
              </p14:cNvPr>
              <p14:cNvContentPartPr/>
              <p14:nvPr/>
            </p14:nvContentPartPr>
            <p14:xfrm>
              <a:off x="7249963" y="2232988"/>
              <a:ext cx="578520" cy="23724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B7D7B194-5904-4E3F-BC66-4CC9409246C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40963" y="2223988"/>
                <a:ext cx="5961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6B74D3F4-9028-4931-B48B-16361A9275AC}"/>
                  </a:ext>
                </a:extLst>
              </p14:cNvPr>
              <p14:cNvContentPartPr/>
              <p14:nvPr/>
            </p14:nvContentPartPr>
            <p14:xfrm>
              <a:off x="3341483" y="3536589"/>
              <a:ext cx="571680" cy="29880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6B74D3F4-9028-4931-B48B-16361A9275A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32483" y="3527589"/>
                <a:ext cx="5893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11773005-7CEB-43EB-8C2C-B4703A83D490}"/>
                  </a:ext>
                </a:extLst>
              </p14:cNvPr>
              <p14:cNvContentPartPr/>
              <p14:nvPr/>
            </p14:nvContentPartPr>
            <p14:xfrm>
              <a:off x="4131323" y="3594189"/>
              <a:ext cx="597240" cy="1645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11773005-7CEB-43EB-8C2C-B4703A83D49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22318" y="3585189"/>
                <a:ext cx="614891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46EFA341-E84B-4D01-B3A7-C38DBD76D989}"/>
                  </a:ext>
                </a:extLst>
              </p14:cNvPr>
              <p14:cNvContentPartPr/>
              <p14:nvPr/>
            </p14:nvContentPartPr>
            <p14:xfrm>
              <a:off x="307749" y="3666549"/>
              <a:ext cx="7256160" cy="189684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46EFA341-E84B-4D01-B3A7-C38DBD76D98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9109" y="3657549"/>
                <a:ext cx="7273800" cy="19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01FE5B55-5B90-4A5A-B03F-50203CA34012}"/>
                  </a:ext>
                </a:extLst>
              </p14:cNvPr>
              <p14:cNvContentPartPr/>
              <p14:nvPr/>
            </p14:nvContentPartPr>
            <p14:xfrm>
              <a:off x="4897389" y="3294669"/>
              <a:ext cx="1657440" cy="78984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01FE5B55-5B90-4A5A-B03F-50203CA3401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88389" y="3286029"/>
                <a:ext cx="167508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6BB94F17-85D9-4D7E-9F88-21EB6732FC9A}"/>
                  </a:ext>
                </a:extLst>
              </p14:cNvPr>
              <p14:cNvContentPartPr/>
              <p14:nvPr/>
            </p14:nvContentPartPr>
            <p14:xfrm>
              <a:off x="6864793" y="3542267"/>
              <a:ext cx="179640" cy="6840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6BB94F17-85D9-4D7E-9F88-21EB6732FC9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55775" y="3533219"/>
                <a:ext cx="197315" cy="86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EB50D1EE-E441-46DD-BE3D-61A7FC468EEA}"/>
                  </a:ext>
                </a:extLst>
              </p14:cNvPr>
              <p14:cNvContentPartPr/>
              <p14:nvPr/>
            </p14:nvContentPartPr>
            <p14:xfrm>
              <a:off x="7161433" y="3309707"/>
              <a:ext cx="792720" cy="52020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EB50D1EE-E441-46DD-BE3D-61A7FC468EE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52433" y="3300701"/>
                <a:ext cx="810360" cy="537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45E0FA-C22D-4E35-9D71-8448C966868E}"/>
                  </a:ext>
                </a:extLst>
              </p14:cNvPr>
              <p14:cNvContentPartPr/>
              <p14:nvPr/>
            </p14:nvContentPartPr>
            <p14:xfrm>
              <a:off x="6842803" y="204650"/>
              <a:ext cx="505080" cy="216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45E0FA-C22D-4E35-9D71-8448C966868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34157" y="196010"/>
                <a:ext cx="522733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372843-228F-4B1E-A9AA-15D89F1D4E3F}"/>
                  </a:ext>
                </a:extLst>
              </p14:cNvPr>
              <p14:cNvContentPartPr/>
              <p14:nvPr/>
            </p14:nvContentPartPr>
            <p14:xfrm>
              <a:off x="7507003" y="297890"/>
              <a:ext cx="273600" cy="97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372843-228F-4B1E-A9AA-15D89F1D4E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98003" y="288890"/>
                <a:ext cx="2912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BDA9D5-EBF4-432D-B58D-5BCD24EF592F}"/>
                  </a:ext>
                </a:extLst>
              </p14:cNvPr>
              <p14:cNvContentPartPr/>
              <p14:nvPr/>
            </p14:nvContentPartPr>
            <p14:xfrm>
              <a:off x="7418807" y="5284790"/>
              <a:ext cx="447840" cy="197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BDA9D5-EBF4-432D-B58D-5BCD24EF592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10167" y="5275790"/>
                <a:ext cx="465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DB0C3C1-E6BD-4B66-9F32-7AC8CBC59279}"/>
                  </a:ext>
                </a:extLst>
              </p14:cNvPr>
              <p14:cNvContentPartPr/>
              <p14:nvPr/>
            </p14:nvContentPartPr>
            <p14:xfrm>
              <a:off x="6817967" y="5663870"/>
              <a:ext cx="33840" cy="1558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DB0C3C1-E6BD-4B66-9F32-7AC8CBC5927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09327" y="5654870"/>
                <a:ext cx="514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218406E-3587-4B51-A661-5B58D3689225}"/>
                  </a:ext>
                </a:extLst>
              </p14:cNvPr>
              <p14:cNvContentPartPr/>
              <p14:nvPr/>
            </p14:nvContentPartPr>
            <p14:xfrm>
              <a:off x="5644367" y="4839470"/>
              <a:ext cx="1081800" cy="1024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218406E-3587-4B51-A661-5B58D36892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35367" y="4830473"/>
                <a:ext cx="1099440" cy="1042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7431679-1E25-4039-A71D-17CF67DE5C7C}"/>
                  </a:ext>
                </a:extLst>
              </p14:cNvPr>
              <p14:cNvContentPartPr/>
              <p14:nvPr/>
            </p14:nvContentPartPr>
            <p14:xfrm>
              <a:off x="4742563" y="4332410"/>
              <a:ext cx="10080" cy="288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7431679-1E25-4039-A71D-17CF67DE5C7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33563" y="4323770"/>
                <a:ext cx="277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F81E14C0-B75D-4E11-B5DE-946CB2679C54}"/>
                  </a:ext>
                </a:extLst>
              </p14:cNvPr>
              <p14:cNvContentPartPr/>
              <p14:nvPr/>
            </p14:nvContentPartPr>
            <p14:xfrm>
              <a:off x="2966657" y="3142569"/>
              <a:ext cx="23040" cy="939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F81E14C0-B75D-4E11-B5DE-946CB2679C5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58017" y="3133569"/>
                <a:ext cx="406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436F494B-5C93-4460-ABDC-0EBCCC4E30F0}"/>
                  </a:ext>
                </a:extLst>
              </p14:cNvPr>
              <p14:cNvContentPartPr/>
              <p14:nvPr/>
            </p14:nvContentPartPr>
            <p14:xfrm>
              <a:off x="5100043" y="4160690"/>
              <a:ext cx="92880" cy="9540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436F494B-5C93-4460-ABDC-0EBCCC4E30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91043" y="4151690"/>
                <a:ext cx="1105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61DF3851-EE43-4583-B337-F2995EDCA22D}"/>
                  </a:ext>
                </a:extLst>
              </p14:cNvPr>
              <p14:cNvContentPartPr/>
              <p14:nvPr/>
            </p14:nvContentPartPr>
            <p14:xfrm>
              <a:off x="5544643" y="3070250"/>
              <a:ext cx="198720" cy="10404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61DF3851-EE43-4583-B337-F2995EDCA22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35643" y="3061250"/>
                <a:ext cx="2163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589C28E3-0B38-44DB-9FF2-59E2A03FC09D}"/>
                  </a:ext>
                </a:extLst>
              </p14:cNvPr>
              <p14:cNvContentPartPr/>
              <p14:nvPr/>
            </p14:nvContentPartPr>
            <p14:xfrm>
              <a:off x="5496403" y="3622130"/>
              <a:ext cx="132120" cy="18432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589C28E3-0B38-44DB-9FF2-59E2A03FC09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487427" y="3613130"/>
                <a:ext cx="149712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BBE8BED4-7D84-4D98-95B5-0D4BB7A86AFD}"/>
                  </a:ext>
                </a:extLst>
              </p14:cNvPr>
              <p14:cNvContentPartPr/>
              <p14:nvPr/>
            </p14:nvContentPartPr>
            <p14:xfrm>
              <a:off x="5599723" y="4147370"/>
              <a:ext cx="420840" cy="20052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BBE8BED4-7D84-4D98-95B5-0D4BB7A86A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91083" y="4138730"/>
                <a:ext cx="4384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A5D7698-6C81-482C-BB92-9D01673C2BFD}"/>
                  </a:ext>
                </a:extLst>
              </p14:cNvPr>
              <p14:cNvContentPartPr/>
              <p14:nvPr/>
            </p14:nvContentPartPr>
            <p14:xfrm>
              <a:off x="6442123" y="4006610"/>
              <a:ext cx="667440" cy="275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A5D7698-6C81-482C-BB92-9D01673C2BF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33478" y="3997959"/>
                <a:ext cx="685090" cy="293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D5FF155-EB61-43C2-9A74-B4A5551B4088}"/>
                  </a:ext>
                </a:extLst>
              </p14:cNvPr>
              <p14:cNvContentPartPr/>
              <p14:nvPr/>
            </p14:nvContentPartPr>
            <p14:xfrm>
              <a:off x="6182923" y="4114610"/>
              <a:ext cx="141480" cy="1065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D5FF155-EB61-43C2-9A74-B4A5551B40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73946" y="4105610"/>
                <a:ext cx="159075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4F12FEB-3633-4F98-90BD-E2814161E5A8}"/>
                  </a:ext>
                </a:extLst>
              </p14:cNvPr>
              <p14:cNvContentPartPr/>
              <p14:nvPr/>
            </p14:nvContentPartPr>
            <p14:xfrm>
              <a:off x="8085523" y="3848930"/>
              <a:ext cx="135000" cy="1404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4F12FEB-3633-4F98-90BD-E2814161E5A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076523" y="3839930"/>
                <a:ext cx="1526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BC862A6-A6FB-4524-ABE1-F9690C6B2457}"/>
                  </a:ext>
                </a:extLst>
              </p14:cNvPr>
              <p14:cNvContentPartPr/>
              <p14:nvPr/>
            </p14:nvContentPartPr>
            <p14:xfrm>
              <a:off x="7292443" y="3941810"/>
              <a:ext cx="674280" cy="179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BC862A6-A6FB-4524-ABE1-F9690C6B245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283443" y="3932828"/>
                <a:ext cx="691920" cy="196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55C0F205-2AA6-4719-BC1A-366EDCEA26DD}"/>
                  </a:ext>
                </a:extLst>
              </p14:cNvPr>
              <p14:cNvContentPartPr/>
              <p14:nvPr/>
            </p14:nvContentPartPr>
            <p14:xfrm>
              <a:off x="8724523" y="3660650"/>
              <a:ext cx="558720" cy="24516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55C0F205-2AA6-4719-BC1A-366EDCEA26D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715529" y="3652010"/>
                <a:ext cx="576349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C7016915-E168-447C-BDF7-06C698482622}"/>
                  </a:ext>
                </a:extLst>
              </p14:cNvPr>
              <p14:cNvContentPartPr/>
              <p14:nvPr/>
            </p14:nvContentPartPr>
            <p14:xfrm>
              <a:off x="8347603" y="3749930"/>
              <a:ext cx="292680" cy="17676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C7016915-E168-447C-BDF7-06C69848262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338963" y="3741290"/>
                <a:ext cx="310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CDD97DFC-12ED-420C-972F-CC0038473D95}"/>
                  </a:ext>
                </a:extLst>
              </p14:cNvPr>
              <p14:cNvContentPartPr/>
              <p14:nvPr/>
            </p14:nvContentPartPr>
            <p14:xfrm>
              <a:off x="5786203" y="3482090"/>
              <a:ext cx="1000440" cy="36864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CDD97DFC-12ED-420C-972F-CC0038473D9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77563" y="3473450"/>
                <a:ext cx="101808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1E0BF1E1-E3C4-4657-A8D6-16158BE402D2}"/>
                  </a:ext>
                </a:extLst>
              </p14:cNvPr>
              <p14:cNvContentPartPr/>
              <p14:nvPr/>
            </p14:nvContentPartPr>
            <p14:xfrm>
              <a:off x="437683" y="553490"/>
              <a:ext cx="3400200" cy="17424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1E0BF1E1-E3C4-4657-A8D6-16158BE402D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28683" y="544850"/>
                <a:ext cx="3417840" cy="1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73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75D9F52-3C7F-4FF8-9E9C-2BF2676F3924}"/>
                  </a:ext>
                </a:extLst>
              </p14:cNvPr>
              <p14:cNvContentPartPr/>
              <p14:nvPr/>
            </p14:nvContentPartPr>
            <p14:xfrm>
              <a:off x="541389" y="571269"/>
              <a:ext cx="1970280" cy="106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75D9F52-3C7F-4FF8-9E9C-2BF2676F39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389" y="562629"/>
                <a:ext cx="19879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24F0FCC-D98F-407F-8558-BF7F51B1BE59}"/>
                  </a:ext>
                </a:extLst>
              </p14:cNvPr>
              <p14:cNvContentPartPr/>
              <p14:nvPr/>
            </p14:nvContentPartPr>
            <p14:xfrm>
              <a:off x="1875909" y="208029"/>
              <a:ext cx="714240" cy="29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24F0FCC-D98F-407F-8558-BF7F51B1BE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7269" y="199389"/>
                <a:ext cx="7318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C8BC22D-25CF-4C76-830A-C4E0AEF216C7}"/>
                  </a:ext>
                </a:extLst>
              </p14:cNvPr>
              <p14:cNvContentPartPr/>
              <p14:nvPr/>
            </p14:nvContentPartPr>
            <p14:xfrm>
              <a:off x="617709" y="226389"/>
              <a:ext cx="987120" cy="29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C8BC22D-25CF-4C76-830A-C4E0AEF216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069" y="217749"/>
                <a:ext cx="10047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265242B-7217-4804-8383-A7811EA90BC6}"/>
                  </a:ext>
                </a:extLst>
              </p14:cNvPr>
              <p14:cNvContentPartPr/>
              <p14:nvPr/>
            </p14:nvContentPartPr>
            <p14:xfrm>
              <a:off x="2166429" y="803109"/>
              <a:ext cx="658800" cy="367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265242B-7217-4804-8383-A7811EA90B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57434" y="794100"/>
                <a:ext cx="676430" cy="385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B361C36-DF47-4431-8271-482CC581883E}"/>
                  </a:ext>
                </a:extLst>
              </p14:cNvPr>
              <p14:cNvContentPartPr/>
              <p14:nvPr/>
            </p14:nvContentPartPr>
            <p14:xfrm>
              <a:off x="2990469" y="641469"/>
              <a:ext cx="1160640" cy="417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B361C36-DF47-4431-8271-482CC58188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81469" y="632469"/>
                <a:ext cx="11782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682CB7F-6672-4CB4-A19E-E9DA7E9DE493}"/>
                  </a:ext>
                </a:extLst>
              </p14:cNvPr>
              <p14:cNvContentPartPr/>
              <p14:nvPr/>
            </p14:nvContentPartPr>
            <p14:xfrm>
              <a:off x="5203473" y="475734"/>
              <a:ext cx="667080" cy="4312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682CB7F-6672-4CB4-A19E-E9DA7E9DE4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94473" y="466734"/>
                <a:ext cx="6847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83C96C2-CD31-4A8B-A0AC-793E80108470}"/>
                  </a:ext>
                </a:extLst>
              </p14:cNvPr>
              <p14:cNvContentPartPr/>
              <p14:nvPr/>
            </p14:nvContentPartPr>
            <p14:xfrm>
              <a:off x="541389" y="1254397"/>
              <a:ext cx="5816880" cy="54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83C96C2-CD31-4A8B-A0AC-793E8010847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2389" y="1245397"/>
                <a:ext cx="5834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638D1B9-D21A-4B96-B4FB-614C38E819BE}"/>
                  </a:ext>
                </a:extLst>
              </p14:cNvPr>
              <p14:cNvContentPartPr/>
              <p14:nvPr/>
            </p14:nvContentPartPr>
            <p14:xfrm>
              <a:off x="2518509" y="1530517"/>
              <a:ext cx="1238760" cy="2620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638D1B9-D21A-4B96-B4FB-614C38E819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09509" y="1521517"/>
                <a:ext cx="12564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A71BE01-67D3-45A2-9021-3B1F2D077939}"/>
                  </a:ext>
                </a:extLst>
              </p14:cNvPr>
              <p14:cNvContentPartPr/>
              <p14:nvPr/>
            </p14:nvContentPartPr>
            <p14:xfrm>
              <a:off x="503229" y="1503517"/>
              <a:ext cx="1836000" cy="3700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A71BE01-67D3-45A2-9021-3B1F2D0779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4229" y="1494508"/>
                <a:ext cx="1853640" cy="38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7032D6C-DAF7-4608-AB58-40C49F007F6A}"/>
                  </a:ext>
                </a:extLst>
              </p14:cNvPr>
              <p14:cNvContentPartPr/>
              <p14:nvPr/>
            </p14:nvContentPartPr>
            <p14:xfrm>
              <a:off x="3935829" y="1492357"/>
              <a:ext cx="1252080" cy="4006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7032D6C-DAF7-4608-AB58-40C49F007F6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26829" y="1483349"/>
                <a:ext cx="1269720" cy="418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D1D4421E-7B17-4F2C-940A-E764400EB6F9}"/>
                  </a:ext>
                </a:extLst>
              </p14:cNvPr>
              <p14:cNvContentPartPr/>
              <p14:nvPr/>
            </p14:nvContentPartPr>
            <p14:xfrm>
              <a:off x="8978709" y="3091837"/>
              <a:ext cx="2520" cy="684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D1D4421E-7B17-4F2C-940A-E764400EB6F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69709" y="3082837"/>
                <a:ext cx="201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B012377F-896F-476C-8FF2-B5347A0AF139}"/>
                  </a:ext>
                </a:extLst>
              </p14:cNvPr>
              <p14:cNvContentPartPr/>
              <p14:nvPr/>
            </p14:nvContentPartPr>
            <p14:xfrm>
              <a:off x="7662909" y="3007237"/>
              <a:ext cx="1148760" cy="18684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B012377F-896F-476C-8FF2-B5347A0AF1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53906" y="2998254"/>
                <a:ext cx="1166406" cy="204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9937850B-AF3C-49A2-803B-9419387BD441}"/>
                  </a:ext>
                </a:extLst>
              </p14:cNvPr>
              <p14:cNvContentPartPr/>
              <p14:nvPr/>
            </p14:nvContentPartPr>
            <p14:xfrm>
              <a:off x="7414149" y="2221357"/>
              <a:ext cx="1729800" cy="70128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9937850B-AF3C-49A2-803B-9419387BD44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05149" y="2212362"/>
                <a:ext cx="1747440" cy="718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488C9B2F-9FCD-4A58-BF18-3AD88B603DF4}"/>
                  </a:ext>
                </a:extLst>
              </p14:cNvPr>
              <p14:cNvContentPartPr/>
              <p14:nvPr/>
            </p14:nvContentPartPr>
            <p14:xfrm>
              <a:off x="398109" y="1947037"/>
              <a:ext cx="6843240" cy="329400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488C9B2F-9FCD-4A58-BF18-3AD88B603D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9109" y="1938036"/>
                <a:ext cx="6860880" cy="3311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05BFB04-0A7E-4301-A17E-10529CCE13E3}"/>
                  </a:ext>
                </a:extLst>
              </p14:cNvPr>
              <p14:cNvContentPartPr/>
              <p14:nvPr/>
            </p14:nvContentPartPr>
            <p14:xfrm>
              <a:off x="7598167" y="576035"/>
              <a:ext cx="598320" cy="2970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05BFB04-0A7E-4301-A17E-10529CCE13E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9167" y="567035"/>
                <a:ext cx="6159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BDF0771-793D-47E4-A272-9DB5C4F9B335}"/>
                  </a:ext>
                </a:extLst>
              </p14:cNvPr>
              <p14:cNvContentPartPr/>
              <p14:nvPr/>
            </p14:nvContentPartPr>
            <p14:xfrm>
              <a:off x="4835887" y="35315"/>
              <a:ext cx="2585880" cy="10764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BDF0771-793D-47E4-A272-9DB5C4F9B33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27247" y="26675"/>
                <a:ext cx="2603520" cy="10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AC1BB4D-66D3-4D03-B54B-12CDD0B0549B}"/>
                  </a:ext>
                </a:extLst>
              </p14:cNvPr>
              <p14:cNvContentPartPr/>
              <p14:nvPr/>
            </p14:nvContentPartPr>
            <p14:xfrm>
              <a:off x="6848203" y="3140658"/>
              <a:ext cx="174960" cy="1537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AC1BB4D-66D3-4D03-B54B-12CDD0B054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39203" y="3131658"/>
                <a:ext cx="1926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534DA1B-D512-43E5-960F-D5B6BC1A39A8}"/>
                  </a:ext>
                </a:extLst>
              </p14:cNvPr>
              <p14:cNvContentPartPr/>
              <p14:nvPr/>
            </p14:nvContentPartPr>
            <p14:xfrm>
              <a:off x="2575208" y="5535937"/>
              <a:ext cx="589320" cy="1749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534DA1B-D512-43E5-960F-D5B6BC1A39A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66208" y="5526937"/>
                <a:ext cx="606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451277-CEDE-4099-9C6C-95AE56CBC15D}"/>
                  </a:ext>
                </a:extLst>
              </p14:cNvPr>
              <p14:cNvContentPartPr/>
              <p14:nvPr/>
            </p14:nvContentPartPr>
            <p14:xfrm>
              <a:off x="2048168" y="5469697"/>
              <a:ext cx="401760" cy="4244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451277-CEDE-4099-9C6C-95AE56CBC15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39168" y="5460689"/>
                <a:ext cx="419400" cy="442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51B3034-9377-40E5-868E-E23F0B401C15}"/>
                  </a:ext>
                </a:extLst>
              </p14:cNvPr>
              <p14:cNvContentPartPr/>
              <p14:nvPr/>
            </p14:nvContentPartPr>
            <p14:xfrm>
              <a:off x="1099208" y="5621617"/>
              <a:ext cx="689040" cy="1378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51B3034-9377-40E5-868E-E23F0B401C1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90208" y="5612640"/>
                <a:ext cx="706680" cy="155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C1524DA-060D-4906-9CCE-48072C3F88F1}"/>
                  </a:ext>
                </a:extLst>
              </p14:cNvPr>
              <p14:cNvContentPartPr/>
              <p14:nvPr/>
            </p14:nvContentPartPr>
            <p14:xfrm>
              <a:off x="388208" y="5549257"/>
              <a:ext cx="493920" cy="2322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C1524DA-060D-4906-9CCE-48072C3F88F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9208" y="5540243"/>
                <a:ext cx="511560" cy="249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2653587-4427-41FD-8C32-AAB8BD70406D}"/>
                  </a:ext>
                </a:extLst>
              </p14:cNvPr>
              <p14:cNvContentPartPr/>
              <p14:nvPr/>
            </p14:nvContentPartPr>
            <p14:xfrm>
              <a:off x="3946944" y="5594385"/>
              <a:ext cx="182160" cy="176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2653587-4427-41FD-8C32-AAB8BD70406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37962" y="5585197"/>
                <a:ext cx="199765" cy="3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1400878-C5EB-418B-96D8-9ECF0602E351}"/>
                  </a:ext>
                </a:extLst>
              </p14:cNvPr>
              <p14:cNvContentPartPr/>
              <p14:nvPr/>
            </p14:nvContentPartPr>
            <p14:xfrm>
              <a:off x="3951624" y="5664225"/>
              <a:ext cx="209880" cy="9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1400878-C5EB-418B-96D8-9ECF0602E35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42609" y="5655225"/>
                <a:ext cx="22755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A7EE67E-8082-40B0-844E-F69AEBB54E01}"/>
                  </a:ext>
                </a:extLst>
              </p14:cNvPr>
              <p14:cNvContentPartPr/>
              <p14:nvPr/>
            </p14:nvContentPartPr>
            <p14:xfrm>
              <a:off x="3388944" y="5728665"/>
              <a:ext cx="454320" cy="4406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A7EE67E-8082-40B0-844E-F69AEBB54E0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79944" y="5719665"/>
                <a:ext cx="47196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6F20A3C-FCCB-4EA5-A26E-C4B9D69672E2}"/>
                  </a:ext>
                </a:extLst>
              </p14:cNvPr>
              <p14:cNvContentPartPr/>
              <p14:nvPr/>
            </p14:nvContentPartPr>
            <p14:xfrm>
              <a:off x="3373464" y="5363265"/>
              <a:ext cx="398520" cy="279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6F20A3C-FCCB-4EA5-A26E-C4B9D69672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64464" y="5354265"/>
                <a:ext cx="4161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1439A5B-A695-4F9A-A881-2C66E61641E2}"/>
                  </a:ext>
                </a:extLst>
              </p14:cNvPr>
              <p14:cNvContentPartPr/>
              <p14:nvPr/>
            </p14:nvContentPartPr>
            <p14:xfrm>
              <a:off x="5450304" y="5295225"/>
              <a:ext cx="1113840" cy="4726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1439A5B-A695-4F9A-A881-2C66E61641E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41304" y="5286232"/>
                <a:ext cx="1131480" cy="490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0027401-0575-499B-BB6D-ED00D60C6DE5}"/>
                  </a:ext>
                </a:extLst>
              </p14:cNvPr>
              <p14:cNvContentPartPr/>
              <p14:nvPr/>
            </p14:nvContentPartPr>
            <p14:xfrm>
              <a:off x="6717144" y="5280825"/>
              <a:ext cx="319320" cy="4060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0027401-0575-499B-BB6D-ED00D60C6DE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08144" y="5271817"/>
                <a:ext cx="336960" cy="423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AF9998E-96F5-453B-8B83-3C0906861D96}"/>
                  </a:ext>
                </a:extLst>
              </p14:cNvPr>
              <p14:cNvContentPartPr/>
              <p14:nvPr/>
            </p14:nvContentPartPr>
            <p14:xfrm>
              <a:off x="7200624" y="5309625"/>
              <a:ext cx="201600" cy="1947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AF9998E-96F5-453B-8B83-3C0906861D9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91624" y="5300625"/>
                <a:ext cx="219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947DA6D-050C-4534-B6D4-04B1C0DA632B}"/>
                  </a:ext>
                </a:extLst>
              </p14:cNvPr>
              <p14:cNvContentPartPr/>
              <p14:nvPr/>
            </p14:nvContentPartPr>
            <p14:xfrm>
              <a:off x="7495104" y="5158425"/>
              <a:ext cx="226080" cy="486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947DA6D-050C-4534-B6D4-04B1C0DA632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486090" y="5149432"/>
                <a:ext cx="243748" cy="50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F2CBA0D-6CFE-48D2-8584-80D51247438B}"/>
                  </a:ext>
                </a:extLst>
              </p14:cNvPr>
              <p14:cNvContentPartPr/>
              <p14:nvPr/>
            </p14:nvContentPartPr>
            <p14:xfrm>
              <a:off x="7822344" y="5209905"/>
              <a:ext cx="412920" cy="3308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F2CBA0D-6CFE-48D2-8584-80D51247438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13352" y="5200905"/>
                <a:ext cx="430545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B9FBFD8-507B-4E13-A49A-7C301DE4EC44}"/>
                  </a:ext>
                </a:extLst>
              </p14:cNvPr>
              <p14:cNvContentPartPr/>
              <p14:nvPr/>
            </p14:nvContentPartPr>
            <p14:xfrm>
              <a:off x="8322384" y="5085345"/>
              <a:ext cx="497880" cy="5126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B9FBFD8-507B-4E13-A49A-7C301DE4EC4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313377" y="5076345"/>
                <a:ext cx="515533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9A8F6AA-0500-48B9-B6E8-91376EAE06EC}"/>
                  </a:ext>
                </a:extLst>
              </p14:cNvPr>
              <p14:cNvContentPartPr/>
              <p14:nvPr/>
            </p14:nvContentPartPr>
            <p14:xfrm>
              <a:off x="4350504" y="5294145"/>
              <a:ext cx="982080" cy="567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9A8F6AA-0500-48B9-B6E8-91376EAE06E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41504" y="5285151"/>
                <a:ext cx="999720" cy="584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1D8858C-BD9D-4D49-BA42-174879F45098}"/>
                  </a:ext>
                </a:extLst>
              </p14:cNvPr>
              <p14:cNvContentPartPr/>
              <p14:nvPr/>
            </p14:nvContentPartPr>
            <p14:xfrm>
              <a:off x="4497744" y="5961585"/>
              <a:ext cx="165960" cy="1573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1D8858C-BD9D-4D49-BA42-174879F450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88744" y="5952564"/>
                <a:ext cx="183600" cy="1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C643C14-464D-47D9-83AE-B522CC876759}"/>
                  </a:ext>
                </a:extLst>
              </p14:cNvPr>
              <p14:cNvContentPartPr/>
              <p14:nvPr/>
            </p14:nvContentPartPr>
            <p14:xfrm>
              <a:off x="273523" y="4906250"/>
              <a:ext cx="9295560" cy="3884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C643C14-464D-47D9-83AE-B522CC87675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64523" y="4897610"/>
                <a:ext cx="93132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00ABE41-1394-496A-B0FD-7414DF1E4459}"/>
                  </a:ext>
                </a:extLst>
              </p14:cNvPr>
              <p14:cNvContentPartPr/>
              <p14:nvPr/>
            </p14:nvContentPartPr>
            <p14:xfrm>
              <a:off x="5051083" y="3894650"/>
              <a:ext cx="4325040" cy="694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00ABE41-1394-496A-B0FD-7414DF1E445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42443" y="3886010"/>
                <a:ext cx="43426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EC891A6-74E7-40B7-BBFC-4137A0258EF9}"/>
                  </a:ext>
                </a:extLst>
              </p14:cNvPr>
              <p14:cNvContentPartPr/>
              <p14:nvPr/>
            </p14:nvContentPartPr>
            <p14:xfrm>
              <a:off x="6341323" y="1162250"/>
              <a:ext cx="3051720" cy="857728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EC891A6-74E7-40B7-BBFC-4137A0258E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32323" y="1153252"/>
                <a:ext cx="3069360" cy="8753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714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98EBE28-C401-485F-889C-B76CBB2AF3A0}"/>
                  </a:ext>
                </a:extLst>
              </p14:cNvPr>
              <p14:cNvContentPartPr/>
              <p14:nvPr/>
            </p14:nvContentPartPr>
            <p14:xfrm>
              <a:off x="2867321" y="461109"/>
              <a:ext cx="589320" cy="174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98EBE28-C401-485F-889C-B76CBB2AF3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8321" y="452109"/>
                <a:ext cx="606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7261C7-7AEC-4681-AB3B-8C2816280314}"/>
                  </a:ext>
                </a:extLst>
              </p14:cNvPr>
              <p14:cNvContentPartPr/>
              <p14:nvPr/>
            </p14:nvContentPartPr>
            <p14:xfrm>
              <a:off x="2340281" y="394869"/>
              <a:ext cx="401760" cy="424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7261C7-7AEC-4681-AB3B-8C28162803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1281" y="385861"/>
                <a:ext cx="419400" cy="442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95816E8-76B0-482A-962A-5F6DCB648F72}"/>
                  </a:ext>
                </a:extLst>
              </p14:cNvPr>
              <p14:cNvContentPartPr/>
              <p14:nvPr/>
            </p14:nvContentPartPr>
            <p14:xfrm>
              <a:off x="1391321" y="546789"/>
              <a:ext cx="689040" cy="137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95816E8-76B0-482A-962A-5F6DCB648F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2321" y="537812"/>
                <a:ext cx="706680" cy="155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D3C03A-7198-4FFE-8491-9E9B449C0D88}"/>
                  </a:ext>
                </a:extLst>
              </p14:cNvPr>
              <p14:cNvContentPartPr/>
              <p14:nvPr/>
            </p14:nvContentPartPr>
            <p14:xfrm>
              <a:off x="680321" y="474429"/>
              <a:ext cx="493920" cy="232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D3C03A-7198-4FFE-8491-9E9B449C0D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321" y="465415"/>
                <a:ext cx="511560" cy="249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92E7262-7A0E-417B-A842-6A115A28D7C3}"/>
                  </a:ext>
                </a:extLst>
              </p14:cNvPr>
              <p14:cNvContentPartPr/>
              <p14:nvPr/>
            </p14:nvContentPartPr>
            <p14:xfrm>
              <a:off x="3430749" y="1288749"/>
              <a:ext cx="182160" cy="176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92E7262-7A0E-417B-A842-6A115A28D7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1767" y="1279561"/>
                <a:ext cx="199765" cy="3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B58B9B5-5021-4070-85AA-FFB6F9E0422C}"/>
                  </a:ext>
                </a:extLst>
              </p14:cNvPr>
              <p14:cNvContentPartPr/>
              <p14:nvPr/>
            </p14:nvContentPartPr>
            <p14:xfrm>
              <a:off x="3435429" y="1358589"/>
              <a:ext cx="209880" cy="9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B58B9B5-5021-4070-85AA-FFB6F9E042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26414" y="1349589"/>
                <a:ext cx="22755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D59A14E-D52A-4770-9DC4-D3C077AFE63C}"/>
                  </a:ext>
                </a:extLst>
              </p14:cNvPr>
              <p14:cNvContentPartPr/>
              <p14:nvPr/>
            </p14:nvContentPartPr>
            <p14:xfrm>
              <a:off x="2872749" y="1423029"/>
              <a:ext cx="454320" cy="440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D59A14E-D52A-4770-9DC4-D3C077AFE63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3749" y="1414029"/>
                <a:ext cx="47196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45D3639-6B42-4B09-B287-4DF9914AC8C8}"/>
                  </a:ext>
                </a:extLst>
              </p14:cNvPr>
              <p14:cNvContentPartPr/>
              <p14:nvPr/>
            </p14:nvContentPartPr>
            <p14:xfrm>
              <a:off x="2857269" y="1057629"/>
              <a:ext cx="398520" cy="279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45D3639-6B42-4B09-B287-4DF9914AC8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48269" y="1048629"/>
                <a:ext cx="4161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3332C5-07D3-4C15-8F41-59EBEF1FE5EF}"/>
                  </a:ext>
                </a:extLst>
              </p14:cNvPr>
              <p14:cNvContentPartPr/>
              <p14:nvPr/>
            </p14:nvContentPartPr>
            <p14:xfrm>
              <a:off x="4934109" y="989589"/>
              <a:ext cx="1113840" cy="4726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3332C5-07D3-4C15-8F41-59EBEF1FE5E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25109" y="980596"/>
                <a:ext cx="1131480" cy="490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5DF473D-CFCB-4239-8E4B-728C0A4428C4}"/>
                  </a:ext>
                </a:extLst>
              </p14:cNvPr>
              <p14:cNvContentPartPr/>
              <p14:nvPr/>
            </p14:nvContentPartPr>
            <p14:xfrm>
              <a:off x="6200949" y="975189"/>
              <a:ext cx="319320" cy="406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5DF473D-CFCB-4239-8E4B-728C0A4428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1949" y="966181"/>
                <a:ext cx="336960" cy="423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DA1B21D-C737-4F59-8063-BBD8D775FCB7}"/>
                  </a:ext>
                </a:extLst>
              </p14:cNvPr>
              <p14:cNvContentPartPr/>
              <p14:nvPr/>
            </p14:nvContentPartPr>
            <p14:xfrm>
              <a:off x="6684429" y="1003989"/>
              <a:ext cx="201600" cy="1947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DA1B21D-C737-4F59-8063-BBD8D775FCB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75429" y="994989"/>
                <a:ext cx="219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FE7B9BA-4A86-4A1A-A960-84B5C9EB95DE}"/>
                  </a:ext>
                </a:extLst>
              </p14:cNvPr>
              <p14:cNvContentPartPr/>
              <p14:nvPr/>
            </p14:nvContentPartPr>
            <p14:xfrm>
              <a:off x="6978909" y="852789"/>
              <a:ext cx="226080" cy="486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FE7B9BA-4A86-4A1A-A960-84B5C9EB95D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69895" y="843796"/>
                <a:ext cx="243748" cy="50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BA155FA-2675-4EDA-AB96-C459A23FEA0C}"/>
                  </a:ext>
                </a:extLst>
              </p14:cNvPr>
              <p14:cNvContentPartPr/>
              <p14:nvPr/>
            </p14:nvContentPartPr>
            <p14:xfrm>
              <a:off x="7306149" y="904269"/>
              <a:ext cx="412920" cy="3308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BA155FA-2675-4EDA-AB96-C459A23FEA0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97157" y="895269"/>
                <a:ext cx="430545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B7E0150-2E2C-4A59-8E39-01E0E073EEA9}"/>
                  </a:ext>
                </a:extLst>
              </p14:cNvPr>
              <p14:cNvContentPartPr/>
              <p14:nvPr/>
            </p14:nvContentPartPr>
            <p14:xfrm>
              <a:off x="7806189" y="779709"/>
              <a:ext cx="497880" cy="512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B7E0150-2E2C-4A59-8E39-01E0E073EE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97182" y="770709"/>
                <a:ext cx="515533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72A7E32-F771-4052-8068-D05CF7C48CB3}"/>
                  </a:ext>
                </a:extLst>
              </p14:cNvPr>
              <p14:cNvContentPartPr/>
              <p14:nvPr/>
            </p14:nvContentPartPr>
            <p14:xfrm>
              <a:off x="3834309" y="988509"/>
              <a:ext cx="982080" cy="567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72A7E32-F771-4052-8068-D05CF7C48CB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25309" y="979515"/>
                <a:ext cx="999720" cy="584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FE8B33B-24F0-4A35-9829-10DFB1284A13}"/>
                  </a:ext>
                </a:extLst>
              </p14:cNvPr>
              <p14:cNvContentPartPr/>
              <p14:nvPr/>
            </p14:nvContentPartPr>
            <p14:xfrm>
              <a:off x="3981549" y="1655949"/>
              <a:ext cx="165960" cy="157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FE8B33B-24F0-4A35-9829-10DFB1284A1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72549" y="1646928"/>
                <a:ext cx="183600" cy="1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B77BC5C-2185-4327-993A-140F50867FD7}"/>
                  </a:ext>
                </a:extLst>
              </p14:cNvPr>
              <p14:cNvContentPartPr/>
              <p14:nvPr/>
            </p14:nvContentPartPr>
            <p14:xfrm>
              <a:off x="2458389" y="2288469"/>
              <a:ext cx="414360" cy="394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B77BC5C-2185-4327-993A-140F50867FD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49741" y="2279829"/>
                <a:ext cx="432015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B2358F6-0C50-41B0-90B5-49E037CB7E89}"/>
                  </a:ext>
                </a:extLst>
              </p14:cNvPr>
              <p14:cNvContentPartPr/>
              <p14:nvPr/>
            </p14:nvContentPartPr>
            <p14:xfrm>
              <a:off x="941709" y="2385309"/>
              <a:ext cx="1080000" cy="235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B2358F6-0C50-41B0-90B5-49E037CB7E8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2709" y="2376309"/>
                <a:ext cx="10976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348CCA0-42D5-4F14-8D1C-D85097EF1948}"/>
                  </a:ext>
                </a:extLst>
              </p14:cNvPr>
              <p14:cNvContentPartPr/>
              <p14:nvPr/>
            </p14:nvContentPartPr>
            <p14:xfrm>
              <a:off x="3331749" y="2364069"/>
              <a:ext cx="282240" cy="1544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348CCA0-42D5-4F14-8D1C-D85097EF194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23109" y="2355429"/>
                <a:ext cx="299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9927C12-8A17-432C-BD7E-3667C480D627}"/>
                  </a:ext>
                </a:extLst>
              </p14:cNvPr>
              <p14:cNvContentPartPr/>
              <p14:nvPr/>
            </p14:nvContentPartPr>
            <p14:xfrm>
              <a:off x="5081349" y="2167869"/>
              <a:ext cx="280080" cy="450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9927C12-8A17-432C-BD7E-3667C480D6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72698" y="2159229"/>
                <a:ext cx="297743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CCA1576-5D95-4878-BD86-21DC4C0EAEE2}"/>
                  </a:ext>
                </a:extLst>
              </p14:cNvPr>
              <p14:cNvContentPartPr/>
              <p14:nvPr/>
            </p14:nvContentPartPr>
            <p14:xfrm>
              <a:off x="3877869" y="2206389"/>
              <a:ext cx="976320" cy="36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CCA1576-5D95-4878-BD86-21DC4C0EAEE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69226" y="2197389"/>
                <a:ext cx="993967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B263C9F-779A-4416-9DEA-043C9A15C595}"/>
                  </a:ext>
                </a:extLst>
              </p14:cNvPr>
              <p14:cNvContentPartPr/>
              <p14:nvPr/>
            </p14:nvContentPartPr>
            <p14:xfrm>
              <a:off x="781841" y="3313076"/>
              <a:ext cx="379440" cy="2350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B263C9F-779A-4416-9DEA-043C9A15C59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2841" y="3304076"/>
                <a:ext cx="3970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2F76AF5C-9D05-42B8-A1BE-D4B67D3DD52D}"/>
                  </a:ext>
                </a:extLst>
              </p14:cNvPr>
              <p14:cNvContentPartPr/>
              <p14:nvPr/>
            </p14:nvContentPartPr>
            <p14:xfrm>
              <a:off x="1454709" y="2041509"/>
              <a:ext cx="6129720" cy="14662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2F76AF5C-9D05-42B8-A1BE-D4B67D3DD52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45709" y="2032509"/>
                <a:ext cx="6147360" cy="14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0E2DA8-60B6-469D-BC39-833EA8426786}"/>
                  </a:ext>
                </a:extLst>
              </p14:cNvPr>
              <p14:cNvContentPartPr/>
              <p14:nvPr/>
            </p14:nvContentPartPr>
            <p14:xfrm>
              <a:off x="7503674" y="3026833"/>
              <a:ext cx="43200" cy="31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0E2DA8-60B6-469D-BC39-833EA842678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94674" y="3018193"/>
                <a:ext cx="608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0711FF-6427-4845-8C8E-F1C311636F49}"/>
                  </a:ext>
                </a:extLst>
              </p14:cNvPr>
              <p14:cNvContentPartPr/>
              <p14:nvPr/>
            </p14:nvContentPartPr>
            <p14:xfrm>
              <a:off x="7590434" y="3115393"/>
              <a:ext cx="117720" cy="78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0711FF-6427-4845-8C8E-F1C311636F4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81794" y="3106753"/>
                <a:ext cx="1353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4C599E2-BAB8-493F-9B24-8BB91A967519}"/>
                  </a:ext>
                </a:extLst>
              </p14:cNvPr>
              <p14:cNvContentPartPr/>
              <p14:nvPr/>
            </p14:nvContentPartPr>
            <p14:xfrm>
              <a:off x="7765394" y="3086953"/>
              <a:ext cx="88200" cy="162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4C599E2-BAB8-493F-9B24-8BB91A96751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56754" y="3078313"/>
                <a:ext cx="1058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3A0894-E285-48C3-829E-9002278FA8C6}"/>
                  </a:ext>
                </a:extLst>
              </p14:cNvPr>
              <p14:cNvContentPartPr/>
              <p14:nvPr/>
            </p14:nvContentPartPr>
            <p14:xfrm>
              <a:off x="9143203" y="3053690"/>
              <a:ext cx="11880" cy="5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3A0894-E285-48C3-829E-9002278FA8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34203" y="3045050"/>
                <a:ext cx="29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1976D89-59D1-4211-B1D7-2BDCBAA1E0CF}"/>
                  </a:ext>
                </a:extLst>
              </p14:cNvPr>
              <p14:cNvContentPartPr/>
              <p14:nvPr/>
            </p14:nvContentPartPr>
            <p14:xfrm>
              <a:off x="8079763" y="2930930"/>
              <a:ext cx="950400" cy="479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1976D89-59D1-4211-B1D7-2BDCBAA1E0C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071123" y="2921930"/>
                <a:ext cx="968040" cy="49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607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Mohammad Al-Jalal</dc:creator>
  <cp:lastModifiedBy>Abdulaziz Mohammad Al-Jalal</cp:lastModifiedBy>
  <cp:revision>108</cp:revision>
  <cp:lastPrinted>2018-09-02T07:43:37Z</cp:lastPrinted>
  <dcterms:created xsi:type="dcterms:W3CDTF">2018-09-01T14:54:20Z</dcterms:created>
  <dcterms:modified xsi:type="dcterms:W3CDTF">2018-09-18T15:15:40Z</dcterms:modified>
</cp:coreProperties>
</file>