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4C5-FE35-4220-848A-AB69E1BFFF1E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E570-E3A3-415C-A091-66685274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8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4C5-FE35-4220-848A-AB69E1BFFF1E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E570-E3A3-415C-A091-66685274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3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4C5-FE35-4220-848A-AB69E1BFFF1E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E570-E3A3-415C-A091-66685274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5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4C5-FE35-4220-848A-AB69E1BFFF1E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E570-E3A3-415C-A091-66685274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9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4C5-FE35-4220-848A-AB69E1BFFF1E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E570-E3A3-415C-A091-66685274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3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4C5-FE35-4220-848A-AB69E1BFFF1E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E570-E3A3-415C-A091-66685274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3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4C5-FE35-4220-848A-AB69E1BFFF1E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E570-E3A3-415C-A091-66685274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8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4C5-FE35-4220-848A-AB69E1BFFF1E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E570-E3A3-415C-A091-66685274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8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4C5-FE35-4220-848A-AB69E1BFFF1E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E570-E3A3-415C-A091-66685274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2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4C5-FE35-4220-848A-AB69E1BFFF1E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E570-E3A3-415C-A091-66685274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6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4C5-FE35-4220-848A-AB69E1BFFF1E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E570-E3A3-415C-A091-66685274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3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2C4C5-FE35-4220-848A-AB69E1BFFF1E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0E570-E3A3-415C-A091-66685274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102 Final Exam Preparation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7992888" cy="5216683"/>
          </a:xfrm>
        </p:spPr>
      </p:pic>
      <p:sp>
        <p:nvSpPr>
          <p:cNvPr id="5" name="Rectangle 4"/>
          <p:cNvSpPr/>
          <p:nvPr/>
        </p:nvSpPr>
        <p:spPr>
          <a:xfrm>
            <a:off x="1763688" y="1988840"/>
            <a:ext cx="1296144" cy="792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2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0.29149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8277832" cy="4680520"/>
          </a:xfrm>
        </p:spPr>
      </p:pic>
      <p:sp>
        <p:nvSpPr>
          <p:cNvPr id="5" name="Rectangle 4"/>
          <p:cNvSpPr/>
          <p:nvPr/>
        </p:nvSpPr>
        <p:spPr>
          <a:xfrm>
            <a:off x="1835696" y="2564904"/>
            <a:ext cx="129614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0.29149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8136904" cy="5270326"/>
          </a:xfrm>
        </p:spPr>
      </p:pic>
      <p:sp>
        <p:nvSpPr>
          <p:cNvPr id="7" name="Rectangle 6"/>
          <p:cNvSpPr/>
          <p:nvPr/>
        </p:nvSpPr>
        <p:spPr>
          <a:xfrm>
            <a:off x="1547664" y="2852936"/>
            <a:ext cx="129614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8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0.29149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24744"/>
            <a:ext cx="7776864" cy="5326619"/>
          </a:xfrm>
        </p:spPr>
      </p:pic>
      <p:sp>
        <p:nvSpPr>
          <p:cNvPr id="5" name="Rectangle 4"/>
          <p:cNvSpPr/>
          <p:nvPr/>
        </p:nvSpPr>
        <p:spPr>
          <a:xfrm>
            <a:off x="1691680" y="2564904"/>
            <a:ext cx="1080120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6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0.29149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35505"/>
            <a:ext cx="7200800" cy="5263131"/>
          </a:xfrm>
        </p:spPr>
      </p:pic>
      <p:sp>
        <p:nvSpPr>
          <p:cNvPr id="5" name="Rectangle 4"/>
          <p:cNvSpPr/>
          <p:nvPr/>
        </p:nvSpPr>
        <p:spPr>
          <a:xfrm>
            <a:off x="1568058" y="2492896"/>
            <a:ext cx="1008112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7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0.29149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24" y="1412776"/>
            <a:ext cx="8267344" cy="4536504"/>
          </a:xfrm>
        </p:spPr>
      </p:pic>
      <p:sp>
        <p:nvSpPr>
          <p:cNvPr id="5" name="Rectangle 4"/>
          <p:cNvSpPr/>
          <p:nvPr/>
        </p:nvSpPr>
        <p:spPr>
          <a:xfrm>
            <a:off x="1529408" y="2780928"/>
            <a:ext cx="1008112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1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0.29149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02732"/>
            <a:ext cx="7416824" cy="4739225"/>
          </a:xfrm>
        </p:spPr>
      </p:pic>
      <p:sp>
        <p:nvSpPr>
          <p:cNvPr id="5" name="Rectangle 4"/>
          <p:cNvSpPr/>
          <p:nvPr/>
        </p:nvSpPr>
        <p:spPr>
          <a:xfrm>
            <a:off x="1691680" y="2204864"/>
            <a:ext cx="50405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4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0.29149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59202"/>
            <a:ext cx="7776864" cy="4902287"/>
          </a:xfrm>
        </p:spPr>
      </p:pic>
      <p:sp>
        <p:nvSpPr>
          <p:cNvPr id="5" name="Rectangle 4"/>
          <p:cNvSpPr/>
          <p:nvPr/>
        </p:nvSpPr>
        <p:spPr>
          <a:xfrm>
            <a:off x="1547664" y="2348880"/>
            <a:ext cx="1008112" cy="633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0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0.29149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Math 102 Final Exam Preparation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102 Final Exam Preparation</dc:title>
  <dc:creator>HP</dc:creator>
  <cp:lastModifiedBy>HP</cp:lastModifiedBy>
  <cp:revision>7</cp:revision>
  <dcterms:created xsi:type="dcterms:W3CDTF">2013-05-19T10:06:02Z</dcterms:created>
  <dcterms:modified xsi:type="dcterms:W3CDTF">2013-05-19T10:19:42Z</dcterms:modified>
</cp:coreProperties>
</file>