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0" r:id="rId2"/>
    <p:sldId id="321" r:id="rId3"/>
    <p:sldId id="257" r:id="rId4"/>
    <p:sldId id="278" r:id="rId5"/>
    <p:sldId id="331" r:id="rId6"/>
    <p:sldId id="332" r:id="rId7"/>
    <p:sldId id="333" r:id="rId8"/>
    <p:sldId id="306" r:id="rId9"/>
    <p:sldId id="341" r:id="rId10"/>
    <p:sldId id="342" r:id="rId11"/>
    <p:sldId id="343" r:id="rId12"/>
    <p:sldId id="335" r:id="rId13"/>
    <p:sldId id="336" r:id="rId14"/>
    <p:sldId id="337" r:id="rId15"/>
    <p:sldId id="338" r:id="rId16"/>
    <p:sldId id="339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9E4A9-52A6-4248-A629-FFA1D6FE6F21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EBF6-003F-4820-AA94-3B5439B5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0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EBF6-003F-4820-AA94-3B5439B528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9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8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5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0843-D1B3-4E8F-ABD5-39C05CD08CB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r.ZHYamany\AppData\Local\Microsoft\Windows\Temporary%20Internet%20Files\Content.Outlook\S43QIU6Y\www.kfupm.edu.sa\cen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zhyamani@kfupm.edu.s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thworld.wolfram.com/NormalDistribution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" y="154037"/>
            <a:ext cx="1450848" cy="14508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62784" y="764667"/>
            <a:ext cx="6984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4000" dirty="0" smtClean="0">
                <a:effectLst/>
                <a:cs typeface="+mj-cs"/>
              </a:rPr>
              <a:t>الديناميكا الحرارية والميكانيكا الإحصائية للغازات المثالية</a:t>
            </a:r>
            <a:endParaRPr lang="en-US" sz="4000" dirty="0"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214" y="2368306"/>
            <a:ext cx="482727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Instructor</a:t>
            </a:r>
            <a:r>
              <a:rPr lang="en-US" sz="2400" b="1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Name</a:t>
            </a:r>
            <a:r>
              <a:rPr 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Dr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. Zain 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Yamani</a:t>
            </a: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Director of CENT-KFUPM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	[</a:t>
            </a:r>
            <a:r>
              <a:rPr lang="en-US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  <a:hlinkClick r:id="rId3" action="ppaction://hlinkfile"/>
              </a:rPr>
              <a:t>www.kfupm.edu.sa/cent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]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Phone:</a:t>
            </a:r>
            <a:r>
              <a:rPr lang="en-US" b="1" dirty="0">
                <a:latin typeface="MS Mincho" panose="02020609040205080304" pitchFamily="49" charset="-128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013-860-4363</a:t>
            </a:r>
            <a:endParaRPr lang="ar-KW" dirty="0" smtClean="0"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Mobile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	0504608515</a:t>
            </a:r>
            <a:endParaRPr lang="ar-KW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E-mail: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	</a:t>
            </a:r>
            <a:r>
              <a:rPr lang="en-US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zhyamani@kfupm.edu.sa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meetings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Saturdays 9.30 – 11.30 a.m.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4771" y="1604885"/>
            <a:ext cx="2901727" cy="4222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86230" y="2436028"/>
            <a:ext cx="25374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2400" b="1" dirty="0" smtClean="0">
                <a:solidFill>
                  <a:srgbClr val="FF0000"/>
                </a:solidFill>
                <a:cs typeface="+mj-cs"/>
              </a:rPr>
              <a:t>المحاضرة الثانية</a:t>
            </a:r>
          </a:p>
          <a:p>
            <a:pPr algn="ctr"/>
            <a:r>
              <a:rPr lang="ar-KW" sz="2400" b="1" dirty="0" smtClean="0">
                <a:solidFill>
                  <a:srgbClr val="0070C0"/>
                </a:solidFill>
                <a:cs typeface="+mj-cs"/>
              </a:rPr>
              <a:t>7 رجب، 1439 هـ</a:t>
            </a:r>
            <a:endParaRPr lang="en-US" sz="2400" b="1" dirty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61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4780" y="1405890"/>
            <a:ext cx="65493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variables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of state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Expansivity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(or coefficient of volume expansion)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Compressibility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(three or four) TD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</a:p>
          <a:p>
            <a:pPr>
              <a:lnSpc>
                <a:spcPct val="2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0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13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5056" y="2245614"/>
            <a:ext cx="5455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we study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 Gas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let’s take some mathematics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0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3690" y="68267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Integration for Gaussian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distribution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5895"/>
            <a:ext cx="12192000" cy="51721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6673" y="6431518"/>
            <a:ext cx="5527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mathworld.wolfram.com/NormalDistribution.html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6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51710" y="617982"/>
                <a:ext cx="7486650" cy="582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Learn to integrate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related integrals</a:t>
                </a:r>
                <a:endParaRPr lang="en-US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710" y="617982"/>
                <a:ext cx="7486650" cy="582211"/>
              </a:xfrm>
              <a:prstGeom prst="rect">
                <a:avLst/>
              </a:prstGeom>
              <a:blipFill rotWithShape="0">
                <a:blip r:embed="rId2"/>
                <a:stretch>
                  <a:fillRect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381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18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4828" y="621792"/>
            <a:ext cx="656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we write (proper) lessons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863" y="1348740"/>
            <a:ext cx="7100069" cy="50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2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4828" y="621792"/>
            <a:ext cx="656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we write (proper) lessons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832" y="1200150"/>
            <a:ext cx="6106258" cy="5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9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3328" y="621792"/>
            <a:ext cx="782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4510" y="1762232"/>
            <a:ext cx="87249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Unfortunately, we could not have a lecture last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Saturday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Today we need to focus and push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forward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write (proper)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lessons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hope you have been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reading chapter 11, Classical and Statistical Thermodynamics, by Ashley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Carter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with me by typing on the chat, or call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on my Office number: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013-860-4363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to share and what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share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correspondence, always put the proper heading in the Subject heading: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TD&amp;SM-IG-1439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290" y="2673347"/>
            <a:ext cx="1328934" cy="203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8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6808" y="590550"/>
            <a:ext cx="5227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all plan for the five lectures: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4390" y="1801446"/>
            <a:ext cx="107213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Lecture-1: review of what we (all) probably know + details that we probably skipped when we were freshmen taking chapter ~ 21 of HRW or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Serway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Lecture-2: complete the thermodynamics formalism for ideal gases, and answer your questions (if any??!)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Lecture-3: introduce counting probabilities, and learn its relations to statistical mechanics.</a:t>
            </a:r>
          </a:p>
          <a:p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Lecture-4: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apply statistical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mechanics to ideal gases</a:t>
            </a:r>
          </a:p>
          <a:p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Lecture-5: special topics on this subject [&amp; address your questions, if any ]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0" y="587502"/>
            <a:ext cx="971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continue addressing the following questions: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0210" y="2034540"/>
            <a:ext cx="892683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fast do molecules travel in air?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&lt;v&gt;,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calculate the speed of sound in air?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do molecules collide in air (collision frequency, mean free path, mean free time)?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molar heat capacity (or specific heat) of gases.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relation between p &amp; V for an adiabatic process. (Q = 0)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 for (non) ideal gas</a:t>
            </a:r>
          </a:p>
        </p:txBody>
      </p:sp>
    </p:spTree>
    <p:extLst>
      <p:ext uri="{BB962C8B-B14F-4D97-AF65-F5344CB8AC3E}">
        <p14:creationId xmlns:p14="http://schemas.microsoft.com/office/powerpoint/2010/main" val="61181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8871" y="574464"/>
            <a:ext cx="64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Some TD review: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42400" y="2495300"/>
            <a:ext cx="5349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is the relation between the Gas Constant R and Boltzmann’s constant k?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016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8871" y="574464"/>
            <a:ext cx="64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Some TD review: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546150" y="5924243"/>
            <a:ext cx="2326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 = N/n k = N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</a:t>
            </a:r>
            <a:endParaRPr lang="en-US" sz="2400" baseline="-25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1" y="5924243"/>
            <a:ext cx="5577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Avogadro’s number: N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6.02 x 10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mol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[really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2400" y="2495300"/>
            <a:ext cx="5349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is the relation between the Gas Constant R and Boltzmann’s constant k?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3057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8871" y="574464"/>
            <a:ext cx="64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Some TD review: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42400" y="2495300"/>
            <a:ext cx="5349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is the relation between the mass of an objects and its number of molecules?</a:t>
            </a:r>
          </a:p>
        </p:txBody>
      </p:sp>
    </p:spTree>
    <p:extLst>
      <p:ext uri="{BB962C8B-B14F-4D97-AF65-F5344CB8AC3E}">
        <p14:creationId xmlns:p14="http://schemas.microsoft.com/office/powerpoint/2010/main" val="362624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8871" y="574464"/>
            <a:ext cx="64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Some TD review: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120" y="5592773"/>
            <a:ext cx="2971800" cy="685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42400" y="2495300"/>
            <a:ext cx="5349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is the relation between the mass of an objects and its number of molecules?</a:t>
            </a:r>
          </a:p>
        </p:txBody>
      </p:sp>
    </p:spTree>
    <p:extLst>
      <p:ext uri="{BB962C8B-B14F-4D97-AF65-F5344CB8AC3E}">
        <p14:creationId xmlns:p14="http://schemas.microsoft.com/office/powerpoint/2010/main" val="42791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5376" y="690372"/>
            <a:ext cx="8279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some relations that you ought to know from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introductory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Thermodynamics</a:t>
            </a: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155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456</Words>
  <Application>Microsoft Office PowerPoint</Application>
  <PresentationFormat>Widescreen</PresentationFormat>
  <Paragraphs>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Mincho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Hassan Abdallah Yamani</dc:creator>
  <cp:lastModifiedBy>Zain Hassan Abdallah Yamani</cp:lastModifiedBy>
  <cp:revision>53</cp:revision>
  <dcterms:created xsi:type="dcterms:W3CDTF">2018-03-06T06:06:39Z</dcterms:created>
  <dcterms:modified xsi:type="dcterms:W3CDTF">2018-03-24T06:37:40Z</dcterms:modified>
</cp:coreProperties>
</file>