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9E4A9-52A6-4248-A629-FFA1D6FE6F21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EBF6-003F-4820-AA94-3B5439B5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0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y ~ 66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EBF6-003F-4820-AA94-3B5439B528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9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7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9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8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5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1062990"/>
            <a:ext cx="634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Stirling’s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formula for ln (n!)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00080" y="3084314"/>
            <a:ext cx="2912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(n!) ~ n ln n – n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0544" y="5105638"/>
            <a:ext cx="4972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Quiz: Estimate 52! in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powers of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Meaning: if 52! ~ 10^y. What is y?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46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Hassan Abdallah Yamani</dc:creator>
  <cp:lastModifiedBy>Zain Hassan Abdallah Yamani</cp:lastModifiedBy>
  <cp:revision>126</cp:revision>
  <dcterms:created xsi:type="dcterms:W3CDTF">2018-03-06T06:06:39Z</dcterms:created>
  <dcterms:modified xsi:type="dcterms:W3CDTF">2018-04-21T11:57:26Z</dcterms:modified>
</cp:coreProperties>
</file>