
<file path=[Content_Types].xml><?xml version="1.0" encoding="utf-8"?>
<Types xmlns="http://schemas.openxmlformats.org/package/2006/content-types"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0"/>
  </p:notesMasterIdLst>
  <p:handoutMasterIdLst>
    <p:handoutMasterId r:id="rId31"/>
  </p:handoutMasterIdLst>
  <p:sldIdLst>
    <p:sldId id="270" r:id="rId3"/>
    <p:sldId id="277" r:id="rId4"/>
    <p:sldId id="280" r:id="rId5"/>
    <p:sldId id="278" r:id="rId6"/>
    <p:sldId id="276" r:id="rId7"/>
    <p:sldId id="284" r:id="rId8"/>
    <p:sldId id="279" r:id="rId9"/>
    <p:sldId id="271" r:id="rId10"/>
    <p:sldId id="281" r:id="rId11"/>
    <p:sldId id="272" r:id="rId12"/>
    <p:sldId id="282" r:id="rId13"/>
    <p:sldId id="273" r:id="rId14"/>
    <p:sldId id="283" r:id="rId15"/>
    <p:sldId id="274" r:id="rId16"/>
    <p:sldId id="275" r:id="rId17"/>
    <p:sldId id="285" r:id="rId18"/>
    <p:sldId id="258" r:id="rId19"/>
    <p:sldId id="257" r:id="rId20"/>
    <p:sldId id="260" r:id="rId21"/>
    <p:sldId id="262" r:id="rId22"/>
    <p:sldId id="264" r:id="rId23"/>
    <p:sldId id="265" r:id="rId24"/>
    <p:sldId id="266" r:id="rId25"/>
    <p:sldId id="269" r:id="rId26"/>
    <p:sldId id="261" r:id="rId27"/>
    <p:sldId id="263" r:id="rId28"/>
    <p:sldId id="26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253" y="250"/>
      </p:cViewPr>
      <p:guideLst>
        <p:guide orient="horz" pos="2136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1CAA6A-206A-43ED-83E4-E6549E3582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004EB7-0300-46FD-9A9C-F6F796CA73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4C2F2-A5D2-4290-BD3F-ECD290F0BB76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D3171C-1877-46D5-8657-E2AA0CC188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86B70-7B33-4ED4-93F8-AFCE6787E2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2FF1B-D6F1-43B3-8998-85240B13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02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7F297-1C8E-4631-9DFC-A37510A46923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FE299-EE77-4C41-B856-47FD7C2AA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8472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FE299-EE77-4C41-B856-47FD7C2AAC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60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FE299-EE77-4C41-B856-47FD7C2AAC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25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FE299-EE77-4C41-B856-47FD7C2AAC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85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FE299-EE77-4C41-B856-47FD7C2AAC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22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FE299-EE77-4C41-B856-47FD7C2AAC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23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FE299-EE77-4C41-B856-47FD7C2AAC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22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FE299-EE77-4C41-B856-47FD7C2AAC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68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FE299-EE77-4C41-B856-47FD7C2AAC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81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FE299-EE77-4C41-B856-47FD7C2AAC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22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FE299-EE77-4C41-B856-47FD7C2AAC3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17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FE299-EE77-4C41-B856-47FD7C2AAC3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30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FE299-EE77-4C41-B856-47FD7C2AAC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440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FE299-EE77-4C41-B856-47FD7C2AAC3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598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FE299-EE77-4C41-B856-47FD7C2AAC3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536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FE299-EE77-4C41-B856-47FD7C2AAC3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182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FE299-EE77-4C41-B856-47FD7C2AAC3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FE299-EE77-4C41-B856-47FD7C2AAC3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183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FE299-EE77-4C41-B856-47FD7C2AAC3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397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FE299-EE77-4C41-B856-47FD7C2AAC3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896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FE299-EE77-4C41-B856-47FD7C2AAC3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88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FE299-EE77-4C41-B856-47FD7C2AAC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75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FE299-EE77-4C41-B856-47FD7C2AAC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97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FE299-EE77-4C41-B856-47FD7C2AAC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60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FE299-EE77-4C41-B856-47FD7C2AAC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90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FE299-EE77-4C41-B856-47FD7C2AAC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8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FE299-EE77-4C41-B856-47FD7C2AAC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48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FE299-EE77-4C41-B856-47FD7C2AAC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40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0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63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3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64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8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3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00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39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4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88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2696-9A49-454A-A3FC-FAB4DACE25D7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2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72696-9A49-454A-A3FC-FAB4DACE25D7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D9201-87BA-4084-AC86-595DC4B9F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0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436B35-1A00-4139-9681-E890C459CB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023" y="120417"/>
            <a:ext cx="6197817" cy="664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91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B892C4-DEB9-4989-BD5F-BA6291CEC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00" y="395977"/>
            <a:ext cx="11237219" cy="570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00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02E82C-822F-4D6E-B05D-9DD79DAB2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34" y="129026"/>
            <a:ext cx="11253806" cy="659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67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5A14EC-CBEA-4F05-B63A-195801928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56" y="380857"/>
            <a:ext cx="10019264" cy="612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03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5A14EC-CBEA-4F05-B63A-195801928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80" y="90489"/>
            <a:ext cx="3495040" cy="21355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2250FD-1217-4C04-A0E2-F7249CB01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3" y="2303080"/>
            <a:ext cx="11401127" cy="36474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C289D4-199C-4D21-9F6C-794D964116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199" y="5950545"/>
            <a:ext cx="2500713" cy="81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01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80AA9E-855E-47E7-9824-3BA3533A7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02" y="98771"/>
            <a:ext cx="11968998" cy="667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61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26128F-8CC7-4296-A393-7D5E0763B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39" y="227530"/>
            <a:ext cx="11793031" cy="442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90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53D1CC-A4FC-48E6-A627-2D032620C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30" y="147040"/>
            <a:ext cx="10554540" cy="656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76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693709" y="314324"/>
            <a:ext cx="10528845" cy="16601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3329913" y="2324850"/>
            <a:ext cx="4626975" cy="2418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2082462" y="5068050"/>
            <a:ext cx="7712494" cy="147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0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360701" y="284040"/>
            <a:ext cx="11335007" cy="18129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550310" y="2392330"/>
            <a:ext cx="4388625" cy="26797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6028205" y="2825718"/>
            <a:ext cx="4960368" cy="181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4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798836" y="536824"/>
            <a:ext cx="10158627" cy="14062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3328811" y="2575173"/>
            <a:ext cx="4039410" cy="278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436B35-1A00-4139-9681-E890C459CB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77"/>
          <a:stretch/>
        </p:blipFill>
        <p:spPr>
          <a:xfrm>
            <a:off x="192823" y="150898"/>
            <a:ext cx="11826457" cy="512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61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80536" y="566306"/>
            <a:ext cx="11776625" cy="12650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2037025" y="2840855"/>
            <a:ext cx="6123151" cy="170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8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91229" y="234443"/>
            <a:ext cx="11408192" cy="1107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3288957" y="3100414"/>
            <a:ext cx="5358007" cy="191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2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797323" y="142973"/>
            <a:ext cx="10597353" cy="13939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1817103" y="1701542"/>
            <a:ext cx="2784080" cy="47847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6833023" y="2381379"/>
            <a:ext cx="3750671" cy="389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8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892423" y="482746"/>
            <a:ext cx="10241999" cy="1212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1347993" y="3556267"/>
            <a:ext cx="9496014" cy="64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8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426171" y="600453"/>
            <a:ext cx="10138403" cy="894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3413931" y="1848827"/>
            <a:ext cx="5364137" cy="2798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2619174" y="5435413"/>
            <a:ext cx="6751937" cy="54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5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80" y="44068"/>
            <a:ext cx="8136849" cy="18041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20" y="3000233"/>
            <a:ext cx="4535255" cy="22508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5764" y="300056"/>
            <a:ext cx="2905294" cy="1202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4100" y="1848224"/>
            <a:ext cx="6057900" cy="40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3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362028" y="372649"/>
            <a:ext cx="11467944" cy="1922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3536213" y="2963449"/>
            <a:ext cx="4940221" cy="28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9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746857" y="369077"/>
            <a:ext cx="11007979" cy="1498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746857" y="2582232"/>
            <a:ext cx="4110102" cy="31576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5269654" y="3429000"/>
            <a:ext cx="6690855" cy="14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8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085C8E-F18C-4F8B-9381-CBBA10D1E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780" y="107687"/>
            <a:ext cx="8013700" cy="664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40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436B35-1A00-4139-9681-E890C459CB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64" b="28286"/>
          <a:stretch/>
        </p:blipFill>
        <p:spPr>
          <a:xfrm>
            <a:off x="985520" y="53047"/>
            <a:ext cx="9548888" cy="26935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EB0561-31A8-49FB-911B-2F14C3768D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" y="2807644"/>
            <a:ext cx="9794242" cy="397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2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436B35-1A00-4139-9681-E890C459CB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77"/>
          <a:stretch/>
        </p:blipFill>
        <p:spPr>
          <a:xfrm>
            <a:off x="192931" y="193040"/>
            <a:ext cx="11806137" cy="372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16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309DA3-8AE6-4EE3-BB51-B0832DD40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79" y="106448"/>
            <a:ext cx="9794242" cy="664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3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F30B5D-193B-44AF-AEB6-72A1B8A92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706" y="121973"/>
            <a:ext cx="7716934" cy="26442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8115E1-77B0-46DE-A716-3EE4589B1E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706" y="2906880"/>
            <a:ext cx="7803556" cy="2949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7760E6-CE34-4AB1-B1E2-B413B9A973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808" y="5996763"/>
            <a:ext cx="7844454" cy="5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40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F07645-4CA4-4D74-BA69-CC0694D5D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2" y="478737"/>
            <a:ext cx="11045447" cy="22828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FF28FE-9E7A-40C0-ACD3-B17C3E7325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1" y="2900616"/>
            <a:ext cx="11045447" cy="233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48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585FA2-8715-4181-B624-23FAFC4B2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478" y="102930"/>
            <a:ext cx="9353044" cy="29425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FE9D16-BA0C-455E-8693-1331D8B668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478" y="3152823"/>
            <a:ext cx="9353044" cy="360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82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d="http://www.w3.org/2001/XMLSchema" xmlns:xsi="http://www.w3.org/2001/XMLSchema-instance" xmlns="http://www.boldonjames.com/2008/01/sie/internal/label" sislVersion="0" policy="f9677ce1-080b-4051-a037-2610debe14cb" origin="userSelected">
  <element uid="id_classification_generalbusiness" value=""/>
</sisl>
</file>

<file path=customXml/itemProps1.xml><?xml version="1.0" encoding="utf-8"?>
<ds:datastoreItem xmlns:ds="http://schemas.openxmlformats.org/officeDocument/2006/customXml" ds:itemID="{A3C71211-774A-42FF-A82F-0A59A15CDFC9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2194</TotalTime>
  <Words>27</Words>
  <Application>Microsoft Office PowerPoint</Application>
  <PresentationFormat>Widescreen</PresentationFormat>
  <Paragraphs>27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Tariq Al-Abdullah</dc:creator>
  <cp:lastModifiedBy>Muhammad Ashraf Gondal</cp:lastModifiedBy>
  <cp:revision>109</cp:revision>
  <dcterms:created xsi:type="dcterms:W3CDTF">2018-07-15T17:09:29Z</dcterms:created>
  <dcterms:modified xsi:type="dcterms:W3CDTF">2022-09-09T14:37:20Z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c787d980-a3d0-4df4-9c23-312061da3754</vt:lpwstr>
  </property>
  <property fmtid="{D5CDD505-2E9C-101B-9397-08002B2CF9AE}" pid="3" name="bjClsUserRVM">
    <vt:lpwstr>[]</vt:lpwstr>
  </property>
  <property fmtid="{D5CDD505-2E9C-101B-9397-08002B2CF9AE}" pid="4" name="bjSaver">
    <vt:lpwstr>+sVF+UISGosPmj1VSgirtL9eZ+9MOTUp</vt:lpwstr>
  </property>
  <property fmtid="{D5CDD505-2E9C-101B-9397-08002B2CF9AE}" pid="5" name="bjDocumentLabelXML">
    <vt:lpwstr>&lt;?xml version="1.0" encoding="us-ascii"?&gt;&lt;sisl xmlns:xsd="http://www.w3.org/2001/XMLSchema" xmlns:xsi="http://www.w3.org/2001/XMLSchema-instance" sislVersion="0" policy="f9677ce1-080b-4051-a037-2610debe14cb" origin="userSelected" xmlns="http://www.boldonj</vt:lpwstr>
  </property>
  <property fmtid="{D5CDD505-2E9C-101B-9397-08002B2CF9AE}" pid="6" name="bjDocumentLabelXML-0">
    <vt:lpwstr>ames.com/2008/01/sie/internal/label"&gt;&lt;element uid="id_classification_generalbusiness" value="" /&gt;&lt;/sisl&gt;</vt:lpwstr>
  </property>
  <property fmtid="{D5CDD505-2E9C-101B-9397-08002B2CF9AE}" pid="7" name="bjDocumentSecurityLabel">
    <vt:lpwstr>Internal</vt:lpwstr>
  </property>
</Properties>
</file>