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30" r:id="rId3"/>
    <p:sldId id="331" r:id="rId4"/>
    <p:sldId id="337" r:id="rId5"/>
    <p:sldId id="333" r:id="rId6"/>
    <p:sldId id="338" r:id="rId7"/>
    <p:sldId id="343" r:id="rId8"/>
    <p:sldId id="334" r:id="rId9"/>
    <p:sldId id="335" r:id="rId10"/>
    <p:sldId id="332" r:id="rId11"/>
    <p:sldId id="341" r:id="rId12"/>
    <p:sldId id="336" r:id="rId13"/>
    <p:sldId id="342" r:id="rId14"/>
    <p:sldId id="257" r:id="rId15"/>
    <p:sldId id="263" r:id="rId16"/>
    <p:sldId id="259" r:id="rId17"/>
    <p:sldId id="260" r:id="rId18"/>
    <p:sldId id="267" r:id="rId19"/>
    <p:sldId id="261" r:id="rId20"/>
    <p:sldId id="266" r:id="rId21"/>
    <p:sldId id="326" r:id="rId22"/>
    <p:sldId id="327" r:id="rId23"/>
    <p:sldId id="3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2696-9A49-454A-A3FC-FAB4DACE25D7}" type="datetimeFigureOut">
              <a:rPr lang="en-US" smtClean="0"/>
              <a:t>17-Sep-22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2" b="16592"/>
          <a:stretch/>
        </p:blipFill>
        <p:spPr>
          <a:xfrm>
            <a:off x="1688638" y="162559"/>
            <a:ext cx="8115762" cy="65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0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17037" r="7055" b="60344"/>
          <a:stretch/>
        </p:blipFill>
        <p:spPr>
          <a:xfrm>
            <a:off x="223520" y="182879"/>
            <a:ext cx="11582400" cy="39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7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0" y="191219"/>
            <a:ext cx="11780420" cy="64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9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39113" r="7055" b="44296"/>
          <a:stretch/>
        </p:blipFill>
        <p:spPr>
          <a:xfrm>
            <a:off x="386080" y="203200"/>
            <a:ext cx="11104880" cy="27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7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1" r="32026" b="91372"/>
          <a:stretch/>
        </p:blipFill>
        <p:spPr>
          <a:xfrm>
            <a:off x="2000924" y="537002"/>
            <a:ext cx="6992470" cy="89376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2" r="14027"/>
          <a:stretch/>
        </p:blipFill>
        <p:spPr>
          <a:xfrm>
            <a:off x="128104" y="2318272"/>
            <a:ext cx="11769853" cy="19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4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10755" y="269569"/>
            <a:ext cx="10174773" cy="1561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381" y="2135314"/>
            <a:ext cx="2491856" cy="2593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370" y="2514005"/>
            <a:ext cx="3573878" cy="20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05126" y="416834"/>
            <a:ext cx="11381748" cy="1338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60" y="1998510"/>
            <a:ext cx="4679845" cy="2970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819" y="3429000"/>
            <a:ext cx="2478136" cy="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0" y="214221"/>
            <a:ext cx="11009500" cy="1189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547449" y="1895631"/>
            <a:ext cx="3581204" cy="3294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996294" y="1797748"/>
            <a:ext cx="2498687" cy="34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0" y="289676"/>
            <a:ext cx="10984300" cy="1511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388" y="2599753"/>
            <a:ext cx="5174170" cy="21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094189" y="110837"/>
            <a:ext cx="7257983" cy="1888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742792" y="2913000"/>
            <a:ext cx="2308843" cy="2407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961377" y="2869679"/>
            <a:ext cx="3316337" cy="2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46023" y="303873"/>
            <a:ext cx="10713129" cy="1222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936" y="2249598"/>
            <a:ext cx="2386753" cy="2992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95349"/>
            <a:ext cx="3803496" cy="14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17037" r="7055" b="44296"/>
          <a:stretch/>
        </p:blipFill>
        <p:spPr>
          <a:xfrm>
            <a:off x="467360" y="274319"/>
            <a:ext cx="11104880" cy="651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0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79482" y="519953"/>
            <a:ext cx="4250295" cy="3605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026970" y="701823"/>
            <a:ext cx="3641030" cy="2906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538306" y="4267201"/>
            <a:ext cx="5777966" cy="1317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87840" y="5835836"/>
            <a:ext cx="6078897" cy="8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261" y="588328"/>
            <a:ext cx="11597811" cy="1209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14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A thin rod of length 0.75 m and mass 0.42 kg is suspended freely from one end. It is pulled to one side and then allowed to swing like a pendulum, passing through its lowest position with angular speed 4.0 rad/s. Neglecting friction and air resistance, find (a) the rod’s kinetic energy at its lowest position and (b) how far above that position the center of mass rises.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78518" y="3108677"/>
            <a:ext cx="4728389" cy="1370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302050" y="3511811"/>
            <a:ext cx="5274770" cy="5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140FD1-6A11-427B-A45F-94C1AC436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762" y="267855"/>
            <a:ext cx="6646606" cy="3810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E04281-6E95-4A27-94B5-879BD1E1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876770" y="4575074"/>
            <a:ext cx="6646606" cy="9045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CA25BD-C987-4493-981C-7AF0747D24D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876770" y="5563241"/>
            <a:ext cx="8013887" cy="1110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30C97-E860-4627-8257-9B34D60AE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548" y="6118257"/>
            <a:ext cx="1848465" cy="4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A9180-2BA6-4E8A-9C4E-A8E1185D371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89119" y="432990"/>
            <a:ext cx="6788016" cy="2347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BF1B7C-0DB0-4C18-942C-D5273BD09D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277956" y="419137"/>
            <a:ext cx="3972232" cy="269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EFD3CA-68DE-4C8E-B0AE-90F1527158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913238" y="2937387"/>
            <a:ext cx="4365523" cy="983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A8248-5221-4DDD-9358-E4D3C1D1BCF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733366" y="4360532"/>
            <a:ext cx="6725265" cy="17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2" b="65187"/>
          <a:stretch/>
        </p:blipFill>
        <p:spPr>
          <a:xfrm>
            <a:off x="154478" y="162559"/>
            <a:ext cx="11869990" cy="21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6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26" y="100264"/>
            <a:ext cx="8434154" cy="66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3" b="45258"/>
          <a:stretch/>
        </p:blipFill>
        <p:spPr>
          <a:xfrm>
            <a:off x="0" y="142240"/>
            <a:ext cx="12070080" cy="32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6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8" y="200234"/>
            <a:ext cx="9389201" cy="64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6" y="413451"/>
            <a:ext cx="10883074" cy="32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4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7" b="31232"/>
          <a:stretch/>
        </p:blipFill>
        <p:spPr>
          <a:xfrm>
            <a:off x="215438" y="304800"/>
            <a:ext cx="11285682" cy="21192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0" y="2551773"/>
            <a:ext cx="9154160" cy="42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4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7" b="17302"/>
          <a:stretch/>
        </p:blipFill>
        <p:spPr>
          <a:xfrm>
            <a:off x="193040" y="243839"/>
            <a:ext cx="11846560" cy="226907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" y="3186421"/>
            <a:ext cx="11664923" cy="12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79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Al-Abdullah</dc:creator>
  <cp:lastModifiedBy>Muhammad Ashraf Gondal</cp:lastModifiedBy>
  <cp:revision>147</cp:revision>
  <dcterms:created xsi:type="dcterms:W3CDTF">2018-07-15T17:09:29Z</dcterms:created>
  <dcterms:modified xsi:type="dcterms:W3CDTF">2022-09-16T21:33:10Z</dcterms:modified>
</cp:coreProperties>
</file>