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71" r:id="rId3"/>
    <p:sldId id="272" r:id="rId4"/>
    <p:sldId id="273" r:id="rId5"/>
    <p:sldId id="274" r:id="rId6"/>
    <p:sldId id="277" r:id="rId7"/>
    <p:sldId id="275" r:id="rId8"/>
    <p:sldId id="276" r:id="rId9"/>
    <p:sldId id="256" r:id="rId10"/>
    <p:sldId id="270" r:id="rId11"/>
    <p:sldId id="259" r:id="rId12"/>
    <p:sldId id="264" r:id="rId13"/>
    <p:sldId id="261" r:id="rId14"/>
    <p:sldId id="263" r:id="rId15"/>
    <p:sldId id="265" r:id="rId16"/>
    <p:sldId id="266" r:id="rId17"/>
    <p:sldId id="268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2" y="53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Ashraf Gondal" userId="774cbc70-5d26-454a-b932-9f3b504957aa" providerId="ADAL" clId="{FF605027-5251-4E41-9358-AE9AC5B45AE9}"/>
    <pc:docChg chg="custSel addSld modSld">
      <pc:chgData name="Muhammad Ashraf Gondal" userId="774cbc70-5d26-454a-b932-9f3b504957aa" providerId="ADAL" clId="{FF605027-5251-4E41-9358-AE9AC5B45AE9}" dt="2022-09-02T13:40:20.152" v="79" actId="1076"/>
      <pc:docMkLst>
        <pc:docMk/>
      </pc:docMkLst>
      <pc:sldChg chg="addSp delSp modSp add">
        <pc:chgData name="Muhammad Ashraf Gondal" userId="774cbc70-5d26-454a-b932-9f3b504957aa" providerId="ADAL" clId="{FF605027-5251-4E41-9358-AE9AC5B45AE9}" dt="2022-09-02T13:30:21.319" v="6" actId="1076"/>
        <pc:sldMkLst>
          <pc:docMk/>
          <pc:sldMk cId="3042416347" sldId="271"/>
        </pc:sldMkLst>
        <pc:picChg chg="add del mod">
          <ac:chgData name="Muhammad Ashraf Gondal" userId="774cbc70-5d26-454a-b932-9f3b504957aa" providerId="ADAL" clId="{FF605027-5251-4E41-9358-AE9AC5B45AE9}" dt="2022-09-02T13:30:04.194" v="2" actId="478"/>
          <ac:picMkLst>
            <pc:docMk/>
            <pc:sldMk cId="3042416347" sldId="271"/>
            <ac:picMk id="3" creationId="{9CDE5E0B-5A9D-4CAD-88DA-DC5D7552002E}"/>
          </ac:picMkLst>
        </pc:picChg>
        <pc:picChg chg="add mod">
          <ac:chgData name="Muhammad Ashraf Gondal" userId="774cbc70-5d26-454a-b932-9f3b504957aa" providerId="ADAL" clId="{FF605027-5251-4E41-9358-AE9AC5B45AE9}" dt="2022-09-02T13:30:21.319" v="6" actId="1076"/>
          <ac:picMkLst>
            <pc:docMk/>
            <pc:sldMk cId="3042416347" sldId="271"/>
            <ac:picMk id="5" creationId="{2A207793-9AAB-47FF-8101-41A762CFCAB1}"/>
          </ac:picMkLst>
        </pc:picChg>
      </pc:sldChg>
      <pc:sldChg chg="addSp delSp modSp add">
        <pc:chgData name="Muhammad Ashraf Gondal" userId="774cbc70-5d26-454a-b932-9f3b504957aa" providerId="ADAL" clId="{FF605027-5251-4E41-9358-AE9AC5B45AE9}" dt="2022-09-02T13:35:46.415" v="36" actId="1076"/>
        <pc:sldMkLst>
          <pc:docMk/>
          <pc:sldMk cId="3181776929" sldId="272"/>
        </pc:sldMkLst>
        <pc:picChg chg="add del mod">
          <ac:chgData name="Muhammad Ashraf Gondal" userId="774cbc70-5d26-454a-b932-9f3b504957aa" providerId="ADAL" clId="{FF605027-5251-4E41-9358-AE9AC5B45AE9}" dt="2022-09-02T13:35:41.344" v="34" actId="478"/>
          <ac:picMkLst>
            <pc:docMk/>
            <pc:sldMk cId="3181776929" sldId="272"/>
            <ac:picMk id="3" creationId="{D86AAB3C-4609-4F5E-AE21-1DCD8EA9E69F}"/>
          </ac:picMkLst>
        </pc:picChg>
        <pc:picChg chg="mod modCrop">
          <ac:chgData name="Muhammad Ashraf Gondal" userId="774cbc70-5d26-454a-b932-9f3b504957aa" providerId="ADAL" clId="{FF605027-5251-4E41-9358-AE9AC5B45AE9}" dt="2022-09-02T13:30:38.567" v="14" actId="14100"/>
          <ac:picMkLst>
            <pc:docMk/>
            <pc:sldMk cId="3181776929" sldId="272"/>
            <ac:picMk id="5" creationId="{2A207793-9AAB-47FF-8101-41A762CFCAB1}"/>
          </ac:picMkLst>
        </pc:picChg>
        <pc:picChg chg="add mod">
          <ac:chgData name="Muhammad Ashraf Gondal" userId="774cbc70-5d26-454a-b932-9f3b504957aa" providerId="ADAL" clId="{FF605027-5251-4E41-9358-AE9AC5B45AE9}" dt="2022-09-02T13:35:46.415" v="36" actId="1076"/>
          <ac:picMkLst>
            <pc:docMk/>
            <pc:sldMk cId="3181776929" sldId="272"/>
            <ac:picMk id="6" creationId="{AE92E3E5-6CCA-4B25-94D7-51F4AA78748C}"/>
          </ac:picMkLst>
        </pc:picChg>
      </pc:sldChg>
      <pc:sldChg chg="addSp modSp add">
        <pc:chgData name="Muhammad Ashraf Gondal" userId="774cbc70-5d26-454a-b932-9f3b504957aa" providerId="ADAL" clId="{FF605027-5251-4E41-9358-AE9AC5B45AE9}" dt="2022-09-02T13:36:25.191" v="44" actId="1076"/>
        <pc:sldMkLst>
          <pc:docMk/>
          <pc:sldMk cId="3377117525" sldId="273"/>
        </pc:sldMkLst>
        <pc:picChg chg="add mod">
          <ac:chgData name="Muhammad Ashraf Gondal" userId="774cbc70-5d26-454a-b932-9f3b504957aa" providerId="ADAL" clId="{FF605027-5251-4E41-9358-AE9AC5B45AE9}" dt="2022-09-02T13:36:25.191" v="44" actId="1076"/>
          <ac:picMkLst>
            <pc:docMk/>
            <pc:sldMk cId="3377117525" sldId="273"/>
            <ac:picMk id="3" creationId="{5A5B7EE1-D947-4335-809A-C78DC519B266}"/>
          </ac:picMkLst>
        </pc:picChg>
        <pc:picChg chg="mod modCrop">
          <ac:chgData name="Muhammad Ashraf Gondal" userId="774cbc70-5d26-454a-b932-9f3b504957aa" providerId="ADAL" clId="{FF605027-5251-4E41-9358-AE9AC5B45AE9}" dt="2022-09-02T13:30:55.118" v="18" actId="14100"/>
          <ac:picMkLst>
            <pc:docMk/>
            <pc:sldMk cId="3377117525" sldId="273"/>
            <ac:picMk id="5" creationId="{2A207793-9AAB-47FF-8101-41A762CFCAB1}"/>
          </ac:picMkLst>
        </pc:picChg>
      </pc:sldChg>
      <pc:sldChg chg="addSp delSp modSp add">
        <pc:chgData name="Muhammad Ashraf Gondal" userId="774cbc70-5d26-454a-b932-9f3b504957aa" providerId="ADAL" clId="{FF605027-5251-4E41-9358-AE9AC5B45AE9}" dt="2022-09-02T13:38:09.215" v="61" actId="14100"/>
        <pc:sldMkLst>
          <pc:docMk/>
          <pc:sldMk cId="2288888555" sldId="274"/>
        </pc:sldMkLst>
        <pc:picChg chg="add mod">
          <ac:chgData name="Muhammad Ashraf Gondal" userId="774cbc70-5d26-454a-b932-9f3b504957aa" providerId="ADAL" clId="{FF605027-5251-4E41-9358-AE9AC5B45AE9}" dt="2022-09-02T13:38:09.215" v="61" actId="14100"/>
          <ac:picMkLst>
            <pc:docMk/>
            <pc:sldMk cId="2288888555" sldId="274"/>
            <ac:picMk id="3" creationId="{EF4060D0-2C3F-43AA-9D53-065652A76741}"/>
          </ac:picMkLst>
        </pc:picChg>
        <pc:picChg chg="mod modCrop">
          <ac:chgData name="Muhammad Ashraf Gondal" userId="774cbc70-5d26-454a-b932-9f3b504957aa" providerId="ADAL" clId="{FF605027-5251-4E41-9358-AE9AC5B45AE9}" dt="2022-09-02T13:31:13.631" v="22" actId="14100"/>
          <ac:picMkLst>
            <pc:docMk/>
            <pc:sldMk cId="2288888555" sldId="274"/>
            <ac:picMk id="5" creationId="{2A207793-9AAB-47FF-8101-41A762CFCAB1}"/>
          </ac:picMkLst>
        </pc:picChg>
        <pc:picChg chg="add del mod">
          <ac:chgData name="Muhammad Ashraf Gondal" userId="774cbc70-5d26-454a-b932-9f3b504957aa" providerId="ADAL" clId="{FF605027-5251-4E41-9358-AE9AC5B45AE9}" dt="2022-09-02T13:38:03.808" v="58" actId="478"/>
          <ac:picMkLst>
            <pc:docMk/>
            <pc:sldMk cId="2288888555" sldId="274"/>
            <ac:picMk id="6" creationId="{92AAA9FE-9A46-49E5-B08E-0067C8ECB2D3}"/>
          </ac:picMkLst>
        </pc:picChg>
      </pc:sldChg>
      <pc:sldChg chg="addSp modSp add">
        <pc:chgData name="Muhammad Ashraf Gondal" userId="774cbc70-5d26-454a-b932-9f3b504957aa" providerId="ADAL" clId="{FF605027-5251-4E41-9358-AE9AC5B45AE9}" dt="2022-09-02T13:38:57.384" v="72" actId="14100"/>
        <pc:sldMkLst>
          <pc:docMk/>
          <pc:sldMk cId="3133236443" sldId="275"/>
        </pc:sldMkLst>
        <pc:picChg chg="add mod">
          <ac:chgData name="Muhammad Ashraf Gondal" userId="774cbc70-5d26-454a-b932-9f3b504957aa" providerId="ADAL" clId="{FF605027-5251-4E41-9358-AE9AC5B45AE9}" dt="2022-09-02T13:38:57.384" v="72" actId="14100"/>
          <ac:picMkLst>
            <pc:docMk/>
            <pc:sldMk cId="3133236443" sldId="275"/>
            <ac:picMk id="3" creationId="{E2F80222-EF1E-415D-8960-A6F41A9BC9BF}"/>
          </ac:picMkLst>
        </pc:picChg>
        <pc:picChg chg="mod modCrop">
          <ac:chgData name="Muhammad Ashraf Gondal" userId="774cbc70-5d26-454a-b932-9f3b504957aa" providerId="ADAL" clId="{FF605027-5251-4E41-9358-AE9AC5B45AE9}" dt="2022-09-02T13:38:53.207" v="70" actId="1076"/>
          <ac:picMkLst>
            <pc:docMk/>
            <pc:sldMk cId="3133236443" sldId="275"/>
            <ac:picMk id="5" creationId="{2A207793-9AAB-47FF-8101-41A762CFCAB1}"/>
          </ac:picMkLst>
        </pc:picChg>
      </pc:sldChg>
      <pc:sldChg chg="addSp modSp add">
        <pc:chgData name="Muhammad Ashraf Gondal" userId="774cbc70-5d26-454a-b932-9f3b504957aa" providerId="ADAL" clId="{FF605027-5251-4E41-9358-AE9AC5B45AE9}" dt="2022-09-02T13:40:20.152" v="79" actId="1076"/>
        <pc:sldMkLst>
          <pc:docMk/>
          <pc:sldMk cId="240940303" sldId="276"/>
        </pc:sldMkLst>
        <pc:picChg chg="add mod">
          <ac:chgData name="Muhammad Ashraf Gondal" userId="774cbc70-5d26-454a-b932-9f3b504957aa" providerId="ADAL" clId="{FF605027-5251-4E41-9358-AE9AC5B45AE9}" dt="2022-09-02T13:39:39.641" v="75" actId="14100"/>
          <ac:picMkLst>
            <pc:docMk/>
            <pc:sldMk cId="240940303" sldId="276"/>
            <ac:picMk id="3" creationId="{11C6B954-C402-4FF6-85EB-427240375219}"/>
          </ac:picMkLst>
        </pc:picChg>
        <pc:picChg chg="mod modCrop">
          <ac:chgData name="Muhammad Ashraf Gondal" userId="774cbc70-5d26-454a-b932-9f3b504957aa" providerId="ADAL" clId="{FF605027-5251-4E41-9358-AE9AC5B45AE9}" dt="2022-09-02T13:32:08.889" v="29" actId="14100"/>
          <ac:picMkLst>
            <pc:docMk/>
            <pc:sldMk cId="240940303" sldId="276"/>
            <ac:picMk id="5" creationId="{2A207793-9AAB-47FF-8101-41A762CFCAB1}"/>
          </ac:picMkLst>
        </pc:picChg>
        <pc:picChg chg="add mod">
          <ac:chgData name="Muhammad Ashraf Gondal" userId="774cbc70-5d26-454a-b932-9f3b504957aa" providerId="ADAL" clId="{FF605027-5251-4E41-9358-AE9AC5B45AE9}" dt="2022-09-02T13:40:20.152" v="79" actId="1076"/>
          <ac:picMkLst>
            <pc:docMk/>
            <pc:sldMk cId="240940303" sldId="276"/>
            <ac:picMk id="6" creationId="{096684BB-03E0-4B9B-99E9-3541B1DF924C}"/>
          </ac:picMkLst>
        </pc:picChg>
      </pc:sldChg>
      <pc:sldChg chg="delSp modSp add">
        <pc:chgData name="Muhammad Ashraf Gondal" userId="774cbc70-5d26-454a-b932-9f3b504957aa" providerId="ADAL" clId="{FF605027-5251-4E41-9358-AE9AC5B45AE9}" dt="2022-09-02T13:38:15.791" v="65" actId="1076"/>
        <pc:sldMkLst>
          <pc:docMk/>
          <pc:sldMk cId="1487434265" sldId="277"/>
        </pc:sldMkLst>
        <pc:picChg chg="del">
          <ac:chgData name="Muhammad Ashraf Gondal" userId="774cbc70-5d26-454a-b932-9f3b504957aa" providerId="ADAL" clId="{FF605027-5251-4E41-9358-AE9AC5B45AE9}" dt="2022-09-02T13:38:10.463" v="62" actId="478"/>
          <ac:picMkLst>
            <pc:docMk/>
            <pc:sldMk cId="1487434265" sldId="277"/>
            <ac:picMk id="3" creationId="{EF4060D0-2C3F-43AA-9D53-065652A76741}"/>
          </ac:picMkLst>
        </pc:picChg>
        <pc:picChg chg="mod">
          <ac:chgData name="Muhammad Ashraf Gondal" userId="774cbc70-5d26-454a-b932-9f3b504957aa" providerId="ADAL" clId="{FF605027-5251-4E41-9358-AE9AC5B45AE9}" dt="2022-09-02T13:38:15.791" v="65" actId="1076"/>
          <ac:picMkLst>
            <pc:docMk/>
            <pc:sldMk cId="1487434265" sldId="277"/>
            <ac:picMk id="6" creationId="{92AAA9FE-9A46-49E5-B08E-0067C8ECB2D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B839E7-3A95-497D-A194-548E6B7144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15F23-0878-418B-A874-8D541596F6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7D348-7D90-4C43-A97A-B921B302672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4E61B-3C02-4485-BC57-009EADC180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0CFCF-6877-4EC2-BE6C-148660F5E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41C28-9D04-4BA9-8E68-724ED199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32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890DC-251D-4A89-8040-3C412C8F269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31063-A20D-4031-BA79-06EB89BB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2225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7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4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54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97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44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99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39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6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1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50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15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9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8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67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17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1063-A20D-4031-BA79-06EB89BBB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794D-633F-4A5E-A677-31B10BB21B1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3C2A-7ADD-4763-8F68-F3FB7519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0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794D-633F-4A5E-A677-31B10BB21B1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3C2A-7ADD-4763-8F68-F3FB7519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0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794D-633F-4A5E-A677-31B10BB21B1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3C2A-7ADD-4763-8F68-F3FB7519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794D-633F-4A5E-A677-31B10BB21B1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3C2A-7ADD-4763-8F68-F3FB7519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4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794D-633F-4A5E-A677-31B10BB21B1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3C2A-7ADD-4763-8F68-F3FB7519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9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794D-633F-4A5E-A677-31B10BB21B1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3C2A-7ADD-4763-8F68-F3FB7519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4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794D-633F-4A5E-A677-31B10BB21B1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3C2A-7ADD-4763-8F68-F3FB7519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0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794D-633F-4A5E-A677-31B10BB21B1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3C2A-7ADD-4763-8F68-F3FB7519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9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794D-633F-4A5E-A677-31B10BB21B1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3C2A-7ADD-4763-8F68-F3FB7519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3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794D-633F-4A5E-A677-31B10BB21B1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3C2A-7ADD-4763-8F68-F3FB7519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794D-633F-4A5E-A677-31B10BB21B1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3C2A-7ADD-4763-8F68-F3FB7519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0794D-633F-4A5E-A677-31B10BB21B1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93C2A-7ADD-4763-8F68-F3FB7519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8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07793-9AAB-47FF-8101-41A762CFC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82" y="101785"/>
            <a:ext cx="6679197" cy="66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1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0034" y="211360"/>
                <a:ext cx="1143193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An object of mass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kg is observed to have an acceleration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000" b="1" i="0" u="none" strike="noStrike" baseline="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with a magnitude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10.0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 m/s</a:t>
                </a:r>
                <a:r>
                  <a:rPr lang="en-US" sz="2000" b="0" i="0" u="none" strike="noStrike" baseline="30000" dirty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US" sz="2000" b="0" i="0" u="none" strike="noStrike" baseline="0" dirty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in a direction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60.0°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 east of north. The force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0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b="1" baseline="-25000" dirty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2000" b="1" dirty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acting on the object has a magnitude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5.00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 N and is directed north. Determine the magnitude and direction of the other horizontal force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0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i="0" u="none" strike="noStrike" baseline="0" dirty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acting on the object.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34" y="211360"/>
                <a:ext cx="11431931" cy="1323439"/>
              </a:xfrm>
              <a:prstGeom prst="rect">
                <a:avLst/>
              </a:prstGeom>
              <a:blipFill>
                <a:blip r:embed="rId3"/>
                <a:stretch>
                  <a:fillRect l="-533" t="-2765" r="-533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406875" y="2333806"/>
            <a:ext cx="3752958" cy="3106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5847545" y="2141327"/>
            <a:ext cx="4336286" cy="1830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6095999" y="4582464"/>
            <a:ext cx="4087832" cy="160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98333" y="2761673"/>
            <a:ext cx="5091815" cy="2133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8170" y="469645"/>
                <a:ext cx="1095565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000066"/>
                    </a:solidFill>
                    <a:latin typeface="Arial Rounded MT Bold" panose="020F0704030504030204" pitchFamily="34" charset="0"/>
                  </a:rPr>
                  <a:t>A block is given an initial velocity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5.00</m:t>
                    </m:r>
                  </m:oMath>
                </a14:m>
                <a:r>
                  <a:rPr lang="en-US" sz="2400" dirty="0">
                    <a:solidFill>
                      <a:srgbClr val="000066"/>
                    </a:solidFill>
                    <a:latin typeface="Arial Rounded MT Bold" panose="020F0704030504030204" pitchFamily="34" charset="0"/>
                  </a:rPr>
                  <a:t> m/s up a  frictionless incline of angle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b="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20.0</m:t>
                    </m:r>
                  </m:oMath>
                </a14:m>
                <a:r>
                  <a:rPr lang="en-US" sz="2400" dirty="0">
                    <a:solidFill>
                      <a:srgbClr val="000066"/>
                    </a:solidFill>
                    <a:latin typeface="Arial Rounded MT Bold" panose="020F0704030504030204" pitchFamily="34" charset="0"/>
                  </a:rPr>
                  <a:t>°. How far up the incline does the block slide before coming to rest?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70" y="469645"/>
                <a:ext cx="10955659" cy="1200329"/>
              </a:xfrm>
              <a:prstGeom prst="rect">
                <a:avLst/>
              </a:prstGeom>
              <a:blipFill>
                <a:blip r:embed="rId4"/>
                <a:stretch>
                  <a:fillRect l="-834" t="-4061" r="-834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6803862" y="2142514"/>
            <a:ext cx="3660938" cy="2418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4" y="5033799"/>
            <a:ext cx="4409150" cy="68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582" y="325825"/>
            <a:ext cx="116307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Two blocks of mass 3.50 kg and 8.00 kg are connected by a massless string that passes over a frictionless pulley. The inclines are frictionless. Find (a) the magnitude of the acceleration of each block and (b) the tension in the string.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752588" y="1543428"/>
            <a:ext cx="6686824" cy="3110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80639" y="5020399"/>
            <a:ext cx="5665628" cy="1078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6014544" y="4593398"/>
            <a:ext cx="6118302" cy="185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024" y="147206"/>
            <a:ext cx="118537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Two blocks, each of mass </a:t>
            </a:r>
            <a:r>
              <a:rPr lang="en-US" sz="2400" i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m = </a:t>
            </a:r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3.50 kg, are hung from the ceiling of an elevator. (a) If the elevator moves with an upward acceleration </a:t>
            </a:r>
            <a:r>
              <a:rPr lang="en-US" sz="24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a</a:t>
            </a:r>
            <a:r>
              <a:rPr lang="en-US" sz="2400" b="0" i="0" u="none" strike="noStrike" baseline="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of magnitude 1.60 m/s</a:t>
            </a:r>
            <a:r>
              <a:rPr lang="en-US" sz="2400" b="0" i="0" u="none" strike="noStrike" baseline="300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2</a:t>
            </a:r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, find the tensions </a:t>
            </a:r>
            <a:r>
              <a:rPr lang="en-US" sz="2400" i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T</a:t>
            </a:r>
            <a:r>
              <a:rPr lang="en-US" sz="2400" b="0" i="0" u="none" strike="noStrike" baseline="-250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1</a:t>
            </a:r>
            <a:r>
              <a:rPr lang="en-US" sz="2400" b="0" i="0" u="none" strike="noStrike" baseline="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and </a:t>
            </a:r>
            <a:r>
              <a:rPr lang="en-US" sz="2400" i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T</a:t>
            </a:r>
            <a:r>
              <a:rPr lang="en-US" sz="2400" b="0" i="0" u="none" strike="noStrike" baseline="-250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2</a:t>
            </a:r>
            <a:r>
              <a:rPr lang="en-US" sz="2400" b="0" i="0" u="none" strike="noStrike" baseline="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in the upper and lower strings. (b) If the strings can withstand a maximum tension of 85.0 N, what maximum acceleration can the elevator have before a string breaks?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115393" y="1949144"/>
            <a:ext cx="3021484" cy="476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5907234" y="2210203"/>
            <a:ext cx="5299741" cy="3198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5457111" y="5553307"/>
            <a:ext cx="6380153" cy="9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408327" y="323486"/>
            <a:ext cx="9375344" cy="1221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167347" y="1985600"/>
            <a:ext cx="7857305" cy="1653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052330" y="5382715"/>
            <a:ext cx="4087339" cy="491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136" y="4690207"/>
            <a:ext cx="3233728" cy="3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50661" y="1294997"/>
            <a:ext cx="10890678" cy="36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80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16718" y="394414"/>
            <a:ext cx="8062092" cy="5204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74" y="1065703"/>
            <a:ext cx="2287555" cy="692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636" y="4404117"/>
            <a:ext cx="1870490" cy="692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2470" y="4443101"/>
            <a:ext cx="1265438" cy="323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6566" y="3080122"/>
            <a:ext cx="3736370" cy="34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78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72656" y="2205179"/>
            <a:ext cx="3197365" cy="4452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385" y="266187"/>
            <a:ext cx="11597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A tin antioxidants (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= 1.0 kg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) on a frictionless inclined surface is connected to a tin of corned beef (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= 2.0 kg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). The pulley is massless and frictionless. An upward force of magnitude 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 = 6.0 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N acts on the corned beef tin, which has a downward acceleration of 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5.5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m/s</a:t>
            </a:r>
            <a:r>
              <a:rPr lang="en-US" sz="2400" baseline="30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 What are (a) the tension in the connecting cord and (b) angle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725" y="2633380"/>
            <a:ext cx="7936798" cy="1435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742" y="3808083"/>
            <a:ext cx="2007523" cy="381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4903" y="5170938"/>
            <a:ext cx="7124441" cy="3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07793-9AAB-47FF-8101-41A762CFC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06"/>
          <a:stretch/>
        </p:blipFill>
        <p:spPr>
          <a:xfrm>
            <a:off x="229602" y="203385"/>
            <a:ext cx="11596638" cy="2610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92E3E5-6CCA-4B25-94D7-51F4AA787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8" y="2813802"/>
            <a:ext cx="10156705" cy="39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7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07793-9AAB-47FF-8101-41A762CFC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3" b="62290"/>
          <a:stretch/>
        </p:blipFill>
        <p:spPr>
          <a:xfrm>
            <a:off x="300722" y="193040"/>
            <a:ext cx="11735412" cy="1910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5B7EE1-D947-4335-809A-C78DC519B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174511"/>
            <a:ext cx="9982200" cy="449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1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07793-9AAB-47FF-8101-41A762CFC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6" b="44122"/>
          <a:stretch/>
        </p:blipFill>
        <p:spPr>
          <a:xfrm>
            <a:off x="117842" y="142239"/>
            <a:ext cx="11952238" cy="2254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4060D0-2C3F-43AA-9D53-065652A76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0" y="2429473"/>
            <a:ext cx="8036560" cy="42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07793-9AAB-47FF-8101-41A762CFC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6" b="44122"/>
          <a:stretch/>
        </p:blipFill>
        <p:spPr>
          <a:xfrm>
            <a:off x="117842" y="142239"/>
            <a:ext cx="11952238" cy="2254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AAA9FE-9A46-49E5-B08E-0067C8ECB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4" y="2834094"/>
            <a:ext cx="10778026" cy="37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3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07793-9AAB-47FF-8101-41A762CFC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04" b="18166"/>
          <a:stretch/>
        </p:blipFill>
        <p:spPr>
          <a:xfrm>
            <a:off x="1244178" y="182880"/>
            <a:ext cx="9216545" cy="2509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F80222-EF1E-415D-8960-A6F41A9BC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8" y="2798995"/>
            <a:ext cx="11015445" cy="38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3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07793-9AAB-47FF-8101-41A762CFC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12"/>
          <a:stretch/>
        </p:blipFill>
        <p:spPr>
          <a:xfrm>
            <a:off x="351522" y="172719"/>
            <a:ext cx="11616958" cy="22438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C6B954-C402-4FF6-85EB-427240375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2" y="2630123"/>
            <a:ext cx="11515358" cy="1580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6684BB-03E0-4B9B-99E9-3541B1DF9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5" y="4423952"/>
            <a:ext cx="9747205" cy="207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611495" y="86197"/>
            <a:ext cx="6116098" cy="2302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109" y="3068132"/>
            <a:ext cx="4325400" cy="386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745" y="3542405"/>
            <a:ext cx="2894611" cy="340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109" y="4070169"/>
            <a:ext cx="5616327" cy="310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1745" y="4567719"/>
            <a:ext cx="2252560" cy="396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1745" y="5096358"/>
            <a:ext cx="4723412" cy="386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6304" y="5604807"/>
            <a:ext cx="2119110" cy="4814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5414" y="5650424"/>
            <a:ext cx="2247276" cy="47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032117" y="461614"/>
            <a:ext cx="8127765" cy="3232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04" y="4204385"/>
            <a:ext cx="1709369" cy="550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996" y="5054192"/>
            <a:ext cx="4141695" cy="285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590" y="5638835"/>
            <a:ext cx="4082101" cy="2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9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f9677ce1-080b-4051-a037-2610debe14cb" origin="userSelected">
  <element uid="id_classification_nonbusiness" value=""/>
</sisl>
</file>

<file path=customXml/itemProps1.xml><?xml version="1.0" encoding="utf-8"?>
<ds:datastoreItem xmlns:ds="http://schemas.openxmlformats.org/officeDocument/2006/customXml" ds:itemID="{39BDEC70-BC9E-49A8-86D8-4F620AF8B1F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329</Words>
  <Application>Microsoft Office PowerPoint</Application>
  <PresentationFormat>Widescreen</PresentationFormat>
  <Paragraphs>22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 Al-Abdullah</dc:creator>
  <cp:lastModifiedBy>Muhammad Ashraf Gondal</cp:lastModifiedBy>
  <cp:revision>33</cp:revision>
  <dcterms:created xsi:type="dcterms:W3CDTF">2019-09-28T03:20:34Z</dcterms:created>
  <dcterms:modified xsi:type="dcterms:W3CDTF">2022-09-02T13:40:26Z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88eb891d-b1fe-4894-bb5e-8b1852e6e97c</vt:lpwstr>
  </property>
  <property fmtid="{D5CDD505-2E9C-101B-9397-08002B2CF9AE}" pid="3" name="bjClsUserRVM">
    <vt:lpwstr>[]</vt:lpwstr>
  </property>
  <property fmtid="{D5CDD505-2E9C-101B-9397-08002B2CF9AE}" pid="4" name="bjSaver">
    <vt:lpwstr>+sVF+UISGosPmj1VSgirtL9eZ+9MOTUp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policy="f9677ce1-080b-4051-a037-2610debe14cb" origin="userSelected" xmlns="http://www.boldonj</vt:lpwstr>
  </property>
  <property fmtid="{D5CDD505-2E9C-101B-9397-08002B2CF9AE}" pid="6" name="bjDocumentLabelXML-0">
    <vt:lpwstr>ames.com/2008/01/sie/internal/label"&gt;&lt;element uid="id_classification_nonbusiness" value="" /&gt;&lt;/sisl&gt;</vt:lpwstr>
  </property>
  <property fmtid="{D5CDD505-2E9C-101B-9397-08002B2CF9AE}" pid="7" name="bjDocumentSecurityLabel">
    <vt:lpwstr>Public</vt:lpwstr>
  </property>
</Properties>
</file>