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83" r:id="rId3"/>
    <p:sldId id="277" r:id="rId4"/>
    <p:sldId id="278" r:id="rId5"/>
    <p:sldId id="279" r:id="rId6"/>
    <p:sldId id="280" r:id="rId7"/>
    <p:sldId id="281" r:id="rId8"/>
    <p:sldId id="259" r:id="rId9"/>
    <p:sldId id="260" r:id="rId10"/>
    <p:sldId id="261" r:id="rId11"/>
    <p:sldId id="264" r:id="rId12"/>
    <p:sldId id="265" r:id="rId13"/>
    <p:sldId id="270" r:id="rId14"/>
    <p:sldId id="272" r:id="rId15"/>
    <p:sldId id="266" r:id="rId16"/>
    <p:sldId id="275" r:id="rId17"/>
    <p:sldId id="276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1D355752-5636-461D-95C0-F032CD0030CB}"/>
    <pc:docChg chg="addSld delSld modSld">
      <pc:chgData name="Muhammad Ashraf Gondal" userId="774cbc70-5d26-454a-b932-9f3b504957aa" providerId="ADAL" clId="{1D355752-5636-461D-95C0-F032CD0030CB}" dt="2022-09-02T13:26:31.295" v="42" actId="1076"/>
      <pc:docMkLst>
        <pc:docMk/>
      </pc:docMkLst>
      <pc:sldChg chg="addSp modSp add">
        <pc:chgData name="Muhammad Ashraf Gondal" userId="774cbc70-5d26-454a-b932-9f3b504957aa" providerId="ADAL" clId="{1D355752-5636-461D-95C0-F032CD0030CB}" dt="2022-09-02T13:23:11.547" v="26" actId="1076"/>
        <pc:sldMkLst>
          <pc:docMk/>
          <pc:sldMk cId="4184370254" sldId="277"/>
        </pc:sldMkLst>
        <pc:picChg chg="add mod modCrop">
          <ac:chgData name="Muhammad Ashraf Gondal" userId="774cbc70-5d26-454a-b932-9f3b504957aa" providerId="ADAL" clId="{1D355752-5636-461D-95C0-F032CD0030CB}" dt="2022-09-02T13:21:19.590" v="14" actId="1076"/>
          <ac:picMkLst>
            <pc:docMk/>
            <pc:sldMk cId="4184370254" sldId="277"/>
            <ac:picMk id="3" creationId="{25523C10-59AB-4E38-AB3E-6F6618220C7A}"/>
          </ac:picMkLst>
        </pc:picChg>
        <pc:picChg chg="add mod">
          <ac:chgData name="Muhammad Ashraf Gondal" userId="774cbc70-5d26-454a-b932-9f3b504957aa" providerId="ADAL" clId="{1D355752-5636-461D-95C0-F032CD0030CB}" dt="2022-09-02T13:23:11.547" v="26" actId="1076"/>
          <ac:picMkLst>
            <pc:docMk/>
            <pc:sldMk cId="4184370254" sldId="277"/>
            <ac:picMk id="5" creationId="{5FAD2E75-90C9-4F7A-A12F-5FD63433B393}"/>
          </ac:picMkLst>
        </pc:picChg>
      </pc:sldChg>
      <pc:sldChg chg="addSp modSp add">
        <pc:chgData name="Muhammad Ashraf Gondal" userId="774cbc70-5d26-454a-b932-9f3b504957aa" providerId="ADAL" clId="{1D355752-5636-461D-95C0-F032CD0030CB}" dt="2022-09-02T13:24:20.982" v="33" actId="1076"/>
        <pc:sldMkLst>
          <pc:docMk/>
          <pc:sldMk cId="3434575353" sldId="278"/>
        </pc:sldMkLst>
        <pc:picChg chg="mod modCrop">
          <ac:chgData name="Muhammad Ashraf Gondal" userId="774cbc70-5d26-454a-b932-9f3b504957aa" providerId="ADAL" clId="{1D355752-5636-461D-95C0-F032CD0030CB}" dt="2022-09-02T13:21:17.159" v="13" actId="1076"/>
          <ac:picMkLst>
            <pc:docMk/>
            <pc:sldMk cId="3434575353" sldId="278"/>
            <ac:picMk id="3" creationId="{25523C10-59AB-4E38-AB3E-6F6618220C7A}"/>
          </ac:picMkLst>
        </pc:picChg>
        <pc:picChg chg="add mod modCrop">
          <ac:chgData name="Muhammad Ashraf Gondal" userId="774cbc70-5d26-454a-b932-9f3b504957aa" providerId="ADAL" clId="{1D355752-5636-461D-95C0-F032CD0030CB}" dt="2022-09-02T13:24:20.982" v="33" actId="1076"/>
          <ac:picMkLst>
            <pc:docMk/>
            <pc:sldMk cId="3434575353" sldId="278"/>
            <ac:picMk id="4" creationId="{FCEFDC16-2073-4F3A-9646-3A966F87EB2F}"/>
          </ac:picMkLst>
        </pc:picChg>
      </pc:sldChg>
      <pc:sldChg chg="addSp modSp add">
        <pc:chgData name="Muhammad Ashraf Gondal" userId="774cbc70-5d26-454a-b932-9f3b504957aa" providerId="ADAL" clId="{1D355752-5636-461D-95C0-F032CD0030CB}" dt="2022-09-02T13:24:55.919" v="39" actId="1076"/>
        <pc:sldMkLst>
          <pc:docMk/>
          <pc:sldMk cId="967596505" sldId="279"/>
        </pc:sldMkLst>
        <pc:picChg chg="mod modCrop">
          <ac:chgData name="Muhammad Ashraf Gondal" userId="774cbc70-5d26-454a-b932-9f3b504957aa" providerId="ADAL" clId="{1D355752-5636-461D-95C0-F032CD0030CB}" dt="2022-09-02T13:21:37.054" v="17" actId="1076"/>
          <ac:picMkLst>
            <pc:docMk/>
            <pc:sldMk cId="967596505" sldId="279"/>
            <ac:picMk id="3" creationId="{25523C10-59AB-4E38-AB3E-6F6618220C7A}"/>
          </ac:picMkLst>
        </pc:picChg>
        <pc:picChg chg="add mod">
          <ac:chgData name="Muhammad Ashraf Gondal" userId="774cbc70-5d26-454a-b932-9f3b504957aa" providerId="ADAL" clId="{1D355752-5636-461D-95C0-F032CD0030CB}" dt="2022-09-02T13:24:55.919" v="39" actId="1076"/>
          <ac:picMkLst>
            <pc:docMk/>
            <pc:sldMk cId="967596505" sldId="279"/>
            <ac:picMk id="4" creationId="{92B39DE0-19B5-41CD-A433-61AB491F37F3}"/>
          </ac:picMkLst>
        </pc:picChg>
      </pc:sldChg>
      <pc:sldChg chg="addSp modSp add">
        <pc:chgData name="Muhammad Ashraf Gondal" userId="774cbc70-5d26-454a-b932-9f3b504957aa" providerId="ADAL" clId="{1D355752-5636-461D-95C0-F032CD0030CB}" dt="2022-09-02T13:26:31.295" v="42" actId="1076"/>
        <pc:sldMkLst>
          <pc:docMk/>
          <pc:sldMk cId="2297868169" sldId="280"/>
        </pc:sldMkLst>
        <pc:picChg chg="mod modCrop">
          <ac:chgData name="Muhammad Ashraf Gondal" userId="774cbc70-5d26-454a-b932-9f3b504957aa" providerId="ADAL" clId="{1D355752-5636-461D-95C0-F032CD0030CB}" dt="2022-09-02T13:21:52.399" v="20" actId="1076"/>
          <ac:picMkLst>
            <pc:docMk/>
            <pc:sldMk cId="2297868169" sldId="280"/>
            <ac:picMk id="3" creationId="{25523C10-59AB-4E38-AB3E-6F6618220C7A}"/>
          </ac:picMkLst>
        </pc:picChg>
        <pc:picChg chg="add mod">
          <ac:chgData name="Muhammad Ashraf Gondal" userId="774cbc70-5d26-454a-b932-9f3b504957aa" providerId="ADAL" clId="{1D355752-5636-461D-95C0-F032CD0030CB}" dt="2022-09-02T13:26:31.295" v="42" actId="1076"/>
          <ac:picMkLst>
            <pc:docMk/>
            <pc:sldMk cId="2297868169" sldId="280"/>
            <ac:picMk id="4" creationId="{AC8C97E0-6DD8-49F4-88C3-3108B111E278}"/>
          </ac:picMkLst>
        </pc:picChg>
      </pc:sldChg>
      <pc:sldChg chg="modSp add">
        <pc:chgData name="Muhammad Ashraf Gondal" userId="774cbc70-5d26-454a-b932-9f3b504957aa" providerId="ADAL" clId="{1D355752-5636-461D-95C0-F032CD0030CB}" dt="2022-09-02T13:22:26.359" v="23" actId="1076"/>
        <pc:sldMkLst>
          <pc:docMk/>
          <pc:sldMk cId="2658101499" sldId="281"/>
        </pc:sldMkLst>
        <pc:picChg chg="mod modCrop">
          <ac:chgData name="Muhammad Ashraf Gondal" userId="774cbc70-5d26-454a-b932-9f3b504957aa" providerId="ADAL" clId="{1D355752-5636-461D-95C0-F032CD0030CB}" dt="2022-09-02T13:22:26.359" v="23" actId="1076"/>
          <ac:picMkLst>
            <pc:docMk/>
            <pc:sldMk cId="2658101499" sldId="281"/>
            <ac:picMk id="3" creationId="{25523C10-59AB-4E38-AB3E-6F6618220C7A}"/>
          </ac:picMkLst>
        </pc:picChg>
      </pc:sldChg>
      <pc:sldChg chg="add del">
        <pc:chgData name="Muhammad Ashraf Gondal" userId="774cbc70-5d26-454a-b932-9f3b504957aa" providerId="ADAL" clId="{1D355752-5636-461D-95C0-F032CD0030CB}" dt="2022-09-02T13:22:29.039" v="24" actId="2696"/>
        <pc:sldMkLst>
          <pc:docMk/>
          <pc:sldMk cId="614874139" sldId="282"/>
        </pc:sldMkLst>
      </pc:sldChg>
      <pc:sldChg chg="add">
        <pc:chgData name="Muhammad Ashraf Gondal" userId="774cbc70-5d26-454a-b932-9f3b504957aa" providerId="ADAL" clId="{1D355752-5636-461D-95C0-F032CD0030CB}" dt="2022-09-02T13:21:58.088" v="21"/>
        <pc:sldMkLst>
          <pc:docMk/>
          <pc:sldMk cId="2225699962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B2E7C-EA44-448B-BAB2-DD3709D0277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6CEB-1A87-41C1-BF03-F60E72E4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6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0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7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8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3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C6CEB-1A87-41C1-BF03-F60E72E446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6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4" y="109551"/>
            <a:ext cx="9360285" cy="66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211776" y="474152"/>
            <a:ext cx="9768447" cy="1660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68" y="2725047"/>
            <a:ext cx="9061462" cy="1660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742" y="4568748"/>
            <a:ext cx="10392413" cy="8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51253" y="181398"/>
            <a:ext cx="10089493" cy="1779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263" y="2691777"/>
            <a:ext cx="8115474" cy="2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24560" y="276828"/>
            <a:ext cx="11220575" cy="162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840" y="2333395"/>
            <a:ext cx="3748319" cy="29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5271" y="182000"/>
            <a:ext cx="11631419" cy="844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243" y="1671572"/>
            <a:ext cx="5650179" cy="351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180" y="6077550"/>
            <a:ext cx="860365" cy="3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84920-7829-40E1-9276-6E605B5B06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304038" y="348273"/>
            <a:ext cx="7583922" cy="28803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18EC65-6A65-4EA7-A113-2F6D2D505F3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218418" y="3629390"/>
            <a:ext cx="5755163" cy="30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60CD2-5C97-4C84-AB42-92CE67CC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63600" y="268005"/>
            <a:ext cx="7800109" cy="2728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096E0-5003-4A34-8C4A-A3DB6D58F68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5819" y="3429000"/>
            <a:ext cx="6498085" cy="3088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9E0A5-3A34-47CD-BF86-B3E0453081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169736" y="4074160"/>
            <a:ext cx="442787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EF0E0-2E47-42A0-8B3B-9035FE1100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51964" y="488740"/>
            <a:ext cx="10288071" cy="1805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35FDD1-4C7A-4736-A250-CC578E25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54" y="2783840"/>
            <a:ext cx="5580334" cy="1138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25127-4B4A-467D-B364-0A0E5522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13" y="4537578"/>
            <a:ext cx="5827986" cy="1263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9BA87-F247-4BF5-BFD5-EB14CF9A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764" y="2459606"/>
            <a:ext cx="3673734" cy="648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1D105-D5EC-49C5-ADF5-FA15D7CEA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654" y="3528721"/>
            <a:ext cx="1331346" cy="78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295FF-ED65-4CA8-BFB0-10604CB20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305" y="4638423"/>
            <a:ext cx="6051695" cy="7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0" y="428904"/>
            <a:ext cx="11617750" cy="131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266" y="2068014"/>
            <a:ext cx="6258645" cy="272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02" y="5214852"/>
            <a:ext cx="1520800" cy="3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0BF2E2-D211-4C74-A518-D29EE7A283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56140" y="265693"/>
            <a:ext cx="9079719" cy="2206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8F689-DFEC-4E51-AB43-3EF210C9F25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547748" y="2359325"/>
            <a:ext cx="5131544" cy="4053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89E17-6BE7-4939-808A-56EA6C4BC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67" y="2912421"/>
            <a:ext cx="6261024" cy="1033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025C3-DF88-413C-91BC-9195586AD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140" y="4385956"/>
            <a:ext cx="3816102" cy="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0"/>
          <a:stretch/>
        </p:blipFill>
        <p:spPr>
          <a:xfrm>
            <a:off x="1134994" y="272111"/>
            <a:ext cx="9360285" cy="1262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D2E75-90C9-4F7A-A12F-5FD63433B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7" y="2016683"/>
            <a:ext cx="1161388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b="63238"/>
          <a:stretch/>
        </p:blipFill>
        <p:spPr>
          <a:xfrm>
            <a:off x="1415857" y="223519"/>
            <a:ext cx="9360285" cy="1229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EFDC16-2073-4F3A-9646-3A966F87E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6"/>
          <a:stretch/>
        </p:blipFill>
        <p:spPr>
          <a:xfrm>
            <a:off x="2163313" y="1790531"/>
            <a:ext cx="7865373" cy="44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1" b="38139"/>
          <a:stretch/>
        </p:blipFill>
        <p:spPr>
          <a:xfrm>
            <a:off x="1415857" y="203199"/>
            <a:ext cx="9360285" cy="1737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39DE0-19B5-41CD-A433-61AB491F3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68" y="2064865"/>
            <a:ext cx="7850063" cy="47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2" b="21153"/>
          <a:stretch/>
        </p:blipFill>
        <p:spPr>
          <a:xfrm>
            <a:off x="1415857" y="152399"/>
            <a:ext cx="9360285" cy="1188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C97E0-6DD8-49F4-88C3-3108B111E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" y="2120793"/>
            <a:ext cx="12048264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3C10-59AB-4E38-AB3E-6F6618220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2"/>
          <a:stretch/>
        </p:blipFill>
        <p:spPr>
          <a:xfrm>
            <a:off x="1415857" y="172719"/>
            <a:ext cx="9360285" cy="14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6606" y="159198"/>
            <a:ext cx="10530335" cy="170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1" y="2665439"/>
            <a:ext cx="10309738" cy="828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1" y="4020096"/>
            <a:ext cx="9812639" cy="10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067" y="285057"/>
            <a:ext cx="10872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A rotating fan completes 1200 revolutions every minute. Consider the tip of a blade, at a radius of 0.15 m. (a) Through what distance does the tip move in one revolution? What are (b) the tip’s speed and (c) the magnitude of its acceleration?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18" y="2050253"/>
            <a:ext cx="8869821" cy="694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45" y="3259240"/>
            <a:ext cx="10586608" cy="339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02" y="4072114"/>
            <a:ext cx="10926253" cy="4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66" y="185109"/>
            <a:ext cx="11792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 boy whirls a stone in a horizontal circle of radius 1.5 m and at height 2.0 m above level ground. The string breaks, and the stone flies off horizontally and strikes the ground after traveling a horizontal distance of 10 m. What is the magnitude of the centripetal acceleration of the stone during the circular motion?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31" y="3077931"/>
            <a:ext cx="5376073" cy="107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85" y="4520023"/>
            <a:ext cx="4901830" cy="991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870" y="2254733"/>
            <a:ext cx="1372010" cy="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2B4C9CEF-763E-45D1-B7AC-30825D1157B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134</Words>
  <Application>Microsoft Office PowerPoint</Application>
  <PresentationFormat>Widescreen</PresentationFormat>
  <Paragraphs>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75</cp:revision>
  <dcterms:created xsi:type="dcterms:W3CDTF">2018-07-15T17:09:29Z</dcterms:created>
  <dcterms:modified xsi:type="dcterms:W3CDTF">2022-09-02T13:28:22Z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c3f951f6-0a60-4df4-96cd-e5acb2511fee</vt:lpwstr>
  </property>
  <property fmtid="{D5CDD505-2E9C-101B-9397-08002B2CF9AE}" pid="3" name="bjClsUserRVM">
    <vt:lpwstr>[]</vt:lpwstr>
  </property>
  <property fmtid="{D5CDD505-2E9C-101B-9397-08002B2CF9AE}" pid="4" name="bjSaver">
    <vt:lpwstr>LDh8H0vEBzaz4SXAfbCHqcYwsl4ajEd4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/&gt;&lt;/sisl&gt;</vt:lpwstr>
  </property>
  <property fmtid="{D5CDD505-2E9C-101B-9397-08002B2CF9AE}" pid="7" name="bjDocumentSecurityLabel">
    <vt:lpwstr>Public</vt:lpwstr>
  </property>
</Properties>
</file>