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72" r:id="rId3"/>
    <p:sldId id="327" r:id="rId4"/>
    <p:sldId id="339" r:id="rId5"/>
    <p:sldId id="340" r:id="rId6"/>
    <p:sldId id="341" r:id="rId7"/>
    <p:sldId id="342" r:id="rId8"/>
    <p:sldId id="387" r:id="rId9"/>
    <p:sldId id="348" r:id="rId10"/>
    <p:sldId id="382" r:id="rId11"/>
    <p:sldId id="393" r:id="rId12"/>
    <p:sldId id="394" r:id="rId13"/>
    <p:sldId id="343" r:id="rId14"/>
    <p:sldId id="344" r:id="rId15"/>
    <p:sldId id="386" r:id="rId16"/>
    <p:sldId id="395" r:id="rId17"/>
    <p:sldId id="396" r:id="rId18"/>
    <p:sldId id="379" r:id="rId19"/>
    <p:sldId id="383" r:id="rId20"/>
    <p:sldId id="385" r:id="rId21"/>
    <p:sldId id="397" r:id="rId22"/>
    <p:sldId id="376" r:id="rId23"/>
    <p:sldId id="358" r:id="rId24"/>
    <p:sldId id="359" r:id="rId25"/>
    <p:sldId id="381" r:id="rId26"/>
    <p:sldId id="398" r:id="rId27"/>
    <p:sldId id="399" r:id="rId28"/>
    <p:sldId id="361" r:id="rId29"/>
    <p:sldId id="392" r:id="rId30"/>
    <p:sldId id="380" r:id="rId31"/>
    <p:sldId id="400" r:id="rId32"/>
    <p:sldId id="407" r:id="rId33"/>
    <p:sldId id="401" r:id="rId34"/>
    <p:sldId id="389" r:id="rId35"/>
    <p:sldId id="388" r:id="rId36"/>
    <p:sldId id="390" r:id="rId37"/>
    <p:sldId id="408" r:id="rId38"/>
    <p:sldId id="391" r:id="rId39"/>
    <p:sldId id="405" r:id="rId40"/>
    <p:sldId id="406" r:id="rId41"/>
    <p:sldId id="384" r:id="rId42"/>
    <p:sldId id="378" r:id="rId43"/>
    <p:sldId id="323" r:id="rId44"/>
    <p:sldId id="354" r:id="rId45"/>
    <p:sldId id="366" r:id="rId46"/>
    <p:sldId id="365"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1B8D2-7614-4299-A942-84009595A00B}" v="358" dt="2020-11-06T06:14:35.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kar Kunwar" userId="d244fb764aa03eb0" providerId="LiveId" clId="{B031B8D2-7614-4299-A942-84009595A00B}"/>
    <pc:docChg chg="undo custSel addSld delSld modSld sldOrd">
      <pc:chgData name="Shankar Kunwar" userId="d244fb764aa03eb0" providerId="LiveId" clId="{B031B8D2-7614-4299-A942-84009595A00B}" dt="2020-11-06T06:16:55.786" v="924" actId="1076"/>
      <pc:docMkLst>
        <pc:docMk/>
      </pc:docMkLst>
      <pc:sldChg chg="ord">
        <pc:chgData name="Shankar Kunwar" userId="d244fb764aa03eb0" providerId="LiveId" clId="{B031B8D2-7614-4299-A942-84009595A00B}" dt="2020-11-04T20:29:28.337" v="451"/>
        <pc:sldMkLst>
          <pc:docMk/>
          <pc:sldMk cId="0" sldId="380"/>
        </pc:sldMkLst>
      </pc:sldChg>
      <pc:sldChg chg="addSp delSp modSp mod delAnim modAnim">
        <pc:chgData name="Shankar Kunwar" userId="d244fb764aa03eb0" providerId="LiveId" clId="{B031B8D2-7614-4299-A942-84009595A00B}" dt="2020-11-04T20:41:24.331" v="574" actId="1076"/>
        <pc:sldMkLst>
          <pc:docMk/>
          <pc:sldMk cId="2105665553" sldId="388"/>
        </pc:sldMkLst>
        <pc:spChg chg="add del mod">
          <ac:chgData name="Shankar Kunwar" userId="d244fb764aa03eb0" providerId="LiveId" clId="{B031B8D2-7614-4299-A942-84009595A00B}" dt="2020-11-04T20:40:26.803" v="554" actId="478"/>
          <ac:spMkLst>
            <pc:docMk/>
            <pc:sldMk cId="2105665553" sldId="388"/>
            <ac:spMk id="50" creationId="{A643F7E9-52AD-423E-94A8-33A10039B620}"/>
          </ac:spMkLst>
        </pc:spChg>
        <pc:spChg chg="add mod">
          <ac:chgData name="Shankar Kunwar" userId="d244fb764aa03eb0" providerId="LiveId" clId="{B031B8D2-7614-4299-A942-84009595A00B}" dt="2020-11-04T20:41:21.769" v="573" actId="1076"/>
          <ac:spMkLst>
            <pc:docMk/>
            <pc:sldMk cId="2105665553" sldId="388"/>
            <ac:spMk id="51" creationId="{CEE7640B-9071-4956-A4B5-2C84D786CF89}"/>
          </ac:spMkLst>
        </pc:spChg>
        <pc:spChg chg="add mod">
          <ac:chgData name="Shankar Kunwar" userId="d244fb764aa03eb0" providerId="LiveId" clId="{B031B8D2-7614-4299-A942-84009595A00B}" dt="2020-11-04T20:41:18.219" v="572" actId="1076"/>
          <ac:spMkLst>
            <pc:docMk/>
            <pc:sldMk cId="2105665553" sldId="388"/>
            <ac:spMk id="52" creationId="{55577FF8-BB86-411B-9454-2D25C230A15F}"/>
          </ac:spMkLst>
        </pc:spChg>
        <pc:graphicFrameChg chg="mod">
          <ac:chgData name="Shankar Kunwar" userId="d244fb764aa03eb0" providerId="LiveId" clId="{B031B8D2-7614-4299-A942-84009595A00B}" dt="2020-11-04T20:41:24.331" v="574" actId="1076"/>
          <ac:graphicFrameMkLst>
            <pc:docMk/>
            <pc:sldMk cId="2105665553" sldId="388"/>
            <ac:graphicFrameMk id="48" creationId="{00000000-0000-0000-0000-000000000000}"/>
          </ac:graphicFrameMkLst>
        </pc:graphicFrameChg>
        <pc:graphicFrameChg chg="del mod">
          <ac:chgData name="Shankar Kunwar" userId="d244fb764aa03eb0" providerId="LiveId" clId="{B031B8D2-7614-4299-A942-84009595A00B}" dt="2020-11-04T20:40:20.536" v="552" actId="478"/>
          <ac:graphicFrameMkLst>
            <pc:docMk/>
            <pc:sldMk cId="2105665553" sldId="388"/>
            <ac:graphicFrameMk id="49" creationId="{00000000-0000-0000-0000-000000000000}"/>
          </ac:graphicFrameMkLst>
        </pc:graphicFrameChg>
      </pc:sldChg>
      <pc:sldChg chg="addSp delSp modSp mod delAnim modAnim">
        <pc:chgData name="Shankar Kunwar" userId="d244fb764aa03eb0" providerId="LiveId" clId="{B031B8D2-7614-4299-A942-84009595A00B}" dt="2020-11-04T20:39:29.266" v="550"/>
        <pc:sldMkLst>
          <pc:docMk/>
          <pc:sldMk cId="4010750499" sldId="389"/>
        </pc:sldMkLst>
        <pc:spChg chg="add mod">
          <ac:chgData name="Shankar Kunwar" userId="d244fb764aa03eb0" providerId="LiveId" clId="{B031B8D2-7614-4299-A942-84009595A00B}" dt="2020-11-04T20:35:20.518" v="502" actId="1076"/>
          <ac:spMkLst>
            <pc:docMk/>
            <pc:sldMk cId="4010750499" sldId="389"/>
            <ac:spMk id="4" creationId="{9A5BD169-22BD-4714-921B-639EA226858C}"/>
          </ac:spMkLst>
        </pc:spChg>
        <pc:spChg chg="add mod">
          <ac:chgData name="Shankar Kunwar" userId="d244fb764aa03eb0" providerId="LiveId" clId="{B031B8D2-7614-4299-A942-84009595A00B}" dt="2020-11-04T20:38:46.258" v="547" actId="1076"/>
          <ac:spMkLst>
            <pc:docMk/>
            <pc:sldMk cId="4010750499" sldId="389"/>
            <ac:spMk id="15" creationId="{30D4AA83-6426-492E-9B55-2CDFA5ADEF35}"/>
          </ac:spMkLst>
        </pc:spChg>
        <pc:spChg chg="add mod">
          <ac:chgData name="Shankar Kunwar" userId="d244fb764aa03eb0" providerId="LiveId" clId="{B031B8D2-7614-4299-A942-84009595A00B}" dt="2020-11-04T20:38:11.544" v="533" actId="1076"/>
          <ac:spMkLst>
            <pc:docMk/>
            <pc:sldMk cId="4010750499" sldId="389"/>
            <ac:spMk id="58" creationId="{5999B903-6444-4150-A0C8-34AC10C4C29C}"/>
          </ac:spMkLst>
        </pc:spChg>
        <pc:graphicFrameChg chg="del">
          <ac:chgData name="Shankar Kunwar" userId="d244fb764aa03eb0" providerId="LiveId" clId="{B031B8D2-7614-4299-A942-84009595A00B}" dt="2020-11-04T20:33:06.466" v="461" actId="478"/>
          <ac:graphicFrameMkLst>
            <pc:docMk/>
            <pc:sldMk cId="4010750499" sldId="389"/>
            <ac:graphicFrameMk id="42" creationId="{00000000-0000-0000-0000-000000000000}"/>
          </ac:graphicFrameMkLst>
        </pc:graphicFrameChg>
        <pc:graphicFrameChg chg="del">
          <ac:chgData name="Shankar Kunwar" userId="d244fb764aa03eb0" providerId="LiveId" clId="{B031B8D2-7614-4299-A942-84009595A00B}" dt="2020-11-04T20:33:03.087" v="460" actId="478"/>
          <ac:graphicFrameMkLst>
            <pc:docMk/>
            <pc:sldMk cId="4010750499" sldId="389"/>
            <ac:graphicFrameMk id="48" creationId="{00000000-0000-0000-0000-000000000000}"/>
          </ac:graphicFrameMkLst>
        </pc:graphicFrameChg>
        <pc:graphicFrameChg chg="del">
          <ac:chgData name="Shankar Kunwar" userId="d244fb764aa03eb0" providerId="LiveId" clId="{B031B8D2-7614-4299-A942-84009595A00B}" dt="2020-11-04T20:33:08.288" v="462" actId="478"/>
          <ac:graphicFrameMkLst>
            <pc:docMk/>
            <pc:sldMk cId="4010750499" sldId="389"/>
            <ac:graphicFrameMk id="57" creationId="{00000000-0000-0000-0000-000000000000}"/>
          </ac:graphicFrameMkLst>
        </pc:graphicFrameChg>
      </pc:sldChg>
      <pc:sldChg chg="addSp delSp modSp mod ord modAnim">
        <pc:chgData name="Shankar Kunwar" userId="d244fb764aa03eb0" providerId="LiveId" clId="{B031B8D2-7614-4299-A942-84009595A00B}" dt="2020-11-06T06:16:55.786" v="924" actId="1076"/>
        <pc:sldMkLst>
          <pc:docMk/>
          <pc:sldMk cId="3772454072" sldId="390"/>
        </pc:sldMkLst>
        <pc:spChg chg="del topLvl">
          <ac:chgData name="Shankar Kunwar" userId="d244fb764aa03eb0" providerId="LiveId" clId="{B031B8D2-7614-4299-A942-84009595A00B}" dt="2020-11-05T06:50:50.624" v="752" actId="478"/>
          <ac:spMkLst>
            <pc:docMk/>
            <pc:sldMk cId="3772454072" sldId="390"/>
            <ac:spMk id="3" creationId="{00000000-0000-0000-0000-000000000000}"/>
          </ac:spMkLst>
        </pc:spChg>
        <pc:spChg chg="add mod">
          <ac:chgData name="Shankar Kunwar" userId="d244fb764aa03eb0" providerId="LiveId" clId="{B031B8D2-7614-4299-A942-84009595A00B}" dt="2020-11-06T06:00:35.523" v="803" actId="1076"/>
          <ac:spMkLst>
            <pc:docMk/>
            <pc:sldMk cId="3772454072" sldId="390"/>
            <ac:spMk id="7" creationId="{D25FCFC1-42DF-46F6-9B04-A77A4E7B34C9}"/>
          </ac:spMkLst>
        </pc:spChg>
        <pc:spChg chg="add mod">
          <ac:chgData name="Shankar Kunwar" userId="d244fb764aa03eb0" providerId="LiveId" clId="{B031B8D2-7614-4299-A942-84009595A00B}" dt="2020-11-06T06:00:38.857" v="804" actId="1076"/>
          <ac:spMkLst>
            <pc:docMk/>
            <pc:sldMk cId="3772454072" sldId="390"/>
            <ac:spMk id="8" creationId="{51C2A262-B9E6-467C-A4D3-B452DC9656F1}"/>
          </ac:spMkLst>
        </pc:spChg>
        <pc:spChg chg="del mod">
          <ac:chgData name="Shankar Kunwar" userId="d244fb764aa03eb0" providerId="LiveId" clId="{B031B8D2-7614-4299-A942-84009595A00B}" dt="2020-11-06T06:11:48.901" v="886" actId="478"/>
          <ac:spMkLst>
            <pc:docMk/>
            <pc:sldMk cId="3772454072" sldId="390"/>
            <ac:spMk id="14" creationId="{A335ADB1-FCBA-4D1B-9BB7-6195FE83E3E5}"/>
          </ac:spMkLst>
        </pc:spChg>
        <pc:spChg chg="del mod">
          <ac:chgData name="Shankar Kunwar" userId="d244fb764aa03eb0" providerId="LiveId" clId="{B031B8D2-7614-4299-A942-84009595A00B}" dt="2020-11-06T06:11:58.908" v="888" actId="478"/>
          <ac:spMkLst>
            <pc:docMk/>
            <pc:sldMk cId="3772454072" sldId="390"/>
            <ac:spMk id="15" creationId="{E2691525-BAF2-448E-9B03-2D751B8A4D96}"/>
          </ac:spMkLst>
        </pc:spChg>
        <pc:spChg chg="del mod">
          <ac:chgData name="Shankar Kunwar" userId="d244fb764aa03eb0" providerId="LiveId" clId="{B031B8D2-7614-4299-A942-84009595A00B}" dt="2020-11-06T06:12:06.381" v="890" actId="478"/>
          <ac:spMkLst>
            <pc:docMk/>
            <pc:sldMk cId="3772454072" sldId="390"/>
            <ac:spMk id="16" creationId="{1ABE02D4-7F45-4291-BE1C-236BAD639C67}"/>
          </ac:spMkLst>
        </pc:spChg>
        <pc:spChg chg="mod">
          <ac:chgData name="Shankar Kunwar" userId="d244fb764aa03eb0" providerId="LiveId" clId="{B031B8D2-7614-4299-A942-84009595A00B}" dt="2020-11-06T06:16:02.850" v="918" actId="14100"/>
          <ac:spMkLst>
            <pc:docMk/>
            <pc:sldMk cId="3772454072" sldId="390"/>
            <ac:spMk id="20" creationId="{A9946419-2212-4FC1-A810-B88CFEC2822D}"/>
          </ac:spMkLst>
        </pc:spChg>
        <pc:spChg chg="mod">
          <ac:chgData name="Shankar Kunwar" userId="d244fb764aa03eb0" providerId="LiveId" clId="{B031B8D2-7614-4299-A942-84009595A00B}" dt="2020-11-06T06:16:10.628" v="919" actId="14100"/>
          <ac:spMkLst>
            <pc:docMk/>
            <pc:sldMk cId="3772454072" sldId="390"/>
            <ac:spMk id="21" creationId="{B2DA06D1-8472-4EB6-828F-9DDD9BB37500}"/>
          </ac:spMkLst>
        </pc:spChg>
        <pc:spChg chg="mod">
          <ac:chgData name="Shankar Kunwar" userId="d244fb764aa03eb0" providerId="LiveId" clId="{B031B8D2-7614-4299-A942-84009595A00B}" dt="2020-11-06T06:00:32.110" v="802"/>
          <ac:spMkLst>
            <pc:docMk/>
            <pc:sldMk cId="3772454072" sldId="390"/>
            <ac:spMk id="22" creationId="{7F0B52BC-2E5D-4290-B7EB-2B97DE9A17CB}"/>
          </ac:spMkLst>
        </pc:spChg>
        <pc:spChg chg="mod">
          <ac:chgData name="Shankar Kunwar" userId="d244fb764aa03eb0" providerId="LiveId" clId="{B031B8D2-7614-4299-A942-84009595A00B}" dt="2020-11-06T06:15:51.786" v="916" actId="14100"/>
          <ac:spMkLst>
            <pc:docMk/>
            <pc:sldMk cId="3772454072" sldId="390"/>
            <ac:spMk id="23" creationId="{0E0E5005-AFED-42C1-99DA-FDA7CC5CD904}"/>
          </ac:spMkLst>
        </pc:spChg>
        <pc:spChg chg="mod">
          <ac:chgData name="Shankar Kunwar" userId="d244fb764aa03eb0" providerId="LiveId" clId="{B031B8D2-7614-4299-A942-84009595A00B}" dt="2020-11-06T06:15:56.068" v="917" actId="14100"/>
          <ac:spMkLst>
            <pc:docMk/>
            <pc:sldMk cId="3772454072" sldId="390"/>
            <ac:spMk id="24" creationId="{9348854B-51FF-46EF-8C6D-B04683712D60}"/>
          </ac:spMkLst>
        </pc:spChg>
        <pc:spChg chg="mod">
          <ac:chgData name="Shankar Kunwar" userId="d244fb764aa03eb0" providerId="LiveId" clId="{B031B8D2-7614-4299-A942-84009595A00B}" dt="2020-11-06T06:00:32.110" v="802"/>
          <ac:spMkLst>
            <pc:docMk/>
            <pc:sldMk cId="3772454072" sldId="390"/>
            <ac:spMk id="25" creationId="{6C2DE185-735F-48C0-96DF-32F11BB08167}"/>
          </ac:spMkLst>
        </pc:spChg>
        <pc:grpChg chg="del">
          <ac:chgData name="Shankar Kunwar" userId="d244fb764aa03eb0" providerId="LiveId" clId="{B031B8D2-7614-4299-A942-84009595A00B}" dt="2020-11-05T06:50:50.624" v="752" actId="478"/>
          <ac:grpSpMkLst>
            <pc:docMk/>
            <pc:sldMk cId="3772454072" sldId="390"/>
            <ac:grpSpMk id="4" creationId="{00000000-0000-0000-0000-000000000000}"/>
          </ac:grpSpMkLst>
        </pc:grpChg>
        <pc:grpChg chg="add mod">
          <ac:chgData name="Shankar Kunwar" userId="d244fb764aa03eb0" providerId="LiveId" clId="{B031B8D2-7614-4299-A942-84009595A00B}" dt="2020-11-06T06:12:10.912" v="891" actId="1076"/>
          <ac:grpSpMkLst>
            <pc:docMk/>
            <pc:sldMk cId="3772454072" sldId="390"/>
            <ac:grpSpMk id="9" creationId="{32939568-5205-4B7B-B9CA-C287FD759716}"/>
          </ac:grpSpMkLst>
        </pc:grpChg>
        <pc:grpChg chg="mod">
          <ac:chgData name="Shankar Kunwar" userId="d244fb764aa03eb0" providerId="LiveId" clId="{B031B8D2-7614-4299-A942-84009595A00B}" dt="2020-11-06T06:00:32.110" v="802"/>
          <ac:grpSpMkLst>
            <pc:docMk/>
            <pc:sldMk cId="3772454072" sldId="390"/>
            <ac:grpSpMk id="10" creationId="{97E85FE9-F1A8-4353-8E1A-418F19F562D0}"/>
          </ac:grpSpMkLst>
        </pc:grpChg>
        <pc:grpChg chg="mod">
          <ac:chgData name="Shankar Kunwar" userId="d244fb764aa03eb0" providerId="LiveId" clId="{B031B8D2-7614-4299-A942-84009595A00B}" dt="2020-11-06T06:00:32.110" v="802"/>
          <ac:grpSpMkLst>
            <pc:docMk/>
            <pc:sldMk cId="3772454072" sldId="390"/>
            <ac:grpSpMk id="11" creationId="{2601551C-97B0-448D-9023-431F623C8AC6}"/>
          </ac:grpSpMkLst>
        </pc:grpChg>
        <pc:picChg chg="mod topLvl modCrop">
          <ac:chgData name="Shankar Kunwar" userId="d244fb764aa03eb0" providerId="LiveId" clId="{B031B8D2-7614-4299-A942-84009595A00B}" dt="2020-11-05T06:52:00.864" v="764" actId="1076"/>
          <ac:picMkLst>
            <pc:docMk/>
            <pc:sldMk cId="3772454072" sldId="390"/>
            <ac:picMk id="2" creationId="{00000000-0000-0000-0000-000000000000}"/>
          </ac:picMkLst>
        </pc:picChg>
        <pc:picChg chg="add mod modCrop">
          <ac:chgData name="Shankar Kunwar" userId="d244fb764aa03eb0" providerId="LiveId" clId="{B031B8D2-7614-4299-A942-84009595A00B}" dt="2020-11-05T06:52:02.147" v="765" actId="1076"/>
          <ac:picMkLst>
            <pc:docMk/>
            <pc:sldMk cId="3772454072" sldId="390"/>
            <ac:picMk id="6" creationId="{E00F67E5-30F7-48EB-8EFF-C9293ECC9606}"/>
          </ac:picMkLst>
        </pc:picChg>
        <pc:cxnChg chg="del mod">
          <ac:chgData name="Shankar Kunwar" userId="d244fb764aa03eb0" providerId="LiveId" clId="{B031B8D2-7614-4299-A942-84009595A00B}" dt="2020-11-06T06:11:52.102" v="887" actId="478"/>
          <ac:cxnSpMkLst>
            <pc:docMk/>
            <pc:sldMk cId="3772454072" sldId="390"/>
            <ac:cxnSpMk id="12" creationId="{321A6B2C-344F-4FB4-883A-FC15BD5CC82E}"/>
          </ac:cxnSpMkLst>
        </pc:cxnChg>
        <pc:cxnChg chg="del mod">
          <ac:chgData name="Shankar Kunwar" userId="d244fb764aa03eb0" providerId="LiveId" clId="{B031B8D2-7614-4299-A942-84009595A00B}" dt="2020-11-06T06:12:01.823" v="889" actId="478"/>
          <ac:cxnSpMkLst>
            <pc:docMk/>
            <pc:sldMk cId="3772454072" sldId="390"/>
            <ac:cxnSpMk id="13" creationId="{A07C7EBB-F4CF-4848-9EC5-4092CA413B97}"/>
          </ac:cxnSpMkLst>
        </pc:cxnChg>
        <pc:cxnChg chg="mod">
          <ac:chgData name="Shankar Kunwar" userId="d244fb764aa03eb0" providerId="LiveId" clId="{B031B8D2-7614-4299-A942-84009595A00B}" dt="2020-11-06T06:16:18.055" v="921" actId="14100"/>
          <ac:cxnSpMkLst>
            <pc:docMk/>
            <pc:sldMk cId="3772454072" sldId="390"/>
            <ac:cxnSpMk id="17" creationId="{220CB102-AF66-4EFD-8C5B-C8A028421499}"/>
          </ac:cxnSpMkLst>
        </pc:cxnChg>
        <pc:cxnChg chg="mod">
          <ac:chgData name="Shankar Kunwar" userId="d244fb764aa03eb0" providerId="LiveId" clId="{B031B8D2-7614-4299-A942-84009595A00B}" dt="2020-11-06T06:16:25.802" v="922" actId="1076"/>
          <ac:cxnSpMkLst>
            <pc:docMk/>
            <pc:sldMk cId="3772454072" sldId="390"/>
            <ac:cxnSpMk id="18" creationId="{587AC388-D139-4792-BF00-01B895450BE0}"/>
          </ac:cxnSpMkLst>
        </pc:cxnChg>
        <pc:cxnChg chg="mod">
          <ac:chgData name="Shankar Kunwar" userId="d244fb764aa03eb0" providerId="LiveId" clId="{B031B8D2-7614-4299-A942-84009595A00B}" dt="2020-11-06T06:16:55.786" v="924" actId="1076"/>
          <ac:cxnSpMkLst>
            <pc:docMk/>
            <pc:sldMk cId="3772454072" sldId="390"/>
            <ac:cxnSpMk id="19" creationId="{F32750F1-8A9C-4242-AE55-20FA150DD3D6}"/>
          </ac:cxnSpMkLst>
        </pc:cxnChg>
      </pc:sldChg>
      <pc:sldChg chg="addSp delSp modSp mod ord modAnim">
        <pc:chgData name="Shankar Kunwar" userId="d244fb764aa03eb0" providerId="LiveId" clId="{B031B8D2-7614-4299-A942-84009595A00B}" dt="2020-11-06T06:08:44.267" v="869"/>
        <pc:sldMkLst>
          <pc:docMk/>
          <pc:sldMk cId="677591469" sldId="391"/>
        </pc:sldMkLst>
        <pc:spChg chg="add mod">
          <ac:chgData name="Shankar Kunwar" userId="d244fb764aa03eb0" providerId="LiveId" clId="{B031B8D2-7614-4299-A942-84009595A00B}" dt="2020-11-06T06:06:01.790" v="843" actId="208"/>
          <ac:spMkLst>
            <pc:docMk/>
            <pc:sldMk cId="677591469" sldId="391"/>
            <ac:spMk id="15" creationId="{C7C96ED4-5E00-42D6-8A13-E697DB66A87C}"/>
          </ac:spMkLst>
        </pc:spChg>
        <pc:spChg chg="add mod">
          <ac:chgData name="Shankar Kunwar" userId="d244fb764aa03eb0" providerId="LiveId" clId="{B031B8D2-7614-4299-A942-84009595A00B}" dt="2020-11-06T06:06:05.224" v="844" actId="208"/>
          <ac:spMkLst>
            <pc:docMk/>
            <pc:sldMk cId="677591469" sldId="391"/>
            <ac:spMk id="17" creationId="{6E01576B-6613-4736-A95B-86CD4A36BFBA}"/>
          </ac:spMkLst>
        </pc:spChg>
        <pc:spChg chg="add mod">
          <ac:chgData name="Shankar Kunwar" userId="d244fb764aa03eb0" providerId="LiveId" clId="{B031B8D2-7614-4299-A942-84009595A00B}" dt="2020-11-06T06:07:38.260" v="864" actId="164"/>
          <ac:spMkLst>
            <pc:docMk/>
            <pc:sldMk cId="677591469" sldId="391"/>
            <ac:spMk id="20" creationId="{FE9787B2-8B5E-4700-89D4-B3A970DD700F}"/>
          </ac:spMkLst>
        </pc:spChg>
        <pc:spChg chg="add del">
          <ac:chgData name="Shankar Kunwar" userId="d244fb764aa03eb0" providerId="LiveId" clId="{B031B8D2-7614-4299-A942-84009595A00B}" dt="2020-11-06T06:06:54.171" v="853" actId="22"/>
          <ac:spMkLst>
            <pc:docMk/>
            <pc:sldMk cId="677591469" sldId="391"/>
            <ac:spMk id="22" creationId="{EF21371D-564E-4CBA-9BCB-ECD67789E152}"/>
          </ac:spMkLst>
        </pc:spChg>
        <pc:spChg chg="add mod">
          <ac:chgData name="Shankar Kunwar" userId="d244fb764aa03eb0" providerId="LiveId" clId="{B031B8D2-7614-4299-A942-84009595A00B}" dt="2020-11-06T06:07:44.566" v="865" actId="164"/>
          <ac:spMkLst>
            <pc:docMk/>
            <pc:sldMk cId="677591469" sldId="391"/>
            <ac:spMk id="24" creationId="{958FCA91-C90B-47BE-B99E-65A4176DBAAE}"/>
          </ac:spMkLst>
        </pc:spChg>
        <pc:spChg chg="add mod">
          <ac:chgData name="Shankar Kunwar" userId="d244fb764aa03eb0" providerId="LiveId" clId="{B031B8D2-7614-4299-A942-84009595A00B}" dt="2020-11-06T06:07:23.943" v="863" actId="20577"/>
          <ac:spMkLst>
            <pc:docMk/>
            <pc:sldMk cId="677591469" sldId="391"/>
            <ac:spMk id="26" creationId="{87BA813B-0120-487D-A2BF-F6AF23482DF8}"/>
          </ac:spMkLst>
        </pc:spChg>
        <pc:grpChg chg="add mod">
          <ac:chgData name="Shankar Kunwar" userId="d244fb764aa03eb0" providerId="LiveId" clId="{B031B8D2-7614-4299-A942-84009595A00B}" dt="2020-11-06T06:07:44.566" v="865" actId="164"/>
          <ac:grpSpMkLst>
            <pc:docMk/>
            <pc:sldMk cId="677591469" sldId="391"/>
            <ac:grpSpMk id="11" creationId="{9A65C390-BE9B-40A9-ACAA-E385B6149C8C}"/>
          </ac:grpSpMkLst>
        </pc:grpChg>
        <pc:grpChg chg="add del mod">
          <ac:chgData name="Shankar Kunwar" userId="d244fb764aa03eb0" providerId="LiveId" clId="{B031B8D2-7614-4299-A942-84009595A00B}" dt="2020-11-06T06:07:58.940" v="866" actId="165"/>
          <ac:grpSpMkLst>
            <pc:docMk/>
            <pc:sldMk cId="677591469" sldId="391"/>
            <ac:grpSpMk id="12" creationId="{76A88B0A-0B3A-4E51-8CAB-C237EE50CAB2}"/>
          </ac:grpSpMkLst>
        </pc:grpChg>
        <pc:grpChg chg="add mod">
          <ac:chgData name="Shankar Kunwar" userId="d244fb764aa03eb0" providerId="LiveId" clId="{B031B8D2-7614-4299-A942-84009595A00B}" dt="2020-11-06T06:07:38.260" v="864" actId="164"/>
          <ac:grpSpMkLst>
            <pc:docMk/>
            <pc:sldMk cId="677591469" sldId="391"/>
            <ac:grpSpMk id="27" creationId="{E25AD88A-470B-49A1-91AD-737A8EC9F086}"/>
          </ac:grpSpMkLst>
        </pc:grpChg>
        <pc:grpChg chg="add mod">
          <ac:chgData name="Shankar Kunwar" userId="d244fb764aa03eb0" providerId="LiveId" clId="{B031B8D2-7614-4299-A942-84009595A00B}" dt="2020-11-06T06:07:44.566" v="865" actId="164"/>
          <ac:grpSpMkLst>
            <pc:docMk/>
            <pc:sldMk cId="677591469" sldId="391"/>
            <ac:grpSpMk id="28" creationId="{5BE3161C-9B5F-4589-83E3-DE921E4E21C8}"/>
          </ac:grpSpMkLst>
        </pc:grpChg>
        <pc:cxnChg chg="add mod">
          <ac:chgData name="Shankar Kunwar" userId="d244fb764aa03eb0" providerId="LiveId" clId="{B031B8D2-7614-4299-A942-84009595A00B}" dt="2020-11-06T06:07:38.260" v="864" actId="164"/>
          <ac:cxnSpMkLst>
            <pc:docMk/>
            <pc:sldMk cId="677591469" sldId="391"/>
            <ac:cxnSpMk id="7" creationId="{1FCF3FDE-DB70-4510-A48D-201660DBB46C}"/>
          </ac:cxnSpMkLst>
        </pc:cxnChg>
        <pc:cxnChg chg="add mod">
          <ac:chgData name="Shankar Kunwar" userId="d244fb764aa03eb0" providerId="LiveId" clId="{B031B8D2-7614-4299-A942-84009595A00B}" dt="2020-11-06T06:07:38.260" v="864" actId="164"/>
          <ac:cxnSpMkLst>
            <pc:docMk/>
            <pc:sldMk cId="677591469" sldId="391"/>
            <ac:cxnSpMk id="8" creationId="{EB4DC79F-CE4F-4218-A1A4-559A36931317}"/>
          </ac:cxnSpMkLst>
        </pc:cxnChg>
        <pc:cxnChg chg="add mod">
          <ac:chgData name="Shankar Kunwar" userId="d244fb764aa03eb0" providerId="LiveId" clId="{B031B8D2-7614-4299-A942-84009595A00B}" dt="2020-11-06T06:03:53.702" v="830" actId="164"/>
          <ac:cxnSpMkLst>
            <pc:docMk/>
            <pc:sldMk cId="677591469" sldId="391"/>
            <ac:cxnSpMk id="9" creationId="{11BC58FC-57ED-4400-B966-193F74147963}"/>
          </ac:cxnSpMkLst>
        </pc:cxnChg>
        <pc:cxnChg chg="add mod">
          <ac:chgData name="Shankar Kunwar" userId="d244fb764aa03eb0" providerId="LiveId" clId="{B031B8D2-7614-4299-A942-84009595A00B}" dt="2020-11-06T06:03:53.702" v="830" actId="164"/>
          <ac:cxnSpMkLst>
            <pc:docMk/>
            <pc:sldMk cId="677591469" sldId="391"/>
            <ac:cxnSpMk id="10" creationId="{D1B25FE4-693A-4FC7-BC81-EB7820C4FC84}"/>
          </ac:cxnSpMkLst>
        </pc:cxnChg>
        <pc:cxnChg chg="mod topLvl">
          <ac:chgData name="Shankar Kunwar" userId="d244fb764aa03eb0" providerId="LiveId" clId="{B031B8D2-7614-4299-A942-84009595A00B}" dt="2020-11-06T06:07:58.940" v="866" actId="165"/>
          <ac:cxnSpMkLst>
            <pc:docMk/>
            <pc:sldMk cId="677591469" sldId="391"/>
            <ac:cxnSpMk id="13" creationId="{15258445-15FB-4C3F-A2DB-A85C0007BC4A}"/>
          </ac:cxnSpMkLst>
        </pc:cxnChg>
        <pc:cxnChg chg="mod topLvl">
          <ac:chgData name="Shankar Kunwar" userId="d244fb764aa03eb0" providerId="LiveId" clId="{B031B8D2-7614-4299-A942-84009595A00B}" dt="2020-11-06T06:07:58.940" v="866" actId="165"/>
          <ac:cxnSpMkLst>
            <pc:docMk/>
            <pc:sldMk cId="677591469" sldId="391"/>
            <ac:cxnSpMk id="14" creationId="{A7143EB1-17AB-4300-97E0-4B0D68F1F21D}"/>
          </ac:cxnSpMkLst>
        </pc:cxnChg>
        <pc:cxnChg chg="add mod">
          <ac:chgData name="Shankar Kunwar" userId="d244fb764aa03eb0" providerId="LiveId" clId="{B031B8D2-7614-4299-A942-84009595A00B}" dt="2020-11-06T06:05:49.221" v="842" actId="1582"/>
          <ac:cxnSpMkLst>
            <pc:docMk/>
            <pc:sldMk cId="677591469" sldId="391"/>
            <ac:cxnSpMk id="19" creationId="{89DA1E66-E340-468A-826A-2776CC7E052E}"/>
          </ac:cxnSpMkLst>
        </pc:cxnChg>
      </pc:sldChg>
      <pc:sldChg chg="ord">
        <pc:chgData name="Shankar Kunwar" userId="d244fb764aa03eb0" providerId="LiveId" clId="{B031B8D2-7614-4299-A942-84009595A00B}" dt="2020-11-04T20:29:38.034" v="453"/>
        <pc:sldMkLst>
          <pc:docMk/>
          <pc:sldMk cId="3666798820" sldId="400"/>
        </pc:sldMkLst>
      </pc:sldChg>
      <pc:sldChg chg="ord">
        <pc:chgData name="Shankar Kunwar" userId="d244fb764aa03eb0" providerId="LiveId" clId="{B031B8D2-7614-4299-A942-84009595A00B}" dt="2020-11-04T20:29:44.625" v="457"/>
        <pc:sldMkLst>
          <pc:docMk/>
          <pc:sldMk cId="4070444104" sldId="401"/>
        </pc:sldMkLst>
      </pc:sldChg>
      <pc:sldChg chg="del">
        <pc:chgData name="Shankar Kunwar" userId="d244fb764aa03eb0" providerId="LiveId" clId="{B031B8D2-7614-4299-A942-84009595A00B}" dt="2020-11-04T20:25:47.483" v="367" actId="47"/>
        <pc:sldMkLst>
          <pc:docMk/>
          <pc:sldMk cId="3642767034" sldId="402"/>
        </pc:sldMkLst>
      </pc:sldChg>
      <pc:sldChg chg="del">
        <pc:chgData name="Shankar Kunwar" userId="d244fb764aa03eb0" providerId="LiveId" clId="{B031B8D2-7614-4299-A942-84009595A00B}" dt="2020-11-04T20:25:48.291" v="368" actId="47"/>
        <pc:sldMkLst>
          <pc:docMk/>
          <pc:sldMk cId="3729109297" sldId="403"/>
        </pc:sldMkLst>
      </pc:sldChg>
      <pc:sldChg chg="del">
        <pc:chgData name="Shankar Kunwar" userId="d244fb764aa03eb0" providerId="LiveId" clId="{B031B8D2-7614-4299-A942-84009595A00B}" dt="2020-11-04T20:25:49.005" v="369" actId="47"/>
        <pc:sldMkLst>
          <pc:docMk/>
          <pc:sldMk cId="3124045850" sldId="404"/>
        </pc:sldMkLst>
      </pc:sldChg>
      <pc:sldChg chg="addSp delSp modSp mod addAnim delAnim modAnim">
        <pc:chgData name="Shankar Kunwar" userId="d244fb764aa03eb0" providerId="LiveId" clId="{B031B8D2-7614-4299-A942-84009595A00B}" dt="2020-11-04T20:45:45.700" v="686" actId="207"/>
        <pc:sldMkLst>
          <pc:docMk/>
          <pc:sldMk cId="2689187781" sldId="405"/>
        </pc:sldMkLst>
        <pc:spChg chg="mod">
          <ac:chgData name="Shankar Kunwar" userId="d244fb764aa03eb0" providerId="LiveId" clId="{B031B8D2-7614-4299-A942-84009595A00B}" dt="2020-11-04T20:42:39.573" v="652" actId="58"/>
          <ac:spMkLst>
            <pc:docMk/>
            <pc:sldMk cId="2689187781" sldId="405"/>
            <ac:spMk id="2" creationId="{45CC504F-C915-441F-B986-0F060EB26E79}"/>
          </ac:spMkLst>
        </pc:spChg>
        <pc:spChg chg="add mod">
          <ac:chgData name="Shankar Kunwar" userId="d244fb764aa03eb0" providerId="LiveId" clId="{B031B8D2-7614-4299-A942-84009595A00B}" dt="2020-11-04T20:28:59.839" v="442" actId="207"/>
          <ac:spMkLst>
            <pc:docMk/>
            <pc:sldMk cId="2689187781" sldId="405"/>
            <ac:spMk id="3" creationId="{5ED68140-26F3-4C88-85D9-0F90D061D35A}"/>
          </ac:spMkLst>
        </pc:spChg>
        <pc:spChg chg="mod">
          <ac:chgData name="Shankar Kunwar" userId="d244fb764aa03eb0" providerId="LiveId" clId="{B031B8D2-7614-4299-A942-84009595A00B}" dt="2020-11-04T20:25:16.530" v="362" actId="1076"/>
          <ac:spMkLst>
            <pc:docMk/>
            <pc:sldMk cId="2689187781" sldId="405"/>
            <ac:spMk id="9" creationId="{F2638899-346F-48BD-9124-FC06C688D782}"/>
          </ac:spMkLst>
        </pc:spChg>
        <pc:spChg chg="del mod">
          <ac:chgData name="Shankar Kunwar" userId="d244fb764aa03eb0" providerId="LiveId" clId="{B031B8D2-7614-4299-A942-84009595A00B}" dt="2020-11-04T20:14:28.230" v="262" actId="478"/>
          <ac:spMkLst>
            <pc:docMk/>
            <pc:sldMk cId="2689187781" sldId="405"/>
            <ac:spMk id="10" creationId="{19ACDD51-D14E-47F0-9017-17D34BAB462E}"/>
          </ac:spMkLst>
        </pc:spChg>
        <pc:spChg chg="del mod">
          <ac:chgData name="Shankar Kunwar" userId="d244fb764aa03eb0" providerId="LiveId" clId="{B031B8D2-7614-4299-A942-84009595A00B}" dt="2020-11-04T20:14:32.356" v="263" actId="478"/>
          <ac:spMkLst>
            <pc:docMk/>
            <pc:sldMk cId="2689187781" sldId="405"/>
            <ac:spMk id="11" creationId="{70F9A2E0-CDF9-4AFE-BEAA-A258505DF89E}"/>
          </ac:spMkLst>
        </pc:spChg>
        <pc:spChg chg="mod">
          <ac:chgData name="Shankar Kunwar" userId="d244fb764aa03eb0" providerId="LiveId" clId="{B031B8D2-7614-4299-A942-84009595A00B}" dt="2020-11-04T20:25:16.530" v="362" actId="1076"/>
          <ac:spMkLst>
            <pc:docMk/>
            <pc:sldMk cId="2689187781" sldId="405"/>
            <ac:spMk id="12" creationId="{777A4A62-5D66-4CE4-A850-A058820E6F99}"/>
          </ac:spMkLst>
        </pc:spChg>
        <pc:spChg chg="del mod">
          <ac:chgData name="Shankar Kunwar" userId="d244fb764aa03eb0" providerId="LiveId" clId="{B031B8D2-7614-4299-A942-84009595A00B}" dt="2020-11-04T20:14:13.240" v="259" actId="478"/>
          <ac:spMkLst>
            <pc:docMk/>
            <pc:sldMk cId="2689187781" sldId="405"/>
            <ac:spMk id="13" creationId="{A43C9C92-49B1-479C-96EE-F4C201E58D59}"/>
          </ac:spMkLst>
        </pc:spChg>
        <pc:spChg chg="del mod">
          <ac:chgData name="Shankar Kunwar" userId="d244fb764aa03eb0" providerId="LiveId" clId="{B031B8D2-7614-4299-A942-84009595A00B}" dt="2020-11-04T20:18:20.187" v="295" actId="478"/>
          <ac:spMkLst>
            <pc:docMk/>
            <pc:sldMk cId="2689187781" sldId="405"/>
            <ac:spMk id="14" creationId="{F48BD64C-28B8-4B1A-A8EC-7C8D3F786093}"/>
          </ac:spMkLst>
        </pc:spChg>
        <pc:spChg chg="del mod">
          <ac:chgData name="Shankar Kunwar" userId="d244fb764aa03eb0" providerId="LiveId" clId="{B031B8D2-7614-4299-A942-84009595A00B}" dt="2020-11-04T20:14:24.615" v="261" actId="478"/>
          <ac:spMkLst>
            <pc:docMk/>
            <pc:sldMk cId="2689187781" sldId="405"/>
            <ac:spMk id="17" creationId="{8EECDEFD-F803-41BE-8374-D21B48E50649}"/>
          </ac:spMkLst>
        </pc:spChg>
        <pc:spChg chg="mod">
          <ac:chgData name="Shankar Kunwar" userId="d244fb764aa03eb0" providerId="LiveId" clId="{B031B8D2-7614-4299-A942-84009595A00B}" dt="2020-11-04T20:25:16.530" v="362" actId="1076"/>
          <ac:spMkLst>
            <pc:docMk/>
            <pc:sldMk cId="2689187781" sldId="405"/>
            <ac:spMk id="18" creationId="{EBB40345-31F9-4221-A102-7120ABEE578F}"/>
          </ac:spMkLst>
        </pc:spChg>
        <pc:spChg chg="mod">
          <ac:chgData name="Shankar Kunwar" userId="d244fb764aa03eb0" providerId="LiveId" clId="{B031B8D2-7614-4299-A942-84009595A00B}" dt="2020-11-04T20:25:16.530" v="362" actId="1076"/>
          <ac:spMkLst>
            <pc:docMk/>
            <pc:sldMk cId="2689187781" sldId="405"/>
            <ac:spMk id="19" creationId="{4D3BE789-DE76-483F-BC72-D8EFDB35CA9C}"/>
          </ac:spMkLst>
        </pc:spChg>
        <pc:spChg chg="mod">
          <ac:chgData name="Shankar Kunwar" userId="d244fb764aa03eb0" providerId="LiveId" clId="{B031B8D2-7614-4299-A942-84009595A00B}" dt="2020-11-04T20:28:14.544" v="431" actId="1076"/>
          <ac:spMkLst>
            <pc:docMk/>
            <pc:sldMk cId="2689187781" sldId="405"/>
            <ac:spMk id="27" creationId="{018161E1-8205-439D-8AE7-C4F475A663A2}"/>
          </ac:spMkLst>
        </pc:spChg>
        <pc:spChg chg="mod">
          <ac:chgData name="Shankar Kunwar" userId="d244fb764aa03eb0" providerId="LiveId" clId="{B031B8D2-7614-4299-A942-84009595A00B}" dt="2020-11-04T20:28:14.544" v="431" actId="1076"/>
          <ac:spMkLst>
            <pc:docMk/>
            <pc:sldMk cId="2689187781" sldId="405"/>
            <ac:spMk id="28" creationId="{98162AD4-C6F0-4637-BDEB-AD77D001DB26}"/>
          </ac:spMkLst>
        </pc:spChg>
        <pc:spChg chg="mod">
          <ac:chgData name="Shankar Kunwar" userId="d244fb764aa03eb0" providerId="LiveId" clId="{B031B8D2-7614-4299-A942-84009595A00B}" dt="2020-11-04T20:28:14.544" v="431" actId="1076"/>
          <ac:spMkLst>
            <pc:docMk/>
            <pc:sldMk cId="2689187781" sldId="405"/>
            <ac:spMk id="30" creationId="{39E744AF-808C-4E41-95E2-13F55727C94D}"/>
          </ac:spMkLst>
        </pc:spChg>
        <pc:spChg chg="mod">
          <ac:chgData name="Shankar Kunwar" userId="d244fb764aa03eb0" providerId="LiveId" clId="{B031B8D2-7614-4299-A942-84009595A00B}" dt="2020-11-04T20:28:14.544" v="431" actId="1076"/>
          <ac:spMkLst>
            <pc:docMk/>
            <pc:sldMk cId="2689187781" sldId="405"/>
            <ac:spMk id="31" creationId="{0D80056B-306E-44AE-A3C8-83D04F7959C9}"/>
          </ac:spMkLst>
        </pc:spChg>
        <pc:spChg chg="mod">
          <ac:chgData name="Shankar Kunwar" userId="d244fb764aa03eb0" providerId="LiveId" clId="{B031B8D2-7614-4299-A942-84009595A00B}" dt="2020-11-04T20:26:05.094" v="370"/>
          <ac:spMkLst>
            <pc:docMk/>
            <pc:sldMk cId="2689187781" sldId="405"/>
            <ac:spMk id="39" creationId="{B5468D90-D1C9-4C34-8399-D9986C9E3DB4}"/>
          </ac:spMkLst>
        </pc:spChg>
        <pc:spChg chg="mod">
          <ac:chgData name="Shankar Kunwar" userId="d244fb764aa03eb0" providerId="LiveId" clId="{B031B8D2-7614-4299-A942-84009595A00B}" dt="2020-11-04T20:26:05.094" v="370"/>
          <ac:spMkLst>
            <pc:docMk/>
            <pc:sldMk cId="2689187781" sldId="405"/>
            <ac:spMk id="45" creationId="{2CF0D017-75AC-4C90-B000-41ADF6C8BB5F}"/>
          </ac:spMkLst>
        </pc:spChg>
        <pc:spChg chg="mod">
          <ac:chgData name="Shankar Kunwar" userId="d244fb764aa03eb0" providerId="LiveId" clId="{B031B8D2-7614-4299-A942-84009595A00B}" dt="2020-11-04T20:28:14.544" v="431" actId="1076"/>
          <ac:spMkLst>
            <pc:docMk/>
            <pc:sldMk cId="2689187781" sldId="405"/>
            <ac:spMk id="49" creationId="{12B053B6-C3D9-4824-8A83-A3DCE278F0E1}"/>
          </ac:spMkLst>
        </pc:spChg>
        <pc:spChg chg="mod">
          <ac:chgData name="Shankar Kunwar" userId="d244fb764aa03eb0" providerId="LiveId" clId="{B031B8D2-7614-4299-A942-84009595A00B}" dt="2020-11-04T20:28:14.544" v="431" actId="1076"/>
          <ac:spMkLst>
            <pc:docMk/>
            <pc:sldMk cId="2689187781" sldId="405"/>
            <ac:spMk id="57" creationId="{1C1AF30B-6C69-4621-AD8E-5681B5A8FF6B}"/>
          </ac:spMkLst>
        </pc:spChg>
        <pc:spChg chg="mod">
          <ac:chgData name="Shankar Kunwar" userId="d244fb764aa03eb0" providerId="LiveId" clId="{B031B8D2-7614-4299-A942-84009595A00B}" dt="2020-11-04T20:28:14.544" v="431" actId="1076"/>
          <ac:spMkLst>
            <pc:docMk/>
            <pc:sldMk cId="2689187781" sldId="405"/>
            <ac:spMk id="58" creationId="{CAF53DB3-A4BC-42E2-98BC-87107F47F292}"/>
          </ac:spMkLst>
        </pc:spChg>
        <pc:spChg chg="mod">
          <ac:chgData name="Shankar Kunwar" userId="d244fb764aa03eb0" providerId="LiveId" clId="{B031B8D2-7614-4299-A942-84009595A00B}" dt="2020-11-04T20:28:14.544" v="431" actId="1076"/>
          <ac:spMkLst>
            <pc:docMk/>
            <pc:sldMk cId="2689187781" sldId="405"/>
            <ac:spMk id="59" creationId="{E598FC94-71CF-450A-9BCB-B335D8FA7FB1}"/>
          </ac:spMkLst>
        </pc:spChg>
        <pc:spChg chg="mod">
          <ac:chgData name="Shankar Kunwar" userId="d244fb764aa03eb0" providerId="LiveId" clId="{B031B8D2-7614-4299-A942-84009595A00B}" dt="2020-11-04T20:28:14.544" v="431" actId="1076"/>
          <ac:spMkLst>
            <pc:docMk/>
            <pc:sldMk cId="2689187781" sldId="405"/>
            <ac:spMk id="60" creationId="{A3450A94-28CB-4C21-A840-27878B1B06BD}"/>
          </ac:spMkLst>
        </pc:spChg>
        <pc:spChg chg="mod">
          <ac:chgData name="Shankar Kunwar" userId="d244fb764aa03eb0" providerId="LiveId" clId="{B031B8D2-7614-4299-A942-84009595A00B}" dt="2020-11-04T20:28:14.544" v="431" actId="1076"/>
          <ac:spMkLst>
            <pc:docMk/>
            <pc:sldMk cId="2689187781" sldId="405"/>
            <ac:spMk id="61" creationId="{CA118172-F107-439E-AC8B-35D7E2184B08}"/>
          </ac:spMkLst>
        </pc:spChg>
        <pc:spChg chg="mod">
          <ac:chgData name="Shankar Kunwar" userId="d244fb764aa03eb0" providerId="LiveId" clId="{B031B8D2-7614-4299-A942-84009595A00B}" dt="2020-11-04T20:28:14.544" v="431" actId="1076"/>
          <ac:spMkLst>
            <pc:docMk/>
            <pc:sldMk cId="2689187781" sldId="405"/>
            <ac:spMk id="62" creationId="{4DCF544F-D368-4F04-AD5A-6E213E6568E8}"/>
          </ac:spMkLst>
        </pc:spChg>
        <pc:spChg chg="mod">
          <ac:chgData name="Shankar Kunwar" userId="d244fb764aa03eb0" providerId="LiveId" clId="{B031B8D2-7614-4299-A942-84009595A00B}" dt="2020-11-04T20:28:14.544" v="431" actId="1076"/>
          <ac:spMkLst>
            <pc:docMk/>
            <pc:sldMk cId="2689187781" sldId="405"/>
            <ac:spMk id="63" creationId="{69A49C9D-4352-4D8E-B703-5AD35E3FBD81}"/>
          </ac:spMkLst>
        </pc:spChg>
        <pc:spChg chg="mod">
          <ac:chgData name="Shankar Kunwar" userId="d244fb764aa03eb0" providerId="LiveId" clId="{B031B8D2-7614-4299-A942-84009595A00B}" dt="2020-11-04T20:28:14.544" v="431" actId="1076"/>
          <ac:spMkLst>
            <pc:docMk/>
            <pc:sldMk cId="2689187781" sldId="405"/>
            <ac:spMk id="64" creationId="{7ACEBF3D-0608-4738-B76C-5358D096C53C}"/>
          </ac:spMkLst>
        </pc:spChg>
        <pc:spChg chg="mod">
          <ac:chgData name="Shankar Kunwar" userId="d244fb764aa03eb0" providerId="LiveId" clId="{B031B8D2-7614-4299-A942-84009595A00B}" dt="2020-11-04T20:28:14.544" v="431" actId="1076"/>
          <ac:spMkLst>
            <pc:docMk/>
            <pc:sldMk cId="2689187781" sldId="405"/>
            <ac:spMk id="65" creationId="{15231237-E56E-4A18-87E6-C0716CD32B78}"/>
          </ac:spMkLst>
        </pc:spChg>
        <pc:spChg chg="mod">
          <ac:chgData name="Shankar Kunwar" userId="d244fb764aa03eb0" providerId="LiveId" clId="{B031B8D2-7614-4299-A942-84009595A00B}" dt="2020-11-04T20:28:14.544" v="431" actId="1076"/>
          <ac:spMkLst>
            <pc:docMk/>
            <pc:sldMk cId="2689187781" sldId="405"/>
            <ac:spMk id="66" creationId="{8847F365-D9BE-4BF7-A109-2435F69A2B9F}"/>
          </ac:spMkLst>
        </pc:spChg>
        <pc:spChg chg="mod">
          <ac:chgData name="Shankar Kunwar" userId="d244fb764aa03eb0" providerId="LiveId" clId="{B031B8D2-7614-4299-A942-84009595A00B}" dt="2020-11-04T20:28:14.544" v="431" actId="1076"/>
          <ac:spMkLst>
            <pc:docMk/>
            <pc:sldMk cId="2689187781" sldId="405"/>
            <ac:spMk id="67" creationId="{3EB3CD3E-6912-48D9-AE68-1DB84E994771}"/>
          </ac:spMkLst>
        </pc:spChg>
        <pc:spChg chg="mod">
          <ac:chgData name="Shankar Kunwar" userId="d244fb764aa03eb0" providerId="LiveId" clId="{B031B8D2-7614-4299-A942-84009595A00B}" dt="2020-11-04T20:28:14.544" v="431" actId="1076"/>
          <ac:spMkLst>
            <pc:docMk/>
            <pc:sldMk cId="2689187781" sldId="405"/>
            <ac:spMk id="68" creationId="{9001E002-8B11-4744-AC5D-A49E002711AA}"/>
          </ac:spMkLst>
        </pc:spChg>
        <pc:spChg chg="mod">
          <ac:chgData name="Shankar Kunwar" userId="d244fb764aa03eb0" providerId="LiveId" clId="{B031B8D2-7614-4299-A942-84009595A00B}" dt="2020-11-04T20:28:14.544" v="431" actId="1076"/>
          <ac:spMkLst>
            <pc:docMk/>
            <pc:sldMk cId="2689187781" sldId="405"/>
            <ac:spMk id="73" creationId="{FBE7545C-8F4B-4E8F-98BB-3FE49EF5DDC1}"/>
          </ac:spMkLst>
        </pc:spChg>
        <pc:spChg chg="mod">
          <ac:chgData name="Shankar Kunwar" userId="d244fb764aa03eb0" providerId="LiveId" clId="{B031B8D2-7614-4299-A942-84009595A00B}" dt="2020-11-04T20:28:14.544" v="431" actId="1076"/>
          <ac:spMkLst>
            <pc:docMk/>
            <pc:sldMk cId="2689187781" sldId="405"/>
            <ac:spMk id="74" creationId="{0D0023F1-9B90-440C-98BB-5D6408FD66C3}"/>
          </ac:spMkLst>
        </pc:spChg>
        <pc:spChg chg="mod">
          <ac:chgData name="Shankar Kunwar" userId="d244fb764aa03eb0" providerId="LiveId" clId="{B031B8D2-7614-4299-A942-84009595A00B}" dt="2020-11-04T20:28:14.544" v="431" actId="1076"/>
          <ac:spMkLst>
            <pc:docMk/>
            <pc:sldMk cId="2689187781" sldId="405"/>
            <ac:spMk id="75" creationId="{22D325F9-5C5C-464F-9BBF-BD701E6B1B0A}"/>
          </ac:spMkLst>
        </pc:spChg>
        <pc:spChg chg="mod">
          <ac:chgData name="Shankar Kunwar" userId="d244fb764aa03eb0" providerId="LiveId" clId="{B031B8D2-7614-4299-A942-84009595A00B}" dt="2020-11-04T20:28:14.544" v="431" actId="1076"/>
          <ac:spMkLst>
            <pc:docMk/>
            <pc:sldMk cId="2689187781" sldId="405"/>
            <ac:spMk id="76" creationId="{C84FBD18-185B-4113-8E16-6BB3ECEDEBCF}"/>
          </ac:spMkLst>
        </pc:spChg>
        <pc:spChg chg="mod">
          <ac:chgData name="Shankar Kunwar" userId="d244fb764aa03eb0" providerId="LiveId" clId="{B031B8D2-7614-4299-A942-84009595A00B}" dt="2020-11-04T20:28:14.544" v="431" actId="1076"/>
          <ac:spMkLst>
            <pc:docMk/>
            <pc:sldMk cId="2689187781" sldId="405"/>
            <ac:spMk id="77" creationId="{836FF22B-1024-4F3A-9DF0-2B879292430D}"/>
          </ac:spMkLst>
        </pc:spChg>
        <pc:spChg chg="mod">
          <ac:chgData name="Shankar Kunwar" userId="d244fb764aa03eb0" providerId="LiveId" clId="{B031B8D2-7614-4299-A942-84009595A00B}" dt="2020-11-04T20:28:14.544" v="431" actId="1076"/>
          <ac:spMkLst>
            <pc:docMk/>
            <pc:sldMk cId="2689187781" sldId="405"/>
            <ac:spMk id="78" creationId="{EC586B76-3FA5-4857-A87C-C15A2EAD02E5}"/>
          </ac:spMkLst>
        </pc:spChg>
        <pc:spChg chg="mod">
          <ac:chgData name="Shankar Kunwar" userId="d244fb764aa03eb0" providerId="LiveId" clId="{B031B8D2-7614-4299-A942-84009595A00B}" dt="2020-11-04T20:28:14.544" v="431" actId="1076"/>
          <ac:spMkLst>
            <pc:docMk/>
            <pc:sldMk cId="2689187781" sldId="405"/>
            <ac:spMk id="79" creationId="{97CC144C-1955-4F2F-9A4C-E27C44E5807E}"/>
          </ac:spMkLst>
        </pc:spChg>
        <pc:spChg chg="mod">
          <ac:chgData name="Shankar Kunwar" userId="d244fb764aa03eb0" providerId="LiveId" clId="{B031B8D2-7614-4299-A942-84009595A00B}" dt="2020-11-04T20:28:14.544" v="431" actId="1076"/>
          <ac:spMkLst>
            <pc:docMk/>
            <pc:sldMk cId="2689187781" sldId="405"/>
            <ac:spMk id="80" creationId="{50CC80A1-EB14-4B0B-AE42-5E1817033BCF}"/>
          </ac:spMkLst>
        </pc:spChg>
        <pc:spChg chg="mod">
          <ac:chgData name="Shankar Kunwar" userId="d244fb764aa03eb0" providerId="LiveId" clId="{B031B8D2-7614-4299-A942-84009595A00B}" dt="2020-11-04T20:28:14.544" v="431" actId="1076"/>
          <ac:spMkLst>
            <pc:docMk/>
            <pc:sldMk cId="2689187781" sldId="405"/>
            <ac:spMk id="81" creationId="{343EEB75-E0BB-4102-9D98-629010381131}"/>
          </ac:spMkLst>
        </pc:spChg>
        <pc:spChg chg="mod">
          <ac:chgData name="Shankar Kunwar" userId="d244fb764aa03eb0" providerId="LiveId" clId="{B031B8D2-7614-4299-A942-84009595A00B}" dt="2020-11-04T20:28:14.544" v="431" actId="1076"/>
          <ac:spMkLst>
            <pc:docMk/>
            <pc:sldMk cId="2689187781" sldId="405"/>
            <ac:spMk id="82" creationId="{20C24799-AFE8-4C18-A408-E2B8520CB2FE}"/>
          </ac:spMkLst>
        </pc:spChg>
        <pc:spChg chg="mod">
          <ac:chgData name="Shankar Kunwar" userId="d244fb764aa03eb0" providerId="LiveId" clId="{B031B8D2-7614-4299-A942-84009595A00B}" dt="2020-11-04T20:28:14.544" v="431" actId="1076"/>
          <ac:spMkLst>
            <pc:docMk/>
            <pc:sldMk cId="2689187781" sldId="405"/>
            <ac:spMk id="83" creationId="{C98F7251-4CA2-4B60-995B-8D6BE2D4C2FF}"/>
          </ac:spMkLst>
        </pc:spChg>
        <pc:spChg chg="mod">
          <ac:chgData name="Shankar Kunwar" userId="d244fb764aa03eb0" providerId="LiveId" clId="{B031B8D2-7614-4299-A942-84009595A00B}" dt="2020-11-04T20:28:14.544" v="431" actId="1076"/>
          <ac:spMkLst>
            <pc:docMk/>
            <pc:sldMk cId="2689187781" sldId="405"/>
            <ac:spMk id="84" creationId="{62A848EC-5D8F-4348-9051-BD431C744FDF}"/>
          </ac:spMkLst>
        </pc:spChg>
        <pc:spChg chg="mod">
          <ac:chgData name="Shankar Kunwar" userId="d244fb764aa03eb0" providerId="LiveId" clId="{B031B8D2-7614-4299-A942-84009595A00B}" dt="2020-11-04T20:28:14.544" v="431" actId="1076"/>
          <ac:spMkLst>
            <pc:docMk/>
            <pc:sldMk cId="2689187781" sldId="405"/>
            <ac:spMk id="89" creationId="{B0128E1C-AD22-478A-B4EE-3099A9D1A441}"/>
          </ac:spMkLst>
        </pc:spChg>
        <pc:spChg chg="mod">
          <ac:chgData name="Shankar Kunwar" userId="d244fb764aa03eb0" providerId="LiveId" clId="{B031B8D2-7614-4299-A942-84009595A00B}" dt="2020-11-04T20:28:14.544" v="431" actId="1076"/>
          <ac:spMkLst>
            <pc:docMk/>
            <pc:sldMk cId="2689187781" sldId="405"/>
            <ac:spMk id="90" creationId="{59ABB4D3-A08B-4C72-91A4-878C3FBAC393}"/>
          </ac:spMkLst>
        </pc:spChg>
        <pc:spChg chg="mod">
          <ac:chgData name="Shankar Kunwar" userId="d244fb764aa03eb0" providerId="LiveId" clId="{B031B8D2-7614-4299-A942-84009595A00B}" dt="2020-11-04T20:28:14.544" v="431" actId="1076"/>
          <ac:spMkLst>
            <pc:docMk/>
            <pc:sldMk cId="2689187781" sldId="405"/>
            <ac:spMk id="91" creationId="{1AD3A5FC-84AB-45A2-8387-9C6EB44DF858}"/>
          </ac:spMkLst>
        </pc:spChg>
        <pc:spChg chg="mod">
          <ac:chgData name="Shankar Kunwar" userId="d244fb764aa03eb0" providerId="LiveId" clId="{B031B8D2-7614-4299-A942-84009595A00B}" dt="2020-11-04T20:28:14.544" v="431" actId="1076"/>
          <ac:spMkLst>
            <pc:docMk/>
            <pc:sldMk cId="2689187781" sldId="405"/>
            <ac:spMk id="92" creationId="{C13A4DC4-4992-4E6F-8F2C-C58A5438EE67}"/>
          </ac:spMkLst>
        </pc:spChg>
        <pc:spChg chg="mod">
          <ac:chgData name="Shankar Kunwar" userId="d244fb764aa03eb0" providerId="LiveId" clId="{B031B8D2-7614-4299-A942-84009595A00B}" dt="2020-11-04T20:28:14.544" v="431" actId="1076"/>
          <ac:spMkLst>
            <pc:docMk/>
            <pc:sldMk cId="2689187781" sldId="405"/>
            <ac:spMk id="93" creationId="{DC5097FA-DA34-4B3A-9256-4037BFB5D8A8}"/>
          </ac:spMkLst>
        </pc:spChg>
        <pc:spChg chg="mod">
          <ac:chgData name="Shankar Kunwar" userId="d244fb764aa03eb0" providerId="LiveId" clId="{B031B8D2-7614-4299-A942-84009595A00B}" dt="2020-11-04T20:28:14.544" v="431" actId="1076"/>
          <ac:spMkLst>
            <pc:docMk/>
            <pc:sldMk cId="2689187781" sldId="405"/>
            <ac:spMk id="94" creationId="{590FCCC5-B25B-4C26-8CAC-2D898E5E8B0C}"/>
          </ac:spMkLst>
        </pc:spChg>
        <pc:spChg chg="mod">
          <ac:chgData name="Shankar Kunwar" userId="d244fb764aa03eb0" providerId="LiveId" clId="{B031B8D2-7614-4299-A942-84009595A00B}" dt="2020-11-04T20:28:14.544" v="431" actId="1076"/>
          <ac:spMkLst>
            <pc:docMk/>
            <pc:sldMk cId="2689187781" sldId="405"/>
            <ac:spMk id="95" creationId="{BDE09F6D-BBE9-43DE-8CE8-6AEF5ED59B79}"/>
          </ac:spMkLst>
        </pc:spChg>
        <pc:spChg chg="mod">
          <ac:chgData name="Shankar Kunwar" userId="d244fb764aa03eb0" providerId="LiveId" clId="{B031B8D2-7614-4299-A942-84009595A00B}" dt="2020-11-04T20:28:14.544" v="431" actId="1076"/>
          <ac:spMkLst>
            <pc:docMk/>
            <pc:sldMk cId="2689187781" sldId="405"/>
            <ac:spMk id="96" creationId="{F32C7237-F10B-4C56-80DD-04313594415A}"/>
          </ac:spMkLst>
        </pc:spChg>
        <pc:spChg chg="mod">
          <ac:chgData name="Shankar Kunwar" userId="d244fb764aa03eb0" providerId="LiveId" clId="{B031B8D2-7614-4299-A942-84009595A00B}" dt="2020-11-04T20:28:14.544" v="431" actId="1076"/>
          <ac:spMkLst>
            <pc:docMk/>
            <pc:sldMk cId="2689187781" sldId="405"/>
            <ac:spMk id="97" creationId="{B674F304-B41D-475B-A8EF-4BA8A3A83400}"/>
          </ac:spMkLst>
        </pc:spChg>
        <pc:spChg chg="mod">
          <ac:chgData name="Shankar Kunwar" userId="d244fb764aa03eb0" providerId="LiveId" clId="{B031B8D2-7614-4299-A942-84009595A00B}" dt="2020-11-04T20:28:14.544" v="431" actId="1076"/>
          <ac:spMkLst>
            <pc:docMk/>
            <pc:sldMk cId="2689187781" sldId="405"/>
            <ac:spMk id="98" creationId="{3A5E815D-CCB9-4277-9BBF-DFBFA42F8DAD}"/>
          </ac:spMkLst>
        </pc:spChg>
        <pc:spChg chg="mod">
          <ac:chgData name="Shankar Kunwar" userId="d244fb764aa03eb0" providerId="LiveId" clId="{B031B8D2-7614-4299-A942-84009595A00B}" dt="2020-11-04T20:28:14.544" v="431" actId="1076"/>
          <ac:spMkLst>
            <pc:docMk/>
            <pc:sldMk cId="2689187781" sldId="405"/>
            <ac:spMk id="99" creationId="{6ACBAD87-CA54-4324-B7EE-5D6150CF5057}"/>
          </ac:spMkLst>
        </pc:spChg>
        <pc:spChg chg="mod">
          <ac:chgData name="Shankar Kunwar" userId="d244fb764aa03eb0" providerId="LiveId" clId="{B031B8D2-7614-4299-A942-84009595A00B}" dt="2020-11-04T20:28:14.544" v="431" actId="1076"/>
          <ac:spMkLst>
            <pc:docMk/>
            <pc:sldMk cId="2689187781" sldId="405"/>
            <ac:spMk id="100" creationId="{21A940B6-385D-481C-B4EB-F6C3D653A248}"/>
          </ac:spMkLst>
        </pc:spChg>
        <pc:spChg chg="mod">
          <ac:chgData name="Shankar Kunwar" userId="d244fb764aa03eb0" providerId="LiveId" clId="{B031B8D2-7614-4299-A942-84009595A00B}" dt="2020-11-04T20:26:05.094" v="370"/>
          <ac:spMkLst>
            <pc:docMk/>
            <pc:sldMk cId="2689187781" sldId="405"/>
            <ac:spMk id="104" creationId="{E43CA896-2A7E-4CF9-A79A-584F565E7714}"/>
          </ac:spMkLst>
        </pc:spChg>
        <pc:spChg chg="add mod">
          <ac:chgData name="Shankar Kunwar" userId="d244fb764aa03eb0" providerId="LiveId" clId="{B031B8D2-7614-4299-A942-84009595A00B}" dt="2020-11-04T20:42:28.014" v="644" actId="58"/>
          <ac:spMkLst>
            <pc:docMk/>
            <pc:sldMk cId="2689187781" sldId="405"/>
            <ac:spMk id="109" creationId="{3A0D6CC0-8051-4EE7-B167-B6F9F46C3382}"/>
          </ac:spMkLst>
        </pc:spChg>
        <pc:spChg chg="add del mod">
          <ac:chgData name="Shankar Kunwar" userId="d244fb764aa03eb0" providerId="LiveId" clId="{B031B8D2-7614-4299-A942-84009595A00B}" dt="2020-11-04T20:43:59.927" v="654" actId="478"/>
          <ac:spMkLst>
            <pc:docMk/>
            <pc:sldMk cId="2689187781" sldId="405"/>
            <ac:spMk id="110" creationId="{0A06EB13-6AB8-4A38-A095-926F707CE930}"/>
          </ac:spMkLst>
        </pc:spChg>
        <pc:spChg chg="add del mod">
          <ac:chgData name="Shankar Kunwar" userId="d244fb764aa03eb0" providerId="LiveId" clId="{B031B8D2-7614-4299-A942-84009595A00B}" dt="2020-11-04T20:43:59.927" v="654" actId="478"/>
          <ac:spMkLst>
            <pc:docMk/>
            <pc:sldMk cId="2689187781" sldId="405"/>
            <ac:spMk id="111" creationId="{BBB5A37B-7439-4AED-8A69-30EB1F1D998C}"/>
          </ac:spMkLst>
        </pc:spChg>
        <pc:spChg chg="add del mod">
          <ac:chgData name="Shankar Kunwar" userId="d244fb764aa03eb0" providerId="LiveId" clId="{B031B8D2-7614-4299-A942-84009595A00B}" dt="2020-11-04T20:43:59.927" v="654" actId="478"/>
          <ac:spMkLst>
            <pc:docMk/>
            <pc:sldMk cId="2689187781" sldId="405"/>
            <ac:spMk id="112" creationId="{A48A20F5-409B-4199-883A-3ED46AD6D666}"/>
          </ac:spMkLst>
        </pc:spChg>
        <pc:spChg chg="add del mod">
          <ac:chgData name="Shankar Kunwar" userId="d244fb764aa03eb0" providerId="LiveId" clId="{B031B8D2-7614-4299-A942-84009595A00B}" dt="2020-11-04T20:44:05.480" v="656" actId="478"/>
          <ac:spMkLst>
            <pc:docMk/>
            <pc:sldMk cId="2689187781" sldId="405"/>
            <ac:spMk id="113" creationId="{F98F3B88-069A-43F3-A9EB-E6DE673446E0}"/>
          </ac:spMkLst>
        </pc:spChg>
        <pc:spChg chg="add del mod">
          <ac:chgData name="Shankar Kunwar" userId="d244fb764aa03eb0" providerId="LiveId" clId="{B031B8D2-7614-4299-A942-84009595A00B}" dt="2020-11-04T20:44:08.446" v="657" actId="478"/>
          <ac:spMkLst>
            <pc:docMk/>
            <pc:sldMk cId="2689187781" sldId="405"/>
            <ac:spMk id="114" creationId="{A0264711-F131-43ED-BF8B-C03395777063}"/>
          </ac:spMkLst>
        </pc:spChg>
        <pc:spChg chg="add mod">
          <ac:chgData name="Shankar Kunwar" userId="d244fb764aa03eb0" providerId="LiveId" clId="{B031B8D2-7614-4299-A942-84009595A00B}" dt="2020-11-04T20:45:45.700" v="686" actId="207"/>
          <ac:spMkLst>
            <pc:docMk/>
            <pc:sldMk cId="2689187781" sldId="405"/>
            <ac:spMk id="115" creationId="{2517C46A-07CB-409B-998A-D948B60B44F2}"/>
          </ac:spMkLst>
        </pc:spChg>
        <pc:grpChg chg="add mod">
          <ac:chgData name="Shankar Kunwar" userId="d244fb764aa03eb0" providerId="LiveId" clId="{B031B8D2-7614-4299-A942-84009595A00B}" dt="2020-11-04T20:28:14.544" v="431" actId="1076"/>
          <ac:grpSpMkLst>
            <pc:docMk/>
            <pc:sldMk cId="2689187781" sldId="405"/>
            <ac:grpSpMk id="5" creationId="{D713E993-9740-4F98-9D67-7A05186A1F73}"/>
          </ac:grpSpMkLst>
        </pc:grpChg>
        <pc:grpChg chg="add mod">
          <ac:chgData name="Shankar Kunwar" userId="d244fb764aa03eb0" providerId="LiveId" clId="{B031B8D2-7614-4299-A942-84009595A00B}" dt="2020-11-04T20:25:16.530" v="362" actId="1076"/>
          <ac:grpSpMkLst>
            <pc:docMk/>
            <pc:sldMk cId="2689187781" sldId="405"/>
            <ac:grpSpMk id="6" creationId="{3C9FB5B8-1B18-4D5B-95BA-979682C129F5}"/>
          </ac:grpSpMkLst>
        </pc:grpChg>
        <pc:grpChg chg="mod">
          <ac:chgData name="Shankar Kunwar" userId="d244fb764aa03eb0" providerId="LiveId" clId="{B031B8D2-7614-4299-A942-84009595A00B}" dt="2020-11-04T20:25:16.530" v="362" actId="1076"/>
          <ac:grpSpMkLst>
            <pc:docMk/>
            <pc:sldMk cId="2689187781" sldId="405"/>
            <ac:grpSpMk id="7" creationId="{E1BFC847-1CB3-4F4B-8706-BEF47414CEF2}"/>
          </ac:grpSpMkLst>
        </pc:grpChg>
        <pc:grpChg chg="del mod">
          <ac:chgData name="Shankar Kunwar" userId="d244fb764aa03eb0" providerId="LiveId" clId="{B031B8D2-7614-4299-A942-84009595A00B}" dt="2020-11-04T20:14:24.615" v="261" actId="478"/>
          <ac:grpSpMkLst>
            <pc:docMk/>
            <pc:sldMk cId="2689187781" sldId="405"/>
            <ac:grpSpMk id="8" creationId="{432A1F88-B2A1-4ACC-9768-F6ACFA59800F}"/>
          </ac:grpSpMkLst>
        </pc:grpChg>
        <pc:grpChg chg="add mod">
          <ac:chgData name="Shankar Kunwar" userId="d244fb764aa03eb0" providerId="LiveId" clId="{B031B8D2-7614-4299-A942-84009595A00B}" dt="2020-11-04T20:28:14.544" v="431" actId="1076"/>
          <ac:grpSpMkLst>
            <pc:docMk/>
            <pc:sldMk cId="2689187781" sldId="405"/>
            <ac:grpSpMk id="25" creationId="{72365DF7-780B-4AA1-9E06-8E290160469C}"/>
          </ac:grpSpMkLst>
        </pc:grpChg>
        <pc:grpChg chg="mod">
          <ac:chgData name="Shankar Kunwar" userId="d244fb764aa03eb0" providerId="LiveId" clId="{B031B8D2-7614-4299-A942-84009595A00B}" dt="2020-11-04T20:28:14.544" v="431" actId="1076"/>
          <ac:grpSpMkLst>
            <pc:docMk/>
            <pc:sldMk cId="2689187781" sldId="405"/>
            <ac:grpSpMk id="26" creationId="{9FD0F91A-BAFF-43A4-83CE-F68EA59BADC4}"/>
          </ac:grpSpMkLst>
        </pc:grpChg>
        <pc:grpChg chg="add del mod">
          <ac:chgData name="Shankar Kunwar" userId="d244fb764aa03eb0" providerId="LiveId" clId="{B031B8D2-7614-4299-A942-84009595A00B}" dt="2020-11-04T20:26:18.462" v="375" actId="478"/>
          <ac:grpSpMkLst>
            <pc:docMk/>
            <pc:sldMk cId="2689187781" sldId="405"/>
            <ac:grpSpMk id="36" creationId="{6291ECB9-119D-446E-9F27-26F611F02B55}"/>
          </ac:grpSpMkLst>
        </pc:grpChg>
        <pc:grpChg chg="mod">
          <ac:chgData name="Shankar Kunwar" userId="d244fb764aa03eb0" providerId="LiveId" clId="{B031B8D2-7614-4299-A942-84009595A00B}" dt="2020-11-04T20:26:05.094" v="370"/>
          <ac:grpSpMkLst>
            <pc:docMk/>
            <pc:sldMk cId="2689187781" sldId="405"/>
            <ac:grpSpMk id="37" creationId="{8251538D-4FA3-4A2F-B257-087EE3981824}"/>
          </ac:grpSpMkLst>
        </pc:grpChg>
        <pc:grpChg chg="add del mod">
          <ac:chgData name="Shankar Kunwar" userId="d244fb764aa03eb0" providerId="LiveId" clId="{B031B8D2-7614-4299-A942-84009595A00B}" dt="2020-11-04T20:26:24.432" v="377" actId="478"/>
          <ac:grpSpMkLst>
            <pc:docMk/>
            <pc:sldMk cId="2689187781" sldId="405"/>
            <ac:grpSpMk id="42" creationId="{51DC74B3-BE86-4488-A3CC-EEE2A86AC49B}"/>
          </ac:grpSpMkLst>
        </pc:grpChg>
        <pc:grpChg chg="mod">
          <ac:chgData name="Shankar Kunwar" userId="d244fb764aa03eb0" providerId="LiveId" clId="{B031B8D2-7614-4299-A942-84009595A00B}" dt="2020-11-04T20:26:05.094" v="370"/>
          <ac:grpSpMkLst>
            <pc:docMk/>
            <pc:sldMk cId="2689187781" sldId="405"/>
            <ac:grpSpMk id="43" creationId="{28CC4650-5C98-4263-9F63-81CA306C39EF}"/>
          </ac:grpSpMkLst>
        </pc:grpChg>
        <pc:grpChg chg="add del mod">
          <ac:chgData name="Shankar Kunwar" userId="d244fb764aa03eb0" providerId="LiveId" clId="{B031B8D2-7614-4299-A942-84009595A00B}" dt="2020-11-04T20:28:14.544" v="431" actId="1076"/>
          <ac:grpSpMkLst>
            <pc:docMk/>
            <pc:sldMk cId="2689187781" sldId="405"/>
            <ac:grpSpMk id="48" creationId="{34151D2B-DD4A-4A18-9F4B-02808ABA4D40}"/>
          </ac:grpSpMkLst>
        </pc:grpChg>
        <pc:grpChg chg="mod">
          <ac:chgData name="Shankar Kunwar" userId="d244fb764aa03eb0" providerId="LiveId" clId="{B031B8D2-7614-4299-A942-84009595A00B}" dt="2020-11-04T20:28:14.544" v="431" actId="1076"/>
          <ac:grpSpMkLst>
            <pc:docMk/>
            <pc:sldMk cId="2689187781" sldId="405"/>
            <ac:grpSpMk id="50" creationId="{074BB965-09F5-4EE3-A887-80D221DD6433}"/>
          </ac:grpSpMkLst>
        </pc:grpChg>
        <pc:grpChg chg="mod">
          <ac:chgData name="Shankar Kunwar" userId="d244fb764aa03eb0" providerId="LiveId" clId="{B031B8D2-7614-4299-A942-84009595A00B}" dt="2020-11-04T20:28:14.544" v="431" actId="1076"/>
          <ac:grpSpMkLst>
            <pc:docMk/>
            <pc:sldMk cId="2689187781" sldId="405"/>
            <ac:grpSpMk id="51" creationId="{70C710ED-F6D9-47A4-B148-901A1BA80FAE}"/>
          </ac:grpSpMkLst>
        </pc:grpChg>
        <pc:grpChg chg="mod">
          <ac:chgData name="Shankar Kunwar" userId="d244fb764aa03eb0" providerId="LiveId" clId="{B031B8D2-7614-4299-A942-84009595A00B}" dt="2020-11-04T20:28:14.544" v="431" actId="1076"/>
          <ac:grpSpMkLst>
            <pc:docMk/>
            <pc:sldMk cId="2689187781" sldId="405"/>
            <ac:grpSpMk id="52" creationId="{35F89887-7E46-416C-9097-C0725710F0A4}"/>
          </ac:grpSpMkLst>
        </pc:grpChg>
        <pc:grpChg chg="mod">
          <ac:chgData name="Shankar Kunwar" userId="d244fb764aa03eb0" providerId="LiveId" clId="{B031B8D2-7614-4299-A942-84009595A00B}" dt="2020-11-04T20:28:14.544" v="431" actId="1076"/>
          <ac:grpSpMkLst>
            <pc:docMk/>
            <pc:sldMk cId="2689187781" sldId="405"/>
            <ac:grpSpMk id="53" creationId="{7185BE4B-AA15-44D7-850A-1AB896AEC9D8}"/>
          </ac:grpSpMkLst>
        </pc:grpChg>
        <pc:grpChg chg="mod">
          <ac:chgData name="Shankar Kunwar" userId="d244fb764aa03eb0" providerId="LiveId" clId="{B031B8D2-7614-4299-A942-84009595A00B}" dt="2020-11-04T20:28:14.544" v="431" actId="1076"/>
          <ac:grpSpMkLst>
            <pc:docMk/>
            <pc:sldMk cId="2689187781" sldId="405"/>
            <ac:grpSpMk id="54" creationId="{37727740-4640-4944-AF7C-C6203E0CCFB7}"/>
          </ac:grpSpMkLst>
        </pc:grpChg>
        <pc:grpChg chg="mod">
          <ac:chgData name="Shankar Kunwar" userId="d244fb764aa03eb0" providerId="LiveId" clId="{B031B8D2-7614-4299-A942-84009595A00B}" dt="2020-11-04T20:28:14.544" v="431" actId="1076"/>
          <ac:grpSpMkLst>
            <pc:docMk/>
            <pc:sldMk cId="2689187781" sldId="405"/>
            <ac:grpSpMk id="55" creationId="{9932075C-2745-4AE9-AFD4-07DF6506BF78}"/>
          </ac:grpSpMkLst>
        </pc:grpChg>
        <pc:grpChg chg="mod">
          <ac:chgData name="Shankar Kunwar" userId="d244fb764aa03eb0" providerId="LiveId" clId="{B031B8D2-7614-4299-A942-84009595A00B}" dt="2020-11-04T20:28:14.544" v="431" actId="1076"/>
          <ac:grpSpMkLst>
            <pc:docMk/>
            <pc:sldMk cId="2689187781" sldId="405"/>
            <ac:grpSpMk id="56" creationId="{B0D4BD39-4814-464C-8DF6-97E485A730F4}"/>
          </ac:grpSpMkLst>
        </pc:grpChg>
        <pc:grpChg chg="mod">
          <ac:chgData name="Shankar Kunwar" userId="d244fb764aa03eb0" providerId="LiveId" clId="{B031B8D2-7614-4299-A942-84009595A00B}" dt="2020-11-04T20:28:14.544" v="431" actId="1076"/>
          <ac:grpSpMkLst>
            <pc:docMk/>
            <pc:sldMk cId="2689187781" sldId="405"/>
            <ac:grpSpMk id="69" creationId="{2363C0D4-DB81-4905-9CF6-54C825E50458}"/>
          </ac:grpSpMkLst>
        </pc:grpChg>
        <pc:grpChg chg="mod">
          <ac:chgData name="Shankar Kunwar" userId="d244fb764aa03eb0" providerId="LiveId" clId="{B031B8D2-7614-4299-A942-84009595A00B}" dt="2020-11-04T20:28:14.544" v="431" actId="1076"/>
          <ac:grpSpMkLst>
            <pc:docMk/>
            <pc:sldMk cId="2689187781" sldId="405"/>
            <ac:grpSpMk id="70" creationId="{74A03D30-D444-4564-9A74-A7646983814E}"/>
          </ac:grpSpMkLst>
        </pc:grpChg>
        <pc:grpChg chg="mod">
          <ac:chgData name="Shankar Kunwar" userId="d244fb764aa03eb0" providerId="LiveId" clId="{B031B8D2-7614-4299-A942-84009595A00B}" dt="2020-11-04T20:28:14.544" v="431" actId="1076"/>
          <ac:grpSpMkLst>
            <pc:docMk/>
            <pc:sldMk cId="2689187781" sldId="405"/>
            <ac:grpSpMk id="71" creationId="{C5353B85-0A8A-42EE-BE1E-D75DF0F76551}"/>
          </ac:grpSpMkLst>
        </pc:grpChg>
        <pc:grpChg chg="mod">
          <ac:chgData name="Shankar Kunwar" userId="d244fb764aa03eb0" providerId="LiveId" clId="{B031B8D2-7614-4299-A942-84009595A00B}" dt="2020-11-04T20:28:14.544" v="431" actId="1076"/>
          <ac:grpSpMkLst>
            <pc:docMk/>
            <pc:sldMk cId="2689187781" sldId="405"/>
            <ac:grpSpMk id="72" creationId="{A620E2C5-D077-43E8-8655-6AB4DC60EF76}"/>
          </ac:grpSpMkLst>
        </pc:grpChg>
        <pc:grpChg chg="mod">
          <ac:chgData name="Shankar Kunwar" userId="d244fb764aa03eb0" providerId="LiveId" clId="{B031B8D2-7614-4299-A942-84009595A00B}" dt="2020-11-04T20:28:14.544" v="431" actId="1076"/>
          <ac:grpSpMkLst>
            <pc:docMk/>
            <pc:sldMk cId="2689187781" sldId="405"/>
            <ac:grpSpMk id="85" creationId="{D8ED650B-B0FC-4532-BBE3-5F8267AD6958}"/>
          </ac:grpSpMkLst>
        </pc:grpChg>
        <pc:grpChg chg="mod">
          <ac:chgData name="Shankar Kunwar" userId="d244fb764aa03eb0" providerId="LiveId" clId="{B031B8D2-7614-4299-A942-84009595A00B}" dt="2020-11-04T20:28:14.544" v="431" actId="1076"/>
          <ac:grpSpMkLst>
            <pc:docMk/>
            <pc:sldMk cId="2689187781" sldId="405"/>
            <ac:grpSpMk id="86" creationId="{0A199CCE-2D5A-43D6-9CC1-DDF15A7EAE81}"/>
          </ac:grpSpMkLst>
        </pc:grpChg>
        <pc:grpChg chg="mod">
          <ac:chgData name="Shankar Kunwar" userId="d244fb764aa03eb0" providerId="LiveId" clId="{B031B8D2-7614-4299-A942-84009595A00B}" dt="2020-11-04T20:28:14.544" v="431" actId="1076"/>
          <ac:grpSpMkLst>
            <pc:docMk/>
            <pc:sldMk cId="2689187781" sldId="405"/>
            <ac:grpSpMk id="87" creationId="{DFD38679-6950-42F2-91BB-55F0348628C1}"/>
          </ac:grpSpMkLst>
        </pc:grpChg>
        <pc:grpChg chg="mod">
          <ac:chgData name="Shankar Kunwar" userId="d244fb764aa03eb0" providerId="LiveId" clId="{B031B8D2-7614-4299-A942-84009595A00B}" dt="2020-11-04T20:28:14.544" v="431" actId="1076"/>
          <ac:grpSpMkLst>
            <pc:docMk/>
            <pc:sldMk cId="2689187781" sldId="405"/>
            <ac:grpSpMk id="88" creationId="{95504A3B-70AE-4132-9436-56C151740C25}"/>
          </ac:grpSpMkLst>
        </pc:grpChg>
        <pc:grpChg chg="add del mod">
          <ac:chgData name="Shankar Kunwar" userId="d244fb764aa03eb0" providerId="LiveId" clId="{B031B8D2-7614-4299-A942-84009595A00B}" dt="2020-11-04T20:26:16.313" v="374" actId="478"/>
          <ac:grpSpMkLst>
            <pc:docMk/>
            <pc:sldMk cId="2689187781" sldId="405"/>
            <ac:grpSpMk id="101" creationId="{465CED52-7D13-46F5-9596-C60915B5BB62}"/>
          </ac:grpSpMkLst>
        </pc:grpChg>
        <pc:grpChg chg="mod">
          <ac:chgData name="Shankar Kunwar" userId="d244fb764aa03eb0" providerId="LiveId" clId="{B031B8D2-7614-4299-A942-84009595A00B}" dt="2020-11-04T20:26:05.094" v="370"/>
          <ac:grpSpMkLst>
            <pc:docMk/>
            <pc:sldMk cId="2689187781" sldId="405"/>
            <ac:grpSpMk id="102" creationId="{CC8E7E66-C771-4584-9458-45490DFA1C65}"/>
          </ac:grpSpMkLst>
        </pc:grpChg>
        <pc:picChg chg="add mod">
          <ac:chgData name="Shankar Kunwar" userId="d244fb764aa03eb0" providerId="LiveId" clId="{B031B8D2-7614-4299-A942-84009595A00B}" dt="2020-11-04T20:25:16.530" v="362" actId="1076"/>
          <ac:picMkLst>
            <pc:docMk/>
            <pc:sldMk cId="2689187781" sldId="405"/>
            <ac:picMk id="4" creationId="{B7DF545D-7D8B-4DDF-BB7A-CE3A0113B911}"/>
          </ac:picMkLst>
        </pc:picChg>
        <pc:picChg chg="mod ord modCrop">
          <ac:chgData name="Shankar Kunwar" userId="d244fb764aa03eb0" providerId="LiveId" clId="{B031B8D2-7614-4299-A942-84009595A00B}" dt="2020-11-04T20:25:16.530" v="362" actId="1076"/>
          <ac:picMkLst>
            <pc:docMk/>
            <pc:sldMk cId="2689187781" sldId="405"/>
            <ac:picMk id="16" creationId="{6D548A28-43F6-49A1-97F2-2AF5557C73A1}"/>
          </ac:picMkLst>
        </pc:picChg>
        <pc:picChg chg="add mod">
          <ac:chgData name="Shankar Kunwar" userId="d244fb764aa03eb0" providerId="LiveId" clId="{B031B8D2-7614-4299-A942-84009595A00B}" dt="2020-11-04T20:25:16.530" v="362" actId="1076"/>
          <ac:picMkLst>
            <pc:docMk/>
            <pc:sldMk cId="2689187781" sldId="405"/>
            <ac:picMk id="22" creationId="{21550FF8-50FB-446B-8BEB-E5658412E439}"/>
          </ac:picMkLst>
        </pc:picChg>
        <pc:picChg chg="mod">
          <ac:chgData name="Shankar Kunwar" userId="d244fb764aa03eb0" providerId="LiveId" clId="{B031B8D2-7614-4299-A942-84009595A00B}" dt="2020-11-04T20:28:14.544" v="431" actId="1076"/>
          <ac:picMkLst>
            <pc:docMk/>
            <pc:sldMk cId="2689187781" sldId="405"/>
            <ac:picMk id="29" creationId="{09A01E7F-F49F-4DBF-97D3-76F8E9DE1873}"/>
          </ac:picMkLst>
        </pc:picChg>
        <pc:picChg chg="add mod">
          <ac:chgData name="Shankar Kunwar" userId="d244fb764aa03eb0" providerId="LiveId" clId="{B031B8D2-7614-4299-A942-84009595A00B}" dt="2020-11-04T20:28:14.544" v="431" actId="1076"/>
          <ac:picMkLst>
            <pc:docMk/>
            <pc:sldMk cId="2689187781" sldId="405"/>
            <ac:picMk id="32" creationId="{01FC4EF4-C720-4BF6-A4E5-99124CB25334}"/>
          </ac:picMkLst>
        </pc:picChg>
        <pc:picChg chg="add mod">
          <ac:chgData name="Shankar Kunwar" userId="d244fb764aa03eb0" providerId="LiveId" clId="{B031B8D2-7614-4299-A942-84009595A00B}" dt="2020-11-04T20:28:14.544" v="431" actId="1076"/>
          <ac:picMkLst>
            <pc:docMk/>
            <pc:sldMk cId="2689187781" sldId="405"/>
            <ac:picMk id="33" creationId="{0677BD49-895B-4F26-878C-D59EBA8C2CCA}"/>
          </ac:picMkLst>
        </pc:picChg>
        <pc:picChg chg="add del mod">
          <ac:chgData name="Shankar Kunwar" userId="d244fb764aa03eb0" providerId="LiveId" clId="{B031B8D2-7614-4299-A942-84009595A00B}" dt="2020-11-04T20:27:03.060" v="388" actId="478"/>
          <ac:picMkLst>
            <pc:docMk/>
            <pc:sldMk cId="2689187781" sldId="405"/>
            <ac:picMk id="34" creationId="{0E92D267-D03B-46DE-928E-E9BADCFCFA0B}"/>
          </ac:picMkLst>
        </pc:picChg>
        <pc:picChg chg="add mod">
          <ac:chgData name="Shankar Kunwar" userId="d244fb764aa03eb0" providerId="LiveId" clId="{B031B8D2-7614-4299-A942-84009595A00B}" dt="2020-11-04T20:28:14.544" v="431" actId="1076"/>
          <ac:picMkLst>
            <pc:docMk/>
            <pc:sldMk cId="2689187781" sldId="405"/>
            <ac:picMk id="35" creationId="{F162CAF8-A33D-4CE8-BA81-9FC338897C91}"/>
          </ac:picMkLst>
        </pc:picChg>
        <pc:picChg chg="mod">
          <ac:chgData name="Shankar Kunwar" userId="d244fb764aa03eb0" providerId="LiveId" clId="{B031B8D2-7614-4299-A942-84009595A00B}" dt="2020-11-04T20:28:25.097" v="433" actId="1076"/>
          <ac:picMkLst>
            <pc:docMk/>
            <pc:sldMk cId="2689187781" sldId="405"/>
            <ac:picMk id="14338" creationId="{A7D6AA4E-C27B-4E99-8FD0-9E1B0C8E8A8E}"/>
          </ac:picMkLst>
        </pc:picChg>
        <pc:picChg chg="mod">
          <ac:chgData name="Shankar Kunwar" userId="d244fb764aa03eb0" providerId="LiveId" clId="{B031B8D2-7614-4299-A942-84009595A00B}" dt="2020-11-04T20:28:32.932" v="436" actId="1076"/>
          <ac:picMkLst>
            <pc:docMk/>
            <pc:sldMk cId="2689187781" sldId="405"/>
            <ac:picMk id="14340" creationId="{42C0BF27-01C2-451C-93C2-F51A4A6B6C24}"/>
          </ac:picMkLst>
        </pc:picChg>
        <pc:picChg chg="add mod">
          <ac:chgData name="Shankar Kunwar" userId="d244fb764aa03eb0" providerId="LiveId" clId="{B031B8D2-7614-4299-A942-84009595A00B}" dt="2020-11-04T20:25:16.530" v="362" actId="1076"/>
          <ac:picMkLst>
            <pc:docMk/>
            <pc:sldMk cId="2689187781" sldId="405"/>
            <ac:picMk id="14342" creationId="{1B64AA2D-F601-46AB-9C6F-F87B3078A831}"/>
          </ac:picMkLst>
        </pc:picChg>
        <pc:picChg chg="add mod">
          <ac:chgData name="Shankar Kunwar" userId="d244fb764aa03eb0" providerId="LiveId" clId="{B031B8D2-7614-4299-A942-84009595A00B}" dt="2020-11-04T20:25:16.530" v="362" actId="1076"/>
          <ac:picMkLst>
            <pc:docMk/>
            <pc:sldMk cId="2689187781" sldId="405"/>
            <ac:picMk id="14344" creationId="{8B4A475A-699A-4BFB-93ED-EB0E5160BE89}"/>
          </ac:picMkLst>
        </pc:picChg>
        <pc:cxnChg chg="del mod">
          <ac:chgData name="Shankar Kunwar" userId="d244fb764aa03eb0" providerId="LiveId" clId="{B031B8D2-7614-4299-A942-84009595A00B}" dt="2020-11-04T20:18:15.072" v="294" actId="478"/>
          <ac:cxnSpMkLst>
            <pc:docMk/>
            <pc:sldMk cId="2689187781" sldId="405"/>
            <ac:cxnSpMk id="15" creationId="{CFA92553-4CA3-45FB-AA2C-5B4F915D6B12}"/>
          </ac:cxnSpMkLst>
        </pc:cxnChg>
        <pc:cxnChg chg="mod">
          <ac:chgData name="Shankar Kunwar" userId="d244fb764aa03eb0" providerId="LiveId" clId="{B031B8D2-7614-4299-A942-84009595A00B}" dt="2020-11-04T20:26:05.094" v="370"/>
          <ac:cxnSpMkLst>
            <pc:docMk/>
            <pc:sldMk cId="2689187781" sldId="405"/>
            <ac:cxnSpMk id="38" creationId="{7CB91F79-C8CC-405C-9527-A1BF0E917D4D}"/>
          </ac:cxnSpMkLst>
        </pc:cxnChg>
        <pc:cxnChg chg="mod">
          <ac:chgData name="Shankar Kunwar" userId="d244fb764aa03eb0" providerId="LiveId" clId="{B031B8D2-7614-4299-A942-84009595A00B}" dt="2020-11-04T20:26:05.094" v="370"/>
          <ac:cxnSpMkLst>
            <pc:docMk/>
            <pc:sldMk cId="2689187781" sldId="405"/>
            <ac:cxnSpMk id="40" creationId="{A0DBFAA3-1FE3-44FB-9FF7-1093FB845619}"/>
          </ac:cxnSpMkLst>
        </pc:cxnChg>
        <pc:cxnChg chg="mod">
          <ac:chgData name="Shankar Kunwar" userId="d244fb764aa03eb0" providerId="LiveId" clId="{B031B8D2-7614-4299-A942-84009595A00B}" dt="2020-11-04T20:26:05.094" v="370"/>
          <ac:cxnSpMkLst>
            <pc:docMk/>
            <pc:sldMk cId="2689187781" sldId="405"/>
            <ac:cxnSpMk id="41" creationId="{042D0920-397F-42CF-9404-8B76961F0311}"/>
          </ac:cxnSpMkLst>
        </pc:cxnChg>
        <pc:cxnChg chg="mod">
          <ac:chgData name="Shankar Kunwar" userId="d244fb764aa03eb0" providerId="LiveId" clId="{B031B8D2-7614-4299-A942-84009595A00B}" dt="2020-11-04T20:26:05.094" v="370"/>
          <ac:cxnSpMkLst>
            <pc:docMk/>
            <pc:sldMk cId="2689187781" sldId="405"/>
            <ac:cxnSpMk id="44" creationId="{0272CA9C-C9BC-4AC2-9F51-C63D88A9A08B}"/>
          </ac:cxnSpMkLst>
        </pc:cxnChg>
        <pc:cxnChg chg="mod">
          <ac:chgData name="Shankar Kunwar" userId="d244fb764aa03eb0" providerId="LiveId" clId="{B031B8D2-7614-4299-A942-84009595A00B}" dt="2020-11-04T20:26:05.094" v="370"/>
          <ac:cxnSpMkLst>
            <pc:docMk/>
            <pc:sldMk cId="2689187781" sldId="405"/>
            <ac:cxnSpMk id="46" creationId="{FE6441C2-D768-4F11-AA03-1690F800732A}"/>
          </ac:cxnSpMkLst>
        </pc:cxnChg>
        <pc:cxnChg chg="mod">
          <ac:chgData name="Shankar Kunwar" userId="d244fb764aa03eb0" providerId="LiveId" clId="{B031B8D2-7614-4299-A942-84009595A00B}" dt="2020-11-04T20:26:05.094" v="370"/>
          <ac:cxnSpMkLst>
            <pc:docMk/>
            <pc:sldMk cId="2689187781" sldId="405"/>
            <ac:cxnSpMk id="47" creationId="{08A57C51-2314-46B1-832A-189602803F6F}"/>
          </ac:cxnSpMkLst>
        </pc:cxnChg>
        <pc:cxnChg chg="mod">
          <ac:chgData name="Shankar Kunwar" userId="d244fb764aa03eb0" providerId="LiveId" clId="{B031B8D2-7614-4299-A942-84009595A00B}" dt="2020-11-04T20:26:05.094" v="370"/>
          <ac:cxnSpMkLst>
            <pc:docMk/>
            <pc:sldMk cId="2689187781" sldId="405"/>
            <ac:cxnSpMk id="103" creationId="{D59CEE86-FDEB-414C-BEF6-5A6CAB6788C1}"/>
          </ac:cxnSpMkLst>
        </pc:cxnChg>
        <pc:cxnChg chg="mod">
          <ac:chgData name="Shankar Kunwar" userId="d244fb764aa03eb0" providerId="LiveId" clId="{B031B8D2-7614-4299-A942-84009595A00B}" dt="2020-11-04T20:26:05.094" v="370"/>
          <ac:cxnSpMkLst>
            <pc:docMk/>
            <pc:sldMk cId="2689187781" sldId="405"/>
            <ac:cxnSpMk id="105" creationId="{25862CB2-79A6-4AFF-B3B8-4BC2AD0FAA98}"/>
          </ac:cxnSpMkLst>
        </pc:cxnChg>
        <pc:cxnChg chg="mod">
          <ac:chgData name="Shankar Kunwar" userId="d244fb764aa03eb0" providerId="LiveId" clId="{B031B8D2-7614-4299-A942-84009595A00B}" dt="2020-11-04T20:26:05.094" v="370"/>
          <ac:cxnSpMkLst>
            <pc:docMk/>
            <pc:sldMk cId="2689187781" sldId="405"/>
            <ac:cxnSpMk id="106" creationId="{3AF679BF-8385-4055-85EA-567DBAA8A37D}"/>
          </ac:cxnSpMkLst>
        </pc:cxnChg>
      </pc:sldChg>
      <pc:sldChg chg="addSp modSp new mod">
        <pc:chgData name="Shankar Kunwar" userId="d244fb764aa03eb0" providerId="LiveId" clId="{B031B8D2-7614-4299-A942-84009595A00B}" dt="2020-11-04T20:23:10.849" v="319" actId="14100"/>
        <pc:sldMkLst>
          <pc:docMk/>
          <pc:sldMk cId="560052182" sldId="406"/>
        </pc:sldMkLst>
        <pc:spChg chg="add mod">
          <ac:chgData name="Shankar Kunwar" userId="d244fb764aa03eb0" providerId="LiveId" clId="{B031B8D2-7614-4299-A942-84009595A00B}" dt="2020-11-04T20:23:10.849" v="319" actId="14100"/>
          <ac:spMkLst>
            <pc:docMk/>
            <pc:sldMk cId="560052182" sldId="406"/>
            <ac:spMk id="3" creationId="{1DAAF28B-1A5E-49BE-B61E-09399768B822}"/>
          </ac:spMkLst>
        </pc:spChg>
      </pc:sldChg>
      <pc:sldChg chg="modSp add mod">
        <pc:chgData name="Shankar Kunwar" userId="d244fb764aa03eb0" providerId="LiveId" clId="{B031B8D2-7614-4299-A942-84009595A00B}" dt="2020-11-05T05:57:17.979" v="740" actId="6549"/>
        <pc:sldMkLst>
          <pc:docMk/>
          <pc:sldMk cId="712689592" sldId="407"/>
        </pc:sldMkLst>
        <pc:spChg chg="mod">
          <ac:chgData name="Shankar Kunwar" userId="d244fb764aa03eb0" providerId="LiveId" clId="{B031B8D2-7614-4299-A942-84009595A00B}" dt="2020-11-05T05:57:17.979" v="740" actId="6549"/>
          <ac:spMkLst>
            <pc:docMk/>
            <pc:sldMk cId="712689592" sldId="407"/>
            <ac:spMk id="2" creationId="{00000000-0000-0000-0000-000000000000}"/>
          </ac:spMkLst>
        </pc:spChg>
      </pc:sldChg>
      <pc:sldChg chg="addSp delSp modSp add mod modAnim">
        <pc:chgData name="Shankar Kunwar" userId="d244fb764aa03eb0" providerId="LiveId" clId="{B031B8D2-7614-4299-A942-84009595A00B}" dt="2020-11-06T06:14:35.011" v="915"/>
        <pc:sldMkLst>
          <pc:docMk/>
          <pc:sldMk cId="1207382009" sldId="408"/>
        </pc:sldMkLst>
        <pc:spChg chg="add del mod topLvl">
          <ac:chgData name="Shankar Kunwar" userId="d244fb764aa03eb0" providerId="LiveId" clId="{B031B8D2-7614-4299-A942-84009595A00B}" dt="2020-11-05T06:50:20.579" v="747" actId="478"/>
          <ac:spMkLst>
            <pc:docMk/>
            <pc:sldMk cId="1207382009" sldId="408"/>
            <ac:spMk id="3" creationId="{00000000-0000-0000-0000-000000000000}"/>
          </ac:spMkLst>
        </pc:spChg>
        <pc:spChg chg="del mod">
          <ac:chgData name="Shankar Kunwar" userId="d244fb764aa03eb0" providerId="LiveId" clId="{B031B8D2-7614-4299-A942-84009595A00B}" dt="2020-11-06T06:09:58.907" v="871" actId="478"/>
          <ac:spMkLst>
            <pc:docMk/>
            <pc:sldMk cId="1207382009" sldId="408"/>
            <ac:spMk id="12" creationId="{2C056C30-B430-400D-868D-732EFBB1D86B}"/>
          </ac:spMkLst>
        </pc:spChg>
        <pc:spChg chg="del mod">
          <ac:chgData name="Shankar Kunwar" userId="d244fb764aa03eb0" providerId="LiveId" clId="{B031B8D2-7614-4299-A942-84009595A00B}" dt="2020-11-06T06:10:06.608" v="872" actId="478"/>
          <ac:spMkLst>
            <pc:docMk/>
            <pc:sldMk cId="1207382009" sldId="408"/>
            <ac:spMk id="13" creationId="{7E575E28-6F62-402B-AFA7-BA7773E9C02F}"/>
          </ac:spMkLst>
        </pc:spChg>
        <pc:spChg chg="del mod">
          <ac:chgData name="Shankar Kunwar" userId="d244fb764aa03eb0" providerId="LiveId" clId="{B031B8D2-7614-4299-A942-84009595A00B}" dt="2020-11-06T06:10:17.059" v="875" actId="478"/>
          <ac:spMkLst>
            <pc:docMk/>
            <pc:sldMk cId="1207382009" sldId="408"/>
            <ac:spMk id="14" creationId="{09142961-BC19-4168-8A55-28309BD47A48}"/>
          </ac:spMkLst>
        </pc:spChg>
        <pc:spChg chg="mod">
          <ac:chgData name="Shankar Kunwar" userId="d244fb764aa03eb0" providerId="LiveId" clId="{B031B8D2-7614-4299-A942-84009595A00B}" dt="2020-11-06T06:10:47.008" v="879" actId="1076"/>
          <ac:spMkLst>
            <pc:docMk/>
            <pc:sldMk cId="1207382009" sldId="408"/>
            <ac:spMk id="18" creationId="{F583E42C-4D83-4D3B-B871-F11288D0744E}"/>
          </ac:spMkLst>
        </pc:spChg>
        <pc:spChg chg="mod">
          <ac:chgData name="Shankar Kunwar" userId="d244fb764aa03eb0" providerId="LiveId" clId="{B031B8D2-7614-4299-A942-84009595A00B}" dt="2020-11-06T06:10:53.296" v="880" actId="1076"/>
          <ac:spMkLst>
            <pc:docMk/>
            <pc:sldMk cId="1207382009" sldId="408"/>
            <ac:spMk id="19" creationId="{4F70A6DA-C770-413C-AC38-D6EDD52CB2C7}"/>
          </ac:spMkLst>
        </pc:spChg>
        <pc:spChg chg="mod">
          <ac:chgData name="Shankar Kunwar" userId="d244fb764aa03eb0" providerId="LiveId" clId="{B031B8D2-7614-4299-A942-84009595A00B}" dt="2020-11-06T06:11:18.772" v="884" actId="1076"/>
          <ac:spMkLst>
            <pc:docMk/>
            <pc:sldMk cId="1207382009" sldId="408"/>
            <ac:spMk id="20" creationId="{0D4A5D13-674C-4753-9E12-4C46F79B2DE9}"/>
          </ac:spMkLst>
        </pc:spChg>
        <pc:spChg chg="mod">
          <ac:chgData name="Shankar Kunwar" userId="d244fb764aa03eb0" providerId="LiveId" clId="{B031B8D2-7614-4299-A942-84009595A00B}" dt="2020-11-05T06:52:39.169" v="766"/>
          <ac:spMkLst>
            <pc:docMk/>
            <pc:sldMk cId="1207382009" sldId="408"/>
            <ac:spMk id="21" creationId="{92A74AA0-0592-446B-8FD3-ADB0B4369389}"/>
          </ac:spMkLst>
        </pc:spChg>
        <pc:spChg chg="mod">
          <ac:chgData name="Shankar Kunwar" userId="d244fb764aa03eb0" providerId="LiveId" clId="{B031B8D2-7614-4299-A942-84009595A00B}" dt="2020-11-05T06:52:39.169" v="766"/>
          <ac:spMkLst>
            <pc:docMk/>
            <pc:sldMk cId="1207382009" sldId="408"/>
            <ac:spMk id="22" creationId="{F4546319-AA3C-4116-986D-4F51EEB63E72}"/>
          </ac:spMkLst>
        </pc:spChg>
        <pc:spChg chg="mod">
          <ac:chgData name="Shankar Kunwar" userId="d244fb764aa03eb0" providerId="LiveId" clId="{B031B8D2-7614-4299-A942-84009595A00B}" dt="2020-11-06T06:11:10.347" v="882" actId="688"/>
          <ac:spMkLst>
            <pc:docMk/>
            <pc:sldMk cId="1207382009" sldId="408"/>
            <ac:spMk id="23" creationId="{B59A3CA1-E2B4-413E-B334-E4A5BD281B04}"/>
          </ac:spMkLst>
        </pc:spChg>
        <pc:spChg chg="add mod">
          <ac:chgData name="Shankar Kunwar" userId="d244fb764aa03eb0" providerId="LiveId" clId="{B031B8D2-7614-4299-A942-84009595A00B}" dt="2020-11-06T06:09:32.462" v="870" actId="1076"/>
          <ac:spMkLst>
            <pc:docMk/>
            <pc:sldMk cId="1207382009" sldId="408"/>
            <ac:spMk id="24" creationId="{3EBB030F-6431-4BF3-BF02-27D55C0D450B}"/>
          </ac:spMkLst>
        </pc:spChg>
        <pc:spChg chg="add mod">
          <ac:chgData name="Shankar Kunwar" userId="d244fb764aa03eb0" providerId="LiveId" clId="{B031B8D2-7614-4299-A942-84009595A00B}" dt="2020-11-06T06:01:45.868" v="821" actId="20577"/>
          <ac:spMkLst>
            <pc:docMk/>
            <pc:sldMk cId="1207382009" sldId="408"/>
            <ac:spMk id="25" creationId="{0ACB9E6B-4C44-466B-9128-A029FC8E0F87}"/>
          </ac:spMkLst>
        </pc:spChg>
        <pc:spChg chg="add mod">
          <ac:chgData name="Shankar Kunwar" userId="d244fb764aa03eb0" providerId="LiveId" clId="{B031B8D2-7614-4299-A942-84009595A00B}" dt="2020-11-06T06:13:43.408" v="909" actId="1076"/>
          <ac:spMkLst>
            <pc:docMk/>
            <pc:sldMk cId="1207382009" sldId="408"/>
            <ac:spMk id="26" creationId="{60F6D267-0987-43D9-A44B-636F420F3E3C}"/>
          </ac:spMkLst>
        </pc:spChg>
        <pc:spChg chg="add mod">
          <ac:chgData name="Shankar Kunwar" userId="d244fb764aa03eb0" providerId="LiveId" clId="{B031B8D2-7614-4299-A942-84009595A00B}" dt="2020-11-06T06:14:16.013" v="913" actId="1076"/>
          <ac:spMkLst>
            <pc:docMk/>
            <pc:sldMk cId="1207382009" sldId="408"/>
            <ac:spMk id="27" creationId="{6F0DFAC0-74B4-4472-A98E-23606368A5E1}"/>
          </ac:spMkLst>
        </pc:spChg>
        <pc:grpChg chg="del">
          <ac:chgData name="Shankar Kunwar" userId="d244fb764aa03eb0" providerId="LiveId" clId="{B031B8D2-7614-4299-A942-84009595A00B}" dt="2020-11-05T06:50:13.032" v="744" actId="165"/>
          <ac:grpSpMkLst>
            <pc:docMk/>
            <pc:sldMk cId="1207382009" sldId="408"/>
            <ac:grpSpMk id="4" creationId="{00000000-0000-0000-0000-000000000000}"/>
          </ac:grpSpMkLst>
        </pc:grpChg>
        <pc:grpChg chg="add mod">
          <ac:chgData name="Shankar Kunwar" userId="d244fb764aa03eb0" providerId="LiveId" clId="{B031B8D2-7614-4299-A942-84009595A00B}" dt="2020-11-06T06:13:26.655" v="907" actId="1076"/>
          <ac:grpSpMkLst>
            <pc:docMk/>
            <pc:sldMk cId="1207382009" sldId="408"/>
            <ac:grpSpMk id="7" creationId="{41CD070B-72D5-4484-A109-8D7B89F394A2}"/>
          </ac:grpSpMkLst>
        </pc:grpChg>
        <pc:grpChg chg="mod">
          <ac:chgData name="Shankar Kunwar" userId="d244fb764aa03eb0" providerId="LiveId" clId="{B031B8D2-7614-4299-A942-84009595A00B}" dt="2020-11-05T06:52:39.169" v="766"/>
          <ac:grpSpMkLst>
            <pc:docMk/>
            <pc:sldMk cId="1207382009" sldId="408"/>
            <ac:grpSpMk id="8" creationId="{8DFCECD2-4F83-482F-AA74-003424567A9B}"/>
          </ac:grpSpMkLst>
        </pc:grpChg>
        <pc:grpChg chg="mod">
          <ac:chgData name="Shankar Kunwar" userId="d244fb764aa03eb0" providerId="LiveId" clId="{B031B8D2-7614-4299-A942-84009595A00B}" dt="2020-11-05T06:52:39.169" v="766"/>
          <ac:grpSpMkLst>
            <pc:docMk/>
            <pc:sldMk cId="1207382009" sldId="408"/>
            <ac:grpSpMk id="9" creationId="{4DFD5330-D81A-4734-896F-8027B9A1E3C5}"/>
          </ac:grpSpMkLst>
        </pc:grpChg>
        <pc:picChg chg="add del mod topLvl modCrop">
          <ac:chgData name="Shankar Kunwar" userId="d244fb764aa03eb0" providerId="LiveId" clId="{B031B8D2-7614-4299-A942-84009595A00B}" dt="2020-11-05T06:50:17.788" v="746" actId="478"/>
          <ac:picMkLst>
            <pc:docMk/>
            <pc:sldMk cId="1207382009" sldId="408"/>
            <ac:picMk id="2" creationId="{00000000-0000-0000-0000-000000000000}"/>
          </ac:picMkLst>
        </pc:picChg>
        <pc:picChg chg="add mod modCrop">
          <ac:chgData name="Shankar Kunwar" userId="d244fb764aa03eb0" providerId="LiveId" clId="{B031B8D2-7614-4299-A942-84009595A00B}" dt="2020-11-05T06:50:43.763" v="751" actId="1076"/>
          <ac:picMkLst>
            <pc:docMk/>
            <pc:sldMk cId="1207382009" sldId="408"/>
            <ac:picMk id="6" creationId="{FAAFDE30-9FC5-4466-AA6B-28EF625E2930}"/>
          </ac:picMkLst>
        </pc:picChg>
        <pc:cxnChg chg="del mod">
          <ac:chgData name="Shankar Kunwar" userId="d244fb764aa03eb0" providerId="LiveId" clId="{B031B8D2-7614-4299-A942-84009595A00B}" dt="2020-11-06T06:10:10.227" v="873" actId="478"/>
          <ac:cxnSpMkLst>
            <pc:docMk/>
            <pc:sldMk cId="1207382009" sldId="408"/>
            <ac:cxnSpMk id="10" creationId="{A61CB0AB-D24E-42B6-A132-B94CC0D433F8}"/>
          </ac:cxnSpMkLst>
        </pc:cxnChg>
        <pc:cxnChg chg="del mod">
          <ac:chgData name="Shankar Kunwar" userId="d244fb764aa03eb0" providerId="LiveId" clId="{B031B8D2-7614-4299-A942-84009595A00B}" dt="2020-11-06T06:10:13.763" v="874" actId="478"/>
          <ac:cxnSpMkLst>
            <pc:docMk/>
            <pc:sldMk cId="1207382009" sldId="408"/>
            <ac:cxnSpMk id="11" creationId="{058BC4EB-8C9D-47B1-9128-0C918CFDDDDA}"/>
          </ac:cxnSpMkLst>
        </pc:cxnChg>
        <pc:cxnChg chg="del mod">
          <ac:chgData name="Shankar Kunwar" userId="d244fb764aa03eb0" providerId="LiveId" clId="{B031B8D2-7614-4299-A942-84009595A00B}" dt="2020-11-06T06:11:24.387" v="885" actId="478"/>
          <ac:cxnSpMkLst>
            <pc:docMk/>
            <pc:sldMk cId="1207382009" sldId="408"/>
            <ac:cxnSpMk id="15" creationId="{CDBB0B77-A192-4BAD-81E2-22B4A6558794}"/>
          </ac:cxnSpMkLst>
        </pc:cxnChg>
        <pc:cxnChg chg="del mod">
          <ac:chgData name="Shankar Kunwar" userId="d244fb764aa03eb0" providerId="LiveId" clId="{B031B8D2-7614-4299-A942-84009595A00B}" dt="2020-11-06T06:10:26.039" v="876" actId="478"/>
          <ac:cxnSpMkLst>
            <pc:docMk/>
            <pc:sldMk cId="1207382009" sldId="408"/>
            <ac:cxnSpMk id="16" creationId="{EE00CFB6-91D1-4A0D-B121-D276BF8C77E4}"/>
          </ac:cxnSpMkLst>
        </pc:cxnChg>
        <pc:cxnChg chg="del mod">
          <ac:chgData name="Shankar Kunwar" userId="d244fb764aa03eb0" providerId="LiveId" clId="{B031B8D2-7614-4299-A942-84009595A00B}" dt="2020-11-06T06:11:00.134" v="881" actId="478"/>
          <ac:cxnSpMkLst>
            <pc:docMk/>
            <pc:sldMk cId="1207382009" sldId="408"/>
            <ac:cxnSpMk id="17" creationId="{22727447-854D-46FA-956F-60A9D06B14C7}"/>
          </ac:cxnSpMkLst>
        </pc:cxn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43.wmf"/><Relationship Id="rId7"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59.wmf"/><Relationship Id="rId11" Type="http://schemas.openxmlformats.org/officeDocument/2006/relationships/image" Target="../media/image92.wmf"/><Relationship Id="rId5" Type="http://schemas.openxmlformats.org/officeDocument/2006/relationships/image" Target="../media/image66.wmf"/><Relationship Id="rId10" Type="http://schemas.openxmlformats.org/officeDocument/2006/relationships/image" Target="../media/image31.wmf"/><Relationship Id="rId4" Type="http://schemas.openxmlformats.org/officeDocument/2006/relationships/image" Target="../media/image40.wmf"/><Relationship Id="rId9"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10" Type="http://schemas.openxmlformats.org/officeDocument/2006/relationships/image" Target="../media/image24.wmf"/><Relationship Id="rId4" Type="http://schemas.openxmlformats.org/officeDocument/2006/relationships/image" Target="../media/image19.wmf"/><Relationship Id="rId9"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16.wmf"/><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1.wmf"/><Relationship Id="rId4" Type="http://schemas.openxmlformats.org/officeDocument/2006/relationships/image" Target="../media/image27.wmf"/><Relationship Id="rId9"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3B6F152-5B29-4E1B-9F2C-C8FD6CE80479}" type="datetimeFigureOut">
              <a:rPr lang="en-US"/>
              <a:pPr>
                <a:defRPr/>
              </a:pPr>
              <a:t>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1115022-DB1C-4B22-AA0A-D026CDDE0A2A}" type="slidenum">
              <a:rPr lang="en-US"/>
              <a:pPr>
                <a:defRPr/>
              </a:pPr>
              <a:t>‹#›</a:t>
            </a:fld>
            <a:endParaRPr lang="en-US"/>
          </a:p>
        </p:txBody>
      </p:sp>
    </p:spTree>
    <p:extLst>
      <p:ext uri="{BB962C8B-B14F-4D97-AF65-F5344CB8AC3E}">
        <p14:creationId xmlns:p14="http://schemas.microsoft.com/office/powerpoint/2010/main" val="3260327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1DD3F5-90A9-4903-8DD5-AF8DE6610F9B}" type="slidenum">
              <a:rPr lang="en-US"/>
              <a:pPr fontAlgn="base">
                <a:spcBef>
                  <a:spcPct val="0"/>
                </a:spcBef>
                <a:spcAft>
                  <a:spcPct val="0"/>
                </a:spcAft>
                <a:defRPr/>
              </a:pPr>
              <a:t>3</a:t>
            </a:fld>
            <a:endParaRPr lang="en-US"/>
          </a:p>
        </p:txBody>
      </p:sp>
    </p:spTree>
    <p:extLst>
      <p:ext uri="{BB962C8B-B14F-4D97-AF65-F5344CB8AC3E}">
        <p14:creationId xmlns:p14="http://schemas.microsoft.com/office/powerpoint/2010/main" val="361715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5DE8E-0F27-4CD8-B3FE-3C1A8FEB055A}" type="slidenum">
              <a:rPr lang="en-US"/>
              <a:pPr fontAlgn="base">
                <a:spcBef>
                  <a:spcPct val="0"/>
                </a:spcBef>
                <a:spcAft>
                  <a:spcPct val="0"/>
                </a:spcAft>
                <a:defRPr/>
              </a:pPr>
              <a:t>28</a:t>
            </a:fld>
            <a:endParaRPr lang="en-US"/>
          </a:p>
        </p:txBody>
      </p:sp>
    </p:spTree>
    <p:extLst>
      <p:ext uri="{BB962C8B-B14F-4D97-AF65-F5344CB8AC3E}">
        <p14:creationId xmlns:p14="http://schemas.microsoft.com/office/powerpoint/2010/main" val="342234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pPr>
              <a:defRPr/>
            </a:pPr>
            <a:fld id="{F1115022-DB1C-4B22-AA0A-D026CDDE0A2A}" type="slidenum">
              <a:rPr lang="en-US" smtClean="0"/>
              <a:pPr>
                <a:defRPr/>
              </a:pPr>
              <a:t>34</a:t>
            </a:fld>
            <a:endParaRPr lang="en-US"/>
          </a:p>
        </p:txBody>
      </p:sp>
    </p:spTree>
    <p:extLst>
      <p:ext uri="{BB962C8B-B14F-4D97-AF65-F5344CB8AC3E}">
        <p14:creationId xmlns:p14="http://schemas.microsoft.com/office/powerpoint/2010/main" val="159748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5DE8E-0F27-4CD8-B3FE-3C1A8FEB055A}" type="slidenum">
              <a:rPr lang="en-US"/>
              <a:pPr fontAlgn="base">
                <a:spcBef>
                  <a:spcPct val="0"/>
                </a:spcBef>
                <a:spcAft>
                  <a:spcPct val="0"/>
                </a:spcAft>
                <a:defRPr/>
              </a:pPr>
              <a:t>42</a:t>
            </a:fld>
            <a:endParaRPr lang="en-US"/>
          </a:p>
        </p:txBody>
      </p:sp>
    </p:spTree>
    <p:extLst>
      <p:ext uri="{BB962C8B-B14F-4D97-AF65-F5344CB8AC3E}">
        <p14:creationId xmlns:p14="http://schemas.microsoft.com/office/powerpoint/2010/main" val="234115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5DE8E-0F27-4CD8-B3FE-3C1A8FEB055A}"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252857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6D69B-CCFD-4B64-9798-D39EB57E6F3A}"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291821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24A05B-728B-4C1B-9108-946FF4462B61}"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1694240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8EA7-BCAA-4091-935F-F7EE0212BEF8}"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209581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4E8E34-8B38-414D-A31F-E978DC9DBFF7}"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val="171556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E03F04-A1E9-4432-B0FF-0F2443A0ED0E}" type="slidenum">
              <a:rPr lang="en-US"/>
              <a:pPr fontAlgn="base">
                <a:spcBef>
                  <a:spcPct val="0"/>
                </a:spcBef>
                <a:spcAft>
                  <a:spcPct val="0"/>
                </a:spcAft>
                <a:defRPr/>
              </a:pPr>
              <a:t>14</a:t>
            </a:fld>
            <a:endParaRPr lang="en-US"/>
          </a:p>
        </p:txBody>
      </p:sp>
    </p:spTree>
    <p:extLst>
      <p:ext uri="{BB962C8B-B14F-4D97-AF65-F5344CB8AC3E}">
        <p14:creationId xmlns:p14="http://schemas.microsoft.com/office/powerpoint/2010/main" val="86538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E03F04-A1E9-4432-B0FF-0F2443A0ED0E}" type="slidenum">
              <a:rPr lang="en-US"/>
              <a:pPr fontAlgn="base">
                <a:spcBef>
                  <a:spcPct val="0"/>
                </a:spcBef>
                <a:spcAft>
                  <a:spcPct val="0"/>
                </a:spcAft>
                <a:defRPr/>
              </a:pPr>
              <a:t>23</a:t>
            </a:fld>
            <a:endParaRPr lang="en-US"/>
          </a:p>
        </p:txBody>
      </p:sp>
    </p:spTree>
    <p:extLst>
      <p:ext uri="{BB962C8B-B14F-4D97-AF65-F5344CB8AC3E}">
        <p14:creationId xmlns:p14="http://schemas.microsoft.com/office/powerpoint/2010/main" val="389170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E03F04-A1E9-4432-B0FF-0F2443A0ED0E}" type="slidenum">
              <a:rPr lang="en-US"/>
              <a:pPr fontAlgn="base">
                <a:spcBef>
                  <a:spcPct val="0"/>
                </a:spcBef>
                <a:spcAft>
                  <a:spcPct val="0"/>
                </a:spcAft>
                <a:defRPr/>
              </a:pPr>
              <a:t>24</a:t>
            </a:fld>
            <a:endParaRPr lang="en-US"/>
          </a:p>
        </p:txBody>
      </p:sp>
    </p:spTree>
    <p:extLst>
      <p:ext uri="{BB962C8B-B14F-4D97-AF65-F5344CB8AC3E}">
        <p14:creationId xmlns:p14="http://schemas.microsoft.com/office/powerpoint/2010/main" val="37490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762000"/>
            <a:ext cx="914400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ED3D18AB-171C-4270-A715-D847A7EAF7B3}"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355013-E0F6-41F2-9D61-183FEFBDDB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CF2F79-0263-43AC-B1FB-84C1403AE53B}"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AFF59A-7BE3-4383-93B8-5280D27F35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461BD-543E-4D1C-9F0A-0A6D664C5C6C}"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A70EF0-A941-47E2-9049-A990EE5E02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7A6A1C-AC72-4D79-BA00-73FCF2ACD71C}"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60394A-F5C3-46B1-8AA8-A29C6E9BB2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D1A68E5-9B9F-4B0C-9F0F-49552C4057EE}"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33B4F-D459-4655-9530-3EF2E99C15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A866D9C-F5F2-4705-B529-801BFCBAF44D}"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D4FA2B-5E1B-4461-A09C-2BCD9D00A1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FBD1243-4CF0-4270-942E-50F8EDDD6DA2}" type="datetimeFigureOut">
              <a:rPr lang="en-US"/>
              <a:pPr>
                <a:defRPr/>
              </a:pPr>
              <a:t>1/16/2021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6914EB-B8FF-4609-BF35-D756633F39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326E2CC-6783-492D-94D9-9C393AC84C09}" type="datetimeFigureOut">
              <a:rPr lang="en-US"/>
              <a:pPr>
                <a:defRPr/>
              </a:pPr>
              <a:t>1/16/2021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D99AC3-BEC0-447E-A1B5-72E29472D6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65F6DC-0D3C-4425-9A1E-547A3DE069EF}" type="datetimeFigureOut">
              <a:rPr lang="en-US"/>
              <a:pPr>
                <a:defRPr/>
              </a:pPr>
              <a:t>1/16/2021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B3A55E-6A76-4373-8C56-A80FFF0094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B878C3-B3FE-4656-8B8E-28AA9A86D232}"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DAA368-1502-4214-AD79-0B100B94B4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787D9C-D707-4497-9737-2C8A73F46C94}"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53301C-17E8-402B-98E9-14D8FF50BE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509485-E25D-4791-AAA1-B20F206D37C5}" type="datetimeFigureOut">
              <a:rPr lang="en-US"/>
              <a:pPr>
                <a:defRPr/>
              </a:pPr>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D6166E7-B665-47C7-98A7-91D20CF95C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6.xml"/><Relationship Id="rId7" Type="http://schemas.openxmlformats.org/officeDocument/2006/relationships/image" Target="../media/image39.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40.bin"/><Relationship Id="rId5" Type="http://schemas.openxmlformats.org/officeDocument/2006/relationships/image" Target="../media/image38.wmf"/><Relationship Id="rId4" Type="http://schemas.openxmlformats.org/officeDocument/2006/relationships/oleObject" Target="../embeddings/oleObject39.bin"/><Relationship Id="rId9" Type="http://schemas.openxmlformats.org/officeDocument/2006/relationships/image" Target="../media/image40.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7.xml"/><Relationship Id="rId7" Type="http://schemas.openxmlformats.org/officeDocument/2006/relationships/image" Target="../media/image42.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43.bin"/><Relationship Id="rId5" Type="http://schemas.openxmlformats.org/officeDocument/2006/relationships/image" Target="../media/image41.wmf"/><Relationship Id="rId4" Type="http://schemas.openxmlformats.org/officeDocument/2006/relationships/oleObject" Target="../embeddings/oleObject42.bin"/><Relationship Id="rId9" Type="http://schemas.openxmlformats.org/officeDocument/2006/relationships/image" Target="../media/image43.wmf"/></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8.wmf"/><Relationship Id="rId3" Type="http://schemas.openxmlformats.org/officeDocument/2006/relationships/notesSlide" Target="../notesSlides/notesSlide8.xml"/><Relationship Id="rId7" Type="http://schemas.openxmlformats.org/officeDocument/2006/relationships/image" Target="../media/image55.wmf"/><Relationship Id="rId12" Type="http://schemas.openxmlformats.org/officeDocument/2006/relationships/oleObject" Target="../embeddings/oleObject49.bin"/><Relationship Id="rId2" Type="http://schemas.openxmlformats.org/officeDocument/2006/relationships/slideLayout" Target="../slideLayouts/slideLayout1.xml"/><Relationship Id="rId16" Type="http://schemas.openxmlformats.org/officeDocument/2006/relationships/image" Target="../media/image15.jpeg"/><Relationship Id="rId1" Type="http://schemas.openxmlformats.org/officeDocument/2006/relationships/vmlDrawing" Target="../drawings/vmlDrawing8.vml"/><Relationship Id="rId6" Type="http://schemas.openxmlformats.org/officeDocument/2006/relationships/oleObject" Target="../embeddings/oleObject46.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6.wmf"/><Relationship Id="rId14" Type="http://schemas.openxmlformats.org/officeDocument/2006/relationships/oleObject" Target="../embeddings/oleObject50.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4.wmf"/><Relationship Id="rId18" Type="http://schemas.openxmlformats.org/officeDocument/2006/relationships/image" Target="../media/image15.jpeg"/><Relationship Id="rId3" Type="http://schemas.openxmlformats.org/officeDocument/2006/relationships/notesSlide" Target="../notesSlides/notesSlide9.xml"/><Relationship Id="rId7" Type="http://schemas.openxmlformats.org/officeDocument/2006/relationships/image" Target="../media/image61.wmf"/><Relationship Id="rId12" Type="http://schemas.openxmlformats.org/officeDocument/2006/relationships/oleObject" Target="../embeddings/oleObject55.bin"/><Relationship Id="rId17" Type="http://schemas.openxmlformats.org/officeDocument/2006/relationships/image" Target="../media/image66.wmf"/><Relationship Id="rId2" Type="http://schemas.openxmlformats.org/officeDocument/2006/relationships/slideLayout" Target="../slideLayouts/slideLayout1.xml"/><Relationship Id="rId16" Type="http://schemas.openxmlformats.org/officeDocument/2006/relationships/oleObject" Target="../embeddings/oleObject57.bin"/><Relationship Id="rId1" Type="http://schemas.openxmlformats.org/officeDocument/2006/relationships/vmlDrawing" Target="../drawings/vmlDrawing9.vml"/><Relationship Id="rId6" Type="http://schemas.openxmlformats.org/officeDocument/2006/relationships/oleObject" Target="../embeddings/oleObject52.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62.wmf"/><Relationship Id="rId14" Type="http://schemas.openxmlformats.org/officeDocument/2006/relationships/oleObject" Target="../embeddings/oleObject5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62.bin"/><Relationship Id="rId18" Type="http://schemas.openxmlformats.org/officeDocument/2006/relationships/image" Target="../media/image73.wmf"/><Relationship Id="rId3" Type="http://schemas.openxmlformats.org/officeDocument/2006/relationships/notesSlide" Target="../notesSlides/notesSlide10.xml"/><Relationship Id="rId7" Type="http://schemas.openxmlformats.org/officeDocument/2006/relationships/oleObject" Target="../embeddings/oleObject59.bin"/><Relationship Id="rId12" Type="http://schemas.openxmlformats.org/officeDocument/2006/relationships/image" Target="../media/image70.wmf"/><Relationship Id="rId17" Type="http://schemas.openxmlformats.org/officeDocument/2006/relationships/oleObject" Target="../embeddings/oleObject64.bin"/><Relationship Id="rId2" Type="http://schemas.openxmlformats.org/officeDocument/2006/relationships/slideLayout" Target="../slideLayouts/slideLayout1.xml"/><Relationship Id="rId16" Type="http://schemas.openxmlformats.org/officeDocument/2006/relationships/image" Target="../media/image72.wmf"/><Relationship Id="rId1" Type="http://schemas.openxmlformats.org/officeDocument/2006/relationships/vmlDrawing" Target="../drawings/vmlDrawing10.vml"/><Relationship Id="rId6" Type="http://schemas.openxmlformats.org/officeDocument/2006/relationships/image" Target="../media/image67.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69.wmf"/><Relationship Id="rId4" Type="http://schemas.openxmlformats.org/officeDocument/2006/relationships/image" Target="../media/image15.jpeg"/><Relationship Id="rId9" Type="http://schemas.openxmlformats.org/officeDocument/2006/relationships/oleObject" Target="../embeddings/oleObject60.bin"/><Relationship Id="rId14" Type="http://schemas.openxmlformats.org/officeDocument/2006/relationships/image" Target="../media/image71.wmf"/></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www.ncbi.nlm.nih.gov/pmc/articles/PMC551290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3" Type="http://schemas.openxmlformats.org/officeDocument/2006/relationships/notesSlide" Target="../notesSlides/notesSlide1.xml"/><Relationship Id="rId7" Type="http://schemas.openxmlformats.org/officeDocument/2006/relationships/image" Target="../media/image2.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6.wmf"/></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7.emf"/><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7.emf"/><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0.jpeg"/><Relationship Id="rId7" Type="http://schemas.openxmlformats.org/officeDocument/2006/relationships/image" Target="../media/image87.png"/><Relationship Id="rId2" Type="http://schemas.openxmlformats.org/officeDocument/2006/relationships/image" Target="../media/image79.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2.png"/><Relationship Id="rId4" Type="http://schemas.openxmlformats.org/officeDocument/2006/relationships/image" Target="../media/image15.jpeg"/><Relationship Id="rId9" Type="http://schemas.openxmlformats.org/officeDocument/2006/relationships/image" Target="../media/image92.png"/></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1.bin"/><Relationship Id="rId18" Type="http://schemas.openxmlformats.org/officeDocument/2006/relationships/image" Target="../media/image13.wmf"/><Relationship Id="rId3" Type="http://schemas.openxmlformats.org/officeDocument/2006/relationships/notesSlide" Target="../notesSlides/notesSlide2.xml"/><Relationship Id="rId7" Type="http://schemas.openxmlformats.org/officeDocument/2006/relationships/oleObject" Target="../embeddings/oleObject8.bin"/><Relationship Id="rId12" Type="http://schemas.openxmlformats.org/officeDocument/2006/relationships/image" Target="../media/image10.wmf"/><Relationship Id="rId17" Type="http://schemas.openxmlformats.org/officeDocument/2006/relationships/oleObject" Target="../embeddings/oleObject13.bin"/><Relationship Id="rId2" Type="http://schemas.openxmlformats.org/officeDocument/2006/relationships/slideLayout" Target="../slideLayouts/slideLayout1.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9.wmf"/><Relationship Id="rId19" Type="http://schemas.openxmlformats.org/officeDocument/2006/relationships/oleObject" Target="../embeddings/oleObject14.bin"/><Relationship Id="rId4" Type="http://schemas.openxmlformats.org/officeDocument/2006/relationships/image" Target="../media/image15.jpeg"/><Relationship Id="rId9" Type="http://schemas.openxmlformats.org/officeDocument/2006/relationships/oleObject" Target="../embeddings/oleObject9.bin"/><Relationship Id="rId14" Type="http://schemas.openxmlformats.org/officeDocument/2006/relationships/image" Target="../media/image11.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66.wmf"/><Relationship Id="rId18" Type="http://schemas.openxmlformats.org/officeDocument/2006/relationships/oleObject" Target="../embeddings/oleObject73.bin"/><Relationship Id="rId3" Type="http://schemas.openxmlformats.org/officeDocument/2006/relationships/notesSlide" Target="../notesSlides/notesSlide12.xml"/><Relationship Id="rId21" Type="http://schemas.openxmlformats.org/officeDocument/2006/relationships/image" Target="../media/image17.wmf"/><Relationship Id="rId7" Type="http://schemas.openxmlformats.org/officeDocument/2006/relationships/image" Target="../media/image89.wmf"/><Relationship Id="rId12" Type="http://schemas.openxmlformats.org/officeDocument/2006/relationships/oleObject" Target="../embeddings/oleObject70.bin"/><Relationship Id="rId17" Type="http://schemas.openxmlformats.org/officeDocument/2006/relationships/image" Target="../media/image90.wmf"/><Relationship Id="rId25" Type="http://schemas.openxmlformats.org/officeDocument/2006/relationships/image" Target="../media/image92.wmf"/><Relationship Id="rId2" Type="http://schemas.openxmlformats.org/officeDocument/2006/relationships/slideLayout" Target="../slideLayouts/slideLayout1.xml"/><Relationship Id="rId16" Type="http://schemas.openxmlformats.org/officeDocument/2006/relationships/oleObject" Target="../embeddings/oleObject72.bin"/><Relationship Id="rId20" Type="http://schemas.openxmlformats.org/officeDocument/2006/relationships/oleObject" Target="../embeddings/oleObject74.bin"/><Relationship Id="rId1" Type="http://schemas.openxmlformats.org/officeDocument/2006/relationships/vmlDrawing" Target="../drawings/vmlDrawing12.vml"/><Relationship Id="rId6" Type="http://schemas.openxmlformats.org/officeDocument/2006/relationships/oleObject" Target="../embeddings/oleObject67.bin"/><Relationship Id="rId11" Type="http://schemas.openxmlformats.org/officeDocument/2006/relationships/image" Target="../media/image40.wmf"/><Relationship Id="rId24" Type="http://schemas.openxmlformats.org/officeDocument/2006/relationships/oleObject" Target="../embeddings/oleObject76.bin"/><Relationship Id="rId5" Type="http://schemas.openxmlformats.org/officeDocument/2006/relationships/image" Target="../media/image88.wmf"/><Relationship Id="rId15" Type="http://schemas.openxmlformats.org/officeDocument/2006/relationships/image" Target="../media/image59.wmf"/><Relationship Id="rId23" Type="http://schemas.openxmlformats.org/officeDocument/2006/relationships/image" Target="../media/image31.wmf"/><Relationship Id="rId10" Type="http://schemas.openxmlformats.org/officeDocument/2006/relationships/oleObject" Target="../embeddings/oleObject69.bin"/><Relationship Id="rId19" Type="http://schemas.openxmlformats.org/officeDocument/2006/relationships/image" Target="../media/image91.wmf"/><Relationship Id="rId4" Type="http://schemas.openxmlformats.org/officeDocument/2006/relationships/oleObject" Target="../embeddings/oleObject66.bin"/><Relationship Id="rId9" Type="http://schemas.openxmlformats.org/officeDocument/2006/relationships/image" Target="../media/image43.wmf"/><Relationship Id="rId14" Type="http://schemas.openxmlformats.org/officeDocument/2006/relationships/oleObject" Target="../embeddings/oleObject71.bin"/><Relationship Id="rId22" Type="http://schemas.openxmlformats.org/officeDocument/2006/relationships/oleObject" Target="../embeddings/oleObject75.bin"/></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0.wmf"/><Relationship Id="rId18" Type="http://schemas.openxmlformats.org/officeDocument/2006/relationships/oleObject" Target="../embeddings/oleObject22.bin"/><Relationship Id="rId3" Type="http://schemas.openxmlformats.org/officeDocument/2006/relationships/notesSlide" Target="../notesSlides/notesSlide3.xml"/><Relationship Id="rId21" Type="http://schemas.openxmlformats.org/officeDocument/2006/relationships/image" Target="../media/image8.wmf"/><Relationship Id="rId7" Type="http://schemas.openxmlformats.org/officeDocument/2006/relationships/image" Target="../media/image17.wmf"/><Relationship Id="rId12" Type="http://schemas.openxmlformats.org/officeDocument/2006/relationships/oleObject" Target="../embeddings/oleObject19.bin"/><Relationship Id="rId17" Type="http://schemas.openxmlformats.org/officeDocument/2006/relationships/image" Target="../media/image22.wmf"/><Relationship Id="rId2" Type="http://schemas.openxmlformats.org/officeDocument/2006/relationships/slideLayout" Target="../slideLayouts/slideLayout1.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23" Type="http://schemas.openxmlformats.org/officeDocument/2006/relationships/image" Target="../media/image24.wmf"/><Relationship Id="rId10" Type="http://schemas.openxmlformats.org/officeDocument/2006/relationships/oleObject" Target="../embeddings/oleObject18.bin"/><Relationship Id="rId19" Type="http://schemas.openxmlformats.org/officeDocument/2006/relationships/image" Target="../media/image23.wmf"/><Relationship Id="rId4" Type="http://schemas.openxmlformats.org/officeDocument/2006/relationships/oleObject" Target="../embeddings/oleObject15.bin"/><Relationship Id="rId9" Type="http://schemas.openxmlformats.org/officeDocument/2006/relationships/image" Target="../media/image18.w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8.wmf"/><Relationship Id="rId18" Type="http://schemas.openxmlformats.org/officeDocument/2006/relationships/oleObject" Target="../embeddings/oleObject32.bin"/><Relationship Id="rId3" Type="http://schemas.openxmlformats.org/officeDocument/2006/relationships/notesSlide" Target="../notesSlides/notesSlide4.xml"/><Relationship Id="rId21" Type="http://schemas.openxmlformats.org/officeDocument/2006/relationships/image" Target="../media/image24.wmf"/><Relationship Id="rId7" Type="http://schemas.openxmlformats.org/officeDocument/2006/relationships/image" Target="../media/image25.wmf"/><Relationship Id="rId12" Type="http://schemas.openxmlformats.org/officeDocument/2006/relationships/oleObject" Target="../embeddings/oleObject29.bin"/><Relationship Id="rId17" Type="http://schemas.openxmlformats.org/officeDocument/2006/relationships/image" Target="../media/image30.wmf"/><Relationship Id="rId2" Type="http://schemas.openxmlformats.org/officeDocument/2006/relationships/slideLayout" Target="../slideLayouts/slideLayout1.xml"/><Relationship Id="rId16" Type="http://schemas.openxmlformats.org/officeDocument/2006/relationships/oleObject" Target="../embeddings/oleObject31.bin"/><Relationship Id="rId20" Type="http://schemas.openxmlformats.org/officeDocument/2006/relationships/oleObject" Target="../embeddings/oleObject33.bin"/><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image" Target="../media/image27.wmf"/><Relationship Id="rId5" Type="http://schemas.openxmlformats.org/officeDocument/2006/relationships/image" Target="../media/image16.wmf"/><Relationship Id="rId15" Type="http://schemas.openxmlformats.org/officeDocument/2006/relationships/image" Target="../media/image29.wmf"/><Relationship Id="rId23" Type="http://schemas.openxmlformats.org/officeDocument/2006/relationships/image" Target="../media/image31.wmf"/><Relationship Id="rId10" Type="http://schemas.openxmlformats.org/officeDocument/2006/relationships/oleObject" Target="../embeddings/oleObject28.bin"/><Relationship Id="rId19" Type="http://schemas.openxmlformats.org/officeDocument/2006/relationships/image" Target="../media/image8.wmf"/><Relationship Id="rId4" Type="http://schemas.openxmlformats.org/officeDocument/2006/relationships/oleObject" Target="../embeddings/oleObject25.bin"/><Relationship Id="rId9" Type="http://schemas.openxmlformats.org/officeDocument/2006/relationships/image" Target="../media/image26.wmf"/><Relationship Id="rId14" Type="http://schemas.openxmlformats.org/officeDocument/2006/relationships/oleObject" Target="../embeddings/oleObject30.bin"/><Relationship Id="rId22" Type="http://schemas.openxmlformats.org/officeDocument/2006/relationships/oleObject" Target="../embeddings/oleObject3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5.xml"/><Relationship Id="rId7" Type="http://schemas.openxmlformats.org/officeDocument/2006/relationships/image" Target="../media/image33.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36.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34.wmf"/></Relationships>
</file>

<file path=ppt/slides/_rels/slide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pPr eaLnBrk="1" hangingPunct="1"/>
            <a:r>
              <a:rPr lang="en-US"/>
              <a:t>Chapter 25</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a:t>Capacitors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763000" cy="2585323"/>
          </a:xfrm>
          <a:prstGeom prst="rect">
            <a:avLst/>
          </a:prstGeom>
        </p:spPr>
        <p:txBody>
          <a:bodyPr wrap="square">
            <a:spAutoFit/>
          </a:bodyPr>
          <a:lstStyle/>
          <a:p>
            <a:pPr algn="l" rtl="0"/>
            <a:r>
              <a:rPr lang="en-US" dirty="0"/>
              <a:t>T103-Q18. </a:t>
            </a:r>
          </a:p>
          <a:p>
            <a:pPr algn="l" rtl="0"/>
            <a:r>
              <a:rPr lang="en-US" dirty="0"/>
              <a:t>Which of the following statements is TRUE? </a:t>
            </a:r>
          </a:p>
          <a:p>
            <a:pPr algn="l" rtl="0"/>
            <a:r>
              <a:rPr lang="en-US" dirty="0"/>
              <a:t>A) The capacitance depends on the geometry of the capacitor. </a:t>
            </a:r>
          </a:p>
          <a:p>
            <a:pPr algn="l" rtl="0"/>
            <a:r>
              <a:rPr lang="en-US" dirty="0"/>
              <a:t>B) The capacitance does not depend on the material separating the charged conductors. </a:t>
            </a:r>
          </a:p>
          <a:p>
            <a:pPr algn="l" rtl="0"/>
            <a:r>
              <a:rPr lang="en-US" dirty="0"/>
              <a:t>C) The energy stored in a capacitor does not change by changing its potential. </a:t>
            </a:r>
          </a:p>
          <a:p>
            <a:pPr algn="l" rtl="0"/>
            <a:r>
              <a:rPr lang="en-US" dirty="0"/>
              <a:t>D) Capacitors do not store energy. </a:t>
            </a:r>
          </a:p>
          <a:p>
            <a:pPr algn="l" rtl="0"/>
            <a:r>
              <a:rPr lang="en-US" dirty="0"/>
              <a:t>E) The capacitance of a capacitor doubles when the voltage across it is doubled. </a:t>
            </a:r>
          </a:p>
          <a:p>
            <a:pPr algn="l" rtl="0"/>
            <a:endParaRPr lang="en-US" dirty="0"/>
          </a:p>
        </p:txBody>
      </p:sp>
      <p:sp>
        <p:nvSpPr>
          <p:cNvPr id="3" name="Rectangle 2"/>
          <p:cNvSpPr/>
          <p:nvPr/>
        </p:nvSpPr>
        <p:spPr>
          <a:xfrm>
            <a:off x="304800" y="3048000"/>
            <a:ext cx="8534400" cy="1200329"/>
          </a:xfrm>
          <a:prstGeom prst="rect">
            <a:avLst/>
          </a:prstGeom>
        </p:spPr>
        <p:txBody>
          <a:bodyPr wrap="square">
            <a:spAutoFit/>
          </a:bodyPr>
          <a:lstStyle/>
          <a:p>
            <a:pPr algn="l"/>
            <a:r>
              <a:rPr lang="en-US" dirty="0"/>
              <a:t>T102-Q14. A parallel-plate capacitor has a plate area of 0.20 m</a:t>
            </a:r>
            <a:r>
              <a:rPr lang="en-US" baseline="30000" dirty="0"/>
              <a:t>2</a:t>
            </a:r>
            <a:r>
              <a:rPr lang="en-US" dirty="0"/>
              <a:t> and a plate separation of 0.10 mm. To obtain an electric field of 2.0 x 10</a:t>
            </a:r>
            <a:r>
              <a:rPr lang="en-US" baseline="30000" dirty="0"/>
              <a:t>6</a:t>
            </a:r>
            <a:r>
              <a:rPr lang="en-US" dirty="0"/>
              <a:t> N/C between the plates, the magnitude of the charge on each plate should be: </a:t>
            </a:r>
          </a:p>
          <a:p>
            <a:pPr algn="l"/>
            <a:r>
              <a:rPr lang="en-US" dirty="0"/>
              <a:t>A) 3.5 x 10</a:t>
            </a:r>
            <a:r>
              <a:rPr lang="en-US" baseline="30000" dirty="0"/>
              <a:t>-6</a:t>
            </a:r>
            <a:r>
              <a:rPr lang="en-US" dirty="0"/>
              <a:t> C</a:t>
            </a:r>
          </a:p>
        </p:txBody>
      </p:sp>
      <p:sp>
        <p:nvSpPr>
          <p:cNvPr id="4" name="Rectangle 3"/>
          <p:cNvSpPr/>
          <p:nvPr/>
        </p:nvSpPr>
        <p:spPr>
          <a:xfrm>
            <a:off x="381000" y="4410670"/>
            <a:ext cx="8382000" cy="923330"/>
          </a:xfrm>
          <a:prstGeom prst="rect">
            <a:avLst/>
          </a:prstGeom>
        </p:spPr>
        <p:txBody>
          <a:bodyPr wrap="square">
            <a:spAutoFit/>
          </a:bodyPr>
          <a:lstStyle/>
          <a:p>
            <a:pPr algn="l" rtl="0"/>
            <a:r>
              <a:rPr lang="en-US" dirty="0"/>
              <a:t>T91-Q14.</a:t>
            </a:r>
          </a:p>
          <a:p>
            <a:pPr algn="l" rtl="0"/>
            <a:r>
              <a:rPr lang="en-US" dirty="0"/>
              <a:t>The capacitance of a parallel-plate capacitor is</a:t>
            </a:r>
          </a:p>
          <a:p>
            <a:pPr algn="l" rtl="0"/>
            <a:r>
              <a:rPr lang="en-US" dirty="0"/>
              <a:t>A) proportional to the plate area.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533400" y="304800"/>
            <a:ext cx="8534400" cy="1371600"/>
          </a:xfrm>
          <a:prstGeom prst="rect">
            <a:avLst/>
          </a:prstGeom>
          <a:noFill/>
          <a:ln w="76200">
            <a:noFill/>
            <a:miter lim="800000"/>
            <a:headEnd/>
            <a:tailEnd/>
          </a:ln>
        </p:spPr>
        <p:txBody>
          <a:bodyPr/>
          <a:lstStyle/>
          <a:p>
            <a:r>
              <a:rPr lang="en-US" b="1" u="sng" dirty="0">
                <a:solidFill>
                  <a:srgbClr val="0000FF"/>
                </a:solidFill>
              </a:rPr>
              <a:t>T061</a:t>
            </a:r>
            <a:r>
              <a:rPr lang="en-US" dirty="0">
                <a:solidFill>
                  <a:srgbClr val="0000FF"/>
                </a:solidFill>
              </a:rPr>
              <a:t>:</a:t>
            </a:r>
            <a:r>
              <a:rPr lang="en-US" b="1" dirty="0">
                <a:solidFill>
                  <a:srgbClr val="0000FF"/>
                </a:solidFill>
              </a:rPr>
              <a:t>Q#15.</a:t>
            </a:r>
            <a:r>
              <a:rPr lang="en-US" dirty="0">
                <a:solidFill>
                  <a:srgbClr val="0000FF"/>
                </a:solidFill>
              </a:rPr>
              <a:t> A parallel plate capacitor has square shaped plates with an area = 4.1×10</a:t>
            </a:r>
            <a:r>
              <a:rPr lang="en-US" baseline="30000" dirty="0">
                <a:solidFill>
                  <a:srgbClr val="0000FF"/>
                </a:solidFill>
              </a:rPr>
              <a:t>-3 </a:t>
            </a:r>
            <a:r>
              <a:rPr lang="en-US" dirty="0">
                <a:solidFill>
                  <a:srgbClr val="0000FF"/>
                </a:solidFill>
              </a:rPr>
              <a:t>m</a:t>
            </a:r>
            <a:r>
              <a:rPr lang="en-US" baseline="30000" dirty="0">
                <a:solidFill>
                  <a:srgbClr val="0000FF"/>
                </a:solidFill>
              </a:rPr>
              <a:t>2 </a:t>
            </a:r>
            <a:r>
              <a:rPr lang="en-US" dirty="0">
                <a:solidFill>
                  <a:srgbClr val="0000FF"/>
                </a:solidFill>
              </a:rPr>
              <a:t>and 1.6×10</a:t>
            </a:r>
            <a:r>
              <a:rPr lang="en-US" baseline="30000" dirty="0">
                <a:solidFill>
                  <a:srgbClr val="0000FF"/>
                </a:solidFill>
              </a:rPr>
              <a:t>-3 </a:t>
            </a:r>
            <a:r>
              <a:rPr lang="en-US" dirty="0">
                <a:solidFill>
                  <a:srgbClr val="0000FF"/>
                </a:solidFill>
              </a:rPr>
              <a:t>m separation. What charge will appear on the plates of such capacitor if a potential difference of 80 V is applied?  </a:t>
            </a:r>
          </a:p>
          <a:p>
            <a:r>
              <a:rPr lang="en-US" dirty="0">
                <a:solidFill>
                  <a:srgbClr val="0000FF"/>
                </a:solidFill>
              </a:rPr>
              <a:t>(</a:t>
            </a:r>
            <a:r>
              <a:rPr lang="en-US" b="1" dirty="0" err="1">
                <a:solidFill>
                  <a:srgbClr val="0000FF"/>
                </a:solidFill>
              </a:rPr>
              <a:t>Ans</a:t>
            </a:r>
            <a:r>
              <a:rPr lang="en-US" b="1" dirty="0">
                <a:solidFill>
                  <a:srgbClr val="0000FF"/>
                </a:solidFill>
              </a:rPr>
              <a:t>: 1.8×10</a:t>
            </a:r>
            <a:r>
              <a:rPr lang="en-US" b="1" baseline="30000" dirty="0">
                <a:solidFill>
                  <a:srgbClr val="0000FF"/>
                </a:solidFill>
              </a:rPr>
              <a:t>-9 </a:t>
            </a:r>
            <a:r>
              <a:rPr lang="en-US" b="1" dirty="0">
                <a:solidFill>
                  <a:srgbClr val="0000FF"/>
                </a:solidFill>
              </a:rPr>
              <a:t>C)</a:t>
            </a:r>
            <a:endParaRPr lang="en-US" dirty="0">
              <a:solidFill>
                <a:srgbClr val="0000FF"/>
              </a:solidFill>
            </a:endParaRPr>
          </a:p>
          <a:p>
            <a:endParaRPr lang="en-US" dirty="0">
              <a:solidFill>
                <a:srgbClr val="0000FF"/>
              </a:solidFill>
            </a:endParaRPr>
          </a:p>
        </p:txBody>
      </p:sp>
    </p:spTree>
    <p:extLst>
      <p:ext uri="{BB962C8B-B14F-4D97-AF65-F5344CB8AC3E}">
        <p14:creationId xmlns:p14="http://schemas.microsoft.com/office/powerpoint/2010/main" val="193062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txBox="1">
            <a:spLocks noChangeArrowheads="1"/>
          </p:cNvSpPr>
          <p:nvPr/>
        </p:nvSpPr>
        <p:spPr bwMode="auto">
          <a:xfrm>
            <a:off x="381000" y="228600"/>
            <a:ext cx="8610600" cy="1219200"/>
          </a:xfrm>
          <a:prstGeom prst="rect">
            <a:avLst/>
          </a:prstGeom>
          <a:noFill/>
          <a:ln w="76200">
            <a:noFill/>
            <a:miter lim="800000"/>
            <a:headEnd/>
            <a:tailEnd/>
          </a:ln>
        </p:spPr>
        <p:txBody>
          <a:bodyPr/>
          <a:lstStyle/>
          <a:p>
            <a:r>
              <a:rPr lang="en-US" b="1" u="sng" dirty="0">
                <a:solidFill>
                  <a:srgbClr val="0000FF"/>
                </a:solidFill>
              </a:rPr>
              <a:t>T072: </a:t>
            </a:r>
            <a:r>
              <a:rPr lang="en-US" dirty="0">
                <a:solidFill>
                  <a:srgbClr val="0000FF"/>
                </a:solidFill>
              </a:rPr>
              <a:t>Q# 14: The magnitude of the charge on each plate of a parallel plate capacitor is 2.5 </a:t>
            </a:r>
            <a:r>
              <a:rPr lang="en-US" dirty="0" err="1">
                <a:solidFill>
                  <a:srgbClr val="0000FF"/>
                </a:solidFill>
              </a:rPr>
              <a:t>μC</a:t>
            </a:r>
            <a:r>
              <a:rPr lang="en-US" dirty="0">
                <a:solidFill>
                  <a:srgbClr val="0000FF"/>
                </a:solidFill>
              </a:rPr>
              <a:t>. If the capacitor has a plate area of 0.25 m2 and a plate separation of 0.1 mm, what is the electric field between its plates? </a:t>
            </a:r>
          </a:p>
          <a:p>
            <a:r>
              <a:rPr lang="en-US" dirty="0">
                <a:solidFill>
                  <a:srgbClr val="0000FF"/>
                </a:solidFill>
              </a:rPr>
              <a:t>(</a:t>
            </a:r>
            <a:r>
              <a:rPr lang="en-US" dirty="0" err="1">
                <a:solidFill>
                  <a:srgbClr val="0000FF"/>
                </a:solidFill>
              </a:rPr>
              <a:t>Ans</a:t>
            </a:r>
            <a:r>
              <a:rPr lang="en-US" dirty="0">
                <a:solidFill>
                  <a:srgbClr val="0000FF"/>
                </a:solidFill>
              </a:rPr>
              <a:t>:  1.1×10</a:t>
            </a:r>
            <a:r>
              <a:rPr lang="en-US" baseline="30000" dirty="0">
                <a:solidFill>
                  <a:srgbClr val="0000FF"/>
                </a:solidFill>
              </a:rPr>
              <a:t>6</a:t>
            </a:r>
            <a:r>
              <a:rPr lang="en-US" dirty="0">
                <a:solidFill>
                  <a:srgbClr val="0000FF"/>
                </a:solidFill>
              </a:rPr>
              <a:t> V/m) </a:t>
            </a:r>
          </a:p>
          <a:p>
            <a:endParaRPr lang="en-US" dirty="0">
              <a:solidFill>
                <a:srgbClr val="0000FF"/>
              </a:solidFill>
            </a:endParaRPr>
          </a:p>
        </p:txBody>
      </p:sp>
    </p:spTree>
    <p:extLst>
      <p:ext uri="{BB962C8B-B14F-4D97-AF65-F5344CB8AC3E}">
        <p14:creationId xmlns:p14="http://schemas.microsoft.com/office/powerpoint/2010/main" val="3208008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304800" y="1"/>
            <a:ext cx="8229600" cy="7620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Capacitors in Series</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31" name="Object 4"/>
          <p:cNvGraphicFramePr>
            <a:graphicFrameLocks noChangeAspect="1"/>
          </p:cNvGraphicFramePr>
          <p:nvPr/>
        </p:nvGraphicFramePr>
        <p:xfrm>
          <a:off x="6256338" y="1524000"/>
          <a:ext cx="2354262" cy="439738"/>
        </p:xfrm>
        <a:graphic>
          <a:graphicData uri="http://schemas.openxmlformats.org/presentationml/2006/ole">
            <mc:AlternateContent xmlns:mc="http://schemas.openxmlformats.org/markup-compatibility/2006">
              <mc:Choice xmlns:v="urn:schemas-microsoft-com:vml" Requires="v">
                <p:oleObj spid="_x0000_s6149" name="Equation" r:id="rId4" imgW="952200" imgH="228600" progId="Equation.3">
                  <p:embed/>
                </p:oleObj>
              </mc:Choice>
              <mc:Fallback>
                <p:oleObj name="Equation" r:id="rId4" imgW="952200" imgH="228600" progId="Equation.3">
                  <p:embed/>
                  <p:pic>
                    <p:nvPicPr>
                      <p:cNvPr id="3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338" y="1524000"/>
                        <a:ext cx="2354262"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270" name="Group 99"/>
          <p:cNvGrpSpPr>
            <a:grpSpLocks/>
          </p:cNvGrpSpPr>
          <p:nvPr/>
        </p:nvGrpSpPr>
        <p:grpSpPr bwMode="auto">
          <a:xfrm>
            <a:off x="228600" y="1295400"/>
            <a:ext cx="4953000" cy="2514600"/>
            <a:chOff x="685800" y="1905000"/>
            <a:chExt cx="2695870" cy="1219200"/>
          </a:xfrm>
        </p:grpSpPr>
        <p:sp>
          <p:nvSpPr>
            <p:cNvPr id="86" name="Freeform 85"/>
            <p:cNvSpPr/>
            <p:nvPr/>
          </p:nvSpPr>
          <p:spPr>
            <a:xfrm>
              <a:off x="685800" y="2092806"/>
              <a:ext cx="813945" cy="818188"/>
            </a:xfrm>
            <a:custGeom>
              <a:avLst/>
              <a:gdLst>
                <a:gd name="connsiteX0" fmla="*/ 609600 w 609600"/>
                <a:gd name="connsiteY0" fmla="*/ 0 h 665018"/>
                <a:gd name="connsiteX1" fmla="*/ 0 w 609600"/>
                <a:gd name="connsiteY1" fmla="*/ 0 h 665018"/>
                <a:gd name="connsiteX2" fmla="*/ 0 w 609600"/>
                <a:gd name="connsiteY2" fmla="*/ 665018 h 665018"/>
                <a:gd name="connsiteX3" fmla="*/ 554182 w 609600"/>
                <a:gd name="connsiteY3" fmla="*/ 665018 h 665018"/>
              </a:gdLst>
              <a:ahLst/>
              <a:cxnLst>
                <a:cxn ang="0">
                  <a:pos x="connsiteX0" y="connsiteY0"/>
                </a:cxn>
                <a:cxn ang="0">
                  <a:pos x="connsiteX1" y="connsiteY1"/>
                </a:cxn>
                <a:cxn ang="0">
                  <a:pos x="connsiteX2" y="connsiteY2"/>
                </a:cxn>
                <a:cxn ang="0">
                  <a:pos x="connsiteX3" y="connsiteY3"/>
                </a:cxn>
              </a:cxnLst>
              <a:rect l="l" t="t" r="r" b="b"/>
              <a:pathLst>
                <a:path w="609600" h="665018">
                  <a:moveTo>
                    <a:pt x="609600" y="0"/>
                  </a:moveTo>
                  <a:lnTo>
                    <a:pt x="0" y="0"/>
                  </a:lnTo>
                  <a:lnTo>
                    <a:pt x="0" y="665018"/>
                  </a:lnTo>
                  <a:lnTo>
                    <a:pt x="554182" y="665018"/>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7" name="Freeform 86"/>
            <p:cNvSpPr/>
            <p:nvPr/>
          </p:nvSpPr>
          <p:spPr>
            <a:xfrm flipH="1">
              <a:off x="1599976" y="2092806"/>
              <a:ext cx="1781694" cy="818188"/>
            </a:xfrm>
            <a:custGeom>
              <a:avLst/>
              <a:gdLst>
                <a:gd name="connsiteX0" fmla="*/ 609600 w 609600"/>
                <a:gd name="connsiteY0" fmla="*/ 0 h 665018"/>
                <a:gd name="connsiteX1" fmla="*/ 0 w 609600"/>
                <a:gd name="connsiteY1" fmla="*/ 0 h 665018"/>
                <a:gd name="connsiteX2" fmla="*/ 0 w 609600"/>
                <a:gd name="connsiteY2" fmla="*/ 665018 h 665018"/>
                <a:gd name="connsiteX3" fmla="*/ 554182 w 609600"/>
                <a:gd name="connsiteY3" fmla="*/ 665018 h 665018"/>
                <a:gd name="connsiteX0" fmla="*/ 609600 w 609600"/>
                <a:gd name="connsiteY0" fmla="*/ 0 h 685800"/>
                <a:gd name="connsiteX1" fmla="*/ 0 w 609600"/>
                <a:gd name="connsiteY1" fmla="*/ 0 h 685800"/>
                <a:gd name="connsiteX2" fmla="*/ 0 w 609600"/>
                <a:gd name="connsiteY2" fmla="*/ 665018 h 685800"/>
                <a:gd name="connsiteX3" fmla="*/ 609600 w 609600"/>
                <a:gd name="connsiteY3" fmla="*/ 685800 h 685800"/>
                <a:gd name="connsiteX0" fmla="*/ 609600 w 685800"/>
                <a:gd name="connsiteY0" fmla="*/ 0 h 665018"/>
                <a:gd name="connsiteX1" fmla="*/ 0 w 685800"/>
                <a:gd name="connsiteY1" fmla="*/ 0 h 665018"/>
                <a:gd name="connsiteX2" fmla="*/ 0 w 685800"/>
                <a:gd name="connsiteY2" fmla="*/ 665018 h 665018"/>
                <a:gd name="connsiteX3" fmla="*/ 685800 w 685800"/>
                <a:gd name="connsiteY3" fmla="*/ 609600 h 665018"/>
                <a:gd name="connsiteX0" fmla="*/ 609600 w 685800"/>
                <a:gd name="connsiteY0" fmla="*/ 0 h 685800"/>
                <a:gd name="connsiteX1" fmla="*/ 0 w 685800"/>
                <a:gd name="connsiteY1" fmla="*/ 0 h 685800"/>
                <a:gd name="connsiteX2" fmla="*/ 0 w 685800"/>
                <a:gd name="connsiteY2" fmla="*/ 665018 h 685800"/>
                <a:gd name="connsiteX3" fmla="*/ 685800 w 685800"/>
                <a:gd name="connsiteY3" fmla="*/ 685800 h 685800"/>
                <a:gd name="connsiteX0" fmla="*/ 609600 w 1334410"/>
                <a:gd name="connsiteY0" fmla="*/ 0 h 665018"/>
                <a:gd name="connsiteX1" fmla="*/ 0 w 1334410"/>
                <a:gd name="connsiteY1" fmla="*/ 0 h 665018"/>
                <a:gd name="connsiteX2" fmla="*/ 0 w 1334410"/>
                <a:gd name="connsiteY2" fmla="*/ 665018 h 665018"/>
                <a:gd name="connsiteX3" fmla="*/ 1334410 w 1334410"/>
                <a:gd name="connsiteY3" fmla="*/ 652462 h 665018"/>
              </a:gdLst>
              <a:ahLst/>
              <a:cxnLst>
                <a:cxn ang="0">
                  <a:pos x="connsiteX0" y="connsiteY0"/>
                </a:cxn>
                <a:cxn ang="0">
                  <a:pos x="connsiteX1" y="connsiteY1"/>
                </a:cxn>
                <a:cxn ang="0">
                  <a:pos x="connsiteX2" y="connsiteY2"/>
                </a:cxn>
                <a:cxn ang="0">
                  <a:pos x="connsiteX3" y="connsiteY3"/>
                </a:cxn>
              </a:cxnLst>
              <a:rect l="l" t="t" r="r" b="b"/>
              <a:pathLst>
                <a:path w="1334410" h="665018">
                  <a:moveTo>
                    <a:pt x="609600" y="0"/>
                  </a:moveTo>
                  <a:lnTo>
                    <a:pt x="0" y="0"/>
                  </a:lnTo>
                  <a:lnTo>
                    <a:pt x="0" y="665018"/>
                  </a:lnTo>
                  <a:lnTo>
                    <a:pt x="1334410" y="652462"/>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8" name="Straight Connector 87"/>
            <p:cNvCxnSpPr/>
            <p:nvPr/>
          </p:nvCxnSpPr>
          <p:spPr>
            <a:xfrm rot="5400000">
              <a:off x="1498297" y="2919461"/>
              <a:ext cx="187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1238015" y="2936779"/>
              <a:ext cx="3748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97" name="Group 98"/>
            <p:cNvGrpSpPr>
              <a:grpSpLocks/>
            </p:cNvGrpSpPr>
            <p:nvPr/>
          </p:nvGrpSpPr>
          <p:grpSpPr bwMode="auto">
            <a:xfrm>
              <a:off x="1490383" y="1905000"/>
              <a:ext cx="1079637" cy="395918"/>
              <a:chOff x="1490383" y="1905000"/>
              <a:chExt cx="1079637" cy="395918"/>
            </a:xfrm>
          </p:grpSpPr>
          <p:grpSp>
            <p:nvGrpSpPr>
              <p:cNvPr id="11298" name="Group 89"/>
              <p:cNvGrpSpPr>
                <a:grpSpLocks/>
              </p:cNvGrpSpPr>
              <p:nvPr/>
            </p:nvGrpSpPr>
            <p:grpSpPr bwMode="auto">
              <a:xfrm>
                <a:off x="1490383" y="1905000"/>
                <a:ext cx="203458" cy="375138"/>
                <a:chOff x="1490383" y="1905000"/>
                <a:chExt cx="203458" cy="375138"/>
              </a:xfrm>
            </p:grpSpPr>
            <p:cxnSp>
              <p:nvCxnSpPr>
                <p:cNvPr id="84" name="Straight Connector 83"/>
                <p:cNvCxnSpPr/>
                <p:nvPr/>
              </p:nvCxnSpPr>
              <p:spPr>
                <a:xfrm rot="5400000">
                  <a:off x="1302819" y="2092422"/>
                  <a:ext cx="374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1506738" y="2092422"/>
                  <a:ext cx="374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99" name="Group 90"/>
              <p:cNvGrpSpPr>
                <a:grpSpLocks/>
              </p:cNvGrpSpPr>
              <p:nvPr/>
            </p:nvGrpSpPr>
            <p:grpSpPr bwMode="auto">
              <a:xfrm>
                <a:off x="1930142" y="1905000"/>
                <a:ext cx="203458" cy="375138"/>
                <a:chOff x="1490383" y="1905000"/>
                <a:chExt cx="203458" cy="375138"/>
              </a:xfrm>
            </p:grpSpPr>
            <p:cxnSp>
              <p:nvCxnSpPr>
                <p:cNvPr id="92" name="Straight Connector 91"/>
                <p:cNvCxnSpPr/>
                <p:nvPr/>
              </p:nvCxnSpPr>
              <p:spPr>
                <a:xfrm rot="5400000">
                  <a:off x="1302867" y="2092422"/>
                  <a:ext cx="374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1506786" y="2092422"/>
                  <a:ext cx="374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00" name="Group 93"/>
              <p:cNvGrpSpPr>
                <a:grpSpLocks/>
              </p:cNvGrpSpPr>
              <p:nvPr/>
            </p:nvGrpSpPr>
            <p:grpSpPr bwMode="auto">
              <a:xfrm>
                <a:off x="2366562" y="1925780"/>
                <a:ext cx="203458" cy="375138"/>
                <a:chOff x="1490383" y="1905000"/>
                <a:chExt cx="203458" cy="375138"/>
              </a:xfrm>
            </p:grpSpPr>
            <p:cxnSp>
              <p:nvCxnSpPr>
                <p:cNvPr id="95" name="Straight Connector 94"/>
                <p:cNvCxnSpPr/>
                <p:nvPr/>
              </p:nvCxnSpPr>
              <p:spPr>
                <a:xfrm rot="5400000">
                  <a:off x="1302799" y="2092423"/>
                  <a:ext cx="3748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506717" y="2092423"/>
                  <a:ext cx="3748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Freeform 96"/>
              <p:cNvSpPr/>
              <p:nvPr/>
            </p:nvSpPr>
            <p:spPr>
              <a:xfrm>
                <a:off x="1689839" y="2078182"/>
                <a:ext cx="235889" cy="13855"/>
              </a:xfrm>
              <a:custGeom>
                <a:avLst/>
                <a:gdLst>
                  <a:gd name="connsiteX0" fmla="*/ 0 w 235527"/>
                  <a:gd name="connsiteY0" fmla="*/ 13854 h 13854"/>
                  <a:gd name="connsiteX1" fmla="*/ 235527 w 235527"/>
                  <a:gd name="connsiteY1" fmla="*/ 0 h 13854"/>
                </a:gdLst>
                <a:ahLst/>
                <a:cxnLst>
                  <a:cxn ang="0">
                    <a:pos x="connsiteX0" y="connsiteY0"/>
                  </a:cxn>
                  <a:cxn ang="0">
                    <a:pos x="connsiteX1" y="connsiteY1"/>
                  </a:cxn>
                </a:cxnLst>
                <a:rect l="l" t="t" r="r" b="b"/>
                <a:pathLst>
                  <a:path w="235527" h="13854">
                    <a:moveTo>
                      <a:pt x="0" y="13854"/>
                    </a:moveTo>
                    <a:lnTo>
                      <a:pt x="23552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8" name="Freeform 97"/>
              <p:cNvSpPr/>
              <p:nvPr/>
            </p:nvSpPr>
            <p:spPr>
              <a:xfrm>
                <a:off x="2127054" y="2092037"/>
                <a:ext cx="235025" cy="13855"/>
              </a:xfrm>
              <a:custGeom>
                <a:avLst/>
                <a:gdLst>
                  <a:gd name="connsiteX0" fmla="*/ 0 w 235527"/>
                  <a:gd name="connsiteY0" fmla="*/ 13854 h 13854"/>
                  <a:gd name="connsiteX1" fmla="*/ 235527 w 235527"/>
                  <a:gd name="connsiteY1" fmla="*/ 0 h 13854"/>
                </a:gdLst>
                <a:ahLst/>
                <a:cxnLst>
                  <a:cxn ang="0">
                    <a:pos x="connsiteX0" y="connsiteY0"/>
                  </a:cxn>
                  <a:cxn ang="0">
                    <a:pos x="connsiteX1" y="connsiteY1"/>
                  </a:cxn>
                </a:cxnLst>
                <a:rect l="l" t="t" r="r" b="b"/>
                <a:pathLst>
                  <a:path w="235527" h="13854">
                    <a:moveTo>
                      <a:pt x="0" y="13854"/>
                    </a:moveTo>
                    <a:lnTo>
                      <a:pt x="23552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aphicFrame>
        <p:nvGraphicFramePr>
          <p:cNvPr id="25" name="Object 6"/>
          <p:cNvGraphicFramePr>
            <a:graphicFrameLocks noChangeAspect="1"/>
          </p:cNvGraphicFramePr>
          <p:nvPr/>
        </p:nvGraphicFramePr>
        <p:xfrm>
          <a:off x="5861050" y="2209800"/>
          <a:ext cx="2825750" cy="830263"/>
        </p:xfrm>
        <a:graphic>
          <a:graphicData uri="http://schemas.openxmlformats.org/presentationml/2006/ole">
            <mc:AlternateContent xmlns:mc="http://schemas.openxmlformats.org/markup-compatibility/2006">
              <mc:Choice xmlns:v="urn:schemas-microsoft-com:vml" Requires="v">
                <p:oleObj spid="_x0000_s6150" name="Equation" r:id="rId6" imgW="1143000" imgH="431640" progId="Equation.3">
                  <p:embed/>
                </p:oleObj>
              </mc:Choice>
              <mc:Fallback>
                <p:oleObj name="Equation" r:id="rId6" imgW="1143000" imgH="431640" progId="Equation.3">
                  <p:embed/>
                  <p:pic>
                    <p:nvPicPr>
                      <p:cNvPr id="2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1050" y="2209800"/>
                        <a:ext cx="2825750"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7"/>
          <p:cNvGraphicFramePr>
            <a:graphicFrameLocks noChangeAspect="1"/>
          </p:cNvGraphicFramePr>
          <p:nvPr/>
        </p:nvGraphicFramePr>
        <p:xfrm>
          <a:off x="6013450" y="3284538"/>
          <a:ext cx="2825750" cy="830262"/>
        </p:xfrm>
        <a:graphic>
          <a:graphicData uri="http://schemas.openxmlformats.org/presentationml/2006/ole">
            <mc:AlternateContent xmlns:mc="http://schemas.openxmlformats.org/markup-compatibility/2006">
              <mc:Choice xmlns:v="urn:schemas-microsoft-com:vml" Requires="v">
                <p:oleObj spid="_x0000_s6151" name="Equation" r:id="rId8" imgW="1143000" imgH="431640" progId="Equation.3">
                  <p:embed/>
                </p:oleObj>
              </mc:Choice>
              <mc:Fallback>
                <p:oleObj name="Equation" r:id="rId8" imgW="1143000" imgH="431640" progId="Equation.3">
                  <p:embed/>
                  <p:pic>
                    <p:nvPicPr>
                      <p:cNvPr id="26"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3450" y="3284538"/>
                        <a:ext cx="2825750" cy="83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271" name="Group 110"/>
          <p:cNvGrpSpPr>
            <a:grpSpLocks/>
          </p:cNvGrpSpPr>
          <p:nvPr/>
        </p:nvGrpSpPr>
        <p:grpSpPr bwMode="auto">
          <a:xfrm>
            <a:off x="1447800" y="1143000"/>
            <a:ext cx="2327275" cy="381000"/>
            <a:chOff x="1447800" y="1752600"/>
            <a:chExt cx="2326934" cy="381000"/>
          </a:xfrm>
        </p:grpSpPr>
        <p:sp>
          <p:nvSpPr>
            <p:cNvPr id="11287" name="TextBox 104"/>
            <p:cNvSpPr txBox="1">
              <a:spLocks noChangeArrowheads="1"/>
            </p:cNvSpPr>
            <p:nvPr/>
          </p:nvSpPr>
          <p:spPr bwMode="auto">
            <a:xfrm>
              <a:off x="1447800" y="1871990"/>
              <a:ext cx="344966" cy="261610"/>
            </a:xfrm>
            <a:prstGeom prst="rect">
              <a:avLst/>
            </a:prstGeom>
            <a:noFill/>
            <a:ln w="9525">
              <a:noFill/>
              <a:miter lim="800000"/>
              <a:headEnd/>
              <a:tailEnd/>
            </a:ln>
          </p:spPr>
          <p:txBody>
            <a:bodyPr wrap="none">
              <a:spAutoFit/>
            </a:bodyPr>
            <a:lstStyle/>
            <a:p>
              <a:r>
                <a:rPr lang="en-US" sz="1100"/>
                <a:t>+q</a:t>
              </a:r>
            </a:p>
          </p:txBody>
        </p:sp>
        <p:sp>
          <p:nvSpPr>
            <p:cNvPr id="11288" name="TextBox 105"/>
            <p:cNvSpPr txBox="1">
              <a:spLocks noChangeArrowheads="1"/>
            </p:cNvSpPr>
            <p:nvPr/>
          </p:nvSpPr>
          <p:spPr bwMode="auto">
            <a:xfrm>
              <a:off x="3465034" y="1752600"/>
              <a:ext cx="309700" cy="261610"/>
            </a:xfrm>
            <a:prstGeom prst="rect">
              <a:avLst/>
            </a:prstGeom>
            <a:noFill/>
            <a:ln w="9525">
              <a:noFill/>
              <a:miter lim="800000"/>
              <a:headEnd/>
              <a:tailEnd/>
            </a:ln>
          </p:spPr>
          <p:txBody>
            <a:bodyPr wrap="none">
              <a:spAutoFit/>
            </a:bodyPr>
            <a:lstStyle/>
            <a:p>
              <a:r>
                <a:rPr lang="en-US" sz="1100"/>
                <a:t>-q</a:t>
              </a:r>
            </a:p>
          </p:txBody>
        </p:sp>
        <p:sp>
          <p:nvSpPr>
            <p:cNvPr id="11289" name="TextBox 106"/>
            <p:cNvSpPr txBox="1">
              <a:spLocks noChangeArrowheads="1"/>
            </p:cNvSpPr>
            <p:nvPr/>
          </p:nvSpPr>
          <p:spPr bwMode="auto">
            <a:xfrm>
              <a:off x="2245834" y="1828800"/>
              <a:ext cx="344966" cy="261610"/>
            </a:xfrm>
            <a:prstGeom prst="rect">
              <a:avLst/>
            </a:prstGeom>
            <a:noFill/>
            <a:ln w="9525">
              <a:noFill/>
              <a:miter lim="800000"/>
              <a:headEnd/>
              <a:tailEnd/>
            </a:ln>
          </p:spPr>
          <p:txBody>
            <a:bodyPr wrap="none">
              <a:spAutoFit/>
            </a:bodyPr>
            <a:lstStyle/>
            <a:p>
              <a:r>
                <a:rPr lang="en-US" sz="1100"/>
                <a:t>+q</a:t>
              </a:r>
            </a:p>
          </p:txBody>
        </p:sp>
        <p:sp>
          <p:nvSpPr>
            <p:cNvPr id="11290" name="TextBox 107"/>
            <p:cNvSpPr txBox="1">
              <a:spLocks noChangeArrowheads="1"/>
            </p:cNvSpPr>
            <p:nvPr/>
          </p:nvSpPr>
          <p:spPr bwMode="auto">
            <a:xfrm>
              <a:off x="3007834" y="1828800"/>
              <a:ext cx="344966" cy="261610"/>
            </a:xfrm>
            <a:prstGeom prst="rect">
              <a:avLst/>
            </a:prstGeom>
            <a:noFill/>
            <a:ln w="9525">
              <a:noFill/>
              <a:miter lim="800000"/>
              <a:headEnd/>
              <a:tailEnd/>
            </a:ln>
          </p:spPr>
          <p:txBody>
            <a:bodyPr wrap="none">
              <a:spAutoFit/>
            </a:bodyPr>
            <a:lstStyle/>
            <a:p>
              <a:r>
                <a:rPr lang="en-US" sz="1100"/>
                <a:t>+q</a:t>
              </a:r>
            </a:p>
          </p:txBody>
        </p:sp>
        <p:sp>
          <p:nvSpPr>
            <p:cNvPr id="11291" name="TextBox 108"/>
            <p:cNvSpPr txBox="1">
              <a:spLocks noChangeArrowheads="1"/>
            </p:cNvSpPr>
            <p:nvPr/>
          </p:nvSpPr>
          <p:spPr bwMode="auto">
            <a:xfrm>
              <a:off x="1828800" y="1828800"/>
              <a:ext cx="309700" cy="261610"/>
            </a:xfrm>
            <a:prstGeom prst="rect">
              <a:avLst/>
            </a:prstGeom>
            <a:noFill/>
            <a:ln w="9525">
              <a:noFill/>
              <a:miter lim="800000"/>
              <a:headEnd/>
              <a:tailEnd/>
            </a:ln>
          </p:spPr>
          <p:txBody>
            <a:bodyPr wrap="none">
              <a:spAutoFit/>
            </a:bodyPr>
            <a:lstStyle/>
            <a:p>
              <a:r>
                <a:rPr lang="en-US" sz="1100"/>
                <a:t>-q</a:t>
              </a:r>
            </a:p>
          </p:txBody>
        </p:sp>
        <p:sp>
          <p:nvSpPr>
            <p:cNvPr id="11292" name="TextBox 109"/>
            <p:cNvSpPr txBox="1">
              <a:spLocks noChangeArrowheads="1"/>
            </p:cNvSpPr>
            <p:nvPr/>
          </p:nvSpPr>
          <p:spPr bwMode="auto">
            <a:xfrm>
              <a:off x="2667000" y="1871990"/>
              <a:ext cx="309700" cy="261610"/>
            </a:xfrm>
            <a:prstGeom prst="rect">
              <a:avLst/>
            </a:prstGeom>
            <a:noFill/>
            <a:ln w="9525">
              <a:noFill/>
              <a:miter lim="800000"/>
              <a:headEnd/>
              <a:tailEnd/>
            </a:ln>
          </p:spPr>
          <p:txBody>
            <a:bodyPr wrap="none">
              <a:spAutoFit/>
            </a:bodyPr>
            <a:lstStyle/>
            <a:p>
              <a:r>
                <a:rPr lang="en-US" sz="1100"/>
                <a:t>-q</a:t>
              </a:r>
            </a:p>
          </p:txBody>
        </p:sp>
      </p:grpSp>
      <p:sp>
        <p:nvSpPr>
          <p:cNvPr id="11272" name="TextBox 111"/>
          <p:cNvSpPr txBox="1">
            <a:spLocks noChangeArrowheads="1"/>
          </p:cNvSpPr>
          <p:nvPr/>
        </p:nvSpPr>
        <p:spPr bwMode="auto">
          <a:xfrm>
            <a:off x="1600200" y="3592513"/>
            <a:ext cx="338138" cy="369887"/>
          </a:xfrm>
          <a:prstGeom prst="rect">
            <a:avLst/>
          </a:prstGeom>
          <a:noFill/>
          <a:ln w="9525">
            <a:noFill/>
            <a:miter lim="800000"/>
            <a:headEnd/>
            <a:tailEnd/>
          </a:ln>
        </p:spPr>
        <p:txBody>
          <a:bodyPr wrap="none">
            <a:spAutoFit/>
          </a:bodyPr>
          <a:lstStyle/>
          <a:p>
            <a:r>
              <a:rPr lang="en-US"/>
              <a:t>V</a:t>
            </a:r>
          </a:p>
        </p:txBody>
      </p:sp>
      <p:grpSp>
        <p:nvGrpSpPr>
          <p:cNvPr id="11273" name="Group 117"/>
          <p:cNvGrpSpPr>
            <a:grpSpLocks/>
          </p:cNvGrpSpPr>
          <p:nvPr/>
        </p:nvGrpSpPr>
        <p:grpSpPr bwMode="auto">
          <a:xfrm>
            <a:off x="1752600" y="1939925"/>
            <a:ext cx="1939925" cy="317500"/>
            <a:chOff x="1752600" y="2549230"/>
            <a:chExt cx="1939635" cy="318569"/>
          </a:xfrm>
        </p:grpSpPr>
        <p:sp>
          <p:nvSpPr>
            <p:cNvPr id="11284" name="TextBox 113"/>
            <p:cNvSpPr txBox="1">
              <a:spLocks noChangeArrowheads="1"/>
            </p:cNvSpPr>
            <p:nvPr/>
          </p:nvSpPr>
          <p:spPr bwMode="auto">
            <a:xfrm>
              <a:off x="1752600" y="2590800"/>
              <a:ext cx="344966" cy="276999"/>
            </a:xfrm>
            <a:prstGeom prst="rect">
              <a:avLst/>
            </a:prstGeom>
            <a:noFill/>
            <a:ln w="9525">
              <a:noFill/>
              <a:miter lim="800000"/>
              <a:headEnd/>
              <a:tailEnd/>
            </a:ln>
          </p:spPr>
          <p:txBody>
            <a:bodyPr wrap="none">
              <a:spAutoFit/>
            </a:bodyPr>
            <a:lstStyle/>
            <a:p>
              <a:r>
                <a:rPr lang="en-US" sz="1200"/>
                <a:t>V</a:t>
              </a:r>
              <a:r>
                <a:rPr lang="en-US" sz="1200" baseline="-25000"/>
                <a:t>1</a:t>
              </a:r>
              <a:endParaRPr lang="en-US" sz="1200"/>
            </a:p>
          </p:txBody>
        </p:sp>
        <p:sp>
          <p:nvSpPr>
            <p:cNvPr id="11285" name="TextBox 114"/>
            <p:cNvSpPr txBox="1">
              <a:spLocks noChangeArrowheads="1"/>
            </p:cNvSpPr>
            <p:nvPr/>
          </p:nvSpPr>
          <p:spPr bwMode="auto">
            <a:xfrm>
              <a:off x="2515999" y="2549230"/>
              <a:ext cx="344966" cy="276999"/>
            </a:xfrm>
            <a:prstGeom prst="rect">
              <a:avLst/>
            </a:prstGeom>
            <a:noFill/>
            <a:ln w="9525">
              <a:noFill/>
              <a:miter lim="800000"/>
              <a:headEnd/>
              <a:tailEnd/>
            </a:ln>
          </p:spPr>
          <p:txBody>
            <a:bodyPr wrap="none">
              <a:spAutoFit/>
            </a:bodyPr>
            <a:lstStyle/>
            <a:p>
              <a:r>
                <a:rPr lang="en-US" sz="1200"/>
                <a:t>V</a:t>
              </a:r>
              <a:r>
                <a:rPr lang="en-US" sz="1200" baseline="-25000"/>
                <a:t>2</a:t>
              </a:r>
            </a:p>
          </p:txBody>
        </p:sp>
        <p:sp>
          <p:nvSpPr>
            <p:cNvPr id="11286" name="TextBox 116"/>
            <p:cNvSpPr txBox="1">
              <a:spLocks noChangeArrowheads="1"/>
            </p:cNvSpPr>
            <p:nvPr/>
          </p:nvSpPr>
          <p:spPr bwMode="auto">
            <a:xfrm>
              <a:off x="3347269" y="2590800"/>
              <a:ext cx="344966" cy="276999"/>
            </a:xfrm>
            <a:prstGeom prst="rect">
              <a:avLst/>
            </a:prstGeom>
            <a:noFill/>
            <a:ln w="9525">
              <a:noFill/>
              <a:miter lim="800000"/>
              <a:headEnd/>
              <a:tailEnd/>
            </a:ln>
          </p:spPr>
          <p:txBody>
            <a:bodyPr wrap="none">
              <a:spAutoFit/>
            </a:bodyPr>
            <a:lstStyle/>
            <a:p>
              <a:r>
                <a:rPr lang="en-US" sz="1200"/>
                <a:t>V</a:t>
              </a:r>
              <a:r>
                <a:rPr lang="en-US" sz="1200" baseline="-25000"/>
                <a:t>3</a:t>
              </a:r>
              <a:endParaRPr lang="en-US" sz="1200"/>
            </a:p>
          </p:txBody>
        </p:sp>
      </p:grpSp>
      <p:grpSp>
        <p:nvGrpSpPr>
          <p:cNvPr id="11274" name="Group 43"/>
          <p:cNvGrpSpPr>
            <a:grpSpLocks/>
          </p:cNvGrpSpPr>
          <p:nvPr/>
        </p:nvGrpSpPr>
        <p:grpSpPr bwMode="auto">
          <a:xfrm>
            <a:off x="920750" y="4800600"/>
            <a:ext cx="1822450" cy="1295400"/>
            <a:chOff x="920750" y="4800600"/>
            <a:chExt cx="1822450" cy="1295400"/>
          </a:xfrm>
        </p:grpSpPr>
        <p:grpSp>
          <p:nvGrpSpPr>
            <p:cNvPr id="11275" name="Group 131"/>
            <p:cNvGrpSpPr>
              <a:grpSpLocks/>
            </p:cNvGrpSpPr>
            <p:nvPr/>
          </p:nvGrpSpPr>
          <p:grpSpPr bwMode="auto">
            <a:xfrm>
              <a:off x="920750" y="4876800"/>
              <a:ext cx="1822450" cy="1219200"/>
              <a:chOff x="921327" y="4876800"/>
              <a:chExt cx="1821873" cy="1219200"/>
            </a:xfrm>
          </p:grpSpPr>
          <p:cxnSp>
            <p:nvCxnSpPr>
              <p:cNvPr id="122" name="Straight Connector 121"/>
              <p:cNvCxnSpPr/>
              <p:nvPr/>
            </p:nvCxnSpPr>
            <p:spPr>
              <a:xfrm rot="5400000">
                <a:off x="1538610" y="5064125"/>
                <a:ext cx="374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1741746" y="5064125"/>
                <a:ext cx="374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Freeform 124"/>
              <p:cNvSpPr/>
              <p:nvPr/>
            </p:nvSpPr>
            <p:spPr>
              <a:xfrm>
                <a:off x="921327" y="5064125"/>
                <a:ext cx="831587" cy="803275"/>
              </a:xfrm>
              <a:custGeom>
                <a:avLst/>
                <a:gdLst>
                  <a:gd name="connsiteX0" fmla="*/ 609600 w 609600"/>
                  <a:gd name="connsiteY0" fmla="*/ 0 h 665018"/>
                  <a:gd name="connsiteX1" fmla="*/ 0 w 609600"/>
                  <a:gd name="connsiteY1" fmla="*/ 0 h 665018"/>
                  <a:gd name="connsiteX2" fmla="*/ 0 w 609600"/>
                  <a:gd name="connsiteY2" fmla="*/ 665018 h 665018"/>
                  <a:gd name="connsiteX3" fmla="*/ 554182 w 609600"/>
                  <a:gd name="connsiteY3" fmla="*/ 665018 h 665018"/>
                  <a:gd name="connsiteX0" fmla="*/ 609600 w 671119"/>
                  <a:gd name="connsiteY0" fmla="*/ 0 h 665018"/>
                  <a:gd name="connsiteX1" fmla="*/ 0 w 671119"/>
                  <a:gd name="connsiteY1" fmla="*/ 0 h 665018"/>
                  <a:gd name="connsiteX2" fmla="*/ 0 w 671119"/>
                  <a:gd name="connsiteY2" fmla="*/ 665018 h 665018"/>
                  <a:gd name="connsiteX3" fmla="*/ 671119 w 671119"/>
                  <a:gd name="connsiteY3" fmla="*/ 665018 h 665018"/>
                </a:gdLst>
                <a:ahLst/>
                <a:cxnLst>
                  <a:cxn ang="0">
                    <a:pos x="connsiteX0" y="connsiteY0"/>
                  </a:cxn>
                  <a:cxn ang="0">
                    <a:pos x="connsiteX1" y="connsiteY1"/>
                  </a:cxn>
                  <a:cxn ang="0">
                    <a:pos x="connsiteX2" y="connsiteY2"/>
                  </a:cxn>
                  <a:cxn ang="0">
                    <a:pos x="connsiteX3" y="connsiteY3"/>
                  </a:cxn>
                </a:cxnLst>
                <a:rect l="l" t="t" r="r" b="b"/>
                <a:pathLst>
                  <a:path w="671119" h="665018">
                    <a:moveTo>
                      <a:pt x="609600" y="0"/>
                    </a:moveTo>
                    <a:lnTo>
                      <a:pt x="0" y="0"/>
                    </a:lnTo>
                    <a:lnTo>
                      <a:pt x="0" y="665018"/>
                    </a:lnTo>
                    <a:lnTo>
                      <a:pt x="671119" y="665018"/>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9" name="Freeform 128"/>
              <p:cNvSpPr/>
              <p:nvPr/>
            </p:nvSpPr>
            <p:spPr>
              <a:xfrm flipH="1">
                <a:off x="1827503" y="5064125"/>
                <a:ext cx="915697" cy="844550"/>
              </a:xfrm>
              <a:custGeom>
                <a:avLst/>
                <a:gdLst>
                  <a:gd name="connsiteX0" fmla="*/ 609600 w 609600"/>
                  <a:gd name="connsiteY0" fmla="*/ 0 h 665018"/>
                  <a:gd name="connsiteX1" fmla="*/ 0 w 609600"/>
                  <a:gd name="connsiteY1" fmla="*/ 0 h 665018"/>
                  <a:gd name="connsiteX2" fmla="*/ 0 w 609600"/>
                  <a:gd name="connsiteY2" fmla="*/ 665018 h 665018"/>
                  <a:gd name="connsiteX3" fmla="*/ 554182 w 609600"/>
                  <a:gd name="connsiteY3" fmla="*/ 665018 h 665018"/>
                  <a:gd name="connsiteX0" fmla="*/ 609600 w 609600"/>
                  <a:gd name="connsiteY0" fmla="*/ 0 h 685800"/>
                  <a:gd name="connsiteX1" fmla="*/ 0 w 609600"/>
                  <a:gd name="connsiteY1" fmla="*/ 0 h 685800"/>
                  <a:gd name="connsiteX2" fmla="*/ 0 w 609600"/>
                  <a:gd name="connsiteY2" fmla="*/ 665018 h 685800"/>
                  <a:gd name="connsiteX3" fmla="*/ 609600 w 609600"/>
                  <a:gd name="connsiteY3" fmla="*/ 685800 h 685800"/>
                  <a:gd name="connsiteX0" fmla="*/ 609600 w 685800"/>
                  <a:gd name="connsiteY0" fmla="*/ 0 h 665018"/>
                  <a:gd name="connsiteX1" fmla="*/ 0 w 685800"/>
                  <a:gd name="connsiteY1" fmla="*/ 0 h 665018"/>
                  <a:gd name="connsiteX2" fmla="*/ 0 w 685800"/>
                  <a:gd name="connsiteY2" fmla="*/ 665018 h 665018"/>
                  <a:gd name="connsiteX3" fmla="*/ 685800 w 685800"/>
                  <a:gd name="connsiteY3" fmla="*/ 609600 h 665018"/>
                  <a:gd name="connsiteX0" fmla="*/ 609600 w 685800"/>
                  <a:gd name="connsiteY0" fmla="*/ 0 h 685800"/>
                  <a:gd name="connsiteX1" fmla="*/ 0 w 685800"/>
                  <a:gd name="connsiteY1" fmla="*/ 0 h 685800"/>
                  <a:gd name="connsiteX2" fmla="*/ 0 w 685800"/>
                  <a:gd name="connsiteY2" fmla="*/ 665018 h 685800"/>
                  <a:gd name="connsiteX3" fmla="*/ 685800 w 685800"/>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800" h="685800">
                    <a:moveTo>
                      <a:pt x="609600" y="0"/>
                    </a:moveTo>
                    <a:lnTo>
                      <a:pt x="0" y="0"/>
                    </a:lnTo>
                    <a:lnTo>
                      <a:pt x="0" y="665018"/>
                    </a:lnTo>
                    <a:lnTo>
                      <a:pt x="685800" y="68580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0" name="Straight Connector 129"/>
              <p:cNvCxnSpPr/>
              <p:nvPr/>
            </p:nvCxnSpPr>
            <p:spPr>
              <a:xfrm rot="5400000">
                <a:off x="1733840" y="5891213"/>
                <a:ext cx="187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1565589" y="5908675"/>
                <a:ext cx="374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76" name="TextBox 41"/>
            <p:cNvSpPr txBox="1">
              <a:spLocks noChangeArrowheads="1"/>
            </p:cNvSpPr>
            <p:nvPr/>
          </p:nvSpPr>
          <p:spPr bwMode="auto">
            <a:xfrm>
              <a:off x="1447800" y="4800600"/>
              <a:ext cx="359394" cy="276999"/>
            </a:xfrm>
            <a:prstGeom prst="rect">
              <a:avLst/>
            </a:prstGeom>
            <a:noFill/>
            <a:ln w="9525">
              <a:noFill/>
              <a:miter lim="800000"/>
              <a:headEnd/>
              <a:tailEnd/>
            </a:ln>
          </p:spPr>
          <p:txBody>
            <a:bodyPr wrap="none">
              <a:spAutoFit/>
            </a:bodyPr>
            <a:lstStyle/>
            <a:p>
              <a:r>
                <a:rPr lang="en-US" sz="1200"/>
                <a:t>+q</a:t>
              </a:r>
            </a:p>
          </p:txBody>
        </p:sp>
        <p:sp>
          <p:nvSpPr>
            <p:cNvPr id="11277" name="TextBox 42"/>
            <p:cNvSpPr txBox="1">
              <a:spLocks noChangeArrowheads="1"/>
            </p:cNvSpPr>
            <p:nvPr/>
          </p:nvSpPr>
          <p:spPr bwMode="auto">
            <a:xfrm>
              <a:off x="1850406" y="4800600"/>
              <a:ext cx="320922" cy="276999"/>
            </a:xfrm>
            <a:prstGeom prst="rect">
              <a:avLst/>
            </a:prstGeom>
            <a:noFill/>
            <a:ln w="9525">
              <a:noFill/>
              <a:miter lim="800000"/>
              <a:headEnd/>
              <a:tailEnd/>
            </a:ln>
          </p:spPr>
          <p:txBody>
            <a:bodyPr wrap="none">
              <a:spAutoFit/>
            </a:bodyPr>
            <a:lstStyle/>
            <a:p>
              <a:r>
                <a:rPr lang="en-US" sz="1200"/>
                <a:t>-q</a:t>
              </a:r>
            </a:p>
          </p:txBody>
        </p:sp>
      </p:grpSp>
      <p:sp>
        <p:nvSpPr>
          <p:cNvPr id="45" name="TextBox 44"/>
          <p:cNvSpPr txBox="1"/>
          <p:nvPr/>
        </p:nvSpPr>
        <p:spPr>
          <a:xfrm>
            <a:off x="5105401" y="5029200"/>
            <a:ext cx="3124200" cy="369332"/>
          </a:xfrm>
          <a:prstGeom prst="rect">
            <a:avLst/>
          </a:prstGeom>
          <a:noFill/>
        </p:spPr>
        <p:txBody>
          <a:bodyPr wrap="square" rtlCol="0">
            <a:spAutoFit/>
          </a:bodyPr>
          <a:lstStyle/>
          <a:p>
            <a:r>
              <a:rPr lang="en-US" dirty="0"/>
              <a:t>Series: Charge is common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304800" y="1"/>
            <a:ext cx="8229600" cy="7620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Capacitors in Parallel</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31" name="Object 2"/>
          <p:cNvGraphicFramePr>
            <a:graphicFrameLocks noChangeAspect="1"/>
          </p:cNvGraphicFramePr>
          <p:nvPr/>
        </p:nvGraphicFramePr>
        <p:xfrm>
          <a:off x="6161088" y="1511300"/>
          <a:ext cx="2543175" cy="465138"/>
        </p:xfrm>
        <a:graphic>
          <a:graphicData uri="http://schemas.openxmlformats.org/presentationml/2006/ole">
            <mc:AlternateContent xmlns:mc="http://schemas.openxmlformats.org/markup-compatibility/2006">
              <mc:Choice xmlns:v="urn:schemas-microsoft-com:vml" Requires="v">
                <p:oleObj spid="_x0000_s7173" name="Equation" r:id="rId4" imgW="1028520" imgH="241200" progId="Equation.3">
                  <p:embed/>
                </p:oleObj>
              </mc:Choice>
              <mc:Fallback>
                <p:oleObj name="Equation" r:id="rId4" imgW="1028520" imgH="241200" progId="Equation.3">
                  <p:embed/>
                  <p:pic>
                    <p:nvPicPr>
                      <p:cNvPr id="3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088" y="1511300"/>
                        <a:ext cx="2543175"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Freeform 85"/>
          <p:cNvSpPr/>
          <p:nvPr/>
        </p:nvSpPr>
        <p:spPr>
          <a:xfrm>
            <a:off x="228600" y="1600200"/>
            <a:ext cx="1495425" cy="4191000"/>
          </a:xfrm>
          <a:custGeom>
            <a:avLst/>
            <a:gdLst>
              <a:gd name="connsiteX0" fmla="*/ 609600 w 609600"/>
              <a:gd name="connsiteY0" fmla="*/ 0 h 665018"/>
              <a:gd name="connsiteX1" fmla="*/ 0 w 609600"/>
              <a:gd name="connsiteY1" fmla="*/ 0 h 665018"/>
              <a:gd name="connsiteX2" fmla="*/ 0 w 609600"/>
              <a:gd name="connsiteY2" fmla="*/ 665018 h 665018"/>
              <a:gd name="connsiteX3" fmla="*/ 554182 w 609600"/>
              <a:gd name="connsiteY3" fmla="*/ 665018 h 665018"/>
            </a:gdLst>
            <a:ahLst/>
            <a:cxnLst>
              <a:cxn ang="0">
                <a:pos x="connsiteX0" y="connsiteY0"/>
              </a:cxn>
              <a:cxn ang="0">
                <a:pos x="connsiteX1" y="connsiteY1"/>
              </a:cxn>
              <a:cxn ang="0">
                <a:pos x="connsiteX2" y="connsiteY2"/>
              </a:cxn>
              <a:cxn ang="0">
                <a:pos x="connsiteX3" y="connsiteY3"/>
              </a:cxn>
            </a:cxnLst>
            <a:rect l="l" t="t" r="r" b="b"/>
            <a:pathLst>
              <a:path w="609600" h="665018">
                <a:moveTo>
                  <a:pt x="609600" y="0"/>
                </a:moveTo>
                <a:lnTo>
                  <a:pt x="0" y="0"/>
                </a:lnTo>
                <a:lnTo>
                  <a:pt x="0" y="665018"/>
                </a:lnTo>
                <a:lnTo>
                  <a:pt x="554182" y="665018"/>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7" name="Freeform 86"/>
          <p:cNvSpPr/>
          <p:nvPr/>
        </p:nvSpPr>
        <p:spPr>
          <a:xfrm flipH="1">
            <a:off x="1908175" y="1600200"/>
            <a:ext cx="1673225" cy="4267200"/>
          </a:xfrm>
          <a:custGeom>
            <a:avLst/>
            <a:gdLst>
              <a:gd name="connsiteX0" fmla="*/ 609600 w 609600"/>
              <a:gd name="connsiteY0" fmla="*/ 0 h 665018"/>
              <a:gd name="connsiteX1" fmla="*/ 0 w 609600"/>
              <a:gd name="connsiteY1" fmla="*/ 0 h 665018"/>
              <a:gd name="connsiteX2" fmla="*/ 0 w 609600"/>
              <a:gd name="connsiteY2" fmla="*/ 665018 h 665018"/>
              <a:gd name="connsiteX3" fmla="*/ 554182 w 609600"/>
              <a:gd name="connsiteY3" fmla="*/ 665018 h 665018"/>
              <a:gd name="connsiteX0" fmla="*/ 609600 w 609600"/>
              <a:gd name="connsiteY0" fmla="*/ 0 h 685800"/>
              <a:gd name="connsiteX1" fmla="*/ 0 w 609600"/>
              <a:gd name="connsiteY1" fmla="*/ 0 h 685800"/>
              <a:gd name="connsiteX2" fmla="*/ 0 w 609600"/>
              <a:gd name="connsiteY2" fmla="*/ 665018 h 685800"/>
              <a:gd name="connsiteX3" fmla="*/ 609600 w 609600"/>
              <a:gd name="connsiteY3" fmla="*/ 685800 h 685800"/>
              <a:gd name="connsiteX0" fmla="*/ 609600 w 685800"/>
              <a:gd name="connsiteY0" fmla="*/ 0 h 665018"/>
              <a:gd name="connsiteX1" fmla="*/ 0 w 685800"/>
              <a:gd name="connsiteY1" fmla="*/ 0 h 665018"/>
              <a:gd name="connsiteX2" fmla="*/ 0 w 685800"/>
              <a:gd name="connsiteY2" fmla="*/ 665018 h 665018"/>
              <a:gd name="connsiteX3" fmla="*/ 685800 w 685800"/>
              <a:gd name="connsiteY3" fmla="*/ 609600 h 665018"/>
              <a:gd name="connsiteX0" fmla="*/ 609600 w 685800"/>
              <a:gd name="connsiteY0" fmla="*/ 0 h 685800"/>
              <a:gd name="connsiteX1" fmla="*/ 0 w 685800"/>
              <a:gd name="connsiteY1" fmla="*/ 0 h 685800"/>
              <a:gd name="connsiteX2" fmla="*/ 0 w 685800"/>
              <a:gd name="connsiteY2" fmla="*/ 665018 h 685800"/>
              <a:gd name="connsiteX3" fmla="*/ 685800 w 685800"/>
              <a:gd name="connsiteY3" fmla="*/ 685800 h 685800"/>
              <a:gd name="connsiteX0" fmla="*/ 609600 w 1334410"/>
              <a:gd name="connsiteY0" fmla="*/ 0 h 665018"/>
              <a:gd name="connsiteX1" fmla="*/ 0 w 1334410"/>
              <a:gd name="connsiteY1" fmla="*/ 0 h 665018"/>
              <a:gd name="connsiteX2" fmla="*/ 0 w 1334410"/>
              <a:gd name="connsiteY2" fmla="*/ 665018 h 665018"/>
              <a:gd name="connsiteX3" fmla="*/ 1334410 w 1334410"/>
              <a:gd name="connsiteY3" fmla="*/ 652462 h 665018"/>
              <a:gd name="connsiteX0" fmla="*/ 1215701 w 1334410"/>
              <a:gd name="connsiteY0" fmla="*/ 0 h 665018"/>
              <a:gd name="connsiteX1" fmla="*/ 0 w 1334410"/>
              <a:gd name="connsiteY1" fmla="*/ 0 h 665018"/>
              <a:gd name="connsiteX2" fmla="*/ 0 w 1334410"/>
              <a:gd name="connsiteY2" fmla="*/ 665018 h 665018"/>
              <a:gd name="connsiteX3" fmla="*/ 1334410 w 1334410"/>
              <a:gd name="connsiteY3" fmla="*/ 652462 h 665018"/>
            </a:gdLst>
            <a:ahLst/>
            <a:cxnLst>
              <a:cxn ang="0">
                <a:pos x="connsiteX0" y="connsiteY0"/>
              </a:cxn>
              <a:cxn ang="0">
                <a:pos x="connsiteX1" y="connsiteY1"/>
              </a:cxn>
              <a:cxn ang="0">
                <a:pos x="connsiteX2" y="connsiteY2"/>
              </a:cxn>
              <a:cxn ang="0">
                <a:pos x="connsiteX3" y="connsiteY3"/>
              </a:cxn>
            </a:cxnLst>
            <a:rect l="l" t="t" r="r" b="b"/>
            <a:pathLst>
              <a:path w="1334410" h="665018">
                <a:moveTo>
                  <a:pt x="1215701" y="0"/>
                </a:moveTo>
                <a:lnTo>
                  <a:pt x="0" y="0"/>
                </a:lnTo>
                <a:lnTo>
                  <a:pt x="0" y="665018"/>
                </a:lnTo>
                <a:lnTo>
                  <a:pt x="1334410" y="652462"/>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2296" name="Group 89"/>
          <p:cNvGrpSpPr>
            <a:grpSpLocks/>
          </p:cNvGrpSpPr>
          <p:nvPr/>
        </p:nvGrpSpPr>
        <p:grpSpPr bwMode="auto">
          <a:xfrm>
            <a:off x="1706563" y="1219200"/>
            <a:ext cx="374650" cy="773113"/>
            <a:chOff x="1490383" y="1905000"/>
            <a:chExt cx="203458" cy="375138"/>
          </a:xfrm>
        </p:grpSpPr>
        <p:cxnSp>
          <p:nvCxnSpPr>
            <p:cNvPr id="84" name="Straight Connector 83"/>
            <p:cNvCxnSpPr/>
            <p:nvPr/>
          </p:nvCxnSpPr>
          <p:spPr>
            <a:xfrm rot="5400000">
              <a:off x="1302814" y="2092569"/>
              <a:ext cx="375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1506272" y="2092569"/>
              <a:ext cx="375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97" name="Group 93"/>
          <p:cNvGrpSpPr>
            <a:grpSpLocks/>
          </p:cNvGrpSpPr>
          <p:nvPr/>
        </p:nvGrpSpPr>
        <p:grpSpPr bwMode="auto">
          <a:xfrm>
            <a:off x="1717675" y="3341688"/>
            <a:ext cx="374650" cy="773112"/>
            <a:chOff x="1490383" y="1905000"/>
            <a:chExt cx="203458" cy="375138"/>
          </a:xfrm>
        </p:grpSpPr>
        <p:cxnSp>
          <p:nvCxnSpPr>
            <p:cNvPr id="95" name="Straight Connector 94"/>
            <p:cNvCxnSpPr/>
            <p:nvPr/>
          </p:nvCxnSpPr>
          <p:spPr>
            <a:xfrm rot="5400000">
              <a:off x="1302814" y="2092569"/>
              <a:ext cx="375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506272" y="2092569"/>
              <a:ext cx="375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98" name="Group 35"/>
          <p:cNvGrpSpPr>
            <a:grpSpLocks/>
          </p:cNvGrpSpPr>
          <p:nvPr/>
        </p:nvGrpSpPr>
        <p:grpSpPr bwMode="auto">
          <a:xfrm>
            <a:off x="228600" y="2225675"/>
            <a:ext cx="3352800" cy="773113"/>
            <a:chOff x="1022574" y="1905000"/>
            <a:chExt cx="3352800" cy="773722"/>
          </a:xfrm>
        </p:grpSpPr>
        <p:grpSp>
          <p:nvGrpSpPr>
            <p:cNvPr id="12328" name="Group 90"/>
            <p:cNvGrpSpPr>
              <a:grpSpLocks/>
            </p:cNvGrpSpPr>
            <p:nvPr/>
          </p:nvGrpSpPr>
          <p:grpSpPr bwMode="auto">
            <a:xfrm>
              <a:off x="2514773" y="1905000"/>
              <a:ext cx="373804" cy="773722"/>
              <a:chOff x="1490383" y="1905000"/>
              <a:chExt cx="203458" cy="375138"/>
            </a:xfrm>
          </p:grpSpPr>
          <p:cxnSp>
            <p:nvCxnSpPr>
              <p:cNvPr id="92" name="Straight Connector 91"/>
              <p:cNvCxnSpPr/>
              <p:nvPr/>
            </p:nvCxnSpPr>
            <p:spPr>
              <a:xfrm rot="5400000">
                <a:off x="1302841" y="2092569"/>
                <a:ext cx="375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1505896" y="2092569"/>
                <a:ext cx="375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Freeform 96"/>
            <p:cNvSpPr/>
            <p:nvPr/>
          </p:nvSpPr>
          <p:spPr>
            <a:xfrm>
              <a:off x="1022574" y="2252937"/>
              <a:ext cx="1484313" cy="46073"/>
            </a:xfrm>
            <a:custGeom>
              <a:avLst/>
              <a:gdLst>
                <a:gd name="connsiteX0" fmla="*/ 0 w 235527"/>
                <a:gd name="connsiteY0" fmla="*/ 13854 h 13854"/>
                <a:gd name="connsiteX1" fmla="*/ 235527 w 235527"/>
                <a:gd name="connsiteY1" fmla="*/ 0 h 13854"/>
              </a:gdLst>
              <a:ahLst/>
              <a:cxnLst>
                <a:cxn ang="0">
                  <a:pos x="connsiteX0" y="connsiteY0"/>
                </a:cxn>
                <a:cxn ang="0">
                  <a:pos x="connsiteX1" y="connsiteY1"/>
                </a:cxn>
              </a:cxnLst>
              <a:rect l="l" t="t" r="r" b="b"/>
              <a:pathLst>
                <a:path w="235527" h="13854">
                  <a:moveTo>
                    <a:pt x="0" y="13854"/>
                  </a:moveTo>
                  <a:lnTo>
                    <a:pt x="23552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8" name="Freeform 97"/>
            <p:cNvSpPr/>
            <p:nvPr/>
          </p:nvSpPr>
          <p:spPr>
            <a:xfrm flipV="1">
              <a:off x="2875187" y="2244993"/>
              <a:ext cx="1500187" cy="46074"/>
            </a:xfrm>
            <a:custGeom>
              <a:avLst/>
              <a:gdLst>
                <a:gd name="connsiteX0" fmla="*/ 0 w 235527"/>
                <a:gd name="connsiteY0" fmla="*/ 13854 h 13854"/>
                <a:gd name="connsiteX1" fmla="*/ 235527 w 235527"/>
                <a:gd name="connsiteY1" fmla="*/ 0 h 13854"/>
              </a:gdLst>
              <a:ahLst/>
              <a:cxnLst>
                <a:cxn ang="0">
                  <a:pos x="connsiteX0" y="connsiteY0"/>
                </a:cxn>
                <a:cxn ang="0">
                  <a:pos x="connsiteX1" y="connsiteY1"/>
                </a:cxn>
              </a:cxnLst>
              <a:rect l="l" t="t" r="r" b="b"/>
              <a:pathLst>
                <a:path w="235527" h="13854">
                  <a:moveTo>
                    <a:pt x="0" y="13854"/>
                  </a:moveTo>
                  <a:lnTo>
                    <a:pt x="23552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2299" name="Group 51"/>
          <p:cNvGrpSpPr>
            <a:grpSpLocks/>
          </p:cNvGrpSpPr>
          <p:nvPr/>
        </p:nvGrpSpPr>
        <p:grpSpPr bwMode="auto">
          <a:xfrm>
            <a:off x="1371600" y="1143000"/>
            <a:ext cx="990600" cy="277813"/>
            <a:chOff x="3276600" y="1143000"/>
            <a:chExt cx="990600" cy="277090"/>
          </a:xfrm>
        </p:grpSpPr>
        <p:sp>
          <p:nvSpPr>
            <p:cNvPr id="12326" name="TextBox 104"/>
            <p:cNvSpPr txBox="1">
              <a:spLocks noChangeArrowheads="1"/>
            </p:cNvSpPr>
            <p:nvPr/>
          </p:nvSpPr>
          <p:spPr bwMode="auto">
            <a:xfrm>
              <a:off x="3276600" y="1158480"/>
              <a:ext cx="397866" cy="261610"/>
            </a:xfrm>
            <a:prstGeom prst="rect">
              <a:avLst/>
            </a:prstGeom>
            <a:noFill/>
            <a:ln w="9525">
              <a:noFill/>
              <a:miter lim="800000"/>
              <a:headEnd/>
              <a:tailEnd/>
            </a:ln>
          </p:spPr>
          <p:txBody>
            <a:bodyPr wrap="none">
              <a:spAutoFit/>
            </a:bodyPr>
            <a:lstStyle/>
            <a:p>
              <a:r>
                <a:rPr lang="en-US" sz="1100"/>
                <a:t>+q</a:t>
              </a:r>
              <a:r>
                <a:rPr lang="en-US" sz="1100" baseline="-25000"/>
                <a:t>1</a:t>
              </a:r>
              <a:endParaRPr lang="en-US" sz="1100"/>
            </a:p>
          </p:txBody>
        </p:sp>
        <p:sp>
          <p:nvSpPr>
            <p:cNvPr id="12327" name="TextBox 108"/>
            <p:cNvSpPr txBox="1">
              <a:spLocks noChangeArrowheads="1"/>
            </p:cNvSpPr>
            <p:nvPr/>
          </p:nvSpPr>
          <p:spPr bwMode="auto">
            <a:xfrm>
              <a:off x="3904600" y="1143000"/>
              <a:ext cx="362600" cy="261610"/>
            </a:xfrm>
            <a:prstGeom prst="rect">
              <a:avLst/>
            </a:prstGeom>
            <a:noFill/>
            <a:ln w="9525">
              <a:noFill/>
              <a:miter lim="800000"/>
              <a:headEnd/>
              <a:tailEnd/>
            </a:ln>
          </p:spPr>
          <p:txBody>
            <a:bodyPr wrap="none">
              <a:spAutoFit/>
            </a:bodyPr>
            <a:lstStyle/>
            <a:p>
              <a:r>
                <a:rPr lang="en-US" sz="1100"/>
                <a:t>-q</a:t>
              </a:r>
              <a:r>
                <a:rPr lang="en-US" sz="1100" baseline="-25000"/>
                <a:t>1</a:t>
              </a:r>
              <a:endParaRPr lang="en-US" sz="1100"/>
            </a:p>
          </p:txBody>
        </p:sp>
      </p:grpSp>
      <p:grpSp>
        <p:nvGrpSpPr>
          <p:cNvPr id="12300" name="Group 36"/>
          <p:cNvGrpSpPr>
            <a:grpSpLocks/>
          </p:cNvGrpSpPr>
          <p:nvPr/>
        </p:nvGrpSpPr>
        <p:grpSpPr bwMode="auto">
          <a:xfrm>
            <a:off x="1587500" y="5410200"/>
            <a:ext cx="350838" cy="1066800"/>
            <a:chOff x="1587889" y="3645878"/>
            <a:chExt cx="350865" cy="1066854"/>
          </a:xfrm>
        </p:grpSpPr>
        <p:cxnSp>
          <p:nvCxnSpPr>
            <p:cNvPr id="88" name="Straight Connector 87"/>
            <p:cNvCxnSpPr/>
            <p:nvPr/>
          </p:nvCxnSpPr>
          <p:spPr>
            <a:xfrm rot="5400000">
              <a:off x="1701409" y="3997528"/>
              <a:ext cx="3857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1201312" y="4032455"/>
              <a:ext cx="773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25" name="TextBox 111"/>
            <p:cNvSpPr txBox="1">
              <a:spLocks noChangeArrowheads="1"/>
            </p:cNvSpPr>
            <p:nvPr/>
          </p:nvSpPr>
          <p:spPr bwMode="auto">
            <a:xfrm>
              <a:off x="1600200" y="4343400"/>
              <a:ext cx="338554" cy="369332"/>
            </a:xfrm>
            <a:prstGeom prst="rect">
              <a:avLst/>
            </a:prstGeom>
            <a:noFill/>
            <a:ln w="9525">
              <a:noFill/>
              <a:miter lim="800000"/>
              <a:headEnd/>
              <a:tailEnd/>
            </a:ln>
          </p:spPr>
          <p:txBody>
            <a:bodyPr wrap="none">
              <a:spAutoFit/>
            </a:bodyPr>
            <a:lstStyle/>
            <a:p>
              <a:r>
                <a:rPr lang="en-US"/>
                <a:t>V</a:t>
              </a:r>
            </a:p>
          </p:txBody>
        </p:sp>
      </p:grpSp>
      <p:sp>
        <p:nvSpPr>
          <p:cNvPr id="50" name="Freeform 49"/>
          <p:cNvSpPr/>
          <p:nvPr/>
        </p:nvSpPr>
        <p:spPr>
          <a:xfrm flipV="1">
            <a:off x="2071688" y="3640138"/>
            <a:ext cx="1498600" cy="44450"/>
          </a:xfrm>
          <a:custGeom>
            <a:avLst/>
            <a:gdLst>
              <a:gd name="connsiteX0" fmla="*/ 0 w 235527"/>
              <a:gd name="connsiteY0" fmla="*/ 13854 h 13854"/>
              <a:gd name="connsiteX1" fmla="*/ 235527 w 235527"/>
              <a:gd name="connsiteY1" fmla="*/ 0 h 13854"/>
            </a:gdLst>
            <a:ahLst/>
            <a:cxnLst>
              <a:cxn ang="0">
                <a:pos x="connsiteX0" y="connsiteY0"/>
              </a:cxn>
              <a:cxn ang="0">
                <a:pos x="connsiteX1" y="connsiteY1"/>
              </a:cxn>
            </a:cxnLst>
            <a:rect l="l" t="t" r="r" b="b"/>
            <a:pathLst>
              <a:path w="235527" h="13854">
                <a:moveTo>
                  <a:pt x="0" y="13854"/>
                </a:moveTo>
                <a:lnTo>
                  <a:pt x="23552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Freeform 50"/>
          <p:cNvSpPr/>
          <p:nvPr/>
        </p:nvSpPr>
        <p:spPr>
          <a:xfrm>
            <a:off x="242888" y="3640138"/>
            <a:ext cx="1484312" cy="44450"/>
          </a:xfrm>
          <a:custGeom>
            <a:avLst/>
            <a:gdLst>
              <a:gd name="connsiteX0" fmla="*/ 0 w 235527"/>
              <a:gd name="connsiteY0" fmla="*/ 13854 h 13854"/>
              <a:gd name="connsiteX1" fmla="*/ 235527 w 235527"/>
              <a:gd name="connsiteY1" fmla="*/ 0 h 13854"/>
            </a:gdLst>
            <a:ahLst/>
            <a:cxnLst>
              <a:cxn ang="0">
                <a:pos x="connsiteX0" y="connsiteY0"/>
              </a:cxn>
              <a:cxn ang="0">
                <a:pos x="connsiteX1" y="connsiteY1"/>
              </a:cxn>
            </a:cxnLst>
            <a:rect l="l" t="t" r="r" b="b"/>
            <a:pathLst>
              <a:path w="235527" h="13854">
                <a:moveTo>
                  <a:pt x="0" y="13854"/>
                </a:moveTo>
                <a:lnTo>
                  <a:pt x="23552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2303" name="Group 52"/>
          <p:cNvGrpSpPr>
            <a:grpSpLocks/>
          </p:cNvGrpSpPr>
          <p:nvPr/>
        </p:nvGrpSpPr>
        <p:grpSpPr bwMode="auto">
          <a:xfrm>
            <a:off x="1371600" y="2160588"/>
            <a:ext cx="990600" cy="277812"/>
            <a:chOff x="3276600" y="1143000"/>
            <a:chExt cx="990600" cy="277090"/>
          </a:xfrm>
        </p:grpSpPr>
        <p:sp>
          <p:nvSpPr>
            <p:cNvPr id="12321" name="TextBox 53"/>
            <p:cNvSpPr txBox="1">
              <a:spLocks noChangeArrowheads="1"/>
            </p:cNvSpPr>
            <p:nvPr/>
          </p:nvSpPr>
          <p:spPr bwMode="auto">
            <a:xfrm>
              <a:off x="3276600" y="1158480"/>
              <a:ext cx="397866" cy="261610"/>
            </a:xfrm>
            <a:prstGeom prst="rect">
              <a:avLst/>
            </a:prstGeom>
            <a:noFill/>
            <a:ln w="9525">
              <a:noFill/>
              <a:miter lim="800000"/>
              <a:headEnd/>
              <a:tailEnd/>
            </a:ln>
          </p:spPr>
          <p:txBody>
            <a:bodyPr wrap="none">
              <a:spAutoFit/>
            </a:bodyPr>
            <a:lstStyle/>
            <a:p>
              <a:r>
                <a:rPr lang="en-US" sz="1100"/>
                <a:t>+q</a:t>
              </a:r>
              <a:r>
                <a:rPr lang="en-US" sz="1100" baseline="-25000"/>
                <a:t>2</a:t>
              </a:r>
              <a:endParaRPr lang="en-US" sz="1100"/>
            </a:p>
          </p:txBody>
        </p:sp>
        <p:sp>
          <p:nvSpPr>
            <p:cNvPr id="12322" name="TextBox 54"/>
            <p:cNvSpPr txBox="1">
              <a:spLocks noChangeArrowheads="1"/>
            </p:cNvSpPr>
            <p:nvPr/>
          </p:nvSpPr>
          <p:spPr bwMode="auto">
            <a:xfrm>
              <a:off x="3904600" y="1143000"/>
              <a:ext cx="362600" cy="261610"/>
            </a:xfrm>
            <a:prstGeom prst="rect">
              <a:avLst/>
            </a:prstGeom>
            <a:noFill/>
            <a:ln w="9525">
              <a:noFill/>
              <a:miter lim="800000"/>
              <a:headEnd/>
              <a:tailEnd/>
            </a:ln>
          </p:spPr>
          <p:txBody>
            <a:bodyPr wrap="none">
              <a:spAutoFit/>
            </a:bodyPr>
            <a:lstStyle/>
            <a:p>
              <a:r>
                <a:rPr lang="en-US" sz="1100"/>
                <a:t>-q</a:t>
              </a:r>
              <a:r>
                <a:rPr lang="en-US" sz="1100" baseline="-25000"/>
                <a:t>2</a:t>
              </a:r>
              <a:endParaRPr lang="en-US" sz="1100"/>
            </a:p>
          </p:txBody>
        </p:sp>
      </p:grpSp>
      <p:grpSp>
        <p:nvGrpSpPr>
          <p:cNvPr id="12304" name="Group 55"/>
          <p:cNvGrpSpPr>
            <a:grpSpLocks/>
          </p:cNvGrpSpPr>
          <p:nvPr/>
        </p:nvGrpSpPr>
        <p:grpSpPr bwMode="auto">
          <a:xfrm>
            <a:off x="1371600" y="3200400"/>
            <a:ext cx="990600" cy="277813"/>
            <a:chOff x="3276600" y="1143000"/>
            <a:chExt cx="990600" cy="277090"/>
          </a:xfrm>
        </p:grpSpPr>
        <p:sp>
          <p:nvSpPr>
            <p:cNvPr id="12319" name="TextBox 56"/>
            <p:cNvSpPr txBox="1">
              <a:spLocks noChangeArrowheads="1"/>
            </p:cNvSpPr>
            <p:nvPr/>
          </p:nvSpPr>
          <p:spPr bwMode="auto">
            <a:xfrm>
              <a:off x="3276600" y="1158480"/>
              <a:ext cx="397866" cy="261610"/>
            </a:xfrm>
            <a:prstGeom prst="rect">
              <a:avLst/>
            </a:prstGeom>
            <a:noFill/>
            <a:ln w="9525">
              <a:noFill/>
              <a:miter lim="800000"/>
              <a:headEnd/>
              <a:tailEnd/>
            </a:ln>
          </p:spPr>
          <p:txBody>
            <a:bodyPr wrap="none">
              <a:spAutoFit/>
            </a:bodyPr>
            <a:lstStyle/>
            <a:p>
              <a:r>
                <a:rPr lang="en-US" sz="1100"/>
                <a:t>+q</a:t>
              </a:r>
              <a:r>
                <a:rPr lang="en-US" sz="1100" baseline="-25000"/>
                <a:t>3</a:t>
              </a:r>
              <a:endParaRPr lang="en-US" sz="1100"/>
            </a:p>
          </p:txBody>
        </p:sp>
        <p:sp>
          <p:nvSpPr>
            <p:cNvPr id="12320" name="TextBox 57"/>
            <p:cNvSpPr txBox="1">
              <a:spLocks noChangeArrowheads="1"/>
            </p:cNvSpPr>
            <p:nvPr/>
          </p:nvSpPr>
          <p:spPr bwMode="auto">
            <a:xfrm>
              <a:off x="3904600" y="1143000"/>
              <a:ext cx="362600" cy="261610"/>
            </a:xfrm>
            <a:prstGeom prst="rect">
              <a:avLst/>
            </a:prstGeom>
            <a:noFill/>
            <a:ln w="9525">
              <a:noFill/>
              <a:miter lim="800000"/>
              <a:headEnd/>
              <a:tailEnd/>
            </a:ln>
          </p:spPr>
          <p:txBody>
            <a:bodyPr wrap="none">
              <a:spAutoFit/>
            </a:bodyPr>
            <a:lstStyle/>
            <a:p>
              <a:r>
                <a:rPr lang="en-US" sz="1100"/>
                <a:t>-q</a:t>
              </a:r>
              <a:r>
                <a:rPr lang="en-US" sz="1100" baseline="-25000"/>
                <a:t>3</a:t>
              </a:r>
              <a:endParaRPr lang="en-US" sz="1100"/>
            </a:p>
          </p:txBody>
        </p:sp>
      </p:grpSp>
      <p:grpSp>
        <p:nvGrpSpPr>
          <p:cNvPr id="12305" name="Group 61"/>
          <p:cNvGrpSpPr>
            <a:grpSpLocks/>
          </p:cNvGrpSpPr>
          <p:nvPr/>
        </p:nvGrpSpPr>
        <p:grpSpPr bwMode="auto">
          <a:xfrm>
            <a:off x="1752600" y="1752600"/>
            <a:ext cx="301625" cy="2362200"/>
            <a:chOff x="1752600" y="1752600"/>
            <a:chExt cx="301113" cy="2362200"/>
          </a:xfrm>
        </p:grpSpPr>
        <p:sp>
          <p:nvSpPr>
            <p:cNvPr id="12316" name="TextBox 58"/>
            <p:cNvSpPr txBox="1">
              <a:spLocks noChangeArrowheads="1"/>
            </p:cNvSpPr>
            <p:nvPr/>
          </p:nvSpPr>
          <p:spPr bwMode="auto">
            <a:xfrm>
              <a:off x="1752600" y="1752600"/>
              <a:ext cx="287258" cy="276999"/>
            </a:xfrm>
            <a:prstGeom prst="rect">
              <a:avLst/>
            </a:prstGeom>
            <a:noFill/>
            <a:ln w="9525">
              <a:noFill/>
              <a:miter lim="800000"/>
              <a:headEnd/>
              <a:tailEnd/>
            </a:ln>
          </p:spPr>
          <p:txBody>
            <a:bodyPr wrap="none">
              <a:spAutoFit/>
            </a:bodyPr>
            <a:lstStyle/>
            <a:p>
              <a:r>
                <a:rPr lang="en-US" sz="1200"/>
                <a:t>V</a:t>
              </a:r>
            </a:p>
          </p:txBody>
        </p:sp>
        <p:sp>
          <p:nvSpPr>
            <p:cNvPr id="12317" name="TextBox 59"/>
            <p:cNvSpPr txBox="1">
              <a:spLocks noChangeArrowheads="1"/>
            </p:cNvSpPr>
            <p:nvPr/>
          </p:nvSpPr>
          <p:spPr bwMode="auto">
            <a:xfrm>
              <a:off x="1766455" y="2694801"/>
              <a:ext cx="287258" cy="276999"/>
            </a:xfrm>
            <a:prstGeom prst="rect">
              <a:avLst/>
            </a:prstGeom>
            <a:noFill/>
            <a:ln w="9525">
              <a:noFill/>
              <a:miter lim="800000"/>
              <a:headEnd/>
              <a:tailEnd/>
            </a:ln>
          </p:spPr>
          <p:txBody>
            <a:bodyPr wrap="none">
              <a:spAutoFit/>
            </a:bodyPr>
            <a:lstStyle/>
            <a:p>
              <a:r>
                <a:rPr lang="en-US" sz="1200"/>
                <a:t>V</a:t>
              </a:r>
            </a:p>
          </p:txBody>
        </p:sp>
        <p:sp>
          <p:nvSpPr>
            <p:cNvPr id="12318" name="TextBox 60"/>
            <p:cNvSpPr txBox="1">
              <a:spLocks noChangeArrowheads="1"/>
            </p:cNvSpPr>
            <p:nvPr/>
          </p:nvSpPr>
          <p:spPr bwMode="auto">
            <a:xfrm>
              <a:off x="1752600" y="3837801"/>
              <a:ext cx="287258" cy="276999"/>
            </a:xfrm>
            <a:prstGeom prst="rect">
              <a:avLst/>
            </a:prstGeom>
            <a:noFill/>
            <a:ln w="9525">
              <a:noFill/>
              <a:miter lim="800000"/>
              <a:headEnd/>
              <a:tailEnd/>
            </a:ln>
          </p:spPr>
          <p:txBody>
            <a:bodyPr wrap="none">
              <a:spAutoFit/>
            </a:bodyPr>
            <a:lstStyle/>
            <a:p>
              <a:r>
                <a:rPr lang="en-US" sz="1200"/>
                <a:t>V</a:t>
              </a:r>
            </a:p>
          </p:txBody>
        </p:sp>
      </p:grpSp>
      <p:graphicFrame>
        <p:nvGraphicFramePr>
          <p:cNvPr id="9" name="Object 5"/>
          <p:cNvGraphicFramePr>
            <a:graphicFrameLocks noChangeAspect="1"/>
          </p:cNvGraphicFramePr>
          <p:nvPr/>
        </p:nvGraphicFramePr>
        <p:xfrm>
          <a:off x="5499100" y="2286000"/>
          <a:ext cx="3517900" cy="439738"/>
        </p:xfrm>
        <a:graphic>
          <a:graphicData uri="http://schemas.openxmlformats.org/presentationml/2006/ole">
            <mc:AlternateContent xmlns:mc="http://schemas.openxmlformats.org/markup-compatibility/2006">
              <mc:Choice xmlns:v="urn:schemas-microsoft-com:vml" Requires="v">
                <p:oleObj spid="_x0000_s7174" name="Equation" r:id="rId6" imgW="1422360" imgH="228600" progId="Equation.3">
                  <p:embed/>
                </p:oleObj>
              </mc:Choice>
              <mc:Fallback>
                <p:oleObj name="Equation" r:id="rId6" imgW="1422360" imgH="228600" progId="Equation.3">
                  <p:embed/>
                  <p:pic>
                    <p:nvPicPr>
                      <p:cNvPr id="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9100" y="2286000"/>
                        <a:ext cx="35179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nvGraphicFramePr>
        <p:xfrm>
          <a:off x="5819775" y="3048000"/>
          <a:ext cx="2544763" cy="439738"/>
        </p:xfrm>
        <a:graphic>
          <a:graphicData uri="http://schemas.openxmlformats.org/presentationml/2006/ole">
            <mc:AlternateContent xmlns:mc="http://schemas.openxmlformats.org/markup-compatibility/2006">
              <mc:Choice xmlns:v="urn:schemas-microsoft-com:vml" Requires="v">
                <p:oleObj spid="_x0000_s7175" name="Equation" r:id="rId8" imgW="1028520" imgH="228600" progId="Equation.3">
                  <p:embed/>
                </p:oleObj>
              </mc:Choice>
              <mc:Fallback>
                <p:oleObj name="Equation" r:id="rId8" imgW="1028520" imgH="228600" progId="Equation.3">
                  <p:embed/>
                  <p:pic>
                    <p:nvPicPr>
                      <p:cNvPr id="1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9775" y="3048000"/>
                        <a:ext cx="2544763"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306" name="Group 47"/>
          <p:cNvGrpSpPr>
            <a:grpSpLocks/>
          </p:cNvGrpSpPr>
          <p:nvPr/>
        </p:nvGrpSpPr>
        <p:grpSpPr bwMode="auto">
          <a:xfrm>
            <a:off x="4044950" y="4495800"/>
            <a:ext cx="1822450" cy="1371600"/>
            <a:chOff x="4044950" y="4495800"/>
            <a:chExt cx="1822450" cy="1371600"/>
          </a:xfrm>
        </p:grpSpPr>
        <p:grpSp>
          <p:nvGrpSpPr>
            <p:cNvPr id="12307" name="Group 64"/>
            <p:cNvGrpSpPr>
              <a:grpSpLocks/>
            </p:cNvGrpSpPr>
            <p:nvPr/>
          </p:nvGrpSpPr>
          <p:grpSpPr bwMode="auto">
            <a:xfrm>
              <a:off x="4044950" y="4648200"/>
              <a:ext cx="1822450" cy="1219200"/>
              <a:chOff x="921327" y="4876800"/>
              <a:chExt cx="1821873" cy="1219200"/>
            </a:xfrm>
          </p:grpSpPr>
          <p:cxnSp>
            <p:nvCxnSpPr>
              <p:cNvPr id="66" name="Straight Connector 65"/>
              <p:cNvCxnSpPr/>
              <p:nvPr/>
            </p:nvCxnSpPr>
            <p:spPr>
              <a:xfrm rot="5400000">
                <a:off x="1538610" y="5064125"/>
                <a:ext cx="374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741746" y="5064125"/>
                <a:ext cx="374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a:off x="921327" y="5064125"/>
                <a:ext cx="831587" cy="803275"/>
              </a:xfrm>
              <a:custGeom>
                <a:avLst/>
                <a:gdLst>
                  <a:gd name="connsiteX0" fmla="*/ 609600 w 609600"/>
                  <a:gd name="connsiteY0" fmla="*/ 0 h 665018"/>
                  <a:gd name="connsiteX1" fmla="*/ 0 w 609600"/>
                  <a:gd name="connsiteY1" fmla="*/ 0 h 665018"/>
                  <a:gd name="connsiteX2" fmla="*/ 0 w 609600"/>
                  <a:gd name="connsiteY2" fmla="*/ 665018 h 665018"/>
                  <a:gd name="connsiteX3" fmla="*/ 554182 w 609600"/>
                  <a:gd name="connsiteY3" fmla="*/ 665018 h 665018"/>
                  <a:gd name="connsiteX0" fmla="*/ 609600 w 671119"/>
                  <a:gd name="connsiteY0" fmla="*/ 0 h 665018"/>
                  <a:gd name="connsiteX1" fmla="*/ 0 w 671119"/>
                  <a:gd name="connsiteY1" fmla="*/ 0 h 665018"/>
                  <a:gd name="connsiteX2" fmla="*/ 0 w 671119"/>
                  <a:gd name="connsiteY2" fmla="*/ 665018 h 665018"/>
                  <a:gd name="connsiteX3" fmla="*/ 671119 w 671119"/>
                  <a:gd name="connsiteY3" fmla="*/ 665018 h 665018"/>
                </a:gdLst>
                <a:ahLst/>
                <a:cxnLst>
                  <a:cxn ang="0">
                    <a:pos x="connsiteX0" y="connsiteY0"/>
                  </a:cxn>
                  <a:cxn ang="0">
                    <a:pos x="connsiteX1" y="connsiteY1"/>
                  </a:cxn>
                  <a:cxn ang="0">
                    <a:pos x="connsiteX2" y="connsiteY2"/>
                  </a:cxn>
                  <a:cxn ang="0">
                    <a:pos x="connsiteX3" y="connsiteY3"/>
                  </a:cxn>
                </a:cxnLst>
                <a:rect l="l" t="t" r="r" b="b"/>
                <a:pathLst>
                  <a:path w="671119" h="665018">
                    <a:moveTo>
                      <a:pt x="609600" y="0"/>
                    </a:moveTo>
                    <a:lnTo>
                      <a:pt x="0" y="0"/>
                    </a:lnTo>
                    <a:lnTo>
                      <a:pt x="0" y="665018"/>
                    </a:lnTo>
                    <a:lnTo>
                      <a:pt x="671119" y="665018"/>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9" name="Freeform 68"/>
              <p:cNvSpPr/>
              <p:nvPr/>
            </p:nvSpPr>
            <p:spPr>
              <a:xfrm flipH="1">
                <a:off x="1827503" y="5064125"/>
                <a:ext cx="915697" cy="844550"/>
              </a:xfrm>
              <a:custGeom>
                <a:avLst/>
                <a:gdLst>
                  <a:gd name="connsiteX0" fmla="*/ 609600 w 609600"/>
                  <a:gd name="connsiteY0" fmla="*/ 0 h 665018"/>
                  <a:gd name="connsiteX1" fmla="*/ 0 w 609600"/>
                  <a:gd name="connsiteY1" fmla="*/ 0 h 665018"/>
                  <a:gd name="connsiteX2" fmla="*/ 0 w 609600"/>
                  <a:gd name="connsiteY2" fmla="*/ 665018 h 665018"/>
                  <a:gd name="connsiteX3" fmla="*/ 554182 w 609600"/>
                  <a:gd name="connsiteY3" fmla="*/ 665018 h 665018"/>
                  <a:gd name="connsiteX0" fmla="*/ 609600 w 609600"/>
                  <a:gd name="connsiteY0" fmla="*/ 0 h 685800"/>
                  <a:gd name="connsiteX1" fmla="*/ 0 w 609600"/>
                  <a:gd name="connsiteY1" fmla="*/ 0 h 685800"/>
                  <a:gd name="connsiteX2" fmla="*/ 0 w 609600"/>
                  <a:gd name="connsiteY2" fmla="*/ 665018 h 685800"/>
                  <a:gd name="connsiteX3" fmla="*/ 609600 w 609600"/>
                  <a:gd name="connsiteY3" fmla="*/ 685800 h 685800"/>
                  <a:gd name="connsiteX0" fmla="*/ 609600 w 685800"/>
                  <a:gd name="connsiteY0" fmla="*/ 0 h 665018"/>
                  <a:gd name="connsiteX1" fmla="*/ 0 w 685800"/>
                  <a:gd name="connsiteY1" fmla="*/ 0 h 665018"/>
                  <a:gd name="connsiteX2" fmla="*/ 0 w 685800"/>
                  <a:gd name="connsiteY2" fmla="*/ 665018 h 665018"/>
                  <a:gd name="connsiteX3" fmla="*/ 685800 w 685800"/>
                  <a:gd name="connsiteY3" fmla="*/ 609600 h 665018"/>
                  <a:gd name="connsiteX0" fmla="*/ 609600 w 685800"/>
                  <a:gd name="connsiteY0" fmla="*/ 0 h 685800"/>
                  <a:gd name="connsiteX1" fmla="*/ 0 w 685800"/>
                  <a:gd name="connsiteY1" fmla="*/ 0 h 685800"/>
                  <a:gd name="connsiteX2" fmla="*/ 0 w 685800"/>
                  <a:gd name="connsiteY2" fmla="*/ 665018 h 685800"/>
                  <a:gd name="connsiteX3" fmla="*/ 685800 w 685800"/>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800" h="685800">
                    <a:moveTo>
                      <a:pt x="609600" y="0"/>
                    </a:moveTo>
                    <a:lnTo>
                      <a:pt x="0" y="0"/>
                    </a:lnTo>
                    <a:lnTo>
                      <a:pt x="0" y="665018"/>
                    </a:lnTo>
                    <a:lnTo>
                      <a:pt x="685800" y="68580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0" name="Straight Connector 69"/>
              <p:cNvCxnSpPr/>
              <p:nvPr/>
            </p:nvCxnSpPr>
            <p:spPr>
              <a:xfrm rot="5400000">
                <a:off x="1733840" y="5891213"/>
                <a:ext cx="187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1565589" y="5908675"/>
                <a:ext cx="374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08" name="TextBox 45"/>
            <p:cNvSpPr txBox="1">
              <a:spLocks noChangeArrowheads="1"/>
            </p:cNvSpPr>
            <p:nvPr/>
          </p:nvSpPr>
          <p:spPr bwMode="auto">
            <a:xfrm>
              <a:off x="4973862" y="4495800"/>
              <a:ext cx="436338" cy="276999"/>
            </a:xfrm>
            <a:prstGeom prst="rect">
              <a:avLst/>
            </a:prstGeom>
            <a:noFill/>
            <a:ln w="9525">
              <a:noFill/>
              <a:miter lim="800000"/>
              <a:headEnd/>
              <a:tailEnd/>
            </a:ln>
          </p:spPr>
          <p:txBody>
            <a:bodyPr wrap="none">
              <a:spAutoFit/>
            </a:bodyPr>
            <a:lstStyle/>
            <a:p>
              <a:r>
                <a:rPr lang="en-US" sz="1200"/>
                <a:t>-q</a:t>
              </a:r>
              <a:r>
                <a:rPr lang="en-US" sz="1200" baseline="-25000"/>
                <a:t>eq</a:t>
              </a:r>
              <a:endParaRPr lang="en-US" sz="1200"/>
            </a:p>
          </p:txBody>
        </p:sp>
        <p:sp>
          <p:nvSpPr>
            <p:cNvPr id="12309" name="TextBox 46"/>
            <p:cNvSpPr txBox="1">
              <a:spLocks noChangeArrowheads="1"/>
            </p:cNvSpPr>
            <p:nvPr/>
          </p:nvSpPr>
          <p:spPr bwMode="auto">
            <a:xfrm>
              <a:off x="4495800" y="4572000"/>
              <a:ext cx="474810" cy="276999"/>
            </a:xfrm>
            <a:prstGeom prst="rect">
              <a:avLst/>
            </a:prstGeom>
            <a:noFill/>
            <a:ln w="9525">
              <a:noFill/>
              <a:miter lim="800000"/>
              <a:headEnd/>
              <a:tailEnd/>
            </a:ln>
          </p:spPr>
          <p:txBody>
            <a:bodyPr wrap="none">
              <a:spAutoFit/>
            </a:bodyPr>
            <a:lstStyle/>
            <a:p>
              <a:r>
                <a:rPr lang="en-US" sz="1200"/>
                <a:t>+q</a:t>
              </a:r>
              <a:r>
                <a:rPr lang="en-US" sz="1200" baseline="-25000"/>
                <a:t>eq</a:t>
              </a:r>
              <a:endParaRPr lang="en-US" sz="1200"/>
            </a:p>
          </p:txBody>
        </p:sp>
      </p:grpSp>
      <p:sp>
        <p:nvSpPr>
          <p:cNvPr id="49" name="TextBox 48"/>
          <p:cNvSpPr txBox="1"/>
          <p:nvPr/>
        </p:nvSpPr>
        <p:spPr>
          <a:xfrm>
            <a:off x="5562600" y="6096000"/>
            <a:ext cx="3352800" cy="369332"/>
          </a:xfrm>
          <a:prstGeom prst="rect">
            <a:avLst/>
          </a:prstGeom>
          <a:noFill/>
        </p:spPr>
        <p:txBody>
          <a:bodyPr wrap="square" rtlCol="0">
            <a:spAutoFit/>
          </a:bodyPr>
          <a:lstStyle/>
          <a:p>
            <a:r>
              <a:rPr lang="en-US" dirty="0"/>
              <a:t>Parallel: Potential  is common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4114800"/>
            <a:ext cx="8248650" cy="2031325"/>
            <a:chOff x="457200" y="4038600"/>
            <a:chExt cx="8248650" cy="2031325"/>
          </a:xfrm>
        </p:grpSpPr>
        <p:pic>
          <p:nvPicPr>
            <p:cNvPr id="3" name="Picture 2"/>
            <p:cNvPicPr>
              <a:picLocks noChangeAspect="1" noChangeArrowheads="1"/>
            </p:cNvPicPr>
            <p:nvPr/>
          </p:nvPicPr>
          <p:blipFill>
            <a:blip r:embed="rId2"/>
            <a:srcRect/>
            <a:stretch>
              <a:fillRect/>
            </a:stretch>
          </p:blipFill>
          <p:spPr bwMode="auto">
            <a:xfrm>
              <a:off x="5867400" y="4438650"/>
              <a:ext cx="2838450" cy="1428750"/>
            </a:xfrm>
            <a:prstGeom prst="rect">
              <a:avLst/>
            </a:prstGeom>
            <a:noFill/>
            <a:ln w="9525">
              <a:noFill/>
              <a:miter lim="800000"/>
              <a:headEnd/>
              <a:tailEnd/>
            </a:ln>
            <a:effectLst/>
          </p:spPr>
        </p:pic>
        <p:sp>
          <p:nvSpPr>
            <p:cNvPr id="4" name="Rectangle 3"/>
            <p:cNvSpPr/>
            <p:nvPr/>
          </p:nvSpPr>
          <p:spPr>
            <a:xfrm>
              <a:off x="457200" y="4038600"/>
              <a:ext cx="5257800" cy="2031325"/>
            </a:xfrm>
            <a:prstGeom prst="rect">
              <a:avLst/>
            </a:prstGeom>
          </p:spPr>
          <p:txBody>
            <a:bodyPr wrap="square">
              <a:spAutoFit/>
            </a:bodyPr>
            <a:lstStyle/>
            <a:p>
              <a:r>
                <a:rPr lang="en-US" dirty="0">
                  <a:solidFill>
                    <a:srgbClr val="0000FF"/>
                  </a:solidFill>
                </a:rPr>
                <a:t>T92-Q18. </a:t>
              </a:r>
            </a:p>
            <a:p>
              <a:r>
                <a:rPr lang="en-US" dirty="0">
                  <a:solidFill>
                    <a:srgbClr val="0000FF"/>
                  </a:solidFill>
                </a:rPr>
                <a:t>Three capacitors are arranged as shown in Figure 5. </a:t>
              </a:r>
              <a:r>
                <a:rPr lang="en-US" i="1" dirty="0">
                  <a:solidFill>
                    <a:srgbClr val="0000FF"/>
                  </a:solidFill>
                </a:rPr>
                <a:t>C1 has a capacitance of 5.00 pF, C2 </a:t>
              </a:r>
              <a:r>
                <a:rPr lang="en-US" dirty="0">
                  <a:solidFill>
                    <a:srgbClr val="0000FF"/>
                  </a:solidFill>
                </a:rPr>
                <a:t>has a capacitance of 10.0 pF, and </a:t>
              </a:r>
              <a:r>
                <a:rPr lang="en-US" i="1" dirty="0">
                  <a:solidFill>
                    <a:srgbClr val="0000FF"/>
                  </a:solidFill>
                </a:rPr>
                <a:t>C3 has a capacitance of 15.0 </a:t>
              </a:r>
              <a:r>
                <a:rPr lang="en-US" i="1" dirty="0" err="1">
                  <a:solidFill>
                    <a:srgbClr val="0000FF"/>
                  </a:solidFill>
                </a:rPr>
                <a:t>pF.</a:t>
              </a:r>
              <a:r>
                <a:rPr lang="en-US" i="1" dirty="0">
                  <a:solidFill>
                    <a:srgbClr val="0000FF"/>
                  </a:solidFill>
                </a:rPr>
                <a:t> Find the charge stored in </a:t>
              </a:r>
              <a:r>
                <a:rPr lang="en-US" dirty="0">
                  <a:solidFill>
                    <a:srgbClr val="0000FF"/>
                  </a:solidFill>
                </a:rPr>
                <a:t>capacitor </a:t>
              </a:r>
              <a:r>
                <a:rPr lang="en-US" i="1" dirty="0">
                  <a:solidFill>
                    <a:srgbClr val="0000FF"/>
                  </a:solidFill>
                </a:rPr>
                <a:t>C1 if the voltage drop across C2 is 311 V.</a:t>
              </a:r>
            </a:p>
            <a:p>
              <a:r>
                <a:rPr lang="en-US" dirty="0">
                  <a:solidFill>
                    <a:srgbClr val="0000FF"/>
                  </a:solidFill>
                </a:rPr>
                <a:t>A) 7.78 </a:t>
              </a:r>
              <a:r>
                <a:rPr lang="en-US" dirty="0" err="1">
                  <a:solidFill>
                    <a:srgbClr val="0000FF"/>
                  </a:solidFill>
                </a:rPr>
                <a:t>nC</a:t>
              </a:r>
              <a:endParaRPr lang="en-US" dirty="0">
                <a:solidFill>
                  <a:srgbClr val="0000FF"/>
                </a:solidFill>
              </a:endParaRPr>
            </a:p>
          </p:txBody>
        </p:sp>
      </p:grpSp>
      <p:pic>
        <p:nvPicPr>
          <p:cNvPr id="5" name="Picture 4"/>
          <p:cNvPicPr>
            <a:picLocks noChangeAspect="1"/>
          </p:cNvPicPr>
          <p:nvPr/>
        </p:nvPicPr>
        <p:blipFill>
          <a:blip r:embed="rId3"/>
          <a:stretch>
            <a:fillRect/>
          </a:stretch>
        </p:blipFill>
        <p:spPr>
          <a:xfrm>
            <a:off x="152400" y="457200"/>
            <a:ext cx="8789541" cy="1179117"/>
          </a:xfrm>
          <a:prstGeom prst="rect">
            <a:avLst/>
          </a:prstGeom>
        </p:spPr>
      </p:pic>
      <p:grpSp>
        <p:nvGrpSpPr>
          <p:cNvPr id="6" name="Group 5"/>
          <p:cNvGrpSpPr/>
          <p:nvPr/>
        </p:nvGrpSpPr>
        <p:grpSpPr>
          <a:xfrm>
            <a:off x="476249" y="1839715"/>
            <a:ext cx="8382001" cy="1671638"/>
            <a:chOff x="457200" y="2443162"/>
            <a:chExt cx="8382001" cy="1671638"/>
          </a:xfrm>
        </p:grpSpPr>
        <p:sp>
          <p:nvSpPr>
            <p:cNvPr id="7" name="Rectangle 6"/>
            <p:cNvSpPr/>
            <p:nvPr/>
          </p:nvSpPr>
          <p:spPr>
            <a:xfrm>
              <a:off x="457200" y="2895600"/>
              <a:ext cx="5181600" cy="1200329"/>
            </a:xfrm>
            <a:prstGeom prst="rect">
              <a:avLst/>
            </a:prstGeom>
          </p:spPr>
          <p:txBody>
            <a:bodyPr wrap="square">
              <a:spAutoFit/>
            </a:bodyPr>
            <a:lstStyle/>
            <a:p>
              <a:pPr algn="l"/>
              <a:r>
                <a:rPr lang="en-US" b="1" dirty="0">
                  <a:solidFill>
                    <a:srgbClr val="0000FF"/>
                  </a:solidFill>
                </a:rPr>
                <a:t>T111-Q18.  </a:t>
              </a:r>
              <a:r>
                <a:rPr lang="en-US" dirty="0">
                  <a:solidFill>
                    <a:srgbClr val="0000FF"/>
                  </a:solidFill>
                </a:rPr>
                <a:t>Determine the equivalent capacitance of the circuit shown in </a:t>
              </a:r>
              <a:r>
                <a:rPr lang="en-US" b="1" dirty="0">
                  <a:solidFill>
                    <a:srgbClr val="0000FF"/>
                  </a:solidFill>
                </a:rPr>
                <a:t>Figure 7. </a:t>
              </a:r>
            </a:p>
            <a:p>
              <a:pPr algn="l"/>
              <a:r>
                <a:rPr lang="en-US" dirty="0">
                  <a:solidFill>
                    <a:srgbClr val="0000FF"/>
                  </a:solidFill>
                </a:rPr>
                <a:t>A) 4.0 µF </a:t>
              </a:r>
            </a:p>
            <a:p>
              <a:pPr algn="l"/>
              <a:endParaRPr lang="en-US" dirty="0">
                <a:solidFill>
                  <a:srgbClr val="0000FF"/>
                </a:solidFill>
              </a:endParaRPr>
            </a:p>
          </p:txBody>
        </p:sp>
        <p:pic>
          <p:nvPicPr>
            <p:cNvPr id="8" name="Picture 2"/>
            <p:cNvPicPr>
              <a:picLocks noChangeAspect="1" noChangeArrowheads="1"/>
            </p:cNvPicPr>
            <p:nvPr/>
          </p:nvPicPr>
          <p:blipFill>
            <a:blip r:embed="rId4"/>
            <a:srcRect/>
            <a:stretch>
              <a:fillRect/>
            </a:stretch>
          </p:blipFill>
          <p:spPr bwMode="auto">
            <a:xfrm>
              <a:off x="5867400" y="2443162"/>
              <a:ext cx="2971801" cy="1671638"/>
            </a:xfrm>
            <a:prstGeom prst="rect">
              <a:avLst/>
            </a:prstGeom>
            <a:noFill/>
            <a:ln w="9525">
              <a:noFill/>
              <a:miter lim="800000"/>
              <a:headEnd/>
              <a:tailEnd/>
            </a:ln>
            <a:effec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457200"/>
            <a:ext cx="8248650" cy="2031325"/>
            <a:chOff x="457200" y="4038600"/>
            <a:chExt cx="8248650" cy="2031325"/>
          </a:xfrm>
        </p:grpSpPr>
        <p:pic>
          <p:nvPicPr>
            <p:cNvPr id="3" name="Picture 2"/>
            <p:cNvPicPr>
              <a:picLocks noChangeAspect="1" noChangeArrowheads="1"/>
            </p:cNvPicPr>
            <p:nvPr/>
          </p:nvPicPr>
          <p:blipFill>
            <a:blip r:embed="rId2"/>
            <a:srcRect/>
            <a:stretch>
              <a:fillRect/>
            </a:stretch>
          </p:blipFill>
          <p:spPr bwMode="auto">
            <a:xfrm>
              <a:off x="5867400" y="4438650"/>
              <a:ext cx="2838450" cy="1428750"/>
            </a:xfrm>
            <a:prstGeom prst="rect">
              <a:avLst/>
            </a:prstGeom>
            <a:noFill/>
            <a:ln w="9525">
              <a:noFill/>
              <a:miter lim="800000"/>
              <a:headEnd/>
              <a:tailEnd/>
            </a:ln>
            <a:effectLst/>
          </p:spPr>
        </p:pic>
        <p:sp>
          <p:nvSpPr>
            <p:cNvPr id="4" name="Rectangle 3"/>
            <p:cNvSpPr/>
            <p:nvPr/>
          </p:nvSpPr>
          <p:spPr>
            <a:xfrm>
              <a:off x="457200" y="4038600"/>
              <a:ext cx="5257800" cy="2031325"/>
            </a:xfrm>
            <a:prstGeom prst="rect">
              <a:avLst/>
            </a:prstGeom>
          </p:spPr>
          <p:txBody>
            <a:bodyPr wrap="square">
              <a:spAutoFit/>
            </a:bodyPr>
            <a:lstStyle/>
            <a:p>
              <a:r>
                <a:rPr lang="en-US" dirty="0">
                  <a:solidFill>
                    <a:srgbClr val="0000FF"/>
                  </a:solidFill>
                </a:rPr>
                <a:t>T92-Q18. </a:t>
              </a:r>
            </a:p>
            <a:p>
              <a:r>
                <a:rPr lang="en-US" dirty="0">
                  <a:solidFill>
                    <a:srgbClr val="0000FF"/>
                  </a:solidFill>
                </a:rPr>
                <a:t>Three capacitors are arranged as shown in Figure 5. </a:t>
              </a:r>
              <a:r>
                <a:rPr lang="en-US" i="1" dirty="0">
                  <a:solidFill>
                    <a:srgbClr val="0000FF"/>
                  </a:solidFill>
                </a:rPr>
                <a:t>C1 has a capacitance of 5.00 pF, C2 </a:t>
              </a:r>
              <a:r>
                <a:rPr lang="en-US" dirty="0">
                  <a:solidFill>
                    <a:srgbClr val="0000FF"/>
                  </a:solidFill>
                </a:rPr>
                <a:t>has a capacitance of 10.0 pF, and </a:t>
              </a:r>
              <a:r>
                <a:rPr lang="en-US" i="1" dirty="0">
                  <a:solidFill>
                    <a:srgbClr val="0000FF"/>
                  </a:solidFill>
                </a:rPr>
                <a:t>C3 has a capacitance of 15.0 </a:t>
              </a:r>
              <a:r>
                <a:rPr lang="en-US" i="1" dirty="0" err="1">
                  <a:solidFill>
                    <a:srgbClr val="0000FF"/>
                  </a:solidFill>
                </a:rPr>
                <a:t>pF.</a:t>
              </a:r>
              <a:r>
                <a:rPr lang="en-US" i="1" dirty="0">
                  <a:solidFill>
                    <a:srgbClr val="0000FF"/>
                  </a:solidFill>
                </a:rPr>
                <a:t> Find the charge stored in </a:t>
              </a:r>
              <a:r>
                <a:rPr lang="en-US" dirty="0">
                  <a:solidFill>
                    <a:srgbClr val="0000FF"/>
                  </a:solidFill>
                </a:rPr>
                <a:t>capacitor </a:t>
              </a:r>
              <a:r>
                <a:rPr lang="en-US" i="1" dirty="0">
                  <a:solidFill>
                    <a:srgbClr val="0000FF"/>
                  </a:solidFill>
                </a:rPr>
                <a:t>C1 if the voltage drop across C2 is 311 V.</a:t>
              </a:r>
            </a:p>
            <a:p>
              <a:r>
                <a:rPr lang="en-US" dirty="0">
                  <a:solidFill>
                    <a:srgbClr val="0000FF"/>
                  </a:solidFill>
                </a:rPr>
                <a:t>A) 7.78 </a:t>
              </a:r>
              <a:r>
                <a:rPr lang="en-US" dirty="0" err="1">
                  <a:solidFill>
                    <a:srgbClr val="0000FF"/>
                  </a:solidFill>
                </a:rPr>
                <a:t>nC</a:t>
              </a:r>
              <a:endParaRPr lang="en-US" dirty="0">
                <a:solidFill>
                  <a:srgbClr val="0000FF"/>
                </a:solidFill>
              </a:endParaRPr>
            </a:p>
          </p:txBody>
        </p:sp>
      </p:grpSp>
    </p:spTree>
    <p:extLst>
      <p:ext uri="{BB962C8B-B14F-4D97-AF65-F5344CB8AC3E}">
        <p14:creationId xmlns:p14="http://schemas.microsoft.com/office/powerpoint/2010/main" val="15897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228600"/>
            <a:ext cx="8382001" cy="1671638"/>
            <a:chOff x="457200" y="2443162"/>
            <a:chExt cx="8382001" cy="1671638"/>
          </a:xfrm>
        </p:grpSpPr>
        <p:sp>
          <p:nvSpPr>
            <p:cNvPr id="7" name="Rectangle 6"/>
            <p:cNvSpPr/>
            <p:nvPr/>
          </p:nvSpPr>
          <p:spPr>
            <a:xfrm>
              <a:off x="457200" y="2895600"/>
              <a:ext cx="5181600" cy="1200329"/>
            </a:xfrm>
            <a:prstGeom prst="rect">
              <a:avLst/>
            </a:prstGeom>
          </p:spPr>
          <p:txBody>
            <a:bodyPr wrap="square">
              <a:spAutoFit/>
            </a:bodyPr>
            <a:lstStyle/>
            <a:p>
              <a:pPr algn="l"/>
              <a:r>
                <a:rPr lang="en-US" b="1" dirty="0">
                  <a:solidFill>
                    <a:srgbClr val="0000FF"/>
                  </a:solidFill>
                </a:rPr>
                <a:t>T111-Q18.  </a:t>
              </a:r>
              <a:r>
                <a:rPr lang="en-US" dirty="0">
                  <a:solidFill>
                    <a:srgbClr val="0000FF"/>
                  </a:solidFill>
                </a:rPr>
                <a:t>Determine the equivalent capacitance of the circuit shown in </a:t>
              </a:r>
              <a:r>
                <a:rPr lang="en-US" b="1" dirty="0">
                  <a:solidFill>
                    <a:srgbClr val="0000FF"/>
                  </a:solidFill>
                </a:rPr>
                <a:t>Figure 7. </a:t>
              </a:r>
            </a:p>
            <a:p>
              <a:pPr algn="l"/>
              <a:r>
                <a:rPr lang="en-US" dirty="0">
                  <a:solidFill>
                    <a:srgbClr val="0000FF"/>
                  </a:solidFill>
                </a:rPr>
                <a:t>A) 4.0 µF </a:t>
              </a:r>
            </a:p>
            <a:p>
              <a:pPr algn="l"/>
              <a:endParaRPr lang="en-US" dirty="0">
                <a:solidFill>
                  <a:srgbClr val="0000FF"/>
                </a:solidFill>
              </a:endParaRPr>
            </a:p>
          </p:txBody>
        </p:sp>
        <p:pic>
          <p:nvPicPr>
            <p:cNvPr id="8" name="Picture 2"/>
            <p:cNvPicPr>
              <a:picLocks noChangeAspect="1" noChangeArrowheads="1"/>
            </p:cNvPicPr>
            <p:nvPr/>
          </p:nvPicPr>
          <p:blipFill>
            <a:blip r:embed="rId2"/>
            <a:srcRect/>
            <a:stretch>
              <a:fillRect/>
            </a:stretch>
          </p:blipFill>
          <p:spPr bwMode="auto">
            <a:xfrm>
              <a:off x="5867400" y="2443162"/>
              <a:ext cx="2971801" cy="1671638"/>
            </a:xfrm>
            <a:prstGeom prst="rect">
              <a:avLst/>
            </a:prstGeom>
            <a:noFill/>
            <a:ln w="9525">
              <a:noFill/>
              <a:miter lim="800000"/>
              <a:headEnd/>
              <a:tailEnd/>
            </a:ln>
            <a:effectLst/>
          </p:spPr>
        </p:pic>
      </p:grpSp>
    </p:spTree>
    <p:extLst>
      <p:ext uri="{BB962C8B-B14F-4D97-AF65-F5344CB8AC3E}">
        <p14:creationId xmlns:p14="http://schemas.microsoft.com/office/powerpoint/2010/main" val="345584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3400" y="457200"/>
            <a:ext cx="8420100" cy="1590675"/>
            <a:chOff x="533400" y="4048125"/>
            <a:chExt cx="8420100" cy="1590675"/>
          </a:xfrm>
        </p:grpSpPr>
        <p:pic>
          <p:nvPicPr>
            <p:cNvPr id="6" name="Picture 3"/>
            <p:cNvPicPr>
              <a:picLocks noChangeAspect="1" noChangeArrowheads="1"/>
            </p:cNvPicPr>
            <p:nvPr/>
          </p:nvPicPr>
          <p:blipFill>
            <a:blip r:embed="rId2"/>
            <a:srcRect/>
            <a:stretch>
              <a:fillRect/>
            </a:stretch>
          </p:blipFill>
          <p:spPr bwMode="auto">
            <a:xfrm>
              <a:off x="6248400" y="4048125"/>
              <a:ext cx="2705100" cy="1590675"/>
            </a:xfrm>
            <a:prstGeom prst="rect">
              <a:avLst/>
            </a:prstGeom>
            <a:noFill/>
            <a:ln w="9525">
              <a:noFill/>
              <a:miter lim="800000"/>
              <a:headEnd/>
              <a:tailEnd/>
            </a:ln>
            <a:effectLst/>
          </p:spPr>
        </p:pic>
        <p:sp>
          <p:nvSpPr>
            <p:cNvPr id="7" name="Rectangle 6"/>
            <p:cNvSpPr/>
            <p:nvPr/>
          </p:nvSpPr>
          <p:spPr>
            <a:xfrm>
              <a:off x="533400" y="4419600"/>
              <a:ext cx="5410200" cy="923330"/>
            </a:xfrm>
            <a:prstGeom prst="rect">
              <a:avLst/>
            </a:prstGeom>
          </p:spPr>
          <p:txBody>
            <a:bodyPr wrap="square">
              <a:spAutoFit/>
            </a:bodyPr>
            <a:lstStyle/>
            <a:p>
              <a:pPr algn="l"/>
              <a:r>
                <a:rPr lang="en-US" b="1" dirty="0"/>
                <a:t>T111-Q19. What is the charge on each plate on the 2-µF capacitor in Figure 7?</a:t>
              </a:r>
            </a:p>
            <a:p>
              <a:pPr algn="l"/>
              <a:r>
                <a:rPr lang="en-US" b="1" dirty="0"/>
                <a:t> A) 10 µC</a:t>
              </a:r>
            </a:p>
          </p:txBody>
        </p:sp>
      </p:grpSp>
      <p:grpSp>
        <p:nvGrpSpPr>
          <p:cNvPr id="8" name="Group 7"/>
          <p:cNvGrpSpPr/>
          <p:nvPr/>
        </p:nvGrpSpPr>
        <p:grpSpPr>
          <a:xfrm>
            <a:off x="533400" y="2590800"/>
            <a:ext cx="8229600" cy="1754326"/>
            <a:chOff x="533400" y="4369475"/>
            <a:chExt cx="8229600" cy="1754326"/>
          </a:xfrm>
        </p:grpSpPr>
        <p:sp>
          <p:nvSpPr>
            <p:cNvPr id="9" name="Rectangle 8"/>
            <p:cNvSpPr/>
            <p:nvPr/>
          </p:nvSpPr>
          <p:spPr>
            <a:xfrm>
              <a:off x="533400" y="4369475"/>
              <a:ext cx="5638800" cy="1754326"/>
            </a:xfrm>
            <a:prstGeom prst="rect">
              <a:avLst/>
            </a:prstGeom>
          </p:spPr>
          <p:txBody>
            <a:bodyPr wrap="square">
              <a:spAutoFit/>
            </a:bodyPr>
            <a:lstStyle/>
            <a:p>
              <a:pPr algn="l" rtl="0"/>
              <a:r>
                <a:rPr lang="en-US" dirty="0"/>
                <a:t>T111-Q16. </a:t>
              </a:r>
            </a:p>
            <a:p>
              <a:pPr algn="l" rtl="0"/>
              <a:r>
                <a:rPr lang="en-US" dirty="0"/>
                <a:t>If </a:t>
              </a:r>
              <a:r>
                <a:rPr lang="en-US" dirty="0" err="1"/>
                <a:t>V</a:t>
              </a:r>
              <a:r>
                <a:rPr lang="en-US" baseline="-25000" dirty="0" err="1"/>
                <a:t>ab</a:t>
              </a:r>
              <a:r>
                <a:rPr lang="en-US" dirty="0"/>
                <a:t> is equal to 100 V, find the charge stored and the potential difference across the 35 µF capacitor shown in </a:t>
              </a:r>
              <a:r>
                <a:rPr lang="en-US" b="1" dirty="0"/>
                <a:t>Figure 4. </a:t>
              </a:r>
            </a:p>
            <a:p>
              <a:pPr algn="l" rtl="0"/>
              <a:r>
                <a:rPr lang="en-US" dirty="0"/>
                <a:t>A) 700 µC and 20 V. </a:t>
              </a:r>
            </a:p>
            <a:p>
              <a:pPr algn="l" rtl="0"/>
              <a:endParaRPr lang="en-US" dirty="0"/>
            </a:p>
          </p:txBody>
        </p:sp>
        <p:pic>
          <p:nvPicPr>
            <p:cNvPr id="10" name="Picture 3"/>
            <p:cNvPicPr>
              <a:picLocks noChangeAspect="1" noChangeArrowheads="1"/>
            </p:cNvPicPr>
            <p:nvPr/>
          </p:nvPicPr>
          <p:blipFill>
            <a:blip r:embed="rId3"/>
            <a:srcRect/>
            <a:stretch>
              <a:fillRect/>
            </a:stretch>
          </p:blipFill>
          <p:spPr bwMode="auto">
            <a:xfrm>
              <a:off x="6248400" y="4572000"/>
              <a:ext cx="2514600" cy="1447800"/>
            </a:xfrm>
            <a:prstGeom prst="rect">
              <a:avLst/>
            </a:prstGeom>
            <a:noFill/>
            <a:ln w="9525">
              <a:noFill/>
              <a:miter lim="800000"/>
              <a:headEnd/>
              <a:tailEnd/>
            </a:ln>
            <a:effectLst/>
          </p:spPr>
        </p:pic>
      </p:grpSp>
      <p:grpSp>
        <p:nvGrpSpPr>
          <p:cNvPr id="11" name="Group 10"/>
          <p:cNvGrpSpPr/>
          <p:nvPr/>
        </p:nvGrpSpPr>
        <p:grpSpPr>
          <a:xfrm>
            <a:off x="457200" y="4619536"/>
            <a:ext cx="8346528" cy="1628864"/>
            <a:chOff x="457200" y="2828836"/>
            <a:chExt cx="8346528" cy="1628864"/>
          </a:xfrm>
        </p:grpSpPr>
        <p:sp>
          <p:nvSpPr>
            <p:cNvPr id="12" name="Rectangle 11"/>
            <p:cNvSpPr/>
            <p:nvPr/>
          </p:nvSpPr>
          <p:spPr>
            <a:xfrm>
              <a:off x="457200" y="2828836"/>
              <a:ext cx="4876800" cy="1477328"/>
            </a:xfrm>
            <a:prstGeom prst="rect">
              <a:avLst/>
            </a:prstGeom>
          </p:spPr>
          <p:txBody>
            <a:bodyPr wrap="square">
              <a:spAutoFit/>
            </a:bodyPr>
            <a:lstStyle/>
            <a:p>
              <a:r>
                <a:rPr lang="en-US" dirty="0">
                  <a:solidFill>
                    <a:srgbClr val="0000FF"/>
                  </a:solidFill>
                </a:rPr>
                <a:t>T101-Q16.</a:t>
              </a:r>
            </a:p>
            <a:p>
              <a:r>
                <a:rPr lang="en-US" dirty="0">
                  <a:solidFill>
                    <a:srgbClr val="0000FF"/>
                  </a:solidFill>
                </a:rPr>
                <a:t>The equivalent capacitance between points a and b in the combination of capacitors connected as shown in Figure 5 is:</a:t>
              </a:r>
            </a:p>
            <a:p>
              <a:r>
                <a:rPr lang="en-US" dirty="0">
                  <a:solidFill>
                    <a:srgbClr val="0000FF"/>
                  </a:solidFill>
                </a:rPr>
                <a:t>A) 1.0 </a:t>
              </a:r>
              <a:r>
                <a:rPr lang="el-GR" dirty="0">
                  <a:solidFill>
                    <a:srgbClr val="0000FF"/>
                  </a:solidFill>
                </a:rPr>
                <a:t>μ</a:t>
              </a:r>
              <a:r>
                <a:rPr lang="en-US" dirty="0">
                  <a:solidFill>
                    <a:srgbClr val="0000FF"/>
                  </a:solidFill>
                </a:rPr>
                <a:t>F</a:t>
              </a:r>
            </a:p>
          </p:txBody>
        </p:sp>
        <p:pic>
          <p:nvPicPr>
            <p:cNvPr id="13" name="Picture 2"/>
            <p:cNvPicPr>
              <a:picLocks noChangeAspect="1" noChangeArrowheads="1"/>
            </p:cNvPicPr>
            <p:nvPr/>
          </p:nvPicPr>
          <p:blipFill>
            <a:blip r:embed="rId4"/>
            <a:srcRect/>
            <a:stretch>
              <a:fillRect/>
            </a:stretch>
          </p:blipFill>
          <p:spPr bwMode="auto">
            <a:xfrm>
              <a:off x="5410200" y="2895600"/>
              <a:ext cx="3393528" cy="1562100"/>
            </a:xfrm>
            <a:prstGeom prst="rect">
              <a:avLst/>
            </a:prstGeom>
            <a:noFill/>
            <a:ln w="9525">
              <a:noFill/>
              <a:miter lim="800000"/>
              <a:headEnd/>
              <a:tailEnd/>
            </a:ln>
            <a:effec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5474"/>
            <a:ext cx="8534400" cy="2031325"/>
            <a:chOff x="381000" y="226874"/>
            <a:chExt cx="8534400" cy="2031325"/>
          </a:xfrm>
        </p:grpSpPr>
        <p:sp>
          <p:nvSpPr>
            <p:cNvPr id="3" name="Rectangle 2"/>
            <p:cNvSpPr/>
            <p:nvPr/>
          </p:nvSpPr>
          <p:spPr>
            <a:xfrm>
              <a:off x="381000" y="226874"/>
              <a:ext cx="5943600" cy="2031325"/>
            </a:xfrm>
            <a:prstGeom prst="rect">
              <a:avLst/>
            </a:prstGeom>
          </p:spPr>
          <p:txBody>
            <a:bodyPr wrap="square">
              <a:spAutoFit/>
            </a:bodyPr>
            <a:lstStyle/>
            <a:p>
              <a:pPr algn="l" rtl="0"/>
              <a:r>
                <a:rPr lang="en-US" dirty="0"/>
                <a:t>T91-Q16.</a:t>
              </a:r>
            </a:p>
            <a:p>
              <a:pPr algn="l" rtl="0"/>
              <a:r>
                <a:rPr lang="en-US" dirty="0"/>
                <a:t>Three identical capacitors, each with a capacitance of 6.0 µF, are connected to a 50-V battery</a:t>
              </a:r>
            </a:p>
            <a:p>
              <a:pPr algn="l" rtl="0"/>
              <a:r>
                <a:rPr lang="en-US" dirty="0"/>
                <a:t>as shown in Figure 6. What is the charge stored by the system?</a:t>
              </a:r>
            </a:p>
            <a:p>
              <a:pPr algn="l" rtl="0"/>
              <a:endParaRPr lang="en-US" dirty="0"/>
            </a:p>
            <a:p>
              <a:pPr algn="l" rtl="0"/>
              <a:r>
                <a:rPr lang="en-US" dirty="0"/>
                <a:t>A) 200 µC</a:t>
              </a:r>
            </a:p>
          </p:txBody>
        </p:sp>
        <p:pic>
          <p:nvPicPr>
            <p:cNvPr id="4" name="Picture 2"/>
            <p:cNvPicPr>
              <a:picLocks noChangeAspect="1" noChangeArrowheads="1"/>
            </p:cNvPicPr>
            <p:nvPr/>
          </p:nvPicPr>
          <p:blipFill>
            <a:blip r:embed="rId2"/>
            <a:srcRect/>
            <a:stretch>
              <a:fillRect/>
            </a:stretch>
          </p:blipFill>
          <p:spPr bwMode="auto">
            <a:xfrm>
              <a:off x="6400800" y="457200"/>
              <a:ext cx="2514600" cy="1323975"/>
            </a:xfrm>
            <a:prstGeom prst="rect">
              <a:avLst/>
            </a:prstGeom>
            <a:noFill/>
            <a:ln w="9525">
              <a:noFill/>
              <a:miter lim="800000"/>
              <a:headEnd/>
              <a:tailEnd/>
            </a:ln>
            <a:effectLst/>
          </p:spPr>
        </p:pic>
      </p:grpSp>
      <p:grpSp>
        <p:nvGrpSpPr>
          <p:cNvPr id="10" name="Group 9"/>
          <p:cNvGrpSpPr/>
          <p:nvPr/>
        </p:nvGrpSpPr>
        <p:grpSpPr>
          <a:xfrm>
            <a:off x="381000" y="3276600"/>
            <a:ext cx="8486775" cy="2585323"/>
            <a:chOff x="457200" y="4874982"/>
            <a:chExt cx="8486775" cy="2585323"/>
          </a:xfrm>
        </p:grpSpPr>
        <p:sp>
          <p:nvSpPr>
            <p:cNvPr id="8" name="Rectangle 7"/>
            <p:cNvSpPr/>
            <p:nvPr/>
          </p:nvSpPr>
          <p:spPr>
            <a:xfrm>
              <a:off x="457200" y="4874982"/>
              <a:ext cx="5867400" cy="2585323"/>
            </a:xfrm>
            <a:prstGeom prst="rect">
              <a:avLst/>
            </a:prstGeom>
          </p:spPr>
          <p:txBody>
            <a:bodyPr wrap="square">
              <a:spAutoFit/>
            </a:bodyPr>
            <a:lstStyle/>
            <a:p>
              <a:r>
                <a:rPr lang="en-US" dirty="0">
                  <a:solidFill>
                    <a:srgbClr val="0000FF"/>
                  </a:solidFill>
                </a:rPr>
                <a:t>T101-Q18. </a:t>
              </a:r>
            </a:p>
            <a:p>
              <a:r>
                <a:rPr lang="en-US" dirty="0">
                  <a:solidFill>
                    <a:srgbClr val="0000FF"/>
                  </a:solidFill>
                </a:rPr>
                <a:t>Capacitor C1 is connected to a battery and charged to 4.0 × 10−8 C. It is then disconnected from the battery and connected to two capacitors C2 and C3, as shown in Figure 6. The charge on the positive plate of C1 is 1.0 × 10−8 C. The charges on the positive plates of C2 and C3 are, respectively:</a:t>
              </a:r>
            </a:p>
            <a:p>
              <a:endParaRPr lang="en-US" dirty="0">
                <a:solidFill>
                  <a:srgbClr val="0000FF"/>
                </a:solidFill>
              </a:endParaRPr>
            </a:p>
            <a:p>
              <a:r>
                <a:rPr lang="en-US" dirty="0">
                  <a:solidFill>
                    <a:srgbClr val="0000FF"/>
                  </a:solidFill>
                </a:rPr>
                <a:t>A) q2 = 3.0 × 10−8C and q3 = 3.0 × 10−8C</a:t>
              </a:r>
            </a:p>
          </p:txBody>
        </p:sp>
        <p:pic>
          <p:nvPicPr>
            <p:cNvPr id="164867" name="Picture 3"/>
            <p:cNvPicPr>
              <a:picLocks noChangeAspect="1" noChangeArrowheads="1"/>
            </p:cNvPicPr>
            <p:nvPr/>
          </p:nvPicPr>
          <p:blipFill>
            <a:blip r:embed="rId3"/>
            <a:srcRect/>
            <a:stretch>
              <a:fillRect/>
            </a:stretch>
          </p:blipFill>
          <p:spPr bwMode="auto">
            <a:xfrm>
              <a:off x="6324600" y="5010150"/>
              <a:ext cx="2619375" cy="1390650"/>
            </a:xfrm>
            <a:prstGeom prst="rect">
              <a:avLst/>
            </a:prstGeom>
            <a:noFill/>
            <a:ln w="9525">
              <a:noFill/>
              <a:miter lim="800000"/>
              <a:headEnd/>
              <a:tailEnd/>
            </a:ln>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066800"/>
            <a:ext cx="4354269" cy="707886"/>
          </a:xfrm>
          <a:prstGeom prst="rect">
            <a:avLst/>
          </a:prstGeom>
          <a:noFill/>
        </p:spPr>
        <p:txBody>
          <a:bodyPr wrap="none" rtlCol="0">
            <a:spAutoFit/>
          </a:bodyPr>
          <a:lstStyle/>
          <a:p>
            <a:r>
              <a:rPr lang="en-US" sz="4000" b="1" dirty="0"/>
              <a:t>Book’s Problems</a:t>
            </a:r>
          </a:p>
        </p:txBody>
      </p:sp>
      <p:sp>
        <p:nvSpPr>
          <p:cNvPr id="3" name="TextBox 2"/>
          <p:cNvSpPr txBox="1"/>
          <p:nvPr/>
        </p:nvSpPr>
        <p:spPr>
          <a:xfrm>
            <a:off x="2364466" y="2667000"/>
            <a:ext cx="4801315" cy="1200329"/>
          </a:xfrm>
          <a:prstGeom prst="rect">
            <a:avLst/>
          </a:prstGeom>
          <a:noFill/>
        </p:spPr>
        <p:txBody>
          <a:bodyPr wrap="none" rtlCol="0">
            <a:spAutoFit/>
          </a:bodyPr>
          <a:lstStyle/>
          <a:p>
            <a:pPr algn="ctr"/>
            <a:r>
              <a:rPr lang="en-US" b="1" dirty="0"/>
              <a:t>Ch 25 Problems:</a:t>
            </a:r>
          </a:p>
          <a:p>
            <a:pPr algn="ctr"/>
            <a:endParaRPr lang="en-US" b="1" dirty="0"/>
          </a:p>
          <a:p>
            <a:pPr algn="ctr"/>
            <a:r>
              <a:rPr lang="en-US" b="1" dirty="0"/>
              <a:t>4, 5, 8, 12, 17, 19, 27, 36, 41, 44, 48, 49, 50. </a:t>
            </a:r>
            <a:br>
              <a:rPr lang="en-US" b="1" dirty="0"/>
            </a:b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1200329"/>
          </a:xfrm>
          <a:prstGeom prst="rect">
            <a:avLst/>
          </a:prstGeom>
        </p:spPr>
        <p:txBody>
          <a:bodyPr wrap="square">
            <a:spAutoFit/>
          </a:bodyPr>
          <a:lstStyle/>
          <a:p>
            <a:r>
              <a:rPr lang="en-US" dirty="0"/>
              <a:t>T101-Q17.</a:t>
            </a:r>
          </a:p>
          <a:p>
            <a:r>
              <a:rPr lang="en-US" dirty="0"/>
              <a:t>A 2-μF and a 1-μF capacitor are connected in series and a potential difference is applied across the combination. The 2-μF capacitor has:</a:t>
            </a:r>
          </a:p>
          <a:p>
            <a:r>
              <a:rPr lang="en-US" dirty="0"/>
              <a:t>A) half the potential difference of the 1-μF capacitor</a:t>
            </a:r>
          </a:p>
        </p:txBody>
      </p:sp>
      <p:grpSp>
        <p:nvGrpSpPr>
          <p:cNvPr id="5" name="Group 4"/>
          <p:cNvGrpSpPr/>
          <p:nvPr/>
        </p:nvGrpSpPr>
        <p:grpSpPr>
          <a:xfrm>
            <a:off x="304800" y="4570274"/>
            <a:ext cx="8582025" cy="2031325"/>
            <a:chOff x="304800" y="2274838"/>
            <a:chExt cx="8582025" cy="2031325"/>
          </a:xfrm>
        </p:grpSpPr>
        <p:sp>
          <p:nvSpPr>
            <p:cNvPr id="3" name="Rectangle 2"/>
            <p:cNvSpPr/>
            <p:nvPr/>
          </p:nvSpPr>
          <p:spPr>
            <a:xfrm>
              <a:off x="304800" y="2274838"/>
              <a:ext cx="5791200" cy="2031325"/>
            </a:xfrm>
            <a:prstGeom prst="rect">
              <a:avLst/>
            </a:prstGeom>
          </p:spPr>
          <p:txBody>
            <a:bodyPr wrap="square">
              <a:spAutoFit/>
            </a:bodyPr>
            <a:lstStyle/>
            <a:p>
              <a:r>
                <a:rPr lang="en-US" dirty="0">
                  <a:solidFill>
                    <a:srgbClr val="0000FF"/>
                  </a:solidFill>
                </a:rPr>
                <a:t>T92-Q20. </a:t>
              </a:r>
            </a:p>
            <a:p>
              <a:r>
                <a:rPr lang="en-US" dirty="0">
                  <a:solidFill>
                    <a:srgbClr val="0000FF"/>
                  </a:solidFill>
                </a:rPr>
                <a:t>In Figure 7, two capacitors, C1= 2.00 </a:t>
              </a:r>
              <a:r>
                <a:rPr lang="en-US" dirty="0" err="1">
                  <a:solidFill>
                    <a:srgbClr val="0000FF"/>
                  </a:solidFill>
                </a:rPr>
                <a:t>μF</a:t>
              </a:r>
              <a:r>
                <a:rPr lang="en-US" dirty="0">
                  <a:solidFill>
                    <a:srgbClr val="0000FF"/>
                  </a:solidFill>
                </a:rPr>
                <a:t> and C2 = 5.00 </a:t>
              </a:r>
              <a:r>
                <a:rPr lang="en-US" dirty="0" err="1">
                  <a:solidFill>
                    <a:srgbClr val="0000FF"/>
                  </a:solidFill>
                </a:rPr>
                <a:t>μF</a:t>
              </a:r>
              <a:r>
                <a:rPr lang="en-US" dirty="0">
                  <a:solidFill>
                    <a:srgbClr val="0000FF"/>
                  </a:solidFill>
                </a:rPr>
                <a:t>, are separately charged by a 100-volt battery and then connected, with opposite polarity, by closing switches S1 and S2. What will be the potential difference across C1 after the switches are closed?</a:t>
              </a:r>
            </a:p>
            <a:p>
              <a:r>
                <a:rPr lang="en-US" dirty="0">
                  <a:solidFill>
                    <a:srgbClr val="0000FF"/>
                  </a:solidFill>
                </a:rPr>
                <a:t>A) 42.9 V</a:t>
              </a:r>
            </a:p>
          </p:txBody>
        </p:sp>
        <p:pic>
          <p:nvPicPr>
            <p:cNvPr id="165890" name="Picture 2"/>
            <p:cNvPicPr>
              <a:picLocks noChangeAspect="1" noChangeArrowheads="1"/>
            </p:cNvPicPr>
            <p:nvPr/>
          </p:nvPicPr>
          <p:blipFill>
            <a:blip r:embed="rId2"/>
            <a:srcRect/>
            <a:stretch>
              <a:fillRect/>
            </a:stretch>
          </p:blipFill>
          <p:spPr bwMode="auto">
            <a:xfrm>
              <a:off x="6120606" y="2514600"/>
              <a:ext cx="2766219" cy="1295400"/>
            </a:xfrm>
            <a:prstGeom prst="rect">
              <a:avLst/>
            </a:prstGeom>
            <a:noFill/>
            <a:ln w="9525">
              <a:noFill/>
              <a:miter lim="800000"/>
              <a:headEnd/>
              <a:tailEnd/>
            </a:ln>
            <a:effectLst/>
          </p:spPr>
        </p:pic>
      </p:grpSp>
      <p:grpSp>
        <p:nvGrpSpPr>
          <p:cNvPr id="8" name="Group 7"/>
          <p:cNvGrpSpPr/>
          <p:nvPr/>
        </p:nvGrpSpPr>
        <p:grpSpPr>
          <a:xfrm>
            <a:off x="533400" y="2438400"/>
            <a:ext cx="8458200" cy="1477328"/>
            <a:chOff x="533400" y="2690336"/>
            <a:chExt cx="8458200" cy="1477328"/>
          </a:xfrm>
        </p:grpSpPr>
        <p:sp>
          <p:nvSpPr>
            <p:cNvPr id="6" name="Rectangle 5"/>
            <p:cNvSpPr/>
            <p:nvPr/>
          </p:nvSpPr>
          <p:spPr>
            <a:xfrm>
              <a:off x="533400" y="2690336"/>
              <a:ext cx="5638800" cy="1477328"/>
            </a:xfrm>
            <a:prstGeom prst="rect">
              <a:avLst/>
            </a:prstGeom>
          </p:spPr>
          <p:txBody>
            <a:bodyPr wrap="square">
              <a:spAutoFit/>
            </a:bodyPr>
            <a:lstStyle/>
            <a:p>
              <a:r>
                <a:rPr lang="en-US" dirty="0"/>
                <a:t>T92-Q19. </a:t>
              </a:r>
            </a:p>
            <a:p>
              <a:r>
                <a:rPr lang="en-US" dirty="0"/>
                <a:t>Each of the three 25-μF capacitors shown in Figure 6 is initially uncharged. How much charge is stored in the combination after the switch S is closed?</a:t>
              </a:r>
            </a:p>
            <a:p>
              <a:r>
                <a:rPr lang="en-US" dirty="0"/>
                <a:t>A) 0.30 C</a:t>
              </a:r>
            </a:p>
          </p:txBody>
        </p:sp>
        <p:pic>
          <p:nvPicPr>
            <p:cNvPr id="165891" name="Picture 3"/>
            <p:cNvPicPr>
              <a:picLocks noChangeAspect="1" noChangeArrowheads="1"/>
            </p:cNvPicPr>
            <p:nvPr/>
          </p:nvPicPr>
          <p:blipFill>
            <a:blip r:embed="rId3"/>
            <a:srcRect/>
            <a:stretch>
              <a:fillRect/>
            </a:stretch>
          </p:blipFill>
          <p:spPr bwMode="auto">
            <a:xfrm>
              <a:off x="6324600" y="2743200"/>
              <a:ext cx="2667000" cy="1035728"/>
            </a:xfrm>
            <a:prstGeom prst="rect">
              <a:avLst/>
            </a:prstGeom>
            <a:noFill/>
            <a:ln w="9525">
              <a:noFill/>
              <a:miter lim="800000"/>
              <a:headEnd/>
              <a:tailEnd/>
            </a:ln>
            <a:effec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61975" y="152400"/>
            <a:ext cx="8582025" cy="2031325"/>
            <a:chOff x="304800" y="2274838"/>
            <a:chExt cx="8582025" cy="2031325"/>
          </a:xfrm>
        </p:grpSpPr>
        <p:sp>
          <p:nvSpPr>
            <p:cNvPr id="3" name="Rectangle 2"/>
            <p:cNvSpPr/>
            <p:nvPr/>
          </p:nvSpPr>
          <p:spPr>
            <a:xfrm>
              <a:off x="304800" y="2274838"/>
              <a:ext cx="5791200" cy="2031325"/>
            </a:xfrm>
            <a:prstGeom prst="rect">
              <a:avLst/>
            </a:prstGeom>
          </p:spPr>
          <p:txBody>
            <a:bodyPr wrap="square">
              <a:spAutoFit/>
            </a:bodyPr>
            <a:lstStyle/>
            <a:p>
              <a:r>
                <a:rPr lang="en-US" dirty="0">
                  <a:solidFill>
                    <a:srgbClr val="0000FF"/>
                  </a:solidFill>
                </a:rPr>
                <a:t>T92-Q20. </a:t>
              </a:r>
            </a:p>
            <a:p>
              <a:r>
                <a:rPr lang="en-US" dirty="0">
                  <a:solidFill>
                    <a:srgbClr val="0000FF"/>
                  </a:solidFill>
                </a:rPr>
                <a:t>In Figure 7, two capacitors, C1= 2.00 </a:t>
              </a:r>
              <a:r>
                <a:rPr lang="en-US" dirty="0" err="1">
                  <a:solidFill>
                    <a:srgbClr val="0000FF"/>
                  </a:solidFill>
                </a:rPr>
                <a:t>μF</a:t>
              </a:r>
              <a:r>
                <a:rPr lang="en-US" dirty="0">
                  <a:solidFill>
                    <a:srgbClr val="0000FF"/>
                  </a:solidFill>
                </a:rPr>
                <a:t> and C2 = 5.00 </a:t>
              </a:r>
              <a:r>
                <a:rPr lang="en-US" dirty="0" err="1">
                  <a:solidFill>
                    <a:srgbClr val="0000FF"/>
                  </a:solidFill>
                </a:rPr>
                <a:t>μF</a:t>
              </a:r>
              <a:r>
                <a:rPr lang="en-US" dirty="0">
                  <a:solidFill>
                    <a:srgbClr val="0000FF"/>
                  </a:solidFill>
                </a:rPr>
                <a:t>, are separately charged by a 100-volt battery and then connected, with opposite polarity, by closing switches S1 and S2. What will be the potential difference across C1 after the switches are closed?</a:t>
              </a:r>
            </a:p>
            <a:p>
              <a:r>
                <a:rPr lang="en-US" dirty="0">
                  <a:solidFill>
                    <a:srgbClr val="0000FF"/>
                  </a:solidFill>
                </a:rPr>
                <a:t>A) 42.9 V</a:t>
              </a:r>
            </a:p>
          </p:txBody>
        </p:sp>
        <p:pic>
          <p:nvPicPr>
            <p:cNvPr id="165890" name="Picture 2"/>
            <p:cNvPicPr>
              <a:picLocks noChangeAspect="1" noChangeArrowheads="1"/>
            </p:cNvPicPr>
            <p:nvPr/>
          </p:nvPicPr>
          <p:blipFill>
            <a:blip r:embed="rId2"/>
            <a:srcRect/>
            <a:stretch>
              <a:fillRect/>
            </a:stretch>
          </p:blipFill>
          <p:spPr bwMode="auto">
            <a:xfrm>
              <a:off x="6120606" y="2514600"/>
              <a:ext cx="2766219" cy="1295400"/>
            </a:xfrm>
            <a:prstGeom prst="rect">
              <a:avLst/>
            </a:prstGeom>
            <a:noFill/>
            <a:ln w="9525">
              <a:noFill/>
              <a:miter lim="800000"/>
              <a:headEnd/>
              <a:tailEnd/>
            </a:ln>
            <a:effectLst/>
          </p:spPr>
        </p:pic>
      </p:grpSp>
    </p:spTree>
    <p:extLst>
      <p:ext uri="{BB962C8B-B14F-4D97-AF65-F5344CB8AC3E}">
        <p14:creationId xmlns:p14="http://schemas.microsoft.com/office/powerpoint/2010/main" val="4195037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2819400"/>
            <a:ext cx="2465740" cy="707886"/>
          </a:xfrm>
          <a:prstGeom prst="rect">
            <a:avLst/>
          </a:prstGeom>
          <a:noFill/>
        </p:spPr>
        <p:txBody>
          <a:bodyPr wrap="none" rtlCol="0">
            <a:spAutoFit/>
          </a:bodyPr>
          <a:lstStyle/>
          <a:p>
            <a:r>
              <a:rPr lang="en-US" sz="4000" b="1" dirty="0"/>
              <a:t>Lecture 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Flowchart: Process 166"/>
          <p:cNvSpPr/>
          <p:nvPr/>
        </p:nvSpPr>
        <p:spPr>
          <a:xfrm>
            <a:off x="5410200" y="4648200"/>
            <a:ext cx="2362200" cy="1905000"/>
          </a:xfrm>
          <a:prstGeom prst="flowChartProces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7"/>
          <p:cNvSpPr txBox="1">
            <a:spLocks/>
          </p:cNvSpPr>
          <p:nvPr/>
        </p:nvSpPr>
        <p:spPr>
          <a:xfrm>
            <a:off x="304800" y="1"/>
            <a:ext cx="8229600" cy="7620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mj-lt"/>
                <a:ea typeface="+mj-ea"/>
                <a:cs typeface="+mj-cs"/>
              </a:rPr>
              <a:t>Energy Stored in the Capacitor</a:t>
            </a:r>
          </a:p>
        </p:txBody>
      </p:sp>
      <p:graphicFrame>
        <p:nvGraphicFramePr>
          <p:cNvPr id="31" name="Object 2"/>
          <p:cNvGraphicFramePr>
            <a:graphicFrameLocks noChangeAspect="1"/>
          </p:cNvGraphicFramePr>
          <p:nvPr/>
        </p:nvGraphicFramePr>
        <p:xfrm>
          <a:off x="6553200" y="1547813"/>
          <a:ext cx="1758950" cy="390525"/>
        </p:xfrm>
        <a:graphic>
          <a:graphicData uri="http://schemas.openxmlformats.org/presentationml/2006/ole">
            <mc:AlternateContent xmlns:mc="http://schemas.openxmlformats.org/markup-compatibility/2006">
              <mc:Choice xmlns:v="urn:schemas-microsoft-com:vml" Requires="v">
                <p:oleObj spid="_x0000_s8200" name="Equation" r:id="rId4" imgW="711000" imgH="203040" progId="Equation.3">
                  <p:embed/>
                </p:oleObj>
              </mc:Choice>
              <mc:Fallback>
                <p:oleObj name="Equation" r:id="rId4" imgW="711000" imgH="203040" progId="Equation.3">
                  <p:embed/>
                  <p:pic>
                    <p:nvPicPr>
                      <p:cNvPr id="3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47813"/>
                        <a:ext cx="17589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nvGraphicFramePr>
        <p:xfrm>
          <a:off x="6724650" y="2127250"/>
          <a:ext cx="1066800" cy="757238"/>
        </p:xfrm>
        <a:graphic>
          <a:graphicData uri="http://schemas.openxmlformats.org/presentationml/2006/ole">
            <mc:AlternateContent xmlns:mc="http://schemas.openxmlformats.org/markup-compatibility/2006">
              <mc:Choice xmlns:v="urn:schemas-microsoft-com:vml" Requires="v">
                <p:oleObj spid="_x0000_s8201" name="Equation" r:id="rId6" imgW="431640" imgH="393480" progId="Equation.3">
                  <p:embed/>
                </p:oleObj>
              </mc:Choice>
              <mc:Fallback>
                <p:oleObj name="Equation" r:id="rId6" imgW="431640" imgH="393480" progId="Equation.3">
                  <p:embed/>
                  <p:pic>
                    <p:nvPicPr>
                      <p:cNvPr id="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4650" y="2127250"/>
                        <a:ext cx="1066800"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2"/>
          <p:cNvGraphicFramePr>
            <a:graphicFrameLocks noChangeAspect="1"/>
          </p:cNvGraphicFramePr>
          <p:nvPr/>
        </p:nvGraphicFramePr>
        <p:xfrm>
          <a:off x="6323013" y="2932113"/>
          <a:ext cx="1819275" cy="757237"/>
        </p:xfrm>
        <a:graphic>
          <a:graphicData uri="http://schemas.openxmlformats.org/presentationml/2006/ole">
            <mc:AlternateContent xmlns:mc="http://schemas.openxmlformats.org/markup-compatibility/2006">
              <mc:Choice xmlns:v="urn:schemas-microsoft-com:vml" Requires="v">
                <p:oleObj spid="_x0000_s8202" name="Equation" r:id="rId8" imgW="736560" imgH="393480" progId="Equation.3">
                  <p:embed/>
                </p:oleObj>
              </mc:Choice>
              <mc:Fallback>
                <p:oleObj name="Equation" r:id="rId8" imgW="736560" imgH="393480" progId="Equation.3">
                  <p:embed/>
                  <p:pic>
                    <p:nvPicPr>
                      <p:cNvPr id="15"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3013" y="2932113"/>
                        <a:ext cx="1819275"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2"/>
          <p:cNvGraphicFramePr>
            <a:graphicFrameLocks noChangeAspect="1"/>
          </p:cNvGraphicFramePr>
          <p:nvPr/>
        </p:nvGraphicFramePr>
        <p:xfrm>
          <a:off x="5815013" y="3713163"/>
          <a:ext cx="2259012" cy="952500"/>
        </p:xfrm>
        <a:graphic>
          <a:graphicData uri="http://schemas.openxmlformats.org/presentationml/2006/ole">
            <mc:AlternateContent xmlns:mc="http://schemas.openxmlformats.org/markup-compatibility/2006">
              <mc:Choice xmlns:v="urn:schemas-microsoft-com:vml" Requires="v">
                <p:oleObj spid="_x0000_s8203" name="Equation" r:id="rId10" imgW="914400" imgH="495000" progId="Equation.3">
                  <p:embed/>
                </p:oleObj>
              </mc:Choice>
              <mc:Fallback>
                <p:oleObj name="Equation" r:id="rId10" imgW="914400" imgH="495000" progId="Equation.3">
                  <p:embed/>
                  <p:pic>
                    <p:nvPicPr>
                      <p:cNvPr id="16"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15013" y="3713163"/>
                        <a:ext cx="2259012"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2"/>
          <p:cNvGraphicFramePr>
            <a:graphicFrameLocks noChangeAspect="1"/>
          </p:cNvGraphicFramePr>
          <p:nvPr/>
        </p:nvGraphicFramePr>
        <p:xfrm>
          <a:off x="6019800" y="4800600"/>
          <a:ext cx="1317625" cy="806450"/>
        </p:xfrm>
        <a:graphic>
          <a:graphicData uri="http://schemas.openxmlformats.org/presentationml/2006/ole">
            <mc:AlternateContent xmlns:mc="http://schemas.openxmlformats.org/markup-compatibility/2006">
              <mc:Choice xmlns:v="urn:schemas-microsoft-com:vml" Requires="v">
                <p:oleObj spid="_x0000_s8204" name="Equation" r:id="rId12" imgW="533160" imgH="419040" progId="Equation.3">
                  <p:embed/>
                </p:oleObj>
              </mc:Choice>
              <mc:Fallback>
                <p:oleObj name="Equation" r:id="rId12" imgW="533160" imgH="419040" progId="Equation.3">
                  <p:embed/>
                  <p:pic>
                    <p:nvPicPr>
                      <p:cNvPr id="17"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4800600"/>
                        <a:ext cx="131762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
          <p:cNvGraphicFramePr>
            <a:graphicFrameLocks noChangeAspect="1"/>
          </p:cNvGraphicFramePr>
          <p:nvPr/>
        </p:nvGraphicFramePr>
        <p:xfrm>
          <a:off x="5867400" y="5638800"/>
          <a:ext cx="1725612" cy="758825"/>
        </p:xfrm>
        <a:graphic>
          <a:graphicData uri="http://schemas.openxmlformats.org/presentationml/2006/ole">
            <mc:AlternateContent xmlns:mc="http://schemas.openxmlformats.org/markup-compatibility/2006">
              <mc:Choice xmlns:v="urn:schemas-microsoft-com:vml" Requires="v">
                <p:oleObj spid="_x0000_s8205" name="Equation" r:id="rId14" imgW="698400" imgH="393480" progId="Equation.3">
                  <p:embed/>
                </p:oleObj>
              </mc:Choice>
              <mc:Fallback>
                <p:oleObj name="Equation" r:id="rId14" imgW="698400" imgH="393480" progId="Equation.3">
                  <p:embed/>
                  <p:pic>
                    <p:nvPicPr>
                      <p:cNvPr id="18"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7400" y="5638800"/>
                        <a:ext cx="1725612"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135"/>
          <p:cNvGrpSpPr>
            <a:grpSpLocks/>
          </p:cNvGrpSpPr>
          <p:nvPr/>
        </p:nvGrpSpPr>
        <p:grpSpPr bwMode="auto">
          <a:xfrm flipH="1">
            <a:off x="2057400" y="3810000"/>
            <a:ext cx="1219200" cy="685800"/>
            <a:chOff x="2057400" y="3657600"/>
            <a:chExt cx="1219200" cy="685800"/>
          </a:xfrm>
        </p:grpSpPr>
        <p:pic>
          <p:nvPicPr>
            <p:cNvPr id="58" name="Picture 133" descr="battery-2.jpg"/>
            <p:cNvPicPr>
              <a:picLocks noChangeAspect="1"/>
            </p:cNvPicPr>
            <p:nvPr/>
          </p:nvPicPr>
          <p:blipFill>
            <a:blip r:embed="rId16" cstate="print"/>
            <a:srcRect/>
            <a:stretch>
              <a:fillRect/>
            </a:stretch>
          </p:blipFill>
          <p:spPr bwMode="auto">
            <a:xfrm flipH="1">
              <a:off x="2057400" y="3657600"/>
              <a:ext cx="1219200" cy="685800"/>
            </a:xfrm>
            <a:prstGeom prst="rect">
              <a:avLst/>
            </a:prstGeom>
            <a:noFill/>
            <a:ln w="9525">
              <a:noFill/>
              <a:miter lim="800000"/>
              <a:headEnd/>
              <a:tailEnd/>
            </a:ln>
          </p:spPr>
        </p:pic>
        <p:sp>
          <p:nvSpPr>
            <p:cNvPr id="59" name="Rectangle 58"/>
            <p:cNvSpPr/>
            <p:nvPr/>
          </p:nvSpPr>
          <p:spPr>
            <a:xfrm>
              <a:off x="2057400" y="4017963"/>
              <a:ext cx="1219200" cy="3254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0" name="Rounded Rectangle 59"/>
          <p:cNvSpPr/>
          <p:nvPr/>
        </p:nvSpPr>
        <p:spPr>
          <a:xfrm>
            <a:off x="3657600" y="1600200"/>
            <a:ext cx="304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Rounded Rectangle 60"/>
          <p:cNvSpPr/>
          <p:nvPr/>
        </p:nvSpPr>
        <p:spPr>
          <a:xfrm>
            <a:off x="1447800" y="1636713"/>
            <a:ext cx="304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2" name="Group 29"/>
          <p:cNvGrpSpPr>
            <a:grpSpLocks/>
          </p:cNvGrpSpPr>
          <p:nvPr/>
        </p:nvGrpSpPr>
        <p:grpSpPr bwMode="auto">
          <a:xfrm>
            <a:off x="1524000" y="1766888"/>
            <a:ext cx="2319338" cy="446087"/>
            <a:chOff x="1524000" y="1828800"/>
            <a:chExt cx="2319010" cy="445532"/>
          </a:xfrm>
        </p:grpSpPr>
        <p:sp>
          <p:nvSpPr>
            <p:cNvPr id="63" name="TextBox 26"/>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64" name="TextBox 27"/>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65" name="Group 30"/>
          <p:cNvGrpSpPr>
            <a:grpSpLocks/>
          </p:cNvGrpSpPr>
          <p:nvPr/>
        </p:nvGrpSpPr>
        <p:grpSpPr bwMode="auto">
          <a:xfrm>
            <a:off x="1524000" y="2309813"/>
            <a:ext cx="2319338" cy="446087"/>
            <a:chOff x="1524000" y="1828800"/>
            <a:chExt cx="2319010" cy="445532"/>
          </a:xfrm>
        </p:grpSpPr>
        <p:sp>
          <p:nvSpPr>
            <p:cNvPr id="72" name="TextBox 31"/>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73" name="TextBox 36"/>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74" name="Group 37"/>
          <p:cNvGrpSpPr>
            <a:grpSpLocks/>
          </p:cNvGrpSpPr>
          <p:nvPr/>
        </p:nvGrpSpPr>
        <p:grpSpPr bwMode="auto">
          <a:xfrm>
            <a:off x="1517650" y="2590800"/>
            <a:ext cx="2319338" cy="446088"/>
            <a:chOff x="1524000" y="1828800"/>
            <a:chExt cx="2319010" cy="445532"/>
          </a:xfrm>
        </p:grpSpPr>
        <p:sp>
          <p:nvSpPr>
            <p:cNvPr id="75" name="TextBox 38"/>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76" name="TextBox 39"/>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77" name="Group 40"/>
          <p:cNvGrpSpPr>
            <a:grpSpLocks/>
          </p:cNvGrpSpPr>
          <p:nvPr/>
        </p:nvGrpSpPr>
        <p:grpSpPr bwMode="auto">
          <a:xfrm>
            <a:off x="1524000" y="2043113"/>
            <a:ext cx="2319338" cy="446087"/>
            <a:chOff x="1524000" y="1828800"/>
            <a:chExt cx="2319010" cy="445532"/>
          </a:xfrm>
        </p:grpSpPr>
        <p:sp>
          <p:nvSpPr>
            <p:cNvPr id="78" name="TextBox 41"/>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79" name="TextBox 42"/>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80" name="Group 43"/>
          <p:cNvGrpSpPr>
            <a:grpSpLocks/>
          </p:cNvGrpSpPr>
          <p:nvPr/>
        </p:nvGrpSpPr>
        <p:grpSpPr bwMode="auto">
          <a:xfrm>
            <a:off x="1524000" y="1474788"/>
            <a:ext cx="2319338" cy="446087"/>
            <a:chOff x="1524000" y="1828800"/>
            <a:chExt cx="2319010" cy="445532"/>
          </a:xfrm>
        </p:grpSpPr>
        <p:sp>
          <p:nvSpPr>
            <p:cNvPr id="81" name="TextBox 44"/>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82" name="TextBox 45"/>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sp>
        <p:nvSpPr>
          <p:cNvPr id="83" name="Freeform 82"/>
          <p:cNvSpPr/>
          <p:nvPr/>
        </p:nvSpPr>
        <p:spPr>
          <a:xfrm>
            <a:off x="3276600" y="2444750"/>
            <a:ext cx="839788" cy="1593850"/>
          </a:xfrm>
          <a:custGeom>
            <a:avLst/>
            <a:gdLst>
              <a:gd name="connsiteX0" fmla="*/ 0 w 840259"/>
              <a:gd name="connsiteY0" fmla="*/ 1594021 h 1594021"/>
              <a:gd name="connsiteX1" fmla="*/ 840259 w 840259"/>
              <a:gd name="connsiteY1" fmla="*/ 1594021 h 1594021"/>
              <a:gd name="connsiteX2" fmla="*/ 840259 w 840259"/>
              <a:gd name="connsiteY2" fmla="*/ 0 h 1594021"/>
              <a:gd name="connsiteX3" fmla="*/ 580767 w 840259"/>
              <a:gd name="connsiteY3" fmla="*/ 0 h 1594021"/>
            </a:gdLst>
            <a:ahLst/>
            <a:cxnLst>
              <a:cxn ang="0">
                <a:pos x="connsiteX0" y="connsiteY0"/>
              </a:cxn>
              <a:cxn ang="0">
                <a:pos x="connsiteX1" y="connsiteY1"/>
              </a:cxn>
              <a:cxn ang="0">
                <a:pos x="connsiteX2" y="connsiteY2"/>
              </a:cxn>
              <a:cxn ang="0">
                <a:pos x="connsiteX3" y="connsiteY3"/>
              </a:cxn>
            </a:cxnLst>
            <a:rect l="l" t="t" r="r" b="b"/>
            <a:pathLst>
              <a:path w="840259" h="1594021">
                <a:moveTo>
                  <a:pt x="0" y="1594021"/>
                </a:moveTo>
                <a:lnTo>
                  <a:pt x="840259" y="1594021"/>
                </a:lnTo>
                <a:lnTo>
                  <a:pt x="840259" y="0"/>
                </a:lnTo>
                <a:lnTo>
                  <a:pt x="58076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0" name="Freeform 89"/>
          <p:cNvSpPr/>
          <p:nvPr/>
        </p:nvSpPr>
        <p:spPr>
          <a:xfrm flipH="1">
            <a:off x="1217613" y="2438400"/>
            <a:ext cx="839787" cy="1593850"/>
          </a:xfrm>
          <a:custGeom>
            <a:avLst/>
            <a:gdLst>
              <a:gd name="connsiteX0" fmla="*/ 0 w 840259"/>
              <a:gd name="connsiteY0" fmla="*/ 1594021 h 1594021"/>
              <a:gd name="connsiteX1" fmla="*/ 840259 w 840259"/>
              <a:gd name="connsiteY1" fmla="*/ 1594021 h 1594021"/>
              <a:gd name="connsiteX2" fmla="*/ 840259 w 840259"/>
              <a:gd name="connsiteY2" fmla="*/ 0 h 1594021"/>
              <a:gd name="connsiteX3" fmla="*/ 580767 w 840259"/>
              <a:gd name="connsiteY3" fmla="*/ 0 h 1594021"/>
            </a:gdLst>
            <a:ahLst/>
            <a:cxnLst>
              <a:cxn ang="0">
                <a:pos x="connsiteX0" y="connsiteY0"/>
              </a:cxn>
              <a:cxn ang="0">
                <a:pos x="connsiteX1" y="connsiteY1"/>
              </a:cxn>
              <a:cxn ang="0">
                <a:pos x="connsiteX2" y="connsiteY2"/>
              </a:cxn>
              <a:cxn ang="0">
                <a:pos x="connsiteX3" y="connsiteY3"/>
              </a:cxn>
            </a:cxnLst>
            <a:rect l="l" t="t" r="r" b="b"/>
            <a:pathLst>
              <a:path w="840259" h="1594021">
                <a:moveTo>
                  <a:pt x="0" y="1594021"/>
                </a:moveTo>
                <a:lnTo>
                  <a:pt x="840259" y="1594021"/>
                </a:lnTo>
                <a:lnTo>
                  <a:pt x="840259" y="0"/>
                </a:lnTo>
                <a:lnTo>
                  <a:pt x="58076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91" name="Group 43"/>
          <p:cNvGrpSpPr>
            <a:grpSpLocks/>
          </p:cNvGrpSpPr>
          <p:nvPr/>
        </p:nvGrpSpPr>
        <p:grpSpPr bwMode="auto">
          <a:xfrm>
            <a:off x="1447800" y="2362200"/>
            <a:ext cx="276225" cy="228600"/>
            <a:chOff x="6589939" y="2133600"/>
            <a:chExt cx="276608" cy="229299"/>
          </a:xfrm>
        </p:grpSpPr>
        <p:sp>
          <p:nvSpPr>
            <p:cNvPr id="94" name="Oval 93"/>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99"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00" name="Group 43"/>
          <p:cNvGrpSpPr>
            <a:grpSpLocks/>
          </p:cNvGrpSpPr>
          <p:nvPr/>
        </p:nvGrpSpPr>
        <p:grpSpPr bwMode="auto">
          <a:xfrm>
            <a:off x="3076575" y="3886200"/>
            <a:ext cx="276225" cy="228600"/>
            <a:chOff x="6589939" y="2133600"/>
            <a:chExt cx="276608" cy="229299"/>
          </a:xfrm>
        </p:grpSpPr>
        <p:sp>
          <p:nvSpPr>
            <p:cNvPr id="101" name="Oval 100"/>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2"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03" name="Group 43"/>
          <p:cNvGrpSpPr>
            <a:grpSpLocks/>
          </p:cNvGrpSpPr>
          <p:nvPr/>
        </p:nvGrpSpPr>
        <p:grpSpPr bwMode="auto">
          <a:xfrm>
            <a:off x="1447800" y="2362200"/>
            <a:ext cx="276225" cy="228600"/>
            <a:chOff x="6589939" y="2133600"/>
            <a:chExt cx="276608" cy="229299"/>
          </a:xfrm>
        </p:grpSpPr>
        <p:sp>
          <p:nvSpPr>
            <p:cNvPr id="104" name="Oval 103"/>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5"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06" name="Group 43"/>
          <p:cNvGrpSpPr>
            <a:grpSpLocks/>
          </p:cNvGrpSpPr>
          <p:nvPr/>
        </p:nvGrpSpPr>
        <p:grpSpPr bwMode="auto">
          <a:xfrm>
            <a:off x="3076575" y="3886200"/>
            <a:ext cx="276225" cy="228600"/>
            <a:chOff x="6589939" y="2133600"/>
            <a:chExt cx="276608" cy="229299"/>
          </a:xfrm>
        </p:grpSpPr>
        <p:sp>
          <p:nvSpPr>
            <p:cNvPr id="107" name="Oval 106"/>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8"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09" name="Group 43"/>
          <p:cNvGrpSpPr>
            <a:grpSpLocks/>
          </p:cNvGrpSpPr>
          <p:nvPr/>
        </p:nvGrpSpPr>
        <p:grpSpPr bwMode="auto">
          <a:xfrm>
            <a:off x="1447800" y="2362200"/>
            <a:ext cx="276225" cy="228600"/>
            <a:chOff x="6589939" y="2133600"/>
            <a:chExt cx="276608" cy="229299"/>
          </a:xfrm>
        </p:grpSpPr>
        <p:sp>
          <p:nvSpPr>
            <p:cNvPr id="110" name="Oval 109"/>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11"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12" name="Group 43"/>
          <p:cNvGrpSpPr>
            <a:grpSpLocks/>
          </p:cNvGrpSpPr>
          <p:nvPr/>
        </p:nvGrpSpPr>
        <p:grpSpPr bwMode="auto">
          <a:xfrm>
            <a:off x="3076575" y="3886200"/>
            <a:ext cx="276225" cy="228600"/>
            <a:chOff x="6589939" y="2133600"/>
            <a:chExt cx="276608" cy="229299"/>
          </a:xfrm>
        </p:grpSpPr>
        <p:sp>
          <p:nvSpPr>
            <p:cNvPr id="113" name="Oval 112"/>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14"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15" name="Group 43"/>
          <p:cNvGrpSpPr>
            <a:grpSpLocks/>
          </p:cNvGrpSpPr>
          <p:nvPr/>
        </p:nvGrpSpPr>
        <p:grpSpPr bwMode="auto">
          <a:xfrm>
            <a:off x="1447800" y="2362200"/>
            <a:ext cx="276225" cy="228600"/>
            <a:chOff x="6589939" y="2133600"/>
            <a:chExt cx="276608" cy="229299"/>
          </a:xfrm>
        </p:grpSpPr>
        <p:sp>
          <p:nvSpPr>
            <p:cNvPr id="116" name="Oval 115"/>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17"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18" name="Group 43"/>
          <p:cNvGrpSpPr>
            <a:grpSpLocks/>
          </p:cNvGrpSpPr>
          <p:nvPr/>
        </p:nvGrpSpPr>
        <p:grpSpPr bwMode="auto">
          <a:xfrm>
            <a:off x="3076575" y="3886200"/>
            <a:ext cx="276225" cy="228600"/>
            <a:chOff x="6589939" y="2133600"/>
            <a:chExt cx="276608" cy="229299"/>
          </a:xfrm>
        </p:grpSpPr>
        <p:sp>
          <p:nvSpPr>
            <p:cNvPr id="119" name="Oval 118"/>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20"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21" name="Group 43"/>
          <p:cNvGrpSpPr>
            <a:grpSpLocks/>
          </p:cNvGrpSpPr>
          <p:nvPr/>
        </p:nvGrpSpPr>
        <p:grpSpPr bwMode="auto">
          <a:xfrm>
            <a:off x="1447800" y="2362200"/>
            <a:ext cx="276225" cy="228600"/>
            <a:chOff x="6589939" y="2133600"/>
            <a:chExt cx="276608" cy="229299"/>
          </a:xfrm>
        </p:grpSpPr>
        <p:sp>
          <p:nvSpPr>
            <p:cNvPr id="122" name="Oval 121"/>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23"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24" name="Group 43"/>
          <p:cNvGrpSpPr>
            <a:grpSpLocks/>
          </p:cNvGrpSpPr>
          <p:nvPr/>
        </p:nvGrpSpPr>
        <p:grpSpPr bwMode="auto">
          <a:xfrm>
            <a:off x="3076575" y="3886200"/>
            <a:ext cx="276225" cy="228600"/>
            <a:chOff x="6589939" y="2133600"/>
            <a:chExt cx="276608" cy="229299"/>
          </a:xfrm>
        </p:grpSpPr>
        <p:sp>
          <p:nvSpPr>
            <p:cNvPr id="125" name="Oval 124"/>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26"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sp>
        <p:nvSpPr>
          <p:cNvPr id="127" name="Freeform 126"/>
          <p:cNvSpPr/>
          <p:nvPr/>
        </p:nvSpPr>
        <p:spPr>
          <a:xfrm>
            <a:off x="2133600" y="4343400"/>
            <a:ext cx="1219200" cy="228600"/>
          </a:xfrm>
          <a:custGeom>
            <a:avLst/>
            <a:gdLst>
              <a:gd name="connsiteX0" fmla="*/ 1940011 w 1940011"/>
              <a:gd name="connsiteY0" fmla="*/ 296562 h 296562"/>
              <a:gd name="connsiteX1" fmla="*/ 0 w 1940011"/>
              <a:gd name="connsiteY1" fmla="*/ 296562 h 296562"/>
              <a:gd name="connsiteX2" fmla="*/ 0 w 1940011"/>
              <a:gd name="connsiteY2" fmla="*/ 0 h 296562"/>
              <a:gd name="connsiteX3" fmla="*/ 1940011 w 1940011"/>
              <a:gd name="connsiteY3" fmla="*/ 296562 h 296562"/>
            </a:gdLst>
            <a:ahLst/>
            <a:cxnLst>
              <a:cxn ang="0">
                <a:pos x="connsiteX0" y="connsiteY0"/>
              </a:cxn>
              <a:cxn ang="0">
                <a:pos x="connsiteX1" y="connsiteY1"/>
              </a:cxn>
              <a:cxn ang="0">
                <a:pos x="connsiteX2" y="connsiteY2"/>
              </a:cxn>
              <a:cxn ang="0">
                <a:pos x="connsiteX3" y="connsiteY3"/>
              </a:cxn>
            </a:cxnLst>
            <a:rect l="l" t="t" r="r" b="b"/>
            <a:pathLst>
              <a:path w="1940011" h="296562">
                <a:moveTo>
                  <a:pt x="1940011" y="296562"/>
                </a:moveTo>
                <a:lnTo>
                  <a:pt x="0" y="296562"/>
                </a:lnTo>
                <a:lnTo>
                  <a:pt x="0" y="0"/>
                </a:lnTo>
                <a:lnTo>
                  <a:pt x="1940011" y="296562"/>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8" name="Group 90"/>
          <p:cNvGrpSpPr>
            <a:grpSpLocks/>
          </p:cNvGrpSpPr>
          <p:nvPr/>
        </p:nvGrpSpPr>
        <p:grpSpPr bwMode="auto">
          <a:xfrm>
            <a:off x="1716088" y="1219200"/>
            <a:ext cx="1981200" cy="609600"/>
            <a:chOff x="1676400" y="3657600"/>
            <a:chExt cx="1981201" cy="609600"/>
          </a:xfrm>
        </p:grpSpPr>
        <p:grpSp>
          <p:nvGrpSpPr>
            <p:cNvPr id="129" name="Group 65"/>
            <p:cNvGrpSpPr>
              <a:grpSpLocks/>
            </p:cNvGrpSpPr>
            <p:nvPr/>
          </p:nvGrpSpPr>
          <p:grpSpPr bwMode="auto">
            <a:xfrm>
              <a:off x="1676400" y="3657600"/>
              <a:ext cx="1981201" cy="457200"/>
              <a:chOff x="1676400" y="3657600"/>
              <a:chExt cx="1981201" cy="457200"/>
            </a:xfrm>
          </p:grpSpPr>
          <p:cxnSp>
            <p:nvCxnSpPr>
              <p:cNvPr id="132" name="Straight Connector 131"/>
              <p:cNvCxnSpPr/>
              <p:nvPr/>
            </p:nvCxnSpPr>
            <p:spPr>
              <a:xfrm rot="5400000">
                <a:off x="1447800" y="3886200"/>
                <a:ext cx="457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a:off x="3467101" y="3924300"/>
                <a:ext cx="381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30" name="Straight Arrow Connector 129"/>
            <p:cNvCxnSpPr/>
            <p:nvPr/>
          </p:nvCxnSpPr>
          <p:spPr>
            <a:xfrm>
              <a:off x="1676400" y="3962400"/>
              <a:ext cx="1981201"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1" name="TextBox 93"/>
            <p:cNvSpPr txBox="1">
              <a:spLocks noChangeArrowheads="1"/>
            </p:cNvSpPr>
            <p:nvPr/>
          </p:nvSpPr>
          <p:spPr bwMode="auto">
            <a:xfrm>
              <a:off x="2438400" y="3990201"/>
              <a:ext cx="287258" cy="276999"/>
            </a:xfrm>
            <a:prstGeom prst="rect">
              <a:avLst/>
            </a:prstGeom>
            <a:noFill/>
            <a:ln w="9525">
              <a:noFill/>
              <a:miter lim="800000"/>
              <a:headEnd/>
              <a:tailEnd/>
            </a:ln>
          </p:spPr>
          <p:txBody>
            <a:bodyPr wrap="none">
              <a:spAutoFit/>
            </a:bodyPr>
            <a:lstStyle/>
            <a:p>
              <a:r>
                <a:rPr lang="en-US" sz="1200"/>
                <a:t>V</a:t>
              </a:r>
            </a:p>
          </p:txBody>
        </p:sp>
      </p:grpSp>
      <p:grpSp>
        <p:nvGrpSpPr>
          <p:cNvPr id="159" name="Group 126"/>
          <p:cNvGrpSpPr>
            <a:grpSpLocks/>
          </p:cNvGrpSpPr>
          <p:nvPr/>
        </p:nvGrpSpPr>
        <p:grpSpPr bwMode="auto">
          <a:xfrm>
            <a:off x="1752600" y="2743200"/>
            <a:ext cx="1905000" cy="609600"/>
            <a:chOff x="1676400" y="3657600"/>
            <a:chExt cx="1905001" cy="609600"/>
          </a:xfrm>
        </p:grpSpPr>
        <p:grpSp>
          <p:nvGrpSpPr>
            <p:cNvPr id="160" name="Group 65"/>
            <p:cNvGrpSpPr>
              <a:grpSpLocks/>
            </p:cNvGrpSpPr>
            <p:nvPr/>
          </p:nvGrpSpPr>
          <p:grpSpPr bwMode="auto">
            <a:xfrm>
              <a:off x="1676400" y="3657600"/>
              <a:ext cx="1905001" cy="457200"/>
              <a:chOff x="1676400" y="3657600"/>
              <a:chExt cx="1905001" cy="457200"/>
            </a:xfrm>
          </p:grpSpPr>
          <p:cxnSp>
            <p:nvCxnSpPr>
              <p:cNvPr id="163" name="Straight Connector 162"/>
              <p:cNvCxnSpPr/>
              <p:nvPr/>
            </p:nvCxnSpPr>
            <p:spPr>
              <a:xfrm rot="5400000">
                <a:off x="1447800" y="3886200"/>
                <a:ext cx="457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flipH="1">
                <a:off x="3390901" y="3924300"/>
                <a:ext cx="381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61" name="Straight Arrow Connector 160"/>
            <p:cNvCxnSpPr/>
            <p:nvPr/>
          </p:nvCxnSpPr>
          <p:spPr>
            <a:xfrm>
              <a:off x="1676400" y="3962400"/>
              <a:ext cx="1905001"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2" name="TextBox 129"/>
            <p:cNvSpPr txBox="1">
              <a:spLocks noChangeArrowheads="1"/>
            </p:cNvSpPr>
            <p:nvPr/>
          </p:nvSpPr>
          <p:spPr bwMode="auto">
            <a:xfrm>
              <a:off x="2438400" y="3990201"/>
              <a:ext cx="269626" cy="276999"/>
            </a:xfrm>
            <a:prstGeom prst="rect">
              <a:avLst/>
            </a:prstGeom>
            <a:noFill/>
            <a:ln w="9525">
              <a:noFill/>
              <a:miter lim="800000"/>
              <a:headEnd/>
              <a:tailEnd/>
            </a:ln>
          </p:spPr>
          <p:txBody>
            <a:bodyPr wrap="none">
              <a:spAutoFit/>
            </a:bodyPr>
            <a:lstStyle/>
            <a:p>
              <a:r>
                <a:rPr lang="en-US" sz="1200"/>
                <a:t>d</a:t>
              </a:r>
            </a:p>
          </p:txBody>
        </p:sp>
      </p:grpSp>
      <p:sp>
        <p:nvSpPr>
          <p:cNvPr id="165" name="TextBox 164"/>
          <p:cNvSpPr txBox="1"/>
          <p:nvPr/>
        </p:nvSpPr>
        <p:spPr>
          <a:xfrm>
            <a:off x="2362200" y="4343400"/>
            <a:ext cx="338554" cy="369332"/>
          </a:xfrm>
          <a:prstGeom prst="rect">
            <a:avLst/>
          </a:prstGeom>
          <a:noFill/>
        </p:spPr>
        <p:txBody>
          <a:bodyPr wrap="none" rtlCol="0">
            <a:spAutoFit/>
          </a:bodyPr>
          <a:lstStyle/>
          <a:p>
            <a:r>
              <a:rPr lang="en-US" dirty="0"/>
              <a:t>V</a:t>
            </a:r>
          </a:p>
        </p:txBody>
      </p:sp>
      <p:sp>
        <p:nvSpPr>
          <p:cNvPr id="166" name="TextBox 165"/>
          <p:cNvSpPr txBox="1"/>
          <p:nvPr/>
        </p:nvSpPr>
        <p:spPr>
          <a:xfrm>
            <a:off x="1752600" y="2145268"/>
            <a:ext cx="364202" cy="369332"/>
          </a:xfrm>
          <a:prstGeom prst="rect">
            <a:avLst/>
          </a:prstGeom>
          <a:noFill/>
        </p:spPr>
        <p:txBody>
          <a:bodyPr wrap="none" rtlCol="0">
            <a:spAutoFit/>
          </a:bodyPr>
          <a:lstStyle/>
          <a:p>
            <a:r>
              <a:rPr lang="en-US" dirty="0"/>
              <a:t>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1042 -1.11111E-6 L -0.04011 -0.00347 L -0.04011 0.23079 L 0.05573 0.23079 " pathEditMode="relative" rAng="0" ptsTypes="AAAA">
                                      <p:cBhvr>
                                        <p:cTn id="8" dur="2000" fill="hold"/>
                                        <p:tgtEl>
                                          <p:spTgt spid="91"/>
                                        </p:tgtEl>
                                        <p:attrNameLst>
                                          <p:attrName>ppt_x</p:attrName>
                                          <p:attrName>ppt_y</p:attrName>
                                        </p:attrNameLst>
                                      </p:cBhvr>
                                      <p:rCtr x="1800" y="11400"/>
                                    </p:animMotion>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0" presetClass="path" presetSubtype="0" fill="hold" nodeType="withEffect">
                                  <p:stCondLst>
                                    <p:cond delay="0"/>
                                  </p:stCondLst>
                                  <p:childTnLst>
                                    <p:animMotion origin="layout" path="M 0.01597 0.00047 L 0.1066 0.00047 L 0.10521 -0.23379 L 0.07413 -0.23194 " pathEditMode="relative" ptsTypes="AAAA">
                                      <p:cBhvr>
                                        <p:cTn id="12" dur="2000" fill="hold"/>
                                        <p:tgtEl>
                                          <p:spTgt spid="100"/>
                                        </p:tgtEl>
                                        <p:attrNameLst>
                                          <p:attrName>ppt_x</p:attrName>
                                          <p:attrName>ppt_y</p:attrName>
                                        </p:attrNameLst>
                                      </p:cBhvr>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91"/>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00"/>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0" presetClass="path" presetSubtype="0" fill="hold" nodeType="withEffect">
                                  <p:stCondLst>
                                    <p:cond delay="0"/>
                                  </p:stCondLst>
                                  <p:childTnLst>
                                    <p:animMotion origin="layout" path="M -0.01042 -1.11111E-6 L -0.04011 -0.00347 L -0.04011 0.23079 L 0.05573 0.23079 " pathEditMode="relative" rAng="0" ptsTypes="AAAA">
                                      <p:cBhvr>
                                        <p:cTn id="26" dur="2000" fill="hold"/>
                                        <p:tgtEl>
                                          <p:spTgt spid="103"/>
                                        </p:tgtEl>
                                        <p:attrNameLst>
                                          <p:attrName>ppt_x</p:attrName>
                                          <p:attrName>ppt_y</p:attrName>
                                        </p:attrNameLst>
                                      </p:cBhvr>
                                      <p:rCtr x="1800" y="11400"/>
                                    </p:animMotion>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0" presetClass="path" presetSubtype="0" fill="hold" nodeType="withEffect">
                                  <p:stCondLst>
                                    <p:cond delay="0"/>
                                  </p:stCondLst>
                                  <p:childTnLst>
                                    <p:animMotion origin="layout" path="M 0.01597 0.00047 L 0.1066 0.00047 L 0.10521 -0.23379 L 0.07413 -0.23194 " pathEditMode="relative" ptsTypes="AAAA">
                                      <p:cBhvr>
                                        <p:cTn id="30" dur="2000" fill="hold"/>
                                        <p:tgtEl>
                                          <p:spTgt spid="106"/>
                                        </p:tgtEl>
                                        <p:attrNameLst>
                                          <p:attrName>ppt_x</p:attrName>
                                          <p:attrName>ppt_y</p:attrName>
                                        </p:attrNameLst>
                                      </p:cBhvr>
                                    </p:animMotion>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103"/>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06"/>
                                        </p:tgtEl>
                                        <p:attrNameLst>
                                          <p:attrName>style.visibility</p:attrName>
                                        </p:attrNameLst>
                                      </p:cBhvr>
                                      <p:to>
                                        <p:strVal val="hidden"/>
                                      </p:to>
                                    </p:set>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par>
                                <p:cTn id="59" presetID="0" presetClass="path" presetSubtype="0" fill="hold" nodeType="withEffect">
                                  <p:stCondLst>
                                    <p:cond delay="0"/>
                                  </p:stCondLst>
                                  <p:childTnLst>
                                    <p:animMotion origin="layout" path="M -0.01042 -1.11111E-6 L -0.04011 -0.00347 L -0.04011 0.23079 L 0.05573 0.23079 " pathEditMode="relative" rAng="0" ptsTypes="AAAA">
                                      <p:cBhvr>
                                        <p:cTn id="60" dur="2000" fill="hold"/>
                                        <p:tgtEl>
                                          <p:spTgt spid="109"/>
                                        </p:tgtEl>
                                        <p:attrNameLst>
                                          <p:attrName>ppt_x</p:attrName>
                                          <p:attrName>ppt_y</p:attrName>
                                        </p:attrNameLst>
                                      </p:cBhvr>
                                      <p:rCtr x="1800" y="11400"/>
                                    </p:animMotion>
                                  </p:childTnLst>
                                </p:cTn>
                              </p:par>
                              <p:par>
                                <p:cTn id="61" presetID="1" presetClass="entr" presetSubtype="0" fill="hold" nodeType="with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par>
                                <p:cTn id="63" presetID="0" presetClass="path" presetSubtype="0" fill="hold" nodeType="withEffect">
                                  <p:stCondLst>
                                    <p:cond delay="0"/>
                                  </p:stCondLst>
                                  <p:childTnLst>
                                    <p:animMotion origin="layout" path="M 0.01597 0.00047 L 0.1066 0.00047 L 0.10521 -0.23379 L 0.07413 -0.23194 " pathEditMode="relative" ptsTypes="AAAA">
                                      <p:cBhvr>
                                        <p:cTn id="64" dur="2000" fill="hold"/>
                                        <p:tgtEl>
                                          <p:spTgt spid="112"/>
                                        </p:tgtEl>
                                        <p:attrNameLst>
                                          <p:attrName>ppt_x</p:attrName>
                                          <p:attrName>ppt_y</p:attrName>
                                        </p:attrNameLst>
                                      </p:cBhvr>
                                    </p:animMotion>
                                  </p:childTnLst>
                                </p:cTn>
                              </p:par>
                            </p:childTnLst>
                          </p:cTn>
                        </p:par>
                        <p:par>
                          <p:cTn id="65" fill="hold">
                            <p:stCondLst>
                              <p:cond delay="2000"/>
                            </p:stCondLst>
                            <p:childTnLst>
                              <p:par>
                                <p:cTn id="66" presetID="1" presetClass="exit" presetSubtype="0" fill="hold" nodeType="afterEffect">
                                  <p:stCondLst>
                                    <p:cond delay="0"/>
                                  </p:stCondLst>
                                  <p:childTnLst>
                                    <p:set>
                                      <p:cBhvr>
                                        <p:cTn id="67" dur="1" fill="hold">
                                          <p:stCondLst>
                                            <p:cond delay="0"/>
                                          </p:stCondLst>
                                        </p:cTn>
                                        <p:tgtEl>
                                          <p:spTgt spid="109"/>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12"/>
                                        </p:tgtEl>
                                        <p:attrNameLst>
                                          <p:attrName>style.visibility</p:attrName>
                                        </p:attrNameLst>
                                      </p:cBhvr>
                                      <p:to>
                                        <p:strVal val="hidden"/>
                                      </p:to>
                                    </p:set>
                                  </p:childTnLst>
                                </p:cTn>
                              </p:par>
                            </p:childTnLst>
                          </p:cTn>
                        </p:par>
                        <p:par>
                          <p:cTn id="70" fill="hold">
                            <p:stCondLst>
                              <p:cond delay="2000"/>
                            </p:stCondLst>
                            <p:childTnLst>
                              <p:par>
                                <p:cTn id="71" presetID="1" presetClass="entr" presetSubtype="0" fill="hold" nodeType="after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par>
                          <p:cTn id="73" fill="hold">
                            <p:stCondLst>
                              <p:cond delay="2000"/>
                            </p:stCondLst>
                            <p:childTnLst>
                              <p:par>
                                <p:cTn id="74" presetID="1" presetClass="entr" presetSubtype="0" fill="hold" nodeType="afterEffect">
                                  <p:stCondLst>
                                    <p:cond delay="0"/>
                                  </p:stCondLst>
                                  <p:childTnLst>
                                    <p:set>
                                      <p:cBhvr>
                                        <p:cTn id="75" dur="1" fill="hold">
                                          <p:stCondLst>
                                            <p:cond delay="0"/>
                                          </p:stCondLst>
                                        </p:cTn>
                                        <p:tgtEl>
                                          <p:spTgt spid="115"/>
                                        </p:tgtEl>
                                        <p:attrNameLst>
                                          <p:attrName>style.visibility</p:attrName>
                                        </p:attrNameLst>
                                      </p:cBhvr>
                                      <p:to>
                                        <p:strVal val="visible"/>
                                      </p:to>
                                    </p:set>
                                  </p:childTnLst>
                                </p:cTn>
                              </p:par>
                              <p:par>
                                <p:cTn id="76" presetID="0" presetClass="path" presetSubtype="0" fill="hold" nodeType="withEffect">
                                  <p:stCondLst>
                                    <p:cond delay="0"/>
                                  </p:stCondLst>
                                  <p:childTnLst>
                                    <p:animMotion origin="layout" path="M -0.01042 -1.11111E-6 L -0.04011 -0.00347 L -0.04011 0.23079 L 0.05573 0.23079 " pathEditMode="relative" rAng="0" ptsTypes="AAAA">
                                      <p:cBhvr>
                                        <p:cTn id="77" dur="2000" fill="hold"/>
                                        <p:tgtEl>
                                          <p:spTgt spid="115"/>
                                        </p:tgtEl>
                                        <p:attrNameLst>
                                          <p:attrName>ppt_x</p:attrName>
                                          <p:attrName>ppt_y</p:attrName>
                                        </p:attrNameLst>
                                      </p:cBhvr>
                                      <p:rCtr x="1800" y="11400"/>
                                    </p:animMotion>
                                  </p:childTnLst>
                                </p:cTn>
                              </p:par>
                              <p:par>
                                <p:cTn id="78" presetID="1" presetClass="entr" presetSubtype="0" fill="hold" nodeType="withEffect">
                                  <p:stCondLst>
                                    <p:cond delay="0"/>
                                  </p:stCondLst>
                                  <p:childTnLst>
                                    <p:set>
                                      <p:cBhvr>
                                        <p:cTn id="79" dur="1" fill="hold">
                                          <p:stCondLst>
                                            <p:cond delay="0"/>
                                          </p:stCondLst>
                                        </p:cTn>
                                        <p:tgtEl>
                                          <p:spTgt spid="118"/>
                                        </p:tgtEl>
                                        <p:attrNameLst>
                                          <p:attrName>style.visibility</p:attrName>
                                        </p:attrNameLst>
                                      </p:cBhvr>
                                      <p:to>
                                        <p:strVal val="visible"/>
                                      </p:to>
                                    </p:set>
                                  </p:childTnLst>
                                </p:cTn>
                              </p:par>
                              <p:par>
                                <p:cTn id="80" presetID="0" presetClass="path" presetSubtype="0" fill="hold" nodeType="withEffect">
                                  <p:stCondLst>
                                    <p:cond delay="0"/>
                                  </p:stCondLst>
                                  <p:childTnLst>
                                    <p:animMotion origin="layout" path="M 0.01597 0.00047 L 0.1066 0.00047 L 0.10521 -0.23379 L 0.07413 -0.23194 " pathEditMode="relative" ptsTypes="AAAA">
                                      <p:cBhvr>
                                        <p:cTn id="81" dur="2000" fill="hold"/>
                                        <p:tgtEl>
                                          <p:spTgt spid="118"/>
                                        </p:tgtEl>
                                        <p:attrNameLst>
                                          <p:attrName>ppt_x</p:attrName>
                                          <p:attrName>ppt_y</p:attrName>
                                        </p:attrNameLst>
                                      </p:cBhvr>
                                    </p:animMotion>
                                  </p:childTnLst>
                                </p:cTn>
                              </p:par>
                            </p:childTnLst>
                          </p:cTn>
                        </p:par>
                        <p:par>
                          <p:cTn id="82" fill="hold">
                            <p:stCondLst>
                              <p:cond delay="4000"/>
                            </p:stCondLst>
                            <p:childTnLst>
                              <p:par>
                                <p:cTn id="83" presetID="1" presetClass="exit" presetSubtype="0" fill="hold" nodeType="afterEffect">
                                  <p:stCondLst>
                                    <p:cond delay="0"/>
                                  </p:stCondLst>
                                  <p:childTnLst>
                                    <p:set>
                                      <p:cBhvr>
                                        <p:cTn id="84" dur="1" fill="hold">
                                          <p:stCondLst>
                                            <p:cond delay="0"/>
                                          </p:stCondLst>
                                        </p:cTn>
                                        <p:tgtEl>
                                          <p:spTgt spid="115"/>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18"/>
                                        </p:tgtEl>
                                        <p:attrNameLst>
                                          <p:attrName>style.visibility</p:attrName>
                                        </p:attrNameLst>
                                      </p:cBhvr>
                                      <p:to>
                                        <p:strVal val="hidden"/>
                                      </p:to>
                                    </p:set>
                                  </p:childTnLst>
                                </p:cTn>
                              </p:par>
                            </p:childTnLst>
                          </p:cTn>
                        </p:par>
                        <p:par>
                          <p:cTn id="87" fill="hold">
                            <p:stCondLst>
                              <p:cond delay="4000"/>
                            </p:stCondLst>
                            <p:childTnLst>
                              <p:par>
                                <p:cTn id="88" presetID="1" presetClass="entr" presetSubtype="0" fill="hold" nodeType="afterEffect">
                                  <p:stCondLst>
                                    <p:cond delay="0"/>
                                  </p:stCondLst>
                                  <p:childTnLst>
                                    <p:set>
                                      <p:cBhvr>
                                        <p:cTn id="89" dur="1" fill="hold">
                                          <p:stCondLst>
                                            <p:cond delay="0"/>
                                          </p:stCondLst>
                                        </p:cTn>
                                        <p:tgtEl>
                                          <p:spTgt spid="74"/>
                                        </p:tgtEl>
                                        <p:attrNameLst>
                                          <p:attrName>style.visibility</p:attrName>
                                        </p:attrNameLst>
                                      </p:cBhvr>
                                      <p:to>
                                        <p:strVal val="visible"/>
                                      </p:to>
                                    </p:set>
                                  </p:childTnLst>
                                </p:cTn>
                              </p:par>
                            </p:childTnLst>
                          </p:cTn>
                        </p:par>
                        <p:par>
                          <p:cTn id="90" fill="hold">
                            <p:stCondLst>
                              <p:cond delay="4000"/>
                            </p:stCondLst>
                            <p:childTnLst>
                              <p:par>
                                <p:cTn id="91" presetID="1" presetClass="entr" presetSubtype="0" fill="hold" nodeType="afterEffect">
                                  <p:stCondLst>
                                    <p:cond delay="0"/>
                                  </p:stCondLst>
                                  <p:childTnLst>
                                    <p:set>
                                      <p:cBhvr>
                                        <p:cTn id="92" dur="1" fill="hold">
                                          <p:stCondLst>
                                            <p:cond delay="0"/>
                                          </p:stCondLst>
                                        </p:cTn>
                                        <p:tgtEl>
                                          <p:spTgt spid="121"/>
                                        </p:tgtEl>
                                        <p:attrNameLst>
                                          <p:attrName>style.visibility</p:attrName>
                                        </p:attrNameLst>
                                      </p:cBhvr>
                                      <p:to>
                                        <p:strVal val="visible"/>
                                      </p:to>
                                    </p:set>
                                  </p:childTnLst>
                                </p:cTn>
                              </p:par>
                              <p:par>
                                <p:cTn id="93" presetID="0" presetClass="path" presetSubtype="0" fill="hold" nodeType="withEffect">
                                  <p:stCondLst>
                                    <p:cond delay="0"/>
                                  </p:stCondLst>
                                  <p:childTnLst>
                                    <p:animMotion origin="layout" path="M -0.01042 -1.11111E-6 L -0.04011 -0.00347 L -0.04011 0.23079 L 0.05573 0.23079 " pathEditMode="relative" rAng="0" ptsTypes="AAAA">
                                      <p:cBhvr>
                                        <p:cTn id="94" dur="2000" fill="hold"/>
                                        <p:tgtEl>
                                          <p:spTgt spid="121"/>
                                        </p:tgtEl>
                                        <p:attrNameLst>
                                          <p:attrName>ppt_x</p:attrName>
                                          <p:attrName>ppt_y</p:attrName>
                                        </p:attrNameLst>
                                      </p:cBhvr>
                                      <p:rCtr x="1800" y="11400"/>
                                    </p:animMotion>
                                  </p:childTnLst>
                                </p:cTn>
                              </p:par>
                              <p:par>
                                <p:cTn id="95" presetID="1" presetClass="entr" presetSubtype="0" fill="hold" nodeType="withEffect">
                                  <p:stCondLst>
                                    <p:cond delay="0"/>
                                  </p:stCondLst>
                                  <p:childTnLst>
                                    <p:set>
                                      <p:cBhvr>
                                        <p:cTn id="96" dur="1" fill="hold">
                                          <p:stCondLst>
                                            <p:cond delay="0"/>
                                          </p:stCondLst>
                                        </p:cTn>
                                        <p:tgtEl>
                                          <p:spTgt spid="124"/>
                                        </p:tgtEl>
                                        <p:attrNameLst>
                                          <p:attrName>style.visibility</p:attrName>
                                        </p:attrNameLst>
                                      </p:cBhvr>
                                      <p:to>
                                        <p:strVal val="visible"/>
                                      </p:to>
                                    </p:set>
                                  </p:childTnLst>
                                </p:cTn>
                              </p:par>
                              <p:par>
                                <p:cTn id="97" presetID="0" presetClass="path" presetSubtype="0" fill="hold" nodeType="withEffect">
                                  <p:stCondLst>
                                    <p:cond delay="0"/>
                                  </p:stCondLst>
                                  <p:childTnLst>
                                    <p:animMotion origin="layout" path="M 0.01597 0.00047 L 0.1066 0.00047 L 0.10521 -0.23379 L 0.07413 -0.23194 " pathEditMode="relative" ptsTypes="AAAA">
                                      <p:cBhvr>
                                        <p:cTn id="98" dur="2000" fill="hold"/>
                                        <p:tgtEl>
                                          <p:spTgt spid="124"/>
                                        </p:tgtEl>
                                        <p:attrNameLst>
                                          <p:attrName>ppt_x</p:attrName>
                                          <p:attrName>ppt_y</p:attrName>
                                        </p:attrNameLst>
                                      </p:cBhvr>
                                    </p:animMotion>
                                  </p:childTnLst>
                                </p:cTn>
                              </p:par>
                            </p:childTnLst>
                          </p:cTn>
                        </p:par>
                        <p:par>
                          <p:cTn id="99" fill="hold">
                            <p:stCondLst>
                              <p:cond delay="6000"/>
                            </p:stCondLst>
                            <p:childTnLst>
                              <p:par>
                                <p:cTn id="100" presetID="1" presetClass="exit" presetSubtype="0" fill="hold" nodeType="afterEffect">
                                  <p:stCondLst>
                                    <p:cond delay="0"/>
                                  </p:stCondLst>
                                  <p:childTnLst>
                                    <p:set>
                                      <p:cBhvr>
                                        <p:cTn id="101" dur="1" fill="hold">
                                          <p:stCondLst>
                                            <p:cond delay="0"/>
                                          </p:stCondLst>
                                        </p:cTn>
                                        <p:tgtEl>
                                          <p:spTgt spid="121"/>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124"/>
                                        </p:tgtEl>
                                        <p:attrNameLst>
                                          <p:attrName>style.visibility</p:attrName>
                                        </p:attrNameLst>
                                      </p:cBhvr>
                                      <p:to>
                                        <p:strVal val="hidden"/>
                                      </p:to>
                                    </p:set>
                                  </p:childTnLst>
                                </p:cTn>
                              </p:par>
                            </p:childTnLst>
                          </p:cTn>
                        </p:par>
                        <p:par>
                          <p:cTn id="104" fill="hold">
                            <p:stCondLst>
                              <p:cond delay="6000"/>
                            </p:stCondLst>
                            <p:childTnLst>
                              <p:par>
                                <p:cTn id="105" presetID="1" presetClass="entr" presetSubtype="0" fill="hold" nodeType="after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childTnLst>
                          </p:cTn>
                        </p:par>
                        <p:par>
                          <p:cTn id="107" fill="hold">
                            <p:stCondLst>
                              <p:cond delay="6000"/>
                            </p:stCondLst>
                            <p:childTnLst>
                              <p:par>
                                <p:cTn id="108" presetID="1" presetClass="entr" presetSubtype="0" fill="hold" nodeType="afterEffect">
                                  <p:stCondLst>
                                    <p:cond delay="0"/>
                                  </p:stCondLst>
                                  <p:childTnLst>
                                    <p:set>
                                      <p:cBhvr>
                                        <p:cTn id="109" dur="1" fill="hold">
                                          <p:stCondLst>
                                            <p:cond delay="0"/>
                                          </p:stCondLst>
                                        </p:cTn>
                                        <p:tgtEl>
                                          <p:spTgt spid="128"/>
                                        </p:tgtEl>
                                        <p:attrNameLst>
                                          <p:attrName>style.visibility</p:attrName>
                                        </p:attrNameLst>
                                      </p:cBhvr>
                                      <p:to>
                                        <p:strVal val="visible"/>
                                      </p:to>
                                    </p:set>
                                  </p:childTnLst>
                                </p:cTn>
                              </p:par>
                            </p:childTnLst>
                          </p:cTn>
                        </p:par>
                        <p:par>
                          <p:cTn id="110" fill="hold">
                            <p:stCondLst>
                              <p:cond delay="6000"/>
                            </p:stCondLst>
                            <p:childTnLst>
                              <p:par>
                                <p:cTn id="111" presetID="1" presetClass="entr" presetSubtype="0" fill="hold" nodeType="afterEffect">
                                  <p:stCondLst>
                                    <p:cond delay="0"/>
                                  </p:stCondLst>
                                  <p:childTnLst>
                                    <p:set>
                                      <p:cBhvr>
                                        <p:cTn id="112" dur="1" fill="hold">
                                          <p:stCondLst>
                                            <p:cond delay="0"/>
                                          </p:stCondLst>
                                        </p:cTn>
                                        <p:tgtEl>
                                          <p:spTgt spid="15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Process 31"/>
          <p:cNvSpPr/>
          <p:nvPr/>
        </p:nvSpPr>
        <p:spPr>
          <a:xfrm>
            <a:off x="1600200" y="4724400"/>
            <a:ext cx="2286000" cy="1143000"/>
          </a:xfrm>
          <a:prstGeom prst="flowChartProces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7"/>
          <p:cNvSpPr txBox="1">
            <a:spLocks/>
          </p:cNvSpPr>
          <p:nvPr/>
        </p:nvSpPr>
        <p:spPr>
          <a:xfrm>
            <a:off x="304800" y="1"/>
            <a:ext cx="8229600" cy="7620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mj-lt"/>
                <a:ea typeface="+mj-ea"/>
                <a:cs typeface="+mj-cs"/>
              </a:rPr>
              <a:t>Energy Density</a:t>
            </a:r>
          </a:p>
        </p:txBody>
      </p:sp>
      <p:graphicFrame>
        <p:nvGraphicFramePr>
          <p:cNvPr id="2" name="Object 2"/>
          <p:cNvGraphicFramePr>
            <a:graphicFrameLocks noChangeAspect="1"/>
          </p:cNvGraphicFramePr>
          <p:nvPr/>
        </p:nvGraphicFramePr>
        <p:xfrm>
          <a:off x="1231900" y="1111250"/>
          <a:ext cx="1819275" cy="757238"/>
        </p:xfrm>
        <a:graphic>
          <a:graphicData uri="http://schemas.openxmlformats.org/presentationml/2006/ole">
            <mc:AlternateContent xmlns:mc="http://schemas.openxmlformats.org/markup-compatibility/2006">
              <mc:Choice xmlns:v="urn:schemas-microsoft-com:vml" Requires="v">
                <p:oleObj spid="_x0000_s9225" name="Equation" r:id="rId4" imgW="736560" imgH="393480" progId="Equation.3">
                  <p:embed/>
                </p:oleObj>
              </mc:Choice>
              <mc:Fallback>
                <p:oleObj name="Equation" r:id="rId4" imgW="736560" imgH="393480" progId="Equation.3">
                  <p:embed/>
                  <p:pic>
                    <p:nvPicPr>
                      <p:cNvPr id="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900" y="1111250"/>
                        <a:ext cx="1819275"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1219200" y="1111250"/>
          <a:ext cx="2760663" cy="757238"/>
        </p:xfrm>
        <a:graphic>
          <a:graphicData uri="http://schemas.openxmlformats.org/presentationml/2006/ole">
            <mc:AlternateContent xmlns:mc="http://schemas.openxmlformats.org/markup-compatibility/2006">
              <mc:Choice xmlns:v="urn:schemas-microsoft-com:vml" Requires="v">
                <p:oleObj spid="_x0000_s9226" name="Equation" r:id="rId6" imgW="1117440" imgH="393480" progId="Equation.3">
                  <p:embed/>
                </p:oleObj>
              </mc:Choice>
              <mc:Fallback>
                <p:oleObj name="Equation" r:id="rId6" imgW="1117440" imgH="393480" progId="Equation.3">
                  <p:embed/>
                  <p:pic>
                    <p:nvPicPr>
                      <p:cNvPr id="3"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111250"/>
                        <a:ext cx="2760663"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2"/>
          <p:cNvGraphicFramePr>
            <a:graphicFrameLocks noChangeAspect="1"/>
          </p:cNvGraphicFramePr>
          <p:nvPr/>
        </p:nvGraphicFramePr>
        <p:xfrm>
          <a:off x="1219200" y="1066800"/>
          <a:ext cx="3889375" cy="806450"/>
        </p:xfrm>
        <a:graphic>
          <a:graphicData uri="http://schemas.openxmlformats.org/presentationml/2006/ole">
            <mc:AlternateContent xmlns:mc="http://schemas.openxmlformats.org/markup-compatibility/2006">
              <mc:Choice xmlns:v="urn:schemas-microsoft-com:vml" Requires="v">
                <p:oleObj spid="_x0000_s9227" name="Equation" r:id="rId8" imgW="1574640" imgH="419040" progId="Equation.3">
                  <p:embed/>
                </p:oleObj>
              </mc:Choice>
              <mc:Fallback>
                <p:oleObj name="Equation" r:id="rId8" imgW="1574640" imgH="419040" progId="Equation.3">
                  <p:embed/>
                  <p:pic>
                    <p:nvPicPr>
                      <p:cNvPr id="4"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1066800"/>
                        <a:ext cx="388937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nvGraphicFramePr>
        <p:xfrm>
          <a:off x="2195512" y="2922588"/>
          <a:ext cx="1787525" cy="806450"/>
        </p:xfrm>
        <a:graphic>
          <a:graphicData uri="http://schemas.openxmlformats.org/presentationml/2006/ole">
            <mc:AlternateContent xmlns:mc="http://schemas.openxmlformats.org/markup-compatibility/2006">
              <mc:Choice xmlns:v="urn:schemas-microsoft-com:vml" Requires="v">
                <p:oleObj spid="_x0000_s9228" name="Equation" r:id="rId10" imgW="723600" imgH="419040" progId="Equation.3">
                  <p:embed/>
                </p:oleObj>
              </mc:Choice>
              <mc:Fallback>
                <p:oleObj name="Equation" r:id="rId10" imgW="723600" imgH="419040" progId="Equation.3">
                  <p:embed/>
                  <p:pic>
                    <p:nvPicPr>
                      <p:cNvPr id="5"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512" y="2922588"/>
                        <a:ext cx="178752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287587" y="2133600"/>
          <a:ext cx="1381125" cy="757238"/>
        </p:xfrm>
        <a:graphic>
          <a:graphicData uri="http://schemas.openxmlformats.org/presentationml/2006/ole">
            <mc:AlternateContent xmlns:mc="http://schemas.openxmlformats.org/markup-compatibility/2006">
              <mc:Choice xmlns:v="urn:schemas-microsoft-com:vml" Requires="v">
                <p:oleObj spid="_x0000_s9229" name="Equation" r:id="rId12" imgW="558720" imgH="393480" progId="Equation.3">
                  <p:embed/>
                </p:oleObj>
              </mc:Choice>
              <mc:Fallback>
                <p:oleObj name="Equation" r:id="rId12" imgW="558720" imgH="393480" progId="Equation.3">
                  <p:embed/>
                  <p:pic>
                    <p:nvPicPr>
                      <p:cNvPr id="6"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7587" y="2133600"/>
                        <a:ext cx="1381125"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nvGraphicFramePr>
        <p:xfrm>
          <a:off x="2057400" y="3865563"/>
          <a:ext cx="1943100" cy="903288"/>
        </p:xfrm>
        <a:graphic>
          <a:graphicData uri="http://schemas.openxmlformats.org/presentationml/2006/ole">
            <mc:AlternateContent xmlns:mc="http://schemas.openxmlformats.org/markup-compatibility/2006">
              <mc:Choice xmlns:v="urn:schemas-microsoft-com:vml" Requires="v">
                <p:oleObj spid="_x0000_s9230" name="Equation" r:id="rId14" imgW="787320" imgH="469800" progId="Equation.3">
                  <p:embed/>
                </p:oleObj>
              </mc:Choice>
              <mc:Fallback>
                <p:oleObj name="Equation" r:id="rId14" imgW="787320" imgH="469800" progId="Equation.3">
                  <p:embed/>
                  <p:pic>
                    <p:nvPicPr>
                      <p:cNvPr id="7"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3865563"/>
                        <a:ext cx="1943100"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2154237" y="4827588"/>
          <a:ext cx="1504950" cy="806450"/>
        </p:xfrm>
        <a:graphic>
          <a:graphicData uri="http://schemas.openxmlformats.org/presentationml/2006/ole">
            <mc:AlternateContent xmlns:mc="http://schemas.openxmlformats.org/markup-compatibility/2006">
              <mc:Choice xmlns:v="urn:schemas-microsoft-com:vml" Requires="v">
                <p:oleObj spid="_x0000_s9231" name="Equation" r:id="rId16" imgW="609480" imgH="419040" progId="Equation.3">
                  <p:embed/>
                </p:oleObj>
              </mc:Choice>
              <mc:Fallback>
                <p:oleObj name="Equation" r:id="rId16" imgW="609480" imgH="419040" progId="Equation.3">
                  <p:embed/>
                  <p:pic>
                    <p:nvPicPr>
                      <p:cNvPr id="8"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4237" y="4827588"/>
                        <a:ext cx="1504950"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 name="Group 29"/>
          <p:cNvGrpSpPr/>
          <p:nvPr/>
        </p:nvGrpSpPr>
        <p:grpSpPr>
          <a:xfrm>
            <a:off x="5070764" y="1752600"/>
            <a:ext cx="2854036" cy="4038600"/>
            <a:chOff x="5070764" y="1752600"/>
            <a:chExt cx="2854036" cy="4038600"/>
          </a:xfrm>
        </p:grpSpPr>
        <p:grpSp>
          <p:nvGrpSpPr>
            <p:cNvPr id="13" name="Group 53"/>
            <p:cNvGrpSpPr/>
            <p:nvPr/>
          </p:nvGrpSpPr>
          <p:grpSpPr>
            <a:xfrm>
              <a:off x="5715000" y="1752600"/>
              <a:ext cx="2209800" cy="2438400"/>
              <a:chOff x="1905000" y="1752600"/>
              <a:chExt cx="2209800" cy="2438400"/>
            </a:xfrm>
          </p:grpSpPr>
          <p:sp>
            <p:nvSpPr>
              <p:cNvPr id="14" name="Flowchart: Data 13"/>
              <p:cNvSpPr/>
              <p:nvPr/>
            </p:nvSpPr>
            <p:spPr>
              <a:xfrm>
                <a:off x="1905000" y="1752600"/>
                <a:ext cx="990600" cy="2438400"/>
              </a:xfrm>
              <a:prstGeom prst="flowChartInputOutput">
                <a:avLst/>
              </a:prstGeom>
              <a:solidFill>
                <a:schemeClr val="accent6">
                  <a:lumMod val="75000"/>
                  <a:alpha val="79000"/>
                </a:schemeClr>
              </a:solidFill>
              <a:scene3d>
                <a:camera prst="orthographicFront">
                  <a:rot lat="2700000" lon="18299982" rev="300000"/>
                </a:camera>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Data 14"/>
              <p:cNvSpPr/>
              <p:nvPr/>
            </p:nvSpPr>
            <p:spPr>
              <a:xfrm>
                <a:off x="3124200" y="1752600"/>
                <a:ext cx="990600" cy="2438400"/>
              </a:xfrm>
              <a:prstGeom prst="flowChartInputOutput">
                <a:avLst/>
              </a:prstGeom>
              <a:solidFill>
                <a:schemeClr val="accent6">
                  <a:lumMod val="75000"/>
                  <a:alpha val="79000"/>
                </a:schemeClr>
              </a:solidFill>
              <a:scene3d>
                <a:camera prst="orthographicFront">
                  <a:rot lat="2700000" lon="18299982" rev="300000"/>
                </a:camera>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35"/>
            <p:cNvGrpSpPr>
              <a:grpSpLocks/>
            </p:cNvGrpSpPr>
            <p:nvPr/>
          </p:nvGrpSpPr>
          <p:grpSpPr bwMode="auto">
            <a:xfrm flipH="1">
              <a:off x="5865812" y="4888468"/>
              <a:ext cx="1219200" cy="685800"/>
              <a:chOff x="2057400" y="3657600"/>
              <a:chExt cx="1219200" cy="685800"/>
            </a:xfrm>
          </p:grpSpPr>
          <p:pic>
            <p:nvPicPr>
              <p:cNvPr id="17" name="Picture 133" descr="battery-2.jpg"/>
              <p:cNvPicPr>
                <a:picLocks noChangeAspect="1"/>
              </p:cNvPicPr>
              <p:nvPr/>
            </p:nvPicPr>
            <p:blipFill>
              <a:blip r:embed="rId18" cstate="print"/>
              <a:srcRect/>
              <a:stretch>
                <a:fillRect/>
              </a:stretch>
            </p:blipFill>
            <p:spPr bwMode="auto">
              <a:xfrm flipH="1">
                <a:off x="2057400" y="3657600"/>
                <a:ext cx="1219200" cy="685800"/>
              </a:xfrm>
              <a:prstGeom prst="rect">
                <a:avLst/>
              </a:prstGeom>
              <a:noFill/>
              <a:ln w="9525">
                <a:noFill/>
                <a:miter lim="800000"/>
                <a:headEnd/>
                <a:tailEnd/>
              </a:ln>
            </p:spPr>
          </p:pic>
          <p:sp>
            <p:nvSpPr>
              <p:cNvPr id="18" name="Rectangle 17"/>
              <p:cNvSpPr/>
              <p:nvPr/>
            </p:nvSpPr>
            <p:spPr>
              <a:xfrm>
                <a:off x="2057400" y="4017963"/>
                <a:ext cx="1219200" cy="3254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Freeform 18"/>
            <p:cNvSpPr/>
            <p:nvPr/>
          </p:nvSpPr>
          <p:spPr>
            <a:xfrm>
              <a:off x="7085012" y="3523218"/>
              <a:ext cx="839788" cy="1593850"/>
            </a:xfrm>
            <a:custGeom>
              <a:avLst/>
              <a:gdLst>
                <a:gd name="connsiteX0" fmla="*/ 0 w 840259"/>
                <a:gd name="connsiteY0" fmla="*/ 1594021 h 1594021"/>
                <a:gd name="connsiteX1" fmla="*/ 840259 w 840259"/>
                <a:gd name="connsiteY1" fmla="*/ 1594021 h 1594021"/>
                <a:gd name="connsiteX2" fmla="*/ 840259 w 840259"/>
                <a:gd name="connsiteY2" fmla="*/ 0 h 1594021"/>
                <a:gd name="connsiteX3" fmla="*/ 580767 w 840259"/>
                <a:gd name="connsiteY3" fmla="*/ 0 h 1594021"/>
              </a:gdLst>
              <a:ahLst/>
              <a:cxnLst>
                <a:cxn ang="0">
                  <a:pos x="connsiteX0" y="connsiteY0"/>
                </a:cxn>
                <a:cxn ang="0">
                  <a:pos x="connsiteX1" y="connsiteY1"/>
                </a:cxn>
                <a:cxn ang="0">
                  <a:pos x="connsiteX2" y="connsiteY2"/>
                </a:cxn>
                <a:cxn ang="0">
                  <a:pos x="connsiteX3" y="connsiteY3"/>
                </a:cxn>
              </a:cxnLst>
              <a:rect l="l" t="t" r="r" b="b"/>
              <a:pathLst>
                <a:path w="840259" h="1594021">
                  <a:moveTo>
                    <a:pt x="0" y="1594021"/>
                  </a:moveTo>
                  <a:lnTo>
                    <a:pt x="840259" y="1594021"/>
                  </a:lnTo>
                  <a:lnTo>
                    <a:pt x="840259" y="0"/>
                  </a:lnTo>
                  <a:lnTo>
                    <a:pt x="58076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a:off x="5942012" y="5421868"/>
              <a:ext cx="1219200" cy="228600"/>
            </a:xfrm>
            <a:custGeom>
              <a:avLst/>
              <a:gdLst>
                <a:gd name="connsiteX0" fmla="*/ 1940011 w 1940011"/>
                <a:gd name="connsiteY0" fmla="*/ 296562 h 296562"/>
                <a:gd name="connsiteX1" fmla="*/ 0 w 1940011"/>
                <a:gd name="connsiteY1" fmla="*/ 296562 h 296562"/>
                <a:gd name="connsiteX2" fmla="*/ 0 w 1940011"/>
                <a:gd name="connsiteY2" fmla="*/ 0 h 296562"/>
                <a:gd name="connsiteX3" fmla="*/ 1940011 w 1940011"/>
                <a:gd name="connsiteY3" fmla="*/ 296562 h 296562"/>
              </a:gdLst>
              <a:ahLst/>
              <a:cxnLst>
                <a:cxn ang="0">
                  <a:pos x="connsiteX0" y="connsiteY0"/>
                </a:cxn>
                <a:cxn ang="0">
                  <a:pos x="connsiteX1" y="connsiteY1"/>
                </a:cxn>
                <a:cxn ang="0">
                  <a:pos x="connsiteX2" y="connsiteY2"/>
                </a:cxn>
                <a:cxn ang="0">
                  <a:pos x="connsiteX3" y="connsiteY3"/>
                </a:cxn>
              </a:cxnLst>
              <a:rect l="l" t="t" r="r" b="b"/>
              <a:pathLst>
                <a:path w="1940011" h="296562">
                  <a:moveTo>
                    <a:pt x="1940011" y="296562"/>
                  </a:moveTo>
                  <a:lnTo>
                    <a:pt x="0" y="296562"/>
                  </a:lnTo>
                  <a:lnTo>
                    <a:pt x="0" y="0"/>
                  </a:lnTo>
                  <a:lnTo>
                    <a:pt x="1940011" y="296562"/>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6170612" y="5421868"/>
              <a:ext cx="338554" cy="369332"/>
            </a:xfrm>
            <a:prstGeom prst="rect">
              <a:avLst/>
            </a:prstGeom>
            <a:noFill/>
          </p:spPr>
          <p:txBody>
            <a:bodyPr wrap="none" rtlCol="0">
              <a:spAutoFit/>
            </a:bodyPr>
            <a:lstStyle/>
            <a:p>
              <a:r>
                <a:rPr lang="en-US" dirty="0"/>
                <a:t>V</a:t>
              </a:r>
            </a:p>
          </p:txBody>
        </p:sp>
        <p:sp>
          <p:nvSpPr>
            <p:cNvPr id="23" name="Freeform 22"/>
            <p:cNvSpPr/>
            <p:nvPr/>
          </p:nvSpPr>
          <p:spPr>
            <a:xfrm>
              <a:off x="5070764" y="3408218"/>
              <a:ext cx="858981" cy="1676400"/>
            </a:xfrm>
            <a:custGeom>
              <a:avLst/>
              <a:gdLst>
                <a:gd name="connsiteX0" fmla="*/ 858981 w 858981"/>
                <a:gd name="connsiteY0" fmla="*/ 0 h 1676400"/>
                <a:gd name="connsiteX1" fmla="*/ 0 w 858981"/>
                <a:gd name="connsiteY1" fmla="*/ 0 h 1676400"/>
                <a:gd name="connsiteX2" fmla="*/ 41563 w 858981"/>
                <a:gd name="connsiteY2" fmla="*/ 1676400 h 1676400"/>
                <a:gd name="connsiteX3" fmla="*/ 858981 w 858981"/>
                <a:gd name="connsiteY3" fmla="*/ 1662546 h 1676400"/>
              </a:gdLst>
              <a:ahLst/>
              <a:cxnLst>
                <a:cxn ang="0">
                  <a:pos x="connsiteX0" y="connsiteY0"/>
                </a:cxn>
                <a:cxn ang="0">
                  <a:pos x="connsiteX1" y="connsiteY1"/>
                </a:cxn>
                <a:cxn ang="0">
                  <a:pos x="connsiteX2" y="connsiteY2"/>
                </a:cxn>
                <a:cxn ang="0">
                  <a:pos x="connsiteX3" y="connsiteY3"/>
                </a:cxn>
              </a:cxnLst>
              <a:rect l="l" t="t" r="r" b="b"/>
              <a:pathLst>
                <a:path w="858981" h="1676400">
                  <a:moveTo>
                    <a:pt x="858981" y="0"/>
                  </a:moveTo>
                  <a:lnTo>
                    <a:pt x="0" y="0"/>
                  </a:lnTo>
                  <a:lnTo>
                    <a:pt x="41563" y="1676400"/>
                  </a:lnTo>
                  <a:lnTo>
                    <a:pt x="858981" y="1662546"/>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019800" y="2678668"/>
              <a:ext cx="338554" cy="369332"/>
            </a:xfrm>
            <a:prstGeom prst="rect">
              <a:avLst/>
            </a:prstGeom>
            <a:noFill/>
          </p:spPr>
          <p:txBody>
            <a:bodyPr wrap="none" rtlCol="0">
              <a:spAutoFit/>
            </a:bodyPr>
            <a:lstStyle/>
            <a:p>
              <a:r>
                <a:rPr lang="en-US" dirty="0"/>
                <a:t>A</a:t>
              </a:r>
            </a:p>
          </p:txBody>
        </p:sp>
        <p:sp>
          <p:nvSpPr>
            <p:cNvPr id="26" name="TextBox 25"/>
            <p:cNvSpPr txBox="1"/>
            <p:nvPr/>
          </p:nvSpPr>
          <p:spPr>
            <a:xfrm>
              <a:off x="6477000" y="3886200"/>
              <a:ext cx="269626" cy="276999"/>
            </a:xfrm>
            <a:prstGeom prst="rect">
              <a:avLst/>
            </a:prstGeom>
            <a:noFill/>
          </p:spPr>
          <p:txBody>
            <a:bodyPr wrap="none" rtlCol="0">
              <a:spAutoFit/>
            </a:bodyPr>
            <a:lstStyle/>
            <a:p>
              <a:r>
                <a:rPr lang="en-US" sz="1200" dirty="0"/>
                <a:t>d</a:t>
              </a:r>
            </a:p>
          </p:txBody>
        </p:sp>
        <p:cxnSp>
          <p:nvCxnSpPr>
            <p:cNvPr id="28" name="Straight Arrow Connector 27"/>
            <p:cNvCxnSpPr/>
            <p:nvPr/>
          </p:nvCxnSpPr>
          <p:spPr>
            <a:xfrm>
              <a:off x="6019800" y="4114800"/>
              <a:ext cx="11430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1754326"/>
          </a:xfrm>
          <a:prstGeom prst="rect">
            <a:avLst/>
          </a:prstGeom>
        </p:spPr>
        <p:txBody>
          <a:bodyPr wrap="square">
            <a:spAutoFit/>
          </a:bodyPr>
          <a:lstStyle/>
          <a:p>
            <a:pPr algn="l" rtl="0"/>
            <a:r>
              <a:rPr lang="en-US" dirty="0">
                <a:solidFill>
                  <a:srgbClr val="0000FF"/>
                </a:solidFill>
              </a:rPr>
              <a:t>T103-Q17. </a:t>
            </a:r>
          </a:p>
          <a:p>
            <a:pPr algn="l" rtl="0"/>
            <a:r>
              <a:rPr lang="en-US" dirty="0">
                <a:solidFill>
                  <a:srgbClr val="0000FF"/>
                </a:solidFill>
              </a:rPr>
              <a:t>Two capacitors, C</a:t>
            </a:r>
            <a:r>
              <a:rPr lang="en-US" baseline="-25000" dirty="0">
                <a:solidFill>
                  <a:srgbClr val="0000FF"/>
                </a:solidFill>
              </a:rPr>
              <a:t>1 </a:t>
            </a:r>
            <a:r>
              <a:rPr lang="en-US" dirty="0">
                <a:solidFill>
                  <a:srgbClr val="0000FF"/>
                </a:solidFill>
              </a:rPr>
              <a:t>= 16 </a:t>
            </a:r>
            <a:r>
              <a:rPr lang="en-US" dirty="0" err="1">
                <a:solidFill>
                  <a:srgbClr val="0000FF"/>
                </a:solidFill>
              </a:rPr>
              <a:t>μF</a:t>
            </a:r>
            <a:r>
              <a:rPr lang="en-US" dirty="0">
                <a:solidFill>
                  <a:srgbClr val="0000FF"/>
                </a:solidFill>
              </a:rPr>
              <a:t> and C</a:t>
            </a:r>
            <a:r>
              <a:rPr lang="en-US" baseline="-25000" dirty="0">
                <a:solidFill>
                  <a:srgbClr val="0000FF"/>
                </a:solidFill>
              </a:rPr>
              <a:t>2 </a:t>
            </a:r>
            <a:r>
              <a:rPr lang="en-US" dirty="0">
                <a:solidFill>
                  <a:srgbClr val="0000FF"/>
                </a:solidFill>
              </a:rPr>
              <a:t>= 4.0 </a:t>
            </a:r>
            <a:r>
              <a:rPr lang="en-US" dirty="0" err="1">
                <a:solidFill>
                  <a:srgbClr val="0000FF"/>
                </a:solidFill>
              </a:rPr>
              <a:t>μF</a:t>
            </a:r>
            <a:r>
              <a:rPr lang="en-US" dirty="0">
                <a:solidFill>
                  <a:srgbClr val="0000FF"/>
                </a:solidFill>
              </a:rPr>
              <a:t> are connected in parallel and charged with a 50 V power supply. What potential difference would be required across the same capacitors connected in series so that the combination stores the same energy as when connected in parallel? </a:t>
            </a:r>
          </a:p>
          <a:p>
            <a:pPr algn="l" rtl="0"/>
            <a:r>
              <a:rPr lang="en-US" dirty="0">
                <a:solidFill>
                  <a:srgbClr val="0000FF"/>
                </a:solidFill>
              </a:rPr>
              <a:t>A) 125 V </a:t>
            </a:r>
          </a:p>
        </p:txBody>
      </p:sp>
      <p:sp>
        <p:nvSpPr>
          <p:cNvPr id="4" name="Rectangle 3"/>
          <p:cNvSpPr/>
          <p:nvPr/>
        </p:nvSpPr>
        <p:spPr>
          <a:xfrm>
            <a:off x="228600" y="2209800"/>
            <a:ext cx="8534400" cy="1754326"/>
          </a:xfrm>
          <a:prstGeom prst="rect">
            <a:avLst/>
          </a:prstGeom>
        </p:spPr>
        <p:txBody>
          <a:bodyPr wrap="square">
            <a:spAutoFit/>
          </a:bodyPr>
          <a:lstStyle/>
          <a:p>
            <a:pPr algn="l" rtl="0"/>
            <a:r>
              <a:rPr lang="en-US" dirty="0"/>
              <a:t>T91-Q15.</a:t>
            </a:r>
          </a:p>
          <a:p>
            <a:pPr algn="l" rtl="0"/>
            <a:r>
              <a:rPr lang="en-US" dirty="0"/>
              <a:t>A capacitor is charged using a battery, and the energy stored in it is </a:t>
            </a:r>
            <a:r>
              <a:rPr lang="en-US" dirty="0" err="1"/>
              <a:t>U</a:t>
            </a:r>
            <a:r>
              <a:rPr lang="en-US" baseline="-25000" dirty="0" err="1"/>
              <a:t>i</a:t>
            </a:r>
            <a:r>
              <a:rPr lang="en-US" dirty="0"/>
              <a:t>. The battery is disconnected and then the charged capacitor is connected to an identical uncharged capacitor. The energy stored by the two capacitors is </a:t>
            </a:r>
            <a:r>
              <a:rPr lang="en-US" dirty="0" err="1"/>
              <a:t>U</a:t>
            </a:r>
            <a:r>
              <a:rPr lang="en-US" baseline="-25000" dirty="0" err="1"/>
              <a:t>f</a:t>
            </a:r>
            <a:r>
              <a:rPr lang="en-US" dirty="0"/>
              <a:t>. Which of the following is CORRECT?</a:t>
            </a:r>
          </a:p>
          <a:p>
            <a:pPr algn="l" rtl="0"/>
            <a:r>
              <a:rPr lang="en-US" dirty="0"/>
              <a:t>A) </a:t>
            </a:r>
            <a:r>
              <a:rPr lang="en-US" dirty="0" err="1"/>
              <a:t>U</a:t>
            </a:r>
            <a:r>
              <a:rPr lang="en-US" baseline="-25000" dirty="0" err="1"/>
              <a:t>f</a:t>
            </a:r>
            <a:r>
              <a:rPr lang="en-US" baseline="-25000" dirty="0"/>
              <a:t> </a:t>
            </a:r>
            <a:r>
              <a:rPr lang="en-US" dirty="0"/>
              <a:t>= </a:t>
            </a:r>
            <a:r>
              <a:rPr lang="en-US" dirty="0" err="1"/>
              <a:t>U</a:t>
            </a:r>
            <a:r>
              <a:rPr lang="en-US" baseline="-25000" dirty="0" err="1"/>
              <a:t>i</a:t>
            </a:r>
            <a:r>
              <a:rPr lang="en-US" dirty="0"/>
              <a:t>/2</a:t>
            </a:r>
          </a:p>
        </p:txBody>
      </p:sp>
      <p:sp>
        <p:nvSpPr>
          <p:cNvPr id="5" name="Rectangle 4"/>
          <p:cNvSpPr txBox="1">
            <a:spLocks noChangeArrowheads="1"/>
          </p:cNvSpPr>
          <p:nvPr/>
        </p:nvSpPr>
        <p:spPr bwMode="auto">
          <a:xfrm>
            <a:off x="342900" y="4191000"/>
            <a:ext cx="8534400" cy="2514600"/>
          </a:xfrm>
          <a:prstGeom prst="rect">
            <a:avLst/>
          </a:prstGeom>
          <a:noFill/>
          <a:ln w="76200">
            <a:noFill/>
            <a:miter lim="800000"/>
            <a:headEnd/>
            <a:tailEnd/>
          </a:ln>
        </p:spPr>
        <p:txBody>
          <a:bodyPr/>
          <a:lstStyle/>
          <a:p>
            <a:r>
              <a:rPr lang="en-US" dirty="0">
                <a:solidFill>
                  <a:srgbClr val="0000FF"/>
                </a:solidFill>
              </a:rPr>
              <a:t>Book’s problem- </a:t>
            </a:r>
          </a:p>
          <a:p>
            <a:r>
              <a:rPr lang="en-US" dirty="0">
                <a:solidFill>
                  <a:srgbClr val="0000FF"/>
                </a:solidFill>
              </a:rPr>
              <a:t>Two parallel plate capacitors 6 </a:t>
            </a:r>
            <a:r>
              <a:rPr lang="el-GR" dirty="0">
                <a:solidFill>
                  <a:srgbClr val="0000FF"/>
                </a:solidFill>
                <a:latin typeface="Calibri" pitchFamily="34" charset="0"/>
              </a:rPr>
              <a:t>μ</a:t>
            </a:r>
            <a:r>
              <a:rPr lang="en-US" dirty="0">
                <a:solidFill>
                  <a:srgbClr val="0000FF"/>
                </a:solidFill>
                <a:latin typeface="Calibri" pitchFamily="34" charset="0"/>
              </a:rPr>
              <a:t>F each are connected in parallel to a 10 V battery. One of the capacitors is then squeezed so that its plate separation is halved. Because of the squeezing, </a:t>
            </a:r>
          </a:p>
          <a:p>
            <a:pPr marL="342900" indent="-342900">
              <a:buAutoNum type="alphaLcParenBoth"/>
            </a:pPr>
            <a:r>
              <a:rPr lang="en-US" dirty="0">
                <a:solidFill>
                  <a:srgbClr val="0000FF"/>
                </a:solidFill>
                <a:latin typeface="Calibri" pitchFamily="34" charset="0"/>
              </a:rPr>
              <a:t>how much additional charge is transferred to the capacitors by the battery?</a:t>
            </a:r>
          </a:p>
          <a:p>
            <a:pPr marL="342900" indent="-342900">
              <a:buAutoNum type="alphaLcParenBoth"/>
            </a:pPr>
            <a:r>
              <a:rPr lang="en-US" dirty="0">
                <a:solidFill>
                  <a:srgbClr val="0000FF"/>
                </a:solidFill>
                <a:latin typeface="Calibri" pitchFamily="34" charset="0"/>
              </a:rPr>
              <a:t>Find the increase in the total charge stored on the capacitors. </a:t>
            </a:r>
          </a:p>
          <a:p>
            <a:pPr marL="342900" indent="-342900">
              <a:buAutoNum type="alphaLcParenBoth"/>
            </a:pPr>
            <a:r>
              <a:rPr lang="en-US" dirty="0">
                <a:solidFill>
                  <a:srgbClr val="0000FF"/>
                </a:solidFill>
                <a:latin typeface="Calibri" pitchFamily="34" charset="0"/>
              </a:rPr>
              <a:t>What is the change in energy stored in the capacitor? </a:t>
            </a:r>
          </a:p>
          <a:p>
            <a:endParaRPr lang="en-US" dirty="0">
              <a:solidFill>
                <a:srgbClr val="0000FF"/>
              </a:solidFill>
              <a:latin typeface="Calibri" pitchFamily="34" charset="0"/>
            </a:endParaRPr>
          </a:p>
          <a:p>
            <a:r>
              <a:rPr lang="en-US" dirty="0" err="1">
                <a:solidFill>
                  <a:srgbClr val="0000FF"/>
                </a:solidFill>
                <a:latin typeface="Calibri" pitchFamily="34" charset="0"/>
              </a:rPr>
              <a:t>Ans</a:t>
            </a:r>
            <a:r>
              <a:rPr lang="en-US" dirty="0">
                <a:solidFill>
                  <a:srgbClr val="0000FF"/>
                </a:solidFill>
                <a:latin typeface="Calibri" pitchFamily="34" charset="0"/>
              </a:rPr>
              <a:t>: (a) </a:t>
            </a:r>
            <a:r>
              <a:rPr lang="en-US" dirty="0">
                <a:solidFill>
                  <a:srgbClr val="0000FF"/>
                </a:solidFill>
              </a:rPr>
              <a:t>60 </a:t>
            </a:r>
            <a:r>
              <a:rPr lang="el-GR" dirty="0">
                <a:solidFill>
                  <a:srgbClr val="0000FF"/>
                </a:solidFill>
                <a:latin typeface="Calibri" pitchFamily="34" charset="0"/>
              </a:rPr>
              <a:t>μ</a:t>
            </a:r>
            <a:r>
              <a:rPr lang="en-US" dirty="0">
                <a:solidFill>
                  <a:srgbClr val="0000FF"/>
                </a:solidFill>
                <a:latin typeface="Calibri" pitchFamily="34" charset="0"/>
              </a:rPr>
              <a:t>C (b) ?</a:t>
            </a:r>
            <a:endParaRPr lang="en-US" dirty="0">
              <a:solidFill>
                <a:srgbClr val="0000FF"/>
              </a:solidFill>
            </a:endParaRPr>
          </a:p>
          <a:p>
            <a:endParaRPr lang="en-US" dirty="0">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1754326"/>
          </a:xfrm>
          <a:prstGeom prst="rect">
            <a:avLst/>
          </a:prstGeom>
        </p:spPr>
        <p:txBody>
          <a:bodyPr wrap="square">
            <a:spAutoFit/>
          </a:bodyPr>
          <a:lstStyle/>
          <a:p>
            <a:pPr algn="l" rtl="0"/>
            <a:r>
              <a:rPr lang="en-US" dirty="0">
                <a:solidFill>
                  <a:srgbClr val="0000FF"/>
                </a:solidFill>
              </a:rPr>
              <a:t>T103-Q17. </a:t>
            </a:r>
          </a:p>
          <a:p>
            <a:pPr algn="l" rtl="0"/>
            <a:r>
              <a:rPr lang="en-US" dirty="0">
                <a:solidFill>
                  <a:srgbClr val="0000FF"/>
                </a:solidFill>
              </a:rPr>
              <a:t>Two capacitors, C</a:t>
            </a:r>
            <a:r>
              <a:rPr lang="en-US" baseline="-25000" dirty="0">
                <a:solidFill>
                  <a:srgbClr val="0000FF"/>
                </a:solidFill>
              </a:rPr>
              <a:t>1 </a:t>
            </a:r>
            <a:r>
              <a:rPr lang="en-US" dirty="0">
                <a:solidFill>
                  <a:srgbClr val="0000FF"/>
                </a:solidFill>
              </a:rPr>
              <a:t>= 16 </a:t>
            </a:r>
            <a:r>
              <a:rPr lang="en-US" dirty="0" err="1">
                <a:solidFill>
                  <a:srgbClr val="0000FF"/>
                </a:solidFill>
              </a:rPr>
              <a:t>μF</a:t>
            </a:r>
            <a:r>
              <a:rPr lang="en-US" dirty="0">
                <a:solidFill>
                  <a:srgbClr val="0000FF"/>
                </a:solidFill>
              </a:rPr>
              <a:t> and C</a:t>
            </a:r>
            <a:r>
              <a:rPr lang="en-US" baseline="-25000" dirty="0">
                <a:solidFill>
                  <a:srgbClr val="0000FF"/>
                </a:solidFill>
              </a:rPr>
              <a:t>2 </a:t>
            </a:r>
            <a:r>
              <a:rPr lang="en-US" dirty="0">
                <a:solidFill>
                  <a:srgbClr val="0000FF"/>
                </a:solidFill>
              </a:rPr>
              <a:t>= 4.0 </a:t>
            </a:r>
            <a:r>
              <a:rPr lang="en-US" dirty="0" err="1">
                <a:solidFill>
                  <a:srgbClr val="0000FF"/>
                </a:solidFill>
              </a:rPr>
              <a:t>μF</a:t>
            </a:r>
            <a:r>
              <a:rPr lang="en-US" dirty="0">
                <a:solidFill>
                  <a:srgbClr val="0000FF"/>
                </a:solidFill>
              </a:rPr>
              <a:t> are connected in parallel and charged with a 50 V power supply. What potential difference would be required across the same capacitors connected in series so that the combination stores the same energy as when connected in parallel? </a:t>
            </a:r>
          </a:p>
          <a:p>
            <a:pPr algn="l" rtl="0"/>
            <a:r>
              <a:rPr lang="en-US" dirty="0">
                <a:solidFill>
                  <a:srgbClr val="0000FF"/>
                </a:solidFill>
              </a:rPr>
              <a:t>A) 125 V </a:t>
            </a:r>
          </a:p>
        </p:txBody>
      </p:sp>
    </p:spTree>
    <p:extLst>
      <p:ext uri="{BB962C8B-B14F-4D97-AF65-F5344CB8AC3E}">
        <p14:creationId xmlns:p14="http://schemas.microsoft.com/office/powerpoint/2010/main" val="469361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09600" y="304800"/>
            <a:ext cx="8534400" cy="2514600"/>
          </a:xfrm>
          <a:prstGeom prst="rect">
            <a:avLst/>
          </a:prstGeom>
          <a:noFill/>
          <a:ln w="76200">
            <a:noFill/>
            <a:miter lim="800000"/>
            <a:headEnd/>
            <a:tailEnd/>
          </a:ln>
        </p:spPr>
        <p:txBody>
          <a:bodyPr/>
          <a:lstStyle/>
          <a:p>
            <a:r>
              <a:rPr lang="en-US" dirty="0">
                <a:solidFill>
                  <a:srgbClr val="0000FF"/>
                </a:solidFill>
              </a:rPr>
              <a:t>Book’s problem- </a:t>
            </a:r>
          </a:p>
          <a:p>
            <a:r>
              <a:rPr lang="en-US" dirty="0">
                <a:solidFill>
                  <a:srgbClr val="0000FF"/>
                </a:solidFill>
              </a:rPr>
              <a:t>Two parallel plate capacitors 6 </a:t>
            </a:r>
            <a:r>
              <a:rPr lang="el-GR" dirty="0">
                <a:solidFill>
                  <a:srgbClr val="0000FF"/>
                </a:solidFill>
                <a:latin typeface="Calibri" pitchFamily="34" charset="0"/>
              </a:rPr>
              <a:t>μ</a:t>
            </a:r>
            <a:r>
              <a:rPr lang="en-US" dirty="0">
                <a:solidFill>
                  <a:srgbClr val="0000FF"/>
                </a:solidFill>
                <a:latin typeface="Calibri" pitchFamily="34" charset="0"/>
              </a:rPr>
              <a:t>F each are connected in parallel to a 10 V battery. One of the capacitors is then squeezed so that its plate separation is halved. Because of the squeezing, </a:t>
            </a:r>
          </a:p>
          <a:p>
            <a:pPr marL="342900" indent="-342900">
              <a:buAutoNum type="alphaLcParenBoth"/>
            </a:pPr>
            <a:r>
              <a:rPr lang="en-US" dirty="0">
                <a:solidFill>
                  <a:srgbClr val="0000FF"/>
                </a:solidFill>
                <a:latin typeface="Calibri" pitchFamily="34" charset="0"/>
              </a:rPr>
              <a:t>how much additional charge is transferred to the capacitors by the battery?</a:t>
            </a:r>
          </a:p>
          <a:p>
            <a:pPr marL="342900" indent="-342900">
              <a:buAutoNum type="alphaLcParenBoth"/>
            </a:pPr>
            <a:r>
              <a:rPr lang="en-US" dirty="0">
                <a:solidFill>
                  <a:srgbClr val="0000FF"/>
                </a:solidFill>
                <a:latin typeface="Calibri" pitchFamily="34" charset="0"/>
              </a:rPr>
              <a:t>Find the increase in the total charge stored on the capacitors. </a:t>
            </a:r>
          </a:p>
          <a:p>
            <a:pPr marL="342900" indent="-342900">
              <a:buAutoNum type="alphaLcParenBoth"/>
            </a:pPr>
            <a:r>
              <a:rPr lang="en-US" dirty="0">
                <a:solidFill>
                  <a:srgbClr val="0000FF"/>
                </a:solidFill>
                <a:latin typeface="Calibri" pitchFamily="34" charset="0"/>
              </a:rPr>
              <a:t>What is the change in energy stored in the capacitor? </a:t>
            </a:r>
          </a:p>
          <a:p>
            <a:endParaRPr lang="en-US" dirty="0">
              <a:solidFill>
                <a:srgbClr val="0000FF"/>
              </a:solidFill>
              <a:latin typeface="Calibri" pitchFamily="34" charset="0"/>
            </a:endParaRPr>
          </a:p>
          <a:p>
            <a:r>
              <a:rPr lang="en-US" dirty="0" err="1">
                <a:solidFill>
                  <a:srgbClr val="0000FF"/>
                </a:solidFill>
                <a:latin typeface="Calibri" pitchFamily="34" charset="0"/>
              </a:rPr>
              <a:t>Ans</a:t>
            </a:r>
            <a:r>
              <a:rPr lang="en-US" dirty="0">
                <a:solidFill>
                  <a:srgbClr val="0000FF"/>
                </a:solidFill>
                <a:latin typeface="Calibri" pitchFamily="34" charset="0"/>
              </a:rPr>
              <a:t>: (a) </a:t>
            </a:r>
            <a:r>
              <a:rPr lang="en-US" dirty="0">
                <a:solidFill>
                  <a:srgbClr val="0000FF"/>
                </a:solidFill>
              </a:rPr>
              <a:t>60 </a:t>
            </a:r>
            <a:r>
              <a:rPr lang="el-GR" dirty="0">
                <a:solidFill>
                  <a:srgbClr val="0000FF"/>
                </a:solidFill>
                <a:latin typeface="Calibri" pitchFamily="34" charset="0"/>
              </a:rPr>
              <a:t>μ</a:t>
            </a:r>
            <a:r>
              <a:rPr lang="en-US" dirty="0">
                <a:solidFill>
                  <a:srgbClr val="0000FF"/>
                </a:solidFill>
                <a:latin typeface="Calibri" pitchFamily="34" charset="0"/>
              </a:rPr>
              <a:t>C (b) ?</a:t>
            </a:r>
            <a:endParaRPr lang="en-US" dirty="0">
              <a:solidFill>
                <a:srgbClr val="0000FF"/>
              </a:solidFill>
            </a:endParaRPr>
          </a:p>
          <a:p>
            <a:endParaRPr lang="en-US" dirty="0">
              <a:solidFill>
                <a:srgbClr val="0000FF"/>
              </a:solidFill>
            </a:endParaRPr>
          </a:p>
        </p:txBody>
      </p:sp>
    </p:spTree>
    <p:extLst>
      <p:ext uri="{BB962C8B-B14F-4D97-AF65-F5344CB8AC3E}">
        <p14:creationId xmlns:p14="http://schemas.microsoft.com/office/powerpoint/2010/main" val="2526657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187"/>
          <p:cNvSpPr/>
          <p:nvPr/>
        </p:nvSpPr>
        <p:spPr>
          <a:xfrm>
            <a:off x="5334000" y="5105400"/>
            <a:ext cx="2895600" cy="1600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5"/>
          <p:cNvGrpSpPr>
            <a:grpSpLocks/>
          </p:cNvGrpSpPr>
          <p:nvPr/>
        </p:nvGrpSpPr>
        <p:grpSpPr bwMode="auto">
          <a:xfrm flipH="1">
            <a:off x="2057400" y="3810000"/>
            <a:ext cx="1219200" cy="685800"/>
            <a:chOff x="2057400" y="3657600"/>
            <a:chExt cx="1219200" cy="685800"/>
          </a:xfrm>
        </p:grpSpPr>
        <p:pic>
          <p:nvPicPr>
            <p:cNvPr id="5227" name="Picture 133" descr="battery-2.jpg"/>
            <p:cNvPicPr>
              <a:picLocks noChangeAspect="1"/>
            </p:cNvPicPr>
            <p:nvPr/>
          </p:nvPicPr>
          <p:blipFill>
            <a:blip r:embed="rId4" cstate="print"/>
            <a:srcRect/>
            <a:stretch>
              <a:fillRect/>
            </a:stretch>
          </p:blipFill>
          <p:spPr bwMode="auto">
            <a:xfrm flipH="1">
              <a:off x="2057400" y="3657600"/>
              <a:ext cx="1219200" cy="685800"/>
            </a:xfrm>
            <a:prstGeom prst="rect">
              <a:avLst/>
            </a:prstGeom>
            <a:noFill/>
            <a:ln w="9525">
              <a:noFill/>
              <a:miter lim="800000"/>
              <a:headEnd/>
              <a:tailEnd/>
            </a:ln>
          </p:spPr>
        </p:pic>
        <p:sp>
          <p:nvSpPr>
            <p:cNvPr id="135" name="Rectangle 134"/>
            <p:cNvSpPr/>
            <p:nvPr/>
          </p:nvSpPr>
          <p:spPr>
            <a:xfrm>
              <a:off x="2057400" y="4017963"/>
              <a:ext cx="1219200" cy="3254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4" name="Rounded Rectangle 33"/>
          <p:cNvSpPr/>
          <p:nvPr/>
        </p:nvSpPr>
        <p:spPr>
          <a:xfrm>
            <a:off x="3657600" y="1600200"/>
            <a:ext cx="304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Title 7"/>
          <p:cNvSpPr txBox="1">
            <a:spLocks/>
          </p:cNvSpPr>
          <p:nvPr/>
        </p:nvSpPr>
        <p:spPr>
          <a:xfrm>
            <a:off x="381000" y="76201"/>
            <a:ext cx="8229600" cy="6096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Dielectric medium</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sp>
        <p:nvSpPr>
          <p:cNvPr id="22" name="Rounded Rectangle 21"/>
          <p:cNvSpPr/>
          <p:nvPr/>
        </p:nvSpPr>
        <p:spPr>
          <a:xfrm>
            <a:off x="1447800" y="1636713"/>
            <a:ext cx="304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 name="Group 29"/>
          <p:cNvGrpSpPr>
            <a:grpSpLocks/>
          </p:cNvGrpSpPr>
          <p:nvPr/>
        </p:nvGrpSpPr>
        <p:grpSpPr bwMode="auto">
          <a:xfrm>
            <a:off x="1524000" y="1766888"/>
            <a:ext cx="2319338" cy="446087"/>
            <a:chOff x="1524000" y="1828800"/>
            <a:chExt cx="2319010" cy="445532"/>
          </a:xfrm>
        </p:grpSpPr>
        <p:sp>
          <p:nvSpPr>
            <p:cNvPr id="5225" name="TextBox 26"/>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5226" name="TextBox 27"/>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5" name="Group 30"/>
          <p:cNvGrpSpPr>
            <a:grpSpLocks/>
          </p:cNvGrpSpPr>
          <p:nvPr/>
        </p:nvGrpSpPr>
        <p:grpSpPr bwMode="auto">
          <a:xfrm>
            <a:off x="1524000" y="2309813"/>
            <a:ext cx="2319338" cy="446087"/>
            <a:chOff x="1524000" y="1828800"/>
            <a:chExt cx="2319010" cy="445532"/>
          </a:xfrm>
        </p:grpSpPr>
        <p:sp>
          <p:nvSpPr>
            <p:cNvPr id="5223" name="TextBox 31"/>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5224" name="TextBox 36"/>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6" name="Group 37"/>
          <p:cNvGrpSpPr>
            <a:grpSpLocks/>
          </p:cNvGrpSpPr>
          <p:nvPr/>
        </p:nvGrpSpPr>
        <p:grpSpPr bwMode="auto">
          <a:xfrm>
            <a:off x="1517650" y="2590800"/>
            <a:ext cx="2319338" cy="446088"/>
            <a:chOff x="1524000" y="1828800"/>
            <a:chExt cx="2319010" cy="445532"/>
          </a:xfrm>
        </p:grpSpPr>
        <p:sp>
          <p:nvSpPr>
            <p:cNvPr id="5221" name="TextBox 38"/>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5222" name="TextBox 39"/>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7" name="Group 40"/>
          <p:cNvGrpSpPr>
            <a:grpSpLocks/>
          </p:cNvGrpSpPr>
          <p:nvPr/>
        </p:nvGrpSpPr>
        <p:grpSpPr bwMode="auto">
          <a:xfrm>
            <a:off x="1524000" y="2043113"/>
            <a:ext cx="2319338" cy="446087"/>
            <a:chOff x="1524000" y="1828800"/>
            <a:chExt cx="2319010" cy="445532"/>
          </a:xfrm>
        </p:grpSpPr>
        <p:sp>
          <p:nvSpPr>
            <p:cNvPr id="5219" name="TextBox 41"/>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5220" name="TextBox 42"/>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8" name="Group 43"/>
          <p:cNvGrpSpPr>
            <a:grpSpLocks/>
          </p:cNvGrpSpPr>
          <p:nvPr/>
        </p:nvGrpSpPr>
        <p:grpSpPr bwMode="auto">
          <a:xfrm>
            <a:off x="1524000" y="1474788"/>
            <a:ext cx="2319338" cy="446087"/>
            <a:chOff x="1524000" y="1828800"/>
            <a:chExt cx="2319010" cy="445532"/>
          </a:xfrm>
        </p:grpSpPr>
        <p:sp>
          <p:nvSpPr>
            <p:cNvPr id="5217" name="TextBox 44"/>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5218" name="TextBox 45"/>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sp>
        <p:nvSpPr>
          <p:cNvPr id="38" name="Freeform 37"/>
          <p:cNvSpPr/>
          <p:nvPr/>
        </p:nvSpPr>
        <p:spPr>
          <a:xfrm>
            <a:off x="3276600" y="2444750"/>
            <a:ext cx="839788" cy="1593850"/>
          </a:xfrm>
          <a:custGeom>
            <a:avLst/>
            <a:gdLst>
              <a:gd name="connsiteX0" fmla="*/ 0 w 840259"/>
              <a:gd name="connsiteY0" fmla="*/ 1594021 h 1594021"/>
              <a:gd name="connsiteX1" fmla="*/ 840259 w 840259"/>
              <a:gd name="connsiteY1" fmla="*/ 1594021 h 1594021"/>
              <a:gd name="connsiteX2" fmla="*/ 840259 w 840259"/>
              <a:gd name="connsiteY2" fmla="*/ 0 h 1594021"/>
              <a:gd name="connsiteX3" fmla="*/ 580767 w 840259"/>
              <a:gd name="connsiteY3" fmla="*/ 0 h 1594021"/>
            </a:gdLst>
            <a:ahLst/>
            <a:cxnLst>
              <a:cxn ang="0">
                <a:pos x="connsiteX0" y="connsiteY0"/>
              </a:cxn>
              <a:cxn ang="0">
                <a:pos x="connsiteX1" y="connsiteY1"/>
              </a:cxn>
              <a:cxn ang="0">
                <a:pos x="connsiteX2" y="connsiteY2"/>
              </a:cxn>
              <a:cxn ang="0">
                <a:pos x="connsiteX3" y="connsiteY3"/>
              </a:cxn>
            </a:cxnLst>
            <a:rect l="l" t="t" r="r" b="b"/>
            <a:pathLst>
              <a:path w="840259" h="1594021">
                <a:moveTo>
                  <a:pt x="0" y="1594021"/>
                </a:moveTo>
                <a:lnTo>
                  <a:pt x="840259" y="1594021"/>
                </a:lnTo>
                <a:lnTo>
                  <a:pt x="840259" y="0"/>
                </a:lnTo>
                <a:lnTo>
                  <a:pt x="58076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9" name="Group 43"/>
          <p:cNvGrpSpPr>
            <a:grpSpLocks/>
          </p:cNvGrpSpPr>
          <p:nvPr/>
        </p:nvGrpSpPr>
        <p:grpSpPr bwMode="auto">
          <a:xfrm>
            <a:off x="1447800" y="2362200"/>
            <a:ext cx="276225" cy="228600"/>
            <a:chOff x="6589939" y="2133600"/>
            <a:chExt cx="276608" cy="229299"/>
          </a:xfrm>
        </p:grpSpPr>
        <p:sp>
          <p:nvSpPr>
            <p:cNvPr id="55" name="Oval 54"/>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16"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0" name="Group 43"/>
          <p:cNvGrpSpPr>
            <a:grpSpLocks/>
          </p:cNvGrpSpPr>
          <p:nvPr/>
        </p:nvGrpSpPr>
        <p:grpSpPr bwMode="auto">
          <a:xfrm>
            <a:off x="3076575" y="3886200"/>
            <a:ext cx="276225" cy="228600"/>
            <a:chOff x="6589939" y="2133600"/>
            <a:chExt cx="276608" cy="229299"/>
          </a:xfrm>
        </p:grpSpPr>
        <p:sp>
          <p:nvSpPr>
            <p:cNvPr id="64" name="Oval 63"/>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14"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2" name="Group 43"/>
          <p:cNvGrpSpPr>
            <a:grpSpLocks/>
          </p:cNvGrpSpPr>
          <p:nvPr/>
        </p:nvGrpSpPr>
        <p:grpSpPr bwMode="auto">
          <a:xfrm>
            <a:off x="1447800" y="2362200"/>
            <a:ext cx="276225" cy="228600"/>
            <a:chOff x="6589939" y="2133600"/>
            <a:chExt cx="276608" cy="229299"/>
          </a:xfrm>
        </p:grpSpPr>
        <p:sp>
          <p:nvSpPr>
            <p:cNvPr id="67" name="Oval 66"/>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12"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8" name="Group 43"/>
          <p:cNvGrpSpPr>
            <a:grpSpLocks/>
          </p:cNvGrpSpPr>
          <p:nvPr/>
        </p:nvGrpSpPr>
        <p:grpSpPr bwMode="auto">
          <a:xfrm>
            <a:off x="3076575" y="3886200"/>
            <a:ext cx="276225" cy="228600"/>
            <a:chOff x="6589939" y="2133600"/>
            <a:chExt cx="276608" cy="229299"/>
          </a:xfrm>
        </p:grpSpPr>
        <p:sp>
          <p:nvSpPr>
            <p:cNvPr id="70" name="Oval 69"/>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10"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9" name="Group 43"/>
          <p:cNvGrpSpPr>
            <a:grpSpLocks/>
          </p:cNvGrpSpPr>
          <p:nvPr/>
        </p:nvGrpSpPr>
        <p:grpSpPr bwMode="auto">
          <a:xfrm>
            <a:off x="1447800" y="2362200"/>
            <a:ext cx="276225" cy="228600"/>
            <a:chOff x="6589939" y="2133600"/>
            <a:chExt cx="276608" cy="229299"/>
          </a:xfrm>
        </p:grpSpPr>
        <p:sp>
          <p:nvSpPr>
            <p:cNvPr id="73" name="Oval 72"/>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08"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0" name="Group 43"/>
          <p:cNvGrpSpPr>
            <a:grpSpLocks/>
          </p:cNvGrpSpPr>
          <p:nvPr/>
        </p:nvGrpSpPr>
        <p:grpSpPr bwMode="auto">
          <a:xfrm>
            <a:off x="3076575" y="3886200"/>
            <a:ext cx="276225" cy="228600"/>
            <a:chOff x="6589939" y="2133600"/>
            <a:chExt cx="276608" cy="229299"/>
          </a:xfrm>
        </p:grpSpPr>
        <p:sp>
          <p:nvSpPr>
            <p:cNvPr id="76" name="Oval 75"/>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06"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1" name="Group 43"/>
          <p:cNvGrpSpPr>
            <a:grpSpLocks/>
          </p:cNvGrpSpPr>
          <p:nvPr/>
        </p:nvGrpSpPr>
        <p:grpSpPr bwMode="auto">
          <a:xfrm>
            <a:off x="1447800" y="2362200"/>
            <a:ext cx="276225" cy="228600"/>
            <a:chOff x="6589939" y="2133600"/>
            <a:chExt cx="276608" cy="229299"/>
          </a:xfrm>
        </p:grpSpPr>
        <p:sp>
          <p:nvSpPr>
            <p:cNvPr id="79" name="Oval 78"/>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04"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3" name="Group 43"/>
          <p:cNvGrpSpPr>
            <a:grpSpLocks/>
          </p:cNvGrpSpPr>
          <p:nvPr/>
        </p:nvGrpSpPr>
        <p:grpSpPr bwMode="auto">
          <a:xfrm>
            <a:off x="3076575" y="3886200"/>
            <a:ext cx="276225" cy="228600"/>
            <a:chOff x="6589939" y="2133600"/>
            <a:chExt cx="276608" cy="229299"/>
          </a:xfrm>
        </p:grpSpPr>
        <p:sp>
          <p:nvSpPr>
            <p:cNvPr id="82" name="Oval 81"/>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02"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6" name="Group 43"/>
          <p:cNvGrpSpPr>
            <a:grpSpLocks/>
          </p:cNvGrpSpPr>
          <p:nvPr/>
        </p:nvGrpSpPr>
        <p:grpSpPr bwMode="auto">
          <a:xfrm>
            <a:off x="1447800" y="2362200"/>
            <a:ext cx="276225" cy="228600"/>
            <a:chOff x="6589939" y="2133600"/>
            <a:chExt cx="276608" cy="229299"/>
          </a:xfrm>
        </p:grpSpPr>
        <p:sp>
          <p:nvSpPr>
            <p:cNvPr id="85" name="Oval 84"/>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00"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dirty="0"/>
                <a:t>-e</a:t>
              </a:r>
            </a:p>
          </p:txBody>
        </p:sp>
      </p:grpSp>
      <p:grpSp>
        <p:nvGrpSpPr>
          <p:cNvPr id="27" name="Group 43"/>
          <p:cNvGrpSpPr>
            <a:grpSpLocks/>
          </p:cNvGrpSpPr>
          <p:nvPr/>
        </p:nvGrpSpPr>
        <p:grpSpPr bwMode="auto">
          <a:xfrm>
            <a:off x="3076575" y="3886200"/>
            <a:ext cx="276225" cy="228600"/>
            <a:chOff x="6589939" y="2133600"/>
            <a:chExt cx="276608" cy="229299"/>
          </a:xfrm>
        </p:grpSpPr>
        <p:sp>
          <p:nvSpPr>
            <p:cNvPr id="88" name="Oval 87"/>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198"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sp>
        <p:nvSpPr>
          <p:cNvPr id="90" name="Freeform 89"/>
          <p:cNvSpPr/>
          <p:nvPr/>
        </p:nvSpPr>
        <p:spPr>
          <a:xfrm>
            <a:off x="2133600" y="4343400"/>
            <a:ext cx="1219200" cy="228600"/>
          </a:xfrm>
          <a:custGeom>
            <a:avLst/>
            <a:gdLst>
              <a:gd name="connsiteX0" fmla="*/ 1940011 w 1940011"/>
              <a:gd name="connsiteY0" fmla="*/ 296562 h 296562"/>
              <a:gd name="connsiteX1" fmla="*/ 0 w 1940011"/>
              <a:gd name="connsiteY1" fmla="*/ 296562 h 296562"/>
              <a:gd name="connsiteX2" fmla="*/ 0 w 1940011"/>
              <a:gd name="connsiteY2" fmla="*/ 0 h 296562"/>
              <a:gd name="connsiteX3" fmla="*/ 1940011 w 1940011"/>
              <a:gd name="connsiteY3" fmla="*/ 296562 h 296562"/>
            </a:gdLst>
            <a:ahLst/>
            <a:cxnLst>
              <a:cxn ang="0">
                <a:pos x="connsiteX0" y="connsiteY0"/>
              </a:cxn>
              <a:cxn ang="0">
                <a:pos x="connsiteX1" y="connsiteY1"/>
              </a:cxn>
              <a:cxn ang="0">
                <a:pos x="connsiteX2" y="connsiteY2"/>
              </a:cxn>
              <a:cxn ang="0">
                <a:pos x="connsiteX3" y="connsiteY3"/>
              </a:cxn>
            </a:cxnLst>
            <a:rect l="l" t="t" r="r" b="b"/>
            <a:pathLst>
              <a:path w="1940011" h="296562">
                <a:moveTo>
                  <a:pt x="1940011" y="296562"/>
                </a:moveTo>
                <a:lnTo>
                  <a:pt x="0" y="296562"/>
                </a:lnTo>
                <a:lnTo>
                  <a:pt x="0" y="0"/>
                </a:lnTo>
                <a:lnTo>
                  <a:pt x="1940011" y="296562"/>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90"/>
          <p:cNvGrpSpPr>
            <a:grpSpLocks/>
          </p:cNvGrpSpPr>
          <p:nvPr/>
        </p:nvGrpSpPr>
        <p:grpSpPr bwMode="auto">
          <a:xfrm>
            <a:off x="1716088" y="990600"/>
            <a:ext cx="1981200" cy="609600"/>
            <a:chOff x="1676400" y="3657600"/>
            <a:chExt cx="1981201" cy="609600"/>
          </a:xfrm>
        </p:grpSpPr>
        <p:grpSp>
          <p:nvGrpSpPr>
            <p:cNvPr id="29" name="Group 65"/>
            <p:cNvGrpSpPr>
              <a:grpSpLocks/>
            </p:cNvGrpSpPr>
            <p:nvPr/>
          </p:nvGrpSpPr>
          <p:grpSpPr bwMode="auto">
            <a:xfrm>
              <a:off x="1676400" y="3657600"/>
              <a:ext cx="1981201" cy="457200"/>
              <a:chOff x="1676400" y="3657600"/>
              <a:chExt cx="1981201" cy="457200"/>
            </a:xfrm>
          </p:grpSpPr>
          <p:cxnSp>
            <p:nvCxnSpPr>
              <p:cNvPr id="95" name="Straight Connector 94"/>
              <p:cNvCxnSpPr/>
              <p:nvPr/>
            </p:nvCxnSpPr>
            <p:spPr>
              <a:xfrm rot="5400000">
                <a:off x="1447800" y="3886200"/>
                <a:ext cx="457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467101" y="3924300"/>
                <a:ext cx="381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93" name="Straight Arrow Connector 92"/>
            <p:cNvCxnSpPr/>
            <p:nvPr/>
          </p:nvCxnSpPr>
          <p:spPr>
            <a:xfrm>
              <a:off x="1676400" y="3962400"/>
              <a:ext cx="1981201"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94" name="TextBox 93"/>
            <p:cNvSpPr txBox="1">
              <a:spLocks noChangeArrowheads="1"/>
            </p:cNvSpPr>
            <p:nvPr/>
          </p:nvSpPr>
          <p:spPr bwMode="auto">
            <a:xfrm>
              <a:off x="2438400" y="3990201"/>
              <a:ext cx="287258" cy="276999"/>
            </a:xfrm>
            <a:prstGeom prst="rect">
              <a:avLst/>
            </a:prstGeom>
            <a:noFill/>
            <a:ln w="9525">
              <a:noFill/>
              <a:miter lim="800000"/>
              <a:headEnd/>
              <a:tailEnd/>
            </a:ln>
          </p:spPr>
          <p:txBody>
            <a:bodyPr wrap="none">
              <a:spAutoFit/>
            </a:bodyPr>
            <a:lstStyle/>
            <a:p>
              <a:r>
                <a:rPr lang="en-US" sz="1200" dirty="0"/>
                <a:t>V</a:t>
              </a:r>
            </a:p>
          </p:txBody>
        </p:sp>
      </p:grpSp>
      <p:grpSp>
        <p:nvGrpSpPr>
          <p:cNvPr id="5159" name="Group 126"/>
          <p:cNvGrpSpPr>
            <a:grpSpLocks/>
          </p:cNvGrpSpPr>
          <p:nvPr/>
        </p:nvGrpSpPr>
        <p:grpSpPr bwMode="auto">
          <a:xfrm>
            <a:off x="1752600" y="2743200"/>
            <a:ext cx="1905000" cy="609600"/>
            <a:chOff x="1676400" y="3657600"/>
            <a:chExt cx="1905001" cy="609600"/>
          </a:xfrm>
        </p:grpSpPr>
        <p:grpSp>
          <p:nvGrpSpPr>
            <p:cNvPr id="5160" name="Group 65"/>
            <p:cNvGrpSpPr>
              <a:grpSpLocks/>
            </p:cNvGrpSpPr>
            <p:nvPr/>
          </p:nvGrpSpPr>
          <p:grpSpPr bwMode="auto">
            <a:xfrm>
              <a:off x="1676400" y="3657600"/>
              <a:ext cx="1905001" cy="457200"/>
              <a:chOff x="1676400" y="3657600"/>
              <a:chExt cx="1905001" cy="457200"/>
            </a:xfrm>
          </p:grpSpPr>
          <p:cxnSp>
            <p:nvCxnSpPr>
              <p:cNvPr id="131" name="Straight Connector 130"/>
              <p:cNvCxnSpPr/>
              <p:nvPr/>
            </p:nvCxnSpPr>
            <p:spPr>
              <a:xfrm rot="5400000">
                <a:off x="1447800" y="3886200"/>
                <a:ext cx="457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3390901" y="3924300"/>
                <a:ext cx="381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29" name="Straight Arrow Connector 128"/>
            <p:cNvCxnSpPr/>
            <p:nvPr/>
          </p:nvCxnSpPr>
          <p:spPr>
            <a:xfrm>
              <a:off x="1676400" y="3962400"/>
              <a:ext cx="1905001"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66" name="TextBox 129"/>
            <p:cNvSpPr txBox="1">
              <a:spLocks noChangeArrowheads="1"/>
            </p:cNvSpPr>
            <p:nvPr/>
          </p:nvSpPr>
          <p:spPr bwMode="auto">
            <a:xfrm>
              <a:off x="2438400" y="3990201"/>
              <a:ext cx="269626" cy="276999"/>
            </a:xfrm>
            <a:prstGeom prst="rect">
              <a:avLst/>
            </a:prstGeom>
            <a:noFill/>
            <a:ln w="9525">
              <a:noFill/>
              <a:miter lim="800000"/>
              <a:headEnd/>
              <a:tailEnd/>
            </a:ln>
          </p:spPr>
          <p:txBody>
            <a:bodyPr wrap="none">
              <a:spAutoFit/>
            </a:bodyPr>
            <a:lstStyle/>
            <a:p>
              <a:r>
                <a:rPr lang="en-US" sz="1200"/>
                <a:t>d</a:t>
              </a:r>
            </a:p>
          </p:txBody>
        </p:sp>
      </p:grpSp>
      <p:graphicFrame>
        <p:nvGraphicFramePr>
          <p:cNvPr id="17" name="Object 13"/>
          <p:cNvGraphicFramePr>
            <a:graphicFrameLocks noChangeAspect="1"/>
          </p:cNvGraphicFramePr>
          <p:nvPr/>
        </p:nvGraphicFramePr>
        <p:xfrm>
          <a:off x="5638800" y="1681163"/>
          <a:ext cx="1098550" cy="757237"/>
        </p:xfrm>
        <a:graphic>
          <a:graphicData uri="http://schemas.openxmlformats.org/presentationml/2006/ole">
            <mc:AlternateContent xmlns:mc="http://schemas.openxmlformats.org/markup-compatibility/2006">
              <mc:Choice xmlns:v="urn:schemas-microsoft-com:vml" Requires="v">
                <p:oleObj spid="_x0000_s10249" name="Equation" r:id="rId5" imgW="444240" imgH="393480" progId="Equation.3">
                  <p:embed/>
                </p:oleObj>
              </mc:Choice>
              <mc:Fallback>
                <p:oleObj name="Equation" r:id="rId5" imgW="444240" imgH="393480" progId="Equation.3">
                  <p:embed/>
                  <p:pic>
                    <p:nvPicPr>
                      <p:cNvPr id="17"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681163"/>
                        <a:ext cx="1098550"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7" name="Group 186"/>
          <p:cNvGrpSpPr/>
          <p:nvPr/>
        </p:nvGrpSpPr>
        <p:grpSpPr>
          <a:xfrm>
            <a:off x="1752600" y="1676400"/>
            <a:ext cx="1905000" cy="1295400"/>
            <a:chOff x="1752600" y="1676400"/>
            <a:chExt cx="1905000" cy="1295400"/>
          </a:xfrm>
        </p:grpSpPr>
        <p:sp>
          <p:nvSpPr>
            <p:cNvPr id="113" name="Flowchart: Process 112"/>
            <p:cNvSpPr/>
            <p:nvPr/>
          </p:nvSpPr>
          <p:spPr>
            <a:xfrm>
              <a:off x="1752600" y="1676400"/>
              <a:ext cx="1905000" cy="1295400"/>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1806039" y="1676400"/>
              <a:ext cx="578922" cy="1258567"/>
              <a:chOff x="1806039" y="1676400"/>
              <a:chExt cx="578922" cy="1258567"/>
            </a:xfrm>
          </p:grpSpPr>
          <p:grpSp>
            <p:nvGrpSpPr>
              <p:cNvPr id="124" name="Group 123"/>
              <p:cNvGrpSpPr/>
              <p:nvPr/>
            </p:nvGrpSpPr>
            <p:grpSpPr>
              <a:xfrm>
                <a:off x="1828800" y="2322833"/>
                <a:ext cx="556161" cy="267967"/>
                <a:chOff x="5681990" y="2584736"/>
                <a:chExt cx="556161" cy="387064"/>
              </a:xfrm>
            </p:grpSpPr>
            <p:sp>
              <p:nvSpPr>
                <p:cNvPr id="126" name="Oval 125"/>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7" name="TextBox 126"/>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28" name="TextBox 127"/>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130" name="Group 129"/>
              <p:cNvGrpSpPr/>
              <p:nvPr/>
            </p:nvGrpSpPr>
            <p:grpSpPr>
              <a:xfrm>
                <a:off x="1806039" y="2667000"/>
                <a:ext cx="556161" cy="267967"/>
                <a:chOff x="5681990" y="2584736"/>
                <a:chExt cx="556161" cy="387064"/>
              </a:xfrm>
            </p:grpSpPr>
            <p:sp>
              <p:nvSpPr>
                <p:cNvPr id="133" name="Oval 132"/>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4" name="TextBox 133"/>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36" name="TextBox 135"/>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137" name="Group 136"/>
              <p:cNvGrpSpPr/>
              <p:nvPr/>
            </p:nvGrpSpPr>
            <p:grpSpPr>
              <a:xfrm>
                <a:off x="1828800" y="1981200"/>
                <a:ext cx="556161" cy="267967"/>
                <a:chOff x="5681990" y="2584736"/>
                <a:chExt cx="556161" cy="387064"/>
              </a:xfrm>
            </p:grpSpPr>
            <p:sp>
              <p:nvSpPr>
                <p:cNvPr id="138" name="Oval 137"/>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9" name="TextBox 138"/>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40" name="TextBox 139"/>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141" name="Group 140"/>
              <p:cNvGrpSpPr/>
              <p:nvPr/>
            </p:nvGrpSpPr>
            <p:grpSpPr>
              <a:xfrm>
                <a:off x="1828800" y="1676400"/>
                <a:ext cx="556161" cy="267967"/>
                <a:chOff x="5681990" y="2584736"/>
                <a:chExt cx="556161" cy="387064"/>
              </a:xfrm>
            </p:grpSpPr>
            <p:sp>
              <p:nvSpPr>
                <p:cNvPr id="142" name="Oval 141"/>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3" name="TextBox 142"/>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44" name="TextBox 143"/>
                <p:cNvSpPr txBox="1"/>
                <p:nvPr/>
              </p:nvSpPr>
              <p:spPr>
                <a:xfrm>
                  <a:off x="5681990" y="2584736"/>
                  <a:ext cx="235962" cy="277000"/>
                </a:xfrm>
                <a:prstGeom prst="rect">
                  <a:avLst/>
                </a:prstGeom>
                <a:noFill/>
              </p:spPr>
              <p:txBody>
                <a:bodyPr wrap="none" rtlCol="0">
                  <a:spAutoFit/>
                </a:bodyPr>
                <a:lstStyle/>
                <a:p>
                  <a:r>
                    <a:rPr lang="en-US" sz="1200" dirty="0"/>
                    <a:t>-</a:t>
                  </a:r>
                </a:p>
              </p:txBody>
            </p:sp>
          </p:grpSp>
        </p:grpSp>
        <p:grpSp>
          <p:nvGrpSpPr>
            <p:cNvPr id="146" name="Group 145"/>
            <p:cNvGrpSpPr/>
            <p:nvPr/>
          </p:nvGrpSpPr>
          <p:grpSpPr>
            <a:xfrm>
              <a:off x="2427513" y="1683325"/>
              <a:ext cx="578922" cy="1258567"/>
              <a:chOff x="1806039" y="1676400"/>
              <a:chExt cx="578922" cy="1258567"/>
            </a:xfrm>
          </p:grpSpPr>
          <p:grpSp>
            <p:nvGrpSpPr>
              <p:cNvPr id="147" name="Group 123"/>
              <p:cNvGrpSpPr/>
              <p:nvPr/>
            </p:nvGrpSpPr>
            <p:grpSpPr>
              <a:xfrm>
                <a:off x="1828800" y="2322835"/>
                <a:ext cx="556161" cy="267967"/>
                <a:chOff x="5681990" y="2584736"/>
                <a:chExt cx="556161" cy="387064"/>
              </a:xfrm>
            </p:grpSpPr>
            <p:sp>
              <p:nvSpPr>
                <p:cNvPr id="167" name="Oval 166"/>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8" name="TextBox 167"/>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69" name="TextBox 168"/>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148" name="Group 129"/>
              <p:cNvGrpSpPr/>
              <p:nvPr/>
            </p:nvGrpSpPr>
            <p:grpSpPr>
              <a:xfrm>
                <a:off x="1806039" y="2667002"/>
                <a:ext cx="556161" cy="267967"/>
                <a:chOff x="5681990" y="2584736"/>
                <a:chExt cx="556161" cy="387064"/>
              </a:xfrm>
            </p:grpSpPr>
            <p:sp>
              <p:nvSpPr>
                <p:cNvPr id="164" name="Oval 163"/>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5" name="TextBox 164"/>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66" name="TextBox 165"/>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149" name="Group 136"/>
              <p:cNvGrpSpPr/>
              <p:nvPr/>
            </p:nvGrpSpPr>
            <p:grpSpPr>
              <a:xfrm>
                <a:off x="1828800" y="1981202"/>
                <a:ext cx="556161" cy="267967"/>
                <a:chOff x="5681990" y="2584736"/>
                <a:chExt cx="556161" cy="387064"/>
              </a:xfrm>
            </p:grpSpPr>
            <p:sp>
              <p:nvSpPr>
                <p:cNvPr id="161" name="Oval 160"/>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2" name="TextBox 161"/>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63" name="TextBox 162"/>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157" name="Group 140"/>
              <p:cNvGrpSpPr/>
              <p:nvPr/>
            </p:nvGrpSpPr>
            <p:grpSpPr>
              <a:xfrm>
                <a:off x="1828800" y="1676402"/>
                <a:ext cx="556161" cy="267967"/>
                <a:chOff x="5681990" y="2584736"/>
                <a:chExt cx="556161" cy="387064"/>
              </a:xfrm>
            </p:grpSpPr>
            <p:sp>
              <p:nvSpPr>
                <p:cNvPr id="158" name="Oval 157"/>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9" name="TextBox 158"/>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60" name="TextBox 159"/>
                <p:cNvSpPr txBox="1"/>
                <p:nvPr/>
              </p:nvSpPr>
              <p:spPr>
                <a:xfrm>
                  <a:off x="5681990" y="2584736"/>
                  <a:ext cx="235962" cy="277000"/>
                </a:xfrm>
                <a:prstGeom prst="rect">
                  <a:avLst/>
                </a:prstGeom>
                <a:noFill/>
              </p:spPr>
              <p:txBody>
                <a:bodyPr wrap="none" rtlCol="0">
                  <a:spAutoFit/>
                </a:bodyPr>
                <a:lstStyle/>
                <a:p>
                  <a:r>
                    <a:rPr lang="en-US" sz="1200" dirty="0"/>
                    <a:t>-</a:t>
                  </a:r>
                </a:p>
              </p:txBody>
            </p:sp>
          </p:grpSp>
        </p:grpSp>
        <p:grpSp>
          <p:nvGrpSpPr>
            <p:cNvPr id="170" name="Group 169"/>
            <p:cNvGrpSpPr/>
            <p:nvPr/>
          </p:nvGrpSpPr>
          <p:grpSpPr>
            <a:xfrm>
              <a:off x="3009408" y="1676400"/>
              <a:ext cx="578922" cy="1258567"/>
              <a:chOff x="1806039" y="1676400"/>
              <a:chExt cx="578922" cy="1258567"/>
            </a:xfrm>
          </p:grpSpPr>
          <p:grpSp>
            <p:nvGrpSpPr>
              <p:cNvPr id="171" name="Group 123"/>
              <p:cNvGrpSpPr/>
              <p:nvPr/>
            </p:nvGrpSpPr>
            <p:grpSpPr>
              <a:xfrm>
                <a:off x="1828800" y="2322835"/>
                <a:ext cx="556161" cy="267967"/>
                <a:chOff x="5681990" y="2584736"/>
                <a:chExt cx="556161" cy="387064"/>
              </a:xfrm>
            </p:grpSpPr>
            <p:sp>
              <p:nvSpPr>
                <p:cNvPr id="184" name="Oval 183"/>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5" name="TextBox 184"/>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86" name="TextBox 185"/>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172" name="Group 129"/>
              <p:cNvGrpSpPr/>
              <p:nvPr/>
            </p:nvGrpSpPr>
            <p:grpSpPr>
              <a:xfrm>
                <a:off x="1806039" y="2667002"/>
                <a:ext cx="556161" cy="267967"/>
                <a:chOff x="5681990" y="2584736"/>
                <a:chExt cx="556161" cy="387064"/>
              </a:xfrm>
            </p:grpSpPr>
            <p:sp>
              <p:nvSpPr>
                <p:cNvPr id="181" name="Oval 180"/>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2" name="TextBox 181"/>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83" name="TextBox 182"/>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173" name="Group 136"/>
              <p:cNvGrpSpPr/>
              <p:nvPr/>
            </p:nvGrpSpPr>
            <p:grpSpPr>
              <a:xfrm>
                <a:off x="1828800" y="1981202"/>
                <a:ext cx="556161" cy="267967"/>
                <a:chOff x="5681990" y="2584736"/>
                <a:chExt cx="556161" cy="387064"/>
              </a:xfrm>
            </p:grpSpPr>
            <p:sp>
              <p:nvSpPr>
                <p:cNvPr id="178" name="Oval 177"/>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9" name="TextBox 178"/>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80" name="TextBox 179"/>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174" name="Group 140"/>
              <p:cNvGrpSpPr/>
              <p:nvPr/>
            </p:nvGrpSpPr>
            <p:grpSpPr>
              <a:xfrm>
                <a:off x="1828800" y="1676402"/>
                <a:ext cx="556161" cy="267967"/>
                <a:chOff x="5681990" y="2584736"/>
                <a:chExt cx="556161" cy="387064"/>
              </a:xfrm>
            </p:grpSpPr>
            <p:sp>
              <p:nvSpPr>
                <p:cNvPr id="175" name="Oval 174"/>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6" name="TextBox 175"/>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77" name="TextBox 176"/>
                <p:cNvSpPr txBox="1"/>
                <p:nvPr/>
              </p:nvSpPr>
              <p:spPr>
                <a:xfrm>
                  <a:off x="5681990" y="2584736"/>
                  <a:ext cx="235962" cy="277000"/>
                </a:xfrm>
                <a:prstGeom prst="rect">
                  <a:avLst/>
                </a:prstGeom>
                <a:noFill/>
              </p:spPr>
              <p:txBody>
                <a:bodyPr wrap="none" rtlCol="0">
                  <a:spAutoFit/>
                </a:bodyPr>
                <a:lstStyle/>
                <a:p>
                  <a:r>
                    <a:rPr lang="en-US" sz="1200" dirty="0"/>
                    <a:t>-</a:t>
                  </a:r>
                </a:p>
              </p:txBody>
            </p:sp>
          </p:grpSp>
        </p:grpSp>
      </p:grpSp>
      <p:grpSp>
        <p:nvGrpSpPr>
          <p:cNvPr id="190" name="Group 29"/>
          <p:cNvGrpSpPr>
            <a:grpSpLocks/>
          </p:cNvGrpSpPr>
          <p:nvPr/>
        </p:nvGrpSpPr>
        <p:grpSpPr bwMode="auto">
          <a:xfrm>
            <a:off x="1363962" y="1767610"/>
            <a:ext cx="2619218" cy="446087"/>
            <a:chOff x="1417810" y="1828800"/>
            <a:chExt cx="2618847" cy="445532"/>
          </a:xfrm>
        </p:grpSpPr>
        <p:sp>
          <p:nvSpPr>
            <p:cNvPr id="191" name="TextBox 26"/>
            <p:cNvSpPr txBox="1">
              <a:spLocks noChangeArrowheads="1"/>
            </p:cNvSpPr>
            <p:nvPr/>
          </p:nvSpPr>
          <p:spPr bwMode="auto">
            <a:xfrm>
              <a:off x="1417810" y="1905000"/>
              <a:ext cx="319318" cy="369332"/>
            </a:xfrm>
            <a:prstGeom prst="rect">
              <a:avLst/>
            </a:prstGeom>
            <a:noFill/>
            <a:ln w="9525">
              <a:noFill/>
              <a:miter lim="800000"/>
              <a:headEnd/>
              <a:tailEnd/>
            </a:ln>
          </p:spPr>
          <p:txBody>
            <a:bodyPr wrap="none">
              <a:spAutoFit/>
            </a:bodyPr>
            <a:lstStyle/>
            <a:p>
              <a:r>
                <a:rPr lang="en-US" dirty="0"/>
                <a:t>+</a:t>
              </a:r>
            </a:p>
          </p:txBody>
        </p:sp>
        <p:sp>
          <p:nvSpPr>
            <p:cNvPr id="192" name="TextBox 27"/>
            <p:cNvSpPr txBox="1">
              <a:spLocks noChangeArrowheads="1"/>
            </p:cNvSpPr>
            <p:nvPr/>
          </p:nvSpPr>
          <p:spPr bwMode="auto">
            <a:xfrm>
              <a:off x="3775084" y="1828800"/>
              <a:ext cx="261573" cy="368872"/>
            </a:xfrm>
            <a:prstGeom prst="rect">
              <a:avLst/>
            </a:prstGeom>
            <a:noFill/>
            <a:ln w="9525">
              <a:noFill/>
              <a:miter lim="800000"/>
              <a:headEnd/>
              <a:tailEnd/>
            </a:ln>
          </p:spPr>
          <p:txBody>
            <a:bodyPr wrap="none">
              <a:spAutoFit/>
            </a:bodyPr>
            <a:lstStyle/>
            <a:p>
              <a:r>
                <a:rPr lang="en-US" dirty="0"/>
                <a:t>-</a:t>
              </a:r>
            </a:p>
          </p:txBody>
        </p:sp>
      </p:grpSp>
      <p:grpSp>
        <p:nvGrpSpPr>
          <p:cNvPr id="193" name="Group 30"/>
          <p:cNvGrpSpPr>
            <a:grpSpLocks/>
          </p:cNvGrpSpPr>
          <p:nvPr/>
        </p:nvGrpSpPr>
        <p:grpSpPr bwMode="auto">
          <a:xfrm>
            <a:off x="1392380" y="2310535"/>
            <a:ext cx="2590800" cy="446087"/>
            <a:chOff x="1446224" y="1828800"/>
            <a:chExt cx="2590433" cy="445532"/>
          </a:xfrm>
        </p:grpSpPr>
        <p:sp>
          <p:nvSpPr>
            <p:cNvPr id="194" name="TextBox 31"/>
            <p:cNvSpPr txBox="1">
              <a:spLocks noChangeArrowheads="1"/>
            </p:cNvSpPr>
            <p:nvPr/>
          </p:nvSpPr>
          <p:spPr bwMode="auto">
            <a:xfrm>
              <a:off x="1446224" y="1905000"/>
              <a:ext cx="319318" cy="369332"/>
            </a:xfrm>
            <a:prstGeom prst="rect">
              <a:avLst/>
            </a:prstGeom>
            <a:noFill/>
            <a:ln w="9525">
              <a:noFill/>
              <a:miter lim="800000"/>
              <a:headEnd/>
              <a:tailEnd/>
            </a:ln>
          </p:spPr>
          <p:txBody>
            <a:bodyPr wrap="none">
              <a:spAutoFit/>
            </a:bodyPr>
            <a:lstStyle/>
            <a:p>
              <a:r>
                <a:rPr lang="en-US" dirty="0"/>
                <a:t>+</a:t>
              </a:r>
            </a:p>
          </p:txBody>
        </p:sp>
        <p:sp>
          <p:nvSpPr>
            <p:cNvPr id="195" name="TextBox 36"/>
            <p:cNvSpPr txBox="1">
              <a:spLocks noChangeArrowheads="1"/>
            </p:cNvSpPr>
            <p:nvPr/>
          </p:nvSpPr>
          <p:spPr bwMode="auto">
            <a:xfrm>
              <a:off x="3775047" y="1828800"/>
              <a:ext cx="261610" cy="369332"/>
            </a:xfrm>
            <a:prstGeom prst="rect">
              <a:avLst/>
            </a:prstGeom>
            <a:noFill/>
            <a:ln w="9525">
              <a:noFill/>
              <a:miter lim="800000"/>
              <a:headEnd/>
              <a:tailEnd/>
            </a:ln>
          </p:spPr>
          <p:txBody>
            <a:bodyPr wrap="none">
              <a:spAutoFit/>
            </a:bodyPr>
            <a:lstStyle/>
            <a:p>
              <a:r>
                <a:rPr lang="en-US" dirty="0"/>
                <a:t>-</a:t>
              </a:r>
            </a:p>
          </p:txBody>
        </p:sp>
      </p:grpSp>
      <p:grpSp>
        <p:nvGrpSpPr>
          <p:cNvPr id="196" name="Group 37"/>
          <p:cNvGrpSpPr>
            <a:grpSpLocks/>
          </p:cNvGrpSpPr>
          <p:nvPr/>
        </p:nvGrpSpPr>
        <p:grpSpPr bwMode="auto">
          <a:xfrm>
            <a:off x="1392380" y="2591522"/>
            <a:ext cx="2667000" cy="446088"/>
            <a:chOff x="1452573" y="1828800"/>
            <a:chExt cx="2666622" cy="445532"/>
          </a:xfrm>
        </p:grpSpPr>
        <p:sp>
          <p:nvSpPr>
            <p:cNvPr id="197" name="TextBox 38"/>
            <p:cNvSpPr txBox="1">
              <a:spLocks noChangeArrowheads="1"/>
            </p:cNvSpPr>
            <p:nvPr/>
          </p:nvSpPr>
          <p:spPr bwMode="auto">
            <a:xfrm>
              <a:off x="1452573" y="1905000"/>
              <a:ext cx="319318" cy="369332"/>
            </a:xfrm>
            <a:prstGeom prst="rect">
              <a:avLst/>
            </a:prstGeom>
            <a:noFill/>
            <a:ln w="9525">
              <a:noFill/>
              <a:miter lim="800000"/>
              <a:headEnd/>
              <a:tailEnd/>
            </a:ln>
          </p:spPr>
          <p:txBody>
            <a:bodyPr wrap="none">
              <a:spAutoFit/>
            </a:bodyPr>
            <a:lstStyle/>
            <a:p>
              <a:r>
                <a:rPr lang="en-US" dirty="0"/>
                <a:t>+</a:t>
              </a:r>
            </a:p>
          </p:txBody>
        </p:sp>
        <p:sp>
          <p:nvSpPr>
            <p:cNvPr id="198" name="TextBox 39"/>
            <p:cNvSpPr txBox="1">
              <a:spLocks noChangeArrowheads="1"/>
            </p:cNvSpPr>
            <p:nvPr/>
          </p:nvSpPr>
          <p:spPr bwMode="auto">
            <a:xfrm>
              <a:off x="3857585" y="1828800"/>
              <a:ext cx="261610" cy="369332"/>
            </a:xfrm>
            <a:prstGeom prst="rect">
              <a:avLst/>
            </a:prstGeom>
            <a:noFill/>
            <a:ln w="9525">
              <a:noFill/>
              <a:miter lim="800000"/>
              <a:headEnd/>
              <a:tailEnd/>
            </a:ln>
          </p:spPr>
          <p:txBody>
            <a:bodyPr wrap="none">
              <a:spAutoFit/>
            </a:bodyPr>
            <a:lstStyle/>
            <a:p>
              <a:r>
                <a:rPr lang="en-US" dirty="0"/>
                <a:t>-</a:t>
              </a:r>
            </a:p>
          </p:txBody>
        </p:sp>
      </p:grpSp>
      <p:grpSp>
        <p:nvGrpSpPr>
          <p:cNvPr id="199" name="Group 40"/>
          <p:cNvGrpSpPr>
            <a:grpSpLocks/>
          </p:cNvGrpSpPr>
          <p:nvPr/>
        </p:nvGrpSpPr>
        <p:grpSpPr bwMode="auto">
          <a:xfrm>
            <a:off x="1392380" y="2043835"/>
            <a:ext cx="2590800" cy="446087"/>
            <a:chOff x="1446224" y="1828800"/>
            <a:chExt cx="2590433" cy="445532"/>
          </a:xfrm>
        </p:grpSpPr>
        <p:sp>
          <p:nvSpPr>
            <p:cNvPr id="200" name="TextBox 41"/>
            <p:cNvSpPr txBox="1">
              <a:spLocks noChangeArrowheads="1"/>
            </p:cNvSpPr>
            <p:nvPr/>
          </p:nvSpPr>
          <p:spPr bwMode="auto">
            <a:xfrm>
              <a:off x="1446224" y="1905000"/>
              <a:ext cx="319318" cy="369332"/>
            </a:xfrm>
            <a:prstGeom prst="rect">
              <a:avLst/>
            </a:prstGeom>
            <a:noFill/>
            <a:ln w="9525">
              <a:noFill/>
              <a:miter lim="800000"/>
              <a:headEnd/>
              <a:tailEnd/>
            </a:ln>
          </p:spPr>
          <p:txBody>
            <a:bodyPr wrap="none">
              <a:spAutoFit/>
            </a:bodyPr>
            <a:lstStyle/>
            <a:p>
              <a:r>
                <a:rPr lang="en-US" dirty="0"/>
                <a:t>+</a:t>
              </a:r>
            </a:p>
          </p:txBody>
        </p:sp>
        <p:sp>
          <p:nvSpPr>
            <p:cNvPr id="201" name="TextBox 42"/>
            <p:cNvSpPr txBox="1">
              <a:spLocks noChangeArrowheads="1"/>
            </p:cNvSpPr>
            <p:nvPr/>
          </p:nvSpPr>
          <p:spPr bwMode="auto">
            <a:xfrm>
              <a:off x="3775047" y="1828800"/>
              <a:ext cx="261610" cy="369332"/>
            </a:xfrm>
            <a:prstGeom prst="rect">
              <a:avLst/>
            </a:prstGeom>
            <a:noFill/>
            <a:ln w="9525">
              <a:noFill/>
              <a:miter lim="800000"/>
              <a:headEnd/>
              <a:tailEnd/>
            </a:ln>
          </p:spPr>
          <p:txBody>
            <a:bodyPr wrap="none">
              <a:spAutoFit/>
            </a:bodyPr>
            <a:lstStyle/>
            <a:p>
              <a:r>
                <a:rPr lang="en-US" dirty="0"/>
                <a:t>-</a:t>
              </a:r>
            </a:p>
          </p:txBody>
        </p:sp>
      </p:grpSp>
      <p:grpSp>
        <p:nvGrpSpPr>
          <p:cNvPr id="202" name="Group 43"/>
          <p:cNvGrpSpPr>
            <a:grpSpLocks/>
          </p:cNvGrpSpPr>
          <p:nvPr/>
        </p:nvGrpSpPr>
        <p:grpSpPr bwMode="auto">
          <a:xfrm>
            <a:off x="1350107" y="1475510"/>
            <a:ext cx="2633073" cy="446087"/>
            <a:chOff x="1403957" y="1828800"/>
            <a:chExt cx="2632700" cy="445532"/>
          </a:xfrm>
        </p:grpSpPr>
        <p:sp>
          <p:nvSpPr>
            <p:cNvPr id="203" name="TextBox 44"/>
            <p:cNvSpPr txBox="1">
              <a:spLocks noChangeArrowheads="1"/>
            </p:cNvSpPr>
            <p:nvPr/>
          </p:nvSpPr>
          <p:spPr bwMode="auto">
            <a:xfrm>
              <a:off x="1403957" y="1905000"/>
              <a:ext cx="319318" cy="369332"/>
            </a:xfrm>
            <a:prstGeom prst="rect">
              <a:avLst/>
            </a:prstGeom>
            <a:noFill/>
            <a:ln w="9525">
              <a:noFill/>
              <a:miter lim="800000"/>
              <a:headEnd/>
              <a:tailEnd/>
            </a:ln>
          </p:spPr>
          <p:txBody>
            <a:bodyPr wrap="none">
              <a:spAutoFit/>
            </a:bodyPr>
            <a:lstStyle/>
            <a:p>
              <a:r>
                <a:rPr lang="en-US" dirty="0"/>
                <a:t>+</a:t>
              </a:r>
            </a:p>
          </p:txBody>
        </p:sp>
        <p:sp>
          <p:nvSpPr>
            <p:cNvPr id="204" name="TextBox 45"/>
            <p:cNvSpPr txBox="1">
              <a:spLocks noChangeArrowheads="1"/>
            </p:cNvSpPr>
            <p:nvPr/>
          </p:nvSpPr>
          <p:spPr bwMode="auto">
            <a:xfrm>
              <a:off x="3775047" y="1828800"/>
              <a:ext cx="261610" cy="369332"/>
            </a:xfrm>
            <a:prstGeom prst="rect">
              <a:avLst/>
            </a:prstGeom>
            <a:noFill/>
            <a:ln w="9525">
              <a:noFill/>
              <a:miter lim="800000"/>
              <a:headEnd/>
              <a:tailEnd/>
            </a:ln>
          </p:spPr>
          <p:txBody>
            <a:bodyPr wrap="none">
              <a:spAutoFit/>
            </a:bodyPr>
            <a:lstStyle/>
            <a:p>
              <a:r>
                <a:rPr lang="en-US" dirty="0"/>
                <a:t>-</a:t>
              </a:r>
            </a:p>
          </p:txBody>
        </p:sp>
      </p:grpSp>
      <p:sp>
        <p:nvSpPr>
          <p:cNvPr id="206" name="Freeform 205"/>
          <p:cNvSpPr/>
          <p:nvPr/>
        </p:nvSpPr>
        <p:spPr>
          <a:xfrm flipH="1">
            <a:off x="1163780" y="2439122"/>
            <a:ext cx="839787" cy="1593850"/>
          </a:xfrm>
          <a:custGeom>
            <a:avLst/>
            <a:gdLst>
              <a:gd name="connsiteX0" fmla="*/ 0 w 840259"/>
              <a:gd name="connsiteY0" fmla="*/ 1594021 h 1594021"/>
              <a:gd name="connsiteX1" fmla="*/ 840259 w 840259"/>
              <a:gd name="connsiteY1" fmla="*/ 1594021 h 1594021"/>
              <a:gd name="connsiteX2" fmla="*/ 840259 w 840259"/>
              <a:gd name="connsiteY2" fmla="*/ 0 h 1594021"/>
              <a:gd name="connsiteX3" fmla="*/ 580767 w 840259"/>
              <a:gd name="connsiteY3" fmla="*/ 0 h 1594021"/>
            </a:gdLst>
            <a:ahLst/>
            <a:cxnLst>
              <a:cxn ang="0">
                <a:pos x="connsiteX0" y="connsiteY0"/>
              </a:cxn>
              <a:cxn ang="0">
                <a:pos x="connsiteX1" y="connsiteY1"/>
              </a:cxn>
              <a:cxn ang="0">
                <a:pos x="connsiteX2" y="connsiteY2"/>
              </a:cxn>
              <a:cxn ang="0">
                <a:pos x="connsiteX3" y="connsiteY3"/>
              </a:cxn>
            </a:cxnLst>
            <a:rect l="l" t="t" r="r" b="b"/>
            <a:pathLst>
              <a:path w="840259" h="1594021">
                <a:moveTo>
                  <a:pt x="0" y="1594021"/>
                </a:moveTo>
                <a:lnTo>
                  <a:pt x="840259" y="1594021"/>
                </a:lnTo>
                <a:lnTo>
                  <a:pt x="840259" y="0"/>
                </a:lnTo>
                <a:lnTo>
                  <a:pt x="58076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07" name="Group 43"/>
          <p:cNvGrpSpPr>
            <a:grpSpLocks/>
          </p:cNvGrpSpPr>
          <p:nvPr/>
        </p:nvGrpSpPr>
        <p:grpSpPr bwMode="auto">
          <a:xfrm>
            <a:off x="1393967" y="2362922"/>
            <a:ext cx="276225" cy="228600"/>
            <a:chOff x="6589939" y="2133600"/>
            <a:chExt cx="276608" cy="229299"/>
          </a:xfrm>
        </p:grpSpPr>
        <p:sp>
          <p:nvSpPr>
            <p:cNvPr id="208" name="Oval 207"/>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09"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10" name="Group 43"/>
          <p:cNvGrpSpPr>
            <a:grpSpLocks/>
          </p:cNvGrpSpPr>
          <p:nvPr/>
        </p:nvGrpSpPr>
        <p:grpSpPr bwMode="auto">
          <a:xfrm>
            <a:off x="3022742" y="3886922"/>
            <a:ext cx="276225" cy="228600"/>
            <a:chOff x="6589939" y="2133600"/>
            <a:chExt cx="276608" cy="229299"/>
          </a:xfrm>
        </p:grpSpPr>
        <p:sp>
          <p:nvSpPr>
            <p:cNvPr id="211" name="Oval 210"/>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12"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13" name="Group 43"/>
          <p:cNvGrpSpPr>
            <a:grpSpLocks/>
          </p:cNvGrpSpPr>
          <p:nvPr/>
        </p:nvGrpSpPr>
        <p:grpSpPr bwMode="auto">
          <a:xfrm>
            <a:off x="1393967" y="2362922"/>
            <a:ext cx="276225" cy="228600"/>
            <a:chOff x="6589939" y="2133600"/>
            <a:chExt cx="276608" cy="229299"/>
          </a:xfrm>
        </p:grpSpPr>
        <p:sp>
          <p:nvSpPr>
            <p:cNvPr id="214" name="Oval 213"/>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15"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16" name="Group 43"/>
          <p:cNvGrpSpPr>
            <a:grpSpLocks/>
          </p:cNvGrpSpPr>
          <p:nvPr/>
        </p:nvGrpSpPr>
        <p:grpSpPr bwMode="auto">
          <a:xfrm>
            <a:off x="3022742" y="3886922"/>
            <a:ext cx="276225" cy="228600"/>
            <a:chOff x="6589939" y="2133600"/>
            <a:chExt cx="276608" cy="229299"/>
          </a:xfrm>
        </p:grpSpPr>
        <p:sp>
          <p:nvSpPr>
            <p:cNvPr id="217" name="Oval 216"/>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18"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19" name="Group 43"/>
          <p:cNvGrpSpPr>
            <a:grpSpLocks/>
          </p:cNvGrpSpPr>
          <p:nvPr/>
        </p:nvGrpSpPr>
        <p:grpSpPr bwMode="auto">
          <a:xfrm>
            <a:off x="1393967" y="2362922"/>
            <a:ext cx="276225" cy="228600"/>
            <a:chOff x="6589939" y="2133600"/>
            <a:chExt cx="276608" cy="229299"/>
          </a:xfrm>
        </p:grpSpPr>
        <p:sp>
          <p:nvSpPr>
            <p:cNvPr id="220" name="Oval 219"/>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21"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22" name="Group 43"/>
          <p:cNvGrpSpPr>
            <a:grpSpLocks/>
          </p:cNvGrpSpPr>
          <p:nvPr/>
        </p:nvGrpSpPr>
        <p:grpSpPr bwMode="auto">
          <a:xfrm>
            <a:off x="3022742" y="3886922"/>
            <a:ext cx="276225" cy="228600"/>
            <a:chOff x="6589939" y="2133600"/>
            <a:chExt cx="276608" cy="229299"/>
          </a:xfrm>
        </p:grpSpPr>
        <p:sp>
          <p:nvSpPr>
            <p:cNvPr id="223" name="Oval 222"/>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24"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25" name="Group 43"/>
          <p:cNvGrpSpPr>
            <a:grpSpLocks/>
          </p:cNvGrpSpPr>
          <p:nvPr/>
        </p:nvGrpSpPr>
        <p:grpSpPr bwMode="auto">
          <a:xfrm>
            <a:off x="1393967" y="2362922"/>
            <a:ext cx="276225" cy="228600"/>
            <a:chOff x="6589939" y="2133600"/>
            <a:chExt cx="276608" cy="229299"/>
          </a:xfrm>
        </p:grpSpPr>
        <p:sp>
          <p:nvSpPr>
            <p:cNvPr id="226" name="Oval 225"/>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27"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28" name="Group 43"/>
          <p:cNvGrpSpPr>
            <a:grpSpLocks/>
          </p:cNvGrpSpPr>
          <p:nvPr/>
        </p:nvGrpSpPr>
        <p:grpSpPr bwMode="auto">
          <a:xfrm>
            <a:off x="3022742" y="3886922"/>
            <a:ext cx="276225" cy="228600"/>
            <a:chOff x="6589939" y="2133600"/>
            <a:chExt cx="276608" cy="229299"/>
          </a:xfrm>
        </p:grpSpPr>
        <p:sp>
          <p:nvSpPr>
            <p:cNvPr id="229" name="Oval 228"/>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30"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31" name="Group 43"/>
          <p:cNvGrpSpPr>
            <a:grpSpLocks/>
          </p:cNvGrpSpPr>
          <p:nvPr/>
        </p:nvGrpSpPr>
        <p:grpSpPr bwMode="auto">
          <a:xfrm>
            <a:off x="1393967" y="2362922"/>
            <a:ext cx="276225" cy="228600"/>
            <a:chOff x="6589939" y="2133600"/>
            <a:chExt cx="276608" cy="229299"/>
          </a:xfrm>
        </p:grpSpPr>
        <p:sp>
          <p:nvSpPr>
            <p:cNvPr id="232" name="Oval 231"/>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33"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dirty="0"/>
                <a:t>-e</a:t>
              </a:r>
            </a:p>
          </p:txBody>
        </p:sp>
      </p:grpSp>
      <p:grpSp>
        <p:nvGrpSpPr>
          <p:cNvPr id="234" name="Group 43"/>
          <p:cNvGrpSpPr>
            <a:grpSpLocks/>
          </p:cNvGrpSpPr>
          <p:nvPr/>
        </p:nvGrpSpPr>
        <p:grpSpPr bwMode="auto">
          <a:xfrm>
            <a:off x="3022742" y="3886922"/>
            <a:ext cx="276225" cy="228600"/>
            <a:chOff x="6589939" y="2133600"/>
            <a:chExt cx="276608" cy="229299"/>
          </a:xfrm>
        </p:grpSpPr>
        <p:sp>
          <p:nvSpPr>
            <p:cNvPr id="235" name="Oval 234"/>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36"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sp>
        <p:nvSpPr>
          <p:cNvPr id="243" name="Rectangle 242"/>
          <p:cNvSpPr>
            <a:spLocks noChangeArrowheads="1"/>
          </p:cNvSpPr>
          <p:nvPr/>
        </p:nvSpPr>
        <p:spPr bwMode="auto">
          <a:xfrm>
            <a:off x="4648200" y="3657600"/>
            <a:ext cx="4419600" cy="757130"/>
          </a:xfrm>
          <a:prstGeom prst="rect">
            <a:avLst/>
          </a:prstGeom>
          <a:noFill/>
          <a:ln w="9525">
            <a:noFill/>
            <a:miter lim="800000"/>
            <a:headEnd/>
            <a:tailEnd/>
          </a:ln>
        </p:spPr>
        <p:txBody>
          <a:bodyPr>
            <a:spAutoFit/>
          </a:bodyPr>
          <a:lstStyle/>
          <a:p>
            <a:pPr algn="ctr">
              <a:lnSpc>
                <a:spcPct val="90000"/>
              </a:lnSpc>
              <a:buClr>
                <a:schemeClr val="hlink"/>
              </a:buClr>
            </a:pPr>
            <a:r>
              <a:rPr lang="en-US" sz="1600" b="1" dirty="0">
                <a:latin typeface="Comic Sans MS" pitchFamily="66" charset="0"/>
              </a:rPr>
              <a:t>The dielectric increases the capacity of charge storage and it is measured by dielectric constant “k” </a:t>
            </a:r>
          </a:p>
        </p:txBody>
      </p:sp>
      <p:grpSp>
        <p:nvGrpSpPr>
          <p:cNvPr id="244" name="Group 90"/>
          <p:cNvGrpSpPr>
            <a:grpSpLocks/>
          </p:cNvGrpSpPr>
          <p:nvPr/>
        </p:nvGrpSpPr>
        <p:grpSpPr bwMode="auto">
          <a:xfrm>
            <a:off x="1704110" y="990600"/>
            <a:ext cx="1981200" cy="609600"/>
            <a:chOff x="1676400" y="3657600"/>
            <a:chExt cx="1981201" cy="609600"/>
          </a:xfrm>
        </p:grpSpPr>
        <p:grpSp>
          <p:nvGrpSpPr>
            <p:cNvPr id="245" name="Group 65"/>
            <p:cNvGrpSpPr>
              <a:grpSpLocks/>
            </p:cNvGrpSpPr>
            <p:nvPr/>
          </p:nvGrpSpPr>
          <p:grpSpPr bwMode="auto">
            <a:xfrm>
              <a:off x="1676400" y="3657600"/>
              <a:ext cx="1981201" cy="457200"/>
              <a:chOff x="1676400" y="3657600"/>
              <a:chExt cx="1981201" cy="457200"/>
            </a:xfrm>
          </p:grpSpPr>
          <p:cxnSp>
            <p:nvCxnSpPr>
              <p:cNvPr id="248" name="Straight Connector 247"/>
              <p:cNvCxnSpPr/>
              <p:nvPr/>
            </p:nvCxnSpPr>
            <p:spPr>
              <a:xfrm rot="5400000">
                <a:off x="1447800" y="3886200"/>
                <a:ext cx="457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3467101" y="3924300"/>
                <a:ext cx="381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246" name="Straight Arrow Connector 245"/>
            <p:cNvCxnSpPr/>
            <p:nvPr/>
          </p:nvCxnSpPr>
          <p:spPr>
            <a:xfrm>
              <a:off x="1676400" y="3962400"/>
              <a:ext cx="1981201"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7" name="TextBox 93"/>
            <p:cNvSpPr txBox="1">
              <a:spLocks noChangeArrowheads="1"/>
            </p:cNvSpPr>
            <p:nvPr/>
          </p:nvSpPr>
          <p:spPr bwMode="auto">
            <a:xfrm>
              <a:off x="2438400" y="3990201"/>
              <a:ext cx="320922" cy="276999"/>
            </a:xfrm>
            <a:prstGeom prst="rect">
              <a:avLst/>
            </a:prstGeom>
            <a:noFill/>
            <a:ln w="9525">
              <a:noFill/>
              <a:miter lim="800000"/>
              <a:headEnd/>
              <a:tailEnd/>
            </a:ln>
          </p:spPr>
          <p:txBody>
            <a:bodyPr wrap="none">
              <a:spAutoFit/>
            </a:bodyPr>
            <a:lstStyle/>
            <a:p>
              <a:r>
                <a:rPr lang="en-US" sz="1200" dirty="0"/>
                <a:t>V’</a:t>
              </a:r>
            </a:p>
          </p:txBody>
        </p:sp>
      </p:grpSp>
      <p:graphicFrame>
        <p:nvGraphicFramePr>
          <p:cNvPr id="5163" name="Object 13"/>
          <p:cNvGraphicFramePr>
            <a:graphicFrameLocks noChangeAspect="1"/>
          </p:cNvGraphicFramePr>
          <p:nvPr/>
        </p:nvGraphicFramePr>
        <p:xfrm>
          <a:off x="5654675" y="838200"/>
          <a:ext cx="1066800" cy="757238"/>
        </p:xfrm>
        <a:graphic>
          <a:graphicData uri="http://schemas.openxmlformats.org/presentationml/2006/ole">
            <mc:AlternateContent xmlns:mc="http://schemas.openxmlformats.org/markup-compatibility/2006">
              <mc:Choice xmlns:v="urn:schemas-microsoft-com:vml" Requires="v">
                <p:oleObj spid="_x0000_s10250" name="Equation" r:id="rId7" imgW="431640" imgH="393480" progId="Equation.3">
                  <p:embed/>
                </p:oleObj>
              </mc:Choice>
              <mc:Fallback>
                <p:oleObj name="Equation" r:id="rId7" imgW="431640" imgH="393480" progId="Equation.3">
                  <p:embed/>
                  <p:pic>
                    <p:nvPicPr>
                      <p:cNvPr id="5163"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4675" y="838200"/>
                        <a:ext cx="1066800"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4" name="Object 13"/>
          <p:cNvGraphicFramePr>
            <a:graphicFrameLocks noChangeAspect="1"/>
          </p:cNvGraphicFramePr>
          <p:nvPr/>
        </p:nvGraphicFramePr>
        <p:xfrm>
          <a:off x="5592763" y="2595563"/>
          <a:ext cx="1160462" cy="757237"/>
        </p:xfrm>
        <a:graphic>
          <a:graphicData uri="http://schemas.openxmlformats.org/presentationml/2006/ole">
            <mc:AlternateContent xmlns:mc="http://schemas.openxmlformats.org/markup-compatibility/2006">
              <mc:Choice xmlns:v="urn:schemas-microsoft-com:vml" Requires="v">
                <p:oleObj spid="_x0000_s10251" name="Equation" r:id="rId9" imgW="469800" imgH="393480" progId="Equation.3">
                  <p:embed/>
                </p:oleObj>
              </mc:Choice>
              <mc:Fallback>
                <p:oleObj name="Equation" r:id="rId9" imgW="469800" imgH="393480" progId="Equation.3">
                  <p:embed/>
                  <p:pic>
                    <p:nvPicPr>
                      <p:cNvPr id="5164"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2763" y="2595563"/>
                        <a:ext cx="1160462"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5" name="Object 13"/>
          <p:cNvGraphicFramePr>
            <a:graphicFrameLocks noChangeAspect="1"/>
          </p:cNvGraphicFramePr>
          <p:nvPr/>
        </p:nvGraphicFramePr>
        <p:xfrm>
          <a:off x="5590310" y="2590800"/>
          <a:ext cx="1973262" cy="757238"/>
        </p:xfrm>
        <a:graphic>
          <a:graphicData uri="http://schemas.openxmlformats.org/presentationml/2006/ole">
            <mc:AlternateContent xmlns:mc="http://schemas.openxmlformats.org/markup-compatibility/2006">
              <mc:Choice xmlns:v="urn:schemas-microsoft-com:vml" Requires="v">
                <p:oleObj spid="_x0000_s10252" name="Equation" r:id="rId11" imgW="799920" imgH="393480" progId="Equation.3">
                  <p:embed/>
                </p:oleObj>
              </mc:Choice>
              <mc:Fallback>
                <p:oleObj name="Equation" r:id="rId11" imgW="799920" imgH="393480" progId="Equation.3">
                  <p:embed/>
                  <p:pic>
                    <p:nvPicPr>
                      <p:cNvPr id="5165"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0310" y="2590800"/>
                        <a:ext cx="1973262"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7" name="Object 13"/>
          <p:cNvGraphicFramePr>
            <a:graphicFrameLocks noChangeAspect="1"/>
          </p:cNvGraphicFramePr>
          <p:nvPr/>
        </p:nvGraphicFramePr>
        <p:xfrm>
          <a:off x="5594350" y="2590800"/>
          <a:ext cx="2787650" cy="757238"/>
        </p:xfrm>
        <a:graphic>
          <a:graphicData uri="http://schemas.openxmlformats.org/presentationml/2006/ole">
            <mc:AlternateContent xmlns:mc="http://schemas.openxmlformats.org/markup-compatibility/2006">
              <mc:Choice xmlns:v="urn:schemas-microsoft-com:vml" Requires="v">
                <p:oleObj spid="_x0000_s10253" name="Equation" r:id="rId13" imgW="1130040" imgH="393480" progId="Equation.3">
                  <p:embed/>
                </p:oleObj>
              </mc:Choice>
              <mc:Fallback>
                <p:oleObj name="Equation" r:id="rId13" imgW="1130040" imgH="393480" progId="Equation.3">
                  <p:embed/>
                  <p:pic>
                    <p:nvPicPr>
                      <p:cNvPr id="5167"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4350" y="2590800"/>
                        <a:ext cx="2787650"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 name="Rectangle 249"/>
          <p:cNvSpPr>
            <a:spLocks noChangeArrowheads="1"/>
          </p:cNvSpPr>
          <p:nvPr/>
        </p:nvSpPr>
        <p:spPr bwMode="auto">
          <a:xfrm>
            <a:off x="4572000" y="4424470"/>
            <a:ext cx="4419600" cy="535531"/>
          </a:xfrm>
          <a:prstGeom prst="rect">
            <a:avLst/>
          </a:prstGeom>
          <a:noFill/>
          <a:ln w="9525">
            <a:noFill/>
            <a:miter lim="800000"/>
            <a:headEnd/>
            <a:tailEnd/>
          </a:ln>
        </p:spPr>
        <p:txBody>
          <a:bodyPr>
            <a:spAutoFit/>
          </a:bodyPr>
          <a:lstStyle/>
          <a:p>
            <a:pPr algn="ctr">
              <a:lnSpc>
                <a:spcPct val="90000"/>
              </a:lnSpc>
              <a:buClr>
                <a:schemeClr val="hlink"/>
              </a:buClr>
            </a:pPr>
            <a:r>
              <a:rPr lang="en-US" sz="1600" b="1" dirty="0">
                <a:latin typeface="Comic Sans MS" pitchFamily="66" charset="0"/>
              </a:rPr>
              <a:t>It will be able to store “</a:t>
            </a:r>
            <a:r>
              <a:rPr lang="en-US" sz="1600" b="1" dirty="0" err="1">
                <a:latin typeface="Comic Sans MS" pitchFamily="66" charset="0"/>
              </a:rPr>
              <a:t>kq</a:t>
            </a:r>
            <a:r>
              <a:rPr lang="en-US" sz="1600" b="1" dirty="0">
                <a:latin typeface="Comic Sans MS" pitchFamily="66" charset="0"/>
              </a:rPr>
              <a:t>” charge with voltage V.</a:t>
            </a:r>
          </a:p>
        </p:txBody>
      </p:sp>
      <p:graphicFrame>
        <p:nvGraphicFramePr>
          <p:cNvPr id="2" name="Object 15"/>
          <p:cNvGraphicFramePr>
            <a:graphicFrameLocks noChangeAspect="1"/>
          </p:cNvGraphicFramePr>
          <p:nvPr>
            <p:extLst>
              <p:ext uri="{D42A27DB-BD31-4B8C-83A1-F6EECF244321}">
                <p14:modId xmlns:p14="http://schemas.microsoft.com/office/powerpoint/2010/main" val="1848146489"/>
              </p:ext>
            </p:extLst>
          </p:nvPr>
        </p:nvGraphicFramePr>
        <p:xfrm>
          <a:off x="6108700" y="5307013"/>
          <a:ext cx="1222375" cy="341312"/>
        </p:xfrm>
        <a:graphic>
          <a:graphicData uri="http://schemas.openxmlformats.org/presentationml/2006/ole">
            <mc:AlternateContent xmlns:mc="http://schemas.openxmlformats.org/markup-compatibility/2006">
              <mc:Choice xmlns:v="urn:schemas-microsoft-com:vml" Requires="v">
                <p:oleObj spid="_x0000_s10254" name="معادلة" r:id="rId15" imgW="495000" imgH="177480" progId="Equation.3">
                  <p:embed/>
                </p:oleObj>
              </mc:Choice>
              <mc:Fallback>
                <p:oleObj name="معادلة" r:id="rId15" imgW="495000" imgH="177480" progId="Equation.3">
                  <p:embed/>
                  <p:pic>
                    <p:nvPicPr>
                      <p:cNvPr id="2" name="Object 15"/>
                      <p:cNvPicPr>
                        <a:picLocks noChangeAspect="1" noChangeArrowheads="1"/>
                      </p:cNvPicPr>
                      <p:nvPr/>
                    </p:nvPicPr>
                    <p:blipFill>
                      <a:blip r:embed="rId16"/>
                      <a:srcRect/>
                      <a:stretch>
                        <a:fillRect/>
                      </a:stretch>
                    </p:blipFill>
                    <p:spPr bwMode="auto">
                      <a:xfrm>
                        <a:off x="6108700" y="5307013"/>
                        <a:ext cx="122237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6"/>
          <p:cNvGraphicFramePr>
            <a:graphicFrameLocks noChangeAspect="1"/>
          </p:cNvGraphicFramePr>
          <p:nvPr>
            <p:extLst>
              <p:ext uri="{D42A27DB-BD31-4B8C-83A1-F6EECF244321}">
                <p14:modId xmlns:p14="http://schemas.microsoft.com/office/powerpoint/2010/main" val="1029859469"/>
              </p:ext>
            </p:extLst>
          </p:nvPr>
        </p:nvGraphicFramePr>
        <p:xfrm>
          <a:off x="6172200" y="5878513"/>
          <a:ext cx="1096963" cy="757237"/>
        </p:xfrm>
        <a:graphic>
          <a:graphicData uri="http://schemas.openxmlformats.org/presentationml/2006/ole">
            <mc:AlternateContent xmlns:mc="http://schemas.openxmlformats.org/markup-compatibility/2006">
              <mc:Choice xmlns:v="urn:schemas-microsoft-com:vml" Requires="v">
                <p:oleObj spid="_x0000_s10255" name="معادلة" r:id="rId17" imgW="444240" imgH="393480" progId="Equation.3">
                  <p:embed/>
                </p:oleObj>
              </mc:Choice>
              <mc:Fallback>
                <p:oleObj name="معادلة" r:id="rId17" imgW="444240" imgH="393480" progId="Equation.3">
                  <p:embed/>
                  <p:pic>
                    <p:nvPicPr>
                      <p:cNvPr id="11" name="Object 16"/>
                      <p:cNvPicPr>
                        <a:picLocks noChangeAspect="1" noChangeArrowheads="1"/>
                      </p:cNvPicPr>
                      <p:nvPr/>
                    </p:nvPicPr>
                    <p:blipFill>
                      <a:blip r:embed="rId18"/>
                      <a:srcRect/>
                      <a:stretch>
                        <a:fillRect/>
                      </a:stretch>
                    </p:blipFill>
                    <p:spPr bwMode="auto">
                      <a:xfrm>
                        <a:off x="6172200" y="5878513"/>
                        <a:ext cx="1096963"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04800" y="5449669"/>
            <a:ext cx="4953000" cy="646331"/>
          </a:xfrm>
          <a:prstGeom prst="rect">
            <a:avLst/>
          </a:prstGeom>
          <a:noFill/>
        </p:spPr>
        <p:txBody>
          <a:bodyPr wrap="square" rtlCol="1">
            <a:spAutoFit/>
          </a:bodyPr>
          <a:lstStyle/>
          <a:p>
            <a:r>
              <a:rPr lang="en-US" b="1" dirty="0">
                <a:solidFill>
                  <a:srgbClr val="FF0000"/>
                </a:solidFill>
                <a:latin typeface="+mn-lt"/>
              </a:rPr>
              <a:t>When dielectric is introduced volume will decrease and capacitance will increase.</a:t>
            </a:r>
            <a:endParaRPr lang="ar-SA"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1042 -1.11111E-6 L -0.04011 -0.00347 L -0.04011 0.23079 L 0.05573 0.23079 " pathEditMode="relative" rAng="0" ptsTypes="AAAA">
                                      <p:cBhvr>
                                        <p:cTn id="8" dur="2000" fill="hold"/>
                                        <p:tgtEl>
                                          <p:spTgt spid="9"/>
                                        </p:tgtEl>
                                        <p:attrNameLst>
                                          <p:attrName>ppt_x</p:attrName>
                                          <p:attrName>ppt_y</p:attrName>
                                        </p:attrNameLst>
                                      </p:cBhvr>
                                      <p:rCtr x="1800" y="11400"/>
                                    </p:animMotion>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0" presetClass="path" presetSubtype="0" fill="hold" nodeType="withEffect">
                                  <p:stCondLst>
                                    <p:cond delay="0"/>
                                  </p:stCondLst>
                                  <p:childTnLst>
                                    <p:animMotion origin="layout" path="M 0.01597 0.00047 L 0.1066 0.00047 L 0.10521 -0.23379 L 0.07413 -0.23194 " pathEditMode="relative" ptsTypes="AAAA">
                                      <p:cBhvr>
                                        <p:cTn id="12" dur="2000" fill="hold"/>
                                        <p:tgtEl>
                                          <p:spTgt spid="10"/>
                                        </p:tgtEl>
                                        <p:attrNameLst>
                                          <p:attrName>ppt_x</p:attrName>
                                          <p:attrName>ppt_y</p:attrName>
                                        </p:attrNameLst>
                                      </p:cBhvr>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9"/>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0" presetClass="path" presetSubtype="0" fill="hold" nodeType="withEffect">
                                  <p:stCondLst>
                                    <p:cond delay="0"/>
                                  </p:stCondLst>
                                  <p:childTnLst>
                                    <p:animMotion origin="layout" path="M -0.01042 -1.11111E-6 L -0.04011 -0.00347 L -0.04011 0.23079 L 0.05573 0.23079 " pathEditMode="relative" rAng="0" ptsTypes="AAAA">
                                      <p:cBhvr>
                                        <p:cTn id="25" dur="2000" fill="hold"/>
                                        <p:tgtEl>
                                          <p:spTgt spid="12"/>
                                        </p:tgtEl>
                                        <p:attrNameLst>
                                          <p:attrName>ppt_x</p:attrName>
                                          <p:attrName>ppt_y</p:attrName>
                                        </p:attrNameLst>
                                      </p:cBhvr>
                                      <p:rCtr x="1800" y="11400"/>
                                    </p:animMotion>
                                  </p:childTnLst>
                                </p:cTn>
                              </p:par>
                              <p:par>
                                <p:cTn id="26" presetID="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0" presetClass="path" presetSubtype="0" fill="hold" nodeType="withEffect">
                                  <p:stCondLst>
                                    <p:cond delay="0"/>
                                  </p:stCondLst>
                                  <p:childTnLst>
                                    <p:animMotion origin="layout" path="M 0.01597 0.00047 L 0.1066 0.00047 L 0.10521 -0.23379 L 0.07413 -0.23194 " pathEditMode="relative" ptsTypes="AAAA">
                                      <p:cBhvr>
                                        <p:cTn id="29" dur="2000" fill="hold"/>
                                        <p:tgtEl>
                                          <p:spTgt spid="18"/>
                                        </p:tgtEl>
                                        <p:attrNameLst>
                                          <p:attrName>ppt_x</p:attrName>
                                          <p:attrName>ppt_y</p:attrName>
                                        </p:attrNameLst>
                                      </p:cBhvr>
                                    </p:animMotion>
                                  </p:childTnLst>
                                </p:cTn>
                              </p:par>
                            </p:childTnLst>
                          </p:cTn>
                        </p:par>
                        <p:par>
                          <p:cTn id="30" fill="hold">
                            <p:stCondLst>
                              <p:cond delay="4000"/>
                            </p:stCondLst>
                            <p:childTnLst>
                              <p:par>
                                <p:cTn id="31" presetID="1" presetClass="exit" presetSubtype="0" fill="hold" nodeType="after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0" presetClass="path" presetSubtype="0" fill="hold" nodeType="withEffect">
                                  <p:stCondLst>
                                    <p:cond delay="0"/>
                                  </p:stCondLst>
                                  <p:childTnLst>
                                    <p:animMotion origin="layout" path="M -0.01042 -1.11111E-6 L -0.04011 -0.00347 L -0.04011 0.23079 L 0.05573 0.23079 " pathEditMode="relative" rAng="0" ptsTypes="AAAA">
                                      <p:cBhvr>
                                        <p:cTn id="42" dur="2000" fill="hold"/>
                                        <p:tgtEl>
                                          <p:spTgt spid="19"/>
                                        </p:tgtEl>
                                        <p:attrNameLst>
                                          <p:attrName>ppt_x</p:attrName>
                                          <p:attrName>ppt_y</p:attrName>
                                        </p:attrNameLst>
                                      </p:cBhvr>
                                      <p:rCtr x="1800" y="11400"/>
                                    </p:animMotion>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0" presetClass="path" presetSubtype="0" fill="hold" nodeType="withEffect">
                                  <p:stCondLst>
                                    <p:cond delay="0"/>
                                  </p:stCondLst>
                                  <p:childTnLst>
                                    <p:animMotion origin="layout" path="M 0.01597 0.00047 L 0.1066 0.00047 L 0.10521 -0.23379 L 0.07413 -0.23194 " pathEditMode="relative" ptsTypes="AAAA">
                                      <p:cBhvr>
                                        <p:cTn id="46" dur="2000" fill="hold"/>
                                        <p:tgtEl>
                                          <p:spTgt spid="20"/>
                                        </p:tgtEl>
                                        <p:attrNameLst>
                                          <p:attrName>ppt_x</p:attrName>
                                          <p:attrName>ppt_y</p:attrName>
                                        </p:attrNameLst>
                                      </p:cBhvr>
                                    </p:animMotion>
                                  </p:childTnLst>
                                </p:cTn>
                              </p:par>
                            </p:childTnLst>
                          </p:cTn>
                        </p:par>
                        <p:par>
                          <p:cTn id="47" fill="hold">
                            <p:stCondLst>
                              <p:cond delay="6000"/>
                            </p:stCondLst>
                            <p:childTnLst>
                              <p:par>
                                <p:cTn id="48" presetID="1" presetClass="exit" presetSubtype="0" fill="hold" nodeType="afterEffect">
                                  <p:stCondLst>
                                    <p:cond delay="0"/>
                                  </p:stCondLst>
                                  <p:childTnLst>
                                    <p:set>
                                      <p:cBhvr>
                                        <p:cTn id="49" dur="1" fill="hold">
                                          <p:stCondLst>
                                            <p:cond delay="0"/>
                                          </p:stCondLst>
                                        </p:cTn>
                                        <p:tgtEl>
                                          <p:spTgt spid="19"/>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0"/>
                                        </p:tgtEl>
                                        <p:attrNameLst>
                                          <p:attrName>style.visibility</p:attrName>
                                        </p:attrNameLst>
                                      </p:cBhvr>
                                      <p:to>
                                        <p:strVal val="hidden"/>
                                      </p:to>
                                    </p:se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par>
                          <p:cTn id="55" fill="hold">
                            <p:stCondLst>
                              <p:cond delay="6000"/>
                            </p:stCondLst>
                            <p:childTnLst>
                              <p:par>
                                <p:cTn id="56" presetID="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par>
                                <p:cTn id="58" presetID="0" presetClass="path" presetSubtype="0" fill="hold" nodeType="withEffect">
                                  <p:stCondLst>
                                    <p:cond delay="0"/>
                                  </p:stCondLst>
                                  <p:childTnLst>
                                    <p:animMotion origin="layout" path="M -0.01042 -1.11111E-6 L -0.04011 -0.00347 L -0.04011 0.23079 L 0.05573 0.23079 " pathEditMode="relative" rAng="0" ptsTypes="AAAA">
                                      <p:cBhvr>
                                        <p:cTn id="59" dur="2000" fill="hold"/>
                                        <p:tgtEl>
                                          <p:spTgt spid="21"/>
                                        </p:tgtEl>
                                        <p:attrNameLst>
                                          <p:attrName>ppt_x</p:attrName>
                                          <p:attrName>ppt_y</p:attrName>
                                        </p:attrNameLst>
                                      </p:cBhvr>
                                      <p:rCtr x="1800" y="11400"/>
                                    </p:animMotion>
                                  </p:childTnLst>
                                </p:cTn>
                              </p:par>
                              <p:par>
                                <p:cTn id="60" presetID="1"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par>
                                <p:cTn id="62" presetID="0" presetClass="path" presetSubtype="0" fill="hold" nodeType="withEffect">
                                  <p:stCondLst>
                                    <p:cond delay="0"/>
                                  </p:stCondLst>
                                  <p:childTnLst>
                                    <p:animMotion origin="layout" path="M 0.01597 0.00047 L 0.1066 0.00047 L 0.10521 -0.23379 L 0.07413 -0.23194 " pathEditMode="relative" ptsTypes="AAAA">
                                      <p:cBhvr>
                                        <p:cTn id="63" dur="2000" fill="hold"/>
                                        <p:tgtEl>
                                          <p:spTgt spid="23"/>
                                        </p:tgtEl>
                                        <p:attrNameLst>
                                          <p:attrName>ppt_x</p:attrName>
                                          <p:attrName>ppt_y</p:attrName>
                                        </p:attrNameLst>
                                      </p:cBhvr>
                                    </p:animMotion>
                                  </p:childTnLst>
                                </p:cTn>
                              </p:par>
                            </p:childTnLst>
                          </p:cTn>
                        </p:par>
                        <p:par>
                          <p:cTn id="64" fill="hold">
                            <p:stCondLst>
                              <p:cond delay="8000"/>
                            </p:stCondLst>
                            <p:childTnLst>
                              <p:par>
                                <p:cTn id="65" presetID="1" presetClass="exit" presetSubtype="0" fill="hold" nodeType="afterEffect">
                                  <p:stCondLst>
                                    <p:cond delay="0"/>
                                  </p:stCondLst>
                                  <p:childTnLst>
                                    <p:set>
                                      <p:cBhvr>
                                        <p:cTn id="66" dur="1" fill="hold">
                                          <p:stCondLst>
                                            <p:cond delay="0"/>
                                          </p:stCondLst>
                                        </p:cTn>
                                        <p:tgtEl>
                                          <p:spTgt spid="2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3"/>
                                        </p:tgtEl>
                                        <p:attrNameLst>
                                          <p:attrName>style.visibility</p:attrName>
                                        </p:attrNameLst>
                                      </p:cBhvr>
                                      <p:to>
                                        <p:strVal val="hidden"/>
                                      </p:to>
                                    </p:set>
                                  </p:childTnLst>
                                </p:cTn>
                              </p:par>
                            </p:childTnLst>
                          </p:cTn>
                        </p:par>
                        <p:par>
                          <p:cTn id="69" fill="hold">
                            <p:stCondLst>
                              <p:cond delay="8000"/>
                            </p:stCondLst>
                            <p:childTnLst>
                              <p:par>
                                <p:cTn id="70" presetID="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0" presetClass="path" presetSubtype="0" fill="hold" nodeType="withEffect">
                                  <p:stCondLst>
                                    <p:cond delay="0"/>
                                  </p:stCondLst>
                                  <p:childTnLst>
                                    <p:animMotion origin="layout" path="M -0.01042 -1.11111E-6 L -0.04011 -0.00347 L -0.04011 0.23079 L 0.05573 0.23079 " pathEditMode="relative" rAng="0" ptsTypes="AAAA">
                                      <p:cBhvr>
                                        <p:cTn id="76" dur="2000" fill="hold"/>
                                        <p:tgtEl>
                                          <p:spTgt spid="26"/>
                                        </p:tgtEl>
                                        <p:attrNameLst>
                                          <p:attrName>ppt_x</p:attrName>
                                          <p:attrName>ppt_y</p:attrName>
                                        </p:attrNameLst>
                                      </p:cBhvr>
                                      <p:rCtr x="1800" y="11400"/>
                                    </p:animMotion>
                                  </p:childTnLst>
                                </p:cTn>
                              </p:par>
                              <p:par>
                                <p:cTn id="77" presetID="1"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0" presetClass="path" presetSubtype="0" fill="hold" nodeType="withEffect">
                                  <p:stCondLst>
                                    <p:cond delay="0"/>
                                  </p:stCondLst>
                                  <p:childTnLst>
                                    <p:animMotion origin="layout" path="M 0.01597 0.00047 L 0.1066 0.00047 L 0.10521 -0.23379 L 0.07413 -0.23194 " pathEditMode="relative" ptsTypes="AAAA">
                                      <p:cBhvr>
                                        <p:cTn id="80" dur="2000" fill="hold"/>
                                        <p:tgtEl>
                                          <p:spTgt spid="27"/>
                                        </p:tgtEl>
                                        <p:attrNameLst>
                                          <p:attrName>ppt_x</p:attrName>
                                          <p:attrName>ppt_y</p:attrName>
                                        </p:attrNameLst>
                                      </p:cBhvr>
                                    </p:animMotion>
                                  </p:childTnLst>
                                </p:cTn>
                              </p:par>
                            </p:childTnLst>
                          </p:cTn>
                        </p:par>
                        <p:par>
                          <p:cTn id="81" fill="hold">
                            <p:stCondLst>
                              <p:cond delay="10000"/>
                            </p:stCondLst>
                            <p:childTnLst>
                              <p:par>
                                <p:cTn id="82" presetID="1" presetClass="exit" presetSubtype="0" fill="hold" nodeType="afterEffect">
                                  <p:stCondLst>
                                    <p:cond delay="0"/>
                                  </p:stCondLst>
                                  <p:childTnLst>
                                    <p:set>
                                      <p:cBhvr>
                                        <p:cTn id="83" dur="1" fill="hold">
                                          <p:stCondLst>
                                            <p:cond delay="0"/>
                                          </p:stCondLst>
                                        </p:cTn>
                                        <p:tgtEl>
                                          <p:spTgt spid="26"/>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27"/>
                                        </p:tgtEl>
                                        <p:attrNameLst>
                                          <p:attrName>style.visibility</p:attrName>
                                        </p:attrNameLst>
                                      </p:cBhvr>
                                      <p:to>
                                        <p:strVal val="hidden"/>
                                      </p:to>
                                    </p:set>
                                  </p:childTnLst>
                                </p:cTn>
                              </p:par>
                            </p:childTnLst>
                          </p:cTn>
                        </p:par>
                        <p:par>
                          <p:cTn id="86" fill="hold">
                            <p:stCondLst>
                              <p:cond delay="10000"/>
                            </p:stCondLst>
                            <p:childTnLst>
                              <p:par>
                                <p:cTn id="87" presetID="1" presetClass="entr" presetSubtype="0" fill="hold" nodeType="afterEffect">
                                  <p:stCondLst>
                                    <p:cond delay="0"/>
                                  </p:stCondLst>
                                  <p:childTnLst>
                                    <p:set>
                                      <p:cBhvr>
                                        <p:cTn id="88" dur="1" fill="hold">
                                          <p:stCondLst>
                                            <p:cond delay="0"/>
                                          </p:stCondLst>
                                        </p:cTn>
                                        <p:tgtEl>
                                          <p:spTgt spid="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childTnLst>
                          </p:cTn>
                        </p:par>
                        <p:par>
                          <p:cTn id="91" fill="hold">
                            <p:stCondLst>
                              <p:cond delay="10000"/>
                            </p:stCondLst>
                            <p:childTnLst>
                              <p:par>
                                <p:cTn id="92" presetID="1" presetClass="entr" presetSubtype="0" fill="hold" nodeType="afterEffect">
                                  <p:stCondLst>
                                    <p:cond delay="0"/>
                                  </p:stCondLst>
                                  <p:childTnLst>
                                    <p:set>
                                      <p:cBhvr>
                                        <p:cTn id="93" dur="1" fill="hold">
                                          <p:stCondLst>
                                            <p:cond delay="0"/>
                                          </p:stCondLst>
                                        </p:cTn>
                                        <p:tgtEl>
                                          <p:spTgt spid="28"/>
                                        </p:tgtEl>
                                        <p:attrNameLst>
                                          <p:attrName>style.visibility</p:attrName>
                                        </p:attrNameLst>
                                      </p:cBhvr>
                                      <p:to>
                                        <p:strVal val="visible"/>
                                      </p:to>
                                    </p:set>
                                  </p:childTnLst>
                                </p:cTn>
                              </p:par>
                            </p:childTnLst>
                          </p:cTn>
                        </p:par>
                        <p:par>
                          <p:cTn id="94" fill="hold">
                            <p:stCondLst>
                              <p:cond delay="10000"/>
                            </p:stCondLst>
                            <p:childTnLst>
                              <p:par>
                                <p:cTn id="95" presetID="1" presetClass="entr" presetSubtype="0" fill="hold" nodeType="afterEffect">
                                  <p:stCondLst>
                                    <p:cond delay="0"/>
                                  </p:stCondLst>
                                  <p:childTnLst>
                                    <p:set>
                                      <p:cBhvr>
                                        <p:cTn id="96" dur="1" fill="hold">
                                          <p:stCondLst>
                                            <p:cond delay="0"/>
                                          </p:stCondLst>
                                        </p:cTn>
                                        <p:tgtEl>
                                          <p:spTgt spid="515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16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8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28"/>
                                        </p:tgtEl>
                                        <p:attrNameLst>
                                          <p:attrName>style.visibility</p:attrName>
                                        </p:attrNameLst>
                                      </p:cBhvr>
                                      <p:to>
                                        <p:strVal val="hidden"/>
                                      </p:to>
                                    </p:set>
                                  </p:childTnLst>
                                </p:cTn>
                              </p:par>
                            </p:childTnLst>
                          </p:cTn>
                        </p:par>
                        <p:par>
                          <p:cTn id="109" fill="hold">
                            <p:stCondLst>
                              <p:cond delay="0"/>
                            </p:stCondLst>
                            <p:childTnLst>
                              <p:par>
                                <p:cTn id="110" presetID="1" presetClass="entr" presetSubtype="0" fill="hold" nodeType="afterEffect">
                                  <p:stCondLst>
                                    <p:cond delay="0"/>
                                  </p:stCondLst>
                                  <p:childTnLst>
                                    <p:set>
                                      <p:cBhvr>
                                        <p:cTn id="111" dur="1" fill="hold">
                                          <p:stCondLst>
                                            <p:cond delay="0"/>
                                          </p:stCondLst>
                                        </p:cTn>
                                        <p:tgtEl>
                                          <p:spTgt spid="24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1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5164"/>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5165"/>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5167"/>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07"/>
                                        </p:tgtEl>
                                        <p:attrNameLst>
                                          <p:attrName>style.visibility</p:attrName>
                                        </p:attrNameLst>
                                      </p:cBhvr>
                                      <p:to>
                                        <p:strVal val="visible"/>
                                      </p:to>
                                    </p:set>
                                  </p:childTnLst>
                                </p:cTn>
                              </p:par>
                              <p:par>
                                <p:cTn id="132" presetID="0" presetClass="path" presetSubtype="0" fill="hold" nodeType="withEffect">
                                  <p:stCondLst>
                                    <p:cond delay="0"/>
                                  </p:stCondLst>
                                  <p:childTnLst>
                                    <p:animMotion origin="layout" path="M -0.01042 -1.11111E-6 L -0.04011 -0.00347 L -0.04011 0.23079 L 0.05573 0.23079 " pathEditMode="relative" rAng="0" ptsTypes="AAAA">
                                      <p:cBhvr>
                                        <p:cTn id="133" dur="2000" fill="hold"/>
                                        <p:tgtEl>
                                          <p:spTgt spid="207"/>
                                        </p:tgtEl>
                                        <p:attrNameLst>
                                          <p:attrName>ppt_x</p:attrName>
                                          <p:attrName>ppt_y</p:attrName>
                                        </p:attrNameLst>
                                      </p:cBhvr>
                                      <p:rCtr x="1800" y="11400"/>
                                    </p:animMotion>
                                  </p:childTnLst>
                                </p:cTn>
                              </p:par>
                              <p:par>
                                <p:cTn id="134" presetID="1" presetClass="entr" presetSubtype="0" fill="hold" nodeType="withEffect">
                                  <p:stCondLst>
                                    <p:cond delay="0"/>
                                  </p:stCondLst>
                                  <p:childTnLst>
                                    <p:set>
                                      <p:cBhvr>
                                        <p:cTn id="135" dur="1" fill="hold">
                                          <p:stCondLst>
                                            <p:cond delay="0"/>
                                          </p:stCondLst>
                                        </p:cTn>
                                        <p:tgtEl>
                                          <p:spTgt spid="210"/>
                                        </p:tgtEl>
                                        <p:attrNameLst>
                                          <p:attrName>style.visibility</p:attrName>
                                        </p:attrNameLst>
                                      </p:cBhvr>
                                      <p:to>
                                        <p:strVal val="visible"/>
                                      </p:to>
                                    </p:set>
                                  </p:childTnLst>
                                </p:cTn>
                              </p:par>
                              <p:par>
                                <p:cTn id="136" presetID="0" presetClass="path" presetSubtype="0" fill="hold" nodeType="withEffect">
                                  <p:stCondLst>
                                    <p:cond delay="0"/>
                                  </p:stCondLst>
                                  <p:childTnLst>
                                    <p:animMotion origin="layout" path="M 0.01597 0.00047 L 0.1066 0.00047 L 0.10521 -0.23379 L 0.07413 -0.23194 " pathEditMode="relative" ptsTypes="AAAA">
                                      <p:cBhvr>
                                        <p:cTn id="137" dur="2000" fill="hold"/>
                                        <p:tgtEl>
                                          <p:spTgt spid="210"/>
                                        </p:tgtEl>
                                        <p:attrNameLst>
                                          <p:attrName>ppt_x</p:attrName>
                                          <p:attrName>ppt_y</p:attrName>
                                        </p:attrNameLst>
                                      </p:cBhvr>
                                    </p:animMotion>
                                  </p:childTnLst>
                                </p:cTn>
                              </p:par>
                            </p:childTnLst>
                          </p:cTn>
                        </p:par>
                        <p:par>
                          <p:cTn id="138" fill="hold">
                            <p:stCondLst>
                              <p:cond delay="2000"/>
                            </p:stCondLst>
                            <p:childTnLst>
                              <p:par>
                                <p:cTn id="139" presetID="1" presetClass="exit" presetSubtype="0" fill="hold" nodeType="afterEffect">
                                  <p:stCondLst>
                                    <p:cond delay="0"/>
                                  </p:stCondLst>
                                  <p:childTnLst>
                                    <p:set>
                                      <p:cBhvr>
                                        <p:cTn id="140" dur="1" fill="hold">
                                          <p:stCondLst>
                                            <p:cond delay="0"/>
                                          </p:stCondLst>
                                        </p:cTn>
                                        <p:tgtEl>
                                          <p:spTgt spid="207"/>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210"/>
                                        </p:tgtEl>
                                        <p:attrNameLst>
                                          <p:attrName>style.visibility</p:attrName>
                                        </p:attrNameLst>
                                      </p:cBhvr>
                                      <p:to>
                                        <p:strVal val="hidden"/>
                                      </p:to>
                                    </p:set>
                                  </p:childTnLst>
                                </p:cTn>
                              </p:par>
                            </p:childTnLst>
                          </p:cTn>
                        </p:par>
                        <p:par>
                          <p:cTn id="143" fill="hold">
                            <p:stCondLst>
                              <p:cond delay="2000"/>
                            </p:stCondLst>
                            <p:childTnLst>
                              <p:par>
                                <p:cTn id="144" presetID="1" presetClass="entr" presetSubtype="0" fill="hold" nodeType="afterEffect">
                                  <p:stCondLst>
                                    <p:cond delay="0"/>
                                  </p:stCondLst>
                                  <p:childTnLst>
                                    <p:set>
                                      <p:cBhvr>
                                        <p:cTn id="145" dur="1" fill="hold">
                                          <p:stCondLst>
                                            <p:cond delay="0"/>
                                          </p:stCondLst>
                                        </p:cTn>
                                        <p:tgtEl>
                                          <p:spTgt spid="199"/>
                                        </p:tgtEl>
                                        <p:attrNameLst>
                                          <p:attrName>style.visibility</p:attrName>
                                        </p:attrNameLst>
                                      </p:cBhvr>
                                      <p:to>
                                        <p:strVal val="visible"/>
                                      </p:to>
                                    </p:set>
                                  </p:childTnLst>
                                </p:cTn>
                              </p:par>
                            </p:childTnLst>
                          </p:cTn>
                        </p:par>
                        <p:par>
                          <p:cTn id="146" fill="hold">
                            <p:stCondLst>
                              <p:cond delay="2000"/>
                            </p:stCondLst>
                            <p:childTnLst>
                              <p:par>
                                <p:cTn id="147" presetID="1" presetClass="entr" presetSubtype="0" fill="hold" nodeType="afterEffect">
                                  <p:stCondLst>
                                    <p:cond delay="0"/>
                                  </p:stCondLst>
                                  <p:childTnLst>
                                    <p:set>
                                      <p:cBhvr>
                                        <p:cTn id="148" dur="1" fill="hold">
                                          <p:stCondLst>
                                            <p:cond delay="0"/>
                                          </p:stCondLst>
                                        </p:cTn>
                                        <p:tgtEl>
                                          <p:spTgt spid="213"/>
                                        </p:tgtEl>
                                        <p:attrNameLst>
                                          <p:attrName>style.visibility</p:attrName>
                                        </p:attrNameLst>
                                      </p:cBhvr>
                                      <p:to>
                                        <p:strVal val="visible"/>
                                      </p:to>
                                    </p:set>
                                  </p:childTnLst>
                                </p:cTn>
                              </p:par>
                              <p:par>
                                <p:cTn id="149" presetID="0" presetClass="path" presetSubtype="0" fill="hold" nodeType="withEffect">
                                  <p:stCondLst>
                                    <p:cond delay="0"/>
                                  </p:stCondLst>
                                  <p:childTnLst>
                                    <p:animMotion origin="layout" path="M -0.01042 -1.11111E-6 L -0.04011 -0.00347 L -0.04011 0.23079 L 0.05573 0.23079 " pathEditMode="relative" rAng="0" ptsTypes="AAAA">
                                      <p:cBhvr>
                                        <p:cTn id="150" dur="2000" fill="hold"/>
                                        <p:tgtEl>
                                          <p:spTgt spid="213"/>
                                        </p:tgtEl>
                                        <p:attrNameLst>
                                          <p:attrName>ppt_x</p:attrName>
                                          <p:attrName>ppt_y</p:attrName>
                                        </p:attrNameLst>
                                      </p:cBhvr>
                                      <p:rCtr x="1800" y="11400"/>
                                    </p:animMotion>
                                  </p:childTnLst>
                                </p:cTn>
                              </p:par>
                              <p:par>
                                <p:cTn id="151" presetID="1" presetClass="entr" presetSubtype="0" fill="hold" nodeType="withEffect">
                                  <p:stCondLst>
                                    <p:cond delay="0"/>
                                  </p:stCondLst>
                                  <p:childTnLst>
                                    <p:set>
                                      <p:cBhvr>
                                        <p:cTn id="152" dur="1" fill="hold">
                                          <p:stCondLst>
                                            <p:cond delay="0"/>
                                          </p:stCondLst>
                                        </p:cTn>
                                        <p:tgtEl>
                                          <p:spTgt spid="216"/>
                                        </p:tgtEl>
                                        <p:attrNameLst>
                                          <p:attrName>style.visibility</p:attrName>
                                        </p:attrNameLst>
                                      </p:cBhvr>
                                      <p:to>
                                        <p:strVal val="visible"/>
                                      </p:to>
                                    </p:set>
                                  </p:childTnLst>
                                </p:cTn>
                              </p:par>
                              <p:par>
                                <p:cTn id="153" presetID="0" presetClass="path" presetSubtype="0" fill="hold" nodeType="withEffect">
                                  <p:stCondLst>
                                    <p:cond delay="0"/>
                                  </p:stCondLst>
                                  <p:childTnLst>
                                    <p:animMotion origin="layout" path="M 0.01597 0.00047 L 0.1066 0.00047 L 0.10521 -0.23379 L 0.07413 -0.23194 " pathEditMode="relative" ptsTypes="AAAA">
                                      <p:cBhvr>
                                        <p:cTn id="154" dur="2000" fill="hold"/>
                                        <p:tgtEl>
                                          <p:spTgt spid="216"/>
                                        </p:tgtEl>
                                        <p:attrNameLst>
                                          <p:attrName>ppt_x</p:attrName>
                                          <p:attrName>ppt_y</p:attrName>
                                        </p:attrNameLst>
                                      </p:cBhvr>
                                    </p:animMotion>
                                  </p:childTnLst>
                                </p:cTn>
                              </p:par>
                            </p:childTnLst>
                          </p:cTn>
                        </p:par>
                        <p:par>
                          <p:cTn id="155" fill="hold">
                            <p:stCondLst>
                              <p:cond delay="4000"/>
                            </p:stCondLst>
                            <p:childTnLst>
                              <p:par>
                                <p:cTn id="156" presetID="1" presetClass="exit" presetSubtype="0" fill="hold" nodeType="afterEffect">
                                  <p:stCondLst>
                                    <p:cond delay="0"/>
                                  </p:stCondLst>
                                  <p:childTnLst>
                                    <p:set>
                                      <p:cBhvr>
                                        <p:cTn id="157" dur="1" fill="hold">
                                          <p:stCondLst>
                                            <p:cond delay="0"/>
                                          </p:stCondLst>
                                        </p:cTn>
                                        <p:tgtEl>
                                          <p:spTgt spid="213"/>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216"/>
                                        </p:tgtEl>
                                        <p:attrNameLst>
                                          <p:attrName>style.visibility</p:attrName>
                                        </p:attrNameLst>
                                      </p:cBhvr>
                                      <p:to>
                                        <p:strVal val="hidden"/>
                                      </p:to>
                                    </p:set>
                                  </p:childTnLst>
                                </p:cTn>
                              </p:par>
                            </p:childTnLst>
                          </p:cTn>
                        </p:par>
                        <p:par>
                          <p:cTn id="160" fill="hold">
                            <p:stCondLst>
                              <p:cond delay="4000"/>
                            </p:stCondLst>
                            <p:childTnLst>
                              <p:par>
                                <p:cTn id="161" presetID="1" presetClass="entr" presetSubtype="0" fill="hold" nodeType="afterEffect">
                                  <p:stCondLst>
                                    <p:cond delay="0"/>
                                  </p:stCondLst>
                                  <p:childTnLst>
                                    <p:set>
                                      <p:cBhvr>
                                        <p:cTn id="162" dur="1" fill="hold">
                                          <p:stCondLst>
                                            <p:cond delay="0"/>
                                          </p:stCondLst>
                                        </p:cTn>
                                        <p:tgtEl>
                                          <p:spTgt spid="193"/>
                                        </p:tgtEl>
                                        <p:attrNameLst>
                                          <p:attrName>style.visibility</p:attrName>
                                        </p:attrNameLst>
                                      </p:cBhvr>
                                      <p:to>
                                        <p:strVal val="visible"/>
                                      </p:to>
                                    </p:set>
                                  </p:childTnLst>
                                </p:cTn>
                              </p:par>
                            </p:childTnLst>
                          </p:cTn>
                        </p:par>
                        <p:par>
                          <p:cTn id="163" fill="hold">
                            <p:stCondLst>
                              <p:cond delay="4000"/>
                            </p:stCondLst>
                            <p:childTnLst>
                              <p:par>
                                <p:cTn id="164" presetID="1" presetClass="entr" presetSubtype="0" fill="hold" nodeType="afterEffect">
                                  <p:stCondLst>
                                    <p:cond delay="0"/>
                                  </p:stCondLst>
                                  <p:childTnLst>
                                    <p:set>
                                      <p:cBhvr>
                                        <p:cTn id="165" dur="1" fill="hold">
                                          <p:stCondLst>
                                            <p:cond delay="0"/>
                                          </p:stCondLst>
                                        </p:cTn>
                                        <p:tgtEl>
                                          <p:spTgt spid="219"/>
                                        </p:tgtEl>
                                        <p:attrNameLst>
                                          <p:attrName>style.visibility</p:attrName>
                                        </p:attrNameLst>
                                      </p:cBhvr>
                                      <p:to>
                                        <p:strVal val="visible"/>
                                      </p:to>
                                    </p:set>
                                  </p:childTnLst>
                                </p:cTn>
                              </p:par>
                              <p:par>
                                <p:cTn id="166" presetID="0" presetClass="path" presetSubtype="0" fill="hold" nodeType="withEffect">
                                  <p:stCondLst>
                                    <p:cond delay="0"/>
                                  </p:stCondLst>
                                  <p:childTnLst>
                                    <p:animMotion origin="layout" path="M -0.01042 -1.11111E-6 L -0.04011 -0.00347 L -0.04011 0.23079 L 0.05573 0.23079 " pathEditMode="relative" rAng="0" ptsTypes="AAAA">
                                      <p:cBhvr>
                                        <p:cTn id="167" dur="2000" fill="hold"/>
                                        <p:tgtEl>
                                          <p:spTgt spid="219"/>
                                        </p:tgtEl>
                                        <p:attrNameLst>
                                          <p:attrName>ppt_x</p:attrName>
                                          <p:attrName>ppt_y</p:attrName>
                                        </p:attrNameLst>
                                      </p:cBhvr>
                                      <p:rCtr x="1800" y="11400"/>
                                    </p:animMotion>
                                  </p:childTnLst>
                                </p:cTn>
                              </p:par>
                              <p:par>
                                <p:cTn id="168" presetID="1" presetClass="entr" presetSubtype="0" fill="hold" nodeType="withEffect">
                                  <p:stCondLst>
                                    <p:cond delay="0"/>
                                  </p:stCondLst>
                                  <p:childTnLst>
                                    <p:set>
                                      <p:cBhvr>
                                        <p:cTn id="169" dur="1" fill="hold">
                                          <p:stCondLst>
                                            <p:cond delay="0"/>
                                          </p:stCondLst>
                                        </p:cTn>
                                        <p:tgtEl>
                                          <p:spTgt spid="222"/>
                                        </p:tgtEl>
                                        <p:attrNameLst>
                                          <p:attrName>style.visibility</p:attrName>
                                        </p:attrNameLst>
                                      </p:cBhvr>
                                      <p:to>
                                        <p:strVal val="visible"/>
                                      </p:to>
                                    </p:set>
                                  </p:childTnLst>
                                </p:cTn>
                              </p:par>
                              <p:par>
                                <p:cTn id="170" presetID="0" presetClass="path" presetSubtype="0" fill="hold" nodeType="withEffect">
                                  <p:stCondLst>
                                    <p:cond delay="0"/>
                                  </p:stCondLst>
                                  <p:childTnLst>
                                    <p:animMotion origin="layout" path="M 0.01597 0.00047 L 0.1066 0.00047 L 0.10521 -0.23379 L 0.07413 -0.23194 " pathEditMode="relative" ptsTypes="AAAA">
                                      <p:cBhvr>
                                        <p:cTn id="171" dur="2000" fill="hold"/>
                                        <p:tgtEl>
                                          <p:spTgt spid="222"/>
                                        </p:tgtEl>
                                        <p:attrNameLst>
                                          <p:attrName>ppt_x</p:attrName>
                                          <p:attrName>ppt_y</p:attrName>
                                        </p:attrNameLst>
                                      </p:cBhvr>
                                    </p:animMotion>
                                  </p:childTnLst>
                                </p:cTn>
                              </p:par>
                            </p:childTnLst>
                          </p:cTn>
                        </p:par>
                        <p:par>
                          <p:cTn id="172" fill="hold">
                            <p:stCondLst>
                              <p:cond delay="6000"/>
                            </p:stCondLst>
                            <p:childTnLst>
                              <p:par>
                                <p:cTn id="173" presetID="1" presetClass="exit" presetSubtype="0" fill="hold" nodeType="afterEffect">
                                  <p:stCondLst>
                                    <p:cond delay="0"/>
                                  </p:stCondLst>
                                  <p:childTnLst>
                                    <p:set>
                                      <p:cBhvr>
                                        <p:cTn id="174" dur="1" fill="hold">
                                          <p:stCondLst>
                                            <p:cond delay="0"/>
                                          </p:stCondLst>
                                        </p:cTn>
                                        <p:tgtEl>
                                          <p:spTgt spid="219"/>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222"/>
                                        </p:tgtEl>
                                        <p:attrNameLst>
                                          <p:attrName>style.visibility</p:attrName>
                                        </p:attrNameLst>
                                      </p:cBhvr>
                                      <p:to>
                                        <p:strVal val="hidden"/>
                                      </p:to>
                                    </p:set>
                                  </p:childTnLst>
                                </p:cTn>
                              </p:par>
                            </p:childTnLst>
                          </p:cTn>
                        </p:par>
                        <p:par>
                          <p:cTn id="177" fill="hold">
                            <p:stCondLst>
                              <p:cond delay="6000"/>
                            </p:stCondLst>
                            <p:childTnLst>
                              <p:par>
                                <p:cTn id="178" presetID="1" presetClass="entr" presetSubtype="0" fill="hold" nodeType="afterEffect">
                                  <p:stCondLst>
                                    <p:cond delay="0"/>
                                  </p:stCondLst>
                                  <p:childTnLst>
                                    <p:set>
                                      <p:cBhvr>
                                        <p:cTn id="179" dur="1" fill="hold">
                                          <p:stCondLst>
                                            <p:cond delay="0"/>
                                          </p:stCondLst>
                                        </p:cTn>
                                        <p:tgtEl>
                                          <p:spTgt spid="190"/>
                                        </p:tgtEl>
                                        <p:attrNameLst>
                                          <p:attrName>style.visibility</p:attrName>
                                        </p:attrNameLst>
                                      </p:cBhvr>
                                      <p:to>
                                        <p:strVal val="visible"/>
                                      </p:to>
                                    </p:set>
                                  </p:childTnLst>
                                </p:cTn>
                              </p:par>
                            </p:childTnLst>
                          </p:cTn>
                        </p:par>
                        <p:par>
                          <p:cTn id="180" fill="hold">
                            <p:stCondLst>
                              <p:cond delay="6000"/>
                            </p:stCondLst>
                            <p:childTnLst>
                              <p:par>
                                <p:cTn id="181" presetID="1" presetClass="entr" presetSubtype="0" fill="hold" nodeType="afterEffect">
                                  <p:stCondLst>
                                    <p:cond delay="0"/>
                                  </p:stCondLst>
                                  <p:childTnLst>
                                    <p:set>
                                      <p:cBhvr>
                                        <p:cTn id="182" dur="1" fill="hold">
                                          <p:stCondLst>
                                            <p:cond delay="0"/>
                                          </p:stCondLst>
                                        </p:cTn>
                                        <p:tgtEl>
                                          <p:spTgt spid="225"/>
                                        </p:tgtEl>
                                        <p:attrNameLst>
                                          <p:attrName>style.visibility</p:attrName>
                                        </p:attrNameLst>
                                      </p:cBhvr>
                                      <p:to>
                                        <p:strVal val="visible"/>
                                      </p:to>
                                    </p:set>
                                  </p:childTnLst>
                                </p:cTn>
                              </p:par>
                              <p:par>
                                <p:cTn id="183" presetID="0" presetClass="path" presetSubtype="0" fill="hold" nodeType="withEffect">
                                  <p:stCondLst>
                                    <p:cond delay="0"/>
                                  </p:stCondLst>
                                  <p:childTnLst>
                                    <p:animMotion origin="layout" path="M -0.01042 -1.11111E-6 L -0.04011 -0.00347 L -0.04011 0.23079 L 0.05573 0.23079 " pathEditMode="relative" rAng="0" ptsTypes="AAAA">
                                      <p:cBhvr>
                                        <p:cTn id="184" dur="2000" fill="hold"/>
                                        <p:tgtEl>
                                          <p:spTgt spid="225"/>
                                        </p:tgtEl>
                                        <p:attrNameLst>
                                          <p:attrName>ppt_x</p:attrName>
                                          <p:attrName>ppt_y</p:attrName>
                                        </p:attrNameLst>
                                      </p:cBhvr>
                                      <p:rCtr x="1800" y="11400"/>
                                    </p:animMotion>
                                  </p:childTnLst>
                                </p:cTn>
                              </p:par>
                              <p:par>
                                <p:cTn id="185" presetID="1" presetClass="entr" presetSubtype="0" fill="hold" nodeType="withEffect">
                                  <p:stCondLst>
                                    <p:cond delay="0"/>
                                  </p:stCondLst>
                                  <p:childTnLst>
                                    <p:set>
                                      <p:cBhvr>
                                        <p:cTn id="186" dur="1" fill="hold">
                                          <p:stCondLst>
                                            <p:cond delay="0"/>
                                          </p:stCondLst>
                                        </p:cTn>
                                        <p:tgtEl>
                                          <p:spTgt spid="228"/>
                                        </p:tgtEl>
                                        <p:attrNameLst>
                                          <p:attrName>style.visibility</p:attrName>
                                        </p:attrNameLst>
                                      </p:cBhvr>
                                      <p:to>
                                        <p:strVal val="visible"/>
                                      </p:to>
                                    </p:set>
                                  </p:childTnLst>
                                </p:cTn>
                              </p:par>
                              <p:par>
                                <p:cTn id="187" presetID="0" presetClass="path" presetSubtype="0" fill="hold" nodeType="withEffect">
                                  <p:stCondLst>
                                    <p:cond delay="0"/>
                                  </p:stCondLst>
                                  <p:childTnLst>
                                    <p:animMotion origin="layout" path="M 0.01597 0.00047 L 0.1066 0.00047 L 0.10521 -0.23379 L 0.07413 -0.23194 " pathEditMode="relative" ptsTypes="AAAA">
                                      <p:cBhvr>
                                        <p:cTn id="188" dur="2000" fill="hold"/>
                                        <p:tgtEl>
                                          <p:spTgt spid="228"/>
                                        </p:tgtEl>
                                        <p:attrNameLst>
                                          <p:attrName>ppt_x</p:attrName>
                                          <p:attrName>ppt_y</p:attrName>
                                        </p:attrNameLst>
                                      </p:cBhvr>
                                    </p:animMotion>
                                  </p:childTnLst>
                                </p:cTn>
                              </p:par>
                            </p:childTnLst>
                          </p:cTn>
                        </p:par>
                        <p:par>
                          <p:cTn id="189" fill="hold">
                            <p:stCondLst>
                              <p:cond delay="8000"/>
                            </p:stCondLst>
                            <p:childTnLst>
                              <p:par>
                                <p:cTn id="190" presetID="1" presetClass="exit" presetSubtype="0" fill="hold" nodeType="afterEffect">
                                  <p:stCondLst>
                                    <p:cond delay="0"/>
                                  </p:stCondLst>
                                  <p:childTnLst>
                                    <p:set>
                                      <p:cBhvr>
                                        <p:cTn id="191" dur="1" fill="hold">
                                          <p:stCondLst>
                                            <p:cond delay="0"/>
                                          </p:stCondLst>
                                        </p:cTn>
                                        <p:tgtEl>
                                          <p:spTgt spid="225"/>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228"/>
                                        </p:tgtEl>
                                        <p:attrNameLst>
                                          <p:attrName>style.visibility</p:attrName>
                                        </p:attrNameLst>
                                      </p:cBhvr>
                                      <p:to>
                                        <p:strVal val="hidden"/>
                                      </p:to>
                                    </p:set>
                                  </p:childTnLst>
                                </p:cTn>
                              </p:par>
                            </p:childTnLst>
                          </p:cTn>
                        </p:par>
                        <p:par>
                          <p:cTn id="194" fill="hold">
                            <p:stCondLst>
                              <p:cond delay="8000"/>
                            </p:stCondLst>
                            <p:childTnLst>
                              <p:par>
                                <p:cTn id="195" presetID="1" presetClass="entr" presetSubtype="0" fill="hold" nodeType="afterEffect">
                                  <p:stCondLst>
                                    <p:cond delay="0"/>
                                  </p:stCondLst>
                                  <p:childTnLst>
                                    <p:set>
                                      <p:cBhvr>
                                        <p:cTn id="196" dur="1" fill="hold">
                                          <p:stCondLst>
                                            <p:cond delay="0"/>
                                          </p:stCondLst>
                                        </p:cTn>
                                        <p:tgtEl>
                                          <p:spTgt spid="196"/>
                                        </p:tgtEl>
                                        <p:attrNameLst>
                                          <p:attrName>style.visibility</p:attrName>
                                        </p:attrNameLst>
                                      </p:cBhvr>
                                      <p:to>
                                        <p:strVal val="visible"/>
                                      </p:to>
                                    </p:set>
                                  </p:childTnLst>
                                </p:cTn>
                              </p:par>
                            </p:childTnLst>
                          </p:cTn>
                        </p:par>
                        <p:par>
                          <p:cTn id="197" fill="hold">
                            <p:stCondLst>
                              <p:cond delay="8000"/>
                            </p:stCondLst>
                            <p:childTnLst>
                              <p:par>
                                <p:cTn id="198" presetID="1" presetClass="entr" presetSubtype="0" fill="hold" nodeType="afterEffect">
                                  <p:stCondLst>
                                    <p:cond delay="0"/>
                                  </p:stCondLst>
                                  <p:childTnLst>
                                    <p:set>
                                      <p:cBhvr>
                                        <p:cTn id="199" dur="1" fill="hold">
                                          <p:stCondLst>
                                            <p:cond delay="0"/>
                                          </p:stCondLst>
                                        </p:cTn>
                                        <p:tgtEl>
                                          <p:spTgt spid="231"/>
                                        </p:tgtEl>
                                        <p:attrNameLst>
                                          <p:attrName>style.visibility</p:attrName>
                                        </p:attrNameLst>
                                      </p:cBhvr>
                                      <p:to>
                                        <p:strVal val="visible"/>
                                      </p:to>
                                    </p:set>
                                  </p:childTnLst>
                                </p:cTn>
                              </p:par>
                              <p:par>
                                <p:cTn id="200" presetID="0" presetClass="path" presetSubtype="0" fill="hold" nodeType="withEffect">
                                  <p:stCondLst>
                                    <p:cond delay="0"/>
                                  </p:stCondLst>
                                  <p:childTnLst>
                                    <p:animMotion origin="layout" path="M -0.01042 -1.11111E-6 L -0.04011 -0.00347 L -0.04011 0.23079 L 0.05573 0.23079 " pathEditMode="relative" rAng="0" ptsTypes="AAAA">
                                      <p:cBhvr>
                                        <p:cTn id="201" dur="2000" fill="hold"/>
                                        <p:tgtEl>
                                          <p:spTgt spid="231"/>
                                        </p:tgtEl>
                                        <p:attrNameLst>
                                          <p:attrName>ppt_x</p:attrName>
                                          <p:attrName>ppt_y</p:attrName>
                                        </p:attrNameLst>
                                      </p:cBhvr>
                                      <p:rCtr x="1800" y="11400"/>
                                    </p:animMotion>
                                  </p:childTnLst>
                                </p:cTn>
                              </p:par>
                              <p:par>
                                <p:cTn id="202" presetID="1" presetClass="entr" presetSubtype="0" fill="hold" nodeType="withEffect">
                                  <p:stCondLst>
                                    <p:cond delay="0"/>
                                  </p:stCondLst>
                                  <p:childTnLst>
                                    <p:set>
                                      <p:cBhvr>
                                        <p:cTn id="203" dur="1" fill="hold">
                                          <p:stCondLst>
                                            <p:cond delay="0"/>
                                          </p:stCondLst>
                                        </p:cTn>
                                        <p:tgtEl>
                                          <p:spTgt spid="234"/>
                                        </p:tgtEl>
                                        <p:attrNameLst>
                                          <p:attrName>style.visibility</p:attrName>
                                        </p:attrNameLst>
                                      </p:cBhvr>
                                      <p:to>
                                        <p:strVal val="visible"/>
                                      </p:to>
                                    </p:set>
                                  </p:childTnLst>
                                </p:cTn>
                              </p:par>
                              <p:par>
                                <p:cTn id="204" presetID="0" presetClass="path" presetSubtype="0" fill="hold" nodeType="withEffect">
                                  <p:stCondLst>
                                    <p:cond delay="0"/>
                                  </p:stCondLst>
                                  <p:childTnLst>
                                    <p:animMotion origin="layout" path="M 0.01597 0.00047 L 0.1066 0.00047 L 0.10521 -0.23379 L 0.07413 -0.23194 " pathEditMode="relative" ptsTypes="AAAA">
                                      <p:cBhvr>
                                        <p:cTn id="205" dur="2000" fill="hold"/>
                                        <p:tgtEl>
                                          <p:spTgt spid="234"/>
                                        </p:tgtEl>
                                        <p:attrNameLst>
                                          <p:attrName>ppt_x</p:attrName>
                                          <p:attrName>ppt_y</p:attrName>
                                        </p:attrNameLst>
                                      </p:cBhvr>
                                    </p:animMotion>
                                  </p:childTnLst>
                                </p:cTn>
                              </p:par>
                            </p:childTnLst>
                          </p:cTn>
                        </p:par>
                        <p:par>
                          <p:cTn id="206" fill="hold">
                            <p:stCondLst>
                              <p:cond delay="10000"/>
                            </p:stCondLst>
                            <p:childTnLst>
                              <p:par>
                                <p:cTn id="207" presetID="1" presetClass="exit" presetSubtype="0" fill="hold" nodeType="afterEffect">
                                  <p:stCondLst>
                                    <p:cond delay="0"/>
                                  </p:stCondLst>
                                  <p:childTnLst>
                                    <p:set>
                                      <p:cBhvr>
                                        <p:cTn id="208" dur="1" fill="hold">
                                          <p:stCondLst>
                                            <p:cond delay="0"/>
                                          </p:stCondLst>
                                        </p:cTn>
                                        <p:tgtEl>
                                          <p:spTgt spid="231"/>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234"/>
                                        </p:tgtEl>
                                        <p:attrNameLst>
                                          <p:attrName>style.visibility</p:attrName>
                                        </p:attrNameLst>
                                      </p:cBhvr>
                                      <p:to>
                                        <p:strVal val="hidden"/>
                                      </p:to>
                                    </p:set>
                                  </p:childTnLst>
                                </p:cTn>
                              </p:par>
                            </p:childTnLst>
                          </p:cTn>
                        </p:par>
                        <p:par>
                          <p:cTn id="211" fill="hold">
                            <p:stCondLst>
                              <p:cond delay="10000"/>
                            </p:stCondLst>
                            <p:childTnLst>
                              <p:par>
                                <p:cTn id="212" presetID="1" presetClass="entr" presetSubtype="0" fill="hold" nodeType="afterEffect">
                                  <p:stCondLst>
                                    <p:cond delay="0"/>
                                  </p:stCondLst>
                                  <p:childTnLst>
                                    <p:set>
                                      <p:cBhvr>
                                        <p:cTn id="213" dur="1" fill="hold">
                                          <p:stCondLst>
                                            <p:cond delay="0"/>
                                          </p:stCondLst>
                                        </p:cTn>
                                        <p:tgtEl>
                                          <p:spTgt spid="202"/>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243"/>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250"/>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nodeType="clickEffect">
                                  <p:stCondLst>
                                    <p:cond delay="0"/>
                                  </p:stCondLst>
                                  <p:childTnLst>
                                    <p:set>
                                      <p:cBhvr>
                                        <p:cTn id="225" dur="1" fill="hold">
                                          <p:stCondLst>
                                            <p:cond delay="0"/>
                                          </p:stCondLst>
                                        </p:cTn>
                                        <p:tgtEl>
                                          <p:spTgt spid="2"/>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1" presetClass="entr" presetSubtype="0" fill="hold" nodeType="clickEffect">
                                  <p:stCondLst>
                                    <p:cond delay="0"/>
                                  </p:stCondLst>
                                  <p:childTnLst>
                                    <p:set>
                                      <p:cBhvr>
                                        <p:cTn id="229" dur="1" fill="hold">
                                          <p:stCondLst>
                                            <p:cond delay="0"/>
                                          </p:stCondLst>
                                        </p:cTn>
                                        <p:tgtEl>
                                          <p:spTgt spid="11"/>
                                        </p:tgtEl>
                                        <p:attrNameLst>
                                          <p:attrName>style.visibility</p:attrName>
                                        </p:attrNameLst>
                                      </p:cBhvr>
                                      <p:to>
                                        <p:strVal val="visible"/>
                                      </p:to>
                                    </p:set>
                                  </p:childTnLst>
                                </p:cTn>
                              </p:par>
                            </p:childTnLst>
                          </p:cTn>
                        </p:par>
                      </p:childTnLst>
                    </p:cTn>
                  </p:par>
                  <p:par>
                    <p:cTn id="230" fill="hold">
                      <p:stCondLst>
                        <p:cond delay="indefinite"/>
                      </p:stCondLst>
                      <p:childTnLst>
                        <p:par>
                          <p:cTn id="231" fill="hold">
                            <p:stCondLst>
                              <p:cond delay="0"/>
                            </p:stCondLst>
                            <p:childTnLst>
                              <p:par>
                                <p:cTn id="232" presetID="1" presetClass="entr" presetSubtype="0" fill="hold" grpId="0" nodeType="clickEffect">
                                  <p:stCondLst>
                                    <p:cond delay="0"/>
                                  </p:stCondLst>
                                  <p:childTnLst>
                                    <p:set>
                                      <p:cBhvr>
                                        <p:cTn id="233" dur="1" fill="hold">
                                          <p:stCondLst>
                                            <p:cond delay="0"/>
                                          </p:stCondLst>
                                        </p:cTn>
                                        <p:tgtEl>
                                          <p:spTgt spid="188"/>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grpId="0" nodeType="clickEffect">
                                  <p:stCondLst>
                                    <p:cond delay="0"/>
                                  </p:stCondLst>
                                  <p:childTnLst>
                                    <p:set>
                                      <p:cBhvr>
                                        <p:cTn id="2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243" grpId="0"/>
      <p:bldP spid="250"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2C7B185-CDAE-4E3B-B59B-E2517008E7CB}"/>
              </a:ext>
            </a:extLst>
          </p:cNvPr>
          <p:cNvGraphicFramePr>
            <a:graphicFrameLocks noGrp="1"/>
          </p:cNvGraphicFramePr>
          <p:nvPr>
            <p:extLst>
              <p:ext uri="{D42A27DB-BD31-4B8C-83A1-F6EECF244321}">
                <p14:modId xmlns:p14="http://schemas.microsoft.com/office/powerpoint/2010/main" val="1457901918"/>
              </p:ext>
            </p:extLst>
          </p:nvPr>
        </p:nvGraphicFramePr>
        <p:xfrm>
          <a:off x="228600" y="914400"/>
          <a:ext cx="3886200" cy="2966720"/>
        </p:xfrm>
        <a:graphic>
          <a:graphicData uri="http://schemas.openxmlformats.org/drawingml/2006/table">
            <a:tbl>
              <a:tblPr firstRow="1" bandRow="1">
                <a:tableStyleId>{5C22544A-7EE6-4342-B048-85BDC9FD1C3A}</a:tableStyleId>
              </a:tblPr>
              <a:tblGrid>
                <a:gridCol w="2473036">
                  <a:extLst>
                    <a:ext uri="{9D8B030D-6E8A-4147-A177-3AD203B41FA5}">
                      <a16:colId xmlns:a16="http://schemas.microsoft.com/office/drawing/2014/main" val="20000"/>
                    </a:ext>
                  </a:extLst>
                </a:gridCol>
                <a:gridCol w="1413164">
                  <a:extLst>
                    <a:ext uri="{9D8B030D-6E8A-4147-A177-3AD203B41FA5}">
                      <a16:colId xmlns:a16="http://schemas.microsoft.com/office/drawing/2014/main" val="20001"/>
                    </a:ext>
                  </a:extLst>
                </a:gridCol>
              </a:tblGrid>
              <a:tr h="370840">
                <a:tc>
                  <a:txBody>
                    <a:bodyPr/>
                    <a:lstStyle/>
                    <a:p>
                      <a:r>
                        <a:rPr lang="en-US" dirty="0"/>
                        <a:t>Material</a:t>
                      </a:r>
                    </a:p>
                  </a:txBody>
                  <a:tcPr/>
                </a:tc>
                <a:tc>
                  <a:txBody>
                    <a:bodyPr/>
                    <a:lstStyle/>
                    <a:p>
                      <a:r>
                        <a:rPr lang="en-US" dirty="0"/>
                        <a:t>k</a:t>
                      </a:r>
                    </a:p>
                  </a:txBody>
                  <a:tcPr/>
                </a:tc>
                <a:extLst>
                  <a:ext uri="{0D108BD9-81ED-4DB2-BD59-A6C34878D82A}">
                    <a16:rowId xmlns:a16="http://schemas.microsoft.com/office/drawing/2014/main" val="10000"/>
                  </a:ext>
                </a:extLst>
              </a:tr>
              <a:tr h="370840">
                <a:tc>
                  <a:txBody>
                    <a:bodyPr/>
                    <a:lstStyle/>
                    <a:p>
                      <a:r>
                        <a:rPr lang="en-US" dirty="0"/>
                        <a:t>vacuum</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air</a:t>
                      </a:r>
                    </a:p>
                  </a:txBody>
                  <a:tcPr/>
                </a:tc>
                <a:tc>
                  <a:txBody>
                    <a:bodyPr/>
                    <a:lstStyle/>
                    <a:p>
                      <a:r>
                        <a:rPr lang="en-US" dirty="0"/>
                        <a:t>1.00054</a:t>
                      </a:r>
                    </a:p>
                  </a:txBody>
                  <a:tcPr/>
                </a:tc>
                <a:extLst>
                  <a:ext uri="{0D108BD9-81ED-4DB2-BD59-A6C34878D82A}">
                    <a16:rowId xmlns:a16="http://schemas.microsoft.com/office/drawing/2014/main" val="10002"/>
                  </a:ext>
                </a:extLst>
              </a:tr>
              <a:tr h="370840">
                <a:tc>
                  <a:txBody>
                    <a:bodyPr/>
                    <a:lstStyle/>
                    <a:p>
                      <a:r>
                        <a:rPr lang="en-US" dirty="0"/>
                        <a:t>Paper </a:t>
                      </a:r>
                    </a:p>
                  </a:txBody>
                  <a:tcPr/>
                </a:tc>
                <a:tc>
                  <a:txBody>
                    <a:bodyPr/>
                    <a:lstStyle/>
                    <a:p>
                      <a:r>
                        <a:rPr lang="en-US" dirty="0"/>
                        <a:t>3.5</a:t>
                      </a:r>
                    </a:p>
                  </a:txBody>
                  <a:tcPr/>
                </a:tc>
                <a:extLst>
                  <a:ext uri="{0D108BD9-81ED-4DB2-BD59-A6C34878D82A}">
                    <a16:rowId xmlns:a16="http://schemas.microsoft.com/office/drawing/2014/main" val="10003"/>
                  </a:ext>
                </a:extLst>
              </a:tr>
              <a:tr h="370840">
                <a:tc>
                  <a:txBody>
                    <a:bodyPr/>
                    <a:lstStyle/>
                    <a:p>
                      <a:r>
                        <a:rPr lang="en-US" dirty="0"/>
                        <a:t>oil</a:t>
                      </a:r>
                    </a:p>
                  </a:txBody>
                  <a:tcPr/>
                </a:tc>
                <a:tc>
                  <a:txBody>
                    <a:bodyPr/>
                    <a:lstStyle/>
                    <a:p>
                      <a:r>
                        <a:rPr lang="en-US" dirty="0"/>
                        <a:t>4.5</a:t>
                      </a:r>
                    </a:p>
                  </a:txBody>
                  <a:tcPr/>
                </a:tc>
                <a:extLst>
                  <a:ext uri="{0D108BD9-81ED-4DB2-BD59-A6C34878D82A}">
                    <a16:rowId xmlns:a16="http://schemas.microsoft.com/office/drawing/2014/main" val="10004"/>
                  </a:ext>
                </a:extLst>
              </a:tr>
              <a:tr h="370840">
                <a:tc>
                  <a:txBody>
                    <a:bodyPr/>
                    <a:lstStyle/>
                    <a:p>
                      <a:r>
                        <a:rPr lang="en-US" dirty="0"/>
                        <a:t>water</a:t>
                      </a:r>
                    </a:p>
                  </a:txBody>
                  <a:tcPr/>
                </a:tc>
                <a:tc>
                  <a:txBody>
                    <a:bodyPr/>
                    <a:lstStyle/>
                    <a:p>
                      <a:r>
                        <a:rPr lang="en-US" dirty="0"/>
                        <a:t>80.4</a:t>
                      </a:r>
                    </a:p>
                  </a:txBody>
                  <a:tcPr/>
                </a:tc>
                <a:extLst>
                  <a:ext uri="{0D108BD9-81ED-4DB2-BD59-A6C34878D82A}">
                    <a16:rowId xmlns:a16="http://schemas.microsoft.com/office/drawing/2014/main" val="10005"/>
                  </a:ext>
                </a:extLst>
              </a:tr>
              <a:tr h="370840">
                <a:tc>
                  <a:txBody>
                    <a:bodyPr/>
                    <a:lstStyle/>
                    <a:p>
                      <a:r>
                        <a:rPr lang="en-US" dirty="0" err="1"/>
                        <a:t>Titania</a:t>
                      </a:r>
                      <a:r>
                        <a:rPr lang="en-US" dirty="0"/>
                        <a:t> </a:t>
                      </a:r>
                      <a:r>
                        <a:rPr lang="en-US" dirty="0" err="1"/>
                        <a:t>Ceremic</a:t>
                      </a:r>
                      <a:endParaRPr lang="en-US" dirty="0"/>
                    </a:p>
                  </a:txBody>
                  <a:tcPr/>
                </a:tc>
                <a:tc>
                  <a:txBody>
                    <a:bodyPr/>
                    <a:lstStyle/>
                    <a:p>
                      <a:r>
                        <a:rPr lang="en-US" dirty="0"/>
                        <a:t>130</a:t>
                      </a:r>
                    </a:p>
                  </a:txBody>
                  <a:tcPr/>
                </a:tc>
                <a:extLst>
                  <a:ext uri="{0D108BD9-81ED-4DB2-BD59-A6C34878D82A}">
                    <a16:rowId xmlns:a16="http://schemas.microsoft.com/office/drawing/2014/main" val="10006"/>
                  </a:ext>
                </a:extLst>
              </a:tr>
              <a:tr h="370840">
                <a:tc>
                  <a:txBody>
                    <a:bodyPr/>
                    <a:lstStyle/>
                    <a:p>
                      <a:r>
                        <a:rPr lang="en-US" dirty="0"/>
                        <a:t>Strontium</a:t>
                      </a:r>
                      <a:r>
                        <a:rPr lang="en-US" baseline="0" dirty="0"/>
                        <a:t> </a:t>
                      </a:r>
                      <a:r>
                        <a:rPr lang="en-US" baseline="0" dirty="0" err="1"/>
                        <a:t>Titanate</a:t>
                      </a:r>
                      <a:endParaRPr lang="en-US" dirty="0"/>
                    </a:p>
                  </a:txBody>
                  <a:tcPr/>
                </a:tc>
                <a:tc>
                  <a:txBody>
                    <a:bodyPr/>
                    <a:lstStyle/>
                    <a:p>
                      <a:r>
                        <a:rPr lang="en-US" dirty="0"/>
                        <a:t>310</a:t>
                      </a:r>
                    </a:p>
                  </a:txBody>
                  <a:tcPr/>
                </a:tc>
                <a:extLst>
                  <a:ext uri="{0D108BD9-81ED-4DB2-BD59-A6C34878D82A}">
                    <a16:rowId xmlns:a16="http://schemas.microsoft.com/office/drawing/2014/main" val="10007"/>
                  </a:ext>
                </a:extLst>
              </a:tr>
            </a:tbl>
          </a:graphicData>
        </a:graphic>
      </p:graphicFrame>
      <p:sp>
        <p:nvSpPr>
          <p:cNvPr id="5" name="Rectangle 4">
            <a:extLst>
              <a:ext uri="{FF2B5EF4-FFF2-40B4-BE49-F238E27FC236}">
                <a16:creationId xmlns:a16="http://schemas.microsoft.com/office/drawing/2014/main" id="{46A2C22B-95E9-4626-A970-6C5B3AEF4C69}"/>
              </a:ext>
            </a:extLst>
          </p:cNvPr>
          <p:cNvSpPr/>
          <p:nvPr/>
        </p:nvSpPr>
        <p:spPr>
          <a:xfrm>
            <a:off x="4267200" y="4038600"/>
            <a:ext cx="4495800" cy="923330"/>
          </a:xfrm>
          <a:prstGeom prst="rect">
            <a:avLst/>
          </a:prstGeom>
        </p:spPr>
        <p:txBody>
          <a:bodyPr wrap="square">
            <a:spAutoFit/>
          </a:bodyPr>
          <a:lstStyle/>
          <a:p>
            <a:r>
              <a:rPr lang="en-US" dirty="0">
                <a:solidFill>
                  <a:srgbClr val="000000"/>
                </a:solidFill>
                <a:latin typeface="Times New Roman" panose="02020603050405020304" pitchFamily="18" charset="0"/>
              </a:rPr>
              <a:t>Capacitors using TiO</a:t>
            </a:r>
            <a:r>
              <a:rPr lang="en-US" baseline="-25000" dirty="0">
                <a:solidFill>
                  <a:srgbClr val="000000"/>
                </a:solidFill>
                <a:latin typeface="Times New Roman" panose="02020603050405020304" pitchFamily="18" charset="0"/>
              </a:rPr>
              <a:t>2</a:t>
            </a:r>
            <a:r>
              <a:rPr lang="en-US" dirty="0">
                <a:solidFill>
                  <a:srgbClr val="000000"/>
                </a:solidFill>
                <a:latin typeface="Times New Roman" panose="02020603050405020304" pitchFamily="18" charset="0"/>
              </a:rPr>
              <a:t> based Titanium Oxide based Second Generation Dielectric materials (TSDM) can reach up to billion. (~4 x 10</a:t>
            </a:r>
            <a:r>
              <a:rPr lang="en-US" baseline="30000" dirty="0">
                <a:solidFill>
                  <a:srgbClr val="000000"/>
                </a:solidFill>
                <a:latin typeface="Times New Roman" panose="02020603050405020304" pitchFamily="18" charset="0"/>
              </a:rPr>
              <a:t>9</a:t>
            </a:r>
            <a:r>
              <a:rPr lang="en-US" dirty="0">
                <a:solidFill>
                  <a:srgbClr val="000000"/>
                </a:solidFill>
                <a:latin typeface="Times New Roman" panose="02020603050405020304" pitchFamily="18" charset="0"/>
              </a:rPr>
              <a:t>)</a:t>
            </a:r>
            <a:endParaRPr lang="en-US" dirty="0"/>
          </a:p>
        </p:txBody>
      </p:sp>
      <p:sp>
        <p:nvSpPr>
          <p:cNvPr id="6" name="Rectangle 5">
            <a:extLst>
              <a:ext uri="{FF2B5EF4-FFF2-40B4-BE49-F238E27FC236}">
                <a16:creationId xmlns:a16="http://schemas.microsoft.com/office/drawing/2014/main" id="{1DA004F2-F9D9-47EC-9D51-280D42D16D8C}"/>
              </a:ext>
            </a:extLst>
          </p:cNvPr>
          <p:cNvSpPr/>
          <p:nvPr/>
        </p:nvSpPr>
        <p:spPr>
          <a:xfrm>
            <a:off x="4152900" y="5231170"/>
            <a:ext cx="4724400" cy="307777"/>
          </a:xfrm>
          <a:prstGeom prst="rect">
            <a:avLst/>
          </a:prstGeom>
        </p:spPr>
        <p:txBody>
          <a:bodyPr wrap="square">
            <a:spAutoFit/>
          </a:bodyPr>
          <a:lstStyle/>
          <a:p>
            <a:r>
              <a:rPr lang="en-US" sz="1400" dirty="0">
                <a:hlinkClick r:id="rId2"/>
              </a:rPr>
              <a:t>https://www.ncbi.nlm.nih.gov/pmc/articles/PMC5512908/</a:t>
            </a:r>
            <a:endParaRPr lang="en-US" sz="1400" dirty="0"/>
          </a:p>
        </p:txBody>
      </p:sp>
      <p:grpSp>
        <p:nvGrpSpPr>
          <p:cNvPr id="8" name="Group 7">
            <a:extLst>
              <a:ext uri="{FF2B5EF4-FFF2-40B4-BE49-F238E27FC236}">
                <a16:creationId xmlns:a16="http://schemas.microsoft.com/office/drawing/2014/main" id="{81272057-28A7-4099-8A04-372EE8A51E3F}"/>
              </a:ext>
            </a:extLst>
          </p:cNvPr>
          <p:cNvGrpSpPr/>
          <p:nvPr/>
        </p:nvGrpSpPr>
        <p:grpSpPr>
          <a:xfrm>
            <a:off x="4295001" y="1319053"/>
            <a:ext cx="4378716" cy="2450307"/>
            <a:chOff x="4295001" y="1319053"/>
            <a:chExt cx="4378716" cy="2450307"/>
          </a:xfrm>
        </p:grpSpPr>
        <p:pic>
          <p:nvPicPr>
            <p:cNvPr id="4" name="Picture 3">
              <a:extLst>
                <a:ext uri="{FF2B5EF4-FFF2-40B4-BE49-F238E27FC236}">
                  <a16:creationId xmlns:a16="http://schemas.microsoft.com/office/drawing/2014/main" id="{1B27CACF-24EA-4609-A5A4-DACCAD8214E3}"/>
                </a:ext>
              </a:extLst>
            </p:cNvPr>
            <p:cNvPicPr>
              <a:picLocks noChangeAspect="1"/>
            </p:cNvPicPr>
            <p:nvPr/>
          </p:nvPicPr>
          <p:blipFill rotWithShape="1">
            <a:blip r:embed="rId3"/>
            <a:srcRect l="45833" t="43384" r="11667" b="11481"/>
            <a:stretch/>
          </p:blipFill>
          <p:spPr>
            <a:xfrm>
              <a:off x="4572000" y="1319053"/>
              <a:ext cx="4101717" cy="2450307"/>
            </a:xfrm>
            <a:prstGeom prst="rect">
              <a:avLst/>
            </a:prstGeom>
          </p:spPr>
        </p:pic>
        <p:sp>
          <p:nvSpPr>
            <p:cNvPr id="7" name="TextBox 6">
              <a:extLst>
                <a:ext uri="{FF2B5EF4-FFF2-40B4-BE49-F238E27FC236}">
                  <a16:creationId xmlns:a16="http://schemas.microsoft.com/office/drawing/2014/main" id="{AE2137B9-7402-4669-8F75-49F527CC9C34}"/>
                </a:ext>
              </a:extLst>
            </p:cNvPr>
            <p:cNvSpPr txBox="1"/>
            <p:nvPr/>
          </p:nvSpPr>
          <p:spPr>
            <a:xfrm rot="16200000">
              <a:off x="3654281" y="2259260"/>
              <a:ext cx="1558440" cy="276999"/>
            </a:xfrm>
            <a:prstGeom prst="rect">
              <a:avLst/>
            </a:prstGeom>
            <a:noFill/>
          </p:spPr>
          <p:txBody>
            <a:bodyPr wrap="none" rtlCol="0">
              <a:spAutoFit/>
            </a:bodyPr>
            <a:lstStyle/>
            <a:p>
              <a:r>
                <a:rPr lang="en-US" sz="1200" dirty="0"/>
                <a:t>Dielectric constant k</a:t>
              </a:r>
            </a:p>
          </p:txBody>
        </p:sp>
      </p:grpSp>
    </p:spTree>
    <p:extLst>
      <p:ext uri="{BB962C8B-B14F-4D97-AF65-F5344CB8AC3E}">
        <p14:creationId xmlns:p14="http://schemas.microsoft.com/office/powerpoint/2010/main" val="43192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5486400" y="4953000"/>
            <a:ext cx="20574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Capacitance (C)</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33" name="Object 6"/>
          <p:cNvGraphicFramePr>
            <a:graphicFrameLocks noChangeAspect="1"/>
          </p:cNvGraphicFramePr>
          <p:nvPr/>
        </p:nvGraphicFramePr>
        <p:xfrm>
          <a:off x="5675313" y="1066800"/>
          <a:ext cx="1157287" cy="501650"/>
        </p:xfrm>
        <a:graphic>
          <a:graphicData uri="http://schemas.openxmlformats.org/presentationml/2006/ole">
            <mc:AlternateContent xmlns:mc="http://schemas.openxmlformats.org/markup-compatibility/2006">
              <mc:Choice xmlns:v="urn:schemas-microsoft-com:vml" Requires="v">
                <p:oleObj spid="_x0000_s1032" name="Equation" r:id="rId4" imgW="507960" imgH="203040" progId="Equation.3">
                  <p:embed/>
                </p:oleObj>
              </mc:Choice>
              <mc:Fallback>
                <p:oleObj name="Equation" r:id="rId4" imgW="507960" imgH="203040" progId="Equation.3">
                  <p:embed/>
                  <p:pic>
                    <p:nvPicPr>
                      <p:cNvPr id="3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1066800"/>
                        <a:ext cx="1157287"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5"/>
          <p:cNvSpPr>
            <a:spLocks noChangeArrowheads="1"/>
          </p:cNvSpPr>
          <p:nvPr/>
        </p:nvSpPr>
        <p:spPr bwMode="auto">
          <a:xfrm>
            <a:off x="152400" y="4876800"/>
            <a:ext cx="4419600" cy="314325"/>
          </a:xfrm>
          <a:prstGeom prst="rect">
            <a:avLst/>
          </a:prstGeom>
          <a:noFill/>
          <a:ln w="9525">
            <a:noFill/>
            <a:miter lim="800000"/>
            <a:headEnd/>
            <a:tailEnd/>
          </a:ln>
        </p:spPr>
        <p:txBody>
          <a:bodyPr>
            <a:spAutoFit/>
          </a:bodyPr>
          <a:lstStyle/>
          <a:p>
            <a:pPr algn="ctr">
              <a:lnSpc>
                <a:spcPct val="90000"/>
              </a:lnSpc>
              <a:buClr>
                <a:schemeClr val="hlink"/>
              </a:buClr>
            </a:pPr>
            <a:r>
              <a:rPr lang="en-US" sz="1600" b="1" dirty="0">
                <a:latin typeface="Comic Sans MS" pitchFamily="66" charset="0"/>
              </a:rPr>
              <a:t>Unit of Capacitance</a:t>
            </a:r>
          </a:p>
        </p:txBody>
      </p:sp>
      <p:sp>
        <p:nvSpPr>
          <p:cNvPr id="22" name="Rounded Rectangle 21"/>
          <p:cNvSpPr/>
          <p:nvPr/>
        </p:nvSpPr>
        <p:spPr>
          <a:xfrm>
            <a:off x="1371600" y="1600200"/>
            <a:ext cx="60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ounded Rectangle 22"/>
          <p:cNvSpPr/>
          <p:nvPr/>
        </p:nvSpPr>
        <p:spPr>
          <a:xfrm>
            <a:off x="3429000" y="1560513"/>
            <a:ext cx="60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9"/>
          <p:cNvGrpSpPr>
            <a:grpSpLocks/>
          </p:cNvGrpSpPr>
          <p:nvPr/>
        </p:nvGrpSpPr>
        <p:grpSpPr bwMode="auto">
          <a:xfrm>
            <a:off x="1524000" y="1828800"/>
            <a:ext cx="2319338" cy="446088"/>
            <a:chOff x="1524000" y="1828800"/>
            <a:chExt cx="2319010" cy="445532"/>
          </a:xfrm>
        </p:grpSpPr>
        <p:sp>
          <p:nvSpPr>
            <p:cNvPr id="1061" name="TextBox 26"/>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1062" name="TextBox 27"/>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5" name="Group 30"/>
          <p:cNvGrpSpPr>
            <a:grpSpLocks/>
          </p:cNvGrpSpPr>
          <p:nvPr/>
        </p:nvGrpSpPr>
        <p:grpSpPr bwMode="auto">
          <a:xfrm>
            <a:off x="1524000" y="1981200"/>
            <a:ext cx="2319338" cy="446088"/>
            <a:chOff x="1524000" y="1828800"/>
            <a:chExt cx="2319010" cy="445532"/>
          </a:xfrm>
        </p:grpSpPr>
        <p:sp>
          <p:nvSpPr>
            <p:cNvPr id="1059" name="TextBox 31"/>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1060" name="TextBox 36"/>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6" name="Group 37"/>
          <p:cNvGrpSpPr>
            <a:grpSpLocks/>
          </p:cNvGrpSpPr>
          <p:nvPr/>
        </p:nvGrpSpPr>
        <p:grpSpPr bwMode="auto">
          <a:xfrm>
            <a:off x="1524000" y="2133600"/>
            <a:ext cx="2319338" cy="444500"/>
            <a:chOff x="1524000" y="1828800"/>
            <a:chExt cx="2319010" cy="445532"/>
          </a:xfrm>
        </p:grpSpPr>
        <p:sp>
          <p:nvSpPr>
            <p:cNvPr id="1057" name="TextBox 38"/>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1058" name="TextBox 39"/>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7" name="Group 40"/>
          <p:cNvGrpSpPr>
            <a:grpSpLocks/>
          </p:cNvGrpSpPr>
          <p:nvPr/>
        </p:nvGrpSpPr>
        <p:grpSpPr bwMode="auto">
          <a:xfrm>
            <a:off x="1524000" y="1676400"/>
            <a:ext cx="2319338" cy="446088"/>
            <a:chOff x="1524000" y="1828800"/>
            <a:chExt cx="2319010" cy="445532"/>
          </a:xfrm>
        </p:grpSpPr>
        <p:sp>
          <p:nvSpPr>
            <p:cNvPr id="1055" name="TextBox 41"/>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1056" name="TextBox 42"/>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8" name="Group 43"/>
          <p:cNvGrpSpPr>
            <a:grpSpLocks/>
          </p:cNvGrpSpPr>
          <p:nvPr/>
        </p:nvGrpSpPr>
        <p:grpSpPr bwMode="auto">
          <a:xfrm>
            <a:off x="1524000" y="1524000"/>
            <a:ext cx="2319338" cy="446088"/>
            <a:chOff x="1524000" y="1828800"/>
            <a:chExt cx="2319010" cy="445532"/>
          </a:xfrm>
        </p:grpSpPr>
        <p:sp>
          <p:nvSpPr>
            <p:cNvPr id="1053" name="TextBox 44"/>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1054" name="TextBox 45"/>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sp>
        <p:nvSpPr>
          <p:cNvPr id="49" name="Freeform 48"/>
          <p:cNvSpPr/>
          <p:nvPr/>
        </p:nvSpPr>
        <p:spPr>
          <a:xfrm>
            <a:off x="1752600" y="3048000"/>
            <a:ext cx="1939925" cy="152400"/>
          </a:xfrm>
          <a:custGeom>
            <a:avLst/>
            <a:gdLst>
              <a:gd name="connsiteX0" fmla="*/ 1940011 w 1940011"/>
              <a:gd name="connsiteY0" fmla="*/ 296562 h 296562"/>
              <a:gd name="connsiteX1" fmla="*/ 0 w 1940011"/>
              <a:gd name="connsiteY1" fmla="*/ 296562 h 296562"/>
              <a:gd name="connsiteX2" fmla="*/ 0 w 1940011"/>
              <a:gd name="connsiteY2" fmla="*/ 0 h 296562"/>
              <a:gd name="connsiteX3" fmla="*/ 1940011 w 1940011"/>
              <a:gd name="connsiteY3" fmla="*/ 296562 h 296562"/>
            </a:gdLst>
            <a:ahLst/>
            <a:cxnLst>
              <a:cxn ang="0">
                <a:pos x="connsiteX0" y="connsiteY0"/>
              </a:cxn>
              <a:cxn ang="0">
                <a:pos x="connsiteX1" y="connsiteY1"/>
              </a:cxn>
              <a:cxn ang="0">
                <a:pos x="connsiteX2" y="connsiteY2"/>
              </a:cxn>
              <a:cxn ang="0">
                <a:pos x="connsiteX3" y="connsiteY3"/>
              </a:cxn>
            </a:cxnLst>
            <a:rect l="l" t="t" r="r" b="b"/>
            <a:pathLst>
              <a:path w="1940011" h="296562">
                <a:moveTo>
                  <a:pt x="1940011" y="296562"/>
                </a:moveTo>
                <a:lnTo>
                  <a:pt x="0" y="296562"/>
                </a:lnTo>
                <a:lnTo>
                  <a:pt x="0" y="0"/>
                </a:lnTo>
                <a:lnTo>
                  <a:pt x="1940011" y="296562"/>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1" name="Straight Connector 50"/>
          <p:cNvCxnSpPr>
            <a:stCxn id="49" idx="1"/>
          </p:cNvCxnSpPr>
          <p:nvPr/>
        </p:nvCxnSpPr>
        <p:spPr>
          <a:xfrm>
            <a:off x="1752600" y="3200400"/>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1752600" y="2895600"/>
            <a:ext cx="1939925" cy="296863"/>
          </a:xfrm>
          <a:custGeom>
            <a:avLst/>
            <a:gdLst>
              <a:gd name="connsiteX0" fmla="*/ 1940011 w 1940011"/>
              <a:gd name="connsiteY0" fmla="*/ 296562 h 296562"/>
              <a:gd name="connsiteX1" fmla="*/ 0 w 1940011"/>
              <a:gd name="connsiteY1" fmla="*/ 296562 h 296562"/>
              <a:gd name="connsiteX2" fmla="*/ 0 w 1940011"/>
              <a:gd name="connsiteY2" fmla="*/ 0 h 296562"/>
              <a:gd name="connsiteX3" fmla="*/ 1940011 w 1940011"/>
              <a:gd name="connsiteY3" fmla="*/ 296562 h 296562"/>
            </a:gdLst>
            <a:ahLst/>
            <a:cxnLst>
              <a:cxn ang="0">
                <a:pos x="connsiteX0" y="connsiteY0"/>
              </a:cxn>
              <a:cxn ang="0">
                <a:pos x="connsiteX1" y="connsiteY1"/>
              </a:cxn>
              <a:cxn ang="0">
                <a:pos x="connsiteX2" y="connsiteY2"/>
              </a:cxn>
              <a:cxn ang="0">
                <a:pos x="connsiteX3" y="connsiteY3"/>
              </a:cxn>
            </a:cxnLst>
            <a:rect l="l" t="t" r="r" b="b"/>
            <a:pathLst>
              <a:path w="1940011" h="296562">
                <a:moveTo>
                  <a:pt x="1940011" y="296562"/>
                </a:moveTo>
                <a:lnTo>
                  <a:pt x="0" y="296562"/>
                </a:lnTo>
                <a:lnTo>
                  <a:pt x="0" y="0"/>
                </a:lnTo>
                <a:lnTo>
                  <a:pt x="1940011" y="296562"/>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reeform 55"/>
          <p:cNvSpPr/>
          <p:nvPr/>
        </p:nvSpPr>
        <p:spPr>
          <a:xfrm>
            <a:off x="1752600" y="2819400"/>
            <a:ext cx="1939925" cy="381000"/>
          </a:xfrm>
          <a:custGeom>
            <a:avLst/>
            <a:gdLst>
              <a:gd name="connsiteX0" fmla="*/ 1940011 w 1940011"/>
              <a:gd name="connsiteY0" fmla="*/ 296562 h 296562"/>
              <a:gd name="connsiteX1" fmla="*/ 0 w 1940011"/>
              <a:gd name="connsiteY1" fmla="*/ 296562 h 296562"/>
              <a:gd name="connsiteX2" fmla="*/ 0 w 1940011"/>
              <a:gd name="connsiteY2" fmla="*/ 0 h 296562"/>
              <a:gd name="connsiteX3" fmla="*/ 1940011 w 1940011"/>
              <a:gd name="connsiteY3" fmla="*/ 296562 h 296562"/>
            </a:gdLst>
            <a:ahLst/>
            <a:cxnLst>
              <a:cxn ang="0">
                <a:pos x="connsiteX0" y="connsiteY0"/>
              </a:cxn>
              <a:cxn ang="0">
                <a:pos x="connsiteX1" y="connsiteY1"/>
              </a:cxn>
              <a:cxn ang="0">
                <a:pos x="connsiteX2" y="connsiteY2"/>
              </a:cxn>
              <a:cxn ang="0">
                <a:pos x="connsiteX3" y="connsiteY3"/>
              </a:cxn>
            </a:cxnLst>
            <a:rect l="l" t="t" r="r" b="b"/>
            <a:pathLst>
              <a:path w="1940011" h="296562">
                <a:moveTo>
                  <a:pt x="1940011" y="296562"/>
                </a:moveTo>
                <a:lnTo>
                  <a:pt x="0" y="296562"/>
                </a:lnTo>
                <a:lnTo>
                  <a:pt x="0" y="0"/>
                </a:lnTo>
                <a:lnTo>
                  <a:pt x="1940011" y="296562"/>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reeform 56"/>
          <p:cNvSpPr/>
          <p:nvPr/>
        </p:nvSpPr>
        <p:spPr>
          <a:xfrm>
            <a:off x="1752600" y="2743200"/>
            <a:ext cx="1939925" cy="457200"/>
          </a:xfrm>
          <a:custGeom>
            <a:avLst/>
            <a:gdLst>
              <a:gd name="connsiteX0" fmla="*/ 1940011 w 1940011"/>
              <a:gd name="connsiteY0" fmla="*/ 296562 h 296562"/>
              <a:gd name="connsiteX1" fmla="*/ 0 w 1940011"/>
              <a:gd name="connsiteY1" fmla="*/ 296562 h 296562"/>
              <a:gd name="connsiteX2" fmla="*/ 0 w 1940011"/>
              <a:gd name="connsiteY2" fmla="*/ 0 h 296562"/>
              <a:gd name="connsiteX3" fmla="*/ 1940011 w 1940011"/>
              <a:gd name="connsiteY3" fmla="*/ 296562 h 296562"/>
            </a:gdLst>
            <a:ahLst/>
            <a:cxnLst>
              <a:cxn ang="0">
                <a:pos x="connsiteX0" y="connsiteY0"/>
              </a:cxn>
              <a:cxn ang="0">
                <a:pos x="connsiteX1" y="connsiteY1"/>
              </a:cxn>
              <a:cxn ang="0">
                <a:pos x="connsiteX2" y="connsiteY2"/>
              </a:cxn>
              <a:cxn ang="0">
                <a:pos x="connsiteX3" y="connsiteY3"/>
              </a:cxn>
            </a:cxnLst>
            <a:rect l="l" t="t" r="r" b="b"/>
            <a:pathLst>
              <a:path w="1940011" h="296562">
                <a:moveTo>
                  <a:pt x="1940011" y="296562"/>
                </a:moveTo>
                <a:lnTo>
                  <a:pt x="0" y="296562"/>
                </a:lnTo>
                <a:lnTo>
                  <a:pt x="0" y="0"/>
                </a:lnTo>
                <a:lnTo>
                  <a:pt x="1940011" y="296562"/>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Freeform 57"/>
          <p:cNvSpPr/>
          <p:nvPr/>
        </p:nvSpPr>
        <p:spPr>
          <a:xfrm>
            <a:off x="1752600" y="2514600"/>
            <a:ext cx="1939925" cy="685800"/>
          </a:xfrm>
          <a:custGeom>
            <a:avLst/>
            <a:gdLst>
              <a:gd name="connsiteX0" fmla="*/ 1940011 w 1940011"/>
              <a:gd name="connsiteY0" fmla="*/ 296562 h 296562"/>
              <a:gd name="connsiteX1" fmla="*/ 0 w 1940011"/>
              <a:gd name="connsiteY1" fmla="*/ 296562 h 296562"/>
              <a:gd name="connsiteX2" fmla="*/ 0 w 1940011"/>
              <a:gd name="connsiteY2" fmla="*/ 0 h 296562"/>
              <a:gd name="connsiteX3" fmla="*/ 1940011 w 1940011"/>
              <a:gd name="connsiteY3" fmla="*/ 296562 h 296562"/>
            </a:gdLst>
            <a:ahLst/>
            <a:cxnLst>
              <a:cxn ang="0">
                <a:pos x="connsiteX0" y="connsiteY0"/>
              </a:cxn>
              <a:cxn ang="0">
                <a:pos x="connsiteX1" y="connsiteY1"/>
              </a:cxn>
              <a:cxn ang="0">
                <a:pos x="connsiteX2" y="connsiteY2"/>
              </a:cxn>
              <a:cxn ang="0">
                <a:pos x="connsiteX3" y="connsiteY3"/>
              </a:cxn>
            </a:cxnLst>
            <a:rect l="l" t="t" r="r" b="b"/>
            <a:pathLst>
              <a:path w="1940011" h="296562">
                <a:moveTo>
                  <a:pt x="1940011" y="296562"/>
                </a:moveTo>
                <a:lnTo>
                  <a:pt x="0" y="296562"/>
                </a:lnTo>
                <a:lnTo>
                  <a:pt x="0" y="0"/>
                </a:lnTo>
                <a:lnTo>
                  <a:pt x="1940011" y="296562"/>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4" name="TextBox 58"/>
          <p:cNvSpPr txBox="1">
            <a:spLocks noChangeArrowheads="1"/>
          </p:cNvSpPr>
          <p:nvPr/>
        </p:nvSpPr>
        <p:spPr bwMode="auto">
          <a:xfrm>
            <a:off x="1371600" y="3022600"/>
            <a:ext cx="428625" cy="369888"/>
          </a:xfrm>
          <a:prstGeom prst="rect">
            <a:avLst/>
          </a:prstGeom>
          <a:noFill/>
          <a:ln w="9525">
            <a:noFill/>
            <a:miter lim="800000"/>
            <a:headEnd/>
            <a:tailEnd/>
          </a:ln>
        </p:spPr>
        <p:txBody>
          <a:bodyPr wrap="none">
            <a:spAutoFit/>
          </a:bodyPr>
          <a:lstStyle/>
          <a:p>
            <a:r>
              <a:rPr lang="en-US"/>
              <a:t>V</a:t>
            </a:r>
            <a:r>
              <a:rPr lang="en-US" baseline="-25000"/>
              <a:t>+</a:t>
            </a:r>
            <a:endParaRPr lang="en-US"/>
          </a:p>
        </p:txBody>
      </p:sp>
      <p:sp>
        <p:nvSpPr>
          <p:cNvPr id="1045" name="TextBox 59"/>
          <p:cNvSpPr txBox="1">
            <a:spLocks noChangeArrowheads="1"/>
          </p:cNvSpPr>
          <p:nvPr/>
        </p:nvSpPr>
        <p:spPr bwMode="auto">
          <a:xfrm>
            <a:off x="3660775" y="3048000"/>
            <a:ext cx="312906" cy="369332"/>
          </a:xfrm>
          <a:prstGeom prst="rect">
            <a:avLst/>
          </a:prstGeom>
          <a:noFill/>
          <a:ln w="9525">
            <a:noFill/>
            <a:miter lim="800000"/>
            <a:headEnd/>
            <a:tailEnd/>
          </a:ln>
        </p:spPr>
        <p:txBody>
          <a:bodyPr wrap="none">
            <a:spAutoFit/>
          </a:bodyPr>
          <a:lstStyle/>
          <a:p>
            <a:r>
              <a:rPr lang="en-US" dirty="0"/>
              <a:t>0</a:t>
            </a:r>
          </a:p>
        </p:txBody>
      </p:sp>
      <p:graphicFrame>
        <p:nvGraphicFramePr>
          <p:cNvPr id="4" name="Object 9"/>
          <p:cNvGraphicFramePr>
            <a:graphicFrameLocks noChangeAspect="1"/>
          </p:cNvGraphicFramePr>
          <p:nvPr/>
        </p:nvGraphicFramePr>
        <p:xfrm>
          <a:off x="5602288" y="1905001"/>
          <a:ext cx="1211358" cy="457200"/>
        </p:xfrm>
        <a:graphic>
          <a:graphicData uri="http://schemas.openxmlformats.org/presentationml/2006/ole">
            <mc:AlternateContent xmlns:mc="http://schemas.openxmlformats.org/markup-compatibility/2006">
              <mc:Choice xmlns:v="urn:schemas-microsoft-com:vml" Requires="v">
                <p:oleObj spid="_x0000_s1033" name="Equation" r:id="rId6" imgW="583920" imgH="203040" progId="Equation.3">
                  <p:embed/>
                </p:oleObj>
              </mc:Choice>
              <mc:Fallback>
                <p:oleObj name="Equation" r:id="rId6" imgW="583920" imgH="203040" progId="Equation.3">
                  <p:embed/>
                  <p:pic>
                    <p:nvPicPr>
                      <p:cNvPr id="4"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2288" y="1905001"/>
                        <a:ext cx="121135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Rectangle 62"/>
          <p:cNvSpPr>
            <a:spLocks noChangeArrowheads="1"/>
          </p:cNvSpPr>
          <p:nvPr/>
        </p:nvSpPr>
        <p:spPr bwMode="auto">
          <a:xfrm>
            <a:off x="4953000" y="3656013"/>
            <a:ext cx="3962400" cy="534987"/>
          </a:xfrm>
          <a:prstGeom prst="rect">
            <a:avLst/>
          </a:prstGeom>
          <a:noFill/>
          <a:ln w="9525">
            <a:noFill/>
            <a:miter lim="800000"/>
            <a:headEnd/>
            <a:tailEnd/>
          </a:ln>
        </p:spPr>
        <p:txBody>
          <a:bodyPr>
            <a:spAutoFit/>
          </a:bodyPr>
          <a:lstStyle/>
          <a:p>
            <a:pPr algn="ctr">
              <a:lnSpc>
                <a:spcPct val="90000"/>
              </a:lnSpc>
              <a:buClr>
                <a:schemeClr val="hlink"/>
              </a:buClr>
            </a:pPr>
            <a:r>
              <a:rPr lang="en-US" sz="1600" b="1" dirty="0">
                <a:latin typeface="Comic Sans MS" pitchFamily="66" charset="0"/>
              </a:rPr>
              <a:t>C is capacitance = Ability to store the charges</a:t>
            </a:r>
          </a:p>
        </p:txBody>
      </p:sp>
      <p:graphicFrame>
        <p:nvGraphicFramePr>
          <p:cNvPr id="2" name="Object 10"/>
          <p:cNvGraphicFramePr>
            <a:graphicFrameLocks noChangeAspect="1"/>
          </p:cNvGraphicFramePr>
          <p:nvPr/>
        </p:nvGraphicFramePr>
        <p:xfrm>
          <a:off x="5476875" y="2535239"/>
          <a:ext cx="1304925" cy="731670"/>
        </p:xfrm>
        <a:graphic>
          <a:graphicData uri="http://schemas.openxmlformats.org/presentationml/2006/ole">
            <mc:AlternateContent xmlns:mc="http://schemas.openxmlformats.org/markup-compatibility/2006">
              <mc:Choice xmlns:v="urn:schemas-microsoft-com:vml" Requires="v">
                <p:oleObj spid="_x0000_s1034" name="Equation" r:id="rId8" imgW="545760" imgH="393480" progId="Equation.3">
                  <p:embed/>
                </p:oleObj>
              </mc:Choice>
              <mc:Fallback>
                <p:oleObj name="Equation" r:id="rId8" imgW="545760" imgH="393480" progId="Equation.3">
                  <p:embed/>
                  <p:pic>
                    <p:nvPicPr>
                      <p:cNvPr id="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6875" y="2535239"/>
                        <a:ext cx="1304925" cy="731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76"/>
          <p:cNvGrpSpPr>
            <a:grpSpLocks/>
          </p:cNvGrpSpPr>
          <p:nvPr/>
        </p:nvGrpSpPr>
        <p:grpSpPr bwMode="auto">
          <a:xfrm>
            <a:off x="1752600" y="3124200"/>
            <a:ext cx="1981200" cy="609600"/>
            <a:chOff x="1676400" y="3657600"/>
            <a:chExt cx="1981201" cy="609600"/>
          </a:xfrm>
        </p:grpSpPr>
        <p:grpSp>
          <p:nvGrpSpPr>
            <p:cNvPr id="1048" name="Group 65"/>
            <p:cNvGrpSpPr>
              <a:grpSpLocks/>
            </p:cNvGrpSpPr>
            <p:nvPr/>
          </p:nvGrpSpPr>
          <p:grpSpPr bwMode="auto">
            <a:xfrm>
              <a:off x="1676400" y="3657600"/>
              <a:ext cx="1981201" cy="457200"/>
              <a:chOff x="1676400" y="3657600"/>
              <a:chExt cx="1981201" cy="457200"/>
            </a:xfrm>
          </p:grpSpPr>
          <p:cxnSp>
            <p:nvCxnSpPr>
              <p:cNvPr id="81" name="Straight Connector 80"/>
              <p:cNvCxnSpPr/>
              <p:nvPr/>
            </p:nvCxnSpPr>
            <p:spPr>
              <a:xfrm rot="5400000">
                <a:off x="1447800" y="3886200"/>
                <a:ext cx="457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467101" y="3924300"/>
                <a:ext cx="381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79" name="Straight Arrow Connector 78"/>
            <p:cNvCxnSpPr/>
            <p:nvPr/>
          </p:nvCxnSpPr>
          <p:spPr>
            <a:xfrm>
              <a:off x="1676400" y="3962400"/>
              <a:ext cx="1981201"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50" name="TextBox 79"/>
            <p:cNvSpPr txBox="1">
              <a:spLocks noChangeArrowheads="1"/>
            </p:cNvSpPr>
            <p:nvPr/>
          </p:nvSpPr>
          <p:spPr bwMode="auto">
            <a:xfrm>
              <a:off x="2438400" y="3990201"/>
              <a:ext cx="287258" cy="276999"/>
            </a:xfrm>
            <a:prstGeom prst="rect">
              <a:avLst/>
            </a:prstGeom>
            <a:noFill/>
            <a:ln w="9525">
              <a:noFill/>
              <a:miter lim="800000"/>
              <a:headEnd/>
              <a:tailEnd/>
            </a:ln>
          </p:spPr>
          <p:txBody>
            <a:bodyPr wrap="none">
              <a:spAutoFit/>
            </a:bodyPr>
            <a:lstStyle/>
            <a:p>
              <a:r>
                <a:rPr lang="en-US" sz="1200"/>
                <a:t>V</a:t>
              </a:r>
            </a:p>
          </p:txBody>
        </p:sp>
      </p:grpSp>
      <p:graphicFrame>
        <p:nvGraphicFramePr>
          <p:cNvPr id="10" name="Object 10"/>
          <p:cNvGraphicFramePr>
            <a:graphicFrameLocks noChangeAspect="1"/>
          </p:cNvGraphicFramePr>
          <p:nvPr/>
        </p:nvGraphicFramePr>
        <p:xfrm>
          <a:off x="5257800" y="4267200"/>
          <a:ext cx="3013075" cy="530225"/>
        </p:xfrm>
        <a:graphic>
          <a:graphicData uri="http://schemas.openxmlformats.org/presentationml/2006/ole">
            <mc:AlternateContent xmlns:mc="http://schemas.openxmlformats.org/markup-compatibility/2006">
              <mc:Choice xmlns:v="urn:schemas-microsoft-com:vml" Requires="v">
                <p:oleObj spid="_x0000_s1035" name="Equation" r:id="rId10" imgW="1066680" imgH="241200" progId="Equation.3">
                  <p:embed/>
                </p:oleObj>
              </mc:Choice>
              <mc:Fallback>
                <p:oleObj name="Equation" r:id="rId10" imgW="1066680" imgH="241200" progId="Equation.3">
                  <p:embed/>
                  <p:pic>
                    <p:nvPicPr>
                      <p:cNvPr id="1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4267200"/>
                        <a:ext cx="3013075"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080125" y="5105400"/>
          <a:ext cx="1031875" cy="731838"/>
        </p:xfrm>
        <a:graphic>
          <a:graphicData uri="http://schemas.openxmlformats.org/presentationml/2006/ole">
            <mc:AlternateContent xmlns:mc="http://schemas.openxmlformats.org/markup-compatibility/2006">
              <mc:Choice xmlns:v="urn:schemas-microsoft-com:vml" Requires="v">
                <p:oleObj spid="_x0000_s1036" name="Equation" r:id="rId12" imgW="431640" imgH="393480" progId="Equation.3">
                  <p:embed/>
                </p:oleObj>
              </mc:Choice>
              <mc:Fallback>
                <p:oleObj name="Equation" r:id="rId12" imgW="431640" imgH="393480" progId="Equation.3">
                  <p:embed/>
                  <p:pic>
                    <p:nvPicPr>
                      <p:cNvPr id="11"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0125" y="5105400"/>
                        <a:ext cx="1031875"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nvGraphicFramePr>
        <p:xfrm>
          <a:off x="609600" y="5410200"/>
          <a:ext cx="3405188" cy="685800"/>
        </p:xfrm>
        <a:graphic>
          <a:graphicData uri="http://schemas.openxmlformats.org/presentationml/2006/ole">
            <mc:AlternateContent xmlns:mc="http://schemas.openxmlformats.org/markup-compatibility/2006">
              <mc:Choice xmlns:v="urn:schemas-microsoft-com:vml" Requires="v">
                <p:oleObj spid="_x0000_s1037" name="Equation" r:id="rId14" imgW="1942920" imgH="393480" progId="Equation.3">
                  <p:embed/>
                </p:oleObj>
              </mc:Choice>
              <mc:Fallback>
                <p:oleObj name="Equation" r:id="rId14" imgW="1942920" imgH="393480" progId="Equation.3">
                  <p:embed/>
                  <p:pic>
                    <p:nvPicPr>
                      <p:cNvPr id="1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5410200"/>
                        <a:ext cx="340518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6" grpId="0"/>
      <p:bldP spid="6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6276"/>
            <a:ext cx="8610600" cy="2031325"/>
          </a:xfrm>
          <a:prstGeom prst="rect">
            <a:avLst/>
          </a:prstGeom>
        </p:spPr>
        <p:txBody>
          <a:bodyPr wrap="square">
            <a:spAutoFit/>
          </a:bodyPr>
          <a:lstStyle/>
          <a:p>
            <a:pPr algn="l" rtl="0"/>
            <a:r>
              <a:rPr lang="en-US" dirty="0">
                <a:solidFill>
                  <a:srgbClr val="0000FF"/>
                </a:solidFill>
              </a:rPr>
              <a:t>T111-Q20. </a:t>
            </a:r>
          </a:p>
          <a:p>
            <a:pPr algn="l" rtl="0"/>
            <a:r>
              <a:rPr lang="en-US" dirty="0">
                <a:solidFill>
                  <a:srgbClr val="0000FF"/>
                </a:solidFill>
              </a:rPr>
              <a:t>A 10 pF parallel plate capacitor is charged with a 4.0 V battery. While the capacitor is still connected to the battery, a dielectric slab (κ = 5.0) is inserted between the plates to completely fill the gap. How much electric potential energy is stored in the capacitor after inserting the dielectric?</a:t>
            </a:r>
          </a:p>
          <a:p>
            <a:pPr algn="l" rtl="0"/>
            <a:r>
              <a:rPr lang="en-US" dirty="0">
                <a:solidFill>
                  <a:srgbClr val="0000FF"/>
                </a:solidFill>
              </a:rPr>
              <a:t>A) 4.0 × 10-</a:t>
            </a:r>
            <a:r>
              <a:rPr lang="en-US" baseline="30000" dirty="0">
                <a:solidFill>
                  <a:srgbClr val="0000FF"/>
                </a:solidFill>
              </a:rPr>
              <a:t>10</a:t>
            </a:r>
            <a:r>
              <a:rPr lang="en-US" dirty="0">
                <a:solidFill>
                  <a:srgbClr val="0000FF"/>
                </a:solidFill>
              </a:rPr>
              <a:t>J</a:t>
            </a:r>
          </a:p>
          <a:p>
            <a:pPr algn="l" rtl="0"/>
            <a:endParaRPr lang="en-US" dirty="0">
              <a:solidFill>
                <a:srgbClr val="0000FF"/>
              </a:solidFill>
            </a:endParaRPr>
          </a:p>
        </p:txBody>
      </p:sp>
      <p:grpSp>
        <p:nvGrpSpPr>
          <p:cNvPr id="3" name="Group 2"/>
          <p:cNvGrpSpPr/>
          <p:nvPr/>
        </p:nvGrpSpPr>
        <p:grpSpPr>
          <a:xfrm>
            <a:off x="228600" y="2112130"/>
            <a:ext cx="8686800" cy="2031325"/>
            <a:chOff x="228600" y="152400"/>
            <a:chExt cx="8686800" cy="2031325"/>
          </a:xfrm>
        </p:grpSpPr>
        <p:sp>
          <p:nvSpPr>
            <p:cNvPr id="4" name="Rectangle 3"/>
            <p:cNvSpPr/>
            <p:nvPr/>
          </p:nvSpPr>
          <p:spPr>
            <a:xfrm>
              <a:off x="228600" y="152400"/>
              <a:ext cx="6400800" cy="2031325"/>
            </a:xfrm>
            <a:prstGeom prst="rect">
              <a:avLst/>
            </a:prstGeom>
          </p:spPr>
          <p:txBody>
            <a:bodyPr wrap="square">
              <a:spAutoFit/>
            </a:bodyPr>
            <a:lstStyle/>
            <a:p>
              <a:pPr algn="l"/>
              <a:r>
                <a:rPr lang="en-US" dirty="0">
                  <a:solidFill>
                    <a:srgbClr val="0000FF"/>
                  </a:solidFill>
                </a:rPr>
                <a:t>T102-Q15. Figure 8 shows an arrangement of four capacitors, 500 µF each with air between the plates. When the space between the plates of each capacitor is filled with a material of dielectric constant 2.50, the voltmeter reads 1000 V. The magnitude of the charge, in Coulombs, on each capacitor plate is: Fig#8 </a:t>
              </a:r>
            </a:p>
            <a:p>
              <a:pPr algn="l"/>
              <a:r>
                <a:rPr lang="en-US" dirty="0">
                  <a:solidFill>
                    <a:srgbClr val="0000FF"/>
                  </a:solidFill>
                </a:rPr>
                <a:t>A) 1.25</a:t>
              </a:r>
            </a:p>
          </p:txBody>
        </p:sp>
        <p:pic>
          <p:nvPicPr>
            <p:cNvPr id="5" name="Picture 3"/>
            <p:cNvPicPr>
              <a:picLocks noChangeAspect="1" noChangeArrowheads="1"/>
            </p:cNvPicPr>
            <p:nvPr/>
          </p:nvPicPr>
          <p:blipFill>
            <a:blip r:embed="rId2"/>
            <a:srcRect/>
            <a:stretch>
              <a:fillRect/>
            </a:stretch>
          </p:blipFill>
          <p:spPr bwMode="auto">
            <a:xfrm>
              <a:off x="6781800" y="168008"/>
              <a:ext cx="2133600" cy="1910862"/>
            </a:xfrm>
            <a:prstGeom prst="rect">
              <a:avLst/>
            </a:prstGeom>
            <a:noFill/>
            <a:ln w="9525">
              <a:noFill/>
              <a:miter lim="800000"/>
              <a:headEnd/>
              <a:tailEnd/>
            </a:ln>
            <a:effectLst/>
          </p:spPr>
        </p:pic>
      </p:grpSp>
      <p:sp>
        <p:nvSpPr>
          <p:cNvPr id="8" name="Rectangle 7"/>
          <p:cNvSpPr/>
          <p:nvPr/>
        </p:nvSpPr>
        <p:spPr>
          <a:xfrm>
            <a:off x="228600" y="4495800"/>
            <a:ext cx="8763000" cy="2031325"/>
          </a:xfrm>
          <a:prstGeom prst="rect">
            <a:avLst/>
          </a:prstGeom>
        </p:spPr>
        <p:txBody>
          <a:bodyPr wrap="square">
            <a:spAutoFit/>
          </a:bodyPr>
          <a:lstStyle/>
          <a:p>
            <a:pPr algn="l"/>
            <a:r>
              <a:rPr lang="en-US" b="1" dirty="0">
                <a:solidFill>
                  <a:srgbClr val="0000FF"/>
                </a:solidFill>
              </a:rPr>
              <a:t>T102-Q17. </a:t>
            </a:r>
          </a:p>
          <a:p>
            <a:pPr algn="l"/>
            <a:r>
              <a:rPr lang="en-US" dirty="0">
                <a:solidFill>
                  <a:srgbClr val="0000FF"/>
                </a:solidFill>
              </a:rPr>
              <a:t>An air filled parallel-plate capacitor has a capacitance of 3.0 </a:t>
            </a:r>
            <a:r>
              <a:rPr lang="en-US" dirty="0" err="1">
                <a:solidFill>
                  <a:srgbClr val="0000FF"/>
                </a:solidFill>
              </a:rPr>
              <a:t>pF.</a:t>
            </a:r>
            <a:r>
              <a:rPr lang="en-US" dirty="0">
                <a:solidFill>
                  <a:srgbClr val="0000FF"/>
                </a:solidFill>
              </a:rPr>
              <a:t> The plate separation is then increased three times and a dielectric material is inserted, completely filling the space between the plates. As a result, the capacitance becomes 5.0 </a:t>
            </a:r>
            <a:r>
              <a:rPr lang="en-US" dirty="0" err="1">
                <a:solidFill>
                  <a:srgbClr val="0000FF"/>
                </a:solidFill>
              </a:rPr>
              <a:t>pF.</a:t>
            </a:r>
            <a:r>
              <a:rPr lang="en-US" dirty="0">
                <a:solidFill>
                  <a:srgbClr val="0000FF"/>
                </a:solidFill>
              </a:rPr>
              <a:t> The dielectric constant of the material is: </a:t>
            </a:r>
          </a:p>
          <a:p>
            <a:pPr algn="l"/>
            <a:r>
              <a:rPr lang="en-US" dirty="0">
                <a:solidFill>
                  <a:srgbClr val="0000FF"/>
                </a:solidFill>
              </a:rPr>
              <a:t>A) 5.0 </a:t>
            </a:r>
          </a:p>
          <a:p>
            <a:pPr algn="l"/>
            <a:endParaRPr lang="en-US" dirty="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6276"/>
            <a:ext cx="8610600" cy="2031325"/>
          </a:xfrm>
          <a:prstGeom prst="rect">
            <a:avLst/>
          </a:prstGeom>
        </p:spPr>
        <p:txBody>
          <a:bodyPr wrap="square">
            <a:spAutoFit/>
          </a:bodyPr>
          <a:lstStyle/>
          <a:p>
            <a:pPr algn="l" rtl="0"/>
            <a:r>
              <a:rPr lang="en-US" dirty="0">
                <a:solidFill>
                  <a:srgbClr val="0000FF"/>
                </a:solidFill>
              </a:rPr>
              <a:t>T111-Q20. </a:t>
            </a:r>
          </a:p>
          <a:p>
            <a:pPr algn="l" rtl="0"/>
            <a:r>
              <a:rPr lang="en-US" dirty="0">
                <a:solidFill>
                  <a:srgbClr val="0000FF"/>
                </a:solidFill>
              </a:rPr>
              <a:t>A 10 pF parallel plate capacitor is charged with a 4.0 V battery. While the capacitor is still connected to the battery, a dielectric slab (κ = 5.0) is inserted between the plates to completely fill the gap. How much electric potential energy is stored in the capacitor after inserting the dielectric?</a:t>
            </a:r>
          </a:p>
          <a:p>
            <a:pPr algn="l" rtl="0"/>
            <a:r>
              <a:rPr lang="en-US" dirty="0">
                <a:solidFill>
                  <a:srgbClr val="0000FF"/>
                </a:solidFill>
              </a:rPr>
              <a:t>A) 4.0 × 10-</a:t>
            </a:r>
            <a:r>
              <a:rPr lang="en-US" baseline="30000" dirty="0">
                <a:solidFill>
                  <a:srgbClr val="0000FF"/>
                </a:solidFill>
              </a:rPr>
              <a:t>10</a:t>
            </a:r>
            <a:r>
              <a:rPr lang="en-US" dirty="0">
                <a:solidFill>
                  <a:srgbClr val="0000FF"/>
                </a:solidFill>
              </a:rPr>
              <a:t>J</a:t>
            </a:r>
          </a:p>
          <a:p>
            <a:pPr algn="l" rtl="0"/>
            <a:endParaRPr lang="en-US" dirty="0">
              <a:solidFill>
                <a:srgbClr val="0000FF"/>
              </a:solidFill>
            </a:endParaRPr>
          </a:p>
        </p:txBody>
      </p:sp>
    </p:spTree>
    <p:extLst>
      <p:ext uri="{BB962C8B-B14F-4D97-AF65-F5344CB8AC3E}">
        <p14:creationId xmlns:p14="http://schemas.microsoft.com/office/powerpoint/2010/main" val="366679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6276"/>
            <a:ext cx="8610600" cy="2031325"/>
          </a:xfrm>
          <a:prstGeom prst="rect">
            <a:avLst/>
          </a:prstGeom>
        </p:spPr>
        <p:txBody>
          <a:bodyPr wrap="square">
            <a:spAutoFit/>
          </a:bodyPr>
          <a:lstStyle/>
          <a:p>
            <a:pPr algn="l" rtl="0"/>
            <a:r>
              <a:rPr lang="en-US" dirty="0">
                <a:solidFill>
                  <a:srgbClr val="FF0000"/>
                </a:solidFill>
              </a:rPr>
              <a:t>T111-Q20. </a:t>
            </a:r>
          </a:p>
          <a:p>
            <a:pPr algn="l" rtl="0"/>
            <a:r>
              <a:rPr lang="en-US" dirty="0">
                <a:solidFill>
                  <a:srgbClr val="FF0000"/>
                </a:solidFill>
              </a:rPr>
              <a:t>A 10 pF parallel plate capacitor is charged with a 4.0 V battery. Then the capacitor is disconnected from the battery and a dielectric slab (κ = 5.0) is inserted between the plates to completely fill the gap. How much electric potential energy is stored in the capacitor after inserting the dielectric?</a:t>
            </a:r>
          </a:p>
          <a:p>
            <a:pPr algn="l" rtl="0"/>
            <a:r>
              <a:rPr lang="en-US" dirty="0">
                <a:solidFill>
                  <a:srgbClr val="FF0000"/>
                </a:solidFill>
              </a:rPr>
              <a:t>A)</a:t>
            </a:r>
          </a:p>
          <a:p>
            <a:pPr algn="l" rtl="0"/>
            <a:endParaRPr lang="en-US" dirty="0">
              <a:solidFill>
                <a:srgbClr val="FF0000"/>
              </a:solidFill>
            </a:endParaRPr>
          </a:p>
        </p:txBody>
      </p:sp>
    </p:spTree>
    <p:extLst>
      <p:ext uri="{BB962C8B-B14F-4D97-AF65-F5344CB8AC3E}">
        <p14:creationId xmlns:p14="http://schemas.microsoft.com/office/powerpoint/2010/main" val="712689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304800"/>
            <a:ext cx="8686800" cy="2031325"/>
            <a:chOff x="228600" y="152400"/>
            <a:chExt cx="8686800" cy="2031325"/>
          </a:xfrm>
        </p:grpSpPr>
        <p:sp>
          <p:nvSpPr>
            <p:cNvPr id="4" name="Rectangle 3"/>
            <p:cNvSpPr/>
            <p:nvPr/>
          </p:nvSpPr>
          <p:spPr>
            <a:xfrm>
              <a:off x="228600" y="152400"/>
              <a:ext cx="6400800" cy="2031325"/>
            </a:xfrm>
            <a:prstGeom prst="rect">
              <a:avLst/>
            </a:prstGeom>
          </p:spPr>
          <p:txBody>
            <a:bodyPr wrap="square">
              <a:spAutoFit/>
            </a:bodyPr>
            <a:lstStyle/>
            <a:p>
              <a:pPr algn="l"/>
              <a:r>
                <a:rPr lang="en-US" dirty="0">
                  <a:solidFill>
                    <a:srgbClr val="0000FF"/>
                  </a:solidFill>
                </a:rPr>
                <a:t>T102-Q15. Figure 8 shows an arrangement of four capacitors, 500 µF each with air between the plates. When the space between the plates of each capacitor is filled with a material of dielectric constant 2.50, the voltmeter reads 1000 V. The magnitude of the charge, in Coulombs, on each capacitor plate is: Fig#8 </a:t>
              </a:r>
            </a:p>
            <a:p>
              <a:pPr algn="l"/>
              <a:r>
                <a:rPr lang="en-US" dirty="0">
                  <a:solidFill>
                    <a:srgbClr val="0000FF"/>
                  </a:solidFill>
                </a:rPr>
                <a:t>A) 1.25</a:t>
              </a:r>
            </a:p>
          </p:txBody>
        </p:sp>
        <p:pic>
          <p:nvPicPr>
            <p:cNvPr id="5" name="Picture 3"/>
            <p:cNvPicPr>
              <a:picLocks noChangeAspect="1" noChangeArrowheads="1"/>
            </p:cNvPicPr>
            <p:nvPr/>
          </p:nvPicPr>
          <p:blipFill>
            <a:blip r:embed="rId2"/>
            <a:srcRect/>
            <a:stretch>
              <a:fillRect/>
            </a:stretch>
          </p:blipFill>
          <p:spPr bwMode="auto">
            <a:xfrm>
              <a:off x="6781800" y="168008"/>
              <a:ext cx="2133600" cy="1910862"/>
            </a:xfrm>
            <a:prstGeom prst="rect">
              <a:avLst/>
            </a:prstGeom>
            <a:noFill/>
            <a:ln w="9525">
              <a:noFill/>
              <a:miter lim="800000"/>
              <a:headEnd/>
              <a:tailEnd/>
            </a:ln>
            <a:effectLst/>
          </p:spPr>
        </p:pic>
      </p:grpSp>
    </p:spTree>
    <p:extLst>
      <p:ext uri="{BB962C8B-B14F-4D97-AF65-F5344CB8AC3E}">
        <p14:creationId xmlns:p14="http://schemas.microsoft.com/office/powerpoint/2010/main" val="4070444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27138"/>
            <a:ext cx="1066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Rectangle 2"/>
          <p:cNvSpPr/>
          <p:nvPr/>
        </p:nvSpPr>
        <p:spPr>
          <a:xfrm>
            <a:off x="4495800" y="1229413"/>
            <a:ext cx="1066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ectangle 4"/>
          <p:cNvSpPr/>
          <p:nvPr/>
        </p:nvSpPr>
        <p:spPr>
          <a:xfrm>
            <a:off x="2133600" y="1227136"/>
            <a:ext cx="922571" cy="2514603"/>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k2</a:t>
            </a:r>
            <a:endParaRPr lang="ar-SA" dirty="0"/>
          </a:p>
        </p:txBody>
      </p:sp>
      <p:sp>
        <p:nvSpPr>
          <p:cNvPr id="6" name="TextBox 5"/>
          <p:cNvSpPr txBox="1"/>
          <p:nvPr/>
        </p:nvSpPr>
        <p:spPr>
          <a:xfrm>
            <a:off x="1814282" y="1156415"/>
            <a:ext cx="319318" cy="2585323"/>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endParaRPr lang="ar-SA" dirty="0"/>
          </a:p>
        </p:txBody>
      </p:sp>
      <p:sp>
        <p:nvSpPr>
          <p:cNvPr id="7" name="TextBox 6"/>
          <p:cNvSpPr txBox="1"/>
          <p:nvPr/>
        </p:nvSpPr>
        <p:spPr>
          <a:xfrm>
            <a:off x="1509482" y="1227137"/>
            <a:ext cx="319318" cy="2585323"/>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endParaRPr lang="ar-SA" dirty="0"/>
          </a:p>
        </p:txBody>
      </p:sp>
      <p:sp>
        <p:nvSpPr>
          <p:cNvPr id="11" name="TextBox 10"/>
          <p:cNvSpPr txBox="1"/>
          <p:nvPr/>
        </p:nvSpPr>
        <p:spPr>
          <a:xfrm>
            <a:off x="4495800" y="1156414"/>
            <a:ext cx="261610" cy="2585323"/>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p:txBody>
      </p:sp>
      <p:sp>
        <p:nvSpPr>
          <p:cNvPr id="12" name="TextBox 11"/>
          <p:cNvSpPr txBox="1"/>
          <p:nvPr/>
        </p:nvSpPr>
        <p:spPr>
          <a:xfrm>
            <a:off x="4761537" y="1150938"/>
            <a:ext cx="261610" cy="2585323"/>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p:txBody>
      </p:sp>
      <p:cxnSp>
        <p:nvCxnSpPr>
          <p:cNvPr id="29" name="Straight Connector 28"/>
          <p:cNvCxnSpPr/>
          <p:nvPr/>
        </p:nvCxnSpPr>
        <p:spPr>
          <a:xfrm>
            <a:off x="2819400" y="4503738"/>
            <a:ext cx="0" cy="914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24200" y="4732338"/>
            <a:ext cx="0" cy="4572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655093" y="3389171"/>
            <a:ext cx="2169994" cy="1569492"/>
          </a:xfrm>
          <a:custGeom>
            <a:avLst/>
            <a:gdLst>
              <a:gd name="connsiteX0" fmla="*/ 2169994 w 2169994"/>
              <a:gd name="connsiteY0" fmla="*/ 1569492 h 1569492"/>
              <a:gd name="connsiteX1" fmla="*/ 0 w 2169994"/>
              <a:gd name="connsiteY1" fmla="*/ 1487606 h 1569492"/>
              <a:gd name="connsiteX2" fmla="*/ 40943 w 2169994"/>
              <a:gd name="connsiteY2" fmla="*/ 0 h 1569492"/>
              <a:gd name="connsiteX3" fmla="*/ 423080 w 2169994"/>
              <a:gd name="connsiteY3" fmla="*/ 13648 h 1569492"/>
            </a:gdLst>
            <a:ahLst/>
            <a:cxnLst>
              <a:cxn ang="0">
                <a:pos x="connsiteX0" y="connsiteY0"/>
              </a:cxn>
              <a:cxn ang="0">
                <a:pos x="connsiteX1" y="connsiteY1"/>
              </a:cxn>
              <a:cxn ang="0">
                <a:pos x="connsiteX2" y="connsiteY2"/>
              </a:cxn>
              <a:cxn ang="0">
                <a:pos x="connsiteX3" y="connsiteY3"/>
              </a:cxn>
            </a:cxnLst>
            <a:rect l="l" t="t" r="r" b="b"/>
            <a:pathLst>
              <a:path w="2169994" h="1569492">
                <a:moveTo>
                  <a:pt x="2169994" y="1569492"/>
                </a:moveTo>
                <a:lnTo>
                  <a:pt x="0" y="1487606"/>
                </a:lnTo>
                <a:lnTo>
                  <a:pt x="40943" y="0"/>
                </a:lnTo>
                <a:lnTo>
                  <a:pt x="423080" y="13648"/>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Freeform 32"/>
          <p:cNvSpPr/>
          <p:nvPr/>
        </p:nvSpPr>
        <p:spPr>
          <a:xfrm>
            <a:off x="3138985" y="3416466"/>
            <a:ext cx="2866030" cy="1555845"/>
          </a:xfrm>
          <a:custGeom>
            <a:avLst/>
            <a:gdLst>
              <a:gd name="connsiteX0" fmla="*/ 0 w 2866030"/>
              <a:gd name="connsiteY0" fmla="*/ 1555845 h 1555845"/>
              <a:gd name="connsiteX1" fmla="*/ 2866030 w 2866030"/>
              <a:gd name="connsiteY1" fmla="*/ 1555845 h 1555845"/>
              <a:gd name="connsiteX2" fmla="*/ 2825087 w 2866030"/>
              <a:gd name="connsiteY2" fmla="*/ 0 h 1555845"/>
              <a:gd name="connsiteX3" fmla="*/ 2456597 w 2866030"/>
              <a:gd name="connsiteY3" fmla="*/ 13648 h 1555845"/>
            </a:gdLst>
            <a:ahLst/>
            <a:cxnLst>
              <a:cxn ang="0">
                <a:pos x="connsiteX0" y="connsiteY0"/>
              </a:cxn>
              <a:cxn ang="0">
                <a:pos x="connsiteX1" y="connsiteY1"/>
              </a:cxn>
              <a:cxn ang="0">
                <a:pos x="connsiteX2" y="connsiteY2"/>
              </a:cxn>
              <a:cxn ang="0">
                <a:pos x="connsiteX3" y="connsiteY3"/>
              </a:cxn>
            </a:cxnLst>
            <a:rect l="l" t="t" r="r" b="b"/>
            <a:pathLst>
              <a:path w="2866030" h="1555845">
                <a:moveTo>
                  <a:pt x="0" y="1555845"/>
                </a:moveTo>
                <a:lnTo>
                  <a:pt x="2866030" y="1555845"/>
                </a:lnTo>
                <a:lnTo>
                  <a:pt x="2825087" y="0"/>
                </a:lnTo>
                <a:lnTo>
                  <a:pt x="2456597" y="13648"/>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TextBox 44"/>
          <p:cNvSpPr txBox="1"/>
          <p:nvPr/>
        </p:nvSpPr>
        <p:spPr>
          <a:xfrm>
            <a:off x="2819400" y="5341938"/>
            <a:ext cx="338554" cy="369332"/>
          </a:xfrm>
          <a:prstGeom prst="rect">
            <a:avLst/>
          </a:prstGeom>
          <a:noFill/>
        </p:spPr>
        <p:txBody>
          <a:bodyPr wrap="none" rtlCol="1">
            <a:spAutoFit/>
          </a:bodyPr>
          <a:lstStyle/>
          <a:p>
            <a:r>
              <a:rPr lang="en-US" dirty="0"/>
              <a:t>V</a:t>
            </a:r>
            <a:endParaRPr lang="ar-SA" dirty="0"/>
          </a:p>
        </p:txBody>
      </p:sp>
      <p:sp>
        <p:nvSpPr>
          <p:cNvPr id="49" name="Rectangle 48"/>
          <p:cNvSpPr/>
          <p:nvPr/>
        </p:nvSpPr>
        <p:spPr>
          <a:xfrm>
            <a:off x="3066406" y="1211380"/>
            <a:ext cx="1435824" cy="252488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k1</a:t>
            </a:r>
            <a:endParaRPr lang="ar-SA" dirty="0"/>
          </a:p>
        </p:txBody>
      </p:sp>
      <p:sp>
        <p:nvSpPr>
          <p:cNvPr id="50" name="TextBox 49"/>
          <p:cNvSpPr txBox="1"/>
          <p:nvPr/>
        </p:nvSpPr>
        <p:spPr>
          <a:xfrm>
            <a:off x="2185888" y="1150938"/>
            <a:ext cx="261610" cy="2585323"/>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p:txBody>
      </p:sp>
      <p:sp>
        <p:nvSpPr>
          <p:cNvPr id="51" name="TextBox 50"/>
          <p:cNvSpPr txBox="1"/>
          <p:nvPr/>
        </p:nvSpPr>
        <p:spPr>
          <a:xfrm>
            <a:off x="4188859" y="1125243"/>
            <a:ext cx="319318" cy="2585323"/>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endParaRPr lang="ar-SA" dirty="0"/>
          </a:p>
        </p:txBody>
      </p:sp>
      <p:grpSp>
        <p:nvGrpSpPr>
          <p:cNvPr id="55" name="Group 54"/>
          <p:cNvGrpSpPr/>
          <p:nvPr/>
        </p:nvGrpSpPr>
        <p:grpSpPr>
          <a:xfrm>
            <a:off x="6582537" y="1227136"/>
            <a:ext cx="2139753" cy="2104326"/>
            <a:chOff x="6582537" y="990598"/>
            <a:chExt cx="2139753" cy="2104326"/>
          </a:xfrm>
        </p:grpSpPr>
        <p:grpSp>
          <p:nvGrpSpPr>
            <p:cNvPr id="28" name="Group 27"/>
            <p:cNvGrpSpPr/>
            <p:nvPr/>
          </p:nvGrpSpPr>
          <p:grpSpPr>
            <a:xfrm>
              <a:off x="6781800" y="990598"/>
              <a:ext cx="685800" cy="762002"/>
              <a:chOff x="6781800" y="990598"/>
              <a:chExt cx="685800" cy="762002"/>
            </a:xfrm>
          </p:grpSpPr>
          <p:sp>
            <p:nvSpPr>
              <p:cNvPr id="24" name="Rectangle 23"/>
              <p:cNvSpPr/>
              <p:nvPr/>
            </p:nvSpPr>
            <p:spPr>
              <a:xfrm>
                <a:off x="6781800" y="990598"/>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Rectangle 24"/>
              <p:cNvSpPr/>
              <p:nvPr/>
            </p:nvSpPr>
            <p:spPr>
              <a:xfrm>
                <a:off x="7391400" y="990598"/>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3" name="TextBox 42"/>
              <p:cNvSpPr txBox="1"/>
              <p:nvPr/>
            </p:nvSpPr>
            <p:spPr>
              <a:xfrm>
                <a:off x="6934200" y="1310185"/>
                <a:ext cx="487634" cy="369332"/>
              </a:xfrm>
              <a:prstGeom prst="rect">
                <a:avLst/>
              </a:prstGeom>
              <a:noFill/>
            </p:spPr>
            <p:txBody>
              <a:bodyPr wrap="none" rtlCol="1">
                <a:spAutoFit/>
              </a:bodyPr>
              <a:lstStyle/>
              <a:p>
                <a:r>
                  <a:rPr lang="en-US" dirty="0"/>
                  <a:t>C’</a:t>
                </a:r>
                <a:r>
                  <a:rPr lang="en-US" baseline="-25000" dirty="0"/>
                  <a:t>1</a:t>
                </a:r>
                <a:endParaRPr lang="ar-SA" baseline="-25000" dirty="0"/>
              </a:p>
            </p:txBody>
          </p:sp>
        </p:grpSp>
        <p:grpSp>
          <p:nvGrpSpPr>
            <p:cNvPr id="9" name="Group 8"/>
            <p:cNvGrpSpPr/>
            <p:nvPr/>
          </p:nvGrpSpPr>
          <p:grpSpPr>
            <a:xfrm>
              <a:off x="7837227" y="1002497"/>
              <a:ext cx="685800" cy="764318"/>
              <a:chOff x="6781800" y="2664682"/>
              <a:chExt cx="685800" cy="764318"/>
            </a:xfrm>
          </p:grpSpPr>
          <p:sp>
            <p:nvSpPr>
              <p:cNvPr id="26" name="Rectangle 25"/>
              <p:cNvSpPr/>
              <p:nvPr/>
            </p:nvSpPr>
            <p:spPr>
              <a:xfrm>
                <a:off x="6781800" y="2664682"/>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Rectangle 26"/>
              <p:cNvSpPr/>
              <p:nvPr/>
            </p:nvSpPr>
            <p:spPr>
              <a:xfrm>
                <a:off x="7391400" y="2666998"/>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TextBox 43"/>
              <p:cNvSpPr txBox="1"/>
              <p:nvPr/>
            </p:nvSpPr>
            <p:spPr>
              <a:xfrm>
                <a:off x="6915139" y="2957585"/>
                <a:ext cx="487634" cy="369332"/>
              </a:xfrm>
              <a:prstGeom prst="rect">
                <a:avLst/>
              </a:prstGeom>
              <a:noFill/>
            </p:spPr>
            <p:txBody>
              <a:bodyPr wrap="none" rtlCol="1">
                <a:spAutoFit/>
              </a:bodyPr>
              <a:lstStyle/>
              <a:p>
                <a:r>
                  <a:rPr lang="en-US" dirty="0"/>
                  <a:t>C’</a:t>
                </a:r>
                <a:r>
                  <a:rPr lang="en-US" baseline="-25000" dirty="0"/>
                  <a:t>2</a:t>
                </a:r>
                <a:endParaRPr lang="ar-SA" baseline="-25000" dirty="0"/>
              </a:p>
            </p:txBody>
          </p:sp>
        </p:grpSp>
        <p:cxnSp>
          <p:nvCxnSpPr>
            <p:cNvPr id="37" name="Straight Connector 36"/>
            <p:cNvCxnSpPr/>
            <p:nvPr/>
          </p:nvCxnSpPr>
          <p:spPr>
            <a:xfrm>
              <a:off x="7387727" y="2289980"/>
              <a:ext cx="0" cy="4549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524030" y="2403143"/>
              <a:ext cx="0" cy="2286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6582537" y="1456812"/>
              <a:ext cx="803920" cy="1060631"/>
            </a:xfrm>
            <a:custGeom>
              <a:avLst/>
              <a:gdLst>
                <a:gd name="connsiteX0" fmla="*/ 0 w 627797"/>
                <a:gd name="connsiteY0" fmla="*/ 0 h 1405719"/>
                <a:gd name="connsiteX1" fmla="*/ 40943 w 627797"/>
                <a:gd name="connsiteY1" fmla="*/ 1405719 h 1405719"/>
                <a:gd name="connsiteX2" fmla="*/ 627797 w 627797"/>
                <a:gd name="connsiteY2" fmla="*/ 1378424 h 1405719"/>
                <a:gd name="connsiteX3" fmla="*/ 627797 w 627797"/>
                <a:gd name="connsiteY3" fmla="*/ 1378424 h 1405719"/>
              </a:gdLst>
              <a:ahLst/>
              <a:cxnLst>
                <a:cxn ang="0">
                  <a:pos x="connsiteX0" y="connsiteY0"/>
                </a:cxn>
                <a:cxn ang="0">
                  <a:pos x="connsiteX1" y="connsiteY1"/>
                </a:cxn>
                <a:cxn ang="0">
                  <a:pos x="connsiteX2" y="connsiteY2"/>
                </a:cxn>
                <a:cxn ang="0">
                  <a:pos x="connsiteX3" y="connsiteY3"/>
                </a:cxn>
              </a:cxnLst>
              <a:rect l="l" t="t" r="r" b="b"/>
              <a:pathLst>
                <a:path w="627797" h="1405719">
                  <a:moveTo>
                    <a:pt x="0" y="0"/>
                  </a:moveTo>
                  <a:lnTo>
                    <a:pt x="40943" y="1405719"/>
                  </a:lnTo>
                  <a:lnTo>
                    <a:pt x="627797" y="1378424"/>
                  </a:lnTo>
                  <a:lnTo>
                    <a:pt x="627797" y="137842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Freeform 40"/>
            <p:cNvSpPr/>
            <p:nvPr/>
          </p:nvSpPr>
          <p:spPr>
            <a:xfrm>
              <a:off x="7538857" y="1456812"/>
              <a:ext cx="1144270" cy="1139022"/>
            </a:xfrm>
            <a:custGeom>
              <a:avLst/>
              <a:gdLst>
                <a:gd name="connsiteX0" fmla="*/ 887104 w 887104"/>
                <a:gd name="connsiteY0" fmla="*/ 0 h 1392071"/>
                <a:gd name="connsiteX1" fmla="*/ 887104 w 887104"/>
                <a:gd name="connsiteY1" fmla="*/ 1392071 h 1392071"/>
                <a:gd name="connsiteX2" fmla="*/ 0 w 887104"/>
                <a:gd name="connsiteY2" fmla="*/ 1378423 h 1392071"/>
              </a:gdLst>
              <a:ahLst/>
              <a:cxnLst>
                <a:cxn ang="0">
                  <a:pos x="connsiteX0" y="connsiteY0"/>
                </a:cxn>
                <a:cxn ang="0">
                  <a:pos x="connsiteX1" y="connsiteY1"/>
                </a:cxn>
                <a:cxn ang="0">
                  <a:pos x="connsiteX2" y="connsiteY2"/>
                </a:cxn>
              </a:cxnLst>
              <a:rect l="l" t="t" r="r" b="b"/>
              <a:pathLst>
                <a:path w="887104" h="1392071">
                  <a:moveTo>
                    <a:pt x="887104" y="0"/>
                  </a:moveTo>
                  <a:lnTo>
                    <a:pt x="887104" y="1392071"/>
                  </a:lnTo>
                  <a:lnTo>
                    <a:pt x="0" y="137842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TextBox 45"/>
            <p:cNvSpPr txBox="1"/>
            <p:nvPr/>
          </p:nvSpPr>
          <p:spPr>
            <a:xfrm>
              <a:off x="7313859" y="2725592"/>
              <a:ext cx="338554" cy="369332"/>
            </a:xfrm>
            <a:prstGeom prst="rect">
              <a:avLst/>
            </a:prstGeom>
            <a:noFill/>
          </p:spPr>
          <p:txBody>
            <a:bodyPr wrap="none" rtlCol="1">
              <a:spAutoFit/>
            </a:bodyPr>
            <a:lstStyle/>
            <a:p>
              <a:r>
                <a:rPr lang="en-US" dirty="0"/>
                <a:t>V</a:t>
              </a:r>
              <a:endParaRPr lang="ar-SA" dirty="0"/>
            </a:p>
          </p:txBody>
        </p:sp>
        <p:cxnSp>
          <p:nvCxnSpPr>
            <p:cNvPr id="36" name="Straight Connector 35"/>
            <p:cNvCxnSpPr>
              <a:endCxn id="26" idx="1"/>
            </p:cNvCxnSpPr>
            <p:nvPr/>
          </p:nvCxnSpPr>
          <p:spPr>
            <a:xfrm>
              <a:off x="7467600" y="1383498"/>
              <a:ext cx="36962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582537" y="1456812"/>
              <a:ext cx="27546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446827" y="1456812"/>
              <a:ext cx="27546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2133600" y="132282"/>
            <a:ext cx="4812151" cy="461665"/>
          </a:xfrm>
          <a:prstGeom prst="rect">
            <a:avLst/>
          </a:prstGeom>
          <a:noFill/>
        </p:spPr>
        <p:txBody>
          <a:bodyPr wrap="none" rtlCol="1">
            <a:spAutoFit/>
          </a:bodyPr>
          <a:lstStyle/>
          <a:p>
            <a:r>
              <a:rPr lang="en-US" sz="2400" b="1" dirty="0">
                <a:solidFill>
                  <a:srgbClr val="0000FF"/>
                </a:solidFill>
              </a:rPr>
              <a:t>Two different dielectrics: Series</a:t>
            </a:r>
            <a:endParaRPr lang="ar-SA" sz="2400" b="1" dirty="0">
              <a:solidFill>
                <a:srgbClr val="0000FF"/>
              </a:solidFill>
            </a:endParaRPr>
          </a:p>
        </p:txBody>
      </p:sp>
      <p:cxnSp>
        <p:nvCxnSpPr>
          <p:cNvPr id="38" name="Straight Connector 37"/>
          <p:cNvCxnSpPr/>
          <p:nvPr/>
        </p:nvCxnSpPr>
        <p:spPr>
          <a:xfrm>
            <a:off x="0" y="683600"/>
            <a:ext cx="9144000" cy="15269"/>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133600" y="3932793"/>
            <a:ext cx="855077" cy="369332"/>
            <a:chOff x="2133600" y="3932793"/>
            <a:chExt cx="855077" cy="369332"/>
          </a:xfrm>
        </p:grpSpPr>
        <p:cxnSp>
          <p:nvCxnSpPr>
            <p:cNvPr id="8" name="Straight Arrow Connector 7"/>
            <p:cNvCxnSpPr/>
            <p:nvPr/>
          </p:nvCxnSpPr>
          <p:spPr>
            <a:xfrm>
              <a:off x="2133600" y="3933954"/>
              <a:ext cx="855077"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04213" y="3932793"/>
              <a:ext cx="397866" cy="369332"/>
            </a:xfrm>
            <a:prstGeom prst="rect">
              <a:avLst/>
            </a:prstGeom>
            <a:noFill/>
          </p:spPr>
          <p:txBody>
            <a:bodyPr wrap="none" rtlCol="1">
              <a:spAutoFit/>
            </a:bodyPr>
            <a:lstStyle/>
            <a:p>
              <a:r>
                <a:rPr lang="en-US" dirty="0"/>
                <a:t>d</a:t>
              </a:r>
              <a:r>
                <a:rPr lang="en-US" baseline="-25000" dirty="0"/>
                <a:t>2</a:t>
              </a:r>
              <a:endParaRPr lang="ar-SA" baseline="-25000" dirty="0"/>
            </a:p>
          </p:txBody>
        </p:sp>
      </p:grpSp>
      <p:grpSp>
        <p:nvGrpSpPr>
          <p:cNvPr id="47" name="Group 46"/>
          <p:cNvGrpSpPr/>
          <p:nvPr/>
        </p:nvGrpSpPr>
        <p:grpSpPr>
          <a:xfrm>
            <a:off x="3089715" y="3986703"/>
            <a:ext cx="1406085" cy="369332"/>
            <a:chOff x="2133600" y="3932793"/>
            <a:chExt cx="1406085" cy="369332"/>
          </a:xfrm>
        </p:grpSpPr>
        <p:cxnSp>
          <p:nvCxnSpPr>
            <p:cNvPr id="52" name="Straight Arrow Connector 51"/>
            <p:cNvCxnSpPr/>
            <p:nvPr/>
          </p:nvCxnSpPr>
          <p:spPr>
            <a:xfrm flipV="1">
              <a:off x="2133600" y="3932793"/>
              <a:ext cx="1406085" cy="1161"/>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760819" y="3932793"/>
              <a:ext cx="397866" cy="369332"/>
            </a:xfrm>
            <a:prstGeom prst="rect">
              <a:avLst/>
            </a:prstGeom>
            <a:noFill/>
          </p:spPr>
          <p:txBody>
            <a:bodyPr wrap="none" rtlCol="1">
              <a:spAutoFit/>
            </a:bodyPr>
            <a:lstStyle/>
            <a:p>
              <a:r>
                <a:rPr lang="en-US" dirty="0"/>
                <a:t>d</a:t>
              </a:r>
              <a:r>
                <a:rPr lang="en-US" baseline="-25000" dirty="0"/>
                <a:t>1</a:t>
              </a:r>
              <a:endParaRPr lang="ar-SA" baseline="-25000" dirty="0"/>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5BD169-22BD-4714-921B-639EA226858C}"/>
                  </a:ext>
                </a:extLst>
              </p:cNvPr>
              <p:cNvSpPr txBox="1"/>
              <p:nvPr/>
            </p:nvSpPr>
            <p:spPr>
              <a:xfrm>
                <a:off x="6324600" y="3505200"/>
                <a:ext cx="1905000" cy="7975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𝐶</m:t>
                          </m:r>
                        </m:e>
                        <m:sub>
                          <m:r>
                            <a:rPr lang="en-US" sz="2400" b="0" i="1" smtClean="0">
                              <a:latin typeface="Cambria Math" panose="02040503050406030204" pitchFamily="18" charset="0"/>
                            </a:rPr>
                            <m:t>𝑠</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b="0" i="1" smtClean="0">
                                  <a:latin typeface="Cambria Math" panose="02040503050406030204" pitchFamily="18" charset="0"/>
                                </a:rPr>
                                <m:t>2</m:t>
                              </m:r>
                            </m:sub>
                            <m:sup>
                              <m:r>
                                <a:rPr lang="en-US" sz="2400" i="1">
                                  <a:latin typeface="Cambria Math" panose="02040503050406030204" pitchFamily="18" charset="0"/>
                                </a:rPr>
                                <m:t>′</m:t>
                              </m:r>
                            </m:sup>
                          </m:sSubSup>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b="0" i="1" smtClean="0">
                                  <a:latin typeface="Cambria Math" panose="02040503050406030204" pitchFamily="18" charset="0"/>
                                </a:rPr>
                                <m:t>2</m:t>
                              </m:r>
                            </m:sub>
                            <m:sup>
                              <m:r>
                                <a:rPr lang="en-US" sz="2400" i="1">
                                  <a:latin typeface="Cambria Math" panose="02040503050406030204" pitchFamily="18" charset="0"/>
                                </a:rPr>
                                <m:t>′</m:t>
                              </m:r>
                            </m:sup>
                          </m:sSubSup>
                        </m:den>
                      </m:f>
                    </m:oMath>
                  </m:oMathPara>
                </a14:m>
                <a:endParaRPr lang="en-US" sz="2400" dirty="0"/>
              </a:p>
            </p:txBody>
          </p:sp>
        </mc:Choice>
        <mc:Fallback xmlns="">
          <p:sp>
            <p:nvSpPr>
              <p:cNvPr id="4" name="TextBox 3">
                <a:extLst>
                  <a:ext uri="{FF2B5EF4-FFF2-40B4-BE49-F238E27FC236}">
                    <a16:creationId xmlns:a16="http://schemas.microsoft.com/office/drawing/2014/main" id="{9A5BD169-22BD-4714-921B-639EA226858C}"/>
                  </a:ext>
                </a:extLst>
              </p:cNvPr>
              <p:cNvSpPr txBox="1">
                <a:spLocks noRot="1" noChangeAspect="1" noMove="1" noResize="1" noEditPoints="1" noAdjustHandles="1" noChangeArrowheads="1" noChangeShapeType="1" noTextEdit="1"/>
              </p:cNvSpPr>
              <p:nvPr/>
            </p:nvSpPr>
            <p:spPr>
              <a:xfrm>
                <a:off x="6324600" y="3505200"/>
                <a:ext cx="1905000" cy="7975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999B903-6444-4150-A0C8-34AC10C4C29C}"/>
                  </a:ext>
                </a:extLst>
              </p:cNvPr>
              <p:cNvSpPr txBox="1"/>
              <p:nvPr/>
            </p:nvSpPr>
            <p:spPr>
              <a:xfrm>
                <a:off x="5715000" y="4724400"/>
                <a:ext cx="3276600"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baseline="-25000" smtClean="0">
                          <a:latin typeface="Cambria Math" panose="02040503050406030204" pitchFamily="18" charset="0"/>
                        </a:rPr>
                        <m:t>1</m:t>
                      </m:r>
                      <m:r>
                        <a:rPr lang="en-US" sz="2400" b="0" i="1" smtClean="0">
                          <a:latin typeface="Cambria Math" panose="02040503050406030204" pitchFamily="18" charset="0"/>
                        </a:rPr>
                        <m:t>𝐶</m:t>
                      </m:r>
                      <m:r>
                        <a:rPr lang="en-US" sz="2400" b="0" i="1" baseline="-25000" smtClean="0">
                          <a:latin typeface="Cambria Math" panose="02040503050406030204" pitchFamily="18" charset="0"/>
                        </a:rPr>
                        <m:t>1</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𝜀</m:t>
                          </m:r>
                          <m:r>
                            <a:rPr lang="en-US" sz="2400" b="0" i="1" baseline="-25000"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𝐴</m:t>
                          </m:r>
                        </m:num>
                        <m:den>
                          <m:r>
                            <a:rPr lang="en-US" sz="2400" b="0" i="1" smtClean="0">
                              <a:latin typeface="Cambria Math" panose="02040503050406030204" pitchFamily="18" charset="0"/>
                            </a:rPr>
                            <m:t>𝑑</m:t>
                          </m:r>
                          <m:r>
                            <a:rPr lang="en-US" sz="2400" b="0" i="1" baseline="-25000" smtClean="0">
                              <a:latin typeface="Cambria Math" panose="02040503050406030204" pitchFamily="18" charset="0"/>
                            </a:rPr>
                            <m:t>1</m:t>
                          </m:r>
                        </m:den>
                      </m:f>
                    </m:oMath>
                  </m:oMathPara>
                </a14:m>
                <a:endParaRPr lang="en-US" sz="2400" dirty="0"/>
              </a:p>
            </p:txBody>
          </p:sp>
        </mc:Choice>
        <mc:Fallback xmlns="">
          <p:sp>
            <p:nvSpPr>
              <p:cNvPr id="58" name="TextBox 57">
                <a:extLst>
                  <a:ext uri="{FF2B5EF4-FFF2-40B4-BE49-F238E27FC236}">
                    <a16:creationId xmlns:a16="http://schemas.microsoft.com/office/drawing/2014/main" id="{5999B903-6444-4150-A0C8-34AC10C4C29C}"/>
                  </a:ext>
                </a:extLst>
              </p:cNvPr>
              <p:cNvSpPr txBox="1">
                <a:spLocks noRot="1" noChangeAspect="1" noMove="1" noResize="1" noEditPoints="1" noAdjustHandles="1" noChangeArrowheads="1" noChangeShapeType="1" noTextEdit="1"/>
              </p:cNvSpPr>
              <p:nvPr/>
            </p:nvSpPr>
            <p:spPr>
              <a:xfrm>
                <a:off x="5715000" y="4724400"/>
                <a:ext cx="3276600" cy="786177"/>
              </a:xfrm>
              <a:prstGeom prst="rect">
                <a:avLst/>
              </a:prstGeom>
              <a:blipFill>
                <a:blip r:embed="rId4"/>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0D4AA83-6426-492E-9B55-2CDFA5ADEF35}"/>
                  </a:ext>
                </a:extLst>
              </p:cNvPr>
              <p:cNvSpPr txBox="1"/>
              <p:nvPr/>
            </p:nvSpPr>
            <p:spPr>
              <a:xfrm>
                <a:off x="5638800" y="5715000"/>
                <a:ext cx="3276600"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baseline="-25000" smtClean="0">
                          <a:latin typeface="Cambria Math" panose="02040503050406030204" pitchFamily="18" charset="0"/>
                        </a:rPr>
                        <m:t>2</m:t>
                      </m:r>
                      <m:r>
                        <a:rPr lang="en-US" sz="2400" b="0" i="1" smtClean="0">
                          <a:latin typeface="Cambria Math" panose="02040503050406030204" pitchFamily="18" charset="0"/>
                        </a:rPr>
                        <m:t>𝐶</m:t>
                      </m:r>
                      <m:r>
                        <a:rPr lang="en-US" sz="2400" b="0" i="1" baseline="-25000" smtClean="0">
                          <a:latin typeface="Cambria Math" panose="02040503050406030204" pitchFamily="18" charset="0"/>
                        </a:rPr>
                        <m:t>2</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𝜀</m:t>
                          </m:r>
                          <m:r>
                            <a:rPr lang="en-US" sz="2400" b="0" i="1" baseline="-25000"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𝐴</m:t>
                          </m:r>
                        </m:num>
                        <m:den>
                          <m:r>
                            <a:rPr lang="en-US" sz="2400" b="0" i="1" smtClean="0">
                              <a:latin typeface="Cambria Math" panose="02040503050406030204" pitchFamily="18" charset="0"/>
                            </a:rPr>
                            <m:t>𝑑</m:t>
                          </m:r>
                          <m:r>
                            <a:rPr lang="en-US" sz="2400" b="0" i="1" baseline="-25000" smtClean="0">
                              <a:latin typeface="Cambria Math" panose="02040503050406030204" pitchFamily="18" charset="0"/>
                            </a:rPr>
                            <m:t>2</m:t>
                          </m:r>
                        </m:den>
                      </m:f>
                    </m:oMath>
                  </m:oMathPara>
                </a14:m>
                <a:endParaRPr lang="en-US" sz="2400" dirty="0"/>
              </a:p>
            </p:txBody>
          </p:sp>
        </mc:Choice>
        <mc:Fallback xmlns="">
          <p:sp>
            <p:nvSpPr>
              <p:cNvPr id="15" name="TextBox 14">
                <a:extLst>
                  <a:ext uri="{FF2B5EF4-FFF2-40B4-BE49-F238E27FC236}">
                    <a16:creationId xmlns:a16="http://schemas.microsoft.com/office/drawing/2014/main" id="{30D4AA83-6426-492E-9B55-2CDFA5ADEF35}"/>
                  </a:ext>
                </a:extLst>
              </p:cNvPr>
              <p:cNvSpPr txBox="1">
                <a:spLocks noRot="1" noChangeAspect="1" noMove="1" noResize="1" noEditPoints="1" noAdjustHandles="1" noChangeArrowheads="1" noChangeShapeType="1" noTextEdit="1"/>
              </p:cNvSpPr>
              <p:nvPr/>
            </p:nvSpPr>
            <p:spPr>
              <a:xfrm>
                <a:off x="5638800" y="5715000"/>
                <a:ext cx="3276600" cy="786177"/>
              </a:xfrm>
              <a:prstGeom prst="rect">
                <a:avLst/>
              </a:prstGeom>
              <a:blipFill>
                <a:blip r:embed="rId5"/>
                <a:stretch>
                  <a:fillRect b="-2344"/>
                </a:stretch>
              </a:blipFill>
            </p:spPr>
            <p:txBody>
              <a:bodyPr/>
              <a:lstStyle/>
              <a:p>
                <a:r>
                  <a:rPr lang="en-US">
                    <a:noFill/>
                  </a:rPr>
                  <a:t> </a:t>
                </a:r>
              </a:p>
            </p:txBody>
          </p:sp>
        </mc:Fallback>
      </mc:AlternateContent>
    </p:spTree>
    <p:extLst>
      <p:ext uri="{BB962C8B-B14F-4D97-AF65-F5344CB8AC3E}">
        <p14:creationId xmlns:p14="http://schemas.microsoft.com/office/powerpoint/2010/main" val="40107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8"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655093" y="828868"/>
            <a:ext cx="7374340" cy="4645864"/>
            <a:chOff x="655093" y="828868"/>
            <a:chExt cx="7374340" cy="4645864"/>
          </a:xfrm>
        </p:grpSpPr>
        <p:grpSp>
          <p:nvGrpSpPr>
            <p:cNvPr id="23" name="Group 22"/>
            <p:cNvGrpSpPr/>
            <p:nvPr/>
          </p:nvGrpSpPr>
          <p:grpSpPr>
            <a:xfrm>
              <a:off x="1066800" y="828868"/>
              <a:ext cx="4495800" cy="2747054"/>
              <a:chOff x="1066800" y="828868"/>
              <a:chExt cx="4495800" cy="2747054"/>
            </a:xfrm>
          </p:grpSpPr>
          <p:sp>
            <p:nvSpPr>
              <p:cNvPr id="2" name="Rectangle 1"/>
              <p:cNvSpPr/>
              <p:nvPr/>
            </p:nvSpPr>
            <p:spPr>
              <a:xfrm>
                <a:off x="1066800" y="990600"/>
                <a:ext cx="1066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Rectangle 2"/>
              <p:cNvSpPr/>
              <p:nvPr/>
            </p:nvSpPr>
            <p:spPr>
              <a:xfrm>
                <a:off x="4495800" y="992875"/>
                <a:ext cx="1066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ectangle 3"/>
              <p:cNvSpPr/>
              <p:nvPr/>
            </p:nvSpPr>
            <p:spPr>
              <a:xfrm>
                <a:off x="2133600" y="990599"/>
                <a:ext cx="2362200" cy="10019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k</a:t>
                </a:r>
                <a:r>
                  <a:rPr lang="en-US" baseline="-25000" dirty="0"/>
                  <a:t>1</a:t>
                </a:r>
                <a:endParaRPr lang="ar-SA" baseline="-25000" dirty="0"/>
              </a:p>
            </p:txBody>
          </p:sp>
          <p:sp>
            <p:nvSpPr>
              <p:cNvPr id="5" name="Rectangle 4"/>
              <p:cNvSpPr/>
              <p:nvPr/>
            </p:nvSpPr>
            <p:spPr>
              <a:xfrm>
                <a:off x="2133600" y="1992573"/>
                <a:ext cx="2362200" cy="1512628"/>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k2</a:t>
                </a:r>
                <a:endParaRPr lang="ar-SA" dirty="0"/>
              </a:p>
            </p:txBody>
          </p:sp>
          <p:sp>
            <p:nvSpPr>
              <p:cNvPr id="6" name="TextBox 5"/>
              <p:cNvSpPr txBox="1"/>
              <p:nvPr/>
            </p:nvSpPr>
            <p:spPr>
              <a:xfrm>
                <a:off x="1814282" y="919877"/>
                <a:ext cx="319318" cy="2585323"/>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endParaRPr lang="ar-SA" dirty="0"/>
              </a:p>
            </p:txBody>
          </p:sp>
          <p:sp>
            <p:nvSpPr>
              <p:cNvPr id="7" name="TextBox 6"/>
              <p:cNvSpPr txBox="1"/>
              <p:nvPr/>
            </p:nvSpPr>
            <p:spPr>
              <a:xfrm>
                <a:off x="1509482" y="990599"/>
                <a:ext cx="319318" cy="2585323"/>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endParaRPr lang="ar-SA" dirty="0"/>
              </a:p>
            </p:txBody>
          </p:sp>
          <p:sp>
            <p:nvSpPr>
              <p:cNvPr id="8" name="TextBox 7"/>
              <p:cNvSpPr txBox="1"/>
              <p:nvPr/>
            </p:nvSpPr>
            <p:spPr>
              <a:xfrm>
                <a:off x="1262517" y="990598"/>
                <a:ext cx="319318" cy="1200329"/>
              </a:xfrm>
              <a:prstGeom prst="rect">
                <a:avLst/>
              </a:prstGeom>
              <a:noFill/>
            </p:spPr>
            <p:txBody>
              <a:bodyPr wrap="none" rtlCol="1">
                <a:spAutoFit/>
              </a:bodyPr>
              <a:lstStyle/>
              <a:p>
                <a:r>
                  <a:rPr lang="en-US" dirty="0"/>
                  <a:t>+</a:t>
                </a:r>
              </a:p>
              <a:p>
                <a:r>
                  <a:rPr lang="en-US" dirty="0"/>
                  <a:t>+</a:t>
                </a:r>
              </a:p>
              <a:p>
                <a:r>
                  <a:rPr lang="en-US" dirty="0"/>
                  <a:t>+</a:t>
                </a:r>
              </a:p>
              <a:p>
                <a:r>
                  <a:rPr lang="en-US" dirty="0"/>
                  <a:t>+</a:t>
                </a:r>
              </a:p>
            </p:txBody>
          </p:sp>
          <p:sp>
            <p:nvSpPr>
              <p:cNvPr id="10" name="TextBox 9"/>
              <p:cNvSpPr txBox="1"/>
              <p:nvPr/>
            </p:nvSpPr>
            <p:spPr>
              <a:xfrm>
                <a:off x="1066800" y="990600"/>
                <a:ext cx="319318" cy="1200329"/>
              </a:xfrm>
              <a:prstGeom prst="rect">
                <a:avLst/>
              </a:prstGeom>
              <a:noFill/>
            </p:spPr>
            <p:txBody>
              <a:bodyPr wrap="none" rtlCol="1">
                <a:spAutoFit/>
              </a:bodyPr>
              <a:lstStyle/>
              <a:p>
                <a:r>
                  <a:rPr lang="en-US" dirty="0"/>
                  <a:t>+</a:t>
                </a:r>
              </a:p>
              <a:p>
                <a:r>
                  <a:rPr lang="en-US" dirty="0"/>
                  <a:t>+</a:t>
                </a:r>
              </a:p>
              <a:p>
                <a:r>
                  <a:rPr lang="en-US" dirty="0"/>
                  <a:t>+</a:t>
                </a:r>
              </a:p>
              <a:p>
                <a:r>
                  <a:rPr lang="en-US" dirty="0"/>
                  <a:t>+</a:t>
                </a:r>
              </a:p>
            </p:txBody>
          </p:sp>
          <p:sp>
            <p:nvSpPr>
              <p:cNvPr id="11" name="TextBox 10"/>
              <p:cNvSpPr txBox="1"/>
              <p:nvPr/>
            </p:nvSpPr>
            <p:spPr>
              <a:xfrm>
                <a:off x="4495800" y="919876"/>
                <a:ext cx="261610" cy="2585323"/>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p:txBody>
          </p:sp>
          <p:sp>
            <p:nvSpPr>
              <p:cNvPr id="12" name="TextBox 11"/>
              <p:cNvSpPr txBox="1"/>
              <p:nvPr/>
            </p:nvSpPr>
            <p:spPr>
              <a:xfrm>
                <a:off x="4761537" y="914400"/>
                <a:ext cx="261610" cy="2585323"/>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p:txBody>
          </p:sp>
          <p:sp>
            <p:nvSpPr>
              <p:cNvPr id="13" name="TextBox 12"/>
              <p:cNvSpPr txBox="1"/>
              <p:nvPr/>
            </p:nvSpPr>
            <p:spPr>
              <a:xfrm>
                <a:off x="5072390" y="933271"/>
                <a:ext cx="261610" cy="1200329"/>
              </a:xfrm>
              <a:prstGeom prst="rect">
                <a:avLst/>
              </a:prstGeom>
              <a:noFill/>
            </p:spPr>
            <p:txBody>
              <a:bodyPr wrap="none" rtlCol="1">
                <a:spAutoFit/>
              </a:bodyPr>
              <a:lstStyle/>
              <a:p>
                <a:r>
                  <a:rPr lang="en-US" dirty="0"/>
                  <a:t>-</a:t>
                </a:r>
              </a:p>
              <a:p>
                <a:r>
                  <a:rPr lang="en-US" dirty="0"/>
                  <a:t>-</a:t>
                </a:r>
              </a:p>
              <a:p>
                <a:r>
                  <a:rPr lang="en-US" dirty="0"/>
                  <a:t>-</a:t>
                </a:r>
              </a:p>
              <a:p>
                <a:r>
                  <a:rPr lang="en-US" dirty="0"/>
                  <a:t>-</a:t>
                </a:r>
              </a:p>
            </p:txBody>
          </p:sp>
          <p:sp>
            <p:nvSpPr>
              <p:cNvPr id="14" name="TextBox 13"/>
              <p:cNvSpPr txBox="1"/>
              <p:nvPr/>
            </p:nvSpPr>
            <p:spPr>
              <a:xfrm>
                <a:off x="5300990" y="933271"/>
                <a:ext cx="261610" cy="1200329"/>
              </a:xfrm>
              <a:prstGeom prst="rect">
                <a:avLst/>
              </a:prstGeom>
              <a:noFill/>
            </p:spPr>
            <p:txBody>
              <a:bodyPr wrap="none" rtlCol="1">
                <a:spAutoFit/>
              </a:bodyPr>
              <a:lstStyle/>
              <a:p>
                <a:r>
                  <a:rPr lang="en-US" dirty="0"/>
                  <a:t>-</a:t>
                </a:r>
              </a:p>
              <a:p>
                <a:r>
                  <a:rPr lang="en-US" dirty="0"/>
                  <a:t>-</a:t>
                </a:r>
              </a:p>
              <a:p>
                <a:r>
                  <a:rPr lang="en-US" dirty="0"/>
                  <a:t>-</a:t>
                </a:r>
              </a:p>
              <a:p>
                <a:r>
                  <a:rPr lang="en-US" dirty="0"/>
                  <a:t>-</a:t>
                </a:r>
              </a:p>
            </p:txBody>
          </p:sp>
          <p:grpSp>
            <p:nvGrpSpPr>
              <p:cNvPr id="17" name="Group 16"/>
              <p:cNvGrpSpPr/>
              <p:nvPr/>
            </p:nvGrpSpPr>
            <p:grpSpPr>
              <a:xfrm>
                <a:off x="2141561" y="828868"/>
                <a:ext cx="309349" cy="1325433"/>
                <a:chOff x="6562299" y="759765"/>
                <a:chExt cx="309349" cy="1325433"/>
              </a:xfrm>
            </p:grpSpPr>
            <p:sp>
              <p:nvSpPr>
                <p:cNvPr id="15" name="TextBox 14"/>
                <p:cNvSpPr txBox="1"/>
                <p:nvPr/>
              </p:nvSpPr>
              <p:spPr>
                <a:xfrm>
                  <a:off x="6562299" y="759765"/>
                  <a:ext cx="304800" cy="1200329"/>
                </a:xfrm>
                <a:prstGeom prst="rect">
                  <a:avLst/>
                </a:prstGeom>
                <a:noFill/>
              </p:spPr>
              <p:txBody>
                <a:bodyPr wrap="square" rtlCol="1">
                  <a:spAutoFit/>
                </a:bodyPr>
                <a:lstStyle/>
                <a:p>
                  <a:r>
                    <a:rPr lang="en-US" dirty="0"/>
                    <a:t>-</a:t>
                  </a:r>
                </a:p>
                <a:p>
                  <a:r>
                    <a:rPr lang="en-US" dirty="0"/>
                    <a:t>-</a:t>
                  </a:r>
                </a:p>
                <a:p>
                  <a:r>
                    <a:rPr lang="en-US" dirty="0"/>
                    <a:t>-</a:t>
                  </a:r>
                </a:p>
                <a:p>
                  <a:r>
                    <a:rPr lang="en-US" dirty="0"/>
                    <a:t>-</a:t>
                  </a:r>
                </a:p>
              </p:txBody>
            </p:sp>
            <p:sp>
              <p:nvSpPr>
                <p:cNvPr id="16" name="TextBox 15"/>
                <p:cNvSpPr txBox="1"/>
                <p:nvPr/>
              </p:nvSpPr>
              <p:spPr>
                <a:xfrm>
                  <a:off x="6566848" y="884869"/>
                  <a:ext cx="304800" cy="1200329"/>
                </a:xfrm>
                <a:prstGeom prst="rect">
                  <a:avLst/>
                </a:prstGeom>
                <a:noFill/>
              </p:spPr>
              <p:txBody>
                <a:bodyPr wrap="square" rtlCol="1">
                  <a:spAutoFit/>
                </a:bodyPr>
                <a:lstStyle/>
                <a:p>
                  <a:r>
                    <a:rPr lang="en-US" dirty="0"/>
                    <a:t>-</a:t>
                  </a:r>
                </a:p>
                <a:p>
                  <a:r>
                    <a:rPr lang="en-US" dirty="0"/>
                    <a:t>-</a:t>
                  </a:r>
                </a:p>
                <a:p>
                  <a:r>
                    <a:rPr lang="en-US" dirty="0"/>
                    <a:t>-</a:t>
                  </a:r>
                </a:p>
                <a:p>
                  <a:r>
                    <a:rPr lang="en-US" dirty="0"/>
                    <a:t>-</a:t>
                  </a:r>
                </a:p>
              </p:txBody>
            </p:sp>
          </p:grpSp>
          <p:sp>
            <p:nvSpPr>
              <p:cNvPr id="18" name="TextBox 17"/>
              <p:cNvSpPr txBox="1"/>
              <p:nvPr/>
            </p:nvSpPr>
            <p:spPr>
              <a:xfrm>
                <a:off x="2112005" y="2011908"/>
                <a:ext cx="304800" cy="1477328"/>
              </a:xfrm>
              <a:prstGeom prst="rect">
                <a:avLst/>
              </a:prstGeom>
              <a:noFill/>
            </p:spPr>
            <p:txBody>
              <a:bodyPr wrap="square" rtlCol="1">
                <a:spAutoFit/>
              </a:bodyPr>
              <a:lstStyle/>
              <a:p>
                <a:r>
                  <a:rPr lang="en-US" dirty="0"/>
                  <a:t>-</a:t>
                </a:r>
              </a:p>
              <a:p>
                <a:r>
                  <a:rPr lang="en-US" dirty="0"/>
                  <a:t>-</a:t>
                </a:r>
              </a:p>
              <a:p>
                <a:r>
                  <a:rPr lang="en-US" dirty="0"/>
                  <a:t>-</a:t>
                </a:r>
              </a:p>
              <a:p>
                <a:r>
                  <a:rPr lang="en-US" dirty="0"/>
                  <a:t>-</a:t>
                </a:r>
              </a:p>
              <a:p>
                <a:r>
                  <a:rPr lang="en-US" dirty="0"/>
                  <a:t>-</a:t>
                </a:r>
              </a:p>
            </p:txBody>
          </p:sp>
          <p:grpSp>
            <p:nvGrpSpPr>
              <p:cNvPr id="21" name="Group 20"/>
              <p:cNvGrpSpPr/>
              <p:nvPr/>
            </p:nvGrpSpPr>
            <p:grpSpPr>
              <a:xfrm>
                <a:off x="4120963" y="891420"/>
                <a:ext cx="319923" cy="1200329"/>
                <a:chOff x="6576802" y="1219200"/>
                <a:chExt cx="319923" cy="1200329"/>
              </a:xfrm>
            </p:grpSpPr>
            <p:sp>
              <p:nvSpPr>
                <p:cNvPr id="19" name="TextBox 18"/>
                <p:cNvSpPr txBox="1"/>
                <p:nvPr/>
              </p:nvSpPr>
              <p:spPr>
                <a:xfrm>
                  <a:off x="6576802" y="1219200"/>
                  <a:ext cx="319318" cy="1200329"/>
                </a:xfrm>
                <a:prstGeom prst="rect">
                  <a:avLst/>
                </a:prstGeom>
                <a:noFill/>
              </p:spPr>
              <p:txBody>
                <a:bodyPr wrap="none" rtlCol="1">
                  <a:spAutoFit/>
                </a:bodyPr>
                <a:lstStyle/>
                <a:p>
                  <a:r>
                    <a:rPr lang="en-US" dirty="0"/>
                    <a:t>+</a:t>
                  </a:r>
                </a:p>
                <a:p>
                  <a:r>
                    <a:rPr lang="en-US" dirty="0"/>
                    <a:t>+</a:t>
                  </a:r>
                </a:p>
                <a:p>
                  <a:r>
                    <a:rPr lang="en-US" dirty="0"/>
                    <a:t>+</a:t>
                  </a:r>
                </a:p>
                <a:p>
                  <a:r>
                    <a:rPr lang="en-US" dirty="0"/>
                    <a:t>+</a:t>
                  </a:r>
                </a:p>
              </p:txBody>
            </p:sp>
            <p:sp>
              <p:nvSpPr>
                <p:cNvPr id="20" name="TextBox 19"/>
                <p:cNvSpPr txBox="1"/>
                <p:nvPr/>
              </p:nvSpPr>
              <p:spPr>
                <a:xfrm>
                  <a:off x="6577407" y="1392407"/>
                  <a:ext cx="319318" cy="923330"/>
                </a:xfrm>
                <a:prstGeom prst="rect">
                  <a:avLst/>
                </a:prstGeom>
                <a:noFill/>
              </p:spPr>
              <p:txBody>
                <a:bodyPr wrap="none" rtlCol="1">
                  <a:spAutoFit/>
                </a:bodyPr>
                <a:lstStyle/>
                <a:p>
                  <a:r>
                    <a:rPr lang="en-US" dirty="0"/>
                    <a:t>+</a:t>
                  </a:r>
                </a:p>
                <a:p>
                  <a:r>
                    <a:rPr lang="en-US" dirty="0"/>
                    <a:t>+</a:t>
                  </a:r>
                </a:p>
                <a:p>
                  <a:r>
                    <a:rPr lang="en-US" dirty="0"/>
                    <a:t>+</a:t>
                  </a:r>
                </a:p>
              </p:txBody>
            </p:sp>
          </p:grpSp>
          <p:sp>
            <p:nvSpPr>
              <p:cNvPr id="22" name="TextBox 21"/>
              <p:cNvSpPr txBox="1"/>
              <p:nvPr/>
            </p:nvSpPr>
            <p:spPr>
              <a:xfrm>
                <a:off x="4193007" y="2029197"/>
                <a:ext cx="319318" cy="1477328"/>
              </a:xfrm>
              <a:prstGeom prst="rect">
                <a:avLst/>
              </a:prstGeom>
              <a:noFill/>
            </p:spPr>
            <p:txBody>
              <a:bodyPr wrap="none" rtlCol="1">
                <a:spAutoFit/>
              </a:bodyPr>
              <a:lstStyle/>
              <a:p>
                <a:r>
                  <a:rPr lang="en-US" dirty="0"/>
                  <a:t>+</a:t>
                </a:r>
              </a:p>
              <a:p>
                <a:r>
                  <a:rPr lang="en-US" dirty="0"/>
                  <a:t>+</a:t>
                </a:r>
              </a:p>
              <a:p>
                <a:r>
                  <a:rPr lang="en-US" dirty="0"/>
                  <a:t>+</a:t>
                </a:r>
              </a:p>
              <a:p>
                <a:r>
                  <a:rPr lang="en-US" dirty="0"/>
                  <a:t>+</a:t>
                </a:r>
              </a:p>
              <a:p>
                <a:r>
                  <a:rPr lang="en-US" dirty="0"/>
                  <a:t>+</a:t>
                </a:r>
              </a:p>
            </p:txBody>
          </p:sp>
        </p:grpSp>
        <p:cxnSp>
          <p:nvCxnSpPr>
            <p:cNvPr id="29" name="Straight Connector 28"/>
            <p:cNvCxnSpPr/>
            <p:nvPr/>
          </p:nvCxnSpPr>
          <p:spPr>
            <a:xfrm>
              <a:off x="2819400" y="4267200"/>
              <a:ext cx="0" cy="914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24200" y="4495800"/>
              <a:ext cx="0" cy="4572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655093" y="3152633"/>
              <a:ext cx="2169994" cy="1569492"/>
            </a:xfrm>
            <a:custGeom>
              <a:avLst/>
              <a:gdLst>
                <a:gd name="connsiteX0" fmla="*/ 2169994 w 2169994"/>
                <a:gd name="connsiteY0" fmla="*/ 1569492 h 1569492"/>
                <a:gd name="connsiteX1" fmla="*/ 0 w 2169994"/>
                <a:gd name="connsiteY1" fmla="*/ 1487606 h 1569492"/>
                <a:gd name="connsiteX2" fmla="*/ 40943 w 2169994"/>
                <a:gd name="connsiteY2" fmla="*/ 0 h 1569492"/>
                <a:gd name="connsiteX3" fmla="*/ 423080 w 2169994"/>
                <a:gd name="connsiteY3" fmla="*/ 13648 h 1569492"/>
              </a:gdLst>
              <a:ahLst/>
              <a:cxnLst>
                <a:cxn ang="0">
                  <a:pos x="connsiteX0" y="connsiteY0"/>
                </a:cxn>
                <a:cxn ang="0">
                  <a:pos x="connsiteX1" y="connsiteY1"/>
                </a:cxn>
                <a:cxn ang="0">
                  <a:pos x="connsiteX2" y="connsiteY2"/>
                </a:cxn>
                <a:cxn ang="0">
                  <a:pos x="connsiteX3" y="connsiteY3"/>
                </a:cxn>
              </a:cxnLst>
              <a:rect l="l" t="t" r="r" b="b"/>
              <a:pathLst>
                <a:path w="2169994" h="1569492">
                  <a:moveTo>
                    <a:pt x="2169994" y="1569492"/>
                  </a:moveTo>
                  <a:lnTo>
                    <a:pt x="0" y="1487606"/>
                  </a:lnTo>
                  <a:lnTo>
                    <a:pt x="40943" y="0"/>
                  </a:lnTo>
                  <a:lnTo>
                    <a:pt x="423080" y="13648"/>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Freeform 32"/>
            <p:cNvSpPr/>
            <p:nvPr/>
          </p:nvSpPr>
          <p:spPr>
            <a:xfrm>
              <a:off x="3138985" y="3179928"/>
              <a:ext cx="2866030" cy="1555845"/>
            </a:xfrm>
            <a:custGeom>
              <a:avLst/>
              <a:gdLst>
                <a:gd name="connsiteX0" fmla="*/ 0 w 2866030"/>
                <a:gd name="connsiteY0" fmla="*/ 1555845 h 1555845"/>
                <a:gd name="connsiteX1" fmla="*/ 2866030 w 2866030"/>
                <a:gd name="connsiteY1" fmla="*/ 1555845 h 1555845"/>
                <a:gd name="connsiteX2" fmla="*/ 2825087 w 2866030"/>
                <a:gd name="connsiteY2" fmla="*/ 0 h 1555845"/>
                <a:gd name="connsiteX3" fmla="*/ 2456597 w 2866030"/>
                <a:gd name="connsiteY3" fmla="*/ 13648 h 1555845"/>
              </a:gdLst>
              <a:ahLst/>
              <a:cxnLst>
                <a:cxn ang="0">
                  <a:pos x="connsiteX0" y="connsiteY0"/>
                </a:cxn>
                <a:cxn ang="0">
                  <a:pos x="connsiteX1" y="connsiteY1"/>
                </a:cxn>
                <a:cxn ang="0">
                  <a:pos x="connsiteX2" y="connsiteY2"/>
                </a:cxn>
                <a:cxn ang="0">
                  <a:pos x="connsiteX3" y="connsiteY3"/>
                </a:cxn>
              </a:cxnLst>
              <a:rect l="l" t="t" r="r" b="b"/>
              <a:pathLst>
                <a:path w="2866030" h="1555845">
                  <a:moveTo>
                    <a:pt x="0" y="1555845"/>
                  </a:moveTo>
                  <a:lnTo>
                    <a:pt x="2866030" y="1555845"/>
                  </a:lnTo>
                  <a:lnTo>
                    <a:pt x="2825087" y="0"/>
                  </a:lnTo>
                  <a:lnTo>
                    <a:pt x="2456597" y="13648"/>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2" name="Group 41"/>
            <p:cNvGrpSpPr/>
            <p:nvPr/>
          </p:nvGrpSpPr>
          <p:grpSpPr>
            <a:xfrm>
              <a:off x="6223379" y="990598"/>
              <a:ext cx="1806054" cy="3731527"/>
              <a:chOff x="6223379" y="990598"/>
              <a:chExt cx="1806054" cy="3731527"/>
            </a:xfrm>
          </p:grpSpPr>
          <p:sp>
            <p:nvSpPr>
              <p:cNvPr id="24" name="Rectangle 23"/>
              <p:cNvSpPr/>
              <p:nvPr/>
            </p:nvSpPr>
            <p:spPr>
              <a:xfrm>
                <a:off x="6781800" y="990598"/>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Rectangle 24"/>
              <p:cNvSpPr/>
              <p:nvPr/>
            </p:nvSpPr>
            <p:spPr>
              <a:xfrm>
                <a:off x="7391400" y="990598"/>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Rectangle 25"/>
              <p:cNvSpPr/>
              <p:nvPr/>
            </p:nvSpPr>
            <p:spPr>
              <a:xfrm>
                <a:off x="6781800" y="2664682"/>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Rectangle 26"/>
              <p:cNvSpPr/>
              <p:nvPr/>
            </p:nvSpPr>
            <p:spPr>
              <a:xfrm>
                <a:off x="7391400" y="2666998"/>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Freeform 33"/>
              <p:cNvSpPr/>
              <p:nvPr/>
            </p:nvSpPr>
            <p:spPr>
              <a:xfrm>
                <a:off x="6223379" y="1310185"/>
                <a:ext cx="586854" cy="1760561"/>
              </a:xfrm>
              <a:custGeom>
                <a:avLst/>
                <a:gdLst>
                  <a:gd name="connsiteX0" fmla="*/ 545911 w 586854"/>
                  <a:gd name="connsiteY0" fmla="*/ 13648 h 1760561"/>
                  <a:gd name="connsiteX1" fmla="*/ 0 w 586854"/>
                  <a:gd name="connsiteY1" fmla="*/ 0 h 1760561"/>
                  <a:gd name="connsiteX2" fmla="*/ 40944 w 586854"/>
                  <a:gd name="connsiteY2" fmla="*/ 1760561 h 1760561"/>
                  <a:gd name="connsiteX3" fmla="*/ 586854 w 586854"/>
                  <a:gd name="connsiteY3" fmla="*/ 1733266 h 1760561"/>
                </a:gdLst>
                <a:ahLst/>
                <a:cxnLst>
                  <a:cxn ang="0">
                    <a:pos x="connsiteX0" y="connsiteY0"/>
                  </a:cxn>
                  <a:cxn ang="0">
                    <a:pos x="connsiteX1" y="connsiteY1"/>
                  </a:cxn>
                  <a:cxn ang="0">
                    <a:pos x="connsiteX2" y="connsiteY2"/>
                  </a:cxn>
                  <a:cxn ang="0">
                    <a:pos x="connsiteX3" y="connsiteY3"/>
                  </a:cxn>
                </a:cxnLst>
                <a:rect l="l" t="t" r="r" b="b"/>
                <a:pathLst>
                  <a:path w="586854" h="1760561">
                    <a:moveTo>
                      <a:pt x="545911" y="13648"/>
                    </a:moveTo>
                    <a:lnTo>
                      <a:pt x="0" y="0"/>
                    </a:lnTo>
                    <a:lnTo>
                      <a:pt x="40944" y="1760561"/>
                    </a:lnTo>
                    <a:lnTo>
                      <a:pt x="586854" y="1733266"/>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Freeform 34"/>
              <p:cNvSpPr/>
              <p:nvPr/>
            </p:nvSpPr>
            <p:spPr>
              <a:xfrm flipH="1">
                <a:off x="7403911" y="1326780"/>
                <a:ext cx="625522" cy="1760561"/>
              </a:xfrm>
              <a:custGeom>
                <a:avLst/>
                <a:gdLst>
                  <a:gd name="connsiteX0" fmla="*/ 545911 w 586854"/>
                  <a:gd name="connsiteY0" fmla="*/ 13648 h 1760561"/>
                  <a:gd name="connsiteX1" fmla="*/ 0 w 586854"/>
                  <a:gd name="connsiteY1" fmla="*/ 0 h 1760561"/>
                  <a:gd name="connsiteX2" fmla="*/ 40944 w 586854"/>
                  <a:gd name="connsiteY2" fmla="*/ 1760561 h 1760561"/>
                  <a:gd name="connsiteX3" fmla="*/ 586854 w 586854"/>
                  <a:gd name="connsiteY3" fmla="*/ 1733266 h 1760561"/>
                </a:gdLst>
                <a:ahLst/>
                <a:cxnLst>
                  <a:cxn ang="0">
                    <a:pos x="connsiteX0" y="connsiteY0"/>
                  </a:cxn>
                  <a:cxn ang="0">
                    <a:pos x="connsiteX1" y="connsiteY1"/>
                  </a:cxn>
                  <a:cxn ang="0">
                    <a:pos x="connsiteX2" y="connsiteY2"/>
                  </a:cxn>
                  <a:cxn ang="0">
                    <a:pos x="connsiteX3" y="connsiteY3"/>
                  </a:cxn>
                </a:cxnLst>
                <a:rect l="l" t="t" r="r" b="b"/>
                <a:pathLst>
                  <a:path w="586854" h="1760561">
                    <a:moveTo>
                      <a:pt x="545911" y="13648"/>
                    </a:moveTo>
                    <a:lnTo>
                      <a:pt x="0" y="0"/>
                    </a:lnTo>
                    <a:lnTo>
                      <a:pt x="40944" y="1760561"/>
                    </a:lnTo>
                    <a:lnTo>
                      <a:pt x="586854" y="1733266"/>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37" name="Straight Connector 36"/>
              <p:cNvCxnSpPr/>
              <p:nvPr/>
            </p:nvCxnSpPr>
            <p:spPr>
              <a:xfrm>
                <a:off x="6858000" y="4267200"/>
                <a:ext cx="0" cy="4549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086600" y="4343400"/>
                <a:ext cx="0" cy="2286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6264323" y="3084394"/>
                <a:ext cx="627797" cy="1405719"/>
              </a:xfrm>
              <a:custGeom>
                <a:avLst/>
                <a:gdLst>
                  <a:gd name="connsiteX0" fmla="*/ 0 w 627797"/>
                  <a:gd name="connsiteY0" fmla="*/ 0 h 1405719"/>
                  <a:gd name="connsiteX1" fmla="*/ 40943 w 627797"/>
                  <a:gd name="connsiteY1" fmla="*/ 1405719 h 1405719"/>
                  <a:gd name="connsiteX2" fmla="*/ 627797 w 627797"/>
                  <a:gd name="connsiteY2" fmla="*/ 1378424 h 1405719"/>
                  <a:gd name="connsiteX3" fmla="*/ 627797 w 627797"/>
                  <a:gd name="connsiteY3" fmla="*/ 1378424 h 1405719"/>
                </a:gdLst>
                <a:ahLst/>
                <a:cxnLst>
                  <a:cxn ang="0">
                    <a:pos x="connsiteX0" y="connsiteY0"/>
                  </a:cxn>
                  <a:cxn ang="0">
                    <a:pos x="connsiteX1" y="connsiteY1"/>
                  </a:cxn>
                  <a:cxn ang="0">
                    <a:pos x="connsiteX2" y="connsiteY2"/>
                  </a:cxn>
                  <a:cxn ang="0">
                    <a:pos x="connsiteX3" y="connsiteY3"/>
                  </a:cxn>
                </a:cxnLst>
                <a:rect l="l" t="t" r="r" b="b"/>
                <a:pathLst>
                  <a:path w="627797" h="1405719">
                    <a:moveTo>
                      <a:pt x="0" y="0"/>
                    </a:moveTo>
                    <a:lnTo>
                      <a:pt x="40943" y="1405719"/>
                    </a:lnTo>
                    <a:lnTo>
                      <a:pt x="627797" y="1378424"/>
                    </a:lnTo>
                    <a:lnTo>
                      <a:pt x="627797" y="1378424"/>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Freeform 40"/>
              <p:cNvSpPr/>
              <p:nvPr/>
            </p:nvSpPr>
            <p:spPr>
              <a:xfrm>
                <a:off x="7096836" y="3057099"/>
                <a:ext cx="887104" cy="1392071"/>
              </a:xfrm>
              <a:custGeom>
                <a:avLst/>
                <a:gdLst>
                  <a:gd name="connsiteX0" fmla="*/ 887104 w 887104"/>
                  <a:gd name="connsiteY0" fmla="*/ 0 h 1392071"/>
                  <a:gd name="connsiteX1" fmla="*/ 887104 w 887104"/>
                  <a:gd name="connsiteY1" fmla="*/ 1392071 h 1392071"/>
                  <a:gd name="connsiteX2" fmla="*/ 0 w 887104"/>
                  <a:gd name="connsiteY2" fmla="*/ 1378423 h 1392071"/>
                </a:gdLst>
                <a:ahLst/>
                <a:cxnLst>
                  <a:cxn ang="0">
                    <a:pos x="connsiteX0" y="connsiteY0"/>
                  </a:cxn>
                  <a:cxn ang="0">
                    <a:pos x="connsiteX1" y="connsiteY1"/>
                  </a:cxn>
                  <a:cxn ang="0">
                    <a:pos x="connsiteX2" y="connsiteY2"/>
                  </a:cxn>
                </a:cxnLst>
                <a:rect l="l" t="t" r="r" b="b"/>
                <a:pathLst>
                  <a:path w="887104" h="1392071">
                    <a:moveTo>
                      <a:pt x="887104" y="0"/>
                    </a:moveTo>
                    <a:lnTo>
                      <a:pt x="887104" y="1392071"/>
                    </a:lnTo>
                    <a:lnTo>
                      <a:pt x="0" y="1378423"/>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43" name="TextBox 42"/>
            <p:cNvSpPr txBox="1"/>
            <p:nvPr/>
          </p:nvSpPr>
          <p:spPr>
            <a:xfrm>
              <a:off x="7010400" y="1310185"/>
              <a:ext cx="487634" cy="369332"/>
            </a:xfrm>
            <a:prstGeom prst="rect">
              <a:avLst/>
            </a:prstGeom>
            <a:noFill/>
          </p:spPr>
          <p:txBody>
            <a:bodyPr wrap="none" rtlCol="1">
              <a:spAutoFit/>
            </a:bodyPr>
            <a:lstStyle/>
            <a:p>
              <a:r>
                <a:rPr lang="en-US" dirty="0"/>
                <a:t>C’</a:t>
              </a:r>
              <a:r>
                <a:rPr lang="en-US" baseline="-25000" dirty="0"/>
                <a:t>1</a:t>
              </a:r>
              <a:endParaRPr lang="ar-SA" baseline="-25000" dirty="0"/>
            </a:p>
          </p:txBody>
        </p:sp>
        <p:sp>
          <p:nvSpPr>
            <p:cNvPr id="44" name="TextBox 43"/>
            <p:cNvSpPr txBox="1"/>
            <p:nvPr/>
          </p:nvSpPr>
          <p:spPr>
            <a:xfrm>
              <a:off x="6860980" y="3032709"/>
              <a:ext cx="487634" cy="369332"/>
            </a:xfrm>
            <a:prstGeom prst="rect">
              <a:avLst/>
            </a:prstGeom>
            <a:noFill/>
          </p:spPr>
          <p:txBody>
            <a:bodyPr wrap="none" rtlCol="1">
              <a:spAutoFit/>
            </a:bodyPr>
            <a:lstStyle/>
            <a:p>
              <a:r>
                <a:rPr lang="en-US" dirty="0"/>
                <a:t>C’</a:t>
              </a:r>
              <a:r>
                <a:rPr lang="en-US" baseline="-25000" dirty="0"/>
                <a:t>2</a:t>
              </a:r>
              <a:endParaRPr lang="ar-SA" baseline="-25000" dirty="0"/>
            </a:p>
          </p:txBody>
        </p:sp>
        <p:sp>
          <p:nvSpPr>
            <p:cNvPr id="45" name="TextBox 44"/>
            <p:cNvSpPr txBox="1"/>
            <p:nvPr/>
          </p:nvSpPr>
          <p:spPr>
            <a:xfrm>
              <a:off x="2819400" y="5105400"/>
              <a:ext cx="338554" cy="369332"/>
            </a:xfrm>
            <a:prstGeom prst="rect">
              <a:avLst/>
            </a:prstGeom>
            <a:noFill/>
          </p:spPr>
          <p:txBody>
            <a:bodyPr wrap="none" rtlCol="1">
              <a:spAutoFit/>
            </a:bodyPr>
            <a:lstStyle/>
            <a:p>
              <a:r>
                <a:rPr lang="en-US" dirty="0"/>
                <a:t>V</a:t>
              </a:r>
              <a:endParaRPr lang="ar-SA" dirty="0"/>
            </a:p>
          </p:txBody>
        </p:sp>
        <p:sp>
          <p:nvSpPr>
            <p:cNvPr id="46" name="TextBox 45"/>
            <p:cNvSpPr txBox="1"/>
            <p:nvPr/>
          </p:nvSpPr>
          <p:spPr>
            <a:xfrm>
              <a:off x="6819900" y="4700516"/>
              <a:ext cx="338554" cy="369332"/>
            </a:xfrm>
            <a:prstGeom prst="rect">
              <a:avLst/>
            </a:prstGeom>
            <a:noFill/>
          </p:spPr>
          <p:txBody>
            <a:bodyPr wrap="none" rtlCol="1">
              <a:spAutoFit/>
            </a:bodyPr>
            <a:lstStyle/>
            <a:p>
              <a:r>
                <a:rPr lang="en-US" dirty="0"/>
                <a:t>V</a:t>
              </a:r>
              <a:endParaRPr lang="ar-SA" dirty="0"/>
            </a:p>
          </p:txBody>
        </p:sp>
      </p:grpSp>
      <p:graphicFrame>
        <p:nvGraphicFramePr>
          <p:cNvPr id="48" name="Object 13"/>
          <p:cNvGraphicFramePr>
            <a:graphicFrameLocks noChangeAspect="1"/>
          </p:cNvGraphicFramePr>
          <p:nvPr>
            <p:extLst>
              <p:ext uri="{D42A27DB-BD31-4B8C-83A1-F6EECF244321}">
                <p14:modId xmlns:p14="http://schemas.microsoft.com/office/powerpoint/2010/main" val="2362351018"/>
              </p:ext>
            </p:extLst>
          </p:nvPr>
        </p:nvGraphicFramePr>
        <p:xfrm>
          <a:off x="3886200" y="5181600"/>
          <a:ext cx="3889375" cy="439738"/>
        </p:xfrm>
        <a:graphic>
          <a:graphicData uri="http://schemas.openxmlformats.org/presentationml/2006/ole">
            <mc:AlternateContent xmlns:mc="http://schemas.openxmlformats.org/markup-compatibility/2006">
              <mc:Choice xmlns:v="urn:schemas-microsoft-com:vml" Requires="v">
                <p:oleObj spid="_x0000_s11267" name="معادلة" r:id="rId3" imgW="1574640" imgH="228600" progId="Equation.3">
                  <p:embed/>
                </p:oleObj>
              </mc:Choice>
              <mc:Fallback>
                <p:oleObj name="معادلة" r:id="rId3" imgW="1574640" imgH="228600" progId="Equation.3">
                  <p:embed/>
                  <p:pic>
                    <p:nvPicPr>
                      <p:cNvPr id="48" name="Object 13"/>
                      <p:cNvPicPr>
                        <a:picLocks noChangeAspect="1" noChangeArrowheads="1"/>
                      </p:cNvPicPr>
                      <p:nvPr/>
                    </p:nvPicPr>
                    <p:blipFill>
                      <a:blip r:embed="rId4"/>
                      <a:srcRect/>
                      <a:stretch>
                        <a:fillRect/>
                      </a:stretch>
                    </p:blipFill>
                    <p:spPr bwMode="auto">
                      <a:xfrm>
                        <a:off x="3886200" y="5181600"/>
                        <a:ext cx="3889375"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Straight Connector 27"/>
          <p:cNvCxnSpPr/>
          <p:nvPr/>
        </p:nvCxnSpPr>
        <p:spPr>
          <a:xfrm>
            <a:off x="0" y="683600"/>
            <a:ext cx="9144000" cy="15269"/>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33600" y="132282"/>
            <a:ext cx="4982069" cy="461665"/>
          </a:xfrm>
          <a:prstGeom prst="rect">
            <a:avLst/>
          </a:prstGeom>
          <a:noFill/>
        </p:spPr>
        <p:txBody>
          <a:bodyPr wrap="none" rtlCol="1">
            <a:spAutoFit/>
          </a:bodyPr>
          <a:lstStyle/>
          <a:p>
            <a:r>
              <a:rPr lang="en-US" sz="2400" b="1" dirty="0">
                <a:solidFill>
                  <a:srgbClr val="0000FF"/>
                </a:solidFill>
              </a:rPr>
              <a:t>Two different dielectrics: Parallel</a:t>
            </a:r>
            <a:endParaRPr lang="ar-SA" sz="2400" b="1" dirty="0">
              <a:solidFill>
                <a:srgbClr val="0000FF"/>
              </a:solidFill>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EE7640B-9071-4956-A4B5-2C84D786CF89}"/>
                  </a:ext>
                </a:extLst>
              </p:cNvPr>
              <p:cNvSpPr txBox="1"/>
              <p:nvPr/>
            </p:nvSpPr>
            <p:spPr>
              <a:xfrm>
                <a:off x="2362200" y="5943600"/>
                <a:ext cx="3276600"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baseline="-25000" smtClean="0">
                          <a:latin typeface="Cambria Math" panose="02040503050406030204" pitchFamily="18" charset="0"/>
                        </a:rPr>
                        <m:t>1</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𝜀</m:t>
                          </m:r>
                          <m:r>
                            <a:rPr lang="en-US" sz="2400" b="0" i="1" baseline="-25000"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𝐴</m:t>
                          </m:r>
                          <m:r>
                            <a:rPr lang="en-US" sz="2400" b="0" i="1" baseline="-25000"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rPr>
                            <m:t>𝑑</m:t>
                          </m:r>
                        </m:den>
                      </m:f>
                    </m:oMath>
                  </m:oMathPara>
                </a14:m>
                <a:endParaRPr lang="en-US" sz="2400" dirty="0"/>
              </a:p>
            </p:txBody>
          </p:sp>
        </mc:Choice>
        <mc:Fallback xmlns="">
          <p:sp>
            <p:nvSpPr>
              <p:cNvPr id="51" name="TextBox 50">
                <a:extLst>
                  <a:ext uri="{FF2B5EF4-FFF2-40B4-BE49-F238E27FC236}">
                    <a16:creationId xmlns:a16="http://schemas.microsoft.com/office/drawing/2014/main" id="{CEE7640B-9071-4956-A4B5-2C84D786CF89}"/>
                  </a:ext>
                </a:extLst>
              </p:cNvPr>
              <p:cNvSpPr txBox="1">
                <a:spLocks noRot="1" noChangeAspect="1" noMove="1" noResize="1" noEditPoints="1" noAdjustHandles="1" noChangeArrowheads="1" noChangeShapeType="1" noTextEdit="1"/>
              </p:cNvSpPr>
              <p:nvPr/>
            </p:nvSpPr>
            <p:spPr>
              <a:xfrm>
                <a:off x="2362200" y="5943600"/>
                <a:ext cx="3276600" cy="7861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55577FF8-BB86-411B-9454-2D25C230A15F}"/>
                  </a:ext>
                </a:extLst>
              </p:cNvPr>
              <p:cNvSpPr txBox="1"/>
              <p:nvPr/>
            </p:nvSpPr>
            <p:spPr>
              <a:xfrm>
                <a:off x="4800600" y="5943600"/>
                <a:ext cx="3276600"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baseline="-25000" smtClean="0">
                          <a:latin typeface="Cambria Math" panose="02040503050406030204" pitchFamily="18" charset="0"/>
                        </a:rPr>
                        <m:t>2</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𝜀</m:t>
                          </m:r>
                          <m:r>
                            <a:rPr lang="en-US" sz="2400" b="0" i="1" baseline="-25000"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𝐴</m:t>
                          </m:r>
                          <m:r>
                            <a:rPr lang="en-US" sz="2400" b="0" i="1" baseline="-25000" smtClean="0">
                              <a:latin typeface="Cambria Math" panose="02040503050406030204" pitchFamily="18" charset="0"/>
                              <a:ea typeface="Cambria Math" panose="02040503050406030204" pitchFamily="18" charset="0"/>
                            </a:rPr>
                            <m:t>2</m:t>
                          </m:r>
                        </m:num>
                        <m:den>
                          <m:r>
                            <a:rPr lang="en-US" sz="2400" b="0" i="1" smtClean="0">
                              <a:latin typeface="Cambria Math" panose="02040503050406030204" pitchFamily="18" charset="0"/>
                            </a:rPr>
                            <m:t>𝑑</m:t>
                          </m:r>
                        </m:den>
                      </m:f>
                    </m:oMath>
                  </m:oMathPara>
                </a14:m>
                <a:endParaRPr lang="en-US" sz="2400" dirty="0"/>
              </a:p>
            </p:txBody>
          </p:sp>
        </mc:Choice>
        <mc:Fallback xmlns="">
          <p:sp>
            <p:nvSpPr>
              <p:cNvPr id="52" name="TextBox 51">
                <a:extLst>
                  <a:ext uri="{FF2B5EF4-FFF2-40B4-BE49-F238E27FC236}">
                    <a16:creationId xmlns:a16="http://schemas.microsoft.com/office/drawing/2014/main" id="{55577FF8-BB86-411B-9454-2D25C230A15F}"/>
                  </a:ext>
                </a:extLst>
              </p:cNvPr>
              <p:cNvSpPr txBox="1">
                <a:spLocks noRot="1" noChangeAspect="1" noMove="1" noResize="1" noEditPoints="1" noAdjustHandles="1" noChangeArrowheads="1" noChangeShapeType="1" noTextEdit="1"/>
              </p:cNvSpPr>
              <p:nvPr/>
            </p:nvSpPr>
            <p:spPr>
              <a:xfrm>
                <a:off x="4800600" y="5943600"/>
                <a:ext cx="3276600" cy="78617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566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t="53721" r="35906" b="1106"/>
          <a:stretch/>
        </p:blipFill>
        <p:spPr>
          <a:xfrm>
            <a:off x="304800" y="609600"/>
            <a:ext cx="4591878" cy="2398643"/>
          </a:xfrm>
          <a:prstGeom prst="rect">
            <a:avLst/>
          </a:prstGeom>
        </p:spPr>
      </p:pic>
      <p:pic>
        <p:nvPicPr>
          <p:cNvPr id="6" name="Picture 5">
            <a:extLst>
              <a:ext uri="{FF2B5EF4-FFF2-40B4-BE49-F238E27FC236}">
                <a16:creationId xmlns:a16="http://schemas.microsoft.com/office/drawing/2014/main" id="{E00F67E5-30F7-48EB-8EFF-C9293ECC9606}"/>
              </a:ext>
            </a:extLst>
          </p:cNvPr>
          <p:cNvPicPr>
            <a:picLocks noChangeAspect="1"/>
          </p:cNvPicPr>
          <p:nvPr/>
        </p:nvPicPr>
        <p:blipFill rotWithShape="1">
          <a:blip r:embed="rId2"/>
          <a:srcRect l="65064" t="40431" b="11089"/>
          <a:stretch/>
        </p:blipFill>
        <p:spPr>
          <a:xfrm>
            <a:off x="5638800" y="533400"/>
            <a:ext cx="2502918" cy="257423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5FCFC1-42DF-46F6-9B04-A77A4E7B34C9}"/>
                  </a:ext>
                </a:extLst>
              </p:cNvPr>
              <p:cNvSpPr txBox="1"/>
              <p:nvPr/>
            </p:nvSpPr>
            <p:spPr>
              <a:xfrm>
                <a:off x="914400" y="3429000"/>
                <a:ext cx="3276600" cy="8399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rgbClr val="0000FF"/>
                              </a:solidFill>
                              <a:latin typeface="Cambria Math" panose="02040503050406030204" pitchFamily="18" charset="0"/>
                            </a:rPr>
                          </m:ctrlPr>
                        </m:sSubSupPr>
                        <m:e>
                          <m:r>
                            <a:rPr lang="en-US" b="0" i="1" smtClean="0">
                              <a:solidFill>
                                <a:srgbClr val="0000FF"/>
                              </a:solidFill>
                              <a:latin typeface="Cambria Math" panose="02040503050406030204" pitchFamily="18" charset="0"/>
                            </a:rPr>
                            <m:t>𝐶</m:t>
                          </m:r>
                        </m:e>
                        <m:sub>
                          <m:r>
                            <a:rPr lang="en-US" b="0" i="1" smtClean="0">
                              <a:solidFill>
                                <a:srgbClr val="0000FF"/>
                              </a:solidFill>
                              <a:latin typeface="Cambria Math" panose="02040503050406030204" pitchFamily="18" charset="0"/>
                            </a:rPr>
                            <m:t>1</m:t>
                          </m:r>
                        </m:sub>
                        <m:sup>
                          <m:r>
                            <a:rPr lang="en-US" b="0" i="1" smtClean="0">
                              <a:solidFill>
                                <a:srgbClr val="0000FF"/>
                              </a:solidFill>
                              <a:latin typeface="Cambria Math" panose="02040503050406030204" pitchFamily="18" charset="0"/>
                            </a:rPr>
                            <m:t>′</m:t>
                          </m:r>
                        </m:sup>
                      </m:sSubSup>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𝑘</m:t>
                      </m:r>
                      <m:r>
                        <a:rPr lang="en-US" b="0" i="1" baseline="-25000" smtClean="0">
                          <a:solidFill>
                            <a:srgbClr val="0000FF"/>
                          </a:solidFill>
                          <a:latin typeface="Cambria Math" panose="02040503050406030204" pitchFamily="18" charset="0"/>
                        </a:rPr>
                        <m:t>1</m:t>
                      </m:r>
                      <m:r>
                        <a:rPr lang="en-US" b="0" i="1" smtClean="0">
                          <a:solidFill>
                            <a:srgbClr val="0000FF"/>
                          </a:solidFill>
                          <a:latin typeface="Cambria Math" panose="02040503050406030204" pitchFamily="18" charset="0"/>
                        </a:rPr>
                        <m:t>𝐶</m:t>
                      </m:r>
                      <m:r>
                        <a:rPr lang="en-US" b="0" i="1" baseline="-25000" smtClean="0">
                          <a:solidFill>
                            <a:srgbClr val="0000FF"/>
                          </a:solidFill>
                          <a:latin typeface="Cambria Math" panose="02040503050406030204" pitchFamily="18" charset="0"/>
                        </a:rPr>
                        <m:t>1</m:t>
                      </m:r>
                      <m:r>
                        <a:rPr lang="en-US" b="0" i="0" smtClean="0">
                          <a:solidFill>
                            <a:srgbClr val="0000FF"/>
                          </a:solidFill>
                          <a:latin typeface="Cambria Math" panose="02040503050406030204" pitchFamily="18" charset="0"/>
                        </a:rPr>
                        <m:t>=</m:t>
                      </m:r>
                      <m:r>
                        <m:rPr>
                          <m:sty m:val="p"/>
                        </m:rPr>
                        <a:rPr lang="en-US" b="0" i="0" smtClean="0">
                          <a:solidFill>
                            <a:srgbClr val="0000FF"/>
                          </a:solidFill>
                          <a:latin typeface="Cambria Math" panose="02040503050406030204" pitchFamily="18" charset="0"/>
                        </a:rPr>
                        <m:t>k</m:t>
                      </m:r>
                      <m:r>
                        <a:rPr lang="en-US" b="0" i="0" baseline="-25000" smtClean="0">
                          <a:solidFill>
                            <a:srgbClr val="0000FF"/>
                          </a:solidFill>
                          <a:latin typeface="Cambria Math" panose="02040503050406030204" pitchFamily="18" charset="0"/>
                        </a:rPr>
                        <m:t>1</m:t>
                      </m:r>
                      <m:f>
                        <m:fPr>
                          <m:ctrlPr>
                            <a:rPr lang="en-US" b="0"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ea typeface="Cambria Math" panose="02040503050406030204" pitchFamily="18" charset="0"/>
                            </a:rPr>
                            <m:t>𝜀</m:t>
                          </m:r>
                          <m:r>
                            <a:rPr lang="en-US" b="0" i="1" baseline="-25000" smtClean="0">
                              <a:solidFill>
                                <a:srgbClr val="0000FF"/>
                              </a:solidFill>
                              <a:latin typeface="Cambria Math" panose="02040503050406030204" pitchFamily="18" charset="0"/>
                              <a:ea typeface="Cambria Math" panose="02040503050406030204" pitchFamily="18" charset="0"/>
                            </a:rPr>
                            <m:t>0</m:t>
                          </m:r>
                          <m:r>
                            <a:rPr lang="en-US" b="0" i="1" smtClean="0">
                              <a:solidFill>
                                <a:srgbClr val="0000FF"/>
                              </a:solidFill>
                              <a:latin typeface="Cambria Math" panose="02040503050406030204" pitchFamily="18" charset="0"/>
                              <a:ea typeface="Cambria Math" panose="02040503050406030204" pitchFamily="18" charset="0"/>
                            </a:rPr>
                            <m:t>𝐴</m:t>
                          </m:r>
                        </m:num>
                        <m:den>
                          <m:f>
                            <m:fPr>
                              <m:ctrlPr>
                                <a:rPr lang="en-US" b="0"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𝑑</m:t>
                              </m:r>
                            </m:num>
                            <m:den>
                              <m:r>
                                <a:rPr lang="en-US" b="0" i="1" smtClean="0">
                                  <a:solidFill>
                                    <a:srgbClr val="0000FF"/>
                                  </a:solidFill>
                                  <a:latin typeface="Cambria Math" panose="02040503050406030204" pitchFamily="18" charset="0"/>
                                </a:rPr>
                                <m:t>2</m:t>
                              </m:r>
                            </m:den>
                          </m:f>
                        </m:den>
                      </m:f>
                    </m:oMath>
                  </m:oMathPara>
                </a14:m>
                <a:endParaRPr lang="en-US" dirty="0">
                  <a:solidFill>
                    <a:srgbClr val="0000FF"/>
                  </a:solidFill>
                </a:endParaRPr>
              </a:p>
            </p:txBody>
          </p:sp>
        </mc:Choice>
        <mc:Fallback xmlns="">
          <p:sp>
            <p:nvSpPr>
              <p:cNvPr id="7" name="TextBox 6">
                <a:extLst>
                  <a:ext uri="{FF2B5EF4-FFF2-40B4-BE49-F238E27FC236}">
                    <a16:creationId xmlns:a16="http://schemas.microsoft.com/office/drawing/2014/main" id="{D25FCFC1-42DF-46F6-9B04-A77A4E7B34C9}"/>
                  </a:ext>
                </a:extLst>
              </p:cNvPr>
              <p:cNvSpPr txBox="1">
                <a:spLocks noRot="1" noChangeAspect="1" noMove="1" noResize="1" noEditPoints="1" noAdjustHandles="1" noChangeArrowheads="1" noChangeShapeType="1" noTextEdit="1"/>
              </p:cNvSpPr>
              <p:nvPr/>
            </p:nvSpPr>
            <p:spPr>
              <a:xfrm>
                <a:off x="914400" y="3429000"/>
                <a:ext cx="3276600" cy="8399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C2A262-B9E6-467C-A4D3-B452DC9656F1}"/>
                  </a:ext>
                </a:extLst>
              </p:cNvPr>
              <p:cNvSpPr txBox="1"/>
              <p:nvPr/>
            </p:nvSpPr>
            <p:spPr>
              <a:xfrm>
                <a:off x="914400" y="4648200"/>
                <a:ext cx="3276600" cy="8399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rgbClr val="0000FF"/>
                              </a:solidFill>
                              <a:latin typeface="Cambria Math" panose="02040503050406030204" pitchFamily="18" charset="0"/>
                            </a:rPr>
                          </m:ctrlPr>
                        </m:sSubSupPr>
                        <m:e>
                          <m:r>
                            <a:rPr lang="en-US" b="0" i="1" smtClean="0">
                              <a:solidFill>
                                <a:srgbClr val="0000FF"/>
                              </a:solidFill>
                              <a:latin typeface="Cambria Math" panose="02040503050406030204" pitchFamily="18" charset="0"/>
                            </a:rPr>
                            <m:t>𝐶</m:t>
                          </m:r>
                        </m:e>
                        <m:sub>
                          <m:r>
                            <a:rPr lang="en-US" b="0" i="1" smtClean="0">
                              <a:solidFill>
                                <a:srgbClr val="0000FF"/>
                              </a:solidFill>
                              <a:latin typeface="Cambria Math" panose="02040503050406030204" pitchFamily="18" charset="0"/>
                            </a:rPr>
                            <m:t>2</m:t>
                          </m:r>
                        </m:sub>
                        <m:sup>
                          <m:r>
                            <a:rPr lang="en-US" b="0" i="1" smtClean="0">
                              <a:solidFill>
                                <a:srgbClr val="0000FF"/>
                              </a:solidFill>
                              <a:latin typeface="Cambria Math" panose="02040503050406030204" pitchFamily="18" charset="0"/>
                            </a:rPr>
                            <m:t>′</m:t>
                          </m:r>
                        </m:sup>
                      </m:sSubSup>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𝑘</m:t>
                      </m:r>
                      <m:r>
                        <a:rPr lang="en-US" b="0" i="1" baseline="-25000"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𝐶</m:t>
                      </m:r>
                      <m:r>
                        <a:rPr lang="en-US" b="0" i="1" baseline="-25000" smtClean="0">
                          <a:solidFill>
                            <a:srgbClr val="0000FF"/>
                          </a:solidFill>
                          <a:latin typeface="Cambria Math" panose="02040503050406030204" pitchFamily="18" charset="0"/>
                        </a:rPr>
                        <m:t>2</m:t>
                      </m:r>
                      <m:r>
                        <a:rPr lang="en-US" b="0" i="0" smtClean="0">
                          <a:solidFill>
                            <a:srgbClr val="0000FF"/>
                          </a:solidFill>
                          <a:latin typeface="Cambria Math" panose="02040503050406030204" pitchFamily="18" charset="0"/>
                        </a:rPr>
                        <m:t>=</m:t>
                      </m:r>
                      <m:r>
                        <m:rPr>
                          <m:sty m:val="p"/>
                        </m:rPr>
                        <a:rPr lang="en-US" b="0" i="0" smtClean="0">
                          <a:solidFill>
                            <a:srgbClr val="0000FF"/>
                          </a:solidFill>
                          <a:latin typeface="Cambria Math" panose="02040503050406030204" pitchFamily="18" charset="0"/>
                        </a:rPr>
                        <m:t>k</m:t>
                      </m:r>
                      <m:r>
                        <a:rPr lang="en-US" b="0" i="0" baseline="-25000" smtClean="0">
                          <a:solidFill>
                            <a:srgbClr val="0000FF"/>
                          </a:solidFill>
                          <a:latin typeface="Cambria Math" panose="02040503050406030204" pitchFamily="18" charset="0"/>
                        </a:rPr>
                        <m:t>2</m:t>
                      </m:r>
                      <m:f>
                        <m:fPr>
                          <m:ctrlPr>
                            <a:rPr lang="en-US" b="0"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ea typeface="Cambria Math" panose="02040503050406030204" pitchFamily="18" charset="0"/>
                            </a:rPr>
                            <m:t>𝜀</m:t>
                          </m:r>
                          <m:r>
                            <a:rPr lang="en-US" b="0" i="1" baseline="-25000" smtClean="0">
                              <a:solidFill>
                                <a:srgbClr val="0000FF"/>
                              </a:solidFill>
                              <a:latin typeface="Cambria Math" panose="02040503050406030204" pitchFamily="18" charset="0"/>
                              <a:ea typeface="Cambria Math" panose="02040503050406030204" pitchFamily="18" charset="0"/>
                            </a:rPr>
                            <m:t>0</m:t>
                          </m:r>
                          <m:r>
                            <a:rPr lang="en-US" b="0" i="1" smtClean="0">
                              <a:solidFill>
                                <a:srgbClr val="0000FF"/>
                              </a:solidFill>
                              <a:latin typeface="Cambria Math" panose="02040503050406030204" pitchFamily="18" charset="0"/>
                              <a:ea typeface="Cambria Math" panose="02040503050406030204" pitchFamily="18" charset="0"/>
                            </a:rPr>
                            <m:t>𝐴</m:t>
                          </m:r>
                        </m:num>
                        <m:den>
                          <m:f>
                            <m:fPr>
                              <m:ctrlPr>
                                <a:rPr lang="en-US" b="0"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𝑑</m:t>
                              </m:r>
                            </m:num>
                            <m:den>
                              <m:r>
                                <a:rPr lang="en-US" b="0" i="1" smtClean="0">
                                  <a:solidFill>
                                    <a:srgbClr val="0000FF"/>
                                  </a:solidFill>
                                  <a:latin typeface="Cambria Math" panose="02040503050406030204" pitchFamily="18" charset="0"/>
                                </a:rPr>
                                <m:t>2</m:t>
                              </m:r>
                            </m:den>
                          </m:f>
                        </m:den>
                      </m:f>
                    </m:oMath>
                  </m:oMathPara>
                </a14:m>
                <a:endParaRPr lang="en-US" dirty="0">
                  <a:solidFill>
                    <a:srgbClr val="0000FF"/>
                  </a:solidFill>
                </a:endParaRPr>
              </a:p>
            </p:txBody>
          </p:sp>
        </mc:Choice>
        <mc:Fallback xmlns="">
          <p:sp>
            <p:nvSpPr>
              <p:cNvPr id="8" name="TextBox 7">
                <a:extLst>
                  <a:ext uri="{FF2B5EF4-FFF2-40B4-BE49-F238E27FC236}">
                    <a16:creationId xmlns:a16="http://schemas.microsoft.com/office/drawing/2014/main" id="{51C2A262-B9E6-467C-A4D3-B452DC9656F1}"/>
                  </a:ext>
                </a:extLst>
              </p:cNvPr>
              <p:cNvSpPr txBox="1">
                <a:spLocks noRot="1" noChangeAspect="1" noMove="1" noResize="1" noEditPoints="1" noAdjustHandles="1" noChangeArrowheads="1" noChangeShapeType="1" noTextEdit="1"/>
              </p:cNvSpPr>
              <p:nvPr/>
            </p:nvSpPr>
            <p:spPr>
              <a:xfrm>
                <a:off x="914400" y="4648200"/>
                <a:ext cx="3276600" cy="839974"/>
              </a:xfrm>
              <a:prstGeom prst="rect">
                <a:avLst/>
              </a:prstGeom>
              <a:blipFill>
                <a:blip r:embed="rId4"/>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2939568-5205-4B7B-B9CA-C287FD759716}"/>
              </a:ext>
            </a:extLst>
          </p:cNvPr>
          <p:cNvGrpSpPr/>
          <p:nvPr/>
        </p:nvGrpSpPr>
        <p:grpSpPr>
          <a:xfrm rot="5400000">
            <a:off x="4983541" y="3779462"/>
            <a:ext cx="2239137" cy="1233418"/>
            <a:chOff x="6506337" y="990599"/>
            <a:chExt cx="2239137" cy="1233418"/>
          </a:xfrm>
        </p:grpSpPr>
        <p:grpSp>
          <p:nvGrpSpPr>
            <p:cNvPr id="10" name="Group 9">
              <a:extLst>
                <a:ext uri="{FF2B5EF4-FFF2-40B4-BE49-F238E27FC236}">
                  <a16:creationId xmlns:a16="http://schemas.microsoft.com/office/drawing/2014/main" id="{97E85FE9-F1A8-4353-8E1A-418F19F562D0}"/>
                </a:ext>
              </a:extLst>
            </p:cNvPr>
            <p:cNvGrpSpPr/>
            <p:nvPr/>
          </p:nvGrpSpPr>
          <p:grpSpPr>
            <a:xfrm>
              <a:off x="6781801" y="990599"/>
              <a:ext cx="655319" cy="1233418"/>
              <a:chOff x="6781801" y="990599"/>
              <a:chExt cx="655319" cy="1233418"/>
            </a:xfrm>
          </p:grpSpPr>
          <p:sp>
            <p:nvSpPr>
              <p:cNvPr id="23" name="Rectangle 22">
                <a:extLst>
                  <a:ext uri="{FF2B5EF4-FFF2-40B4-BE49-F238E27FC236}">
                    <a16:creationId xmlns:a16="http://schemas.microsoft.com/office/drawing/2014/main" id="{0E0E5005-AFED-42C1-99DA-FDA7CC5CD904}"/>
                  </a:ext>
                </a:extLst>
              </p:cNvPr>
              <p:cNvSpPr/>
              <p:nvPr/>
            </p:nvSpPr>
            <p:spPr>
              <a:xfrm>
                <a:off x="6781801" y="990599"/>
                <a:ext cx="45719" cy="123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Rectangle 23">
                <a:extLst>
                  <a:ext uri="{FF2B5EF4-FFF2-40B4-BE49-F238E27FC236}">
                    <a16:creationId xmlns:a16="http://schemas.microsoft.com/office/drawing/2014/main" id="{9348854B-51FF-46EF-8C6D-B04683712D60}"/>
                  </a:ext>
                </a:extLst>
              </p:cNvPr>
              <p:cNvSpPr/>
              <p:nvPr/>
            </p:nvSpPr>
            <p:spPr>
              <a:xfrm>
                <a:off x="7391401" y="990599"/>
                <a:ext cx="45719" cy="123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TextBox 24">
                <a:extLst>
                  <a:ext uri="{FF2B5EF4-FFF2-40B4-BE49-F238E27FC236}">
                    <a16:creationId xmlns:a16="http://schemas.microsoft.com/office/drawing/2014/main" id="{6C2DE185-735F-48C0-96DF-32F11BB08167}"/>
                  </a:ext>
                </a:extLst>
              </p:cNvPr>
              <p:cNvSpPr txBox="1"/>
              <p:nvPr/>
            </p:nvSpPr>
            <p:spPr>
              <a:xfrm>
                <a:off x="6934200" y="1310185"/>
                <a:ext cx="487634" cy="369332"/>
              </a:xfrm>
              <a:prstGeom prst="rect">
                <a:avLst/>
              </a:prstGeom>
              <a:noFill/>
            </p:spPr>
            <p:txBody>
              <a:bodyPr wrap="none" rtlCol="1">
                <a:spAutoFit/>
              </a:bodyPr>
              <a:lstStyle/>
              <a:p>
                <a:r>
                  <a:rPr lang="en-US" dirty="0"/>
                  <a:t>C’</a:t>
                </a:r>
                <a:r>
                  <a:rPr lang="en-US" baseline="-25000" dirty="0"/>
                  <a:t>1</a:t>
                </a:r>
                <a:endParaRPr lang="ar-SA" baseline="-25000" dirty="0"/>
              </a:p>
            </p:txBody>
          </p:sp>
        </p:grpSp>
        <p:grpSp>
          <p:nvGrpSpPr>
            <p:cNvPr id="11" name="Group 10">
              <a:extLst>
                <a:ext uri="{FF2B5EF4-FFF2-40B4-BE49-F238E27FC236}">
                  <a16:creationId xmlns:a16="http://schemas.microsoft.com/office/drawing/2014/main" id="{2601551C-97B0-448D-9023-431F623C8AC6}"/>
                </a:ext>
              </a:extLst>
            </p:cNvPr>
            <p:cNvGrpSpPr/>
            <p:nvPr/>
          </p:nvGrpSpPr>
          <p:grpSpPr>
            <a:xfrm>
              <a:off x="7837227" y="1002497"/>
              <a:ext cx="655320" cy="1221519"/>
              <a:chOff x="6781800" y="2664682"/>
              <a:chExt cx="655320" cy="1221519"/>
            </a:xfrm>
          </p:grpSpPr>
          <p:sp>
            <p:nvSpPr>
              <p:cNvPr id="20" name="Rectangle 19">
                <a:extLst>
                  <a:ext uri="{FF2B5EF4-FFF2-40B4-BE49-F238E27FC236}">
                    <a16:creationId xmlns:a16="http://schemas.microsoft.com/office/drawing/2014/main" id="{A9946419-2212-4FC1-A810-B88CFEC2822D}"/>
                  </a:ext>
                </a:extLst>
              </p:cNvPr>
              <p:cNvSpPr/>
              <p:nvPr/>
            </p:nvSpPr>
            <p:spPr>
              <a:xfrm>
                <a:off x="6781800" y="2664682"/>
                <a:ext cx="45719" cy="122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Rectangle 20">
                <a:extLst>
                  <a:ext uri="{FF2B5EF4-FFF2-40B4-BE49-F238E27FC236}">
                    <a16:creationId xmlns:a16="http://schemas.microsoft.com/office/drawing/2014/main" id="{B2DA06D1-8472-4EB6-828F-9DDD9BB37500}"/>
                  </a:ext>
                </a:extLst>
              </p:cNvPr>
              <p:cNvSpPr/>
              <p:nvPr/>
            </p:nvSpPr>
            <p:spPr>
              <a:xfrm>
                <a:off x="7391401" y="2666998"/>
                <a:ext cx="45719" cy="114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TextBox 21">
                <a:extLst>
                  <a:ext uri="{FF2B5EF4-FFF2-40B4-BE49-F238E27FC236}">
                    <a16:creationId xmlns:a16="http://schemas.microsoft.com/office/drawing/2014/main" id="{7F0B52BC-2E5D-4290-B7EB-2B97DE9A17CB}"/>
                  </a:ext>
                </a:extLst>
              </p:cNvPr>
              <p:cNvSpPr txBox="1"/>
              <p:nvPr/>
            </p:nvSpPr>
            <p:spPr>
              <a:xfrm>
                <a:off x="6915139" y="2957585"/>
                <a:ext cx="487634" cy="369332"/>
              </a:xfrm>
              <a:prstGeom prst="rect">
                <a:avLst/>
              </a:prstGeom>
              <a:noFill/>
            </p:spPr>
            <p:txBody>
              <a:bodyPr wrap="none" rtlCol="1">
                <a:spAutoFit/>
              </a:bodyPr>
              <a:lstStyle/>
              <a:p>
                <a:r>
                  <a:rPr lang="en-US" dirty="0"/>
                  <a:t>C’</a:t>
                </a:r>
                <a:r>
                  <a:rPr lang="en-US" baseline="-25000" dirty="0"/>
                  <a:t>2</a:t>
                </a:r>
                <a:endParaRPr lang="ar-SA" baseline="-25000" dirty="0"/>
              </a:p>
            </p:txBody>
          </p:sp>
        </p:grpSp>
        <p:cxnSp>
          <p:nvCxnSpPr>
            <p:cNvPr id="17" name="Straight Connector 16">
              <a:extLst>
                <a:ext uri="{FF2B5EF4-FFF2-40B4-BE49-F238E27FC236}">
                  <a16:creationId xmlns:a16="http://schemas.microsoft.com/office/drawing/2014/main" id="{220CB102-AF66-4EFD-8C5B-C8A028421499}"/>
                </a:ext>
              </a:extLst>
            </p:cNvPr>
            <p:cNvCxnSpPr>
              <a:cxnSpLocks/>
              <a:endCxn id="20" idx="1"/>
            </p:cNvCxnSpPr>
            <p:nvPr/>
          </p:nvCxnSpPr>
          <p:spPr>
            <a:xfrm rot="16200000">
              <a:off x="7628403" y="1405591"/>
              <a:ext cx="1160" cy="41649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87AC388-D139-4792-BF00-01B895450BE0}"/>
                </a:ext>
              </a:extLst>
            </p:cNvPr>
            <p:cNvCxnSpPr/>
            <p:nvPr/>
          </p:nvCxnSpPr>
          <p:spPr>
            <a:xfrm>
              <a:off x="6506337" y="1690617"/>
              <a:ext cx="27546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2750F1-8A9C-4242-AE55-20FA150DD3D6}"/>
                </a:ext>
              </a:extLst>
            </p:cNvPr>
            <p:cNvCxnSpPr>
              <a:cxnSpLocks/>
            </p:cNvCxnSpPr>
            <p:nvPr/>
          </p:nvCxnSpPr>
          <p:spPr>
            <a:xfrm rot="16200000">
              <a:off x="8604877" y="1397621"/>
              <a:ext cx="23255" cy="25793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245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8486" b="45900"/>
          <a:stretch/>
        </p:blipFill>
        <p:spPr>
          <a:xfrm>
            <a:off x="914400" y="685801"/>
            <a:ext cx="3690651" cy="2872648"/>
          </a:xfrm>
          <a:prstGeom prst="rect">
            <a:avLst/>
          </a:prstGeom>
        </p:spPr>
      </p:pic>
      <p:pic>
        <p:nvPicPr>
          <p:cNvPr id="6" name="Picture 5">
            <a:extLst>
              <a:ext uri="{FF2B5EF4-FFF2-40B4-BE49-F238E27FC236}">
                <a16:creationId xmlns:a16="http://schemas.microsoft.com/office/drawing/2014/main" id="{FAAFDE30-9FC5-4466-AA6B-28EF625E2930}"/>
              </a:ext>
            </a:extLst>
          </p:cNvPr>
          <p:cNvPicPr>
            <a:picLocks noChangeAspect="1"/>
          </p:cNvPicPr>
          <p:nvPr/>
        </p:nvPicPr>
        <p:blipFill rotWithShape="1">
          <a:blip r:embed="rId2"/>
          <a:srcRect l="53272" b="60318"/>
          <a:stretch/>
        </p:blipFill>
        <p:spPr>
          <a:xfrm>
            <a:off x="5257800" y="990600"/>
            <a:ext cx="3347744" cy="2107096"/>
          </a:xfrm>
          <a:prstGeom prst="rect">
            <a:avLst/>
          </a:prstGeom>
        </p:spPr>
      </p:pic>
      <p:grpSp>
        <p:nvGrpSpPr>
          <p:cNvPr id="7" name="Group 6">
            <a:extLst>
              <a:ext uri="{FF2B5EF4-FFF2-40B4-BE49-F238E27FC236}">
                <a16:creationId xmlns:a16="http://schemas.microsoft.com/office/drawing/2014/main" id="{41CD070B-72D5-4484-A109-8D7B89F394A2}"/>
              </a:ext>
            </a:extLst>
          </p:cNvPr>
          <p:cNvGrpSpPr/>
          <p:nvPr/>
        </p:nvGrpSpPr>
        <p:grpSpPr>
          <a:xfrm rot="5400000">
            <a:off x="6393693" y="3055107"/>
            <a:ext cx="685801" cy="1890787"/>
            <a:chOff x="6781799" y="-138187"/>
            <a:chExt cx="685801" cy="1890787"/>
          </a:xfrm>
        </p:grpSpPr>
        <p:grpSp>
          <p:nvGrpSpPr>
            <p:cNvPr id="8" name="Group 7">
              <a:extLst>
                <a:ext uri="{FF2B5EF4-FFF2-40B4-BE49-F238E27FC236}">
                  <a16:creationId xmlns:a16="http://schemas.microsoft.com/office/drawing/2014/main" id="{8DFCECD2-4F83-482F-AA74-003424567A9B}"/>
                </a:ext>
              </a:extLst>
            </p:cNvPr>
            <p:cNvGrpSpPr/>
            <p:nvPr/>
          </p:nvGrpSpPr>
          <p:grpSpPr>
            <a:xfrm>
              <a:off x="6781800" y="990598"/>
              <a:ext cx="685800" cy="762002"/>
              <a:chOff x="6781800" y="990598"/>
              <a:chExt cx="685800" cy="762002"/>
            </a:xfrm>
          </p:grpSpPr>
          <p:sp>
            <p:nvSpPr>
              <p:cNvPr id="21" name="Rectangle 20">
                <a:extLst>
                  <a:ext uri="{FF2B5EF4-FFF2-40B4-BE49-F238E27FC236}">
                    <a16:creationId xmlns:a16="http://schemas.microsoft.com/office/drawing/2014/main" id="{92A74AA0-0592-446B-8FD3-ADB0B4369389}"/>
                  </a:ext>
                </a:extLst>
              </p:cNvPr>
              <p:cNvSpPr/>
              <p:nvPr/>
            </p:nvSpPr>
            <p:spPr>
              <a:xfrm>
                <a:off x="6781800" y="990598"/>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Rectangle 21">
                <a:extLst>
                  <a:ext uri="{FF2B5EF4-FFF2-40B4-BE49-F238E27FC236}">
                    <a16:creationId xmlns:a16="http://schemas.microsoft.com/office/drawing/2014/main" id="{F4546319-AA3C-4116-986D-4F51EEB63E72}"/>
                  </a:ext>
                </a:extLst>
              </p:cNvPr>
              <p:cNvSpPr/>
              <p:nvPr/>
            </p:nvSpPr>
            <p:spPr>
              <a:xfrm>
                <a:off x="7391400" y="990598"/>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TextBox 22">
                <a:extLst>
                  <a:ext uri="{FF2B5EF4-FFF2-40B4-BE49-F238E27FC236}">
                    <a16:creationId xmlns:a16="http://schemas.microsoft.com/office/drawing/2014/main" id="{B59A3CA1-E2B4-413E-B334-E4A5BD281B04}"/>
                  </a:ext>
                </a:extLst>
              </p:cNvPr>
              <p:cNvSpPr txBox="1"/>
              <p:nvPr/>
            </p:nvSpPr>
            <p:spPr>
              <a:xfrm rot="16018556">
                <a:off x="6934200" y="1310185"/>
                <a:ext cx="487634" cy="369332"/>
              </a:xfrm>
              <a:prstGeom prst="rect">
                <a:avLst/>
              </a:prstGeom>
              <a:noFill/>
            </p:spPr>
            <p:txBody>
              <a:bodyPr wrap="none" rtlCol="1">
                <a:spAutoFit/>
              </a:bodyPr>
              <a:lstStyle/>
              <a:p>
                <a:r>
                  <a:rPr lang="en-US" dirty="0"/>
                  <a:t>C’</a:t>
                </a:r>
                <a:r>
                  <a:rPr lang="en-US" baseline="-25000" dirty="0"/>
                  <a:t>1</a:t>
                </a:r>
                <a:endParaRPr lang="ar-SA" baseline="-25000" dirty="0"/>
              </a:p>
            </p:txBody>
          </p:sp>
        </p:grpSp>
        <p:grpSp>
          <p:nvGrpSpPr>
            <p:cNvPr id="9" name="Group 8">
              <a:extLst>
                <a:ext uri="{FF2B5EF4-FFF2-40B4-BE49-F238E27FC236}">
                  <a16:creationId xmlns:a16="http://schemas.microsoft.com/office/drawing/2014/main" id="{4DFD5330-D81A-4734-896F-8027B9A1E3C5}"/>
                </a:ext>
              </a:extLst>
            </p:cNvPr>
            <p:cNvGrpSpPr/>
            <p:nvPr/>
          </p:nvGrpSpPr>
          <p:grpSpPr>
            <a:xfrm>
              <a:off x="6781799" y="-138187"/>
              <a:ext cx="685800" cy="762002"/>
              <a:chOff x="5726372" y="1523998"/>
              <a:chExt cx="685800" cy="762002"/>
            </a:xfrm>
          </p:grpSpPr>
          <p:sp>
            <p:nvSpPr>
              <p:cNvPr id="18" name="Rectangle 17">
                <a:extLst>
                  <a:ext uri="{FF2B5EF4-FFF2-40B4-BE49-F238E27FC236}">
                    <a16:creationId xmlns:a16="http://schemas.microsoft.com/office/drawing/2014/main" id="{F583E42C-4D83-4D3B-B871-F11288D0744E}"/>
                  </a:ext>
                </a:extLst>
              </p:cNvPr>
              <p:cNvSpPr/>
              <p:nvPr/>
            </p:nvSpPr>
            <p:spPr>
              <a:xfrm>
                <a:off x="5726372" y="1523998"/>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Rectangle 18">
                <a:extLst>
                  <a:ext uri="{FF2B5EF4-FFF2-40B4-BE49-F238E27FC236}">
                    <a16:creationId xmlns:a16="http://schemas.microsoft.com/office/drawing/2014/main" id="{4F70A6DA-C770-413C-AC38-D6EDD52CB2C7}"/>
                  </a:ext>
                </a:extLst>
              </p:cNvPr>
              <p:cNvSpPr/>
              <p:nvPr/>
            </p:nvSpPr>
            <p:spPr>
              <a:xfrm>
                <a:off x="6335972" y="1523998"/>
                <a:ext cx="76200" cy="76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TextBox 19">
                <a:extLst>
                  <a:ext uri="{FF2B5EF4-FFF2-40B4-BE49-F238E27FC236}">
                    <a16:creationId xmlns:a16="http://schemas.microsoft.com/office/drawing/2014/main" id="{0D4A5D13-674C-4753-9E12-4C46F79B2DE9}"/>
                  </a:ext>
                </a:extLst>
              </p:cNvPr>
              <p:cNvSpPr txBox="1"/>
              <p:nvPr/>
            </p:nvSpPr>
            <p:spPr>
              <a:xfrm rot="16200000">
                <a:off x="5819620" y="1705118"/>
                <a:ext cx="487634" cy="369332"/>
              </a:xfrm>
              <a:prstGeom prst="rect">
                <a:avLst/>
              </a:prstGeom>
              <a:noFill/>
            </p:spPr>
            <p:txBody>
              <a:bodyPr wrap="none" rtlCol="1">
                <a:spAutoFit/>
              </a:bodyPr>
              <a:lstStyle/>
              <a:p>
                <a:r>
                  <a:rPr lang="en-US" dirty="0"/>
                  <a:t>C’</a:t>
                </a:r>
                <a:r>
                  <a:rPr lang="en-US" baseline="-25000" dirty="0"/>
                  <a:t>2</a:t>
                </a:r>
                <a:endParaRPr lang="ar-SA" baseline="-25000" dirty="0"/>
              </a:p>
            </p:txBody>
          </p:sp>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BB030F-6431-4BF3-BF02-27D55C0D450B}"/>
                  </a:ext>
                </a:extLst>
              </p:cNvPr>
              <p:cNvSpPr txBox="1"/>
              <p:nvPr/>
            </p:nvSpPr>
            <p:spPr>
              <a:xfrm>
                <a:off x="914400" y="3657600"/>
                <a:ext cx="3276600" cy="616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rgbClr val="0000FF"/>
                              </a:solidFill>
                              <a:latin typeface="Cambria Math" panose="02040503050406030204" pitchFamily="18" charset="0"/>
                            </a:rPr>
                          </m:ctrlPr>
                        </m:sSubSupPr>
                        <m:e>
                          <m:r>
                            <a:rPr lang="en-US" b="0" i="1" smtClean="0">
                              <a:solidFill>
                                <a:srgbClr val="0000FF"/>
                              </a:solidFill>
                              <a:latin typeface="Cambria Math" panose="02040503050406030204" pitchFamily="18" charset="0"/>
                            </a:rPr>
                            <m:t>𝐶</m:t>
                          </m:r>
                        </m:e>
                        <m:sub>
                          <m:r>
                            <a:rPr lang="en-US" b="0" i="1" smtClean="0">
                              <a:solidFill>
                                <a:srgbClr val="0000FF"/>
                              </a:solidFill>
                              <a:latin typeface="Cambria Math" panose="02040503050406030204" pitchFamily="18" charset="0"/>
                            </a:rPr>
                            <m:t>1</m:t>
                          </m:r>
                        </m:sub>
                        <m:sup>
                          <m:r>
                            <a:rPr lang="en-US" b="0" i="1" smtClean="0">
                              <a:solidFill>
                                <a:srgbClr val="0000FF"/>
                              </a:solidFill>
                              <a:latin typeface="Cambria Math" panose="02040503050406030204" pitchFamily="18" charset="0"/>
                            </a:rPr>
                            <m:t>′</m:t>
                          </m:r>
                        </m:sup>
                      </m:sSubSup>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𝑘</m:t>
                      </m:r>
                      <m:r>
                        <a:rPr lang="en-US" b="0" i="1" baseline="-25000" smtClean="0">
                          <a:solidFill>
                            <a:srgbClr val="0000FF"/>
                          </a:solidFill>
                          <a:latin typeface="Cambria Math" panose="02040503050406030204" pitchFamily="18" charset="0"/>
                        </a:rPr>
                        <m:t>1</m:t>
                      </m:r>
                      <m:r>
                        <a:rPr lang="en-US" b="0" i="1" smtClean="0">
                          <a:solidFill>
                            <a:srgbClr val="0000FF"/>
                          </a:solidFill>
                          <a:latin typeface="Cambria Math" panose="02040503050406030204" pitchFamily="18" charset="0"/>
                        </a:rPr>
                        <m:t>𝐶</m:t>
                      </m:r>
                      <m:r>
                        <a:rPr lang="en-US" b="0" i="1" baseline="-25000" smtClean="0">
                          <a:solidFill>
                            <a:srgbClr val="0000FF"/>
                          </a:solidFill>
                          <a:latin typeface="Cambria Math" panose="02040503050406030204" pitchFamily="18" charset="0"/>
                        </a:rPr>
                        <m:t>1</m:t>
                      </m:r>
                      <m:r>
                        <a:rPr lang="en-US" b="0" i="0" smtClean="0">
                          <a:solidFill>
                            <a:srgbClr val="0000FF"/>
                          </a:solidFill>
                          <a:latin typeface="Cambria Math" panose="02040503050406030204" pitchFamily="18" charset="0"/>
                        </a:rPr>
                        <m:t>=</m:t>
                      </m:r>
                      <m:r>
                        <m:rPr>
                          <m:sty m:val="p"/>
                        </m:rPr>
                        <a:rPr lang="en-US" b="0" i="0" smtClean="0">
                          <a:solidFill>
                            <a:srgbClr val="0000FF"/>
                          </a:solidFill>
                          <a:latin typeface="Cambria Math" panose="02040503050406030204" pitchFamily="18" charset="0"/>
                        </a:rPr>
                        <m:t>k</m:t>
                      </m:r>
                      <m:r>
                        <a:rPr lang="en-US" b="0" i="0" baseline="-25000" smtClean="0">
                          <a:solidFill>
                            <a:srgbClr val="0000FF"/>
                          </a:solidFill>
                          <a:latin typeface="Cambria Math" panose="02040503050406030204" pitchFamily="18" charset="0"/>
                        </a:rPr>
                        <m:t>1</m:t>
                      </m:r>
                      <m:f>
                        <m:fPr>
                          <m:ctrlPr>
                            <a:rPr lang="en-US" b="0"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ea typeface="Cambria Math" panose="02040503050406030204" pitchFamily="18" charset="0"/>
                            </a:rPr>
                            <m:t>𝜀</m:t>
                          </m:r>
                          <m:r>
                            <a:rPr lang="en-US" b="0" i="1" baseline="-25000" smtClean="0">
                              <a:solidFill>
                                <a:srgbClr val="0000FF"/>
                              </a:solidFill>
                              <a:latin typeface="Cambria Math" panose="02040503050406030204" pitchFamily="18" charset="0"/>
                              <a:ea typeface="Cambria Math" panose="02040503050406030204" pitchFamily="18" charset="0"/>
                            </a:rPr>
                            <m:t>0</m:t>
                          </m:r>
                          <m:r>
                            <a:rPr lang="en-US" b="0" i="1" smtClean="0">
                              <a:solidFill>
                                <a:srgbClr val="0000FF"/>
                              </a:solidFill>
                              <a:latin typeface="Cambria Math" panose="02040503050406030204" pitchFamily="18" charset="0"/>
                              <a:ea typeface="Cambria Math" panose="02040503050406030204" pitchFamily="18" charset="0"/>
                            </a:rPr>
                            <m:t>𝐴</m:t>
                          </m:r>
                          <m:r>
                            <a:rPr lang="en-US" b="0" i="1" smtClean="0">
                              <a:solidFill>
                                <a:srgbClr val="0000FF"/>
                              </a:solidFill>
                              <a:latin typeface="Cambria Math" panose="02040503050406030204" pitchFamily="18" charset="0"/>
                              <a:ea typeface="Cambria Math" panose="02040503050406030204" pitchFamily="18" charset="0"/>
                            </a:rPr>
                            <m:t>/</m:t>
                          </m:r>
                          <m:r>
                            <a:rPr lang="en-US" b="0" i="1" smtClean="0">
                              <a:solidFill>
                                <a:srgbClr val="0000FF"/>
                              </a:solidFill>
                              <a:latin typeface="Cambria Math" panose="02040503050406030204" pitchFamily="18" charset="0"/>
                              <a:ea typeface="Cambria Math" panose="02040503050406030204" pitchFamily="18" charset="0"/>
                            </a:rPr>
                            <m:t>2</m:t>
                          </m:r>
                        </m:num>
                        <m:den>
                          <m:r>
                            <a:rPr lang="en-US" b="0" i="1" smtClean="0">
                              <a:solidFill>
                                <a:srgbClr val="0000FF"/>
                              </a:solidFill>
                              <a:latin typeface="Cambria Math" panose="02040503050406030204" pitchFamily="18" charset="0"/>
                            </a:rPr>
                            <m:t>𝑑</m:t>
                          </m:r>
                        </m:den>
                      </m:f>
                    </m:oMath>
                  </m:oMathPara>
                </a14:m>
                <a:endParaRPr lang="en-US" dirty="0">
                  <a:solidFill>
                    <a:srgbClr val="0000FF"/>
                  </a:solidFill>
                </a:endParaRPr>
              </a:p>
            </p:txBody>
          </p:sp>
        </mc:Choice>
        <mc:Fallback xmlns="">
          <p:sp>
            <p:nvSpPr>
              <p:cNvPr id="24" name="TextBox 23">
                <a:extLst>
                  <a:ext uri="{FF2B5EF4-FFF2-40B4-BE49-F238E27FC236}">
                    <a16:creationId xmlns:a16="http://schemas.microsoft.com/office/drawing/2014/main" id="{3EBB030F-6431-4BF3-BF02-27D55C0D450B}"/>
                  </a:ext>
                </a:extLst>
              </p:cNvPr>
              <p:cNvSpPr txBox="1">
                <a:spLocks noRot="1" noChangeAspect="1" noMove="1" noResize="1" noEditPoints="1" noAdjustHandles="1" noChangeArrowheads="1" noChangeShapeType="1" noTextEdit="1"/>
              </p:cNvSpPr>
              <p:nvPr/>
            </p:nvSpPr>
            <p:spPr>
              <a:xfrm>
                <a:off x="914400" y="3657600"/>
                <a:ext cx="3276600" cy="6165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ACB9E6B-4C44-466B-9128-A029FC8E0F87}"/>
                  </a:ext>
                </a:extLst>
              </p:cNvPr>
              <p:cNvSpPr txBox="1"/>
              <p:nvPr/>
            </p:nvSpPr>
            <p:spPr>
              <a:xfrm>
                <a:off x="914400" y="4648200"/>
                <a:ext cx="3276600" cy="616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rgbClr val="0000FF"/>
                              </a:solidFill>
                              <a:latin typeface="Cambria Math" panose="02040503050406030204" pitchFamily="18" charset="0"/>
                            </a:rPr>
                          </m:ctrlPr>
                        </m:sSubSupPr>
                        <m:e>
                          <m:r>
                            <a:rPr lang="en-US" b="0" i="1" smtClean="0">
                              <a:solidFill>
                                <a:srgbClr val="0000FF"/>
                              </a:solidFill>
                              <a:latin typeface="Cambria Math" panose="02040503050406030204" pitchFamily="18" charset="0"/>
                            </a:rPr>
                            <m:t>𝐶</m:t>
                          </m:r>
                        </m:e>
                        <m:sub>
                          <m:r>
                            <a:rPr lang="en-US" b="0" i="1" smtClean="0">
                              <a:solidFill>
                                <a:srgbClr val="0000FF"/>
                              </a:solidFill>
                              <a:latin typeface="Cambria Math" panose="02040503050406030204" pitchFamily="18" charset="0"/>
                            </a:rPr>
                            <m:t>2</m:t>
                          </m:r>
                        </m:sub>
                        <m:sup>
                          <m:r>
                            <a:rPr lang="en-US" b="0" i="1" smtClean="0">
                              <a:solidFill>
                                <a:srgbClr val="0000FF"/>
                              </a:solidFill>
                              <a:latin typeface="Cambria Math" panose="02040503050406030204" pitchFamily="18" charset="0"/>
                            </a:rPr>
                            <m:t>′</m:t>
                          </m:r>
                        </m:sup>
                      </m:sSubSup>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𝑘</m:t>
                      </m:r>
                      <m:r>
                        <a:rPr lang="en-US" b="0" i="1" baseline="-25000"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𝐶</m:t>
                      </m:r>
                      <m:r>
                        <a:rPr lang="en-US" b="0" i="1" baseline="-25000" smtClean="0">
                          <a:solidFill>
                            <a:srgbClr val="0000FF"/>
                          </a:solidFill>
                          <a:latin typeface="Cambria Math" panose="02040503050406030204" pitchFamily="18" charset="0"/>
                        </a:rPr>
                        <m:t>2</m:t>
                      </m:r>
                      <m:r>
                        <a:rPr lang="en-US" b="0" i="0" smtClean="0">
                          <a:solidFill>
                            <a:srgbClr val="0000FF"/>
                          </a:solidFill>
                          <a:latin typeface="Cambria Math" panose="02040503050406030204" pitchFamily="18" charset="0"/>
                        </a:rPr>
                        <m:t>=</m:t>
                      </m:r>
                      <m:r>
                        <m:rPr>
                          <m:sty m:val="p"/>
                        </m:rPr>
                        <a:rPr lang="en-US" b="0" i="0" smtClean="0">
                          <a:solidFill>
                            <a:srgbClr val="0000FF"/>
                          </a:solidFill>
                          <a:latin typeface="Cambria Math" panose="02040503050406030204" pitchFamily="18" charset="0"/>
                        </a:rPr>
                        <m:t>k</m:t>
                      </m:r>
                      <m:r>
                        <a:rPr lang="en-US" b="0" i="0" baseline="-25000" smtClean="0">
                          <a:solidFill>
                            <a:srgbClr val="0000FF"/>
                          </a:solidFill>
                          <a:latin typeface="Cambria Math" panose="02040503050406030204" pitchFamily="18" charset="0"/>
                        </a:rPr>
                        <m:t>2</m:t>
                      </m:r>
                      <m:f>
                        <m:fPr>
                          <m:ctrlPr>
                            <a:rPr lang="en-US" b="0"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𝐴</m:t>
                          </m:r>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2</m:t>
                          </m:r>
                        </m:num>
                        <m:den>
                          <m:r>
                            <a:rPr lang="en-US" b="0" i="1" smtClean="0">
                              <a:solidFill>
                                <a:srgbClr val="0000FF"/>
                              </a:solidFill>
                              <a:latin typeface="Cambria Math" panose="02040503050406030204" pitchFamily="18" charset="0"/>
                            </a:rPr>
                            <m:t>𝑑</m:t>
                          </m:r>
                        </m:den>
                      </m:f>
                    </m:oMath>
                  </m:oMathPara>
                </a14:m>
                <a:endParaRPr lang="en-US" dirty="0">
                  <a:solidFill>
                    <a:srgbClr val="0000FF"/>
                  </a:solidFill>
                </a:endParaRPr>
              </a:p>
            </p:txBody>
          </p:sp>
        </mc:Choice>
        <mc:Fallback xmlns="">
          <p:sp>
            <p:nvSpPr>
              <p:cNvPr id="25" name="TextBox 24">
                <a:extLst>
                  <a:ext uri="{FF2B5EF4-FFF2-40B4-BE49-F238E27FC236}">
                    <a16:creationId xmlns:a16="http://schemas.microsoft.com/office/drawing/2014/main" id="{0ACB9E6B-4C44-466B-9128-A029FC8E0F87}"/>
                  </a:ext>
                </a:extLst>
              </p:cNvPr>
              <p:cNvSpPr txBox="1">
                <a:spLocks noRot="1" noChangeAspect="1" noMove="1" noResize="1" noEditPoints="1" noAdjustHandles="1" noChangeArrowheads="1" noChangeShapeType="1" noTextEdit="1"/>
              </p:cNvSpPr>
              <p:nvPr/>
            </p:nvSpPr>
            <p:spPr>
              <a:xfrm>
                <a:off x="914400" y="4648200"/>
                <a:ext cx="3276600" cy="616515"/>
              </a:xfrm>
              <a:prstGeom prst="rect">
                <a:avLst/>
              </a:prstGeom>
              <a:blipFill>
                <a:blip r:embed="rId4"/>
                <a:stretch>
                  <a:fillRect/>
                </a:stretch>
              </a:blipFill>
            </p:spPr>
            <p:txBody>
              <a:bodyPr/>
              <a:lstStyle/>
              <a:p>
                <a:r>
                  <a:rPr lang="en-US">
                    <a:noFill/>
                  </a:rPr>
                  <a:t> </a:t>
                </a:r>
              </a:p>
            </p:txBody>
          </p:sp>
        </mc:Fallback>
      </mc:AlternateContent>
      <p:sp>
        <p:nvSpPr>
          <p:cNvPr id="26" name="Freeform: Shape 25">
            <a:extLst>
              <a:ext uri="{FF2B5EF4-FFF2-40B4-BE49-F238E27FC236}">
                <a16:creationId xmlns:a16="http://schemas.microsoft.com/office/drawing/2014/main" id="{60F6D267-0987-43D9-A44B-636F420F3E3C}"/>
              </a:ext>
            </a:extLst>
          </p:cNvPr>
          <p:cNvSpPr/>
          <p:nvPr/>
        </p:nvSpPr>
        <p:spPr>
          <a:xfrm>
            <a:off x="6172200" y="3200400"/>
            <a:ext cx="1232453" cy="487018"/>
          </a:xfrm>
          <a:custGeom>
            <a:avLst/>
            <a:gdLst>
              <a:gd name="connsiteX0" fmla="*/ 0 w 1232453"/>
              <a:gd name="connsiteY0" fmla="*/ 467140 h 487018"/>
              <a:gd name="connsiteX1" fmla="*/ 0 w 1232453"/>
              <a:gd name="connsiteY1" fmla="*/ 0 h 487018"/>
              <a:gd name="connsiteX2" fmla="*/ 1222513 w 1232453"/>
              <a:gd name="connsiteY2" fmla="*/ 0 h 487018"/>
              <a:gd name="connsiteX3" fmla="*/ 1232453 w 1232453"/>
              <a:gd name="connsiteY3" fmla="*/ 487018 h 487018"/>
            </a:gdLst>
            <a:ahLst/>
            <a:cxnLst>
              <a:cxn ang="0">
                <a:pos x="connsiteX0" y="connsiteY0"/>
              </a:cxn>
              <a:cxn ang="0">
                <a:pos x="connsiteX1" y="connsiteY1"/>
              </a:cxn>
              <a:cxn ang="0">
                <a:pos x="connsiteX2" y="connsiteY2"/>
              </a:cxn>
              <a:cxn ang="0">
                <a:pos x="connsiteX3" y="connsiteY3"/>
              </a:cxn>
            </a:cxnLst>
            <a:rect l="l" t="t" r="r" b="b"/>
            <a:pathLst>
              <a:path w="1232453" h="487018">
                <a:moveTo>
                  <a:pt x="0" y="467140"/>
                </a:moveTo>
                <a:lnTo>
                  <a:pt x="0" y="0"/>
                </a:lnTo>
                <a:lnTo>
                  <a:pt x="1222513" y="0"/>
                </a:lnTo>
                <a:lnTo>
                  <a:pt x="1232453" y="487018"/>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0DFAC0-74B4-4472-A98E-23606368A5E1}"/>
              </a:ext>
            </a:extLst>
          </p:cNvPr>
          <p:cNvSpPr/>
          <p:nvPr/>
        </p:nvSpPr>
        <p:spPr>
          <a:xfrm flipV="1">
            <a:off x="6172200" y="4343400"/>
            <a:ext cx="1232453" cy="487018"/>
          </a:xfrm>
          <a:custGeom>
            <a:avLst/>
            <a:gdLst>
              <a:gd name="connsiteX0" fmla="*/ 0 w 1232453"/>
              <a:gd name="connsiteY0" fmla="*/ 467140 h 487018"/>
              <a:gd name="connsiteX1" fmla="*/ 0 w 1232453"/>
              <a:gd name="connsiteY1" fmla="*/ 0 h 487018"/>
              <a:gd name="connsiteX2" fmla="*/ 1222513 w 1232453"/>
              <a:gd name="connsiteY2" fmla="*/ 0 h 487018"/>
              <a:gd name="connsiteX3" fmla="*/ 1232453 w 1232453"/>
              <a:gd name="connsiteY3" fmla="*/ 487018 h 487018"/>
            </a:gdLst>
            <a:ahLst/>
            <a:cxnLst>
              <a:cxn ang="0">
                <a:pos x="connsiteX0" y="connsiteY0"/>
              </a:cxn>
              <a:cxn ang="0">
                <a:pos x="connsiteX1" y="connsiteY1"/>
              </a:cxn>
              <a:cxn ang="0">
                <a:pos x="connsiteX2" y="connsiteY2"/>
              </a:cxn>
              <a:cxn ang="0">
                <a:pos x="connsiteX3" y="connsiteY3"/>
              </a:cxn>
            </a:cxnLst>
            <a:rect l="l" t="t" r="r" b="b"/>
            <a:pathLst>
              <a:path w="1232453" h="487018">
                <a:moveTo>
                  <a:pt x="0" y="467140"/>
                </a:moveTo>
                <a:lnTo>
                  <a:pt x="0" y="0"/>
                </a:lnTo>
                <a:lnTo>
                  <a:pt x="1222513" y="0"/>
                </a:lnTo>
                <a:lnTo>
                  <a:pt x="1232453" y="487018"/>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3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36443"/>
            <a:ext cx="5181600" cy="3484952"/>
            <a:chOff x="3656459" y="1167293"/>
            <a:chExt cx="4446915" cy="2827462"/>
          </a:xfrm>
        </p:grpSpPr>
        <p:pic>
          <p:nvPicPr>
            <p:cNvPr id="2" name="Picture 1"/>
            <p:cNvPicPr>
              <a:picLocks noChangeAspect="1"/>
            </p:cNvPicPr>
            <p:nvPr/>
          </p:nvPicPr>
          <p:blipFill rotWithShape="1">
            <a:blip r:embed="rId2"/>
            <a:srcRect t="895" b="-1"/>
            <a:stretch/>
          </p:blipFill>
          <p:spPr>
            <a:xfrm>
              <a:off x="3656459" y="1339324"/>
              <a:ext cx="4446915" cy="2655431"/>
            </a:xfrm>
            <a:prstGeom prst="rect">
              <a:avLst/>
            </a:prstGeom>
          </p:spPr>
        </p:pic>
        <p:sp>
          <p:nvSpPr>
            <p:cNvPr id="4" name="Freeform 3"/>
            <p:cNvSpPr/>
            <p:nvPr/>
          </p:nvSpPr>
          <p:spPr>
            <a:xfrm>
              <a:off x="3656459" y="1167293"/>
              <a:ext cx="3008207" cy="646225"/>
            </a:xfrm>
            <a:custGeom>
              <a:avLst/>
              <a:gdLst>
                <a:gd name="connsiteX0" fmla="*/ 13648 w 4544705"/>
                <a:gd name="connsiteY0" fmla="*/ 0 h 955343"/>
                <a:gd name="connsiteX1" fmla="*/ 13648 w 4544705"/>
                <a:gd name="connsiteY1" fmla="*/ 0 h 955343"/>
                <a:gd name="connsiteX2" fmla="*/ 2210937 w 4544705"/>
                <a:gd name="connsiteY2" fmla="*/ 0 h 955343"/>
                <a:gd name="connsiteX3" fmla="*/ 4544705 w 4544705"/>
                <a:gd name="connsiteY3" fmla="*/ 54591 h 955343"/>
                <a:gd name="connsiteX4" fmla="*/ 4121624 w 4544705"/>
                <a:gd name="connsiteY4" fmla="*/ 627797 h 955343"/>
                <a:gd name="connsiteX5" fmla="*/ 2756848 w 4544705"/>
                <a:gd name="connsiteY5" fmla="*/ 955343 h 955343"/>
                <a:gd name="connsiteX6" fmla="*/ 0 w 4544705"/>
                <a:gd name="connsiteY6" fmla="*/ 928047 h 955343"/>
                <a:gd name="connsiteX7" fmla="*/ 13648 w 4544705"/>
                <a:gd name="connsiteY7" fmla="*/ 0 h 9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705" h="955343">
                  <a:moveTo>
                    <a:pt x="13648" y="0"/>
                  </a:moveTo>
                  <a:lnTo>
                    <a:pt x="13648" y="0"/>
                  </a:lnTo>
                  <a:lnTo>
                    <a:pt x="2210937" y="0"/>
                  </a:lnTo>
                  <a:lnTo>
                    <a:pt x="4544705" y="54591"/>
                  </a:lnTo>
                  <a:lnTo>
                    <a:pt x="4121624" y="627797"/>
                  </a:lnTo>
                  <a:lnTo>
                    <a:pt x="2756848" y="955343"/>
                  </a:lnTo>
                  <a:lnTo>
                    <a:pt x="0" y="928047"/>
                  </a:lnTo>
                  <a:lnTo>
                    <a:pt x="13648"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6" name="TextBox 5"/>
          <p:cNvSpPr txBox="1"/>
          <p:nvPr/>
        </p:nvSpPr>
        <p:spPr>
          <a:xfrm>
            <a:off x="228600" y="3581400"/>
            <a:ext cx="1056700" cy="276999"/>
          </a:xfrm>
          <a:prstGeom prst="rect">
            <a:avLst/>
          </a:prstGeom>
          <a:noFill/>
        </p:spPr>
        <p:txBody>
          <a:bodyPr wrap="none" rtlCol="1">
            <a:spAutoFit/>
          </a:bodyPr>
          <a:lstStyle/>
          <a:p>
            <a:r>
              <a:rPr lang="en-US" sz="1200" dirty="0" err="1"/>
              <a:t>Ans</a:t>
            </a:r>
            <a:r>
              <a:rPr lang="en-US" sz="1200" dirty="0"/>
              <a:t>: 45.5 pF</a:t>
            </a:r>
            <a:endParaRPr lang="ar-SA" sz="1200" dirty="0"/>
          </a:p>
        </p:txBody>
      </p:sp>
      <p:cxnSp>
        <p:nvCxnSpPr>
          <p:cNvPr id="13" name="Straight Connector 12">
            <a:extLst>
              <a:ext uri="{FF2B5EF4-FFF2-40B4-BE49-F238E27FC236}">
                <a16:creationId xmlns:a16="http://schemas.microsoft.com/office/drawing/2014/main" id="{15258445-15FB-4C3F-A2DB-A85C0007BC4A}"/>
              </a:ext>
            </a:extLst>
          </p:cNvPr>
          <p:cNvCxnSpPr/>
          <p:nvPr/>
        </p:nvCxnSpPr>
        <p:spPr>
          <a:xfrm>
            <a:off x="7391400" y="18288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7143EB1-17AB-4300-97E0-4B0D68F1F21D}"/>
              </a:ext>
            </a:extLst>
          </p:cNvPr>
          <p:cNvCxnSpPr/>
          <p:nvPr/>
        </p:nvCxnSpPr>
        <p:spPr>
          <a:xfrm>
            <a:off x="7391400" y="21336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C7C96ED4-5E00-42D6-8A13-E697DB66A87C}"/>
              </a:ext>
            </a:extLst>
          </p:cNvPr>
          <p:cNvSpPr/>
          <p:nvPr/>
        </p:nvSpPr>
        <p:spPr>
          <a:xfrm>
            <a:off x="6659217" y="795130"/>
            <a:ext cx="1232453" cy="487018"/>
          </a:xfrm>
          <a:custGeom>
            <a:avLst/>
            <a:gdLst>
              <a:gd name="connsiteX0" fmla="*/ 0 w 1232453"/>
              <a:gd name="connsiteY0" fmla="*/ 467140 h 487018"/>
              <a:gd name="connsiteX1" fmla="*/ 0 w 1232453"/>
              <a:gd name="connsiteY1" fmla="*/ 0 h 487018"/>
              <a:gd name="connsiteX2" fmla="*/ 1222513 w 1232453"/>
              <a:gd name="connsiteY2" fmla="*/ 0 h 487018"/>
              <a:gd name="connsiteX3" fmla="*/ 1232453 w 1232453"/>
              <a:gd name="connsiteY3" fmla="*/ 487018 h 487018"/>
            </a:gdLst>
            <a:ahLst/>
            <a:cxnLst>
              <a:cxn ang="0">
                <a:pos x="connsiteX0" y="connsiteY0"/>
              </a:cxn>
              <a:cxn ang="0">
                <a:pos x="connsiteX1" y="connsiteY1"/>
              </a:cxn>
              <a:cxn ang="0">
                <a:pos x="connsiteX2" y="connsiteY2"/>
              </a:cxn>
              <a:cxn ang="0">
                <a:pos x="connsiteX3" y="connsiteY3"/>
              </a:cxn>
            </a:cxnLst>
            <a:rect l="l" t="t" r="r" b="b"/>
            <a:pathLst>
              <a:path w="1232453" h="487018">
                <a:moveTo>
                  <a:pt x="0" y="467140"/>
                </a:moveTo>
                <a:lnTo>
                  <a:pt x="0" y="0"/>
                </a:lnTo>
                <a:lnTo>
                  <a:pt x="1222513" y="0"/>
                </a:lnTo>
                <a:lnTo>
                  <a:pt x="1232453" y="487018"/>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E01576B-6613-4736-A95B-86CD4A36BFBA}"/>
              </a:ext>
            </a:extLst>
          </p:cNvPr>
          <p:cNvSpPr/>
          <p:nvPr/>
        </p:nvSpPr>
        <p:spPr>
          <a:xfrm flipV="1">
            <a:off x="6629400" y="2133600"/>
            <a:ext cx="1232453" cy="487018"/>
          </a:xfrm>
          <a:custGeom>
            <a:avLst/>
            <a:gdLst>
              <a:gd name="connsiteX0" fmla="*/ 0 w 1232453"/>
              <a:gd name="connsiteY0" fmla="*/ 467140 h 487018"/>
              <a:gd name="connsiteX1" fmla="*/ 0 w 1232453"/>
              <a:gd name="connsiteY1" fmla="*/ 0 h 487018"/>
              <a:gd name="connsiteX2" fmla="*/ 1222513 w 1232453"/>
              <a:gd name="connsiteY2" fmla="*/ 0 h 487018"/>
              <a:gd name="connsiteX3" fmla="*/ 1232453 w 1232453"/>
              <a:gd name="connsiteY3" fmla="*/ 487018 h 487018"/>
            </a:gdLst>
            <a:ahLst/>
            <a:cxnLst>
              <a:cxn ang="0">
                <a:pos x="connsiteX0" y="connsiteY0"/>
              </a:cxn>
              <a:cxn ang="0">
                <a:pos x="connsiteX1" y="connsiteY1"/>
              </a:cxn>
              <a:cxn ang="0">
                <a:pos x="connsiteX2" y="connsiteY2"/>
              </a:cxn>
              <a:cxn ang="0">
                <a:pos x="connsiteX3" y="connsiteY3"/>
              </a:cxn>
            </a:cxnLst>
            <a:rect l="l" t="t" r="r" b="b"/>
            <a:pathLst>
              <a:path w="1232453" h="487018">
                <a:moveTo>
                  <a:pt x="0" y="467140"/>
                </a:moveTo>
                <a:lnTo>
                  <a:pt x="0" y="0"/>
                </a:lnTo>
                <a:lnTo>
                  <a:pt x="1222513" y="0"/>
                </a:lnTo>
                <a:lnTo>
                  <a:pt x="1232453" y="487018"/>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9DA1E66-E340-468A-826A-2776CC7E052E}"/>
              </a:ext>
            </a:extLst>
          </p:cNvPr>
          <p:cNvCxnSpPr/>
          <p:nvPr/>
        </p:nvCxnSpPr>
        <p:spPr>
          <a:xfrm>
            <a:off x="7848600" y="1600200"/>
            <a:ext cx="0" cy="2286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E25AD88A-470B-49A1-91AD-737A8EC9F086}"/>
              </a:ext>
            </a:extLst>
          </p:cNvPr>
          <p:cNvGrpSpPr/>
          <p:nvPr/>
        </p:nvGrpSpPr>
        <p:grpSpPr>
          <a:xfrm>
            <a:off x="6248400" y="1295400"/>
            <a:ext cx="838200" cy="838200"/>
            <a:chOff x="6248400" y="1295400"/>
            <a:chExt cx="838200" cy="838200"/>
          </a:xfrm>
        </p:grpSpPr>
        <p:cxnSp>
          <p:nvCxnSpPr>
            <p:cNvPr id="7" name="Straight Connector 6">
              <a:extLst>
                <a:ext uri="{FF2B5EF4-FFF2-40B4-BE49-F238E27FC236}">
                  <a16:creationId xmlns:a16="http://schemas.microsoft.com/office/drawing/2014/main" id="{1FCF3FDE-DB70-4510-A48D-201660DBB46C}"/>
                </a:ext>
              </a:extLst>
            </p:cNvPr>
            <p:cNvCxnSpPr/>
            <p:nvPr/>
          </p:nvCxnSpPr>
          <p:spPr>
            <a:xfrm>
              <a:off x="6248400" y="12954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4DC79F-CE4F-4218-A1A4-559A36931317}"/>
                </a:ext>
              </a:extLst>
            </p:cNvPr>
            <p:cNvCxnSpPr/>
            <p:nvPr/>
          </p:nvCxnSpPr>
          <p:spPr>
            <a:xfrm>
              <a:off x="6248400" y="21336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9787B2-8B5E-4700-89D4-B3A970DD700F}"/>
                </a:ext>
              </a:extLst>
            </p:cNvPr>
            <p:cNvSpPr txBox="1"/>
            <p:nvPr/>
          </p:nvSpPr>
          <p:spPr>
            <a:xfrm>
              <a:off x="6477000" y="1524000"/>
              <a:ext cx="487634" cy="369332"/>
            </a:xfrm>
            <a:prstGeom prst="rect">
              <a:avLst/>
            </a:prstGeom>
            <a:noFill/>
          </p:spPr>
          <p:txBody>
            <a:bodyPr wrap="none" rtlCol="0">
              <a:spAutoFit/>
            </a:bodyPr>
            <a:lstStyle/>
            <a:p>
              <a:r>
                <a:rPr lang="en-US" dirty="0"/>
                <a:t>C</a:t>
              </a:r>
              <a:r>
                <a:rPr lang="en-US" baseline="-25000" dirty="0"/>
                <a:t>1</a:t>
              </a:r>
              <a:r>
                <a:rPr lang="en-US" dirty="0"/>
                <a:t>’</a:t>
              </a:r>
            </a:p>
          </p:txBody>
        </p:sp>
      </p:grpSp>
      <p:grpSp>
        <p:nvGrpSpPr>
          <p:cNvPr id="28" name="Group 27">
            <a:extLst>
              <a:ext uri="{FF2B5EF4-FFF2-40B4-BE49-F238E27FC236}">
                <a16:creationId xmlns:a16="http://schemas.microsoft.com/office/drawing/2014/main" id="{5BE3161C-9B5F-4589-83E3-DE921E4E21C8}"/>
              </a:ext>
            </a:extLst>
          </p:cNvPr>
          <p:cNvGrpSpPr/>
          <p:nvPr/>
        </p:nvGrpSpPr>
        <p:grpSpPr>
          <a:xfrm>
            <a:off x="7391400" y="1295400"/>
            <a:ext cx="838200" cy="307777"/>
            <a:chOff x="7391400" y="1295400"/>
            <a:chExt cx="838200" cy="307777"/>
          </a:xfrm>
        </p:grpSpPr>
        <p:grpSp>
          <p:nvGrpSpPr>
            <p:cNvPr id="11" name="Group 10">
              <a:extLst>
                <a:ext uri="{FF2B5EF4-FFF2-40B4-BE49-F238E27FC236}">
                  <a16:creationId xmlns:a16="http://schemas.microsoft.com/office/drawing/2014/main" id="{9A65C390-BE9B-40A9-ACAA-E385B6149C8C}"/>
                </a:ext>
              </a:extLst>
            </p:cNvPr>
            <p:cNvGrpSpPr/>
            <p:nvPr/>
          </p:nvGrpSpPr>
          <p:grpSpPr>
            <a:xfrm>
              <a:off x="7391400" y="1295400"/>
              <a:ext cx="838200" cy="304800"/>
              <a:chOff x="7391400" y="1295400"/>
              <a:chExt cx="838200" cy="304800"/>
            </a:xfrm>
          </p:grpSpPr>
          <p:cxnSp>
            <p:nvCxnSpPr>
              <p:cNvPr id="9" name="Straight Connector 8">
                <a:extLst>
                  <a:ext uri="{FF2B5EF4-FFF2-40B4-BE49-F238E27FC236}">
                    <a16:creationId xmlns:a16="http://schemas.microsoft.com/office/drawing/2014/main" id="{11BC58FC-57ED-4400-B966-193F74147963}"/>
                  </a:ext>
                </a:extLst>
              </p:cNvPr>
              <p:cNvCxnSpPr/>
              <p:nvPr/>
            </p:nvCxnSpPr>
            <p:spPr>
              <a:xfrm>
                <a:off x="7391400" y="12954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B25FE4-693A-4FC7-BC81-EB7820C4FC84}"/>
                  </a:ext>
                </a:extLst>
              </p:cNvPr>
              <p:cNvCxnSpPr/>
              <p:nvPr/>
            </p:nvCxnSpPr>
            <p:spPr>
              <a:xfrm>
                <a:off x="7391400" y="16002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958FCA91-C90B-47BE-B99E-65A4176DBAAE}"/>
                </a:ext>
              </a:extLst>
            </p:cNvPr>
            <p:cNvSpPr txBox="1"/>
            <p:nvPr/>
          </p:nvSpPr>
          <p:spPr>
            <a:xfrm>
              <a:off x="7620000" y="1295400"/>
              <a:ext cx="421910" cy="307777"/>
            </a:xfrm>
            <a:prstGeom prst="rect">
              <a:avLst/>
            </a:prstGeom>
            <a:noFill/>
          </p:spPr>
          <p:txBody>
            <a:bodyPr wrap="none" rtlCol="0">
              <a:spAutoFit/>
            </a:bodyPr>
            <a:lstStyle/>
            <a:p>
              <a:r>
                <a:rPr lang="en-US" sz="1400" dirty="0"/>
                <a:t>C</a:t>
              </a:r>
              <a:r>
                <a:rPr lang="en-US" sz="1400" baseline="-25000" dirty="0"/>
                <a:t>2</a:t>
              </a:r>
              <a:r>
                <a:rPr lang="en-US" sz="1400" dirty="0"/>
                <a:t>’</a:t>
              </a:r>
            </a:p>
          </p:txBody>
        </p:sp>
      </p:grpSp>
      <p:sp>
        <p:nvSpPr>
          <p:cNvPr id="26" name="TextBox 25">
            <a:extLst>
              <a:ext uri="{FF2B5EF4-FFF2-40B4-BE49-F238E27FC236}">
                <a16:creationId xmlns:a16="http://schemas.microsoft.com/office/drawing/2014/main" id="{87BA813B-0120-487D-A2BF-F6AF23482DF8}"/>
              </a:ext>
            </a:extLst>
          </p:cNvPr>
          <p:cNvSpPr txBox="1"/>
          <p:nvPr/>
        </p:nvSpPr>
        <p:spPr>
          <a:xfrm>
            <a:off x="7696200" y="1828800"/>
            <a:ext cx="421910" cy="307777"/>
          </a:xfrm>
          <a:prstGeom prst="rect">
            <a:avLst/>
          </a:prstGeom>
          <a:noFill/>
        </p:spPr>
        <p:txBody>
          <a:bodyPr wrap="none" rtlCol="0">
            <a:spAutoFit/>
          </a:bodyPr>
          <a:lstStyle/>
          <a:p>
            <a:r>
              <a:rPr lang="en-US" sz="1400" dirty="0"/>
              <a:t>C</a:t>
            </a:r>
            <a:r>
              <a:rPr lang="en-US" sz="1400" baseline="-25000" dirty="0"/>
              <a:t>3</a:t>
            </a:r>
            <a:r>
              <a:rPr lang="en-US" sz="1400" dirty="0"/>
              <a:t>’</a:t>
            </a:r>
          </a:p>
        </p:txBody>
      </p:sp>
    </p:spTree>
    <p:extLst>
      <p:ext uri="{BB962C8B-B14F-4D97-AF65-F5344CB8AC3E}">
        <p14:creationId xmlns:p14="http://schemas.microsoft.com/office/powerpoint/2010/main" val="6775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CC504F-C915-441F-B986-0F060EB26E79}"/>
              </a:ext>
            </a:extLst>
          </p:cNvPr>
          <p:cNvSpPr txBox="1"/>
          <p:nvPr/>
        </p:nvSpPr>
        <p:spPr>
          <a:xfrm>
            <a:off x="457200" y="228600"/>
            <a:ext cx="4495800" cy="461665"/>
          </a:xfrm>
          <a:prstGeom prst="rect">
            <a:avLst/>
          </a:prstGeom>
          <a:noFill/>
        </p:spPr>
        <p:txBody>
          <a:bodyPr wrap="square" rtlCol="0">
            <a:spAutoFit/>
          </a:bodyPr>
          <a:lstStyle/>
          <a:p>
            <a:r>
              <a:rPr lang="en-US" sz="2400" b="1" dirty="0">
                <a:solidFill>
                  <a:srgbClr val="FF0000"/>
                </a:solidFill>
              </a:rPr>
              <a:t>Breakdown voltage (V</a:t>
            </a:r>
            <a:r>
              <a:rPr lang="en-US" sz="2400" b="1" baseline="-25000" dirty="0">
                <a:solidFill>
                  <a:srgbClr val="FF0000"/>
                </a:solidFill>
              </a:rPr>
              <a:t>max</a:t>
            </a:r>
            <a:r>
              <a:rPr lang="en-US" sz="2400" b="1" dirty="0">
                <a:solidFill>
                  <a:srgbClr val="FF0000"/>
                </a:solidFill>
              </a:rPr>
              <a:t>) </a:t>
            </a:r>
          </a:p>
        </p:txBody>
      </p:sp>
      <p:pic>
        <p:nvPicPr>
          <p:cNvPr id="14338" name="Picture 2" descr="Capacitor Characteristics and Capacitor Specifications">
            <a:extLst>
              <a:ext uri="{FF2B5EF4-FFF2-40B4-BE49-F238E27FC236}">
                <a16:creationId xmlns:a16="http://schemas.microsoft.com/office/drawing/2014/main" id="{A7D6AA4E-C27B-4E99-8FD0-9E1B0C8E8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71600"/>
            <a:ext cx="2128157" cy="119176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Lighting-Gallery-net - Miscellaneous electricity/A burned out capacitor  from the Electra cloths dryer of my Hostel">
            <a:extLst>
              <a:ext uri="{FF2B5EF4-FFF2-40B4-BE49-F238E27FC236}">
                <a16:creationId xmlns:a16="http://schemas.microsoft.com/office/drawing/2014/main" id="{42C0BF27-01C2-451C-93C2-F51A4A6B6C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38200"/>
            <a:ext cx="2157940" cy="16150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D68140-26F3-4C88-85D9-0F90D061D35A}"/>
              </a:ext>
            </a:extLst>
          </p:cNvPr>
          <p:cNvSpPr txBox="1"/>
          <p:nvPr/>
        </p:nvSpPr>
        <p:spPr>
          <a:xfrm>
            <a:off x="152400" y="2819400"/>
            <a:ext cx="5715000" cy="923330"/>
          </a:xfrm>
          <a:prstGeom prst="rect">
            <a:avLst/>
          </a:prstGeom>
          <a:noFill/>
        </p:spPr>
        <p:txBody>
          <a:bodyPr wrap="square" rtlCol="0">
            <a:spAutoFit/>
          </a:bodyPr>
          <a:lstStyle/>
          <a:p>
            <a:r>
              <a:rPr lang="en-US" dirty="0">
                <a:solidFill>
                  <a:srgbClr val="0000FF"/>
                </a:solidFill>
              </a:rPr>
              <a:t>There is a limit to store the charge. If you try to push too much charge, the corona discharge would take place of breakdown of dielectric would take place. </a:t>
            </a:r>
          </a:p>
        </p:txBody>
      </p:sp>
      <p:grpSp>
        <p:nvGrpSpPr>
          <p:cNvPr id="6" name="Group 5">
            <a:extLst>
              <a:ext uri="{FF2B5EF4-FFF2-40B4-BE49-F238E27FC236}">
                <a16:creationId xmlns:a16="http://schemas.microsoft.com/office/drawing/2014/main" id="{3C9FB5B8-1B18-4D5B-95BA-979682C129F5}"/>
              </a:ext>
            </a:extLst>
          </p:cNvPr>
          <p:cNvGrpSpPr/>
          <p:nvPr/>
        </p:nvGrpSpPr>
        <p:grpSpPr>
          <a:xfrm>
            <a:off x="6019800" y="762000"/>
            <a:ext cx="1905000" cy="2459528"/>
            <a:chOff x="5070764" y="1752600"/>
            <a:chExt cx="2854036" cy="3523107"/>
          </a:xfrm>
        </p:grpSpPr>
        <p:grpSp>
          <p:nvGrpSpPr>
            <p:cNvPr id="7" name="Group 53">
              <a:extLst>
                <a:ext uri="{FF2B5EF4-FFF2-40B4-BE49-F238E27FC236}">
                  <a16:creationId xmlns:a16="http://schemas.microsoft.com/office/drawing/2014/main" id="{E1BFC847-1CB3-4F4B-8706-BEF47414CEF2}"/>
                </a:ext>
              </a:extLst>
            </p:cNvPr>
            <p:cNvGrpSpPr/>
            <p:nvPr/>
          </p:nvGrpSpPr>
          <p:grpSpPr>
            <a:xfrm>
              <a:off x="5715000" y="1752600"/>
              <a:ext cx="2209800" cy="2438400"/>
              <a:chOff x="1905000" y="1752600"/>
              <a:chExt cx="2209800" cy="2438400"/>
            </a:xfrm>
          </p:grpSpPr>
          <p:sp>
            <p:nvSpPr>
              <p:cNvPr id="18" name="Flowchart: Data 17">
                <a:extLst>
                  <a:ext uri="{FF2B5EF4-FFF2-40B4-BE49-F238E27FC236}">
                    <a16:creationId xmlns:a16="http://schemas.microsoft.com/office/drawing/2014/main" id="{EBB40345-31F9-4221-A102-7120ABEE578F}"/>
                  </a:ext>
                </a:extLst>
              </p:cNvPr>
              <p:cNvSpPr/>
              <p:nvPr/>
            </p:nvSpPr>
            <p:spPr>
              <a:xfrm>
                <a:off x="1905000" y="1752600"/>
                <a:ext cx="990600" cy="2438400"/>
              </a:xfrm>
              <a:prstGeom prst="flowChartInputOutput">
                <a:avLst/>
              </a:prstGeom>
              <a:solidFill>
                <a:schemeClr val="accent6">
                  <a:lumMod val="75000"/>
                  <a:alpha val="79000"/>
                </a:schemeClr>
              </a:solidFill>
              <a:scene3d>
                <a:camera prst="orthographicFront">
                  <a:rot lat="2700000" lon="18299982" rev="300000"/>
                </a:camera>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Data 18">
                <a:extLst>
                  <a:ext uri="{FF2B5EF4-FFF2-40B4-BE49-F238E27FC236}">
                    <a16:creationId xmlns:a16="http://schemas.microsoft.com/office/drawing/2014/main" id="{4D3BE789-DE76-483F-BC72-D8EFDB35CA9C}"/>
                  </a:ext>
                </a:extLst>
              </p:cNvPr>
              <p:cNvSpPr/>
              <p:nvPr/>
            </p:nvSpPr>
            <p:spPr>
              <a:xfrm>
                <a:off x="3124200" y="1752600"/>
                <a:ext cx="990600" cy="2438400"/>
              </a:xfrm>
              <a:prstGeom prst="flowChartInputOutput">
                <a:avLst/>
              </a:prstGeom>
              <a:solidFill>
                <a:schemeClr val="accent6">
                  <a:lumMod val="75000"/>
                  <a:alpha val="79000"/>
                </a:schemeClr>
              </a:solidFill>
              <a:scene3d>
                <a:camera prst="orthographicFront">
                  <a:rot lat="2700000" lon="18299982" rev="300000"/>
                </a:camera>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18">
              <a:extLst>
                <a:ext uri="{FF2B5EF4-FFF2-40B4-BE49-F238E27FC236}">
                  <a16:creationId xmlns:a16="http://schemas.microsoft.com/office/drawing/2014/main" id="{F2638899-346F-48BD-9124-FC06C688D782}"/>
                </a:ext>
              </a:extLst>
            </p:cNvPr>
            <p:cNvSpPr/>
            <p:nvPr/>
          </p:nvSpPr>
          <p:spPr>
            <a:xfrm>
              <a:off x="7085012" y="3523218"/>
              <a:ext cx="839788" cy="1593850"/>
            </a:xfrm>
            <a:custGeom>
              <a:avLst/>
              <a:gdLst>
                <a:gd name="connsiteX0" fmla="*/ 0 w 840259"/>
                <a:gd name="connsiteY0" fmla="*/ 1594021 h 1594021"/>
                <a:gd name="connsiteX1" fmla="*/ 840259 w 840259"/>
                <a:gd name="connsiteY1" fmla="*/ 1594021 h 1594021"/>
                <a:gd name="connsiteX2" fmla="*/ 840259 w 840259"/>
                <a:gd name="connsiteY2" fmla="*/ 0 h 1594021"/>
                <a:gd name="connsiteX3" fmla="*/ 580767 w 840259"/>
                <a:gd name="connsiteY3" fmla="*/ 0 h 1594021"/>
              </a:gdLst>
              <a:ahLst/>
              <a:cxnLst>
                <a:cxn ang="0">
                  <a:pos x="connsiteX0" y="connsiteY0"/>
                </a:cxn>
                <a:cxn ang="0">
                  <a:pos x="connsiteX1" y="connsiteY1"/>
                </a:cxn>
                <a:cxn ang="0">
                  <a:pos x="connsiteX2" y="connsiteY2"/>
                </a:cxn>
                <a:cxn ang="0">
                  <a:pos x="connsiteX3" y="connsiteY3"/>
                </a:cxn>
              </a:cxnLst>
              <a:rect l="l" t="t" r="r" b="b"/>
              <a:pathLst>
                <a:path w="840259" h="1594021">
                  <a:moveTo>
                    <a:pt x="0" y="1594021"/>
                  </a:moveTo>
                  <a:lnTo>
                    <a:pt x="840259" y="1594021"/>
                  </a:lnTo>
                  <a:lnTo>
                    <a:pt x="840259" y="0"/>
                  </a:lnTo>
                  <a:lnTo>
                    <a:pt x="58076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22">
              <a:extLst>
                <a:ext uri="{FF2B5EF4-FFF2-40B4-BE49-F238E27FC236}">
                  <a16:creationId xmlns:a16="http://schemas.microsoft.com/office/drawing/2014/main" id="{777A4A62-5D66-4CE4-A850-A058820E6F99}"/>
                </a:ext>
              </a:extLst>
            </p:cNvPr>
            <p:cNvSpPr/>
            <p:nvPr/>
          </p:nvSpPr>
          <p:spPr>
            <a:xfrm>
              <a:off x="5070764" y="3171569"/>
              <a:ext cx="913292" cy="1964724"/>
            </a:xfrm>
            <a:custGeom>
              <a:avLst/>
              <a:gdLst>
                <a:gd name="connsiteX0" fmla="*/ 858981 w 858981"/>
                <a:gd name="connsiteY0" fmla="*/ 0 h 1676400"/>
                <a:gd name="connsiteX1" fmla="*/ 0 w 858981"/>
                <a:gd name="connsiteY1" fmla="*/ 0 h 1676400"/>
                <a:gd name="connsiteX2" fmla="*/ 41563 w 858981"/>
                <a:gd name="connsiteY2" fmla="*/ 1676400 h 1676400"/>
                <a:gd name="connsiteX3" fmla="*/ 858981 w 858981"/>
                <a:gd name="connsiteY3" fmla="*/ 1662546 h 1676400"/>
              </a:gdLst>
              <a:ahLst/>
              <a:cxnLst>
                <a:cxn ang="0">
                  <a:pos x="connsiteX0" y="connsiteY0"/>
                </a:cxn>
                <a:cxn ang="0">
                  <a:pos x="connsiteX1" y="connsiteY1"/>
                </a:cxn>
                <a:cxn ang="0">
                  <a:pos x="connsiteX2" y="connsiteY2"/>
                </a:cxn>
                <a:cxn ang="0">
                  <a:pos x="connsiteX3" y="connsiteY3"/>
                </a:cxn>
              </a:cxnLst>
              <a:rect l="l" t="t" r="r" b="b"/>
              <a:pathLst>
                <a:path w="858981" h="1676400">
                  <a:moveTo>
                    <a:pt x="858981" y="0"/>
                  </a:moveTo>
                  <a:lnTo>
                    <a:pt x="0" y="0"/>
                  </a:lnTo>
                  <a:lnTo>
                    <a:pt x="41563" y="1676400"/>
                  </a:lnTo>
                  <a:lnTo>
                    <a:pt x="858981" y="1662546"/>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33" descr="battery-2.jpg">
              <a:extLst>
                <a:ext uri="{FF2B5EF4-FFF2-40B4-BE49-F238E27FC236}">
                  <a16:creationId xmlns:a16="http://schemas.microsoft.com/office/drawing/2014/main" id="{6D548A28-43F6-49A1-97F2-2AF5557C73A1}"/>
                </a:ext>
              </a:extLst>
            </p:cNvPr>
            <p:cNvPicPr>
              <a:picLocks noChangeAspect="1"/>
            </p:cNvPicPr>
            <p:nvPr/>
          </p:nvPicPr>
          <p:blipFill rotWithShape="1">
            <a:blip r:embed="rId4" cstate="print"/>
            <a:srcRect b="44852"/>
            <a:stretch/>
          </p:blipFill>
          <p:spPr bwMode="auto">
            <a:xfrm>
              <a:off x="6783186" y="5027140"/>
              <a:ext cx="801292" cy="248567"/>
            </a:xfrm>
            <a:prstGeom prst="rect">
              <a:avLst/>
            </a:prstGeom>
            <a:noFill/>
            <a:ln w="9525">
              <a:noFill/>
              <a:miter lim="800000"/>
              <a:headEnd/>
              <a:tailEnd/>
            </a:ln>
          </p:spPr>
        </p:pic>
      </p:grpSp>
      <p:pic>
        <p:nvPicPr>
          <p:cNvPr id="4" name="Picture 133" descr="battery-2.jpg">
            <a:extLst>
              <a:ext uri="{FF2B5EF4-FFF2-40B4-BE49-F238E27FC236}">
                <a16:creationId xmlns:a16="http://schemas.microsoft.com/office/drawing/2014/main" id="{B7DF545D-7D8B-4DDF-BB7A-CE3A0113B911}"/>
              </a:ext>
            </a:extLst>
          </p:cNvPr>
          <p:cNvPicPr>
            <a:picLocks noChangeAspect="1"/>
          </p:cNvPicPr>
          <p:nvPr/>
        </p:nvPicPr>
        <p:blipFill rotWithShape="1">
          <a:blip r:embed="rId4" cstate="print"/>
          <a:srcRect b="44852"/>
          <a:stretch/>
        </p:blipFill>
        <p:spPr bwMode="auto">
          <a:xfrm>
            <a:off x="6705600" y="3048000"/>
            <a:ext cx="534843" cy="173528"/>
          </a:xfrm>
          <a:prstGeom prst="rect">
            <a:avLst/>
          </a:prstGeom>
          <a:noFill/>
          <a:ln w="9525">
            <a:noFill/>
            <a:miter lim="800000"/>
            <a:headEnd/>
            <a:tailEnd/>
          </a:ln>
        </p:spPr>
      </p:pic>
      <p:pic>
        <p:nvPicPr>
          <p:cNvPr id="22" name="Picture 133" descr="battery-2.jpg">
            <a:extLst>
              <a:ext uri="{FF2B5EF4-FFF2-40B4-BE49-F238E27FC236}">
                <a16:creationId xmlns:a16="http://schemas.microsoft.com/office/drawing/2014/main" id="{21550FF8-50FB-446B-8BEB-E5658412E439}"/>
              </a:ext>
            </a:extLst>
          </p:cNvPr>
          <p:cNvPicPr>
            <a:picLocks noChangeAspect="1"/>
          </p:cNvPicPr>
          <p:nvPr/>
        </p:nvPicPr>
        <p:blipFill rotWithShape="1">
          <a:blip r:embed="rId4" cstate="print"/>
          <a:srcRect b="44852"/>
          <a:stretch/>
        </p:blipFill>
        <p:spPr bwMode="auto">
          <a:xfrm>
            <a:off x="6324600" y="3048000"/>
            <a:ext cx="534843" cy="173528"/>
          </a:xfrm>
          <a:prstGeom prst="rect">
            <a:avLst/>
          </a:prstGeom>
          <a:noFill/>
          <a:ln w="9525">
            <a:noFill/>
            <a:miter lim="800000"/>
            <a:headEnd/>
            <a:tailEnd/>
          </a:ln>
        </p:spPr>
      </p:pic>
      <p:pic>
        <p:nvPicPr>
          <p:cNvPr id="14342" name="Picture 6" descr="cartoon lightning transparent PNG image with transparent background | TOPpng">
            <a:extLst>
              <a:ext uri="{FF2B5EF4-FFF2-40B4-BE49-F238E27FC236}">
                <a16:creationId xmlns:a16="http://schemas.microsoft.com/office/drawing/2014/main" id="{1B64AA2D-F601-46AB-9C6F-F87B3078A83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62011">
            <a:off x="6705600" y="1219200"/>
            <a:ext cx="8382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11 people displaced, 1 rescued from basement in Paterson fire | Paterson  Times">
            <a:extLst>
              <a:ext uri="{FF2B5EF4-FFF2-40B4-BE49-F238E27FC236}">
                <a16:creationId xmlns:a16="http://schemas.microsoft.com/office/drawing/2014/main" id="{8B4A475A-699A-4BFB-93ED-EB0E5160BE8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29400" y="740230"/>
            <a:ext cx="990600" cy="78377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713E993-9740-4F98-9D67-7A05186A1F73}"/>
              </a:ext>
            </a:extLst>
          </p:cNvPr>
          <p:cNvGrpSpPr/>
          <p:nvPr/>
        </p:nvGrpSpPr>
        <p:grpSpPr>
          <a:xfrm>
            <a:off x="5638800" y="3733800"/>
            <a:ext cx="1905000" cy="2840528"/>
            <a:chOff x="5791200" y="3352800"/>
            <a:chExt cx="1905000" cy="2840528"/>
          </a:xfrm>
        </p:grpSpPr>
        <p:grpSp>
          <p:nvGrpSpPr>
            <p:cNvPr id="25" name="Group 24">
              <a:extLst>
                <a:ext uri="{FF2B5EF4-FFF2-40B4-BE49-F238E27FC236}">
                  <a16:creationId xmlns:a16="http://schemas.microsoft.com/office/drawing/2014/main" id="{72365DF7-780B-4AA1-9E06-8E290160469C}"/>
                </a:ext>
              </a:extLst>
            </p:cNvPr>
            <p:cNvGrpSpPr/>
            <p:nvPr/>
          </p:nvGrpSpPr>
          <p:grpSpPr>
            <a:xfrm>
              <a:off x="5791200" y="3733800"/>
              <a:ext cx="1905000" cy="2459528"/>
              <a:chOff x="5070764" y="1752600"/>
              <a:chExt cx="2854036" cy="3523107"/>
            </a:xfrm>
          </p:grpSpPr>
          <p:grpSp>
            <p:nvGrpSpPr>
              <p:cNvPr id="26" name="Group 53">
                <a:extLst>
                  <a:ext uri="{FF2B5EF4-FFF2-40B4-BE49-F238E27FC236}">
                    <a16:creationId xmlns:a16="http://schemas.microsoft.com/office/drawing/2014/main" id="{9FD0F91A-BAFF-43A4-83CE-F68EA59BADC4}"/>
                  </a:ext>
                </a:extLst>
              </p:cNvPr>
              <p:cNvGrpSpPr/>
              <p:nvPr/>
            </p:nvGrpSpPr>
            <p:grpSpPr>
              <a:xfrm>
                <a:off x="5715000" y="1752600"/>
                <a:ext cx="2209800" cy="2438400"/>
                <a:chOff x="1905000" y="1752600"/>
                <a:chExt cx="2209800" cy="2438400"/>
              </a:xfrm>
            </p:grpSpPr>
            <p:sp>
              <p:nvSpPr>
                <p:cNvPr id="30" name="Flowchart: Data 29">
                  <a:extLst>
                    <a:ext uri="{FF2B5EF4-FFF2-40B4-BE49-F238E27FC236}">
                      <a16:creationId xmlns:a16="http://schemas.microsoft.com/office/drawing/2014/main" id="{39E744AF-808C-4E41-95E2-13F55727C94D}"/>
                    </a:ext>
                  </a:extLst>
                </p:cNvPr>
                <p:cNvSpPr/>
                <p:nvPr/>
              </p:nvSpPr>
              <p:spPr>
                <a:xfrm>
                  <a:off x="1905000" y="1752600"/>
                  <a:ext cx="990600" cy="2438400"/>
                </a:xfrm>
                <a:prstGeom prst="flowChartInputOutput">
                  <a:avLst/>
                </a:prstGeom>
                <a:solidFill>
                  <a:schemeClr val="accent6">
                    <a:lumMod val="75000"/>
                    <a:alpha val="79000"/>
                  </a:schemeClr>
                </a:solidFill>
                <a:scene3d>
                  <a:camera prst="orthographicFront">
                    <a:rot lat="2700000" lon="18299982" rev="300000"/>
                  </a:camera>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Data 30">
                  <a:extLst>
                    <a:ext uri="{FF2B5EF4-FFF2-40B4-BE49-F238E27FC236}">
                      <a16:creationId xmlns:a16="http://schemas.microsoft.com/office/drawing/2014/main" id="{0D80056B-306E-44AE-A3C8-83D04F7959C9}"/>
                    </a:ext>
                  </a:extLst>
                </p:cNvPr>
                <p:cNvSpPr/>
                <p:nvPr/>
              </p:nvSpPr>
              <p:spPr>
                <a:xfrm>
                  <a:off x="3124200" y="1752600"/>
                  <a:ext cx="990600" cy="2438400"/>
                </a:xfrm>
                <a:prstGeom prst="flowChartInputOutput">
                  <a:avLst/>
                </a:prstGeom>
                <a:solidFill>
                  <a:schemeClr val="accent6">
                    <a:lumMod val="75000"/>
                    <a:alpha val="79000"/>
                  </a:schemeClr>
                </a:solidFill>
                <a:scene3d>
                  <a:camera prst="orthographicFront">
                    <a:rot lat="2700000" lon="18299982" rev="300000"/>
                  </a:camera>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18">
                <a:extLst>
                  <a:ext uri="{FF2B5EF4-FFF2-40B4-BE49-F238E27FC236}">
                    <a16:creationId xmlns:a16="http://schemas.microsoft.com/office/drawing/2014/main" id="{018161E1-8205-439D-8AE7-C4F475A663A2}"/>
                  </a:ext>
                </a:extLst>
              </p:cNvPr>
              <p:cNvSpPr/>
              <p:nvPr/>
            </p:nvSpPr>
            <p:spPr>
              <a:xfrm>
                <a:off x="7085012" y="3523218"/>
                <a:ext cx="839788" cy="1593850"/>
              </a:xfrm>
              <a:custGeom>
                <a:avLst/>
                <a:gdLst>
                  <a:gd name="connsiteX0" fmla="*/ 0 w 840259"/>
                  <a:gd name="connsiteY0" fmla="*/ 1594021 h 1594021"/>
                  <a:gd name="connsiteX1" fmla="*/ 840259 w 840259"/>
                  <a:gd name="connsiteY1" fmla="*/ 1594021 h 1594021"/>
                  <a:gd name="connsiteX2" fmla="*/ 840259 w 840259"/>
                  <a:gd name="connsiteY2" fmla="*/ 0 h 1594021"/>
                  <a:gd name="connsiteX3" fmla="*/ 580767 w 840259"/>
                  <a:gd name="connsiteY3" fmla="*/ 0 h 1594021"/>
                </a:gdLst>
                <a:ahLst/>
                <a:cxnLst>
                  <a:cxn ang="0">
                    <a:pos x="connsiteX0" y="connsiteY0"/>
                  </a:cxn>
                  <a:cxn ang="0">
                    <a:pos x="connsiteX1" y="connsiteY1"/>
                  </a:cxn>
                  <a:cxn ang="0">
                    <a:pos x="connsiteX2" y="connsiteY2"/>
                  </a:cxn>
                  <a:cxn ang="0">
                    <a:pos x="connsiteX3" y="connsiteY3"/>
                  </a:cxn>
                </a:cxnLst>
                <a:rect l="l" t="t" r="r" b="b"/>
                <a:pathLst>
                  <a:path w="840259" h="1594021">
                    <a:moveTo>
                      <a:pt x="0" y="1594021"/>
                    </a:moveTo>
                    <a:lnTo>
                      <a:pt x="840259" y="1594021"/>
                    </a:lnTo>
                    <a:lnTo>
                      <a:pt x="840259" y="0"/>
                    </a:lnTo>
                    <a:lnTo>
                      <a:pt x="58076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Freeform 22">
                <a:extLst>
                  <a:ext uri="{FF2B5EF4-FFF2-40B4-BE49-F238E27FC236}">
                    <a16:creationId xmlns:a16="http://schemas.microsoft.com/office/drawing/2014/main" id="{98162AD4-C6F0-4637-BDEB-AD77D001DB26}"/>
                  </a:ext>
                </a:extLst>
              </p:cNvPr>
              <p:cNvSpPr/>
              <p:nvPr/>
            </p:nvSpPr>
            <p:spPr>
              <a:xfrm>
                <a:off x="5070764" y="3171569"/>
                <a:ext cx="913292" cy="1964724"/>
              </a:xfrm>
              <a:custGeom>
                <a:avLst/>
                <a:gdLst>
                  <a:gd name="connsiteX0" fmla="*/ 858981 w 858981"/>
                  <a:gd name="connsiteY0" fmla="*/ 0 h 1676400"/>
                  <a:gd name="connsiteX1" fmla="*/ 0 w 858981"/>
                  <a:gd name="connsiteY1" fmla="*/ 0 h 1676400"/>
                  <a:gd name="connsiteX2" fmla="*/ 41563 w 858981"/>
                  <a:gd name="connsiteY2" fmla="*/ 1676400 h 1676400"/>
                  <a:gd name="connsiteX3" fmla="*/ 858981 w 858981"/>
                  <a:gd name="connsiteY3" fmla="*/ 1662546 h 1676400"/>
                </a:gdLst>
                <a:ahLst/>
                <a:cxnLst>
                  <a:cxn ang="0">
                    <a:pos x="connsiteX0" y="connsiteY0"/>
                  </a:cxn>
                  <a:cxn ang="0">
                    <a:pos x="connsiteX1" y="connsiteY1"/>
                  </a:cxn>
                  <a:cxn ang="0">
                    <a:pos x="connsiteX2" y="connsiteY2"/>
                  </a:cxn>
                  <a:cxn ang="0">
                    <a:pos x="connsiteX3" y="connsiteY3"/>
                  </a:cxn>
                </a:cxnLst>
                <a:rect l="l" t="t" r="r" b="b"/>
                <a:pathLst>
                  <a:path w="858981" h="1676400">
                    <a:moveTo>
                      <a:pt x="858981" y="0"/>
                    </a:moveTo>
                    <a:lnTo>
                      <a:pt x="0" y="0"/>
                    </a:lnTo>
                    <a:lnTo>
                      <a:pt x="41563" y="1676400"/>
                    </a:lnTo>
                    <a:lnTo>
                      <a:pt x="858981" y="1662546"/>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Picture 133" descr="battery-2.jpg">
                <a:extLst>
                  <a:ext uri="{FF2B5EF4-FFF2-40B4-BE49-F238E27FC236}">
                    <a16:creationId xmlns:a16="http://schemas.microsoft.com/office/drawing/2014/main" id="{09A01E7F-F49F-4DBF-97D3-76F8E9DE1873}"/>
                  </a:ext>
                </a:extLst>
              </p:cNvPr>
              <p:cNvPicPr>
                <a:picLocks noChangeAspect="1"/>
              </p:cNvPicPr>
              <p:nvPr/>
            </p:nvPicPr>
            <p:blipFill rotWithShape="1">
              <a:blip r:embed="rId4" cstate="print"/>
              <a:srcRect b="44852"/>
              <a:stretch/>
            </p:blipFill>
            <p:spPr bwMode="auto">
              <a:xfrm>
                <a:off x="6783186" y="5027140"/>
                <a:ext cx="801292" cy="248567"/>
              </a:xfrm>
              <a:prstGeom prst="rect">
                <a:avLst/>
              </a:prstGeom>
              <a:noFill/>
              <a:ln w="9525">
                <a:noFill/>
                <a:miter lim="800000"/>
                <a:headEnd/>
                <a:tailEnd/>
              </a:ln>
            </p:spPr>
          </p:pic>
        </p:grpSp>
        <p:pic>
          <p:nvPicPr>
            <p:cNvPr id="32" name="Picture 133" descr="battery-2.jpg">
              <a:extLst>
                <a:ext uri="{FF2B5EF4-FFF2-40B4-BE49-F238E27FC236}">
                  <a16:creationId xmlns:a16="http://schemas.microsoft.com/office/drawing/2014/main" id="{01FC4EF4-C720-4BF6-A4E5-99124CB25334}"/>
                </a:ext>
              </a:extLst>
            </p:cNvPr>
            <p:cNvPicPr>
              <a:picLocks noChangeAspect="1"/>
            </p:cNvPicPr>
            <p:nvPr/>
          </p:nvPicPr>
          <p:blipFill rotWithShape="1">
            <a:blip r:embed="rId4" cstate="print"/>
            <a:srcRect b="44852"/>
            <a:stretch/>
          </p:blipFill>
          <p:spPr bwMode="auto">
            <a:xfrm>
              <a:off x="6477000" y="6019800"/>
              <a:ext cx="534843" cy="173528"/>
            </a:xfrm>
            <a:prstGeom prst="rect">
              <a:avLst/>
            </a:prstGeom>
            <a:noFill/>
            <a:ln w="9525">
              <a:noFill/>
              <a:miter lim="800000"/>
              <a:headEnd/>
              <a:tailEnd/>
            </a:ln>
          </p:spPr>
        </p:pic>
        <p:pic>
          <p:nvPicPr>
            <p:cNvPr id="33" name="Picture 133" descr="battery-2.jpg">
              <a:extLst>
                <a:ext uri="{FF2B5EF4-FFF2-40B4-BE49-F238E27FC236}">
                  <a16:creationId xmlns:a16="http://schemas.microsoft.com/office/drawing/2014/main" id="{0677BD49-895B-4F26-878C-D59EBA8C2CCA}"/>
                </a:ext>
              </a:extLst>
            </p:cNvPr>
            <p:cNvPicPr>
              <a:picLocks noChangeAspect="1"/>
            </p:cNvPicPr>
            <p:nvPr/>
          </p:nvPicPr>
          <p:blipFill rotWithShape="1">
            <a:blip r:embed="rId4" cstate="print"/>
            <a:srcRect b="44852"/>
            <a:stretch/>
          </p:blipFill>
          <p:spPr bwMode="auto">
            <a:xfrm>
              <a:off x="6096000" y="6019800"/>
              <a:ext cx="534843" cy="173528"/>
            </a:xfrm>
            <a:prstGeom prst="rect">
              <a:avLst/>
            </a:prstGeom>
            <a:noFill/>
            <a:ln w="9525">
              <a:noFill/>
              <a:miter lim="800000"/>
              <a:headEnd/>
              <a:tailEnd/>
            </a:ln>
          </p:spPr>
        </p:pic>
        <p:grpSp>
          <p:nvGrpSpPr>
            <p:cNvPr id="48" name="Group 47">
              <a:extLst>
                <a:ext uri="{FF2B5EF4-FFF2-40B4-BE49-F238E27FC236}">
                  <a16:creationId xmlns:a16="http://schemas.microsoft.com/office/drawing/2014/main" id="{34151D2B-DD4A-4A18-9F4B-02808ABA4D40}"/>
                </a:ext>
              </a:extLst>
            </p:cNvPr>
            <p:cNvGrpSpPr/>
            <p:nvPr/>
          </p:nvGrpSpPr>
          <p:grpSpPr>
            <a:xfrm>
              <a:off x="6477000" y="3962400"/>
              <a:ext cx="762000" cy="1295400"/>
              <a:chOff x="1752600" y="1676400"/>
              <a:chExt cx="1905000" cy="1295400"/>
            </a:xfrm>
          </p:grpSpPr>
          <p:sp>
            <p:nvSpPr>
              <p:cNvPr id="49" name="Flowchart: Process 48">
                <a:extLst>
                  <a:ext uri="{FF2B5EF4-FFF2-40B4-BE49-F238E27FC236}">
                    <a16:creationId xmlns:a16="http://schemas.microsoft.com/office/drawing/2014/main" id="{12B053B6-C3D9-4824-8A83-A3DCE278F0E1}"/>
                  </a:ext>
                </a:extLst>
              </p:cNvPr>
              <p:cNvSpPr/>
              <p:nvPr/>
            </p:nvSpPr>
            <p:spPr>
              <a:xfrm>
                <a:off x="1752600" y="1676400"/>
                <a:ext cx="1905000" cy="1295400"/>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074BB965-09F5-4EE3-A887-80D221DD6433}"/>
                  </a:ext>
                </a:extLst>
              </p:cNvPr>
              <p:cNvGrpSpPr/>
              <p:nvPr/>
            </p:nvGrpSpPr>
            <p:grpSpPr>
              <a:xfrm>
                <a:off x="1806039" y="1676400"/>
                <a:ext cx="578922" cy="1258567"/>
                <a:chOff x="1806039" y="1676400"/>
                <a:chExt cx="578922" cy="1258567"/>
              </a:xfrm>
            </p:grpSpPr>
            <p:grpSp>
              <p:nvGrpSpPr>
                <p:cNvPr id="85" name="Group 84">
                  <a:extLst>
                    <a:ext uri="{FF2B5EF4-FFF2-40B4-BE49-F238E27FC236}">
                      <a16:creationId xmlns:a16="http://schemas.microsoft.com/office/drawing/2014/main" id="{D8ED650B-B0FC-4532-BBE3-5F8267AD6958}"/>
                    </a:ext>
                  </a:extLst>
                </p:cNvPr>
                <p:cNvGrpSpPr/>
                <p:nvPr/>
              </p:nvGrpSpPr>
              <p:grpSpPr>
                <a:xfrm>
                  <a:off x="1828800" y="2322833"/>
                  <a:ext cx="556161" cy="267967"/>
                  <a:chOff x="5681990" y="2584736"/>
                  <a:chExt cx="556161" cy="387064"/>
                </a:xfrm>
              </p:grpSpPr>
              <p:sp>
                <p:nvSpPr>
                  <p:cNvPr id="98" name="Oval 97">
                    <a:extLst>
                      <a:ext uri="{FF2B5EF4-FFF2-40B4-BE49-F238E27FC236}">
                        <a16:creationId xmlns:a16="http://schemas.microsoft.com/office/drawing/2014/main" id="{3A5E815D-CCB9-4277-9BBF-DFBFA42F8DAD}"/>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9" name="TextBox 98">
                    <a:extLst>
                      <a:ext uri="{FF2B5EF4-FFF2-40B4-BE49-F238E27FC236}">
                        <a16:creationId xmlns:a16="http://schemas.microsoft.com/office/drawing/2014/main" id="{6ACBAD87-CA54-4324-B7EE-5D6150CF5057}"/>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100" name="TextBox 99">
                    <a:extLst>
                      <a:ext uri="{FF2B5EF4-FFF2-40B4-BE49-F238E27FC236}">
                        <a16:creationId xmlns:a16="http://schemas.microsoft.com/office/drawing/2014/main" id="{21A940B6-385D-481C-B4EB-F6C3D653A248}"/>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86" name="Group 85">
                  <a:extLst>
                    <a:ext uri="{FF2B5EF4-FFF2-40B4-BE49-F238E27FC236}">
                      <a16:creationId xmlns:a16="http://schemas.microsoft.com/office/drawing/2014/main" id="{0A199CCE-2D5A-43D6-9CC1-DDF15A7EAE81}"/>
                    </a:ext>
                  </a:extLst>
                </p:cNvPr>
                <p:cNvGrpSpPr/>
                <p:nvPr/>
              </p:nvGrpSpPr>
              <p:grpSpPr>
                <a:xfrm>
                  <a:off x="1806039" y="2667000"/>
                  <a:ext cx="556161" cy="267967"/>
                  <a:chOff x="5681990" y="2584736"/>
                  <a:chExt cx="556161" cy="387064"/>
                </a:xfrm>
              </p:grpSpPr>
              <p:sp>
                <p:nvSpPr>
                  <p:cNvPr id="95" name="Oval 94">
                    <a:extLst>
                      <a:ext uri="{FF2B5EF4-FFF2-40B4-BE49-F238E27FC236}">
                        <a16:creationId xmlns:a16="http://schemas.microsoft.com/office/drawing/2014/main" id="{BDE09F6D-BBE9-43DE-8CE8-6AEF5ED59B79}"/>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6" name="TextBox 95">
                    <a:extLst>
                      <a:ext uri="{FF2B5EF4-FFF2-40B4-BE49-F238E27FC236}">
                        <a16:creationId xmlns:a16="http://schemas.microsoft.com/office/drawing/2014/main" id="{F32C7237-F10B-4C56-80DD-04313594415A}"/>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97" name="TextBox 96">
                    <a:extLst>
                      <a:ext uri="{FF2B5EF4-FFF2-40B4-BE49-F238E27FC236}">
                        <a16:creationId xmlns:a16="http://schemas.microsoft.com/office/drawing/2014/main" id="{B674F304-B41D-475B-A8EF-4BA8A3A83400}"/>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87" name="Group 86">
                  <a:extLst>
                    <a:ext uri="{FF2B5EF4-FFF2-40B4-BE49-F238E27FC236}">
                      <a16:creationId xmlns:a16="http://schemas.microsoft.com/office/drawing/2014/main" id="{DFD38679-6950-42F2-91BB-55F0348628C1}"/>
                    </a:ext>
                  </a:extLst>
                </p:cNvPr>
                <p:cNvGrpSpPr/>
                <p:nvPr/>
              </p:nvGrpSpPr>
              <p:grpSpPr>
                <a:xfrm>
                  <a:off x="1828800" y="1981200"/>
                  <a:ext cx="556161" cy="267967"/>
                  <a:chOff x="5681990" y="2584736"/>
                  <a:chExt cx="556161" cy="387064"/>
                </a:xfrm>
              </p:grpSpPr>
              <p:sp>
                <p:nvSpPr>
                  <p:cNvPr id="92" name="Oval 91">
                    <a:extLst>
                      <a:ext uri="{FF2B5EF4-FFF2-40B4-BE49-F238E27FC236}">
                        <a16:creationId xmlns:a16="http://schemas.microsoft.com/office/drawing/2014/main" id="{C13A4DC4-4992-4E6F-8F2C-C58A5438EE67}"/>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3" name="TextBox 92">
                    <a:extLst>
                      <a:ext uri="{FF2B5EF4-FFF2-40B4-BE49-F238E27FC236}">
                        <a16:creationId xmlns:a16="http://schemas.microsoft.com/office/drawing/2014/main" id="{DC5097FA-DA34-4B3A-9256-4037BFB5D8A8}"/>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94" name="TextBox 93">
                    <a:extLst>
                      <a:ext uri="{FF2B5EF4-FFF2-40B4-BE49-F238E27FC236}">
                        <a16:creationId xmlns:a16="http://schemas.microsoft.com/office/drawing/2014/main" id="{590FCCC5-B25B-4C26-8CAC-2D898E5E8B0C}"/>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88" name="Group 87">
                  <a:extLst>
                    <a:ext uri="{FF2B5EF4-FFF2-40B4-BE49-F238E27FC236}">
                      <a16:creationId xmlns:a16="http://schemas.microsoft.com/office/drawing/2014/main" id="{95504A3B-70AE-4132-9436-56C151740C25}"/>
                    </a:ext>
                  </a:extLst>
                </p:cNvPr>
                <p:cNvGrpSpPr/>
                <p:nvPr/>
              </p:nvGrpSpPr>
              <p:grpSpPr>
                <a:xfrm>
                  <a:off x="1828800" y="1676400"/>
                  <a:ext cx="556161" cy="267967"/>
                  <a:chOff x="5681990" y="2584736"/>
                  <a:chExt cx="556161" cy="387064"/>
                </a:xfrm>
              </p:grpSpPr>
              <p:sp>
                <p:nvSpPr>
                  <p:cNvPr id="89" name="Oval 88">
                    <a:extLst>
                      <a:ext uri="{FF2B5EF4-FFF2-40B4-BE49-F238E27FC236}">
                        <a16:creationId xmlns:a16="http://schemas.microsoft.com/office/drawing/2014/main" id="{B0128E1C-AD22-478A-B4EE-3099A9D1A441}"/>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0" name="TextBox 89">
                    <a:extLst>
                      <a:ext uri="{FF2B5EF4-FFF2-40B4-BE49-F238E27FC236}">
                        <a16:creationId xmlns:a16="http://schemas.microsoft.com/office/drawing/2014/main" id="{59ABB4D3-A08B-4C72-91A4-878C3FBAC393}"/>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91" name="TextBox 90">
                    <a:extLst>
                      <a:ext uri="{FF2B5EF4-FFF2-40B4-BE49-F238E27FC236}">
                        <a16:creationId xmlns:a16="http://schemas.microsoft.com/office/drawing/2014/main" id="{1AD3A5FC-84AB-45A2-8387-9C6EB44DF858}"/>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grpSp>
            <p:nvGrpSpPr>
              <p:cNvPr id="51" name="Group 50">
                <a:extLst>
                  <a:ext uri="{FF2B5EF4-FFF2-40B4-BE49-F238E27FC236}">
                    <a16:creationId xmlns:a16="http://schemas.microsoft.com/office/drawing/2014/main" id="{70C710ED-F6D9-47A4-B148-901A1BA80FAE}"/>
                  </a:ext>
                </a:extLst>
              </p:cNvPr>
              <p:cNvGrpSpPr/>
              <p:nvPr/>
            </p:nvGrpSpPr>
            <p:grpSpPr>
              <a:xfrm>
                <a:off x="2427513" y="1683325"/>
                <a:ext cx="578922" cy="1258567"/>
                <a:chOff x="1806039" y="1676400"/>
                <a:chExt cx="578922" cy="1258567"/>
              </a:xfrm>
            </p:grpSpPr>
            <p:grpSp>
              <p:nvGrpSpPr>
                <p:cNvPr id="69" name="Group 123">
                  <a:extLst>
                    <a:ext uri="{FF2B5EF4-FFF2-40B4-BE49-F238E27FC236}">
                      <a16:creationId xmlns:a16="http://schemas.microsoft.com/office/drawing/2014/main" id="{2363C0D4-DB81-4905-9CF6-54C825E50458}"/>
                    </a:ext>
                  </a:extLst>
                </p:cNvPr>
                <p:cNvGrpSpPr/>
                <p:nvPr/>
              </p:nvGrpSpPr>
              <p:grpSpPr>
                <a:xfrm>
                  <a:off x="1828800" y="2322835"/>
                  <a:ext cx="556161" cy="267967"/>
                  <a:chOff x="5681990" y="2584736"/>
                  <a:chExt cx="556161" cy="387064"/>
                </a:xfrm>
              </p:grpSpPr>
              <p:sp>
                <p:nvSpPr>
                  <p:cNvPr id="82" name="Oval 81">
                    <a:extLst>
                      <a:ext uri="{FF2B5EF4-FFF2-40B4-BE49-F238E27FC236}">
                        <a16:creationId xmlns:a16="http://schemas.microsoft.com/office/drawing/2014/main" id="{20C24799-AFE8-4C18-A408-E2B8520CB2FE}"/>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3" name="TextBox 82">
                    <a:extLst>
                      <a:ext uri="{FF2B5EF4-FFF2-40B4-BE49-F238E27FC236}">
                        <a16:creationId xmlns:a16="http://schemas.microsoft.com/office/drawing/2014/main" id="{C98F7251-4CA2-4B60-995B-8D6BE2D4C2FF}"/>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84" name="TextBox 83">
                    <a:extLst>
                      <a:ext uri="{FF2B5EF4-FFF2-40B4-BE49-F238E27FC236}">
                        <a16:creationId xmlns:a16="http://schemas.microsoft.com/office/drawing/2014/main" id="{62A848EC-5D8F-4348-9051-BD431C744FDF}"/>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70" name="Group 129">
                  <a:extLst>
                    <a:ext uri="{FF2B5EF4-FFF2-40B4-BE49-F238E27FC236}">
                      <a16:creationId xmlns:a16="http://schemas.microsoft.com/office/drawing/2014/main" id="{74A03D30-D444-4564-9A74-A7646983814E}"/>
                    </a:ext>
                  </a:extLst>
                </p:cNvPr>
                <p:cNvGrpSpPr/>
                <p:nvPr/>
              </p:nvGrpSpPr>
              <p:grpSpPr>
                <a:xfrm>
                  <a:off x="1806039" y="2667002"/>
                  <a:ext cx="556161" cy="267967"/>
                  <a:chOff x="5681990" y="2584736"/>
                  <a:chExt cx="556161" cy="387064"/>
                </a:xfrm>
              </p:grpSpPr>
              <p:sp>
                <p:nvSpPr>
                  <p:cNvPr id="79" name="Oval 78">
                    <a:extLst>
                      <a:ext uri="{FF2B5EF4-FFF2-40B4-BE49-F238E27FC236}">
                        <a16:creationId xmlns:a16="http://schemas.microsoft.com/office/drawing/2014/main" id="{97CC144C-1955-4F2F-9A4C-E27C44E5807E}"/>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0" name="TextBox 79">
                    <a:extLst>
                      <a:ext uri="{FF2B5EF4-FFF2-40B4-BE49-F238E27FC236}">
                        <a16:creationId xmlns:a16="http://schemas.microsoft.com/office/drawing/2014/main" id="{50CC80A1-EB14-4B0B-AE42-5E1817033BCF}"/>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81" name="TextBox 80">
                    <a:extLst>
                      <a:ext uri="{FF2B5EF4-FFF2-40B4-BE49-F238E27FC236}">
                        <a16:creationId xmlns:a16="http://schemas.microsoft.com/office/drawing/2014/main" id="{343EEB75-E0BB-4102-9D98-629010381131}"/>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71" name="Group 136">
                  <a:extLst>
                    <a:ext uri="{FF2B5EF4-FFF2-40B4-BE49-F238E27FC236}">
                      <a16:creationId xmlns:a16="http://schemas.microsoft.com/office/drawing/2014/main" id="{C5353B85-0A8A-42EE-BE1E-D75DF0F76551}"/>
                    </a:ext>
                  </a:extLst>
                </p:cNvPr>
                <p:cNvGrpSpPr/>
                <p:nvPr/>
              </p:nvGrpSpPr>
              <p:grpSpPr>
                <a:xfrm>
                  <a:off x="1828800" y="1981202"/>
                  <a:ext cx="556161" cy="267967"/>
                  <a:chOff x="5681990" y="2584736"/>
                  <a:chExt cx="556161" cy="387064"/>
                </a:xfrm>
              </p:grpSpPr>
              <p:sp>
                <p:nvSpPr>
                  <p:cNvPr id="76" name="Oval 75">
                    <a:extLst>
                      <a:ext uri="{FF2B5EF4-FFF2-40B4-BE49-F238E27FC236}">
                        <a16:creationId xmlns:a16="http://schemas.microsoft.com/office/drawing/2014/main" id="{C84FBD18-185B-4113-8E16-6BB3ECEDEBCF}"/>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7" name="TextBox 76">
                    <a:extLst>
                      <a:ext uri="{FF2B5EF4-FFF2-40B4-BE49-F238E27FC236}">
                        <a16:creationId xmlns:a16="http://schemas.microsoft.com/office/drawing/2014/main" id="{836FF22B-1024-4F3A-9DF0-2B879292430D}"/>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78" name="TextBox 77">
                    <a:extLst>
                      <a:ext uri="{FF2B5EF4-FFF2-40B4-BE49-F238E27FC236}">
                        <a16:creationId xmlns:a16="http://schemas.microsoft.com/office/drawing/2014/main" id="{EC586B76-3FA5-4857-A87C-C15A2EAD02E5}"/>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72" name="Group 140">
                  <a:extLst>
                    <a:ext uri="{FF2B5EF4-FFF2-40B4-BE49-F238E27FC236}">
                      <a16:creationId xmlns:a16="http://schemas.microsoft.com/office/drawing/2014/main" id="{A620E2C5-D077-43E8-8655-6AB4DC60EF76}"/>
                    </a:ext>
                  </a:extLst>
                </p:cNvPr>
                <p:cNvGrpSpPr/>
                <p:nvPr/>
              </p:nvGrpSpPr>
              <p:grpSpPr>
                <a:xfrm>
                  <a:off x="1828800" y="1676402"/>
                  <a:ext cx="556161" cy="267967"/>
                  <a:chOff x="5681990" y="2584736"/>
                  <a:chExt cx="556161" cy="387064"/>
                </a:xfrm>
              </p:grpSpPr>
              <p:sp>
                <p:nvSpPr>
                  <p:cNvPr id="73" name="Oval 72">
                    <a:extLst>
                      <a:ext uri="{FF2B5EF4-FFF2-40B4-BE49-F238E27FC236}">
                        <a16:creationId xmlns:a16="http://schemas.microsoft.com/office/drawing/2014/main" id="{FBE7545C-8F4B-4E8F-98BB-3FE49EF5DDC1}"/>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4" name="TextBox 73">
                    <a:extLst>
                      <a:ext uri="{FF2B5EF4-FFF2-40B4-BE49-F238E27FC236}">
                        <a16:creationId xmlns:a16="http://schemas.microsoft.com/office/drawing/2014/main" id="{0D0023F1-9B90-440C-98BB-5D6408FD66C3}"/>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75" name="TextBox 74">
                    <a:extLst>
                      <a:ext uri="{FF2B5EF4-FFF2-40B4-BE49-F238E27FC236}">
                        <a16:creationId xmlns:a16="http://schemas.microsoft.com/office/drawing/2014/main" id="{22D325F9-5C5C-464F-9BBF-BD701E6B1B0A}"/>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grpSp>
            <p:nvGrpSpPr>
              <p:cNvPr id="52" name="Group 51">
                <a:extLst>
                  <a:ext uri="{FF2B5EF4-FFF2-40B4-BE49-F238E27FC236}">
                    <a16:creationId xmlns:a16="http://schemas.microsoft.com/office/drawing/2014/main" id="{35F89887-7E46-416C-9097-C0725710F0A4}"/>
                  </a:ext>
                </a:extLst>
              </p:cNvPr>
              <p:cNvGrpSpPr/>
              <p:nvPr/>
            </p:nvGrpSpPr>
            <p:grpSpPr>
              <a:xfrm>
                <a:off x="3009408" y="1676400"/>
                <a:ext cx="578922" cy="1258567"/>
                <a:chOff x="1806039" y="1676400"/>
                <a:chExt cx="578922" cy="1258567"/>
              </a:xfrm>
            </p:grpSpPr>
            <p:grpSp>
              <p:nvGrpSpPr>
                <p:cNvPr id="53" name="Group 123">
                  <a:extLst>
                    <a:ext uri="{FF2B5EF4-FFF2-40B4-BE49-F238E27FC236}">
                      <a16:creationId xmlns:a16="http://schemas.microsoft.com/office/drawing/2014/main" id="{7185BE4B-AA15-44D7-850A-1AB896AEC9D8}"/>
                    </a:ext>
                  </a:extLst>
                </p:cNvPr>
                <p:cNvGrpSpPr/>
                <p:nvPr/>
              </p:nvGrpSpPr>
              <p:grpSpPr>
                <a:xfrm>
                  <a:off x="1828800" y="2322835"/>
                  <a:ext cx="556161" cy="267967"/>
                  <a:chOff x="5681990" y="2584736"/>
                  <a:chExt cx="556161" cy="387064"/>
                </a:xfrm>
              </p:grpSpPr>
              <p:sp>
                <p:nvSpPr>
                  <p:cNvPr id="66" name="Oval 65">
                    <a:extLst>
                      <a:ext uri="{FF2B5EF4-FFF2-40B4-BE49-F238E27FC236}">
                        <a16:creationId xmlns:a16="http://schemas.microsoft.com/office/drawing/2014/main" id="{8847F365-D9BE-4BF7-A109-2435F69A2B9F}"/>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7" name="TextBox 66">
                    <a:extLst>
                      <a:ext uri="{FF2B5EF4-FFF2-40B4-BE49-F238E27FC236}">
                        <a16:creationId xmlns:a16="http://schemas.microsoft.com/office/drawing/2014/main" id="{3EB3CD3E-6912-48D9-AE68-1DB84E994771}"/>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68" name="TextBox 67">
                    <a:extLst>
                      <a:ext uri="{FF2B5EF4-FFF2-40B4-BE49-F238E27FC236}">
                        <a16:creationId xmlns:a16="http://schemas.microsoft.com/office/drawing/2014/main" id="{9001E002-8B11-4744-AC5D-A49E002711AA}"/>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54" name="Group 129">
                  <a:extLst>
                    <a:ext uri="{FF2B5EF4-FFF2-40B4-BE49-F238E27FC236}">
                      <a16:creationId xmlns:a16="http://schemas.microsoft.com/office/drawing/2014/main" id="{37727740-4640-4944-AF7C-C6203E0CCFB7}"/>
                    </a:ext>
                  </a:extLst>
                </p:cNvPr>
                <p:cNvGrpSpPr/>
                <p:nvPr/>
              </p:nvGrpSpPr>
              <p:grpSpPr>
                <a:xfrm>
                  <a:off x="1806039" y="2667002"/>
                  <a:ext cx="556161" cy="267967"/>
                  <a:chOff x="5681990" y="2584736"/>
                  <a:chExt cx="556161" cy="387064"/>
                </a:xfrm>
              </p:grpSpPr>
              <p:sp>
                <p:nvSpPr>
                  <p:cNvPr id="63" name="Oval 62">
                    <a:extLst>
                      <a:ext uri="{FF2B5EF4-FFF2-40B4-BE49-F238E27FC236}">
                        <a16:creationId xmlns:a16="http://schemas.microsoft.com/office/drawing/2014/main" id="{69A49C9D-4352-4D8E-B703-5AD35E3FBD81}"/>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4" name="TextBox 63">
                    <a:extLst>
                      <a:ext uri="{FF2B5EF4-FFF2-40B4-BE49-F238E27FC236}">
                        <a16:creationId xmlns:a16="http://schemas.microsoft.com/office/drawing/2014/main" id="{7ACEBF3D-0608-4738-B76C-5358D096C53C}"/>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65" name="TextBox 64">
                    <a:extLst>
                      <a:ext uri="{FF2B5EF4-FFF2-40B4-BE49-F238E27FC236}">
                        <a16:creationId xmlns:a16="http://schemas.microsoft.com/office/drawing/2014/main" id="{15231237-E56E-4A18-87E6-C0716CD32B78}"/>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55" name="Group 136">
                  <a:extLst>
                    <a:ext uri="{FF2B5EF4-FFF2-40B4-BE49-F238E27FC236}">
                      <a16:creationId xmlns:a16="http://schemas.microsoft.com/office/drawing/2014/main" id="{9932075C-2745-4AE9-AFD4-07DF6506BF78}"/>
                    </a:ext>
                  </a:extLst>
                </p:cNvPr>
                <p:cNvGrpSpPr/>
                <p:nvPr/>
              </p:nvGrpSpPr>
              <p:grpSpPr>
                <a:xfrm>
                  <a:off x="1828800" y="1981202"/>
                  <a:ext cx="556161" cy="267967"/>
                  <a:chOff x="5681990" y="2584736"/>
                  <a:chExt cx="556161" cy="387064"/>
                </a:xfrm>
              </p:grpSpPr>
              <p:sp>
                <p:nvSpPr>
                  <p:cNvPr id="60" name="Oval 59">
                    <a:extLst>
                      <a:ext uri="{FF2B5EF4-FFF2-40B4-BE49-F238E27FC236}">
                        <a16:creationId xmlns:a16="http://schemas.microsoft.com/office/drawing/2014/main" id="{A3450A94-28CB-4C21-A840-27878B1B06BD}"/>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1" name="TextBox 60">
                    <a:extLst>
                      <a:ext uri="{FF2B5EF4-FFF2-40B4-BE49-F238E27FC236}">
                        <a16:creationId xmlns:a16="http://schemas.microsoft.com/office/drawing/2014/main" id="{CA118172-F107-439E-AC8B-35D7E2184B08}"/>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62" name="TextBox 61">
                    <a:extLst>
                      <a:ext uri="{FF2B5EF4-FFF2-40B4-BE49-F238E27FC236}">
                        <a16:creationId xmlns:a16="http://schemas.microsoft.com/office/drawing/2014/main" id="{4DCF544F-D368-4F04-AD5A-6E213E6568E8}"/>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nvGrpSpPr>
                <p:cNvPr id="56" name="Group 140">
                  <a:extLst>
                    <a:ext uri="{FF2B5EF4-FFF2-40B4-BE49-F238E27FC236}">
                      <a16:creationId xmlns:a16="http://schemas.microsoft.com/office/drawing/2014/main" id="{B0D4BD39-4814-464C-8DF6-97E485A730F4}"/>
                    </a:ext>
                  </a:extLst>
                </p:cNvPr>
                <p:cNvGrpSpPr/>
                <p:nvPr/>
              </p:nvGrpSpPr>
              <p:grpSpPr>
                <a:xfrm>
                  <a:off x="1828800" y="1676402"/>
                  <a:ext cx="556161" cy="267967"/>
                  <a:chOff x="5681990" y="2584736"/>
                  <a:chExt cx="556161" cy="387064"/>
                </a:xfrm>
              </p:grpSpPr>
              <p:sp>
                <p:nvSpPr>
                  <p:cNvPr id="57" name="Oval 56">
                    <a:extLst>
                      <a:ext uri="{FF2B5EF4-FFF2-40B4-BE49-F238E27FC236}">
                        <a16:creationId xmlns:a16="http://schemas.microsoft.com/office/drawing/2014/main" id="{1C1AF30B-6C69-4621-AD8E-5681B5A8FF6B}"/>
                      </a:ext>
                    </a:extLst>
                  </p:cNvPr>
                  <p:cNvSpPr/>
                  <p:nvPr/>
                </p:nvSpPr>
                <p:spPr>
                  <a:xfrm>
                    <a:off x="5715000" y="2641600"/>
                    <a:ext cx="457200" cy="3302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8" name="TextBox 57">
                    <a:extLst>
                      <a:ext uri="{FF2B5EF4-FFF2-40B4-BE49-F238E27FC236}">
                        <a16:creationId xmlns:a16="http://schemas.microsoft.com/office/drawing/2014/main" id="{CAF53DB3-A4BC-42E2-98BC-87107F47F292}"/>
                      </a:ext>
                    </a:extLst>
                  </p:cNvPr>
                  <p:cNvSpPr txBox="1"/>
                  <p:nvPr/>
                </p:nvSpPr>
                <p:spPr>
                  <a:xfrm>
                    <a:off x="5963717" y="2604746"/>
                    <a:ext cx="274434" cy="277000"/>
                  </a:xfrm>
                  <a:prstGeom prst="rect">
                    <a:avLst/>
                  </a:prstGeom>
                  <a:noFill/>
                </p:spPr>
                <p:txBody>
                  <a:bodyPr wrap="none" rtlCol="0">
                    <a:spAutoFit/>
                  </a:bodyPr>
                  <a:lstStyle/>
                  <a:p>
                    <a:r>
                      <a:rPr lang="en-US" sz="1200" dirty="0"/>
                      <a:t>+</a:t>
                    </a:r>
                  </a:p>
                </p:txBody>
              </p:sp>
              <p:sp>
                <p:nvSpPr>
                  <p:cNvPr id="59" name="TextBox 58">
                    <a:extLst>
                      <a:ext uri="{FF2B5EF4-FFF2-40B4-BE49-F238E27FC236}">
                        <a16:creationId xmlns:a16="http://schemas.microsoft.com/office/drawing/2014/main" id="{E598FC94-71CF-450A-9BCB-B335D8FA7FB1}"/>
                      </a:ext>
                    </a:extLst>
                  </p:cNvPr>
                  <p:cNvSpPr txBox="1"/>
                  <p:nvPr/>
                </p:nvSpPr>
                <p:spPr>
                  <a:xfrm>
                    <a:off x="5681990" y="2584736"/>
                    <a:ext cx="235962" cy="277000"/>
                  </a:xfrm>
                  <a:prstGeom prst="rect">
                    <a:avLst/>
                  </a:prstGeom>
                  <a:noFill/>
                </p:spPr>
                <p:txBody>
                  <a:bodyPr wrap="none" rtlCol="0">
                    <a:spAutoFit/>
                  </a:bodyPr>
                  <a:lstStyle/>
                  <a:p>
                    <a:r>
                      <a:rPr lang="en-US" sz="1200" dirty="0"/>
                      <a:t>-</a:t>
                    </a:r>
                  </a:p>
                </p:txBody>
              </p:sp>
            </p:grpSp>
          </p:grpSp>
        </p:grpSp>
        <p:pic>
          <p:nvPicPr>
            <p:cNvPr id="35" name="Picture 8" descr="11 people displaced, 1 rescued from basement in Paterson fire | Paterson  Times">
              <a:extLst>
                <a:ext uri="{FF2B5EF4-FFF2-40B4-BE49-F238E27FC236}">
                  <a16:creationId xmlns:a16="http://schemas.microsoft.com/office/drawing/2014/main" id="{F162CAF8-A33D-4CE8-BA81-9FC338897C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48400" y="3352800"/>
              <a:ext cx="1295400" cy="1981200"/>
            </a:xfrm>
            <a:prstGeom prst="rect">
              <a:avLst/>
            </a:prstGeom>
            <a:noFill/>
            <a:extLst>
              <a:ext uri="{909E8E84-426E-40DD-AFC4-6F175D3DCCD1}">
                <a14:hiddenFill xmlns:a14="http://schemas.microsoft.com/office/drawing/2010/main">
                  <a:solidFill>
                    <a:srgbClr val="FFFFFF"/>
                  </a:solidFill>
                </a14:hiddenFill>
              </a:ext>
            </a:extLst>
          </p:spPr>
        </p:pic>
      </p:grpSp>
      <p:sp>
        <p:nvSpPr>
          <p:cNvPr id="109" name="TextBox 108">
            <a:extLst>
              <a:ext uri="{FF2B5EF4-FFF2-40B4-BE49-F238E27FC236}">
                <a16:creationId xmlns:a16="http://schemas.microsoft.com/office/drawing/2014/main" id="{3A0D6CC0-8051-4EE7-B167-B6F9F46C3382}"/>
              </a:ext>
            </a:extLst>
          </p:cNvPr>
          <p:cNvSpPr txBox="1"/>
          <p:nvPr/>
        </p:nvSpPr>
        <p:spPr>
          <a:xfrm>
            <a:off x="228600" y="4572000"/>
            <a:ext cx="4572000" cy="923330"/>
          </a:xfrm>
          <a:prstGeom prst="rect">
            <a:avLst/>
          </a:prstGeom>
          <a:noFill/>
        </p:spPr>
        <p:txBody>
          <a:bodyPr wrap="square">
            <a:spAutoFit/>
          </a:bodyPr>
          <a:lstStyle/>
          <a:p>
            <a:r>
              <a:rPr lang="en-US" sz="1800" b="1" dirty="0">
                <a:solidFill>
                  <a:srgbClr val="FF0000"/>
                </a:solidFill>
              </a:rPr>
              <a:t>Dielectric Strength (E</a:t>
            </a:r>
            <a:r>
              <a:rPr lang="en-US" sz="1800" b="1" baseline="-25000" dirty="0">
                <a:solidFill>
                  <a:srgbClr val="FF0000"/>
                </a:solidFill>
              </a:rPr>
              <a:t>max</a:t>
            </a:r>
            <a:r>
              <a:rPr lang="en-US" sz="1800" b="1" dirty="0">
                <a:solidFill>
                  <a:srgbClr val="FF0000"/>
                </a:solidFill>
              </a:rPr>
              <a:t>): </a:t>
            </a:r>
            <a:r>
              <a:rPr lang="en-US" sz="1800" dirty="0"/>
              <a:t>Maximum Electric Filed strength that dielectric can hold. </a:t>
            </a:r>
            <a:endParaRPr lang="en-US" dirty="0"/>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2517C46A-07CB-409B-998A-D948B60B44F2}"/>
                  </a:ext>
                </a:extLst>
              </p:cNvPr>
              <p:cNvSpPr txBox="1"/>
              <p:nvPr/>
            </p:nvSpPr>
            <p:spPr>
              <a:xfrm>
                <a:off x="457200" y="5943600"/>
                <a:ext cx="32766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rgbClr val="0000FF"/>
                              </a:solidFill>
                              <a:latin typeface="Cambria Math" panose="02040503050406030204" pitchFamily="18" charset="0"/>
                            </a:rPr>
                          </m:ctrlPr>
                        </m:dPr>
                        <m:e>
                          <m:r>
                            <a:rPr lang="en-US" sz="2400" i="1">
                              <a:solidFill>
                                <a:srgbClr val="0000FF"/>
                              </a:solidFill>
                              <a:latin typeface="Cambria Math" panose="02040503050406030204" pitchFamily="18" charset="0"/>
                            </a:rPr>
                            <m:t>𝑉</m:t>
                          </m:r>
                          <m:r>
                            <a:rPr lang="en-US" sz="2400" i="1" baseline="-25000">
                              <a:solidFill>
                                <a:srgbClr val="0000FF"/>
                              </a:solidFill>
                              <a:latin typeface="Cambria Math" panose="02040503050406030204" pitchFamily="18" charset="0"/>
                            </a:rPr>
                            <m:t>𝑚𝑎𝑥</m:t>
                          </m:r>
                        </m:e>
                      </m:d>
                      <m:r>
                        <a:rPr lang="en-US" sz="2400" b="0" i="1" smtClean="0">
                          <a:solidFill>
                            <a:srgbClr val="0000FF"/>
                          </a:solidFill>
                          <a:latin typeface="Cambria Math" panose="02040503050406030204" pitchFamily="18" charset="0"/>
                        </a:rPr>
                        <m:t>=</m:t>
                      </m:r>
                      <m:d>
                        <m:dPr>
                          <m:begChr m:val="|"/>
                          <m:endChr m:val="|"/>
                          <m:ctrlPr>
                            <a:rPr lang="en-US" sz="2400" i="1">
                              <a:solidFill>
                                <a:srgbClr val="0000FF"/>
                              </a:solidFill>
                              <a:latin typeface="Cambria Math" panose="02040503050406030204" pitchFamily="18" charset="0"/>
                            </a:rPr>
                          </m:ctrlPr>
                        </m:dPr>
                        <m:e>
                          <m:r>
                            <a:rPr lang="en-US" sz="2400" b="0" i="1" smtClean="0">
                              <a:solidFill>
                                <a:srgbClr val="0000FF"/>
                              </a:solidFill>
                              <a:latin typeface="Cambria Math" panose="02040503050406030204" pitchFamily="18" charset="0"/>
                            </a:rPr>
                            <m:t>𝐸</m:t>
                          </m:r>
                          <m:r>
                            <a:rPr lang="en-US" sz="2400" i="1" baseline="-25000">
                              <a:solidFill>
                                <a:srgbClr val="0000FF"/>
                              </a:solidFill>
                              <a:latin typeface="Cambria Math" panose="02040503050406030204" pitchFamily="18" charset="0"/>
                            </a:rPr>
                            <m:t>𝑚𝑎𝑥</m:t>
                          </m:r>
                        </m:e>
                      </m:d>
                      <m:r>
                        <a:rPr lang="en-US" sz="2400" b="0" i="1" smtClean="0">
                          <a:solidFill>
                            <a:srgbClr val="0000FF"/>
                          </a:solidFill>
                          <a:latin typeface="Cambria Math" panose="02040503050406030204" pitchFamily="18" charset="0"/>
                        </a:rPr>
                        <m:t>𝑑</m:t>
                      </m:r>
                    </m:oMath>
                  </m:oMathPara>
                </a14:m>
                <a:endParaRPr lang="en-US" sz="2400" dirty="0">
                  <a:solidFill>
                    <a:srgbClr val="0000FF"/>
                  </a:solidFill>
                </a:endParaRPr>
              </a:p>
            </p:txBody>
          </p:sp>
        </mc:Choice>
        <mc:Fallback xmlns="">
          <p:sp>
            <p:nvSpPr>
              <p:cNvPr id="115" name="TextBox 114">
                <a:extLst>
                  <a:ext uri="{FF2B5EF4-FFF2-40B4-BE49-F238E27FC236}">
                    <a16:creationId xmlns:a16="http://schemas.microsoft.com/office/drawing/2014/main" id="{2517C46A-07CB-409B-998A-D948B60B44F2}"/>
                  </a:ext>
                </a:extLst>
              </p:cNvPr>
              <p:cNvSpPr txBox="1">
                <a:spLocks noRot="1" noChangeAspect="1" noMove="1" noResize="1" noEditPoints="1" noAdjustHandles="1" noChangeArrowheads="1" noChangeShapeType="1" noTextEdit="1"/>
              </p:cNvSpPr>
              <p:nvPr/>
            </p:nvSpPr>
            <p:spPr>
              <a:xfrm>
                <a:off x="457200" y="5943600"/>
                <a:ext cx="3276600" cy="461665"/>
              </a:xfrm>
              <a:prstGeom prst="rect">
                <a:avLst/>
              </a:prstGeom>
              <a:blipFill>
                <a:blip r:embed="rId9"/>
                <a:stretch>
                  <a:fillRect b="-1316"/>
                </a:stretch>
              </a:blipFill>
            </p:spPr>
            <p:txBody>
              <a:bodyPr/>
              <a:lstStyle/>
              <a:p>
                <a:r>
                  <a:rPr lang="en-US">
                    <a:noFill/>
                  </a:rPr>
                  <a:t> </a:t>
                </a:r>
              </a:p>
            </p:txBody>
          </p:sp>
        </mc:Fallback>
      </mc:AlternateContent>
    </p:spTree>
    <p:extLst>
      <p:ext uri="{BB962C8B-B14F-4D97-AF65-F5344CB8AC3E}">
        <p14:creationId xmlns:p14="http://schemas.microsoft.com/office/powerpoint/2010/main" val="268918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34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3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0" name="Group 135"/>
          <p:cNvGrpSpPr>
            <a:grpSpLocks/>
          </p:cNvGrpSpPr>
          <p:nvPr/>
        </p:nvGrpSpPr>
        <p:grpSpPr bwMode="auto">
          <a:xfrm flipH="1">
            <a:off x="2057400" y="3810000"/>
            <a:ext cx="1219200" cy="685800"/>
            <a:chOff x="2057400" y="3657600"/>
            <a:chExt cx="1219200" cy="685800"/>
          </a:xfrm>
        </p:grpSpPr>
        <p:pic>
          <p:nvPicPr>
            <p:cNvPr id="5227" name="Picture 133" descr="battery-2.jpg"/>
            <p:cNvPicPr>
              <a:picLocks noChangeAspect="1"/>
            </p:cNvPicPr>
            <p:nvPr/>
          </p:nvPicPr>
          <p:blipFill>
            <a:blip r:embed="rId4" cstate="print"/>
            <a:srcRect/>
            <a:stretch>
              <a:fillRect/>
            </a:stretch>
          </p:blipFill>
          <p:spPr bwMode="auto">
            <a:xfrm flipH="1">
              <a:off x="2057400" y="3657600"/>
              <a:ext cx="1219200" cy="685800"/>
            </a:xfrm>
            <a:prstGeom prst="rect">
              <a:avLst/>
            </a:prstGeom>
            <a:noFill/>
            <a:ln w="9525">
              <a:noFill/>
              <a:miter lim="800000"/>
              <a:headEnd/>
              <a:tailEnd/>
            </a:ln>
          </p:spPr>
        </p:pic>
        <p:sp>
          <p:nvSpPr>
            <p:cNvPr id="135" name="Rectangle 134"/>
            <p:cNvSpPr/>
            <p:nvPr/>
          </p:nvSpPr>
          <p:spPr>
            <a:xfrm>
              <a:off x="2057400" y="4017963"/>
              <a:ext cx="1219200" cy="3254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4" name="Rounded Rectangle 33"/>
          <p:cNvSpPr/>
          <p:nvPr/>
        </p:nvSpPr>
        <p:spPr>
          <a:xfrm>
            <a:off x="3657600" y="1600200"/>
            <a:ext cx="304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Title 7"/>
          <p:cNvSpPr txBox="1">
            <a:spLocks/>
          </p:cNvSpPr>
          <p:nvPr/>
        </p:nvSpPr>
        <p:spPr>
          <a:xfrm>
            <a:off x="381000" y="76201"/>
            <a:ext cx="8229600" cy="6096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Charging a parallel plate Capacitor</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sp>
        <p:nvSpPr>
          <p:cNvPr id="22" name="Rounded Rectangle 21"/>
          <p:cNvSpPr/>
          <p:nvPr/>
        </p:nvSpPr>
        <p:spPr>
          <a:xfrm>
            <a:off x="1447800" y="1636713"/>
            <a:ext cx="304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 name="Group 29"/>
          <p:cNvGrpSpPr>
            <a:grpSpLocks/>
          </p:cNvGrpSpPr>
          <p:nvPr/>
        </p:nvGrpSpPr>
        <p:grpSpPr bwMode="auto">
          <a:xfrm>
            <a:off x="1524000" y="1766888"/>
            <a:ext cx="2319338" cy="446087"/>
            <a:chOff x="1524000" y="1828800"/>
            <a:chExt cx="2319010" cy="445532"/>
          </a:xfrm>
        </p:grpSpPr>
        <p:sp>
          <p:nvSpPr>
            <p:cNvPr id="5225" name="TextBox 26"/>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5226" name="TextBox 27"/>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5" name="Group 30"/>
          <p:cNvGrpSpPr>
            <a:grpSpLocks/>
          </p:cNvGrpSpPr>
          <p:nvPr/>
        </p:nvGrpSpPr>
        <p:grpSpPr bwMode="auto">
          <a:xfrm>
            <a:off x="1524000" y="2309813"/>
            <a:ext cx="2319338" cy="446087"/>
            <a:chOff x="1524000" y="1828800"/>
            <a:chExt cx="2319010" cy="445532"/>
          </a:xfrm>
        </p:grpSpPr>
        <p:sp>
          <p:nvSpPr>
            <p:cNvPr id="5223" name="TextBox 31"/>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5224" name="TextBox 36"/>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6" name="Group 37"/>
          <p:cNvGrpSpPr>
            <a:grpSpLocks/>
          </p:cNvGrpSpPr>
          <p:nvPr/>
        </p:nvGrpSpPr>
        <p:grpSpPr bwMode="auto">
          <a:xfrm>
            <a:off x="1517650" y="2590800"/>
            <a:ext cx="2319338" cy="446088"/>
            <a:chOff x="1524000" y="1828800"/>
            <a:chExt cx="2319010" cy="445532"/>
          </a:xfrm>
        </p:grpSpPr>
        <p:sp>
          <p:nvSpPr>
            <p:cNvPr id="5221" name="TextBox 38"/>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5222" name="TextBox 39"/>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7" name="Group 40"/>
          <p:cNvGrpSpPr>
            <a:grpSpLocks/>
          </p:cNvGrpSpPr>
          <p:nvPr/>
        </p:nvGrpSpPr>
        <p:grpSpPr bwMode="auto">
          <a:xfrm>
            <a:off x="1524000" y="2043113"/>
            <a:ext cx="2319338" cy="446087"/>
            <a:chOff x="1524000" y="1828800"/>
            <a:chExt cx="2319010" cy="445532"/>
          </a:xfrm>
        </p:grpSpPr>
        <p:sp>
          <p:nvSpPr>
            <p:cNvPr id="5219" name="TextBox 41"/>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5220" name="TextBox 42"/>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pSp>
        <p:nvGrpSpPr>
          <p:cNvPr id="8" name="Group 43"/>
          <p:cNvGrpSpPr>
            <a:grpSpLocks/>
          </p:cNvGrpSpPr>
          <p:nvPr/>
        </p:nvGrpSpPr>
        <p:grpSpPr bwMode="auto">
          <a:xfrm>
            <a:off x="1524000" y="1474788"/>
            <a:ext cx="2319338" cy="446087"/>
            <a:chOff x="1524000" y="1828800"/>
            <a:chExt cx="2319010" cy="445532"/>
          </a:xfrm>
        </p:grpSpPr>
        <p:sp>
          <p:nvSpPr>
            <p:cNvPr id="5217" name="TextBox 44"/>
            <p:cNvSpPr txBox="1">
              <a:spLocks noChangeArrowheads="1"/>
            </p:cNvSpPr>
            <p:nvPr/>
          </p:nvSpPr>
          <p:spPr bwMode="auto">
            <a:xfrm>
              <a:off x="1524000" y="1905000"/>
              <a:ext cx="319318" cy="369332"/>
            </a:xfrm>
            <a:prstGeom prst="rect">
              <a:avLst/>
            </a:prstGeom>
            <a:noFill/>
            <a:ln w="9525">
              <a:noFill/>
              <a:miter lim="800000"/>
              <a:headEnd/>
              <a:tailEnd/>
            </a:ln>
          </p:spPr>
          <p:txBody>
            <a:bodyPr wrap="none">
              <a:spAutoFit/>
            </a:bodyPr>
            <a:lstStyle/>
            <a:p>
              <a:r>
                <a:rPr lang="en-US"/>
                <a:t>+</a:t>
              </a:r>
            </a:p>
          </p:txBody>
        </p:sp>
        <p:sp>
          <p:nvSpPr>
            <p:cNvPr id="5218" name="TextBox 45"/>
            <p:cNvSpPr txBox="1">
              <a:spLocks noChangeArrowheads="1"/>
            </p:cNvSpPr>
            <p:nvPr/>
          </p:nvSpPr>
          <p:spPr bwMode="auto">
            <a:xfrm>
              <a:off x="3581400" y="1828800"/>
              <a:ext cx="261610" cy="369332"/>
            </a:xfrm>
            <a:prstGeom prst="rect">
              <a:avLst/>
            </a:prstGeom>
            <a:noFill/>
            <a:ln w="9525">
              <a:noFill/>
              <a:miter lim="800000"/>
              <a:headEnd/>
              <a:tailEnd/>
            </a:ln>
          </p:spPr>
          <p:txBody>
            <a:bodyPr wrap="none">
              <a:spAutoFit/>
            </a:bodyPr>
            <a:lstStyle/>
            <a:p>
              <a:r>
                <a:rPr lang="en-US"/>
                <a:t>-</a:t>
              </a:r>
            </a:p>
          </p:txBody>
        </p:sp>
      </p:grpSp>
      <p:graphicFrame>
        <p:nvGraphicFramePr>
          <p:cNvPr id="2" name="Object 4"/>
          <p:cNvGraphicFramePr>
            <a:graphicFrameLocks noChangeAspect="1"/>
          </p:cNvGraphicFramePr>
          <p:nvPr/>
        </p:nvGraphicFramePr>
        <p:xfrm>
          <a:off x="4845050" y="838200"/>
          <a:ext cx="2654300" cy="865188"/>
        </p:xfrm>
        <a:graphic>
          <a:graphicData uri="http://schemas.openxmlformats.org/presentationml/2006/ole">
            <mc:AlternateContent xmlns:mc="http://schemas.openxmlformats.org/markup-compatibility/2006">
              <mc:Choice xmlns:v="urn:schemas-microsoft-com:vml" Requires="v">
                <p:oleObj spid="_x0000_s2058" name="Equation" r:id="rId5" imgW="939600" imgH="393480" progId="Equation.3">
                  <p:embed/>
                </p:oleObj>
              </mc:Choice>
              <mc:Fallback>
                <p:oleObj name="Equation" r:id="rId5" imgW="939600" imgH="393480" progId="Equation.3">
                  <p:embed/>
                  <p:pic>
                    <p:nvPicPr>
                      <p:cNvPr id="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050" y="838200"/>
                        <a:ext cx="265430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Freeform 37"/>
          <p:cNvSpPr/>
          <p:nvPr/>
        </p:nvSpPr>
        <p:spPr>
          <a:xfrm>
            <a:off x="3276600" y="2444750"/>
            <a:ext cx="839788" cy="1593850"/>
          </a:xfrm>
          <a:custGeom>
            <a:avLst/>
            <a:gdLst>
              <a:gd name="connsiteX0" fmla="*/ 0 w 840259"/>
              <a:gd name="connsiteY0" fmla="*/ 1594021 h 1594021"/>
              <a:gd name="connsiteX1" fmla="*/ 840259 w 840259"/>
              <a:gd name="connsiteY1" fmla="*/ 1594021 h 1594021"/>
              <a:gd name="connsiteX2" fmla="*/ 840259 w 840259"/>
              <a:gd name="connsiteY2" fmla="*/ 0 h 1594021"/>
              <a:gd name="connsiteX3" fmla="*/ 580767 w 840259"/>
              <a:gd name="connsiteY3" fmla="*/ 0 h 1594021"/>
            </a:gdLst>
            <a:ahLst/>
            <a:cxnLst>
              <a:cxn ang="0">
                <a:pos x="connsiteX0" y="connsiteY0"/>
              </a:cxn>
              <a:cxn ang="0">
                <a:pos x="connsiteX1" y="connsiteY1"/>
              </a:cxn>
              <a:cxn ang="0">
                <a:pos x="connsiteX2" y="connsiteY2"/>
              </a:cxn>
              <a:cxn ang="0">
                <a:pos x="connsiteX3" y="connsiteY3"/>
              </a:cxn>
            </a:cxnLst>
            <a:rect l="l" t="t" r="r" b="b"/>
            <a:pathLst>
              <a:path w="840259" h="1594021">
                <a:moveTo>
                  <a:pt x="0" y="1594021"/>
                </a:moveTo>
                <a:lnTo>
                  <a:pt x="840259" y="1594021"/>
                </a:lnTo>
                <a:lnTo>
                  <a:pt x="840259" y="0"/>
                </a:lnTo>
                <a:lnTo>
                  <a:pt x="58076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Freeform 40"/>
          <p:cNvSpPr/>
          <p:nvPr/>
        </p:nvSpPr>
        <p:spPr>
          <a:xfrm flipH="1">
            <a:off x="1217613" y="2438400"/>
            <a:ext cx="839787" cy="1593850"/>
          </a:xfrm>
          <a:custGeom>
            <a:avLst/>
            <a:gdLst>
              <a:gd name="connsiteX0" fmla="*/ 0 w 840259"/>
              <a:gd name="connsiteY0" fmla="*/ 1594021 h 1594021"/>
              <a:gd name="connsiteX1" fmla="*/ 840259 w 840259"/>
              <a:gd name="connsiteY1" fmla="*/ 1594021 h 1594021"/>
              <a:gd name="connsiteX2" fmla="*/ 840259 w 840259"/>
              <a:gd name="connsiteY2" fmla="*/ 0 h 1594021"/>
              <a:gd name="connsiteX3" fmla="*/ 580767 w 840259"/>
              <a:gd name="connsiteY3" fmla="*/ 0 h 1594021"/>
            </a:gdLst>
            <a:ahLst/>
            <a:cxnLst>
              <a:cxn ang="0">
                <a:pos x="connsiteX0" y="connsiteY0"/>
              </a:cxn>
              <a:cxn ang="0">
                <a:pos x="connsiteX1" y="connsiteY1"/>
              </a:cxn>
              <a:cxn ang="0">
                <a:pos x="connsiteX2" y="connsiteY2"/>
              </a:cxn>
              <a:cxn ang="0">
                <a:pos x="connsiteX3" y="connsiteY3"/>
              </a:cxn>
            </a:cxnLst>
            <a:rect l="l" t="t" r="r" b="b"/>
            <a:pathLst>
              <a:path w="840259" h="1594021">
                <a:moveTo>
                  <a:pt x="0" y="1594021"/>
                </a:moveTo>
                <a:lnTo>
                  <a:pt x="840259" y="1594021"/>
                </a:lnTo>
                <a:lnTo>
                  <a:pt x="840259" y="0"/>
                </a:lnTo>
                <a:lnTo>
                  <a:pt x="580767" y="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9" name="Group 43"/>
          <p:cNvGrpSpPr>
            <a:grpSpLocks/>
          </p:cNvGrpSpPr>
          <p:nvPr/>
        </p:nvGrpSpPr>
        <p:grpSpPr bwMode="auto">
          <a:xfrm>
            <a:off x="1447800" y="2362200"/>
            <a:ext cx="276225" cy="228600"/>
            <a:chOff x="6589939" y="2133600"/>
            <a:chExt cx="276608" cy="229299"/>
          </a:xfrm>
        </p:grpSpPr>
        <p:sp>
          <p:nvSpPr>
            <p:cNvPr id="55" name="Oval 54"/>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16"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0" name="Group 43"/>
          <p:cNvGrpSpPr>
            <a:grpSpLocks/>
          </p:cNvGrpSpPr>
          <p:nvPr/>
        </p:nvGrpSpPr>
        <p:grpSpPr bwMode="auto">
          <a:xfrm>
            <a:off x="3076575" y="3886200"/>
            <a:ext cx="276225" cy="228600"/>
            <a:chOff x="6589939" y="2133600"/>
            <a:chExt cx="276608" cy="229299"/>
          </a:xfrm>
        </p:grpSpPr>
        <p:sp>
          <p:nvSpPr>
            <p:cNvPr id="64" name="Oval 63"/>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14"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2" name="Group 43"/>
          <p:cNvGrpSpPr>
            <a:grpSpLocks/>
          </p:cNvGrpSpPr>
          <p:nvPr/>
        </p:nvGrpSpPr>
        <p:grpSpPr bwMode="auto">
          <a:xfrm>
            <a:off x="1447800" y="2362200"/>
            <a:ext cx="276225" cy="228600"/>
            <a:chOff x="6589939" y="2133600"/>
            <a:chExt cx="276608" cy="229299"/>
          </a:xfrm>
        </p:grpSpPr>
        <p:sp>
          <p:nvSpPr>
            <p:cNvPr id="67" name="Oval 66"/>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12"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8" name="Group 43"/>
          <p:cNvGrpSpPr>
            <a:grpSpLocks/>
          </p:cNvGrpSpPr>
          <p:nvPr/>
        </p:nvGrpSpPr>
        <p:grpSpPr bwMode="auto">
          <a:xfrm>
            <a:off x="3076575" y="3886200"/>
            <a:ext cx="276225" cy="228600"/>
            <a:chOff x="6589939" y="2133600"/>
            <a:chExt cx="276608" cy="229299"/>
          </a:xfrm>
        </p:grpSpPr>
        <p:sp>
          <p:nvSpPr>
            <p:cNvPr id="70" name="Oval 69"/>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10"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19" name="Group 43"/>
          <p:cNvGrpSpPr>
            <a:grpSpLocks/>
          </p:cNvGrpSpPr>
          <p:nvPr/>
        </p:nvGrpSpPr>
        <p:grpSpPr bwMode="auto">
          <a:xfrm>
            <a:off x="1447800" y="2362200"/>
            <a:ext cx="276225" cy="228600"/>
            <a:chOff x="6589939" y="2133600"/>
            <a:chExt cx="276608" cy="229299"/>
          </a:xfrm>
        </p:grpSpPr>
        <p:sp>
          <p:nvSpPr>
            <p:cNvPr id="73" name="Oval 72"/>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08"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0" name="Group 43"/>
          <p:cNvGrpSpPr>
            <a:grpSpLocks/>
          </p:cNvGrpSpPr>
          <p:nvPr/>
        </p:nvGrpSpPr>
        <p:grpSpPr bwMode="auto">
          <a:xfrm>
            <a:off x="3076575" y="3886200"/>
            <a:ext cx="276225" cy="228600"/>
            <a:chOff x="6589939" y="2133600"/>
            <a:chExt cx="276608" cy="229299"/>
          </a:xfrm>
        </p:grpSpPr>
        <p:sp>
          <p:nvSpPr>
            <p:cNvPr id="76" name="Oval 75"/>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06"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1" name="Group 43"/>
          <p:cNvGrpSpPr>
            <a:grpSpLocks/>
          </p:cNvGrpSpPr>
          <p:nvPr/>
        </p:nvGrpSpPr>
        <p:grpSpPr bwMode="auto">
          <a:xfrm>
            <a:off x="1447800" y="2362200"/>
            <a:ext cx="276225" cy="228600"/>
            <a:chOff x="6589939" y="2133600"/>
            <a:chExt cx="276608" cy="229299"/>
          </a:xfrm>
        </p:grpSpPr>
        <p:sp>
          <p:nvSpPr>
            <p:cNvPr id="79" name="Oval 78"/>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04"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3" name="Group 43"/>
          <p:cNvGrpSpPr>
            <a:grpSpLocks/>
          </p:cNvGrpSpPr>
          <p:nvPr/>
        </p:nvGrpSpPr>
        <p:grpSpPr bwMode="auto">
          <a:xfrm>
            <a:off x="3076575" y="3886200"/>
            <a:ext cx="276225" cy="228600"/>
            <a:chOff x="6589939" y="2133600"/>
            <a:chExt cx="276608" cy="229299"/>
          </a:xfrm>
        </p:grpSpPr>
        <p:sp>
          <p:nvSpPr>
            <p:cNvPr id="82" name="Oval 81"/>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02"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6" name="Group 43"/>
          <p:cNvGrpSpPr>
            <a:grpSpLocks/>
          </p:cNvGrpSpPr>
          <p:nvPr/>
        </p:nvGrpSpPr>
        <p:grpSpPr bwMode="auto">
          <a:xfrm>
            <a:off x="1447800" y="2362200"/>
            <a:ext cx="276225" cy="228600"/>
            <a:chOff x="6589939" y="2133600"/>
            <a:chExt cx="276608" cy="229299"/>
          </a:xfrm>
        </p:grpSpPr>
        <p:sp>
          <p:nvSpPr>
            <p:cNvPr id="85" name="Oval 84"/>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200"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a:t>-e</a:t>
              </a:r>
            </a:p>
          </p:txBody>
        </p:sp>
      </p:grpSp>
      <p:grpSp>
        <p:nvGrpSpPr>
          <p:cNvPr id="27" name="Group 43"/>
          <p:cNvGrpSpPr>
            <a:grpSpLocks/>
          </p:cNvGrpSpPr>
          <p:nvPr/>
        </p:nvGrpSpPr>
        <p:grpSpPr bwMode="auto">
          <a:xfrm>
            <a:off x="3076575" y="3886200"/>
            <a:ext cx="276225" cy="228600"/>
            <a:chOff x="6589939" y="2133600"/>
            <a:chExt cx="276608" cy="229299"/>
          </a:xfrm>
        </p:grpSpPr>
        <p:sp>
          <p:nvSpPr>
            <p:cNvPr id="88" name="Oval 87"/>
            <p:cNvSpPr/>
            <p:nvPr/>
          </p:nvSpPr>
          <p:spPr>
            <a:xfrm>
              <a:off x="6629682" y="2133600"/>
              <a:ext cx="228917"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198" name="TextBox 48"/>
            <p:cNvSpPr txBox="1">
              <a:spLocks noChangeArrowheads="1"/>
            </p:cNvSpPr>
            <p:nvPr/>
          </p:nvSpPr>
          <p:spPr bwMode="auto">
            <a:xfrm>
              <a:off x="6589939" y="2135060"/>
              <a:ext cx="276608" cy="216103"/>
            </a:xfrm>
            <a:prstGeom prst="rect">
              <a:avLst/>
            </a:prstGeom>
            <a:noFill/>
            <a:ln w="9525">
              <a:noFill/>
              <a:miter lim="800000"/>
              <a:headEnd/>
              <a:tailEnd/>
            </a:ln>
          </p:spPr>
          <p:txBody>
            <a:bodyPr wrap="none">
              <a:spAutoFit/>
            </a:bodyPr>
            <a:lstStyle/>
            <a:p>
              <a:r>
                <a:rPr lang="en-US" sz="800" dirty="0"/>
                <a:t>-e</a:t>
              </a:r>
            </a:p>
          </p:txBody>
        </p:sp>
      </p:grpSp>
      <p:sp>
        <p:nvSpPr>
          <p:cNvPr id="90" name="Freeform 89"/>
          <p:cNvSpPr/>
          <p:nvPr/>
        </p:nvSpPr>
        <p:spPr>
          <a:xfrm>
            <a:off x="2133600" y="4343400"/>
            <a:ext cx="1219200" cy="228600"/>
          </a:xfrm>
          <a:custGeom>
            <a:avLst/>
            <a:gdLst>
              <a:gd name="connsiteX0" fmla="*/ 1940011 w 1940011"/>
              <a:gd name="connsiteY0" fmla="*/ 296562 h 296562"/>
              <a:gd name="connsiteX1" fmla="*/ 0 w 1940011"/>
              <a:gd name="connsiteY1" fmla="*/ 296562 h 296562"/>
              <a:gd name="connsiteX2" fmla="*/ 0 w 1940011"/>
              <a:gd name="connsiteY2" fmla="*/ 0 h 296562"/>
              <a:gd name="connsiteX3" fmla="*/ 1940011 w 1940011"/>
              <a:gd name="connsiteY3" fmla="*/ 296562 h 296562"/>
            </a:gdLst>
            <a:ahLst/>
            <a:cxnLst>
              <a:cxn ang="0">
                <a:pos x="connsiteX0" y="connsiteY0"/>
              </a:cxn>
              <a:cxn ang="0">
                <a:pos x="connsiteX1" y="connsiteY1"/>
              </a:cxn>
              <a:cxn ang="0">
                <a:pos x="connsiteX2" y="connsiteY2"/>
              </a:cxn>
              <a:cxn ang="0">
                <a:pos x="connsiteX3" y="connsiteY3"/>
              </a:cxn>
            </a:cxnLst>
            <a:rect l="l" t="t" r="r" b="b"/>
            <a:pathLst>
              <a:path w="1940011" h="296562">
                <a:moveTo>
                  <a:pt x="1940011" y="296562"/>
                </a:moveTo>
                <a:lnTo>
                  <a:pt x="0" y="296562"/>
                </a:lnTo>
                <a:lnTo>
                  <a:pt x="0" y="0"/>
                </a:lnTo>
                <a:lnTo>
                  <a:pt x="1940011" y="296562"/>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90"/>
          <p:cNvGrpSpPr>
            <a:grpSpLocks/>
          </p:cNvGrpSpPr>
          <p:nvPr/>
        </p:nvGrpSpPr>
        <p:grpSpPr bwMode="auto">
          <a:xfrm>
            <a:off x="1716088" y="1143000"/>
            <a:ext cx="1981200" cy="609600"/>
            <a:chOff x="1676400" y="3657600"/>
            <a:chExt cx="1981201" cy="609600"/>
          </a:xfrm>
        </p:grpSpPr>
        <p:grpSp>
          <p:nvGrpSpPr>
            <p:cNvPr id="5192" name="Group 65"/>
            <p:cNvGrpSpPr>
              <a:grpSpLocks/>
            </p:cNvGrpSpPr>
            <p:nvPr/>
          </p:nvGrpSpPr>
          <p:grpSpPr bwMode="auto">
            <a:xfrm>
              <a:off x="1676400" y="3657600"/>
              <a:ext cx="1981201" cy="457200"/>
              <a:chOff x="1676400" y="3657600"/>
              <a:chExt cx="1981201" cy="457200"/>
            </a:xfrm>
          </p:grpSpPr>
          <p:cxnSp>
            <p:nvCxnSpPr>
              <p:cNvPr id="95" name="Straight Connector 94"/>
              <p:cNvCxnSpPr/>
              <p:nvPr/>
            </p:nvCxnSpPr>
            <p:spPr>
              <a:xfrm rot="5400000">
                <a:off x="1447800" y="3886200"/>
                <a:ext cx="457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467101" y="3924300"/>
                <a:ext cx="381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93" name="Straight Arrow Connector 92"/>
            <p:cNvCxnSpPr/>
            <p:nvPr/>
          </p:nvCxnSpPr>
          <p:spPr>
            <a:xfrm>
              <a:off x="1676400" y="3962400"/>
              <a:ext cx="1981201"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94" name="TextBox 93"/>
            <p:cNvSpPr txBox="1">
              <a:spLocks noChangeArrowheads="1"/>
            </p:cNvSpPr>
            <p:nvPr/>
          </p:nvSpPr>
          <p:spPr bwMode="auto">
            <a:xfrm>
              <a:off x="2438400" y="3990201"/>
              <a:ext cx="287258" cy="276999"/>
            </a:xfrm>
            <a:prstGeom prst="rect">
              <a:avLst/>
            </a:prstGeom>
            <a:noFill/>
            <a:ln w="9525">
              <a:noFill/>
              <a:miter lim="800000"/>
              <a:headEnd/>
              <a:tailEnd/>
            </a:ln>
          </p:spPr>
          <p:txBody>
            <a:bodyPr wrap="none">
              <a:spAutoFit/>
            </a:bodyPr>
            <a:lstStyle/>
            <a:p>
              <a:r>
                <a:rPr lang="en-US" sz="1200"/>
                <a:t>V</a:t>
              </a:r>
            </a:p>
          </p:txBody>
        </p:sp>
      </p:grpSp>
      <p:grpSp>
        <p:nvGrpSpPr>
          <p:cNvPr id="30" name="Group 120"/>
          <p:cNvGrpSpPr>
            <a:grpSpLocks/>
          </p:cNvGrpSpPr>
          <p:nvPr/>
        </p:nvGrpSpPr>
        <p:grpSpPr bwMode="auto">
          <a:xfrm>
            <a:off x="1752600" y="1725613"/>
            <a:ext cx="1871663" cy="1169987"/>
            <a:chOff x="1752600" y="1725828"/>
            <a:chExt cx="1870970" cy="1169772"/>
          </a:xfrm>
        </p:grpSpPr>
        <p:grpSp>
          <p:nvGrpSpPr>
            <p:cNvPr id="5172" name="Group 118"/>
            <p:cNvGrpSpPr>
              <a:grpSpLocks/>
            </p:cNvGrpSpPr>
            <p:nvPr/>
          </p:nvGrpSpPr>
          <p:grpSpPr bwMode="auto">
            <a:xfrm>
              <a:off x="1752600" y="1725828"/>
              <a:ext cx="1870970" cy="1169772"/>
              <a:chOff x="1752600" y="1676400"/>
              <a:chExt cx="1870970" cy="1169772"/>
            </a:xfrm>
          </p:grpSpPr>
          <p:grpSp>
            <p:nvGrpSpPr>
              <p:cNvPr id="5174" name="Group 100"/>
              <p:cNvGrpSpPr>
                <a:grpSpLocks/>
              </p:cNvGrpSpPr>
              <p:nvPr/>
            </p:nvGrpSpPr>
            <p:grpSpPr bwMode="auto">
              <a:xfrm>
                <a:off x="1796929" y="1905000"/>
                <a:ext cx="1821542" cy="15104"/>
                <a:chOff x="7322458" y="1524000"/>
                <a:chExt cx="1821542" cy="15104"/>
              </a:xfrm>
            </p:grpSpPr>
            <p:cxnSp>
              <p:nvCxnSpPr>
                <p:cNvPr id="98" name="Straight Arrow Connector 97"/>
                <p:cNvCxnSpPr>
                  <a:stCxn id="5217" idx="2"/>
                </p:cNvCxnSpPr>
                <p:nvPr/>
              </p:nvCxnSpPr>
              <p:spPr>
                <a:xfrm rot="5400000" flipH="1" flipV="1">
                  <a:off x="7769277" y="1078830"/>
                  <a:ext cx="14285" cy="907714"/>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230277" y="1523958"/>
                  <a:ext cx="914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75" name="Group 103"/>
              <p:cNvGrpSpPr>
                <a:grpSpLocks/>
              </p:cNvGrpSpPr>
              <p:nvPr/>
            </p:nvGrpSpPr>
            <p:grpSpPr bwMode="auto">
              <a:xfrm>
                <a:off x="1789671" y="2118496"/>
                <a:ext cx="1821542" cy="15104"/>
                <a:chOff x="7322458" y="1524000"/>
                <a:chExt cx="1821542" cy="15104"/>
              </a:xfrm>
            </p:grpSpPr>
            <p:cxnSp>
              <p:nvCxnSpPr>
                <p:cNvPr id="105" name="Straight Arrow Connector 104"/>
                <p:cNvCxnSpPr/>
                <p:nvPr/>
              </p:nvCxnSpPr>
              <p:spPr>
                <a:xfrm rot="5400000" flipH="1" flipV="1">
                  <a:off x="7769394" y="1078814"/>
                  <a:ext cx="12697" cy="907714"/>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229600" y="1524735"/>
                  <a:ext cx="914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76" name="Group 106"/>
              <p:cNvGrpSpPr>
                <a:grpSpLocks/>
              </p:cNvGrpSpPr>
              <p:nvPr/>
            </p:nvGrpSpPr>
            <p:grpSpPr bwMode="auto">
              <a:xfrm>
                <a:off x="1752600" y="2362200"/>
                <a:ext cx="1821542" cy="15104"/>
                <a:chOff x="7322458" y="1524000"/>
                <a:chExt cx="1821542" cy="15104"/>
              </a:xfrm>
            </p:grpSpPr>
            <p:cxnSp>
              <p:nvCxnSpPr>
                <p:cNvPr id="108" name="Straight Arrow Connector 107"/>
                <p:cNvCxnSpPr/>
                <p:nvPr/>
              </p:nvCxnSpPr>
              <p:spPr>
                <a:xfrm rot="5400000" flipH="1" flipV="1">
                  <a:off x="7769172" y="1078746"/>
                  <a:ext cx="14285" cy="907714"/>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8230172" y="1523874"/>
                  <a:ext cx="914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77" name="Group 109"/>
              <p:cNvGrpSpPr>
                <a:grpSpLocks/>
              </p:cNvGrpSpPr>
              <p:nvPr/>
            </p:nvGrpSpPr>
            <p:grpSpPr bwMode="auto">
              <a:xfrm>
                <a:off x="1802028" y="2575696"/>
                <a:ext cx="1821542" cy="15104"/>
                <a:chOff x="7322458" y="1524000"/>
                <a:chExt cx="1821542" cy="15104"/>
              </a:xfrm>
            </p:grpSpPr>
            <p:cxnSp>
              <p:nvCxnSpPr>
                <p:cNvPr id="111" name="Straight Arrow Connector 110"/>
                <p:cNvCxnSpPr/>
                <p:nvPr/>
              </p:nvCxnSpPr>
              <p:spPr>
                <a:xfrm rot="5400000" flipH="1" flipV="1">
                  <a:off x="7769733" y="1078730"/>
                  <a:ext cx="12697" cy="907714"/>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8229939" y="1524651"/>
                  <a:ext cx="914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78" name="Group 112"/>
              <p:cNvGrpSpPr>
                <a:grpSpLocks/>
              </p:cNvGrpSpPr>
              <p:nvPr/>
            </p:nvGrpSpPr>
            <p:grpSpPr bwMode="auto">
              <a:xfrm>
                <a:off x="1777314" y="2831068"/>
                <a:ext cx="1821542" cy="15104"/>
                <a:chOff x="7322458" y="1524000"/>
                <a:chExt cx="1821542" cy="15104"/>
              </a:xfrm>
            </p:grpSpPr>
            <p:cxnSp>
              <p:nvCxnSpPr>
                <p:cNvPr id="114" name="Straight Arrow Connector 113"/>
                <p:cNvCxnSpPr/>
                <p:nvPr/>
              </p:nvCxnSpPr>
              <p:spPr>
                <a:xfrm rot="5400000" flipH="1" flipV="1">
                  <a:off x="7769056" y="1078898"/>
                  <a:ext cx="14284" cy="90612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229262" y="1521645"/>
                  <a:ext cx="914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79" name="Group 115"/>
              <p:cNvGrpSpPr>
                <a:grpSpLocks/>
              </p:cNvGrpSpPr>
              <p:nvPr/>
            </p:nvGrpSpPr>
            <p:grpSpPr bwMode="auto">
              <a:xfrm>
                <a:off x="1791729" y="1676400"/>
                <a:ext cx="1821542" cy="15104"/>
                <a:chOff x="7322458" y="1524000"/>
                <a:chExt cx="1821542" cy="15104"/>
              </a:xfrm>
            </p:grpSpPr>
            <p:cxnSp>
              <p:nvCxnSpPr>
                <p:cNvPr id="117" name="Straight Arrow Connector 116"/>
                <p:cNvCxnSpPr/>
                <p:nvPr/>
              </p:nvCxnSpPr>
              <p:spPr>
                <a:xfrm rot="5400000" flipH="1" flipV="1">
                  <a:off x="7768923" y="1079666"/>
                  <a:ext cx="15872" cy="907714"/>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230716" y="1524000"/>
                  <a:ext cx="914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20" name="TextBox 119"/>
            <p:cNvSpPr txBox="1"/>
            <p:nvPr/>
          </p:nvSpPr>
          <p:spPr>
            <a:xfrm>
              <a:off x="2057287" y="2057554"/>
              <a:ext cx="338013" cy="369820"/>
            </a:xfrm>
            <a:prstGeom prst="rect">
              <a:avLst/>
            </a:prstGeom>
            <a:noFill/>
          </p:spPr>
          <p:txBody>
            <a:bodyPr wrap="none">
              <a:spAutoFit/>
            </a:bodyPr>
            <a:lstStyle/>
            <a:p>
              <a:pPr>
                <a:defRPr/>
              </a:pPr>
              <a:r>
                <a:rPr lang="en-US" i="1" dirty="0">
                  <a:solidFill>
                    <a:schemeClr val="bg1">
                      <a:lumMod val="65000"/>
                    </a:schemeClr>
                  </a:solidFill>
                </a:rPr>
                <a:t>E</a:t>
              </a:r>
            </a:p>
          </p:txBody>
        </p:sp>
      </p:grpSp>
      <p:graphicFrame>
        <p:nvGraphicFramePr>
          <p:cNvPr id="11" name="Object 7"/>
          <p:cNvGraphicFramePr>
            <a:graphicFrameLocks noChangeAspect="1"/>
          </p:cNvGraphicFramePr>
          <p:nvPr/>
        </p:nvGraphicFramePr>
        <p:xfrm>
          <a:off x="5634038" y="1912938"/>
          <a:ext cx="1160462" cy="819150"/>
        </p:xfrm>
        <a:graphic>
          <a:graphicData uri="http://schemas.openxmlformats.org/presentationml/2006/ole">
            <mc:AlternateContent xmlns:mc="http://schemas.openxmlformats.org/markup-compatibility/2006">
              <mc:Choice xmlns:v="urn:schemas-microsoft-com:vml" Requires="v">
                <p:oleObj spid="_x0000_s2059" name="Equation" r:id="rId7" imgW="469800" imgH="431640" progId="Equation.3">
                  <p:embed/>
                </p:oleObj>
              </mc:Choice>
              <mc:Fallback>
                <p:oleObj name="Equation" r:id="rId7" imgW="469800" imgH="431640" progId="Equation.3">
                  <p:embed/>
                  <p:pic>
                    <p:nvPicPr>
                      <p:cNvPr id="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4038" y="1912938"/>
                        <a:ext cx="1160462"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9"/>
          <p:cNvGraphicFramePr>
            <a:graphicFrameLocks noChangeAspect="1"/>
          </p:cNvGraphicFramePr>
          <p:nvPr/>
        </p:nvGraphicFramePr>
        <p:xfrm>
          <a:off x="3875088" y="4391025"/>
          <a:ext cx="1492250" cy="619125"/>
        </p:xfrm>
        <a:graphic>
          <a:graphicData uri="http://schemas.openxmlformats.org/presentationml/2006/ole">
            <mc:AlternateContent xmlns:mc="http://schemas.openxmlformats.org/markup-compatibility/2006">
              <mc:Choice xmlns:v="urn:schemas-microsoft-com:vml" Requires="v">
                <p:oleObj spid="_x0000_s2060" name="Equation" r:id="rId9" imgW="723600" imgH="330120" progId="Equation.3">
                  <p:embed/>
                </p:oleObj>
              </mc:Choice>
              <mc:Fallback>
                <p:oleObj name="Equation" r:id="rId9" imgW="723600" imgH="330120" progId="Equation.3">
                  <p:embed/>
                  <p:pic>
                    <p:nvPicPr>
                      <p:cNvPr id="13"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5088" y="4391025"/>
                        <a:ext cx="14922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2" name="Group 126"/>
          <p:cNvGrpSpPr>
            <a:grpSpLocks/>
          </p:cNvGrpSpPr>
          <p:nvPr/>
        </p:nvGrpSpPr>
        <p:grpSpPr bwMode="auto">
          <a:xfrm>
            <a:off x="1752600" y="2743200"/>
            <a:ext cx="1905000" cy="609600"/>
            <a:chOff x="1676400" y="3657600"/>
            <a:chExt cx="1905001" cy="609600"/>
          </a:xfrm>
        </p:grpSpPr>
        <p:grpSp>
          <p:nvGrpSpPr>
            <p:cNvPr id="5164" name="Group 65"/>
            <p:cNvGrpSpPr>
              <a:grpSpLocks/>
            </p:cNvGrpSpPr>
            <p:nvPr/>
          </p:nvGrpSpPr>
          <p:grpSpPr bwMode="auto">
            <a:xfrm>
              <a:off x="1676400" y="3657600"/>
              <a:ext cx="1905001" cy="457200"/>
              <a:chOff x="1676400" y="3657600"/>
              <a:chExt cx="1905001" cy="457200"/>
            </a:xfrm>
          </p:grpSpPr>
          <p:cxnSp>
            <p:nvCxnSpPr>
              <p:cNvPr id="131" name="Straight Connector 130"/>
              <p:cNvCxnSpPr/>
              <p:nvPr/>
            </p:nvCxnSpPr>
            <p:spPr>
              <a:xfrm rot="5400000">
                <a:off x="1447800" y="3886200"/>
                <a:ext cx="457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3390901" y="3924300"/>
                <a:ext cx="381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29" name="Straight Arrow Connector 128"/>
            <p:cNvCxnSpPr/>
            <p:nvPr/>
          </p:nvCxnSpPr>
          <p:spPr>
            <a:xfrm>
              <a:off x="1676400" y="3962400"/>
              <a:ext cx="1905001"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66" name="TextBox 129"/>
            <p:cNvSpPr txBox="1">
              <a:spLocks noChangeArrowheads="1"/>
            </p:cNvSpPr>
            <p:nvPr/>
          </p:nvSpPr>
          <p:spPr bwMode="auto">
            <a:xfrm>
              <a:off x="2438400" y="3990201"/>
              <a:ext cx="269626" cy="276999"/>
            </a:xfrm>
            <a:prstGeom prst="rect">
              <a:avLst/>
            </a:prstGeom>
            <a:noFill/>
            <a:ln w="9525">
              <a:noFill/>
              <a:miter lim="800000"/>
              <a:headEnd/>
              <a:tailEnd/>
            </a:ln>
          </p:spPr>
          <p:txBody>
            <a:bodyPr wrap="none">
              <a:spAutoFit/>
            </a:bodyPr>
            <a:lstStyle/>
            <a:p>
              <a:r>
                <a:rPr lang="en-US" sz="1200"/>
                <a:t>d</a:t>
              </a:r>
            </a:p>
          </p:txBody>
        </p:sp>
      </p:grpSp>
      <p:graphicFrame>
        <p:nvGraphicFramePr>
          <p:cNvPr id="14" name="Object 10"/>
          <p:cNvGraphicFramePr>
            <a:graphicFrameLocks noChangeAspect="1"/>
          </p:cNvGraphicFramePr>
          <p:nvPr/>
        </p:nvGraphicFramePr>
        <p:xfrm>
          <a:off x="3859213" y="4391025"/>
          <a:ext cx="2644775" cy="619125"/>
        </p:xfrm>
        <a:graphic>
          <a:graphicData uri="http://schemas.openxmlformats.org/presentationml/2006/ole">
            <mc:AlternateContent xmlns:mc="http://schemas.openxmlformats.org/markup-compatibility/2006">
              <mc:Choice xmlns:v="urn:schemas-microsoft-com:vml" Requires="v">
                <p:oleObj spid="_x0000_s2061" name="Equation" r:id="rId11" imgW="1282680" imgH="330120" progId="Equation.3">
                  <p:embed/>
                </p:oleObj>
              </mc:Choice>
              <mc:Fallback>
                <p:oleObj name="Equation" r:id="rId11" imgW="1282680" imgH="330120" progId="Equation.3">
                  <p:embed/>
                  <p:pic>
                    <p:nvPicPr>
                      <p:cNvPr id="14"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9213" y="4391025"/>
                        <a:ext cx="2644775"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1"/>
          <p:cNvGraphicFramePr>
            <a:graphicFrameLocks noChangeAspect="1"/>
          </p:cNvGraphicFramePr>
          <p:nvPr/>
        </p:nvGraphicFramePr>
        <p:xfrm>
          <a:off x="3859213" y="4343400"/>
          <a:ext cx="5132387" cy="809625"/>
        </p:xfrm>
        <a:graphic>
          <a:graphicData uri="http://schemas.openxmlformats.org/presentationml/2006/ole">
            <mc:AlternateContent xmlns:mc="http://schemas.openxmlformats.org/markup-compatibility/2006">
              <mc:Choice xmlns:v="urn:schemas-microsoft-com:vml" Requires="v">
                <p:oleObj spid="_x0000_s2062" name="Equation" r:id="rId13" imgW="2489040" imgH="431640" progId="Equation.3">
                  <p:embed/>
                </p:oleObj>
              </mc:Choice>
              <mc:Fallback>
                <p:oleObj name="Equation" r:id="rId13" imgW="2489040" imgH="431640" progId="Equation.3">
                  <p:embed/>
                  <p:pic>
                    <p:nvPicPr>
                      <p:cNvPr id="15"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9213" y="4343400"/>
                        <a:ext cx="5132387"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nvGraphicFramePr>
        <p:xfrm>
          <a:off x="5048250" y="5060950"/>
          <a:ext cx="1255713" cy="879475"/>
        </p:xfrm>
        <a:graphic>
          <a:graphicData uri="http://schemas.openxmlformats.org/presentationml/2006/ole">
            <mc:AlternateContent xmlns:mc="http://schemas.openxmlformats.org/markup-compatibility/2006">
              <mc:Choice xmlns:v="urn:schemas-microsoft-com:vml" Requires="v">
                <p:oleObj spid="_x0000_s2063" name="Equation" r:id="rId15" imgW="507960" imgH="457200" progId="Equation.3">
                  <p:embed/>
                </p:oleObj>
              </mc:Choice>
              <mc:Fallback>
                <p:oleObj name="Equation" r:id="rId15" imgW="507960" imgH="457200" progId="Equation.3">
                  <p:embed/>
                  <p:pic>
                    <p:nvPicPr>
                      <p:cNvPr id="16"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8250" y="5060950"/>
                        <a:ext cx="1255713"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3"/>
          <p:cNvGraphicFramePr>
            <a:graphicFrameLocks noChangeAspect="1"/>
          </p:cNvGraphicFramePr>
          <p:nvPr/>
        </p:nvGraphicFramePr>
        <p:xfrm>
          <a:off x="7162800" y="5141913"/>
          <a:ext cx="1381125" cy="757237"/>
        </p:xfrm>
        <a:graphic>
          <a:graphicData uri="http://schemas.openxmlformats.org/presentationml/2006/ole">
            <mc:AlternateContent xmlns:mc="http://schemas.openxmlformats.org/markup-compatibility/2006">
              <mc:Choice xmlns:v="urn:schemas-microsoft-com:vml" Requires="v">
                <p:oleObj spid="_x0000_s2064" name="Equation" r:id="rId17" imgW="558720" imgH="393480" progId="Equation.3">
                  <p:embed/>
                </p:oleObj>
              </mc:Choice>
              <mc:Fallback>
                <p:oleObj name="Equation" r:id="rId17" imgW="558720" imgH="393480" progId="Equation.3">
                  <p:embed/>
                  <p:pic>
                    <p:nvPicPr>
                      <p:cNvPr id="17"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62800" y="5141913"/>
                        <a:ext cx="1381125"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8"/>
          <p:cNvGraphicFramePr>
            <a:graphicFrameLocks noChangeAspect="1"/>
          </p:cNvGraphicFramePr>
          <p:nvPr/>
        </p:nvGraphicFramePr>
        <p:xfrm>
          <a:off x="5029200" y="2895600"/>
          <a:ext cx="3327400" cy="819150"/>
        </p:xfrm>
        <a:graphic>
          <a:graphicData uri="http://schemas.openxmlformats.org/presentationml/2006/ole">
            <mc:AlternateContent xmlns:mc="http://schemas.openxmlformats.org/markup-compatibility/2006">
              <mc:Choice xmlns:v="urn:schemas-microsoft-com:vml" Requires="v">
                <p:oleObj spid="_x0000_s2065" name="Equation" r:id="rId19" imgW="1346040" imgH="431640" progId="Equation.3">
                  <p:embed/>
                </p:oleObj>
              </mc:Choice>
              <mc:Fallback>
                <p:oleObj name="Equation" r:id="rId19" imgW="1346040" imgH="431640" progId="Equation.3">
                  <p:embed/>
                  <p:pic>
                    <p:nvPicPr>
                      <p:cNvPr id="25"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2895600"/>
                        <a:ext cx="332740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4" name="Group 148"/>
          <p:cNvGrpSpPr>
            <a:grpSpLocks/>
          </p:cNvGrpSpPr>
          <p:nvPr/>
        </p:nvGrpSpPr>
        <p:grpSpPr bwMode="auto">
          <a:xfrm>
            <a:off x="920750" y="5105400"/>
            <a:ext cx="1822450" cy="1219200"/>
            <a:chOff x="921327" y="4876800"/>
            <a:chExt cx="1821873" cy="1219200"/>
          </a:xfrm>
        </p:grpSpPr>
        <p:cxnSp>
          <p:nvCxnSpPr>
            <p:cNvPr id="150" name="Straight Connector 149"/>
            <p:cNvCxnSpPr/>
            <p:nvPr/>
          </p:nvCxnSpPr>
          <p:spPr>
            <a:xfrm rot="5400000">
              <a:off x="1538610" y="5064125"/>
              <a:ext cx="374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1741746" y="5064125"/>
              <a:ext cx="374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Freeform 151"/>
            <p:cNvSpPr/>
            <p:nvPr/>
          </p:nvSpPr>
          <p:spPr>
            <a:xfrm>
              <a:off x="921327" y="5029200"/>
              <a:ext cx="831587" cy="838200"/>
            </a:xfrm>
            <a:custGeom>
              <a:avLst/>
              <a:gdLst>
                <a:gd name="connsiteX0" fmla="*/ 609600 w 609600"/>
                <a:gd name="connsiteY0" fmla="*/ 0 h 665018"/>
                <a:gd name="connsiteX1" fmla="*/ 0 w 609600"/>
                <a:gd name="connsiteY1" fmla="*/ 0 h 665018"/>
                <a:gd name="connsiteX2" fmla="*/ 0 w 609600"/>
                <a:gd name="connsiteY2" fmla="*/ 665018 h 665018"/>
                <a:gd name="connsiteX3" fmla="*/ 554182 w 609600"/>
                <a:gd name="connsiteY3" fmla="*/ 665018 h 665018"/>
                <a:gd name="connsiteX0" fmla="*/ 609600 w 671119"/>
                <a:gd name="connsiteY0" fmla="*/ 0 h 665018"/>
                <a:gd name="connsiteX1" fmla="*/ 0 w 671119"/>
                <a:gd name="connsiteY1" fmla="*/ 0 h 665018"/>
                <a:gd name="connsiteX2" fmla="*/ 0 w 671119"/>
                <a:gd name="connsiteY2" fmla="*/ 665018 h 665018"/>
                <a:gd name="connsiteX3" fmla="*/ 671119 w 671119"/>
                <a:gd name="connsiteY3" fmla="*/ 665018 h 665018"/>
                <a:gd name="connsiteX0" fmla="*/ 609600 w 671119"/>
                <a:gd name="connsiteY0" fmla="*/ 0 h 665018"/>
                <a:gd name="connsiteX1" fmla="*/ 671119 w 671119"/>
                <a:gd name="connsiteY1" fmla="*/ 33979 h 665018"/>
                <a:gd name="connsiteX2" fmla="*/ 0 w 671119"/>
                <a:gd name="connsiteY2" fmla="*/ 0 h 665018"/>
                <a:gd name="connsiteX3" fmla="*/ 0 w 671119"/>
                <a:gd name="connsiteY3" fmla="*/ 665018 h 665018"/>
                <a:gd name="connsiteX4" fmla="*/ 671119 w 671119"/>
                <a:gd name="connsiteY4" fmla="*/ 665018 h 665018"/>
                <a:gd name="connsiteX0" fmla="*/ 609600 w 671119"/>
                <a:gd name="connsiteY0" fmla="*/ 29125 h 694143"/>
                <a:gd name="connsiteX1" fmla="*/ 671119 w 671119"/>
                <a:gd name="connsiteY1" fmla="*/ 0 h 694143"/>
                <a:gd name="connsiteX2" fmla="*/ 0 w 671119"/>
                <a:gd name="connsiteY2" fmla="*/ 29125 h 694143"/>
                <a:gd name="connsiteX3" fmla="*/ 0 w 671119"/>
                <a:gd name="connsiteY3" fmla="*/ 694143 h 694143"/>
                <a:gd name="connsiteX4" fmla="*/ 671119 w 671119"/>
                <a:gd name="connsiteY4" fmla="*/ 694143 h 69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119" h="694143">
                  <a:moveTo>
                    <a:pt x="609600" y="29125"/>
                  </a:moveTo>
                  <a:lnTo>
                    <a:pt x="671119" y="0"/>
                  </a:lnTo>
                  <a:lnTo>
                    <a:pt x="0" y="29125"/>
                  </a:lnTo>
                  <a:lnTo>
                    <a:pt x="0" y="694143"/>
                  </a:lnTo>
                  <a:lnTo>
                    <a:pt x="671119" y="694143"/>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3" name="Freeform 152"/>
            <p:cNvSpPr/>
            <p:nvPr/>
          </p:nvSpPr>
          <p:spPr>
            <a:xfrm flipH="1">
              <a:off x="1827503" y="5064125"/>
              <a:ext cx="915697" cy="844550"/>
            </a:xfrm>
            <a:custGeom>
              <a:avLst/>
              <a:gdLst>
                <a:gd name="connsiteX0" fmla="*/ 609600 w 609600"/>
                <a:gd name="connsiteY0" fmla="*/ 0 h 665018"/>
                <a:gd name="connsiteX1" fmla="*/ 0 w 609600"/>
                <a:gd name="connsiteY1" fmla="*/ 0 h 665018"/>
                <a:gd name="connsiteX2" fmla="*/ 0 w 609600"/>
                <a:gd name="connsiteY2" fmla="*/ 665018 h 665018"/>
                <a:gd name="connsiteX3" fmla="*/ 554182 w 609600"/>
                <a:gd name="connsiteY3" fmla="*/ 665018 h 665018"/>
                <a:gd name="connsiteX0" fmla="*/ 609600 w 609600"/>
                <a:gd name="connsiteY0" fmla="*/ 0 h 685800"/>
                <a:gd name="connsiteX1" fmla="*/ 0 w 609600"/>
                <a:gd name="connsiteY1" fmla="*/ 0 h 685800"/>
                <a:gd name="connsiteX2" fmla="*/ 0 w 609600"/>
                <a:gd name="connsiteY2" fmla="*/ 665018 h 685800"/>
                <a:gd name="connsiteX3" fmla="*/ 609600 w 609600"/>
                <a:gd name="connsiteY3" fmla="*/ 685800 h 685800"/>
                <a:gd name="connsiteX0" fmla="*/ 609600 w 685800"/>
                <a:gd name="connsiteY0" fmla="*/ 0 h 665018"/>
                <a:gd name="connsiteX1" fmla="*/ 0 w 685800"/>
                <a:gd name="connsiteY1" fmla="*/ 0 h 665018"/>
                <a:gd name="connsiteX2" fmla="*/ 0 w 685800"/>
                <a:gd name="connsiteY2" fmla="*/ 665018 h 665018"/>
                <a:gd name="connsiteX3" fmla="*/ 685800 w 685800"/>
                <a:gd name="connsiteY3" fmla="*/ 609600 h 665018"/>
                <a:gd name="connsiteX0" fmla="*/ 609600 w 685800"/>
                <a:gd name="connsiteY0" fmla="*/ 0 h 685800"/>
                <a:gd name="connsiteX1" fmla="*/ 0 w 685800"/>
                <a:gd name="connsiteY1" fmla="*/ 0 h 685800"/>
                <a:gd name="connsiteX2" fmla="*/ 0 w 685800"/>
                <a:gd name="connsiteY2" fmla="*/ 665018 h 685800"/>
                <a:gd name="connsiteX3" fmla="*/ 685800 w 685800"/>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800" h="685800">
                  <a:moveTo>
                    <a:pt x="609600" y="0"/>
                  </a:moveTo>
                  <a:lnTo>
                    <a:pt x="0" y="0"/>
                  </a:lnTo>
                  <a:lnTo>
                    <a:pt x="0" y="665018"/>
                  </a:lnTo>
                  <a:lnTo>
                    <a:pt x="685800" y="68580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54" name="Straight Connector 153"/>
            <p:cNvCxnSpPr/>
            <p:nvPr/>
          </p:nvCxnSpPr>
          <p:spPr>
            <a:xfrm rot="5400000">
              <a:off x="1733840" y="5891213"/>
              <a:ext cx="187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1565589" y="5908675"/>
              <a:ext cx="374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Right Arrow 155"/>
          <p:cNvSpPr/>
          <p:nvPr/>
        </p:nvSpPr>
        <p:spPr>
          <a:xfrm>
            <a:off x="6324600" y="5365750"/>
            <a:ext cx="609600" cy="304800"/>
          </a:xfrm>
          <a:prstGeom prst="rightArrow">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1042 -1.11111E-6 L -0.04011 -0.00347 L -0.04011 0.23079 L 0.05573 0.23079 " pathEditMode="relative" rAng="0" ptsTypes="AAAA">
                                      <p:cBhvr>
                                        <p:cTn id="8" dur="2000" fill="hold"/>
                                        <p:tgtEl>
                                          <p:spTgt spid="9"/>
                                        </p:tgtEl>
                                        <p:attrNameLst>
                                          <p:attrName>ppt_x</p:attrName>
                                          <p:attrName>ppt_y</p:attrName>
                                        </p:attrNameLst>
                                      </p:cBhvr>
                                      <p:rCtr x="1800" y="11400"/>
                                    </p:animMotion>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0" presetClass="path" presetSubtype="0" fill="hold" nodeType="withEffect">
                                  <p:stCondLst>
                                    <p:cond delay="0"/>
                                  </p:stCondLst>
                                  <p:childTnLst>
                                    <p:animMotion origin="layout" path="M 0.01597 0.00047 L 0.1066 0.00047 L 0.10521 -0.23379 L 0.07413 -0.23194 " pathEditMode="relative" ptsTypes="AAAA">
                                      <p:cBhvr>
                                        <p:cTn id="12" dur="2000" fill="hold"/>
                                        <p:tgtEl>
                                          <p:spTgt spid="10"/>
                                        </p:tgtEl>
                                        <p:attrNameLst>
                                          <p:attrName>ppt_x</p:attrName>
                                          <p:attrName>ppt_y</p:attrName>
                                        </p:attrNameLst>
                                      </p:cBhvr>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9"/>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0" presetClass="path" presetSubtype="0" fill="hold" nodeType="withEffect">
                                  <p:stCondLst>
                                    <p:cond delay="0"/>
                                  </p:stCondLst>
                                  <p:childTnLst>
                                    <p:animMotion origin="layout" path="M -0.01042 -1.11111E-6 L -0.04011 -0.00347 L -0.04011 0.23079 L 0.05573 0.23079 " pathEditMode="relative" rAng="0" ptsTypes="AAAA">
                                      <p:cBhvr>
                                        <p:cTn id="26" dur="2000" fill="hold"/>
                                        <p:tgtEl>
                                          <p:spTgt spid="12"/>
                                        </p:tgtEl>
                                        <p:attrNameLst>
                                          <p:attrName>ppt_x</p:attrName>
                                          <p:attrName>ppt_y</p:attrName>
                                        </p:attrNameLst>
                                      </p:cBhvr>
                                      <p:rCtr x="1800" y="11400"/>
                                    </p:animMotion>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0" presetClass="path" presetSubtype="0" fill="hold" nodeType="withEffect">
                                  <p:stCondLst>
                                    <p:cond delay="0"/>
                                  </p:stCondLst>
                                  <p:childTnLst>
                                    <p:animMotion origin="layout" path="M 0.01597 0.00047 L 0.1066 0.00047 L 0.10521 -0.23379 L 0.07413 -0.23194 " pathEditMode="relative" ptsTypes="AAAA">
                                      <p:cBhvr>
                                        <p:cTn id="30" dur="2000" fill="hold"/>
                                        <p:tgtEl>
                                          <p:spTgt spid="18"/>
                                        </p:tgtEl>
                                        <p:attrNameLst>
                                          <p:attrName>ppt_x</p:attrName>
                                          <p:attrName>ppt_y</p:attrName>
                                        </p:attrNameLst>
                                      </p:cBhvr>
                                    </p:animMotion>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12"/>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8"/>
                                        </p:tgtEl>
                                        <p:attrNameLst>
                                          <p:attrName>style.visibility</p:attrName>
                                        </p:attrNameLst>
                                      </p:cBhvr>
                                      <p:to>
                                        <p:strVal val="hidden"/>
                                      </p:to>
                                    </p:set>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0" presetClass="path" presetSubtype="0" fill="hold" nodeType="withEffect">
                                  <p:stCondLst>
                                    <p:cond delay="0"/>
                                  </p:stCondLst>
                                  <p:childTnLst>
                                    <p:animMotion origin="layout" path="M -0.01042 -1.11111E-6 L -0.04011 -0.00347 L -0.04011 0.23079 L 0.05573 0.23079 " pathEditMode="relative" rAng="0" ptsTypes="AAAA">
                                      <p:cBhvr>
                                        <p:cTn id="44" dur="2000" fill="hold"/>
                                        <p:tgtEl>
                                          <p:spTgt spid="19"/>
                                        </p:tgtEl>
                                        <p:attrNameLst>
                                          <p:attrName>ppt_x</p:attrName>
                                          <p:attrName>ppt_y</p:attrName>
                                        </p:attrNameLst>
                                      </p:cBhvr>
                                      <p:rCtr x="1800" y="11400"/>
                                    </p:animMotion>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0" presetClass="path" presetSubtype="0" fill="hold" nodeType="withEffect">
                                  <p:stCondLst>
                                    <p:cond delay="0"/>
                                  </p:stCondLst>
                                  <p:childTnLst>
                                    <p:animMotion origin="layout" path="M 0.01597 0.00047 L 0.1066 0.00047 L 0.10521 -0.23379 L 0.07413 -0.23194 " pathEditMode="relative" ptsTypes="AAAA">
                                      <p:cBhvr>
                                        <p:cTn id="48" dur="2000" fill="hold"/>
                                        <p:tgtEl>
                                          <p:spTgt spid="20"/>
                                        </p:tgtEl>
                                        <p:attrNameLst>
                                          <p:attrName>ppt_x</p:attrName>
                                          <p:attrName>ppt_y</p:attrName>
                                        </p:attrNameLst>
                                      </p:cBhvr>
                                    </p:animMotion>
                                  </p:childTnLst>
                                </p:cTn>
                              </p:par>
                            </p:childTnLst>
                          </p:cTn>
                        </p:par>
                        <p:par>
                          <p:cTn id="49" fill="hold">
                            <p:stCondLst>
                              <p:cond delay="2000"/>
                            </p:stCondLst>
                            <p:childTnLst>
                              <p:par>
                                <p:cTn id="50" presetID="1" presetClass="exit" presetSubtype="0" fill="hold" nodeType="afterEffect">
                                  <p:stCondLst>
                                    <p:cond delay="0"/>
                                  </p:stCondLst>
                                  <p:childTnLst>
                                    <p:set>
                                      <p:cBhvr>
                                        <p:cTn id="51" dur="1" fill="hold">
                                          <p:stCondLst>
                                            <p:cond delay="0"/>
                                          </p:stCondLst>
                                        </p:cTn>
                                        <p:tgtEl>
                                          <p:spTgt spid="1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0"/>
                                        </p:tgtEl>
                                        <p:attrNameLst>
                                          <p:attrName>style.visibility</p:attrName>
                                        </p:attrNameLst>
                                      </p:cBhvr>
                                      <p:to>
                                        <p:strVal val="hidden"/>
                                      </p:to>
                                    </p:set>
                                  </p:childTnLst>
                                </p:cTn>
                              </p:par>
                            </p:childTnLst>
                          </p:cTn>
                        </p:par>
                        <p:par>
                          <p:cTn id="54" fill="hold">
                            <p:stCondLst>
                              <p:cond delay="2000"/>
                            </p:stCondLst>
                            <p:childTnLst>
                              <p:par>
                                <p:cTn id="55" presetID="1"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0" presetClass="path" presetSubtype="0" fill="hold" nodeType="withEffect">
                                  <p:stCondLst>
                                    <p:cond delay="0"/>
                                  </p:stCondLst>
                                  <p:childTnLst>
                                    <p:animMotion origin="layout" path="M -0.01042 -1.11111E-6 L -0.04011 -0.00347 L -0.04011 0.23079 L 0.05573 0.23079 " pathEditMode="relative" rAng="0" ptsTypes="AAAA">
                                      <p:cBhvr>
                                        <p:cTn id="62" dur="2000" fill="hold"/>
                                        <p:tgtEl>
                                          <p:spTgt spid="21"/>
                                        </p:tgtEl>
                                        <p:attrNameLst>
                                          <p:attrName>ppt_x</p:attrName>
                                          <p:attrName>ppt_y</p:attrName>
                                        </p:attrNameLst>
                                      </p:cBhvr>
                                      <p:rCtr x="1800" y="11400"/>
                                    </p:animMotion>
                                  </p:childTnLst>
                                </p:cTn>
                              </p:par>
                              <p:par>
                                <p:cTn id="63" presetID="1"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0" presetClass="path" presetSubtype="0" fill="hold" nodeType="withEffect">
                                  <p:stCondLst>
                                    <p:cond delay="0"/>
                                  </p:stCondLst>
                                  <p:childTnLst>
                                    <p:animMotion origin="layout" path="M 0.01597 0.00047 L 0.1066 0.00047 L 0.10521 -0.23379 L 0.07413 -0.23194 " pathEditMode="relative" ptsTypes="AAAA">
                                      <p:cBhvr>
                                        <p:cTn id="66" dur="2000" fill="hold"/>
                                        <p:tgtEl>
                                          <p:spTgt spid="23"/>
                                        </p:tgtEl>
                                        <p:attrNameLst>
                                          <p:attrName>ppt_x</p:attrName>
                                          <p:attrName>ppt_y</p:attrName>
                                        </p:attrNameLst>
                                      </p:cBhvr>
                                    </p:animMotion>
                                  </p:childTnLst>
                                </p:cTn>
                              </p:par>
                            </p:childTnLst>
                          </p:cTn>
                        </p:par>
                        <p:par>
                          <p:cTn id="67" fill="hold">
                            <p:stCondLst>
                              <p:cond delay="2000"/>
                            </p:stCondLst>
                            <p:childTnLst>
                              <p:par>
                                <p:cTn id="68" presetID="1" presetClass="exit" presetSubtype="0" fill="hold" nodeType="afterEffect">
                                  <p:stCondLst>
                                    <p:cond delay="0"/>
                                  </p:stCondLst>
                                  <p:childTnLst>
                                    <p:set>
                                      <p:cBhvr>
                                        <p:cTn id="69" dur="1" fill="hold">
                                          <p:stCondLst>
                                            <p:cond delay="0"/>
                                          </p:stCondLst>
                                        </p:cTn>
                                        <p:tgtEl>
                                          <p:spTgt spid="21"/>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3"/>
                                        </p:tgtEl>
                                        <p:attrNameLst>
                                          <p:attrName>style.visibility</p:attrName>
                                        </p:attrNameLst>
                                      </p:cBhvr>
                                      <p:to>
                                        <p:strVal val="hidden"/>
                                      </p:to>
                                    </p:set>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0" presetClass="path" presetSubtype="0" fill="hold" nodeType="withEffect">
                                  <p:stCondLst>
                                    <p:cond delay="0"/>
                                  </p:stCondLst>
                                  <p:childTnLst>
                                    <p:animMotion origin="layout" path="M -0.01042 -1.11111E-6 L -0.04011 -0.00347 L -0.04011 0.23079 L 0.05573 0.23079 " pathEditMode="relative" rAng="0" ptsTypes="AAAA">
                                      <p:cBhvr>
                                        <p:cTn id="80" dur="2000" fill="hold"/>
                                        <p:tgtEl>
                                          <p:spTgt spid="26"/>
                                        </p:tgtEl>
                                        <p:attrNameLst>
                                          <p:attrName>ppt_x</p:attrName>
                                          <p:attrName>ppt_y</p:attrName>
                                        </p:attrNameLst>
                                      </p:cBhvr>
                                      <p:rCtr x="1800" y="11400"/>
                                    </p:animMotion>
                                  </p:childTnLst>
                                </p:cTn>
                              </p:par>
                              <p:par>
                                <p:cTn id="81" presetID="1"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par>
                                <p:cTn id="83" presetID="0" presetClass="path" presetSubtype="0" fill="hold" nodeType="withEffect">
                                  <p:stCondLst>
                                    <p:cond delay="0"/>
                                  </p:stCondLst>
                                  <p:childTnLst>
                                    <p:animMotion origin="layout" path="M 0.01597 0.00047 L 0.1066 0.00047 L 0.10521 -0.23379 L 0.07413 -0.23194 " pathEditMode="relative" ptsTypes="AAAA">
                                      <p:cBhvr>
                                        <p:cTn id="84" dur="2000" fill="hold"/>
                                        <p:tgtEl>
                                          <p:spTgt spid="27"/>
                                        </p:tgtEl>
                                        <p:attrNameLst>
                                          <p:attrName>ppt_x</p:attrName>
                                          <p:attrName>ppt_y</p:attrName>
                                        </p:attrNameLst>
                                      </p:cBhvr>
                                    </p:animMotion>
                                  </p:childTnLst>
                                </p:cTn>
                              </p:par>
                            </p:childTnLst>
                          </p:cTn>
                        </p:par>
                        <p:par>
                          <p:cTn id="85" fill="hold">
                            <p:stCondLst>
                              <p:cond delay="2000"/>
                            </p:stCondLst>
                            <p:childTnLst>
                              <p:par>
                                <p:cTn id="86" presetID="1" presetClass="exit" presetSubtype="0" fill="hold" nodeType="afterEffect">
                                  <p:stCondLst>
                                    <p:cond delay="0"/>
                                  </p:stCondLst>
                                  <p:childTnLst>
                                    <p:set>
                                      <p:cBhvr>
                                        <p:cTn id="87" dur="1" fill="hold">
                                          <p:stCondLst>
                                            <p:cond delay="0"/>
                                          </p:stCondLst>
                                        </p:cTn>
                                        <p:tgtEl>
                                          <p:spTgt spid="26"/>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27"/>
                                        </p:tgtEl>
                                        <p:attrNameLst>
                                          <p:attrName>style.visibility</p:attrName>
                                        </p:attrNameLst>
                                      </p:cBhvr>
                                      <p:to>
                                        <p:strVal val="hidden"/>
                                      </p:to>
                                    </p:set>
                                  </p:childTnLst>
                                </p:cTn>
                              </p:par>
                            </p:childTnLst>
                          </p:cTn>
                        </p:par>
                        <p:par>
                          <p:cTn id="90" fill="hold">
                            <p:stCondLst>
                              <p:cond delay="2000"/>
                            </p:stCondLst>
                            <p:childTnLst>
                              <p:par>
                                <p:cTn id="91" presetID="1" presetClass="entr" presetSubtype="0" fill="hold" nodeType="afterEffect">
                                  <p:stCondLst>
                                    <p:cond delay="0"/>
                                  </p:stCondLst>
                                  <p:childTnLst>
                                    <p:set>
                                      <p:cBhvr>
                                        <p:cTn id="92" dur="1" fill="hold">
                                          <p:stCondLst>
                                            <p:cond delay="0"/>
                                          </p:stCondLst>
                                        </p:cTn>
                                        <p:tgtEl>
                                          <p:spTgt spid="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0"/>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nodeType="afterEffect">
                                  <p:stCondLst>
                                    <p:cond delay="0"/>
                                  </p:stCondLst>
                                  <p:childTnLst>
                                    <p:set>
                                      <p:cBhvr>
                                        <p:cTn id="101" dur="1" fill="hold">
                                          <p:stCondLst>
                                            <p:cond delay="0"/>
                                          </p:stCondLst>
                                        </p:cTn>
                                        <p:tgtEl>
                                          <p:spTgt spid="2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11"/>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5"/>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13"/>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nodeType="afterEffect">
                                  <p:stCondLst>
                                    <p:cond delay="0"/>
                                  </p:stCondLst>
                                  <p:childTnLst>
                                    <p:set>
                                      <p:cBhvr>
                                        <p:cTn id="120" dur="1" fill="hold">
                                          <p:stCondLst>
                                            <p:cond delay="0"/>
                                          </p:stCondLst>
                                        </p:cTn>
                                        <p:tgtEl>
                                          <p:spTgt spid="4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5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1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AAF28B-1A5E-49BE-B61E-09399768B822}"/>
              </a:ext>
            </a:extLst>
          </p:cNvPr>
          <p:cNvSpPr txBox="1"/>
          <p:nvPr/>
        </p:nvSpPr>
        <p:spPr>
          <a:xfrm>
            <a:off x="533400" y="381000"/>
            <a:ext cx="7543800" cy="1477328"/>
          </a:xfrm>
          <a:prstGeom prst="rect">
            <a:avLst/>
          </a:prstGeom>
          <a:noFill/>
        </p:spPr>
        <p:txBody>
          <a:bodyPr wrap="square">
            <a:spAutoFit/>
          </a:bodyPr>
          <a:lstStyle/>
          <a:p>
            <a:r>
              <a:rPr lang="en-US" dirty="0"/>
              <a:t>T173-Q18. A parallel plate capacitor filled with dielectric material between its plates has a capacitance of 50 </a:t>
            </a:r>
            <a:r>
              <a:rPr lang="en-US" dirty="0" err="1"/>
              <a:t>pF.</a:t>
            </a:r>
            <a:r>
              <a:rPr lang="en-US" dirty="0"/>
              <a:t> If the plate separation is 0.20 mm, find the maximum operating potential difference. (For the dielectric: dielectric constant = 6.0, dielectric strength = 150×10</a:t>
            </a:r>
            <a:r>
              <a:rPr lang="en-US" baseline="30000" dirty="0"/>
              <a:t>6</a:t>
            </a:r>
            <a:r>
              <a:rPr lang="en-US" dirty="0"/>
              <a:t> V/m) </a:t>
            </a:r>
          </a:p>
          <a:p>
            <a:r>
              <a:rPr lang="en-US" dirty="0"/>
              <a:t>A) 30 kV</a:t>
            </a:r>
          </a:p>
        </p:txBody>
      </p:sp>
    </p:spTree>
    <p:extLst>
      <p:ext uri="{BB962C8B-B14F-4D97-AF65-F5344CB8AC3E}">
        <p14:creationId xmlns:p14="http://schemas.microsoft.com/office/powerpoint/2010/main" val="560052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991600" cy="2308324"/>
          </a:xfrm>
          <a:prstGeom prst="rect">
            <a:avLst/>
          </a:prstGeom>
        </p:spPr>
        <p:txBody>
          <a:bodyPr wrap="square">
            <a:spAutoFit/>
          </a:bodyPr>
          <a:lstStyle/>
          <a:p>
            <a:pPr algn="l"/>
            <a:r>
              <a:rPr lang="en-US" dirty="0"/>
              <a:t>T102-Q16. Two parallel-plate capacitors with the same capacitance but different plate separation are connected in series to a battery. Both capacitors are filled with air. The quantity that is NOT the same for both capacitors when they are fully charged is: </a:t>
            </a:r>
          </a:p>
          <a:p>
            <a:pPr algn="l"/>
            <a:r>
              <a:rPr lang="en-US" dirty="0"/>
              <a:t>A) The electric field between the plates </a:t>
            </a:r>
          </a:p>
          <a:p>
            <a:pPr algn="l"/>
            <a:r>
              <a:rPr lang="en-US" dirty="0"/>
              <a:t>B) The stored energy </a:t>
            </a:r>
          </a:p>
          <a:p>
            <a:pPr algn="l"/>
            <a:r>
              <a:rPr lang="en-US" dirty="0"/>
              <a:t>C) The potential difference </a:t>
            </a:r>
          </a:p>
          <a:p>
            <a:pPr algn="l"/>
            <a:r>
              <a:rPr lang="en-US" dirty="0"/>
              <a:t>D) The charge on the positive plate</a:t>
            </a:r>
          </a:p>
          <a:p>
            <a:pPr algn="l"/>
            <a:r>
              <a:rPr lang="en-US" dirty="0"/>
              <a:t> E) The dielectric constant</a:t>
            </a:r>
          </a:p>
        </p:txBody>
      </p:sp>
      <p:sp>
        <p:nvSpPr>
          <p:cNvPr id="3" name="Rectangle 2"/>
          <p:cNvSpPr/>
          <p:nvPr/>
        </p:nvSpPr>
        <p:spPr>
          <a:xfrm>
            <a:off x="228600" y="2866072"/>
            <a:ext cx="8686800" cy="1477328"/>
          </a:xfrm>
          <a:prstGeom prst="rect">
            <a:avLst/>
          </a:prstGeom>
        </p:spPr>
        <p:txBody>
          <a:bodyPr wrap="square">
            <a:spAutoFit/>
          </a:bodyPr>
          <a:lstStyle/>
          <a:p>
            <a:pPr algn="l" rtl="0"/>
            <a:r>
              <a:rPr lang="en-US" dirty="0"/>
              <a:t>T91-Q17.</a:t>
            </a:r>
          </a:p>
          <a:p>
            <a:pPr algn="l" rtl="0"/>
            <a:r>
              <a:rPr lang="en-US" dirty="0"/>
              <a:t>A 9.0 pF air-filled capacitor is required to store an energy of 7.4 µJ with a potential</a:t>
            </a:r>
          </a:p>
          <a:p>
            <a:pPr algn="l" rtl="0"/>
            <a:r>
              <a:rPr lang="en-US" dirty="0"/>
              <a:t>difference of 650 V. To do that, a dielectric should be inserted between the plates of the capacitor. What is the dielectric constant?</a:t>
            </a:r>
          </a:p>
          <a:p>
            <a:pPr algn="l" rtl="0"/>
            <a:r>
              <a:rPr lang="en-US" dirty="0"/>
              <a:t>A) 3.9</a:t>
            </a:r>
          </a:p>
        </p:txBody>
      </p:sp>
      <p:sp>
        <p:nvSpPr>
          <p:cNvPr id="4" name="Rectangle 3"/>
          <p:cNvSpPr/>
          <p:nvPr/>
        </p:nvSpPr>
        <p:spPr>
          <a:xfrm>
            <a:off x="152400" y="4445675"/>
            <a:ext cx="8458200" cy="2031325"/>
          </a:xfrm>
          <a:prstGeom prst="rect">
            <a:avLst/>
          </a:prstGeom>
        </p:spPr>
        <p:txBody>
          <a:bodyPr wrap="square">
            <a:spAutoFit/>
          </a:bodyPr>
          <a:lstStyle/>
          <a:p>
            <a:r>
              <a:rPr lang="en-US" dirty="0"/>
              <a:t>T101-Q20.</a:t>
            </a:r>
          </a:p>
          <a:p>
            <a:r>
              <a:rPr lang="en-US" dirty="0"/>
              <a:t>A parallel-plate capacitor, of capacitance 1.0 × 10−9 F, with air between the plates, is charged by a battery to a potential difference of 12 V. The battery is then disconnected and a dielectric material with dielectric constant = 4.0 fills the space between the plates. The resulting potential difference, in volts, between the plates is:</a:t>
            </a:r>
          </a:p>
          <a:p>
            <a:r>
              <a:rPr lang="en-US" dirty="0"/>
              <a:t>A) 3.0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187"/>
          <p:cNvSpPr/>
          <p:nvPr/>
        </p:nvSpPr>
        <p:spPr>
          <a:xfrm>
            <a:off x="5334000" y="5105400"/>
            <a:ext cx="2895600" cy="1600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7"/>
          <p:cNvSpPr txBox="1">
            <a:spLocks/>
          </p:cNvSpPr>
          <p:nvPr/>
        </p:nvSpPr>
        <p:spPr>
          <a:xfrm>
            <a:off x="609600" y="76200"/>
            <a:ext cx="8229600" cy="6096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Summary</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2" name="Object 15"/>
          <p:cNvGraphicFramePr>
            <a:graphicFrameLocks noChangeAspect="1"/>
          </p:cNvGraphicFramePr>
          <p:nvPr/>
        </p:nvGraphicFramePr>
        <p:xfrm>
          <a:off x="5562600" y="5257800"/>
          <a:ext cx="2317750" cy="439737"/>
        </p:xfrm>
        <a:graphic>
          <a:graphicData uri="http://schemas.openxmlformats.org/presentationml/2006/ole">
            <mc:AlternateContent xmlns:mc="http://schemas.openxmlformats.org/markup-compatibility/2006">
              <mc:Choice xmlns:v="urn:schemas-microsoft-com:vml" Requires="v">
                <p:oleObj spid="_x0000_s12301" name="Equation" r:id="rId4" imgW="939600" imgH="228600" progId="Equation.3">
                  <p:embed/>
                </p:oleObj>
              </mc:Choice>
              <mc:Fallback>
                <p:oleObj name="Equation" r:id="rId4" imgW="939600" imgH="228600" progId="Equation.3">
                  <p:embed/>
                  <p:pic>
                    <p:nvPicPr>
                      <p:cNvPr id="2"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257800"/>
                        <a:ext cx="231775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6"/>
          <p:cNvGraphicFramePr>
            <a:graphicFrameLocks noChangeAspect="1"/>
          </p:cNvGraphicFramePr>
          <p:nvPr/>
        </p:nvGraphicFramePr>
        <p:xfrm>
          <a:off x="5656263" y="5878513"/>
          <a:ext cx="2130425" cy="757237"/>
        </p:xfrm>
        <a:graphic>
          <a:graphicData uri="http://schemas.openxmlformats.org/presentationml/2006/ole">
            <mc:AlternateContent xmlns:mc="http://schemas.openxmlformats.org/markup-compatibility/2006">
              <mc:Choice xmlns:v="urn:schemas-microsoft-com:vml" Requires="v">
                <p:oleObj spid="_x0000_s12302" name="Equation" r:id="rId6" imgW="863280" imgH="393480" progId="Equation.3">
                  <p:embed/>
                </p:oleObj>
              </mc:Choice>
              <mc:Fallback>
                <p:oleObj name="Equation" r:id="rId6" imgW="863280" imgH="393480" progId="Equation.3">
                  <p:embed/>
                  <p:pic>
                    <p:nvPicPr>
                      <p:cNvPr id="11"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6263" y="5878513"/>
                        <a:ext cx="2130425"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7" name="Group 206"/>
          <p:cNvGrpSpPr/>
          <p:nvPr/>
        </p:nvGrpSpPr>
        <p:grpSpPr>
          <a:xfrm>
            <a:off x="381000" y="4343400"/>
            <a:ext cx="3124200" cy="2286000"/>
            <a:chOff x="381000" y="4343400"/>
            <a:chExt cx="3124200" cy="2286000"/>
          </a:xfrm>
        </p:grpSpPr>
        <p:sp>
          <p:nvSpPr>
            <p:cNvPr id="205" name="Rectangle 204"/>
            <p:cNvSpPr/>
            <p:nvPr/>
          </p:nvSpPr>
          <p:spPr>
            <a:xfrm>
              <a:off x="381000" y="4343400"/>
              <a:ext cx="3124200" cy="2286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Object 6"/>
            <p:cNvGraphicFramePr>
              <a:graphicFrameLocks noChangeAspect="1"/>
            </p:cNvGraphicFramePr>
            <p:nvPr/>
          </p:nvGraphicFramePr>
          <p:xfrm>
            <a:off x="533400" y="4800600"/>
            <a:ext cx="2544763" cy="439738"/>
          </p:xfrm>
          <a:graphic>
            <a:graphicData uri="http://schemas.openxmlformats.org/presentationml/2006/ole">
              <mc:AlternateContent xmlns:mc="http://schemas.openxmlformats.org/markup-compatibility/2006">
                <mc:Choice xmlns:v="urn:schemas-microsoft-com:vml" Requires="v">
                  <p:oleObj spid="_x0000_s12303" name="Equation" r:id="rId8" imgW="1028520" imgH="228600" progId="Equation.3">
                    <p:embed/>
                  </p:oleObj>
                </mc:Choice>
                <mc:Fallback>
                  <p:oleObj name="Equation" r:id="rId8" imgW="1028520" imgH="228600" progId="Equation.3">
                    <p:embed/>
                    <p:pic>
                      <p:nvPicPr>
                        <p:cNvPr id="33"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800600"/>
                          <a:ext cx="2544763"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533400" y="5715000"/>
            <a:ext cx="2590800" cy="761229"/>
          </p:xfrm>
          <a:graphic>
            <a:graphicData uri="http://schemas.openxmlformats.org/presentationml/2006/ole">
              <mc:AlternateContent xmlns:mc="http://schemas.openxmlformats.org/markup-compatibility/2006">
                <mc:Choice xmlns:v="urn:schemas-microsoft-com:vml" Requires="v">
                  <p:oleObj spid="_x0000_s12304" name="Equation" r:id="rId10" imgW="1143000" imgH="431640" progId="Equation.3">
                    <p:embed/>
                  </p:oleObj>
                </mc:Choice>
                <mc:Fallback>
                  <p:oleObj name="Equation" r:id="rId10" imgW="1143000" imgH="431640" progId="Equation.3">
                    <p:embed/>
                    <p:pic>
                      <p:nvPicPr>
                        <p:cNvPr id="3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5715000"/>
                          <a:ext cx="2590800" cy="761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 name="Rectangle 186"/>
            <p:cNvSpPr/>
            <p:nvPr/>
          </p:nvSpPr>
          <p:spPr>
            <a:xfrm>
              <a:off x="609600" y="4431268"/>
              <a:ext cx="2534668" cy="369332"/>
            </a:xfrm>
            <a:prstGeom prst="rect">
              <a:avLst/>
            </a:prstGeom>
          </p:spPr>
          <p:txBody>
            <a:bodyPr wrap="none">
              <a:spAutoFit/>
            </a:bodyPr>
            <a:lstStyle/>
            <a:p>
              <a:r>
                <a:rPr lang="en-US" b="1" dirty="0">
                  <a:latin typeface="Comic Sans MS" pitchFamily="66" charset="0"/>
                </a:rPr>
                <a:t>Capacitors in Parallel</a:t>
              </a:r>
              <a:endParaRPr lang="en-US" dirty="0"/>
            </a:p>
          </p:txBody>
        </p:sp>
        <p:sp>
          <p:nvSpPr>
            <p:cNvPr id="189" name="Rectangle 188"/>
            <p:cNvSpPr/>
            <p:nvPr/>
          </p:nvSpPr>
          <p:spPr>
            <a:xfrm>
              <a:off x="614320" y="5421868"/>
              <a:ext cx="2433680" cy="369332"/>
            </a:xfrm>
            <a:prstGeom prst="rect">
              <a:avLst/>
            </a:prstGeom>
          </p:spPr>
          <p:txBody>
            <a:bodyPr wrap="none">
              <a:spAutoFit/>
            </a:bodyPr>
            <a:lstStyle/>
            <a:p>
              <a:r>
                <a:rPr lang="en-US" b="1" dirty="0">
                  <a:latin typeface="Comic Sans MS" pitchFamily="66" charset="0"/>
                </a:rPr>
                <a:t>Capacitors in Series</a:t>
              </a:r>
              <a:endParaRPr lang="en-US" dirty="0"/>
            </a:p>
          </p:txBody>
        </p:sp>
      </p:grpSp>
      <p:grpSp>
        <p:nvGrpSpPr>
          <p:cNvPr id="202" name="Group 201"/>
          <p:cNvGrpSpPr/>
          <p:nvPr/>
        </p:nvGrpSpPr>
        <p:grpSpPr>
          <a:xfrm>
            <a:off x="76200" y="914400"/>
            <a:ext cx="3505200" cy="3200400"/>
            <a:chOff x="533400" y="762000"/>
            <a:chExt cx="3505200" cy="3200400"/>
          </a:xfrm>
        </p:grpSpPr>
        <p:sp>
          <p:nvSpPr>
            <p:cNvPr id="196" name="Rectangle 195"/>
            <p:cNvSpPr/>
            <p:nvPr/>
          </p:nvSpPr>
          <p:spPr>
            <a:xfrm>
              <a:off x="914400" y="762000"/>
              <a:ext cx="2667000" cy="3200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a:spLocks noChangeArrowheads="1"/>
            </p:cNvSpPr>
            <p:nvPr/>
          </p:nvSpPr>
          <p:spPr bwMode="auto">
            <a:xfrm>
              <a:off x="533400" y="838200"/>
              <a:ext cx="3505200" cy="313932"/>
            </a:xfrm>
            <a:prstGeom prst="rect">
              <a:avLst/>
            </a:prstGeom>
            <a:noFill/>
            <a:ln w="9525">
              <a:noFill/>
              <a:miter lim="800000"/>
              <a:headEnd/>
              <a:tailEnd/>
            </a:ln>
          </p:spPr>
          <p:txBody>
            <a:bodyPr wrap="square">
              <a:spAutoFit/>
            </a:bodyPr>
            <a:lstStyle/>
            <a:p>
              <a:pPr algn="ctr">
                <a:lnSpc>
                  <a:spcPct val="90000"/>
                </a:lnSpc>
                <a:buClr>
                  <a:schemeClr val="hlink"/>
                </a:buClr>
              </a:pPr>
              <a:r>
                <a:rPr lang="en-US" sz="1600" b="1" dirty="0">
                  <a:latin typeface="Comic Sans MS" pitchFamily="66" charset="0"/>
                </a:rPr>
                <a:t>Parallel Plate Capacitor</a:t>
              </a:r>
            </a:p>
          </p:txBody>
        </p:sp>
        <p:graphicFrame>
          <p:nvGraphicFramePr>
            <p:cNvPr id="36" name="Object 11"/>
            <p:cNvGraphicFramePr>
              <a:graphicFrameLocks noChangeAspect="1"/>
            </p:cNvGraphicFramePr>
            <p:nvPr/>
          </p:nvGraphicFramePr>
          <p:xfrm>
            <a:off x="1219200" y="2514599"/>
            <a:ext cx="1219200" cy="653327"/>
          </p:xfrm>
          <a:graphic>
            <a:graphicData uri="http://schemas.openxmlformats.org/presentationml/2006/ole">
              <mc:AlternateContent xmlns:mc="http://schemas.openxmlformats.org/markup-compatibility/2006">
                <mc:Choice xmlns:v="urn:schemas-microsoft-com:vml" Requires="v">
                  <p:oleObj spid="_x0000_s12305" name="Equation" r:id="rId12" imgW="609480" imgH="419040" progId="Equation.3">
                    <p:embed/>
                  </p:oleObj>
                </mc:Choice>
                <mc:Fallback>
                  <p:oleObj name="Equation" r:id="rId12" imgW="609480" imgH="419040" progId="Equation.3">
                    <p:embed/>
                    <p:pic>
                      <p:nvPicPr>
                        <p:cNvPr id="36"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2514599"/>
                          <a:ext cx="1219200" cy="653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2"/>
            <p:cNvGraphicFramePr>
              <a:graphicFrameLocks noChangeAspect="1"/>
            </p:cNvGraphicFramePr>
            <p:nvPr/>
          </p:nvGraphicFramePr>
          <p:xfrm>
            <a:off x="1295400" y="1905000"/>
            <a:ext cx="1219200" cy="536134"/>
          </p:xfrm>
          <a:graphic>
            <a:graphicData uri="http://schemas.openxmlformats.org/presentationml/2006/ole">
              <mc:AlternateContent xmlns:mc="http://schemas.openxmlformats.org/markup-compatibility/2006">
                <mc:Choice xmlns:v="urn:schemas-microsoft-com:vml" Requires="v">
                  <p:oleObj spid="_x0000_s12306" name="Equation" r:id="rId14" imgW="698400" imgH="393480" progId="Equation.3">
                    <p:embed/>
                  </p:oleObj>
                </mc:Choice>
                <mc:Fallback>
                  <p:oleObj name="Equation" r:id="rId14" imgW="698400" imgH="393480" progId="Equation.3">
                    <p:embed/>
                    <p:pic>
                      <p:nvPicPr>
                        <p:cNvPr id="37"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400" y="1905000"/>
                          <a:ext cx="1219200" cy="5361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13"/>
            <p:cNvGraphicFramePr>
              <a:graphicFrameLocks noChangeAspect="1"/>
            </p:cNvGraphicFramePr>
            <p:nvPr/>
          </p:nvGraphicFramePr>
          <p:xfrm>
            <a:off x="1219200" y="1295400"/>
            <a:ext cx="1460500" cy="533400"/>
          </p:xfrm>
          <a:graphic>
            <a:graphicData uri="http://schemas.openxmlformats.org/presentationml/2006/ole">
              <mc:AlternateContent xmlns:mc="http://schemas.openxmlformats.org/markup-compatibility/2006">
                <mc:Choice xmlns:v="urn:schemas-microsoft-com:vml" Requires="v">
                  <p:oleObj spid="_x0000_s12307" name="Equation" r:id="rId16" imgW="838080" imgH="393480" progId="Equation.3">
                    <p:embed/>
                  </p:oleObj>
                </mc:Choice>
                <mc:Fallback>
                  <p:oleObj name="Equation" r:id="rId16" imgW="838080" imgH="393480" progId="Equation.3">
                    <p:embed/>
                    <p:pic>
                      <p:nvPicPr>
                        <p:cNvPr id="39"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1295400"/>
                          <a:ext cx="14605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 name="Object 6"/>
            <p:cNvGraphicFramePr>
              <a:graphicFrameLocks noChangeAspect="1"/>
            </p:cNvGraphicFramePr>
            <p:nvPr/>
          </p:nvGraphicFramePr>
          <p:xfrm>
            <a:off x="1143000" y="3264914"/>
            <a:ext cx="623887" cy="621286"/>
          </p:xfrm>
          <a:graphic>
            <a:graphicData uri="http://schemas.openxmlformats.org/presentationml/2006/ole">
              <mc:AlternateContent xmlns:mc="http://schemas.openxmlformats.org/markup-compatibility/2006">
                <mc:Choice xmlns:v="urn:schemas-microsoft-com:vml" Requires="v">
                  <p:oleObj spid="_x0000_s12308" name="Equation" r:id="rId18" imgW="469800" imgH="431640" progId="Equation.3">
                    <p:embed/>
                  </p:oleObj>
                </mc:Choice>
                <mc:Fallback>
                  <p:oleObj name="Equation" r:id="rId18" imgW="469800" imgH="431640" progId="Equation.3">
                    <p:embed/>
                    <p:pic>
                      <p:nvPicPr>
                        <p:cNvPr id="199" name="Object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43000" y="3264914"/>
                          <a:ext cx="623887" cy="621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25" name="Group 224"/>
          <p:cNvGrpSpPr/>
          <p:nvPr/>
        </p:nvGrpSpPr>
        <p:grpSpPr>
          <a:xfrm>
            <a:off x="4876800" y="990600"/>
            <a:ext cx="3838884" cy="3733800"/>
            <a:chOff x="5334000" y="990600"/>
            <a:chExt cx="3838884" cy="3733800"/>
          </a:xfrm>
        </p:grpSpPr>
        <p:sp>
          <p:nvSpPr>
            <p:cNvPr id="222" name="Rounded Rectangle 221"/>
            <p:cNvSpPr/>
            <p:nvPr/>
          </p:nvSpPr>
          <p:spPr>
            <a:xfrm>
              <a:off x="5334000" y="990600"/>
              <a:ext cx="3810000" cy="3733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Object 11"/>
            <p:cNvGraphicFramePr>
              <a:graphicFrameLocks noChangeAspect="1"/>
            </p:cNvGraphicFramePr>
            <p:nvPr/>
          </p:nvGraphicFramePr>
          <p:xfrm>
            <a:off x="6172201" y="1447800"/>
            <a:ext cx="1447800" cy="684011"/>
          </p:xfrm>
          <a:graphic>
            <a:graphicData uri="http://schemas.openxmlformats.org/presentationml/2006/ole">
              <mc:AlternateContent xmlns:mc="http://schemas.openxmlformats.org/markup-compatibility/2006">
                <mc:Choice xmlns:v="urn:schemas-microsoft-com:vml" Requires="v">
                  <p:oleObj spid="_x0000_s12309" name="Equation" r:id="rId20" imgW="711000" imgH="431640" progId="Equation.3">
                    <p:embed/>
                  </p:oleObj>
                </mc:Choice>
                <mc:Fallback>
                  <p:oleObj name="Equation" r:id="rId20" imgW="711000" imgH="431640" progId="Equation.3">
                    <p:embed/>
                    <p:pic>
                      <p:nvPicPr>
                        <p:cNvPr id="40"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72201" y="1447800"/>
                          <a:ext cx="1447800" cy="6840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 name="Rectangle 189"/>
            <p:cNvSpPr/>
            <p:nvPr/>
          </p:nvSpPr>
          <p:spPr>
            <a:xfrm>
              <a:off x="5760654" y="1002268"/>
              <a:ext cx="2468946" cy="369332"/>
            </a:xfrm>
            <a:prstGeom prst="rect">
              <a:avLst/>
            </a:prstGeom>
          </p:spPr>
          <p:txBody>
            <a:bodyPr wrap="none">
              <a:spAutoFit/>
            </a:bodyPr>
            <a:lstStyle/>
            <a:p>
              <a:r>
                <a:rPr lang="en-US" b="1" dirty="0">
                  <a:latin typeface="Comic Sans MS" pitchFamily="66" charset="0"/>
                </a:rPr>
                <a:t>Cylindrical Capacitor</a:t>
              </a:r>
              <a:endParaRPr lang="en-US" dirty="0"/>
            </a:p>
          </p:txBody>
        </p:sp>
        <p:sp>
          <p:nvSpPr>
            <p:cNvPr id="193" name="Rectangle 192"/>
            <p:cNvSpPr/>
            <p:nvPr/>
          </p:nvSpPr>
          <p:spPr>
            <a:xfrm>
              <a:off x="5943600" y="2209800"/>
              <a:ext cx="2361544" cy="369332"/>
            </a:xfrm>
            <a:prstGeom prst="rect">
              <a:avLst/>
            </a:prstGeom>
          </p:spPr>
          <p:txBody>
            <a:bodyPr wrap="none">
              <a:spAutoFit/>
            </a:bodyPr>
            <a:lstStyle/>
            <a:p>
              <a:r>
                <a:rPr lang="en-US" b="1" dirty="0">
                  <a:latin typeface="Comic Sans MS" pitchFamily="66" charset="0"/>
                </a:rPr>
                <a:t>Spherical Capacitor</a:t>
              </a:r>
              <a:endParaRPr lang="en-US" dirty="0"/>
            </a:p>
          </p:txBody>
        </p:sp>
        <p:graphicFrame>
          <p:nvGraphicFramePr>
            <p:cNvPr id="213" name="Object 8"/>
            <p:cNvGraphicFramePr>
              <a:graphicFrameLocks noChangeAspect="1"/>
            </p:cNvGraphicFramePr>
            <p:nvPr/>
          </p:nvGraphicFramePr>
          <p:xfrm>
            <a:off x="6324600" y="2667000"/>
            <a:ext cx="1524000" cy="908376"/>
          </p:xfrm>
          <a:graphic>
            <a:graphicData uri="http://schemas.openxmlformats.org/presentationml/2006/ole">
              <mc:AlternateContent xmlns:mc="http://schemas.openxmlformats.org/markup-compatibility/2006">
                <mc:Choice xmlns:v="urn:schemas-microsoft-com:vml" Requires="v">
                  <p:oleObj spid="_x0000_s12310" name="Equation" r:id="rId22" imgW="812520" imgH="622080" progId="Equation.3">
                    <p:embed/>
                  </p:oleObj>
                </mc:Choice>
                <mc:Fallback>
                  <p:oleObj name="Equation" r:id="rId22" imgW="812520" imgH="622080" progId="Equation.3">
                    <p:embed/>
                    <p:pic>
                      <p:nvPicPr>
                        <p:cNvPr id="213" name="Object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24600" y="2667000"/>
                          <a:ext cx="1524000" cy="908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Rectangle 218"/>
            <p:cNvSpPr/>
            <p:nvPr/>
          </p:nvSpPr>
          <p:spPr>
            <a:xfrm>
              <a:off x="5562600" y="3505200"/>
              <a:ext cx="3610284" cy="369332"/>
            </a:xfrm>
            <a:prstGeom prst="rect">
              <a:avLst/>
            </a:prstGeom>
          </p:spPr>
          <p:txBody>
            <a:bodyPr wrap="none">
              <a:spAutoFit/>
            </a:bodyPr>
            <a:lstStyle/>
            <a:p>
              <a:r>
                <a:rPr lang="en-US" b="1" dirty="0">
                  <a:latin typeface="Comic Sans MS" pitchFamily="66" charset="0"/>
                </a:rPr>
                <a:t>Capacitance of a single sphere</a:t>
              </a:r>
              <a:endParaRPr lang="en-US" dirty="0"/>
            </a:p>
          </p:txBody>
        </p:sp>
        <p:graphicFrame>
          <p:nvGraphicFramePr>
            <p:cNvPr id="41" name="Object 8"/>
            <p:cNvGraphicFramePr>
              <a:graphicFrameLocks noChangeAspect="1"/>
            </p:cNvGraphicFramePr>
            <p:nvPr/>
          </p:nvGraphicFramePr>
          <p:xfrm>
            <a:off x="6672263" y="4097338"/>
            <a:ext cx="1285875" cy="333375"/>
          </p:xfrm>
          <a:graphic>
            <a:graphicData uri="http://schemas.openxmlformats.org/presentationml/2006/ole">
              <mc:AlternateContent xmlns:mc="http://schemas.openxmlformats.org/markup-compatibility/2006">
                <mc:Choice xmlns:v="urn:schemas-microsoft-com:vml" Requires="v">
                  <p:oleObj spid="_x0000_s12311" name="Equation" r:id="rId24" imgW="685800" imgH="228600" progId="Equation.3">
                    <p:embed/>
                  </p:oleObj>
                </mc:Choice>
                <mc:Fallback>
                  <p:oleObj name="Equation" r:id="rId24" imgW="685800" imgH="228600" progId="Equation.3">
                    <p:embed/>
                    <p:pic>
                      <p:nvPicPr>
                        <p:cNvPr id="41" name="Object 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672263" y="4097338"/>
                          <a:ext cx="12858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txBox="1">
            <a:spLocks noChangeArrowheads="1"/>
          </p:cNvSpPr>
          <p:nvPr/>
        </p:nvSpPr>
        <p:spPr bwMode="auto">
          <a:xfrm>
            <a:off x="304800" y="152400"/>
            <a:ext cx="8534400" cy="1371600"/>
          </a:xfrm>
          <a:prstGeom prst="rect">
            <a:avLst/>
          </a:prstGeom>
          <a:noFill/>
          <a:ln w="76200">
            <a:noFill/>
            <a:miter lim="800000"/>
            <a:headEnd/>
            <a:tailEnd/>
          </a:ln>
        </p:spPr>
        <p:txBody>
          <a:bodyPr/>
          <a:lstStyle/>
          <a:p>
            <a:r>
              <a:rPr lang="en-US" b="1" u="sng" dirty="0"/>
              <a:t>T081: </a:t>
            </a:r>
            <a:r>
              <a:rPr lang="en-US" b="1" dirty="0"/>
              <a:t>Q15.</a:t>
            </a:r>
            <a:r>
              <a:rPr lang="en-US" dirty="0"/>
              <a:t>: You are to connect capacitors C</a:t>
            </a:r>
            <a:r>
              <a:rPr lang="en-US" baseline="-25000" dirty="0"/>
              <a:t>1</a:t>
            </a:r>
            <a:r>
              <a:rPr lang="en-US" dirty="0"/>
              <a:t>= C and C</a:t>
            </a:r>
            <a:r>
              <a:rPr lang="en-US" baseline="-25000" dirty="0"/>
              <a:t>2 </a:t>
            </a:r>
            <a:r>
              <a:rPr lang="en-US" dirty="0"/>
              <a:t>= 2C to the same battery, first individually, then in series and then in parallel. In which of the following cases, the charge stored is the smallest? </a:t>
            </a:r>
          </a:p>
          <a:p>
            <a:r>
              <a:rPr lang="en-US" dirty="0"/>
              <a:t>(</a:t>
            </a:r>
            <a:r>
              <a:rPr lang="en-US" dirty="0" err="1"/>
              <a:t>Ans</a:t>
            </a:r>
            <a:r>
              <a:rPr lang="en-US" dirty="0"/>
              <a:t>: C1 and C2 in series)</a:t>
            </a:r>
          </a:p>
          <a:p>
            <a:endParaRPr lang="en-US" dirty="0"/>
          </a:p>
        </p:txBody>
      </p:sp>
      <p:sp>
        <p:nvSpPr>
          <p:cNvPr id="4" name="Rectangle 4"/>
          <p:cNvSpPr txBox="1">
            <a:spLocks noChangeArrowheads="1"/>
          </p:cNvSpPr>
          <p:nvPr/>
        </p:nvSpPr>
        <p:spPr bwMode="auto">
          <a:xfrm>
            <a:off x="304800" y="1447800"/>
            <a:ext cx="8534400" cy="1295400"/>
          </a:xfrm>
          <a:prstGeom prst="rect">
            <a:avLst/>
          </a:prstGeom>
          <a:noFill/>
          <a:ln w="76200">
            <a:noFill/>
            <a:miter lim="800000"/>
            <a:headEnd/>
            <a:tailEnd/>
          </a:ln>
        </p:spPr>
        <p:txBody>
          <a:bodyPr/>
          <a:lstStyle/>
          <a:p>
            <a:r>
              <a:rPr lang="en-US" b="1" u="sng" dirty="0"/>
              <a:t>T051:</a:t>
            </a:r>
            <a:r>
              <a:rPr lang="en-US" b="1" dirty="0"/>
              <a:t>Q#17.</a:t>
            </a:r>
            <a:r>
              <a:rPr lang="en-US" dirty="0"/>
              <a:t> Two capacitors, C1= 2 µF and C2 = 6 µF, are connected in parallel with a 60 V battery, as shown in Figure 2. The battery is removed and plates of opposite sign are connected. Find the final potential difference for each capacitor</a:t>
            </a:r>
            <a:r>
              <a:rPr lang="en-US" b="1" dirty="0"/>
              <a:t>. (</a:t>
            </a:r>
            <a:r>
              <a:rPr lang="en-US" b="1" dirty="0" err="1"/>
              <a:t>Ans</a:t>
            </a:r>
            <a:r>
              <a:rPr lang="en-US" b="1" dirty="0"/>
              <a:t>: 30 V, 30 V)</a:t>
            </a:r>
            <a:endParaRPr lang="en-US" dirty="0"/>
          </a:p>
          <a:p>
            <a:endParaRPr lang="en-US" dirty="0"/>
          </a:p>
          <a:p>
            <a:endParaRPr lang="en-US" dirty="0"/>
          </a:p>
        </p:txBody>
      </p:sp>
      <p:grpSp>
        <p:nvGrpSpPr>
          <p:cNvPr id="5" name="Group 4"/>
          <p:cNvGrpSpPr/>
          <p:nvPr/>
        </p:nvGrpSpPr>
        <p:grpSpPr>
          <a:xfrm>
            <a:off x="304800" y="2933700"/>
            <a:ext cx="8229600" cy="1714500"/>
            <a:chOff x="304800" y="0"/>
            <a:chExt cx="8229600" cy="1714500"/>
          </a:xfrm>
        </p:grpSpPr>
        <p:sp>
          <p:nvSpPr>
            <p:cNvPr id="6" name="Rectangle 4"/>
            <p:cNvSpPr txBox="1">
              <a:spLocks noChangeArrowheads="1"/>
            </p:cNvSpPr>
            <p:nvPr/>
          </p:nvSpPr>
          <p:spPr bwMode="auto">
            <a:xfrm>
              <a:off x="304800" y="0"/>
              <a:ext cx="5867400" cy="1524000"/>
            </a:xfrm>
            <a:prstGeom prst="rect">
              <a:avLst/>
            </a:prstGeom>
            <a:noFill/>
            <a:ln w="76200">
              <a:noFill/>
              <a:miter lim="800000"/>
              <a:headEnd/>
              <a:tailEnd/>
            </a:ln>
          </p:spPr>
          <p:txBody>
            <a:bodyPr/>
            <a:lstStyle/>
            <a:p>
              <a:r>
                <a:rPr lang="en-US" b="1" u="sng" dirty="0"/>
                <a:t>T042</a:t>
              </a:r>
              <a:r>
                <a:rPr lang="en-US" b="1" dirty="0"/>
                <a:t>:</a:t>
              </a:r>
              <a:r>
                <a:rPr lang="en-US" dirty="0"/>
                <a:t> </a:t>
              </a:r>
              <a:r>
                <a:rPr lang="en-US" b="1" dirty="0"/>
                <a:t>Q#18:</a:t>
              </a:r>
              <a:r>
                <a:rPr lang="en-US" dirty="0"/>
                <a:t> Three capacitors C1=5 micro-F, C2=10 micro-F and C3= 3 micro-F  are connected to a 20 V battery as shown in Figure 8.  Find  the stored electric energy in C2.  </a:t>
              </a:r>
            </a:p>
            <a:p>
              <a:r>
                <a:rPr lang="en-US" b="1" dirty="0"/>
                <a:t>(</a:t>
              </a:r>
              <a:r>
                <a:rPr lang="en-US" b="1" dirty="0" err="1"/>
                <a:t>Ans</a:t>
              </a:r>
              <a:r>
                <a:rPr lang="en-US" b="1" dirty="0"/>
                <a:t>: 2.2*10**(-4) J.)</a:t>
              </a:r>
              <a:endParaRPr lang="en-US" dirty="0"/>
            </a:p>
            <a:p>
              <a:endParaRPr lang="en-US" dirty="0"/>
            </a:p>
            <a:p>
              <a:endParaRPr lang="en-US" dirty="0"/>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6477000" y="0"/>
              <a:ext cx="2057400" cy="1714500"/>
            </a:xfrm>
            <a:prstGeom prst="rect">
              <a:avLst/>
            </a:prstGeom>
            <a:noFill/>
            <a:ln w="9525">
              <a:noFill/>
              <a:miter lim="800000"/>
              <a:headEnd/>
              <a:tailEnd/>
            </a:ln>
          </p:spPr>
        </p:pic>
      </p:grpSp>
      <p:grpSp>
        <p:nvGrpSpPr>
          <p:cNvPr id="8" name="Group 7"/>
          <p:cNvGrpSpPr/>
          <p:nvPr/>
        </p:nvGrpSpPr>
        <p:grpSpPr>
          <a:xfrm>
            <a:off x="304800" y="4724400"/>
            <a:ext cx="8513762" cy="1600200"/>
            <a:chOff x="304800" y="0"/>
            <a:chExt cx="8513762" cy="1600200"/>
          </a:xfrm>
        </p:grpSpPr>
        <p:sp>
          <p:nvSpPr>
            <p:cNvPr id="9" name="Rectangle 4"/>
            <p:cNvSpPr txBox="1">
              <a:spLocks noChangeArrowheads="1"/>
            </p:cNvSpPr>
            <p:nvPr/>
          </p:nvSpPr>
          <p:spPr bwMode="auto">
            <a:xfrm>
              <a:off x="304800" y="0"/>
              <a:ext cx="6477000" cy="1524000"/>
            </a:xfrm>
            <a:prstGeom prst="rect">
              <a:avLst/>
            </a:prstGeom>
            <a:noFill/>
            <a:ln w="76200">
              <a:noFill/>
              <a:miter lim="800000"/>
              <a:headEnd/>
              <a:tailEnd/>
            </a:ln>
          </p:spPr>
          <p:txBody>
            <a:bodyPr/>
            <a:lstStyle/>
            <a:p>
              <a:r>
                <a:rPr lang="en-US" b="1" u="sng" dirty="0"/>
                <a:t>T042</a:t>
              </a:r>
              <a:r>
                <a:rPr lang="en-US" b="1" dirty="0"/>
                <a:t>:Q#16:</a:t>
              </a:r>
              <a:r>
                <a:rPr lang="en-US" dirty="0"/>
                <a:t> Consider two separate capacitors: c</a:t>
              </a:r>
              <a:r>
                <a:rPr lang="en-US" baseline="-25000" dirty="0"/>
                <a:t>1</a:t>
              </a:r>
              <a:r>
                <a:rPr lang="en-US" dirty="0"/>
                <a:t>=30 </a:t>
              </a:r>
              <a:r>
                <a:rPr lang="el-GR" dirty="0">
                  <a:latin typeface="Calibri"/>
                </a:rPr>
                <a:t>μ</a:t>
              </a:r>
              <a:r>
                <a:rPr lang="en-US" dirty="0"/>
                <a:t>F carries a  charge of q</a:t>
              </a:r>
              <a:r>
                <a:rPr lang="en-US" baseline="-25000" dirty="0"/>
                <a:t>1</a:t>
              </a:r>
              <a:r>
                <a:rPr lang="en-US" dirty="0"/>
                <a:t>=6.0x10</a:t>
              </a:r>
              <a:r>
                <a:rPr lang="en-US" baseline="30000" dirty="0"/>
                <a:t>2</a:t>
              </a:r>
              <a:r>
                <a:rPr lang="en-US" dirty="0"/>
                <a:t> </a:t>
              </a:r>
              <a:r>
                <a:rPr lang="el-GR" dirty="0">
                  <a:latin typeface="Calibri"/>
                </a:rPr>
                <a:t>μ </a:t>
              </a:r>
              <a:r>
                <a:rPr lang="en-US" dirty="0"/>
                <a:t>C and c</a:t>
              </a:r>
              <a:r>
                <a:rPr lang="en-US" baseline="-25000" dirty="0"/>
                <a:t>2</a:t>
              </a:r>
              <a:r>
                <a:rPr lang="en-US" dirty="0"/>
                <a:t>=50 </a:t>
              </a:r>
              <a:r>
                <a:rPr lang="el-GR" dirty="0">
                  <a:latin typeface="Calibri"/>
                </a:rPr>
                <a:t>μ </a:t>
              </a:r>
              <a:r>
                <a:rPr lang="en-US" dirty="0"/>
                <a:t>F, carries  a charge of q</a:t>
              </a:r>
              <a:r>
                <a:rPr lang="en-US" baseline="-25000" dirty="0"/>
                <a:t>2</a:t>
              </a:r>
              <a:r>
                <a:rPr lang="en-US" dirty="0"/>
                <a:t>=1.0x10</a:t>
              </a:r>
              <a:r>
                <a:rPr lang="en-US" baseline="30000" dirty="0"/>
                <a:t>3</a:t>
              </a:r>
              <a:r>
                <a:rPr lang="en-US" dirty="0"/>
                <a:t> </a:t>
              </a:r>
              <a:r>
                <a:rPr lang="el-GR" dirty="0">
                  <a:latin typeface="Calibri"/>
                </a:rPr>
                <a:t>μ </a:t>
              </a:r>
              <a:r>
                <a:rPr lang="en-US" dirty="0"/>
                <a:t>C. If the opposite polarity  terminals of the two capacitors are connected together as  shown in figure 10, find the new voltage across c</a:t>
              </a:r>
              <a:r>
                <a:rPr lang="en-US" baseline="-25000" dirty="0"/>
                <a:t>1</a:t>
              </a:r>
              <a:r>
                <a:rPr lang="en-US" dirty="0"/>
                <a:t>. </a:t>
              </a:r>
            </a:p>
            <a:p>
              <a:r>
                <a:rPr lang="en-US" b="1" dirty="0"/>
                <a:t>(</a:t>
              </a:r>
              <a:r>
                <a:rPr lang="en-US" b="1" dirty="0" err="1"/>
                <a:t>Ans</a:t>
              </a:r>
              <a:r>
                <a:rPr lang="en-US" b="1" dirty="0"/>
                <a:t>: 5.0 Volts.)</a:t>
              </a:r>
              <a:endParaRPr lang="en-US" dirty="0"/>
            </a:p>
            <a:p>
              <a:endParaRPr lang="en-US" dirty="0"/>
            </a:p>
            <a:p>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6709040" y="0"/>
              <a:ext cx="2109522" cy="1600200"/>
            </a:xfrm>
            <a:prstGeom prst="rect">
              <a:avLst/>
            </a:prstGeom>
            <a:noFill/>
            <a:ln w="9525">
              <a:noFill/>
              <a:miter lim="800000"/>
              <a:headEnd/>
              <a:tailEnd/>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152400"/>
            <a:ext cx="8458200" cy="1676400"/>
            <a:chOff x="304800" y="0"/>
            <a:chExt cx="8458200" cy="1676400"/>
          </a:xfrm>
        </p:grpSpPr>
        <p:sp>
          <p:nvSpPr>
            <p:cNvPr id="23554" name="Rectangle 4"/>
            <p:cNvSpPr txBox="1">
              <a:spLocks noChangeArrowheads="1"/>
            </p:cNvSpPr>
            <p:nvPr/>
          </p:nvSpPr>
          <p:spPr bwMode="auto">
            <a:xfrm>
              <a:off x="304800" y="0"/>
              <a:ext cx="6248400" cy="1676400"/>
            </a:xfrm>
            <a:prstGeom prst="rect">
              <a:avLst/>
            </a:prstGeom>
            <a:noFill/>
            <a:ln w="76200">
              <a:noFill/>
              <a:miter lim="800000"/>
              <a:headEnd/>
              <a:tailEnd/>
            </a:ln>
          </p:spPr>
          <p:txBody>
            <a:bodyPr/>
            <a:lstStyle/>
            <a:p>
              <a:r>
                <a:rPr lang="en-US" b="1" u="sng" dirty="0"/>
                <a:t>T042</a:t>
              </a:r>
              <a:r>
                <a:rPr lang="en-US" b="1" dirty="0"/>
                <a:t>:</a:t>
              </a:r>
              <a:r>
                <a:rPr lang="en-US" dirty="0"/>
                <a:t> </a:t>
              </a:r>
              <a:r>
                <a:rPr lang="en-US" b="1" dirty="0"/>
                <a:t>Q#18:</a:t>
              </a:r>
              <a:r>
                <a:rPr lang="en-US" dirty="0"/>
                <a:t> Three capacitors C</a:t>
              </a:r>
              <a:r>
                <a:rPr lang="en-US" baseline="-25000" dirty="0"/>
                <a:t>1</a:t>
              </a:r>
              <a:r>
                <a:rPr lang="en-US" dirty="0"/>
                <a:t>=5 </a:t>
              </a:r>
              <a:r>
                <a:rPr lang="el-GR" dirty="0">
                  <a:latin typeface="Calibri"/>
                </a:rPr>
                <a:t>μ </a:t>
              </a:r>
              <a:r>
                <a:rPr lang="en-US" dirty="0"/>
                <a:t>F, C</a:t>
              </a:r>
              <a:r>
                <a:rPr lang="en-US" baseline="-25000" dirty="0"/>
                <a:t>2</a:t>
              </a:r>
              <a:r>
                <a:rPr lang="en-US" dirty="0"/>
                <a:t>=10 </a:t>
              </a:r>
              <a:r>
                <a:rPr lang="el-GR" dirty="0">
                  <a:latin typeface="Calibri"/>
                </a:rPr>
                <a:t>μ </a:t>
              </a:r>
              <a:r>
                <a:rPr lang="en-US" dirty="0"/>
                <a:t>F and C</a:t>
              </a:r>
              <a:r>
                <a:rPr lang="en-US" baseline="-25000" dirty="0"/>
                <a:t>3</a:t>
              </a:r>
              <a:r>
                <a:rPr lang="en-US" dirty="0"/>
                <a:t>= 3</a:t>
              </a:r>
              <a:r>
                <a:rPr lang="el-GR" dirty="0">
                  <a:latin typeface="Calibri"/>
                </a:rPr>
                <a:t> μ </a:t>
              </a:r>
              <a:r>
                <a:rPr lang="en-US" dirty="0"/>
                <a:t>F  are connected to a 20 V battery as shown in Figure 8.  Find  the stored electric energy in C</a:t>
              </a:r>
              <a:r>
                <a:rPr lang="en-US" baseline="-25000" dirty="0"/>
                <a:t>2</a:t>
              </a:r>
              <a:r>
                <a:rPr lang="en-US" dirty="0"/>
                <a:t>.  </a:t>
              </a:r>
            </a:p>
            <a:p>
              <a:r>
                <a:rPr lang="en-US" b="1" dirty="0"/>
                <a:t>(</a:t>
              </a:r>
              <a:r>
                <a:rPr lang="en-US" b="1" dirty="0" err="1"/>
                <a:t>Ans</a:t>
              </a:r>
              <a:r>
                <a:rPr lang="en-US" b="1" dirty="0"/>
                <a:t>: 2.2x10</a:t>
              </a:r>
              <a:r>
                <a:rPr lang="en-US" b="1" baseline="30000" dirty="0"/>
                <a:t>-4</a:t>
              </a:r>
              <a:r>
                <a:rPr lang="en-US" b="1" dirty="0"/>
                <a:t> J.)</a:t>
              </a:r>
              <a:endParaRPr lang="en-US" dirty="0"/>
            </a:p>
            <a:p>
              <a:endParaRPr lang="en-US" dirty="0"/>
            </a:p>
            <a:p>
              <a:endParaRPr lang="en-US" dirty="0"/>
            </a:p>
            <a:p>
              <a:endParaRPr lang="en-US" dirty="0"/>
            </a:p>
          </p:txBody>
        </p:sp>
        <p:pic>
          <p:nvPicPr>
            <p:cNvPr id="23556" name="Picture 2"/>
            <p:cNvPicPr>
              <a:picLocks noChangeAspect="1" noChangeArrowheads="1"/>
            </p:cNvPicPr>
            <p:nvPr/>
          </p:nvPicPr>
          <p:blipFill>
            <a:blip r:embed="rId2" cstate="print"/>
            <a:srcRect/>
            <a:stretch>
              <a:fillRect/>
            </a:stretch>
          </p:blipFill>
          <p:spPr bwMode="auto">
            <a:xfrm>
              <a:off x="6934200" y="0"/>
              <a:ext cx="1828800" cy="1524000"/>
            </a:xfrm>
            <a:prstGeom prst="rect">
              <a:avLst/>
            </a:prstGeom>
            <a:noFill/>
            <a:ln w="9525">
              <a:noFill/>
              <a:miter lim="800000"/>
              <a:headEnd/>
              <a:tailEnd/>
            </a:ln>
          </p:spPr>
        </p:pic>
      </p:grpSp>
      <p:sp>
        <p:nvSpPr>
          <p:cNvPr id="6" name="Rectangle 4"/>
          <p:cNvSpPr txBox="1">
            <a:spLocks noChangeArrowheads="1"/>
          </p:cNvSpPr>
          <p:nvPr/>
        </p:nvSpPr>
        <p:spPr bwMode="auto">
          <a:xfrm>
            <a:off x="381000" y="1600200"/>
            <a:ext cx="8534400" cy="1524000"/>
          </a:xfrm>
          <a:prstGeom prst="rect">
            <a:avLst/>
          </a:prstGeom>
          <a:noFill/>
          <a:ln w="76200">
            <a:noFill/>
            <a:miter lim="800000"/>
            <a:headEnd/>
            <a:tailEnd/>
          </a:ln>
        </p:spPr>
        <p:txBody>
          <a:bodyPr/>
          <a:lstStyle/>
          <a:p>
            <a:r>
              <a:rPr lang="en-US" dirty="0">
                <a:solidFill>
                  <a:srgbClr val="0000FF"/>
                </a:solidFill>
              </a:rPr>
              <a:t>Book’s problem- </a:t>
            </a:r>
          </a:p>
          <a:p>
            <a:r>
              <a:rPr lang="en-US" dirty="0">
                <a:solidFill>
                  <a:srgbClr val="0000FF"/>
                </a:solidFill>
              </a:rPr>
              <a:t>Two parallel plate capacitors 6 </a:t>
            </a:r>
            <a:r>
              <a:rPr lang="el-GR" dirty="0">
                <a:solidFill>
                  <a:srgbClr val="0000FF"/>
                </a:solidFill>
                <a:latin typeface="Calibri" pitchFamily="34" charset="0"/>
              </a:rPr>
              <a:t>μ</a:t>
            </a:r>
            <a:r>
              <a:rPr lang="en-US" dirty="0">
                <a:solidFill>
                  <a:srgbClr val="0000FF"/>
                </a:solidFill>
                <a:latin typeface="Calibri" pitchFamily="34" charset="0"/>
              </a:rPr>
              <a:t>F each are connected in parallel to a 10 V battery. One of the capacitors is then squeezed so that its plate separation is halved. Because of the squeezing, (a) how much additional charge is transferred to the capacitors by the battery and (b) what is the increase in the total charge stored on the capacitors? </a:t>
            </a:r>
            <a:r>
              <a:rPr lang="en-US" dirty="0" err="1">
                <a:solidFill>
                  <a:srgbClr val="0000FF"/>
                </a:solidFill>
                <a:latin typeface="Calibri" pitchFamily="34" charset="0"/>
              </a:rPr>
              <a:t>Ans</a:t>
            </a:r>
            <a:r>
              <a:rPr lang="en-US" dirty="0">
                <a:solidFill>
                  <a:srgbClr val="0000FF"/>
                </a:solidFill>
                <a:latin typeface="Calibri" pitchFamily="34" charset="0"/>
              </a:rPr>
              <a:t>: (a) </a:t>
            </a:r>
            <a:r>
              <a:rPr lang="en-US" dirty="0">
                <a:solidFill>
                  <a:srgbClr val="0000FF"/>
                </a:solidFill>
              </a:rPr>
              <a:t>60 </a:t>
            </a:r>
            <a:r>
              <a:rPr lang="el-GR" dirty="0">
                <a:solidFill>
                  <a:srgbClr val="0000FF"/>
                </a:solidFill>
                <a:latin typeface="Calibri" pitchFamily="34" charset="0"/>
              </a:rPr>
              <a:t>μ</a:t>
            </a:r>
            <a:r>
              <a:rPr lang="en-US" dirty="0">
                <a:solidFill>
                  <a:srgbClr val="0000FF"/>
                </a:solidFill>
                <a:latin typeface="Calibri" pitchFamily="34" charset="0"/>
              </a:rPr>
              <a:t>C (b) ?</a:t>
            </a:r>
            <a:endParaRPr lang="en-US" dirty="0">
              <a:solidFill>
                <a:srgbClr val="0000FF"/>
              </a:solidFill>
            </a:endParaRPr>
          </a:p>
          <a:p>
            <a:endParaRPr lang="en-US" dirty="0">
              <a:solidFill>
                <a:srgbClr val="0000FF"/>
              </a:solidFill>
            </a:endParaRPr>
          </a:p>
        </p:txBody>
      </p:sp>
      <p:sp>
        <p:nvSpPr>
          <p:cNvPr id="7" name="Rectangle 4"/>
          <p:cNvSpPr txBox="1">
            <a:spLocks noChangeArrowheads="1"/>
          </p:cNvSpPr>
          <p:nvPr/>
        </p:nvSpPr>
        <p:spPr bwMode="auto">
          <a:xfrm>
            <a:off x="304800" y="3429000"/>
            <a:ext cx="8534400" cy="1295400"/>
          </a:xfrm>
          <a:prstGeom prst="rect">
            <a:avLst/>
          </a:prstGeom>
          <a:noFill/>
          <a:ln w="76200">
            <a:noFill/>
            <a:miter lim="800000"/>
            <a:headEnd/>
            <a:tailEnd/>
          </a:ln>
        </p:spPr>
        <p:txBody>
          <a:bodyPr/>
          <a:lstStyle/>
          <a:p>
            <a:r>
              <a:rPr lang="en-US" b="1" u="sng" dirty="0"/>
              <a:t>T081</a:t>
            </a:r>
            <a:r>
              <a:rPr lang="en-US" b="1" dirty="0"/>
              <a:t>:</a:t>
            </a:r>
            <a:r>
              <a:rPr lang="en-US" dirty="0"/>
              <a:t> Q18.: Two capacitors each of capacitance 250 F are connected in parallel across a battery of 120V. How much energy is produced after both capacitors are completely discharged? </a:t>
            </a:r>
          </a:p>
          <a:p>
            <a:r>
              <a:rPr lang="en-US" dirty="0"/>
              <a:t>(</a:t>
            </a:r>
            <a:r>
              <a:rPr lang="en-US" dirty="0" err="1"/>
              <a:t>Ans</a:t>
            </a:r>
            <a:r>
              <a:rPr lang="en-US" dirty="0"/>
              <a:t>: 3.6 J)</a:t>
            </a:r>
          </a:p>
          <a:p>
            <a:endParaRPr lang="en-US" dirty="0"/>
          </a:p>
          <a:p>
            <a:endParaRPr lang="en-US" dirty="0"/>
          </a:p>
          <a:p>
            <a:endParaRPr lang="en-US" dirty="0"/>
          </a:p>
        </p:txBody>
      </p:sp>
      <p:grpSp>
        <p:nvGrpSpPr>
          <p:cNvPr id="8" name="Group 7"/>
          <p:cNvGrpSpPr/>
          <p:nvPr/>
        </p:nvGrpSpPr>
        <p:grpSpPr>
          <a:xfrm>
            <a:off x="152400" y="4953000"/>
            <a:ext cx="8839200" cy="1447800"/>
            <a:chOff x="304800" y="0"/>
            <a:chExt cx="8839200" cy="1447800"/>
          </a:xfrm>
        </p:grpSpPr>
        <p:sp>
          <p:nvSpPr>
            <p:cNvPr id="9" name="Rectangle 4"/>
            <p:cNvSpPr txBox="1">
              <a:spLocks noChangeArrowheads="1"/>
            </p:cNvSpPr>
            <p:nvPr/>
          </p:nvSpPr>
          <p:spPr bwMode="auto">
            <a:xfrm>
              <a:off x="304800" y="76200"/>
              <a:ext cx="7086600" cy="1143000"/>
            </a:xfrm>
            <a:prstGeom prst="rect">
              <a:avLst/>
            </a:prstGeom>
            <a:noFill/>
            <a:ln w="76200">
              <a:noFill/>
              <a:miter lim="800000"/>
              <a:headEnd/>
              <a:tailEnd/>
            </a:ln>
          </p:spPr>
          <p:txBody>
            <a:bodyPr/>
            <a:lstStyle/>
            <a:p>
              <a:r>
                <a:rPr lang="en-US" b="1" u="sng" dirty="0"/>
                <a:t>T042</a:t>
              </a:r>
              <a:r>
                <a:rPr lang="en-US" b="1" dirty="0"/>
                <a:t>:</a:t>
              </a:r>
              <a:r>
                <a:rPr lang="en-US" dirty="0"/>
                <a:t> </a:t>
              </a:r>
              <a:r>
                <a:rPr lang="en-US" b="1" dirty="0"/>
                <a:t>Q#18:</a:t>
              </a:r>
              <a:r>
                <a:rPr lang="en-US" dirty="0"/>
                <a:t> Three capacitors C1=5 micro-F, C2=10 micro-F and C3= 3 micro-F  are connected to a 20 V battery as shown in Figure 8.  Find  the stored electric energy in C2.  </a:t>
              </a:r>
            </a:p>
            <a:p>
              <a:r>
                <a:rPr lang="en-US" b="1" dirty="0"/>
                <a:t>(</a:t>
              </a:r>
              <a:r>
                <a:rPr lang="en-US" b="1" dirty="0" err="1"/>
                <a:t>Ans</a:t>
              </a:r>
              <a:r>
                <a:rPr lang="en-US" b="1" dirty="0"/>
                <a:t>: 2.2*10**(-4) J.)</a:t>
              </a:r>
              <a:endParaRPr lang="en-US" dirty="0"/>
            </a:p>
            <a:p>
              <a:endParaRPr lang="en-US" dirty="0"/>
            </a:p>
            <a:p>
              <a:endParaRPr lang="en-US" dirty="0"/>
            </a:p>
            <a:p>
              <a:endParaRPr lang="en-US" dirty="0"/>
            </a:p>
          </p:txBody>
        </p:sp>
        <p:pic>
          <p:nvPicPr>
            <p:cNvPr id="10" name="Picture 2"/>
            <p:cNvPicPr>
              <a:picLocks noChangeAspect="1" noChangeArrowheads="1"/>
            </p:cNvPicPr>
            <p:nvPr/>
          </p:nvPicPr>
          <p:blipFill>
            <a:blip r:embed="rId2" cstate="print"/>
            <a:srcRect/>
            <a:stretch>
              <a:fillRect/>
            </a:stretch>
          </p:blipFill>
          <p:spPr bwMode="auto">
            <a:xfrm>
              <a:off x="7406640" y="0"/>
              <a:ext cx="1737360" cy="1447800"/>
            </a:xfrm>
            <a:prstGeom prst="rect">
              <a:avLst/>
            </a:prstGeom>
            <a:noFill/>
            <a:ln w="9525">
              <a:noFill/>
              <a:miter lim="800000"/>
              <a:headEnd/>
              <a:tailEnd/>
            </a:ln>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8" name="Group 37"/>
          <p:cNvGrpSpPr/>
          <p:nvPr/>
        </p:nvGrpSpPr>
        <p:grpSpPr>
          <a:xfrm>
            <a:off x="304800" y="228600"/>
            <a:ext cx="8494713" cy="1600200"/>
            <a:chOff x="304800" y="228600"/>
            <a:chExt cx="8494713" cy="1600200"/>
          </a:xfrm>
        </p:grpSpPr>
        <p:sp>
          <p:nvSpPr>
            <p:cNvPr id="23554" name="Rectangle 4"/>
            <p:cNvSpPr txBox="1">
              <a:spLocks noChangeArrowheads="1"/>
            </p:cNvSpPr>
            <p:nvPr/>
          </p:nvSpPr>
          <p:spPr bwMode="auto">
            <a:xfrm>
              <a:off x="304800" y="381000"/>
              <a:ext cx="5410200" cy="1447800"/>
            </a:xfrm>
            <a:prstGeom prst="rect">
              <a:avLst/>
            </a:prstGeom>
            <a:noFill/>
            <a:ln w="76200">
              <a:noFill/>
              <a:miter lim="800000"/>
              <a:headEnd/>
              <a:tailEnd/>
            </a:ln>
          </p:spPr>
          <p:txBody>
            <a:bodyPr/>
            <a:lstStyle/>
            <a:p>
              <a:r>
                <a:rPr lang="en-US" b="1" u="sng" dirty="0"/>
                <a:t>T092</a:t>
              </a:r>
              <a:r>
                <a:rPr lang="en-US" b="1" dirty="0"/>
                <a:t>:</a:t>
              </a:r>
              <a:r>
                <a:rPr lang="en-US" dirty="0"/>
                <a:t> Q19Each of the three 25-</a:t>
              </a:r>
              <a:r>
                <a:rPr lang="en-US" i="1" dirty="0">
                  <a:sym typeface="Symbol"/>
                </a:rPr>
                <a:t></a:t>
              </a:r>
              <a:r>
                <a:rPr lang="en-US" dirty="0"/>
                <a:t>F capacitors shown in Figure 6 is initially uncharged. How (a) charge (b) energy is stored in the combination after the switch S is closed?</a:t>
              </a:r>
            </a:p>
            <a:p>
              <a:endParaRPr lang="en-US" dirty="0"/>
            </a:p>
            <a:p>
              <a:endParaRPr lang="en-US" dirty="0"/>
            </a:p>
          </p:txBody>
        </p:sp>
        <p:grpSp>
          <p:nvGrpSpPr>
            <p:cNvPr id="2" name="Group 1"/>
            <p:cNvGrpSpPr>
              <a:grpSpLocks/>
            </p:cNvGrpSpPr>
            <p:nvPr/>
          </p:nvGrpSpPr>
          <p:grpSpPr bwMode="auto">
            <a:xfrm>
              <a:off x="6019800" y="228600"/>
              <a:ext cx="2779713" cy="1600200"/>
              <a:chOff x="6210" y="7117"/>
              <a:chExt cx="3657" cy="1434"/>
            </a:xfrm>
          </p:grpSpPr>
          <p:sp>
            <p:nvSpPr>
              <p:cNvPr id="51233" name="Rectangle 33"/>
              <p:cNvSpPr>
                <a:spLocks noChangeArrowheads="1"/>
              </p:cNvSpPr>
              <p:nvPr/>
            </p:nvSpPr>
            <p:spPr bwMode="auto">
              <a:xfrm>
                <a:off x="6396" y="7284"/>
                <a:ext cx="3332" cy="1256"/>
              </a:xfrm>
              <a:prstGeom prst="rect">
                <a:avLst/>
              </a:prstGeom>
              <a:no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32" name="AutoShape 32"/>
              <p:cNvSpPr>
                <a:spLocks noChangeShapeType="1"/>
              </p:cNvSpPr>
              <p:nvPr/>
            </p:nvSpPr>
            <p:spPr bwMode="auto">
              <a:xfrm>
                <a:off x="8284" y="7284"/>
                <a:ext cx="0" cy="1256"/>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27"/>
              <p:cNvGrpSpPr>
                <a:grpSpLocks/>
              </p:cNvGrpSpPr>
              <p:nvPr/>
            </p:nvGrpSpPr>
            <p:grpSpPr bwMode="auto">
              <a:xfrm>
                <a:off x="8141" y="7803"/>
                <a:ext cx="285" cy="120"/>
                <a:chOff x="8338" y="7763"/>
                <a:chExt cx="285" cy="120"/>
              </a:xfrm>
            </p:grpSpPr>
            <p:grpSp>
              <p:nvGrpSpPr>
                <p:cNvPr id="4" name="Group 29"/>
                <p:cNvGrpSpPr>
                  <a:grpSpLocks/>
                </p:cNvGrpSpPr>
                <p:nvPr/>
              </p:nvGrpSpPr>
              <p:grpSpPr bwMode="auto">
                <a:xfrm flipV="1">
                  <a:off x="8338" y="7763"/>
                  <a:ext cx="285" cy="120"/>
                  <a:chOff x="7920" y="7742"/>
                  <a:chExt cx="285" cy="162"/>
                </a:xfrm>
              </p:grpSpPr>
              <p:sp>
                <p:nvSpPr>
                  <p:cNvPr id="51231" name="AutoShape 31"/>
                  <p:cNvSpPr>
                    <a:spLocks noChangeShapeType="1"/>
                  </p:cNvSpPr>
                  <p:nvPr/>
                </p:nvSpPr>
                <p:spPr bwMode="auto">
                  <a:xfrm>
                    <a:off x="7920" y="7742"/>
                    <a:ext cx="285" cy="1"/>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0" name="AutoShape 30"/>
                  <p:cNvSpPr>
                    <a:spLocks noChangeShapeType="1"/>
                  </p:cNvSpPr>
                  <p:nvPr/>
                </p:nvSpPr>
                <p:spPr bwMode="auto">
                  <a:xfrm>
                    <a:off x="7920" y="7903"/>
                    <a:ext cx="285" cy="1"/>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28" name="Rectangle 28"/>
                <p:cNvSpPr>
                  <a:spLocks noChangeArrowheads="1"/>
                </p:cNvSpPr>
                <p:nvPr/>
              </p:nvSpPr>
              <p:spPr bwMode="auto">
                <a:xfrm flipV="1">
                  <a:off x="8338" y="7787"/>
                  <a:ext cx="285" cy="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22"/>
              <p:cNvGrpSpPr>
                <a:grpSpLocks/>
              </p:cNvGrpSpPr>
              <p:nvPr/>
            </p:nvGrpSpPr>
            <p:grpSpPr bwMode="auto">
              <a:xfrm>
                <a:off x="9582" y="7778"/>
                <a:ext cx="285" cy="120"/>
                <a:chOff x="8338" y="7763"/>
                <a:chExt cx="285" cy="120"/>
              </a:xfrm>
            </p:grpSpPr>
            <p:grpSp>
              <p:nvGrpSpPr>
                <p:cNvPr id="6" name="Group 24"/>
                <p:cNvGrpSpPr>
                  <a:grpSpLocks/>
                </p:cNvGrpSpPr>
                <p:nvPr/>
              </p:nvGrpSpPr>
              <p:grpSpPr bwMode="auto">
                <a:xfrm flipV="1">
                  <a:off x="8338" y="7763"/>
                  <a:ext cx="285" cy="120"/>
                  <a:chOff x="7920" y="7742"/>
                  <a:chExt cx="285" cy="162"/>
                </a:xfrm>
              </p:grpSpPr>
              <p:sp>
                <p:nvSpPr>
                  <p:cNvPr id="51226" name="AutoShape 26"/>
                  <p:cNvSpPr>
                    <a:spLocks noChangeShapeType="1"/>
                  </p:cNvSpPr>
                  <p:nvPr/>
                </p:nvSpPr>
                <p:spPr bwMode="auto">
                  <a:xfrm>
                    <a:off x="7920" y="7742"/>
                    <a:ext cx="285" cy="1"/>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5" name="AutoShape 25"/>
                  <p:cNvSpPr>
                    <a:spLocks noChangeShapeType="1"/>
                  </p:cNvSpPr>
                  <p:nvPr/>
                </p:nvSpPr>
                <p:spPr bwMode="auto">
                  <a:xfrm>
                    <a:off x="7920" y="7903"/>
                    <a:ext cx="285" cy="1"/>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23" name="Rectangle 23"/>
                <p:cNvSpPr>
                  <a:spLocks noChangeArrowheads="1"/>
                </p:cNvSpPr>
                <p:nvPr/>
              </p:nvSpPr>
              <p:spPr bwMode="auto">
                <a:xfrm flipV="1">
                  <a:off x="8338" y="7787"/>
                  <a:ext cx="285" cy="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21" name="AutoShape 21"/>
              <p:cNvSpPr>
                <a:spLocks noChangeShapeType="1"/>
              </p:cNvSpPr>
              <p:nvPr/>
            </p:nvSpPr>
            <p:spPr bwMode="auto">
              <a:xfrm>
                <a:off x="9029" y="7295"/>
                <a:ext cx="0" cy="1256"/>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16"/>
              <p:cNvGrpSpPr>
                <a:grpSpLocks/>
              </p:cNvGrpSpPr>
              <p:nvPr/>
            </p:nvGrpSpPr>
            <p:grpSpPr bwMode="auto">
              <a:xfrm>
                <a:off x="8886" y="7794"/>
                <a:ext cx="285" cy="120"/>
                <a:chOff x="8338" y="7763"/>
                <a:chExt cx="285" cy="120"/>
              </a:xfrm>
            </p:grpSpPr>
            <p:grpSp>
              <p:nvGrpSpPr>
                <p:cNvPr id="8" name="Group 18"/>
                <p:cNvGrpSpPr>
                  <a:grpSpLocks/>
                </p:cNvGrpSpPr>
                <p:nvPr/>
              </p:nvGrpSpPr>
              <p:grpSpPr bwMode="auto">
                <a:xfrm flipV="1">
                  <a:off x="8338" y="7763"/>
                  <a:ext cx="285" cy="120"/>
                  <a:chOff x="7920" y="7742"/>
                  <a:chExt cx="285" cy="162"/>
                </a:xfrm>
              </p:grpSpPr>
              <p:sp>
                <p:nvSpPr>
                  <p:cNvPr id="51220" name="AutoShape 20"/>
                  <p:cNvSpPr>
                    <a:spLocks noChangeShapeType="1"/>
                  </p:cNvSpPr>
                  <p:nvPr/>
                </p:nvSpPr>
                <p:spPr bwMode="auto">
                  <a:xfrm>
                    <a:off x="7920" y="7742"/>
                    <a:ext cx="285" cy="1"/>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9" name="AutoShape 19"/>
                  <p:cNvSpPr>
                    <a:spLocks noChangeShapeType="1"/>
                  </p:cNvSpPr>
                  <p:nvPr/>
                </p:nvSpPr>
                <p:spPr bwMode="auto">
                  <a:xfrm>
                    <a:off x="7920" y="7903"/>
                    <a:ext cx="285" cy="1"/>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17" name="Rectangle 17"/>
                <p:cNvSpPr>
                  <a:spLocks noChangeArrowheads="1"/>
                </p:cNvSpPr>
                <p:nvPr/>
              </p:nvSpPr>
              <p:spPr bwMode="auto">
                <a:xfrm flipV="1">
                  <a:off x="8338" y="7787"/>
                  <a:ext cx="285" cy="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15" name="Rectangle 15"/>
              <p:cNvSpPr>
                <a:spLocks noChangeArrowheads="1"/>
              </p:cNvSpPr>
              <p:nvPr/>
            </p:nvSpPr>
            <p:spPr bwMode="auto">
              <a:xfrm>
                <a:off x="7096" y="7210"/>
                <a:ext cx="271" cy="14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14" name="AutoShape 14"/>
              <p:cNvSpPr>
                <a:spLocks noChangeShapeType="1"/>
              </p:cNvSpPr>
              <p:nvPr/>
            </p:nvSpPr>
            <p:spPr bwMode="auto">
              <a:xfrm flipV="1">
                <a:off x="7096" y="7117"/>
                <a:ext cx="208" cy="167"/>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3" name="Rectangle 13"/>
              <p:cNvSpPr>
                <a:spLocks noChangeArrowheads="1"/>
              </p:cNvSpPr>
              <p:nvPr/>
            </p:nvSpPr>
            <p:spPr bwMode="auto">
              <a:xfrm>
                <a:off x="6313" y="7638"/>
                <a:ext cx="167" cy="404"/>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10"/>
              <p:cNvGrpSpPr>
                <a:grpSpLocks/>
              </p:cNvGrpSpPr>
              <p:nvPr/>
            </p:nvGrpSpPr>
            <p:grpSpPr bwMode="auto">
              <a:xfrm>
                <a:off x="6210" y="7638"/>
                <a:ext cx="365" cy="74"/>
                <a:chOff x="6210" y="7638"/>
                <a:chExt cx="365" cy="74"/>
              </a:xfrm>
            </p:grpSpPr>
            <p:sp>
              <p:nvSpPr>
                <p:cNvPr id="51212" name="AutoShape 12"/>
                <p:cNvSpPr>
                  <a:spLocks noChangeShapeType="1"/>
                </p:cNvSpPr>
                <p:nvPr/>
              </p:nvSpPr>
              <p:spPr bwMode="auto">
                <a:xfrm>
                  <a:off x="6210" y="7638"/>
                  <a:ext cx="365"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1" name="AutoShape 11"/>
                <p:cNvSpPr>
                  <a:spLocks noChangeShapeType="1"/>
                </p:cNvSpPr>
                <p:nvPr/>
              </p:nvSpPr>
              <p:spPr bwMode="auto">
                <a:xfrm>
                  <a:off x="6300" y="7712"/>
                  <a:ext cx="170" cy="0"/>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7"/>
              <p:cNvGrpSpPr>
                <a:grpSpLocks/>
              </p:cNvGrpSpPr>
              <p:nvPr/>
            </p:nvGrpSpPr>
            <p:grpSpPr bwMode="auto">
              <a:xfrm>
                <a:off x="6210" y="7808"/>
                <a:ext cx="365" cy="74"/>
                <a:chOff x="6210" y="7638"/>
                <a:chExt cx="365" cy="74"/>
              </a:xfrm>
            </p:grpSpPr>
            <p:sp>
              <p:nvSpPr>
                <p:cNvPr id="51209" name="AutoShape 9"/>
                <p:cNvSpPr>
                  <a:spLocks noChangeShapeType="1"/>
                </p:cNvSpPr>
                <p:nvPr/>
              </p:nvSpPr>
              <p:spPr bwMode="auto">
                <a:xfrm>
                  <a:off x="6210" y="7638"/>
                  <a:ext cx="365"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8" name="AutoShape 8"/>
                <p:cNvSpPr>
                  <a:spLocks noChangeShapeType="1"/>
                </p:cNvSpPr>
                <p:nvPr/>
              </p:nvSpPr>
              <p:spPr bwMode="auto">
                <a:xfrm>
                  <a:off x="6300" y="7712"/>
                  <a:ext cx="170" cy="0"/>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4"/>
              <p:cNvGrpSpPr>
                <a:grpSpLocks/>
              </p:cNvGrpSpPr>
              <p:nvPr/>
            </p:nvGrpSpPr>
            <p:grpSpPr bwMode="auto">
              <a:xfrm>
                <a:off x="6210" y="7968"/>
                <a:ext cx="365" cy="74"/>
                <a:chOff x="6210" y="7638"/>
                <a:chExt cx="365" cy="74"/>
              </a:xfrm>
            </p:grpSpPr>
            <p:sp>
              <p:nvSpPr>
                <p:cNvPr id="51206" name="AutoShape 6"/>
                <p:cNvSpPr>
                  <a:spLocks noChangeShapeType="1"/>
                </p:cNvSpPr>
                <p:nvPr/>
              </p:nvSpPr>
              <p:spPr bwMode="auto">
                <a:xfrm>
                  <a:off x="6210" y="7638"/>
                  <a:ext cx="365"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5" name="AutoShape 5"/>
                <p:cNvSpPr>
                  <a:spLocks noChangeShapeType="1"/>
                </p:cNvSpPr>
                <p:nvPr/>
              </p:nvSpPr>
              <p:spPr bwMode="auto">
                <a:xfrm>
                  <a:off x="6300" y="7712"/>
                  <a:ext cx="170" cy="0"/>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03" name="Text Box 3"/>
              <p:cNvSpPr txBox="1">
                <a:spLocks noChangeArrowheads="1"/>
              </p:cNvSpPr>
              <p:nvPr/>
            </p:nvSpPr>
            <p:spPr bwMode="auto">
              <a:xfrm>
                <a:off x="6450" y="7622"/>
                <a:ext cx="1043" cy="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4000 V</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202" name="Text Box 2"/>
              <p:cNvSpPr txBox="1">
                <a:spLocks noChangeArrowheads="1"/>
              </p:cNvSpPr>
              <p:nvPr/>
            </p:nvSpPr>
            <p:spPr bwMode="auto">
              <a:xfrm>
                <a:off x="7033" y="7162"/>
                <a:ext cx="501" cy="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sp>
        <p:nvSpPr>
          <p:cNvPr id="39" name="Rectangle 4"/>
          <p:cNvSpPr txBox="1">
            <a:spLocks noChangeArrowheads="1"/>
          </p:cNvSpPr>
          <p:nvPr/>
        </p:nvSpPr>
        <p:spPr bwMode="auto">
          <a:xfrm>
            <a:off x="304800" y="2209800"/>
            <a:ext cx="8534400" cy="1295400"/>
          </a:xfrm>
          <a:prstGeom prst="rect">
            <a:avLst/>
          </a:prstGeom>
          <a:noFill/>
          <a:ln w="76200">
            <a:noFill/>
            <a:miter lim="800000"/>
            <a:headEnd/>
            <a:tailEnd/>
          </a:ln>
        </p:spPr>
        <p:txBody>
          <a:bodyPr/>
          <a:lstStyle/>
          <a:p>
            <a:r>
              <a:rPr lang="en-US" b="1" u="sng" dirty="0"/>
              <a:t>T071:</a:t>
            </a:r>
            <a:r>
              <a:rPr lang="en-US" b="1" dirty="0"/>
              <a:t> Q2.</a:t>
            </a:r>
            <a:r>
              <a:rPr lang="en-US" dirty="0"/>
              <a:t> When the potential difference across a 5 </a:t>
            </a:r>
            <a:r>
              <a:rPr lang="en-US" dirty="0" err="1"/>
              <a:t>μF</a:t>
            </a:r>
            <a:r>
              <a:rPr lang="en-US" dirty="0"/>
              <a:t> capacitor is increased by 2 V, the energy stored increases by 10 %. What was the original potential difference? </a:t>
            </a:r>
          </a:p>
          <a:p>
            <a:r>
              <a:rPr lang="en-US" dirty="0"/>
              <a:t>(</a:t>
            </a:r>
            <a:r>
              <a:rPr lang="en-US" dirty="0" err="1"/>
              <a:t>Ans</a:t>
            </a:r>
            <a:r>
              <a:rPr lang="en-US" dirty="0"/>
              <a:t>:  40 V).</a:t>
            </a:r>
          </a:p>
          <a:p>
            <a:endParaRPr lang="en-US" dirty="0"/>
          </a:p>
          <a:p>
            <a:endParaRPr lang="en-US" dirty="0"/>
          </a:p>
          <a:p>
            <a:endParaRPr lang="en-US" dirty="0"/>
          </a:p>
          <a:p>
            <a:endParaRPr lang="en-US" dirty="0"/>
          </a:p>
          <a:p>
            <a:endParaRPr lang="en-US" dirty="0"/>
          </a:p>
        </p:txBody>
      </p:sp>
      <p:sp>
        <p:nvSpPr>
          <p:cNvPr id="40" name="Rectangle 4"/>
          <p:cNvSpPr txBox="1">
            <a:spLocks noChangeArrowheads="1"/>
          </p:cNvSpPr>
          <p:nvPr/>
        </p:nvSpPr>
        <p:spPr bwMode="auto">
          <a:xfrm>
            <a:off x="304800" y="3581400"/>
            <a:ext cx="8534400" cy="1295400"/>
          </a:xfrm>
          <a:prstGeom prst="rect">
            <a:avLst/>
          </a:prstGeom>
          <a:noFill/>
          <a:ln w="76200">
            <a:noFill/>
            <a:miter lim="800000"/>
            <a:headEnd/>
            <a:tailEnd/>
          </a:ln>
        </p:spPr>
        <p:txBody>
          <a:bodyPr/>
          <a:lstStyle/>
          <a:p>
            <a:r>
              <a:rPr lang="en-US" b="1" u="sng" dirty="0"/>
              <a:t>T052:</a:t>
            </a:r>
            <a:r>
              <a:rPr lang="en-US" b="1" dirty="0"/>
              <a:t> Q#3: </a:t>
            </a:r>
            <a:r>
              <a:rPr lang="en-US" dirty="0"/>
              <a:t>A parallel-plate capacitor has a plate area of 0.2 m</a:t>
            </a:r>
            <a:r>
              <a:rPr lang="en-US" baseline="30000" dirty="0"/>
              <a:t>2 </a:t>
            </a:r>
            <a:r>
              <a:rPr lang="en-US" dirty="0"/>
              <a:t>and a plate separation of 0.1mm. The electric field between the plates is 2.0 × 10</a:t>
            </a:r>
            <a:r>
              <a:rPr lang="en-US" baseline="30000" dirty="0"/>
              <a:t>6 </a:t>
            </a:r>
            <a:r>
              <a:rPr lang="en-US" dirty="0"/>
              <a:t>V/m. The energy stored in the capacitor is:  </a:t>
            </a:r>
          </a:p>
          <a:p>
            <a:r>
              <a:rPr lang="en-US" b="1" dirty="0"/>
              <a:t>(</a:t>
            </a:r>
            <a:r>
              <a:rPr lang="en-US" b="1" dirty="0" err="1"/>
              <a:t>Ans</a:t>
            </a:r>
            <a:r>
              <a:rPr lang="en-US" b="1" dirty="0"/>
              <a:t>: 0.35 </a:t>
            </a:r>
            <a:r>
              <a:rPr lang="en-US" b="1" dirty="0" err="1"/>
              <a:t>mJ</a:t>
            </a:r>
            <a:r>
              <a:rPr lang="en-US" b="1" dirty="0"/>
              <a:t>)</a:t>
            </a:r>
            <a:endParaRPr lang="en-US" dirty="0"/>
          </a:p>
          <a:p>
            <a:endParaRPr lang="en-US" dirty="0"/>
          </a:p>
          <a:p>
            <a:endParaRPr lang="en-US" dirty="0"/>
          </a:p>
          <a:p>
            <a:endParaRPr lang="en-US" dirty="0"/>
          </a:p>
          <a:p>
            <a:endParaRPr lang="en-US" dirty="0"/>
          </a:p>
          <a:p>
            <a:endParaRPr lang="en-US" dirty="0"/>
          </a:p>
          <a:p>
            <a:endParaRPr lang="en-US" dirty="0"/>
          </a:p>
        </p:txBody>
      </p:sp>
      <p:sp>
        <p:nvSpPr>
          <p:cNvPr id="41" name="Rectangle 4"/>
          <p:cNvSpPr txBox="1">
            <a:spLocks noChangeArrowheads="1"/>
          </p:cNvSpPr>
          <p:nvPr/>
        </p:nvSpPr>
        <p:spPr bwMode="auto">
          <a:xfrm>
            <a:off x="381000" y="4953000"/>
            <a:ext cx="8534400" cy="1524000"/>
          </a:xfrm>
          <a:prstGeom prst="rect">
            <a:avLst/>
          </a:prstGeom>
          <a:noFill/>
          <a:ln w="76200">
            <a:noFill/>
            <a:miter lim="800000"/>
            <a:headEnd/>
            <a:tailEnd/>
          </a:ln>
        </p:spPr>
        <p:txBody>
          <a:bodyPr/>
          <a:lstStyle/>
          <a:p>
            <a:r>
              <a:rPr lang="en-US" b="1" u="sng" dirty="0"/>
              <a:t>T072</a:t>
            </a:r>
            <a:r>
              <a:rPr lang="en-US" b="1" dirty="0"/>
              <a:t>:</a:t>
            </a:r>
            <a:r>
              <a:rPr lang="en-US" dirty="0"/>
              <a:t> Q17.: An air-filled parallel-plate capacitor is connected across a 24 V battery. When the battery is disconnected and then a dielectric slab is inserted into and fills the region between the plates, the voltage across the capacitor drops to 8 V. What is the dielectric constant of the slab? </a:t>
            </a:r>
          </a:p>
          <a:p>
            <a:r>
              <a:rPr lang="en-US" dirty="0"/>
              <a:t>(</a:t>
            </a:r>
            <a:r>
              <a:rPr lang="en-US" dirty="0" err="1"/>
              <a:t>Ans</a:t>
            </a:r>
            <a:r>
              <a:rPr lang="en-US" dirty="0"/>
              <a:t>:  3.0)</a:t>
            </a:r>
          </a:p>
          <a:p>
            <a:endParaRPr lang="en-US" dirty="0"/>
          </a:p>
          <a:p>
            <a:endParaRPr lang="en-US"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txBox="1">
            <a:spLocks noChangeArrowheads="1"/>
          </p:cNvSpPr>
          <p:nvPr/>
        </p:nvSpPr>
        <p:spPr bwMode="auto">
          <a:xfrm>
            <a:off x="457200" y="152400"/>
            <a:ext cx="8534400" cy="1371600"/>
          </a:xfrm>
          <a:prstGeom prst="rect">
            <a:avLst/>
          </a:prstGeom>
          <a:noFill/>
          <a:ln w="76200">
            <a:noFill/>
            <a:miter lim="800000"/>
            <a:headEnd/>
            <a:tailEnd/>
          </a:ln>
        </p:spPr>
        <p:txBody>
          <a:bodyPr/>
          <a:lstStyle/>
          <a:p>
            <a:r>
              <a:rPr lang="en-US" b="1" u="sng" dirty="0"/>
              <a:t>T081</a:t>
            </a:r>
            <a:r>
              <a:rPr lang="en-US" b="1" dirty="0"/>
              <a:t>:</a:t>
            </a:r>
            <a:r>
              <a:rPr lang="en-US" dirty="0"/>
              <a:t> </a:t>
            </a:r>
            <a:r>
              <a:rPr lang="en-US" b="1" dirty="0"/>
              <a:t>Q16.</a:t>
            </a:r>
            <a:r>
              <a:rPr lang="en-US" dirty="0"/>
              <a:t>: Given a 9.4 pF air-filled capacitor, you are asked to convert it to a capacitor that can store 9.4 </a:t>
            </a:r>
            <a:r>
              <a:rPr lang="en-US" dirty="0" err="1"/>
              <a:t>μJ</a:t>
            </a:r>
            <a:r>
              <a:rPr lang="en-US" dirty="0"/>
              <a:t>, with a potential of 877 V. What is the dielectric constant of the material that you must insert between the plates of the capacitor? (</a:t>
            </a:r>
            <a:r>
              <a:rPr lang="en-US" dirty="0" err="1"/>
              <a:t>Ans</a:t>
            </a:r>
            <a:r>
              <a:rPr lang="en-US" dirty="0"/>
              <a:t>: 2.6)</a:t>
            </a:r>
          </a:p>
          <a:p>
            <a:endParaRPr lang="en-US" dirty="0"/>
          </a:p>
          <a:p>
            <a:endParaRPr lang="en-US" dirty="0"/>
          </a:p>
        </p:txBody>
      </p:sp>
      <p:sp>
        <p:nvSpPr>
          <p:cNvPr id="5123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txBox="1">
            <a:spLocks noChangeArrowheads="1"/>
          </p:cNvSpPr>
          <p:nvPr/>
        </p:nvSpPr>
        <p:spPr bwMode="auto">
          <a:xfrm>
            <a:off x="457200" y="1600200"/>
            <a:ext cx="8534400" cy="1295400"/>
          </a:xfrm>
          <a:prstGeom prst="rect">
            <a:avLst/>
          </a:prstGeom>
          <a:noFill/>
          <a:ln w="76200">
            <a:noFill/>
            <a:miter lim="800000"/>
            <a:headEnd/>
            <a:tailEnd/>
          </a:ln>
        </p:spPr>
        <p:txBody>
          <a:bodyPr/>
          <a:lstStyle/>
          <a:p>
            <a:r>
              <a:rPr lang="en-US" b="1" u="sng" dirty="0"/>
              <a:t>T071:</a:t>
            </a:r>
            <a:r>
              <a:rPr lang="en-US" b="1" dirty="0"/>
              <a:t> Q4.</a:t>
            </a:r>
            <a:r>
              <a:rPr lang="en-US" dirty="0"/>
              <a:t> A parallel-plate capacitor is completely filled with a dielectric of dielectric constant 6, has a capacitance of 50 </a:t>
            </a:r>
            <a:r>
              <a:rPr lang="en-US" dirty="0" err="1"/>
              <a:t>pF.</a:t>
            </a:r>
            <a:r>
              <a:rPr lang="en-US" dirty="0"/>
              <a:t> If the plate separation is 0.1 mm, find the plate area. </a:t>
            </a:r>
          </a:p>
          <a:p>
            <a:r>
              <a:rPr lang="en-US" dirty="0"/>
              <a:t>(</a:t>
            </a:r>
            <a:r>
              <a:rPr lang="en-US" dirty="0" err="1"/>
              <a:t>Ans</a:t>
            </a:r>
            <a:r>
              <a:rPr lang="en-US" dirty="0"/>
              <a:t>:  0.94 cm</a:t>
            </a:r>
            <a:r>
              <a:rPr lang="en-US" baseline="30000" dirty="0"/>
              <a:t>2</a:t>
            </a:r>
            <a:r>
              <a:rPr lang="en-US" dirty="0"/>
              <a:t>)</a:t>
            </a:r>
          </a:p>
          <a:p>
            <a:endParaRPr lang="en-US" dirty="0"/>
          </a:p>
          <a:p>
            <a:endParaRPr lang="en-US" dirty="0"/>
          </a:p>
          <a:p>
            <a:endParaRPr lang="en-US" dirty="0"/>
          </a:p>
          <a:p>
            <a:endParaRPr lang="en-US" dirty="0"/>
          </a:p>
        </p:txBody>
      </p:sp>
      <p:grpSp>
        <p:nvGrpSpPr>
          <p:cNvPr id="6" name="Group 5"/>
          <p:cNvGrpSpPr/>
          <p:nvPr/>
        </p:nvGrpSpPr>
        <p:grpSpPr>
          <a:xfrm>
            <a:off x="533400" y="3276600"/>
            <a:ext cx="8153400" cy="1981200"/>
            <a:chOff x="228600" y="609600"/>
            <a:chExt cx="8153400" cy="1981200"/>
          </a:xfrm>
        </p:grpSpPr>
        <p:sp>
          <p:nvSpPr>
            <p:cNvPr id="7" name="Rectangle 4"/>
            <p:cNvSpPr txBox="1">
              <a:spLocks noChangeArrowheads="1"/>
            </p:cNvSpPr>
            <p:nvPr/>
          </p:nvSpPr>
          <p:spPr bwMode="auto">
            <a:xfrm>
              <a:off x="228600" y="609600"/>
              <a:ext cx="4800600" cy="1981200"/>
            </a:xfrm>
            <a:prstGeom prst="rect">
              <a:avLst/>
            </a:prstGeom>
            <a:noFill/>
            <a:ln w="76200">
              <a:noFill/>
              <a:miter lim="800000"/>
              <a:headEnd/>
              <a:tailEnd/>
            </a:ln>
          </p:spPr>
          <p:txBody>
            <a:bodyPr/>
            <a:lstStyle/>
            <a:p>
              <a:r>
                <a:rPr lang="en-US" dirty="0"/>
                <a:t>Book’s Problem- </a:t>
              </a:r>
            </a:p>
            <a:p>
              <a:r>
                <a:rPr lang="en-US" dirty="0"/>
                <a:t>In figure the battery has a potential difference of V = 10.0 V and the five capacitors each have a capacitance of 10</a:t>
              </a:r>
              <a:r>
                <a:rPr lang="el-GR" dirty="0">
                  <a:latin typeface="Calibri" pitchFamily="34" charset="0"/>
                </a:rPr>
                <a:t>μ</a:t>
              </a:r>
              <a:r>
                <a:rPr lang="en-US" dirty="0">
                  <a:latin typeface="Calibri" pitchFamily="34" charset="0"/>
                </a:rPr>
                <a:t>F. What is the charge and energy on (a) capacitor 1 and (b) capacitor 2?</a:t>
              </a:r>
              <a:r>
                <a:rPr lang="en-US" dirty="0"/>
                <a:t> </a:t>
              </a:r>
              <a:r>
                <a:rPr lang="en-US" dirty="0">
                  <a:latin typeface="Calibri" pitchFamily="34" charset="0"/>
                </a:rPr>
                <a:t> </a:t>
              </a:r>
              <a:endParaRPr lang="en-US" dirty="0"/>
            </a:p>
            <a:p>
              <a:endParaRPr lang="en-US" dirty="0"/>
            </a:p>
          </p:txBody>
        </p:sp>
        <p:grpSp>
          <p:nvGrpSpPr>
            <p:cNvPr id="8" name="Group 42"/>
            <p:cNvGrpSpPr>
              <a:grpSpLocks/>
            </p:cNvGrpSpPr>
            <p:nvPr/>
          </p:nvGrpSpPr>
          <p:grpSpPr bwMode="auto">
            <a:xfrm>
              <a:off x="6324600" y="609596"/>
              <a:ext cx="2057400" cy="1828798"/>
              <a:chOff x="5638800" y="3352800"/>
              <a:chExt cx="3200400" cy="1925782"/>
            </a:xfrm>
          </p:grpSpPr>
          <p:grpSp>
            <p:nvGrpSpPr>
              <p:cNvPr id="9" name="Group 35"/>
              <p:cNvGrpSpPr>
                <a:grpSpLocks/>
              </p:cNvGrpSpPr>
              <p:nvPr/>
            </p:nvGrpSpPr>
            <p:grpSpPr bwMode="auto">
              <a:xfrm>
                <a:off x="5638800" y="3352800"/>
                <a:ext cx="3200400" cy="1925782"/>
                <a:chOff x="6096000" y="3352800"/>
                <a:chExt cx="3200400" cy="1925782"/>
              </a:xfrm>
            </p:grpSpPr>
            <p:sp>
              <p:nvSpPr>
                <p:cNvPr id="15" name="Freeform 14"/>
                <p:cNvSpPr/>
                <p:nvPr/>
              </p:nvSpPr>
              <p:spPr>
                <a:xfrm>
                  <a:off x="6318250" y="4516525"/>
                  <a:ext cx="2230438" cy="762057"/>
                </a:xfrm>
                <a:custGeom>
                  <a:avLst/>
                  <a:gdLst>
                    <a:gd name="connsiteX0" fmla="*/ 0 w 2230582"/>
                    <a:gd name="connsiteY0" fmla="*/ 0 h 762000"/>
                    <a:gd name="connsiteX1" fmla="*/ 13854 w 2230582"/>
                    <a:gd name="connsiteY1" fmla="*/ 762000 h 762000"/>
                    <a:gd name="connsiteX2" fmla="*/ 2230582 w 2230582"/>
                    <a:gd name="connsiteY2" fmla="*/ 748145 h 762000"/>
                    <a:gd name="connsiteX3" fmla="*/ 2216727 w 2230582"/>
                    <a:gd name="connsiteY3" fmla="*/ 360218 h 762000"/>
                  </a:gdLst>
                  <a:ahLst/>
                  <a:cxnLst>
                    <a:cxn ang="0">
                      <a:pos x="connsiteX0" y="connsiteY0"/>
                    </a:cxn>
                    <a:cxn ang="0">
                      <a:pos x="connsiteX1" y="connsiteY1"/>
                    </a:cxn>
                    <a:cxn ang="0">
                      <a:pos x="connsiteX2" y="connsiteY2"/>
                    </a:cxn>
                    <a:cxn ang="0">
                      <a:pos x="connsiteX3" y="connsiteY3"/>
                    </a:cxn>
                  </a:cxnLst>
                  <a:rect l="l" t="t" r="r" b="b"/>
                  <a:pathLst>
                    <a:path w="2230582" h="762000">
                      <a:moveTo>
                        <a:pt x="0" y="0"/>
                      </a:moveTo>
                      <a:lnTo>
                        <a:pt x="13854" y="762000"/>
                      </a:lnTo>
                      <a:lnTo>
                        <a:pt x="2230582" y="748145"/>
                      </a:lnTo>
                      <a:lnTo>
                        <a:pt x="2216727" y="360218"/>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6" name="Group 10"/>
                <p:cNvGrpSpPr>
                  <a:grpSpLocks/>
                </p:cNvGrpSpPr>
                <p:nvPr/>
              </p:nvGrpSpPr>
              <p:grpSpPr bwMode="auto">
                <a:xfrm>
                  <a:off x="6096000" y="4074968"/>
                  <a:ext cx="598063" cy="420918"/>
                  <a:chOff x="6096000" y="4074968"/>
                  <a:chExt cx="598063" cy="420918"/>
                </a:xfrm>
              </p:grpSpPr>
              <p:grpSp>
                <p:nvGrpSpPr>
                  <p:cNvPr id="36" name="Group 7"/>
                  <p:cNvGrpSpPr>
                    <a:grpSpLocks/>
                  </p:cNvGrpSpPr>
                  <p:nvPr/>
                </p:nvGrpSpPr>
                <p:grpSpPr bwMode="auto">
                  <a:xfrm>
                    <a:off x="6096000" y="4191063"/>
                    <a:ext cx="533400" cy="304823"/>
                    <a:chOff x="6096000" y="4191063"/>
                    <a:chExt cx="533400" cy="304823"/>
                  </a:xfrm>
                </p:grpSpPr>
                <p:cxnSp>
                  <p:nvCxnSpPr>
                    <p:cNvPr id="38" name="Straight Connector 5"/>
                    <p:cNvCxnSpPr/>
                    <p:nvPr/>
                  </p:nvCxnSpPr>
                  <p:spPr>
                    <a:xfrm>
                      <a:off x="6096000" y="4191063"/>
                      <a:ext cx="5334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6"/>
                    <p:cNvCxnSpPr/>
                    <p:nvPr/>
                  </p:nvCxnSpPr>
                  <p:spPr>
                    <a:xfrm>
                      <a:off x="6096000" y="4495886"/>
                      <a:ext cx="5334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7" name="Rectangle 9"/>
                  <p:cNvSpPr>
                    <a:spLocks noChangeArrowheads="1"/>
                  </p:cNvSpPr>
                  <p:nvPr/>
                </p:nvSpPr>
                <p:spPr bwMode="auto">
                  <a:xfrm>
                    <a:off x="6333067" y="4074968"/>
                    <a:ext cx="360996" cy="369332"/>
                  </a:xfrm>
                  <a:prstGeom prst="rect">
                    <a:avLst/>
                  </a:prstGeom>
                  <a:noFill/>
                  <a:ln w="9525">
                    <a:noFill/>
                    <a:miter lim="800000"/>
                    <a:headEnd/>
                    <a:tailEnd/>
                  </a:ln>
                </p:spPr>
                <p:txBody>
                  <a:bodyPr wrap="none">
                    <a:spAutoFit/>
                  </a:bodyPr>
                  <a:lstStyle/>
                  <a:p>
                    <a:r>
                      <a:rPr lang="en-US" dirty="0">
                        <a:latin typeface="Calibri" pitchFamily="34" charset="0"/>
                      </a:rPr>
                      <a:t>c</a:t>
                    </a:r>
                    <a:r>
                      <a:rPr lang="en-US" baseline="-25000" dirty="0">
                        <a:latin typeface="Calibri" pitchFamily="34" charset="0"/>
                      </a:rPr>
                      <a:t>1</a:t>
                    </a:r>
                    <a:endParaRPr lang="en-US" dirty="0"/>
                  </a:p>
                </p:txBody>
              </p:sp>
            </p:grpSp>
            <p:grpSp>
              <p:nvGrpSpPr>
                <p:cNvPr id="17" name="Group 7"/>
                <p:cNvGrpSpPr>
                  <a:grpSpLocks/>
                </p:cNvGrpSpPr>
                <p:nvPr/>
              </p:nvGrpSpPr>
              <p:grpSpPr bwMode="auto">
                <a:xfrm>
                  <a:off x="8250238" y="4583205"/>
                  <a:ext cx="533400" cy="304823"/>
                  <a:chOff x="6096634" y="4190537"/>
                  <a:chExt cx="533400" cy="304823"/>
                </a:xfrm>
              </p:grpSpPr>
              <p:cxnSp>
                <p:nvCxnSpPr>
                  <p:cNvPr id="34" name="Straight Connector 14"/>
                  <p:cNvCxnSpPr/>
                  <p:nvPr/>
                </p:nvCxnSpPr>
                <p:spPr>
                  <a:xfrm>
                    <a:off x="6096634" y="4190537"/>
                    <a:ext cx="5334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5"/>
                  <p:cNvCxnSpPr/>
                  <p:nvPr/>
                </p:nvCxnSpPr>
                <p:spPr>
                  <a:xfrm>
                    <a:off x="6096634" y="4495360"/>
                    <a:ext cx="5334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7"/>
                <p:cNvGrpSpPr>
                  <a:grpSpLocks/>
                </p:cNvGrpSpPr>
                <p:nvPr/>
              </p:nvGrpSpPr>
              <p:grpSpPr bwMode="auto">
                <a:xfrm>
                  <a:off x="8763000" y="3810034"/>
                  <a:ext cx="533400" cy="304823"/>
                  <a:chOff x="6096000" y="4191034"/>
                  <a:chExt cx="533400" cy="304823"/>
                </a:xfrm>
              </p:grpSpPr>
              <p:cxnSp>
                <p:nvCxnSpPr>
                  <p:cNvPr id="32" name="Straight Connector 31"/>
                  <p:cNvCxnSpPr/>
                  <p:nvPr/>
                </p:nvCxnSpPr>
                <p:spPr>
                  <a:xfrm>
                    <a:off x="6096000" y="4191034"/>
                    <a:ext cx="5334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96000" y="4495857"/>
                    <a:ext cx="5334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20"/>
                <p:cNvGrpSpPr>
                  <a:grpSpLocks/>
                </p:cNvGrpSpPr>
                <p:nvPr/>
              </p:nvGrpSpPr>
              <p:grpSpPr bwMode="auto">
                <a:xfrm>
                  <a:off x="7564438" y="3433041"/>
                  <a:ext cx="670558" cy="388107"/>
                  <a:chOff x="6096634" y="4107173"/>
                  <a:chExt cx="670558" cy="388107"/>
                </a:xfrm>
              </p:grpSpPr>
              <p:grpSp>
                <p:nvGrpSpPr>
                  <p:cNvPr id="28" name="Group 7"/>
                  <p:cNvGrpSpPr>
                    <a:grpSpLocks/>
                  </p:cNvGrpSpPr>
                  <p:nvPr/>
                </p:nvGrpSpPr>
                <p:grpSpPr bwMode="auto">
                  <a:xfrm>
                    <a:off x="6096634" y="4190457"/>
                    <a:ext cx="533400" cy="304823"/>
                    <a:chOff x="6096634" y="4190457"/>
                    <a:chExt cx="533400" cy="304823"/>
                  </a:xfrm>
                </p:grpSpPr>
                <p:cxnSp>
                  <p:nvCxnSpPr>
                    <p:cNvPr id="30" name="Straight Connector 23"/>
                    <p:cNvCxnSpPr/>
                    <p:nvPr/>
                  </p:nvCxnSpPr>
                  <p:spPr>
                    <a:xfrm>
                      <a:off x="6096634" y="4190457"/>
                      <a:ext cx="5334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96634" y="4495280"/>
                      <a:ext cx="5334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2"/>
                  <p:cNvSpPr>
                    <a:spLocks noChangeArrowheads="1"/>
                  </p:cNvSpPr>
                  <p:nvPr/>
                </p:nvSpPr>
                <p:spPr bwMode="auto">
                  <a:xfrm>
                    <a:off x="6406196" y="4107173"/>
                    <a:ext cx="360996" cy="369332"/>
                  </a:xfrm>
                  <a:prstGeom prst="rect">
                    <a:avLst/>
                  </a:prstGeom>
                  <a:noFill/>
                  <a:ln w="9525">
                    <a:noFill/>
                    <a:miter lim="800000"/>
                    <a:headEnd/>
                    <a:tailEnd/>
                  </a:ln>
                </p:spPr>
                <p:txBody>
                  <a:bodyPr wrap="none">
                    <a:spAutoFit/>
                  </a:bodyPr>
                  <a:lstStyle/>
                  <a:p>
                    <a:r>
                      <a:rPr lang="en-US" dirty="0">
                        <a:latin typeface="Calibri" pitchFamily="34" charset="0"/>
                      </a:rPr>
                      <a:t>c</a:t>
                    </a:r>
                    <a:r>
                      <a:rPr lang="en-US" baseline="-25000" dirty="0">
                        <a:latin typeface="Calibri" pitchFamily="34" charset="0"/>
                      </a:rPr>
                      <a:t>2</a:t>
                    </a:r>
                    <a:endParaRPr lang="en-US" dirty="0"/>
                  </a:p>
                </p:txBody>
              </p:sp>
            </p:grpSp>
            <p:grpSp>
              <p:nvGrpSpPr>
                <p:cNvPr id="20" name="Group 7"/>
                <p:cNvGrpSpPr>
                  <a:grpSpLocks/>
                </p:cNvGrpSpPr>
                <p:nvPr/>
              </p:nvGrpSpPr>
              <p:grpSpPr bwMode="auto">
                <a:xfrm>
                  <a:off x="7543800" y="4038651"/>
                  <a:ext cx="533400" cy="304823"/>
                  <a:chOff x="6096000" y="4191051"/>
                  <a:chExt cx="533400" cy="304823"/>
                </a:xfrm>
              </p:grpSpPr>
              <p:cxnSp>
                <p:nvCxnSpPr>
                  <p:cNvPr id="26" name="Straight Connector 25"/>
                  <p:cNvCxnSpPr/>
                  <p:nvPr/>
                </p:nvCxnSpPr>
                <p:spPr>
                  <a:xfrm>
                    <a:off x="6096000" y="4191051"/>
                    <a:ext cx="5334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0" y="4495874"/>
                    <a:ext cx="5334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1" name="Freeform 20"/>
                <p:cNvSpPr/>
                <p:nvPr/>
              </p:nvSpPr>
              <p:spPr>
                <a:xfrm>
                  <a:off x="7842250" y="3824323"/>
                  <a:ext cx="0" cy="234968"/>
                </a:xfrm>
                <a:custGeom>
                  <a:avLst/>
                  <a:gdLst>
                    <a:gd name="connsiteX0" fmla="*/ 0 w 0"/>
                    <a:gd name="connsiteY0" fmla="*/ 0 h 235527"/>
                    <a:gd name="connsiteX1" fmla="*/ 0 w 0"/>
                    <a:gd name="connsiteY1" fmla="*/ 235527 h 235527"/>
                  </a:gdLst>
                  <a:ahLst/>
                  <a:cxnLst>
                    <a:cxn ang="0">
                      <a:pos x="connsiteX0" y="connsiteY0"/>
                    </a:cxn>
                    <a:cxn ang="0">
                      <a:pos x="connsiteX1" y="connsiteY1"/>
                    </a:cxn>
                  </a:cxnLst>
                  <a:rect l="l" t="t" r="r" b="b"/>
                  <a:pathLst>
                    <a:path h="235527">
                      <a:moveTo>
                        <a:pt x="0" y="0"/>
                      </a:moveTo>
                      <a:lnTo>
                        <a:pt x="0" y="23552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a:off x="7842250" y="4100569"/>
                  <a:ext cx="1219200" cy="388966"/>
                </a:xfrm>
                <a:custGeom>
                  <a:avLst/>
                  <a:gdLst>
                    <a:gd name="connsiteX0" fmla="*/ 0 w 1219200"/>
                    <a:gd name="connsiteY0" fmla="*/ 249382 h 387928"/>
                    <a:gd name="connsiteX1" fmla="*/ 13854 w 1219200"/>
                    <a:gd name="connsiteY1" fmla="*/ 387928 h 387928"/>
                    <a:gd name="connsiteX2" fmla="*/ 1219200 w 1219200"/>
                    <a:gd name="connsiteY2" fmla="*/ 360219 h 387928"/>
                    <a:gd name="connsiteX3" fmla="*/ 1219200 w 1219200"/>
                    <a:gd name="connsiteY3" fmla="*/ 0 h 387928"/>
                  </a:gdLst>
                  <a:ahLst/>
                  <a:cxnLst>
                    <a:cxn ang="0">
                      <a:pos x="connsiteX0" y="connsiteY0"/>
                    </a:cxn>
                    <a:cxn ang="0">
                      <a:pos x="connsiteX1" y="connsiteY1"/>
                    </a:cxn>
                    <a:cxn ang="0">
                      <a:pos x="connsiteX2" y="connsiteY2"/>
                    </a:cxn>
                    <a:cxn ang="0">
                      <a:pos x="connsiteX3" y="connsiteY3"/>
                    </a:cxn>
                  </a:cxnLst>
                  <a:rect l="l" t="t" r="r" b="b"/>
                  <a:pathLst>
                    <a:path w="1219200" h="387928">
                      <a:moveTo>
                        <a:pt x="0" y="249382"/>
                      </a:moveTo>
                      <a:lnTo>
                        <a:pt x="13854" y="387928"/>
                      </a:lnTo>
                      <a:lnTo>
                        <a:pt x="1219200" y="360219"/>
                      </a:lnTo>
                      <a:lnTo>
                        <a:pt x="121920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a:off x="6330950" y="3394078"/>
                  <a:ext cx="2674938" cy="803335"/>
                </a:xfrm>
                <a:custGeom>
                  <a:avLst/>
                  <a:gdLst>
                    <a:gd name="connsiteX0" fmla="*/ 0 w 2673928"/>
                    <a:gd name="connsiteY0" fmla="*/ 803563 h 803563"/>
                    <a:gd name="connsiteX1" fmla="*/ 0 w 2673928"/>
                    <a:gd name="connsiteY1" fmla="*/ 27709 h 803563"/>
                    <a:gd name="connsiteX2" fmla="*/ 2660073 w 2673928"/>
                    <a:gd name="connsiteY2" fmla="*/ 0 h 803563"/>
                    <a:gd name="connsiteX3" fmla="*/ 2673928 w 2673928"/>
                    <a:gd name="connsiteY3" fmla="*/ 415636 h 803563"/>
                  </a:gdLst>
                  <a:ahLst/>
                  <a:cxnLst>
                    <a:cxn ang="0">
                      <a:pos x="connsiteX0" y="connsiteY0"/>
                    </a:cxn>
                    <a:cxn ang="0">
                      <a:pos x="connsiteX1" y="connsiteY1"/>
                    </a:cxn>
                    <a:cxn ang="0">
                      <a:pos x="connsiteX2" y="connsiteY2"/>
                    </a:cxn>
                    <a:cxn ang="0">
                      <a:pos x="connsiteX3" y="connsiteY3"/>
                    </a:cxn>
                  </a:cxnLst>
                  <a:rect l="l" t="t" r="r" b="b"/>
                  <a:pathLst>
                    <a:path w="2673928" h="803563">
                      <a:moveTo>
                        <a:pt x="0" y="803563"/>
                      </a:moveTo>
                      <a:lnTo>
                        <a:pt x="0" y="27709"/>
                      </a:lnTo>
                      <a:lnTo>
                        <a:pt x="2660073" y="0"/>
                      </a:lnTo>
                      <a:lnTo>
                        <a:pt x="2673928" y="415636"/>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4" name="Straight Connector 23"/>
                <p:cNvCxnSpPr/>
                <p:nvPr/>
              </p:nvCxnSpPr>
              <p:spPr>
                <a:xfrm rot="5400000">
                  <a:off x="7772394" y="3429006"/>
                  <a:ext cx="152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8458194" y="4516525"/>
                  <a:ext cx="15241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Freeform 9"/>
              <p:cNvSpPr/>
              <p:nvPr/>
            </p:nvSpPr>
            <p:spPr>
              <a:xfrm>
                <a:off x="6594475" y="3408367"/>
                <a:ext cx="0" cy="1357414"/>
              </a:xfrm>
              <a:custGeom>
                <a:avLst/>
                <a:gdLst>
                  <a:gd name="connsiteX0" fmla="*/ 0 w 0"/>
                  <a:gd name="connsiteY0" fmla="*/ 0 h 1357746"/>
                  <a:gd name="connsiteX1" fmla="*/ 0 w 0"/>
                  <a:gd name="connsiteY1" fmla="*/ 1357746 h 1357746"/>
                </a:gdLst>
                <a:ahLst/>
                <a:cxnLst>
                  <a:cxn ang="0">
                    <a:pos x="connsiteX0" y="connsiteY0"/>
                  </a:cxn>
                  <a:cxn ang="0">
                    <a:pos x="connsiteX1" y="connsiteY1"/>
                  </a:cxn>
                </a:cxnLst>
                <a:rect l="l" t="t" r="r" b="b"/>
                <a:pathLst>
                  <a:path h="1357746">
                    <a:moveTo>
                      <a:pt x="0" y="0"/>
                    </a:moveTo>
                    <a:lnTo>
                      <a:pt x="0" y="1357746"/>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1" name="Straight Connector 10"/>
              <p:cNvCxnSpPr/>
              <p:nvPr/>
            </p:nvCxnSpPr>
            <p:spPr>
              <a:xfrm>
                <a:off x="6324600" y="4800708"/>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6442075" y="4959470"/>
                <a:ext cx="249238" cy="0"/>
              </a:xfrm>
              <a:custGeom>
                <a:avLst/>
                <a:gdLst>
                  <a:gd name="connsiteX0" fmla="*/ 0 w 249381"/>
                  <a:gd name="connsiteY0" fmla="*/ 0 h 0"/>
                  <a:gd name="connsiteX1" fmla="*/ 0 w 249381"/>
                  <a:gd name="connsiteY1" fmla="*/ 0 h 0"/>
                  <a:gd name="connsiteX2" fmla="*/ 249381 w 249381"/>
                  <a:gd name="connsiteY2" fmla="*/ 0 h 0"/>
                </a:gdLst>
                <a:ahLst/>
                <a:cxnLst>
                  <a:cxn ang="0">
                    <a:pos x="connsiteX0" y="connsiteY0"/>
                  </a:cxn>
                  <a:cxn ang="0">
                    <a:pos x="connsiteX1" y="connsiteY1"/>
                  </a:cxn>
                  <a:cxn ang="0">
                    <a:pos x="connsiteX2" y="connsiteY2"/>
                  </a:cxn>
                </a:cxnLst>
                <a:rect l="l" t="t" r="r" b="b"/>
                <a:pathLst>
                  <a:path w="249381">
                    <a:moveTo>
                      <a:pt x="0" y="0"/>
                    </a:moveTo>
                    <a:lnTo>
                      <a:pt x="0" y="0"/>
                    </a:lnTo>
                    <a:lnTo>
                      <a:pt x="24938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6567488" y="4959470"/>
                <a:ext cx="0" cy="319112"/>
              </a:xfrm>
              <a:custGeom>
                <a:avLst/>
                <a:gdLst>
                  <a:gd name="connsiteX0" fmla="*/ 0 w 0"/>
                  <a:gd name="connsiteY0" fmla="*/ 0 h 318655"/>
                  <a:gd name="connsiteX1" fmla="*/ 0 w 0"/>
                  <a:gd name="connsiteY1" fmla="*/ 318655 h 318655"/>
                </a:gdLst>
                <a:ahLst/>
                <a:cxnLst>
                  <a:cxn ang="0">
                    <a:pos x="connsiteX0" y="connsiteY0"/>
                  </a:cxn>
                  <a:cxn ang="0">
                    <a:pos x="connsiteX1" y="connsiteY1"/>
                  </a:cxn>
                </a:cxnLst>
                <a:rect l="l" t="t" r="r" b="b"/>
                <a:pathLst>
                  <a:path h="318655">
                    <a:moveTo>
                      <a:pt x="0" y="0"/>
                    </a:moveTo>
                    <a:lnTo>
                      <a:pt x="0" y="318655"/>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Rectangle 41"/>
              <p:cNvSpPr>
                <a:spLocks noChangeArrowheads="1"/>
              </p:cNvSpPr>
              <p:nvPr/>
            </p:nvSpPr>
            <p:spPr bwMode="auto">
              <a:xfrm>
                <a:off x="6725604" y="4659868"/>
                <a:ext cx="316112" cy="369332"/>
              </a:xfrm>
              <a:prstGeom prst="rect">
                <a:avLst/>
              </a:prstGeom>
              <a:noFill/>
              <a:ln w="9525">
                <a:noFill/>
                <a:miter lim="800000"/>
                <a:headEnd/>
                <a:tailEnd/>
              </a:ln>
            </p:spPr>
            <p:txBody>
              <a:bodyPr wrap="none">
                <a:spAutoFit/>
              </a:bodyPr>
              <a:lstStyle/>
              <a:p>
                <a:r>
                  <a:rPr lang="en-US">
                    <a:latin typeface="Calibri" pitchFamily="34" charset="0"/>
                  </a:rPr>
                  <a:t>V</a:t>
                </a:r>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ctangle 246"/>
          <p:cNvSpPr/>
          <p:nvPr/>
        </p:nvSpPr>
        <p:spPr>
          <a:xfrm>
            <a:off x="6705600" y="5562600"/>
            <a:ext cx="19812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Cylindrical Capacitor</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2" name="Object 2"/>
          <p:cNvGraphicFramePr>
            <a:graphicFrameLocks noChangeAspect="1"/>
          </p:cNvGraphicFramePr>
          <p:nvPr/>
        </p:nvGraphicFramePr>
        <p:xfrm>
          <a:off x="4845050" y="963613"/>
          <a:ext cx="2654300" cy="865187"/>
        </p:xfrm>
        <a:graphic>
          <a:graphicData uri="http://schemas.openxmlformats.org/presentationml/2006/ole">
            <mc:AlternateContent xmlns:mc="http://schemas.openxmlformats.org/markup-compatibility/2006">
              <mc:Choice xmlns:v="urn:schemas-microsoft-com:vml" Requires="v">
                <p:oleObj spid="_x0000_s3084" name="Equation" r:id="rId4" imgW="939600" imgH="393480" progId="Equation.3">
                  <p:embed/>
                </p:oleObj>
              </mc:Choice>
              <mc:Fallback>
                <p:oleObj name="Equation" r:id="rId4" imgW="939600" imgH="393480" progId="Equation.3">
                  <p:embed/>
                  <p:pic>
                    <p:nvPicPr>
                      <p:cNvPr id="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963613"/>
                        <a:ext cx="2654300"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1"/>
          <p:cNvGraphicFramePr>
            <a:graphicFrameLocks noChangeAspect="1"/>
          </p:cNvGraphicFramePr>
          <p:nvPr/>
        </p:nvGraphicFramePr>
        <p:xfrm>
          <a:off x="6813550" y="5683250"/>
          <a:ext cx="1757363" cy="830263"/>
        </p:xfrm>
        <a:graphic>
          <a:graphicData uri="http://schemas.openxmlformats.org/presentationml/2006/ole">
            <mc:AlternateContent xmlns:mc="http://schemas.openxmlformats.org/markup-compatibility/2006">
              <mc:Choice xmlns:v="urn:schemas-microsoft-com:vml" Requires="v">
                <p:oleObj spid="_x0000_s3085" name="Equation" r:id="rId6" imgW="711000" imgH="431640" progId="Equation.3">
                  <p:embed/>
                </p:oleObj>
              </mc:Choice>
              <mc:Fallback>
                <p:oleObj name="Equation" r:id="rId6" imgW="711000" imgH="431640" progId="Equation.3">
                  <p:embed/>
                  <p:pic>
                    <p:nvPicPr>
                      <p:cNvPr id="1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3550" y="5683250"/>
                        <a:ext cx="1757363"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206" name="Group 109"/>
          <p:cNvGrpSpPr>
            <a:grpSpLocks/>
          </p:cNvGrpSpPr>
          <p:nvPr/>
        </p:nvGrpSpPr>
        <p:grpSpPr bwMode="auto">
          <a:xfrm>
            <a:off x="533400" y="838200"/>
            <a:ext cx="2362200" cy="2322513"/>
            <a:chOff x="533400" y="2325129"/>
            <a:chExt cx="2362200" cy="2323071"/>
          </a:xfrm>
        </p:grpSpPr>
        <p:grpSp>
          <p:nvGrpSpPr>
            <p:cNvPr id="8280" name="Group 106"/>
            <p:cNvGrpSpPr>
              <a:grpSpLocks/>
            </p:cNvGrpSpPr>
            <p:nvPr/>
          </p:nvGrpSpPr>
          <p:grpSpPr bwMode="auto">
            <a:xfrm>
              <a:off x="533400" y="2325129"/>
              <a:ext cx="2362200" cy="2323071"/>
              <a:chOff x="533400" y="1371600"/>
              <a:chExt cx="2362200" cy="2323071"/>
            </a:xfrm>
          </p:grpSpPr>
          <p:sp>
            <p:nvSpPr>
              <p:cNvPr id="104" name="Oval 103"/>
              <p:cNvSpPr/>
              <p:nvPr/>
            </p:nvSpPr>
            <p:spPr>
              <a:xfrm>
                <a:off x="533400" y="1371600"/>
                <a:ext cx="2362200" cy="232307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a:off x="685800" y="1560558"/>
                <a:ext cx="2057400" cy="1981676"/>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 name="Oval 101"/>
            <p:cNvSpPr/>
            <p:nvPr/>
          </p:nvSpPr>
          <p:spPr>
            <a:xfrm>
              <a:off x="1206500" y="2984100"/>
              <a:ext cx="990600" cy="99083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207" name="Group 132"/>
          <p:cNvGrpSpPr>
            <a:grpSpLocks/>
          </p:cNvGrpSpPr>
          <p:nvPr/>
        </p:nvGrpSpPr>
        <p:grpSpPr bwMode="auto">
          <a:xfrm>
            <a:off x="1168400" y="1435100"/>
            <a:ext cx="1168400" cy="1116013"/>
            <a:chOff x="1167714" y="2349843"/>
            <a:chExt cx="1169772" cy="1116228"/>
          </a:xfrm>
        </p:grpSpPr>
        <p:sp>
          <p:nvSpPr>
            <p:cNvPr id="8272" name="TextBox 112"/>
            <p:cNvSpPr txBox="1">
              <a:spLocks noChangeArrowheads="1"/>
            </p:cNvSpPr>
            <p:nvPr/>
          </p:nvSpPr>
          <p:spPr bwMode="auto">
            <a:xfrm>
              <a:off x="1169772" y="2590800"/>
              <a:ext cx="304800" cy="261610"/>
            </a:xfrm>
            <a:prstGeom prst="rect">
              <a:avLst/>
            </a:prstGeom>
            <a:noFill/>
            <a:ln w="9525">
              <a:noFill/>
              <a:miter lim="800000"/>
              <a:headEnd/>
              <a:tailEnd/>
            </a:ln>
          </p:spPr>
          <p:txBody>
            <a:bodyPr>
              <a:spAutoFit/>
            </a:bodyPr>
            <a:lstStyle/>
            <a:p>
              <a:r>
                <a:rPr lang="en-US" sz="1100"/>
                <a:t>+</a:t>
              </a:r>
            </a:p>
          </p:txBody>
        </p:sp>
        <p:sp>
          <p:nvSpPr>
            <p:cNvPr id="8273" name="TextBox 115"/>
            <p:cNvSpPr txBox="1">
              <a:spLocks noChangeArrowheads="1"/>
            </p:cNvSpPr>
            <p:nvPr/>
          </p:nvSpPr>
          <p:spPr bwMode="auto">
            <a:xfrm>
              <a:off x="1359243" y="3167390"/>
              <a:ext cx="304800" cy="261610"/>
            </a:xfrm>
            <a:prstGeom prst="rect">
              <a:avLst/>
            </a:prstGeom>
            <a:noFill/>
            <a:ln w="9525">
              <a:noFill/>
              <a:miter lim="800000"/>
              <a:headEnd/>
              <a:tailEnd/>
            </a:ln>
          </p:spPr>
          <p:txBody>
            <a:bodyPr>
              <a:spAutoFit/>
            </a:bodyPr>
            <a:lstStyle/>
            <a:p>
              <a:r>
                <a:rPr lang="en-US" sz="1100"/>
                <a:t>+</a:t>
              </a:r>
            </a:p>
          </p:txBody>
        </p:sp>
        <p:sp>
          <p:nvSpPr>
            <p:cNvPr id="8274" name="TextBox 118"/>
            <p:cNvSpPr txBox="1">
              <a:spLocks noChangeArrowheads="1"/>
            </p:cNvSpPr>
            <p:nvPr/>
          </p:nvSpPr>
          <p:spPr bwMode="auto">
            <a:xfrm>
              <a:off x="1167714" y="2889362"/>
              <a:ext cx="304800" cy="261610"/>
            </a:xfrm>
            <a:prstGeom prst="rect">
              <a:avLst/>
            </a:prstGeom>
            <a:noFill/>
            <a:ln w="9525">
              <a:noFill/>
              <a:miter lim="800000"/>
              <a:headEnd/>
              <a:tailEnd/>
            </a:ln>
          </p:spPr>
          <p:txBody>
            <a:bodyPr>
              <a:spAutoFit/>
            </a:bodyPr>
            <a:lstStyle/>
            <a:p>
              <a:r>
                <a:rPr lang="en-US" sz="1100"/>
                <a:t>+</a:t>
              </a:r>
            </a:p>
          </p:txBody>
        </p:sp>
        <p:sp>
          <p:nvSpPr>
            <p:cNvPr id="8275" name="TextBox 120"/>
            <p:cNvSpPr txBox="1">
              <a:spLocks noChangeArrowheads="1"/>
            </p:cNvSpPr>
            <p:nvPr/>
          </p:nvSpPr>
          <p:spPr bwMode="auto">
            <a:xfrm>
              <a:off x="1447800" y="2349843"/>
              <a:ext cx="304800" cy="261610"/>
            </a:xfrm>
            <a:prstGeom prst="rect">
              <a:avLst/>
            </a:prstGeom>
            <a:noFill/>
            <a:ln w="9525">
              <a:noFill/>
              <a:miter lim="800000"/>
              <a:headEnd/>
              <a:tailEnd/>
            </a:ln>
          </p:spPr>
          <p:txBody>
            <a:bodyPr>
              <a:spAutoFit/>
            </a:bodyPr>
            <a:lstStyle/>
            <a:p>
              <a:r>
                <a:rPr lang="en-US" sz="1100"/>
                <a:t>+</a:t>
              </a:r>
            </a:p>
          </p:txBody>
        </p:sp>
        <p:sp>
          <p:nvSpPr>
            <p:cNvPr id="8276" name="TextBox 123"/>
            <p:cNvSpPr txBox="1">
              <a:spLocks noChangeArrowheads="1"/>
            </p:cNvSpPr>
            <p:nvPr/>
          </p:nvSpPr>
          <p:spPr bwMode="auto">
            <a:xfrm>
              <a:off x="2032686" y="2710190"/>
              <a:ext cx="304800" cy="261610"/>
            </a:xfrm>
            <a:prstGeom prst="rect">
              <a:avLst/>
            </a:prstGeom>
            <a:noFill/>
            <a:ln w="9525">
              <a:noFill/>
              <a:miter lim="800000"/>
              <a:headEnd/>
              <a:tailEnd/>
            </a:ln>
          </p:spPr>
          <p:txBody>
            <a:bodyPr>
              <a:spAutoFit/>
            </a:bodyPr>
            <a:lstStyle/>
            <a:p>
              <a:r>
                <a:rPr lang="en-US" sz="1100"/>
                <a:t>+</a:t>
              </a:r>
            </a:p>
          </p:txBody>
        </p:sp>
        <p:sp>
          <p:nvSpPr>
            <p:cNvPr id="8277" name="TextBox 125"/>
            <p:cNvSpPr txBox="1">
              <a:spLocks noChangeArrowheads="1"/>
            </p:cNvSpPr>
            <p:nvPr/>
          </p:nvSpPr>
          <p:spPr bwMode="auto">
            <a:xfrm>
              <a:off x="1839099" y="2399271"/>
              <a:ext cx="304800" cy="261610"/>
            </a:xfrm>
            <a:prstGeom prst="rect">
              <a:avLst/>
            </a:prstGeom>
            <a:noFill/>
            <a:ln w="9525">
              <a:noFill/>
              <a:miter lim="800000"/>
              <a:headEnd/>
              <a:tailEnd/>
            </a:ln>
          </p:spPr>
          <p:txBody>
            <a:bodyPr>
              <a:spAutoFit/>
            </a:bodyPr>
            <a:lstStyle/>
            <a:p>
              <a:r>
                <a:rPr lang="en-US" sz="1100"/>
                <a:t>+</a:t>
              </a:r>
            </a:p>
          </p:txBody>
        </p:sp>
        <p:sp>
          <p:nvSpPr>
            <p:cNvPr id="8278" name="TextBox 126"/>
            <p:cNvSpPr txBox="1">
              <a:spLocks noChangeArrowheads="1"/>
            </p:cNvSpPr>
            <p:nvPr/>
          </p:nvSpPr>
          <p:spPr bwMode="auto">
            <a:xfrm>
              <a:off x="1676400" y="3204461"/>
              <a:ext cx="304800" cy="261610"/>
            </a:xfrm>
            <a:prstGeom prst="rect">
              <a:avLst/>
            </a:prstGeom>
            <a:noFill/>
            <a:ln w="9525">
              <a:noFill/>
              <a:miter lim="800000"/>
              <a:headEnd/>
              <a:tailEnd/>
            </a:ln>
          </p:spPr>
          <p:txBody>
            <a:bodyPr>
              <a:spAutoFit/>
            </a:bodyPr>
            <a:lstStyle/>
            <a:p>
              <a:r>
                <a:rPr lang="en-US" sz="1100"/>
                <a:t>+</a:t>
              </a:r>
            </a:p>
          </p:txBody>
        </p:sp>
        <p:sp>
          <p:nvSpPr>
            <p:cNvPr id="8279" name="TextBox 127"/>
            <p:cNvSpPr txBox="1">
              <a:spLocks noChangeArrowheads="1"/>
            </p:cNvSpPr>
            <p:nvPr/>
          </p:nvSpPr>
          <p:spPr bwMode="auto">
            <a:xfrm>
              <a:off x="1944129" y="3014990"/>
              <a:ext cx="304800" cy="261610"/>
            </a:xfrm>
            <a:prstGeom prst="rect">
              <a:avLst/>
            </a:prstGeom>
            <a:noFill/>
            <a:ln w="9525">
              <a:noFill/>
              <a:miter lim="800000"/>
              <a:headEnd/>
              <a:tailEnd/>
            </a:ln>
          </p:spPr>
          <p:txBody>
            <a:bodyPr>
              <a:spAutoFit/>
            </a:bodyPr>
            <a:lstStyle/>
            <a:p>
              <a:r>
                <a:rPr lang="en-US" sz="1100"/>
                <a:t>+</a:t>
              </a:r>
            </a:p>
          </p:txBody>
        </p:sp>
      </p:grpSp>
      <p:grpSp>
        <p:nvGrpSpPr>
          <p:cNvPr id="8208" name="Group 133"/>
          <p:cNvGrpSpPr>
            <a:grpSpLocks/>
          </p:cNvGrpSpPr>
          <p:nvPr/>
        </p:nvGrpSpPr>
        <p:grpSpPr bwMode="auto">
          <a:xfrm>
            <a:off x="609600" y="914400"/>
            <a:ext cx="2335213" cy="2209800"/>
            <a:chOff x="1167714" y="2349843"/>
            <a:chExt cx="968724" cy="924875"/>
          </a:xfrm>
        </p:grpSpPr>
        <p:sp>
          <p:nvSpPr>
            <p:cNvPr id="8264" name="TextBox 134"/>
            <p:cNvSpPr txBox="1">
              <a:spLocks noChangeArrowheads="1"/>
            </p:cNvSpPr>
            <p:nvPr/>
          </p:nvSpPr>
          <p:spPr bwMode="auto">
            <a:xfrm>
              <a:off x="1169772" y="2590800"/>
              <a:ext cx="92788" cy="109492"/>
            </a:xfrm>
            <a:prstGeom prst="rect">
              <a:avLst/>
            </a:prstGeom>
            <a:noFill/>
            <a:ln w="9525">
              <a:noFill/>
              <a:miter lim="800000"/>
              <a:headEnd/>
              <a:tailEnd/>
            </a:ln>
          </p:spPr>
          <p:txBody>
            <a:bodyPr>
              <a:spAutoFit/>
            </a:bodyPr>
            <a:lstStyle/>
            <a:p>
              <a:r>
                <a:rPr lang="en-US" sz="1100"/>
                <a:t>-</a:t>
              </a:r>
            </a:p>
          </p:txBody>
        </p:sp>
        <p:sp>
          <p:nvSpPr>
            <p:cNvPr id="8265" name="TextBox 135"/>
            <p:cNvSpPr txBox="1">
              <a:spLocks noChangeArrowheads="1"/>
            </p:cNvSpPr>
            <p:nvPr/>
          </p:nvSpPr>
          <p:spPr bwMode="auto">
            <a:xfrm>
              <a:off x="1359243" y="3115256"/>
              <a:ext cx="156241" cy="109492"/>
            </a:xfrm>
            <a:prstGeom prst="rect">
              <a:avLst/>
            </a:prstGeom>
            <a:noFill/>
            <a:ln w="9525">
              <a:noFill/>
              <a:miter lim="800000"/>
              <a:headEnd/>
              <a:tailEnd/>
            </a:ln>
          </p:spPr>
          <p:txBody>
            <a:bodyPr>
              <a:spAutoFit/>
            </a:bodyPr>
            <a:lstStyle/>
            <a:p>
              <a:r>
                <a:rPr lang="en-US" sz="1100"/>
                <a:t>-</a:t>
              </a:r>
            </a:p>
          </p:txBody>
        </p:sp>
        <p:sp>
          <p:nvSpPr>
            <p:cNvPr id="8266" name="TextBox 136"/>
            <p:cNvSpPr txBox="1">
              <a:spLocks noChangeArrowheads="1"/>
            </p:cNvSpPr>
            <p:nvPr/>
          </p:nvSpPr>
          <p:spPr bwMode="auto">
            <a:xfrm>
              <a:off x="1167714" y="2889362"/>
              <a:ext cx="126462" cy="109492"/>
            </a:xfrm>
            <a:prstGeom prst="rect">
              <a:avLst/>
            </a:prstGeom>
            <a:noFill/>
            <a:ln w="9525">
              <a:noFill/>
              <a:miter lim="800000"/>
              <a:headEnd/>
              <a:tailEnd/>
            </a:ln>
          </p:spPr>
          <p:txBody>
            <a:bodyPr>
              <a:spAutoFit/>
            </a:bodyPr>
            <a:lstStyle/>
            <a:p>
              <a:r>
                <a:rPr lang="en-US" sz="1100"/>
                <a:t>-</a:t>
              </a:r>
            </a:p>
          </p:txBody>
        </p:sp>
        <p:sp>
          <p:nvSpPr>
            <p:cNvPr id="8267" name="TextBox 137"/>
            <p:cNvSpPr txBox="1">
              <a:spLocks noChangeArrowheads="1"/>
            </p:cNvSpPr>
            <p:nvPr/>
          </p:nvSpPr>
          <p:spPr bwMode="auto">
            <a:xfrm>
              <a:off x="1447800" y="2349843"/>
              <a:ext cx="99299" cy="109492"/>
            </a:xfrm>
            <a:prstGeom prst="rect">
              <a:avLst/>
            </a:prstGeom>
            <a:noFill/>
            <a:ln w="9525">
              <a:noFill/>
              <a:miter lim="800000"/>
              <a:headEnd/>
              <a:tailEnd/>
            </a:ln>
          </p:spPr>
          <p:txBody>
            <a:bodyPr>
              <a:spAutoFit/>
            </a:bodyPr>
            <a:lstStyle/>
            <a:p>
              <a:r>
                <a:rPr lang="en-US" sz="1100"/>
                <a:t>-</a:t>
              </a:r>
            </a:p>
          </p:txBody>
        </p:sp>
        <p:sp>
          <p:nvSpPr>
            <p:cNvPr id="8268" name="TextBox 138"/>
            <p:cNvSpPr txBox="1">
              <a:spLocks noChangeArrowheads="1"/>
            </p:cNvSpPr>
            <p:nvPr/>
          </p:nvSpPr>
          <p:spPr bwMode="auto">
            <a:xfrm>
              <a:off x="2021331" y="2710190"/>
              <a:ext cx="115107" cy="109492"/>
            </a:xfrm>
            <a:prstGeom prst="rect">
              <a:avLst/>
            </a:prstGeom>
            <a:noFill/>
            <a:ln w="9525">
              <a:noFill/>
              <a:miter lim="800000"/>
              <a:headEnd/>
              <a:tailEnd/>
            </a:ln>
          </p:spPr>
          <p:txBody>
            <a:bodyPr>
              <a:spAutoFit/>
            </a:bodyPr>
            <a:lstStyle/>
            <a:p>
              <a:r>
                <a:rPr lang="en-US" sz="1100"/>
                <a:t>-</a:t>
              </a:r>
            </a:p>
          </p:txBody>
        </p:sp>
        <p:sp>
          <p:nvSpPr>
            <p:cNvPr id="8269" name="TextBox 139"/>
            <p:cNvSpPr txBox="1">
              <a:spLocks noChangeArrowheads="1"/>
            </p:cNvSpPr>
            <p:nvPr/>
          </p:nvSpPr>
          <p:spPr bwMode="auto">
            <a:xfrm>
              <a:off x="1839099" y="2405845"/>
              <a:ext cx="119002" cy="109492"/>
            </a:xfrm>
            <a:prstGeom prst="rect">
              <a:avLst/>
            </a:prstGeom>
            <a:noFill/>
            <a:ln w="9525">
              <a:noFill/>
              <a:miter lim="800000"/>
              <a:headEnd/>
              <a:tailEnd/>
            </a:ln>
          </p:spPr>
          <p:txBody>
            <a:bodyPr>
              <a:spAutoFit/>
            </a:bodyPr>
            <a:lstStyle/>
            <a:p>
              <a:r>
                <a:rPr lang="en-US" sz="1100"/>
                <a:t>-</a:t>
              </a:r>
            </a:p>
          </p:txBody>
        </p:sp>
        <p:sp>
          <p:nvSpPr>
            <p:cNvPr id="8270" name="TextBox 140"/>
            <p:cNvSpPr txBox="1">
              <a:spLocks noChangeArrowheads="1"/>
            </p:cNvSpPr>
            <p:nvPr/>
          </p:nvSpPr>
          <p:spPr bwMode="auto">
            <a:xfrm>
              <a:off x="1676400" y="3165226"/>
              <a:ext cx="123623" cy="109492"/>
            </a:xfrm>
            <a:prstGeom prst="rect">
              <a:avLst/>
            </a:prstGeom>
            <a:noFill/>
            <a:ln w="9525">
              <a:noFill/>
              <a:miter lim="800000"/>
              <a:headEnd/>
              <a:tailEnd/>
            </a:ln>
          </p:spPr>
          <p:txBody>
            <a:bodyPr>
              <a:spAutoFit/>
            </a:bodyPr>
            <a:lstStyle/>
            <a:p>
              <a:r>
                <a:rPr lang="en-US" sz="1100"/>
                <a:t>-</a:t>
              </a:r>
            </a:p>
          </p:txBody>
        </p:sp>
        <p:sp>
          <p:nvSpPr>
            <p:cNvPr id="8271" name="TextBox 141"/>
            <p:cNvSpPr txBox="1">
              <a:spLocks noChangeArrowheads="1"/>
            </p:cNvSpPr>
            <p:nvPr/>
          </p:nvSpPr>
          <p:spPr bwMode="auto">
            <a:xfrm>
              <a:off x="1926485" y="3014990"/>
              <a:ext cx="108818" cy="109492"/>
            </a:xfrm>
            <a:prstGeom prst="rect">
              <a:avLst/>
            </a:prstGeom>
            <a:noFill/>
            <a:ln w="9525">
              <a:noFill/>
              <a:miter lim="800000"/>
              <a:headEnd/>
              <a:tailEnd/>
            </a:ln>
          </p:spPr>
          <p:txBody>
            <a:bodyPr>
              <a:spAutoFit/>
            </a:bodyPr>
            <a:lstStyle/>
            <a:p>
              <a:r>
                <a:rPr lang="en-US" sz="1100"/>
                <a:t>-</a:t>
              </a:r>
            </a:p>
          </p:txBody>
        </p:sp>
      </p:grpSp>
      <p:sp>
        <p:nvSpPr>
          <p:cNvPr id="143" name="Oval 142"/>
          <p:cNvSpPr/>
          <p:nvPr/>
        </p:nvSpPr>
        <p:spPr>
          <a:xfrm>
            <a:off x="977900" y="1270000"/>
            <a:ext cx="1447800" cy="1447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210" name="Group 151"/>
          <p:cNvGrpSpPr>
            <a:grpSpLocks/>
          </p:cNvGrpSpPr>
          <p:nvPr/>
        </p:nvGrpSpPr>
        <p:grpSpPr bwMode="auto">
          <a:xfrm>
            <a:off x="1752600" y="1828800"/>
            <a:ext cx="457200" cy="276225"/>
            <a:chOff x="1752600" y="2743198"/>
            <a:chExt cx="457200" cy="277775"/>
          </a:xfrm>
        </p:grpSpPr>
        <p:cxnSp>
          <p:nvCxnSpPr>
            <p:cNvPr id="145" name="Straight Arrow Connector 144"/>
            <p:cNvCxnSpPr/>
            <p:nvPr/>
          </p:nvCxnSpPr>
          <p:spPr>
            <a:xfrm>
              <a:off x="1752600" y="2896453"/>
              <a:ext cx="457200" cy="119731"/>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828800" y="2743198"/>
              <a:ext cx="269875" cy="277775"/>
            </a:xfrm>
            <a:prstGeom prst="rect">
              <a:avLst/>
            </a:prstGeom>
            <a:noFill/>
          </p:spPr>
          <p:txBody>
            <a:bodyPr wrap="none">
              <a:spAutoFit/>
            </a:bodyPr>
            <a:lstStyle/>
            <a:p>
              <a:pPr>
                <a:defRPr/>
              </a:pPr>
              <a:r>
                <a:rPr lang="en-US" sz="1200" dirty="0">
                  <a:solidFill>
                    <a:schemeClr val="bg1">
                      <a:lumMod val="95000"/>
                    </a:schemeClr>
                  </a:solidFill>
                </a:rPr>
                <a:t>a</a:t>
              </a:r>
            </a:p>
          </p:txBody>
        </p:sp>
      </p:grpSp>
      <p:cxnSp>
        <p:nvCxnSpPr>
          <p:cNvPr id="159" name="Straight Arrow Connector 158"/>
          <p:cNvCxnSpPr/>
          <p:nvPr/>
        </p:nvCxnSpPr>
        <p:spPr>
          <a:xfrm rot="16200000" flipH="1">
            <a:off x="1371600" y="2362200"/>
            <a:ext cx="990600" cy="228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1752600" y="2667000"/>
            <a:ext cx="269875" cy="276225"/>
          </a:xfrm>
          <a:prstGeom prst="rect">
            <a:avLst/>
          </a:prstGeom>
          <a:noFill/>
        </p:spPr>
        <p:txBody>
          <a:bodyPr wrap="none">
            <a:spAutoFit/>
          </a:bodyPr>
          <a:lstStyle/>
          <a:p>
            <a:pPr>
              <a:defRPr/>
            </a:pPr>
            <a:r>
              <a:rPr lang="en-US" sz="1200" dirty="0">
                <a:solidFill>
                  <a:schemeClr val="tx1">
                    <a:lumMod val="95000"/>
                    <a:lumOff val="5000"/>
                  </a:schemeClr>
                </a:solidFill>
              </a:rPr>
              <a:t>b</a:t>
            </a:r>
          </a:p>
        </p:txBody>
      </p:sp>
      <p:grpSp>
        <p:nvGrpSpPr>
          <p:cNvPr id="9" name="Group 230"/>
          <p:cNvGrpSpPr>
            <a:grpSpLocks/>
          </p:cNvGrpSpPr>
          <p:nvPr/>
        </p:nvGrpSpPr>
        <p:grpSpPr bwMode="auto">
          <a:xfrm>
            <a:off x="685800" y="1042988"/>
            <a:ext cx="2005013" cy="1979612"/>
            <a:chOff x="723290" y="1956970"/>
            <a:chExt cx="2005280" cy="1980622"/>
          </a:xfrm>
        </p:grpSpPr>
        <p:grpSp>
          <p:nvGrpSpPr>
            <p:cNvPr id="8224" name="Group 207"/>
            <p:cNvGrpSpPr>
              <a:grpSpLocks/>
            </p:cNvGrpSpPr>
            <p:nvPr/>
          </p:nvGrpSpPr>
          <p:grpSpPr bwMode="auto">
            <a:xfrm>
              <a:off x="1750540" y="1956970"/>
              <a:ext cx="978030" cy="1690505"/>
              <a:chOff x="1750540" y="1956970"/>
              <a:chExt cx="978030" cy="1690505"/>
            </a:xfrm>
          </p:grpSpPr>
          <p:grpSp>
            <p:nvGrpSpPr>
              <p:cNvPr id="8244" name="Group 169"/>
              <p:cNvGrpSpPr>
                <a:grpSpLocks/>
              </p:cNvGrpSpPr>
              <p:nvPr/>
            </p:nvGrpSpPr>
            <p:grpSpPr bwMode="auto">
              <a:xfrm>
                <a:off x="2185573" y="2971899"/>
                <a:ext cx="542997" cy="136595"/>
                <a:chOff x="2185573" y="2971899"/>
                <a:chExt cx="542997" cy="136595"/>
              </a:xfrm>
            </p:grpSpPr>
            <p:cxnSp>
              <p:nvCxnSpPr>
                <p:cNvPr id="166" name="Straight Arrow Connector 165"/>
                <p:cNvCxnSpPr/>
                <p:nvPr/>
              </p:nvCxnSpPr>
              <p:spPr>
                <a:xfrm rot="16200000" flipH="1">
                  <a:off x="2273676" y="2883797"/>
                  <a:ext cx="76239"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9" name="Freeform 168"/>
                <p:cNvSpPr/>
                <p:nvPr/>
              </p:nvSpPr>
              <p:spPr>
                <a:xfrm>
                  <a:off x="2436431" y="3043375"/>
                  <a:ext cx="292139"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245" name="Group 170"/>
              <p:cNvGrpSpPr>
                <a:grpSpLocks/>
              </p:cNvGrpSpPr>
              <p:nvPr/>
            </p:nvGrpSpPr>
            <p:grpSpPr bwMode="auto">
              <a:xfrm rot="1319015">
                <a:off x="2063315" y="3271302"/>
                <a:ext cx="543484" cy="137160"/>
                <a:chOff x="2185086" y="2971800"/>
                <a:chExt cx="543484" cy="137160"/>
              </a:xfrm>
            </p:grpSpPr>
            <p:cxnSp>
              <p:nvCxnSpPr>
                <p:cNvPr id="172" name="Straight Arrow Connector 171"/>
                <p:cNvCxnSpPr/>
                <p:nvPr/>
              </p:nvCxnSpPr>
              <p:spPr>
                <a:xfrm rot="16200000" flipH="1">
                  <a:off x="2271983" y="2881997"/>
                  <a:ext cx="77828" cy="25244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3" name="Freeform 172"/>
                <p:cNvSpPr/>
                <p:nvPr/>
              </p:nvSpPr>
              <p:spPr>
                <a:xfrm>
                  <a:off x="2435604" y="3041402"/>
                  <a:ext cx="290551" cy="66709"/>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246" name="Group 173"/>
              <p:cNvGrpSpPr>
                <a:grpSpLocks/>
              </p:cNvGrpSpPr>
              <p:nvPr/>
            </p:nvGrpSpPr>
            <p:grpSpPr bwMode="auto">
              <a:xfrm rot="2483048">
                <a:off x="1806283" y="3510315"/>
                <a:ext cx="543484" cy="137160"/>
                <a:chOff x="2185086" y="2971800"/>
                <a:chExt cx="543484" cy="137160"/>
              </a:xfrm>
            </p:grpSpPr>
            <p:cxnSp>
              <p:nvCxnSpPr>
                <p:cNvPr id="175" name="Straight Arrow Connector 174"/>
                <p:cNvCxnSpPr/>
                <p:nvPr/>
              </p:nvCxnSpPr>
              <p:spPr>
                <a:xfrm rot="16200000" flipH="1">
                  <a:off x="2269953" y="2884044"/>
                  <a:ext cx="76239" cy="25244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6" name="Freeform 175"/>
                <p:cNvSpPr/>
                <p:nvPr/>
              </p:nvSpPr>
              <p:spPr>
                <a:xfrm>
                  <a:off x="2432348" y="3043188"/>
                  <a:ext cx="292139"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247" name="Group 176"/>
              <p:cNvGrpSpPr>
                <a:grpSpLocks/>
              </p:cNvGrpSpPr>
              <p:nvPr/>
            </p:nvGrpSpPr>
            <p:grpSpPr bwMode="auto">
              <a:xfrm rot="-2362454">
                <a:off x="2156491" y="2606580"/>
                <a:ext cx="543484" cy="137160"/>
                <a:chOff x="2185086" y="2971800"/>
                <a:chExt cx="543484" cy="137160"/>
              </a:xfrm>
            </p:grpSpPr>
            <p:cxnSp>
              <p:nvCxnSpPr>
                <p:cNvPr id="178" name="Straight Arrow Connector 177"/>
                <p:cNvCxnSpPr/>
                <p:nvPr/>
              </p:nvCxnSpPr>
              <p:spPr>
                <a:xfrm rot="16200000" flipH="1">
                  <a:off x="2273684" y="2880245"/>
                  <a:ext cx="76239" cy="25403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9" name="Freeform 178"/>
                <p:cNvSpPr/>
                <p:nvPr/>
              </p:nvSpPr>
              <p:spPr>
                <a:xfrm>
                  <a:off x="2437932" y="3040983"/>
                  <a:ext cx="292139" cy="65121"/>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248" name="Group 179"/>
              <p:cNvGrpSpPr>
                <a:grpSpLocks/>
              </p:cNvGrpSpPr>
              <p:nvPr/>
            </p:nvGrpSpPr>
            <p:grpSpPr bwMode="auto">
              <a:xfrm rot="-4386503">
                <a:off x="1930238" y="2268765"/>
                <a:ext cx="543484" cy="137160"/>
                <a:chOff x="2185086" y="2971800"/>
                <a:chExt cx="543484" cy="137160"/>
              </a:xfrm>
            </p:grpSpPr>
            <p:cxnSp>
              <p:nvCxnSpPr>
                <p:cNvPr id="181" name="Straight Arrow Connector 180"/>
                <p:cNvCxnSpPr/>
                <p:nvPr/>
              </p:nvCxnSpPr>
              <p:spPr>
                <a:xfrm rot="16200000" flipH="1">
                  <a:off x="2279234" y="2881228"/>
                  <a:ext cx="76210" cy="25254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2" name="Freeform 181"/>
                <p:cNvSpPr/>
                <p:nvPr/>
              </p:nvSpPr>
              <p:spPr>
                <a:xfrm>
                  <a:off x="2437746" y="3040893"/>
                  <a:ext cx="292249" cy="65097"/>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249" name="Group 201"/>
              <p:cNvGrpSpPr>
                <a:grpSpLocks/>
              </p:cNvGrpSpPr>
              <p:nvPr/>
            </p:nvGrpSpPr>
            <p:grpSpPr bwMode="auto">
              <a:xfrm>
                <a:off x="1750540" y="1956970"/>
                <a:ext cx="4763" cy="481258"/>
                <a:chOff x="1750540" y="1956970"/>
                <a:chExt cx="4763" cy="481258"/>
              </a:xfrm>
            </p:grpSpPr>
            <p:cxnSp>
              <p:nvCxnSpPr>
                <p:cNvPr id="199" name="Straight Arrow Connector 198"/>
                <p:cNvCxnSpPr/>
                <p:nvPr/>
              </p:nvCxnSpPr>
              <p:spPr>
                <a:xfrm flipV="1">
                  <a:off x="1752127" y="2091976"/>
                  <a:ext cx="1588" cy="34625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1" name="Freeform 200"/>
                <p:cNvSpPr/>
                <p:nvPr/>
              </p:nvSpPr>
              <p:spPr>
                <a:xfrm>
                  <a:off x="1750540" y="1956970"/>
                  <a:ext cx="4763" cy="177891"/>
                </a:xfrm>
                <a:custGeom>
                  <a:avLst/>
                  <a:gdLst>
                    <a:gd name="connsiteX0" fmla="*/ 0 w 4572"/>
                    <a:gd name="connsiteY0" fmla="*/ 178308 h 178308"/>
                    <a:gd name="connsiteX1" fmla="*/ 4572 w 4572"/>
                    <a:gd name="connsiteY1" fmla="*/ 0 h 178308"/>
                  </a:gdLst>
                  <a:ahLst/>
                  <a:cxnLst>
                    <a:cxn ang="0">
                      <a:pos x="connsiteX0" y="connsiteY0"/>
                    </a:cxn>
                    <a:cxn ang="0">
                      <a:pos x="connsiteX1" y="connsiteY1"/>
                    </a:cxn>
                  </a:cxnLst>
                  <a:rect l="l" t="t" r="r" b="b"/>
                  <a:pathLst>
                    <a:path w="4572" h="178308">
                      <a:moveTo>
                        <a:pt x="0" y="178308"/>
                      </a:moveTo>
                      <a:lnTo>
                        <a:pt x="4572" y="0"/>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8225" name="Group 208"/>
            <p:cNvGrpSpPr>
              <a:grpSpLocks/>
            </p:cNvGrpSpPr>
            <p:nvPr/>
          </p:nvGrpSpPr>
          <p:grpSpPr bwMode="auto">
            <a:xfrm flipH="1">
              <a:off x="723290" y="2089987"/>
              <a:ext cx="1029310" cy="1847605"/>
              <a:chOff x="1699260" y="2065603"/>
              <a:chExt cx="1029310" cy="1847605"/>
            </a:xfrm>
          </p:grpSpPr>
          <p:grpSp>
            <p:nvGrpSpPr>
              <p:cNvPr id="8226" name="Group 169"/>
              <p:cNvGrpSpPr>
                <a:grpSpLocks/>
              </p:cNvGrpSpPr>
              <p:nvPr/>
            </p:nvGrpSpPr>
            <p:grpSpPr bwMode="auto">
              <a:xfrm>
                <a:off x="2185086" y="2971800"/>
                <a:ext cx="543484" cy="137160"/>
                <a:chOff x="2185086" y="2971800"/>
                <a:chExt cx="543484" cy="137160"/>
              </a:xfrm>
            </p:grpSpPr>
            <p:cxnSp>
              <p:nvCxnSpPr>
                <p:cNvPr id="229" name="Straight Arrow Connector 228"/>
                <p:cNvCxnSpPr/>
                <p:nvPr/>
              </p:nvCxnSpPr>
              <p:spPr>
                <a:xfrm rot="16200000" flipH="1">
                  <a:off x="2273676" y="2883237"/>
                  <a:ext cx="76239"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0" name="Freeform 229"/>
                <p:cNvSpPr/>
                <p:nvPr/>
              </p:nvSpPr>
              <p:spPr>
                <a:xfrm>
                  <a:off x="2436431" y="3042814"/>
                  <a:ext cx="292139" cy="66709"/>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227" name="Group 170"/>
              <p:cNvGrpSpPr>
                <a:grpSpLocks/>
              </p:cNvGrpSpPr>
              <p:nvPr/>
            </p:nvGrpSpPr>
            <p:grpSpPr bwMode="auto">
              <a:xfrm rot="1319015">
                <a:off x="2063315" y="3271302"/>
                <a:ext cx="543484" cy="137160"/>
                <a:chOff x="2185086" y="2971800"/>
                <a:chExt cx="543484" cy="137160"/>
              </a:xfrm>
            </p:grpSpPr>
            <p:cxnSp>
              <p:nvCxnSpPr>
                <p:cNvPr id="227" name="Straight Arrow Connector 226"/>
                <p:cNvCxnSpPr/>
                <p:nvPr/>
              </p:nvCxnSpPr>
              <p:spPr>
                <a:xfrm rot="16200000" flipH="1">
                  <a:off x="2274338" y="2881622"/>
                  <a:ext cx="76239"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8" name="Freeform 227"/>
                <p:cNvSpPr/>
                <p:nvPr/>
              </p:nvSpPr>
              <p:spPr>
                <a:xfrm>
                  <a:off x="2436570" y="3040348"/>
                  <a:ext cx="290550"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228" name="Group 173"/>
              <p:cNvGrpSpPr>
                <a:grpSpLocks/>
              </p:cNvGrpSpPr>
              <p:nvPr/>
            </p:nvGrpSpPr>
            <p:grpSpPr bwMode="auto">
              <a:xfrm rot="2483048">
                <a:off x="1806283" y="3510315"/>
                <a:ext cx="543484" cy="137160"/>
                <a:chOff x="2185086" y="2971800"/>
                <a:chExt cx="543484" cy="137160"/>
              </a:xfrm>
            </p:grpSpPr>
            <p:cxnSp>
              <p:nvCxnSpPr>
                <p:cNvPr id="225" name="Straight Arrow Connector 224"/>
                <p:cNvCxnSpPr/>
                <p:nvPr/>
              </p:nvCxnSpPr>
              <p:spPr>
                <a:xfrm rot="16200000" flipH="1">
                  <a:off x="2274804" y="2880348"/>
                  <a:ext cx="76239" cy="25403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6" name="Freeform 225"/>
                <p:cNvSpPr/>
                <p:nvPr/>
              </p:nvSpPr>
              <p:spPr>
                <a:xfrm>
                  <a:off x="2436731" y="3039561"/>
                  <a:ext cx="295314" cy="66709"/>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229" name="Group 176"/>
              <p:cNvGrpSpPr>
                <a:grpSpLocks/>
              </p:cNvGrpSpPr>
              <p:nvPr/>
            </p:nvGrpSpPr>
            <p:grpSpPr bwMode="auto">
              <a:xfrm rot="-2362454">
                <a:off x="2156491" y="2606580"/>
                <a:ext cx="543484" cy="137160"/>
                <a:chOff x="2185086" y="2971800"/>
                <a:chExt cx="543484" cy="137160"/>
              </a:xfrm>
            </p:grpSpPr>
            <p:cxnSp>
              <p:nvCxnSpPr>
                <p:cNvPr id="223" name="Straight Arrow Connector 222"/>
                <p:cNvCxnSpPr/>
                <p:nvPr/>
              </p:nvCxnSpPr>
              <p:spPr>
                <a:xfrm rot="16200000" flipH="1">
                  <a:off x="2275383" y="2886195"/>
                  <a:ext cx="74650"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4" name="Freeform 223"/>
                <p:cNvSpPr/>
                <p:nvPr/>
              </p:nvSpPr>
              <p:spPr>
                <a:xfrm>
                  <a:off x="2438727" y="3045022"/>
                  <a:ext cx="292139"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230" name="Group 179"/>
              <p:cNvGrpSpPr>
                <a:grpSpLocks/>
              </p:cNvGrpSpPr>
              <p:nvPr/>
            </p:nvGrpSpPr>
            <p:grpSpPr bwMode="auto">
              <a:xfrm rot="-4386503">
                <a:off x="1930238" y="2268765"/>
                <a:ext cx="543484" cy="137160"/>
                <a:chOff x="2185086" y="2971800"/>
                <a:chExt cx="543484" cy="137160"/>
              </a:xfrm>
            </p:grpSpPr>
            <p:cxnSp>
              <p:nvCxnSpPr>
                <p:cNvPr id="221" name="Straight Arrow Connector 220"/>
                <p:cNvCxnSpPr/>
                <p:nvPr/>
              </p:nvCxnSpPr>
              <p:spPr>
                <a:xfrm rot="16200000" flipH="1">
                  <a:off x="2273690" y="2882910"/>
                  <a:ext cx="76210" cy="25254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2" name="Freeform 221"/>
                <p:cNvSpPr/>
                <p:nvPr/>
              </p:nvSpPr>
              <p:spPr>
                <a:xfrm>
                  <a:off x="2438973" y="3042215"/>
                  <a:ext cx="292249" cy="66684"/>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231" name="Group 203"/>
              <p:cNvGrpSpPr>
                <a:grpSpLocks/>
              </p:cNvGrpSpPr>
              <p:nvPr/>
            </p:nvGrpSpPr>
            <p:grpSpPr bwMode="auto">
              <a:xfrm>
                <a:off x="1699260" y="3389376"/>
                <a:ext cx="4572" cy="523832"/>
                <a:chOff x="1751076" y="1956816"/>
                <a:chExt cx="4572" cy="523832"/>
              </a:xfrm>
            </p:grpSpPr>
            <p:cxnSp>
              <p:nvCxnSpPr>
                <p:cNvPr id="217" name="Straight Arrow Connector 216"/>
                <p:cNvCxnSpPr/>
                <p:nvPr/>
              </p:nvCxnSpPr>
              <p:spPr>
                <a:xfrm flipV="1">
                  <a:off x="1753136" y="2134397"/>
                  <a:ext cx="1588" cy="346251"/>
                </a:xfrm>
                <a:prstGeom prst="straightConnector1">
                  <a:avLst/>
                </a:prstGeom>
                <a:ln>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8" name="Freeform 217"/>
                <p:cNvSpPr/>
                <p:nvPr/>
              </p:nvSpPr>
              <p:spPr>
                <a:xfrm>
                  <a:off x="1751549" y="1956506"/>
                  <a:ext cx="4763" cy="177891"/>
                </a:xfrm>
                <a:custGeom>
                  <a:avLst/>
                  <a:gdLst>
                    <a:gd name="connsiteX0" fmla="*/ 0 w 4572"/>
                    <a:gd name="connsiteY0" fmla="*/ 178308 h 178308"/>
                    <a:gd name="connsiteX1" fmla="*/ 4572 w 4572"/>
                    <a:gd name="connsiteY1" fmla="*/ 0 h 178308"/>
                  </a:gdLst>
                  <a:ahLst/>
                  <a:cxnLst>
                    <a:cxn ang="0">
                      <a:pos x="connsiteX0" y="connsiteY0"/>
                    </a:cxn>
                    <a:cxn ang="0">
                      <a:pos x="connsiteX1" y="connsiteY1"/>
                    </a:cxn>
                  </a:cxnLst>
                  <a:rect l="l" t="t" r="r" b="b"/>
                  <a:pathLst>
                    <a:path w="4572" h="178308">
                      <a:moveTo>
                        <a:pt x="0" y="178308"/>
                      </a:moveTo>
                      <a:lnTo>
                        <a:pt x="4572" y="0"/>
                      </a:lnTo>
                    </a:path>
                  </a:pathLst>
                </a:custGeom>
                <a:ln>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grpSp>
        <p:nvGrpSpPr>
          <p:cNvPr id="8214" name="Group 231"/>
          <p:cNvGrpSpPr>
            <a:grpSpLocks/>
          </p:cNvGrpSpPr>
          <p:nvPr/>
        </p:nvGrpSpPr>
        <p:grpSpPr bwMode="auto">
          <a:xfrm>
            <a:off x="1676400" y="1295400"/>
            <a:ext cx="304800" cy="685800"/>
            <a:chOff x="1524000" y="2286000"/>
            <a:chExt cx="304800" cy="685800"/>
          </a:xfrm>
        </p:grpSpPr>
        <p:cxnSp>
          <p:nvCxnSpPr>
            <p:cNvPr id="233" name="Straight Arrow Connector 232"/>
            <p:cNvCxnSpPr/>
            <p:nvPr/>
          </p:nvCxnSpPr>
          <p:spPr>
            <a:xfrm rot="5400000" flipH="1" flipV="1">
              <a:off x="1371600" y="2514600"/>
              <a:ext cx="685800" cy="2286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23" name="TextBox 233"/>
            <p:cNvSpPr txBox="1">
              <a:spLocks noChangeArrowheads="1"/>
            </p:cNvSpPr>
            <p:nvPr/>
          </p:nvSpPr>
          <p:spPr bwMode="auto">
            <a:xfrm>
              <a:off x="1524000" y="2438400"/>
              <a:ext cx="235962" cy="276999"/>
            </a:xfrm>
            <a:prstGeom prst="rect">
              <a:avLst/>
            </a:prstGeom>
            <a:noFill/>
            <a:ln w="9525">
              <a:noFill/>
              <a:miter lim="800000"/>
              <a:headEnd/>
              <a:tailEnd/>
            </a:ln>
          </p:spPr>
          <p:txBody>
            <a:bodyPr wrap="none">
              <a:spAutoFit/>
            </a:bodyPr>
            <a:lstStyle/>
            <a:p>
              <a:r>
                <a:rPr lang="en-US" sz="1200">
                  <a:solidFill>
                    <a:srgbClr val="FF0000"/>
                  </a:solidFill>
                </a:rPr>
                <a:t>r</a:t>
              </a:r>
            </a:p>
          </p:txBody>
        </p:sp>
      </p:grpSp>
      <p:grpSp>
        <p:nvGrpSpPr>
          <p:cNvPr id="8215" name="Group 242"/>
          <p:cNvGrpSpPr>
            <a:grpSpLocks/>
          </p:cNvGrpSpPr>
          <p:nvPr/>
        </p:nvGrpSpPr>
        <p:grpSpPr bwMode="auto">
          <a:xfrm>
            <a:off x="457200" y="3352800"/>
            <a:ext cx="2514600" cy="2540000"/>
            <a:chOff x="824428" y="4267200"/>
            <a:chExt cx="1690172" cy="2539388"/>
          </a:xfrm>
        </p:grpSpPr>
        <p:grpSp>
          <p:nvGrpSpPr>
            <p:cNvPr id="8217" name="Group 239"/>
            <p:cNvGrpSpPr>
              <a:grpSpLocks/>
            </p:cNvGrpSpPr>
            <p:nvPr/>
          </p:nvGrpSpPr>
          <p:grpSpPr bwMode="auto">
            <a:xfrm>
              <a:off x="838200" y="4267200"/>
              <a:ext cx="1676400" cy="882268"/>
              <a:chOff x="838200" y="4887817"/>
              <a:chExt cx="1676400" cy="882268"/>
            </a:xfrm>
          </p:grpSpPr>
          <p:sp>
            <p:nvSpPr>
              <p:cNvPr id="239" name="Oval 238"/>
              <p:cNvSpPr/>
              <p:nvPr/>
            </p:nvSpPr>
            <p:spPr>
              <a:xfrm>
                <a:off x="838299" y="4887817"/>
                <a:ext cx="1676301" cy="88243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Oval 236"/>
              <p:cNvSpPr/>
              <p:nvPr/>
            </p:nvSpPr>
            <p:spPr>
              <a:xfrm>
                <a:off x="914058" y="4952889"/>
                <a:ext cx="1524783" cy="761816"/>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Oval 237"/>
              <p:cNvSpPr/>
              <p:nvPr/>
            </p:nvSpPr>
            <p:spPr>
              <a:xfrm>
                <a:off x="1447572" y="5149692"/>
                <a:ext cx="533514" cy="3809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2" name="Freeform 241"/>
            <p:cNvSpPr/>
            <p:nvPr/>
          </p:nvSpPr>
          <p:spPr>
            <a:xfrm>
              <a:off x="824428" y="4381472"/>
              <a:ext cx="1667765" cy="2425116"/>
            </a:xfrm>
            <a:custGeom>
              <a:avLst/>
              <a:gdLst>
                <a:gd name="connsiteX0" fmla="*/ 34887 w 1725976"/>
                <a:gd name="connsiteY0" fmla="*/ 257060 h 2425547"/>
                <a:gd name="connsiteX1" fmla="*/ 100988 w 1725976"/>
                <a:gd name="connsiteY1" fmla="*/ 2030776 h 2425547"/>
                <a:gd name="connsiteX2" fmla="*/ 640815 w 1725976"/>
                <a:gd name="connsiteY2" fmla="*/ 2372299 h 2425547"/>
                <a:gd name="connsiteX3" fmla="*/ 1378945 w 1725976"/>
                <a:gd name="connsiteY3" fmla="*/ 2350265 h 2425547"/>
                <a:gd name="connsiteX4" fmla="*/ 1610299 w 1725976"/>
                <a:gd name="connsiteY4" fmla="*/ 1964675 h 2425547"/>
                <a:gd name="connsiteX5" fmla="*/ 1665383 w 1725976"/>
                <a:gd name="connsiteY5" fmla="*/ 1722304 h 2425547"/>
                <a:gd name="connsiteX6" fmla="*/ 1720468 w 1725976"/>
                <a:gd name="connsiteY6" fmla="*/ 422313 h 2425547"/>
                <a:gd name="connsiteX7" fmla="*/ 1698434 w 1725976"/>
                <a:gd name="connsiteY7" fmla="*/ 466381 h 2425547"/>
                <a:gd name="connsiteX8" fmla="*/ 1610299 w 1725976"/>
                <a:gd name="connsiteY8" fmla="*/ 576549 h 2425547"/>
                <a:gd name="connsiteX9" fmla="*/ 1434029 w 1725976"/>
                <a:gd name="connsiteY9" fmla="*/ 675701 h 2425547"/>
                <a:gd name="connsiteX10" fmla="*/ 1147591 w 1725976"/>
                <a:gd name="connsiteY10" fmla="*/ 752819 h 2425547"/>
                <a:gd name="connsiteX11" fmla="*/ 706916 w 1725976"/>
                <a:gd name="connsiteY11" fmla="*/ 763836 h 2425547"/>
                <a:gd name="connsiteX12" fmla="*/ 354376 w 1725976"/>
                <a:gd name="connsiteY12" fmla="*/ 675701 h 2425547"/>
                <a:gd name="connsiteX13" fmla="*/ 123022 w 1725976"/>
                <a:gd name="connsiteY13" fmla="*/ 488414 h 2425547"/>
                <a:gd name="connsiteX14" fmla="*/ 34887 w 1725976"/>
                <a:gd name="connsiteY14" fmla="*/ 257060 h 242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5976" h="2425547">
                  <a:moveTo>
                    <a:pt x="34887" y="257060"/>
                  </a:moveTo>
                  <a:cubicBezTo>
                    <a:pt x="31215" y="514120"/>
                    <a:pt x="0" y="1678236"/>
                    <a:pt x="100988" y="2030776"/>
                  </a:cubicBezTo>
                  <a:cubicBezTo>
                    <a:pt x="201976" y="2383316"/>
                    <a:pt x="427822" y="2319051"/>
                    <a:pt x="640815" y="2372299"/>
                  </a:cubicBezTo>
                  <a:cubicBezTo>
                    <a:pt x="853808" y="2425547"/>
                    <a:pt x="1217364" y="2418202"/>
                    <a:pt x="1378945" y="2350265"/>
                  </a:cubicBezTo>
                  <a:cubicBezTo>
                    <a:pt x="1540526" y="2282328"/>
                    <a:pt x="1562559" y="2069335"/>
                    <a:pt x="1610299" y="1964675"/>
                  </a:cubicBezTo>
                  <a:cubicBezTo>
                    <a:pt x="1658039" y="1860015"/>
                    <a:pt x="1647022" y="1979364"/>
                    <a:pt x="1665383" y="1722304"/>
                  </a:cubicBezTo>
                  <a:cubicBezTo>
                    <a:pt x="1683745" y="1465244"/>
                    <a:pt x="1714960" y="631633"/>
                    <a:pt x="1720468" y="422313"/>
                  </a:cubicBezTo>
                  <a:cubicBezTo>
                    <a:pt x="1725976" y="212993"/>
                    <a:pt x="1716795" y="440675"/>
                    <a:pt x="1698434" y="466381"/>
                  </a:cubicBezTo>
                  <a:cubicBezTo>
                    <a:pt x="1680073" y="492087"/>
                    <a:pt x="1654366" y="541662"/>
                    <a:pt x="1610299" y="576549"/>
                  </a:cubicBezTo>
                  <a:cubicBezTo>
                    <a:pt x="1566232" y="611436"/>
                    <a:pt x="1511147" y="646323"/>
                    <a:pt x="1434029" y="675701"/>
                  </a:cubicBezTo>
                  <a:cubicBezTo>
                    <a:pt x="1356911" y="705079"/>
                    <a:pt x="1268776" y="738130"/>
                    <a:pt x="1147591" y="752819"/>
                  </a:cubicBezTo>
                  <a:cubicBezTo>
                    <a:pt x="1026406" y="767508"/>
                    <a:pt x="839118" y="776689"/>
                    <a:pt x="706916" y="763836"/>
                  </a:cubicBezTo>
                  <a:cubicBezTo>
                    <a:pt x="574714" y="750983"/>
                    <a:pt x="451692" y="721605"/>
                    <a:pt x="354376" y="675701"/>
                  </a:cubicBezTo>
                  <a:cubicBezTo>
                    <a:pt x="257060" y="629797"/>
                    <a:pt x="179943" y="554515"/>
                    <a:pt x="123022" y="488414"/>
                  </a:cubicBezTo>
                  <a:cubicBezTo>
                    <a:pt x="66102" y="422313"/>
                    <a:pt x="38559" y="0"/>
                    <a:pt x="34887" y="25706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58" name="Object 12"/>
          <p:cNvGraphicFramePr>
            <a:graphicFrameLocks noChangeAspect="1"/>
          </p:cNvGraphicFramePr>
          <p:nvPr/>
        </p:nvGraphicFramePr>
        <p:xfrm>
          <a:off x="4883150" y="3505200"/>
          <a:ext cx="3765550" cy="819150"/>
        </p:xfrm>
        <a:graphic>
          <a:graphicData uri="http://schemas.openxmlformats.org/presentationml/2006/ole">
            <mc:AlternateContent xmlns:mc="http://schemas.openxmlformats.org/markup-compatibility/2006">
              <mc:Choice xmlns:v="urn:schemas-microsoft-com:vml" Requires="v">
                <p:oleObj spid="_x0000_s3086" name="Equation" r:id="rId8" imgW="1523880" imgH="431640" progId="Equation.3">
                  <p:embed/>
                </p:oleObj>
              </mc:Choice>
              <mc:Fallback>
                <p:oleObj name="Equation" r:id="rId8" imgW="1523880" imgH="431640" progId="Equation.3">
                  <p:embed/>
                  <p:pic>
                    <p:nvPicPr>
                      <p:cNvPr id="5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3150" y="3505200"/>
                        <a:ext cx="376555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13"/>
          <p:cNvGraphicFramePr>
            <a:graphicFrameLocks noChangeAspect="1"/>
          </p:cNvGraphicFramePr>
          <p:nvPr/>
        </p:nvGraphicFramePr>
        <p:xfrm>
          <a:off x="1296988" y="4468813"/>
          <a:ext cx="1492250" cy="619125"/>
        </p:xfrm>
        <a:graphic>
          <a:graphicData uri="http://schemas.openxmlformats.org/presentationml/2006/ole">
            <mc:AlternateContent xmlns:mc="http://schemas.openxmlformats.org/markup-compatibility/2006">
              <mc:Choice xmlns:v="urn:schemas-microsoft-com:vml" Requires="v">
                <p:oleObj spid="_x0000_s3087" name="Equation" r:id="rId10" imgW="723600" imgH="330120" progId="Equation.3">
                  <p:embed/>
                </p:oleObj>
              </mc:Choice>
              <mc:Fallback>
                <p:oleObj name="Equation" r:id="rId10" imgW="723600" imgH="330120" progId="Equation.3">
                  <p:embed/>
                  <p:pic>
                    <p:nvPicPr>
                      <p:cNvPr id="5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6988" y="4468813"/>
                        <a:ext cx="14922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7"/>
          <p:cNvGraphicFramePr>
            <a:graphicFrameLocks noChangeAspect="1"/>
          </p:cNvGraphicFramePr>
          <p:nvPr/>
        </p:nvGraphicFramePr>
        <p:xfrm>
          <a:off x="1295400" y="4419600"/>
          <a:ext cx="3376613" cy="809625"/>
        </p:xfrm>
        <a:graphic>
          <a:graphicData uri="http://schemas.openxmlformats.org/presentationml/2006/ole">
            <mc:AlternateContent xmlns:mc="http://schemas.openxmlformats.org/markup-compatibility/2006">
              <mc:Choice xmlns:v="urn:schemas-microsoft-com:vml" Requires="v">
                <p:oleObj spid="_x0000_s3088" name="Equation" r:id="rId12" imgW="1638000" imgH="431640" progId="Equation.3">
                  <p:embed/>
                </p:oleObj>
              </mc:Choice>
              <mc:Fallback>
                <p:oleObj name="Equation" r:id="rId12" imgW="1638000" imgH="431640" progId="Equation.3">
                  <p:embed/>
                  <p:pic>
                    <p:nvPicPr>
                      <p:cNvPr id="13"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4419600"/>
                        <a:ext cx="3376613"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16"/>
          <p:cNvGraphicFramePr>
            <a:graphicFrameLocks noChangeAspect="1"/>
          </p:cNvGraphicFramePr>
          <p:nvPr/>
        </p:nvGraphicFramePr>
        <p:xfrm>
          <a:off x="1296988" y="4421188"/>
          <a:ext cx="7848600" cy="809625"/>
        </p:xfrm>
        <a:graphic>
          <a:graphicData uri="http://schemas.openxmlformats.org/presentationml/2006/ole">
            <mc:AlternateContent xmlns:mc="http://schemas.openxmlformats.org/markup-compatibility/2006">
              <mc:Choice xmlns:v="urn:schemas-microsoft-com:vml" Requires="v">
                <p:oleObj spid="_x0000_s3089" name="Equation" r:id="rId14" imgW="3809880" imgH="431640" progId="Equation.3">
                  <p:embed/>
                </p:oleObj>
              </mc:Choice>
              <mc:Fallback>
                <p:oleObj name="Equation" r:id="rId14" imgW="3809880" imgH="431640" progId="Equation.3">
                  <p:embed/>
                  <p:pic>
                    <p:nvPicPr>
                      <p:cNvPr id="63"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6988" y="4421188"/>
                        <a:ext cx="78486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4" name="Object 17"/>
          <p:cNvGraphicFramePr>
            <a:graphicFrameLocks noChangeAspect="1"/>
          </p:cNvGraphicFramePr>
          <p:nvPr/>
        </p:nvGraphicFramePr>
        <p:xfrm>
          <a:off x="1312863" y="4419600"/>
          <a:ext cx="5180012" cy="809625"/>
        </p:xfrm>
        <a:graphic>
          <a:graphicData uri="http://schemas.openxmlformats.org/presentationml/2006/ole">
            <mc:AlternateContent xmlns:mc="http://schemas.openxmlformats.org/markup-compatibility/2006">
              <mc:Choice xmlns:v="urn:schemas-microsoft-com:vml" Requires="v">
                <p:oleObj spid="_x0000_s3090" name="Equation" r:id="rId16" imgW="2514600" imgH="431640" progId="Equation.3">
                  <p:embed/>
                </p:oleObj>
              </mc:Choice>
              <mc:Fallback>
                <p:oleObj name="Equation" r:id="rId16" imgW="2514600" imgH="431640" progId="Equation.3">
                  <p:embed/>
                  <p:pic>
                    <p:nvPicPr>
                      <p:cNvPr id="244"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12863" y="4419600"/>
                        <a:ext cx="5180012"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 name="Object 18"/>
          <p:cNvGraphicFramePr>
            <a:graphicFrameLocks noChangeAspect="1"/>
          </p:cNvGraphicFramePr>
          <p:nvPr/>
        </p:nvGraphicFramePr>
        <p:xfrm>
          <a:off x="3652838" y="5556250"/>
          <a:ext cx="2636837" cy="1196975"/>
        </p:xfrm>
        <a:graphic>
          <a:graphicData uri="http://schemas.openxmlformats.org/presentationml/2006/ole">
            <mc:AlternateContent xmlns:mc="http://schemas.openxmlformats.org/markup-compatibility/2006">
              <mc:Choice xmlns:v="urn:schemas-microsoft-com:vml" Requires="v">
                <p:oleObj spid="_x0000_s3091" name="Equation" r:id="rId18" imgW="1066680" imgH="622080" progId="Equation.3">
                  <p:embed/>
                </p:oleObj>
              </mc:Choice>
              <mc:Fallback>
                <p:oleObj name="Equation" r:id="rId18" imgW="1066680" imgH="622080" progId="Equation.3">
                  <p:embed/>
                  <p:pic>
                    <p:nvPicPr>
                      <p:cNvPr id="245"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52838" y="5556250"/>
                        <a:ext cx="263683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 name="Oval 245"/>
          <p:cNvSpPr/>
          <p:nvPr/>
        </p:nvSpPr>
        <p:spPr>
          <a:xfrm>
            <a:off x="990600" y="3505200"/>
            <a:ext cx="1524000" cy="609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 name="Object 94"/>
          <p:cNvGraphicFramePr>
            <a:graphicFrameLocks noChangeAspect="1"/>
          </p:cNvGraphicFramePr>
          <p:nvPr/>
        </p:nvGraphicFramePr>
        <p:xfrm>
          <a:off x="5634038" y="1912938"/>
          <a:ext cx="1160462" cy="819150"/>
        </p:xfrm>
        <a:graphic>
          <a:graphicData uri="http://schemas.openxmlformats.org/presentationml/2006/ole">
            <mc:AlternateContent xmlns:mc="http://schemas.openxmlformats.org/markup-compatibility/2006">
              <mc:Choice xmlns:v="urn:schemas-microsoft-com:vml" Requires="v">
                <p:oleObj spid="_x0000_s3092" name="Equation" r:id="rId20" imgW="469800" imgH="431640" progId="Equation.3">
                  <p:embed/>
                </p:oleObj>
              </mc:Choice>
              <mc:Fallback>
                <p:oleObj name="Equation" r:id="rId20" imgW="469800" imgH="431640" progId="Equation.3">
                  <p:embed/>
                  <p:pic>
                    <p:nvPicPr>
                      <p:cNvPr id="3" name="Object 9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34038" y="1912938"/>
                        <a:ext cx="1160462"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95"/>
          <p:cNvGraphicFramePr>
            <a:graphicFrameLocks noChangeAspect="1"/>
          </p:cNvGraphicFramePr>
          <p:nvPr/>
        </p:nvGraphicFramePr>
        <p:xfrm>
          <a:off x="5562600" y="2743200"/>
          <a:ext cx="1443038" cy="819150"/>
        </p:xfrm>
        <a:graphic>
          <a:graphicData uri="http://schemas.openxmlformats.org/presentationml/2006/ole">
            <mc:AlternateContent xmlns:mc="http://schemas.openxmlformats.org/markup-compatibility/2006">
              <mc:Choice xmlns:v="urn:schemas-microsoft-com:vml" Requires="v">
                <p:oleObj spid="_x0000_s3093" name="Equation" r:id="rId22" imgW="583920" imgH="431640" progId="Equation.3">
                  <p:embed/>
                </p:oleObj>
              </mc:Choice>
              <mc:Fallback>
                <p:oleObj name="Equation" r:id="rId22" imgW="583920" imgH="431640" progId="Equation.3">
                  <p:embed/>
                  <p:pic>
                    <p:nvPicPr>
                      <p:cNvPr id="25" name="Object 9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62600" y="2743200"/>
                        <a:ext cx="1443038"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out)">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Spherical a Capacitor</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2" name="Object 2"/>
          <p:cNvGraphicFramePr>
            <a:graphicFrameLocks noChangeAspect="1"/>
          </p:cNvGraphicFramePr>
          <p:nvPr/>
        </p:nvGraphicFramePr>
        <p:xfrm>
          <a:off x="4845050" y="963613"/>
          <a:ext cx="2654300" cy="865187"/>
        </p:xfrm>
        <a:graphic>
          <a:graphicData uri="http://schemas.openxmlformats.org/presentationml/2006/ole">
            <mc:AlternateContent xmlns:mc="http://schemas.openxmlformats.org/markup-compatibility/2006">
              <mc:Choice xmlns:v="urn:schemas-microsoft-com:vml" Requires="v">
                <p:oleObj spid="_x0000_s4108" name="Equation" r:id="rId4" imgW="939600" imgH="393480" progId="Equation.3">
                  <p:embed/>
                </p:oleObj>
              </mc:Choice>
              <mc:Fallback>
                <p:oleObj name="Equation" r:id="rId4" imgW="939600" imgH="393480" progId="Equation.3">
                  <p:embed/>
                  <p:pic>
                    <p:nvPicPr>
                      <p:cNvPr id="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963613"/>
                        <a:ext cx="2654300"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229" name="Group 109"/>
          <p:cNvGrpSpPr>
            <a:grpSpLocks/>
          </p:cNvGrpSpPr>
          <p:nvPr/>
        </p:nvGrpSpPr>
        <p:grpSpPr bwMode="auto">
          <a:xfrm>
            <a:off x="533400" y="838200"/>
            <a:ext cx="2362200" cy="2322513"/>
            <a:chOff x="533400" y="2325129"/>
            <a:chExt cx="2362200" cy="2323071"/>
          </a:xfrm>
        </p:grpSpPr>
        <p:grpSp>
          <p:nvGrpSpPr>
            <p:cNvPr id="9298" name="Group 106"/>
            <p:cNvGrpSpPr>
              <a:grpSpLocks/>
            </p:cNvGrpSpPr>
            <p:nvPr/>
          </p:nvGrpSpPr>
          <p:grpSpPr bwMode="auto">
            <a:xfrm>
              <a:off x="533400" y="2325129"/>
              <a:ext cx="2362200" cy="2323071"/>
              <a:chOff x="533400" y="1371600"/>
              <a:chExt cx="2362200" cy="2323071"/>
            </a:xfrm>
          </p:grpSpPr>
          <p:sp>
            <p:nvSpPr>
              <p:cNvPr id="104" name="Oval 103"/>
              <p:cNvSpPr/>
              <p:nvPr/>
            </p:nvSpPr>
            <p:spPr>
              <a:xfrm>
                <a:off x="533400" y="1371600"/>
                <a:ext cx="2362200" cy="232307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a:off x="685800" y="1560558"/>
                <a:ext cx="2057400" cy="1981676"/>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 name="Oval 101"/>
            <p:cNvSpPr/>
            <p:nvPr/>
          </p:nvSpPr>
          <p:spPr>
            <a:xfrm>
              <a:off x="1206500" y="2984100"/>
              <a:ext cx="990600" cy="99083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230" name="Group 132"/>
          <p:cNvGrpSpPr>
            <a:grpSpLocks/>
          </p:cNvGrpSpPr>
          <p:nvPr/>
        </p:nvGrpSpPr>
        <p:grpSpPr bwMode="auto">
          <a:xfrm>
            <a:off x="1168400" y="1435100"/>
            <a:ext cx="1168400" cy="1116013"/>
            <a:chOff x="1167714" y="2349843"/>
            <a:chExt cx="1169772" cy="1116228"/>
          </a:xfrm>
        </p:grpSpPr>
        <p:sp>
          <p:nvSpPr>
            <p:cNvPr id="9290" name="TextBox 112"/>
            <p:cNvSpPr txBox="1">
              <a:spLocks noChangeArrowheads="1"/>
            </p:cNvSpPr>
            <p:nvPr/>
          </p:nvSpPr>
          <p:spPr bwMode="auto">
            <a:xfrm>
              <a:off x="1169772" y="2590800"/>
              <a:ext cx="304800" cy="261610"/>
            </a:xfrm>
            <a:prstGeom prst="rect">
              <a:avLst/>
            </a:prstGeom>
            <a:noFill/>
            <a:ln w="9525">
              <a:noFill/>
              <a:miter lim="800000"/>
              <a:headEnd/>
              <a:tailEnd/>
            </a:ln>
          </p:spPr>
          <p:txBody>
            <a:bodyPr>
              <a:spAutoFit/>
            </a:bodyPr>
            <a:lstStyle/>
            <a:p>
              <a:r>
                <a:rPr lang="en-US" sz="1100"/>
                <a:t>+</a:t>
              </a:r>
            </a:p>
          </p:txBody>
        </p:sp>
        <p:sp>
          <p:nvSpPr>
            <p:cNvPr id="9291" name="TextBox 115"/>
            <p:cNvSpPr txBox="1">
              <a:spLocks noChangeArrowheads="1"/>
            </p:cNvSpPr>
            <p:nvPr/>
          </p:nvSpPr>
          <p:spPr bwMode="auto">
            <a:xfrm>
              <a:off x="1359243" y="3167390"/>
              <a:ext cx="304800" cy="261610"/>
            </a:xfrm>
            <a:prstGeom prst="rect">
              <a:avLst/>
            </a:prstGeom>
            <a:noFill/>
            <a:ln w="9525">
              <a:noFill/>
              <a:miter lim="800000"/>
              <a:headEnd/>
              <a:tailEnd/>
            </a:ln>
          </p:spPr>
          <p:txBody>
            <a:bodyPr>
              <a:spAutoFit/>
            </a:bodyPr>
            <a:lstStyle/>
            <a:p>
              <a:r>
                <a:rPr lang="en-US" sz="1100"/>
                <a:t>+</a:t>
              </a:r>
            </a:p>
          </p:txBody>
        </p:sp>
        <p:sp>
          <p:nvSpPr>
            <p:cNvPr id="9292" name="TextBox 118"/>
            <p:cNvSpPr txBox="1">
              <a:spLocks noChangeArrowheads="1"/>
            </p:cNvSpPr>
            <p:nvPr/>
          </p:nvSpPr>
          <p:spPr bwMode="auto">
            <a:xfrm>
              <a:off x="1167714" y="2889362"/>
              <a:ext cx="304800" cy="261610"/>
            </a:xfrm>
            <a:prstGeom prst="rect">
              <a:avLst/>
            </a:prstGeom>
            <a:noFill/>
            <a:ln w="9525">
              <a:noFill/>
              <a:miter lim="800000"/>
              <a:headEnd/>
              <a:tailEnd/>
            </a:ln>
          </p:spPr>
          <p:txBody>
            <a:bodyPr>
              <a:spAutoFit/>
            </a:bodyPr>
            <a:lstStyle/>
            <a:p>
              <a:r>
                <a:rPr lang="en-US" sz="1100"/>
                <a:t>+</a:t>
              </a:r>
            </a:p>
          </p:txBody>
        </p:sp>
        <p:sp>
          <p:nvSpPr>
            <p:cNvPr id="9293" name="TextBox 120"/>
            <p:cNvSpPr txBox="1">
              <a:spLocks noChangeArrowheads="1"/>
            </p:cNvSpPr>
            <p:nvPr/>
          </p:nvSpPr>
          <p:spPr bwMode="auto">
            <a:xfrm>
              <a:off x="1447800" y="2349843"/>
              <a:ext cx="304800" cy="261610"/>
            </a:xfrm>
            <a:prstGeom prst="rect">
              <a:avLst/>
            </a:prstGeom>
            <a:noFill/>
            <a:ln w="9525">
              <a:noFill/>
              <a:miter lim="800000"/>
              <a:headEnd/>
              <a:tailEnd/>
            </a:ln>
          </p:spPr>
          <p:txBody>
            <a:bodyPr>
              <a:spAutoFit/>
            </a:bodyPr>
            <a:lstStyle/>
            <a:p>
              <a:r>
                <a:rPr lang="en-US" sz="1100"/>
                <a:t>+</a:t>
              </a:r>
            </a:p>
          </p:txBody>
        </p:sp>
        <p:sp>
          <p:nvSpPr>
            <p:cNvPr id="9294" name="TextBox 123"/>
            <p:cNvSpPr txBox="1">
              <a:spLocks noChangeArrowheads="1"/>
            </p:cNvSpPr>
            <p:nvPr/>
          </p:nvSpPr>
          <p:spPr bwMode="auto">
            <a:xfrm>
              <a:off x="2032686" y="2710190"/>
              <a:ext cx="304800" cy="261610"/>
            </a:xfrm>
            <a:prstGeom prst="rect">
              <a:avLst/>
            </a:prstGeom>
            <a:noFill/>
            <a:ln w="9525">
              <a:noFill/>
              <a:miter lim="800000"/>
              <a:headEnd/>
              <a:tailEnd/>
            </a:ln>
          </p:spPr>
          <p:txBody>
            <a:bodyPr>
              <a:spAutoFit/>
            </a:bodyPr>
            <a:lstStyle/>
            <a:p>
              <a:r>
                <a:rPr lang="en-US" sz="1100"/>
                <a:t>+</a:t>
              </a:r>
            </a:p>
          </p:txBody>
        </p:sp>
        <p:sp>
          <p:nvSpPr>
            <p:cNvPr id="9295" name="TextBox 125"/>
            <p:cNvSpPr txBox="1">
              <a:spLocks noChangeArrowheads="1"/>
            </p:cNvSpPr>
            <p:nvPr/>
          </p:nvSpPr>
          <p:spPr bwMode="auto">
            <a:xfrm>
              <a:off x="1839099" y="2399271"/>
              <a:ext cx="304800" cy="261610"/>
            </a:xfrm>
            <a:prstGeom prst="rect">
              <a:avLst/>
            </a:prstGeom>
            <a:noFill/>
            <a:ln w="9525">
              <a:noFill/>
              <a:miter lim="800000"/>
              <a:headEnd/>
              <a:tailEnd/>
            </a:ln>
          </p:spPr>
          <p:txBody>
            <a:bodyPr>
              <a:spAutoFit/>
            </a:bodyPr>
            <a:lstStyle/>
            <a:p>
              <a:r>
                <a:rPr lang="en-US" sz="1100"/>
                <a:t>+</a:t>
              </a:r>
            </a:p>
          </p:txBody>
        </p:sp>
        <p:sp>
          <p:nvSpPr>
            <p:cNvPr id="9296" name="TextBox 126"/>
            <p:cNvSpPr txBox="1">
              <a:spLocks noChangeArrowheads="1"/>
            </p:cNvSpPr>
            <p:nvPr/>
          </p:nvSpPr>
          <p:spPr bwMode="auto">
            <a:xfrm>
              <a:off x="1676400" y="3204461"/>
              <a:ext cx="304800" cy="261610"/>
            </a:xfrm>
            <a:prstGeom prst="rect">
              <a:avLst/>
            </a:prstGeom>
            <a:noFill/>
            <a:ln w="9525">
              <a:noFill/>
              <a:miter lim="800000"/>
              <a:headEnd/>
              <a:tailEnd/>
            </a:ln>
          </p:spPr>
          <p:txBody>
            <a:bodyPr>
              <a:spAutoFit/>
            </a:bodyPr>
            <a:lstStyle/>
            <a:p>
              <a:r>
                <a:rPr lang="en-US" sz="1100"/>
                <a:t>+</a:t>
              </a:r>
            </a:p>
          </p:txBody>
        </p:sp>
        <p:sp>
          <p:nvSpPr>
            <p:cNvPr id="9297" name="TextBox 127"/>
            <p:cNvSpPr txBox="1">
              <a:spLocks noChangeArrowheads="1"/>
            </p:cNvSpPr>
            <p:nvPr/>
          </p:nvSpPr>
          <p:spPr bwMode="auto">
            <a:xfrm>
              <a:off x="1944129" y="3014990"/>
              <a:ext cx="304800" cy="261610"/>
            </a:xfrm>
            <a:prstGeom prst="rect">
              <a:avLst/>
            </a:prstGeom>
            <a:noFill/>
            <a:ln w="9525">
              <a:noFill/>
              <a:miter lim="800000"/>
              <a:headEnd/>
              <a:tailEnd/>
            </a:ln>
          </p:spPr>
          <p:txBody>
            <a:bodyPr>
              <a:spAutoFit/>
            </a:bodyPr>
            <a:lstStyle/>
            <a:p>
              <a:r>
                <a:rPr lang="en-US" sz="1100"/>
                <a:t>+</a:t>
              </a:r>
            </a:p>
          </p:txBody>
        </p:sp>
      </p:grpSp>
      <p:grpSp>
        <p:nvGrpSpPr>
          <p:cNvPr id="9231" name="Group 133"/>
          <p:cNvGrpSpPr>
            <a:grpSpLocks/>
          </p:cNvGrpSpPr>
          <p:nvPr/>
        </p:nvGrpSpPr>
        <p:grpSpPr bwMode="auto">
          <a:xfrm>
            <a:off x="609600" y="914400"/>
            <a:ext cx="2335213" cy="2209800"/>
            <a:chOff x="1167714" y="2349843"/>
            <a:chExt cx="968724" cy="924875"/>
          </a:xfrm>
        </p:grpSpPr>
        <p:sp>
          <p:nvSpPr>
            <p:cNvPr id="9282" name="TextBox 134"/>
            <p:cNvSpPr txBox="1">
              <a:spLocks noChangeArrowheads="1"/>
            </p:cNvSpPr>
            <p:nvPr/>
          </p:nvSpPr>
          <p:spPr bwMode="auto">
            <a:xfrm>
              <a:off x="1169772" y="2590800"/>
              <a:ext cx="92788" cy="109492"/>
            </a:xfrm>
            <a:prstGeom prst="rect">
              <a:avLst/>
            </a:prstGeom>
            <a:noFill/>
            <a:ln w="9525">
              <a:noFill/>
              <a:miter lim="800000"/>
              <a:headEnd/>
              <a:tailEnd/>
            </a:ln>
          </p:spPr>
          <p:txBody>
            <a:bodyPr>
              <a:spAutoFit/>
            </a:bodyPr>
            <a:lstStyle/>
            <a:p>
              <a:r>
                <a:rPr lang="en-US" sz="1100"/>
                <a:t>-</a:t>
              </a:r>
            </a:p>
          </p:txBody>
        </p:sp>
        <p:sp>
          <p:nvSpPr>
            <p:cNvPr id="9283" name="TextBox 135"/>
            <p:cNvSpPr txBox="1">
              <a:spLocks noChangeArrowheads="1"/>
            </p:cNvSpPr>
            <p:nvPr/>
          </p:nvSpPr>
          <p:spPr bwMode="auto">
            <a:xfrm>
              <a:off x="1359243" y="3115256"/>
              <a:ext cx="156241" cy="109492"/>
            </a:xfrm>
            <a:prstGeom prst="rect">
              <a:avLst/>
            </a:prstGeom>
            <a:noFill/>
            <a:ln w="9525">
              <a:noFill/>
              <a:miter lim="800000"/>
              <a:headEnd/>
              <a:tailEnd/>
            </a:ln>
          </p:spPr>
          <p:txBody>
            <a:bodyPr>
              <a:spAutoFit/>
            </a:bodyPr>
            <a:lstStyle/>
            <a:p>
              <a:r>
                <a:rPr lang="en-US" sz="1100"/>
                <a:t>-</a:t>
              </a:r>
            </a:p>
          </p:txBody>
        </p:sp>
        <p:sp>
          <p:nvSpPr>
            <p:cNvPr id="9284" name="TextBox 136"/>
            <p:cNvSpPr txBox="1">
              <a:spLocks noChangeArrowheads="1"/>
            </p:cNvSpPr>
            <p:nvPr/>
          </p:nvSpPr>
          <p:spPr bwMode="auto">
            <a:xfrm>
              <a:off x="1167714" y="2889362"/>
              <a:ext cx="126462" cy="109492"/>
            </a:xfrm>
            <a:prstGeom prst="rect">
              <a:avLst/>
            </a:prstGeom>
            <a:noFill/>
            <a:ln w="9525">
              <a:noFill/>
              <a:miter lim="800000"/>
              <a:headEnd/>
              <a:tailEnd/>
            </a:ln>
          </p:spPr>
          <p:txBody>
            <a:bodyPr>
              <a:spAutoFit/>
            </a:bodyPr>
            <a:lstStyle/>
            <a:p>
              <a:r>
                <a:rPr lang="en-US" sz="1100"/>
                <a:t>-</a:t>
              </a:r>
            </a:p>
          </p:txBody>
        </p:sp>
        <p:sp>
          <p:nvSpPr>
            <p:cNvPr id="9285" name="TextBox 137"/>
            <p:cNvSpPr txBox="1">
              <a:spLocks noChangeArrowheads="1"/>
            </p:cNvSpPr>
            <p:nvPr/>
          </p:nvSpPr>
          <p:spPr bwMode="auto">
            <a:xfrm>
              <a:off x="1447800" y="2349843"/>
              <a:ext cx="99299" cy="109492"/>
            </a:xfrm>
            <a:prstGeom prst="rect">
              <a:avLst/>
            </a:prstGeom>
            <a:noFill/>
            <a:ln w="9525">
              <a:noFill/>
              <a:miter lim="800000"/>
              <a:headEnd/>
              <a:tailEnd/>
            </a:ln>
          </p:spPr>
          <p:txBody>
            <a:bodyPr>
              <a:spAutoFit/>
            </a:bodyPr>
            <a:lstStyle/>
            <a:p>
              <a:r>
                <a:rPr lang="en-US" sz="1100"/>
                <a:t>-</a:t>
              </a:r>
            </a:p>
          </p:txBody>
        </p:sp>
        <p:sp>
          <p:nvSpPr>
            <p:cNvPr id="9286" name="TextBox 138"/>
            <p:cNvSpPr txBox="1">
              <a:spLocks noChangeArrowheads="1"/>
            </p:cNvSpPr>
            <p:nvPr/>
          </p:nvSpPr>
          <p:spPr bwMode="auto">
            <a:xfrm>
              <a:off x="2021331" y="2710190"/>
              <a:ext cx="115107" cy="109492"/>
            </a:xfrm>
            <a:prstGeom prst="rect">
              <a:avLst/>
            </a:prstGeom>
            <a:noFill/>
            <a:ln w="9525">
              <a:noFill/>
              <a:miter lim="800000"/>
              <a:headEnd/>
              <a:tailEnd/>
            </a:ln>
          </p:spPr>
          <p:txBody>
            <a:bodyPr>
              <a:spAutoFit/>
            </a:bodyPr>
            <a:lstStyle/>
            <a:p>
              <a:r>
                <a:rPr lang="en-US" sz="1100"/>
                <a:t>-</a:t>
              </a:r>
            </a:p>
          </p:txBody>
        </p:sp>
        <p:sp>
          <p:nvSpPr>
            <p:cNvPr id="9287" name="TextBox 139"/>
            <p:cNvSpPr txBox="1">
              <a:spLocks noChangeArrowheads="1"/>
            </p:cNvSpPr>
            <p:nvPr/>
          </p:nvSpPr>
          <p:spPr bwMode="auto">
            <a:xfrm>
              <a:off x="1839099" y="2405845"/>
              <a:ext cx="119002" cy="109492"/>
            </a:xfrm>
            <a:prstGeom prst="rect">
              <a:avLst/>
            </a:prstGeom>
            <a:noFill/>
            <a:ln w="9525">
              <a:noFill/>
              <a:miter lim="800000"/>
              <a:headEnd/>
              <a:tailEnd/>
            </a:ln>
          </p:spPr>
          <p:txBody>
            <a:bodyPr>
              <a:spAutoFit/>
            </a:bodyPr>
            <a:lstStyle/>
            <a:p>
              <a:r>
                <a:rPr lang="en-US" sz="1100"/>
                <a:t>-</a:t>
              </a:r>
            </a:p>
          </p:txBody>
        </p:sp>
        <p:sp>
          <p:nvSpPr>
            <p:cNvPr id="9288" name="TextBox 140"/>
            <p:cNvSpPr txBox="1">
              <a:spLocks noChangeArrowheads="1"/>
            </p:cNvSpPr>
            <p:nvPr/>
          </p:nvSpPr>
          <p:spPr bwMode="auto">
            <a:xfrm>
              <a:off x="1676400" y="3165226"/>
              <a:ext cx="123623" cy="109492"/>
            </a:xfrm>
            <a:prstGeom prst="rect">
              <a:avLst/>
            </a:prstGeom>
            <a:noFill/>
            <a:ln w="9525">
              <a:noFill/>
              <a:miter lim="800000"/>
              <a:headEnd/>
              <a:tailEnd/>
            </a:ln>
          </p:spPr>
          <p:txBody>
            <a:bodyPr>
              <a:spAutoFit/>
            </a:bodyPr>
            <a:lstStyle/>
            <a:p>
              <a:r>
                <a:rPr lang="en-US" sz="1100"/>
                <a:t>-</a:t>
              </a:r>
            </a:p>
          </p:txBody>
        </p:sp>
        <p:sp>
          <p:nvSpPr>
            <p:cNvPr id="9289" name="TextBox 141"/>
            <p:cNvSpPr txBox="1">
              <a:spLocks noChangeArrowheads="1"/>
            </p:cNvSpPr>
            <p:nvPr/>
          </p:nvSpPr>
          <p:spPr bwMode="auto">
            <a:xfrm>
              <a:off x="1926485" y="3014990"/>
              <a:ext cx="108818" cy="109492"/>
            </a:xfrm>
            <a:prstGeom prst="rect">
              <a:avLst/>
            </a:prstGeom>
            <a:noFill/>
            <a:ln w="9525">
              <a:noFill/>
              <a:miter lim="800000"/>
              <a:headEnd/>
              <a:tailEnd/>
            </a:ln>
          </p:spPr>
          <p:txBody>
            <a:bodyPr>
              <a:spAutoFit/>
            </a:bodyPr>
            <a:lstStyle/>
            <a:p>
              <a:r>
                <a:rPr lang="en-US" sz="1100"/>
                <a:t>-</a:t>
              </a:r>
            </a:p>
          </p:txBody>
        </p:sp>
      </p:grpSp>
      <p:sp>
        <p:nvSpPr>
          <p:cNvPr id="143" name="Oval 142"/>
          <p:cNvSpPr/>
          <p:nvPr/>
        </p:nvSpPr>
        <p:spPr>
          <a:xfrm>
            <a:off x="977900" y="1270000"/>
            <a:ext cx="1447800" cy="1447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233" name="Group 151"/>
          <p:cNvGrpSpPr>
            <a:grpSpLocks/>
          </p:cNvGrpSpPr>
          <p:nvPr/>
        </p:nvGrpSpPr>
        <p:grpSpPr bwMode="auto">
          <a:xfrm>
            <a:off x="1752600" y="1828800"/>
            <a:ext cx="457200" cy="276225"/>
            <a:chOff x="1752600" y="2743198"/>
            <a:chExt cx="457200" cy="277775"/>
          </a:xfrm>
        </p:grpSpPr>
        <p:cxnSp>
          <p:nvCxnSpPr>
            <p:cNvPr id="145" name="Straight Arrow Connector 144"/>
            <p:cNvCxnSpPr/>
            <p:nvPr/>
          </p:nvCxnSpPr>
          <p:spPr>
            <a:xfrm>
              <a:off x="1752600" y="2896453"/>
              <a:ext cx="457200" cy="119731"/>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828800" y="2743198"/>
              <a:ext cx="269875" cy="277775"/>
            </a:xfrm>
            <a:prstGeom prst="rect">
              <a:avLst/>
            </a:prstGeom>
            <a:noFill/>
          </p:spPr>
          <p:txBody>
            <a:bodyPr wrap="none">
              <a:spAutoFit/>
            </a:bodyPr>
            <a:lstStyle/>
            <a:p>
              <a:pPr>
                <a:defRPr/>
              </a:pPr>
              <a:r>
                <a:rPr lang="en-US" sz="1200" dirty="0">
                  <a:solidFill>
                    <a:schemeClr val="bg1">
                      <a:lumMod val="95000"/>
                    </a:schemeClr>
                  </a:solidFill>
                </a:rPr>
                <a:t>a</a:t>
              </a:r>
            </a:p>
          </p:txBody>
        </p:sp>
      </p:grpSp>
      <p:cxnSp>
        <p:nvCxnSpPr>
          <p:cNvPr id="159" name="Straight Arrow Connector 158"/>
          <p:cNvCxnSpPr/>
          <p:nvPr/>
        </p:nvCxnSpPr>
        <p:spPr>
          <a:xfrm rot="16200000" flipH="1">
            <a:off x="1371600" y="2362200"/>
            <a:ext cx="990600" cy="228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1752600" y="2667000"/>
            <a:ext cx="269875" cy="276225"/>
          </a:xfrm>
          <a:prstGeom prst="rect">
            <a:avLst/>
          </a:prstGeom>
          <a:noFill/>
        </p:spPr>
        <p:txBody>
          <a:bodyPr wrap="none">
            <a:spAutoFit/>
          </a:bodyPr>
          <a:lstStyle/>
          <a:p>
            <a:pPr>
              <a:defRPr/>
            </a:pPr>
            <a:r>
              <a:rPr lang="en-US" sz="1200" dirty="0">
                <a:solidFill>
                  <a:schemeClr val="tx1">
                    <a:lumMod val="95000"/>
                    <a:lumOff val="5000"/>
                  </a:schemeClr>
                </a:solidFill>
              </a:rPr>
              <a:t>b</a:t>
            </a:r>
          </a:p>
        </p:txBody>
      </p:sp>
      <p:grpSp>
        <p:nvGrpSpPr>
          <p:cNvPr id="9" name="Group 230"/>
          <p:cNvGrpSpPr>
            <a:grpSpLocks/>
          </p:cNvGrpSpPr>
          <p:nvPr/>
        </p:nvGrpSpPr>
        <p:grpSpPr bwMode="auto">
          <a:xfrm>
            <a:off x="685800" y="1042988"/>
            <a:ext cx="2005013" cy="1979612"/>
            <a:chOff x="723290" y="1956970"/>
            <a:chExt cx="2005280" cy="1980622"/>
          </a:xfrm>
        </p:grpSpPr>
        <p:grpSp>
          <p:nvGrpSpPr>
            <p:cNvPr id="9242" name="Group 207"/>
            <p:cNvGrpSpPr>
              <a:grpSpLocks/>
            </p:cNvGrpSpPr>
            <p:nvPr/>
          </p:nvGrpSpPr>
          <p:grpSpPr bwMode="auto">
            <a:xfrm>
              <a:off x="1750540" y="1956970"/>
              <a:ext cx="978030" cy="1690505"/>
              <a:chOff x="1750540" y="1956970"/>
              <a:chExt cx="978030" cy="1690505"/>
            </a:xfrm>
          </p:grpSpPr>
          <p:grpSp>
            <p:nvGrpSpPr>
              <p:cNvPr id="9262" name="Group 169"/>
              <p:cNvGrpSpPr>
                <a:grpSpLocks/>
              </p:cNvGrpSpPr>
              <p:nvPr/>
            </p:nvGrpSpPr>
            <p:grpSpPr bwMode="auto">
              <a:xfrm>
                <a:off x="2185573" y="2971899"/>
                <a:ext cx="542997" cy="136595"/>
                <a:chOff x="2185573" y="2971899"/>
                <a:chExt cx="542997" cy="136595"/>
              </a:xfrm>
            </p:grpSpPr>
            <p:cxnSp>
              <p:nvCxnSpPr>
                <p:cNvPr id="166" name="Straight Arrow Connector 165"/>
                <p:cNvCxnSpPr/>
                <p:nvPr/>
              </p:nvCxnSpPr>
              <p:spPr>
                <a:xfrm rot="16200000" flipH="1">
                  <a:off x="2273676" y="2883797"/>
                  <a:ext cx="76239"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9" name="Freeform 168"/>
                <p:cNvSpPr/>
                <p:nvPr/>
              </p:nvSpPr>
              <p:spPr>
                <a:xfrm>
                  <a:off x="2436431" y="3043375"/>
                  <a:ext cx="292139"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63" name="Group 170"/>
              <p:cNvGrpSpPr>
                <a:grpSpLocks/>
              </p:cNvGrpSpPr>
              <p:nvPr/>
            </p:nvGrpSpPr>
            <p:grpSpPr bwMode="auto">
              <a:xfrm rot="1319015">
                <a:off x="2063315" y="3271302"/>
                <a:ext cx="543484" cy="137160"/>
                <a:chOff x="2185086" y="2971800"/>
                <a:chExt cx="543484" cy="137160"/>
              </a:xfrm>
            </p:grpSpPr>
            <p:cxnSp>
              <p:nvCxnSpPr>
                <p:cNvPr id="172" name="Straight Arrow Connector 171"/>
                <p:cNvCxnSpPr/>
                <p:nvPr/>
              </p:nvCxnSpPr>
              <p:spPr>
                <a:xfrm rot="16200000" flipH="1">
                  <a:off x="2271983" y="2881997"/>
                  <a:ext cx="77828" cy="25244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3" name="Freeform 172"/>
                <p:cNvSpPr/>
                <p:nvPr/>
              </p:nvSpPr>
              <p:spPr>
                <a:xfrm>
                  <a:off x="2435604" y="3041402"/>
                  <a:ext cx="290551" cy="66709"/>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64" name="Group 173"/>
              <p:cNvGrpSpPr>
                <a:grpSpLocks/>
              </p:cNvGrpSpPr>
              <p:nvPr/>
            </p:nvGrpSpPr>
            <p:grpSpPr bwMode="auto">
              <a:xfrm rot="2483048">
                <a:off x="1806283" y="3510315"/>
                <a:ext cx="543484" cy="137160"/>
                <a:chOff x="2185086" y="2971800"/>
                <a:chExt cx="543484" cy="137160"/>
              </a:xfrm>
            </p:grpSpPr>
            <p:cxnSp>
              <p:nvCxnSpPr>
                <p:cNvPr id="175" name="Straight Arrow Connector 174"/>
                <p:cNvCxnSpPr/>
                <p:nvPr/>
              </p:nvCxnSpPr>
              <p:spPr>
                <a:xfrm rot="16200000" flipH="1">
                  <a:off x="2269953" y="2884044"/>
                  <a:ext cx="76239" cy="25244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6" name="Freeform 175"/>
                <p:cNvSpPr/>
                <p:nvPr/>
              </p:nvSpPr>
              <p:spPr>
                <a:xfrm>
                  <a:off x="2432348" y="3043188"/>
                  <a:ext cx="292139"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65" name="Group 176"/>
              <p:cNvGrpSpPr>
                <a:grpSpLocks/>
              </p:cNvGrpSpPr>
              <p:nvPr/>
            </p:nvGrpSpPr>
            <p:grpSpPr bwMode="auto">
              <a:xfrm rot="-2362454">
                <a:off x="2156491" y="2606580"/>
                <a:ext cx="543484" cy="137160"/>
                <a:chOff x="2185086" y="2971800"/>
                <a:chExt cx="543484" cy="137160"/>
              </a:xfrm>
            </p:grpSpPr>
            <p:cxnSp>
              <p:nvCxnSpPr>
                <p:cNvPr id="178" name="Straight Arrow Connector 177"/>
                <p:cNvCxnSpPr/>
                <p:nvPr/>
              </p:nvCxnSpPr>
              <p:spPr>
                <a:xfrm rot="16200000" flipH="1">
                  <a:off x="2273684" y="2880245"/>
                  <a:ext cx="76239" cy="25403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9" name="Freeform 178"/>
                <p:cNvSpPr/>
                <p:nvPr/>
              </p:nvSpPr>
              <p:spPr>
                <a:xfrm>
                  <a:off x="2437932" y="3040983"/>
                  <a:ext cx="292139" cy="65121"/>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66" name="Group 179"/>
              <p:cNvGrpSpPr>
                <a:grpSpLocks/>
              </p:cNvGrpSpPr>
              <p:nvPr/>
            </p:nvGrpSpPr>
            <p:grpSpPr bwMode="auto">
              <a:xfrm rot="-4386503">
                <a:off x="1930238" y="2268765"/>
                <a:ext cx="543484" cy="137160"/>
                <a:chOff x="2185086" y="2971800"/>
                <a:chExt cx="543484" cy="137160"/>
              </a:xfrm>
            </p:grpSpPr>
            <p:cxnSp>
              <p:nvCxnSpPr>
                <p:cNvPr id="181" name="Straight Arrow Connector 180"/>
                <p:cNvCxnSpPr/>
                <p:nvPr/>
              </p:nvCxnSpPr>
              <p:spPr>
                <a:xfrm rot="16200000" flipH="1">
                  <a:off x="2279234" y="2881228"/>
                  <a:ext cx="76210" cy="25254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2" name="Freeform 181"/>
                <p:cNvSpPr/>
                <p:nvPr/>
              </p:nvSpPr>
              <p:spPr>
                <a:xfrm>
                  <a:off x="2437746" y="3040893"/>
                  <a:ext cx="292249" cy="65097"/>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67" name="Group 201"/>
              <p:cNvGrpSpPr>
                <a:grpSpLocks/>
              </p:cNvGrpSpPr>
              <p:nvPr/>
            </p:nvGrpSpPr>
            <p:grpSpPr bwMode="auto">
              <a:xfrm>
                <a:off x="1750540" y="1956970"/>
                <a:ext cx="4763" cy="481258"/>
                <a:chOff x="1750540" y="1956970"/>
                <a:chExt cx="4763" cy="481258"/>
              </a:xfrm>
            </p:grpSpPr>
            <p:cxnSp>
              <p:nvCxnSpPr>
                <p:cNvPr id="199" name="Straight Arrow Connector 198"/>
                <p:cNvCxnSpPr/>
                <p:nvPr/>
              </p:nvCxnSpPr>
              <p:spPr>
                <a:xfrm flipV="1">
                  <a:off x="1752127" y="2091976"/>
                  <a:ext cx="1588" cy="34625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1" name="Freeform 200"/>
                <p:cNvSpPr/>
                <p:nvPr/>
              </p:nvSpPr>
              <p:spPr>
                <a:xfrm>
                  <a:off x="1750540" y="1956970"/>
                  <a:ext cx="4763" cy="177891"/>
                </a:xfrm>
                <a:custGeom>
                  <a:avLst/>
                  <a:gdLst>
                    <a:gd name="connsiteX0" fmla="*/ 0 w 4572"/>
                    <a:gd name="connsiteY0" fmla="*/ 178308 h 178308"/>
                    <a:gd name="connsiteX1" fmla="*/ 4572 w 4572"/>
                    <a:gd name="connsiteY1" fmla="*/ 0 h 178308"/>
                  </a:gdLst>
                  <a:ahLst/>
                  <a:cxnLst>
                    <a:cxn ang="0">
                      <a:pos x="connsiteX0" y="connsiteY0"/>
                    </a:cxn>
                    <a:cxn ang="0">
                      <a:pos x="connsiteX1" y="connsiteY1"/>
                    </a:cxn>
                  </a:cxnLst>
                  <a:rect l="l" t="t" r="r" b="b"/>
                  <a:pathLst>
                    <a:path w="4572" h="178308">
                      <a:moveTo>
                        <a:pt x="0" y="178308"/>
                      </a:moveTo>
                      <a:lnTo>
                        <a:pt x="4572" y="0"/>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9243" name="Group 208"/>
            <p:cNvGrpSpPr>
              <a:grpSpLocks/>
            </p:cNvGrpSpPr>
            <p:nvPr/>
          </p:nvGrpSpPr>
          <p:grpSpPr bwMode="auto">
            <a:xfrm flipH="1">
              <a:off x="723290" y="2089987"/>
              <a:ext cx="1029310" cy="1847605"/>
              <a:chOff x="1699260" y="2065603"/>
              <a:chExt cx="1029310" cy="1847605"/>
            </a:xfrm>
          </p:grpSpPr>
          <p:grpSp>
            <p:nvGrpSpPr>
              <p:cNvPr id="9244" name="Group 169"/>
              <p:cNvGrpSpPr>
                <a:grpSpLocks/>
              </p:cNvGrpSpPr>
              <p:nvPr/>
            </p:nvGrpSpPr>
            <p:grpSpPr bwMode="auto">
              <a:xfrm>
                <a:off x="2185086" y="2971800"/>
                <a:ext cx="543484" cy="137160"/>
                <a:chOff x="2185086" y="2971800"/>
                <a:chExt cx="543484" cy="137160"/>
              </a:xfrm>
            </p:grpSpPr>
            <p:cxnSp>
              <p:nvCxnSpPr>
                <p:cNvPr id="229" name="Straight Arrow Connector 228"/>
                <p:cNvCxnSpPr/>
                <p:nvPr/>
              </p:nvCxnSpPr>
              <p:spPr>
                <a:xfrm rot="16200000" flipH="1">
                  <a:off x="2273676" y="2883237"/>
                  <a:ext cx="76239"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0" name="Freeform 229"/>
                <p:cNvSpPr/>
                <p:nvPr/>
              </p:nvSpPr>
              <p:spPr>
                <a:xfrm>
                  <a:off x="2436431" y="3042814"/>
                  <a:ext cx="292139" cy="66709"/>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45" name="Group 170"/>
              <p:cNvGrpSpPr>
                <a:grpSpLocks/>
              </p:cNvGrpSpPr>
              <p:nvPr/>
            </p:nvGrpSpPr>
            <p:grpSpPr bwMode="auto">
              <a:xfrm rot="1319015">
                <a:off x="2063315" y="3271302"/>
                <a:ext cx="543484" cy="137160"/>
                <a:chOff x="2185086" y="2971800"/>
                <a:chExt cx="543484" cy="137160"/>
              </a:xfrm>
            </p:grpSpPr>
            <p:cxnSp>
              <p:nvCxnSpPr>
                <p:cNvPr id="227" name="Straight Arrow Connector 226"/>
                <p:cNvCxnSpPr/>
                <p:nvPr/>
              </p:nvCxnSpPr>
              <p:spPr>
                <a:xfrm rot="16200000" flipH="1">
                  <a:off x="2274338" y="2881622"/>
                  <a:ext cx="76239"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8" name="Freeform 227"/>
                <p:cNvSpPr/>
                <p:nvPr/>
              </p:nvSpPr>
              <p:spPr>
                <a:xfrm>
                  <a:off x="2436570" y="3040348"/>
                  <a:ext cx="290550"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46" name="Group 173"/>
              <p:cNvGrpSpPr>
                <a:grpSpLocks/>
              </p:cNvGrpSpPr>
              <p:nvPr/>
            </p:nvGrpSpPr>
            <p:grpSpPr bwMode="auto">
              <a:xfrm rot="2483048">
                <a:off x="1806283" y="3510315"/>
                <a:ext cx="543484" cy="137160"/>
                <a:chOff x="2185086" y="2971800"/>
                <a:chExt cx="543484" cy="137160"/>
              </a:xfrm>
            </p:grpSpPr>
            <p:cxnSp>
              <p:nvCxnSpPr>
                <p:cNvPr id="225" name="Straight Arrow Connector 224"/>
                <p:cNvCxnSpPr/>
                <p:nvPr/>
              </p:nvCxnSpPr>
              <p:spPr>
                <a:xfrm rot="16200000" flipH="1">
                  <a:off x="2274804" y="2880348"/>
                  <a:ext cx="76239" cy="25403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6" name="Freeform 225"/>
                <p:cNvSpPr/>
                <p:nvPr/>
              </p:nvSpPr>
              <p:spPr>
                <a:xfrm>
                  <a:off x="2436731" y="3039561"/>
                  <a:ext cx="295314" cy="66709"/>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47" name="Group 176"/>
              <p:cNvGrpSpPr>
                <a:grpSpLocks/>
              </p:cNvGrpSpPr>
              <p:nvPr/>
            </p:nvGrpSpPr>
            <p:grpSpPr bwMode="auto">
              <a:xfrm rot="-2362454">
                <a:off x="2156491" y="2606580"/>
                <a:ext cx="543484" cy="137160"/>
                <a:chOff x="2185086" y="2971800"/>
                <a:chExt cx="543484" cy="137160"/>
              </a:xfrm>
            </p:grpSpPr>
            <p:cxnSp>
              <p:nvCxnSpPr>
                <p:cNvPr id="223" name="Straight Arrow Connector 222"/>
                <p:cNvCxnSpPr/>
                <p:nvPr/>
              </p:nvCxnSpPr>
              <p:spPr>
                <a:xfrm rot="16200000" flipH="1">
                  <a:off x="2275383" y="2886195"/>
                  <a:ext cx="74650"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4" name="Freeform 223"/>
                <p:cNvSpPr/>
                <p:nvPr/>
              </p:nvSpPr>
              <p:spPr>
                <a:xfrm>
                  <a:off x="2438727" y="3045022"/>
                  <a:ext cx="292139"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48" name="Group 179"/>
              <p:cNvGrpSpPr>
                <a:grpSpLocks/>
              </p:cNvGrpSpPr>
              <p:nvPr/>
            </p:nvGrpSpPr>
            <p:grpSpPr bwMode="auto">
              <a:xfrm rot="-4386503">
                <a:off x="1930238" y="2268765"/>
                <a:ext cx="543484" cy="137160"/>
                <a:chOff x="2185086" y="2971800"/>
                <a:chExt cx="543484" cy="137160"/>
              </a:xfrm>
            </p:grpSpPr>
            <p:cxnSp>
              <p:nvCxnSpPr>
                <p:cNvPr id="221" name="Straight Arrow Connector 220"/>
                <p:cNvCxnSpPr/>
                <p:nvPr/>
              </p:nvCxnSpPr>
              <p:spPr>
                <a:xfrm rot="16200000" flipH="1">
                  <a:off x="2273690" y="2882910"/>
                  <a:ext cx="76210" cy="25254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2" name="Freeform 221"/>
                <p:cNvSpPr/>
                <p:nvPr/>
              </p:nvSpPr>
              <p:spPr>
                <a:xfrm>
                  <a:off x="2438973" y="3042215"/>
                  <a:ext cx="292249" cy="66684"/>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49" name="Group 203"/>
              <p:cNvGrpSpPr>
                <a:grpSpLocks/>
              </p:cNvGrpSpPr>
              <p:nvPr/>
            </p:nvGrpSpPr>
            <p:grpSpPr bwMode="auto">
              <a:xfrm>
                <a:off x="1699260" y="3389376"/>
                <a:ext cx="4572" cy="523832"/>
                <a:chOff x="1751076" y="1956816"/>
                <a:chExt cx="4572" cy="523832"/>
              </a:xfrm>
            </p:grpSpPr>
            <p:cxnSp>
              <p:nvCxnSpPr>
                <p:cNvPr id="217" name="Straight Arrow Connector 216"/>
                <p:cNvCxnSpPr/>
                <p:nvPr/>
              </p:nvCxnSpPr>
              <p:spPr>
                <a:xfrm flipV="1">
                  <a:off x="1753136" y="2134397"/>
                  <a:ext cx="1588" cy="346251"/>
                </a:xfrm>
                <a:prstGeom prst="straightConnector1">
                  <a:avLst/>
                </a:prstGeom>
                <a:ln>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8" name="Freeform 217"/>
                <p:cNvSpPr/>
                <p:nvPr/>
              </p:nvSpPr>
              <p:spPr>
                <a:xfrm>
                  <a:off x="1751549" y="1956506"/>
                  <a:ext cx="4763" cy="177891"/>
                </a:xfrm>
                <a:custGeom>
                  <a:avLst/>
                  <a:gdLst>
                    <a:gd name="connsiteX0" fmla="*/ 0 w 4572"/>
                    <a:gd name="connsiteY0" fmla="*/ 178308 h 178308"/>
                    <a:gd name="connsiteX1" fmla="*/ 4572 w 4572"/>
                    <a:gd name="connsiteY1" fmla="*/ 0 h 178308"/>
                  </a:gdLst>
                  <a:ahLst/>
                  <a:cxnLst>
                    <a:cxn ang="0">
                      <a:pos x="connsiteX0" y="connsiteY0"/>
                    </a:cxn>
                    <a:cxn ang="0">
                      <a:pos x="connsiteX1" y="connsiteY1"/>
                    </a:cxn>
                  </a:cxnLst>
                  <a:rect l="l" t="t" r="r" b="b"/>
                  <a:pathLst>
                    <a:path w="4572" h="178308">
                      <a:moveTo>
                        <a:pt x="0" y="178308"/>
                      </a:moveTo>
                      <a:lnTo>
                        <a:pt x="4572" y="0"/>
                      </a:lnTo>
                    </a:path>
                  </a:pathLst>
                </a:custGeom>
                <a:ln>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grpSp>
        <p:nvGrpSpPr>
          <p:cNvPr id="9237" name="Group 231"/>
          <p:cNvGrpSpPr>
            <a:grpSpLocks/>
          </p:cNvGrpSpPr>
          <p:nvPr/>
        </p:nvGrpSpPr>
        <p:grpSpPr bwMode="auto">
          <a:xfrm>
            <a:off x="1676400" y="1295400"/>
            <a:ext cx="304800" cy="685800"/>
            <a:chOff x="1524000" y="2286000"/>
            <a:chExt cx="304800" cy="685800"/>
          </a:xfrm>
        </p:grpSpPr>
        <p:cxnSp>
          <p:nvCxnSpPr>
            <p:cNvPr id="233" name="Straight Arrow Connector 232"/>
            <p:cNvCxnSpPr/>
            <p:nvPr/>
          </p:nvCxnSpPr>
          <p:spPr>
            <a:xfrm rot="5400000" flipH="1" flipV="1">
              <a:off x="1371600" y="2514600"/>
              <a:ext cx="685800" cy="2286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41" name="TextBox 233"/>
            <p:cNvSpPr txBox="1">
              <a:spLocks noChangeArrowheads="1"/>
            </p:cNvSpPr>
            <p:nvPr/>
          </p:nvSpPr>
          <p:spPr bwMode="auto">
            <a:xfrm>
              <a:off x="1524000" y="2438400"/>
              <a:ext cx="235962" cy="276999"/>
            </a:xfrm>
            <a:prstGeom prst="rect">
              <a:avLst/>
            </a:prstGeom>
            <a:noFill/>
            <a:ln w="9525">
              <a:noFill/>
              <a:miter lim="800000"/>
              <a:headEnd/>
              <a:tailEnd/>
            </a:ln>
          </p:spPr>
          <p:txBody>
            <a:bodyPr wrap="none">
              <a:spAutoFit/>
            </a:bodyPr>
            <a:lstStyle/>
            <a:p>
              <a:r>
                <a:rPr lang="en-US" sz="1200">
                  <a:solidFill>
                    <a:srgbClr val="FF0000"/>
                  </a:solidFill>
                </a:rPr>
                <a:t>r</a:t>
              </a:r>
            </a:p>
          </p:txBody>
        </p:sp>
      </p:grpSp>
      <p:graphicFrame>
        <p:nvGraphicFramePr>
          <p:cNvPr id="58" name="Object 9"/>
          <p:cNvGraphicFramePr>
            <a:graphicFrameLocks noChangeAspect="1"/>
          </p:cNvGraphicFramePr>
          <p:nvPr/>
        </p:nvGraphicFramePr>
        <p:xfrm>
          <a:off x="4876800" y="3581400"/>
          <a:ext cx="3765550" cy="819150"/>
        </p:xfrm>
        <a:graphic>
          <a:graphicData uri="http://schemas.openxmlformats.org/presentationml/2006/ole">
            <mc:AlternateContent xmlns:mc="http://schemas.openxmlformats.org/markup-compatibility/2006">
              <mc:Choice xmlns:v="urn:schemas-microsoft-com:vml" Requires="v">
                <p:oleObj spid="_x0000_s4109" name="Equation" r:id="rId6" imgW="1523880" imgH="431640" progId="Equation.3">
                  <p:embed/>
                </p:oleObj>
              </mc:Choice>
              <mc:Fallback>
                <p:oleObj name="Equation" r:id="rId6" imgW="1523880" imgH="431640" progId="Equation.3">
                  <p:embed/>
                  <p:pic>
                    <p:nvPicPr>
                      <p:cNvPr id="58"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581400"/>
                        <a:ext cx="376555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11"/>
          <p:cNvGraphicFramePr>
            <a:graphicFrameLocks noChangeAspect="1"/>
          </p:cNvGraphicFramePr>
          <p:nvPr/>
        </p:nvGraphicFramePr>
        <p:xfrm>
          <a:off x="1138238" y="4397375"/>
          <a:ext cx="7951787" cy="833438"/>
        </p:xfrm>
        <a:graphic>
          <a:graphicData uri="http://schemas.openxmlformats.org/presentationml/2006/ole">
            <mc:AlternateContent xmlns:mc="http://schemas.openxmlformats.org/markup-compatibility/2006">
              <mc:Choice xmlns:v="urn:schemas-microsoft-com:vml" Requires="v">
                <p:oleObj spid="_x0000_s4110" name="Equation" r:id="rId8" imgW="3860640" imgH="444240" progId="Equation.3">
                  <p:embed/>
                </p:oleObj>
              </mc:Choice>
              <mc:Fallback>
                <p:oleObj name="Equation" r:id="rId8" imgW="3860640" imgH="444240" progId="Equation.3">
                  <p:embed/>
                  <p:pic>
                    <p:nvPicPr>
                      <p:cNvPr id="63"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8238" y="4397375"/>
                        <a:ext cx="7951787"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4" name="Object 12"/>
          <p:cNvGraphicFramePr>
            <a:graphicFrameLocks noChangeAspect="1"/>
          </p:cNvGraphicFramePr>
          <p:nvPr/>
        </p:nvGraphicFramePr>
        <p:xfrm>
          <a:off x="1130300" y="4419600"/>
          <a:ext cx="5022850" cy="809625"/>
        </p:xfrm>
        <a:graphic>
          <a:graphicData uri="http://schemas.openxmlformats.org/presentationml/2006/ole">
            <mc:AlternateContent xmlns:mc="http://schemas.openxmlformats.org/markup-compatibility/2006">
              <mc:Choice xmlns:v="urn:schemas-microsoft-com:vml" Requires="v">
                <p:oleObj spid="_x0000_s4111" name="Equation" r:id="rId10" imgW="2438280" imgH="431640" progId="Equation.3">
                  <p:embed/>
                </p:oleObj>
              </mc:Choice>
              <mc:Fallback>
                <p:oleObj name="Equation" r:id="rId10" imgW="2438280" imgH="431640" progId="Equation.3">
                  <p:embed/>
                  <p:pic>
                    <p:nvPicPr>
                      <p:cNvPr id="244"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0300" y="4419600"/>
                        <a:ext cx="50228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 name="Object 13"/>
          <p:cNvGraphicFramePr>
            <a:graphicFrameLocks noChangeAspect="1"/>
          </p:cNvGraphicFramePr>
          <p:nvPr/>
        </p:nvGraphicFramePr>
        <p:xfrm>
          <a:off x="2332038" y="5600700"/>
          <a:ext cx="2857500" cy="1219200"/>
        </p:xfrm>
        <a:graphic>
          <a:graphicData uri="http://schemas.openxmlformats.org/presentationml/2006/ole">
            <mc:AlternateContent xmlns:mc="http://schemas.openxmlformats.org/markup-compatibility/2006">
              <mc:Choice xmlns:v="urn:schemas-microsoft-com:vml" Requires="v">
                <p:oleObj spid="_x0000_s4112" name="Equation" r:id="rId12" imgW="1155600" imgH="634680" progId="Equation.3">
                  <p:embed/>
                </p:oleObj>
              </mc:Choice>
              <mc:Fallback>
                <p:oleObj name="Equation" r:id="rId12" imgW="1155600" imgH="634680" progId="Equation.3">
                  <p:embed/>
                  <p:pic>
                    <p:nvPicPr>
                      <p:cNvPr id="24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2038" y="5600700"/>
                        <a:ext cx="28575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2" name="Object 14"/>
          <p:cNvGraphicFramePr>
            <a:graphicFrameLocks noChangeAspect="1"/>
          </p:cNvGraphicFramePr>
          <p:nvPr/>
        </p:nvGraphicFramePr>
        <p:xfrm>
          <a:off x="1128713" y="4413250"/>
          <a:ext cx="3373437" cy="809625"/>
        </p:xfrm>
        <a:graphic>
          <a:graphicData uri="http://schemas.openxmlformats.org/presentationml/2006/ole">
            <mc:AlternateContent xmlns:mc="http://schemas.openxmlformats.org/markup-compatibility/2006">
              <mc:Choice xmlns:v="urn:schemas-microsoft-com:vml" Requires="v">
                <p:oleObj spid="_x0000_s4113" name="Equation" r:id="rId14" imgW="1638000" imgH="431640" progId="Equation.3">
                  <p:embed/>
                </p:oleObj>
              </mc:Choice>
              <mc:Fallback>
                <p:oleObj name="Equation" r:id="rId14" imgW="1638000" imgH="431640" progId="Equation.3">
                  <p:embed/>
                  <p:pic>
                    <p:nvPicPr>
                      <p:cNvPr id="232"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8713" y="4413250"/>
                        <a:ext cx="3373437"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 name="Object 15"/>
          <p:cNvGraphicFramePr>
            <a:graphicFrameLocks noChangeAspect="1"/>
          </p:cNvGraphicFramePr>
          <p:nvPr/>
        </p:nvGraphicFramePr>
        <p:xfrm>
          <a:off x="1143000" y="4465638"/>
          <a:ext cx="1490663" cy="619125"/>
        </p:xfrm>
        <a:graphic>
          <a:graphicData uri="http://schemas.openxmlformats.org/presentationml/2006/ole">
            <mc:AlternateContent xmlns:mc="http://schemas.openxmlformats.org/markup-compatibility/2006">
              <mc:Choice xmlns:v="urn:schemas-microsoft-com:vml" Requires="v">
                <p:oleObj spid="_x0000_s4114" name="Equation" r:id="rId16" imgW="723600" imgH="330120" progId="Equation.3">
                  <p:embed/>
                </p:oleObj>
              </mc:Choice>
              <mc:Fallback>
                <p:oleObj name="Equation" r:id="rId16" imgW="723600" imgH="330120" progId="Equation.3">
                  <p:embed/>
                  <p:pic>
                    <p:nvPicPr>
                      <p:cNvPr id="235"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4465638"/>
                        <a:ext cx="1490663"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86"/>
          <p:cNvGraphicFramePr>
            <a:graphicFrameLocks noChangeAspect="1"/>
          </p:cNvGraphicFramePr>
          <p:nvPr/>
        </p:nvGraphicFramePr>
        <p:xfrm>
          <a:off x="5634038" y="1912938"/>
          <a:ext cx="1160462" cy="819150"/>
        </p:xfrm>
        <a:graphic>
          <a:graphicData uri="http://schemas.openxmlformats.org/presentationml/2006/ole">
            <mc:AlternateContent xmlns:mc="http://schemas.openxmlformats.org/markup-compatibility/2006">
              <mc:Choice xmlns:v="urn:schemas-microsoft-com:vml" Requires="v">
                <p:oleObj spid="_x0000_s4115" name="Equation" r:id="rId18" imgW="469800" imgH="431640" progId="Equation.3">
                  <p:embed/>
                </p:oleObj>
              </mc:Choice>
              <mc:Fallback>
                <p:oleObj name="Equation" r:id="rId18" imgW="469800" imgH="431640" progId="Equation.3">
                  <p:embed/>
                  <p:pic>
                    <p:nvPicPr>
                      <p:cNvPr id="3" name="Object 8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34038" y="1912938"/>
                        <a:ext cx="1160462"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87"/>
          <p:cNvGraphicFramePr>
            <a:graphicFrameLocks noChangeAspect="1"/>
          </p:cNvGraphicFramePr>
          <p:nvPr/>
        </p:nvGraphicFramePr>
        <p:xfrm>
          <a:off x="5562600" y="2743200"/>
          <a:ext cx="1443038" cy="819150"/>
        </p:xfrm>
        <a:graphic>
          <a:graphicData uri="http://schemas.openxmlformats.org/presentationml/2006/ole">
            <mc:AlternateContent xmlns:mc="http://schemas.openxmlformats.org/markup-compatibility/2006">
              <mc:Choice xmlns:v="urn:schemas-microsoft-com:vml" Requires="v">
                <p:oleObj spid="_x0000_s4116" name="Equation" r:id="rId20" imgW="583920" imgH="431640" progId="Equation.3">
                  <p:embed/>
                </p:oleObj>
              </mc:Choice>
              <mc:Fallback>
                <p:oleObj name="Equation" r:id="rId20" imgW="583920" imgH="431640" progId="Equation.3">
                  <p:embed/>
                  <p:pic>
                    <p:nvPicPr>
                      <p:cNvPr id="25" name="Object 8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62600" y="2743200"/>
                        <a:ext cx="1443038"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88"/>
          <p:cNvGrpSpPr>
            <a:grpSpLocks/>
          </p:cNvGrpSpPr>
          <p:nvPr/>
        </p:nvGrpSpPr>
        <p:grpSpPr bwMode="auto">
          <a:xfrm>
            <a:off x="5562600" y="5632450"/>
            <a:ext cx="2846388" cy="1196975"/>
            <a:chOff x="5562600" y="5632450"/>
            <a:chExt cx="2846387" cy="1196975"/>
          </a:xfrm>
        </p:grpSpPr>
        <p:graphicFrame>
          <p:nvGraphicFramePr>
            <p:cNvPr id="17" name="Object 8"/>
            <p:cNvGraphicFramePr>
              <a:graphicFrameLocks noChangeAspect="1"/>
            </p:cNvGraphicFramePr>
            <p:nvPr/>
          </p:nvGraphicFramePr>
          <p:xfrm>
            <a:off x="6400800" y="5632450"/>
            <a:ext cx="2008187" cy="1196975"/>
          </p:xfrm>
          <a:graphic>
            <a:graphicData uri="http://schemas.openxmlformats.org/presentationml/2006/ole">
              <mc:AlternateContent xmlns:mc="http://schemas.openxmlformats.org/markup-compatibility/2006">
                <mc:Choice xmlns:v="urn:schemas-microsoft-com:vml" Requires="v">
                  <p:oleObj spid="_x0000_s4117" name="Equation" r:id="rId22" imgW="812520" imgH="622080" progId="Equation.3">
                    <p:embed/>
                  </p:oleObj>
                </mc:Choice>
                <mc:Fallback>
                  <p:oleObj name="Equation" r:id="rId22" imgW="812520" imgH="622080" progId="Equation.3">
                    <p:embed/>
                    <p:pic>
                      <p:nvPicPr>
                        <p:cNvPr id="17" name="Object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00800" y="5632450"/>
                          <a:ext cx="20081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 name="Right Arrow 87"/>
            <p:cNvSpPr/>
            <p:nvPr/>
          </p:nvSpPr>
          <p:spPr>
            <a:xfrm>
              <a:off x="5562600" y="60198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out)">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4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304800" y="1"/>
            <a:ext cx="8229600" cy="7620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Isolated Spherical a Capacitor</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17" name="Object 7"/>
          <p:cNvGraphicFramePr>
            <a:graphicFrameLocks noChangeAspect="1"/>
          </p:cNvGraphicFramePr>
          <p:nvPr/>
        </p:nvGraphicFramePr>
        <p:xfrm>
          <a:off x="4848225" y="1573213"/>
          <a:ext cx="2008188" cy="1195387"/>
        </p:xfrm>
        <a:graphic>
          <a:graphicData uri="http://schemas.openxmlformats.org/presentationml/2006/ole">
            <mc:AlternateContent xmlns:mc="http://schemas.openxmlformats.org/markup-compatibility/2006">
              <mc:Choice xmlns:v="urn:schemas-microsoft-com:vml" Requires="v">
                <p:oleObj spid="_x0000_s5126" name="Equation" r:id="rId4" imgW="812520" imgH="622080" progId="Equation.3">
                  <p:embed/>
                </p:oleObj>
              </mc:Choice>
              <mc:Fallback>
                <p:oleObj name="Equation" r:id="rId4" imgW="812520" imgH="622080" progId="Equation.3">
                  <p:embed/>
                  <p:pic>
                    <p:nvPicPr>
                      <p:cNvPr id="1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225" y="1573213"/>
                        <a:ext cx="2008188" cy="1195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Oval 103"/>
          <p:cNvSpPr/>
          <p:nvPr/>
        </p:nvSpPr>
        <p:spPr bwMode="auto">
          <a:xfrm>
            <a:off x="533400" y="838200"/>
            <a:ext cx="2362200" cy="232251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bwMode="auto">
          <a:xfrm>
            <a:off x="685800" y="1027113"/>
            <a:ext cx="2057400" cy="198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bwMode="auto">
          <a:xfrm>
            <a:off x="1206500" y="1497013"/>
            <a:ext cx="990600" cy="990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50" name="Group 132"/>
          <p:cNvGrpSpPr>
            <a:grpSpLocks/>
          </p:cNvGrpSpPr>
          <p:nvPr/>
        </p:nvGrpSpPr>
        <p:grpSpPr bwMode="auto">
          <a:xfrm>
            <a:off x="1168400" y="1435100"/>
            <a:ext cx="1168400" cy="1116013"/>
            <a:chOff x="1167714" y="2349843"/>
            <a:chExt cx="1169772" cy="1116228"/>
          </a:xfrm>
        </p:grpSpPr>
        <p:sp>
          <p:nvSpPr>
            <p:cNvPr id="10310" name="TextBox 112"/>
            <p:cNvSpPr txBox="1">
              <a:spLocks noChangeArrowheads="1"/>
            </p:cNvSpPr>
            <p:nvPr/>
          </p:nvSpPr>
          <p:spPr bwMode="auto">
            <a:xfrm>
              <a:off x="1169772" y="2590800"/>
              <a:ext cx="304800" cy="261610"/>
            </a:xfrm>
            <a:prstGeom prst="rect">
              <a:avLst/>
            </a:prstGeom>
            <a:noFill/>
            <a:ln w="9525">
              <a:noFill/>
              <a:miter lim="800000"/>
              <a:headEnd/>
              <a:tailEnd/>
            </a:ln>
          </p:spPr>
          <p:txBody>
            <a:bodyPr>
              <a:spAutoFit/>
            </a:bodyPr>
            <a:lstStyle/>
            <a:p>
              <a:r>
                <a:rPr lang="en-US" sz="1100"/>
                <a:t>+</a:t>
              </a:r>
            </a:p>
          </p:txBody>
        </p:sp>
        <p:sp>
          <p:nvSpPr>
            <p:cNvPr id="10311" name="TextBox 115"/>
            <p:cNvSpPr txBox="1">
              <a:spLocks noChangeArrowheads="1"/>
            </p:cNvSpPr>
            <p:nvPr/>
          </p:nvSpPr>
          <p:spPr bwMode="auto">
            <a:xfrm>
              <a:off x="1359243" y="3167390"/>
              <a:ext cx="304800" cy="261610"/>
            </a:xfrm>
            <a:prstGeom prst="rect">
              <a:avLst/>
            </a:prstGeom>
            <a:noFill/>
            <a:ln w="9525">
              <a:noFill/>
              <a:miter lim="800000"/>
              <a:headEnd/>
              <a:tailEnd/>
            </a:ln>
          </p:spPr>
          <p:txBody>
            <a:bodyPr>
              <a:spAutoFit/>
            </a:bodyPr>
            <a:lstStyle/>
            <a:p>
              <a:r>
                <a:rPr lang="en-US" sz="1100"/>
                <a:t>+</a:t>
              </a:r>
            </a:p>
          </p:txBody>
        </p:sp>
        <p:sp>
          <p:nvSpPr>
            <p:cNvPr id="10312" name="TextBox 118"/>
            <p:cNvSpPr txBox="1">
              <a:spLocks noChangeArrowheads="1"/>
            </p:cNvSpPr>
            <p:nvPr/>
          </p:nvSpPr>
          <p:spPr bwMode="auto">
            <a:xfrm>
              <a:off x="1167714" y="2889362"/>
              <a:ext cx="304800" cy="261610"/>
            </a:xfrm>
            <a:prstGeom prst="rect">
              <a:avLst/>
            </a:prstGeom>
            <a:noFill/>
            <a:ln w="9525">
              <a:noFill/>
              <a:miter lim="800000"/>
              <a:headEnd/>
              <a:tailEnd/>
            </a:ln>
          </p:spPr>
          <p:txBody>
            <a:bodyPr>
              <a:spAutoFit/>
            </a:bodyPr>
            <a:lstStyle/>
            <a:p>
              <a:r>
                <a:rPr lang="en-US" sz="1100"/>
                <a:t>+</a:t>
              </a:r>
            </a:p>
          </p:txBody>
        </p:sp>
        <p:sp>
          <p:nvSpPr>
            <p:cNvPr id="10313" name="TextBox 120"/>
            <p:cNvSpPr txBox="1">
              <a:spLocks noChangeArrowheads="1"/>
            </p:cNvSpPr>
            <p:nvPr/>
          </p:nvSpPr>
          <p:spPr bwMode="auto">
            <a:xfrm>
              <a:off x="1447800" y="2349843"/>
              <a:ext cx="304800" cy="261610"/>
            </a:xfrm>
            <a:prstGeom prst="rect">
              <a:avLst/>
            </a:prstGeom>
            <a:noFill/>
            <a:ln w="9525">
              <a:noFill/>
              <a:miter lim="800000"/>
              <a:headEnd/>
              <a:tailEnd/>
            </a:ln>
          </p:spPr>
          <p:txBody>
            <a:bodyPr>
              <a:spAutoFit/>
            </a:bodyPr>
            <a:lstStyle/>
            <a:p>
              <a:r>
                <a:rPr lang="en-US" sz="1100"/>
                <a:t>+</a:t>
              </a:r>
            </a:p>
          </p:txBody>
        </p:sp>
        <p:sp>
          <p:nvSpPr>
            <p:cNvPr id="10314" name="TextBox 123"/>
            <p:cNvSpPr txBox="1">
              <a:spLocks noChangeArrowheads="1"/>
            </p:cNvSpPr>
            <p:nvPr/>
          </p:nvSpPr>
          <p:spPr bwMode="auto">
            <a:xfrm>
              <a:off x="2032686" y="2710190"/>
              <a:ext cx="304800" cy="261610"/>
            </a:xfrm>
            <a:prstGeom prst="rect">
              <a:avLst/>
            </a:prstGeom>
            <a:noFill/>
            <a:ln w="9525">
              <a:noFill/>
              <a:miter lim="800000"/>
              <a:headEnd/>
              <a:tailEnd/>
            </a:ln>
          </p:spPr>
          <p:txBody>
            <a:bodyPr>
              <a:spAutoFit/>
            </a:bodyPr>
            <a:lstStyle/>
            <a:p>
              <a:r>
                <a:rPr lang="en-US" sz="1100"/>
                <a:t>+</a:t>
              </a:r>
            </a:p>
          </p:txBody>
        </p:sp>
        <p:sp>
          <p:nvSpPr>
            <p:cNvPr id="10315" name="TextBox 125"/>
            <p:cNvSpPr txBox="1">
              <a:spLocks noChangeArrowheads="1"/>
            </p:cNvSpPr>
            <p:nvPr/>
          </p:nvSpPr>
          <p:spPr bwMode="auto">
            <a:xfrm>
              <a:off x="1839099" y="2399271"/>
              <a:ext cx="304800" cy="261610"/>
            </a:xfrm>
            <a:prstGeom prst="rect">
              <a:avLst/>
            </a:prstGeom>
            <a:noFill/>
            <a:ln w="9525">
              <a:noFill/>
              <a:miter lim="800000"/>
              <a:headEnd/>
              <a:tailEnd/>
            </a:ln>
          </p:spPr>
          <p:txBody>
            <a:bodyPr>
              <a:spAutoFit/>
            </a:bodyPr>
            <a:lstStyle/>
            <a:p>
              <a:r>
                <a:rPr lang="en-US" sz="1100"/>
                <a:t>+</a:t>
              </a:r>
            </a:p>
          </p:txBody>
        </p:sp>
        <p:sp>
          <p:nvSpPr>
            <p:cNvPr id="10316" name="TextBox 126"/>
            <p:cNvSpPr txBox="1">
              <a:spLocks noChangeArrowheads="1"/>
            </p:cNvSpPr>
            <p:nvPr/>
          </p:nvSpPr>
          <p:spPr bwMode="auto">
            <a:xfrm>
              <a:off x="1676400" y="3204461"/>
              <a:ext cx="304800" cy="261610"/>
            </a:xfrm>
            <a:prstGeom prst="rect">
              <a:avLst/>
            </a:prstGeom>
            <a:noFill/>
            <a:ln w="9525">
              <a:noFill/>
              <a:miter lim="800000"/>
              <a:headEnd/>
              <a:tailEnd/>
            </a:ln>
          </p:spPr>
          <p:txBody>
            <a:bodyPr>
              <a:spAutoFit/>
            </a:bodyPr>
            <a:lstStyle/>
            <a:p>
              <a:r>
                <a:rPr lang="en-US" sz="1100"/>
                <a:t>+</a:t>
              </a:r>
            </a:p>
          </p:txBody>
        </p:sp>
        <p:sp>
          <p:nvSpPr>
            <p:cNvPr id="10317" name="TextBox 127"/>
            <p:cNvSpPr txBox="1">
              <a:spLocks noChangeArrowheads="1"/>
            </p:cNvSpPr>
            <p:nvPr/>
          </p:nvSpPr>
          <p:spPr bwMode="auto">
            <a:xfrm>
              <a:off x="1944129" y="3014990"/>
              <a:ext cx="304800" cy="261610"/>
            </a:xfrm>
            <a:prstGeom prst="rect">
              <a:avLst/>
            </a:prstGeom>
            <a:noFill/>
            <a:ln w="9525">
              <a:noFill/>
              <a:miter lim="800000"/>
              <a:headEnd/>
              <a:tailEnd/>
            </a:ln>
          </p:spPr>
          <p:txBody>
            <a:bodyPr>
              <a:spAutoFit/>
            </a:bodyPr>
            <a:lstStyle/>
            <a:p>
              <a:r>
                <a:rPr lang="en-US" sz="1100"/>
                <a:t>+</a:t>
              </a:r>
            </a:p>
          </p:txBody>
        </p:sp>
      </p:grpSp>
      <p:grpSp>
        <p:nvGrpSpPr>
          <p:cNvPr id="3" name="Group 133"/>
          <p:cNvGrpSpPr>
            <a:grpSpLocks/>
          </p:cNvGrpSpPr>
          <p:nvPr/>
        </p:nvGrpSpPr>
        <p:grpSpPr bwMode="auto">
          <a:xfrm>
            <a:off x="609600" y="914400"/>
            <a:ext cx="2335213" cy="2209800"/>
            <a:chOff x="1167714" y="2349843"/>
            <a:chExt cx="968724" cy="924875"/>
          </a:xfrm>
        </p:grpSpPr>
        <p:sp>
          <p:nvSpPr>
            <p:cNvPr id="10302" name="TextBox 134"/>
            <p:cNvSpPr txBox="1">
              <a:spLocks noChangeArrowheads="1"/>
            </p:cNvSpPr>
            <p:nvPr/>
          </p:nvSpPr>
          <p:spPr bwMode="auto">
            <a:xfrm>
              <a:off x="1169772" y="2590800"/>
              <a:ext cx="92788" cy="109492"/>
            </a:xfrm>
            <a:prstGeom prst="rect">
              <a:avLst/>
            </a:prstGeom>
            <a:noFill/>
            <a:ln w="9525">
              <a:noFill/>
              <a:miter lim="800000"/>
              <a:headEnd/>
              <a:tailEnd/>
            </a:ln>
          </p:spPr>
          <p:txBody>
            <a:bodyPr>
              <a:spAutoFit/>
            </a:bodyPr>
            <a:lstStyle/>
            <a:p>
              <a:r>
                <a:rPr lang="en-US" sz="1100"/>
                <a:t>-</a:t>
              </a:r>
            </a:p>
          </p:txBody>
        </p:sp>
        <p:sp>
          <p:nvSpPr>
            <p:cNvPr id="10303" name="TextBox 135"/>
            <p:cNvSpPr txBox="1">
              <a:spLocks noChangeArrowheads="1"/>
            </p:cNvSpPr>
            <p:nvPr/>
          </p:nvSpPr>
          <p:spPr bwMode="auto">
            <a:xfrm>
              <a:off x="1359243" y="3115256"/>
              <a:ext cx="156241" cy="109492"/>
            </a:xfrm>
            <a:prstGeom prst="rect">
              <a:avLst/>
            </a:prstGeom>
            <a:noFill/>
            <a:ln w="9525">
              <a:noFill/>
              <a:miter lim="800000"/>
              <a:headEnd/>
              <a:tailEnd/>
            </a:ln>
          </p:spPr>
          <p:txBody>
            <a:bodyPr>
              <a:spAutoFit/>
            </a:bodyPr>
            <a:lstStyle/>
            <a:p>
              <a:r>
                <a:rPr lang="en-US" sz="1100"/>
                <a:t>-</a:t>
              </a:r>
            </a:p>
          </p:txBody>
        </p:sp>
        <p:sp>
          <p:nvSpPr>
            <p:cNvPr id="10304" name="TextBox 136"/>
            <p:cNvSpPr txBox="1">
              <a:spLocks noChangeArrowheads="1"/>
            </p:cNvSpPr>
            <p:nvPr/>
          </p:nvSpPr>
          <p:spPr bwMode="auto">
            <a:xfrm>
              <a:off x="1167714" y="2889362"/>
              <a:ext cx="126462" cy="109492"/>
            </a:xfrm>
            <a:prstGeom prst="rect">
              <a:avLst/>
            </a:prstGeom>
            <a:noFill/>
            <a:ln w="9525">
              <a:noFill/>
              <a:miter lim="800000"/>
              <a:headEnd/>
              <a:tailEnd/>
            </a:ln>
          </p:spPr>
          <p:txBody>
            <a:bodyPr>
              <a:spAutoFit/>
            </a:bodyPr>
            <a:lstStyle/>
            <a:p>
              <a:r>
                <a:rPr lang="en-US" sz="1100"/>
                <a:t>-</a:t>
              </a:r>
            </a:p>
          </p:txBody>
        </p:sp>
        <p:sp>
          <p:nvSpPr>
            <p:cNvPr id="10305" name="TextBox 137"/>
            <p:cNvSpPr txBox="1">
              <a:spLocks noChangeArrowheads="1"/>
            </p:cNvSpPr>
            <p:nvPr/>
          </p:nvSpPr>
          <p:spPr bwMode="auto">
            <a:xfrm>
              <a:off x="1447800" y="2349843"/>
              <a:ext cx="99299" cy="109492"/>
            </a:xfrm>
            <a:prstGeom prst="rect">
              <a:avLst/>
            </a:prstGeom>
            <a:noFill/>
            <a:ln w="9525">
              <a:noFill/>
              <a:miter lim="800000"/>
              <a:headEnd/>
              <a:tailEnd/>
            </a:ln>
          </p:spPr>
          <p:txBody>
            <a:bodyPr>
              <a:spAutoFit/>
            </a:bodyPr>
            <a:lstStyle/>
            <a:p>
              <a:r>
                <a:rPr lang="en-US" sz="1100"/>
                <a:t>-</a:t>
              </a:r>
            </a:p>
          </p:txBody>
        </p:sp>
        <p:sp>
          <p:nvSpPr>
            <p:cNvPr id="10306" name="TextBox 138"/>
            <p:cNvSpPr txBox="1">
              <a:spLocks noChangeArrowheads="1"/>
            </p:cNvSpPr>
            <p:nvPr/>
          </p:nvSpPr>
          <p:spPr bwMode="auto">
            <a:xfrm>
              <a:off x="2021331" y="2710190"/>
              <a:ext cx="115107" cy="109492"/>
            </a:xfrm>
            <a:prstGeom prst="rect">
              <a:avLst/>
            </a:prstGeom>
            <a:noFill/>
            <a:ln w="9525">
              <a:noFill/>
              <a:miter lim="800000"/>
              <a:headEnd/>
              <a:tailEnd/>
            </a:ln>
          </p:spPr>
          <p:txBody>
            <a:bodyPr>
              <a:spAutoFit/>
            </a:bodyPr>
            <a:lstStyle/>
            <a:p>
              <a:r>
                <a:rPr lang="en-US" sz="1100"/>
                <a:t>-</a:t>
              </a:r>
            </a:p>
          </p:txBody>
        </p:sp>
        <p:sp>
          <p:nvSpPr>
            <p:cNvPr id="10307" name="TextBox 139"/>
            <p:cNvSpPr txBox="1">
              <a:spLocks noChangeArrowheads="1"/>
            </p:cNvSpPr>
            <p:nvPr/>
          </p:nvSpPr>
          <p:spPr bwMode="auto">
            <a:xfrm>
              <a:off x="1839099" y="2405845"/>
              <a:ext cx="119002" cy="109492"/>
            </a:xfrm>
            <a:prstGeom prst="rect">
              <a:avLst/>
            </a:prstGeom>
            <a:noFill/>
            <a:ln w="9525">
              <a:noFill/>
              <a:miter lim="800000"/>
              <a:headEnd/>
              <a:tailEnd/>
            </a:ln>
          </p:spPr>
          <p:txBody>
            <a:bodyPr>
              <a:spAutoFit/>
            </a:bodyPr>
            <a:lstStyle/>
            <a:p>
              <a:r>
                <a:rPr lang="en-US" sz="1100"/>
                <a:t>-</a:t>
              </a:r>
            </a:p>
          </p:txBody>
        </p:sp>
        <p:sp>
          <p:nvSpPr>
            <p:cNvPr id="10308" name="TextBox 140"/>
            <p:cNvSpPr txBox="1">
              <a:spLocks noChangeArrowheads="1"/>
            </p:cNvSpPr>
            <p:nvPr/>
          </p:nvSpPr>
          <p:spPr bwMode="auto">
            <a:xfrm>
              <a:off x="1676400" y="3165226"/>
              <a:ext cx="123623" cy="109492"/>
            </a:xfrm>
            <a:prstGeom prst="rect">
              <a:avLst/>
            </a:prstGeom>
            <a:noFill/>
            <a:ln w="9525">
              <a:noFill/>
              <a:miter lim="800000"/>
              <a:headEnd/>
              <a:tailEnd/>
            </a:ln>
          </p:spPr>
          <p:txBody>
            <a:bodyPr>
              <a:spAutoFit/>
            </a:bodyPr>
            <a:lstStyle/>
            <a:p>
              <a:r>
                <a:rPr lang="en-US" sz="1100"/>
                <a:t>-</a:t>
              </a:r>
            </a:p>
          </p:txBody>
        </p:sp>
        <p:sp>
          <p:nvSpPr>
            <p:cNvPr id="10309" name="TextBox 141"/>
            <p:cNvSpPr txBox="1">
              <a:spLocks noChangeArrowheads="1"/>
            </p:cNvSpPr>
            <p:nvPr/>
          </p:nvSpPr>
          <p:spPr bwMode="auto">
            <a:xfrm>
              <a:off x="1926485" y="3014990"/>
              <a:ext cx="108818" cy="109492"/>
            </a:xfrm>
            <a:prstGeom prst="rect">
              <a:avLst/>
            </a:prstGeom>
            <a:noFill/>
            <a:ln w="9525">
              <a:noFill/>
              <a:miter lim="800000"/>
              <a:headEnd/>
              <a:tailEnd/>
            </a:ln>
          </p:spPr>
          <p:txBody>
            <a:bodyPr>
              <a:spAutoFit/>
            </a:bodyPr>
            <a:lstStyle/>
            <a:p>
              <a:r>
                <a:rPr lang="en-US" sz="1100"/>
                <a:t>-</a:t>
              </a:r>
            </a:p>
          </p:txBody>
        </p:sp>
      </p:grpSp>
      <p:sp>
        <p:nvSpPr>
          <p:cNvPr id="143" name="Oval 142"/>
          <p:cNvSpPr/>
          <p:nvPr/>
        </p:nvSpPr>
        <p:spPr>
          <a:xfrm>
            <a:off x="977900" y="1270000"/>
            <a:ext cx="1447800" cy="1447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53" name="Group 151"/>
          <p:cNvGrpSpPr>
            <a:grpSpLocks/>
          </p:cNvGrpSpPr>
          <p:nvPr/>
        </p:nvGrpSpPr>
        <p:grpSpPr bwMode="auto">
          <a:xfrm>
            <a:off x="1752600" y="1828800"/>
            <a:ext cx="457200" cy="276225"/>
            <a:chOff x="1752600" y="2743198"/>
            <a:chExt cx="457200" cy="277775"/>
          </a:xfrm>
        </p:grpSpPr>
        <p:cxnSp>
          <p:nvCxnSpPr>
            <p:cNvPr id="145" name="Straight Arrow Connector 144"/>
            <p:cNvCxnSpPr/>
            <p:nvPr/>
          </p:nvCxnSpPr>
          <p:spPr>
            <a:xfrm>
              <a:off x="1752600" y="2896453"/>
              <a:ext cx="457200" cy="119731"/>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828800" y="2743198"/>
              <a:ext cx="269875" cy="277775"/>
            </a:xfrm>
            <a:prstGeom prst="rect">
              <a:avLst/>
            </a:prstGeom>
            <a:noFill/>
          </p:spPr>
          <p:txBody>
            <a:bodyPr wrap="none">
              <a:spAutoFit/>
            </a:bodyPr>
            <a:lstStyle/>
            <a:p>
              <a:pPr>
                <a:defRPr/>
              </a:pPr>
              <a:r>
                <a:rPr lang="en-US" sz="1200" dirty="0">
                  <a:solidFill>
                    <a:schemeClr val="bg1">
                      <a:lumMod val="95000"/>
                    </a:schemeClr>
                  </a:solidFill>
                </a:rPr>
                <a:t>a</a:t>
              </a:r>
            </a:p>
          </p:txBody>
        </p:sp>
      </p:grpSp>
      <p:cxnSp>
        <p:nvCxnSpPr>
          <p:cNvPr id="159" name="Straight Arrow Connector 158"/>
          <p:cNvCxnSpPr/>
          <p:nvPr/>
        </p:nvCxnSpPr>
        <p:spPr>
          <a:xfrm rot="16200000" flipH="1">
            <a:off x="1371600" y="2362200"/>
            <a:ext cx="990600" cy="228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1752600" y="2667000"/>
            <a:ext cx="269875" cy="276225"/>
          </a:xfrm>
          <a:prstGeom prst="rect">
            <a:avLst/>
          </a:prstGeom>
          <a:noFill/>
        </p:spPr>
        <p:txBody>
          <a:bodyPr wrap="none">
            <a:spAutoFit/>
          </a:bodyPr>
          <a:lstStyle/>
          <a:p>
            <a:pPr>
              <a:defRPr/>
            </a:pPr>
            <a:r>
              <a:rPr lang="en-US" sz="1200" dirty="0">
                <a:solidFill>
                  <a:schemeClr val="tx1">
                    <a:lumMod val="95000"/>
                    <a:lumOff val="5000"/>
                  </a:schemeClr>
                </a:solidFill>
              </a:rPr>
              <a:t>b</a:t>
            </a:r>
          </a:p>
        </p:txBody>
      </p:sp>
      <p:grpSp>
        <p:nvGrpSpPr>
          <p:cNvPr id="5" name="Group 230"/>
          <p:cNvGrpSpPr>
            <a:grpSpLocks/>
          </p:cNvGrpSpPr>
          <p:nvPr/>
        </p:nvGrpSpPr>
        <p:grpSpPr bwMode="auto">
          <a:xfrm>
            <a:off x="685800" y="1042988"/>
            <a:ext cx="2005013" cy="1979612"/>
            <a:chOff x="723290" y="1956970"/>
            <a:chExt cx="2005280" cy="1980622"/>
          </a:xfrm>
        </p:grpSpPr>
        <p:grpSp>
          <p:nvGrpSpPr>
            <p:cNvPr id="10262" name="Group 207"/>
            <p:cNvGrpSpPr>
              <a:grpSpLocks/>
            </p:cNvGrpSpPr>
            <p:nvPr/>
          </p:nvGrpSpPr>
          <p:grpSpPr bwMode="auto">
            <a:xfrm>
              <a:off x="1750540" y="1956970"/>
              <a:ext cx="978030" cy="1690505"/>
              <a:chOff x="1750540" y="1956970"/>
              <a:chExt cx="978030" cy="1690505"/>
            </a:xfrm>
          </p:grpSpPr>
          <p:grpSp>
            <p:nvGrpSpPr>
              <p:cNvPr id="10282" name="Group 169"/>
              <p:cNvGrpSpPr>
                <a:grpSpLocks/>
              </p:cNvGrpSpPr>
              <p:nvPr/>
            </p:nvGrpSpPr>
            <p:grpSpPr bwMode="auto">
              <a:xfrm>
                <a:off x="2185573" y="2971899"/>
                <a:ext cx="542997" cy="136595"/>
                <a:chOff x="2185573" y="2971899"/>
                <a:chExt cx="542997" cy="136595"/>
              </a:xfrm>
            </p:grpSpPr>
            <p:cxnSp>
              <p:nvCxnSpPr>
                <p:cNvPr id="166" name="Straight Arrow Connector 165"/>
                <p:cNvCxnSpPr/>
                <p:nvPr/>
              </p:nvCxnSpPr>
              <p:spPr>
                <a:xfrm rot="16200000" flipH="1">
                  <a:off x="2273676" y="2883797"/>
                  <a:ext cx="76239"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9" name="Freeform 168"/>
                <p:cNvSpPr/>
                <p:nvPr/>
              </p:nvSpPr>
              <p:spPr>
                <a:xfrm>
                  <a:off x="2436431" y="3043375"/>
                  <a:ext cx="292139"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283" name="Group 170"/>
              <p:cNvGrpSpPr>
                <a:grpSpLocks/>
              </p:cNvGrpSpPr>
              <p:nvPr/>
            </p:nvGrpSpPr>
            <p:grpSpPr bwMode="auto">
              <a:xfrm rot="1319015">
                <a:off x="2063315" y="3271302"/>
                <a:ext cx="543484" cy="137160"/>
                <a:chOff x="2185086" y="2971800"/>
                <a:chExt cx="543484" cy="137160"/>
              </a:xfrm>
            </p:grpSpPr>
            <p:cxnSp>
              <p:nvCxnSpPr>
                <p:cNvPr id="172" name="Straight Arrow Connector 171"/>
                <p:cNvCxnSpPr/>
                <p:nvPr/>
              </p:nvCxnSpPr>
              <p:spPr>
                <a:xfrm rot="16200000" flipH="1">
                  <a:off x="2271983" y="2881997"/>
                  <a:ext cx="77828" cy="25244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3" name="Freeform 172"/>
                <p:cNvSpPr/>
                <p:nvPr/>
              </p:nvSpPr>
              <p:spPr>
                <a:xfrm>
                  <a:off x="2435604" y="3041402"/>
                  <a:ext cx="290551" cy="66709"/>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284" name="Group 173"/>
              <p:cNvGrpSpPr>
                <a:grpSpLocks/>
              </p:cNvGrpSpPr>
              <p:nvPr/>
            </p:nvGrpSpPr>
            <p:grpSpPr bwMode="auto">
              <a:xfrm rot="2483048">
                <a:off x="1806283" y="3510315"/>
                <a:ext cx="543484" cy="137160"/>
                <a:chOff x="2185086" y="2971800"/>
                <a:chExt cx="543484" cy="137160"/>
              </a:xfrm>
            </p:grpSpPr>
            <p:cxnSp>
              <p:nvCxnSpPr>
                <p:cNvPr id="175" name="Straight Arrow Connector 174"/>
                <p:cNvCxnSpPr/>
                <p:nvPr/>
              </p:nvCxnSpPr>
              <p:spPr>
                <a:xfrm rot="16200000" flipH="1">
                  <a:off x="2269953" y="2884044"/>
                  <a:ext cx="76239" cy="25244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6" name="Freeform 175"/>
                <p:cNvSpPr/>
                <p:nvPr/>
              </p:nvSpPr>
              <p:spPr>
                <a:xfrm>
                  <a:off x="2432348" y="3043188"/>
                  <a:ext cx="292139"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285" name="Group 176"/>
              <p:cNvGrpSpPr>
                <a:grpSpLocks/>
              </p:cNvGrpSpPr>
              <p:nvPr/>
            </p:nvGrpSpPr>
            <p:grpSpPr bwMode="auto">
              <a:xfrm rot="-2362454">
                <a:off x="2156491" y="2606580"/>
                <a:ext cx="543484" cy="137160"/>
                <a:chOff x="2185086" y="2971800"/>
                <a:chExt cx="543484" cy="137160"/>
              </a:xfrm>
            </p:grpSpPr>
            <p:cxnSp>
              <p:nvCxnSpPr>
                <p:cNvPr id="178" name="Straight Arrow Connector 177"/>
                <p:cNvCxnSpPr/>
                <p:nvPr/>
              </p:nvCxnSpPr>
              <p:spPr>
                <a:xfrm rot="16200000" flipH="1">
                  <a:off x="2273684" y="2880245"/>
                  <a:ext cx="76239" cy="25403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9" name="Freeform 178"/>
                <p:cNvSpPr/>
                <p:nvPr/>
              </p:nvSpPr>
              <p:spPr>
                <a:xfrm>
                  <a:off x="2437932" y="3040983"/>
                  <a:ext cx="292139" cy="65121"/>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286" name="Group 179"/>
              <p:cNvGrpSpPr>
                <a:grpSpLocks/>
              </p:cNvGrpSpPr>
              <p:nvPr/>
            </p:nvGrpSpPr>
            <p:grpSpPr bwMode="auto">
              <a:xfrm rot="-4386503">
                <a:off x="1930238" y="2268765"/>
                <a:ext cx="543484" cy="137160"/>
                <a:chOff x="2185086" y="2971800"/>
                <a:chExt cx="543484" cy="137160"/>
              </a:xfrm>
            </p:grpSpPr>
            <p:cxnSp>
              <p:nvCxnSpPr>
                <p:cNvPr id="181" name="Straight Arrow Connector 180"/>
                <p:cNvCxnSpPr/>
                <p:nvPr/>
              </p:nvCxnSpPr>
              <p:spPr>
                <a:xfrm rot="16200000" flipH="1">
                  <a:off x="2279234" y="2881228"/>
                  <a:ext cx="76210" cy="25254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2" name="Freeform 181"/>
                <p:cNvSpPr/>
                <p:nvPr/>
              </p:nvSpPr>
              <p:spPr>
                <a:xfrm>
                  <a:off x="2437746" y="3040893"/>
                  <a:ext cx="292249" cy="65097"/>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287" name="Group 201"/>
              <p:cNvGrpSpPr>
                <a:grpSpLocks/>
              </p:cNvGrpSpPr>
              <p:nvPr/>
            </p:nvGrpSpPr>
            <p:grpSpPr bwMode="auto">
              <a:xfrm>
                <a:off x="1750540" y="1956970"/>
                <a:ext cx="4763" cy="481258"/>
                <a:chOff x="1750540" y="1956970"/>
                <a:chExt cx="4763" cy="481258"/>
              </a:xfrm>
            </p:grpSpPr>
            <p:cxnSp>
              <p:nvCxnSpPr>
                <p:cNvPr id="199" name="Straight Arrow Connector 198"/>
                <p:cNvCxnSpPr/>
                <p:nvPr/>
              </p:nvCxnSpPr>
              <p:spPr>
                <a:xfrm flipV="1">
                  <a:off x="1752127" y="2091976"/>
                  <a:ext cx="1588" cy="34625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1" name="Freeform 200"/>
                <p:cNvSpPr/>
                <p:nvPr/>
              </p:nvSpPr>
              <p:spPr>
                <a:xfrm>
                  <a:off x="1750540" y="1956970"/>
                  <a:ext cx="4763" cy="177891"/>
                </a:xfrm>
                <a:custGeom>
                  <a:avLst/>
                  <a:gdLst>
                    <a:gd name="connsiteX0" fmla="*/ 0 w 4572"/>
                    <a:gd name="connsiteY0" fmla="*/ 178308 h 178308"/>
                    <a:gd name="connsiteX1" fmla="*/ 4572 w 4572"/>
                    <a:gd name="connsiteY1" fmla="*/ 0 h 178308"/>
                  </a:gdLst>
                  <a:ahLst/>
                  <a:cxnLst>
                    <a:cxn ang="0">
                      <a:pos x="connsiteX0" y="connsiteY0"/>
                    </a:cxn>
                    <a:cxn ang="0">
                      <a:pos x="connsiteX1" y="connsiteY1"/>
                    </a:cxn>
                  </a:cxnLst>
                  <a:rect l="l" t="t" r="r" b="b"/>
                  <a:pathLst>
                    <a:path w="4572" h="178308">
                      <a:moveTo>
                        <a:pt x="0" y="178308"/>
                      </a:moveTo>
                      <a:lnTo>
                        <a:pt x="4572" y="0"/>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0263" name="Group 208"/>
            <p:cNvGrpSpPr>
              <a:grpSpLocks/>
            </p:cNvGrpSpPr>
            <p:nvPr/>
          </p:nvGrpSpPr>
          <p:grpSpPr bwMode="auto">
            <a:xfrm flipH="1">
              <a:off x="723290" y="2089987"/>
              <a:ext cx="1029310" cy="1847605"/>
              <a:chOff x="1699260" y="2065603"/>
              <a:chExt cx="1029310" cy="1847605"/>
            </a:xfrm>
          </p:grpSpPr>
          <p:grpSp>
            <p:nvGrpSpPr>
              <p:cNvPr id="10264" name="Group 169"/>
              <p:cNvGrpSpPr>
                <a:grpSpLocks/>
              </p:cNvGrpSpPr>
              <p:nvPr/>
            </p:nvGrpSpPr>
            <p:grpSpPr bwMode="auto">
              <a:xfrm>
                <a:off x="2185086" y="2971800"/>
                <a:ext cx="543484" cy="137160"/>
                <a:chOff x="2185086" y="2971800"/>
                <a:chExt cx="543484" cy="137160"/>
              </a:xfrm>
            </p:grpSpPr>
            <p:cxnSp>
              <p:nvCxnSpPr>
                <p:cNvPr id="229" name="Straight Arrow Connector 228"/>
                <p:cNvCxnSpPr/>
                <p:nvPr/>
              </p:nvCxnSpPr>
              <p:spPr>
                <a:xfrm rot="16200000" flipH="1">
                  <a:off x="2273676" y="2883237"/>
                  <a:ext cx="76239"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0" name="Freeform 229"/>
                <p:cNvSpPr/>
                <p:nvPr/>
              </p:nvSpPr>
              <p:spPr>
                <a:xfrm>
                  <a:off x="2436431" y="3042814"/>
                  <a:ext cx="292139" cy="66709"/>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265" name="Group 170"/>
              <p:cNvGrpSpPr>
                <a:grpSpLocks/>
              </p:cNvGrpSpPr>
              <p:nvPr/>
            </p:nvGrpSpPr>
            <p:grpSpPr bwMode="auto">
              <a:xfrm rot="1319015">
                <a:off x="2063315" y="3271302"/>
                <a:ext cx="543484" cy="137160"/>
                <a:chOff x="2185086" y="2971800"/>
                <a:chExt cx="543484" cy="137160"/>
              </a:xfrm>
            </p:grpSpPr>
            <p:cxnSp>
              <p:nvCxnSpPr>
                <p:cNvPr id="227" name="Straight Arrow Connector 226"/>
                <p:cNvCxnSpPr/>
                <p:nvPr/>
              </p:nvCxnSpPr>
              <p:spPr>
                <a:xfrm rot="16200000" flipH="1">
                  <a:off x="2274338" y="2881622"/>
                  <a:ext cx="76239"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8" name="Freeform 227"/>
                <p:cNvSpPr/>
                <p:nvPr/>
              </p:nvSpPr>
              <p:spPr>
                <a:xfrm>
                  <a:off x="2436570" y="3040348"/>
                  <a:ext cx="290550"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266" name="Group 173"/>
              <p:cNvGrpSpPr>
                <a:grpSpLocks/>
              </p:cNvGrpSpPr>
              <p:nvPr/>
            </p:nvGrpSpPr>
            <p:grpSpPr bwMode="auto">
              <a:xfrm rot="2483048">
                <a:off x="1806283" y="3510315"/>
                <a:ext cx="543484" cy="137160"/>
                <a:chOff x="2185086" y="2971800"/>
                <a:chExt cx="543484" cy="137160"/>
              </a:xfrm>
            </p:grpSpPr>
            <p:cxnSp>
              <p:nvCxnSpPr>
                <p:cNvPr id="225" name="Straight Arrow Connector 224"/>
                <p:cNvCxnSpPr/>
                <p:nvPr/>
              </p:nvCxnSpPr>
              <p:spPr>
                <a:xfrm rot="16200000" flipH="1">
                  <a:off x="2274804" y="2880348"/>
                  <a:ext cx="76239" cy="25403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6" name="Freeform 225"/>
                <p:cNvSpPr/>
                <p:nvPr/>
              </p:nvSpPr>
              <p:spPr>
                <a:xfrm>
                  <a:off x="2436731" y="3039561"/>
                  <a:ext cx="295314" cy="66709"/>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267" name="Group 176"/>
              <p:cNvGrpSpPr>
                <a:grpSpLocks/>
              </p:cNvGrpSpPr>
              <p:nvPr/>
            </p:nvGrpSpPr>
            <p:grpSpPr bwMode="auto">
              <a:xfrm rot="-2362454">
                <a:off x="2156491" y="2606580"/>
                <a:ext cx="543484" cy="137160"/>
                <a:chOff x="2185086" y="2971800"/>
                <a:chExt cx="543484" cy="137160"/>
              </a:xfrm>
            </p:grpSpPr>
            <p:cxnSp>
              <p:nvCxnSpPr>
                <p:cNvPr id="223" name="Straight Arrow Connector 222"/>
                <p:cNvCxnSpPr/>
                <p:nvPr/>
              </p:nvCxnSpPr>
              <p:spPr>
                <a:xfrm rot="16200000" flipH="1">
                  <a:off x="2275383" y="2886195"/>
                  <a:ext cx="74650" cy="25244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4" name="Freeform 223"/>
                <p:cNvSpPr/>
                <p:nvPr/>
              </p:nvSpPr>
              <p:spPr>
                <a:xfrm>
                  <a:off x="2438727" y="3045022"/>
                  <a:ext cx="292139" cy="65120"/>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268" name="Group 179"/>
              <p:cNvGrpSpPr>
                <a:grpSpLocks/>
              </p:cNvGrpSpPr>
              <p:nvPr/>
            </p:nvGrpSpPr>
            <p:grpSpPr bwMode="auto">
              <a:xfrm rot="-4386503">
                <a:off x="1930238" y="2268765"/>
                <a:ext cx="543484" cy="137160"/>
                <a:chOff x="2185086" y="2971800"/>
                <a:chExt cx="543484" cy="137160"/>
              </a:xfrm>
            </p:grpSpPr>
            <p:cxnSp>
              <p:nvCxnSpPr>
                <p:cNvPr id="221" name="Straight Arrow Connector 220"/>
                <p:cNvCxnSpPr/>
                <p:nvPr/>
              </p:nvCxnSpPr>
              <p:spPr>
                <a:xfrm rot="16200000" flipH="1">
                  <a:off x="2273690" y="2882910"/>
                  <a:ext cx="76210" cy="25254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2" name="Freeform 221"/>
                <p:cNvSpPr/>
                <p:nvPr/>
              </p:nvSpPr>
              <p:spPr>
                <a:xfrm>
                  <a:off x="2438973" y="3042215"/>
                  <a:ext cx="292249" cy="66684"/>
                </a:xfrm>
                <a:custGeom>
                  <a:avLst/>
                  <a:gdLst>
                    <a:gd name="connsiteX0" fmla="*/ 0 w 292608"/>
                    <a:gd name="connsiteY0" fmla="*/ 0 h 65837"/>
                    <a:gd name="connsiteX1" fmla="*/ 292608 w 292608"/>
                    <a:gd name="connsiteY1" fmla="*/ 65837 h 65837"/>
                    <a:gd name="connsiteX2" fmla="*/ 292608 w 292608"/>
                    <a:gd name="connsiteY2" fmla="*/ 65837 h 65837"/>
                  </a:gdLst>
                  <a:ahLst/>
                  <a:cxnLst>
                    <a:cxn ang="0">
                      <a:pos x="connsiteX0" y="connsiteY0"/>
                    </a:cxn>
                    <a:cxn ang="0">
                      <a:pos x="connsiteX1" y="connsiteY1"/>
                    </a:cxn>
                    <a:cxn ang="0">
                      <a:pos x="connsiteX2" y="connsiteY2"/>
                    </a:cxn>
                  </a:cxnLst>
                  <a:rect l="l" t="t" r="r" b="b"/>
                  <a:pathLst>
                    <a:path w="292608" h="65837">
                      <a:moveTo>
                        <a:pt x="0" y="0"/>
                      </a:moveTo>
                      <a:lnTo>
                        <a:pt x="292608" y="65837"/>
                      </a:lnTo>
                      <a:lnTo>
                        <a:pt x="292608" y="6583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269" name="Group 203"/>
              <p:cNvGrpSpPr>
                <a:grpSpLocks/>
              </p:cNvGrpSpPr>
              <p:nvPr/>
            </p:nvGrpSpPr>
            <p:grpSpPr bwMode="auto">
              <a:xfrm>
                <a:off x="1699260" y="3389376"/>
                <a:ext cx="4572" cy="523832"/>
                <a:chOff x="1751076" y="1956816"/>
                <a:chExt cx="4572" cy="523832"/>
              </a:xfrm>
            </p:grpSpPr>
            <p:cxnSp>
              <p:nvCxnSpPr>
                <p:cNvPr id="217" name="Straight Arrow Connector 216"/>
                <p:cNvCxnSpPr/>
                <p:nvPr/>
              </p:nvCxnSpPr>
              <p:spPr>
                <a:xfrm flipV="1">
                  <a:off x="1753136" y="2134397"/>
                  <a:ext cx="1588" cy="346251"/>
                </a:xfrm>
                <a:prstGeom prst="straightConnector1">
                  <a:avLst/>
                </a:prstGeom>
                <a:ln>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8" name="Freeform 217"/>
                <p:cNvSpPr/>
                <p:nvPr/>
              </p:nvSpPr>
              <p:spPr>
                <a:xfrm>
                  <a:off x="1751549" y="1956506"/>
                  <a:ext cx="4763" cy="177891"/>
                </a:xfrm>
                <a:custGeom>
                  <a:avLst/>
                  <a:gdLst>
                    <a:gd name="connsiteX0" fmla="*/ 0 w 4572"/>
                    <a:gd name="connsiteY0" fmla="*/ 178308 h 178308"/>
                    <a:gd name="connsiteX1" fmla="*/ 4572 w 4572"/>
                    <a:gd name="connsiteY1" fmla="*/ 0 h 178308"/>
                  </a:gdLst>
                  <a:ahLst/>
                  <a:cxnLst>
                    <a:cxn ang="0">
                      <a:pos x="connsiteX0" y="connsiteY0"/>
                    </a:cxn>
                    <a:cxn ang="0">
                      <a:pos x="connsiteX1" y="connsiteY1"/>
                    </a:cxn>
                  </a:cxnLst>
                  <a:rect l="l" t="t" r="r" b="b"/>
                  <a:pathLst>
                    <a:path w="4572" h="178308">
                      <a:moveTo>
                        <a:pt x="0" y="178308"/>
                      </a:moveTo>
                      <a:lnTo>
                        <a:pt x="4572" y="0"/>
                      </a:lnTo>
                    </a:path>
                  </a:pathLst>
                </a:custGeom>
                <a:ln>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grpSp>
        <p:nvGrpSpPr>
          <p:cNvPr id="10257" name="Group 231"/>
          <p:cNvGrpSpPr>
            <a:grpSpLocks/>
          </p:cNvGrpSpPr>
          <p:nvPr/>
        </p:nvGrpSpPr>
        <p:grpSpPr bwMode="auto">
          <a:xfrm>
            <a:off x="1676400" y="1295400"/>
            <a:ext cx="304800" cy="685800"/>
            <a:chOff x="1524000" y="2286000"/>
            <a:chExt cx="304800" cy="685800"/>
          </a:xfrm>
        </p:grpSpPr>
        <p:cxnSp>
          <p:nvCxnSpPr>
            <p:cNvPr id="233" name="Straight Arrow Connector 232"/>
            <p:cNvCxnSpPr/>
            <p:nvPr/>
          </p:nvCxnSpPr>
          <p:spPr>
            <a:xfrm rot="5400000" flipH="1" flipV="1">
              <a:off x="1371600" y="2514600"/>
              <a:ext cx="685800" cy="2286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61" name="TextBox 233"/>
            <p:cNvSpPr txBox="1">
              <a:spLocks noChangeArrowheads="1"/>
            </p:cNvSpPr>
            <p:nvPr/>
          </p:nvSpPr>
          <p:spPr bwMode="auto">
            <a:xfrm>
              <a:off x="1524000" y="2438400"/>
              <a:ext cx="235962" cy="276999"/>
            </a:xfrm>
            <a:prstGeom prst="rect">
              <a:avLst/>
            </a:prstGeom>
            <a:noFill/>
            <a:ln w="9525">
              <a:noFill/>
              <a:miter lim="800000"/>
              <a:headEnd/>
              <a:tailEnd/>
            </a:ln>
          </p:spPr>
          <p:txBody>
            <a:bodyPr wrap="none">
              <a:spAutoFit/>
            </a:bodyPr>
            <a:lstStyle/>
            <a:p>
              <a:r>
                <a:rPr lang="en-US" sz="1200">
                  <a:solidFill>
                    <a:srgbClr val="FF0000"/>
                  </a:solidFill>
                </a:rPr>
                <a:t>r</a:t>
              </a:r>
            </a:p>
          </p:txBody>
        </p:sp>
      </p:grpSp>
      <p:graphicFrame>
        <p:nvGraphicFramePr>
          <p:cNvPr id="30" name="Object 14"/>
          <p:cNvGraphicFramePr>
            <a:graphicFrameLocks noChangeAspect="1"/>
          </p:cNvGraphicFramePr>
          <p:nvPr/>
        </p:nvGraphicFramePr>
        <p:xfrm>
          <a:off x="4649788" y="2943225"/>
          <a:ext cx="2101850" cy="1196975"/>
        </p:xfrm>
        <a:graphic>
          <a:graphicData uri="http://schemas.openxmlformats.org/presentationml/2006/ole">
            <mc:AlternateContent xmlns:mc="http://schemas.openxmlformats.org/markup-compatibility/2006">
              <mc:Choice xmlns:v="urn:schemas-microsoft-com:vml" Requires="v">
                <p:oleObj spid="_x0000_s5127" name="Equation" r:id="rId6" imgW="850680" imgH="622080" progId="Equation.3">
                  <p:embed/>
                </p:oleObj>
              </mc:Choice>
              <mc:Fallback>
                <p:oleObj name="Equation" r:id="rId6" imgW="850680" imgH="622080" progId="Equation.3">
                  <p:embed/>
                  <p:pic>
                    <p:nvPicPr>
                      <p:cNvPr id="3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9788" y="2943225"/>
                        <a:ext cx="2101850"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15"/>
          <p:cNvGraphicFramePr>
            <a:graphicFrameLocks noChangeAspect="1"/>
          </p:cNvGraphicFramePr>
          <p:nvPr/>
        </p:nvGraphicFramePr>
        <p:xfrm>
          <a:off x="4805363" y="4541838"/>
          <a:ext cx="1663700" cy="439737"/>
        </p:xfrm>
        <a:graphic>
          <a:graphicData uri="http://schemas.openxmlformats.org/presentationml/2006/ole">
            <mc:AlternateContent xmlns:mc="http://schemas.openxmlformats.org/markup-compatibility/2006">
              <mc:Choice xmlns:v="urn:schemas-microsoft-com:vml" Requires="v">
                <p:oleObj spid="_x0000_s5128" name="Equation" r:id="rId8" imgW="672840" imgH="228600" progId="Equation.3">
                  <p:embed/>
                </p:oleObj>
              </mc:Choice>
              <mc:Fallback>
                <p:oleObj name="Equation" r:id="rId8" imgW="672840" imgH="228600" progId="Equation.3">
                  <p:embed/>
                  <p:pic>
                    <p:nvPicPr>
                      <p:cNvPr id="31"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5363" y="4541838"/>
                        <a:ext cx="16637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 name="Object 16"/>
          <p:cNvGraphicFramePr>
            <a:graphicFrameLocks noChangeAspect="1"/>
          </p:cNvGraphicFramePr>
          <p:nvPr/>
        </p:nvGraphicFramePr>
        <p:xfrm>
          <a:off x="4768850" y="5732463"/>
          <a:ext cx="1695450" cy="439737"/>
        </p:xfrm>
        <a:graphic>
          <a:graphicData uri="http://schemas.openxmlformats.org/presentationml/2006/ole">
            <mc:AlternateContent xmlns:mc="http://schemas.openxmlformats.org/markup-compatibility/2006">
              <mc:Choice xmlns:v="urn:schemas-microsoft-com:vml" Requires="v">
                <p:oleObj spid="_x0000_s5129" name="Equation" r:id="rId10" imgW="685800" imgH="228600" progId="Equation.3">
                  <p:embed/>
                </p:oleObj>
              </mc:Choice>
              <mc:Fallback>
                <p:oleObj name="Equation" r:id="rId10" imgW="685800" imgH="228600" progId="Equation.3">
                  <p:embed/>
                  <p:pic>
                    <p:nvPicPr>
                      <p:cNvPr id="231"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8850" y="5732463"/>
                        <a:ext cx="169545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 name="TextBox 77"/>
          <p:cNvSpPr txBox="1">
            <a:spLocks noChangeArrowheads="1"/>
          </p:cNvSpPr>
          <p:nvPr/>
        </p:nvSpPr>
        <p:spPr bwMode="auto">
          <a:xfrm>
            <a:off x="4267200" y="5181600"/>
            <a:ext cx="2903538" cy="369888"/>
          </a:xfrm>
          <a:prstGeom prst="rect">
            <a:avLst/>
          </a:prstGeom>
          <a:noFill/>
          <a:ln w="9525">
            <a:noFill/>
            <a:miter lim="800000"/>
            <a:headEnd/>
            <a:tailEnd/>
          </a:ln>
        </p:spPr>
        <p:txBody>
          <a:bodyPr wrap="none">
            <a:spAutoFit/>
          </a:bodyPr>
          <a:lstStyle/>
          <a:p>
            <a:r>
              <a:rPr lang="en-US"/>
              <a:t>For the Sphere of radius R</a:t>
            </a:r>
          </a:p>
        </p:txBody>
      </p:sp>
      <p:sp>
        <p:nvSpPr>
          <p:cNvPr id="79" name="TextBox 78"/>
          <p:cNvSpPr txBox="1"/>
          <p:nvPr/>
        </p:nvSpPr>
        <p:spPr>
          <a:xfrm>
            <a:off x="1676400" y="2667000"/>
            <a:ext cx="293688" cy="276225"/>
          </a:xfrm>
          <a:prstGeom prst="rect">
            <a:avLst/>
          </a:prstGeom>
          <a:noFill/>
        </p:spPr>
        <p:txBody>
          <a:bodyPr wrap="none">
            <a:spAutoFit/>
          </a:bodyPr>
          <a:lstStyle/>
          <a:p>
            <a:pPr>
              <a:defRPr/>
            </a:pPr>
            <a:r>
              <a:rPr lang="en-US" sz="1200" dirty="0">
                <a:solidFill>
                  <a:schemeClr val="tx1">
                    <a:lumMod val="95000"/>
                    <a:lumOff val="5000"/>
                  </a:schemeClr>
                </a:solidFill>
                <a:latin typeface="Arial"/>
                <a:cs typeface="Arial"/>
              </a:rPr>
              <a:t>∞</a:t>
            </a:r>
            <a:endParaRPr lang="en-US" sz="12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04"/>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160"/>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0"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04800"/>
            <a:ext cx="8687885" cy="1236386"/>
          </a:xfrm>
          <a:prstGeom prst="rect">
            <a:avLst/>
          </a:prstGeom>
        </p:spPr>
      </p:pic>
      <p:pic>
        <p:nvPicPr>
          <p:cNvPr id="4" name="Picture 3"/>
          <p:cNvPicPr>
            <a:picLocks noChangeAspect="1"/>
          </p:cNvPicPr>
          <p:nvPr/>
        </p:nvPicPr>
        <p:blipFill>
          <a:blip r:embed="rId3"/>
          <a:stretch>
            <a:fillRect/>
          </a:stretch>
        </p:blipFill>
        <p:spPr>
          <a:xfrm>
            <a:off x="152400" y="2438400"/>
            <a:ext cx="8865724" cy="1766609"/>
          </a:xfrm>
          <a:prstGeom prst="rect">
            <a:avLst/>
          </a:prstGeom>
        </p:spPr>
      </p:pic>
    </p:spTree>
    <p:extLst>
      <p:ext uri="{BB962C8B-B14F-4D97-AF65-F5344CB8AC3E}">
        <p14:creationId xmlns:p14="http://schemas.microsoft.com/office/powerpoint/2010/main" val="178649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txBox="1">
            <a:spLocks noChangeArrowheads="1"/>
          </p:cNvSpPr>
          <p:nvPr/>
        </p:nvSpPr>
        <p:spPr bwMode="auto">
          <a:xfrm>
            <a:off x="381000" y="228600"/>
            <a:ext cx="8610600" cy="1219200"/>
          </a:xfrm>
          <a:prstGeom prst="rect">
            <a:avLst/>
          </a:prstGeom>
          <a:noFill/>
          <a:ln w="76200">
            <a:noFill/>
            <a:miter lim="800000"/>
            <a:headEnd/>
            <a:tailEnd/>
          </a:ln>
        </p:spPr>
        <p:txBody>
          <a:bodyPr/>
          <a:lstStyle/>
          <a:p>
            <a:r>
              <a:rPr lang="en-US" b="1" u="sng" dirty="0">
                <a:solidFill>
                  <a:srgbClr val="0000FF"/>
                </a:solidFill>
              </a:rPr>
              <a:t>T072: </a:t>
            </a:r>
            <a:r>
              <a:rPr lang="en-US" dirty="0">
                <a:solidFill>
                  <a:srgbClr val="0000FF"/>
                </a:solidFill>
              </a:rPr>
              <a:t>Q# 14: The magnitude of the charge on each plate of a parallel plate capacitor is 2.5 </a:t>
            </a:r>
            <a:r>
              <a:rPr lang="en-US" dirty="0" err="1">
                <a:solidFill>
                  <a:srgbClr val="0000FF"/>
                </a:solidFill>
              </a:rPr>
              <a:t>μC</a:t>
            </a:r>
            <a:r>
              <a:rPr lang="en-US" dirty="0">
                <a:solidFill>
                  <a:srgbClr val="0000FF"/>
                </a:solidFill>
              </a:rPr>
              <a:t>. If the capacitor has a plate area of 0.25 m2 and a plate separation of 0.1 mm, what is the electric field between its plates? </a:t>
            </a:r>
          </a:p>
          <a:p>
            <a:r>
              <a:rPr lang="en-US" dirty="0">
                <a:solidFill>
                  <a:srgbClr val="0000FF"/>
                </a:solidFill>
              </a:rPr>
              <a:t>(</a:t>
            </a:r>
            <a:r>
              <a:rPr lang="en-US" dirty="0" err="1">
                <a:solidFill>
                  <a:srgbClr val="0000FF"/>
                </a:solidFill>
              </a:rPr>
              <a:t>Ans</a:t>
            </a:r>
            <a:r>
              <a:rPr lang="en-US" dirty="0">
                <a:solidFill>
                  <a:srgbClr val="0000FF"/>
                </a:solidFill>
              </a:rPr>
              <a:t>:  1.1×10</a:t>
            </a:r>
            <a:r>
              <a:rPr lang="en-US" baseline="30000" dirty="0">
                <a:solidFill>
                  <a:srgbClr val="0000FF"/>
                </a:solidFill>
              </a:rPr>
              <a:t>6</a:t>
            </a:r>
            <a:r>
              <a:rPr lang="en-US" dirty="0">
                <a:solidFill>
                  <a:srgbClr val="0000FF"/>
                </a:solidFill>
              </a:rPr>
              <a:t> V/m) </a:t>
            </a:r>
          </a:p>
          <a:p>
            <a:endParaRPr lang="en-US" dirty="0">
              <a:solidFill>
                <a:srgbClr val="0000FF"/>
              </a:solidFill>
            </a:endParaRPr>
          </a:p>
        </p:txBody>
      </p:sp>
      <p:sp>
        <p:nvSpPr>
          <p:cNvPr id="5" name="Rectangle 4"/>
          <p:cNvSpPr txBox="1">
            <a:spLocks noChangeArrowheads="1"/>
          </p:cNvSpPr>
          <p:nvPr/>
        </p:nvSpPr>
        <p:spPr bwMode="auto">
          <a:xfrm>
            <a:off x="304800" y="1676400"/>
            <a:ext cx="8534400" cy="1143000"/>
          </a:xfrm>
          <a:prstGeom prst="rect">
            <a:avLst/>
          </a:prstGeom>
          <a:noFill/>
          <a:ln w="76200">
            <a:noFill/>
            <a:miter lim="800000"/>
            <a:headEnd/>
            <a:tailEnd/>
          </a:ln>
        </p:spPr>
        <p:txBody>
          <a:bodyPr/>
          <a:lstStyle/>
          <a:p>
            <a:r>
              <a:rPr lang="en-US" b="1" u="sng" dirty="0"/>
              <a:t>T051:</a:t>
            </a:r>
            <a:r>
              <a:rPr lang="en-US" b="1" dirty="0"/>
              <a:t>Q#14.</a:t>
            </a:r>
            <a:r>
              <a:rPr lang="en-US" dirty="0"/>
              <a:t> A parallel-plate capacitor has an area of 16 cm</a:t>
            </a:r>
            <a:r>
              <a:rPr lang="en-US" baseline="30000" dirty="0"/>
              <a:t>2</a:t>
            </a:r>
            <a:r>
              <a:rPr lang="en-US" dirty="0"/>
              <a:t> . The plates are separated by 0.5 mm and are connected across a 60 V battery. Find the magnitude of the charge on each plate. </a:t>
            </a:r>
          </a:p>
          <a:p>
            <a:r>
              <a:rPr lang="en-US" b="1" dirty="0"/>
              <a:t>(</a:t>
            </a:r>
            <a:r>
              <a:rPr lang="en-US" b="1" dirty="0" err="1"/>
              <a:t>Ans</a:t>
            </a:r>
            <a:r>
              <a:rPr lang="en-US" b="1" dirty="0"/>
              <a:t>: 1.7 </a:t>
            </a:r>
            <a:r>
              <a:rPr lang="en-US" b="1" dirty="0" err="1"/>
              <a:t>nC</a:t>
            </a:r>
            <a:r>
              <a:rPr lang="en-US" b="1" dirty="0"/>
              <a:t>)</a:t>
            </a:r>
            <a:endParaRPr lang="en-US" dirty="0"/>
          </a:p>
          <a:p>
            <a:endParaRPr lang="en-US" dirty="0"/>
          </a:p>
        </p:txBody>
      </p:sp>
      <p:sp>
        <p:nvSpPr>
          <p:cNvPr id="6" name="Rectangle 4"/>
          <p:cNvSpPr txBox="1">
            <a:spLocks noChangeArrowheads="1"/>
          </p:cNvSpPr>
          <p:nvPr/>
        </p:nvSpPr>
        <p:spPr bwMode="auto">
          <a:xfrm>
            <a:off x="304800" y="3276600"/>
            <a:ext cx="8534400" cy="1143000"/>
          </a:xfrm>
          <a:prstGeom prst="rect">
            <a:avLst/>
          </a:prstGeom>
          <a:noFill/>
          <a:ln w="76200">
            <a:noFill/>
            <a:miter lim="800000"/>
            <a:headEnd/>
            <a:tailEnd/>
          </a:ln>
        </p:spPr>
        <p:txBody>
          <a:bodyPr/>
          <a:lstStyle/>
          <a:p>
            <a:r>
              <a:rPr lang="en-US" b="1" u="sng" dirty="0"/>
              <a:t>T-041</a:t>
            </a:r>
            <a:r>
              <a:rPr lang="en-US" b="1" dirty="0"/>
              <a:t>-Q#1</a:t>
            </a:r>
            <a:r>
              <a:rPr lang="en-US" dirty="0"/>
              <a:t> A parallel-plate capacitor (with plates A and B) has circular shape of radius 6.0 cm separated by 2.0 mm. Find the total charges on both plates (A and B) when a 12 V battery is connected. </a:t>
            </a:r>
          </a:p>
          <a:p>
            <a:r>
              <a:rPr lang="en-US" dirty="0"/>
              <a:t>(</a:t>
            </a:r>
            <a:r>
              <a:rPr lang="en-US" dirty="0" err="1"/>
              <a:t>Ans</a:t>
            </a:r>
            <a:r>
              <a:rPr lang="en-US" dirty="0"/>
              <a:t>: zero) </a:t>
            </a:r>
            <a:endParaRPr lang="en-US" b="1" dirty="0"/>
          </a:p>
          <a:p>
            <a:endParaRPr lang="en-US" dirty="0"/>
          </a:p>
          <a:p>
            <a:endParaRPr lang="en-US" dirty="0"/>
          </a:p>
          <a:p>
            <a:endParaRPr lang="en-US" dirty="0"/>
          </a:p>
        </p:txBody>
      </p:sp>
      <p:sp>
        <p:nvSpPr>
          <p:cNvPr id="7" name="Rectangle 4"/>
          <p:cNvSpPr txBox="1">
            <a:spLocks noChangeArrowheads="1"/>
          </p:cNvSpPr>
          <p:nvPr/>
        </p:nvSpPr>
        <p:spPr bwMode="auto">
          <a:xfrm>
            <a:off x="304800" y="4648200"/>
            <a:ext cx="8534400" cy="1371600"/>
          </a:xfrm>
          <a:prstGeom prst="rect">
            <a:avLst/>
          </a:prstGeom>
          <a:noFill/>
          <a:ln w="76200">
            <a:noFill/>
            <a:miter lim="800000"/>
            <a:headEnd/>
            <a:tailEnd/>
          </a:ln>
        </p:spPr>
        <p:txBody>
          <a:bodyPr/>
          <a:lstStyle/>
          <a:p>
            <a:r>
              <a:rPr lang="en-US" b="1" u="sng" dirty="0">
                <a:solidFill>
                  <a:srgbClr val="0000FF"/>
                </a:solidFill>
              </a:rPr>
              <a:t>T061</a:t>
            </a:r>
            <a:r>
              <a:rPr lang="en-US" dirty="0">
                <a:solidFill>
                  <a:srgbClr val="0000FF"/>
                </a:solidFill>
              </a:rPr>
              <a:t>:</a:t>
            </a:r>
            <a:r>
              <a:rPr lang="en-US" b="1" dirty="0">
                <a:solidFill>
                  <a:srgbClr val="0000FF"/>
                </a:solidFill>
              </a:rPr>
              <a:t>Q#15.</a:t>
            </a:r>
            <a:r>
              <a:rPr lang="en-US" dirty="0">
                <a:solidFill>
                  <a:srgbClr val="0000FF"/>
                </a:solidFill>
              </a:rPr>
              <a:t> A parallel plate capacitor has square shaped plates with an area = 4.1×10</a:t>
            </a:r>
            <a:r>
              <a:rPr lang="en-US" baseline="30000" dirty="0">
                <a:solidFill>
                  <a:srgbClr val="0000FF"/>
                </a:solidFill>
              </a:rPr>
              <a:t>-3 </a:t>
            </a:r>
            <a:r>
              <a:rPr lang="en-US" dirty="0">
                <a:solidFill>
                  <a:srgbClr val="0000FF"/>
                </a:solidFill>
              </a:rPr>
              <a:t>m</a:t>
            </a:r>
            <a:r>
              <a:rPr lang="en-US" baseline="30000" dirty="0">
                <a:solidFill>
                  <a:srgbClr val="0000FF"/>
                </a:solidFill>
              </a:rPr>
              <a:t>2 </a:t>
            </a:r>
            <a:r>
              <a:rPr lang="en-US" dirty="0">
                <a:solidFill>
                  <a:srgbClr val="0000FF"/>
                </a:solidFill>
              </a:rPr>
              <a:t>and 1.6×10</a:t>
            </a:r>
            <a:r>
              <a:rPr lang="en-US" baseline="30000" dirty="0">
                <a:solidFill>
                  <a:srgbClr val="0000FF"/>
                </a:solidFill>
              </a:rPr>
              <a:t>-3 </a:t>
            </a:r>
            <a:r>
              <a:rPr lang="en-US" dirty="0">
                <a:solidFill>
                  <a:srgbClr val="0000FF"/>
                </a:solidFill>
              </a:rPr>
              <a:t>m separation. What charge will appear on the plates of such capacitor if a potential difference of 80 V is applied?  </a:t>
            </a:r>
          </a:p>
          <a:p>
            <a:r>
              <a:rPr lang="en-US" dirty="0">
                <a:solidFill>
                  <a:srgbClr val="0000FF"/>
                </a:solidFill>
              </a:rPr>
              <a:t>(</a:t>
            </a:r>
            <a:r>
              <a:rPr lang="en-US" b="1" dirty="0" err="1">
                <a:solidFill>
                  <a:srgbClr val="0000FF"/>
                </a:solidFill>
              </a:rPr>
              <a:t>Ans</a:t>
            </a:r>
            <a:r>
              <a:rPr lang="en-US" b="1" dirty="0">
                <a:solidFill>
                  <a:srgbClr val="0000FF"/>
                </a:solidFill>
              </a:rPr>
              <a:t>: 1.8×10</a:t>
            </a:r>
            <a:r>
              <a:rPr lang="en-US" b="1" baseline="30000" dirty="0">
                <a:solidFill>
                  <a:srgbClr val="0000FF"/>
                </a:solidFill>
              </a:rPr>
              <a:t>-9 </a:t>
            </a:r>
            <a:r>
              <a:rPr lang="en-US" b="1" dirty="0">
                <a:solidFill>
                  <a:srgbClr val="0000FF"/>
                </a:solidFill>
              </a:rPr>
              <a:t>C)</a:t>
            </a:r>
            <a:endParaRPr lang="en-US" dirty="0">
              <a:solidFill>
                <a:srgbClr val="0000FF"/>
              </a:solidFill>
            </a:endParaRPr>
          </a:p>
          <a:p>
            <a:endParaRPr lang="en-US" dirty="0">
              <a:solidFill>
                <a:srgbClr val="0000FF"/>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52628</TotalTime>
  <Words>3693</Words>
  <Application>Microsoft Office PowerPoint</Application>
  <PresentationFormat>On-screen Show (4:3)</PresentationFormat>
  <Paragraphs>631</Paragraphs>
  <Slides>46</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5" baseType="lpstr">
      <vt:lpstr>Arial</vt:lpstr>
      <vt:lpstr>Calibri</vt:lpstr>
      <vt:lpstr>Cambria Math</vt:lpstr>
      <vt:lpstr>Comic Sans MS</vt:lpstr>
      <vt:lpstr>Symbol</vt:lpstr>
      <vt:lpstr>Times New Roman</vt:lpstr>
      <vt:lpstr>Office Theme</vt:lpstr>
      <vt:lpstr>Equation</vt:lpstr>
      <vt:lpstr>معادلة</vt:lpstr>
      <vt:lpstr>Chapter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d-paal</dc:creator>
  <cp:lastModifiedBy>Mohammad Ashraf Gondal</cp:lastModifiedBy>
  <cp:revision>326</cp:revision>
  <dcterms:created xsi:type="dcterms:W3CDTF">2010-04-01T10:07:54Z</dcterms:created>
  <dcterms:modified xsi:type="dcterms:W3CDTF">2021-01-16T11:59:13Z</dcterms:modified>
</cp:coreProperties>
</file>