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8" r:id="rId3"/>
    <p:sldId id="278" r:id="rId4"/>
    <p:sldId id="311" r:id="rId5"/>
    <p:sldId id="279" r:id="rId6"/>
    <p:sldId id="280" r:id="rId7"/>
    <p:sldId id="312" r:id="rId8"/>
    <p:sldId id="316" r:id="rId9"/>
    <p:sldId id="313" r:id="rId10"/>
    <p:sldId id="290" r:id="rId11"/>
    <p:sldId id="303" r:id="rId12"/>
    <p:sldId id="321" r:id="rId13"/>
    <p:sldId id="307" r:id="rId14"/>
    <p:sldId id="320" r:id="rId15"/>
    <p:sldId id="282" r:id="rId16"/>
    <p:sldId id="283" r:id="rId17"/>
    <p:sldId id="314" r:id="rId18"/>
    <p:sldId id="257" r:id="rId19"/>
    <p:sldId id="302" r:id="rId20"/>
    <p:sldId id="315" r:id="rId21"/>
    <p:sldId id="285" r:id="rId22"/>
    <p:sldId id="322" r:id="rId23"/>
    <p:sldId id="293" r:id="rId24"/>
    <p:sldId id="323" r:id="rId25"/>
    <p:sldId id="304" r:id="rId26"/>
    <p:sldId id="326" r:id="rId27"/>
    <p:sldId id="308" r:id="rId28"/>
    <p:sldId id="259" r:id="rId29"/>
    <p:sldId id="297" r:id="rId30"/>
    <p:sldId id="294" r:id="rId31"/>
    <p:sldId id="318" r:id="rId32"/>
    <p:sldId id="319" r:id="rId33"/>
    <p:sldId id="317" r:id="rId34"/>
    <p:sldId id="305" r:id="rId35"/>
    <p:sldId id="324" r:id="rId36"/>
    <p:sldId id="284" r:id="rId37"/>
    <p:sldId id="325" r:id="rId38"/>
    <p:sldId id="309" r:id="rId39"/>
    <p:sldId id="295" r:id="rId40"/>
    <p:sldId id="296"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195665-5E6C-4910-87D4-32AC66702D22}" v="7" dt="2020-10-22T07:13:58.2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34" autoAdjust="0"/>
  </p:normalViewPr>
  <p:slideViewPr>
    <p:cSldViewPr>
      <p:cViewPr varScale="1">
        <p:scale>
          <a:sx n="65" d="100"/>
          <a:sy n="65" d="100"/>
        </p:scale>
        <p:origin x="1320" y="40"/>
      </p:cViewPr>
      <p:guideLst>
        <p:guide orient="horz" pos="2160"/>
        <p:guide pos="2880"/>
      </p:guideLst>
    </p:cSldViewPr>
  </p:slideViewPr>
  <p:outlineViewPr>
    <p:cViewPr>
      <p:scale>
        <a:sx n="33" d="100"/>
        <a:sy n="33" d="100"/>
      </p:scale>
      <p:origin x="0" y="-170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kar Kunwar" userId="d244fb764aa03eb0" providerId="LiveId" clId="{67195665-5E6C-4910-87D4-32AC66702D22}"/>
    <pc:docChg chg="undo custSel addSld modSld">
      <pc:chgData name="Shankar Kunwar" userId="d244fb764aa03eb0" providerId="LiveId" clId="{67195665-5E6C-4910-87D4-32AC66702D22}" dt="2020-10-22T07:18:07.399" v="31" actId="1076"/>
      <pc:docMkLst>
        <pc:docMk/>
      </pc:docMkLst>
      <pc:sldChg chg="delSp modSp mod">
        <pc:chgData name="Shankar Kunwar" userId="d244fb764aa03eb0" providerId="LiveId" clId="{67195665-5E6C-4910-87D4-32AC66702D22}" dt="2020-10-21T05:15:54.593" v="16" actId="1076"/>
        <pc:sldMkLst>
          <pc:docMk/>
          <pc:sldMk cId="0" sldId="293"/>
        </pc:sldMkLst>
        <pc:spChg chg="mod">
          <ac:chgData name="Shankar Kunwar" userId="d244fb764aa03eb0" providerId="LiveId" clId="{67195665-5E6C-4910-87D4-32AC66702D22}" dt="2020-10-21T05:15:51.879" v="15" actId="1076"/>
          <ac:spMkLst>
            <pc:docMk/>
            <pc:sldMk cId="0" sldId="293"/>
            <ac:spMk id="6" creationId="{00000000-0000-0000-0000-000000000000}"/>
          </ac:spMkLst>
        </pc:spChg>
        <pc:spChg chg="del">
          <ac:chgData name="Shankar Kunwar" userId="d244fb764aa03eb0" providerId="LiveId" clId="{67195665-5E6C-4910-87D4-32AC66702D22}" dt="2020-10-21T05:15:48.530" v="14" actId="21"/>
          <ac:spMkLst>
            <pc:docMk/>
            <pc:sldMk cId="0" sldId="293"/>
            <ac:spMk id="38" creationId="{00000000-0000-0000-0000-000000000000}"/>
          </ac:spMkLst>
        </pc:spChg>
        <pc:spChg chg="del">
          <ac:chgData name="Shankar Kunwar" userId="d244fb764aa03eb0" providerId="LiveId" clId="{67195665-5E6C-4910-87D4-32AC66702D22}" dt="2020-10-21T05:15:48.530" v="14" actId="21"/>
          <ac:spMkLst>
            <pc:docMk/>
            <pc:sldMk cId="0" sldId="293"/>
            <ac:spMk id="26626" creationId="{00000000-0000-0000-0000-000000000000}"/>
          </ac:spMkLst>
        </pc:spChg>
        <pc:grpChg chg="mod">
          <ac:chgData name="Shankar Kunwar" userId="d244fb764aa03eb0" providerId="LiveId" clId="{67195665-5E6C-4910-87D4-32AC66702D22}" dt="2020-10-21T05:15:54.593" v="16" actId="1076"/>
          <ac:grpSpMkLst>
            <pc:docMk/>
            <pc:sldMk cId="0" sldId="293"/>
            <ac:grpSpMk id="7" creationId="{00000000-0000-0000-0000-000000000000}"/>
          </ac:grpSpMkLst>
        </pc:grpChg>
        <pc:picChg chg="del">
          <ac:chgData name="Shankar Kunwar" userId="d244fb764aa03eb0" providerId="LiveId" clId="{67195665-5E6C-4910-87D4-32AC66702D22}" dt="2020-10-21T05:15:48.530" v="14" actId="21"/>
          <ac:picMkLst>
            <pc:docMk/>
            <pc:sldMk cId="0" sldId="293"/>
            <ac:picMk id="26628" creationId="{00000000-0000-0000-0000-000000000000}"/>
          </ac:picMkLst>
        </pc:picChg>
      </pc:sldChg>
      <pc:sldChg chg="delSp modSp mod">
        <pc:chgData name="Shankar Kunwar" userId="d244fb764aa03eb0" providerId="LiveId" clId="{67195665-5E6C-4910-87D4-32AC66702D22}" dt="2020-10-21T05:16:35.633" v="20" actId="1076"/>
        <pc:sldMkLst>
          <pc:docMk/>
          <pc:sldMk cId="0" sldId="305"/>
        </pc:sldMkLst>
        <pc:spChg chg="del">
          <ac:chgData name="Shankar Kunwar" userId="d244fb764aa03eb0" providerId="LiveId" clId="{67195665-5E6C-4910-87D4-32AC66702D22}" dt="2020-10-21T05:16:32.775" v="19" actId="21"/>
          <ac:spMkLst>
            <pc:docMk/>
            <pc:sldMk cId="0" sldId="305"/>
            <ac:spMk id="2" creationId="{00000000-0000-0000-0000-000000000000}"/>
          </ac:spMkLst>
        </pc:spChg>
        <pc:spChg chg="mod">
          <ac:chgData name="Shankar Kunwar" userId="d244fb764aa03eb0" providerId="LiveId" clId="{67195665-5E6C-4910-87D4-32AC66702D22}" dt="2020-10-21T05:16:35.633" v="20" actId="1076"/>
          <ac:spMkLst>
            <pc:docMk/>
            <pc:sldMk cId="0" sldId="305"/>
            <ac:spMk id="5" creationId="{00000000-0000-0000-0000-000000000000}"/>
          </ac:spMkLst>
        </pc:spChg>
      </pc:sldChg>
      <pc:sldChg chg="addSp delSp mod">
        <pc:chgData name="Shankar Kunwar" userId="d244fb764aa03eb0" providerId="LiveId" clId="{67195665-5E6C-4910-87D4-32AC66702D22}" dt="2020-10-21T05:13:29.911" v="1" actId="22"/>
        <pc:sldMkLst>
          <pc:docMk/>
          <pc:sldMk cId="0" sldId="307"/>
        </pc:sldMkLst>
        <pc:spChg chg="add del">
          <ac:chgData name="Shankar Kunwar" userId="d244fb764aa03eb0" providerId="LiveId" clId="{67195665-5E6C-4910-87D4-32AC66702D22}" dt="2020-10-21T05:13:29.911" v="1" actId="22"/>
          <ac:spMkLst>
            <pc:docMk/>
            <pc:sldMk cId="0" sldId="307"/>
            <ac:spMk id="10" creationId="{C6285005-5A22-4892-A871-337E3A9BA6F4}"/>
          </ac:spMkLst>
        </pc:spChg>
      </pc:sldChg>
      <pc:sldChg chg="delSp modSp add mod">
        <pc:chgData name="Shankar Kunwar" userId="d244fb764aa03eb0" providerId="LiveId" clId="{67195665-5E6C-4910-87D4-32AC66702D22}" dt="2020-10-21T05:13:58.612" v="5" actId="1076"/>
        <pc:sldMkLst>
          <pc:docMk/>
          <pc:sldMk cId="1467280931" sldId="320"/>
        </pc:sldMkLst>
        <pc:spChg chg="del">
          <ac:chgData name="Shankar Kunwar" userId="d244fb764aa03eb0" providerId="LiveId" clId="{67195665-5E6C-4910-87D4-32AC66702D22}" dt="2020-10-21T05:13:54.238" v="4" actId="21"/>
          <ac:spMkLst>
            <pc:docMk/>
            <pc:sldMk cId="1467280931" sldId="320"/>
            <ac:spMk id="8" creationId="{00000000-0000-0000-0000-000000000000}"/>
          </ac:spMkLst>
        </pc:spChg>
        <pc:grpChg chg="del">
          <ac:chgData name="Shankar Kunwar" userId="d244fb764aa03eb0" providerId="LiveId" clId="{67195665-5E6C-4910-87D4-32AC66702D22}" dt="2020-10-21T05:13:50.746" v="3" actId="21"/>
          <ac:grpSpMkLst>
            <pc:docMk/>
            <pc:sldMk cId="1467280931" sldId="320"/>
            <ac:grpSpMk id="2" creationId="{00000000-0000-0000-0000-000000000000}"/>
          </ac:grpSpMkLst>
        </pc:grpChg>
        <pc:grpChg chg="mod">
          <ac:chgData name="Shankar Kunwar" userId="d244fb764aa03eb0" providerId="LiveId" clId="{67195665-5E6C-4910-87D4-32AC66702D22}" dt="2020-10-21T05:13:58.612" v="5" actId="1076"/>
          <ac:grpSpMkLst>
            <pc:docMk/>
            <pc:sldMk cId="1467280931" sldId="320"/>
            <ac:grpSpMk id="5" creationId="{00000000-0000-0000-0000-000000000000}"/>
          </ac:grpSpMkLst>
        </pc:grpChg>
      </pc:sldChg>
      <pc:sldChg chg="delSp modSp add mod">
        <pc:chgData name="Shankar Kunwar" userId="d244fb764aa03eb0" providerId="LiveId" clId="{67195665-5E6C-4910-87D4-32AC66702D22}" dt="2020-10-21T05:14:23.478" v="8" actId="1076"/>
        <pc:sldMkLst>
          <pc:docMk/>
          <pc:sldMk cId="451103497" sldId="321"/>
        </pc:sldMkLst>
        <pc:grpChg chg="mod">
          <ac:chgData name="Shankar Kunwar" userId="d244fb764aa03eb0" providerId="LiveId" clId="{67195665-5E6C-4910-87D4-32AC66702D22}" dt="2020-10-21T05:14:23.478" v="8" actId="1076"/>
          <ac:grpSpMkLst>
            <pc:docMk/>
            <pc:sldMk cId="451103497" sldId="321"/>
            <ac:grpSpMk id="7" creationId="{00000000-0000-0000-0000-000000000000}"/>
          </ac:grpSpMkLst>
        </pc:grpChg>
        <pc:grpChg chg="del">
          <ac:chgData name="Shankar Kunwar" userId="d244fb764aa03eb0" providerId="LiveId" clId="{67195665-5E6C-4910-87D4-32AC66702D22}" dt="2020-10-21T05:14:18.326" v="7" actId="21"/>
          <ac:grpSpMkLst>
            <pc:docMk/>
            <pc:sldMk cId="451103497" sldId="321"/>
            <ac:grpSpMk id="10" creationId="{00000000-0000-0000-0000-000000000000}"/>
          </ac:grpSpMkLst>
        </pc:grpChg>
      </pc:sldChg>
      <pc:sldChg chg="delSp add mod">
        <pc:chgData name="Shankar Kunwar" userId="d244fb764aa03eb0" providerId="LiveId" clId="{67195665-5E6C-4910-87D4-32AC66702D22}" dt="2020-10-21T05:15:14.622" v="11" actId="21"/>
        <pc:sldMkLst>
          <pc:docMk/>
          <pc:sldMk cId="755697300" sldId="322"/>
        </pc:sldMkLst>
        <pc:spChg chg="del">
          <ac:chgData name="Shankar Kunwar" userId="d244fb764aa03eb0" providerId="LiveId" clId="{67195665-5E6C-4910-87D4-32AC66702D22}" dt="2020-10-21T05:15:14.622" v="11" actId="21"/>
          <ac:spMkLst>
            <pc:docMk/>
            <pc:sldMk cId="755697300" sldId="322"/>
            <ac:spMk id="4" creationId="{00000000-0000-0000-0000-000000000000}"/>
          </ac:spMkLst>
        </pc:spChg>
        <pc:spChg chg="del">
          <ac:chgData name="Shankar Kunwar" userId="d244fb764aa03eb0" providerId="LiveId" clId="{67195665-5E6C-4910-87D4-32AC66702D22}" dt="2020-10-21T05:15:06.106" v="10" actId="21"/>
          <ac:spMkLst>
            <pc:docMk/>
            <pc:sldMk cId="755697300" sldId="322"/>
            <ac:spMk id="5" creationId="{00000000-0000-0000-0000-000000000000}"/>
          </ac:spMkLst>
        </pc:spChg>
      </pc:sldChg>
      <pc:sldChg chg="delSp add mod">
        <pc:chgData name="Shankar Kunwar" userId="d244fb764aa03eb0" providerId="LiveId" clId="{67195665-5E6C-4910-87D4-32AC66702D22}" dt="2020-10-21T05:15:35.433" v="13" actId="21"/>
        <pc:sldMkLst>
          <pc:docMk/>
          <pc:sldMk cId="457396367" sldId="323"/>
        </pc:sldMkLst>
        <pc:spChg chg="del">
          <ac:chgData name="Shankar Kunwar" userId="d244fb764aa03eb0" providerId="LiveId" clId="{67195665-5E6C-4910-87D4-32AC66702D22}" dt="2020-10-21T05:15:35.433" v="13" actId="21"/>
          <ac:spMkLst>
            <pc:docMk/>
            <pc:sldMk cId="457396367" sldId="323"/>
            <ac:spMk id="6" creationId="{00000000-0000-0000-0000-000000000000}"/>
          </ac:spMkLst>
        </pc:spChg>
        <pc:grpChg chg="del">
          <ac:chgData name="Shankar Kunwar" userId="d244fb764aa03eb0" providerId="LiveId" clId="{67195665-5E6C-4910-87D4-32AC66702D22}" dt="2020-10-21T05:15:35.433" v="13" actId="21"/>
          <ac:grpSpMkLst>
            <pc:docMk/>
            <pc:sldMk cId="457396367" sldId="323"/>
            <ac:grpSpMk id="7" creationId="{00000000-0000-0000-0000-000000000000}"/>
          </ac:grpSpMkLst>
        </pc:grpChg>
      </pc:sldChg>
      <pc:sldChg chg="delSp add mod">
        <pc:chgData name="Shankar Kunwar" userId="d244fb764aa03eb0" providerId="LiveId" clId="{67195665-5E6C-4910-87D4-32AC66702D22}" dt="2020-10-21T05:16:26.580" v="18" actId="21"/>
        <pc:sldMkLst>
          <pc:docMk/>
          <pc:sldMk cId="4127679781" sldId="324"/>
        </pc:sldMkLst>
        <pc:spChg chg="del">
          <ac:chgData name="Shankar Kunwar" userId="d244fb764aa03eb0" providerId="LiveId" clId="{67195665-5E6C-4910-87D4-32AC66702D22}" dt="2020-10-21T05:16:26.580" v="18" actId="21"/>
          <ac:spMkLst>
            <pc:docMk/>
            <pc:sldMk cId="4127679781" sldId="324"/>
            <ac:spMk id="5" creationId="{00000000-0000-0000-0000-000000000000}"/>
          </ac:spMkLst>
        </pc:spChg>
      </pc:sldChg>
      <pc:sldChg chg="delSp modSp add mod">
        <pc:chgData name="Shankar Kunwar" userId="d244fb764aa03eb0" providerId="LiveId" clId="{67195665-5E6C-4910-87D4-32AC66702D22}" dt="2020-10-21T06:01:04.509" v="24" actId="1076"/>
        <pc:sldMkLst>
          <pc:docMk/>
          <pc:sldMk cId="3027655369" sldId="325"/>
        </pc:sldMkLst>
        <pc:spChg chg="mod">
          <ac:chgData name="Shankar Kunwar" userId="d244fb764aa03eb0" providerId="LiveId" clId="{67195665-5E6C-4910-87D4-32AC66702D22}" dt="2020-10-21T06:01:04.509" v="24" actId="1076"/>
          <ac:spMkLst>
            <pc:docMk/>
            <pc:sldMk cId="3027655369" sldId="325"/>
            <ac:spMk id="7" creationId="{00000000-0000-0000-0000-000000000000}"/>
          </ac:spMkLst>
        </pc:spChg>
        <pc:spChg chg="del">
          <ac:chgData name="Shankar Kunwar" userId="d244fb764aa03eb0" providerId="LiveId" clId="{67195665-5E6C-4910-87D4-32AC66702D22}" dt="2020-10-21T06:01:01.178" v="23" actId="21"/>
          <ac:spMkLst>
            <pc:docMk/>
            <pc:sldMk cId="3027655369" sldId="325"/>
            <ac:spMk id="8" creationId="{00000000-0000-0000-0000-000000000000}"/>
          </ac:spMkLst>
        </pc:spChg>
        <pc:grpChg chg="del">
          <ac:chgData name="Shankar Kunwar" userId="d244fb764aa03eb0" providerId="LiveId" clId="{67195665-5E6C-4910-87D4-32AC66702D22}" dt="2020-10-21T06:00:56.408" v="22" actId="21"/>
          <ac:grpSpMkLst>
            <pc:docMk/>
            <pc:sldMk cId="3027655369" sldId="325"/>
            <ac:grpSpMk id="5" creationId="{00000000-0000-0000-0000-000000000000}"/>
          </ac:grpSpMkLst>
        </pc:grpChg>
      </pc:sldChg>
      <pc:sldChg chg="addSp modSp new mod">
        <pc:chgData name="Shankar Kunwar" userId="d244fb764aa03eb0" providerId="LiveId" clId="{67195665-5E6C-4910-87D4-32AC66702D22}" dt="2020-10-22T07:18:07.399" v="31" actId="1076"/>
        <pc:sldMkLst>
          <pc:docMk/>
          <pc:sldMk cId="3170707776" sldId="326"/>
        </pc:sldMkLst>
        <pc:spChg chg="add mod">
          <ac:chgData name="Shankar Kunwar" userId="d244fb764aa03eb0" providerId="LiveId" clId="{67195665-5E6C-4910-87D4-32AC66702D22}" dt="2020-10-22T07:09:07.467" v="29" actId="1076"/>
          <ac:spMkLst>
            <pc:docMk/>
            <pc:sldMk cId="3170707776" sldId="326"/>
            <ac:spMk id="3" creationId="{96143FEB-2C8D-46C1-9292-849CFD8CCD37}"/>
          </ac:spMkLst>
        </pc:spChg>
        <pc:inkChg chg="add mod">
          <ac:chgData name="Shankar Kunwar" userId="d244fb764aa03eb0" providerId="LiveId" clId="{67195665-5E6C-4910-87D4-32AC66702D22}" dt="2020-10-22T07:18:07.399" v="31" actId="1076"/>
          <ac:inkMkLst>
            <pc:docMk/>
            <pc:sldMk cId="3170707776" sldId="326"/>
            <ac:inkMk id="4" creationId="{B584127E-EE48-4DDA-A47B-AA55D51A875E}"/>
          </ac:inkMkLst>
        </pc:ink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59.wmf"/><Relationship Id="rId1" Type="http://schemas.openxmlformats.org/officeDocument/2006/relationships/image" Target="../media/image5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6.wmf"/><Relationship Id="rId7" Type="http://schemas.openxmlformats.org/officeDocument/2006/relationships/image" Target="../media/image40.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image" Target="../media/image43.wmf"/><Relationship Id="rId7" Type="http://schemas.openxmlformats.org/officeDocument/2006/relationships/image" Target="../media/image47.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 Id="rId9" Type="http://schemas.openxmlformats.org/officeDocument/2006/relationships/image" Target="../media/image4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38.wmf"/></Relationships>
</file>

<file path=ppt/ink/ink1.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0-10-22T07:09:13.586"/>
    </inkml:context>
    <inkml:brush xml:id="br0">
      <inkml:brushProperty name="width" value="0.05292" units="cm"/>
      <inkml:brushProperty name="height" value="0.05292" units="cm"/>
      <inkml:brushProperty name="color" value="#FF0000"/>
    </inkml:brush>
  </inkml:definitions>
  <inkml:trace contextRef="#ctx0" brushRef="#br0">8844 5681 507 0,'0'-4'13'0,"-3"4"15"15,-2 2-9-15,4-2 5 16,-3 11 6-16,-14 50 13 15,10-18 5-15,-6 14 10 16,1 6 14-16,-3 4 0 16,0 1 0-16,-1 3-16 0,-2 8-19 15,3 0-22-15,2-1-5 16,6-18-1-16,-3-15 0 16,2-19 0-16,5-9 1 15,0-11 1-15,4-4 7 16,4-4-28-16,0-7-98 15,2-11 76-15</inkml:trace>
  <inkml:trace contextRef="#ctx0" brushRef="#br0" timeOffset="515.39">8845 5678 10 0,'32'21'17'0,"-28"13"50"15,-3-1 30-15,1 1 37 16,1-3 15-16,1-1-14 0,4-2-9 15,3 0-16-15,5 1-19 16,8-5-22-16,1 4-20 16,4-2-17-16,7 0-9 15,-14 2-11-15,5 0 2 16,-6 3-4-16,-6-4 3 16,-2-5-4-16,-4-4-4 0,-7-8 0 15,-4-3-2 1,-7 1 1-16,-16-3 4 0,-9 3-2 15,-4-1 5-15,-8-3-6 16,6-2 4-16,-3-4-5 16,1-4-1-16,7 2 2 15,0 0 5-15,3 5 7 16,7 4-2-16,1 4 4 16,3 4-8-16,7 4-6 15,-1-1 2-15,10-2-5 16,5 4-13-16,5-11-27 15,7 3-73-15,6-11-162 16,2-10 176-16</inkml:trace>
  <inkml:trace contextRef="#ctx0" brushRef="#br0" timeOffset="1189.8599">9241 5722 550 0,'40'2'177'0,"-29"0"-188"16,-4 0-2-16,-2 3 7 0,-2-1 6 15,-3-4 64 1,0 1 36-16,0-1 33 0,0 0 3 16,0 0-58-16,0 0-31 15,0 0-28-15,7 12 0 16,29 56 2-16,-15-21 0 16,4 14-2-16,1 2-4 15,1-1-4-15,1 4-4 0,-5-5-2 16,2-4-2-1,-4-15 0-15,-2-9-1 0,-1-20 0 16,-3-3 2-16,-10-12 10 16,6-3 5-16,-5-9 7 15,1-6 0-15,6-6-8 16,-5-8-5-16,3-3-4 16,2-5-3-16,0-3-3 15,1-3 2-15,2-3-5 16,-3-9 1-16,-6-8 4 15,4 1-4-15,-4-2 5 16,1 9-3-16,3 14-3 16,-3 8 3-16,-1 20-3 15,0 6-4-15,-2 13-29 16,-1 7-14-16,-5 11 26 16</inkml:trace>
  <inkml:trace contextRef="#ctx0" brushRef="#br0" timeOffset="3414.95">10445 5893 499 0,'-59'38'211'0,"64"-38"-64"16,3 0-144-16,6-3-1 15,6 1 53-15,2-3 12 16,8-4 24-16,4 2-3 16,7-2-33-16,1-1-8 0,3 5-27 15,0-3-6-15,0-7-4 16,2-3-6-16,0-8 3 15,1 4-5-15,-6-1-2 16,-3 4-4-16,-6 6-28 16,-8-2-61-16,-9 6 62 15</inkml:trace>
  <inkml:trace contextRef="#ctx0" brushRef="#br0" timeOffset="3708.16">10384 6349 809 0,'27'-3'277'16,"21"1"-252"-16,8-6 0 16,5-9 4-16,4-3 3 0,-2-11-9 15,4-3-4-15,9-3-10 16,5-2-13-16,11-1-189 16,-2 2 141-16</inkml:trace>
  <inkml:trace contextRef="#ctx0" brushRef="#br0" timeOffset="8252.59">11911 5451 488 0,'-39'-15'181'0,"31"17"-136"16,2 1-15-16,0-3-5 15,1 2 0-15,2 0-4 16,-2 0 1-16,3-2-3 15,1-1 1-15,0 0-5 16,0 0 0-16,1 0 3 16,0 1 0-16,0 0 5 0,0 0 2 15,0 0-2-15,0 0 0 16,0 0 6-16,0 0 3 16,1 0 4-16,3 4 3 15,-1 6-9-15,27 29-3 16,-27-23-3-16,-2 4 4 15,1 9 11-15,-2 2 0 0,0 16 2 16,0 9-8-16,0 21-8 16,0 8-5-16,-2 0-10 15,-3-3-3-15,-3-6-2 16,-6-5-5-16,4-6 0 16,-3-6-4-16,3-22-13 15,3-8-3-15,-3-18-20 16,0-6-17-16,-1-8-196 15,-1-9 176-15</inkml:trace>
  <inkml:trace contextRef="#ctx0" brushRef="#br0" timeOffset="9016.3699">11874 5488 373 0,'14'-12'138'16,"2"5"-97"-16,5 4-40 16,-5 3-3-16,2 5 0 15,-2 0 3-15,0 8 7 0,2 3 6 16,-5 7 1-16,3 3-2 16,-12 2-3-16,-6 1-1 15,-1 1 1-15,-4-2 1 16,-1 0 4-16,0-7 4 15,-7-5 4-15,-1 0 0 16,2-8-4-16,2 0-2 16,10-3-1-16,-2-5 2 0,6-5 11 15,-2 4-4-15,4-7-7 16,5-16-2-16,38-30-17 16,-22 32 0-16,-2 9 8 15,-4 4 8-15,4 9 21 16,-7 3 5-16,-1 9-1 15,-2 5-1-15,-8 8-1 16,-2 5-2-16,-9 7 9 16,-1 4-9-16,-7-4 2 15,-5-4-1-15,-8-9-4 16,-6-6 1-16,-2-2-11 16,-5 0-2-16,4-1-10 15,0-1-2-15,-1-1-5 16,5-3-1-16,2-5-11 0,3 1-11 15,5-6-39-15,4-5-104 16,2-10 109-16</inkml:trace>
  <inkml:trace contextRef="#ctx0" brushRef="#br0" timeOffset="9880.01">12571 5397 343 0,'2'2'230'15,"-1"1"-16"-15,-1-1-61 16,0-2-20-16,0 0-54 16,0 0-26-16,0 5-19 15,5 14 1-15,6 39 2 16,-5-19 4-16,5 24-5 15,-1 12-1-15,2 24-9 16,0 8 0-16,2-8-9 16,3-9-2-16,-2-24-8 0,-2-10 1 15,3-22 9-15,-4-12 2 16,2-13 14-16,1-8 1 16,-1-6-4-16,3-8-2 15,2-11-13-15,-1-9-1 0,-2-12-7 16,0-5 2-16,-5-21-2 15,0-7-7-15,0-13 4 16,0-8-8-16,6 7 3 16,2 2 1-16,2 4-2 15,1 5 7-15,-5 7-6 16,2 13 5-16,-7 27-6 16,-5 10-3-16,3 23-17 15,0 8-13-15,-5 20-7 16,0 10-8-16,-7 21-21 15,-6 8-91-15,1-7 112 16</inkml:trace>
  <inkml:trace contextRef="#ctx0" brushRef="#br0" timeOffset="10551.99">13180 5917 326 0,'30'87'104'0,"-27"-76"-119"16,-3-2-9-16,-5-3 8 15,0-2-1-15,-1-2 44 16,1-3 47-16,4 1 80 0,0 0 29 16,0-1-2-16,-1 1-30 15,1 0-78-15,0 0-24 16,-2 4-30-16,-3 25-3 16,-30 46 5-16,26-21-4 15,6 1 0-15,3-6-6 16,3-10-5-16,1-9 1 15,1-17-1-15,1 2 1 0,0-12 6 16,1 3 2-16,1 0 3 16,-1-6 1-16,2-7-1 15,4-7 0-15,1-20 0 16,4-9-2-16,-1-13-2 16,-2-4-3-16,1 3-3 15,-5 5 2-15,-4 8 7 16,-3 9 1-16,-4 20 0 15,-5 0-4-15,-6 14-12 16,-4 2-4-16,-4 4-14 16,1 6-12-16,-2 1-41 15,3 2-258-15,2 0 232 16</inkml:trace>
  <inkml:trace contextRef="#ctx0" brushRef="#br0" timeOffset="16460.8">13860 5161 426 0,'1'39'170'0,"3"-39"-102"16,-2 1-17-16,-2 3 11 15,0-4 16-15,0 7 30 16,0 21 8-16,-1 61-5 16,-5-22-11-16,5 13-37 15,-7 4-21-15,6 7-25 16,0-6-5-16,2-16-6 0,0-15-2 15,4-32-1-15,-4-12 0 16,-3-13-3-16,2-4-3 16,-8-14-21-16,3-2-11 15,3-12-15-15,3-5-6 16,1-3-74-16,6-6-81 0,-7 2-82 16,0 2 153-16</inkml:trace>
  <inkml:trace contextRef="#ctx0" brushRef="#br0" timeOffset="16853.7">13838 5335 129 0,'0'-35'101'16,"3"0"5"-16,7 10-23 16,-3 4-9-16,-1 9-26 15,4 6-13-15,0 8-8 16,3 3 9-16,1 7 33 16,5 6 12-16,2 10 7 15,-2 1-13-15,8 12-32 16,-6 1-15-16,-3 0-12 15,2-1-1-15,-5-11 2 16,1-2 6-16,2-5 16 16,-1 1-3-16,1 2-10 15,0-1-1-15,-5 1-21 0,-5-4 4 16,-5-5-4-16,-3-1 4 16,-7-2 11-16,-3 1 7 15,-8 6 13-15,-7 4-2 16,-4 7-5-16,-9 6-6 15,-3 0-8-15,-6-3 2 16,3-9-1-16,5-3 0 16,4-9-5-16,7-1-3 0,2-3-2 15,2-2-5-15,5-3 2 16,7-1-3-16,6-4-8 16,1-5-11-16,7-7-45 15,4-8-6-15,9-17 35 16</inkml:trace>
  <inkml:trace contextRef="#ctx0" brushRef="#br0" timeOffset="17271.66">14149 5312 978 0,'61'29'342'0,"-36"-42"-300"0,18 3-35 16,7 0 0-16,5-7 3 16,5-4 2-16,1-3-2 15,-5-5-1-15,1 1-4 16,-7 0 2-16,-5 4-3 16,1 1-1-16,-5 6 1 15,-4 4-1-15,-7 4-2 16,-14 2-1-16,-7 7-27 15,-3 2-19-15,-11 7-120 16,-5 3-65-16,-14 5 141 16</inkml:trace>
  <inkml:trace contextRef="#ctx0" brushRef="#br0" timeOffset="17534.41">14461 5375 915 0,'3'-5'320'0,"4"5"-273"0,-3-2-39 16,5 3-2-16,2 7 13 16,-4 0 4-16,3 11 20 15,-2 4 10-15,1 15 19 16,1 9-1-16,-1 21-10 15,2 10-19-15,2 14-38 16,-3 6-37-16,-10-16-319 16,0-12 253-16</inkml:trace>
  <inkml:trace contextRef="#ctx0" brushRef="#br0" timeOffset="28231.46">19761 5618 275 0,'2'0'76'15,"0"0"-83"-15,0 0-24 16,-2 0 74-16,0 0 39 15,0 0 63-15,0 0 6 0,0 0-22 16,0 0-21 0,0 0-46-16,2 9-11 0,18 5-33 15,30 24-16-15,-22-38-23 16,4-4 5-16,7-15 26 16,-2-7 14-16,11-10 33 15,0-5-8-15,-1-12-12 16,-2-9-6-16,-10-6-20 15,-9-4 0-15,-8 6-5 16,-8 11 1-16,-10 14 9 16,-7 9 4-16,-18 16 5 15,-14 5-3-15,-17 19-4 16,-9 8-4-16,-6 26-1 16,5 10-1-16,3 21 0 15,18 8-1-15,18-4-1 0,15-4 4 16,25-7 2-16,7 1 1 15,11 14 7-15,2 9-5 16,-13 11 15-16,-7 2-3 16,-9 10-8-16,-5-1-2 15,-7-10-21-15,1-9 1 16,0-39-2-16,0-17 0 16,0-24-3-16,-4-14-13 15,-3-18-43-15,4-11-62 0,3-39 76 16</inkml:trace>
  <inkml:trace contextRef="#ctx0" brushRef="#br0" timeOffset="28548.27">20528 5538 1005 0,'0'-1'333'16,"4"-1"-329"-16,11 2 1 16,4 0 16-16,6-3 14 15,12-5 18-15,-3-9 3 16,9-6-8-16,-5 1-13 15,-3-2-20-15,-1 9-9 16,-4 0-25-16,-7 2-14 16,-4 11-52-16,-3-2-102 0,-8 7 125 15</inkml:trace>
  <inkml:trace contextRef="#ctx0" brushRef="#br0" timeOffset="28739.93">20752 5774 1269 0,'19'-18'420'16,"10"7"-423"-16,9 10-42 16,-3 1-10-16,3-5-21 15,-5-2-8-15,6-9-75 16,2-8-137-16,-4-10 194 15</inkml:trace>
  <inkml:trace contextRef="#ctx0" brushRef="#br0" timeOffset="29482.81">21647 4923 1076 0,'14'3'345'0,"2"10"-400"16,0 5-32-16,-12-7-10 15,-2-2 13-15,-1 0 68 16,-1 2 41-16,4 8 47 15,-1 10-1-15,-1 18-22 16,-1 12-10-16,-2 17-24 16,-1 0-5-16,2-10-17 15,1-11-11-15,8-28-22 16,1-12-3-16,3-23 5 0,1-14 12 16,1-14 23-16,2-12-1 15,-3-9 11-15,2-1 12 16,0 1 3-16,-2 5 8 15,1 10 1-15,2 2-9 16,2 4-4-16,6 2 2 16,4 6-4-16,-2 0 0 0,2 15-2 15,-6 7-4-15,-7 10-5 16,4 14-1-16,-7 13 0 16,-2 6 0-16,-3 12 0 15,1-1 0-15,-4-2-3 16,-1-3 2-16,-1-17 1 15,1-4-4-15,-2-15 1 16,0-5 2-16,5-6 8 16,-3-7 4-16,15-17-1 15,1-4-1-15,6-13-6 16,1-4-4-16,2 1 3 16,-1-6 5-16,2-1 4 15,-2 6-2-15,-5 11 1 16,0 6-4-16,1 21-3 0,5 7 2 15,8 11 6 1,8 13-2-16,0 15 4 0,0 3-6 16,-7 6-8-16,-7 0-1 15,-12-10-4-15,-1-4 2 16,-8-12-8-16,-5-1-4 16,-1-10-27-16,-3 0-18 15,-4-3-60-15,0-4-166 0,-7-5 194 16</inkml:trace>
  <inkml:trace contextRef="#ctx0" brushRef="#br0" timeOffset="29884">21544 5745 860 0,'0'-8'312'16,"21"-7"-237"-16,7-3-2 15,17-6 3-15,8 1-1 16,5-1-24-16,12 0-13 16,24-3-18-16,10 0-8 15,10-4-5-15,0-1-3 0,0-2-4 16,-4 2 1-16,-9-1 4 16,-8-2 2-16,-13 6-1 15,-3-1 3-15,-8 7-10 16,-8 6-5-16,-21 7-36 15,-16 1-34-15,-14 6 47 16</inkml:trace>
  <inkml:trace contextRef="#ctx0" brushRef="#br0" timeOffset="30419.93">22150 5885 1091 0,'-58'62'362'0,"66"-63"-358"16,-3-1-4-16,2 0 0 15,0-4 11-15,1 6 8 16,1 5 2-16,3 1-2 16,-3 5-7-16,1 9-1 15,0 6-5-15,-2 13 2 16,-1 4-3-16,2 9-1 15,1-1-2-15,3 1-2 16,2-1 3-16,-2-6-3 16,-1-5 2-16,-1-10 0 15,0-9-2-15,-3-6 4 16,2-5 0-16,-4-3 8 16,0-4 8-16,2-7 17 15,2-5 18-15,7-27-1 0,8-13-1 16,10-29-20-16,3-14-22 15,16-21-1-15,-3-15-13 16,5-15-16-16,-3-5-9 16,-15 21-32-16,-8 27-14 15,-35 53 46-15</inkml:trace>
  <inkml:trace contextRef="#ctx0" brushRef="#br0" timeOffset="60982.49">10629 8142 287 0,'-63'71'136'0,"67"-71"-20"16,-4 0 3-16,1 2 38 15,-1-3 4-15,0 0-34 0,0 0-18 16,4 0-49 0,13-5-5-16,38-18-2 0,-28 7-2 15,2 0-12-15,1 1-12 16,0 4-14-16,1 1-6 16,-4 5-7-16,1 5-9 15,-5 4-41-15,-2 5-39 16,-11 4 53-16</inkml:trace>
  <inkml:trace contextRef="#ctx0" brushRef="#br0" timeOffset="61238.34">10717 8588 1075 0,'12'-2'368'16,"7"-3"-339"-16,9-2-27 16,0-3-1-16,-3 5 3 15,-1 0-4-15,-4 1 2 16,6-3-1-16,5 0-1 0,6-2 2 16,9 0-2-16,4-3-2 15,2-9-25-15,-3-6-37 16,-4-15 42-16</inkml:trace>
  <inkml:trace contextRef="#ctx0" brushRef="#br0" timeOffset="80126.28">11367 3172 278 0,'0'-3'114'0,"1"3"-80"15,0 2-35-15,-1-2-32 16,0 0 6-16,0 0 12 15,0 0 2-15,5 7 2 16,3 2 1-16,34 27 2 16,-24-29 3-16,-4-3 11 15,8 2 7-15,-1-2 15 16,6 2 1-16,10-1 1 16,-1-2-4-16,4 2-8 15,-4-2-1-15,4 0-4 16,0 3 0-16,5 1 6 15,6 3 0-15,3-1 14 0,10 4 2 16,8 4 4-16,3 0-3 16,6 11-11-16,0-1-4 15,8 4-10-15,1 0-2 16,-1-7 4-16,1-7 20 16,-3-8 54-16,6-10 17 15,22-8 14-15,7-1-15 16,9-8-48-16,7 10-20 0,-20-8-15 15,-7 6-6-15,-21-1-5 16,-10-6 3-16,1 16-5 16,1-8-1-16,3 6-1 15,1 7-3-15,-5 1-1 16,-1 1 3-16,-20 8-2 16,3-3 1-16,-22-3 0 15,-9-3-2-15,-8 1 0 16,-11-4-2-16,-3 0 10 15,2 10-6-15</inkml:trace>
  <inkml:trace contextRef="#ctx0" brushRef="#br0" timeOffset="86650.87">10499 4991 98 0,'18'35'54'16,"20"-38"-9"-16,-5-1-2 16,-2 1 5-16,1 3 17 15,-9-4 7-15,-4 2-1 16,3-2-6-16,-1-1-21 16,3 8-11-16,8 0-17 15,3 4-4-15,15 2-4 16,8-1-3-16,23 2 4 15,9 0 2-15,4-2 7 0,6 0 1 16,7 0 4-16,-2-2 3 16,3-1 2-16,0-4 10 15,8-6 14-15,9-5 9 16,6-7 7-16,5 1-14 16,-11-4-14-16,-8 2-16 15,-11-5-7-15,-11-1 3 16,-9-1-7-16,-4-7 4 0,6 2-8 15,-1 1-2-15,-15 2-74 16,-4 8-152-16,-28-1 146 16</inkml:trace>
  <inkml:trace contextRef="#ctx0" brushRef="#br0" timeOffset="92371.9">14947 7415 165 0,'-15'-53'89'0,"0"59"3"16,-5 2-28-16,-1 11 6 16,7 3 4-16,-5 6 2 15,6 1-5-15,4-4-2 16,-5 1 0-16,6-7-3 16,-2-5-1-16,14-3 1 15,4-1 0-15,14-1-7 16,5-1-6-16,10 5-16 15,3 4-11-15,1 10-13 0,-2 5-6 16,-10 11-1 0,-3 3-5-16,-13-1 2 0,-3-3 0 15,-8-11-4-15,-2-6-4 16,-6-6-3-16,-5-3 2 16,-5 2 2-16,-2-4 5 15,-4-2 2-15,-1-3-5 16,-5-8-51-16,10-3-105 0,2-10 103 15</inkml:trace>
  <inkml:trace contextRef="#ctx0" brushRef="#br0" timeOffset="92656.07">14887 7426 480 0,'-44'-68'276'0,"51"62"-63"16,-4-1-27-16,12-9-65 0,12 4-39 15,6-10-37-15,7-7-12 16,4 4-17-16,-2-5-7 15,-6 9-4-15,-4 7-9 16,-6 7-32-16,-4 5-166 16,-9 1 139-16</inkml:trace>
  <inkml:trace contextRef="#ctx0" brushRef="#br0" timeOffset="93216.4099">15225 7098 414 0,'24'-89'219'0,"-23"76"-42"16,4 0-15-16,3-8-35 0,1-2-26 16,12 3-51-16,0 2-13 15,2 6-9-15,3 3-7 16,-4 8-2-16,-3 3-1 16,-2 15-12-16,3 7-3 15,-13 4-6-15,0 1-4 16,-7-3 1-16,-2-1 0 15,2-1 5-15,-2 0 2 16,2-5 4-16,1-4 4 0,6 0 2 16,1-2 0-16,3-1 0 15,0-1-3-15,1 0-3 16,1-1-2-16,0 7-3 16,0 0-1-16,-4 4 0 15,-2 5 0-15,-5-7 1 16,0 2 0-16,-2-6 3 15,-2-3 4-15,-1 3 10 16,-3-5 7-16,-3 6-1 16,0-2-2-16,-5-4-10 15,2 5-6-15,0-11-10 16,2 2-9-16,8-9-24 16,0-11-9-16,2-9-132 15,0-1 123-15</inkml:trace>
  <inkml:trace contextRef="#ctx0" brushRef="#br0" timeOffset="94755.58">16050 6864 334 0,'-2'-30'156'15,"-2"39"-59"-15,0-2-13 16,-2-1-11-16,1 3 5 16,1 1-6-16,2 4 0 15,-1 1-16-15,-1 0-14 16,0 4-9-16,0 3-7 15,2 10-3-15,0 7 4 0,4 21-3 16,2 13 1-16,2 25-1 16,1 6-4-16,-3 6-2 15,0-3-4-15,-1-3-5 16,0-7-1-16,6-21-3 16,2-14-4-16,10-32-1 15,4-7 2-15,7-11-2 16,4-5-3-16,0-7-21 15,0-1-57-15,-5-11 54 16</inkml:trace>
  <inkml:trace contextRef="#ctx0" brushRef="#br0" timeOffset="95813.2399">16549 7121 529 0,'28'-52'232'0,"-29"47"-117"16,-1 1-27-16,0 1-29 15,2 1-10-15,-1 1-15 16,0 0-3-16,0 0-16 16,-1 0-2-16,-2 1-1 15,-10 2-3-15,-28 20 4 16,26-2 0-16,6 7-3 16,0 5 1-16,5 3-5 15,0 2-1-15,5-5 7 0,5-1-2 16,11-8 8-16,6-6-1 15,5-5-6-15,4-5-2 16,4 0-5-16,0 7-2 16,-3 4-2-16,-3 4 0 15,-16 8-23-15,-5-3-16 16,-13 4-94-16,-11-3-31 0,-8-5 9 16,-4-1 12-16,-2-8 99 15,5-3 42-15,10-6 96 16,2-4 44-16,7-8 25 15,3-4-5-15,6-10-82 16,1-2-34-16,5-8-27 16,3-1-2-16,-2-5 1 15,2-5 0-15,-7-6 13 16,-1 0 1-16,-4 1 6 16,-7 1 1-16,1 11-12 15,-4 0-3-15,-3 9-9 16,3 8-1-16,1 6-6 15,2 4 2-15,1 4-4 16,3 0-1-16,-3 2-1 16,5 2-2-16,1 0-24 0,0 0-19 15,0 0-10-15,0 0-221 16,7 5 202-16</inkml:trace>
  <inkml:trace contextRef="#ctx0" brushRef="#br0" timeOffset="96270.78">17116 7047 698 0,'0'-2'232'0,"-2"2"-266"15,-5 1-17-15,6-1-2 16,-3 1 18-16,-16 7 94 15,-26 22 19-15,29-3 15 16,1 5-2-16,6 13-39 16,3 5-17-16,6 16-11 15,1-1-7-15,2-9-4 16,1-5-3-16,1-24-4 16,4-6 1-16,9-8 2 15,2-6-1-15,10-6 0 16,5-4 0-16,7-12-1 0,4-2 3 15,-3-10-1-15,-4-4-2 16,-14-5 14-16,-7-7 8 16,-5-9 17-16,-10 0 5 15,-3 2-4-15,-7 6-4 16,-9 12-11-16,-2 3-4 16,-1 7-9-16,1 3-5 0,-7 9-6 15,-1 4 1-15,-5 8-11 16,0 3-12-16,9 10-29 15,8 2-22-15,13 0-229 16,6 2 205-16</inkml:trace>
  <inkml:trace contextRef="#ctx0" brushRef="#br0" timeOffset="96634.92">17612 7132 766 0,'30'43'304'0,"-27"-43"-177"16,-3 1-35-16,4 0-13 15,-4-1-11-15,0-1-24 16,17-3-10-16,44-21-17 16,-28 7-3-16,5-1-6 15,-3-2-5-15,1 1-3 16,1-2 0-16,-4 2 17 15,-2 1-386-15,-13 5 280 16</inkml:trace>
  <inkml:trace contextRef="#ctx0" brushRef="#br0" timeOffset="96900.69">18256 6731 650 0,'3'-7'262'0,"0"1"-128"16,1 6-134-16,-2 5 8 15,-3 2 34-15,-8 5 17 16,7 16 25-16,2 2-7 16,-4 13-25-16,1 5-12 15,0 0-17-15,-6 3-6 0,8-4-9 16,5 1-3-16,-1 0-6 15,4-1-12-15,1 0-49 16,-6-10-204-16,-2-18 184 16</inkml:trace>
  <inkml:trace contextRef="#ctx0" brushRef="#br0" timeOffset="97274.13">18528 6867 612 0,'2'-5'285'15,"-2"8"-33"-15,-6 13-252 16,-1 8 8-16,-6 6 17 0,0 4 6 16,7-8 6-1,2-13-1 1,2 2-13-16,-4 37-2 0,6-5-8 0,4-5-6 15,9-27 8-15,2-7-2 16,6-9 3-16,0-6-4 16,5-10-3-16,5-5-1 15,-6-4-1-15,1-4 1 0,-8 1 13 16,-10 1 8-16,-6 4 12 16,-4 1-2-16,-14 5-10 15,-5 0-9-15,-7 4-14 16,1-3-1-16,4 2-8 15,5 3-7-15,8-5-34 16,8 5-15-16,6-7 34 16</inkml:trace>
  <inkml:trace contextRef="#ctx0" brushRef="#br0" timeOffset="97585.83">18787 6324 770 0,'0'-1'300'0,"4"8"-187"15,-2-2-85-15,6 6 0 16,1 3 13-16,0-2 8 16,3 5 0-16,-1 0-2 15,3 6-11-15,7 2-6 16,-4 2-4-16,3 2-3 15,1 4-2-15,-4 6 0 0,1 21-3 16,0 18 5 0,-5 23-4-16,-6 2-9 0,-9 3-3 15,-7-9-3-15,-12 1-3 16,-2-3 2-16,-12-14-28 16,-8-6-32-16,-12-26 34 15</inkml:trace>
  <inkml:trace contextRef="#ctx0" brushRef="#br0" timeOffset="101906.9">11761 8952 299 0,'45'22'119'0,"-23"-27"-79"16,-4 2-12-16,6 0-14 16,1 1-2-16,5-1-5 15,4-1-2-15,8-1 2 16,-3-1 6-16,5-3 10 16,2 2 8-16,-4-1 5 15,10 1-2-15,14 5-5 16,14 2-3-16,9 0 2 15,0 0 11-15,3-5 26 16,-3-4 13-16,18-2 11 16,8-4-9-16,-1-5-23 15,3 0-9-15,-4 2-16 0,1-3-5 16,-4-3-5-16,-3-2-4 16,6-6-6-16,8-2 1 15,13-7-5-15,13 1-1 16,5-3-3-16,-6 3-1 15,8 1 2-15,-2-1-4 16,-12 1 1-16,0-2 1 16,-3 1-3-16,-3 4 3 15,-7-4-2-15,6 4 0 0,-3-4-1 16,4-2 3-16,10 4-2 16,11 1 1-16,-3 3 2 15,-10 2 1-15,4 2 2 16,-8 0 0-16,-8-1-2 15,5 4-2-15,4 3-2 16,-4-3 0-16,13-2 0 16,7-4 0-16,-3-5 2 15,3 0-2-15,3-1 1 16,-12 3 3-16,-24 3 3 16,-15 4 8-16,-25 6 4 15,-13 1 2-15,-1 6-3 16,-6-1-8-16,-5 4-5 15,-5 2-3-15,-20 0-3 0,-5 8-8 16,-13 3-45-16,-10 4 34 16,-13 11 0-16</inkml:trace>
  <inkml:trace contextRef="#ctx0" brushRef="#br0" timeOffset="138660.8499">17333 8066 271 0,'146'-46'146'0,"-8"0"-36"15,0-3-26-15,-2-9-41 16,-7-13-9-16,-8-8-10 16,-6 0 0-16,-6 7-1 15,-5 8-3-15,9 4-2 16,-1-1-1-16,1-9 1 16,4 1-2-16,-16 3 3 15,-3-1-3-15,-12 13-7 16,-15-1 4-16,-20-9 0 15,-7-2 2-15,-9-9 8 16,-3-3-1-16,-9 12-1 16,-9 6 0-16,-14 11-4 15,-10 2-2-15,-15-5-10 16,-6-3-5-16,-12-10 1 0,-6 1-1 16,-12 9 11-16,-4 4-1 15,-10 18 1-15,-5 5 1 16,-2 8-7-16,-6 6-7 15,-3 4-11-15,-5 1-2 16,-6 3 3-16,-2 0 12 16,-2 3 7-16,-10 1-5 15,-8-1 0-15,-3 2 5 0,-13-3-1 16,5 2 3-16,-5 4 2 16,-8 3-15-16,-7 2 4 15,-8 5 1-15,-13 5-1 16,2-1 1-16,12 6-7 15,-1-1 8-15,14 1-6 16,-1 2 0-16,-4 1 0 16,6 2-12-16,1 5 9 15,2 4-2-15,-4 3 5 16,0-3 6-16,-11-15-4 16,0-5 4-16,9 3 5 15,4 0 0-15,-1 12 0 16,4 0-5-16,-14 0-2 15,-7 5-7-15,-1 16 3 16,-14 13 2-16,-8 29-3 0,-5 3 7 16,-10 1-2-16,14 1 0 15,24-6 1-15,14 3-2 16,25-10-2-16,8-10 3 16,10-23-3-16,3-9 2 15,1 5-4-15,-3 8 0 16,3 18-1-16,7 12-6 0,4-3 9 15,4-10 1-15,11-20 2 16,8-11 5-16,24 0-5 16,12 2-2-16,18 10 5 15,4 2 3-15,10 4 8 16,4 1 1-16,11-7 6 16,7 1-2-16,16 3-2 15,9 8 2-15,15 24-5 16,2 6 1-16,-2 1 2 15,-4 5-4-15,-1 7-4 16,5 5-8-16,33 10-32 16,11-6-32-16,25-28 39 15</inkml:trace>
  <inkml:trace contextRef="#ctx0" brushRef="#br0" timeOffset="176551.64">11590 8135 726 0,'35'14'272'0,"-19"-33"-206"16,6 0-31-16,6-1-20 15,3-5 2-15,1 4-4 16,0 3 9-16,-4 5 7 16,-1 2 0-16,-3 8 1 15,1 6-6-15,-5 9-9 0,4 8-7 16,-9 14-5-16,-8 7-1 16,-15 17-1-16,-8 5 1 15,-10 3 2-15,2-5-1 16,6-16-1-16,0-9 3 15,8-16-1-15,3-7-1 16,3-4 4-16,2-6-2 16,3 1 4-16,4-1 3 15,-5-3 4-15,0 0 4 0,18 0 1 16,38 0-1-16,-20-2-6 16,-2-2-5-16,5-2-5 15,-4 0 1-15,-5 1-3 16,-1-3-2-16,-11 2 4 15,0-2-4-15,-7-1 0 16,1 2 2-16,-5-2-13 16,2-2-14-16,-2-2-22 15,-2-4-211-15,0-7 184 16</inkml:trace>
  <inkml:trace contextRef="#ctx0" brushRef="#br0" timeOffset="177027.93">12165 7984 725 0,'0'-27'286'0,"7"-2"-195"16,7-2-48-16,5 2-14 16,0-3-14-16,1 5-9 15,-2 4-1-15,-1 5-1 0,3 6 4 16,1 5 4-16,4 7 1 15,4 5-1-15,-2 15-7 16,-3 3 5-16,-8 10-7 16,-6 2-2-16,-17-1 4 15,0-5-6-15,-11-7 2 16,-1-3 3-16,10-10-1 16,2-1 3-16,11-6 5 15,2-4 5-15,9-1 0 16,1-5 2-16,14 1-6 15,1 2-6-15,1 4 0 16,1 1 0-16,-8 6-1 16,2 1 0-16,-4 5 0 15,-2 4 0-15,-2 0 0 0,-1 0 1 16,-3 1-1-16,-4 1 1 16,-9 3-1-16,-2 2 0 15,-10 4-1-15,-1-3-1 16,-4-1 2-16,0 0-2 15,2-9 0-15,-3 0-3 16,4-8-20-16,1-8-55 0,0-6 51 16</inkml:trace>
  <inkml:trace contextRef="#ctx0" brushRef="#br0" timeOffset="177523.96">12748 7617 525 0,'15'-80'203'0,"-8"79"-140"15,9 2-47-15,-1 3-11 0,1 2-7 16,0 0-3-16,-2 1 14 15,2 0 24-15,12 3 44 16,6 1 14-16,11-2 5 16,8 1-14-16,2-5-29 15,6-2-10-15,5-3-13 16,1 0-10-16,-2 0-10 16,-1 1-2-16,-18 5-5 15,-9-1-2-15,-16 0 0 16,-7 0 1-16,-7-5-2 15,-2 1-6-15,1-3-20 16,-8-4-76-16,-8-6 70 16</inkml:trace>
  <inkml:trace contextRef="#ctx0" brushRef="#br0" timeOffset="177833.3">13346 7385 583 0,'-9'-16'248'16,"0"6"-128"-16,3 3-32 16,1 5-33-16,1-1-16 15,3 6-26-15,0-3-7 0,0 0 7 16,-4 21 7-16,-7 40 11 16,8-18 4-16,-2 6-6 15,-2 6-2-15,1 19-8 16,-3-1-6-16,0-1-5 15,0-6 1-15,3-22-4 16,4-3-1-16,0-13 1 16,-1-4-3-16,1-9-2 15,0-7 3-15,3-6-2 16,0-4-6-16,0-7-36 16,3-3-221-16,1-13 185 15</inkml:trace>
  <inkml:trace contextRef="#ctx0" brushRef="#br0" timeOffset="178123.66">13679 7264 525 0,'13'0'216'16,"6"15"-127"-16,-1 7-37 0,2 16-30 15,-2 4-6-15,-7 1-7 16,-2 3 2-16,-5-5 6 16,0-5 12-16,-4-4 7 15,1-4 3-15,4-5 3 16,-3-1-13-16,7-5-7 16,0-4-1-16,2-9-7 15,0-4-3-15,4-5-15 16,-8-7-16-16,-1-11 10 15</inkml:trace>
  <inkml:trace contextRef="#ctx0" brushRef="#br0" timeOffset="178490.4799">13897 7449 559 0,'33'-5'269'0,"-27"34"-80"0,2-1-114 16,-5-2-49-16,-1 1-7 16,6-7-3-16,-2-1 0 15,10-7 1-15,-3-3 2 16,-2-8 3-16,2-3 2 16,-1-8-2-16,1-1 1 0,-3-5-5 15,-4-1-4-15,-1-3-2 16,-4 0 0-16,-1-1-2 15,-4-1-1-15,1-1-4 16,-2 2-1-16,-3 1 0 16,-1 5 0-16,-1 7 2 15,-4 2 0-15,-5 5-3 16,-2-3-1-16,3 8-3 16,-1 2 0-16,9 2-3 15,1 0-7-15,2-5-36 16,7-3-146-16,3-2 133 15</inkml:trace>
  <inkml:trace contextRef="#ctx0" brushRef="#br0" timeOffset="179253.5">13818 7104 414 0,'-4'22'207'0,"37"-30"-66"0,-2-2-45 16,9-3-45-16,-7 0-14 16,-1 0-13-16,2-1-3 15,-7 0-6-15,4 0 0 16,-5-5-12-16,-1-1-138 15,1-7 99-15</inkml:trace>
  <inkml:trace contextRef="#ctx0" brushRef="#br0" timeOffset="179606.46">14245 6657 880 0,'21'-10'305'0,"-34"45"-282"16,3 5-10-16,-3 7-5 15,3 5-2-15,2-11-6 16,3-5 1-16,8-12 2 16,1-11 0-16,10-4 5 15,-1-4-3-15,5-6 2 16,3-1-3-16,8-6 3 0,-1-3 1 15,2-2-2-15,-4-3-1 16,-11 2 0-16,-2-1 2 16,-6 7 5-16,-7-2 2 15,1 5 5-15,-4 3-4 16,-10 1-3-16,1 4-2 16,-7 6-7-16,1-1 2 0,-1 3-2 15,0-1 62-15,-10-8-47 16</inkml:trace>
  <inkml:trace contextRef="#ctx0" brushRef="#br0" timeOffset="193818.68">8304 8607 222 0,'-4'-12'112'0,"-3"3"-25"16,3-1-10-16,1 3-5 15,-2-2 0-15,3 4-2 16,0 0 3-16,-5 2-12 15,2-2-8-15,0 1-28 16,4 3-24-16,2 4-30 16,-1-3-6-16,1 3 4 15,10 26 12-15,22 49 44 16,-9-21 15-16,7 12 7 16,1-6 2-16,7 9-24 15,1-5-8-15,0 10-5 0,10 14-6 16,-6 1 6-16,-5-3-3 15,-8-20 2-15,-10-20-3 16,-4-23 4-16,-3-10 2 16,-7-10 49-16,0-6 38 15,-3-15 18-15,1-8-1 16,4-16-43-16,-7-13-36 0,-1-13-24 16,1-4 3-16,-4-6-11 15,0 4-1-15,-3 7 2 16,3 3-8-16,1 0 1 15,-1-3 3-15,7-5-4 16,2-5-1-16,8 14-11 16,4 15-14-16,-1 20-29 15,-1 12-15-15,-2 23-96 16,-2 5-86-16,-4 16 161 16</inkml:trace>
  <inkml:trace contextRef="#ctx0" brushRef="#br0" timeOffset="194203.24">9154 8865 416 0,'-29'65'169'0,"35"-69"-101"16,1 1-6-16,-1-1 12 15,3 0 13-15,9 0 18 16,9-3-1-16,5-3-23 16,9-1-15-16,-4-2-28 15,-1 0-15-15,2 2-19 16,1 1-10-16,1 0-136 16,-6-9 105-16</inkml:trace>
  <inkml:trace contextRef="#ctx0" brushRef="#br0" timeOffset="194668.96">9517 8386 606 0,'-1'-1'255'16,"0"0"-145"-16,0-1-45 16,0 1-9-16,1 1-14 15,-2 0-10-15,2 20-1 16,17 39-4-16,7-17-2 16,2 7-3-16,6 18-5 15,0 8-4-15,-1 3-4 16,4-3 1-16,-2-22-5 15,-4-9-2-15,-1-12-4 16,-4-5 0-16,-6-4-1 16,-2-2 1-16,-10-10 2 15,3-2-2-15,-8-8 34 16,-1-6 15-16,-5-12 6 0,-4-9 5 16,-3-18-30-16,-1-9-17 15,2-29-9-15,3-13-2 16,8-14 0-16,7-3-1 15,6 8 1-15,3 2-1 16,5 14-10-16,0 14-5 0,-2 30-25 16,1 19-26-16,-6 23 42 15</inkml:trace>
  <inkml:trace contextRef="#ctx0" brushRef="#br0" timeOffset="195339.3499">10194 8968 389 0,'-9'65'164'15,"5"-66"-95"-15,-1-1-20 16,0 0-6-16,5 1-18 15,-2 0-13-15,-8 2-25 16,-10 8-7-16,-32 50 1 16,29 1 3-16,3 15 11 15,4-1 6-15,13-16 3 16,9-13 3-16,17-22 3 0,4-8 4 16,-3-15 53-16,-2-6 26 15,0-6 41-15,-4-4 8 16,-4-7-27-16,-4-9-19 15,-9-3-25-15,-1 1-8 16,-7 3-14-16,-2 1-7 16,-5 2-5-16,0 1-4 0,-1 7-15 15,3 8-3-15,9 11-59 16,8 8 438-16</inkml:trace>
  <inkml:trace contextRef="#ctx0" brushRef="#br0" timeOffset="200960.26">8961 10758 295 0,'-49'0'126'0,"48"1"-65"16,1-1-3-16,0-1 4 15,0 0-4-15,0 0-15 16,0 0-13-16,0 0-34 16,8 2-10-16,21 1-3 15,33 63 4-15,-12-13 20 16,4 12 11-16,7 17 11 15,-3 5 6-15,-7 8-2 0,-3-2-2 16,-2-11-4-16,2-9-2 16,-2-19-1-16,4-11-3 15,-9-15-2-15,-1-7-1 16,-10-13 7-16,-7-4 12 16,-6-18 39-16,1-11 13 15,-3-25 3-15,0-12-6 0,-1-31-40 16,-4-10-15-16,-1-12-14 15,-3 1-5-15,-3 12-5 16,-3 2-2-16,0 10-3 16,-2 8 1-16,2 19-3 15,2 21 1-15,4 27-11 16,7 7-19-16,14 17-109 16,4 5-185-16,10 6 211 15</inkml:trace>
  <inkml:trace contextRef="#ctx0" brushRef="#br0" timeOffset="201542.68">10907 10860 398 0,'-36'45'225'0,"32"-47"-1"0,2 1-150 16,2 1-38-16,0-1-9 16,0 0-9-16,0 0-1 15,0-1 5-15,6 0 3 16,22-12 4-16,41-21 3 16,-15 2 4-16,3-1 1 15,2-3-6-15,-6-1-4 16,-2 7-15-16,1 3-1 0,0 1-6 15,0 8 0-15,0 2 0 16,-6 3-7-16,-9 6-243 16,-9 1 183-16</inkml:trace>
  <inkml:trace contextRef="#ctx0" brushRef="#br0" timeOffset="201777.14">11090 11132 925 0,'-29'10'340'0,"16"1"-272"16,9-6-27-16,11-3-22 16,9 2-4-16,9-10-6 0,9-1-1 15,8-10 2-15,3-7-2 16,11-1 0-16,7-3-1 15,12 2-5-15,6 0 659 16,-6-2-497-16</inkml:trace>
  <inkml:trace contextRef="#ctx0" brushRef="#br0" timeOffset="203251.25">12118 10149 265 0,'-2'-5'104'0,"2"2"-76"15,0 3-12-15,0-1-14 16,0 0-6-16,0 0-37 15,0-1 28-15</inkml:trace>
  <inkml:trace contextRef="#ctx0" brushRef="#br0" timeOffset="204925.73">12227 10110 403 0,'17'94'266'0,"-25"-62"-20"15,1 5-71-15,7-1-88 16,3-4-37-16,11-7-26 16,4-5-5-16,9-3-1 15,4-1-2-15,4-2-7 16,8 2 1-16,-6 3-4 16,-3 0-3-16,-6 4 1 15,-11 1 0-15,-3 0 0 16,-1 1 1-16,-11-4 0 15,-3-1-2-15,-5 2-1 16,-8-4 2-16,-7 15-3 16,-4 0-1-16,-14-6-40 0,3-2-102 15,-2-20 97-15</inkml:trace>
  <inkml:trace contextRef="#ctx0" brushRef="#br0" timeOffset="205164.5">12252 10175 375 0,'5'-13'229'0,"4"-8"-15"16,5-5-56-16,11-9-57 15,7-3-38-15,8 1-38 16,6-1-12-16,7 1-12 16,-5 0-37-16,-6 1 23 15</inkml:trace>
  <inkml:trace contextRef="#ctx0" brushRef="#br0" timeOffset="205608.68">12579 9630 723 0,'-78'-39'329'16,"83"26"-137"-16,4-3-117 16,19-4-53-16,2-4-12 0,0-2-3 15,5 4-3-15,-5 4 0 16,-1 6 2-16,-4 9-3 15,-1 6 4-15,-1 10-3 16,-5 4-2-16,-2 7-1 16,-5 1-1-16,-9 6 3 15,-2-2-1-15,-5 1 0 16,0-6 1-16,1-9-2 16,1-4 2-16,3-3 1 15,-1-5-1-15,4 1 4 16,3 0-1-16,5 3-1 15,4 5-1-15,1 17-3 16,1 8 1-16,-8 5-1 16,5 7-1-16,-4-8 1 15,-10-6 0-15,7-6-1 0,-7-8 2 16,-11-8 0-16,8-1-2 16,-11-4 1-16,-3 1 1 15,-3-4-24-15,-1-4-20 16,-2-5 26-16</inkml:trace>
  <inkml:trace contextRef="#ctx0" brushRef="#br0" timeOffset="205939.8299">13336 10077 864 0,'19'-8'344'16,"4"-6"-194"-16,21-5-135 0,2-6-4 15,-1-3-5-15,0 2 1 16,-12-1-3-16,-2 1-3 16,-6 7-1-16,-3-2-2 15,-3 9-24-15,1 0-19 16,-10 3 28-16</inkml:trace>
  <inkml:trace contextRef="#ctx0" brushRef="#br0" timeOffset="206244.16">13549 9773 296 0,'-20'-80'147'16,"28"84"-26"-16,6 8-51 16,-2 9 13-16,1 10 12 15,-2 4-3-15,0 10-16 0,-2 1-17 16,4 3-15-16,-1 0-11 16,3 1-13-16,1-2-6 15,-1 3-7-15,1 1-8 16,-5-10-227-16,-3 1 172 15</inkml:trace>
  <inkml:trace contextRef="#ctx0" brushRef="#br0" timeOffset="207247.64">14126 9633 225 0,'0'0'94'16,"0"0"-45"-16,7-2-26 15,4-5-2-15,28-19 4 16,-27 12 0-16,0 0 0 16,5 1 0-16,2 0-4 15,-3 3-4-15,4 6-10 16,-4 4-7-16,4 9-11 16,-1 8-3-16,-13 12 7 15,2 8 7-15,-13 15 14 16,-7 8 10-16,-3-2 11 15,-4-3 4-15,-3-12-1 16,3-8-2-16,8-3 9 16,3-9 5-16,4-7 15 0,1-3 0 15,7-7 2-15,6-1-5 16,9-5-10-16,1 0-2 16,12-5-20-16,-2-1-9 15,5 0-9-15,6-2-14 16,-10-2-84-16,0-2-125 0,-13-6 133 15</inkml:trace>
  <inkml:trace contextRef="#ctx0" brushRef="#br0" timeOffset="207693.8">14525 9561 741 0,'0'-16'260'0,"11"4"-234"16,6-1-15-16,9-4-14 15,3 2 2-15,-3 4 7 16,-1 6-2-16,-4 8-1 16,-4 4 0-16,-4 6-3 15,-3 4 0-15,-8 9 1 0,1 5 4 16,-7 1-3-16,-1-1 0 15,-1-8-2-15,2-7 0 16,4-7 0-16,0-5 8 16,3-3 7-16,1-1 3 15,-4 0 7-15,0 0-2 16,0 0-4-16,0 0 0 16,7 14 1-16,12 38 4 0,-19-16-4 15,-3 1-4-15,3-6-6 16,4 2-5-16,-1-8 1 15,3-3-1-15,-6-3-1 16,-1-1 1-16,-2 1-1 16,-2-2 1-16,2-2-9 15,-3-7-27-15,1-4-84 16,3-4-153-16,3-18 170 16</inkml:trace>
  <inkml:trace contextRef="#ctx0" brushRef="#br0" timeOffset="208018.11">14997 9374 518 0,'0'4'195'16,"1"7"-144"-16,4 0 0 15,2 2 17-15,3 4 5 16,9 0 5-16,-2-1-2 0,12 3-24 16,-3-3-12-16,7 0-21 15,6 0-5-15,6-1-4 16,0-3-3-16,3-1-2 16,-2-2-2-16,-8-1 2 15,-2-4-4-15,-11 0-1 16,-6-1-1-16,-11-2-40 15,-2 0-34-15,-6-1-238 16,0-2 208-16</inkml:trace>
  <inkml:trace contextRef="#ctx0" brushRef="#br0" timeOffset="208260.8599">15433 9281 754 0,'-4'-6'265'16,"5"7"-243"-16,-1 7-22 15,-7 8-10-15,5 18 4 16,-11 10 14-16,-10 8 7 16,-3 16 1-16,-9 0 4 15,0 9-8-15,6-1 2 0,5-11-1 16,5-8-9-1,8-19-18-15,2-9-44 0,5-14 36 16</inkml:trace>
  <inkml:trace contextRef="#ctx0" brushRef="#br0" timeOffset="208530.7">15682 9217 765 0,'3'11'312'0,"5"4"-170"0,1 11-104 16,-3 14-25-16,0 2-1 15,-7 7-3-15,-2-7 1 16,-2-6-1-16,-3-4-3 15,6-6-1-15,0 0-2 16,6-3-14-16,3-6-73 16,3-12 61-16</inkml:trace>
  <inkml:trace contextRef="#ctx0" brushRef="#br0" timeOffset="208917.23">16018 9316 511 0,'7'41'260'16,"1"-4"-80"-16,-1-4-62 0,-2-5-70 15,0-3-12-15,-2-6-15 16,3 1-7-16,2-3-8 15,1-2 1-15,1-2-1 16,-2-8 3-16,3-4 3 0,0-3 0 16,5-11 1-16,2-3 2 15,0-9 3-15,0-4 1 16,-7-1 7-16,-4-1 0 16,-13-2 4-16,-3-1-2 15,-9-4-9-15,-3 1-3 16,2 5-8-16,-4 0-1 0,4 11-3 15,0 2-2-15,8 11-1 16,3 3-5-16,3 3-23 16,4 2-15-16,-1 0 24 15</inkml:trace>
  <inkml:trace contextRef="#ctx0" brushRef="#br0" timeOffset="209156.73">16081 9034 907 0,'31'-7'325'15,"-21"2"-276"-15,11-2-20 16,4-5-16-16,11-1-3 15,0-2-4-15,-1-2-1 16,8-2-14-16,-5-8 7 16,3-9-1-16</inkml:trace>
  <inkml:trace contextRef="#ctx0" brushRef="#br0" timeOffset="209526.71">16655 8454 989 0,'-20'6'342'0,"-4"14"-315"15,-2 2-16-15,-3 14-9 16,-2 9-1-16,-1 13 3 16,0 3 0-16,7 3 1 15,9-2 3-15,6-16-3 16,10-3 2-16,6-13-2 15,4-4-3-15,6-6 1 16,1-3-1-16,5-13 0 0,1-4-1 16,2-12 2-16,2-4-2 15,2-4 3-15,-5-2 0 16,-2-2 1-16,-5-1-1 16,-8 0 1-16,-2 1-1 15,-12 2 2-15,0 6-3 16,-13 9-1-16,-3 3 1 15,0 14-7-15,-4 2-4 0,2 8-33 16,2 5-59-16,3-2 66 16</inkml:trace>
  <inkml:trace contextRef="#ctx0" brushRef="#br0" timeOffset="210718.81">16991 8936 655 0,'-55'0'264'16,"57"3"-169"-16,0-1-45 15,1-1-1-15,-3-1-11 16,0 0-8-16,3 0 20 15,21 7 2-15,44 22 3 16,-22-8-1-16,7 8-24 16,3 2-10-16,-5-1-15 0,-4-3-2 15,-13-7-2-15,-3-3 0 16,-13-7 0-16,-1-2-1 16,-3-3-29-1,-5 0-165-15,-6-10 138 0</inkml:trace>
  <inkml:trace contextRef="#ctx0" brushRef="#br0" timeOffset="210996.62">17220 8734 650 0,'-11'-26'275'0,"7"26"-155"15,-1 12-69-15,-1 14-35 16,-7 11-9-16,-4 9 17 16,-4 2 12-16,8 3 24 15,1-2 4-15,2 2-9 16,6-1-15-16,-2 0-28 16,3-2-2-16,3-6-9 15,0-4-1-15,1-9-29 16,5-9-47-16,-2-7-228 15,-1-12 202-15</inkml:trace>
  <inkml:trace contextRef="#ctx0" brushRef="#br0" timeOffset="211339.7">17448 8693 500 0,'-8'27'199'16,"1"3"-136"-16,1 2-8 15,-3 0 6-15,5-10 3 16,7-4 6-16,12-1 12 16,13-7 1-16,17-6-11 15,2-1-17-15,16 3-29 16,-8 5-13-16,-6 8-10 15,-4 1 0-15,-19 3-2 16,-4 0 1-16,-13 3-1 16,-7 2 0-16,-8 2 1 15,-15-3-2-15,-5-3 1 16,-9-8 0-16,-9-11-1 0,9-4-5 16,-5-13-188-16,5-6 142 15</inkml:trace>
  <inkml:trace contextRef="#ctx0" brushRef="#br0" timeOffset="211525.91">17381 8725 929 0,'13'-36'330'0,"12"10"-295"16,3 1-7-16,7-5-16 15,1 4-7-15,5-2-8 16,0-1-22-16,-2-1 18 16</inkml:trace>
  <inkml:trace contextRef="#ctx0" brushRef="#br0" timeOffset="211985.69">17743 8330 1032 0,'-54'-61'375'0,"50"50"-308"15,8 3-42-15,4 0-12 16,7 0-10-16,-6-2 1 16,7 1-2-16,-6 2-1 15,9 8 0-15,1 1 0 16,2 7-1-16,4 7 0 0,-5 8 0 15,1 3 0-15,-7 6 3 16,-4 6-4-16,-11-2 2 16,-2 1-3-16,-12-1 2 15,1-3 0-15,-5-5 1 16,3-3 1-16,7-11-2 16,4-5 4-16,9-6-6 15,8-4 2-15,9-6 1 16,3-4 1-16,5-2 0 15,0 2 1-15,-3 8-2 16,-6 4-2-16,-3 10 4 16,-3 2-4-16,-9 10 4 15,-5 5-3-15,-7 5 0 16,-6 2 2-16,-8 2-1 16,-2 3 0-16,-6-6-6 0,-2 0-18 15,2-8-72-15,-4-9-261 16,22-2 244-16</inkml:trace>
  <inkml:trace contextRef="#ctx0" brushRef="#br0" timeOffset="212442.79">18308 8444 358 0,'6'-22'180'16,"31"7"-54"-16,4 6-15 16,-1 16-5-16,-2 6 7 15,2 13 4-15,5 6 1 16,5 1-18-16,8 0-21 15,0-6-27-15,0-3-13 16,-7-5-19-16,-12-1-10 0,-7-3-7 16,-5-1 0-16,-9-6-14 15,-4 0-11-15,-5-5-78 16,-5-6 66-16</inkml:trace>
  <inkml:trace contextRef="#ctx0" brushRef="#br0" timeOffset="212730.94">18723 8387 530 0,'1'-29'226'0,"4"13"-122"0,-1 3-48 15,1 6-29 1,-1 3 0-16,-4 4 30 0,0 0 28 15,0 0 29-15,-2 0-1 16,1 0-35-16,-7 17-24 16,-12 56-37-16,7-15-4 15,-5 19-3-15,-4 8-1 16,1 0-4-16,4-6-2 16,4-24-8-16,10-14-16 0,3-29-57 15,8-5-218-15,8-13 203 16</inkml:trace>
  <inkml:trace contextRef="#ctx0" brushRef="#br0" timeOffset="214111.43">18993 8151 700 0,'-56'21'267'0,"69"-26"-192"15,4-2-30-15,6-5-27 16,6-1 1-16,4-3-1 15,2-2-5-15,1 3 1 0,-3 4 0 16,-6 0-5-16,-1 5-2 16,1 2-4-16,-3-1 0 15,2 2-1-15,-6 0 2 16,-5 2 1-16,-4 0-5 16,-4 1-3-16,-2 1 1 15,-4 10 21-15,-1 10 20 0,-1 21 24 16,-1 18 9-1,-6 11-15-15,3 1-14 0,0-5-18 16,2-10-8-16,2-9-6 16,-2-3-3-16,2-3-5 15,-3 0 2-15,2 0-2 16,-3-5-2-16,-2-13 0 16,5-8-1-16,0-7-19 15,2-7-16-15,2-3-233 16,-4-9 187-16</inkml:trace>
  <inkml:trace contextRef="#ctx0" brushRef="#br0" timeOffset="214310.78">19257 8416 948 0,'10'-6'69'15,"9"5"-26"-15,11-5 70 16,5 1-91-16,2-3-2 16,-8-6-9-16,0-7-7 15,-5-5-12-15,1 1-18 0,-2-10 16 16</inkml:trace>
  <inkml:trace contextRef="#ctx0" brushRef="#br0" timeOffset="214633.23">19596 8040 906 0,'-23'2'336'16,"1"44"-250"-16,6 26-69 16,-1 0-5-16,15 0-7 15,1-7-1-15,11-24-1 16,17-5 1-16,7-18 2 15,-1-10 1-15,4-10 4 16,-3-11 4-16,6-11 1 0,7-6 1 16,-4-18 0-16,1-6 5 15,-14-12 25-15,-9-2 18 16,-19 11 22-16,-13 4 4 16,-20 18-31-16,-13 10-13 15,-25 15-34-15,-9 10-12 16,-19 16-1-16,-6 9-22 0,8 15 573 15,0 2-417-15</inkml:trace>
  <inkml:trace contextRef="#ctx0" brushRef="#br0" timeOffset="-205285.16">21315 7345 145 0,'-15'29'115'0,"10"-31"29"16,2 2-5-16,-1 2-20 16,2-2-7-16,1 0-5 15,0 0 1-15,0-1 3 16,0 0-12-16,1 0-31 15,0 0-11-15,0 0-21 16,18-8-3-16,39-21-6 0,-20 22-5 16,9-5-11-16,-1 0-1 15,0 2-4-15,-5-1-4 16,-14 1 2-16,0 6-9 16,-8-4 314-16,-6-5-232 15</inkml:trace>
  <inkml:trace contextRef="#ctx0" brushRef="#br0" timeOffset="-204956.9799">21329 7603 554 0,'18'-7'289'16,"0"1"-102"-16,-1-1-42 16,1 2-27-16,4-2-40 0,1 1-17 15,4-1-21-15,1 0-10 16,6 2-11-16,3 1-6 15,5-1-8-15,-1 2 2 16,2-1-9-16,-6-3-13 16,-2-4-279-16,-2-1 213 15</inkml:trace>
  <inkml:trace contextRef="#ctx0" brushRef="#br0" timeOffset="-197973.3499">22363 6852 453 0,'-32'40'232'0,"28"-43"-53"0,-3-4-21 16,4 0-28-16,1 1-14 15,4-1-33-15,3-11-17 16,11-2-27-16,4 5-12 16,7-2-11-16,1 6 2 15,3 12-4-15,-5 1-4 16,-6 12-7-16,-2 5-3 15,-8 7-3-15,-2 6 2 16,-8 4 0-16,0-2 0 0,-11-5-1 16,6-2 0-16,2-8 1 15,-5-1 2-15,10-3 2 16,-6-2-2-16,8-1 0 16,8-2 0-16,-3-1 2 15,9-2-1-15,1-5-1 16,-1-3-3-16,12-5-18 15,-7-2-19-15,5-7-179 16,0-2-158-16,2-8 231 16</inkml:trace>
  <inkml:trace contextRef="#ctx0" brushRef="#br0" timeOffset="-197601.99">22780 6703 272 0,'-7'-2'132'0,"1"2"-54"16,-3 4 4-16,1 6 33 16,-3 12 31-16,3 6 6 15,2 13-26-15,3 0-41 16,0 2-44-16,2-1-14 16,1-8-9-16,1-5-5 15,3-6-3-15,1-6-3 0,4-6 0 16,3-4 0-16,3-7-2 15,3-2 2-15,0-10-2 16,0-4 3-16,3-7 3 16,-1-4 5-16,1-4 16 15,0-2 5-15,-10-8 7 16,-6 2-2-16,0 4-10 16,-8 3-3-16,-7 13-11 15,-6 5-11-15,-15 9-10 16,-1 5-6-16,3 6-16 15,8 7-7-15,10 2-28 16,9-4-295-16,15-11 255 16</inkml:trace>
  <inkml:trace contextRef="#ctx0" brushRef="#br0" timeOffset="-197230.0799">23311 6565 684 0,'0'3'279'16,"-7"6"-170"-16,-5 7-17 0,-12 11-28 16,-4 7-11-1,-2 13-17-15,1 5-9 0,6 3-11 16,6 0-2-16,9-9-4 16,2-10-1-16,9-11 1 15,6-6-2-15,7-9-2 16,1-4 2-16,8-6 1 15,2-2 2-15,4-9 8 16,6-5 3-16,-5-9 13 16,-1-4 5-16,-2-6 13 15,-7-6-2-15,-2-1-3 16,-16-2-3-16,-5 0-17 16,-4 8-8-16,-13 4-19 15,2 7-5-15,-12 11-27 16,-3 3-9-16,-4 13-25 15,0 12-11-15,1 10-40 0,2 9-202 16,9 4 224-16</inkml:trace>
  <inkml:trace contextRef="#ctx0" brushRef="#br0" timeOffset="-196578.84">22413 7257 348 0,'-6'-2'166'0,"4"3"-44"0,2 0 1 15,-1-1-4-15,1 0-3 16,0-1-32-16,0 0-19 15,0 0-20-15,0 1-8 16,0-1-6-16,0-1-3 16,4 0-11-16,9-4-10 15,37-14 1-15,-26 12 1 0,7 1 4 16,0-5 3-16,6-3-1 16,8 2 3-16,12-2 8 15,13 4 6-15,25-4 8 16,10-2 1-16,12 3-7 15,4-2-5-15,-6 0-10 16,-1 2-8-16,-13-4 4 16,-8-1 0-16,-15 5 1 15,-11 0 5-15,-16 7-4 16,-8 1-2-16,-19 3-4 16,-11-1 4-16,-5 4-8 15,-8 1 3-15,-3-1-13 16,1 1-9-16,0-1 1 15,-3 0-11-15,-26 0-2 16,-33 5-4-16,32 1-22 0,0 1-5 16,8 2-10-16,3-3 37 15</inkml:trace>
  <inkml:trace contextRef="#ctx0" brushRef="#br0" timeOffset="-195700.41">22916 7498 516 0,'52'-7'251'0,"-55"3"-82"0,3-1-20 16,4-1-35-16,1 4-22 16,6 2-41-16,-13 2-9 15,-2 6-16-15,1-1-7 16,-12 12-5-16,7 2 0 15,-12 2-5-15,4 1-3 0,7-7-1 16,4-3-3-16,16-5 2 16,5-3 1-16,10-3-2 15,2-1 2-15,0 4-2 16,-3 0 0-16,-2 11 0 16,-3 3-1-16,-7 10 2 15,-3 3 5-15,-10 0 3 16,-8-4 0-16,-4-4 3 15,-2-2-1-15,-14-4-4 16,-1 1-2-16,-14-6-40 16,-3 0-31-16,5-6-276 15,-2-7 231-15</inkml:trace>
  <inkml:trace contextRef="#ctx0" brushRef="#br0" timeOffset="-195406.8199">22986 7477 635 0,'14'-7'285'0,"-3"-1"-144"15,0 1-11-15,-2 1-36 16,-5 1-22-16,7 3-26 16,3-1-10-16,-1-3-21 15,6 4-8-15,2-1-4 16,4 1-5-16,2-2-25 16,0-4-8-16,1 0 17 15</inkml:trace>
  <inkml:trace contextRef="#ctx0" brushRef="#br0" timeOffset="-194980.22">23322 7218 999 0,'106'-61'352'0,"-84"54"-315"16,0 1-12-16,-5 2 1 16,-1 3 6-16,-5 2 2 0,-4 11-3 15,1 4-10-15,-6 12-12 16,-2 1-2-16,-5 5-6 16,-5 2 6-16,-5-4-3 15,1-4-4-15,2-7 0 16,1-6-2-16,7-8 0 15,0 0 2-15,4-3 0 16,5-3 1-16,6 0 1 16,7 3 5-16,-2-3-3 15,4 4-3-15,-5 8 0 16,-4-1-6-16,-2 7 5 16,-6-3-1-16,-1 2-2 15,-3-3 5-15,-3 2 2 16,-3-2 5-16,-12-2 2 0,-4 1-5 15,-18-2-22-15,-6 2-10 16,-14-6 13-16</inkml:trace>
  <inkml:trace contextRef="#ctx0" brushRef="#br0" timeOffset="-193738.31">20811 7481 447 0,'-27'-35'222'0,"29"36"-35"16,0-1-17-16,4-6-18 15,1-2-10-15,7-6-46 16,0-1-21-16,3-3-27 15,-2-5-9-15,-3 0-11 16,-1-2-8-16,-6-1 2 16,-2-5-9-16,-5-1-6 15,-3-1-2-15,-10 6-11 16,-3 5 5-16,-6 8-9 0,-1 4-1 16,-3 9-4-16,4 3 1 15,-2 13 1-15,1 10 0 16,-3 19 6-16,0 16 3 15,5 11 4-15,5 2 0 16,12-5 0-16,5-2-1 16,8 2-1-16,4 1 0 0,5 4 1 15,1-3 1-15,-2-12 0 16,0-7 4-16,-13-14-1 16,-2-7-1-16,-6-6 2 15,-6-3-3-15,-6-4-10 16,0-5-14-16,0-6-17 15,-3-3-222-15,10-4 191 16</inkml:trace>
  <inkml:trace contextRef="#ctx0" brushRef="#br0" timeOffset="-193489.03">20989 7988 949 0,'8'3'349'16,"-1"0"-277"-16,-4 1-2 16,-6 9-2-16,-2 8-3 15,-2 25-3-15,-3 15-13 16,1 18-19-16,1 8-9 0,8-11 363 15,0-6-285-15</inkml:trace>
  <inkml:trace contextRef="#ctx0" brushRef="#br0" timeOffset="-192169.63">20529 9528 937 0,'26'-18'318'15,"-4"0"-300"-15,-1-4-2 0,7-2 15 16,-7-4 16-16,-3-5 28 16,-4 2 6-16,-11-8-4 15,0-3-12-15,-4-1-30 16,-4-1-8-16,-7 9-20 15,-6 9-4-15,-5 12-1 16,-3 9-6-16,-4 16 1 16,5 10-4-16,6 18 1 15,1 11 1-15,11 13 4 16,2 1-1-16,9 1 1 16,2-3 1-16,5-4-2 15,1 1 6-15,-2 7-3 16,2 0 6-16,-7-3-4 15,0-1 1-15,-10-12 0 16,-6-6-7-16,-3-11 6 0,-6-8-5 16,-4-13-1-16,1-4 3 15,-3-8-24-15,-1-5-13 16,9-8-44-16,4-3 12 16,14-10 38-16</inkml:trace>
  <inkml:trace contextRef="#ctx0" brushRef="#br0" timeOffset="-190471.02">21088 8112 550 0,'55'-83'229'15,"-56"82"-150"-15,-11 0-25 0,-1 1-40 16,5 3-10-16,-7-2-1 16,6 2 0-16,8-3-1 15,-6 1 2-15,4 0-4 16,3-1 2-16,-1 0-1 15,-1 0 10-15,2 0 26 16,-1 0 17-16,0 0 30 16,-4 7-2-16,-8 22-9 15,-21 37-13-15,11-14-15 16,2 6-8-16,1 0-6 16,6-6-8-16,17-9-8 15,2-9-3-15,15-14-5 16,5-6 2-16,5-7 0 15,0-6 1-15,-5-6 4 0,5-1-2 16,-7-11 4-16,-1-4 8 16,1-8 7-16,-5-7 6 15,-3-9 7-15,-3-3-4 16,-7-5-5-16,0 2 2 16,-10 7-14-16,-6 2-7 15,-6 14-8-15,-2 6-9 0,-7 10-4 16,-4 5-3-16,2 8-19 15,-1 5-17-15,3 8-44 16,4 4-22-16,7 5 66 16</inkml:trace>
  <inkml:trace contextRef="#ctx0" brushRef="#br0" timeOffset="-189594.54">21166 9522 394 0,'-78'-56'266'0,"77"56"-2"16,1-1-40-16,9-2-72 15,-6-2-43-15,14-4-44 16,-2 0-5-16,3-2-10 16,8 0-2-16,-3 1-18 0,7-1-10 15,3-2-11-15,3 1-7 16,5-1-2-16,-6 0-16 15,-3 4-33-15,-7 5-22 16,-11 4-180-16,-9 6 171 16</inkml:trace>
  <inkml:trace contextRef="#ctx0" brushRef="#br0" timeOffset="-189410.15">21203 9807 1016 0,'12'-7'351'0,"11"0"-324"16,2-4-9-16,6-7-8 15,0 2 1-15,-1-5 3 16,4 2-3-16,-2-1-3 16,-1-9-262-16,3-5 189 15</inkml:trace>
  <inkml:trace contextRef="#ctx0" brushRef="#br0" timeOffset="-188251.3599">22190 8956 813 0,'-72'-14'351'16,"65"11"-170"-16,3-3-121 15,1 1-14-15,8-4-28 16,4-3-8-16,1 2-5 16,5 0-3-16,-1 5 5 15,-2 5 1-15,-1 4 1 16,-2 7-2-16,-3 8 1 0,-5 1-2 15,-1 10 2-15,-4 2 2 16,-1 5-4-16,1 2 4 16,4-1-3-16,1-3 9 15,10-7 5-15,2-5-4 16,6-7-1-16,2-6-9 16,2-5-11-16,0-5 3 15,0-5-18-15,0-3-6 0,4-9-27 16,-2 1 89-16,-1-10-35 15</inkml:trace>
  <inkml:trace contextRef="#ctx0" brushRef="#br0" timeOffset="-187893.72">22665 8800 1021 0,'-4'14'347'0,"-1"8"-329"16,0 6-12-16,-6 7 5 16,-2-1 6-16,-3 6 15 15,1-4 9-15,4 3-9 0,1-1-2 16,10-7-21-16,5-6-9 16,8-16 1-16,8-9-7 15,9-17-14-15,6-12-6 16,6-10-6-16,3-2 5 15,-1-3 16-15,4 3 10 16,-10-3 13-16,-8-3 5 0,-17-2 8 16,-11-1 6-16,-20 13 0 15,-6 8-1-15,-8 21-12 16,-10 8-7-16,1 14-7 16,4 12-13-16,5 5-29 15,6 4 81-15,12-2-43 16</inkml:trace>
  <inkml:trace contextRef="#ctx0" brushRef="#br0" timeOffset="-187480.68">23324 8586 662 0,'-4'10'298'16,"-7"8"-139"-16,-3 3-25 15,-3 14-46-15,1 0-21 16,0 7-30-16,4 2-7 16,5-9-7-16,0-1-6 15,7-6-8-15,2-5-3 16,6-6-8-16,2-1-10 0,7-9-10 15,6-5 0-15,15-8 3 16,6-8 7-16,7-11 12 16,4-8-1-16,-3-14 5 15,-5-9 5-15,-6-9 6 16,-6-4 7-16,-18 9 16 16,-5 8 4-16,-14 17-1 15,-10 9-7-15,-14 14-22 16,-10 7-10-16,-18 13-30 15,-4 10-8-15,-9 17 36 16,1 6-11-16</inkml:trace>
  <inkml:trace contextRef="#ctx0" brushRef="#br0" timeOffset="-186959.75">22211 9399 275 0,'-12'4'172'0,"6"-2"39"16,3-1-79-16,2 0 26 15,1-1-4-15,0 0-22 16,0-1-25-16,0 0-37 0,0 0-11 16,19 0-13-16,36-6 2 15,-11 0-6-15,10 1 3 16,27-6-6-16,12-4-3 16,27-7-4-16,15-10-4 15,8-4-3-15,20 1-10 16,10-9-3-16,-6 3-11 0,-1 0-8 15,-11 0-8-15,-26 5-25 16,-10 0-19-16,-23 1 337 16,-16-1-221-16</inkml:trace>
  <inkml:trace contextRef="#ctx0" brushRef="#br0" timeOffset="-186198.66">22287 9784 825 0,'82'-104'295'0,"-74"95"-241"16,-1-3 3-16,-5 1 10 0,1 2 6 16,-2 0-3-16,1 4-1 15,3 1-14-15,-1 3-12 16,2 2-12-16,-2 1-8 16,-4-2-4-16,0 0 0 15,3 9 0-15,1 19-2 16,37 48-1-16,-23-20 3 15,4 7-2-15,5 8 8 0,2 4-1 16,1 5-5-16,-5 2-10 16,-5-9-9-16,-1-19-2 15,-1-19-4-15,3-26 3 16,3-15 2-16,8-32 3 16,9-16 5-16,6-28-1 15,-2-6 9-15,-13-4-4 16,-8 3 9-16,-11-3 6 15,-3-1-8-15,6 4-3 16,-3 8-5-16,1 19-20 16,-5 9-29-16,-12 26 38 15,-7 15-14-15</inkml:trace>
  <inkml:trace contextRef="#ctx0" brushRef="#br0" timeOffset="-184903.99">12905 11157 422 0,'183'2'245'0,"-110"-30"-45"15,9-10-27-15,26-2-69 16,9-4-30-16,17-1-37 16,19 1-6-16,8-6-5 15,18-8-4-15,17-15 6 16,3-12 0-16,27-2-2 16,-2 1-3-16,12 2-6 15,18 0-5-15,4-14-1 16,19-3-1-16,28-1-2 15,-10-3 3-15,21-4-6 16,-18-1 4-16,-4 4 0 0,9 11 1 16,-31 16 6-16,-7 10 0 15,-29 2 0-15,-35 4-5 16,-24 12-1-16,-22 2-5 16,-40 14-9-16,-14 6-22 15,-38 9 17-15</inkml:trace>
  <inkml:trace contextRef="#ctx0" brushRef="#br0" timeOffset="-182286.5799">16458 11896 685 0,'0'-2'278'16,"0"0"-166"-16,0 2-17 15,0 0-15-15,-2 0-5 16,1 0-19-16,0 0-11 16,-1 0-17-16,1 0-7 15,-5 3-2-15,-3 18-2 0,-28 60-4 16,27-8 1-16,-6 26-1 15,-3 5-7-15,-7-4 0 16,3-7-1-16,4-21-1 16,5-10 0-16,7-28-6 15,4-15-10-15,3-18-28 16,4-8-21-16,4-8-191 16,-5-9-105-16,6-15 214 15</inkml:trace>
  <inkml:trace contextRef="#ctx0" brushRef="#br0" timeOffset="-181899.6">16451 11952 583 0,'16'-29'286'0,"-1"6"-122"16,-2 11-50-16,-1 2-19 16,-1 9-42-16,0 1-15 15,0 7-14-15,2 6-3 16,5 8-6-16,4 6 0 15,3 10-3-15,7 3-2 16,5 14 0-16,1 2-4 16,2 3 0-16,-7-4-4 15,-7-14-1-15,-8-9-1 0,-7-14 2 16,-1-5 9-16,-9-4 20 16,-1-2 10-16,-15-3 10 15,-7 0 0-15,-11 1-20 16,-9-1-2-16,-6-1-9 15,0 0-5-15,0-3-2 16,4-3 0-16,4-3-10 16,1-3 2-16,3 2-2 15,1-6-5-15,2 6 1 16,0 0-4-16,7 7-22 16,-1 6-16-16,8 9-38 15,7 5-49-15,10-2 86 16</inkml:trace>
  <inkml:trace contextRef="#ctx0" brushRef="#br0" timeOffset="-181367.5799">17313 11697 544 0,'-15'-11'248'0,"6"11"-113"15,-11 0-11-15,6 3-29 16,4 5-12-16,-3-3-20 15,8 3-5-15,2 0-14 16,1 1-14-16,-4 5-9 16,6 1-2-16,-7 3-8 15,-1 0 3-15,6 2-7 16,2-1 3-16,6 4-5 0,4 0 0 16,9 0-2-16,6-2-3 15,9-4 1-15,2-3 2 16,6 0-1-16,-2 4 0 15,-1 1 0-15,3 4-2 16,-10 1 0-16,-2-3 1 16,-14-1-1-16,-5-2 0 15,-11-2 3-15,-4 7-1 0,-14-1 4 16,0 3-3 0,-6 1-1-16,-1-3 0 0,6-2-2 15,1-8 3-15,7-12-6 16,6-6-15-16,5-15-304 15,-2-8 237-15</inkml:trace>
  <inkml:trace contextRef="#ctx0" brushRef="#br0" timeOffset="-180766.67">17460 11888 234 0,'0'1'89'0,"-2"3"-64"15,-1 0-11-15,2 0-10 16,0-1 1-16,0-2 31 15,0-1 23-15,0 0 42 16,1 0 14-16,0 0 10 16,0 0-5-16,0 0-18 15,0 0-7-15,0 0-24 16,0 0-9-16,0 0-11 16,3-1-7-16,8-5-14 0,29-22-6 15,-32 9-6-15,0-3 4 16,-6-5 3-16,-2-3 3 15,-5-8 2-15,-4 0 1 16,-5-1-4-16,-1 4-4 16,3 13-6-16,-4 2-10 15,0 13-4-15,-3 6-3 16,-6 13-3-16,2 8-3 0,-2 9-18 16,4 6-9-16,5-4-26 15,7-5-252-15,12-4 226 16</inkml:trace>
  <inkml:trace contextRef="#ctx0" brushRef="#br0" timeOffset="-180281.12">18162 11806 944 0,'67'-39'341'0,"-67"34"-284"15,2 4 2-15,-2 1-5 16,-2 0-2-16,2 0-5 15,0 0-5-15,0-1-6 16,0 0-8-16,18-1-5 16,41-8-4-16,-13-3-6 15,-1-7-2-15,10-4-14 16,-2-1-14-16,2 5-38 16,-2 2-19-16,-15 8-266 15,-6 7 238-15</inkml:trace>
  <inkml:trace contextRef="#ctx0" brushRef="#br0" timeOffset="-180081.4199">18428 12036 956 0,'-3'3'392'15,"5"1"-207"-15,7-4-138 16,6 0-12-16,8-8-8 15,7-4-5-15,14-7-6 16,12 1-22-16,13-2-53 16,-2-1-177-16,-2 4 157 15</inkml:trace>
  <inkml:trace contextRef="#ctx0" brushRef="#br0" timeOffset="-178060.84">19440 11091 721 0,'11'-22'342'0,"7"4"-44"16,5 0-266-16,3 9-3 16,2 3-3-16,-1 12-4 15,-10 6-2-15,1 15 1 16,-10 5-4-16,-9 16-5 16,1 8-1-16,-7 3-7 15,0 0 2-15,0-14-2 16,1-9 1-16,6-14 2 15,10-7-1-15,11-11 5 16,4-4-4-16,8-6-7 16,3-8-9-16,2-9-34 15,3-4-20-15,-8-11-238 16,0-2 209-16</inkml:trace>
  <inkml:trace contextRef="#ctx0" brushRef="#br0" timeOffset="-177745.25">19994 10867 876 0,'-6'3'343'16,"-7"12"-230"-16,3 11-34 15,-10 15-32-15,-2 10-9 16,3 18-16-16,-2 5-9 16,11-5-6-16,2-4-2 0,9-22 0 15,6-14-3-15,8-16-1 16,5-10 1-16,10-13-2 15,2-8 0-15,2-16-1 16,-1-8-1-16,-12-10 2 16,-10-6 3-16,-19-3 5 15,-3 6 3-15,-7 4 1 16,-3 9 6-16,-2 13-3 16,-4 4-6-16,4 14-1 15,5 2-7-15,9 8-29 16,8 1-25-16,11 3-335 15,9 3 274-15</inkml:trace>
  <inkml:trace contextRef="#ctx0" brushRef="#br0" timeOffset="-177444.81">20220 10878 1052 0,'68'33'373'16,"-68"-5"-330"-16,-2 9-13 15,2 3-16-15,2 3-4 16,7 0-4-16,5-2 1 0,7-13-1 16,6-3-2-16,8-22 0 15,5-9-4-15,8-15 3 16,3-10-1-16,2-5 6 16,-7-3 5-16,-9-3 27 15,-14 1 11-15,-14 0 23 16,-8 3 2-16,-24 1-19 15,0 4-11-15,-16 2-30 16,-3 3-6-16,2 16-21 16,-5 8-27-16,13 20-45 15,-1 4-25-15,5 11 61 16</inkml:trace>
  <inkml:trace contextRef="#ctx0" brushRef="#br0" timeOffset="-177102.11">19608 11633 988 0,'-7'-11'361'0,"9"3"-294"16,11-5-15-16,7 3-25 16,9-1 0-16,11-4 1 15,11 1 5-15,34-3 10 16,23-4 1-16,24-4-5 16,3-3-8-16,5 1-15 15,-6 1-7-15,-13 4-9 16,-7-1-1-16,-10 6-8 15,-8 4-9-15,-13 5-32 16,-6 8-21-16,-34 10 41 16</inkml:trace>
  <inkml:trace contextRef="#ctx0" brushRef="#br0" timeOffset="-176703.9799">20020 11878 1019 0,'-13'84'354'0,"41"-56"-322"16,4 10-19-16,5 19-5 15,1 6-3-15,-9 7 1 16,3-3-3-16,-8-13 0 16,-6-11-1-16,0-25 5 15,-2-11 19-15,-2-20 34 16,0-9 14-16,-7-16 21 16,-4-8-15-16,-3-14-15 15,-1-4-3-15,1-4-5 16,0 2 0-16,4 11-14 15,-1 4-8-15,2 20-24 16,-1 6-11-16,0 12-66 0,3 7-43 16,5 7-151-16,4 2 156 15</inkml:trace>
  <inkml:trace contextRef="#ctx0" brushRef="#br0" timeOffset="-176369.93">21628 11222 1024 0,'0'-2'382'15,"0"1"-308"-15,3 0-11 16,11-2-3-16,37-7 0 0,-21 0 1 16,17-9-17-16,10 2-7 15,12-5-19-15,2 4-19 16,-5 4-44-16,-6 4-37 15,-18 0 47-15</inkml:trace>
  <inkml:trace contextRef="#ctx0" brushRef="#br0" timeOffset="-175985.1">22507 10808 959 0,'19'-98'393'0,"5"59"-173"15,8 8-215-15,-3 5-4 16,-6 6-2-16,-4 15 2 0,-5 9 2 16,-5 26 5-16,0 6 2 15,-6 22-2-15,-1 1-5 16,-6-3-3-16,0 1 1 16,-1-9 0-16,2 1 5 15,3-2-3-15,3-6 1 16,8-13-6-16,2-9-6 15,11-19-37-15,6-10 42 0,8-16-9 16</inkml:trace>
  <inkml:trace contextRef="#ctx0" brushRef="#br0" timeOffset="-175631.4499">23200 10568 925 0,'-5'-3'408'0,"-4"4"-135"16,1 7-234-16,-1 15-23 16,-2 14-3-16,-7 13-9 15,1 7 4-15,0 3 6 16,1-4-6-16,8-5 3 16,6-6-6-16,7-9-22 15,6-4-12-15,5-15-20 0,0-9-1 16,5-14 14-16,-2-11 12 15,5-12 18-15,1-7 5 16,1-11 11-16,0 1 3 16,-6-11 11-16,-4-2 2 15,-8 2 1-15,-9 4 1 16,-10 23-5-16,-6 10-9 16,-10 22-8-16,3 10-11 0,1 13-27 15,6 5-15-15,11 1-227 16,3-5 193-16</inkml:trace>
  <inkml:trace contextRef="#ctx0" brushRef="#br0" timeOffset="-175319.3599">23658 10507 976 0,'13'-6'373'0,"-1"14"-237"16,-5 7-121-16,-7 16-6 15,-1 11 2-15,-11 16 1 16,1 2 2-16,9-7-3 16,2-8 0-16,12-20-9 0,4-7-5 15,9-18-18-15,5-9-6 16,5-17 2-16,-3-10 8 16,-3-13 33-16,-6-2 16 15,-13-3 25-15,-9 5 1 16,-12 3-6-16,-9 2-13 15,-3 6-23-15,-2 3-1 0,2 13-16 16,2 8-1-16,-6 18-29 16,-5 17-24-16,-14 22-130 15,-2 15 121-15</inkml:trace>
  <inkml:trace contextRef="#ctx0" brushRef="#br0" timeOffset="-175001.5799">22676 11454 884 0,'37'-12'309'0,"30"-3"-252"0,12-1 9 15,20-2 12-15,7-2-3 16,-6-1-29-16,1 4-19 16,-4 4-18-16,-1 6-3 0,-15 4-6 15,-13 2 3-15,-18 1-20 16,-6 4-27-16,-16 3 28 15</inkml:trace>
  <inkml:trace contextRef="#ctx0" brushRef="#br0" timeOffset="-174703.65">23069 11898 1133 0,'-4'3'386'0,"6"4"-369"0,1 0-11 15,7 4-6-15,0-1 0 16,6 5 3-16,4 1 0 16,4 5 0-16,4 2-3 15,1 3-4-15,-6 1 1 16,-7 2-2-16,-6 3 2 15,-10-2 1-15,-3 3 2 16,-12 0 2-16,-9-9 2 16,-8-3-2-16,-1-1-19 0,-6-19 11 15</inkml:trace>
  <inkml:trace contextRef="#ctx0" brushRef="#br0" timeOffset="-174521.8199">23128 11804 1197 0,'25'-28'409'0,"6"5"-387"16,1 1-13-16,-5 3-10 16,-3 6-15-16,-7 7-37 15,-2 6-5-15,-5-1 30 16</inkml:trace>
  <inkml:trace contextRef="#ctx0" brushRef="#br0" timeOffset="-174122.21">23307 11580 1216 0,'43'-69'403'0,"-19"61"-401"15,-3-2-2-15,3 1 16 16,-2-1 7-16,7 5 18 16,6 4 0-16,2 11-11 15,6 6-11-15,-10 14-15 16,-6 5-3-16,-12 5-5 16,-7 0-2-16,-10 0-6 15,-5-5 3-15,-4-12 5 16,2-4 0-16,2-10 6 15,2-5 1-15,3-5 4 16,2-1 1-16,0 1-6 16,0 0-3-16,0-1-4 15,0 1 0-15,0 0 5 16,6 2 0-16,1 4 0 0,3 7 6 16,26 32-6-16,-28-26 4 15,-3-1-4-15,-2-8 4 16,-13 5 3-16,-11-2-18 15,-28 0 11-15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060500B-6AFC-4E47-911A-B54777944E8F}" type="datetimeFigureOut">
              <a:rPr lang="en-US"/>
              <a:pPr>
                <a:defRPr/>
              </a:pPr>
              <a:t>1/16/2021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0559960-0A26-47DD-9405-333EFA724D29}" type="slidenum">
              <a:rPr lang="en-US"/>
              <a:pPr>
                <a:defRPr/>
              </a:pPr>
              <a:t>‹#›</a:t>
            </a:fld>
            <a:endParaRPr lang="en-US"/>
          </a:p>
        </p:txBody>
      </p:sp>
    </p:spTree>
    <p:extLst>
      <p:ext uri="{BB962C8B-B14F-4D97-AF65-F5344CB8AC3E}">
        <p14:creationId xmlns:p14="http://schemas.microsoft.com/office/powerpoint/2010/main" val="31800349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B651CE-B9F3-45C2-B695-9FFA927437C8}" type="slidenum">
              <a:rPr lang="en-US"/>
              <a:pPr fontAlgn="base">
                <a:spcBef>
                  <a:spcPct val="0"/>
                </a:spcBef>
                <a:spcAft>
                  <a:spcPct val="0"/>
                </a:spcAft>
                <a:defRPr/>
              </a:pPr>
              <a:t>2</a:t>
            </a:fld>
            <a:endParaRPr lang="en-US"/>
          </a:p>
        </p:txBody>
      </p:sp>
    </p:spTree>
    <p:extLst>
      <p:ext uri="{BB962C8B-B14F-4D97-AF65-F5344CB8AC3E}">
        <p14:creationId xmlns:p14="http://schemas.microsoft.com/office/powerpoint/2010/main" val="3201027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5489F8-F57F-434D-85F7-179F90315A26}" type="slidenum">
              <a:rPr lang="en-US"/>
              <a:pPr fontAlgn="base">
                <a:spcBef>
                  <a:spcPct val="0"/>
                </a:spcBef>
                <a:spcAft>
                  <a:spcPct val="0"/>
                </a:spcAft>
                <a:defRPr/>
              </a:pPr>
              <a:t>31</a:t>
            </a:fld>
            <a:endParaRPr lang="en-US"/>
          </a:p>
        </p:txBody>
      </p:sp>
    </p:spTree>
    <p:extLst>
      <p:ext uri="{BB962C8B-B14F-4D97-AF65-F5344CB8AC3E}">
        <p14:creationId xmlns:p14="http://schemas.microsoft.com/office/powerpoint/2010/main" val="926944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5489F8-F57F-434D-85F7-179F90315A26}" type="slidenum">
              <a:rPr lang="en-US"/>
              <a:pPr fontAlgn="base">
                <a:spcBef>
                  <a:spcPct val="0"/>
                </a:spcBef>
                <a:spcAft>
                  <a:spcPct val="0"/>
                </a:spcAft>
                <a:defRPr/>
              </a:pPr>
              <a:t>32</a:t>
            </a:fld>
            <a:endParaRPr lang="en-US"/>
          </a:p>
        </p:txBody>
      </p:sp>
    </p:spTree>
    <p:extLst>
      <p:ext uri="{BB962C8B-B14F-4D97-AF65-F5344CB8AC3E}">
        <p14:creationId xmlns:p14="http://schemas.microsoft.com/office/powerpoint/2010/main" val="4127332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EDB191-F50D-4464-B42A-119AA0BB30ED}" type="slidenum">
              <a:rPr lang="en-US"/>
              <a:pPr fontAlgn="base">
                <a:spcBef>
                  <a:spcPct val="0"/>
                </a:spcBef>
                <a:spcAft>
                  <a:spcPct val="0"/>
                </a:spcAft>
                <a:defRPr/>
              </a:pPr>
              <a:t>39</a:t>
            </a:fld>
            <a:endParaRPr lang="en-US"/>
          </a:p>
        </p:txBody>
      </p:sp>
    </p:spTree>
    <p:extLst>
      <p:ext uri="{BB962C8B-B14F-4D97-AF65-F5344CB8AC3E}">
        <p14:creationId xmlns:p14="http://schemas.microsoft.com/office/powerpoint/2010/main" val="4280040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A2CCCF-6B88-4A8F-B269-4253D43C82F4}" type="slidenum">
              <a:rPr lang="en-US"/>
              <a:pPr fontAlgn="base">
                <a:spcBef>
                  <a:spcPct val="0"/>
                </a:spcBef>
                <a:spcAft>
                  <a:spcPct val="0"/>
                </a:spcAft>
                <a:defRPr/>
              </a:pPr>
              <a:t>40</a:t>
            </a:fld>
            <a:endParaRPr lang="en-US"/>
          </a:p>
        </p:txBody>
      </p:sp>
    </p:spTree>
    <p:extLst>
      <p:ext uri="{BB962C8B-B14F-4D97-AF65-F5344CB8AC3E}">
        <p14:creationId xmlns:p14="http://schemas.microsoft.com/office/powerpoint/2010/main" val="660707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A072D6-0B93-4273-9104-EAF46F07E59E}" type="slidenum">
              <a:rPr lang="en-US"/>
              <a:pPr fontAlgn="base">
                <a:spcBef>
                  <a:spcPct val="0"/>
                </a:spcBef>
                <a:spcAft>
                  <a:spcPct val="0"/>
                </a:spcAft>
                <a:defRPr/>
              </a:pPr>
              <a:t>3</a:t>
            </a:fld>
            <a:endParaRPr lang="en-US"/>
          </a:p>
        </p:txBody>
      </p:sp>
    </p:spTree>
    <p:extLst>
      <p:ext uri="{BB962C8B-B14F-4D97-AF65-F5344CB8AC3E}">
        <p14:creationId xmlns:p14="http://schemas.microsoft.com/office/powerpoint/2010/main" val="2112772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D0DCB1-646E-460B-B504-961246D1BD6D}" type="slidenum">
              <a:rPr lang="en-US"/>
              <a:pPr fontAlgn="base">
                <a:spcBef>
                  <a:spcPct val="0"/>
                </a:spcBef>
                <a:spcAft>
                  <a:spcPct val="0"/>
                </a:spcAft>
                <a:defRPr/>
              </a:pPr>
              <a:t>5</a:t>
            </a:fld>
            <a:endParaRPr lang="en-US"/>
          </a:p>
        </p:txBody>
      </p:sp>
    </p:spTree>
    <p:extLst>
      <p:ext uri="{BB962C8B-B14F-4D97-AF65-F5344CB8AC3E}">
        <p14:creationId xmlns:p14="http://schemas.microsoft.com/office/powerpoint/2010/main" val="3428901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6A7E9B-3B3A-4963-8434-FB001AF4953D}" type="slidenum">
              <a:rPr lang="en-US"/>
              <a:pPr fontAlgn="base">
                <a:spcBef>
                  <a:spcPct val="0"/>
                </a:spcBef>
                <a:spcAft>
                  <a:spcPct val="0"/>
                </a:spcAft>
                <a:defRPr/>
              </a:pPr>
              <a:t>6</a:t>
            </a:fld>
            <a:endParaRPr lang="en-US"/>
          </a:p>
        </p:txBody>
      </p:sp>
    </p:spTree>
    <p:extLst>
      <p:ext uri="{BB962C8B-B14F-4D97-AF65-F5344CB8AC3E}">
        <p14:creationId xmlns:p14="http://schemas.microsoft.com/office/powerpoint/2010/main" val="4189241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AE8443-0206-4A7E-8463-F5E72192E0CF}" type="slidenum">
              <a:rPr lang="en-US"/>
              <a:pPr fontAlgn="base">
                <a:spcBef>
                  <a:spcPct val="0"/>
                </a:spcBef>
                <a:spcAft>
                  <a:spcPct val="0"/>
                </a:spcAft>
                <a:defRPr/>
              </a:pPr>
              <a:t>18</a:t>
            </a:fld>
            <a:endParaRPr lang="en-US"/>
          </a:p>
        </p:txBody>
      </p:sp>
    </p:spTree>
    <p:extLst>
      <p:ext uri="{BB962C8B-B14F-4D97-AF65-F5344CB8AC3E}">
        <p14:creationId xmlns:p14="http://schemas.microsoft.com/office/powerpoint/2010/main" val="3202044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02FE04-77C8-41CA-866F-5C630C8B82D9}" type="slidenum">
              <a:rPr lang="en-US"/>
              <a:pPr fontAlgn="base">
                <a:spcBef>
                  <a:spcPct val="0"/>
                </a:spcBef>
                <a:spcAft>
                  <a:spcPct val="0"/>
                </a:spcAft>
                <a:defRPr/>
              </a:pPr>
              <a:t>19</a:t>
            </a:fld>
            <a:endParaRPr lang="en-US"/>
          </a:p>
        </p:txBody>
      </p:sp>
    </p:spTree>
    <p:extLst>
      <p:ext uri="{BB962C8B-B14F-4D97-AF65-F5344CB8AC3E}">
        <p14:creationId xmlns:p14="http://schemas.microsoft.com/office/powerpoint/2010/main" val="3019336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7B9A06-CAF7-4F6C-B053-57907A00C50D}" type="slidenum">
              <a:rPr lang="en-US"/>
              <a:pPr fontAlgn="base">
                <a:spcBef>
                  <a:spcPct val="0"/>
                </a:spcBef>
                <a:spcAft>
                  <a:spcPct val="0"/>
                </a:spcAft>
                <a:defRPr/>
              </a:pPr>
              <a:t>28</a:t>
            </a:fld>
            <a:endParaRPr lang="en-US"/>
          </a:p>
        </p:txBody>
      </p:sp>
    </p:spTree>
    <p:extLst>
      <p:ext uri="{BB962C8B-B14F-4D97-AF65-F5344CB8AC3E}">
        <p14:creationId xmlns:p14="http://schemas.microsoft.com/office/powerpoint/2010/main" val="3779185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490158-0E5C-4C84-BF24-F0E702F1C02F}" type="slidenum">
              <a:rPr lang="en-US"/>
              <a:pPr fontAlgn="base">
                <a:spcBef>
                  <a:spcPct val="0"/>
                </a:spcBef>
                <a:spcAft>
                  <a:spcPct val="0"/>
                </a:spcAft>
                <a:defRPr/>
              </a:pPr>
              <a:t>29</a:t>
            </a:fld>
            <a:endParaRPr lang="en-US"/>
          </a:p>
        </p:txBody>
      </p:sp>
    </p:spTree>
    <p:extLst>
      <p:ext uri="{BB962C8B-B14F-4D97-AF65-F5344CB8AC3E}">
        <p14:creationId xmlns:p14="http://schemas.microsoft.com/office/powerpoint/2010/main" val="67463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5489F8-F57F-434D-85F7-179F90315A26}" type="slidenum">
              <a:rPr lang="en-US"/>
              <a:pPr fontAlgn="base">
                <a:spcBef>
                  <a:spcPct val="0"/>
                </a:spcBef>
                <a:spcAft>
                  <a:spcPct val="0"/>
                </a:spcAft>
                <a:defRPr/>
              </a:pPr>
              <a:t>30</a:t>
            </a:fld>
            <a:endParaRPr lang="en-US"/>
          </a:p>
        </p:txBody>
      </p:sp>
    </p:spTree>
    <p:extLst>
      <p:ext uri="{BB962C8B-B14F-4D97-AF65-F5344CB8AC3E}">
        <p14:creationId xmlns:p14="http://schemas.microsoft.com/office/powerpoint/2010/main" val="3669282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762000"/>
            <a:ext cx="9144000" cy="0"/>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fld id="{3EC6E676-FC5C-4100-B1C5-4161B6FB3312}" type="datetimeFigureOut">
              <a:rPr lang="en-US"/>
              <a:pPr>
                <a:defRPr/>
              </a:pPr>
              <a:t>1/16/2021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81F33CA-B9C1-4F75-969B-0F68C2A5039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56D4F6-5283-4265-B42A-627CF4E434FE}" type="datetimeFigureOut">
              <a:rPr lang="en-US"/>
              <a:pPr>
                <a:defRPr/>
              </a:pPr>
              <a:t>1/16/2021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FD0EE3-3EFB-43EF-92BC-427FE0C4049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78970E-0F3F-4FC1-B835-B7AF67E9D2A1}" type="datetimeFigureOut">
              <a:rPr lang="en-US"/>
              <a:pPr>
                <a:defRPr/>
              </a:pPr>
              <a:t>1/16/2021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98C786-754B-4BF3-91F4-E13A252C24D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E34591B-91FE-4F2A-83DE-E1565DFE1476}" type="datetimeFigureOut">
              <a:rPr lang="en-US"/>
              <a:pPr>
                <a:defRPr/>
              </a:pPr>
              <a:t>1/16/2021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AEF331-18D7-4F62-9B9F-63269DE875F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B8919A9-C686-4435-80AF-0C3E7E33B38C}" type="datetimeFigureOut">
              <a:rPr lang="en-US"/>
              <a:pPr>
                <a:defRPr/>
              </a:pPr>
              <a:t>1/16/2021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BBC493-4DD6-473D-958D-60C761605E5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342601C-97C7-4E3B-A4F6-EE803D5F5106}" type="datetimeFigureOut">
              <a:rPr lang="en-US"/>
              <a:pPr>
                <a:defRPr/>
              </a:pPr>
              <a:t>1/16/2021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29F812-5B04-4492-AF4F-A93D271F7B7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7674397-FC40-4BF6-84E6-69C73E6809B7}" type="datetimeFigureOut">
              <a:rPr lang="en-US"/>
              <a:pPr>
                <a:defRPr/>
              </a:pPr>
              <a:t>1/16/2021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9675A79-1D3D-45B7-8277-C4142F95D2E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150AFEF-0EB3-442B-A25E-1D2116F96A00}" type="datetimeFigureOut">
              <a:rPr lang="en-US"/>
              <a:pPr>
                <a:defRPr/>
              </a:pPr>
              <a:t>1/16/2021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C86A150-C8AB-4F37-B959-0AD3C1A50CA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09C56C-D0CE-45BB-82BA-9859521F28D8}" type="datetimeFigureOut">
              <a:rPr lang="en-US"/>
              <a:pPr>
                <a:defRPr/>
              </a:pPr>
              <a:t>1/16/2021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4360B0C-02D6-4CD6-8B8C-9E42838A13E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A05FC10-6C8E-4F5E-BE7B-16D34FA9D08B}" type="datetimeFigureOut">
              <a:rPr lang="en-US"/>
              <a:pPr>
                <a:defRPr/>
              </a:pPr>
              <a:t>1/16/2021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B5008F-2D44-4B60-BA90-69351700761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782ED90-3F60-4053-BE27-CBF4D0782BD8}" type="datetimeFigureOut">
              <a:rPr lang="en-US"/>
              <a:pPr>
                <a:defRPr/>
              </a:pPr>
              <a:t>1/16/2021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C30E27-1286-4E05-9C6A-EFD3024497D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DE96E62-25D1-4020-8A69-9296DB35EC81}" type="datetimeFigureOut">
              <a:rPr lang="en-US"/>
              <a:pPr>
                <a:defRPr/>
              </a:pPr>
              <a:t>1/16/2021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5DB98A6-C9C0-4786-A42E-1A2E994C62A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22.wmf"/><Relationship Id="rId3" Type="http://schemas.openxmlformats.org/officeDocument/2006/relationships/notesSlide" Target="../notesSlides/notesSlide5.xml"/><Relationship Id="rId7" Type="http://schemas.openxmlformats.org/officeDocument/2006/relationships/image" Target="../media/image19.wmf"/><Relationship Id="rId12" Type="http://schemas.openxmlformats.org/officeDocument/2006/relationships/oleObject" Target="../embeddings/oleObject8.bin"/><Relationship Id="rId17" Type="http://schemas.openxmlformats.org/officeDocument/2006/relationships/image" Target="../media/image24.wmf"/><Relationship Id="rId2" Type="http://schemas.openxmlformats.org/officeDocument/2006/relationships/slideLayout" Target="../slideLayouts/slideLayout1.xml"/><Relationship Id="rId16" Type="http://schemas.openxmlformats.org/officeDocument/2006/relationships/oleObject" Target="../embeddings/oleObject10.bin"/><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21.wmf"/><Relationship Id="rId5" Type="http://schemas.openxmlformats.org/officeDocument/2006/relationships/image" Target="../media/image18.wmf"/><Relationship Id="rId15" Type="http://schemas.openxmlformats.org/officeDocument/2006/relationships/image" Target="../media/image23.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20.wmf"/><Relationship Id="rId14" Type="http://schemas.openxmlformats.org/officeDocument/2006/relationships/oleObject" Target="../embeddings/oleObject9.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24.wmf"/><Relationship Id="rId3" Type="http://schemas.openxmlformats.org/officeDocument/2006/relationships/notesSlide" Target="../notesSlides/notesSlide6.xml"/><Relationship Id="rId7" Type="http://schemas.openxmlformats.org/officeDocument/2006/relationships/image" Target="../media/image21.wmf"/><Relationship Id="rId12"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12.bin"/><Relationship Id="rId11" Type="http://schemas.openxmlformats.org/officeDocument/2006/relationships/image" Target="../media/image23.wmf"/><Relationship Id="rId5" Type="http://schemas.openxmlformats.org/officeDocument/2006/relationships/image" Target="../media/image25.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22.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7.xml"/><Relationship Id="rId7" Type="http://schemas.openxmlformats.org/officeDocument/2006/relationships/image" Target="../media/image30.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17.bin"/><Relationship Id="rId5" Type="http://schemas.openxmlformats.org/officeDocument/2006/relationships/image" Target="../media/image29.wmf"/><Relationship Id="rId4" Type="http://schemas.openxmlformats.org/officeDocument/2006/relationships/oleObject" Target="../embeddings/oleObject16.bin"/><Relationship Id="rId9" Type="http://schemas.openxmlformats.org/officeDocument/2006/relationships/image" Target="../media/image31.w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3.w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20.bin"/><Relationship Id="rId5" Type="http://schemas.openxmlformats.org/officeDocument/2006/relationships/image" Target="../media/image32.wmf"/><Relationship Id="rId4" Type="http://schemas.openxmlformats.org/officeDocument/2006/relationships/oleObject" Target="../embeddings/oleObject19.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w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38.wmf"/><Relationship Id="rId3" Type="http://schemas.openxmlformats.org/officeDocument/2006/relationships/notesSlide" Target="../notesSlides/notesSlide9.xml"/><Relationship Id="rId7" Type="http://schemas.openxmlformats.org/officeDocument/2006/relationships/image" Target="../media/image35.wmf"/><Relationship Id="rId12" Type="http://schemas.openxmlformats.org/officeDocument/2006/relationships/oleObject" Target="../embeddings/oleObject25.bin"/><Relationship Id="rId17" Type="http://schemas.openxmlformats.org/officeDocument/2006/relationships/image" Target="../media/image40.wmf"/><Relationship Id="rId2" Type="http://schemas.openxmlformats.org/officeDocument/2006/relationships/slideLayout" Target="../slideLayouts/slideLayout1.xml"/><Relationship Id="rId16" Type="http://schemas.openxmlformats.org/officeDocument/2006/relationships/oleObject" Target="../embeddings/oleObject27.bin"/><Relationship Id="rId1" Type="http://schemas.openxmlformats.org/officeDocument/2006/relationships/vmlDrawing" Target="../drawings/vmlDrawing7.vml"/><Relationship Id="rId6" Type="http://schemas.openxmlformats.org/officeDocument/2006/relationships/oleObject" Target="../embeddings/oleObject22.bin"/><Relationship Id="rId11" Type="http://schemas.openxmlformats.org/officeDocument/2006/relationships/image" Target="../media/image37.wmf"/><Relationship Id="rId5" Type="http://schemas.openxmlformats.org/officeDocument/2006/relationships/image" Target="../media/image34.wmf"/><Relationship Id="rId15" Type="http://schemas.openxmlformats.org/officeDocument/2006/relationships/image" Target="../media/image39.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36.wmf"/><Relationship Id="rId14" Type="http://schemas.openxmlformats.org/officeDocument/2006/relationships/oleObject" Target="../embeddings/oleObject26.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45.wmf"/><Relationship Id="rId18" Type="http://schemas.openxmlformats.org/officeDocument/2006/relationships/oleObject" Target="../embeddings/oleObject35.bin"/><Relationship Id="rId3" Type="http://schemas.openxmlformats.org/officeDocument/2006/relationships/notesSlide" Target="../notesSlides/notesSlide10.xml"/><Relationship Id="rId21" Type="http://schemas.openxmlformats.org/officeDocument/2006/relationships/image" Target="../media/image49.wmf"/><Relationship Id="rId7" Type="http://schemas.openxmlformats.org/officeDocument/2006/relationships/image" Target="../media/image42.wmf"/><Relationship Id="rId12" Type="http://schemas.openxmlformats.org/officeDocument/2006/relationships/oleObject" Target="../embeddings/oleObject32.bin"/><Relationship Id="rId17" Type="http://schemas.openxmlformats.org/officeDocument/2006/relationships/image" Target="../media/image47.wmf"/><Relationship Id="rId2" Type="http://schemas.openxmlformats.org/officeDocument/2006/relationships/slideLayout" Target="../slideLayouts/slideLayout1.xml"/><Relationship Id="rId16" Type="http://schemas.openxmlformats.org/officeDocument/2006/relationships/oleObject" Target="../embeddings/oleObject34.bin"/><Relationship Id="rId20" Type="http://schemas.openxmlformats.org/officeDocument/2006/relationships/oleObject" Target="../embeddings/oleObject36.bin"/><Relationship Id="rId1" Type="http://schemas.openxmlformats.org/officeDocument/2006/relationships/vmlDrawing" Target="../drawings/vmlDrawing8.vml"/><Relationship Id="rId6" Type="http://schemas.openxmlformats.org/officeDocument/2006/relationships/oleObject" Target="../embeddings/oleObject29.bin"/><Relationship Id="rId11" Type="http://schemas.openxmlformats.org/officeDocument/2006/relationships/image" Target="../media/image44.wmf"/><Relationship Id="rId5" Type="http://schemas.openxmlformats.org/officeDocument/2006/relationships/image" Target="../media/image41.wmf"/><Relationship Id="rId15" Type="http://schemas.openxmlformats.org/officeDocument/2006/relationships/image" Target="../media/image46.wmf"/><Relationship Id="rId10" Type="http://schemas.openxmlformats.org/officeDocument/2006/relationships/oleObject" Target="../embeddings/oleObject31.bin"/><Relationship Id="rId19" Type="http://schemas.openxmlformats.org/officeDocument/2006/relationships/image" Target="../media/image48.wmf"/><Relationship Id="rId4" Type="http://schemas.openxmlformats.org/officeDocument/2006/relationships/oleObject" Target="../embeddings/oleObject28.bin"/><Relationship Id="rId9" Type="http://schemas.openxmlformats.org/officeDocument/2006/relationships/image" Target="../media/image43.wmf"/><Relationship Id="rId14" Type="http://schemas.openxmlformats.org/officeDocument/2006/relationships/oleObject" Target="../embeddings/oleObject33.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notesSlide" Target="../notesSlides/notesSlide11.xml"/><Relationship Id="rId7" Type="http://schemas.openxmlformats.org/officeDocument/2006/relationships/image" Target="../media/image51.wmf"/><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oleObject" Target="../embeddings/oleObject38.bin"/><Relationship Id="rId11" Type="http://schemas.openxmlformats.org/officeDocument/2006/relationships/image" Target="../media/image38.wmf"/><Relationship Id="rId5" Type="http://schemas.openxmlformats.org/officeDocument/2006/relationships/image" Target="../media/image50.w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52.wmf"/></Relationships>
</file>

<file path=ppt/slides/_rels/slide33.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notesSlide" Target="../notesSlides/notesSlide12.xml"/><Relationship Id="rId7" Type="http://schemas.openxmlformats.org/officeDocument/2006/relationships/image" Target="../media/image56.wmf"/><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oleObject" Target="../embeddings/oleObject42.bin"/><Relationship Id="rId5" Type="http://schemas.openxmlformats.org/officeDocument/2006/relationships/image" Target="../media/image55.wmf"/><Relationship Id="rId4" Type="http://schemas.openxmlformats.org/officeDocument/2006/relationships/oleObject" Target="../embeddings/oleObject41.bin"/><Relationship Id="rId9" Type="http://schemas.openxmlformats.org/officeDocument/2006/relationships/image" Target="../media/image57.w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notesSlide" Target="../notesSlides/notesSlide13.xml"/><Relationship Id="rId7" Type="http://schemas.openxmlformats.org/officeDocument/2006/relationships/image" Target="../media/image59.wmf"/><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oleObject" Target="../embeddings/oleObject45.bin"/><Relationship Id="rId5" Type="http://schemas.openxmlformats.org/officeDocument/2006/relationships/image" Target="../media/image58.wmf"/><Relationship Id="rId4" Type="http://schemas.openxmlformats.org/officeDocument/2006/relationships/oleObject" Target="../embeddings/oleObject44.bin"/><Relationship Id="rId9" Type="http://schemas.openxmlformats.org/officeDocument/2006/relationships/image" Target="../media/image30.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p:txBody>
          <a:bodyPr/>
          <a:lstStyle/>
          <a:p>
            <a:pPr eaLnBrk="1" hangingPunct="1"/>
            <a:r>
              <a:rPr lang="en-US"/>
              <a:t>Chapter 22</a:t>
            </a:r>
          </a:p>
        </p:txBody>
      </p:sp>
      <p:sp>
        <p:nvSpPr>
          <p:cNvPr id="3" name="Subtitle 2"/>
          <p:cNvSpPr>
            <a:spLocks noGrp="1"/>
          </p:cNvSpPr>
          <p:nvPr>
            <p:ph type="subTitle" idx="1"/>
          </p:nvPr>
        </p:nvSpPr>
        <p:spPr/>
        <p:txBody>
          <a:bodyPr rtlCol="0">
            <a:normAutofit/>
          </a:bodyPr>
          <a:lstStyle/>
          <a:p>
            <a:pPr eaLnBrk="1" fontAlgn="auto" hangingPunct="1">
              <a:spcAft>
                <a:spcPts val="0"/>
              </a:spcAft>
              <a:defRPr/>
            </a:pPr>
            <a:r>
              <a:rPr lang="en-US" dirty="0"/>
              <a:t>Electric Field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txBox="1">
            <a:spLocks noChangeArrowheads="1"/>
          </p:cNvSpPr>
          <p:nvPr/>
        </p:nvSpPr>
        <p:spPr bwMode="auto">
          <a:xfrm>
            <a:off x="304800" y="0"/>
            <a:ext cx="6172200" cy="2286000"/>
          </a:xfrm>
          <a:prstGeom prst="rect">
            <a:avLst/>
          </a:prstGeom>
          <a:noFill/>
          <a:ln w="76200">
            <a:noFill/>
            <a:miter lim="800000"/>
            <a:headEnd/>
            <a:tailEnd/>
          </a:ln>
        </p:spPr>
        <p:txBody>
          <a:bodyPr/>
          <a:lstStyle/>
          <a:p>
            <a:r>
              <a:rPr lang="en-US" b="1" dirty="0"/>
              <a:t>T51-Q#4.</a:t>
            </a:r>
            <a:r>
              <a:rPr lang="en-US" dirty="0"/>
              <a:t> Six point charges are placed on the corners of a regular hexagon as shown in the figure 2. Five of them have a charge of +1.0 µC and the sixth has a charge of – 1.0 µC. If the distance from the center of the hexagon to its corner is 1 cm, what is the electric field at the center? (</a:t>
            </a:r>
            <a:r>
              <a:rPr lang="en-US" dirty="0" err="1"/>
              <a:t>Ans</a:t>
            </a:r>
            <a:r>
              <a:rPr lang="en-US" dirty="0"/>
              <a:t>: 1.8 x 10</a:t>
            </a:r>
            <a:r>
              <a:rPr lang="en-US" baseline="30000" dirty="0"/>
              <a:t>8</a:t>
            </a:r>
            <a:r>
              <a:rPr lang="en-US" dirty="0"/>
              <a:t> N/C.)</a:t>
            </a:r>
          </a:p>
        </p:txBody>
      </p:sp>
      <p:pic>
        <p:nvPicPr>
          <p:cNvPr id="20484" name="Picture 2"/>
          <p:cNvPicPr>
            <a:picLocks noChangeAspect="1" noChangeArrowheads="1"/>
          </p:cNvPicPr>
          <p:nvPr/>
        </p:nvPicPr>
        <p:blipFill>
          <a:blip r:embed="rId2" cstate="print"/>
          <a:srcRect/>
          <a:stretch>
            <a:fillRect/>
          </a:stretch>
        </p:blipFill>
        <p:spPr bwMode="auto">
          <a:xfrm>
            <a:off x="7162800" y="304800"/>
            <a:ext cx="1597025" cy="1476375"/>
          </a:xfrm>
          <a:prstGeom prst="rect">
            <a:avLst/>
          </a:prstGeom>
          <a:noFill/>
          <a:ln w="9525">
            <a:noFill/>
            <a:miter lim="800000"/>
            <a:headEnd/>
            <a:tailEnd/>
          </a:ln>
        </p:spPr>
      </p:pic>
      <p:sp>
        <p:nvSpPr>
          <p:cNvPr id="9" name="Rectangle 4"/>
          <p:cNvSpPr txBox="1">
            <a:spLocks noChangeArrowheads="1"/>
          </p:cNvSpPr>
          <p:nvPr/>
        </p:nvSpPr>
        <p:spPr bwMode="auto">
          <a:xfrm>
            <a:off x="254995" y="2209800"/>
            <a:ext cx="8534400" cy="1371600"/>
          </a:xfrm>
          <a:prstGeom prst="rect">
            <a:avLst/>
          </a:prstGeom>
          <a:noFill/>
          <a:ln w="76200">
            <a:noFill/>
            <a:miter lim="800000"/>
            <a:headEnd/>
            <a:tailEnd/>
          </a:ln>
        </p:spPr>
        <p:txBody>
          <a:bodyPr/>
          <a:lstStyle/>
          <a:p>
            <a:r>
              <a:rPr lang="en-US" sz="2000" b="1" u="sng" dirty="0"/>
              <a:t>T041:</a:t>
            </a:r>
            <a:r>
              <a:rPr lang="en-US" sz="2000" b="1" dirty="0"/>
              <a:t>Q#1</a:t>
            </a:r>
            <a:r>
              <a:rPr lang="en-US" sz="2000" dirty="0"/>
              <a:t>: </a:t>
            </a:r>
          </a:p>
          <a:p>
            <a:r>
              <a:rPr lang="en-US" sz="2000" dirty="0"/>
              <a:t>The electric field produced by a +3.0 C charge at a point 1000 m  to the left of the charge is </a:t>
            </a:r>
          </a:p>
          <a:p>
            <a:r>
              <a:rPr lang="en-US" sz="2000" dirty="0"/>
              <a:t>(</a:t>
            </a:r>
            <a:r>
              <a:rPr lang="en-US" sz="2000" dirty="0" err="1"/>
              <a:t>Ans</a:t>
            </a:r>
            <a:r>
              <a:rPr lang="en-US" sz="2000" dirty="0"/>
              <a:t>:  2.7x10</a:t>
            </a:r>
            <a:r>
              <a:rPr lang="en-US" sz="2000" baseline="30000" dirty="0"/>
              <a:t>4</a:t>
            </a:r>
            <a:r>
              <a:rPr lang="en-US" sz="2000" dirty="0"/>
              <a:t> N/C toward the left)</a:t>
            </a:r>
          </a:p>
        </p:txBody>
      </p:sp>
      <p:grpSp>
        <p:nvGrpSpPr>
          <p:cNvPr id="10" name="Group 9"/>
          <p:cNvGrpSpPr/>
          <p:nvPr/>
        </p:nvGrpSpPr>
        <p:grpSpPr>
          <a:xfrm>
            <a:off x="457200" y="3884474"/>
            <a:ext cx="8077200" cy="1830526"/>
            <a:chOff x="457200" y="381000"/>
            <a:chExt cx="7572375" cy="1830526"/>
          </a:xfrm>
        </p:grpSpPr>
        <p:sp>
          <p:nvSpPr>
            <p:cNvPr id="11" name="Rectangle 10"/>
            <p:cNvSpPr/>
            <p:nvPr/>
          </p:nvSpPr>
          <p:spPr>
            <a:xfrm>
              <a:off x="457200" y="457200"/>
              <a:ext cx="4572000" cy="1754326"/>
            </a:xfrm>
            <a:prstGeom prst="rect">
              <a:avLst/>
            </a:prstGeom>
          </p:spPr>
          <p:txBody>
            <a:bodyPr>
              <a:spAutoFit/>
            </a:bodyPr>
            <a:lstStyle/>
            <a:p>
              <a:r>
                <a:rPr lang="en-US" dirty="0"/>
                <a:t>T92-Q6. </a:t>
              </a:r>
            </a:p>
            <a:p>
              <a:r>
                <a:rPr lang="en-US" dirty="0"/>
                <a:t>Figure 1 shows a particle with positive charge Q and a particle with negative charge –Q both fixed in place. What is the electric field at point P? [Take Q = 1.00 </a:t>
              </a:r>
              <a:r>
                <a:rPr lang="en-US" dirty="0" err="1"/>
                <a:t>μC</a:t>
              </a:r>
              <a:r>
                <a:rPr lang="en-US" dirty="0"/>
                <a:t>]</a:t>
              </a:r>
            </a:p>
            <a:p>
              <a:r>
                <a:rPr lang="en-US" dirty="0"/>
                <a:t>A) + 432 </a:t>
              </a:r>
              <a:r>
                <a:rPr lang="en-US" b="1" dirty="0"/>
                <a:t>jˆ (N/C)</a:t>
              </a:r>
              <a:endParaRPr lang="en-US" dirty="0"/>
            </a:p>
          </p:txBody>
        </p:sp>
        <p:pic>
          <p:nvPicPr>
            <p:cNvPr id="12" name="Picture 1"/>
            <p:cNvPicPr>
              <a:picLocks noChangeAspect="1" noChangeArrowheads="1"/>
            </p:cNvPicPr>
            <p:nvPr/>
          </p:nvPicPr>
          <p:blipFill>
            <a:blip r:embed="rId3" cstate="print"/>
            <a:srcRect/>
            <a:stretch>
              <a:fillRect/>
            </a:stretch>
          </p:blipFill>
          <p:spPr bwMode="auto">
            <a:xfrm>
              <a:off x="5410200" y="381000"/>
              <a:ext cx="2619375" cy="1733550"/>
            </a:xfrm>
            <a:prstGeom prst="rect">
              <a:avLst/>
            </a:prstGeom>
            <a:noFill/>
            <a:ln w="9525">
              <a:noFill/>
              <a:miter lim="800000"/>
              <a:headEnd/>
              <a:tailEnd/>
            </a:ln>
            <a:effectLst/>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381000"/>
            <a:ext cx="8229600" cy="1477328"/>
          </a:xfrm>
          <a:prstGeom prst="rect">
            <a:avLst/>
          </a:prstGeom>
        </p:spPr>
        <p:txBody>
          <a:bodyPr wrap="square">
            <a:spAutoFit/>
          </a:bodyPr>
          <a:lstStyle/>
          <a:p>
            <a:pPr algn="l" rtl="0"/>
            <a:r>
              <a:rPr lang="en-US" dirty="0"/>
              <a:t>T103-Q6. </a:t>
            </a:r>
          </a:p>
          <a:p>
            <a:pPr algn="l" rtl="0"/>
            <a:r>
              <a:rPr lang="en-US" dirty="0"/>
              <a:t>A 40 </a:t>
            </a:r>
            <a:r>
              <a:rPr lang="en-US" dirty="0" err="1"/>
              <a:t>μC</a:t>
            </a:r>
            <a:r>
              <a:rPr lang="en-US" dirty="0"/>
              <a:t> charge is positioned on the </a:t>
            </a:r>
            <a:r>
              <a:rPr lang="en-US" i="1" dirty="0"/>
              <a:t>x-axis at x = +4.0 cm. Where on this axis should a −60 </a:t>
            </a:r>
            <a:r>
              <a:rPr lang="en-US" i="1" dirty="0" err="1"/>
              <a:t>μC</a:t>
            </a:r>
            <a:r>
              <a:rPr lang="en-US" i="1" dirty="0"/>
              <a:t> charge be placed in order to produce a zero net electric field at the origin? </a:t>
            </a:r>
          </a:p>
          <a:p>
            <a:pPr algn="l" rtl="0"/>
            <a:r>
              <a:rPr lang="en-US" dirty="0"/>
              <a:t>A) +4.9 cm </a:t>
            </a:r>
          </a:p>
        </p:txBody>
      </p:sp>
      <p:grpSp>
        <p:nvGrpSpPr>
          <p:cNvPr id="7" name="Group 6"/>
          <p:cNvGrpSpPr/>
          <p:nvPr/>
        </p:nvGrpSpPr>
        <p:grpSpPr>
          <a:xfrm>
            <a:off x="228600" y="2362200"/>
            <a:ext cx="8534400" cy="2286000"/>
            <a:chOff x="228600" y="152400"/>
            <a:chExt cx="8534400" cy="2286000"/>
          </a:xfrm>
        </p:grpSpPr>
        <p:pic>
          <p:nvPicPr>
            <p:cNvPr id="8" name="Picture 2"/>
            <p:cNvPicPr>
              <a:picLocks noChangeAspect="1" noChangeArrowheads="1"/>
            </p:cNvPicPr>
            <p:nvPr/>
          </p:nvPicPr>
          <p:blipFill>
            <a:blip r:embed="rId2" cstate="print"/>
            <a:srcRect/>
            <a:stretch>
              <a:fillRect/>
            </a:stretch>
          </p:blipFill>
          <p:spPr bwMode="auto">
            <a:xfrm>
              <a:off x="5310446" y="329324"/>
              <a:ext cx="2919153" cy="2109076"/>
            </a:xfrm>
            <a:prstGeom prst="rect">
              <a:avLst/>
            </a:prstGeom>
            <a:noFill/>
            <a:ln w="9525">
              <a:noFill/>
              <a:miter lim="800000"/>
              <a:headEnd/>
              <a:tailEnd/>
            </a:ln>
          </p:spPr>
        </p:pic>
        <p:sp>
          <p:nvSpPr>
            <p:cNvPr id="9" name="Rectangle 4"/>
            <p:cNvSpPr txBox="1">
              <a:spLocks noChangeArrowheads="1"/>
            </p:cNvSpPr>
            <p:nvPr/>
          </p:nvSpPr>
          <p:spPr bwMode="auto">
            <a:xfrm>
              <a:off x="228600" y="152400"/>
              <a:ext cx="8534400" cy="1143000"/>
            </a:xfrm>
            <a:prstGeom prst="rect">
              <a:avLst/>
            </a:prstGeom>
            <a:noFill/>
            <a:ln w="76200">
              <a:noFill/>
              <a:miter lim="800000"/>
              <a:headEnd/>
              <a:tailEnd/>
            </a:ln>
          </p:spPr>
          <p:txBody>
            <a:bodyPr/>
            <a:lstStyle/>
            <a:p>
              <a:r>
                <a:rPr lang="en-US" b="1" dirty="0">
                  <a:solidFill>
                    <a:srgbClr val="0000FF"/>
                  </a:solidFill>
                </a:rPr>
                <a:t>T32-Q#4:</a:t>
              </a:r>
              <a:r>
                <a:rPr lang="en-US" dirty="0">
                  <a:solidFill>
                    <a:srgbClr val="0000FF"/>
                  </a:solidFill>
                </a:rPr>
                <a:t>  At which point can the electric field due to the two charges shown in figure 6 be zero? (</a:t>
              </a:r>
              <a:r>
                <a:rPr lang="en-US" dirty="0" err="1">
                  <a:solidFill>
                    <a:srgbClr val="0000FF"/>
                  </a:solidFill>
                </a:rPr>
                <a:t>Ans</a:t>
              </a:r>
              <a:r>
                <a:rPr lang="en-US" dirty="0">
                  <a:solidFill>
                    <a:srgbClr val="0000FF"/>
                  </a:solidFill>
                </a:rPr>
                <a:t>: point E.)</a:t>
              </a:r>
            </a:p>
          </p:txBody>
        </p:sp>
      </p:grpSp>
      <p:grpSp>
        <p:nvGrpSpPr>
          <p:cNvPr id="10" name="Group 9"/>
          <p:cNvGrpSpPr/>
          <p:nvPr/>
        </p:nvGrpSpPr>
        <p:grpSpPr>
          <a:xfrm>
            <a:off x="304800" y="4346027"/>
            <a:ext cx="8496933" cy="2054773"/>
            <a:chOff x="304800" y="457200"/>
            <a:chExt cx="8496933" cy="2054773"/>
          </a:xfrm>
        </p:grpSpPr>
        <p:sp>
          <p:nvSpPr>
            <p:cNvPr id="11" name="Rectangle 4"/>
            <p:cNvSpPr txBox="1">
              <a:spLocks noChangeArrowheads="1"/>
            </p:cNvSpPr>
            <p:nvPr/>
          </p:nvSpPr>
          <p:spPr bwMode="auto">
            <a:xfrm>
              <a:off x="304800" y="457200"/>
              <a:ext cx="5791200" cy="1752600"/>
            </a:xfrm>
            <a:prstGeom prst="rect">
              <a:avLst/>
            </a:prstGeom>
            <a:noFill/>
            <a:ln w="76200">
              <a:noFill/>
              <a:miter lim="800000"/>
              <a:headEnd/>
              <a:tailEnd/>
            </a:ln>
          </p:spPr>
          <p:txBody>
            <a:bodyPr/>
            <a:lstStyle/>
            <a:p>
              <a:r>
                <a:rPr lang="en-US" dirty="0">
                  <a:solidFill>
                    <a:srgbClr val="0000FF"/>
                  </a:solidFill>
                  <a:latin typeface="+mj-lt"/>
                </a:rPr>
                <a:t>T83-Q2. A point charge Q = - 500 </a:t>
              </a:r>
              <a:r>
                <a:rPr lang="en-US" dirty="0" err="1">
                  <a:solidFill>
                    <a:srgbClr val="0000FF"/>
                  </a:solidFill>
                  <a:latin typeface="+mj-lt"/>
                </a:rPr>
                <a:t>nC</a:t>
              </a:r>
              <a:r>
                <a:rPr lang="en-US" dirty="0">
                  <a:solidFill>
                    <a:srgbClr val="0000FF"/>
                  </a:solidFill>
                  <a:latin typeface="+mj-lt"/>
                </a:rPr>
                <a:t> and two unknown point charges , q1 and q2 , are placed as shown in Fig. 2. The net electric field at the origin O , due to charges Q, q1 and q2, is equal to zero. The charges q1 and q2, respectively, are:</a:t>
              </a:r>
            </a:p>
            <a:p>
              <a:r>
                <a:rPr lang="pt-BR" dirty="0">
                  <a:solidFill>
                    <a:srgbClr val="0000FF"/>
                  </a:solidFill>
                  <a:latin typeface="+mj-lt"/>
                </a:rPr>
                <a:t>A) + 131 nC, −106 nC</a:t>
              </a:r>
              <a:endParaRPr lang="en-US" dirty="0">
                <a:solidFill>
                  <a:srgbClr val="0000FF"/>
                </a:solidFill>
                <a:latin typeface="+mj-lt"/>
              </a:endParaRPr>
            </a:p>
          </p:txBody>
        </p:sp>
        <p:pic>
          <p:nvPicPr>
            <p:cNvPr id="12" name="Picture 2"/>
            <p:cNvPicPr>
              <a:picLocks noChangeAspect="1" noChangeArrowheads="1"/>
            </p:cNvPicPr>
            <p:nvPr/>
          </p:nvPicPr>
          <p:blipFill>
            <a:blip r:embed="rId3" cstate="print"/>
            <a:srcRect/>
            <a:stretch>
              <a:fillRect/>
            </a:stretch>
          </p:blipFill>
          <p:spPr bwMode="auto">
            <a:xfrm>
              <a:off x="6781800" y="457201"/>
              <a:ext cx="2019933" cy="2054772"/>
            </a:xfrm>
            <a:prstGeom prst="rect">
              <a:avLst/>
            </a:prstGeom>
            <a:noFill/>
            <a:ln w="9525">
              <a:noFill/>
              <a:miter lim="800000"/>
              <a:headEnd/>
              <a:tailEnd/>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381000"/>
            <a:ext cx="8229600" cy="1477328"/>
          </a:xfrm>
          <a:prstGeom prst="rect">
            <a:avLst/>
          </a:prstGeom>
        </p:spPr>
        <p:txBody>
          <a:bodyPr wrap="square">
            <a:spAutoFit/>
          </a:bodyPr>
          <a:lstStyle/>
          <a:p>
            <a:pPr algn="l" rtl="0"/>
            <a:r>
              <a:rPr lang="en-US" dirty="0"/>
              <a:t>T103-Q6. </a:t>
            </a:r>
          </a:p>
          <a:p>
            <a:pPr algn="l" rtl="0"/>
            <a:r>
              <a:rPr lang="en-US" dirty="0"/>
              <a:t>A 40 </a:t>
            </a:r>
            <a:r>
              <a:rPr lang="en-US" dirty="0" err="1"/>
              <a:t>μC</a:t>
            </a:r>
            <a:r>
              <a:rPr lang="en-US" dirty="0"/>
              <a:t> charge is positioned on the </a:t>
            </a:r>
            <a:r>
              <a:rPr lang="en-US" i="1" dirty="0"/>
              <a:t>x-axis at x = +4.0 cm. Where on this axis should a −60 </a:t>
            </a:r>
            <a:r>
              <a:rPr lang="en-US" i="1" dirty="0" err="1"/>
              <a:t>μC</a:t>
            </a:r>
            <a:r>
              <a:rPr lang="en-US" i="1" dirty="0"/>
              <a:t> charge be placed in order to produce a zero net electric field at the origin? </a:t>
            </a:r>
          </a:p>
          <a:p>
            <a:pPr algn="l" rtl="0"/>
            <a:r>
              <a:rPr lang="en-US" dirty="0"/>
              <a:t>A) +4.9 cm </a:t>
            </a:r>
          </a:p>
        </p:txBody>
      </p:sp>
      <p:grpSp>
        <p:nvGrpSpPr>
          <p:cNvPr id="7" name="Group 6"/>
          <p:cNvGrpSpPr/>
          <p:nvPr/>
        </p:nvGrpSpPr>
        <p:grpSpPr>
          <a:xfrm>
            <a:off x="360744" y="3505200"/>
            <a:ext cx="8534400" cy="2286000"/>
            <a:chOff x="228600" y="152400"/>
            <a:chExt cx="8534400" cy="2286000"/>
          </a:xfrm>
        </p:grpSpPr>
        <p:pic>
          <p:nvPicPr>
            <p:cNvPr id="8" name="Picture 2"/>
            <p:cNvPicPr>
              <a:picLocks noChangeAspect="1" noChangeArrowheads="1"/>
            </p:cNvPicPr>
            <p:nvPr/>
          </p:nvPicPr>
          <p:blipFill>
            <a:blip r:embed="rId2" cstate="print"/>
            <a:srcRect/>
            <a:stretch>
              <a:fillRect/>
            </a:stretch>
          </p:blipFill>
          <p:spPr bwMode="auto">
            <a:xfrm>
              <a:off x="5310446" y="329324"/>
              <a:ext cx="2919153" cy="2109076"/>
            </a:xfrm>
            <a:prstGeom prst="rect">
              <a:avLst/>
            </a:prstGeom>
            <a:noFill/>
            <a:ln w="9525">
              <a:noFill/>
              <a:miter lim="800000"/>
              <a:headEnd/>
              <a:tailEnd/>
            </a:ln>
          </p:spPr>
        </p:pic>
        <p:sp>
          <p:nvSpPr>
            <p:cNvPr id="9" name="Rectangle 4"/>
            <p:cNvSpPr txBox="1">
              <a:spLocks noChangeArrowheads="1"/>
            </p:cNvSpPr>
            <p:nvPr/>
          </p:nvSpPr>
          <p:spPr bwMode="auto">
            <a:xfrm>
              <a:off x="228600" y="152400"/>
              <a:ext cx="8534400" cy="1143000"/>
            </a:xfrm>
            <a:prstGeom prst="rect">
              <a:avLst/>
            </a:prstGeom>
            <a:noFill/>
            <a:ln w="76200">
              <a:noFill/>
              <a:miter lim="800000"/>
              <a:headEnd/>
              <a:tailEnd/>
            </a:ln>
          </p:spPr>
          <p:txBody>
            <a:bodyPr/>
            <a:lstStyle/>
            <a:p>
              <a:r>
                <a:rPr lang="en-US" b="1" dirty="0">
                  <a:solidFill>
                    <a:srgbClr val="0000FF"/>
                  </a:solidFill>
                </a:rPr>
                <a:t>T32-Q#4:</a:t>
              </a:r>
              <a:r>
                <a:rPr lang="en-US" dirty="0">
                  <a:solidFill>
                    <a:srgbClr val="0000FF"/>
                  </a:solidFill>
                </a:rPr>
                <a:t>  At which point can the electric field due to the two charges shown in figure 6 be zero? (</a:t>
              </a:r>
              <a:r>
                <a:rPr lang="en-US" dirty="0" err="1">
                  <a:solidFill>
                    <a:srgbClr val="0000FF"/>
                  </a:solidFill>
                </a:rPr>
                <a:t>Ans</a:t>
              </a:r>
              <a:r>
                <a:rPr lang="en-US" dirty="0">
                  <a:solidFill>
                    <a:srgbClr val="0000FF"/>
                  </a:solidFill>
                </a:rPr>
                <a:t>: point E.)</a:t>
              </a:r>
            </a:p>
          </p:txBody>
        </p:sp>
      </p:grpSp>
    </p:spTree>
    <p:extLst>
      <p:ext uri="{BB962C8B-B14F-4D97-AF65-F5344CB8AC3E}">
        <p14:creationId xmlns:p14="http://schemas.microsoft.com/office/powerpoint/2010/main" val="451103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8600" y="199072"/>
            <a:ext cx="8610600" cy="1477328"/>
            <a:chOff x="228600" y="1676400"/>
            <a:chExt cx="8610600" cy="1477328"/>
          </a:xfrm>
        </p:grpSpPr>
        <p:sp>
          <p:nvSpPr>
            <p:cNvPr id="3" name="Rectangle 2"/>
            <p:cNvSpPr/>
            <p:nvPr/>
          </p:nvSpPr>
          <p:spPr>
            <a:xfrm>
              <a:off x="228600" y="1676400"/>
              <a:ext cx="6858000" cy="1477328"/>
            </a:xfrm>
            <a:prstGeom prst="rect">
              <a:avLst/>
            </a:prstGeom>
          </p:spPr>
          <p:txBody>
            <a:bodyPr wrap="square">
              <a:spAutoFit/>
            </a:bodyPr>
            <a:lstStyle/>
            <a:p>
              <a:pPr algn="l" rtl="0"/>
              <a:r>
                <a:rPr lang="en-US" b="1" dirty="0"/>
                <a:t>T102-Q2. Two charges, +2.00 </a:t>
              </a:r>
              <a:r>
                <a:rPr lang="en-US" b="1" dirty="0" err="1"/>
                <a:t>nC</a:t>
              </a:r>
              <a:r>
                <a:rPr lang="en-US" b="1" dirty="0"/>
                <a:t> and −2.00 </a:t>
              </a:r>
              <a:r>
                <a:rPr lang="en-US" b="1" dirty="0" err="1"/>
                <a:t>nC</a:t>
              </a:r>
              <a:r>
                <a:rPr lang="en-US" b="1" dirty="0"/>
                <a:t>, are positioned at the coordinates (1.00 m , 0) and (0, 1.00 m) respectively in an isolated space. The magnitude and direction of the electric field at the origin are: </a:t>
              </a:r>
            </a:p>
            <a:p>
              <a:pPr algn="l" rtl="0"/>
              <a:r>
                <a:rPr lang="en-US" b="1" dirty="0"/>
                <a:t>A) 25.5 N/C, 135</a:t>
              </a:r>
              <a:r>
                <a:rPr lang="en-US" b="1" baseline="30000" dirty="0"/>
                <a:t>0</a:t>
              </a:r>
              <a:r>
                <a:rPr lang="en-US" b="1" dirty="0"/>
                <a:t> from positive x-axis</a:t>
              </a:r>
            </a:p>
          </p:txBody>
        </p:sp>
        <p:pic>
          <p:nvPicPr>
            <p:cNvPr id="4" name="Picture 2"/>
            <p:cNvPicPr>
              <a:picLocks noChangeAspect="1" noChangeArrowheads="1"/>
            </p:cNvPicPr>
            <p:nvPr/>
          </p:nvPicPr>
          <p:blipFill>
            <a:blip r:embed="rId2" cstate="print"/>
            <a:srcRect/>
            <a:stretch>
              <a:fillRect/>
            </a:stretch>
          </p:blipFill>
          <p:spPr bwMode="auto">
            <a:xfrm>
              <a:off x="7010400" y="1828800"/>
              <a:ext cx="1828800" cy="1143000"/>
            </a:xfrm>
            <a:prstGeom prst="rect">
              <a:avLst/>
            </a:prstGeom>
            <a:noFill/>
            <a:ln w="9525">
              <a:noFill/>
              <a:miter lim="800000"/>
              <a:headEnd/>
              <a:tailEnd/>
            </a:ln>
            <a:effectLst/>
          </p:spPr>
        </p:pic>
      </p:grpSp>
      <p:grpSp>
        <p:nvGrpSpPr>
          <p:cNvPr id="5" name="Group 4"/>
          <p:cNvGrpSpPr/>
          <p:nvPr/>
        </p:nvGrpSpPr>
        <p:grpSpPr>
          <a:xfrm>
            <a:off x="304800" y="2057399"/>
            <a:ext cx="8382000" cy="1676401"/>
            <a:chOff x="304800" y="1752600"/>
            <a:chExt cx="8382000" cy="1676401"/>
          </a:xfrm>
        </p:grpSpPr>
        <p:sp>
          <p:nvSpPr>
            <p:cNvPr id="6" name="Rectangle 5"/>
            <p:cNvSpPr/>
            <p:nvPr/>
          </p:nvSpPr>
          <p:spPr>
            <a:xfrm>
              <a:off x="304800" y="1752600"/>
              <a:ext cx="6324600" cy="1477328"/>
            </a:xfrm>
            <a:prstGeom prst="rect">
              <a:avLst/>
            </a:prstGeom>
          </p:spPr>
          <p:txBody>
            <a:bodyPr wrap="square">
              <a:spAutoFit/>
            </a:bodyPr>
            <a:lstStyle/>
            <a:p>
              <a:pPr algn="l" rtl="0"/>
              <a:r>
                <a:rPr lang="en-US" dirty="0"/>
                <a:t>T91-Q2.</a:t>
              </a:r>
            </a:p>
            <a:p>
              <a:pPr algn="l" rtl="0"/>
              <a:r>
                <a:rPr lang="en-US" dirty="0"/>
                <a:t>Three point charges are fixed on the y axis, as shown in Figure 1, with </a:t>
              </a:r>
              <a:r>
                <a:rPr lang="en-US" i="1" dirty="0"/>
                <a:t>q = +1.0 µC. The net </a:t>
              </a:r>
              <a:r>
                <a:rPr lang="en-US" dirty="0"/>
                <a:t>electric field at point </a:t>
              </a:r>
              <a:r>
                <a:rPr lang="en-US" i="1" dirty="0"/>
                <a:t>P is zero. What is the charge Q ?</a:t>
              </a:r>
            </a:p>
            <a:p>
              <a:pPr algn="l" rtl="0"/>
              <a:r>
                <a:rPr lang="en-US" dirty="0"/>
                <a:t>A) − 0.43 µC</a:t>
              </a:r>
            </a:p>
          </p:txBody>
        </p:sp>
        <p:pic>
          <p:nvPicPr>
            <p:cNvPr id="7" name="Picture 2"/>
            <p:cNvPicPr>
              <a:picLocks noChangeAspect="1" noChangeArrowheads="1"/>
            </p:cNvPicPr>
            <p:nvPr/>
          </p:nvPicPr>
          <p:blipFill>
            <a:blip r:embed="rId3" cstate="print"/>
            <a:srcRect/>
            <a:stretch>
              <a:fillRect/>
            </a:stretch>
          </p:blipFill>
          <p:spPr bwMode="auto">
            <a:xfrm>
              <a:off x="6724650" y="1828801"/>
              <a:ext cx="1962150" cy="1600200"/>
            </a:xfrm>
            <a:prstGeom prst="rect">
              <a:avLst/>
            </a:prstGeom>
            <a:noFill/>
            <a:ln w="9525">
              <a:noFill/>
              <a:miter lim="800000"/>
              <a:headEnd/>
              <a:tailEnd/>
            </a:ln>
            <a:effectLst/>
          </p:spPr>
        </p:pic>
      </p:grpSp>
      <p:sp>
        <p:nvSpPr>
          <p:cNvPr id="8" name="Rectangle 7"/>
          <p:cNvSpPr/>
          <p:nvPr/>
        </p:nvSpPr>
        <p:spPr>
          <a:xfrm>
            <a:off x="304800" y="3884474"/>
            <a:ext cx="8229600" cy="1754326"/>
          </a:xfrm>
          <a:prstGeom prst="rect">
            <a:avLst/>
          </a:prstGeom>
        </p:spPr>
        <p:txBody>
          <a:bodyPr wrap="square">
            <a:spAutoFit/>
          </a:bodyPr>
          <a:lstStyle/>
          <a:p>
            <a:r>
              <a:rPr lang="en-US" dirty="0"/>
              <a:t>T101-Q2.</a:t>
            </a:r>
          </a:p>
          <a:p>
            <a:r>
              <a:rPr lang="en-US" dirty="0"/>
              <a:t>Two particles are held fixed on an x-axis. Particle 1 of charge q1 = −2.1 × 10−8 C is at x = 20 cm and particle 2 of charge q2 = −4.00q1 is at x = 70 cm. At what coordinate on the x-axis is the net electric field produced by the particles equal to zero?</a:t>
            </a:r>
          </a:p>
          <a:p>
            <a:r>
              <a:rPr lang="en-US" dirty="0"/>
              <a:t>A) −30 cm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81000" y="304800"/>
            <a:ext cx="8382000" cy="1676401"/>
            <a:chOff x="304800" y="1752600"/>
            <a:chExt cx="8382000" cy="1676401"/>
          </a:xfrm>
        </p:grpSpPr>
        <p:sp>
          <p:nvSpPr>
            <p:cNvPr id="6" name="Rectangle 5"/>
            <p:cNvSpPr/>
            <p:nvPr/>
          </p:nvSpPr>
          <p:spPr>
            <a:xfrm>
              <a:off x="304800" y="1752600"/>
              <a:ext cx="6324600" cy="1477328"/>
            </a:xfrm>
            <a:prstGeom prst="rect">
              <a:avLst/>
            </a:prstGeom>
          </p:spPr>
          <p:txBody>
            <a:bodyPr wrap="square">
              <a:spAutoFit/>
            </a:bodyPr>
            <a:lstStyle/>
            <a:p>
              <a:pPr algn="l" rtl="0"/>
              <a:r>
                <a:rPr lang="en-US" dirty="0"/>
                <a:t>T91-Q2.</a:t>
              </a:r>
            </a:p>
            <a:p>
              <a:pPr algn="l" rtl="0"/>
              <a:r>
                <a:rPr lang="en-US" dirty="0"/>
                <a:t>Three point charges are fixed on the y axis, as shown in Figure 1, with </a:t>
              </a:r>
              <a:r>
                <a:rPr lang="en-US" i="1" dirty="0"/>
                <a:t>q = +1.0 µC. The net </a:t>
              </a:r>
              <a:r>
                <a:rPr lang="en-US" dirty="0"/>
                <a:t>electric field at point </a:t>
              </a:r>
              <a:r>
                <a:rPr lang="en-US" i="1" dirty="0"/>
                <a:t>P is zero. What is the charge Q ?</a:t>
              </a:r>
            </a:p>
            <a:p>
              <a:pPr algn="l" rtl="0"/>
              <a:r>
                <a:rPr lang="en-US" dirty="0"/>
                <a:t>A) − 0.43 µC</a:t>
              </a:r>
            </a:p>
          </p:txBody>
        </p:sp>
        <p:pic>
          <p:nvPicPr>
            <p:cNvPr id="7" name="Picture 2"/>
            <p:cNvPicPr>
              <a:picLocks noChangeAspect="1" noChangeArrowheads="1"/>
            </p:cNvPicPr>
            <p:nvPr/>
          </p:nvPicPr>
          <p:blipFill>
            <a:blip r:embed="rId2" cstate="print"/>
            <a:srcRect/>
            <a:stretch>
              <a:fillRect/>
            </a:stretch>
          </p:blipFill>
          <p:spPr bwMode="auto">
            <a:xfrm>
              <a:off x="6724650" y="1828801"/>
              <a:ext cx="1962150" cy="1600200"/>
            </a:xfrm>
            <a:prstGeom prst="rect">
              <a:avLst/>
            </a:prstGeom>
            <a:noFill/>
            <a:ln w="9525">
              <a:noFill/>
              <a:miter lim="800000"/>
              <a:headEnd/>
              <a:tailEnd/>
            </a:ln>
            <a:effectLst/>
          </p:spPr>
        </p:pic>
      </p:grpSp>
    </p:spTree>
    <p:extLst>
      <p:ext uri="{BB962C8B-B14F-4D97-AF65-F5344CB8AC3E}">
        <p14:creationId xmlns:p14="http://schemas.microsoft.com/office/powerpoint/2010/main" val="1467280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04800" y="609600"/>
            <a:ext cx="8534400" cy="1066800"/>
          </a:xfrm>
          <a:prstGeom prst="rect">
            <a:avLst/>
          </a:prstGeom>
          <a:noFill/>
          <a:ln w="76200">
            <a:noFill/>
            <a:miter lim="800000"/>
            <a:headEnd/>
            <a:tailEnd/>
          </a:ln>
        </p:spPr>
        <p:txBody>
          <a:bodyPr/>
          <a:lstStyle/>
          <a:p>
            <a:r>
              <a:rPr lang="en-US" b="1" u="sng" dirty="0"/>
              <a:t>T081</a:t>
            </a:r>
            <a:r>
              <a:rPr lang="en-US" dirty="0"/>
              <a:t>Q3.Two identical charges each of charge Q are positioned at points A ( 5.0 m, 0.0 m)  and B( -5.0 m, 0.0 m) to produce a net electric field of -10j N/C</a:t>
            </a:r>
            <a:r>
              <a:rPr lang="en-US" b="1" dirty="0"/>
              <a:t> </a:t>
            </a:r>
            <a:r>
              <a:rPr lang="en-US" dirty="0"/>
              <a:t>at  point C ( 0.0 m, 5.0 m). Find the value of Q.( </a:t>
            </a:r>
            <a:r>
              <a:rPr lang="en-US" dirty="0" err="1"/>
              <a:t>Ans</a:t>
            </a:r>
            <a:r>
              <a:rPr lang="en-US" dirty="0"/>
              <a:t>: -39 </a:t>
            </a:r>
            <a:r>
              <a:rPr lang="en-US" dirty="0" err="1"/>
              <a:t>nC</a:t>
            </a:r>
            <a:r>
              <a:rPr lang="en-US" dirty="0"/>
              <a:t>)</a:t>
            </a:r>
          </a:p>
        </p:txBody>
      </p:sp>
      <p:grpSp>
        <p:nvGrpSpPr>
          <p:cNvPr id="7" name="Group 6"/>
          <p:cNvGrpSpPr/>
          <p:nvPr/>
        </p:nvGrpSpPr>
        <p:grpSpPr>
          <a:xfrm>
            <a:off x="457200" y="2514600"/>
            <a:ext cx="7924800" cy="1371600"/>
            <a:chOff x="457200" y="304800"/>
            <a:chExt cx="7924800" cy="1371600"/>
          </a:xfrm>
        </p:grpSpPr>
        <p:sp>
          <p:nvSpPr>
            <p:cNvPr id="8" name="Rectangle 4"/>
            <p:cNvSpPr txBox="1">
              <a:spLocks noChangeArrowheads="1"/>
            </p:cNvSpPr>
            <p:nvPr/>
          </p:nvSpPr>
          <p:spPr bwMode="auto">
            <a:xfrm>
              <a:off x="457200" y="457200"/>
              <a:ext cx="6172200" cy="1219200"/>
            </a:xfrm>
            <a:prstGeom prst="rect">
              <a:avLst/>
            </a:prstGeom>
            <a:noFill/>
            <a:ln w="76200">
              <a:noFill/>
              <a:miter lim="800000"/>
              <a:headEnd/>
              <a:tailEnd/>
            </a:ln>
          </p:spPr>
          <p:txBody>
            <a:bodyPr/>
            <a:lstStyle/>
            <a:p>
              <a:r>
                <a:rPr lang="en-US" dirty="0"/>
                <a:t>T72-Q1. Two charges are arranged as shown in the figure 1. If d=7.2 cm, what is the resultant electric field at P? (</a:t>
              </a:r>
              <a:r>
                <a:rPr lang="en-US" dirty="0" err="1"/>
                <a:t>Ans</a:t>
              </a:r>
              <a:r>
                <a:rPr lang="en-US" dirty="0"/>
                <a:t>: 1.23 x 10</a:t>
              </a:r>
              <a:r>
                <a:rPr lang="en-US" baseline="30000" dirty="0"/>
                <a:t>4</a:t>
              </a:r>
              <a:r>
                <a:rPr lang="en-US" dirty="0"/>
                <a:t> N/C making an angle of 45</a:t>
              </a:r>
              <a:r>
                <a:rPr lang="en-US" baseline="30000" dirty="0"/>
                <a:t>o</a:t>
              </a:r>
              <a:r>
                <a:rPr lang="en-US" dirty="0"/>
                <a:t> with + x-axis)</a:t>
              </a:r>
            </a:p>
          </p:txBody>
        </p:sp>
        <p:pic>
          <p:nvPicPr>
            <p:cNvPr id="9" name="Picture 2"/>
            <p:cNvPicPr>
              <a:picLocks noChangeAspect="1" noChangeArrowheads="1"/>
            </p:cNvPicPr>
            <p:nvPr/>
          </p:nvPicPr>
          <p:blipFill>
            <a:blip r:embed="rId2" cstate="print"/>
            <a:srcRect/>
            <a:stretch>
              <a:fillRect/>
            </a:stretch>
          </p:blipFill>
          <p:spPr bwMode="auto">
            <a:xfrm>
              <a:off x="6781800" y="304800"/>
              <a:ext cx="1600200" cy="1333500"/>
            </a:xfrm>
            <a:prstGeom prst="rect">
              <a:avLst/>
            </a:prstGeom>
            <a:noFill/>
            <a:ln w="9525">
              <a:noFill/>
              <a:miter lim="800000"/>
              <a:headEnd/>
              <a:tailEnd/>
            </a:ln>
          </p:spPr>
        </p:pic>
      </p:grpSp>
      <p:grpSp>
        <p:nvGrpSpPr>
          <p:cNvPr id="10" name="Group 9"/>
          <p:cNvGrpSpPr/>
          <p:nvPr/>
        </p:nvGrpSpPr>
        <p:grpSpPr>
          <a:xfrm>
            <a:off x="304800" y="4724400"/>
            <a:ext cx="8610600" cy="1524000"/>
            <a:chOff x="304800" y="0"/>
            <a:chExt cx="8610600" cy="1524000"/>
          </a:xfrm>
        </p:grpSpPr>
        <p:sp>
          <p:nvSpPr>
            <p:cNvPr id="11" name="Rectangle 4"/>
            <p:cNvSpPr txBox="1">
              <a:spLocks noChangeArrowheads="1"/>
            </p:cNvSpPr>
            <p:nvPr/>
          </p:nvSpPr>
          <p:spPr bwMode="auto">
            <a:xfrm>
              <a:off x="304800" y="0"/>
              <a:ext cx="6705600" cy="1447800"/>
            </a:xfrm>
            <a:prstGeom prst="rect">
              <a:avLst/>
            </a:prstGeom>
            <a:noFill/>
            <a:ln w="76200">
              <a:noFill/>
              <a:miter lim="800000"/>
              <a:headEnd/>
              <a:tailEnd/>
            </a:ln>
          </p:spPr>
          <p:txBody>
            <a:bodyPr/>
            <a:lstStyle/>
            <a:p>
              <a:r>
                <a:rPr lang="en-US" b="1" u="sng" dirty="0"/>
                <a:t>T062</a:t>
              </a:r>
              <a:r>
                <a:rPr lang="en-US" b="1" dirty="0"/>
                <a:t>Q2.</a:t>
              </a:r>
              <a:r>
                <a:rPr lang="en-US" dirty="0"/>
                <a:t>Three point charges q</a:t>
              </a:r>
              <a:r>
                <a:rPr lang="en-US" baseline="-25000" dirty="0"/>
                <a:t>1</a:t>
              </a:r>
              <a:r>
                <a:rPr lang="en-US" dirty="0"/>
                <a:t>, q</a:t>
              </a:r>
              <a:r>
                <a:rPr lang="en-US" baseline="-25000" dirty="0"/>
                <a:t>2</a:t>
              </a:r>
              <a:r>
                <a:rPr lang="en-US" dirty="0"/>
                <a:t>, and q</a:t>
              </a:r>
              <a:r>
                <a:rPr lang="en-US" baseline="-25000" dirty="0"/>
                <a:t>3</a:t>
              </a:r>
              <a:r>
                <a:rPr lang="en-US" dirty="0"/>
                <a:t> are fixed at the three corners of a right-angle triangle as shown in figure (1).  Given that q</a:t>
              </a:r>
              <a:r>
                <a:rPr lang="en-US" baseline="-25000" dirty="0"/>
                <a:t>1</a:t>
              </a:r>
              <a:r>
                <a:rPr lang="en-US" dirty="0"/>
                <a:t> = q</a:t>
              </a:r>
              <a:r>
                <a:rPr lang="en-US" baseline="-25000" dirty="0"/>
                <a:t>2</a:t>
              </a:r>
              <a:r>
                <a:rPr lang="en-US" dirty="0"/>
                <a:t> = +3.2 10</a:t>
              </a:r>
              <a:r>
                <a:rPr lang="en-US" baseline="30000" dirty="0"/>
                <a:t>-19</a:t>
              </a:r>
              <a:r>
                <a:rPr lang="en-US" dirty="0"/>
                <a:t> C while q</a:t>
              </a:r>
              <a:r>
                <a:rPr lang="en-US" baseline="-25000" dirty="0"/>
                <a:t>3</a:t>
              </a:r>
              <a:r>
                <a:rPr lang="en-US" dirty="0"/>
                <a:t> = -1.6 10</a:t>
              </a:r>
              <a:r>
                <a:rPr lang="en-US" baseline="30000" dirty="0"/>
                <a:t>-19</a:t>
              </a:r>
              <a:r>
                <a:rPr lang="en-US" dirty="0"/>
                <a:t> C, and b = 5.0 cm. The magnitude of the net electric field at point P due to all the three point charges is: (</a:t>
              </a:r>
              <a:r>
                <a:rPr lang="en-US" dirty="0" err="1"/>
                <a:t>Ans</a:t>
              </a:r>
              <a:r>
                <a:rPr lang="en-US" dirty="0"/>
                <a:t>: 1.15 x 10</a:t>
              </a:r>
              <a:r>
                <a:rPr lang="en-US" baseline="30000" dirty="0"/>
                <a:t>-6</a:t>
              </a:r>
              <a:r>
                <a:rPr lang="en-US" dirty="0"/>
                <a:t> N/C)</a:t>
              </a:r>
            </a:p>
          </p:txBody>
        </p:sp>
        <p:pic>
          <p:nvPicPr>
            <p:cNvPr id="12" name="Picture 2"/>
            <p:cNvPicPr>
              <a:picLocks noChangeAspect="1" noChangeArrowheads="1"/>
            </p:cNvPicPr>
            <p:nvPr/>
          </p:nvPicPr>
          <p:blipFill>
            <a:blip r:embed="rId3" cstate="print"/>
            <a:srcRect/>
            <a:stretch>
              <a:fillRect/>
            </a:stretch>
          </p:blipFill>
          <p:spPr bwMode="auto">
            <a:xfrm>
              <a:off x="7052733" y="0"/>
              <a:ext cx="1862667" cy="1524000"/>
            </a:xfrm>
            <a:prstGeom prst="rect">
              <a:avLst/>
            </a:prstGeom>
            <a:noFill/>
            <a:ln w="9525">
              <a:noFill/>
              <a:miter lim="800000"/>
              <a:headEnd/>
              <a:tailEnd/>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276600" y="2667000"/>
            <a:ext cx="2465740" cy="707886"/>
          </a:xfrm>
          <a:prstGeom prst="rect">
            <a:avLst/>
          </a:prstGeom>
          <a:noFill/>
        </p:spPr>
        <p:txBody>
          <a:bodyPr wrap="none" rtlCol="0">
            <a:spAutoFit/>
          </a:bodyPr>
          <a:lstStyle/>
          <a:p>
            <a:r>
              <a:rPr lang="en-US" sz="4000" b="1" dirty="0"/>
              <a:t>Lecture 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2362200"/>
            <a:ext cx="9144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629400" y="2209800"/>
            <a:ext cx="914400" cy="312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00400" y="457200"/>
            <a:ext cx="2377574" cy="369332"/>
          </a:xfrm>
          <a:prstGeom prst="rect">
            <a:avLst/>
          </a:prstGeom>
          <a:noFill/>
        </p:spPr>
        <p:txBody>
          <a:bodyPr wrap="none" rtlCol="0">
            <a:spAutoFit/>
          </a:bodyPr>
          <a:lstStyle/>
          <a:p>
            <a:r>
              <a:rPr lang="en-US" dirty="0"/>
              <a:t>Uniform Electric Field</a:t>
            </a:r>
          </a:p>
        </p:txBody>
      </p:sp>
      <p:sp>
        <p:nvSpPr>
          <p:cNvPr id="5" name="TextBox 4"/>
          <p:cNvSpPr txBox="1"/>
          <p:nvPr/>
        </p:nvSpPr>
        <p:spPr>
          <a:xfrm>
            <a:off x="1371600" y="1524000"/>
            <a:ext cx="6172200" cy="646331"/>
          </a:xfrm>
          <a:prstGeom prst="rect">
            <a:avLst/>
          </a:prstGeom>
          <a:noFill/>
        </p:spPr>
        <p:txBody>
          <a:bodyPr wrap="square" rtlCol="0">
            <a:spAutoFit/>
          </a:bodyPr>
          <a:lstStyle/>
          <a:p>
            <a:pPr algn="ctr"/>
            <a:r>
              <a:rPr lang="en-US" dirty="0"/>
              <a:t>The electric field strength (E) between two very long parallel plates  will be uniform  </a:t>
            </a:r>
          </a:p>
        </p:txBody>
      </p:sp>
      <p:sp>
        <p:nvSpPr>
          <p:cNvPr id="6" name="TextBox 5"/>
          <p:cNvSpPr txBox="1"/>
          <p:nvPr/>
        </p:nvSpPr>
        <p:spPr>
          <a:xfrm>
            <a:off x="1752600" y="2286000"/>
            <a:ext cx="857927" cy="3139321"/>
          </a:xfrm>
          <a:prstGeom prst="rect">
            <a:avLst/>
          </a:prstGeom>
          <a:noFill/>
        </p:spPr>
        <p:txBody>
          <a:bodyPr wrap="square" rtlCol="0">
            <a:spAutoFit/>
          </a:bodyPr>
          <a:lstStyle/>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p>
        </p:txBody>
      </p:sp>
      <p:sp>
        <p:nvSpPr>
          <p:cNvPr id="7" name="TextBox 6"/>
          <p:cNvSpPr txBox="1"/>
          <p:nvPr/>
        </p:nvSpPr>
        <p:spPr>
          <a:xfrm>
            <a:off x="6705600" y="2209800"/>
            <a:ext cx="838200" cy="3139321"/>
          </a:xfrm>
          <a:prstGeom prst="rect">
            <a:avLst/>
          </a:prstGeom>
          <a:noFill/>
        </p:spPr>
        <p:txBody>
          <a:bodyPr wrap="square" rtlCol="0">
            <a:spAutoFit/>
          </a:bodyPr>
          <a:lstStyle/>
          <a:p>
            <a:pPr>
              <a:buFontTx/>
              <a:buChar char="-"/>
            </a:pPr>
            <a:r>
              <a:rPr lang="en-US" dirty="0"/>
              <a:t> - - - -</a:t>
            </a:r>
          </a:p>
          <a:p>
            <a:r>
              <a:rPr lang="en-US" dirty="0"/>
              <a:t>- - - - -</a:t>
            </a:r>
          </a:p>
          <a:p>
            <a:r>
              <a:rPr lang="en-US" dirty="0"/>
              <a:t>- - - - -</a:t>
            </a:r>
          </a:p>
          <a:p>
            <a:pPr>
              <a:buFontTx/>
              <a:buChar char="-"/>
            </a:pPr>
            <a:r>
              <a:rPr lang="en-US" dirty="0"/>
              <a:t> - - - -</a:t>
            </a:r>
          </a:p>
          <a:p>
            <a:r>
              <a:rPr lang="en-US" dirty="0"/>
              <a:t>- - - - -</a:t>
            </a:r>
          </a:p>
          <a:p>
            <a:r>
              <a:rPr lang="en-US" dirty="0"/>
              <a:t>- - - - -</a:t>
            </a:r>
          </a:p>
          <a:p>
            <a:r>
              <a:rPr lang="en-US" dirty="0"/>
              <a:t>- - - - -</a:t>
            </a:r>
          </a:p>
          <a:p>
            <a:r>
              <a:rPr lang="en-US" dirty="0"/>
              <a:t>- - - - -</a:t>
            </a:r>
          </a:p>
          <a:p>
            <a:r>
              <a:rPr lang="en-US" dirty="0"/>
              <a:t>- - - - -</a:t>
            </a:r>
          </a:p>
          <a:p>
            <a:r>
              <a:rPr lang="en-US" dirty="0"/>
              <a:t>- - - - -</a:t>
            </a:r>
          </a:p>
          <a:p>
            <a:r>
              <a:rPr lang="en-US" dirty="0"/>
              <a:t>- - - - - </a:t>
            </a:r>
          </a:p>
        </p:txBody>
      </p:sp>
      <p:cxnSp>
        <p:nvCxnSpPr>
          <p:cNvPr id="9" name="Straight Arrow Connector 8"/>
          <p:cNvCxnSpPr/>
          <p:nvPr/>
        </p:nvCxnSpPr>
        <p:spPr>
          <a:xfrm>
            <a:off x="2743200" y="2438400"/>
            <a:ext cx="3733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743200" y="2971800"/>
            <a:ext cx="3733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743200" y="3352800"/>
            <a:ext cx="3733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743200" y="3810000"/>
            <a:ext cx="3733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743200" y="4343400"/>
            <a:ext cx="3733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743200" y="4800600"/>
            <a:ext cx="3733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743200" y="5181600"/>
            <a:ext cx="3733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10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a:xfrm>
            <a:off x="6019800" y="2362200"/>
            <a:ext cx="1600200" cy="4572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itle 7"/>
          <p:cNvSpPr txBox="1">
            <a:spLocks/>
          </p:cNvSpPr>
          <p:nvPr/>
        </p:nvSpPr>
        <p:spPr>
          <a:xfrm>
            <a:off x="381000" y="76200"/>
            <a:ext cx="8229600" cy="1020763"/>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00FF"/>
                </a:solidFill>
                <a:effectLst>
                  <a:outerShdw blurRad="50800" dist="39000" dir="5460000" algn="tl">
                    <a:srgbClr val="000000">
                      <a:alpha val="38000"/>
                    </a:srgbClr>
                  </a:outerShdw>
                </a:effectLst>
                <a:latin typeface="Comic Sans MS" pitchFamily="66" charset="0"/>
                <a:cs typeface="+mn-cs"/>
              </a:rPr>
              <a:t>Big plates: Parallel fields</a:t>
            </a:r>
            <a:endParaRPr lang="en-US" sz="3600" b="1" dirty="0">
              <a:ln w="11430"/>
              <a:solidFill>
                <a:srgbClr val="0000FF"/>
              </a:solidFill>
              <a:effectLst>
                <a:outerShdw blurRad="50800" dist="39000" dir="5460000" algn="tl">
                  <a:srgbClr val="000000">
                    <a:alpha val="38000"/>
                  </a:srgbClr>
                </a:outerShdw>
              </a:effectLst>
              <a:latin typeface="+mj-lt"/>
              <a:ea typeface="+mj-ea"/>
              <a:cs typeface="+mj-cs"/>
            </a:endParaRPr>
          </a:p>
        </p:txBody>
      </p:sp>
      <p:grpSp>
        <p:nvGrpSpPr>
          <p:cNvPr id="3082" name="Group 129"/>
          <p:cNvGrpSpPr>
            <a:grpSpLocks/>
          </p:cNvGrpSpPr>
          <p:nvPr/>
        </p:nvGrpSpPr>
        <p:grpSpPr bwMode="auto">
          <a:xfrm>
            <a:off x="900113" y="1447800"/>
            <a:ext cx="1081087" cy="2514600"/>
            <a:chOff x="899882" y="2286000"/>
            <a:chExt cx="1081318" cy="2514600"/>
          </a:xfrm>
        </p:grpSpPr>
        <p:grpSp>
          <p:nvGrpSpPr>
            <p:cNvPr id="3151" name="Group 102"/>
            <p:cNvGrpSpPr>
              <a:grpSpLocks/>
            </p:cNvGrpSpPr>
            <p:nvPr/>
          </p:nvGrpSpPr>
          <p:grpSpPr bwMode="auto">
            <a:xfrm>
              <a:off x="990600" y="2362200"/>
              <a:ext cx="990600" cy="2438400"/>
              <a:chOff x="990600" y="2362200"/>
              <a:chExt cx="990600" cy="2438400"/>
            </a:xfrm>
          </p:grpSpPr>
          <p:sp>
            <p:nvSpPr>
              <p:cNvPr id="47" name="Cube 46"/>
              <p:cNvSpPr/>
              <p:nvPr/>
            </p:nvSpPr>
            <p:spPr>
              <a:xfrm>
                <a:off x="990388" y="2362200"/>
                <a:ext cx="990812" cy="2438400"/>
              </a:xfrm>
              <a:prstGeom prst="cube">
                <a:avLst>
                  <a:gd name="adj" fmla="val 7868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60" name="TextBox 52"/>
              <p:cNvSpPr txBox="1">
                <a:spLocks noChangeArrowheads="1"/>
              </p:cNvSpPr>
              <p:nvPr/>
            </p:nvSpPr>
            <p:spPr bwMode="auto">
              <a:xfrm>
                <a:off x="1143000" y="31242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3161" name="TextBox 56"/>
              <p:cNvSpPr txBox="1">
                <a:spLocks noChangeArrowheads="1"/>
              </p:cNvSpPr>
              <p:nvPr/>
            </p:nvSpPr>
            <p:spPr bwMode="auto">
              <a:xfrm>
                <a:off x="1143000" y="33644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3162" name="TextBox 58"/>
              <p:cNvSpPr txBox="1">
                <a:spLocks noChangeArrowheads="1"/>
              </p:cNvSpPr>
              <p:nvPr/>
            </p:nvSpPr>
            <p:spPr bwMode="auto">
              <a:xfrm>
                <a:off x="1143000" y="36576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3163" name="TextBox 59"/>
              <p:cNvSpPr txBox="1">
                <a:spLocks noChangeArrowheads="1"/>
              </p:cNvSpPr>
              <p:nvPr/>
            </p:nvSpPr>
            <p:spPr bwMode="auto">
              <a:xfrm>
                <a:off x="1143000" y="38978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3164" name="TextBox 60"/>
              <p:cNvSpPr txBox="1">
                <a:spLocks noChangeArrowheads="1"/>
              </p:cNvSpPr>
              <p:nvPr/>
            </p:nvSpPr>
            <p:spPr bwMode="auto">
              <a:xfrm>
                <a:off x="1143000" y="42026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grpSp>
            <p:nvGrpSpPr>
              <p:cNvPr id="3165" name="Group 68"/>
              <p:cNvGrpSpPr>
                <a:grpSpLocks/>
              </p:cNvGrpSpPr>
              <p:nvPr/>
            </p:nvGrpSpPr>
            <p:grpSpPr bwMode="auto">
              <a:xfrm>
                <a:off x="1418764" y="2895600"/>
                <a:ext cx="333836" cy="1447800"/>
                <a:chOff x="1357082" y="2971800"/>
                <a:chExt cx="333836" cy="1447800"/>
              </a:xfrm>
            </p:grpSpPr>
            <p:sp>
              <p:nvSpPr>
                <p:cNvPr id="3172" name="TextBox 61"/>
                <p:cNvSpPr txBox="1">
                  <a:spLocks noChangeArrowheads="1"/>
                </p:cNvSpPr>
                <p:nvPr/>
              </p:nvSpPr>
              <p:spPr bwMode="auto">
                <a:xfrm>
                  <a:off x="1371600" y="29718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3173" name="TextBox 62"/>
                <p:cNvSpPr txBox="1">
                  <a:spLocks noChangeArrowheads="1"/>
                </p:cNvSpPr>
                <p:nvPr/>
              </p:nvSpPr>
              <p:spPr bwMode="auto">
                <a:xfrm>
                  <a:off x="1357082" y="32120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3174" name="TextBox 63"/>
                <p:cNvSpPr txBox="1">
                  <a:spLocks noChangeArrowheads="1"/>
                </p:cNvSpPr>
                <p:nvPr/>
              </p:nvSpPr>
              <p:spPr bwMode="auto">
                <a:xfrm>
                  <a:off x="1357082" y="35052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3175" name="TextBox 64"/>
                <p:cNvSpPr txBox="1">
                  <a:spLocks noChangeArrowheads="1"/>
                </p:cNvSpPr>
                <p:nvPr/>
              </p:nvSpPr>
              <p:spPr bwMode="auto">
                <a:xfrm>
                  <a:off x="1357082" y="37454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3176" name="TextBox 65"/>
                <p:cNvSpPr txBox="1">
                  <a:spLocks noChangeArrowheads="1"/>
                </p:cNvSpPr>
                <p:nvPr/>
              </p:nvSpPr>
              <p:spPr bwMode="auto">
                <a:xfrm>
                  <a:off x="1357082" y="40502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grpSp>
          <p:grpSp>
            <p:nvGrpSpPr>
              <p:cNvPr id="3166" name="Group 101"/>
              <p:cNvGrpSpPr>
                <a:grpSpLocks/>
              </p:cNvGrpSpPr>
              <p:nvPr/>
            </p:nvGrpSpPr>
            <p:grpSpPr bwMode="auto">
              <a:xfrm>
                <a:off x="1661882" y="2590800"/>
                <a:ext cx="319318" cy="1447800"/>
                <a:chOff x="1600200" y="2590800"/>
                <a:chExt cx="319318" cy="1447800"/>
              </a:xfrm>
            </p:grpSpPr>
            <p:sp>
              <p:nvSpPr>
                <p:cNvPr id="3167" name="TextBox 94"/>
                <p:cNvSpPr txBox="1">
                  <a:spLocks noChangeArrowheads="1"/>
                </p:cNvSpPr>
                <p:nvPr/>
              </p:nvSpPr>
              <p:spPr bwMode="auto">
                <a:xfrm>
                  <a:off x="1600200" y="25908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3168" name="TextBox 95"/>
                <p:cNvSpPr txBox="1">
                  <a:spLocks noChangeArrowheads="1"/>
                </p:cNvSpPr>
                <p:nvPr/>
              </p:nvSpPr>
              <p:spPr bwMode="auto">
                <a:xfrm>
                  <a:off x="1600200" y="28310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3169" name="TextBox 96"/>
                <p:cNvSpPr txBox="1">
                  <a:spLocks noChangeArrowheads="1"/>
                </p:cNvSpPr>
                <p:nvPr/>
              </p:nvSpPr>
              <p:spPr bwMode="auto">
                <a:xfrm>
                  <a:off x="1600200" y="31242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3170" name="TextBox 97"/>
                <p:cNvSpPr txBox="1">
                  <a:spLocks noChangeArrowheads="1"/>
                </p:cNvSpPr>
                <p:nvPr/>
              </p:nvSpPr>
              <p:spPr bwMode="auto">
                <a:xfrm>
                  <a:off x="1600200" y="33644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3171" name="TextBox 100"/>
                <p:cNvSpPr txBox="1">
                  <a:spLocks noChangeArrowheads="1"/>
                </p:cNvSpPr>
                <p:nvPr/>
              </p:nvSpPr>
              <p:spPr bwMode="auto">
                <a:xfrm>
                  <a:off x="1600200" y="36692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grpSp>
        </p:grpSp>
        <p:sp>
          <p:nvSpPr>
            <p:cNvPr id="3152" name="TextBox 122"/>
            <p:cNvSpPr txBox="1">
              <a:spLocks noChangeArrowheads="1"/>
            </p:cNvSpPr>
            <p:nvPr/>
          </p:nvSpPr>
          <p:spPr bwMode="auto">
            <a:xfrm>
              <a:off x="914400" y="30480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3153" name="TextBox 123"/>
            <p:cNvSpPr txBox="1">
              <a:spLocks noChangeArrowheads="1"/>
            </p:cNvSpPr>
            <p:nvPr/>
          </p:nvSpPr>
          <p:spPr bwMode="auto">
            <a:xfrm>
              <a:off x="914400" y="33644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3154" name="TextBox 124"/>
            <p:cNvSpPr txBox="1">
              <a:spLocks noChangeArrowheads="1"/>
            </p:cNvSpPr>
            <p:nvPr/>
          </p:nvSpPr>
          <p:spPr bwMode="auto">
            <a:xfrm>
              <a:off x="899882" y="37338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3155" name="TextBox 125"/>
            <p:cNvSpPr txBox="1">
              <a:spLocks noChangeArrowheads="1"/>
            </p:cNvSpPr>
            <p:nvPr/>
          </p:nvSpPr>
          <p:spPr bwMode="auto">
            <a:xfrm>
              <a:off x="914400" y="41910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3156" name="TextBox 126"/>
            <p:cNvSpPr txBox="1">
              <a:spLocks noChangeArrowheads="1"/>
            </p:cNvSpPr>
            <p:nvPr/>
          </p:nvSpPr>
          <p:spPr bwMode="auto">
            <a:xfrm>
              <a:off x="1128482" y="27548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3157" name="TextBox 127"/>
            <p:cNvSpPr txBox="1">
              <a:spLocks noChangeArrowheads="1"/>
            </p:cNvSpPr>
            <p:nvPr/>
          </p:nvSpPr>
          <p:spPr bwMode="auto">
            <a:xfrm>
              <a:off x="1585682" y="22860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3158" name="TextBox 128"/>
            <p:cNvSpPr txBox="1">
              <a:spLocks noChangeArrowheads="1"/>
            </p:cNvSpPr>
            <p:nvPr/>
          </p:nvSpPr>
          <p:spPr bwMode="auto">
            <a:xfrm>
              <a:off x="1371600" y="250251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grpSp>
      <p:grpSp>
        <p:nvGrpSpPr>
          <p:cNvPr id="8" name="Group 191"/>
          <p:cNvGrpSpPr>
            <a:grpSpLocks/>
          </p:cNvGrpSpPr>
          <p:nvPr/>
        </p:nvGrpSpPr>
        <p:grpSpPr bwMode="auto">
          <a:xfrm>
            <a:off x="1219200" y="1828800"/>
            <a:ext cx="3546475" cy="1905000"/>
            <a:chOff x="1219200" y="2667000"/>
            <a:chExt cx="3545775" cy="1905000"/>
          </a:xfrm>
        </p:grpSpPr>
        <p:grpSp>
          <p:nvGrpSpPr>
            <p:cNvPr id="3121" name="Group 134"/>
            <p:cNvGrpSpPr>
              <a:grpSpLocks/>
            </p:cNvGrpSpPr>
            <p:nvPr/>
          </p:nvGrpSpPr>
          <p:grpSpPr bwMode="auto">
            <a:xfrm>
              <a:off x="1905000" y="2667000"/>
              <a:ext cx="2859975" cy="1588"/>
              <a:chOff x="2438400" y="2819400"/>
              <a:chExt cx="2859975" cy="1588"/>
            </a:xfrm>
          </p:grpSpPr>
          <p:cxnSp>
            <p:nvCxnSpPr>
              <p:cNvPr id="132" name="Straight Arrow Connector 131"/>
              <p:cNvCxnSpPr/>
              <p:nvPr/>
            </p:nvCxnSpPr>
            <p:spPr>
              <a:xfrm>
                <a:off x="2438265" y="2819400"/>
                <a:ext cx="159988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4003231" y="2819400"/>
                <a:ext cx="12951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22" name="Group 135"/>
            <p:cNvGrpSpPr>
              <a:grpSpLocks/>
            </p:cNvGrpSpPr>
            <p:nvPr/>
          </p:nvGrpSpPr>
          <p:grpSpPr bwMode="auto">
            <a:xfrm>
              <a:off x="1752600" y="2971800"/>
              <a:ext cx="2859975" cy="1588"/>
              <a:chOff x="2438400" y="2819400"/>
              <a:chExt cx="2859975" cy="1588"/>
            </a:xfrm>
          </p:grpSpPr>
          <p:cxnSp>
            <p:nvCxnSpPr>
              <p:cNvPr id="137" name="Straight Arrow Connector 136"/>
              <p:cNvCxnSpPr/>
              <p:nvPr/>
            </p:nvCxnSpPr>
            <p:spPr>
              <a:xfrm>
                <a:off x="2438295" y="2819400"/>
                <a:ext cx="159988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4003261" y="2819400"/>
                <a:ext cx="12951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23" name="Group 138"/>
            <p:cNvGrpSpPr>
              <a:grpSpLocks/>
            </p:cNvGrpSpPr>
            <p:nvPr/>
          </p:nvGrpSpPr>
          <p:grpSpPr bwMode="auto">
            <a:xfrm>
              <a:off x="1828800" y="3124200"/>
              <a:ext cx="2859975" cy="1588"/>
              <a:chOff x="2438400" y="2819400"/>
              <a:chExt cx="2859975" cy="1588"/>
            </a:xfrm>
          </p:grpSpPr>
          <p:cxnSp>
            <p:nvCxnSpPr>
              <p:cNvPr id="140" name="Straight Arrow Connector 139"/>
              <p:cNvCxnSpPr/>
              <p:nvPr/>
            </p:nvCxnSpPr>
            <p:spPr>
              <a:xfrm>
                <a:off x="2438280" y="2819400"/>
                <a:ext cx="159988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4003246" y="2819400"/>
                <a:ext cx="12951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24" name="Group 141"/>
            <p:cNvGrpSpPr>
              <a:grpSpLocks/>
            </p:cNvGrpSpPr>
            <p:nvPr/>
          </p:nvGrpSpPr>
          <p:grpSpPr bwMode="auto">
            <a:xfrm>
              <a:off x="1905000" y="3656012"/>
              <a:ext cx="2859975" cy="1588"/>
              <a:chOff x="2438400" y="2819400"/>
              <a:chExt cx="2859975" cy="1588"/>
            </a:xfrm>
          </p:grpSpPr>
          <p:cxnSp>
            <p:nvCxnSpPr>
              <p:cNvPr id="143" name="Straight Arrow Connector 142"/>
              <p:cNvCxnSpPr/>
              <p:nvPr/>
            </p:nvCxnSpPr>
            <p:spPr>
              <a:xfrm>
                <a:off x="2438265" y="2819401"/>
                <a:ext cx="1599884"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4003231" y="2819401"/>
                <a:ext cx="12951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25" name="Group 144"/>
            <p:cNvGrpSpPr>
              <a:grpSpLocks/>
            </p:cNvGrpSpPr>
            <p:nvPr/>
          </p:nvGrpSpPr>
          <p:grpSpPr bwMode="auto">
            <a:xfrm>
              <a:off x="1828800" y="3960812"/>
              <a:ext cx="2859975" cy="1588"/>
              <a:chOff x="2438400" y="2819400"/>
              <a:chExt cx="2859975" cy="1588"/>
            </a:xfrm>
          </p:grpSpPr>
          <p:cxnSp>
            <p:nvCxnSpPr>
              <p:cNvPr id="146" name="Straight Arrow Connector 145"/>
              <p:cNvCxnSpPr/>
              <p:nvPr/>
            </p:nvCxnSpPr>
            <p:spPr>
              <a:xfrm>
                <a:off x="2438280" y="2819401"/>
                <a:ext cx="1599884"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4003246" y="2819401"/>
                <a:ext cx="12951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26" name="Group 134"/>
            <p:cNvGrpSpPr>
              <a:grpSpLocks/>
            </p:cNvGrpSpPr>
            <p:nvPr/>
          </p:nvGrpSpPr>
          <p:grpSpPr bwMode="auto">
            <a:xfrm>
              <a:off x="1295400" y="3200400"/>
              <a:ext cx="2859975" cy="1588"/>
              <a:chOff x="2438400" y="2819400"/>
              <a:chExt cx="2859975" cy="1588"/>
            </a:xfrm>
          </p:grpSpPr>
          <p:cxnSp>
            <p:nvCxnSpPr>
              <p:cNvPr id="163" name="Straight Arrow Connector 162"/>
              <p:cNvCxnSpPr/>
              <p:nvPr/>
            </p:nvCxnSpPr>
            <p:spPr>
              <a:xfrm>
                <a:off x="2438385" y="2819400"/>
                <a:ext cx="159988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4003351" y="2819400"/>
                <a:ext cx="12951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27" name="Group 135"/>
            <p:cNvGrpSpPr>
              <a:grpSpLocks/>
            </p:cNvGrpSpPr>
            <p:nvPr/>
          </p:nvGrpSpPr>
          <p:grpSpPr bwMode="auto">
            <a:xfrm>
              <a:off x="1371600" y="3429000"/>
              <a:ext cx="2859975" cy="1588"/>
              <a:chOff x="2438400" y="2819400"/>
              <a:chExt cx="2859975" cy="1588"/>
            </a:xfrm>
          </p:grpSpPr>
          <p:cxnSp>
            <p:nvCxnSpPr>
              <p:cNvPr id="161" name="Straight Arrow Connector 160"/>
              <p:cNvCxnSpPr/>
              <p:nvPr/>
            </p:nvCxnSpPr>
            <p:spPr>
              <a:xfrm>
                <a:off x="2438370" y="2819400"/>
                <a:ext cx="159988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4003336" y="2819400"/>
                <a:ext cx="12951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28" name="Group 138"/>
            <p:cNvGrpSpPr>
              <a:grpSpLocks/>
            </p:cNvGrpSpPr>
            <p:nvPr/>
          </p:nvGrpSpPr>
          <p:grpSpPr bwMode="auto">
            <a:xfrm>
              <a:off x="1371600" y="3886200"/>
              <a:ext cx="2859975" cy="1588"/>
              <a:chOff x="2438400" y="2819400"/>
              <a:chExt cx="2859975" cy="1588"/>
            </a:xfrm>
          </p:grpSpPr>
          <p:cxnSp>
            <p:nvCxnSpPr>
              <p:cNvPr id="159" name="Straight Arrow Connector 158"/>
              <p:cNvCxnSpPr/>
              <p:nvPr/>
            </p:nvCxnSpPr>
            <p:spPr>
              <a:xfrm>
                <a:off x="2438370" y="2819400"/>
                <a:ext cx="159988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4003336" y="2819400"/>
                <a:ext cx="12951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29" name="Group 141"/>
            <p:cNvGrpSpPr>
              <a:grpSpLocks/>
            </p:cNvGrpSpPr>
            <p:nvPr/>
          </p:nvGrpSpPr>
          <p:grpSpPr bwMode="auto">
            <a:xfrm>
              <a:off x="1371600" y="4265612"/>
              <a:ext cx="2859975" cy="1588"/>
              <a:chOff x="2438400" y="2819400"/>
              <a:chExt cx="2859975" cy="1588"/>
            </a:xfrm>
          </p:grpSpPr>
          <p:cxnSp>
            <p:nvCxnSpPr>
              <p:cNvPr id="157" name="Straight Arrow Connector 156"/>
              <p:cNvCxnSpPr/>
              <p:nvPr/>
            </p:nvCxnSpPr>
            <p:spPr>
              <a:xfrm>
                <a:off x="2438370" y="2819401"/>
                <a:ext cx="1599884"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4003336" y="2819401"/>
                <a:ext cx="12951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30" name="Group 144"/>
            <p:cNvGrpSpPr>
              <a:grpSpLocks/>
            </p:cNvGrpSpPr>
            <p:nvPr/>
          </p:nvGrpSpPr>
          <p:grpSpPr bwMode="auto">
            <a:xfrm>
              <a:off x="1219200" y="4570412"/>
              <a:ext cx="2859975" cy="1588"/>
              <a:chOff x="2438400" y="2819400"/>
              <a:chExt cx="2859975" cy="1588"/>
            </a:xfrm>
          </p:grpSpPr>
          <p:cxnSp>
            <p:nvCxnSpPr>
              <p:cNvPr id="155" name="Straight Arrow Connector 154"/>
              <p:cNvCxnSpPr/>
              <p:nvPr/>
            </p:nvCxnSpPr>
            <p:spPr>
              <a:xfrm>
                <a:off x="2438400" y="2819401"/>
                <a:ext cx="1599884"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4003366" y="2819401"/>
                <a:ext cx="12951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084" name="Group 164"/>
          <p:cNvGrpSpPr>
            <a:grpSpLocks/>
          </p:cNvGrpSpPr>
          <p:nvPr/>
        </p:nvGrpSpPr>
        <p:grpSpPr bwMode="auto">
          <a:xfrm>
            <a:off x="3948113" y="1600200"/>
            <a:ext cx="1081087" cy="2514600"/>
            <a:chOff x="899882" y="2286000"/>
            <a:chExt cx="1081318" cy="2514600"/>
          </a:xfrm>
        </p:grpSpPr>
        <p:grpSp>
          <p:nvGrpSpPr>
            <p:cNvPr id="3095" name="Group 102"/>
            <p:cNvGrpSpPr>
              <a:grpSpLocks/>
            </p:cNvGrpSpPr>
            <p:nvPr/>
          </p:nvGrpSpPr>
          <p:grpSpPr bwMode="auto">
            <a:xfrm>
              <a:off x="990600" y="2362200"/>
              <a:ext cx="990600" cy="2438400"/>
              <a:chOff x="990600" y="2362200"/>
              <a:chExt cx="990600" cy="2438400"/>
            </a:xfrm>
          </p:grpSpPr>
          <p:sp>
            <p:nvSpPr>
              <p:cNvPr id="174" name="Cube 173"/>
              <p:cNvSpPr/>
              <p:nvPr/>
            </p:nvSpPr>
            <p:spPr>
              <a:xfrm>
                <a:off x="990388" y="2362200"/>
                <a:ext cx="990812" cy="2438400"/>
              </a:xfrm>
              <a:prstGeom prst="cube">
                <a:avLst>
                  <a:gd name="adj" fmla="val 7868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04" name="TextBox 174"/>
              <p:cNvSpPr txBox="1">
                <a:spLocks noChangeArrowheads="1"/>
              </p:cNvSpPr>
              <p:nvPr/>
            </p:nvSpPr>
            <p:spPr bwMode="auto">
              <a:xfrm>
                <a:off x="1143000" y="31242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3105" name="TextBox 175"/>
              <p:cNvSpPr txBox="1">
                <a:spLocks noChangeArrowheads="1"/>
              </p:cNvSpPr>
              <p:nvPr/>
            </p:nvSpPr>
            <p:spPr bwMode="auto">
              <a:xfrm>
                <a:off x="1143000" y="33644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3106" name="TextBox 176"/>
              <p:cNvSpPr txBox="1">
                <a:spLocks noChangeArrowheads="1"/>
              </p:cNvSpPr>
              <p:nvPr/>
            </p:nvSpPr>
            <p:spPr bwMode="auto">
              <a:xfrm>
                <a:off x="1143000" y="36576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3107" name="TextBox 177"/>
              <p:cNvSpPr txBox="1">
                <a:spLocks noChangeArrowheads="1"/>
              </p:cNvSpPr>
              <p:nvPr/>
            </p:nvSpPr>
            <p:spPr bwMode="auto">
              <a:xfrm>
                <a:off x="1143000" y="38978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3108" name="TextBox 178"/>
              <p:cNvSpPr txBox="1">
                <a:spLocks noChangeArrowheads="1"/>
              </p:cNvSpPr>
              <p:nvPr/>
            </p:nvSpPr>
            <p:spPr bwMode="auto">
              <a:xfrm>
                <a:off x="1143000" y="42026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grpSp>
            <p:nvGrpSpPr>
              <p:cNvPr id="3109" name="Group 68"/>
              <p:cNvGrpSpPr>
                <a:grpSpLocks/>
              </p:cNvGrpSpPr>
              <p:nvPr/>
            </p:nvGrpSpPr>
            <p:grpSpPr bwMode="auto">
              <a:xfrm>
                <a:off x="1418764" y="2895600"/>
                <a:ext cx="276128" cy="1447800"/>
                <a:chOff x="1357082" y="2971800"/>
                <a:chExt cx="276128" cy="1447800"/>
              </a:xfrm>
            </p:grpSpPr>
            <p:sp>
              <p:nvSpPr>
                <p:cNvPr id="3116" name="TextBox 186"/>
                <p:cNvSpPr txBox="1">
                  <a:spLocks noChangeArrowheads="1"/>
                </p:cNvSpPr>
                <p:nvPr/>
              </p:nvSpPr>
              <p:spPr bwMode="auto">
                <a:xfrm>
                  <a:off x="1371600" y="29718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3117" name="TextBox 187"/>
                <p:cNvSpPr txBox="1">
                  <a:spLocks noChangeArrowheads="1"/>
                </p:cNvSpPr>
                <p:nvPr/>
              </p:nvSpPr>
              <p:spPr bwMode="auto">
                <a:xfrm>
                  <a:off x="1357082" y="32120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3118" name="TextBox 188"/>
                <p:cNvSpPr txBox="1">
                  <a:spLocks noChangeArrowheads="1"/>
                </p:cNvSpPr>
                <p:nvPr/>
              </p:nvSpPr>
              <p:spPr bwMode="auto">
                <a:xfrm>
                  <a:off x="1357082" y="35052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3119" name="TextBox 189"/>
                <p:cNvSpPr txBox="1">
                  <a:spLocks noChangeArrowheads="1"/>
                </p:cNvSpPr>
                <p:nvPr/>
              </p:nvSpPr>
              <p:spPr bwMode="auto">
                <a:xfrm>
                  <a:off x="1357082" y="37454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3120" name="TextBox 190"/>
                <p:cNvSpPr txBox="1">
                  <a:spLocks noChangeArrowheads="1"/>
                </p:cNvSpPr>
                <p:nvPr/>
              </p:nvSpPr>
              <p:spPr bwMode="auto">
                <a:xfrm>
                  <a:off x="1357082" y="40502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grpSp>
          <p:grpSp>
            <p:nvGrpSpPr>
              <p:cNvPr id="3110" name="Group 101"/>
              <p:cNvGrpSpPr>
                <a:grpSpLocks/>
              </p:cNvGrpSpPr>
              <p:nvPr/>
            </p:nvGrpSpPr>
            <p:grpSpPr bwMode="auto">
              <a:xfrm>
                <a:off x="1661882" y="2590800"/>
                <a:ext cx="261610" cy="1447800"/>
                <a:chOff x="1600200" y="2590800"/>
                <a:chExt cx="261610" cy="1447800"/>
              </a:xfrm>
            </p:grpSpPr>
            <p:sp>
              <p:nvSpPr>
                <p:cNvPr id="3111" name="TextBox 181"/>
                <p:cNvSpPr txBox="1">
                  <a:spLocks noChangeArrowheads="1"/>
                </p:cNvSpPr>
                <p:nvPr/>
              </p:nvSpPr>
              <p:spPr bwMode="auto">
                <a:xfrm>
                  <a:off x="1600200" y="25908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3112" name="TextBox 182"/>
                <p:cNvSpPr txBox="1">
                  <a:spLocks noChangeArrowheads="1"/>
                </p:cNvSpPr>
                <p:nvPr/>
              </p:nvSpPr>
              <p:spPr bwMode="auto">
                <a:xfrm>
                  <a:off x="1600200" y="28310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3113" name="TextBox 183"/>
                <p:cNvSpPr txBox="1">
                  <a:spLocks noChangeArrowheads="1"/>
                </p:cNvSpPr>
                <p:nvPr/>
              </p:nvSpPr>
              <p:spPr bwMode="auto">
                <a:xfrm>
                  <a:off x="1600200" y="31242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3114" name="TextBox 184"/>
                <p:cNvSpPr txBox="1">
                  <a:spLocks noChangeArrowheads="1"/>
                </p:cNvSpPr>
                <p:nvPr/>
              </p:nvSpPr>
              <p:spPr bwMode="auto">
                <a:xfrm>
                  <a:off x="1600200" y="33644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3115" name="TextBox 185"/>
                <p:cNvSpPr txBox="1">
                  <a:spLocks noChangeArrowheads="1"/>
                </p:cNvSpPr>
                <p:nvPr/>
              </p:nvSpPr>
              <p:spPr bwMode="auto">
                <a:xfrm>
                  <a:off x="1600200" y="36692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grpSp>
        </p:grpSp>
        <p:sp>
          <p:nvSpPr>
            <p:cNvPr id="3096" name="TextBox 166"/>
            <p:cNvSpPr txBox="1">
              <a:spLocks noChangeArrowheads="1"/>
            </p:cNvSpPr>
            <p:nvPr/>
          </p:nvSpPr>
          <p:spPr bwMode="auto">
            <a:xfrm>
              <a:off x="914400" y="30480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3097" name="TextBox 167"/>
            <p:cNvSpPr txBox="1">
              <a:spLocks noChangeArrowheads="1"/>
            </p:cNvSpPr>
            <p:nvPr/>
          </p:nvSpPr>
          <p:spPr bwMode="auto">
            <a:xfrm>
              <a:off x="914400" y="33644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3098" name="TextBox 168"/>
            <p:cNvSpPr txBox="1">
              <a:spLocks noChangeArrowheads="1"/>
            </p:cNvSpPr>
            <p:nvPr/>
          </p:nvSpPr>
          <p:spPr bwMode="auto">
            <a:xfrm>
              <a:off x="899882" y="37338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3099" name="TextBox 169"/>
            <p:cNvSpPr txBox="1">
              <a:spLocks noChangeArrowheads="1"/>
            </p:cNvSpPr>
            <p:nvPr/>
          </p:nvSpPr>
          <p:spPr bwMode="auto">
            <a:xfrm>
              <a:off x="914400" y="41910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3100" name="TextBox 170"/>
            <p:cNvSpPr txBox="1">
              <a:spLocks noChangeArrowheads="1"/>
            </p:cNvSpPr>
            <p:nvPr/>
          </p:nvSpPr>
          <p:spPr bwMode="auto">
            <a:xfrm>
              <a:off x="1128482" y="27548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3101" name="TextBox 171"/>
            <p:cNvSpPr txBox="1">
              <a:spLocks noChangeArrowheads="1"/>
            </p:cNvSpPr>
            <p:nvPr/>
          </p:nvSpPr>
          <p:spPr bwMode="auto">
            <a:xfrm>
              <a:off x="1585682" y="22860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3102" name="TextBox 172"/>
            <p:cNvSpPr txBox="1">
              <a:spLocks noChangeArrowheads="1"/>
            </p:cNvSpPr>
            <p:nvPr/>
          </p:nvSpPr>
          <p:spPr bwMode="auto">
            <a:xfrm>
              <a:off x="1371600" y="250251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grpSp>
      <p:grpSp>
        <p:nvGrpSpPr>
          <p:cNvPr id="28" name="Group 195"/>
          <p:cNvGrpSpPr>
            <a:grpSpLocks/>
          </p:cNvGrpSpPr>
          <p:nvPr/>
        </p:nvGrpSpPr>
        <p:grpSpPr bwMode="auto">
          <a:xfrm>
            <a:off x="2590800" y="1143000"/>
            <a:ext cx="1143000" cy="609600"/>
            <a:chOff x="2590800" y="1143000"/>
            <a:chExt cx="1143000" cy="609600"/>
          </a:xfrm>
        </p:grpSpPr>
        <p:sp>
          <p:nvSpPr>
            <p:cNvPr id="194" name="Right Arrow 193"/>
            <p:cNvSpPr/>
            <p:nvPr/>
          </p:nvSpPr>
          <p:spPr>
            <a:xfrm>
              <a:off x="2590800" y="1371600"/>
              <a:ext cx="1143000" cy="381000"/>
            </a:xfrm>
            <a:prstGeom prst="rightArrow">
              <a:avLst/>
            </a:prstGeom>
            <a:solidFill>
              <a:srgbClr val="0000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94" name="TextBox 194"/>
            <p:cNvSpPr txBox="1">
              <a:spLocks noChangeArrowheads="1"/>
            </p:cNvSpPr>
            <p:nvPr/>
          </p:nvSpPr>
          <p:spPr bwMode="auto">
            <a:xfrm>
              <a:off x="3048000" y="1143000"/>
              <a:ext cx="338554" cy="369332"/>
            </a:xfrm>
            <a:prstGeom prst="rect">
              <a:avLst/>
            </a:prstGeom>
            <a:noFill/>
            <a:ln w="9525">
              <a:noFill/>
              <a:miter lim="800000"/>
              <a:headEnd/>
              <a:tailEnd/>
            </a:ln>
          </p:spPr>
          <p:txBody>
            <a:bodyPr wrap="none">
              <a:spAutoFit/>
            </a:bodyPr>
            <a:lstStyle/>
            <a:p>
              <a:r>
                <a:rPr lang="en-US"/>
                <a:t>E</a:t>
              </a:r>
            </a:p>
          </p:txBody>
        </p:sp>
      </p:grpSp>
      <p:sp>
        <p:nvSpPr>
          <p:cNvPr id="197" name="Oval 196"/>
          <p:cNvSpPr/>
          <p:nvPr/>
        </p:nvSpPr>
        <p:spPr>
          <a:xfrm>
            <a:off x="4495800" y="2743200"/>
            <a:ext cx="228600" cy="38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9" name="Group 199"/>
          <p:cNvGrpSpPr>
            <a:grpSpLocks/>
          </p:cNvGrpSpPr>
          <p:nvPr/>
        </p:nvGrpSpPr>
        <p:grpSpPr bwMode="auto">
          <a:xfrm>
            <a:off x="6816725" y="2438400"/>
            <a:ext cx="269875" cy="533400"/>
            <a:chOff x="6019800" y="2286000"/>
            <a:chExt cx="269626" cy="533400"/>
          </a:xfrm>
        </p:grpSpPr>
        <p:sp>
          <p:nvSpPr>
            <p:cNvPr id="198" name="Oval 197"/>
            <p:cNvSpPr/>
            <p:nvPr/>
          </p:nvSpPr>
          <p:spPr>
            <a:xfrm>
              <a:off x="6095930" y="2667000"/>
              <a:ext cx="152259"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92" name="TextBox 198"/>
            <p:cNvSpPr txBox="1">
              <a:spLocks noChangeArrowheads="1"/>
            </p:cNvSpPr>
            <p:nvPr/>
          </p:nvSpPr>
          <p:spPr bwMode="auto">
            <a:xfrm>
              <a:off x="6019800" y="2286000"/>
              <a:ext cx="269626" cy="276999"/>
            </a:xfrm>
            <a:prstGeom prst="rect">
              <a:avLst/>
            </a:prstGeom>
            <a:noFill/>
            <a:ln w="9525">
              <a:noFill/>
              <a:miter lim="800000"/>
              <a:headEnd/>
              <a:tailEnd/>
            </a:ln>
          </p:spPr>
          <p:txBody>
            <a:bodyPr wrap="none">
              <a:spAutoFit/>
            </a:bodyPr>
            <a:lstStyle/>
            <a:p>
              <a:r>
                <a:rPr lang="en-US" sz="1200"/>
                <a:t>q</a:t>
              </a:r>
            </a:p>
          </p:txBody>
        </p:sp>
      </p:grpSp>
      <p:graphicFrame>
        <p:nvGraphicFramePr>
          <p:cNvPr id="5" name="Object 6"/>
          <p:cNvGraphicFramePr>
            <a:graphicFrameLocks noChangeAspect="1"/>
          </p:cNvGraphicFramePr>
          <p:nvPr/>
        </p:nvGraphicFramePr>
        <p:xfrm>
          <a:off x="6172200" y="1828800"/>
          <a:ext cx="1447800" cy="515938"/>
        </p:xfrm>
        <a:graphic>
          <a:graphicData uri="http://schemas.openxmlformats.org/presentationml/2006/ole">
            <mc:AlternateContent xmlns:mc="http://schemas.openxmlformats.org/markup-compatibility/2006">
              <mc:Choice xmlns:v="urn:schemas-microsoft-com:vml" Requires="v">
                <p:oleObj spid="_x0000_s3081" name="Equation" r:id="rId4" imgW="495000" imgH="203040" progId="Equation.3">
                  <p:embed/>
                </p:oleObj>
              </mc:Choice>
              <mc:Fallback>
                <p:oleObj name="Equation" r:id="rId4" imgW="495000" imgH="203040" progId="Equation.3">
                  <p:embed/>
                  <p:pic>
                    <p:nvPicPr>
                      <p:cNvPr id="5"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828800"/>
                        <a:ext cx="1447800"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 name="TextBox 201"/>
          <p:cNvSpPr txBox="1">
            <a:spLocks noChangeArrowheads="1"/>
          </p:cNvSpPr>
          <p:nvPr/>
        </p:nvSpPr>
        <p:spPr bwMode="auto">
          <a:xfrm>
            <a:off x="5486400" y="1066800"/>
            <a:ext cx="3124200" cy="646113"/>
          </a:xfrm>
          <a:prstGeom prst="rect">
            <a:avLst/>
          </a:prstGeom>
          <a:noFill/>
          <a:ln w="9525">
            <a:noFill/>
            <a:miter lim="800000"/>
            <a:headEnd/>
            <a:tailEnd/>
          </a:ln>
        </p:spPr>
        <p:txBody>
          <a:bodyPr>
            <a:spAutoFit/>
          </a:bodyPr>
          <a:lstStyle/>
          <a:p>
            <a:r>
              <a:rPr lang="en-US" b="1">
                <a:latin typeface="Comic Sans MS" pitchFamily="66" charset="0"/>
              </a:rPr>
              <a:t>The repulsive force acting on the charge q is</a:t>
            </a:r>
          </a:p>
        </p:txBody>
      </p:sp>
      <p:graphicFrame>
        <p:nvGraphicFramePr>
          <p:cNvPr id="4" name="Object 8"/>
          <p:cNvGraphicFramePr>
            <a:graphicFrameLocks noChangeAspect="1"/>
          </p:cNvGraphicFramePr>
          <p:nvPr/>
        </p:nvGraphicFramePr>
        <p:xfrm>
          <a:off x="6038850" y="2362200"/>
          <a:ext cx="1581150" cy="488950"/>
        </p:xfrm>
        <a:graphic>
          <a:graphicData uri="http://schemas.openxmlformats.org/presentationml/2006/ole">
            <mc:AlternateContent xmlns:mc="http://schemas.openxmlformats.org/markup-compatibility/2006">
              <mc:Choice xmlns:v="urn:schemas-microsoft-com:vml" Requires="v">
                <p:oleObj spid="_x0000_s3082" name="Equation" r:id="rId6" imgW="571320" imgH="203040" progId="Equation.3">
                  <p:embed/>
                </p:oleObj>
              </mc:Choice>
              <mc:Fallback>
                <p:oleObj name="Equation" r:id="rId6" imgW="571320" imgH="203040" progId="Equation.3">
                  <p:embed/>
                  <p:pic>
                    <p:nvPicPr>
                      <p:cNvPr id="4"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8850" y="2362200"/>
                        <a:ext cx="1581150"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9"/>
          <p:cNvGraphicFramePr>
            <a:graphicFrameLocks noChangeAspect="1"/>
          </p:cNvGraphicFramePr>
          <p:nvPr/>
        </p:nvGraphicFramePr>
        <p:xfrm>
          <a:off x="6164263" y="2908300"/>
          <a:ext cx="1379537" cy="977900"/>
        </p:xfrm>
        <a:graphic>
          <a:graphicData uri="http://schemas.openxmlformats.org/presentationml/2006/ole">
            <mc:AlternateContent xmlns:mc="http://schemas.openxmlformats.org/markup-compatibility/2006">
              <mc:Choice xmlns:v="urn:schemas-microsoft-com:vml" Requires="v">
                <p:oleObj spid="_x0000_s3083" name="Equation" r:id="rId8" imgW="482400" imgH="393480" progId="Equation.3">
                  <p:embed/>
                </p:oleObj>
              </mc:Choice>
              <mc:Fallback>
                <p:oleObj name="Equation" r:id="rId8" imgW="482400" imgH="393480" progId="Equation.3">
                  <p:embed/>
                  <p:pic>
                    <p:nvPicPr>
                      <p:cNvPr id="9"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64263" y="2908300"/>
                        <a:ext cx="1379537"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977670856"/>
              </p:ext>
            </p:extLst>
          </p:nvPr>
        </p:nvGraphicFramePr>
        <p:xfrm>
          <a:off x="5141913" y="3902075"/>
          <a:ext cx="3049587" cy="568325"/>
        </p:xfrm>
        <a:graphic>
          <a:graphicData uri="http://schemas.openxmlformats.org/presentationml/2006/ole">
            <mc:AlternateContent xmlns:mc="http://schemas.openxmlformats.org/markup-compatibility/2006">
              <mc:Choice xmlns:v="urn:schemas-microsoft-com:vml" Requires="v">
                <p:oleObj spid="_x0000_s3084" name="معادلة" r:id="rId10" imgW="685800" imgH="228600" progId="Equation.3">
                  <p:embed/>
                </p:oleObj>
              </mc:Choice>
              <mc:Fallback>
                <p:oleObj name="معادلة" r:id="rId10" imgW="685800" imgH="228600" progId="Equation.3">
                  <p:embed/>
                  <p:pic>
                    <p:nvPicPr>
                      <p:cNvPr id="11" name="Object 10"/>
                      <p:cNvPicPr>
                        <a:picLocks noChangeAspect="1" noChangeArrowheads="1"/>
                      </p:cNvPicPr>
                      <p:nvPr/>
                    </p:nvPicPr>
                    <p:blipFill>
                      <a:blip r:embed="rId11"/>
                      <a:srcRect/>
                      <a:stretch>
                        <a:fillRect/>
                      </a:stretch>
                    </p:blipFill>
                    <p:spPr bwMode="auto">
                      <a:xfrm>
                        <a:off x="5141913" y="3902075"/>
                        <a:ext cx="3049587"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9" name="TextBox 202"/>
          <p:cNvSpPr txBox="1">
            <a:spLocks noChangeArrowheads="1"/>
          </p:cNvSpPr>
          <p:nvPr/>
        </p:nvSpPr>
        <p:spPr bwMode="auto">
          <a:xfrm>
            <a:off x="533400" y="4572000"/>
            <a:ext cx="8416925" cy="369888"/>
          </a:xfrm>
          <a:prstGeom prst="rect">
            <a:avLst/>
          </a:prstGeom>
          <a:noFill/>
          <a:ln w="9525">
            <a:noFill/>
            <a:miter lim="800000"/>
            <a:headEnd/>
            <a:tailEnd/>
          </a:ln>
        </p:spPr>
        <p:txBody>
          <a:bodyPr wrap="none">
            <a:spAutoFit/>
          </a:bodyPr>
          <a:lstStyle/>
          <a:p>
            <a:r>
              <a:rPr lang="en-US"/>
              <a:t>Out of these 5 you need 3 known rest 3 find from either of the following equations</a:t>
            </a:r>
          </a:p>
        </p:txBody>
      </p:sp>
      <p:graphicFrame>
        <p:nvGraphicFramePr>
          <p:cNvPr id="12" name="Object 12"/>
          <p:cNvGraphicFramePr>
            <a:graphicFrameLocks noChangeAspect="1"/>
          </p:cNvGraphicFramePr>
          <p:nvPr>
            <p:extLst>
              <p:ext uri="{D42A27DB-BD31-4B8C-83A1-F6EECF244321}">
                <p14:modId xmlns:p14="http://schemas.microsoft.com/office/powerpoint/2010/main" val="1387711597"/>
              </p:ext>
            </p:extLst>
          </p:nvPr>
        </p:nvGraphicFramePr>
        <p:xfrm>
          <a:off x="2879725" y="5114925"/>
          <a:ext cx="2392363" cy="360363"/>
        </p:xfrm>
        <a:graphic>
          <a:graphicData uri="http://schemas.openxmlformats.org/presentationml/2006/ole">
            <mc:AlternateContent xmlns:mc="http://schemas.openxmlformats.org/markup-compatibility/2006">
              <mc:Choice xmlns:v="urn:schemas-microsoft-com:vml" Requires="v">
                <p:oleObj spid="_x0000_s3085" name="معادلة" r:id="rId12" imgW="1244520" imgH="228600" progId="Equation.3">
                  <p:embed/>
                </p:oleObj>
              </mc:Choice>
              <mc:Fallback>
                <p:oleObj name="معادلة" r:id="rId12" imgW="1244520" imgH="228600" progId="Equation.3">
                  <p:embed/>
                  <p:pic>
                    <p:nvPicPr>
                      <p:cNvPr id="12" name="Object 12"/>
                      <p:cNvPicPr>
                        <a:picLocks noChangeAspect="1" noChangeArrowheads="1"/>
                      </p:cNvPicPr>
                      <p:nvPr/>
                    </p:nvPicPr>
                    <p:blipFill>
                      <a:blip r:embed="rId13"/>
                      <a:srcRect/>
                      <a:stretch>
                        <a:fillRect/>
                      </a:stretch>
                    </p:blipFill>
                    <p:spPr bwMode="auto">
                      <a:xfrm>
                        <a:off x="2879725" y="5114925"/>
                        <a:ext cx="2392363"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3"/>
          <p:cNvGraphicFramePr>
            <a:graphicFrameLocks noChangeAspect="1"/>
          </p:cNvGraphicFramePr>
          <p:nvPr>
            <p:extLst>
              <p:ext uri="{D42A27DB-BD31-4B8C-83A1-F6EECF244321}">
                <p14:modId xmlns:p14="http://schemas.microsoft.com/office/powerpoint/2010/main" val="227613673"/>
              </p:ext>
            </p:extLst>
          </p:nvPr>
        </p:nvGraphicFramePr>
        <p:xfrm>
          <a:off x="2657475" y="5638800"/>
          <a:ext cx="2595563" cy="381000"/>
        </p:xfrm>
        <a:graphic>
          <a:graphicData uri="http://schemas.openxmlformats.org/presentationml/2006/ole">
            <mc:AlternateContent xmlns:mc="http://schemas.openxmlformats.org/markup-compatibility/2006">
              <mc:Choice xmlns:v="urn:schemas-microsoft-com:vml" Requires="v">
                <p:oleObj spid="_x0000_s3086" name="معادلة" r:id="rId14" imgW="1638000" imgH="241200" progId="Equation.3">
                  <p:embed/>
                </p:oleObj>
              </mc:Choice>
              <mc:Fallback>
                <p:oleObj name="معادلة" r:id="rId14" imgW="1638000" imgH="241200" progId="Equation.3">
                  <p:embed/>
                  <p:pic>
                    <p:nvPicPr>
                      <p:cNvPr id="13" name="Object 13"/>
                      <p:cNvPicPr>
                        <a:picLocks noChangeAspect="1" noChangeArrowheads="1"/>
                      </p:cNvPicPr>
                      <p:nvPr/>
                    </p:nvPicPr>
                    <p:blipFill>
                      <a:blip r:embed="rId15"/>
                      <a:srcRect/>
                      <a:stretch>
                        <a:fillRect/>
                      </a:stretch>
                    </p:blipFill>
                    <p:spPr bwMode="auto">
                      <a:xfrm>
                        <a:off x="2657475" y="5638800"/>
                        <a:ext cx="259556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4"/>
          <p:cNvGraphicFramePr>
            <a:graphicFrameLocks noChangeAspect="1"/>
          </p:cNvGraphicFramePr>
          <p:nvPr>
            <p:extLst>
              <p:ext uri="{D42A27DB-BD31-4B8C-83A1-F6EECF244321}">
                <p14:modId xmlns:p14="http://schemas.microsoft.com/office/powerpoint/2010/main" val="2268533833"/>
              </p:ext>
            </p:extLst>
          </p:nvPr>
        </p:nvGraphicFramePr>
        <p:xfrm>
          <a:off x="2832100" y="6162675"/>
          <a:ext cx="2416175" cy="400050"/>
        </p:xfrm>
        <a:graphic>
          <a:graphicData uri="http://schemas.openxmlformats.org/presentationml/2006/ole">
            <mc:AlternateContent xmlns:mc="http://schemas.openxmlformats.org/markup-compatibility/2006">
              <mc:Choice xmlns:v="urn:schemas-microsoft-com:vml" Requires="v">
                <p:oleObj spid="_x0000_s3087" name="معادلة" r:id="rId16" imgW="1523880" imgH="253800" progId="Equation.3">
                  <p:embed/>
                </p:oleObj>
              </mc:Choice>
              <mc:Fallback>
                <p:oleObj name="معادلة" r:id="rId16" imgW="1523880" imgH="253800" progId="Equation.3">
                  <p:embed/>
                  <p:pic>
                    <p:nvPicPr>
                      <p:cNvPr id="14" name="Object 14"/>
                      <p:cNvPicPr>
                        <a:picLocks noChangeAspect="1" noChangeArrowheads="1"/>
                      </p:cNvPicPr>
                      <p:nvPr/>
                    </p:nvPicPr>
                    <p:blipFill>
                      <a:blip r:embed="rId17"/>
                      <a:srcRect/>
                      <a:stretch>
                        <a:fillRect/>
                      </a:stretch>
                    </p:blipFill>
                    <p:spPr bwMode="auto">
                      <a:xfrm>
                        <a:off x="2832100" y="6162675"/>
                        <a:ext cx="2416175"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 name="TextBox 203"/>
          <p:cNvSpPr txBox="1">
            <a:spLocks noChangeArrowheads="1"/>
          </p:cNvSpPr>
          <p:nvPr/>
        </p:nvSpPr>
        <p:spPr bwMode="auto">
          <a:xfrm>
            <a:off x="5867400" y="5754688"/>
            <a:ext cx="3124200" cy="646112"/>
          </a:xfrm>
          <a:prstGeom prst="rect">
            <a:avLst/>
          </a:prstGeom>
          <a:noFill/>
          <a:ln w="9525">
            <a:noFill/>
            <a:miter lim="800000"/>
            <a:headEnd/>
            <a:tailEnd/>
          </a:ln>
        </p:spPr>
        <p:txBody>
          <a:bodyPr>
            <a:spAutoFit/>
          </a:bodyPr>
          <a:lstStyle/>
          <a:p>
            <a:r>
              <a:rPr lang="en-US" b="1">
                <a:latin typeface="Comic Sans MS" pitchFamily="66" charset="0"/>
              </a:rPr>
              <a:t>If Charge is –q, the force will be attractive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5" presetClass="path" presetSubtype="0" accel="50000" fill="hold" nodeType="clickEffect">
                                  <p:stCondLst>
                                    <p:cond delay="0"/>
                                  </p:stCondLst>
                                  <p:childTnLst>
                                    <p:animMotion origin="layout" path="M -0.00972 0.02775 L -0.25972 0.02775 " pathEditMode="relative" rAng="0" ptsTypes="AA">
                                      <p:cBhvr>
                                        <p:cTn id="15" dur="2000" fill="hold"/>
                                        <p:tgtEl>
                                          <p:spTgt spid="29"/>
                                        </p:tgtEl>
                                        <p:attrNameLst>
                                          <p:attrName>ppt_x</p:attrName>
                                          <p:attrName>ppt_y</p:attrName>
                                        </p:attrNameLst>
                                      </p:cBhvr>
                                      <p:rCtr x="-125" y="0"/>
                                    </p:animMotion>
                                  </p:childTnLst>
                                </p:cTn>
                              </p:par>
                            </p:childTnLst>
                          </p:cTn>
                        </p:par>
                        <p:par>
                          <p:cTn id="16" fill="hold">
                            <p:stCondLst>
                              <p:cond delay="2000"/>
                            </p:stCondLst>
                            <p:childTnLst>
                              <p:par>
                                <p:cTn id="17" presetID="35" presetClass="path" presetSubtype="0" decel="50000" fill="hold" nodeType="afterEffect">
                                  <p:stCondLst>
                                    <p:cond delay="0"/>
                                  </p:stCondLst>
                                  <p:childTnLst>
                                    <p:animMotion origin="layout" path="M -0.31961 0.02775 L -0.52795 0.02775 " pathEditMode="relative" rAng="0" ptsTypes="AA">
                                      <p:cBhvr>
                                        <p:cTn id="18" dur="3000" fill="hold"/>
                                        <p:tgtEl>
                                          <p:spTgt spid="29"/>
                                        </p:tgtEl>
                                        <p:attrNameLst>
                                          <p:attrName>ppt_x</p:attrName>
                                          <p:attrName>ppt_y</p:attrName>
                                        </p:attrNameLst>
                                      </p:cBhvr>
                                      <p:rCtr x="-104" y="0"/>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8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202" grpId="0"/>
      <p:bldP spid="3089" grpId="0"/>
      <p:bldP spid="20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p:cNvSpPr/>
          <p:nvPr/>
        </p:nvSpPr>
        <p:spPr>
          <a:xfrm>
            <a:off x="6019800" y="1828800"/>
            <a:ext cx="1524000" cy="762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itle 7"/>
          <p:cNvSpPr txBox="1">
            <a:spLocks/>
          </p:cNvSpPr>
          <p:nvPr/>
        </p:nvSpPr>
        <p:spPr>
          <a:xfrm>
            <a:off x="381000" y="76200"/>
            <a:ext cx="8229600" cy="1020763"/>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00FF"/>
                </a:solidFill>
                <a:effectLst>
                  <a:outerShdw blurRad="50800" dist="39000" dir="5460000" algn="tl">
                    <a:srgbClr val="000000">
                      <a:alpha val="38000"/>
                    </a:srgbClr>
                  </a:outerShdw>
                </a:effectLst>
                <a:latin typeface="Comic Sans MS" pitchFamily="66" charset="0"/>
                <a:cs typeface="+mn-cs"/>
              </a:rPr>
              <a:t>Big plates: Parallel fields</a:t>
            </a:r>
            <a:endParaRPr lang="en-US" sz="3600" b="1" dirty="0">
              <a:ln w="11430"/>
              <a:solidFill>
                <a:srgbClr val="0000FF"/>
              </a:solidFill>
              <a:effectLst>
                <a:outerShdw blurRad="50800" dist="39000" dir="5460000" algn="tl">
                  <a:srgbClr val="000000">
                    <a:alpha val="38000"/>
                  </a:srgbClr>
                </a:outerShdw>
              </a:effectLst>
              <a:latin typeface="+mj-lt"/>
              <a:ea typeface="+mj-ea"/>
              <a:cs typeface="+mj-cs"/>
            </a:endParaRPr>
          </a:p>
        </p:txBody>
      </p:sp>
      <p:grpSp>
        <p:nvGrpSpPr>
          <p:cNvPr id="4104" name="Group 103"/>
          <p:cNvGrpSpPr>
            <a:grpSpLocks/>
          </p:cNvGrpSpPr>
          <p:nvPr/>
        </p:nvGrpSpPr>
        <p:grpSpPr bwMode="auto">
          <a:xfrm rot="16200000">
            <a:off x="800100" y="2019300"/>
            <a:ext cx="3246438" cy="2408237"/>
            <a:chOff x="899882" y="1447800"/>
            <a:chExt cx="4129318" cy="2667000"/>
          </a:xfrm>
        </p:grpSpPr>
        <p:grpSp>
          <p:nvGrpSpPr>
            <p:cNvPr id="4116" name="Group 129"/>
            <p:cNvGrpSpPr>
              <a:grpSpLocks/>
            </p:cNvGrpSpPr>
            <p:nvPr/>
          </p:nvGrpSpPr>
          <p:grpSpPr bwMode="auto">
            <a:xfrm>
              <a:off x="899882" y="1447800"/>
              <a:ext cx="1081318" cy="2514600"/>
              <a:chOff x="899882" y="2286000"/>
              <a:chExt cx="1081318" cy="2514600"/>
            </a:xfrm>
          </p:grpSpPr>
          <p:grpSp>
            <p:nvGrpSpPr>
              <p:cNvPr id="4164" name="Group 102"/>
              <p:cNvGrpSpPr>
                <a:grpSpLocks/>
              </p:cNvGrpSpPr>
              <p:nvPr/>
            </p:nvGrpSpPr>
            <p:grpSpPr bwMode="auto">
              <a:xfrm>
                <a:off x="990600" y="2362200"/>
                <a:ext cx="990600" cy="2438400"/>
                <a:chOff x="990600" y="2362200"/>
                <a:chExt cx="990600" cy="2438400"/>
              </a:xfrm>
            </p:grpSpPr>
            <p:sp>
              <p:nvSpPr>
                <p:cNvPr id="47" name="Cube 46"/>
                <p:cNvSpPr/>
                <p:nvPr/>
              </p:nvSpPr>
              <p:spPr>
                <a:xfrm>
                  <a:off x="990747" y="2361597"/>
                  <a:ext cx="991439" cy="2438452"/>
                </a:xfrm>
                <a:prstGeom prst="cube">
                  <a:avLst>
                    <a:gd name="adj" fmla="val 7868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73" name="TextBox 52"/>
                <p:cNvSpPr txBox="1">
                  <a:spLocks noChangeArrowheads="1"/>
                </p:cNvSpPr>
                <p:nvPr/>
              </p:nvSpPr>
              <p:spPr bwMode="auto">
                <a:xfrm>
                  <a:off x="1143000" y="31242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4174" name="TextBox 56"/>
                <p:cNvSpPr txBox="1">
                  <a:spLocks noChangeArrowheads="1"/>
                </p:cNvSpPr>
                <p:nvPr/>
              </p:nvSpPr>
              <p:spPr bwMode="auto">
                <a:xfrm>
                  <a:off x="1143000" y="33644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4175" name="TextBox 58"/>
                <p:cNvSpPr txBox="1">
                  <a:spLocks noChangeArrowheads="1"/>
                </p:cNvSpPr>
                <p:nvPr/>
              </p:nvSpPr>
              <p:spPr bwMode="auto">
                <a:xfrm>
                  <a:off x="1143000" y="36576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4176" name="TextBox 59"/>
                <p:cNvSpPr txBox="1">
                  <a:spLocks noChangeArrowheads="1"/>
                </p:cNvSpPr>
                <p:nvPr/>
              </p:nvSpPr>
              <p:spPr bwMode="auto">
                <a:xfrm>
                  <a:off x="1143000" y="38978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4177" name="TextBox 60"/>
                <p:cNvSpPr txBox="1">
                  <a:spLocks noChangeArrowheads="1"/>
                </p:cNvSpPr>
                <p:nvPr/>
              </p:nvSpPr>
              <p:spPr bwMode="auto">
                <a:xfrm>
                  <a:off x="1143000" y="42026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grpSp>
              <p:nvGrpSpPr>
                <p:cNvPr id="4178" name="Group 68"/>
                <p:cNvGrpSpPr>
                  <a:grpSpLocks/>
                </p:cNvGrpSpPr>
                <p:nvPr/>
              </p:nvGrpSpPr>
              <p:grpSpPr bwMode="auto">
                <a:xfrm>
                  <a:off x="1418764" y="2895600"/>
                  <a:ext cx="333836" cy="1447800"/>
                  <a:chOff x="1357082" y="2971800"/>
                  <a:chExt cx="333836" cy="1447800"/>
                </a:xfrm>
              </p:grpSpPr>
              <p:sp>
                <p:nvSpPr>
                  <p:cNvPr id="4185" name="TextBox 61"/>
                  <p:cNvSpPr txBox="1">
                    <a:spLocks noChangeArrowheads="1"/>
                  </p:cNvSpPr>
                  <p:nvPr/>
                </p:nvSpPr>
                <p:spPr bwMode="auto">
                  <a:xfrm>
                    <a:off x="1371600" y="29718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4186" name="TextBox 62"/>
                  <p:cNvSpPr txBox="1">
                    <a:spLocks noChangeArrowheads="1"/>
                  </p:cNvSpPr>
                  <p:nvPr/>
                </p:nvSpPr>
                <p:spPr bwMode="auto">
                  <a:xfrm>
                    <a:off x="1357082" y="32120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4187" name="TextBox 63"/>
                  <p:cNvSpPr txBox="1">
                    <a:spLocks noChangeArrowheads="1"/>
                  </p:cNvSpPr>
                  <p:nvPr/>
                </p:nvSpPr>
                <p:spPr bwMode="auto">
                  <a:xfrm>
                    <a:off x="1357082" y="35052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4188" name="TextBox 64"/>
                  <p:cNvSpPr txBox="1">
                    <a:spLocks noChangeArrowheads="1"/>
                  </p:cNvSpPr>
                  <p:nvPr/>
                </p:nvSpPr>
                <p:spPr bwMode="auto">
                  <a:xfrm>
                    <a:off x="1357082" y="37454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4189" name="TextBox 65"/>
                  <p:cNvSpPr txBox="1">
                    <a:spLocks noChangeArrowheads="1"/>
                  </p:cNvSpPr>
                  <p:nvPr/>
                </p:nvSpPr>
                <p:spPr bwMode="auto">
                  <a:xfrm>
                    <a:off x="1357082" y="40502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grpSp>
            <p:grpSp>
              <p:nvGrpSpPr>
                <p:cNvPr id="4179" name="Group 101"/>
                <p:cNvGrpSpPr>
                  <a:grpSpLocks/>
                </p:cNvGrpSpPr>
                <p:nvPr/>
              </p:nvGrpSpPr>
              <p:grpSpPr bwMode="auto">
                <a:xfrm>
                  <a:off x="1661882" y="2590800"/>
                  <a:ext cx="319318" cy="1447800"/>
                  <a:chOff x="1600200" y="2590800"/>
                  <a:chExt cx="319318" cy="1447800"/>
                </a:xfrm>
              </p:grpSpPr>
              <p:sp>
                <p:nvSpPr>
                  <p:cNvPr id="4180" name="TextBox 94"/>
                  <p:cNvSpPr txBox="1">
                    <a:spLocks noChangeArrowheads="1"/>
                  </p:cNvSpPr>
                  <p:nvPr/>
                </p:nvSpPr>
                <p:spPr bwMode="auto">
                  <a:xfrm>
                    <a:off x="1600200" y="25908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4181" name="TextBox 95"/>
                  <p:cNvSpPr txBox="1">
                    <a:spLocks noChangeArrowheads="1"/>
                  </p:cNvSpPr>
                  <p:nvPr/>
                </p:nvSpPr>
                <p:spPr bwMode="auto">
                  <a:xfrm>
                    <a:off x="1600200" y="28310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4182" name="TextBox 96"/>
                  <p:cNvSpPr txBox="1">
                    <a:spLocks noChangeArrowheads="1"/>
                  </p:cNvSpPr>
                  <p:nvPr/>
                </p:nvSpPr>
                <p:spPr bwMode="auto">
                  <a:xfrm>
                    <a:off x="1600200" y="31242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4183" name="TextBox 97"/>
                  <p:cNvSpPr txBox="1">
                    <a:spLocks noChangeArrowheads="1"/>
                  </p:cNvSpPr>
                  <p:nvPr/>
                </p:nvSpPr>
                <p:spPr bwMode="auto">
                  <a:xfrm>
                    <a:off x="1600200" y="33644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4184" name="TextBox 100"/>
                  <p:cNvSpPr txBox="1">
                    <a:spLocks noChangeArrowheads="1"/>
                  </p:cNvSpPr>
                  <p:nvPr/>
                </p:nvSpPr>
                <p:spPr bwMode="auto">
                  <a:xfrm>
                    <a:off x="1600200" y="36692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grpSp>
          </p:grpSp>
          <p:sp>
            <p:nvSpPr>
              <p:cNvPr id="4165" name="TextBox 122"/>
              <p:cNvSpPr txBox="1">
                <a:spLocks noChangeArrowheads="1"/>
              </p:cNvSpPr>
              <p:nvPr/>
            </p:nvSpPr>
            <p:spPr bwMode="auto">
              <a:xfrm>
                <a:off x="914400" y="30480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4166" name="TextBox 123"/>
              <p:cNvSpPr txBox="1">
                <a:spLocks noChangeArrowheads="1"/>
              </p:cNvSpPr>
              <p:nvPr/>
            </p:nvSpPr>
            <p:spPr bwMode="auto">
              <a:xfrm>
                <a:off x="914400" y="33644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4167" name="TextBox 124"/>
              <p:cNvSpPr txBox="1">
                <a:spLocks noChangeArrowheads="1"/>
              </p:cNvSpPr>
              <p:nvPr/>
            </p:nvSpPr>
            <p:spPr bwMode="auto">
              <a:xfrm>
                <a:off x="899882" y="37338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4168" name="TextBox 125"/>
              <p:cNvSpPr txBox="1">
                <a:spLocks noChangeArrowheads="1"/>
              </p:cNvSpPr>
              <p:nvPr/>
            </p:nvSpPr>
            <p:spPr bwMode="auto">
              <a:xfrm>
                <a:off x="914400" y="41910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4169" name="TextBox 126"/>
              <p:cNvSpPr txBox="1">
                <a:spLocks noChangeArrowheads="1"/>
              </p:cNvSpPr>
              <p:nvPr/>
            </p:nvSpPr>
            <p:spPr bwMode="auto">
              <a:xfrm>
                <a:off x="1128482" y="27548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4170" name="TextBox 127"/>
              <p:cNvSpPr txBox="1">
                <a:spLocks noChangeArrowheads="1"/>
              </p:cNvSpPr>
              <p:nvPr/>
            </p:nvSpPr>
            <p:spPr bwMode="auto">
              <a:xfrm>
                <a:off x="1585682" y="22860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4171" name="TextBox 128"/>
              <p:cNvSpPr txBox="1">
                <a:spLocks noChangeArrowheads="1"/>
              </p:cNvSpPr>
              <p:nvPr/>
            </p:nvSpPr>
            <p:spPr bwMode="auto">
              <a:xfrm>
                <a:off x="1371600" y="250251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grpSp>
        <p:grpSp>
          <p:nvGrpSpPr>
            <p:cNvPr id="4117" name="Group 191"/>
            <p:cNvGrpSpPr>
              <a:grpSpLocks/>
            </p:cNvGrpSpPr>
            <p:nvPr/>
          </p:nvGrpSpPr>
          <p:grpSpPr bwMode="auto">
            <a:xfrm>
              <a:off x="1219200" y="1828800"/>
              <a:ext cx="3545775" cy="1905000"/>
              <a:chOff x="1219200" y="2667000"/>
              <a:chExt cx="3545775" cy="1905000"/>
            </a:xfrm>
          </p:grpSpPr>
          <p:grpSp>
            <p:nvGrpSpPr>
              <p:cNvPr id="4146" name="Group 134"/>
              <p:cNvGrpSpPr>
                <a:grpSpLocks/>
              </p:cNvGrpSpPr>
              <p:nvPr/>
            </p:nvGrpSpPr>
            <p:grpSpPr bwMode="auto">
              <a:xfrm>
                <a:off x="1905000" y="2667000"/>
                <a:ext cx="2859975" cy="1588"/>
                <a:chOff x="2438400" y="2819400"/>
                <a:chExt cx="2859975" cy="1588"/>
              </a:xfrm>
            </p:grpSpPr>
            <p:cxnSp>
              <p:nvCxnSpPr>
                <p:cNvPr id="132" name="Straight Arrow Connector 131"/>
                <p:cNvCxnSpPr/>
                <p:nvPr/>
              </p:nvCxnSpPr>
              <p:spPr>
                <a:xfrm>
                  <a:off x="2436837" y="2819901"/>
                  <a:ext cx="1599227" cy="175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4003756" y="2819900"/>
                  <a:ext cx="129432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47" name="Group 135"/>
              <p:cNvGrpSpPr>
                <a:grpSpLocks/>
              </p:cNvGrpSpPr>
              <p:nvPr/>
            </p:nvGrpSpPr>
            <p:grpSpPr bwMode="auto">
              <a:xfrm>
                <a:off x="1752600" y="2971800"/>
                <a:ext cx="2859975" cy="1588"/>
                <a:chOff x="2438400" y="2819400"/>
                <a:chExt cx="2859975" cy="1588"/>
              </a:xfrm>
            </p:grpSpPr>
            <p:cxnSp>
              <p:nvCxnSpPr>
                <p:cNvPr id="137" name="Straight Arrow Connector 136"/>
                <p:cNvCxnSpPr/>
                <p:nvPr/>
              </p:nvCxnSpPr>
              <p:spPr>
                <a:xfrm>
                  <a:off x="2437795" y="2819249"/>
                  <a:ext cx="1601247" cy="175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4000675" y="2819248"/>
                  <a:ext cx="12963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48" name="Group 135"/>
              <p:cNvGrpSpPr>
                <a:grpSpLocks/>
              </p:cNvGrpSpPr>
              <p:nvPr/>
            </p:nvGrpSpPr>
            <p:grpSpPr bwMode="auto">
              <a:xfrm>
                <a:off x="1371600" y="3429000"/>
                <a:ext cx="2859975" cy="1588"/>
                <a:chOff x="2438400" y="2819400"/>
                <a:chExt cx="2859975" cy="1588"/>
              </a:xfrm>
            </p:grpSpPr>
            <p:cxnSp>
              <p:nvCxnSpPr>
                <p:cNvPr id="161" name="Straight Arrow Connector 160"/>
                <p:cNvCxnSpPr/>
                <p:nvPr/>
              </p:nvCxnSpPr>
              <p:spPr>
                <a:xfrm>
                  <a:off x="2437161" y="2819149"/>
                  <a:ext cx="1601246" cy="175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4000042" y="2819148"/>
                  <a:ext cx="12963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49" name="Group 138"/>
              <p:cNvGrpSpPr>
                <a:grpSpLocks/>
              </p:cNvGrpSpPr>
              <p:nvPr/>
            </p:nvGrpSpPr>
            <p:grpSpPr bwMode="auto">
              <a:xfrm>
                <a:off x="1371600" y="3886200"/>
                <a:ext cx="2859975" cy="1588"/>
                <a:chOff x="2438400" y="2819400"/>
                <a:chExt cx="2859975" cy="1588"/>
              </a:xfrm>
            </p:grpSpPr>
            <p:cxnSp>
              <p:nvCxnSpPr>
                <p:cNvPr id="159" name="Straight Arrow Connector 158"/>
                <p:cNvCxnSpPr/>
                <p:nvPr/>
              </p:nvCxnSpPr>
              <p:spPr>
                <a:xfrm>
                  <a:off x="2437161" y="2819048"/>
                  <a:ext cx="1601246" cy="175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4000042" y="2819047"/>
                  <a:ext cx="12963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50" name="Group 141"/>
              <p:cNvGrpSpPr>
                <a:grpSpLocks/>
              </p:cNvGrpSpPr>
              <p:nvPr/>
            </p:nvGrpSpPr>
            <p:grpSpPr bwMode="auto">
              <a:xfrm>
                <a:off x="1371600" y="4265612"/>
                <a:ext cx="2859975" cy="1588"/>
                <a:chOff x="2438400" y="2819400"/>
                <a:chExt cx="2859975" cy="1588"/>
              </a:xfrm>
            </p:grpSpPr>
            <p:cxnSp>
              <p:nvCxnSpPr>
                <p:cNvPr id="157" name="Straight Arrow Connector 156"/>
                <p:cNvCxnSpPr/>
                <p:nvPr/>
              </p:nvCxnSpPr>
              <p:spPr>
                <a:xfrm>
                  <a:off x="2437161" y="2819380"/>
                  <a:ext cx="1601246" cy="175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4000042" y="2819380"/>
                  <a:ext cx="12963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51" name="Group 144"/>
              <p:cNvGrpSpPr>
                <a:grpSpLocks/>
              </p:cNvGrpSpPr>
              <p:nvPr/>
            </p:nvGrpSpPr>
            <p:grpSpPr bwMode="auto">
              <a:xfrm>
                <a:off x="1219200" y="4570412"/>
                <a:ext cx="2859975" cy="1588"/>
                <a:chOff x="2438400" y="2819400"/>
                <a:chExt cx="2859975" cy="1588"/>
              </a:xfrm>
            </p:grpSpPr>
            <p:cxnSp>
              <p:nvCxnSpPr>
                <p:cNvPr id="155" name="Straight Arrow Connector 154"/>
                <p:cNvCxnSpPr/>
                <p:nvPr/>
              </p:nvCxnSpPr>
              <p:spPr>
                <a:xfrm>
                  <a:off x="2436100" y="2818727"/>
                  <a:ext cx="1599227" cy="175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4003019" y="2818726"/>
                  <a:ext cx="129432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118" name="Group 164"/>
            <p:cNvGrpSpPr>
              <a:grpSpLocks/>
            </p:cNvGrpSpPr>
            <p:nvPr/>
          </p:nvGrpSpPr>
          <p:grpSpPr bwMode="auto">
            <a:xfrm>
              <a:off x="3947882" y="1600200"/>
              <a:ext cx="1081318" cy="2514600"/>
              <a:chOff x="899882" y="2286000"/>
              <a:chExt cx="1081318" cy="2514600"/>
            </a:xfrm>
          </p:grpSpPr>
          <p:grpSp>
            <p:nvGrpSpPr>
              <p:cNvPr id="4120" name="Group 102"/>
              <p:cNvGrpSpPr>
                <a:grpSpLocks/>
              </p:cNvGrpSpPr>
              <p:nvPr/>
            </p:nvGrpSpPr>
            <p:grpSpPr bwMode="auto">
              <a:xfrm>
                <a:off x="990600" y="2362200"/>
                <a:ext cx="990600" cy="2438400"/>
                <a:chOff x="990600" y="2362200"/>
                <a:chExt cx="990600" cy="2438400"/>
              </a:xfrm>
            </p:grpSpPr>
            <p:sp>
              <p:nvSpPr>
                <p:cNvPr id="174" name="Cube 173"/>
                <p:cNvSpPr/>
                <p:nvPr/>
              </p:nvSpPr>
              <p:spPr>
                <a:xfrm>
                  <a:off x="989757" y="2362149"/>
                  <a:ext cx="991441" cy="2438451"/>
                </a:xfrm>
                <a:prstGeom prst="cube">
                  <a:avLst>
                    <a:gd name="adj" fmla="val 7868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29" name="TextBox 174"/>
                <p:cNvSpPr txBox="1">
                  <a:spLocks noChangeArrowheads="1"/>
                </p:cNvSpPr>
                <p:nvPr/>
              </p:nvSpPr>
              <p:spPr bwMode="auto">
                <a:xfrm>
                  <a:off x="1143000" y="31242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4130" name="TextBox 175"/>
                <p:cNvSpPr txBox="1">
                  <a:spLocks noChangeArrowheads="1"/>
                </p:cNvSpPr>
                <p:nvPr/>
              </p:nvSpPr>
              <p:spPr bwMode="auto">
                <a:xfrm>
                  <a:off x="1143000" y="33644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4131" name="TextBox 176"/>
                <p:cNvSpPr txBox="1">
                  <a:spLocks noChangeArrowheads="1"/>
                </p:cNvSpPr>
                <p:nvPr/>
              </p:nvSpPr>
              <p:spPr bwMode="auto">
                <a:xfrm>
                  <a:off x="1143000" y="36576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4132" name="TextBox 177"/>
                <p:cNvSpPr txBox="1">
                  <a:spLocks noChangeArrowheads="1"/>
                </p:cNvSpPr>
                <p:nvPr/>
              </p:nvSpPr>
              <p:spPr bwMode="auto">
                <a:xfrm>
                  <a:off x="1143000" y="38978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4133" name="TextBox 178"/>
                <p:cNvSpPr txBox="1">
                  <a:spLocks noChangeArrowheads="1"/>
                </p:cNvSpPr>
                <p:nvPr/>
              </p:nvSpPr>
              <p:spPr bwMode="auto">
                <a:xfrm>
                  <a:off x="1143000" y="42026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grpSp>
              <p:nvGrpSpPr>
                <p:cNvPr id="4134" name="Group 68"/>
                <p:cNvGrpSpPr>
                  <a:grpSpLocks/>
                </p:cNvGrpSpPr>
                <p:nvPr/>
              </p:nvGrpSpPr>
              <p:grpSpPr bwMode="auto">
                <a:xfrm>
                  <a:off x="1418764" y="2895600"/>
                  <a:ext cx="276128" cy="1447800"/>
                  <a:chOff x="1357082" y="2971800"/>
                  <a:chExt cx="276128" cy="1447800"/>
                </a:xfrm>
              </p:grpSpPr>
              <p:sp>
                <p:nvSpPr>
                  <p:cNvPr id="4141" name="TextBox 186"/>
                  <p:cNvSpPr txBox="1">
                    <a:spLocks noChangeArrowheads="1"/>
                  </p:cNvSpPr>
                  <p:nvPr/>
                </p:nvSpPr>
                <p:spPr bwMode="auto">
                  <a:xfrm>
                    <a:off x="1371600" y="29718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4142" name="TextBox 187"/>
                  <p:cNvSpPr txBox="1">
                    <a:spLocks noChangeArrowheads="1"/>
                  </p:cNvSpPr>
                  <p:nvPr/>
                </p:nvSpPr>
                <p:spPr bwMode="auto">
                  <a:xfrm>
                    <a:off x="1357082" y="32120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4143" name="TextBox 188"/>
                  <p:cNvSpPr txBox="1">
                    <a:spLocks noChangeArrowheads="1"/>
                  </p:cNvSpPr>
                  <p:nvPr/>
                </p:nvSpPr>
                <p:spPr bwMode="auto">
                  <a:xfrm>
                    <a:off x="1357082" y="35052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4144" name="TextBox 189"/>
                  <p:cNvSpPr txBox="1">
                    <a:spLocks noChangeArrowheads="1"/>
                  </p:cNvSpPr>
                  <p:nvPr/>
                </p:nvSpPr>
                <p:spPr bwMode="auto">
                  <a:xfrm>
                    <a:off x="1357082" y="37454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4145" name="TextBox 190"/>
                  <p:cNvSpPr txBox="1">
                    <a:spLocks noChangeArrowheads="1"/>
                  </p:cNvSpPr>
                  <p:nvPr/>
                </p:nvSpPr>
                <p:spPr bwMode="auto">
                  <a:xfrm>
                    <a:off x="1357082" y="40502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grpSp>
            <p:grpSp>
              <p:nvGrpSpPr>
                <p:cNvPr id="4135" name="Group 101"/>
                <p:cNvGrpSpPr>
                  <a:grpSpLocks/>
                </p:cNvGrpSpPr>
                <p:nvPr/>
              </p:nvGrpSpPr>
              <p:grpSpPr bwMode="auto">
                <a:xfrm>
                  <a:off x="1661882" y="2590800"/>
                  <a:ext cx="261610" cy="1447800"/>
                  <a:chOff x="1600200" y="2590800"/>
                  <a:chExt cx="261610" cy="1447800"/>
                </a:xfrm>
              </p:grpSpPr>
              <p:sp>
                <p:nvSpPr>
                  <p:cNvPr id="4136" name="TextBox 181"/>
                  <p:cNvSpPr txBox="1">
                    <a:spLocks noChangeArrowheads="1"/>
                  </p:cNvSpPr>
                  <p:nvPr/>
                </p:nvSpPr>
                <p:spPr bwMode="auto">
                  <a:xfrm>
                    <a:off x="1600200" y="25908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4137" name="TextBox 182"/>
                  <p:cNvSpPr txBox="1">
                    <a:spLocks noChangeArrowheads="1"/>
                  </p:cNvSpPr>
                  <p:nvPr/>
                </p:nvSpPr>
                <p:spPr bwMode="auto">
                  <a:xfrm>
                    <a:off x="1600200" y="28310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4138" name="TextBox 183"/>
                  <p:cNvSpPr txBox="1">
                    <a:spLocks noChangeArrowheads="1"/>
                  </p:cNvSpPr>
                  <p:nvPr/>
                </p:nvSpPr>
                <p:spPr bwMode="auto">
                  <a:xfrm>
                    <a:off x="1600200" y="31242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4139" name="TextBox 184"/>
                  <p:cNvSpPr txBox="1">
                    <a:spLocks noChangeArrowheads="1"/>
                  </p:cNvSpPr>
                  <p:nvPr/>
                </p:nvSpPr>
                <p:spPr bwMode="auto">
                  <a:xfrm>
                    <a:off x="1600200" y="33644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4140" name="TextBox 185"/>
                  <p:cNvSpPr txBox="1">
                    <a:spLocks noChangeArrowheads="1"/>
                  </p:cNvSpPr>
                  <p:nvPr/>
                </p:nvSpPr>
                <p:spPr bwMode="auto">
                  <a:xfrm>
                    <a:off x="1600200" y="36692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grpSp>
          </p:grpSp>
          <p:sp>
            <p:nvSpPr>
              <p:cNvPr id="4121" name="TextBox 166"/>
              <p:cNvSpPr txBox="1">
                <a:spLocks noChangeArrowheads="1"/>
              </p:cNvSpPr>
              <p:nvPr/>
            </p:nvSpPr>
            <p:spPr bwMode="auto">
              <a:xfrm>
                <a:off x="914400" y="30480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4122" name="TextBox 167"/>
              <p:cNvSpPr txBox="1">
                <a:spLocks noChangeArrowheads="1"/>
              </p:cNvSpPr>
              <p:nvPr/>
            </p:nvSpPr>
            <p:spPr bwMode="auto">
              <a:xfrm>
                <a:off x="914400" y="33644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4123" name="TextBox 168"/>
              <p:cNvSpPr txBox="1">
                <a:spLocks noChangeArrowheads="1"/>
              </p:cNvSpPr>
              <p:nvPr/>
            </p:nvSpPr>
            <p:spPr bwMode="auto">
              <a:xfrm>
                <a:off x="899882" y="37338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4124" name="TextBox 169"/>
              <p:cNvSpPr txBox="1">
                <a:spLocks noChangeArrowheads="1"/>
              </p:cNvSpPr>
              <p:nvPr/>
            </p:nvSpPr>
            <p:spPr bwMode="auto">
              <a:xfrm>
                <a:off x="914400" y="41910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4125" name="TextBox 170"/>
              <p:cNvSpPr txBox="1">
                <a:spLocks noChangeArrowheads="1"/>
              </p:cNvSpPr>
              <p:nvPr/>
            </p:nvSpPr>
            <p:spPr bwMode="auto">
              <a:xfrm>
                <a:off x="1128482" y="27548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4126" name="TextBox 171"/>
              <p:cNvSpPr txBox="1">
                <a:spLocks noChangeArrowheads="1"/>
              </p:cNvSpPr>
              <p:nvPr/>
            </p:nvSpPr>
            <p:spPr bwMode="auto">
              <a:xfrm>
                <a:off x="1585682" y="22860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4127" name="TextBox 172"/>
              <p:cNvSpPr txBox="1">
                <a:spLocks noChangeArrowheads="1"/>
              </p:cNvSpPr>
              <p:nvPr/>
            </p:nvSpPr>
            <p:spPr bwMode="auto">
              <a:xfrm>
                <a:off x="1371600" y="250251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grpSp>
        <p:sp>
          <p:nvSpPr>
            <p:cNvPr id="197" name="Oval 196"/>
            <p:cNvSpPr/>
            <p:nvPr/>
          </p:nvSpPr>
          <p:spPr>
            <a:xfrm>
              <a:off x="4496123" y="2743500"/>
              <a:ext cx="228172" cy="3815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4105" name="Group 199"/>
          <p:cNvGrpSpPr>
            <a:grpSpLocks/>
          </p:cNvGrpSpPr>
          <p:nvPr/>
        </p:nvGrpSpPr>
        <p:grpSpPr bwMode="auto">
          <a:xfrm>
            <a:off x="2290762" y="2820988"/>
            <a:ext cx="269875" cy="379412"/>
            <a:chOff x="6019800" y="2440075"/>
            <a:chExt cx="269626" cy="379325"/>
          </a:xfrm>
        </p:grpSpPr>
        <p:sp>
          <p:nvSpPr>
            <p:cNvPr id="198" name="Oval 197"/>
            <p:cNvSpPr/>
            <p:nvPr/>
          </p:nvSpPr>
          <p:spPr>
            <a:xfrm>
              <a:off x="6095930" y="2667035"/>
              <a:ext cx="152259" cy="152365"/>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15" name="TextBox 198"/>
            <p:cNvSpPr txBox="1">
              <a:spLocks noChangeArrowheads="1"/>
            </p:cNvSpPr>
            <p:nvPr/>
          </p:nvSpPr>
          <p:spPr bwMode="auto">
            <a:xfrm>
              <a:off x="6019800" y="2440075"/>
              <a:ext cx="269626" cy="276999"/>
            </a:xfrm>
            <a:prstGeom prst="rect">
              <a:avLst/>
            </a:prstGeom>
            <a:noFill/>
            <a:ln w="9525">
              <a:noFill/>
              <a:miter lim="800000"/>
              <a:headEnd/>
              <a:tailEnd/>
            </a:ln>
          </p:spPr>
          <p:txBody>
            <a:bodyPr wrap="none">
              <a:spAutoFit/>
            </a:bodyPr>
            <a:lstStyle/>
            <a:p>
              <a:r>
                <a:rPr lang="en-US" sz="1200"/>
                <a:t>q</a:t>
              </a:r>
            </a:p>
          </p:txBody>
        </p:sp>
      </p:grpSp>
      <p:sp>
        <p:nvSpPr>
          <p:cNvPr id="202" name="TextBox 201"/>
          <p:cNvSpPr txBox="1">
            <a:spLocks noChangeArrowheads="1"/>
          </p:cNvSpPr>
          <p:nvPr/>
        </p:nvSpPr>
        <p:spPr bwMode="auto">
          <a:xfrm>
            <a:off x="5486400" y="990600"/>
            <a:ext cx="3124200" cy="646113"/>
          </a:xfrm>
          <a:prstGeom prst="rect">
            <a:avLst/>
          </a:prstGeom>
          <a:noFill/>
          <a:ln w="9525">
            <a:noFill/>
            <a:miter lim="800000"/>
            <a:headEnd/>
            <a:tailEnd/>
          </a:ln>
        </p:spPr>
        <p:txBody>
          <a:bodyPr>
            <a:spAutoFit/>
          </a:bodyPr>
          <a:lstStyle/>
          <a:p>
            <a:r>
              <a:rPr lang="en-US" b="1">
                <a:latin typeface="Comic Sans MS" pitchFamily="66" charset="0"/>
              </a:rPr>
              <a:t>Particle hanging or moving with constant velocity</a:t>
            </a:r>
          </a:p>
        </p:txBody>
      </p:sp>
      <p:graphicFrame>
        <p:nvGraphicFramePr>
          <p:cNvPr id="4" name="Object 3"/>
          <p:cNvGraphicFramePr>
            <a:graphicFrameLocks noChangeAspect="1"/>
          </p:cNvGraphicFramePr>
          <p:nvPr/>
        </p:nvGraphicFramePr>
        <p:xfrm>
          <a:off x="6038850" y="1905000"/>
          <a:ext cx="1581150" cy="488950"/>
        </p:xfrm>
        <a:graphic>
          <a:graphicData uri="http://schemas.openxmlformats.org/presentationml/2006/ole">
            <mc:AlternateContent xmlns:mc="http://schemas.openxmlformats.org/markup-compatibility/2006">
              <mc:Choice xmlns:v="urn:schemas-microsoft-com:vml" Requires="v">
                <p:oleObj spid="_x0000_s4103" name="Equation" r:id="rId4" imgW="571320" imgH="203040" progId="Equation.3">
                  <p:embed/>
                </p:oleObj>
              </mc:Choice>
              <mc:Fallback>
                <p:oleObj name="Equation" r:id="rId4" imgW="571320" imgH="203040" progId="Equation.3">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8850" y="1905000"/>
                        <a:ext cx="1581150"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108" name="Group 107"/>
          <p:cNvGrpSpPr>
            <a:grpSpLocks/>
          </p:cNvGrpSpPr>
          <p:nvPr/>
        </p:nvGrpSpPr>
        <p:grpSpPr bwMode="auto">
          <a:xfrm>
            <a:off x="2255837" y="3200400"/>
            <a:ext cx="398463" cy="608013"/>
            <a:chOff x="2667000" y="3200400"/>
            <a:chExt cx="397866" cy="607925"/>
          </a:xfrm>
        </p:grpSpPr>
        <p:sp>
          <p:nvSpPr>
            <p:cNvPr id="105" name="Down Arrow 104"/>
            <p:cNvSpPr/>
            <p:nvPr/>
          </p:nvSpPr>
          <p:spPr>
            <a:xfrm>
              <a:off x="2831853" y="3200400"/>
              <a:ext cx="45969" cy="380945"/>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13" name="TextBox 106"/>
            <p:cNvSpPr txBox="1">
              <a:spLocks noChangeArrowheads="1"/>
            </p:cNvSpPr>
            <p:nvPr/>
          </p:nvSpPr>
          <p:spPr bwMode="auto">
            <a:xfrm>
              <a:off x="2667000" y="3531326"/>
              <a:ext cx="397866" cy="276999"/>
            </a:xfrm>
            <a:prstGeom prst="rect">
              <a:avLst/>
            </a:prstGeom>
            <a:noFill/>
            <a:ln w="9525">
              <a:noFill/>
              <a:miter lim="800000"/>
              <a:headEnd/>
              <a:tailEnd/>
            </a:ln>
          </p:spPr>
          <p:txBody>
            <a:bodyPr wrap="none">
              <a:spAutoFit/>
            </a:bodyPr>
            <a:lstStyle/>
            <a:p>
              <a:r>
                <a:rPr lang="en-US" sz="1200"/>
                <a:t>mg</a:t>
              </a:r>
            </a:p>
          </p:txBody>
        </p:sp>
      </p:grpSp>
      <p:grpSp>
        <p:nvGrpSpPr>
          <p:cNvPr id="4109" name="Group 109"/>
          <p:cNvGrpSpPr>
            <a:grpSpLocks/>
          </p:cNvGrpSpPr>
          <p:nvPr/>
        </p:nvGrpSpPr>
        <p:grpSpPr bwMode="auto">
          <a:xfrm>
            <a:off x="2255837" y="2438400"/>
            <a:ext cx="371475" cy="609600"/>
            <a:chOff x="2667000" y="2438400"/>
            <a:chExt cx="372218" cy="609600"/>
          </a:xfrm>
        </p:grpSpPr>
        <p:sp>
          <p:nvSpPr>
            <p:cNvPr id="106" name="Down Arrow 105"/>
            <p:cNvSpPr/>
            <p:nvPr/>
          </p:nvSpPr>
          <p:spPr>
            <a:xfrm flipV="1">
              <a:off x="2832430" y="2667000"/>
              <a:ext cx="46130" cy="38100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11" name="TextBox 108"/>
            <p:cNvSpPr txBox="1">
              <a:spLocks noChangeArrowheads="1"/>
            </p:cNvSpPr>
            <p:nvPr/>
          </p:nvSpPr>
          <p:spPr bwMode="auto">
            <a:xfrm>
              <a:off x="2667000" y="2438400"/>
              <a:ext cx="372218" cy="276999"/>
            </a:xfrm>
            <a:prstGeom prst="rect">
              <a:avLst/>
            </a:prstGeom>
            <a:noFill/>
            <a:ln w="9525">
              <a:noFill/>
              <a:miter lim="800000"/>
              <a:headEnd/>
              <a:tailEnd/>
            </a:ln>
          </p:spPr>
          <p:txBody>
            <a:bodyPr wrap="none">
              <a:spAutoFit/>
            </a:bodyPr>
            <a:lstStyle/>
            <a:p>
              <a:r>
                <a:rPr lang="en-US" sz="1200"/>
                <a:t>qE</a:t>
              </a:r>
            </a:p>
          </p:txBody>
        </p:sp>
      </p:grpSp>
      <p:graphicFrame>
        <p:nvGraphicFramePr>
          <p:cNvPr id="95" name="Object 94"/>
          <p:cNvGraphicFramePr>
            <a:graphicFrameLocks noChangeAspect="1"/>
          </p:cNvGraphicFramePr>
          <p:nvPr>
            <p:extLst>
              <p:ext uri="{D42A27DB-BD31-4B8C-83A1-F6EECF244321}">
                <p14:modId xmlns:p14="http://schemas.microsoft.com/office/powerpoint/2010/main" val="3196918463"/>
              </p:ext>
            </p:extLst>
          </p:nvPr>
        </p:nvGraphicFramePr>
        <p:xfrm>
          <a:off x="5288626" y="2977070"/>
          <a:ext cx="3049587" cy="568325"/>
        </p:xfrm>
        <a:graphic>
          <a:graphicData uri="http://schemas.openxmlformats.org/presentationml/2006/ole">
            <mc:AlternateContent xmlns:mc="http://schemas.openxmlformats.org/markup-compatibility/2006">
              <mc:Choice xmlns:v="urn:schemas-microsoft-com:vml" Requires="v">
                <p:oleObj spid="_x0000_s4104" name="معادلة" r:id="rId6" imgW="685800" imgH="228600" progId="Equation.3">
                  <p:embed/>
                </p:oleObj>
              </mc:Choice>
              <mc:Fallback>
                <p:oleObj name="معادلة" r:id="rId6" imgW="685800" imgH="228600" progId="Equation.3">
                  <p:embed/>
                  <p:pic>
                    <p:nvPicPr>
                      <p:cNvPr id="95" name="Object 94"/>
                      <p:cNvPicPr>
                        <a:picLocks noChangeAspect="1" noChangeArrowheads="1"/>
                      </p:cNvPicPr>
                      <p:nvPr/>
                    </p:nvPicPr>
                    <p:blipFill>
                      <a:blip r:embed="rId7"/>
                      <a:srcRect/>
                      <a:stretch>
                        <a:fillRect/>
                      </a:stretch>
                    </p:blipFill>
                    <p:spPr bwMode="auto">
                      <a:xfrm>
                        <a:off x="5288626" y="2977070"/>
                        <a:ext cx="3049587"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6" name="TextBox 202"/>
          <p:cNvSpPr txBox="1">
            <a:spLocks noChangeArrowheads="1"/>
          </p:cNvSpPr>
          <p:nvPr/>
        </p:nvSpPr>
        <p:spPr bwMode="auto">
          <a:xfrm>
            <a:off x="4311651" y="3897312"/>
            <a:ext cx="4832349" cy="646331"/>
          </a:xfrm>
          <a:prstGeom prst="rect">
            <a:avLst/>
          </a:prstGeom>
          <a:noFill/>
          <a:ln w="9525">
            <a:noFill/>
            <a:miter lim="800000"/>
            <a:headEnd/>
            <a:tailEnd/>
          </a:ln>
        </p:spPr>
        <p:txBody>
          <a:bodyPr wrap="square">
            <a:spAutoFit/>
          </a:bodyPr>
          <a:lstStyle/>
          <a:p>
            <a:r>
              <a:rPr lang="en-US"/>
              <a:t>Out of these 5 you need 3 known rest 3 find from either of the following equations</a:t>
            </a:r>
          </a:p>
        </p:txBody>
      </p:sp>
      <p:graphicFrame>
        <p:nvGraphicFramePr>
          <p:cNvPr id="97" name="Object 12"/>
          <p:cNvGraphicFramePr>
            <a:graphicFrameLocks noChangeAspect="1"/>
          </p:cNvGraphicFramePr>
          <p:nvPr>
            <p:extLst>
              <p:ext uri="{D42A27DB-BD31-4B8C-83A1-F6EECF244321}">
                <p14:modId xmlns:p14="http://schemas.microsoft.com/office/powerpoint/2010/main" val="3736004011"/>
              </p:ext>
            </p:extLst>
          </p:nvPr>
        </p:nvGraphicFramePr>
        <p:xfrm>
          <a:off x="5303837" y="4953000"/>
          <a:ext cx="2392363" cy="360363"/>
        </p:xfrm>
        <a:graphic>
          <a:graphicData uri="http://schemas.openxmlformats.org/presentationml/2006/ole">
            <mc:AlternateContent xmlns:mc="http://schemas.openxmlformats.org/markup-compatibility/2006">
              <mc:Choice xmlns:v="urn:schemas-microsoft-com:vml" Requires="v">
                <p:oleObj spid="_x0000_s4105" name="معادلة" r:id="rId8" imgW="1244520" imgH="228600" progId="Equation.3">
                  <p:embed/>
                </p:oleObj>
              </mc:Choice>
              <mc:Fallback>
                <p:oleObj name="معادلة" r:id="rId8" imgW="1244520" imgH="228600" progId="Equation.3">
                  <p:embed/>
                  <p:pic>
                    <p:nvPicPr>
                      <p:cNvPr id="97" name="Object 12"/>
                      <p:cNvPicPr>
                        <a:picLocks noChangeAspect="1" noChangeArrowheads="1"/>
                      </p:cNvPicPr>
                      <p:nvPr/>
                    </p:nvPicPr>
                    <p:blipFill>
                      <a:blip r:embed="rId9"/>
                      <a:srcRect/>
                      <a:stretch>
                        <a:fillRect/>
                      </a:stretch>
                    </p:blipFill>
                    <p:spPr bwMode="auto">
                      <a:xfrm>
                        <a:off x="5303837" y="4953000"/>
                        <a:ext cx="2392363"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8" name="Object 13"/>
          <p:cNvGraphicFramePr>
            <a:graphicFrameLocks noChangeAspect="1"/>
          </p:cNvGraphicFramePr>
          <p:nvPr>
            <p:extLst>
              <p:ext uri="{D42A27DB-BD31-4B8C-83A1-F6EECF244321}">
                <p14:modId xmlns:p14="http://schemas.microsoft.com/office/powerpoint/2010/main" val="3697956244"/>
              </p:ext>
            </p:extLst>
          </p:nvPr>
        </p:nvGraphicFramePr>
        <p:xfrm>
          <a:off x="5081587" y="5476875"/>
          <a:ext cx="2595563" cy="381000"/>
        </p:xfrm>
        <a:graphic>
          <a:graphicData uri="http://schemas.openxmlformats.org/presentationml/2006/ole">
            <mc:AlternateContent xmlns:mc="http://schemas.openxmlformats.org/markup-compatibility/2006">
              <mc:Choice xmlns:v="urn:schemas-microsoft-com:vml" Requires="v">
                <p:oleObj spid="_x0000_s4106" name="معادلة" r:id="rId10" imgW="1638000" imgH="241200" progId="Equation.3">
                  <p:embed/>
                </p:oleObj>
              </mc:Choice>
              <mc:Fallback>
                <p:oleObj name="معادلة" r:id="rId10" imgW="1638000" imgH="241200" progId="Equation.3">
                  <p:embed/>
                  <p:pic>
                    <p:nvPicPr>
                      <p:cNvPr id="98" name="Object 13"/>
                      <p:cNvPicPr>
                        <a:picLocks noChangeAspect="1" noChangeArrowheads="1"/>
                      </p:cNvPicPr>
                      <p:nvPr/>
                    </p:nvPicPr>
                    <p:blipFill>
                      <a:blip r:embed="rId11"/>
                      <a:srcRect/>
                      <a:stretch>
                        <a:fillRect/>
                      </a:stretch>
                    </p:blipFill>
                    <p:spPr bwMode="auto">
                      <a:xfrm>
                        <a:off x="5081587" y="5476875"/>
                        <a:ext cx="259556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 name="Object 14"/>
          <p:cNvGraphicFramePr>
            <a:graphicFrameLocks noChangeAspect="1"/>
          </p:cNvGraphicFramePr>
          <p:nvPr>
            <p:extLst>
              <p:ext uri="{D42A27DB-BD31-4B8C-83A1-F6EECF244321}">
                <p14:modId xmlns:p14="http://schemas.microsoft.com/office/powerpoint/2010/main" val="2648438327"/>
              </p:ext>
            </p:extLst>
          </p:nvPr>
        </p:nvGraphicFramePr>
        <p:xfrm>
          <a:off x="5256212" y="6000750"/>
          <a:ext cx="2416175" cy="400050"/>
        </p:xfrm>
        <a:graphic>
          <a:graphicData uri="http://schemas.openxmlformats.org/presentationml/2006/ole">
            <mc:AlternateContent xmlns:mc="http://schemas.openxmlformats.org/markup-compatibility/2006">
              <mc:Choice xmlns:v="urn:schemas-microsoft-com:vml" Requires="v">
                <p:oleObj spid="_x0000_s4107" name="معادلة" r:id="rId12" imgW="1523880" imgH="253800" progId="Equation.3">
                  <p:embed/>
                </p:oleObj>
              </mc:Choice>
              <mc:Fallback>
                <p:oleObj name="معادلة" r:id="rId12" imgW="1523880" imgH="253800" progId="Equation.3">
                  <p:embed/>
                  <p:pic>
                    <p:nvPicPr>
                      <p:cNvPr id="99" name="Object 14"/>
                      <p:cNvPicPr>
                        <a:picLocks noChangeAspect="1" noChangeArrowheads="1"/>
                      </p:cNvPicPr>
                      <p:nvPr/>
                    </p:nvPicPr>
                    <p:blipFill>
                      <a:blip r:embed="rId13"/>
                      <a:srcRect/>
                      <a:stretch>
                        <a:fillRect/>
                      </a:stretch>
                    </p:blipFill>
                    <p:spPr bwMode="auto">
                      <a:xfrm>
                        <a:off x="5256212" y="6000750"/>
                        <a:ext cx="2416175"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202" grpId="0"/>
      <p:bldP spid="9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p:cNvSpPr/>
          <p:nvPr/>
        </p:nvSpPr>
        <p:spPr>
          <a:xfrm>
            <a:off x="228600" y="1295400"/>
            <a:ext cx="5715000" cy="5181600"/>
          </a:xfrm>
          <a:prstGeom prst="ellipse">
            <a:avLst/>
          </a:prstGeom>
          <a:gradFill>
            <a:gsLst>
              <a:gs pos="12000">
                <a:schemeClr val="accent6">
                  <a:lumMod val="75000"/>
                </a:schemeClr>
              </a:gs>
              <a:gs pos="80000">
                <a:schemeClr val="accent1">
                  <a:tint val="44500"/>
                  <a:satMod val="160000"/>
                  <a:alpha val="0"/>
                </a:schemeClr>
              </a:gs>
              <a:gs pos="74000">
                <a:schemeClr val="accent1">
                  <a:tint val="23500"/>
                  <a:satMod val="160000"/>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3041650" y="37338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t>
            </a:r>
          </a:p>
        </p:txBody>
      </p:sp>
      <p:sp>
        <p:nvSpPr>
          <p:cNvPr id="18" name="Rectangle 17"/>
          <p:cNvSpPr>
            <a:spLocks noChangeArrowheads="1"/>
          </p:cNvSpPr>
          <p:nvPr/>
        </p:nvSpPr>
        <p:spPr bwMode="auto">
          <a:xfrm>
            <a:off x="381000" y="912813"/>
            <a:ext cx="7010400" cy="314325"/>
          </a:xfrm>
          <a:prstGeom prst="rect">
            <a:avLst/>
          </a:prstGeom>
          <a:noFill/>
          <a:ln w="9525">
            <a:noFill/>
            <a:miter lim="800000"/>
            <a:headEnd/>
            <a:tailEnd/>
          </a:ln>
        </p:spPr>
        <p:txBody>
          <a:bodyPr>
            <a:spAutoFit/>
          </a:bodyPr>
          <a:lstStyle/>
          <a:p>
            <a:pPr algn="ctr">
              <a:lnSpc>
                <a:spcPct val="90000"/>
              </a:lnSpc>
              <a:buClr>
                <a:schemeClr val="hlink"/>
              </a:buClr>
            </a:pPr>
            <a:r>
              <a:rPr lang="en-US" sz="1600" b="1">
                <a:latin typeface="Comic Sans MS" pitchFamily="66" charset="0"/>
              </a:rPr>
              <a:t>The area around a charge is called electric filed</a:t>
            </a:r>
          </a:p>
        </p:txBody>
      </p:sp>
      <p:sp>
        <p:nvSpPr>
          <p:cNvPr id="24" name="Title 7"/>
          <p:cNvSpPr txBox="1">
            <a:spLocks/>
          </p:cNvSpPr>
          <p:nvPr/>
        </p:nvSpPr>
        <p:spPr>
          <a:xfrm>
            <a:off x="381000" y="76200"/>
            <a:ext cx="8229600" cy="1020763"/>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00FF"/>
                </a:solidFill>
                <a:effectLst>
                  <a:outerShdw blurRad="50800" dist="39000" dir="5460000" algn="tl">
                    <a:srgbClr val="000000">
                      <a:alpha val="38000"/>
                    </a:srgbClr>
                  </a:outerShdw>
                </a:effectLst>
                <a:latin typeface="Comic Sans MS" pitchFamily="66" charset="0"/>
                <a:cs typeface="+mn-cs"/>
              </a:rPr>
              <a:t>22-2,3  The Electric Field &amp; Lines</a:t>
            </a:r>
            <a:endParaRPr lang="en-US" sz="3600" b="1" dirty="0">
              <a:ln w="11430"/>
              <a:solidFill>
                <a:srgbClr val="0000FF"/>
              </a:solidFill>
              <a:effectLst>
                <a:outerShdw blurRad="50800" dist="39000" dir="5460000" algn="tl">
                  <a:srgbClr val="000000">
                    <a:alpha val="38000"/>
                  </a:srgbClr>
                </a:outerShdw>
              </a:effectLst>
              <a:latin typeface="+mj-lt"/>
              <a:ea typeface="+mj-ea"/>
              <a:cs typeface="+mj-cs"/>
            </a:endParaRPr>
          </a:p>
        </p:txBody>
      </p:sp>
      <p:grpSp>
        <p:nvGrpSpPr>
          <p:cNvPr id="2" name="Group 35"/>
          <p:cNvGrpSpPr>
            <a:grpSpLocks/>
          </p:cNvGrpSpPr>
          <p:nvPr/>
        </p:nvGrpSpPr>
        <p:grpSpPr bwMode="auto">
          <a:xfrm>
            <a:off x="2786063" y="3922713"/>
            <a:ext cx="374650" cy="228600"/>
            <a:chOff x="6567055" y="2133600"/>
            <a:chExt cx="375424" cy="229299"/>
          </a:xfrm>
        </p:grpSpPr>
        <p:sp>
          <p:nvSpPr>
            <p:cNvPr id="26" name="Oval 25"/>
            <p:cNvSpPr/>
            <p:nvPr/>
          </p:nvSpPr>
          <p:spPr>
            <a:xfrm>
              <a:off x="6629095" y="2133600"/>
              <a:ext cx="229072"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1075" name="TextBox 32"/>
            <p:cNvSpPr txBox="1">
              <a:spLocks noChangeArrowheads="1"/>
            </p:cNvSpPr>
            <p:nvPr/>
          </p:nvSpPr>
          <p:spPr bwMode="auto">
            <a:xfrm>
              <a:off x="6567055" y="2147455"/>
              <a:ext cx="375424" cy="215444"/>
            </a:xfrm>
            <a:prstGeom prst="rect">
              <a:avLst/>
            </a:prstGeom>
            <a:noFill/>
            <a:ln w="9525">
              <a:noFill/>
              <a:miter lim="800000"/>
              <a:headEnd/>
              <a:tailEnd/>
            </a:ln>
          </p:spPr>
          <p:txBody>
            <a:bodyPr wrap="none">
              <a:spAutoFit/>
            </a:bodyPr>
            <a:lstStyle/>
            <a:p>
              <a:r>
                <a:rPr lang="en-US" sz="800"/>
                <a:t>+1C</a:t>
              </a:r>
            </a:p>
          </p:txBody>
        </p:sp>
      </p:grpSp>
      <p:grpSp>
        <p:nvGrpSpPr>
          <p:cNvPr id="3" name="Group 36"/>
          <p:cNvGrpSpPr>
            <a:grpSpLocks/>
          </p:cNvGrpSpPr>
          <p:nvPr/>
        </p:nvGrpSpPr>
        <p:grpSpPr bwMode="auto">
          <a:xfrm>
            <a:off x="3016250" y="4059238"/>
            <a:ext cx="374650" cy="228600"/>
            <a:chOff x="6567055" y="2133600"/>
            <a:chExt cx="375424" cy="229299"/>
          </a:xfrm>
        </p:grpSpPr>
        <p:sp>
          <p:nvSpPr>
            <p:cNvPr id="38" name="Oval 37"/>
            <p:cNvSpPr/>
            <p:nvPr/>
          </p:nvSpPr>
          <p:spPr>
            <a:xfrm>
              <a:off x="6629096" y="2133600"/>
              <a:ext cx="229072"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1073" name="TextBox 38"/>
            <p:cNvSpPr txBox="1">
              <a:spLocks noChangeArrowheads="1"/>
            </p:cNvSpPr>
            <p:nvPr/>
          </p:nvSpPr>
          <p:spPr bwMode="auto">
            <a:xfrm>
              <a:off x="6567055" y="2147455"/>
              <a:ext cx="375424" cy="215444"/>
            </a:xfrm>
            <a:prstGeom prst="rect">
              <a:avLst/>
            </a:prstGeom>
            <a:noFill/>
            <a:ln w="9525">
              <a:noFill/>
              <a:miter lim="800000"/>
              <a:headEnd/>
              <a:tailEnd/>
            </a:ln>
          </p:spPr>
          <p:txBody>
            <a:bodyPr wrap="none">
              <a:spAutoFit/>
            </a:bodyPr>
            <a:lstStyle/>
            <a:p>
              <a:r>
                <a:rPr lang="en-US" sz="800"/>
                <a:t>+1C</a:t>
              </a:r>
            </a:p>
          </p:txBody>
        </p:sp>
      </p:grpSp>
      <p:grpSp>
        <p:nvGrpSpPr>
          <p:cNvPr id="4" name="Group 39"/>
          <p:cNvGrpSpPr>
            <a:grpSpLocks/>
          </p:cNvGrpSpPr>
          <p:nvPr/>
        </p:nvGrpSpPr>
        <p:grpSpPr bwMode="auto">
          <a:xfrm>
            <a:off x="3282950" y="3962400"/>
            <a:ext cx="374650" cy="228600"/>
            <a:chOff x="6567055" y="2133600"/>
            <a:chExt cx="375424" cy="229299"/>
          </a:xfrm>
        </p:grpSpPr>
        <p:sp>
          <p:nvSpPr>
            <p:cNvPr id="41" name="Oval 40"/>
            <p:cNvSpPr/>
            <p:nvPr/>
          </p:nvSpPr>
          <p:spPr>
            <a:xfrm>
              <a:off x="6629096" y="2133600"/>
              <a:ext cx="229072"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1071" name="TextBox 42"/>
            <p:cNvSpPr txBox="1">
              <a:spLocks noChangeArrowheads="1"/>
            </p:cNvSpPr>
            <p:nvPr/>
          </p:nvSpPr>
          <p:spPr bwMode="auto">
            <a:xfrm>
              <a:off x="6567055" y="2147455"/>
              <a:ext cx="375424" cy="215444"/>
            </a:xfrm>
            <a:prstGeom prst="rect">
              <a:avLst/>
            </a:prstGeom>
            <a:noFill/>
            <a:ln w="9525">
              <a:noFill/>
              <a:miter lim="800000"/>
              <a:headEnd/>
              <a:tailEnd/>
            </a:ln>
          </p:spPr>
          <p:txBody>
            <a:bodyPr wrap="none">
              <a:spAutoFit/>
            </a:bodyPr>
            <a:lstStyle/>
            <a:p>
              <a:r>
                <a:rPr lang="en-US" sz="800"/>
                <a:t>+1C</a:t>
              </a:r>
            </a:p>
          </p:txBody>
        </p:sp>
      </p:grpSp>
      <p:grpSp>
        <p:nvGrpSpPr>
          <p:cNvPr id="5" name="Group 43"/>
          <p:cNvGrpSpPr>
            <a:grpSpLocks/>
          </p:cNvGrpSpPr>
          <p:nvPr/>
        </p:nvGrpSpPr>
        <p:grpSpPr bwMode="auto">
          <a:xfrm>
            <a:off x="3359150" y="3733800"/>
            <a:ext cx="374650" cy="228600"/>
            <a:chOff x="6567055" y="2133600"/>
            <a:chExt cx="375424" cy="229299"/>
          </a:xfrm>
        </p:grpSpPr>
        <p:sp>
          <p:nvSpPr>
            <p:cNvPr id="48" name="Oval 47"/>
            <p:cNvSpPr/>
            <p:nvPr/>
          </p:nvSpPr>
          <p:spPr>
            <a:xfrm>
              <a:off x="6629096" y="2133600"/>
              <a:ext cx="229072"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1069" name="TextBox 48"/>
            <p:cNvSpPr txBox="1">
              <a:spLocks noChangeArrowheads="1"/>
            </p:cNvSpPr>
            <p:nvPr/>
          </p:nvSpPr>
          <p:spPr bwMode="auto">
            <a:xfrm>
              <a:off x="6567055" y="2147455"/>
              <a:ext cx="375424" cy="215444"/>
            </a:xfrm>
            <a:prstGeom prst="rect">
              <a:avLst/>
            </a:prstGeom>
            <a:noFill/>
            <a:ln w="9525">
              <a:noFill/>
              <a:miter lim="800000"/>
              <a:headEnd/>
              <a:tailEnd/>
            </a:ln>
          </p:spPr>
          <p:txBody>
            <a:bodyPr wrap="none">
              <a:spAutoFit/>
            </a:bodyPr>
            <a:lstStyle/>
            <a:p>
              <a:r>
                <a:rPr lang="en-US" sz="800"/>
                <a:t>+1C</a:t>
              </a:r>
            </a:p>
          </p:txBody>
        </p:sp>
      </p:grpSp>
      <p:grpSp>
        <p:nvGrpSpPr>
          <p:cNvPr id="6" name="Group 49"/>
          <p:cNvGrpSpPr>
            <a:grpSpLocks/>
          </p:cNvGrpSpPr>
          <p:nvPr/>
        </p:nvGrpSpPr>
        <p:grpSpPr bwMode="auto">
          <a:xfrm>
            <a:off x="3219450" y="3532188"/>
            <a:ext cx="376238" cy="230187"/>
            <a:chOff x="6567055" y="2133600"/>
            <a:chExt cx="375424" cy="229299"/>
          </a:xfrm>
        </p:grpSpPr>
        <p:sp>
          <p:nvSpPr>
            <p:cNvPr id="51" name="Oval 50"/>
            <p:cNvSpPr/>
            <p:nvPr/>
          </p:nvSpPr>
          <p:spPr>
            <a:xfrm>
              <a:off x="6628834" y="2133600"/>
              <a:ext cx="229689"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1067" name="TextBox 51"/>
            <p:cNvSpPr txBox="1">
              <a:spLocks noChangeArrowheads="1"/>
            </p:cNvSpPr>
            <p:nvPr/>
          </p:nvSpPr>
          <p:spPr bwMode="auto">
            <a:xfrm>
              <a:off x="6567055" y="2147455"/>
              <a:ext cx="375424" cy="215444"/>
            </a:xfrm>
            <a:prstGeom prst="rect">
              <a:avLst/>
            </a:prstGeom>
            <a:noFill/>
            <a:ln w="9525">
              <a:noFill/>
              <a:miter lim="800000"/>
              <a:headEnd/>
              <a:tailEnd/>
            </a:ln>
          </p:spPr>
          <p:txBody>
            <a:bodyPr wrap="none">
              <a:spAutoFit/>
            </a:bodyPr>
            <a:lstStyle/>
            <a:p>
              <a:r>
                <a:rPr lang="en-US" sz="800"/>
                <a:t>+1C</a:t>
              </a:r>
            </a:p>
          </p:txBody>
        </p:sp>
      </p:grpSp>
      <p:grpSp>
        <p:nvGrpSpPr>
          <p:cNvPr id="7" name="Group 52"/>
          <p:cNvGrpSpPr>
            <a:grpSpLocks/>
          </p:cNvGrpSpPr>
          <p:nvPr/>
        </p:nvGrpSpPr>
        <p:grpSpPr bwMode="auto">
          <a:xfrm>
            <a:off x="2986088" y="3455988"/>
            <a:ext cx="374650" cy="230187"/>
            <a:chOff x="6567055" y="2133600"/>
            <a:chExt cx="375424" cy="229299"/>
          </a:xfrm>
        </p:grpSpPr>
        <p:sp>
          <p:nvSpPr>
            <p:cNvPr id="54" name="Oval 53"/>
            <p:cNvSpPr/>
            <p:nvPr/>
          </p:nvSpPr>
          <p:spPr>
            <a:xfrm>
              <a:off x="6629095" y="2133600"/>
              <a:ext cx="229072"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1065" name="TextBox 54"/>
            <p:cNvSpPr txBox="1">
              <a:spLocks noChangeArrowheads="1"/>
            </p:cNvSpPr>
            <p:nvPr/>
          </p:nvSpPr>
          <p:spPr bwMode="auto">
            <a:xfrm>
              <a:off x="6567055" y="2147455"/>
              <a:ext cx="375424" cy="215444"/>
            </a:xfrm>
            <a:prstGeom prst="rect">
              <a:avLst/>
            </a:prstGeom>
            <a:noFill/>
            <a:ln w="9525">
              <a:noFill/>
              <a:miter lim="800000"/>
              <a:headEnd/>
              <a:tailEnd/>
            </a:ln>
          </p:spPr>
          <p:txBody>
            <a:bodyPr wrap="none">
              <a:spAutoFit/>
            </a:bodyPr>
            <a:lstStyle/>
            <a:p>
              <a:r>
                <a:rPr lang="en-US" sz="800"/>
                <a:t>+1C</a:t>
              </a:r>
            </a:p>
          </p:txBody>
        </p:sp>
      </p:grpSp>
      <p:grpSp>
        <p:nvGrpSpPr>
          <p:cNvPr id="8" name="Group 55"/>
          <p:cNvGrpSpPr>
            <a:grpSpLocks/>
          </p:cNvGrpSpPr>
          <p:nvPr/>
        </p:nvGrpSpPr>
        <p:grpSpPr bwMode="auto">
          <a:xfrm>
            <a:off x="2778125" y="3575050"/>
            <a:ext cx="374650" cy="230188"/>
            <a:chOff x="6567055" y="2133600"/>
            <a:chExt cx="375424" cy="229299"/>
          </a:xfrm>
        </p:grpSpPr>
        <p:sp>
          <p:nvSpPr>
            <p:cNvPr id="57" name="Oval 56"/>
            <p:cNvSpPr/>
            <p:nvPr/>
          </p:nvSpPr>
          <p:spPr>
            <a:xfrm>
              <a:off x="6629096" y="2133600"/>
              <a:ext cx="229072"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1063" name="TextBox 57"/>
            <p:cNvSpPr txBox="1">
              <a:spLocks noChangeArrowheads="1"/>
            </p:cNvSpPr>
            <p:nvPr/>
          </p:nvSpPr>
          <p:spPr bwMode="auto">
            <a:xfrm>
              <a:off x="6567055" y="2147455"/>
              <a:ext cx="375424" cy="215444"/>
            </a:xfrm>
            <a:prstGeom prst="rect">
              <a:avLst/>
            </a:prstGeom>
            <a:noFill/>
            <a:ln w="9525">
              <a:noFill/>
              <a:miter lim="800000"/>
              <a:headEnd/>
              <a:tailEnd/>
            </a:ln>
          </p:spPr>
          <p:txBody>
            <a:bodyPr wrap="none">
              <a:spAutoFit/>
            </a:bodyPr>
            <a:lstStyle/>
            <a:p>
              <a:r>
                <a:rPr lang="en-US" sz="800"/>
                <a:t>+1C</a:t>
              </a:r>
            </a:p>
          </p:txBody>
        </p:sp>
      </p:grpSp>
      <p:grpSp>
        <p:nvGrpSpPr>
          <p:cNvPr id="9" name="Group 58"/>
          <p:cNvGrpSpPr>
            <a:grpSpLocks/>
          </p:cNvGrpSpPr>
          <p:nvPr/>
        </p:nvGrpSpPr>
        <p:grpSpPr bwMode="auto">
          <a:xfrm>
            <a:off x="2640013" y="3746500"/>
            <a:ext cx="374650" cy="228600"/>
            <a:chOff x="6567055" y="2133600"/>
            <a:chExt cx="375424" cy="229299"/>
          </a:xfrm>
        </p:grpSpPr>
        <p:sp>
          <p:nvSpPr>
            <p:cNvPr id="60" name="Oval 59"/>
            <p:cNvSpPr/>
            <p:nvPr/>
          </p:nvSpPr>
          <p:spPr>
            <a:xfrm>
              <a:off x="6629095" y="2133600"/>
              <a:ext cx="229072"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1061" name="TextBox 60"/>
            <p:cNvSpPr txBox="1">
              <a:spLocks noChangeArrowheads="1"/>
            </p:cNvSpPr>
            <p:nvPr/>
          </p:nvSpPr>
          <p:spPr bwMode="auto">
            <a:xfrm>
              <a:off x="6567055" y="2147455"/>
              <a:ext cx="375424" cy="215444"/>
            </a:xfrm>
            <a:prstGeom prst="rect">
              <a:avLst/>
            </a:prstGeom>
            <a:noFill/>
            <a:ln w="9525">
              <a:noFill/>
              <a:miter lim="800000"/>
              <a:headEnd/>
              <a:tailEnd/>
            </a:ln>
          </p:spPr>
          <p:txBody>
            <a:bodyPr wrap="none">
              <a:spAutoFit/>
            </a:bodyPr>
            <a:lstStyle/>
            <a:p>
              <a:r>
                <a:rPr lang="en-US" sz="800"/>
                <a:t>+1C</a:t>
              </a:r>
            </a:p>
          </p:txBody>
        </p:sp>
      </p:grpSp>
      <p:cxnSp>
        <p:nvCxnSpPr>
          <p:cNvPr id="31" name="Straight Arrow Connector 30"/>
          <p:cNvCxnSpPr/>
          <p:nvPr/>
        </p:nvCxnSpPr>
        <p:spPr>
          <a:xfrm>
            <a:off x="3429000" y="4062413"/>
            <a:ext cx="2133600" cy="10429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25" idx="6"/>
          </p:cNvCxnSpPr>
          <p:nvPr/>
        </p:nvCxnSpPr>
        <p:spPr>
          <a:xfrm flipV="1">
            <a:off x="3429000" y="3886200"/>
            <a:ext cx="25146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3406775" y="2286000"/>
            <a:ext cx="2079625" cy="13906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a:off x="2097088" y="5219700"/>
            <a:ext cx="2208212"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10800000" flipV="1">
            <a:off x="1295400" y="4038600"/>
            <a:ext cx="1676400" cy="1600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10800000">
            <a:off x="457200" y="3733800"/>
            <a:ext cx="2432050" cy="152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16200000" flipV="1">
            <a:off x="1133475" y="1914525"/>
            <a:ext cx="2057400" cy="15811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1065" idx="2"/>
          </p:cNvCxnSpPr>
          <p:nvPr/>
        </p:nvCxnSpPr>
        <p:spPr>
          <a:xfrm rot="5400000" flipH="1" flipV="1">
            <a:off x="1991519" y="2401094"/>
            <a:ext cx="2466975" cy="1031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16200000" flipH="1">
            <a:off x="2972594" y="4572794"/>
            <a:ext cx="1905000" cy="11414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5400000">
            <a:off x="1639094" y="4761706"/>
            <a:ext cx="1981200" cy="8397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5400000" flipH="1" flipV="1">
            <a:off x="2743994" y="2058194"/>
            <a:ext cx="2133600" cy="10652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rot="16200000" flipV="1">
            <a:off x="1562894" y="2094706"/>
            <a:ext cx="2209800" cy="763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10800000">
            <a:off x="685800" y="2514600"/>
            <a:ext cx="2211388" cy="1295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10800000" flipV="1">
            <a:off x="838200" y="3962400"/>
            <a:ext cx="2058988" cy="914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flipV="1">
            <a:off x="3506788" y="3124200"/>
            <a:ext cx="2132012"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8" name="Rectangle 117"/>
          <p:cNvSpPr>
            <a:spLocks noChangeArrowheads="1"/>
          </p:cNvSpPr>
          <p:nvPr/>
        </p:nvSpPr>
        <p:spPr bwMode="auto">
          <a:xfrm>
            <a:off x="5867400" y="1371600"/>
            <a:ext cx="2819400" cy="314325"/>
          </a:xfrm>
          <a:prstGeom prst="rect">
            <a:avLst/>
          </a:prstGeom>
          <a:noFill/>
          <a:ln w="9525">
            <a:noFill/>
            <a:miter lim="800000"/>
            <a:headEnd/>
            <a:tailEnd/>
          </a:ln>
        </p:spPr>
        <p:txBody>
          <a:bodyPr>
            <a:spAutoFit/>
          </a:bodyPr>
          <a:lstStyle/>
          <a:p>
            <a:pPr algn="ctr">
              <a:lnSpc>
                <a:spcPct val="90000"/>
              </a:lnSpc>
              <a:buClr>
                <a:schemeClr val="hlink"/>
              </a:buClr>
            </a:pPr>
            <a:r>
              <a:rPr lang="en-US" sz="1600" b="1">
                <a:latin typeface="Comic Sans MS" pitchFamily="66" charset="0"/>
              </a:rPr>
              <a:t>Test charge: +1C charge</a:t>
            </a:r>
          </a:p>
        </p:txBody>
      </p:sp>
      <p:sp>
        <p:nvSpPr>
          <p:cNvPr id="119" name="Rectangle 118"/>
          <p:cNvSpPr>
            <a:spLocks noChangeArrowheads="1"/>
          </p:cNvSpPr>
          <p:nvPr/>
        </p:nvSpPr>
        <p:spPr bwMode="auto">
          <a:xfrm>
            <a:off x="5867400" y="1743075"/>
            <a:ext cx="2971800" cy="536575"/>
          </a:xfrm>
          <a:prstGeom prst="rect">
            <a:avLst/>
          </a:prstGeom>
          <a:noFill/>
          <a:ln w="9525">
            <a:noFill/>
            <a:miter lim="800000"/>
            <a:headEnd/>
            <a:tailEnd/>
          </a:ln>
        </p:spPr>
        <p:txBody>
          <a:bodyPr>
            <a:spAutoFit/>
          </a:bodyPr>
          <a:lstStyle/>
          <a:p>
            <a:pPr algn="ctr">
              <a:lnSpc>
                <a:spcPct val="90000"/>
              </a:lnSpc>
              <a:buClr>
                <a:schemeClr val="hlink"/>
              </a:buClr>
            </a:pPr>
            <a:r>
              <a:rPr lang="en-US" sz="1600" b="1">
                <a:latin typeface="Comic Sans MS" pitchFamily="66" charset="0"/>
              </a:rPr>
              <a:t>Force acting on test charge is electric field (E)</a:t>
            </a:r>
          </a:p>
        </p:txBody>
      </p:sp>
      <p:graphicFrame>
        <p:nvGraphicFramePr>
          <p:cNvPr id="120" name="Object 4"/>
          <p:cNvGraphicFramePr>
            <a:graphicFrameLocks noChangeAspect="1"/>
          </p:cNvGraphicFramePr>
          <p:nvPr/>
        </p:nvGraphicFramePr>
        <p:xfrm>
          <a:off x="6477000" y="2733675"/>
          <a:ext cx="1906588" cy="695325"/>
        </p:xfrm>
        <a:graphic>
          <a:graphicData uri="http://schemas.openxmlformats.org/presentationml/2006/ole">
            <mc:AlternateContent xmlns:mc="http://schemas.openxmlformats.org/markup-compatibility/2006">
              <mc:Choice xmlns:v="urn:schemas-microsoft-com:vml" Requires="v">
                <p:oleObj spid="_x0000_s1027" name="Equation" r:id="rId4" imgW="1028520" imgH="393480" progId="Equation.3">
                  <p:embed/>
                </p:oleObj>
              </mc:Choice>
              <mc:Fallback>
                <p:oleObj name="Equation" r:id="rId4" imgW="1028520" imgH="393480" progId="Equation.3">
                  <p:embed/>
                  <p:pic>
                    <p:nvPicPr>
                      <p:cNvPr id="12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2733675"/>
                        <a:ext cx="1906588"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1" name="Rectangle 120"/>
          <p:cNvSpPr>
            <a:spLocks noChangeArrowheads="1"/>
          </p:cNvSpPr>
          <p:nvPr/>
        </p:nvSpPr>
        <p:spPr bwMode="auto">
          <a:xfrm>
            <a:off x="6096000" y="4064000"/>
            <a:ext cx="2971800" cy="1422400"/>
          </a:xfrm>
          <a:prstGeom prst="rect">
            <a:avLst/>
          </a:prstGeom>
          <a:noFill/>
          <a:ln w="9525">
            <a:noFill/>
            <a:miter lim="800000"/>
            <a:headEnd/>
            <a:tailEnd/>
          </a:ln>
        </p:spPr>
        <p:txBody>
          <a:bodyPr>
            <a:spAutoFit/>
          </a:bodyPr>
          <a:lstStyle/>
          <a:p>
            <a:pPr algn="ctr">
              <a:lnSpc>
                <a:spcPct val="90000"/>
              </a:lnSpc>
              <a:buClr>
                <a:schemeClr val="hlink"/>
              </a:buClr>
            </a:pPr>
            <a:r>
              <a:rPr lang="en-US" sz="1600" b="1">
                <a:latin typeface="Comic Sans MS" pitchFamily="66" charset="0"/>
              </a:rPr>
              <a:t>The direction in which +1C charge moves is the direction of electric field which is represented by an arrow and is called electric field line</a:t>
            </a:r>
          </a:p>
        </p:txBody>
      </p:sp>
      <p:sp>
        <p:nvSpPr>
          <p:cNvPr id="123" name="Rectangle 122"/>
          <p:cNvSpPr>
            <a:spLocks noChangeArrowheads="1"/>
          </p:cNvSpPr>
          <p:nvPr/>
        </p:nvSpPr>
        <p:spPr bwMode="auto">
          <a:xfrm>
            <a:off x="5943600" y="5791200"/>
            <a:ext cx="2971800" cy="757238"/>
          </a:xfrm>
          <a:prstGeom prst="rect">
            <a:avLst/>
          </a:prstGeom>
          <a:noFill/>
          <a:ln w="9525">
            <a:noFill/>
            <a:miter lim="800000"/>
            <a:headEnd/>
            <a:tailEnd/>
          </a:ln>
        </p:spPr>
        <p:txBody>
          <a:bodyPr>
            <a:spAutoFit/>
          </a:bodyPr>
          <a:lstStyle/>
          <a:p>
            <a:pPr algn="ctr">
              <a:lnSpc>
                <a:spcPct val="90000"/>
              </a:lnSpc>
              <a:buClr>
                <a:schemeClr val="hlink"/>
              </a:buClr>
            </a:pPr>
            <a:r>
              <a:rPr lang="en-US" sz="1600" b="1">
                <a:latin typeface="Comic Sans MS" pitchFamily="66" charset="0"/>
              </a:rPr>
              <a:t>Electric lines of force moves away from the +ve charge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fill="hold" nodeType="clickEffect">
                                  <p:stCondLst>
                                    <p:cond delay="0"/>
                                  </p:stCondLst>
                                  <p:childTnLst>
                                    <p:animMotion origin="layout" path="M -3.61111E-6 0.00047 L -0.17517 0.22225 " pathEditMode="relative" rAng="0" ptsTypes="AA">
                                      <p:cBhvr>
                                        <p:cTn id="26" dur="2000" fill="hold"/>
                                        <p:tgtEl>
                                          <p:spTgt spid="2"/>
                                        </p:tgtEl>
                                        <p:attrNameLst>
                                          <p:attrName>ppt_x</p:attrName>
                                          <p:attrName>ppt_y</p:attrName>
                                        </p:attrNameLst>
                                      </p:cBhvr>
                                      <p:rCtr x="-88" y="111"/>
                                    </p:animMotion>
                                  </p:childTnLst>
                                </p:cTn>
                              </p:par>
                              <p:par>
                                <p:cTn id="27" presetID="22" presetClass="entr" presetSubtype="1"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wipe(up)">
                                      <p:cBhvr>
                                        <p:cTn id="29" dur="2000"/>
                                        <p:tgtEl>
                                          <p:spTgt spid="65"/>
                                        </p:tgtEl>
                                      </p:cBhvr>
                                    </p:animEffect>
                                  </p:childTnLst>
                                </p:cTn>
                              </p:par>
                            </p:childTnLst>
                          </p:cTn>
                        </p:par>
                        <p:par>
                          <p:cTn id="30" fill="hold">
                            <p:stCondLst>
                              <p:cond delay="2000"/>
                            </p:stCondLst>
                            <p:childTnLst>
                              <p:par>
                                <p:cTn id="31" presetID="1" presetClass="exit" presetSubtype="0" fill="hold" nodeType="afterEffect">
                                  <p:stCondLst>
                                    <p:cond delay="0"/>
                                  </p:stCondLst>
                                  <p:childTnLst>
                                    <p:set>
                                      <p:cBhvr>
                                        <p:cTn id="32" dur="1" fill="hold">
                                          <p:stCondLst>
                                            <p:cond delay="0"/>
                                          </p:stCondLst>
                                        </p:cTn>
                                        <p:tgtEl>
                                          <p:spTgt spid="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0" presetClass="path" presetSubtype="0" fill="hold" nodeType="clickEffect">
                                  <p:stCondLst>
                                    <p:cond delay="0"/>
                                  </p:stCondLst>
                                  <p:childTnLst>
                                    <p:animMotion origin="layout" path="M 2.77778E-6 0.00046 L -0.00035 0.29117 " pathEditMode="relative" rAng="0" ptsTypes="AA">
                                      <p:cBhvr>
                                        <p:cTn id="44" dur="2000" fill="hold"/>
                                        <p:tgtEl>
                                          <p:spTgt spid="3"/>
                                        </p:tgtEl>
                                        <p:attrNameLst>
                                          <p:attrName>ppt_x</p:attrName>
                                          <p:attrName>ppt_y</p:attrName>
                                        </p:attrNameLst>
                                      </p:cBhvr>
                                      <p:rCtr x="0" y="145"/>
                                    </p:animMotion>
                                  </p:childTnLst>
                                </p:cTn>
                              </p:par>
                              <p:par>
                                <p:cTn id="45" presetID="22" presetClass="entr" presetSubtype="1" fill="hold"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wipe(up)">
                                      <p:cBhvr>
                                        <p:cTn id="47" dur="2000"/>
                                        <p:tgtEl>
                                          <p:spTgt spid="63"/>
                                        </p:tgtEl>
                                      </p:cBhvr>
                                    </p:animEffect>
                                  </p:childTnLst>
                                </p:cTn>
                              </p:par>
                            </p:childTnLst>
                          </p:cTn>
                        </p:par>
                        <p:par>
                          <p:cTn id="48" fill="hold">
                            <p:stCondLst>
                              <p:cond delay="2000"/>
                            </p:stCondLst>
                            <p:childTnLst>
                              <p:par>
                                <p:cTn id="49" presetID="1" presetClass="exit" presetSubtype="0" fill="hold" nodeType="afterEffect">
                                  <p:stCondLst>
                                    <p:cond delay="0"/>
                                  </p:stCondLst>
                                  <p:childTnLst>
                                    <p:set>
                                      <p:cBhvr>
                                        <p:cTn id="50" dur="1" fill="hold">
                                          <p:stCondLst>
                                            <p:cond delay="0"/>
                                          </p:stCondLst>
                                        </p:cTn>
                                        <p:tgtEl>
                                          <p:spTgt spid="3"/>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4"/>
                                        </p:tgtEl>
                                        <p:attrNameLst>
                                          <p:attrName>style.visibility</p:attrName>
                                        </p:attrNameLst>
                                      </p:cBhvr>
                                      <p:to>
                                        <p:strVal val="visible"/>
                                      </p:to>
                                    </p:set>
                                  </p:childTnLst>
                                </p:cTn>
                              </p:par>
                              <p:par>
                                <p:cTn id="53" presetID="0" presetClass="path" presetSubtype="0" fill="hold" nodeType="withEffect">
                                  <p:stCondLst>
                                    <p:cond delay="0"/>
                                  </p:stCondLst>
                                  <p:childTnLst>
                                    <p:animMotion origin="layout" path="M -3.88889E-6 0.00047 L 0.21216 0.13876 " pathEditMode="relative" rAng="0" ptsTypes="AA">
                                      <p:cBhvr>
                                        <p:cTn id="54" dur="2000" fill="hold"/>
                                        <p:tgtEl>
                                          <p:spTgt spid="4"/>
                                        </p:tgtEl>
                                        <p:attrNameLst>
                                          <p:attrName>ppt_x</p:attrName>
                                          <p:attrName>ppt_y</p:attrName>
                                        </p:attrNameLst>
                                      </p:cBhvr>
                                      <p:rCtr x="106" y="69"/>
                                    </p:animMotion>
                                  </p:childTnLst>
                                </p:cTn>
                              </p:par>
                              <p:par>
                                <p:cTn id="55" presetID="22" presetClass="entr" presetSubtype="1"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up)">
                                      <p:cBhvr>
                                        <p:cTn id="57" dur="2000"/>
                                        <p:tgtEl>
                                          <p:spTgt spid="31"/>
                                        </p:tgtEl>
                                      </p:cBhvr>
                                    </p:animEffect>
                                  </p:childTnLst>
                                </p:cTn>
                              </p:par>
                            </p:childTnLst>
                          </p:cTn>
                        </p:par>
                        <p:par>
                          <p:cTn id="58" fill="hold">
                            <p:stCondLst>
                              <p:cond delay="4000"/>
                            </p:stCondLst>
                            <p:childTnLst>
                              <p:par>
                                <p:cTn id="59" presetID="1" presetClass="exit" presetSubtype="0" fill="hold" nodeType="afterEffect">
                                  <p:stCondLst>
                                    <p:cond delay="0"/>
                                  </p:stCondLst>
                                  <p:childTnLst>
                                    <p:set>
                                      <p:cBhvr>
                                        <p:cTn id="60" dur="1" fill="hold">
                                          <p:stCondLst>
                                            <p:cond delay="0"/>
                                          </p:stCondLst>
                                        </p:cTn>
                                        <p:tgtEl>
                                          <p:spTgt spid="4"/>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5"/>
                                        </p:tgtEl>
                                        <p:attrNameLst>
                                          <p:attrName>style.visibility</p:attrName>
                                        </p:attrNameLst>
                                      </p:cBhvr>
                                      <p:to>
                                        <p:strVal val="visible"/>
                                      </p:to>
                                    </p:set>
                                  </p:childTnLst>
                                </p:cTn>
                              </p:par>
                              <p:par>
                                <p:cTn id="63" presetID="0" presetClass="path" presetSubtype="0" fill="hold" nodeType="withEffect">
                                  <p:stCondLst>
                                    <p:cond delay="0"/>
                                  </p:stCondLst>
                                  <p:childTnLst>
                                    <p:animMotion origin="layout" path="M 2.77778E-6 0.00046 L 0.24548 0.00555 " pathEditMode="relative" rAng="0" ptsTypes="AA">
                                      <p:cBhvr>
                                        <p:cTn id="64" dur="2000" fill="hold"/>
                                        <p:tgtEl>
                                          <p:spTgt spid="5"/>
                                        </p:tgtEl>
                                        <p:attrNameLst>
                                          <p:attrName>ppt_x</p:attrName>
                                          <p:attrName>ppt_y</p:attrName>
                                        </p:attrNameLst>
                                      </p:cBhvr>
                                      <p:rCtr x="123" y="3"/>
                                    </p:animMotion>
                                  </p:childTnLst>
                                </p:cTn>
                              </p:par>
                              <p:par>
                                <p:cTn id="65" presetID="22" presetClass="entr" presetSubtype="8"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2000"/>
                                        <p:tgtEl>
                                          <p:spTgt spid="32"/>
                                        </p:tgtEl>
                                      </p:cBhvr>
                                    </p:animEffect>
                                  </p:childTnLst>
                                </p:cTn>
                              </p:par>
                            </p:childTnLst>
                          </p:cTn>
                        </p:par>
                        <p:par>
                          <p:cTn id="68" fill="hold">
                            <p:stCondLst>
                              <p:cond delay="6000"/>
                            </p:stCondLst>
                            <p:childTnLst>
                              <p:par>
                                <p:cTn id="69" presetID="1" presetClass="exit" presetSubtype="0" fill="hold" nodeType="afterEffect">
                                  <p:stCondLst>
                                    <p:cond delay="0"/>
                                  </p:stCondLst>
                                  <p:childTnLst>
                                    <p:set>
                                      <p:cBhvr>
                                        <p:cTn id="70" dur="1" fill="hold">
                                          <p:stCondLst>
                                            <p:cond delay="0"/>
                                          </p:stCondLst>
                                        </p:cTn>
                                        <p:tgtEl>
                                          <p:spTgt spid="5"/>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6"/>
                                        </p:tgtEl>
                                        <p:attrNameLst>
                                          <p:attrName>style.visibility</p:attrName>
                                        </p:attrNameLst>
                                      </p:cBhvr>
                                      <p:to>
                                        <p:strVal val="visible"/>
                                      </p:to>
                                    </p:set>
                                  </p:childTnLst>
                                </p:cTn>
                              </p:par>
                              <p:par>
                                <p:cTn id="73" presetID="0" presetClass="path" presetSubtype="0" fill="hold" nodeType="withEffect">
                                  <p:stCondLst>
                                    <p:cond delay="0"/>
                                  </p:stCondLst>
                                  <p:childTnLst>
                                    <p:animMotion origin="layout" path="M 5.55556E-7 0.00046 L 0.2191 -0.18709 " pathEditMode="relative" rAng="0" ptsTypes="AA">
                                      <p:cBhvr>
                                        <p:cTn id="74" dur="2000" fill="hold"/>
                                        <p:tgtEl>
                                          <p:spTgt spid="6"/>
                                        </p:tgtEl>
                                        <p:attrNameLst>
                                          <p:attrName>ppt_x</p:attrName>
                                          <p:attrName>ppt_y</p:attrName>
                                        </p:attrNameLst>
                                      </p:cBhvr>
                                      <p:rCtr x="110" y="-94"/>
                                    </p:animMotion>
                                  </p:childTnLst>
                                </p:cTn>
                              </p:par>
                              <p:par>
                                <p:cTn id="75" presetID="22" presetClass="entr" presetSubtype="4" fill="hold" nodeType="with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wipe(down)">
                                      <p:cBhvr>
                                        <p:cTn id="77" dur="2000"/>
                                        <p:tgtEl>
                                          <p:spTgt spid="46"/>
                                        </p:tgtEl>
                                      </p:cBhvr>
                                    </p:animEffect>
                                  </p:childTnLst>
                                </p:cTn>
                              </p:par>
                            </p:childTnLst>
                          </p:cTn>
                        </p:par>
                        <p:par>
                          <p:cTn id="78" fill="hold">
                            <p:stCondLst>
                              <p:cond delay="8000"/>
                            </p:stCondLst>
                            <p:childTnLst>
                              <p:par>
                                <p:cTn id="79" presetID="1" presetClass="exit" presetSubtype="0" fill="hold" nodeType="afterEffect">
                                  <p:stCondLst>
                                    <p:cond delay="0"/>
                                  </p:stCondLst>
                                  <p:childTnLst>
                                    <p:set>
                                      <p:cBhvr>
                                        <p:cTn id="80" dur="1" fill="hold">
                                          <p:stCondLst>
                                            <p:cond delay="0"/>
                                          </p:stCondLst>
                                        </p:cTn>
                                        <p:tgtEl>
                                          <p:spTgt spid="6"/>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7"/>
                                        </p:tgtEl>
                                        <p:attrNameLst>
                                          <p:attrName>style.visibility</p:attrName>
                                        </p:attrNameLst>
                                      </p:cBhvr>
                                      <p:to>
                                        <p:strVal val="visible"/>
                                      </p:to>
                                    </p:set>
                                  </p:childTnLst>
                                </p:cTn>
                              </p:par>
                              <p:par>
                                <p:cTn id="83" presetID="0" presetClass="path" presetSubtype="0" fill="hold" nodeType="withEffect">
                                  <p:stCondLst>
                                    <p:cond delay="0"/>
                                  </p:stCondLst>
                                  <p:childTnLst>
                                    <p:animMotion origin="layout" path="M 0 -1.66512E-6 L 0.00833 -0.35569 " pathEditMode="relative" rAng="0" ptsTypes="AA">
                                      <p:cBhvr>
                                        <p:cTn id="84" dur="2000" fill="hold"/>
                                        <p:tgtEl>
                                          <p:spTgt spid="7"/>
                                        </p:tgtEl>
                                        <p:attrNameLst>
                                          <p:attrName>ppt_x</p:attrName>
                                          <p:attrName>ppt_y</p:attrName>
                                        </p:attrNameLst>
                                      </p:cBhvr>
                                      <p:rCtr x="4" y="-178"/>
                                    </p:animMotion>
                                  </p:childTnLst>
                                </p:cTn>
                              </p:par>
                              <p:par>
                                <p:cTn id="85" presetID="22" presetClass="entr" presetSubtype="4" fill="hold" nodeType="with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wipe(down)">
                                      <p:cBhvr>
                                        <p:cTn id="87" dur="2000"/>
                                        <p:tgtEl>
                                          <p:spTgt spid="75"/>
                                        </p:tgtEl>
                                      </p:cBhvr>
                                    </p:animEffect>
                                  </p:childTnLst>
                                </p:cTn>
                              </p:par>
                            </p:childTnLst>
                          </p:cTn>
                        </p:par>
                        <p:par>
                          <p:cTn id="88" fill="hold">
                            <p:stCondLst>
                              <p:cond delay="10000"/>
                            </p:stCondLst>
                            <p:childTnLst>
                              <p:par>
                                <p:cTn id="89" presetID="1" presetClass="exit" presetSubtype="0" fill="hold" nodeType="afterEffect">
                                  <p:stCondLst>
                                    <p:cond delay="0"/>
                                  </p:stCondLst>
                                  <p:childTnLst>
                                    <p:set>
                                      <p:cBhvr>
                                        <p:cTn id="90" dur="1" fill="hold">
                                          <p:stCondLst>
                                            <p:cond delay="0"/>
                                          </p:stCondLst>
                                        </p:cTn>
                                        <p:tgtEl>
                                          <p:spTgt spid="7"/>
                                        </p:tgtEl>
                                        <p:attrNameLst>
                                          <p:attrName>style.visibility</p:attrName>
                                        </p:attrNameLst>
                                      </p:cBhvr>
                                      <p:to>
                                        <p:strVal val="hidden"/>
                                      </p:to>
                                    </p:set>
                                  </p:childTnLst>
                                </p:cTn>
                              </p:par>
                              <p:par>
                                <p:cTn id="91" presetID="1" presetClass="entr" presetSubtype="0" fill="hold" nodeType="withEffect">
                                  <p:stCondLst>
                                    <p:cond delay="0"/>
                                  </p:stCondLst>
                                  <p:childTnLst>
                                    <p:set>
                                      <p:cBhvr>
                                        <p:cTn id="92" dur="1" fill="hold">
                                          <p:stCondLst>
                                            <p:cond delay="0"/>
                                          </p:stCondLst>
                                        </p:cTn>
                                        <p:tgtEl>
                                          <p:spTgt spid="8"/>
                                        </p:tgtEl>
                                        <p:attrNameLst>
                                          <p:attrName>style.visibility</p:attrName>
                                        </p:attrNameLst>
                                      </p:cBhvr>
                                      <p:to>
                                        <p:strVal val="visible"/>
                                      </p:to>
                                    </p:set>
                                  </p:childTnLst>
                                </p:cTn>
                              </p:par>
                              <p:par>
                                <p:cTn id="93" presetID="0" presetClass="path" presetSubtype="0" fill="hold" nodeType="withEffect">
                                  <p:stCondLst>
                                    <p:cond delay="0"/>
                                  </p:stCondLst>
                                  <p:childTnLst>
                                    <p:animMotion origin="layout" path="M 4.44444E-6 0.00046 L -0.17431 -0.28221 " pathEditMode="relative" rAng="0" ptsTypes="AA">
                                      <p:cBhvr>
                                        <p:cTn id="94" dur="2000" fill="hold"/>
                                        <p:tgtEl>
                                          <p:spTgt spid="8"/>
                                        </p:tgtEl>
                                        <p:attrNameLst>
                                          <p:attrName>ppt_x</p:attrName>
                                          <p:attrName>ppt_y</p:attrName>
                                        </p:attrNameLst>
                                      </p:cBhvr>
                                      <p:rCtr x="-87" y="-141"/>
                                    </p:animMotion>
                                  </p:childTnLst>
                                </p:cTn>
                              </p:par>
                              <p:par>
                                <p:cTn id="95" presetID="22" presetClass="entr" presetSubtype="4" fill="hold" nodeType="withEffect">
                                  <p:stCondLst>
                                    <p:cond delay="0"/>
                                  </p:stCondLst>
                                  <p:childTnLst>
                                    <p:set>
                                      <p:cBhvr>
                                        <p:cTn id="96" dur="1" fill="hold">
                                          <p:stCondLst>
                                            <p:cond delay="0"/>
                                          </p:stCondLst>
                                        </p:cTn>
                                        <p:tgtEl>
                                          <p:spTgt spid="72"/>
                                        </p:tgtEl>
                                        <p:attrNameLst>
                                          <p:attrName>style.visibility</p:attrName>
                                        </p:attrNameLst>
                                      </p:cBhvr>
                                      <p:to>
                                        <p:strVal val="visible"/>
                                      </p:to>
                                    </p:set>
                                    <p:animEffect transition="in" filter="wipe(down)">
                                      <p:cBhvr>
                                        <p:cTn id="97" dur="2000"/>
                                        <p:tgtEl>
                                          <p:spTgt spid="72"/>
                                        </p:tgtEl>
                                      </p:cBhvr>
                                    </p:animEffect>
                                  </p:childTnLst>
                                </p:cTn>
                              </p:par>
                            </p:childTnLst>
                          </p:cTn>
                        </p:par>
                        <p:par>
                          <p:cTn id="98" fill="hold">
                            <p:stCondLst>
                              <p:cond delay="12000"/>
                            </p:stCondLst>
                            <p:childTnLst>
                              <p:par>
                                <p:cTn id="99" presetID="1" presetClass="exit" presetSubtype="0" fill="hold" nodeType="afterEffect">
                                  <p:stCondLst>
                                    <p:cond delay="0"/>
                                  </p:stCondLst>
                                  <p:childTnLst>
                                    <p:set>
                                      <p:cBhvr>
                                        <p:cTn id="100" dur="1" fill="hold">
                                          <p:stCondLst>
                                            <p:cond delay="0"/>
                                          </p:stCondLst>
                                        </p:cTn>
                                        <p:tgtEl>
                                          <p:spTgt spid="8"/>
                                        </p:tgtEl>
                                        <p:attrNameLst>
                                          <p:attrName>style.visibility</p:attrName>
                                        </p:attrNameLst>
                                      </p:cBhvr>
                                      <p:to>
                                        <p:strVal val="hidden"/>
                                      </p:to>
                                    </p:set>
                                  </p:childTnLst>
                                </p:cTn>
                              </p:par>
                              <p:par>
                                <p:cTn id="101" presetID="1" presetClass="entr" presetSubtype="0" fill="hold" nodeType="withEffect">
                                  <p:stCondLst>
                                    <p:cond delay="0"/>
                                  </p:stCondLst>
                                  <p:childTnLst>
                                    <p:set>
                                      <p:cBhvr>
                                        <p:cTn id="102" dur="1" fill="hold">
                                          <p:stCondLst>
                                            <p:cond delay="0"/>
                                          </p:stCondLst>
                                        </p:cTn>
                                        <p:tgtEl>
                                          <p:spTgt spid="9"/>
                                        </p:tgtEl>
                                        <p:attrNameLst>
                                          <p:attrName>style.visibility</p:attrName>
                                        </p:attrNameLst>
                                      </p:cBhvr>
                                      <p:to>
                                        <p:strVal val="visible"/>
                                      </p:to>
                                    </p:set>
                                  </p:childTnLst>
                                </p:cTn>
                              </p:par>
                              <p:par>
                                <p:cTn id="103" presetID="0" presetClass="path" presetSubtype="0" fill="hold" nodeType="withEffect">
                                  <p:stCondLst>
                                    <p:cond delay="0"/>
                                  </p:stCondLst>
                                  <p:childTnLst>
                                    <p:animMotion origin="layout" path="M -1.38889E-6 -2.18316E-6 L -0.2592 -0.0185 " pathEditMode="relative" rAng="0" ptsTypes="AA">
                                      <p:cBhvr>
                                        <p:cTn id="104" dur="2000" fill="hold"/>
                                        <p:tgtEl>
                                          <p:spTgt spid="9"/>
                                        </p:tgtEl>
                                        <p:attrNameLst>
                                          <p:attrName>ppt_x</p:attrName>
                                          <p:attrName>ppt_y</p:attrName>
                                        </p:attrNameLst>
                                      </p:cBhvr>
                                      <p:rCtr x="-130" y="-9"/>
                                    </p:animMotion>
                                  </p:childTnLst>
                                </p:cTn>
                              </p:par>
                              <p:par>
                                <p:cTn id="105" presetID="22" presetClass="entr" presetSubtype="2" fill="hold" nodeType="withEffect">
                                  <p:stCondLst>
                                    <p:cond delay="0"/>
                                  </p:stCondLst>
                                  <p:childTnLst>
                                    <p:set>
                                      <p:cBhvr>
                                        <p:cTn id="106" dur="1" fill="hold">
                                          <p:stCondLst>
                                            <p:cond delay="0"/>
                                          </p:stCondLst>
                                        </p:cTn>
                                        <p:tgtEl>
                                          <p:spTgt spid="68"/>
                                        </p:tgtEl>
                                        <p:attrNameLst>
                                          <p:attrName>style.visibility</p:attrName>
                                        </p:attrNameLst>
                                      </p:cBhvr>
                                      <p:to>
                                        <p:strVal val="visible"/>
                                      </p:to>
                                    </p:set>
                                    <p:animEffect transition="in" filter="wipe(right)">
                                      <p:cBhvr>
                                        <p:cTn id="107" dur="2000"/>
                                        <p:tgtEl>
                                          <p:spTgt spid="68"/>
                                        </p:tgtEl>
                                      </p:cBhvr>
                                    </p:animEffect>
                                  </p:childTnLst>
                                </p:cTn>
                              </p:par>
                            </p:childTnLst>
                          </p:cTn>
                        </p:par>
                        <p:par>
                          <p:cTn id="108" fill="hold">
                            <p:stCondLst>
                              <p:cond delay="14000"/>
                            </p:stCondLst>
                            <p:childTnLst>
                              <p:par>
                                <p:cTn id="109" presetID="1" presetClass="exit" presetSubtype="0" fill="hold" nodeType="afterEffect">
                                  <p:stCondLst>
                                    <p:cond delay="0"/>
                                  </p:stCondLst>
                                  <p:childTnLst>
                                    <p:set>
                                      <p:cBhvr>
                                        <p:cTn id="110" dur="1" fill="hold">
                                          <p:stCondLst>
                                            <p:cond delay="0"/>
                                          </p:stCondLst>
                                        </p:cTn>
                                        <p:tgtEl>
                                          <p:spTgt spid="9"/>
                                        </p:tgtEl>
                                        <p:attrNameLst>
                                          <p:attrName>style.visibility</p:attrName>
                                        </p:attrNameLst>
                                      </p:cBhvr>
                                      <p:to>
                                        <p:strVal val="hidden"/>
                                      </p:to>
                                    </p:set>
                                  </p:childTnLst>
                                </p:cTn>
                              </p:par>
                              <p:par>
                                <p:cTn id="111" presetID="22" presetClass="entr" presetSubtype="1" fill="hold" nodeType="withEffect">
                                  <p:stCondLst>
                                    <p:cond delay="0"/>
                                  </p:stCondLst>
                                  <p:childTnLst>
                                    <p:set>
                                      <p:cBhvr>
                                        <p:cTn id="112" dur="1" fill="hold">
                                          <p:stCondLst>
                                            <p:cond delay="0"/>
                                          </p:stCondLst>
                                        </p:cTn>
                                        <p:tgtEl>
                                          <p:spTgt spid="98"/>
                                        </p:tgtEl>
                                        <p:attrNameLst>
                                          <p:attrName>style.visibility</p:attrName>
                                        </p:attrNameLst>
                                      </p:cBhvr>
                                      <p:to>
                                        <p:strVal val="visible"/>
                                      </p:to>
                                    </p:set>
                                    <p:animEffect transition="in" filter="wipe(up)">
                                      <p:cBhvr>
                                        <p:cTn id="113" dur="2000"/>
                                        <p:tgtEl>
                                          <p:spTgt spid="98"/>
                                        </p:tgtEl>
                                      </p:cBhvr>
                                    </p:animEffect>
                                  </p:childTnLst>
                                </p:cTn>
                              </p:par>
                              <p:par>
                                <p:cTn id="114" presetID="22" presetClass="entr" presetSubtype="1" fill="hold" nodeType="withEffect">
                                  <p:stCondLst>
                                    <p:cond delay="0"/>
                                  </p:stCondLst>
                                  <p:childTnLst>
                                    <p:set>
                                      <p:cBhvr>
                                        <p:cTn id="115" dur="1" fill="hold">
                                          <p:stCondLst>
                                            <p:cond delay="0"/>
                                          </p:stCondLst>
                                        </p:cTn>
                                        <p:tgtEl>
                                          <p:spTgt spid="100"/>
                                        </p:tgtEl>
                                        <p:attrNameLst>
                                          <p:attrName>style.visibility</p:attrName>
                                        </p:attrNameLst>
                                      </p:cBhvr>
                                      <p:to>
                                        <p:strVal val="visible"/>
                                      </p:to>
                                    </p:set>
                                    <p:animEffect transition="in" filter="wipe(up)">
                                      <p:cBhvr>
                                        <p:cTn id="116" dur="2000"/>
                                        <p:tgtEl>
                                          <p:spTgt spid="100"/>
                                        </p:tgtEl>
                                      </p:cBhvr>
                                    </p:animEffect>
                                  </p:childTnLst>
                                </p:cTn>
                              </p:par>
                              <p:par>
                                <p:cTn id="117" presetID="22" presetClass="entr" presetSubtype="4" fill="hold" nodeType="withEffect">
                                  <p:stCondLst>
                                    <p:cond delay="0"/>
                                  </p:stCondLst>
                                  <p:childTnLst>
                                    <p:set>
                                      <p:cBhvr>
                                        <p:cTn id="118" dur="1" fill="hold">
                                          <p:stCondLst>
                                            <p:cond delay="0"/>
                                          </p:stCondLst>
                                        </p:cTn>
                                        <p:tgtEl>
                                          <p:spTgt spid="102"/>
                                        </p:tgtEl>
                                        <p:attrNameLst>
                                          <p:attrName>style.visibility</p:attrName>
                                        </p:attrNameLst>
                                      </p:cBhvr>
                                      <p:to>
                                        <p:strVal val="visible"/>
                                      </p:to>
                                    </p:set>
                                    <p:animEffect transition="in" filter="wipe(down)">
                                      <p:cBhvr>
                                        <p:cTn id="119" dur="2000"/>
                                        <p:tgtEl>
                                          <p:spTgt spid="102"/>
                                        </p:tgtEl>
                                      </p:cBhvr>
                                    </p:animEffect>
                                  </p:childTnLst>
                                </p:cTn>
                              </p:par>
                              <p:par>
                                <p:cTn id="120" presetID="22" presetClass="entr" presetSubtype="4" fill="hold" nodeType="withEffect">
                                  <p:stCondLst>
                                    <p:cond delay="0"/>
                                  </p:stCondLst>
                                  <p:childTnLst>
                                    <p:set>
                                      <p:cBhvr>
                                        <p:cTn id="121" dur="1" fill="hold">
                                          <p:stCondLst>
                                            <p:cond delay="0"/>
                                          </p:stCondLst>
                                        </p:cTn>
                                        <p:tgtEl>
                                          <p:spTgt spid="104"/>
                                        </p:tgtEl>
                                        <p:attrNameLst>
                                          <p:attrName>style.visibility</p:attrName>
                                        </p:attrNameLst>
                                      </p:cBhvr>
                                      <p:to>
                                        <p:strVal val="visible"/>
                                      </p:to>
                                    </p:set>
                                    <p:animEffect transition="in" filter="wipe(down)">
                                      <p:cBhvr>
                                        <p:cTn id="122" dur="2000"/>
                                        <p:tgtEl>
                                          <p:spTgt spid="104"/>
                                        </p:tgtEl>
                                      </p:cBhvr>
                                    </p:animEffect>
                                  </p:childTnLst>
                                </p:cTn>
                              </p:par>
                              <p:par>
                                <p:cTn id="123" presetID="22" presetClass="entr" presetSubtype="4" fill="hold" nodeType="withEffect">
                                  <p:stCondLst>
                                    <p:cond delay="0"/>
                                  </p:stCondLst>
                                  <p:childTnLst>
                                    <p:set>
                                      <p:cBhvr>
                                        <p:cTn id="124" dur="1" fill="hold">
                                          <p:stCondLst>
                                            <p:cond delay="0"/>
                                          </p:stCondLst>
                                        </p:cTn>
                                        <p:tgtEl>
                                          <p:spTgt spid="106"/>
                                        </p:tgtEl>
                                        <p:attrNameLst>
                                          <p:attrName>style.visibility</p:attrName>
                                        </p:attrNameLst>
                                      </p:cBhvr>
                                      <p:to>
                                        <p:strVal val="visible"/>
                                      </p:to>
                                    </p:set>
                                    <p:animEffect transition="in" filter="wipe(down)">
                                      <p:cBhvr>
                                        <p:cTn id="125" dur="2000"/>
                                        <p:tgtEl>
                                          <p:spTgt spid="106"/>
                                        </p:tgtEl>
                                      </p:cBhvr>
                                    </p:animEffect>
                                  </p:childTnLst>
                                </p:cTn>
                              </p:par>
                              <p:par>
                                <p:cTn id="126" presetID="22" presetClass="entr" presetSubtype="1" fill="hold" nodeType="withEffect">
                                  <p:stCondLst>
                                    <p:cond delay="0"/>
                                  </p:stCondLst>
                                  <p:childTnLst>
                                    <p:set>
                                      <p:cBhvr>
                                        <p:cTn id="127" dur="1" fill="hold">
                                          <p:stCondLst>
                                            <p:cond delay="0"/>
                                          </p:stCondLst>
                                        </p:cTn>
                                        <p:tgtEl>
                                          <p:spTgt spid="108"/>
                                        </p:tgtEl>
                                        <p:attrNameLst>
                                          <p:attrName>style.visibility</p:attrName>
                                        </p:attrNameLst>
                                      </p:cBhvr>
                                      <p:to>
                                        <p:strVal val="visible"/>
                                      </p:to>
                                    </p:set>
                                    <p:animEffect transition="in" filter="wipe(up)">
                                      <p:cBhvr>
                                        <p:cTn id="128" dur="2000"/>
                                        <p:tgtEl>
                                          <p:spTgt spid="108"/>
                                        </p:tgtEl>
                                      </p:cBhvr>
                                    </p:animEffect>
                                  </p:childTnLst>
                                </p:cTn>
                              </p:par>
                              <p:par>
                                <p:cTn id="129" presetID="22" presetClass="entr" presetSubtype="4" fill="hold" nodeType="withEffect">
                                  <p:stCondLst>
                                    <p:cond delay="0"/>
                                  </p:stCondLst>
                                  <p:childTnLst>
                                    <p:set>
                                      <p:cBhvr>
                                        <p:cTn id="130" dur="1" fill="hold">
                                          <p:stCondLst>
                                            <p:cond delay="0"/>
                                          </p:stCondLst>
                                        </p:cTn>
                                        <p:tgtEl>
                                          <p:spTgt spid="110"/>
                                        </p:tgtEl>
                                        <p:attrNameLst>
                                          <p:attrName>style.visibility</p:attrName>
                                        </p:attrNameLst>
                                      </p:cBhvr>
                                      <p:to>
                                        <p:strVal val="visible"/>
                                      </p:to>
                                    </p:set>
                                    <p:animEffect transition="in" filter="wipe(down)">
                                      <p:cBhvr>
                                        <p:cTn id="131" dur="2000"/>
                                        <p:tgtEl>
                                          <p:spTgt spid="110"/>
                                        </p:tgtEl>
                                      </p:cBhvr>
                                    </p:animEffec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18" grpId="0"/>
      <p:bldP spid="119" grpId="0"/>
      <p:bldP spid="121" grpId="0"/>
      <p:bldP spid="1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838200"/>
            <a:ext cx="7696200" cy="1477328"/>
          </a:xfrm>
          <a:prstGeom prst="rect">
            <a:avLst/>
          </a:prstGeom>
        </p:spPr>
        <p:txBody>
          <a:bodyPr wrap="square">
            <a:spAutoFit/>
          </a:bodyPr>
          <a:lstStyle/>
          <a:p>
            <a:pPr algn="l" rtl="0"/>
            <a:r>
              <a:rPr lang="en-US" dirty="0"/>
              <a:t>T111-Q3. A proton of initial velocity 2.0 × 10</a:t>
            </a:r>
            <a:r>
              <a:rPr lang="en-US" baseline="30000" dirty="0"/>
              <a:t>3</a:t>
            </a:r>
            <a:r>
              <a:rPr lang="en-US" dirty="0"/>
              <a:t> m/s enters a uniform electric field of strength 3.0 N/C. The initial velocity of the proton and the electric field are in the same direction. The distance travelled by the proton in a time </a:t>
            </a:r>
            <a:r>
              <a:rPr lang="en-US" i="1" dirty="0"/>
              <a:t>t = 2.0 µs is: (Ignore the gravitational force) </a:t>
            </a:r>
          </a:p>
          <a:p>
            <a:pPr algn="l" rtl="0"/>
            <a:r>
              <a:rPr lang="en-US" i="1" dirty="0"/>
              <a:t>A) 4.6 mm</a:t>
            </a:r>
          </a:p>
        </p:txBody>
      </p:sp>
      <p:sp>
        <p:nvSpPr>
          <p:cNvPr id="4" name="Rectangle 4"/>
          <p:cNvSpPr txBox="1">
            <a:spLocks noChangeArrowheads="1"/>
          </p:cNvSpPr>
          <p:nvPr/>
        </p:nvSpPr>
        <p:spPr bwMode="auto">
          <a:xfrm>
            <a:off x="457200" y="3200400"/>
            <a:ext cx="8534400" cy="1905000"/>
          </a:xfrm>
          <a:prstGeom prst="rect">
            <a:avLst/>
          </a:prstGeom>
          <a:noFill/>
          <a:ln w="76200">
            <a:noFill/>
            <a:miter lim="800000"/>
            <a:headEnd/>
            <a:tailEnd/>
          </a:ln>
        </p:spPr>
        <p:txBody>
          <a:bodyPr/>
          <a:lstStyle/>
          <a:p>
            <a:r>
              <a:rPr lang="en-US" sz="2000" b="1" dirty="0">
                <a:solidFill>
                  <a:srgbClr val="0000FF"/>
                </a:solidFill>
                <a:latin typeface="+mn-lt"/>
              </a:rPr>
              <a:t>T62-Q4</a:t>
            </a:r>
            <a:r>
              <a:rPr lang="en-US" sz="2000" dirty="0">
                <a:solidFill>
                  <a:srgbClr val="0000FF"/>
                </a:solidFill>
                <a:latin typeface="+mn-lt"/>
              </a:rPr>
              <a:t>.The electric field between two long and parallel charged plates is uniform, and is equal to E= (240 N/C)</a:t>
            </a:r>
            <a:r>
              <a:rPr lang="en-US" sz="2000" b="1" i="1" dirty="0">
                <a:solidFill>
                  <a:srgbClr val="0000FF"/>
                </a:solidFill>
                <a:latin typeface="+mn-lt"/>
              </a:rPr>
              <a:t>j</a:t>
            </a:r>
            <a:r>
              <a:rPr lang="en-US" sz="2000" dirty="0">
                <a:solidFill>
                  <a:srgbClr val="0000FF"/>
                </a:solidFill>
                <a:latin typeface="+mn-lt"/>
              </a:rPr>
              <a:t>. An electron with velocity components </a:t>
            </a:r>
            <a:r>
              <a:rPr lang="en-US" sz="2000" dirty="0" err="1">
                <a:solidFill>
                  <a:srgbClr val="0000FF"/>
                </a:solidFill>
                <a:latin typeface="+mn-lt"/>
              </a:rPr>
              <a:t>v</a:t>
            </a:r>
            <a:r>
              <a:rPr lang="en-US" sz="2000" baseline="-25000" dirty="0" err="1">
                <a:solidFill>
                  <a:srgbClr val="0000FF"/>
                </a:solidFill>
                <a:latin typeface="+mn-lt"/>
              </a:rPr>
              <a:t>x</a:t>
            </a:r>
            <a:r>
              <a:rPr lang="en-US" sz="2000" dirty="0">
                <a:solidFill>
                  <a:srgbClr val="0000FF"/>
                </a:solidFill>
                <a:latin typeface="+mn-lt"/>
              </a:rPr>
              <a:t> = 3.0x10</a:t>
            </a:r>
            <a:r>
              <a:rPr lang="en-US" sz="2000" baseline="30000" dirty="0">
                <a:solidFill>
                  <a:srgbClr val="0000FF"/>
                </a:solidFill>
                <a:latin typeface="+mn-lt"/>
              </a:rPr>
              <a:t>5</a:t>
            </a:r>
            <a:r>
              <a:rPr lang="en-US" sz="2000" dirty="0">
                <a:solidFill>
                  <a:srgbClr val="0000FF"/>
                </a:solidFill>
                <a:latin typeface="+mn-lt"/>
              </a:rPr>
              <a:t> m/s and </a:t>
            </a:r>
            <a:r>
              <a:rPr lang="en-US" sz="2000" dirty="0" err="1">
                <a:solidFill>
                  <a:srgbClr val="0000FF"/>
                </a:solidFill>
                <a:latin typeface="+mn-lt"/>
              </a:rPr>
              <a:t>v</a:t>
            </a:r>
            <a:r>
              <a:rPr lang="en-US" sz="2000" baseline="-25000" dirty="0" err="1">
                <a:solidFill>
                  <a:srgbClr val="0000FF"/>
                </a:solidFill>
                <a:latin typeface="+mn-lt"/>
              </a:rPr>
              <a:t>y</a:t>
            </a:r>
            <a:r>
              <a:rPr lang="en-US" sz="2000" dirty="0">
                <a:solidFill>
                  <a:srgbClr val="0000FF"/>
                </a:solidFill>
                <a:latin typeface="+mn-lt"/>
              </a:rPr>
              <a:t> = 2.0x10 </a:t>
            </a:r>
            <a:r>
              <a:rPr lang="en-US" sz="2000" baseline="30000" dirty="0">
                <a:solidFill>
                  <a:srgbClr val="0000FF"/>
                </a:solidFill>
                <a:latin typeface="+mn-lt"/>
              </a:rPr>
              <a:t>3</a:t>
            </a:r>
            <a:r>
              <a:rPr lang="en-US" sz="2000" dirty="0">
                <a:solidFill>
                  <a:srgbClr val="0000FF"/>
                </a:solidFill>
                <a:latin typeface="+mn-lt"/>
              </a:rPr>
              <a:t> m/s enters the region between these plates. The acceleration of the electron when its x-coordinate has changed by 2 cm is: (</a:t>
            </a:r>
            <a:r>
              <a:rPr lang="en-US" sz="2000" dirty="0" err="1">
                <a:solidFill>
                  <a:srgbClr val="0000FF"/>
                </a:solidFill>
                <a:latin typeface="+mn-lt"/>
              </a:rPr>
              <a:t>Ans</a:t>
            </a:r>
            <a:r>
              <a:rPr lang="en-US" sz="2000" dirty="0">
                <a:solidFill>
                  <a:srgbClr val="0000FF"/>
                </a:solidFill>
                <a:latin typeface="+mn-lt"/>
              </a:rPr>
              <a:t>: -4.2 x 10</a:t>
            </a:r>
            <a:r>
              <a:rPr lang="en-US" sz="2000" baseline="30000" dirty="0">
                <a:solidFill>
                  <a:srgbClr val="0000FF"/>
                </a:solidFill>
                <a:latin typeface="+mn-lt"/>
              </a:rPr>
              <a:t>13</a:t>
            </a:r>
            <a:r>
              <a:rPr lang="en-US" sz="2000" dirty="0">
                <a:solidFill>
                  <a:srgbClr val="0000FF"/>
                </a:solidFill>
                <a:latin typeface="+mn-lt"/>
              </a:rPr>
              <a:t> </a:t>
            </a:r>
            <a:r>
              <a:rPr lang="en-US" sz="2000" b="1" dirty="0">
                <a:solidFill>
                  <a:srgbClr val="0000FF"/>
                </a:solidFill>
                <a:latin typeface="+mn-lt"/>
              </a:rPr>
              <a:t>j</a:t>
            </a:r>
            <a:r>
              <a:rPr lang="en-US" sz="2000" dirty="0">
                <a:solidFill>
                  <a:srgbClr val="0000FF"/>
                </a:solidFill>
                <a:latin typeface="+mn-lt"/>
              </a:rPr>
              <a:t> m/s)</a:t>
            </a:r>
          </a:p>
        </p:txBody>
      </p:sp>
    </p:spTree>
    <p:extLst>
      <p:ext uri="{BB962C8B-B14F-4D97-AF65-F5344CB8AC3E}">
        <p14:creationId xmlns:p14="http://schemas.microsoft.com/office/powerpoint/2010/main" val="202322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txBox="1">
            <a:spLocks noChangeArrowheads="1"/>
          </p:cNvSpPr>
          <p:nvPr/>
        </p:nvSpPr>
        <p:spPr bwMode="auto">
          <a:xfrm>
            <a:off x="304800" y="76200"/>
            <a:ext cx="8534400" cy="1600200"/>
          </a:xfrm>
          <a:prstGeom prst="rect">
            <a:avLst/>
          </a:prstGeom>
          <a:noFill/>
          <a:ln w="76200">
            <a:noFill/>
            <a:miter lim="800000"/>
            <a:headEnd/>
            <a:tailEnd/>
          </a:ln>
        </p:spPr>
        <p:txBody>
          <a:bodyPr/>
          <a:lstStyle/>
          <a:p>
            <a:r>
              <a:rPr lang="en-US" sz="2000" b="1">
                <a:latin typeface="+mn-lt"/>
              </a:rPr>
              <a:t>Q#4.</a:t>
            </a:r>
            <a:r>
              <a:rPr lang="en-US" sz="2000">
                <a:latin typeface="+mn-lt"/>
              </a:rPr>
              <a:t> A proton with a speed of 3.0×10</a:t>
            </a:r>
            <a:r>
              <a:rPr lang="en-US" sz="2000" baseline="30000">
                <a:latin typeface="+mn-lt"/>
              </a:rPr>
              <a:t>5 </a:t>
            </a:r>
            <a:r>
              <a:rPr lang="en-US" sz="2000">
                <a:latin typeface="+mn-lt"/>
              </a:rPr>
              <a:t>m/s moves in uniform electric field of 1.9×10</a:t>
            </a:r>
            <a:r>
              <a:rPr lang="en-US" sz="2000" baseline="30000">
                <a:latin typeface="+mn-lt"/>
              </a:rPr>
              <a:t>3 </a:t>
            </a:r>
            <a:r>
              <a:rPr lang="en-US" sz="2000">
                <a:latin typeface="+mn-lt"/>
              </a:rPr>
              <a:t>N/C. The field is acting to decelerate the proton. How far does the proton travel before it is brought to rest? (Ans:  0.25 m )</a:t>
            </a:r>
          </a:p>
        </p:txBody>
      </p:sp>
      <p:sp>
        <p:nvSpPr>
          <p:cNvPr id="4" name="Rectangle 4"/>
          <p:cNvSpPr txBox="1">
            <a:spLocks noChangeArrowheads="1"/>
          </p:cNvSpPr>
          <p:nvPr/>
        </p:nvSpPr>
        <p:spPr bwMode="auto">
          <a:xfrm>
            <a:off x="304800" y="1371600"/>
            <a:ext cx="8534400" cy="1371600"/>
          </a:xfrm>
          <a:prstGeom prst="rect">
            <a:avLst/>
          </a:prstGeom>
          <a:noFill/>
          <a:ln w="76200">
            <a:noFill/>
            <a:miter lim="800000"/>
            <a:headEnd/>
            <a:tailEnd/>
          </a:ln>
        </p:spPr>
        <p:txBody>
          <a:bodyPr/>
          <a:lstStyle/>
          <a:p>
            <a:r>
              <a:rPr lang="en-US" sz="2000" dirty="0">
                <a:latin typeface="+mn-lt"/>
              </a:rPr>
              <a:t>91-Q3. An electron is initially moving with velocity </a:t>
            </a:r>
            <a:r>
              <a:rPr lang="en-US" sz="2000" i="1" dirty="0">
                <a:latin typeface="+mn-lt"/>
              </a:rPr>
              <a:t>v = + 5.0×10</a:t>
            </a:r>
            <a:r>
              <a:rPr lang="en-US" sz="2000" i="1" baseline="30000" dirty="0">
                <a:latin typeface="+mn-lt"/>
              </a:rPr>
              <a:t>6</a:t>
            </a:r>
            <a:r>
              <a:rPr lang="en-US" sz="2000" i="1" dirty="0">
                <a:latin typeface="+mn-lt"/>
              </a:rPr>
              <a:t>iˆ (m / s ) . What electric field is </a:t>
            </a:r>
            <a:r>
              <a:rPr lang="en-US" sz="2000" dirty="0">
                <a:latin typeface="+mn-lt"/>
              </a:rPr>
              <a:t>needed to momentarily stop the electron in a distance of 3.0 cm? A) + 2.4 </a:t>
            </a:r>
            <a:r>
              <a:rPr lang="en-US" sz="2000" dirty="0" err="1">
                <a:latin typeface="+mn-lt"/>
              </a:rPr>
              <a:t>kN</a:t>
            </a:r>
            <a:r>
              <a:rPr lang="en-US" sz="2000" dirty="0">
                <a:latin typeface="+mn-lt"/>
              </a:rPr>
              <a:t>/C </a:t>
            </a:r>
            <a:r>
              <a:rPr lang="en-US" sz="2000" dirty="0" err="1">
                <a:latin typeface="+mn-lt"/>
              </a:rPr>
              <a:t>i</a:t>
            </a:r>
            <a:endParaRPr lang="en-US" sz="2000" dirty="0">
              <a:latin typeface="+mn-lt"/>
            </a:endParaRPr>
          </a:p>
        </p:txBody>
      </p:sp>
      <p:sp>
        <p:nvSpPr>
          <p:cNvPr id="5" name="Rectangle 4"/>
          <p:cNvSpPr txBox="1">
            <a:spLocks noChangeArrowheads="1"/>
          </p:cNvSpPr>
          <p:nvPr/>
        </p:nvSpPr>
        <p:spPr bwMode="auto">
          <a:xfrm>
            <a:off x="457200" y="2743200"/>
            <a:ext cx="8534400" cy="1143000"/>
          </a:xfrm>
          <a:prstGeom prst="rect">
            <a:avLst/>
          </a:prstGeom>
          <a:noFill/>
          <a:ln w="76200">
            <a:noFill/>
            <a:miter lim="800000"/>
            <a:headEnd/>
            <a:tailEnd/>
          </a:ln>
        </p:spPr>
        <p:txBody>
          <a:bodyPr/>
          <a:lstStyle/>
          <a:p>
            <a:r>
              <a:rPr lang="en-US" sz="2000" b="1" u="sng" dirty="0">
                <a:latin typeface="+mn-lt"/>
              </a:rPr>
              <a:t>T052: </a:t>
            </a:r>
            <a:r>
              <a:rPr lang="en-US" sz="2000" b="1" dirty="0">
                <a:latin typeface="+mn-lt"/>
              </a:rPr>
              <a:t>Q#4.</a:t>
            </a:r>
            <a:r>
              <a:rPr lang="en-US" sz="2000" dirty="0">
                <a:latin typeface="+mn-lt"/>
              </a:rPr>
              <a:t> 	A charged particle with a mass of 2x10</a:t>
            </a:r>
            <a:r>
              <a:rPr lang="en-US" sz="2000" baseline="30000" dirty="0">
                <a:latin typeface="+mn-lt"/>
              </a:rPr>
              <a:t>-4 </a:t>
            </a:r>
            <a:r>
              <a:rPr lang="en-US" sz="2000" dirty="0">
                <a:latin typeface="+mn-lt"/>
              </a:rPr>
              <a:t>kg is held suspended (stationary) by a downward electric field of 300 N/C. The charge on the particle is:  (</a:t>
            </a:r>
            <a:r>
              <a:rPr lang="en-US" sz="2000" dirty="0" err="1">
                <a:latin typeface="+mn-lt"/>
              </a:rPr>
              <a:t>Ans</a:t>
            </a:r>
            <a:r>
              <a:rPr lang="en-US" sz="2000" dirty="0">
                <a:latin typeface="+mn-lt"/>
              </a:rPr>
              <a:t>: – 6.5 x 10</a:t>
            </a:r>
            <a:r>
              <a:rPr lang="en-US" sz="2000" baseline="30000" dirty="0">
                <a:latin typeface="+mn-lt"/>
              </a:rPr>
              <a:t>-6 </a:t>
            </a:r>
            <a:r>
              <a:rPr lang="en-US" sz="2000" dirty="0">
                <a:latin typeface="+mn-lt"/>
              </a:rPr>
              <a:t>C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txBox="1">
            <a:spLocks noChangeArrowheads="1"/>
          </p:cNvSpPr>
          <p:nvPr/>
        </p:nvSpPr>
        <p:spPr bwMode="auto">
          <a:xfrm>
            <a:off x="304800" y="76200"/>
            <a:ext cx="8534400" cy="1600200"/>
          </a:xfrm>
          <a:prstGeom prst="rect">
            <a:avLst/>
          </a:prstGeom>
          <a:noFill/>
          <a:ln w="76200">
            <a:noFill/>
            <a:miter lim="800000"/>
            <a:headEnd/>
            <a:tailEnd/>
          </a:ln>
        </p:spPr>
        <p:txBody>
          <a:bodyPr/>
          <a:lstStyle/>
          <a:p>
            <a:r>
              <a:rPr lang="en-US" sz="2000" b="1">
                <a:latin typeface="+mn-lt"/>
              </a:rPr>
              <a:t>Q#4.</a:t>
            </a:r>
            <a:r>
              <a:rPr lang="en-US" sz="2000">
                <a:latin typeface="+mn-lt"/>
              </a:rPr>
              <a:t> A proton with a speed of 3.0×10</a:t>
            </a:r>
            <a:r>
              <a:rPr lang="en-US" sz="2000" baseline="30000">
                <a:latin typeface="+mn-lt"/>
              </a:rPr>
              <a:t>5 </a:t>
            </a:r>
            <a:r>
              <a:rPr lang="en-US" sz="2000">
                <a:latin typeface="+mn-lt"/>
              </a:rPr>
              <a:t>m/s moves in uniform electric field of 1.9×10</a:t>
            </a:r>
            <a:r>
              <a:rPr lang="en-US" sz="2000" baseline="30000">
                <a:latin typeface="+mn-lt"/>
              </a:rPr>
              <a:t>3 </a:t>
            </a:r>
            <a:r>
              <a:rPr lang="en-US" sz="2000">
                <a:latin typeface="+mn-lt"/>
              </a:rPr>
              <a:t>N/C. The field is acting to decelerate the proton. How far does the proton travel before it is brought to rest? (Ans:  0.25 m )</a:t>
            </a:r>
          </a:p>
        </p:txBody>
      </p:sp>
    </p:spTree>
    <p:extLst>
      <p:ext uri="{BB962C8B-B14F-4D97-AF65-F5344CB8AC3E}">
        <p14:creationId xmlns:p14="http://schemas.microsoft.com/office/powerpoint/2010/main" val="755697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228600" y="76200"/>
            <a:ext cx="5943600" cy="3352800"/>
          </a:xfrm>
          <a:prstGeom prst="rect">
            <a:avLst/>
          </a:prstGeom>
          <a:noFill/>
          <a:ln w="76200">
            <a:noFill/>
            <a:miter lim="800000"/>
            <a:headEnd/>
            <a:tailEnd/>
          </a:ln>
        </p:spPr>
        <p:txBody>
          <a:bodyPr/>
          <a:lstStyle/>
          <a:p>
            <a:r>
              <a:rPr lang="en-US" sz="2000" b="1" dirty="0">
                <a:solidFill>
                  <a:srgbClr val="0000FF"/>
                </a:solidFill>
                <a:latin typeface="+mj-lt"/>
              </a:rPr>
              <a:t>T42-Q#5</a:t>
            </a:r>
            <a:r>
              <a:rPr lang="en-US" sz="2000" dirty="0">
                <a:solidFill>
                  <a:srgbClr val="0000FF"/>
                </a:solidFill>
                <a:latin typeface="+mj-lt"/>
              </a:rPr>
              <a:t> A uniform electric field is set up between two large  charged plates, see Figure 3. An electron is released  from the negatively charged plate, and at the same time, a proton is released from the positively charged plate. They cross each other at a distance of 5.00x10</a:t>
            </a:r>
            <a:r>
              <a:rPr lang="en-US" sz="2000" baseline="30000" dirty="0">
                <a:solidFill>
                  <a:srgbClr val="0000FF"/>
                </a:solidFill>
                <a:latin typeface="+mj-lt"/>
              </a:rPr>
              <a:t>-6</a:t>
            </a:r>
            <a:r>
              <a:rPr lang="en-US" sz="2000" dirty="0">
                <a:solidFill>
                  <a:srgbClr val="0000FF"/>
                </a:solidFill>
                <a:latin typeface="+mj-lt"/>
              </a:rPr>
              <a:t> m  from the positively charged plate. If only the field due to the charged plates is considered, find the distance between the two plates. [Take the ratio mass of the electron : mass of the proton = 1 : 1833] </a:t>
            </a:r>
          </a:p>
          <a:p>
            <a:r>
              <a:rPr lang="en-US" sz="2000" dirty="0">
                <a:solidFill>
                  <a:srgbClr val="0000FF"/>
                </a:solidFill>
                <a:latin typeface="+mj-lt"/>
              </a:rPr>
              <a:t>[A1 9.19 mm.]</a:t>
            </a:r>
            <a:endParaRPr lang="en-US" sz="2000" b="1" dirty="0">
              <a:solidFill>
                <a:srgbClr val="0000FF"/>
              </a:solidFill>
              <a:latin typeface="+mj-lt"/>
            </a:endParaRPr>
          </a:p>
        </p:txBody>
      </p:sp>
      <p:grpSp>
        <p:nvGrpSpPr>
          <p:cNvPr id="7" name="Group 2"/>
          <p:cNvGrpSpPr>
            <a:grpSpLocks/>
          </p:cNvGrpSpPr>
          <p:nvPr/>
        </p:nvGrpSpPr>
        <p:grpSpPr bwMode="auto">
          <a:xfrm>
            <a:off x="6858000" y="381000"/>
            <a:ext cx="1790700" cy="2209800"/>
            <a:chOff x="7766" y="4260"/>
            <a:chExt cx="2565" cy="4275"/>
          </a:xfrm>
        </p:grpSpPr>
        <p:grpSp>
          <p:nvGrpSpPr>
            <p:cNvPr id="8" name="Group 3"/>
            <p:cNvGrpSpPr>
              <a:grpSpLocks/>
            </p:cNvGrpSpPr>
            <p:nvPr/>
          </p:nvGrpSpPr>
          <p:grpSpPr bwMode="auto">
            <a:xfrm>
              <a:off x="7766" y="4260"/>
              <a:ext cx="2565" cy="3592"/>
              <a:chOff x="1925" y="1467"/>
              <a:chExt cx="2565" cy="3592"/>
            </a:xfrm>
          </p:grpSpPr>
          <p:sp>
            <p:nvSpPr>
              <p:cNvPr id="10" name="Rectangle 4"/>
              <p:cNvSpPr>
                <a:spLocks noChangeArrowheads="1"/>
              </p:cNvSpPr>
              <p:nvPr/>
            </p:nvSpPr>
            <p:spPr bwMode="auto">
              <a:xfrm>
                <a:off x="2304" y="1927"/>
                <a:ext cx="189" cy="2627"/>
              </a:xfrm>
              <a:prstGeom prst="rect">
                <a:avLst/>
              </a:prstGeom>
              <a:solidFill>
                <a:srgbClr val="BBE0E3"/>
              </a:solidFill>
              <a:ln w="9525">
                <a:solidFill>
                  <a:srgbClr val="000000"/>
                </a:solidFill>
                <a:miter lim="800000"/>
                <a:headEnd/>
                <a:tailEnd/>
              </a:ln>
            </p:spPr>
            <p:txBody>
              <a:bodyPr anchor="ctr"/>
              <a:lstStyle/>
              <a:p>
                <a:endParaRPr lang="en-US">
                  <a:latin typeface="+mj-lt"/>
                </a:endParaRPr>
              </a:p>
            </p:txBody>
          </p:sp>
          <p:sp>
            <p:nvSpPr>
              <p:cNvPr id="11" name="Rectangle 5"/>
              <p:cNvSpPr>
                <a:spLocks noChangeArrowheads="1"/>
              </p:cNvSpPr>
              <p:nvPr/>
            </p:nvSpPr>
            <p:spPr bwMode="auto">
              <a:xfrm>
                <a:off x="3692" y="1927"/>
                <a:ext cx="189" cy="2627"/>
              </a:xfrm>
              <a:prstGeom prst="rect">
                <a:avLst/>
              </a:prstGeom>
              <a:solidFill>
                <a:srgbClr val="BBE0E3"/>
              </a:solidFill>
              <a:ln w="9525">
                <a:solidFill>
                  <a:srgbClr val="000000"/>
                </a:solidFill>
                <a:miter lim="800000"/>
                <a:headEnd/>
                <a:tailEnd/>
              </a:ln>
            </p:spPr>
            <p:txBody>
              <a:bodyPr anchor="ctr"/>
              <a:lstStyle/>
              <a:p>
                <a:endParaRPr lang="en-US">
                  <a:latin typeface="+mj-lt"/>
                </a:endParaRPr>
              </a:p>
            </p:txBody>
          </p:sp>
          <p:sp>
            <p:nvSpPr>
              <p:cNvPr id="12" name="Line 6"/>
              <p:cNvSpPr>
                <a:spLocks noChangeShapeType="1"/>
              </p:cNvSpPr>
              <p:nvPr/>
            </p:nvSpPr>
            <p:spPr bwMode="auto">
              <a:xfrm flipH="1">
                <a:off x="2998" y="2058"/>
                <a:ext cx="0" cy="2561"/>
              </a:xfrm>
              <a:prstGeom prst="line">
                <a:avLst/>
              </a:prstGeom>
              <a:noFill/>
              <a:ln w="9525">
                <a:solidFill>
                  <a:srgbClr val="000000"/>
                </a:solidFill>
                <a:prstDash val="dash"/>
                <a:round/>
                <a:headEnd/>
                <a:tailEnd/>
              </a:ln>
            </p:spPr>
            <p:txBody>
              <a:bodyPr/>
              <a:lstStyle/>
              <a:p>
                <a:endParaRPr lang="en-US">
                  <a:latin typeface="+mj-lt"/>
                </a:endParaRPr>
              </a:p>
            </p:txBody>
          </p:sp>
          <p:sp>
            <p:nvSpPr>
              <p:cNvPr id="13" name="Line 7"/>
              <p:cNvSpPr>
                <a:spLocks noChangeShapeType="1"/>
              </p:cNvSpPr>
              <p:nvPr/>
            </p:nvSpPr>
            <p:spPr bwMode="auto">
              <a:xfrm flipH="1" flipV="1">
                <a:off x="2872" y="3372"/>
                <a:ext cx="757" cy="0"/>
              </a:xfrm>
              <a:prstGeom prst="line">
                <a:avLst/>
              </a:prstGeom>
              <a:noFill/>
              <a:ln w="9525">
                <a:solidFill>
                  <a:srgbClr val="000000"/>
                </a:solidFill>
                <a:round/>
                <a:headEnd/>
                <a:tailEnd type="triangle" w="med" len="med"/>
              </a:ln>
            </p:spPr>
            <p:txBody>
              <a:bodyPr/>
              <a:lstStyle/>
              <a:p>
                <a:endParaRPr lang="en-US">
                  <a:latin typeface="+mj-lt"/>
                </a:endParaRPr>
              </a:p>
            </p:txBody>
          </p:sp>
          <p:sp>
            <p:nvSpPr>
              <p:cNvPr id="14" name="Line 8"/>
              <p:cNvSpPr>
                <a:spLocks noChangeShapeType="1"/>
              </p:cNvSpPr>
              <p:nvPr/>
            </p:nvSpPr>
            <p:spPr bwMode="auto">
              <a:xfrm>
                <a:off x="2935" y="3043"/>
                <a:ext cx="252" cy="0"/>
              </a:xfrm>
              <a:prstGeom prst="line">
                <a:avLst/>
              </a:prstGeom>
              <a:noFill/>
              <a:ln w="9525">
                <a:solidFill>
                  <a:srgbClr val="000000"/>
                </a:solidFill>
                <a:round/>
                <a:headEnd/>
                <a:tailEnd type="triangle" w="med" len="med"/>
              </a:ln>
            </p:spPr>
            <p:txBody>
              <a:bodyPr/>
              <a:lstStyle/>
              <a:p>
                <a:endParaRPr lang="en-US">
                  <a:latin typeface="+mj-lt"/>
                </a:endParaRPr>
              </a:p>
            </p:txBody>
          </p:sp>
          <p:sp>
            <p:nvSpPr>
              <p:cNvPr id="15" name="Oval 9"/>
              <p:cNvSpPr>
                <a:spLocks noChangeArrowheads="1"/>
              </p:cNvSpPr>
              <p:nvPr/>
            </p:nvSpPr>
            <p:spPr bwMode="auto">
              <a:xfrm>
                <a:off x="2998" y="3240"/>
                <a:ext cx="189" cy="198"/>
              </a:xfrm>
              <a:prstGeom prst="ellipse">
                <a:avLst/>
              </a:prstGeom>
              <a:solidFill>
                <a:srgbClr val="BBE0E3"/>
              </a:solidFill>
              <a:ln w="9525">
                <a:solidFill>
                  <a:srgbClr val="000000"/>
                </a:solidFill>
                <a:round/>
                <a:headEnd/>
                <a:tailEnd/>
              </a:ln>
            </p:spPr>
            <p:txBody>
              <a:bodyPr anchor="ctr"/>
              <a:lstStyle/>
              <a:p>
                <a:endParaRPr lang="en-US">
                  <a:latin typeface="+mj-lt"/>
                </a:endParaRPr>
              </a:p>
            </p:txBody>
          </p:sp>
          <p:sp>
            <p:nvSpPr>
              <p:cNvPr id="16" name="Oval 10"/>
              <p:cNvSpPr>
                <a:spLocks noChangeArrowheads="1"/>
              </p:cNvSpPr>
              <p:nvPr/>
            </p:nvSpPr>
            <p:spPr bwMode="auto">
              <a:xfrm>
                <a:off x="2619" y="2846"/>
                <a:ext cx="379" cy="394"/>
              </a:xfrm>
              <a:prstGeom prst="ellipse">
                <a:avLst/>
              </a:prstGeom>
              <a:solidFill>
                <a:srgbClr val="BBE0E3"/>
              </a:solidFill>
              <a:ln w="9525">
                <a:solidFill>
                  <a:srgbClr val="000000"/>
                </a:solidFill>
                <a:round/>
                <a:headEnd/>
                <a:tailEnd/>
              </a:ln>
            </p:spPr>
            <p:txBody>
              <a:bodyPr anchor="ctr"/>
              <a:lstStyle/>
              <a:p>
                <a:endParaRPr lang="en-US">
                  <a:latin typeface="+mj-lt"/>
                </a:endParaRPr>
              </a:p>
            </p:txBody>
          </p:sp>
          <p:sp>
            <p:nvSpPr>
              <p:cNvPr id="17" name="Rectangle 11"/>
              <p:cNvSpPr>
                <a:spLocks noChangeArrowheads="1"/>
              </p:cNvSpPr>
              <p:nvPr/>
            </p:nvSpPr>
            <p:spPr bwMode="auto">
              <a:xfrm>
                <a:off x="2262" y="1467"/>
                <a:ext cx="746" cy="532"/>
              </a:xfrm>
              <a:prstGeom prst="rect">
                <a:avLst/>
              </a:prstGeom>
              <a:noFill/>
              <a:ln w="9525">
                <a:noFill/>
                <a:miter lim="800000"/>
                <a:headEnd/>
                <a:tailEnd/>
              </a:ln>
            </p:spPr>
            <p:txBody>
              <a:bodyPr lIns="53108" tIns="26554" rIns="53108" bIns="26554"/>
              <a:lstStyle/>
              <a:p>
                <a:pPr>
                  <a:spcAft>
                    <a:spcPts val="1000"/>
                  </a:spcAft>
                </a:pPr>
                <a:r>
                  <a:rPr lang="en-US" sz="1000">
                    <a:solidFill>
                      <a:srgbClr val="000000"/>
                    </a:solidFill>
                    <a:latin typeface="+mj-lt"/>
                  </a:rPr>
                  <a:t>+ </a:t>
                </a:r>
                <a:endParaRPr lang="en-US">
                  <a:latin typeface="+mj-lt"/>
                </a:endParaRPr>
              </a:p>
            </p:txBody>
          </p:sp>
          <p:sp>
            <p:nvSpPr>
              <p:cNvPr id="18" name="Rectangle 12"/>
              <p:cNvSpPr>
                <a:spLocks noChangeArrowheads="1"/>
              </p:cNvSpPr>
              <p:nvPr/>
            </p:nvSpPr>
            <p:spPr bwMode="auto">
              <a:xfrm>
                <a:off x="3427" y="4527"/>
                <a:ext cx="1063" cy="532"/>
              </a:xfrm>
              <a:prstGeom prst="rect">
                <a:avLst/>
              </a:prstGeom>
              <a:noFill/>
              <a:ln w="9525">
                <a:noFill/>
                <a:miter lim="800000"/>
                <a:headEnd/>
                <a:tailEnd/>
              </a:ln>
            </p:spPr>
            <p:txBody>
              <a:bodyPr lIns="53108" tIns="26554" rIns="53108" bIns="26554"/>
              <a:lstStyle/>
              <a:p>
                <a:pPr>
                  <a:spcAft>
                    <a:spcPts val="1000"/>
                  </a:spcAft>
                </a:pPr>
                <a:r>
                  <a:rPr lang="en-US" sz="900">
                    <a:solidFill>
                      <a:srgbClr val="000000"/>
                    </a:solidFill>
                    <a:latin typeface="+mj-lt"/>
                  </a:rPr>
                  <a:t>- Plate</a:t>
                </a:r>
                <a:endParaRPr lang="en-US">
                  <a:latin typeface="+mj-lt"/>
                </a:endParaRPr>
              </a:p>
            </p:txBody>
          </p:sp>
          <p:sp>
            <p:nvSpPr>
              <p:cNvPr id="19" name="Rectangle 13"/>
              <p:cNvSpPr>
                <a:spLocks noChangeArrowheads="1"/>
              </p:cNvSpPr>
              <p:nvPr/>
            </p:nvSpPr>
            <p:spPr bwMode="auto">
              <a:xfrm>
                <a:off x="3677" y="1533"/>
                <a:ext cx="699" cy="305"/>
              </a:xfrm>
              <a:prstGeom prst="rect">
                <a:avLst/>
              </a:prstGeom>
              <a:noFill/>
              <a:ln w="9525">
                <a:noFill/>
                <a:miter lim="800000"/>
                <a:headEnd/>
                <a:tailEnd/>
              </a:ln>
            </p:spPr>
            <p:txBody>
              <a:bodyPr lIns="53108" tIns="26554" rIns="53108" bIns="26554"/>
              <a:lstStyle/>
              <a:p>
                <a:pPr>
                  <a:spcAft>
                    <a:spcPts val="1000"/>
                  </a:spcAft>
                </a:pPr>
                <a:r>
                  <a:rPr lang="en-US" sz="1000">
                    <a:solidFill>
                      <a:srgbClr val="000000"/>
                    </a:solidFill>
                    <a:latin typeface="+mj-lt"/>
                  </a:rPr>
                  <a:t>- Plate</a:t>
                </a:r>
                <a:endParaRPr lang="en-US">
                  <a:latin typeface="+mj-lt"/>
                </a:endParaRPr>
              </a:p>
            </p:txBody>
          </p:sp>
          <p:sp>
            <p:nvSpPr>
              <p:cNvPr id="20" name="Rectangle 14"/>
              <p:cNvSpPr>
                <a:spLocks noChangeArrowheads="1"/>
              </p:cNvSpPr>
              <p:nvPr/>
            </p:nvSpPr>
            <p:spPr bwMode="auto">
              <a:xfrm>
                <a:off x="1925" y="4685"/>
                <a:ext cx="1010" cy="305"/>
              </a:xfrm>
              <a:prstGeom prst="rect">
                <a:avLst/>
              </a:prstGeom>
              <a:noFill/>
              <a:ln w="9525">
                <a:noFill/>
                <a:miter lim="800000"/>
                <a:headEnd/>
                <a:tailEnd/>
              </a:ln>
            </p:spPr>
            <p:txBody>
              <a:bodyPr lIns="53108" tIns="26554" rIns="53108" bIns="26554"/>
              <a:lstStyle/>
              <a:p>
                <a:pPr>
                  <a:spcAft>
                    <a:spcPts val="1000"/>
                  </a:spcAft>
                </a:pPr>
                <a:r>
                  <a:rPr lang="en-US" sz="900">
                    <a:solidFill>
                      <a:srgbClr val="000000"/>
                    </a:solidFill>
                    <a:latin typeface="+mj-lt"/>
                  </a:rPr>
                  <a:t>+ Plate </a:t>
                </a:r>
                <a:endParaRPr lang="en-US">
                  <a:latin typeface="+mj-lt"/>
                </a:endParaRPr>
              </a:p>
            </p:txBody>
          </p:sp>
          <p:sp>
            <p:nvSpPr>
              <p:cNvPr id="21" name="Rectangle 15"/>
              <p:cNvSpPr>
                <a:spLocks noChangeArrowheads="1"/>
              </p:cNvSpPr>
              <p:nvPr/>
            </p:nvSpPr>
            <p:spPr bwMode="auto">
              <a:xfrm>
                <a:off x="3187" y="3438"/>
                <a:ext cx="300" cy="394"/>
              </a:xfrm>
              <a:prstGeom prst="rect">
                <a:avLst/>
              </a:prstGeom>
              <a:solidFill>
                <a:srgbClr val="FFFFFF"/>
              </a:solidFill>
              <a:ln w="9525">
                <a:solidFill>
                  <a:srgbClr val="000000"/>
                </a:solidFill>
                <a:miter lim="800000"/>
                <a:headEnd/>
                <a:tailEnd/>
              </a:ln>
            </p:spPr>
            <p:txBody>
              <a:bodyPr lIns="53108" tIns="26554" rIns="53108" bIns="26554" anchor="ctr"/>
              <a:lstStyle/>
              <a:p>
                <a:pPr algn="ctr">
                  <a:spcAft>
                    <a:spcPts val="1000"/>
                  </a:spcAft>
                </a:pPr>
                <a:r>
                  <a:rPr lang="en-US" sz="1300">
                    <a:solidFill>
                      <a:srgbClr val="000000"/>
                    </a:solidFill>
                    <a:latin typeface="+mj-lt"/>
                  </a:rPr>
                  <a:t>e</a:t>
                </a:r>
                <a:endParaRPr lang="en-US">
                  <a:latin typeface="+mj-lt"/>
                </a:endParaRPr>
              </a:p>
            </p:txBody>
          </p:sp>
          <p:sp>
            <p:nvSpPr>
              <p:cNvPr id="22" name="Rectangle 16"/>
              <p:cNvSpPr>
                <a:spLocks noChangeArrowheads="1"/>
              </p:cNvSpPr>
              <p:nvPr/>
            </p:nvSpPr>
            <p:spPr bwMode="auto">
              <a:xfrm>
                <a:off x="2619" y="2321"/>
                <a:ext cx="300" cy="394"/>
              </a:xfrm>
              <a:prstGeom prst="rect">
                <a:avLst/>
              </a:prstGeom>
              <a:solidFill>
                <a:srgbClr val="FFFFFF"/>
              </a:solidFill>
              <a:ln w="9525">
                <a:solidFill>
                  <a:srgbClr val="000000"/>
                </a:solidFill>
                <a:miter lim="800000"/>
                <a:headEnd/>
                <a:tailEnd/>
              </a:ln>
            </p:spPr>
            <p:txBody>
              <a:bodyPr lIns="53108" tIns="26554" rIns="53108" bIns="26554" anchor="ctr"/>
              <a:lstStyle/>
              <a:p>
                <a:pPr algn="ctr">
                  <a:spcAft>
                    <a:spcPts val="1000"/>
                  </a:spcAft>
                </a:pPr>
                <a:r>
                  <a:rPr lang="en-US" sz="1000">
                    <a:solidFill>
                      <a:srgbClr val="000000"/>
                    </a:solidFill>
                    <a:latin typeface="+mj-lt"/>
                  </a:rPr>
                  <a:t>p</a:t>
                </a:r>
                <a:endParaRPr lang="en-US">
                  <a:latin typeface="+mj-lt"/>
                </a:endParaRPr>
              </a:p>
            </p:txBody>
          </p:sp>
        </p:grpSp>
        <p:sp>
          <p:nvSpPr>
            <p:cNvPr id="9" name="Text Box 17"/>
            <p:cNvSpPr txBox="1">
              <a:spLocks noChangeArrowheads="1"/>
            </p:cNvSpPr>
            <p:nvPr/>
          </p:nvSpPr>
          <p:spPr bwMode="auto">
            <a:xfrm>
              <a:off x="7994" y="7965"/>
              <a:ext cx="1824" cy="570"/>
            </a:xfrm>
            <a:prstGeom prst="rect">
              <a:avLst/>
            </a:prstGeom>
            <a:solidFill>
              <a:srgbClr val="FFFFFF"/>
            </a:solidFill>
            <a:ln w="9525">
              <a:noFill/>
              <a:miter lim="800000"/>
              <a:headEnd/>
              <a:tailEnd/>
            </a:ln>
          </p:spPr>
          <p:txBody>
            <a:bodyPr/>
            <a:lstStyle/>
            <a:p>
              <a:pPr algn="ctr"/>
              <a:r>
                <a:rPr lang="en-US" sz="1000" b="1">
                  <a:latin typeface="+mj-lt"/>
                </a:rPr>
                <a:t>Figure</a:t>
              </a:r>
              <a:r>
                <a:rPr lang="en-US" sz="1100" b="1">
                  <a:latin typeface="+mj-lt"/>
                </a:rPr>
                <a:t> 3</a:t>
              </a:r>
            </a:p>
            <a:p>
              <a:endParaRPr lang="en-US">
                <a:latin typeface="+mj-lt"/>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txBox="1">
            <a:spLocks noChangeArrowheads="1"/>
          </p:cNvSpPr>
          <p:nvPr/>
        </p:nvSpPr>
        <p:spPr bwMode="auto">
          <a:xfrm>
            <a:off x="304800" y="152400"/>
            <a:ext cx="5257800" cy="1905000"/>
          </a:xfrm>
          <a:prstGeom prst="rect">
            <a:avLst/>
          </a:prstGeom>
          <a:noFill/>
          <a:ln w="76200">
            <a:noFill/>
            <a:miter lim="800000"/>
            <a:headEnd/>
            <a:tailEnd/>
          </a:ln>
        </p:spPr>
        <p:txBody>
          <a:bodyPr/>
          <a:lstStyle/>
          <a:p>
            <a:r>
              <a:rPr lang="en-US" sz="2000" b="1" dirty="0">
                <a:solidFill>
                  <a:srgbClr val="0000FF"/>
                </a:solidFill>
                <a:latin typeface="+mn-lt"/>
              </a:rPr>
              <a:t>T62-Q3</a:t>
            </a:r>
            <a:r>
              <a:rPr lang="en-US" sz="2000" dirty="0">
                <a:solidFill>
                  <a:srgbClr val="0000FF"/>
                </a:solidFill>
                <a:latin typeface="+mn-lt"/>
              </a:rPr>
              <a:t>.Figure (2) shows a charged</a:t>
            </a:r>
            <a:r>
              <a:rPr lang="en-US" sz="2000" b="1" dirty="0">
                <a:solidFill>
                  <a:srgbClr val="0000FF"/>
                </a:solidFill>
                <a:latin typeface="+mn-lt"/>
              </a:rPr>
              <a:t> </a:t>
            </a:r>
            <a:r>
              <a:rPr lang="en-US" sz="2000" dirty="0">
                <a:solidFill>
                  <a:srgbClr val="0000FF"/>
                </a:solidFill>
                <a:latin typeface="+mn-lt"/>
              </a:rPr>
              <a:t>ball of mass </a:t>
            </a:r>
            <a:r>
              <a:rPr lang="en-US" sz="2000" i="1" dirty="0">
                <a:solidFill>
                  <a:srgbClr val="0000FF"/>
                </a:solidFill>
                <a:latin typeface="+mn-lt"/>
              </a:rPr>
              <a:t>m</a:t>
            </a:r>
            <a:r>
              <a:rPr lang="en-US" sz="2000" dirty="0">
                <a:solidFill>
                  <a:srgbClr val="0000FF"/>
                </a:solidFill>
                <a:latin typeface="+mn-lt"/>
              </a:rPr>
              <a:t> = 1.0 g</a:t>
            </a:r>
            <a:r>
              <a:rPr lang="en-US" sz="2000" b="1" dirty="0">
                <a:solidFill>
                  <a:srgbClr val="0000FF"/>
                </a:solidFill>
                <a:latin typeface="+mn-lt"/>
              </a:rPr>
              <a:t> </a:t>
            </a:r>
            <a:r>
              <a:rPr lang="en-US" sz="2000" dirty="0">
                <a:solidFill>
                  <a:srgbClr val="0000FF"/>
                </a:solidFill>
                <a:latin typeface="+mn-lt"/>
              </a:rPr>
              <a:t>is suspended by a light string in the presence of a uniform electric field</a:t>
            </a:r>
            <a:r>
              <a:rPr lang="en-US" sz="2000" b="1" dirty="0">
                <a:solidFill>
                  <a:srgbClr val="0000FF"/>
                </a:solidFill>
                <a:latin typeface="+mn-lt"/>
              </a:rPr>
              <a:t>, </a:t>
            </a:r>
            <a:r>
              <a:rPr lang="en-US" sz="2000" dirty="0">
                <a:solidFill>
                  <a:srgbClr val="0000FF"/>
                </a:solidFill>
                <a:latin typeface="+mn-lt"/>
              </a:rPr>
              <a:t>E= ( -3.0 x 10 </a:t>
            </a:r>
            <a:r>
              <a:rPr lang="en-US" sz="2000" baseline="30000" dirty="0">
                <a:solidFill>
                  <a:srgbClr val="0000FF"/>
                </a:solidFill>
                <a:latin typeface="+mn-lt"/>
              </a:rPr>
              <a:t>5</a:t>
            </a:r>
            <a:r>
              <a:rPr lang="en-US" sz="2000" dirty="0">
                <a:solidFill>
                  <a:srgbClr val="0000FF"/>
                </a:solidFill>
                <a:latin typeface="+mn-lt"/>
              </a:rPr>
              <a:t> N/C ) </a:t>
            </a:r>
            <a:r>
              <a:rPr lang="en-US" sz="2000" b="1" i="1" dirty="0" err="1">
                <a:solidFill>
                  <a:srgbClr val="0000FF"/>
                </a:solidFill>
                <a:latin typeface="+mn-lt"/>
              </a:rPr>
              <a:t>i</a:t>
            </a:r>
            <a:r>
              <a:rPr lang="en-US" sz="2000" dirty="0">
                <a:solidFill>
                  <a:srgbClr val="0000FF"/>
                </a:solidFill>
                <a:latin typeface="+mn-lt"/>
              </a:rPr>
              <a:t>.</a:t>
            </a:r>
            <a:r>
              <a:rPr lang="en-US" sz="2000" b="1" dirty="0">
                <a:solidFill>
                  <a:srgbClr val="0000FF"/>
                </a:solidFill>
                <a:latin typeface="+mn-lt"/>
              </a:rPr>
              <a:t> </a:t>
            </a:r>
            <a:r>
              <a:rPr lang="en-US" sz="2000" dirty="0">
                <a:solidFill>
                  <a:srgbClr val="0000FF"/>
                </a:solidFill>
                <a:latin typeface="+mn-lt"/>
              </a:rPr>
              <a:t> In this field, the ball is in equilibrium at θ = 37 </a:t>
            </a:r>
            <a:r>
              <a:rPr lang="en-US" sz="2000" baseline="30000" dirty="0">
                <a:solidFill>
                  <a:srgbClr val="0000FF"/>
                </a:solidFill>
                <a:latin typeface="+mn-lt"/>
              </a:rPr>
              <a:t>0</a:t>
            </a:r>
            <a:r>
              <a:rPr lang="en-US" sz="2000" dirty="0">
                <a:solidFill>
                  <a:srgbClr val="0000FF"/>
                </a:solidFill>
                <a:latin typeface="+mn-lt"/>
              </a:rPr>
              <a:t>. The charge "</a:t>
            </a:r>
            <a:r>
              <a:rPr lang="en-US" sz="2000" i="1" dirty="0">
                <a:solidFill>
                  <a:srgbClr val="0000FF"/>
                </a:solidFill>
                <a:latin typeface="+mn-lt"/>
              </a:rPr>
              <a:t>q</a:t>
            </a:r>
            <a:r>
              <a:rPr lang="en-US" sz="2000" dirty="0">
                <a:solidFill>
                  <a:srgbClr val="0000FF"/>
                </a:solidFill>
                <a:latin typeface="+mn-lt"/>
              </a:rPr>
              <a:t>" on the ball is</a:t>
            </a:r>
            <a:r>
              <a:rPr lang="en-US" sz="2000" b="1" dirty="0">
                <a:solidFill>
                  <a:srgbClr val="0000FF"/>
                </a:solidFill>
                <a:latin typeface="+mn-lt"/>
              </a:rPr>
              <a:t>: (</a:t>
            </a:r>
            <a:r>
              <a:rPr lang="en-US" sz="2000" dirty="0" err="1">
                <a:solidFill>
                  <a:srgbClr val="0000FF"/>
                </a:solidFill>
                <a:latin typeface="+mn-lt"/>
              </a:rPr>
              <a:t>Ans</a:t>
            </a:r>
            <a:r>
              <a:rPr lang="en-US" sz="2000" dirty="0">
                <a:solidFill>
                  <a:srgbClr val="0000FF"/>
                </a:solidFill>
                <a:latin typeface="+mn-lt"/>
              </a:rPr>
              <a:t>: -2.46 x10</a:t>
            </a:r>
            <a:r>
              <a:rPr lang="en-US" sz="2000" baseline="30000" dirty="0">
                <a:solidFill>
                  <a:srgbClr val="0000FF"/>
                </a:solidFill>
                <a:latin typeface="+mn-lt"/>
              </a:rPr>
              <a:t>-8</a:t>
            </a:r>
            <a:r>
              <a:rPr lang="en-US" sz="2000" dirty="0">
                <a:solidFill>
                  <a:srgbClr val="0000FF"/>
                </a:solidFill>
                <a:latin typeface="+mn-lt"/>
              </a:rPr>
              <a:t> C</a:t>
            </a:r>
            <a:r>
              <a:rPr lang="en-US" sz="2000" b="1" dirty="0">
                <a:solidFill>
                  <a:srgbClr val="0000FF"/>
                </a:solidFill>
                <a:latin typeface="+mn-lt"/>
              </a:rPr>
              <a:t>) </a:t>
            </a:r>
            <a:endParaRPr lang="en-US" sz="2000" dirty="0">
              <a:solidFill>
                <a:srgbClr val="0000FF"/>
              </a:solidFill>
              <a:latin typeface="+mn-lt"/>
            </a:endParaRPr>
          </a:p>
        </p:txBody>
      </p:sp>
      <p:pic>
        <p:nvPicPr>
          <p:cNvPr id="26628" name="Picture 2"/>
          <p:cNvPicPr>
            <a:picLocks noChangeAspect="1" noChangeArrowheads="1"/>
          </p:cNvPicPr>
          <p:nvPr/>
        </p:nvPicPr>
        <p:blipFill>
          <a:blip r:embed="rId2" cstate="print"/>
          <a:srcRect/>
          <a:stretch>
            <a:fillRect/>
          </a:stretch>
        </p:blipFill>
        <p:spPr bwMode="auto">
          <a:xfrm>
            <a:off x="5898274" y="228600"/>
            <a:ext cx="2297990" cy="1905000"/>
          </a:xfrm>
          <a:prstGeom prst="rect">
            <a:avLst/>
          </a:prstGeom>
          <a:noFill/>
          <a:ln w="9525">
            <a:noFill/>
            <a:miter lim="800000"/>
            <a:headEnd/>
            <a:tailEnd/>
          </a:ln>
        </p:spPr>
      </p:pic>
      <p:sp>
        <p:nvSpPr>
          <p:cNvPr id="38" name="TextBox 37"/>
          <p:cNvSpPr txBox="1"/>
          <p:nvPr/>
        </p:nvSpPr>
        <p:spPr>
          <a:xfrm>
            <a:off x="7560554" y="1866074"/>
            <a:ext cx="261610" cy="276999"/>
          </a:xfrm>
          <a:prstGeom prst="rect">
            <a:avLst/>
          </a:prstGeom>
          <a:noFill/>
        </p:spPr>
        <p:txBody>
          <a:bodyPr wrap="none" rtlCol="1">
            <a:spAutoFit/>
          </a:bodyPr>
          <a:lstStyle/>
          <a:p>
            <a:r>
              <a:rPr lang="en-US" sz="1200" dirty="0"/>
              <a:t>y</a:t>
            </a:r>
            <a:endParaRPr lang="ar-SA" sz="1200" dirty="0"/>
          </a:p>
        </p:txBody>
      </p:sp>
    </p:spTree>
    <p:extLst>
      <p:ext uri="{BB962C8B-B14F-4D97-AF65-F5344CB8AC3E}">
        <p14:creationId xmlns:p14="http://schemas.microsoft.com/office/powerpoint/2010/main" val="457396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41515" y="1196876"/>
            <a:ext cx="8725131" cy="2308324"/>
            <a:chOff x="152400" y="152401"/>
            <a:chExt cx="8725131" cy="2308324"/>
          </a:xfrm>
        </p:grpSpPr>
        <p:pic>
          <p:nvPicPr>
            <p:cNvPr id="5" name="Picture 2"/>
            <p:cNvPicPr>
              <a:picLocks noChangeAspect="1" noChangeArrowheads="1"/>
            </p:cNvPicPr>
            <p:nvPr/>
          </p:nvPicPr>
          <p:blipFill>
            <a:blip r:embed="rId2" cstate="print"/>
            <a:srcRect/>
            <a:stretch>
              <a:fillRect/>
            </a:stretch>
          </p:blipFill>
          <p:spPr bwMode="auto">
            <a:xfrm>
              <a:off x="6616485" y="457200"/>
              <a:ext cx="2261046" cy="1802726"/>
            </a:xfrm>
            <a:prstGeom prst="rect">
              <a:avLst/>
            </a:prstGeom>
            <a:noFill/>
            <a:ln w="9525">
              <a:noFill/>
              <a:miter lim="800000"/>
              <a:headEnd/>
              <a:tailEnd/>
            </a:ln>
            <a:effectLst/>
          </p:spPr>
        </p:pic>
        <p:sp>
          <p:nvSpPr>
            <p:cNvPr id="4" name="Rectangle 3"/>
            <p:cNvSpPr/>
            <p:nvPr/>
          </p:nvSpPr>
          <p:spPr>
            <a:xfrm>
              <a:off x="152400" y="152401"/>
              <a:ext cx="6845085" cy="2308324"/>
            </a:xfrm>
            <a:prstGeom prst="rect">
              <a:avLst/>
            </a:prstGeom>
          </p:spPr>
          <p:txBody>
            <a:bodyPr wrap="square">
              <a:spAutoFit/>
            </a:bodyPr>
            <a:lstStyle/>
            <a:p>
              <a:pPr algn="l" rtl="0"/>
              <a:r>
                <a:rPr lang="en-US" dirty="0"/>
                <a:t>T103-Q4. </a:t>
              </a:r>
            </a:p>
            <a:p>
              <a:pPr algn="l" rtl="0"/>
              <a:r>
                <a:rPr lang="en-US" dirty="0"/>
                <a:t>A small charged sphere of mass 0.40 g is suspended by a light string (L = 24 cm) in a uniform electric field directed along the positive x direction as shown in Figure 3. The sphere has a charge of q = −90 </a:t>
              </a:r>
              <a:r>
                <a:rPr lang="en-US" dirty="0" err="1"/>
                <a:t>nC</a:t>
              </a:r>
              <a:r>
                <a:rPr lang="en-US" dirty="0"/>
                <a:t>. The charge is in equilibrium at an angle θ = 33º. Find the magnitude of the electric field to achieve equilibrium.</a:t>
              </a:r>
            </a:p>
            <a:p>
              <a:pPr algn="l" rtl="0"/>
              <a:r>
                <a:rPr lang="en-US" dirty="0"/>
                <a:t> A) 28 </a:t>
              </a:r>
              <a:r>
                <a:rPr lang="en-US" dirty="0" err="1"/>
                <a:t>kN</a:t>
              </a:r>
              <a:r>
                <a:rPr lang="en-US" dirty="0"/>
                <a:t>/C</a:t>
              </a:r>
            </a:p>
          </p:txBody>
        </p:sp>
      </p:grpSp>
      <p:sp>
        <p:nvSpPr>
          <p:cNvPr id="6" name="Rectangle 5"/>
          <p:cNvSpPr/>
          <p:nvPr/>
        </p:nvSpPr>
        <p:spPr>
          <a:xfrm>
            <a:off x="304800" y="4563070"/>
            <a:ext cx="8305800" cy="1200329"/>
          </a:xfrm>
          <a:prstGeom prst="rect">
            <a:avLst/>
          </a:prstGeom>
        </p:spPr>
        <p:txBody>
          <a:bodyPr wrap="square">
            <a:spAutoFit/>
          </a:bodyPr>
          <a:lstStyle/>
          <a:p>
            <a:pPr algn="l" rtl="0"/>
            <a:r>
              <a:rPr lang="en-US" dirty="0"/>
              <a:t>T103-Q5. A proton is moving to the right with a constant velocity of 4.5 ×10</a:t>
            </a:r>
            <a:r>
              <a:rPr lang="en-US" baseline="30000" dirty="0"/>
              <a:t>5</a:t>
            </a:r>
            <a:r>
              <a:rPr lang="en-US" dirty="0"/>
              <a:t> m/s. Find its velocity 3.0 </a:t>
            </a:r>
            <a:r>
              <a:rPr lang="en-US" dirty="0" err="1"/>
              <a:t>μs</a:t>
            </a:r>
            <a:r>
              <a:rPr lang="en-US" dirty="0"/>
              <a:t> after entering a uniform electric field of 1100 N/C directed to the left. Ignore gravity. </a:t>
            </a:r>
          </a:p>
          <a:p>
            <a:pPr algn="l" rtl="0"/>
            <a:r>
              <a:rPr lang="en-US" dirty="0"/>
              <a:t>A) 1.3 ×10</a:t>
            </a:r>
            <a:r>
              <a:rPr lang="en-US" baseline="30000" dirty="0"/>
              <a:t>5 </a:t>
            </a:r>
            <a:r>
              <a:rPr lang="en-US" dirty="0"/>
              <a:t>m/s to the right</a:t>
            </a:r>
          </a:p>
        </p:txBody>
      </p:sp>
      <p:pic>
        <p:nvPicPr>
          <p:cNvPr id="2" name="Picture 1"/>
          <p:cNvPicPr>
            <a:picLocks noChangeAspect="1"/>
          </p:cNvPicPr>
          <p:nvPr/>
        </p:nvPicPr>
        <p:blipFill>
          <a:blip r:embed="rId3"/>
          <a:stretch>
            <a:fillRect/>
          </a:stretch>
        </p:blipFill>
        <p:spPr>
          <a:xfrm>
            <a:off x="3581400" y="2914650"/>
            <a:ext cx="1981200" cy="15811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143FEB-2C8D-46C1-9292-849CFD8CCD37}"/>
              </a:ext>
            </a:extLst>
          </p:cNvPr>
          <p:cNvSpPr txBox="1"/>
          <p:nvPr/>
        </p:nvSpPr>
        <p:spPr>
          <a:xfrm>
            <a:off x="1371600" y="609600"/>
            <a:ext cx="6629400" cy="1200329"/>
          </a:xfrm>
          <a:prstGeom prst="rect">
            <a:avLst/>
          </a:prstGeom>
          <a:noFill/>
        </p:spPr>
        <p:txBody>
          <a:bodyPr wrap="square">
            <a:spAutoFit/>
          </a:bodyPr>
          <a:lstStyle/>
          <a:p>
            <a:r>
              <a:rPr lang="en-US" dirty="0"/>
              <a:t>Q11. What is the change in density of an aluminum cube of mass 200 g and of edge length 5.0 cm when heated from 10 </a:t>
            </a:r>
            <a:r>
              <a:rPr lang="en-US" dirty="0" err="1"/>
              <a:t>oC</a:t>
            </a:r>
            <a:r>
              <a:rPr lang="en-US" dirty="0"/>
              <a:t> to 80oC (coefficient of linear expansion of aluminum 23 × 10−6 /</a:t>
            </a:r>
            <a:r>
              <a:rPr lang="en-US" dirty="0" err="1"/>
              <a:t>oC</a:t>
            </a:r>
            <a:r>
              <a:rPr lang="en-US" dirty="0"/>
              <a:t>). A) 7.7 × 10−3 g/cm3 </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B584127E-EE48-4DDA-A47B-AA55D51A875E}"/>
                  </a:ext>
                </a:extLst>
              </p14:cNvPr>
              <p14:cNvContentPartPr/>
              <p14:nvPr/>
            </p14:nvContentPartPr>
            <p14:xfrm>
              <a:off x="2971800" y="1371600"/>
              <a:ext cx="5732280" cy="3414960"/>
            </p14:xfrm>
          </p:contentPart>
        </mc:Choice>
        <mc:Fallback xmlns="">
          <p:pic>
            <p:nvPicPr>
              <p:cNvPr id="4" name="Ink 3">
                <a:extLst>
                  <a:ext uri="{FF2B5EF4-FFF2-40B4-BE49-F238E27FC236}">
                    <a16:creationId xmlns:a16="http://schemas.microsoft.com/office/drawing/2014/main" id="{B584127E-EE48-4DDA-A47B-AA55D51A875E}"/>
                  </a:ext>
                </a:extLst>
              </p:cNvPr>
              <p:cNvPicPr/>
              <p:nvPr/>
            </p:nvPicPr>
            <p:blipFill>
              <a:blip r:embed="rId3"/>
              <a:stretch>
                <a:fillRect/>
              </a:stretch>
            </p:blipFill>
            <p:spPr>
              <a:xfrm>
                <a:off x="2962440" y="1362240"/>
                <a:ext cx="5751000" cy="3433680"/>
              </a:xfrm>
              <a:prstGeom prst="rect">
                <a:avLst/>
              </a:prstGeom>
            </p:spPr>
          </p:pic>
        </mc:Fallback>
      </mc:AlternateContent>
    </p:spTree>
    <p:extLst>
      <p:ext uri="{BB962C8B-B14F-4D97-AF65-F5344CB8AC3E}">
        <p14:creationId xmlns:p14="http://schemas.microsoft.com/office/powerpoint/2010/main" val="3170707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304800"/>
            <a:ext cx="8229600" cy="1200329"/>
          </a:xfrm>
          <a:prstGeom prst="rect">
            <a:avLst/>
          </a:prstGeom>
        </p:spPr>
        <p:txBody>
          <a:bodyPr wrap="square">
            <a:spAutoFit/>
          </a:bodyPr>
          <a:lstStyle/>
          <a:p>
            <a:pPr algn="l" rtl="0"/>
            <a:r>
              <a:rPr lang="en-US" dirty="0"/>
              <a:t>T91-Q3.</a:t>
            </a:r>
          </a:p>
          <a:p>
            <a:pPr algn="l" rtl="0"/>
            <a:r>
              <a:rPr lang="en-US" dirty="0"/>
              <a:t>An electron is initially moving with velocity v = +5.0 × 10</a:t>
            </a:r>
            <a:r>
              <a:rPr lang="en-US" baseline="30000" dirty="0"/>
              <a:t>6</a:t>
            </a:r>
            <a:r>
              <a:rPr lang="en-US" dirty="0"/>
              <a:t>î(m/s).</a:t>
            </a:r>
            <a:r>
              <a:rPr lang="en-US" i="1" dirty="0"/>
              <a:t> What electric field is </a:t>
            </a:r>
            <a:r>
              <a:rPr lang="en-US" dirty="0"/>
              <a:t>needed to momentarily stop the electron in a distance of 3.0 cm?</a:t>
            </a:r>
          </a:p>
          <a:p>
            <a:pPr algn="l" rtl="0"/>
            <a:r>
              <a:rPr lang="en-US" dirty="0"/>
              <a:t>A) + 2.4i  </a:t>
            </a:r>
            <a:r>
              <a:rPr lang="en-US" dirty="0" err="1"/>
              <a:t>kN</a:t>
            </a:r>
            <a:r>
              <a:rPr lang="en-US" dirty="0"/>
              <a:t>/C</a:t>
            </a:r>
          </a:p>
        </p:txBody>
      </p:sp>
      <p:sp>
        <p:nvSpPr>
          <p:cNvPr id="4" name="Rectangle 3"/>
          <p:cNvSpPr/>
          <p:nvPr/>
        </p:nvSpPr>
        <p:spPr>
          <a:xfrm>
            <a:off x="304800" y="2152471"/>
            <a:ext cx="8382000" cy="1200329"/>
          </a:xfrm>
          <a:prstGeom prst="rect">
            <a:avLst/>
          </a:prstGeom>
        </p:spPr>
        <p:txBody>
          <a:bodyPr wrap="square">
            <a:spAutoFit/>
          </a:bodyPr>
          <a:lstStyle/>
          <a:p>
            <a:r>
              <a:rPr lang="en-US" dirty="0"/>
              <a:t>T101-Q4.</a:t>
            </a:r>
          </a:p>
          <a:p>
            <a:r>
              <a:rPr lang="en-US" dirty="0"/>
              <a:t>A charged oil drop with a mass of 2 × 10</a:t>
            </a:r>
            <a:r>
              <a:rPr lang="en-US" baseline="30000" dirty="0"/>
              <a:t>−4 </a:t>
            </a:r>
            <a:r>
              <a:rPr lang="en-US" dirty="0"/>
              <a:t>kg is held suspended in equilibrium in the air by a downward electric field of 300 N/C. The charge on the drop is:</a:t>
            </a:r>
          </a:p>
          <a:p>
            <a:r>
              <a:rPr lang="pt-BR" dirty="0"/>
              <a:t>A) −6.5 × 10</a:t>
            </a:r>
            <a:r>
              <a:rPr lang="pt-BR" baseline="30000" dirty="0"/>
              <a:t>−6 </a:t>
            </a:r>
            <a:r>
              <a:rPr lang="pt-BR" dirty="0"/>
              <a:t>C</a:t>
            </a:r>
            <a:endParaRPr lang="en-US" dirty="0"/>
          </a:p>
        </p:txBody>
      </p:sp>
      <p:sp>
        <p:nvSpPr>
          <p:cNvPr id="8" name="Rectangle 7"/>
          <p:cNvSpPr/>
          <p:nvPr/>
        </p:nvSpPr>
        <p:spPr>
          <a:xfrm>
            <a:off x="304800" y="3981271"/>
            <a:ext cx="8458200" cy="1200329"/>
          </a:xfrm>
          <a:prstGeom prst="rect">
            <a:avLst/>
          </a:prstGeom>
        </p:spPr>
        <p:txBody>
          <a:bodyPr wrap="square">
            <a:spAutoFit/>
          </a:bodyPr>
          <a:lstStyle/>
          <a:p>
            <a:r>
              <a:rPr lang="en-US" dirty="0"/>
              <a:t>T92-Q8. A proton with a speed of 4.0 × 10</a:t>
            </a:r>
            <a:r>
              <a:rPr lang="en-US" baseline="30000" dirty="0"/>
              <a:t>6</a:t>
            </a:r>
            <a:r>
              <a:rPr lang="en-US" dirty="0"/>
              <a:t> m/s moves in uniform electric field of 3.8 × 10</a:t>
            </a:r>
            <a:r>
              <a:rPr lang="en-US" baseline="30000" dirty="0"/>
              <a:t>3</a:t>
            </a:r>
            <a:r>
              <a:rPr lang="en-US" dirty="0"/>
              <a:t> N/C. The field is acting to decelerate the proton. How far does the proton travel before it is brought momentarily to rest?</a:t>
            </a:r>
          </a:p>
          <a:p>
            <a:r>
              <a:rPr lang="en-US" dirty="0"/>
              <a:t>A) 22 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Oval 70"/>
          <p:cNvSpPr/>
          <p:nvPr/>
        </p:nvSpPr>
        <p:spPr>
          <a:xfrm>
            <a:off x="457200" y="1676400"/>
            <a:ext cx="609600" cy="6096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-q</a:t>
            </a:r>
          </a:p>
        </p:txBody>
      </p:sp>
      <p:sp>
        <p:nvSpPr>
          <p:cNvPr id="96" name="Title 7"/>
          <p:cNvSpPr txBox="1">
            <a:spLocks/>
          </p:cNvSpPr>
          <p:nvPr/>
        </p:nvSpPr>
        <p:spPr>
          <a:xfrm>
            <a:off x="381000" y="76200"/>
            <a:ext cx="8229600" cy="1020763"/>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00FF"/>
                </a:solidFill>
                <a:effectLst>
                  <a:outerShdw blurRad="50800" dist="39000" dir="5460000" algn="tl">
                    <a:srgbClr val="000000">
                      <a:alpha val="38000"/>
                    </a:srgbClr>
                  </a:outerShdw>
                </a:effectLst>
                <a:latin typeface="Comic Sans MS" pitchFamily="66" charset="0"/>
                <a:cs typeface="+mn-cs"/>
              </a:rPr>
              <a:t>Electric Dipole</a:t>
            </a:r>
            <a:endParaRPr lang="en-US" sz="3600" b="1" dirty="0">
              <a:ln w="11430"/>
              <a:solidFill>
                <a:srgbClr val="0000FF"/>
              </a:solidFill>
              <a:effectLst>
                <a:outerShdw blurRad="50800" dist="39000" dir="5460000" algn="tl">
                  <a:srgbClr val="000000">
                    <a:alpha val="38000"/>
                  </a:srgbClr>
                </a:outerShdw>
              </a:effectLst>
              <a:latin typeface="+mj-lt"/>
              <a:ea typeface="+mj-ea"/>
              <a:cs typeface="+mj-cs"/>
            </a:endParaRPr>
          </a:p>
        </p:txBody>
      </p:sp>
      <p:graphicFrame>
        <p:nvGraphicFramePr>
          <p:cNvPr id="3" name="Object 3"/>
          <p:cNvGraphicFramePr>
            <a:graphicFrameLocks noChangeAspect="1"/>
          </p:cNvGraphicFramePr>
          <p:nvPr/>
        </p:nvGraphicFramePr>
        <p:xfrm>
          <a:off x="1447800" y="5181600"/>
          <a:ext cx="1143000" cy="703263"/>
        </p:xfrm>
        <a:graphic>
          <a:graphicData uri="http://schemas.openxmlformats.org/presentationml/2006/ole">
            <mc:AlternateContent xmlns:mc="http://schemas.openxmlformats.org/markup-compatibility/2006">
              <mc:Choice xmlns:v="urn:schemas-microsoft-com:vml" Requires="v">
                <p:oleObj spid="_x0000_s5125" name="Equation" r:id="rId4" imgW="609480" imgH="393480" progId="Equation.3">
                  <p:embed/>
                </p:oleObj>
              </mc:Choice>
              <mc:Fallback>
                <p:oleObj name="Equation" r:id="rId4" imgW="609480" imgH="393480" progId="Equation.3">
                  <p:embed/>
                  <p:pic>
                    <p:nvPicPr>
                      <p:cNvPr id="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5181600"/>
                        <a:ext cx="1143000" cy="703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5"/>
          <p:cNvGraphicFramePr>
            <a:graphicFrameLocks noChangeAspect="1"/>
          </p:cNvGraphicFramePr>
          <p:nvPr>
            <p:extLst>
              <p:ext uri="{D42A27DB-BD31-4B8C-83A1-F6EECF244321}">
                <p14:modId xmlns:p14="http://schemas.microsoft.com/office/powerpoint/2010/main" val="3681724100"/>
              </p:ext>
            </p:extLst>
          </p:nvPr>
        </p:nvGraphicFramePr>
        <p:xfrm>
          <a:off x="1057701" y="6203357"/>
          <a:ext cx="2351088" cy="474663"/>
        </p:xfrm>
        <a:graphic>
          <a:graphicData uri="http://schemas.openxmlformats.org/presentationml/2006/ole">
            <mc:AlternateContent xmlns:mc="http://schemas.openxmlformats.org/markup-compatibility/2006">
              <mc:Choice xmlns:v="urn:schemas-microsoft-com:vml" Requires="v">
                <p:oleObj spid="_x0000_s5126" name="Equation" r:id="rId6" imgW="1866600" imgH="431640" progId="Equation.3">
                  <p:embed/>
                </p:oleObj>
              </mc:Choice>
              <mc:Fallback>
                <p:oleObj name="Equation" r:id="rId6" imgW="1866600" imgH="431640" progId="Equation.3">
                  <p:embed/>
                  <p:pic>
                    <p:nvPicPr>
                      <p:cNvPr id="5"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7701" y="6203357"/>
                        <a:ext cx="2351088" cy="47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26"/>
          <p:cNvGrpSpPr>
            <a:grpSpLocks/>
          </p:cNvGrpSpPr>
          <p:nvPr/>
        </p:nvGrpSpPr>
        <p:grpSpPr bwMode="auto">
          <a:xfrm>
            <a:off x="217487" y="2819400"/>
            <a:ext cx="3211513" cy="914400"/>
            <a:chOff x="304800" y="3200400"/>
            <a:chExt cx="3211135" cy="914400"/>
          </a:xfrm>
        </p:grpSpPr>
        <p:graphicFrame>
          <p:nvGraphicFramePr>
            <p:cNvPr id="4" name="Object 4"/>
            <p:cNvGraphicFramePr>
              <a:graphicFrameLocks noChangeAspect="1"/>
            </p:cNvGraphicFramePr>
            <p:nvPr/>
          </p:nvGraphicFramePr>
          <p:xfrm>
            <a:off x="838200" y="3660775"/>
            <a:ext cx="1100137" cy="454025"/>
          </p:xfrm>
          <a:graphic>
            <a:graphicData uri="http://schemas.openxmlformats.org/presentationml/2006/ole">
              <mc:AlternateContent xmlns:mc="http://schemas.openxmlformats.org/markup-compatibility/2006">
                <mc:Choice xmlns:v="urn:schemas-microsoft-com:vml" Requires="v">
                  <p:oleObj spid="_x0000_s5127" name="Equation" r:id="rId8" imgW="469800" imgH="203040" progId="Equation.3">
                    <p:embed/>
                  </p:oleObj>
                </mc:Choice>
                <mc:Fallback>
                  <p:oleObj name="Equation" r:id="rId8" imgW="469800" imgH="203040" progId="Equation.3">
                    <p:embed/>
                    <p:pic>
                      <p:nvPicPr>
                        <p:cNvPr id="4"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3660775"/>
                          <a:ext cx="1100137"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62" name="TextBox 102"/>
            <p:cNvSpPr txBox="1">
              <a:spLocks noChangeArrowheads="1"/>
            </p:cNvSpPr>
            <p:nvPr/>
          </p:nvSpPr>
          <p:spPr bwMode="auto">
            <a:xfrm>
              <a:off x="304800" y="3200400"/>
              <a:ext cx="3211135" cy="369332"/>
            </a:xfrm>
            <a:prstGeom prst="rect">
              <a:avLst/>
            </a:prstGeom>
            <a:noFill/>
            <a:ln w="9525">
              <a:noFill/>
              <a:miter lim="800000"/>
              <a:headEnd/>
              <a:tailEnd/>
            </a:ln>
          </p:spPr>
          <p:txBody>
            <a:bodyPr wrap="none">
              <a:spAutoFit/>
            </a:bodyPr>
            <a:lstStyle/>
            <a:p>
              <a:r>
                <a:rPr lang="en-US" b="1">
                  <a:latin typeface="Comic Sans MS" pitchFamily="66" charset="0"/>
                </a:rPr>
                <a:t>Electric dipole moment (p)</a:t>
              </a:r>
            </a:p>
          </p:txBody>
        </p:sp>
      </p:grpSp>
      <p:sp>
        <p:nvSpPr>
          <p:cNvPr id="44" name="Oval 43"/>
          <p:cNvSpPr/>
          <p:nvPr/>
        </p:nvSpPr>
        <p:spPr>
          <a:xfrm>
            <a:off x="1981200" y="1676400"/>
            <a:ext cx="609600" cy="6096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+q</a:t>
            </a:r>
          </a:p>
        </p:txBody>
      </p:sp>
      <p:grpSp>
        <p:nvGrpSpPr>
          <p:cNvPr id="6" name="Group 79"/>
          <p:cNvGrpSpPr>
            <a:grpSpLocks/>
          </p:cNvGrpSpPr>
          <p:nvPr/>
        </p:nvGrpSpPr>
        <p:grpSpPr bwMode="auto">
          <a:xfrm>
            <a:off x="685800" y="1295400"/>
            <a:ext cx="1600200" cy="685800"/>
            <a:chOff x="609600" y="1752600"/>
            <a:chExt cx="1600200" cy="685800"/>
          </a:xfrm>
        </p:grpSpPr>
        <p:cxnSp>
          <p:nvCxnSpPr>
            <p:cNvPr id="74" name="Straight Connector 73"/>
            <p:cNvCxnSpPr/>
            <p:nvPr/>
          </p:nvCxnSpPr>
          <p:spPr>
            <a:xfrm rot="16200000" flipH="1">
              <a:off x="316707" y="2069306"/>
              <a:ext cx="685800" cy="5238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1895475" y="2124075"/>
              <a:ext cx="6286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609600" y="1981200"/>
              <a:ext cx="1600200"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161" name="TextBox 78"/>
            <p:cNvSpPr txBox="1">
              <a:spLocks noChangeArrowheads="1"/>
            </p:cNvSpPr>
            <p:nvPr/>
          </p:nvSpPr>
          <p:spPr bwMode="auto">
            <a:xfrm>
              <a:off x="1371600" y="1781300"/>
              <a:ext cx="274434" cy="276999"/>
            </a:xfrm>
            <a:prstGeom prst="rect">
              <a:avLst/>
            </a:prstGeom>
            <a:noFill/>
            <a:ln w="9525">
              <a:noFill/>
              <a:miter lim="800000"/>
              <a:headEnd/>
              <a:tailEnd/>
            </a:ln>
          </p:spPr>
          <p:txBody>
            <a:bodyPr wrap="none">
              <a:spAutoFit/>
            </a:bodyPr>
            <a:lstStyle/>
            <a:p>
              <a:r>
                <a:rPr lang="en-US" sz="1200">
                  <a:latin typeface="Comic Sans MS" pitchFamily="66" charset="0"/>
                </a:rPr>
                <a:t>d</a:t>
              </a:r>
            </a:p>
          </p:txBody>
        </p:sp>
      </p:grpSp>
      <p:cxnSp>
        <p:nvCxnSpPr>
          <p:cNvPr id="84" name="Straight Connector 83"/>
          <p:cNvCxnSpPr/>
          <p:nvPr/>
        </p:nvCxnSpPr>
        <p:spPr>
          <a:xfrm rot="5400000" flipH="1" flipV="1">
            <a:off x="3992563" y="-477837"/>
            <a:ext cx="11112" cy="4811712"/>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nvGrpSpPr>
          <p:cNvPr id="7" name="Group 128"/>
          <p:cNvGrpSpPr>
            <a:grpSpLocks/>
          </p:cNvGrpSpPr>
          <p:nvPr/>
        </p:nvGrpSpPr>
        <p:grpSpPr bwMode="auto">
          <a:xfrm>
            <a:off x="6324600" y="1828800"/>
            <a:ext cx="338138" cy="369888"/>
            <a:chOff x="6248400" y="2286000"/>
            <a:chExt cx="338554" cy="369332"/>
          </a:xfrm>
        </p:grpSpPr>
        <p:sp>
          <p:nvSpPr>
            <p:cNvPr id="5156" name="TextBox 84"/>
            <p:cNvSpPr txBox="1">
              <a:spLocks noChangeArrowheads="1"/>
            </p:cNvSpPr>
            <p:nvPr/>
          </p:nvSpPr>
          <p:spPr bwMode="auto">
            <a:xfrm>
              <a:off x="6248400" y="2286000"/>
              <a:ext cx="338554" cy="369332"/>
            </a:xfrm>
            <a:prstGeom prst="rect">
              <a:avLst/>
            </a:prstGeom>
            <a:noFill/>
            <a:ln w="9525">
              <a:noFill/>
              <a:miter lim="800000"/>
              <a:headEnd/>
              <a:tailEnd/>
            </a:ln>
          </p:spPr>
          <p:txBody>
            <a:bodyPr wrap="none">
              <a:spAutoFit/>
            </a:bodyPr>
            <a:lstStyle/>
            <a:p>
              <a:r>
                <a:rPr lang="en-US" dirty="0"/>
                <a:t>P</a:t>
              </a:r>
            </a:p>
          </p:txBody>
        </p:sp>
        <p:sp>
          <p:nvSpPr>
            <p:cNvPr id="91" name="Oval 90"/>
            <p:cNvSpPr/>
            <p:nvPr/>
          </p:nvSpPr>
          <p:spPr>
            <a:xfrm>
              <a:off x="6248400" y="2379522"/>
              <a:ext cx="46095" cy="459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8" name="Group 127"/>
          <p:cNvGrpSpPr>
            <a:grpSpLocks/>
          </p:cNvGrpSpPr>
          <p:nvPr/>
        </p:nvGrpSpPr>
        <p:grpSpPr bwMode="auto">
          <a:xfrm>
            <a:off x="1447800" y="1933575"/>
            <a:ext cx="4887913" cy="657225"/>
            <a:chOff x="1371600" y="2390900"/>
            <a:chExt cx="4888675" cy="657100"/>
          </a:xfrm>
        </p:grpSpPr>
        <p:cxnSp>
          <p:nvCxnSpPr>
            <p:cNvPr id="86" name="Straight Connector 85"/>
            <p:cNvCxnSpPr/>
            <p:nvPr/>
          </p:nvCxnSpPr>
          <p:spPr>
            <a:xfrm rot="5400000">
              <a:off x="1077973" y="2743258"/>
              <a:ext cx="60948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5955533" y="2695642"/>
              <a:ext cx="60948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5153" name="Group 104"/>
            <p:cNvGrpSpPr>
              <a:grpSpLocks/>
            </p:cNvGrpSpPr>
            <p:nvPr/>
          </p:nvGrpSpPr>
          <p:grpSpPr bwMode="auto">
            <a:xfrm>
              <a:off x="1371600" y="2771001"/>
              <a:ext cx="4876800" cy="276999"/>
              <a:chOff x="1371600" y="2771001"/>
              <a:chExt cx="4876800" cy="276999"/>
            </a:xfrm>
          </p:grpSpPr>
          <p:cxnSp>
            <p:nvCxnSpPr>
              <p:cNvPr id="93" name="Straight Arrow Connector 92"/>
              <p:cNvCxnSpPr/>
              <p:nvPr/>
            </p:nvCxnSpPr>
            <p:spPr>
              <a:xfrm>
                <a:off x="1371600" y="2971815"/>
                <a:ext cx="4877560"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155" name="TextBox 103"/>
              <p:cNvSpPr txBox="1">
                <a:spLocks noChangeArrowheads="1"/>
              </p:cNvSpPr>
              <p:nvPr/>
            </p:nvSpPr>
            <p:spPr bwMode="auto">
              <a:xfrm>
                <a:off x="3464174" y="2771001"/>
                <a:ext cx="261610" cy="276999"/>
              </a:xfrm>
              <a:prstGeom prst="rect">
                <a:avLst/>
              </a:prstGeom>
              <a:noFill/>
              <a:ln w="9525">
                <a:noFill/>
                <a:miter lim="800000"/>
                <a:headEnd/>
                <a:tailEnd/>
              </a:ln>
            </p:spPr>
            <p:txBody>
              <a:bodyPr wrap="none">
                <a:spAutoFit/>
              </a:bodyPr>
              <a:lstStyle/>
              <a:p>
                <a:r>
                  <a:rPr lang="en-US" sz="1200"/>
                  <a:t>x</a:t>
                </a:r>
              </a:p>
            </p:txBody>
          </p:sp>
        </p:grpSp>
      </p:grpSp>
      <p:sp>
        <p:nvSpPr>
          <p:cNvPr id="110" name="TextBox 109"/>
          <p:cNvSpPr txBox="1">
            <a:spLocks noChangeArrowheads="1"/>
          </p:cNvSpPr>
          <p:nvPr/>
        </p:nvSpPr>
        <p:spPr bwMode="auto">
          <a:xfrm>
            <a:off x="76200" y="3733800"/>
            <a:ext cx="3962400" cy="523220"/>
          </a:xfrm>
          <a:prstGeom prst="rect">
            <a:avLst/>
          </a:prstGeom>
          <a:solidFill>
            <a:srgbClr val="FFFF00"/>
          </a:solidFill>
          <a:ln w="9525">
            <a:noFill/>
            <a:miter lim="800000"/>
            <a:headEnd/>
            <a:tailEnd/>
          </a:ln>
        </p:spPr>
        <p:txBody>
          <a:bodyPr wrap="square">
            <a:spAutoFit/>
          </a:bodyPr>
          <a:lstStyle/>
          <a:p>
            <a:pPr algn="ctr"/>
            <a:r>
              <a:rPr lang="en-US" sz="1400" b="1" dirty="0">
                <a:latin typeface="Comic Sans MS" pitchFamily="66" charset="0"/>
              </a:rPr>
              <a:t>The direction of dipole moment is taken from –</a:t>
            </a:r>
            <a:r>
              <a:rPr lang="en-US" sz="1400" b="1" dirty="0" err="1">
                <a:latin typeface="Comic Sans MS" pitchFamily="66" charset="0"/>
              </a:rPr>
              <a:t>ve</a:t>
            </a:r>
            <a:r>
              <a:rPr lang="en-US" sz="1400" b="1" dirty="0">
                <a:latin typeface="Comic Sans MS" pitchFamily="66" charset="0"/>
              </a:rPr>
              <a:t> to +</a:t>
            </a:r>
            <a:r>
              <a:rPr lang="en-US" sz="1400" b="1" dirty="0" err="1">
                <a:latin typeface="Comic Sans MS" pitchFamily="66" charset="0"/>
              </a:rPr>
              <a:t>ve</a:t>
            </a:r>
            <a:r>
              <a:rPr lang="en-US" sz="1400" b="1" dirty="0">
                <a:latin typeface="Comic Sans MS" pitchFamily="66" charset="0"/>
              </a:rPr>
              <a:t> charge</a:t>
            </a:r>
          </a:p>
        </p:txBody>
      </p:sp>
      <p:grpSp>
        <p:nvGrpSpPr>
          <p:cNvPr id="5134" name="Group 61"/>
          <p:cNvGrpSpPr>
            <a:grpSpLocks/>
          </p:cNvGrpSpPr>
          <p:nvPr/>
        </p:nvGrpSpPr>
        <p:grpSpPr bwMode="auto">
          <a:xfrm>
            <a:off x="6178550" y="1600200"/>
            <a:ext cx="374650" cy="228600"/>
            <a:chOff x="6567055" y="2133600"/>
            <a:chExt cx="375424" cy="229299"/>
          </a:xfrm>
        </p:grpSpPr>
        <p:sp>
          <p:nvSpPr>
            <p:cNvPr id="112" name="Oval 111"/>
            <p:cNvSpPr/>
            <p:nvPr/>
          </p:nvSpPr>
          <p:spPr>
            <a:xfrm>
              <a:off x="6629096" y="2133600"/>
              <a:ext cx="229072"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5150" name="TextBox 112"/>
            <p:cNvSpPr txBox="1">
              <a:spLocks noChangeArrowheads="1"/>
            </p:cNvSpPr>
            <p:nvPr/>
          </p:nvSpPr>
          <p:spPr bwMode="auto">
            <a:xfrm>
              <a:off x="6567055" y="2147455"/>
              <a:ext cx="375424" cy="215444"/>
            </a:xfrm>
            <a:prstGeom prst="rect">
              <a:avLst/>
            </a:prstGeom>
            <a:noFill/>
            <a:ln w="9525">
              <a:noFill/>
              <a:miter lim="800000"/>
              <a:headEnd/>
              <a:tailEnd/>
            </a:ln>
          </p:spPr>
          <p:txBody>
            <a:bodyPr wrap="none">
              <a:spAutoFit/>
            </a:bodyPr>
            <a:lstStyle/>
            <a:p>
              <a:r>
                <a:rPr lang="en-US" sz="800"/>
                <a:t>+1C</a:t>
              </a:r>
            </a:p>
          </p:txBody>
        </p:sp>
      </p:grpSp>
      <p:grpSp>
        <p:nvGrpSpPr>
          <p:cNvPr id="11" name="Group 123"/>
          <p:cNvGrpSpPr>
            <a:grpSpLocks/>
          </p:cNvGrpSpPr>
          <p:nvPr/>
        </p:nvGrpSpPr>
        <p:grpSpPr bwMode="auto">
          <a:xfrm>
            <a:off x="6553200" y="1471613"/>
            <a:ext cx="914400" cy="280987"/>
            <a:chOff x="6477000" y="1928750"/>
            <a:chExt cx="914400" cy="281050"/>
          </a:xfrm>
        </p:grpSpPr>
        <p:sp>
          <p:nvSpPr>
            <p:cNvPr id="118" name="Right Arrow 117"/>
            <p:cNvSpPr/>
            <p:nvPr/>
          </p:nvSpPr>
          <p:spPr>
            <a:xfrm>
              <a:off x="6477000" y="2133583"/>
              <a:ext cx="914400" cy="7621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48" name="TextBox 119"/>
            <p:cNvSpPr txBox="1">
              <a:spLocks noChangeArrowheads="1"/>
            </p:cNvSpPr>
            <p:nvPr/>
          </p:nvSpPr>
          <p:spPr bwMode="auto">
            <a:xfrm>
              <a:off x="7010400" y="1928750"/>
              <a:ext cx="346570" cy="276999"/>
            </a:xfrm>
            <a:prstGeom prst="rect">
              <a:avLst/>
            </a:prstGeom>
            <a:noFill/>
            <a:ln w="9525">
              <a:noFill/>
              <a:miter lim="800000"/>
              <a:headEnd/>
              <a:tailEnd/>
            </a:ln>
          </p:spPr>
          <p:txBody>
            <a:bodyPr wrap="none">
              <a:spAutoFit/>
            </a:bodyPr>
            <a:lstStyle/>
            <a:p>
              <a:r>
                <a:rPr lang="en-US" sz="1200" i="1"/>
                <a:t>E</a:t>
              </a:r>
              <a:r>
                <a:rPr lang="en-US" sz="1200" i="1" baseline="-25000"/>
                <a:t>+</a:t>
              </a:r>
              <a:endParaRPr lang="en-US" sz="1200" i="1"/>
            </a:p>
          </p:txBody>
        </p:sp>
      </p:grpSp>
      <p:grpSp>
        <p:nvGrpSpPr>
          <p:cNvPr id="12" name="Group 124"/>
          <p:cNvGrpSpPr>
            <a:grpSpLocks/>
          </p:cNvGrpSpPr>
          <p:nvPr/>
        </p:nvGrpSpPr>
        <p:grpSpPr bwMode="auto">
          <a:xfrm>
            <a:off x="5715000" y="1447800"/>
            <a:ext cx="473075" cy="315913"/>
            <a:chOff x="5638800" y="1905000"/>
            <a:chExt cx="473322" cy="316675"/>
          </a:xfrm>
        </p:grpSpPr>
        <p:sp>
          <p:nvSpPr>
            <p:cNvPr id="119" name="Right Arrow 118"/>
            <p:cNvSpPr/>
            <p:nvPr/>
          </p:nvSpPr>
          <p:spPr>
            <a:xfrm flipH="1">
              <a:off x="5638800" y="2145291"/>
              <a:ext cx="457439" cy="7638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46" name="TextBox 120"/>
            <p:cNvSpPr txBox="1">
              <a:spLocks noChangeArrowheads="1"/>
            </p:cNvSpPr>
            <p:nvPr/>
          </p:nvSpPr>
          <p:spPr bwMode="auto">
            <a:xfrm>
              <a:off x="5791200" y="1905000"/>
              <a:ext cx="320922" cy="276999"/>
            </a:xfrm>
            <a:prstGeom prst="rect">
              <a:avLst/>
            </a:prstGeom>
            <a:noFill/>
            <a:ln w="9525">
              <a:noFill/>
              <a:miter lim="800000"/>
              <a:headEnd/>
              <a:tailEnd/>
            </a:ln>
          </p:spPr>
          <p:txBody>
            <a:bodyPr wrap="none">
              <a:spAutoFit/>
            </a:bodyPr>
            <a:lstStyle/>
            <a:p>
              <a:r>
                <a:rPr lang="en-US" sz="1200" i="1"/>
                <a:t>E</a:t>
              </a:r>
              <a:r>
                <a:rPr lang="en-US" sz="1200" i="1" baseline="-25000"/>
                <a:t>-</a:t>
              </a:r>
              <a:endParaRPr lang="en-US" sz="1200" i="1"/>
            </a:p>
          </p:txBody>
        </p:sp>
      </p:grpSp>
      <p:grpSp>
        <p:nvGrpSpPr>
          <p:cNvPr id="13" name="Group 125"/>
          <p:cNvGrpSpPr>
            <a:grpSpLocks/>
          </p:cNvGrpSpPr>
          <p:nvPr/>
        </p:nvGrpSpPr>
        <p:grpSpPr bwMode="auto">
          <a:xfrm>
            <a:off x="6705600" y="1717675"/>
            <a:ext cx="457200" cy="276225"/>
            <a:chOff x="6629400" y="2174175"/>
            <a:chExt cx="457200" cy="276999"/>
          </a:xfrm>
        </p:grpSpPr>
        <p:sp>
          <p:nvSpPr>
            <p:cNvPr id="122" name="Right Arrow 121"/>
            <p:cNvSpPr/>
            <p:nvPr/>
          </p:nvSpPr>
          <p:spPr>
            <a:xfrm>
              <a:off x="6629400" y="2362025"/>
              <a:ext cx="457200" cy="764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44" name="TextBox 122"/>
            <p:cNvSpPr txBox="1">
              <a:spLocks noChangeArrowheads="1"/>
            </p:cNvSpPr>
            <p:nvPr/>
          </p:nvSpPr>
          <p:spPr bwMode="auto">
            <a:xfrm>
              <a:off x="6781800" y="2174175"/>
              <a:ext cx="287258" cy="276999"/>
            </a:xfrm>
            <a:prstGeom prst="rect">
              <a:avLst/>
            </a:prstGeom>
            <a:noFill/>
            <a:ln w="9525">
              <a:noFill/>
              <a:miter lim="800000"/>
              <a:headEnd/>
              <a:tailEnd/>
            </a:ln>
          </p:spPr>
          <p:txBody>
            <a:bodyPr wrap="none">
              <a:spAutoFit/>
            </a:bodyPr>
            <a:lstStyle/>
            <a:p>
              <a:r>
                <a:rPr lang="en-US" sz="1200" i="1"/>
                <a:t>E</a:t>
              </a:r>
            </a:p>
          </p:txBody>
        </p:sp>
      </p:grpSp>
      <p:sp>
        <p:nvSpPr>
          <p:cNvPr id="70" name="Rounded Rectangle 69"/>
          <p:cNvSpPr/>
          <p:nvPr/>
        </p:nvSpPr>
        <p:spPr>
          <a:xfrm>
            <a:off x="457200" y="1676400"/>
            <a:ext cx="2133600" cy="609600"/>
          </a:xfrm>
          <a:prstGeom prst="roundRect">
            <a:avLst>
              <a:gd name="adj" fmla="val 41992"/>
            </a:avLst>
          </a:prstGeom>
          <a:solidFill>
            <a:srgbClr val="00FF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4" name="Group 108"/>
          <p:cNvGrpSpPr>
            <a:grpSpLocks/>
          </p:cNvGrpSpPr>
          <p:nvPr/>
        </p:nvGrpSpPr>
        <p:grpSpPr bwMode="auto">
          <a:xfrm>
            <a:off x="1371600" y="1905000"/>
            <a:ext cx="252413" cy="76200"/>
            <a:chOff x="1271650" y="1447800"/>
            <a:chExt cx="253144" cy="76200"/>
          </a:xfrm>
        </p:grpSpPr>
        <p:sp>
          <p:nvSpPr>
            <p:cNvPr id="82" name="Oval 81"/>
            <p:cNvSpPr/>
            <p:nvPr/>
          </p:nvSpPr>
          <p:spPr>
            <a:xfrm>
              <a:off x="1271650" y="1447800"/>
              <a:ext cx="124184"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8" name="Straight Arrow Connector 107"/>
            <p:cNvCxnSpPr/>
            <p:nvPr/>
          </p:nvCxnSpPr>
          <p:spPr>
            <a:xfrm rot="5400000" flipH="1" flipV="1">
              <a:off x="1440415" y="1387234"/>
              <a:ext cx="1588" cy="167171"/>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0" name="TextBox 129"/>
          <p:cNvSpPr txBox="1">
            <a:spLocks noChangeArrowheads="1"/>
          </p:cNvSpPr>
          <p:nvPr/>
        </p:nvSpPr>
        <p:spPr bwMode="auto">
          <a:xfrm>
            <a:off x="76200" y="4419600"/>
            <a:ext cx="4114800" cy="646331"/>
          </a:xfrm>
          <a:prstGeom prst="rect">
            <a:avLst/>
          </a:prstGeom>
          <a:noFill/>
          <a:ln w="9525">
            <a:noFill/>
            <a:miter lim="800000"/>
            <a:headEnd/>
            <a:tailEnd/>
          </a:ln>
        </p:spPr>
        <p:txBody>
          <a:bodyPr wrap="square">
            <a:spAutoFit/>
          </a:bodyPr>
          <a:lstStyle/>
          <a:p>
            <a:pPr algn="ctr"/>
            <a:r>
              <a:rPr lang="en-US" b="1" dirty="0">
                <a:latin typeface="Comic Sans MS" pitchFamily="66" charset="0"/>
              </a:rPr>
              <a:t>Net electric field (E) due to dipole at distance x</a:t>
            </a:r>
          </a:p>
        </p:txBody>
      </p:sp>
      <p:sp>
        <p:nvSpPr>
          <p:cNvPr id="43" name="Rectangle 42"/>
          <p:cNvSpPr/>
          <p:nvPr/>
        </p:nvSpPr>
        <p:spPr>
          <a:xfrm>
            <a:off x="4572000" y="4114800"/>
            <a:ext cx="4419600" cy="1600438"/>
          </a:xfrm>
          <a:prstGeom prst="rect">
            <a:avLst/>
          </a:prstGeom>
          <a:solidFill>
            <a:srgbClr val="FFFF00"/>
          </a:solidFill>
        </p:spPr>
        <p:txBody>
          <a:bodyPr wrap="square">
            <a:spAutoFit/>
          </a:bodyPr>
          <a:lstStyle/>
          <a:p>
            <a:r>
              <a:rPr lang="en-US" sz="1400" dirty="0"/>
              <a:t>T92-Q7. </a:t>
            </a:r>
          </a:p>
          <a:p>
            <a:r>
              <a:rPr lang="en-US" sz="1400" dirty="0"/>
              <a:t>An electric dipole consists of a particle with a charge of +6.0 ×10</a:t>
            </a:r>
            <a:r>
              <a:rPr lang="en-US" sz="1400" baseline="30000" dirty="0"/>
              <a:t>−6 </a:t>
            </a:r>
            <a:r>
              <a:rPr lang="en-US" sz="1400" dirty="0"/>
              <a:t>C at the origin and a particle with a charge of −6.0 × 10</a:t>
            </a:r>
            <a:r>
              <a:rPr lang="en-US" sz="1400" baseline="30000" dirty="0"/>
              <a:t>−6 </a:t>
            </a:r>
            <a:r>
              <a:rPr lang="en-US" sz="1400" dirty="0"/>
              <a:t>C on the </a:t>
            </a:r>
            <a:r>
              <a:rPr lang="en-US" sz="1400" i="1" dirty="0"/>
              <a:t>x axis at x = 3.0 × 10</a:t>
            </a:r>
            <a:r>
              <a:rPr lang="en-US" sz="1400" i="1" baseline="30000" dirty="0"/>
              <a:t>−3</a:t>
            </a:r>
            <a:r>
              <a:rPr lang="en-US" sz="1400" i="1" dirty="0"/>
              <a:t> m. Its dipole moment is:</a:t>
            </a:r>
          </a:p>
          <a:p>
            <a:endParaRPr lang="en-US" sz="1400" dirty="0"/>
          </a:p>
          <a:p>
            <a:r>
              <a:rPr lang="en-US" sz="1400" dirty="0"/>
              <a:t>A) 1.8 × 10</a:t>
            </a:r>
            <a:r>
              <a:rPr lang="en-US" sz="1400" baseline="30000" dirty="0"/>
              <a:t>−8</a:t>
            </a:r>
            <a:r>
              <a:rPr lang="en-US" sz="1400" dirty="0"/>
              <a:t> </a:t>
            </a:r>
            <a:r>
              <a:rPr lang="en-US" sz="1400" dirty="0" err="1"/>
              <a:t>C.m</a:t>
            </a:r>
            <a:r>
              <a:rPr lang="en-US" sz="1400" dirty="0"/>
              <a:t>, in the negative </a:t>
            </a:r>
            <a:r>
              <a:rPr lang="en-US" sz="1400" i="1" dirty="0"/>
              <a:t>x direction</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wipe(left)">
                                      <p:cBhvr>
                                        <p:cTn id="31" dur="1000"/>
                                        <p:tgtEl>
                                          <p:spTgt spid="84"/>
                                        </p:tgtEl>
                                      </p:cBhvr>
                                    </p:animEffect>
                                  </p:childTnLst>
                                </p:cTn>
                              </p:par>
                            </p:childTnLst>
                          </p:cTn>
                        </p:par>
                        <p:par>
                          <p:cTn id="32" fill="hold">
                            <p:stCondLst>
                              <p:cond delay="1000"/>
                            </p:stCondLst>
                            <p:childTnLst>
                              <p:par>
                                <p:cTn id="33" presetID="1"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par>
                          <p:cTn id="35" fill="hold">
                            <p:stCondLst>
                              <p:cond delay="1000"/>
                            </p:stCondLst>
                            <p:childTnLst>
                              <p:par>
                                <p:cTn id="36" presetID="1"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13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3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5"/>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110" grpId="0" animBg="1"/>
      <p:bldP spid="70" grpId="0" animBg="1"/>
      <p:bldP spid="130" grpId="0"/>
      <p:bldP spid="4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3"/>
          <p:cNvGrpSpPr>
            <a:grpSpLocks/>
          </p:cNvGrpSpPr>
          <p:nvPr/>
        </p:nvGrpSpPr>
        <p:grpSpPr bwMode="auto">
          <a:xfrm>
            <a:off x="3657600" y="1066800"/>
            <a:ext cx="609600" cy="1676400"/>
            <a:chOff x="4648200" y="1371600"/>
            <a:chExt cx="609600" cy="2133600"/>
          </a:xfrm>
        </p:grpSpPr>
        <p:sp>
          <p:nvSpPr>
            <p:cNvPr id="49" name="Rounded Rectangle 48"/>
            <p:cNvSpPr/>
            <p:nvPr/>
          </p:nvSpPr>
          <p:spPr>
            <a:xfrm rot="16200000" flipV="1">
              <a:off x="3886200" y="2133600"/>
              <a:ext cx="2133600" cy="609600"/>
            </a:xfrm>
            <a:prstGeom prst="roundRect">
              <a:avLst>
                <a:gd name="adj" fmla="val 41992"/>
              </a:avLst>
            </a:prstGeom>
            <a:solidFill>
              <a:srgbClr val="00FF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170" name="Group 49"/>
            <p:cNvGrpSpPr>
              <a:grpSpLocks/>
            </p:cNvGrpSpPr>
            <p:nvPr/>
          </p:nvGrpSpPr>
          <p:grpSpPr bwMode="auto">
            <a:xfrm rot="16200000" flipV="1">
              <a:off x="4762928" y="2464228"/>
              <a:ext cx="329344" cy="76200"/>
              <a:chOff x="1195450" y="1435100"/>
              <a:chExt cx="329344" cy="76200"/>
            </a:xfrm>
          </p:grpSpPr>
          <p:sp>
            <p:nvSpPr>
              <p:cNvPr id="51" name="Oval 50"/>
              <p:cNvSpPr/>
              <p:nvPr/>
            </p:nvSpPr>
            <p:spPr>
              <a:xfrm>
                <a:off x="1195737" y="1435101"/>
                <a:ext cx="200026"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2" name="Straight Arrow Connector 51"/>
              <p:cNvCxnSpPr/>
              <p:nvPr/>
            </p:nvCxnSpPr>
            <p:spPr>
              <a:xfrm rot="5400000" flipH="1" flipV="1">
                <a:off x="1440430" y="1386969"/>
                <a:ext cx="1587" cy="167699"/>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sp>
        <p:nvSpPr>
          <p:cNvPr id="96" name="Title 7"/>
          <p:cNvSpPr txBox="1">
            <a:spLocks/>
          </p:cNvSpPr>
          <p:nvPr/>
        </p:nvSpPr>
        <p:spPr>
          <a:xfrm>
            <a:off x="304800" y="1"/>
            <a:ext cx="8229600" cy="609600"/>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00FF"/>
                </a:solidFill>
                <a:effectLst>
                  <a:outerShdw blurRad="50800" dist="39000" dir="5460000" algn="tl">
                    <a:srgbClr val="000000">
                      <a:alpha val="38000"/>
                    </a:srgbClr>
                  </a:outerShdw>
                </a:effectLst>
                <a:latin typeface="Comic Sans MS" pitchFamily="66" charset="0"/>
                <a:cs typeface="+mn-cs"/>
              </a:rPr>
              <a:t>Real Dipoles</a:t>
            </a:r>
            <a:endParaRPr lang="en-US" sz="3600" b="1" dirty="0">
              <a:ln w="11430"/>
              <a:solidFill>
                <a:srgbClr val="0000FF"/>
              </a:solidFill>
              <a:effectLst>
                <a:outerShdw blurRad="50800" dist="39000" dir="5460000" algn="tl">
                  <a:srgbClr val="000000">
                    <a:alpha val="38000"/>
                  </a:srgbClr>
                </a:outerShdw>
              </a:effectLst>
              <a:latin typeface="+mj-lt"/>
              <a:ea typeface="+mj-ea"/>
              <a:cs typeface="+mj-cs"/>
            </a:endParaRPr>
          </a:p>
        </p:txBody>
      </p:sp>
      <p:graphicFrame>
        <p:nvGraphicFramePr>
          <p:cNvPr id="15" name="Object 5"/>
          <p:cNvGraphicFramePr>
            <a:graphicFrameLocks noChangeAspect="1"/>
          </p:cNvGraphicFramePr>
          <p:nvPr/>
        </p:nvGraphicFramePr>
        <p:xfrm>
          <a:off x="4953000" y="1524000"/>
          <a:ext cx="2871788" cy="498475"/>
        </p:xfrm>
        <a:graphic>
          <a:graphicData uri="http://schemas.openxmlformats.org/presentationml/2006/ole">
            <mc:AlternateContent xmlns:mc="http://schemas.openxmlformats.org/markup-compatibility/2006">
              <mc:Choice xmlns:v="urn:schemas-microsoft-com:vml" Requires="v">
                <p:oleObj spid="_x0000_s6148" name="Equation" r:id="rId4" imgW="1155600" imgH="228600" progId="Equation.3">
                  <p:embed/>
                </p:oleObj>
              </mc:Choice>
              <mc:Fallback>
                <p:oleObj name="Equation" r:id="rId4" imgW="1155600" imgH="228600" progId="Equation.3">
                  <p:embed/>
                  <p:pic>
                    <p:nvPicPr>
                      <p:cNvPr id="1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524000"/>
                        <a:ext cx="2871788"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71"/>
          <p:cNvGrpSpPr>
            <a:grpSpLocks/>
          </p:cNvGrpSpPr>
          <p:nvPr/>
        </p:nvGrpSpPr>
        <p:grpSpPr bwMode="auto">
          <a:xfrm>
            <a:off x="3657600" y="1066800"/>
            <a:ext cx="609600" cy="1676400"/>
            <a:chOff x="3657600" y="1066800"/>
            <a:chExt cx="609600" cy="1676400"/>
          </a:xfrm>
        </p:grpSpPr>
        <p:sp>
          <p:nvSpPr>
            <p:cNvPr id="47" name="Oval 46"/>
            <p:cNvSpPr/>
            <p:nvPr/>
          </p:nvSpPr>
          <p:spPr>
            <a:xfrm rot="10800000" flipV="1">
              <a:off x="3657600" y="2133600"/>
              <a:ext cx="609600" cy="609600"/>
            </a:xfrm>
            <a:prstGeom prst="ellipse">
              <a:avLst/>
            </a:prstGeom>
            <a:solidFill>
              <a:srgbClr val="00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-2e</a:t>
              </a:r>
            </a:p>
          </p:txBody>
        </p:sp>
        <p:sp>
          <p:nvSpPr>
            <p:cNvPr id="48" name="Oval 47"/>
            <p:cNvSpPr/>
            <p:nvPr/>
          </p:nvSpPr>
          <p:spPr>
            <a:xfrm rot="10800000" flipV="1">
              <a:off x="3657600" y="1066800"/>
              <a:ext cx="6096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+2e</a:t>
              </a:r>
            </a:p>
          </p:txBody>
        </p:sp>
      </p:grpSp>
      <p:grpSp>
        <p:nvGrpSpPr>
          <p:cNvPr id="6151" name="Group 68"/>
          <p:cNvGrpSpPr>
            <a:grpSpLocks/>
          </p:cNvGrpSpPr>
          <p:nvPr/>
        </p:nvGrpSpPr>
        <p:grpSpPr bwMode="auto">
          <a:xfrm>
            <a:off x="685800" y="1066800"/>
            <a:ext cx="1914525" cy="2274888"/>
            <a:chOff x="685800" y="1066800"/>
            <a:chExt cx="1914421" cy="2274332"/>
          </a:xfrm>
        </p:grpSpPr>
        <p:sp>
          <p:nvSpPr>
            <p:cNvPr id="43" name="Oval 42"/>
            <p:cNvSpPr/>
            <p:nvPr/>
          </p:nvSpPr>
          <p:spPr>
            <a:xfrm>
              <a:off x="990583" y="1600070"/>
              <a:ext cx="1371525" cy="1371265"/>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t>O</a:t>
              </a:r>
            </a:p>
          </p:txBody>
        </p:sp>
        <p:sp>
          <p:nvSpPr>
            <p:cNvPr id="45" name="Oval 44"/>
            <p:cNvSpPr/>
            <p:nvPr/>
          </p:nvSpPr>
          <p:spPr>
            <a:xfrm>
              <a:off x="1904934" y="1066800"/>
              <a:ext cx="685763" cy="6856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H</a:t>
              </a:r>
            </a:p>
          </p:txBody>
        </p:sp>
        <p:sp>
          <p:nvSpPr>
            <p:cNvPr id="46" name="Oval 45"/>
            <p:cNvSpPr/>
            <p:nvPr/>
          </p:nvSpPr>
          <p:spPr>
            <a:xfrm>
              <a:off x="685800" y="1142981"/>
              <a:ext cx="685763" cy="6856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H</a:t>
              </a:r>
            </a:p>
          </p:txBody>
        </p:sp>
        <p:sp>
          <p:nvSpPr>
            <p:cNvPr id="6168" name="TextBox 54"/>
            <p:cNvSpPr txBox="1">
              <a:spLocks noChangeArrowheads="1"/>
            </p:cNvSpPr>
            <p:nvPr/>
          </p:nvSpPr>
          <p:spPr bwMode="auto">
            <a:xfrm>
              <a:off x="838200" y="2971800"/>
              <a:ext cx="1762021" cy="369332"/>
            </a:xfrm>
            <a:prstGeom prst="rect">
              <a:avLst/>
            </a:prstGeom>
            <a:noFill/>
            <a:ln w="9525">
              <a:noFill/>
              <a:miter lim="800000"/>
              <a:headEnd/>
              <a:tailEnd/>
            </a:ln>
          </p:spPr>
          <p:txBody>
            <a:bodyPr wrap="none">
              <a:spAutoFit/>
            </a:bodyPr>
            <a:lstStyle/>
            <a:p>
              <a:r>
                <a:rPr lang="en-US">
                  <a:latin typeface="Comic Sans MS" pitchFamily="66" charset="0"/>
                </a:rPr>
                <a:t>H</a:t>
              </a:r>
              <a:r>
                <a:rPr lang="en-US" baseline="-25000">
                  <a:latin typeface="Comic Sans MS" pitchFamily="66" charset="0"/>
                </a:rPr>
                <a:t>2</a:t>
              </a:r>
              <a:r>
                <a:rPr lang="en-US">
                  <a:latin typeface="Comic Sans MS" pitchFamily="66" charset="0"/>
                </a:rPr>
                <a:t>O molecules</a:t>
              </a:r>
            </a:p>
          </p:txBody>
        </p:sp>
      </p:grpSp>
      <p:graphicFrame>
        <p:nvGraphicFramePr>
          <p:cNvPr id="59" name="Object 6"/>
          <p:cNvGraphicFramePr>
            <a:graphicFrameLocks noChangeAspect="1"/>
          </p:cNvGraphicFramePr>
          <p:nvPr/>
        </p:nvGraphicFramePr>
        <p:xfrm>
          <a:off x="5029200" y="4967288"/>
          <a:ext cx="2587625" cy="442912"/>
        </p:xfrm>
        <a:graphic>
          <a:graphicData uri="http://schemas.openxmlformats.org/presentationml/2006/ole">
            <mc:AlternateContent xmlns:mc="http://schemas.openxmlformats.org/markup-compatibility/2006">
              <mc:Choice xmlns:v="urn:schemas-microsoft-com:vml" Requires="v">
                <p:oleObj spid="_x0000_s6149" name="Equation" r:id="rId6" imgW="1041120" imgH="203040" progId="Equation.3">
                  <p:embed/>
                </p:oleObj>
              </mc:Choice>
              <mc:Fallback>
                <p:oleObj name="Equation" r:id="rId6" imgW="1041120" imgH="203040" progId="Equation.3">
                  <p:embed/>
                  <p:pic>
                    <p:nvPicPr>
                      <p:cNvPr id="59"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4967288"/>
                        <a:ext cx="2587625" cy="442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80"/>
          <p:cNvGrpSpPr>
            <a:grpSpLocks/>
          </p:cNvGrpSpPr>
          <p:nvPr/>
        </p:nvGrpSpPr>
        <p:grpSpPr bwMode="auto">
          <a:xfrm>
            <a:off x="3657600" y="4114800"/>
            <a:ext cx="609600" cy="1905000"/>
            <a:chOff x="3657601" y="4114800"/>
            <a:chExt cx="609600" cy="1905000"/>
          </a:xfrm>
        </p:grpSpPr>
        <p:sp>
          <p:nvSpPr>
            <p:cNvPr id="60" name="Oval 59"/>
            <p:cNvSpPr/>
            <p:nvPr/>
          </p:nvSpPr>
          <p:spPr>
            <a:xfrm rot="10800000" flipV="1">
              <a:off x="3657601" y="5410200"/>
              <a:ext cx="609600" cy="609600"/>
            </a:xfrm>
            <a:prstGeom prst="ellipse">
              <a:avLst/>
            </a:prstGeom>
            <a:solidFill>
              <a:srgbClr val="0000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-e</a:t>
              </a:r>
            </a:p>
          </p:txBody>
        </p:sp>
        <p:sp>
          <p:nvSpPr>
            <p:cNvPr id="61" name="Oval 60"/>
            <p:cNvSpPr/>
            <p:nvPr/>
          </p:nvSpPr>
          <p:spPr>
            <a:xfrm rot="10800000" flipV="1">
              <a:off x="3657601" y="4114800"/>
              <a:ext cx="6096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+e</a:t>
              </a:r>
            </a:p>
          </p:txBody>
        </p:sp>
      </p:grpSp>
      <p:grpSp>
        <p:nvGrpSpPr>
          <p:cNvPr id="7" name="Group 61"/>
          <p:cNvGrpSpPr>
            <a:grpSpLocks/>
          </p:cNvGrpSpPr>
          <p:nvPr/>
        </p:nvGrpSpPr>
        <p:grpSpPr bwMode="auto">
          <a:xfrm>
            <a:off x="3657600" y="4114800"/>
            <a:ext cx="609600" cy="1905000"/>
            <a:chOff x="4648200" y="1371600"/>
            <a:chExt cx="609600" cy="2133600"/>
          </a:xfrm>
        </p:grpSpPr>
        <p:sp>
          <p:nvSpPr>
            <p:cNvPr id="63" name="Rounded Rectangle 62"/>
            <p:cNvSpPr/>
            <p:nvPr/>
          </p:nvSpPr>
          <p:spPr>
            <a:xfrm rot="16200000" flipV="1">
              <a:off x="3886200" y="2133600"/>
              <a:ext cx="2133600" cy="609600"/>
            </a:xfrm>
            <a:prstGeom prst="roundRect">
              <a:avLst>
                <a:gd name="adj" fmla="val 41992"/>
              </a:avLst>
            </a:prstGeom>
            <a:solidFill>
              <a:srgbClr val="00FF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160" name="Group 49"/>
            <p:cNvGrpSpPr>
              <a:grpSpLocks/>
            </p:cNvGrpSpPr>
            <p:nvPr/>
          </p:nvGrpSpPr>
          <p:grpSpPr bwMode="auto">
            <a:xfrm rot="16200000" flipV="1">
              <a:off x="4762928" y="2464228"/>
              <a:ext cx="329344" cy="76200"/>
              <a:chOff x="1195450" y="1435100"/>
              <a:chExt cx="329344" cy="76200"/>
            </a:xfrm>
          </p:grpSpPr>
          <p:sp>
            <p:nvSpPr>
              <p:cNvPr id="65" name="Oval 64"/>
              <p:cNvSpPr/>
              <p:nvPr/>
            </p:nvSpPr>
            <p:spPr>
              <a:xfrm>
                <a:off x="1196466" y="1435100"/>
                <a:ext cx="200914"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6" name="Straight Arrow Connector 65"/>
              <p:cNvCxnSpPr/>
              <p:nvPr/>
            </p:nvCxnSpPr>
            <p:spPr>
              <a:xfrm rot="5400000" flipH="1" flipV="1">
                <a:off x="1441036" y="1387252"/>
                <a:ext cx="1587" cy="167132"/>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grpSp>
        <p:nvGrpSpPr>
          <p:cNvPr id="9" name="Group 67"/>
          <p:cNvGrpSpPr>
            <a:grpSpLocks/>
          </p:cNvGrpSpPr>
          <p:nvPr/>
        </p:nvGrpSpPr>
        <p:grpSpPr bwMode="auto">
          <a:xfrm>
            <a:off x="990600" y="4038600"/>
            <a:ext cx="2169267" cy="2667000"/>
            <a:chOff x="990600" y="4038600"/>
            <a:chExt cx="2169267" cy="2667000"/>
          </a:xfrm>
        </p:grpSpPr>
        <p:sp>
          <p:nvSpPr>
            <p:cNvPr id="56" name="Oval 55"/>
            <p:cNvSpPr/>
            <p:nvPr/>
          </p:nvSpPr>
          <p:spPr>
            <a:xfrm>
              <a:off x="990600" y="4724400"/>
              <a:ext cx="1752600" cy="1600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err="1"/>
                <a:t>Cl</a:t>
              </a:r>
              <a:endParaRPr lang="en-US" sz="4400" dirty="0"/>
            </a:p>
          </p:txBody>
        </p:sp>
        <p:sp>
          <p:nvSpPr>
            <p:cNvPr id="58" name="Oval 57"/>
            <p:cNvSpPr/>
            <p:nvPr/>
          </p:nvSpPr>
          <p:spPr>
            <a:xfrm>
              <a:off x="1447800" y="4038600"/>
              <a:ext cx="685800" cy="685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H</a:t>
              </a:r>
            </a:p>
          </p:txBody>
        </p:sp>
        <p:sp>
          <p:nvSpPr>
            <p:cNvPr id="6158" name="TextBox 66"/>
            <p:cNvSpPr txBox="1">
              <a:spLocks noChangeArrowheads="1"/>
            </p:cNvSpPr>
            <p:nvPr/>
          </p:nvSpPr>
          <p:spPr bwMode="auto">
            <a:xfrm>
              <a:off x="1072436" y="6336268"/>
              <a:ext cx="2087431" cy="369332"/>
            </a:xfrm>
            <a:prstGeom prst="rect">
              <a:avLst/>
            </a:prstGeom>
            <a:noFill/>
            <a:ln w="9525">
              <a:noFill/>
              <a:miter lim="800000"/>
              <a:headEnd/>
              <a:tailEnd/>
            </a:ln>
          </p:spPr>
          <p:txBody>
            <a:bodyPr wrap="none">
              <a:spAutoFit/>
            </a:bodyPr>
            <a:lstStyle/>
            <a:p>
              <a:r>
                <a:rPr lang="en-US" dirty="0">
                  <a:latin typeface="Comic Sans MS" pitchFamily="66" charset="0"/>
                </a:rPr>
                <a:t>Hydrochloric acid</a:t>
              </a:r>
            </a:p>
          </p:txBody>
        </p:sp>
      </p:grpSp>
      <p:cxnSp>
        <p:nvCxnSpPr>
          <p:cNvPr id="76" name="Straight Connector 75"/>
          <p:cNvCxnSpPr/>
          <p:nvPr/>
        </p:nvCxnSpPr>
        <p:spPr>
          <a:xfrm>
            <a:off x="457200" y="3581400"/>
            <a:ext cx="82296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wipe(left)">
                                      <p:cBhvr>
                                        <p:cTn id="19" dur="500"/>
                                        <p:tgtEl>
                                          <p:spTgt spid="7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1" name="Group 44"/>
          <p:cNvGrpSpPr>
            <a:grpSpLocks/>
          </p:cNvGrpSpPr>
          <p:nvPr/>
        </p:nvGrpSpPr>
        <p:grpSpPr bwMode="auto">
          <a:xfrm>
            <a:off x="228600" y="1295400"/>
            <a:ext cx="5715000" cy="5181600"/>
            <a:chOff x="228600" y="1295400"/>
            <a:chExt cx="5715000" cy="5181600"/>
          </a:xfrm>
        </p:grpSpPr>
        <p:sp>
          <p:nvSpPr>
            <p:cNvPr id="25" name="Oval 24"/>
            <p:cNvSpPr/>
            <p:nvPr/>
          </p:nvSpPr>
          <p:spPr>
            <a:xfrm>
              <a:off x="228600" y="1295400"/>
              <a:ext cx="5715000" cy="5181600"/>
            </a:xfrm>
            <a:prstGeom prst="ellipse">
              <a:avLst/>
            </a:prstGeom>
            <a:gradFill>
              <a:gsLst>
                <a:gs pos="12000">
                  <a:schemeClr val="accent6">
                    <a:lumMod val="75000"/>
                  </a:schemeClr>
                </a:gs>
                <a:gs pos="80000">
                  <a:schemeClr val="accent1">
                    <a:tint val="44500"/>
                    <a:satMod val="160000"/>
                    <a:alpha val="0"/>
                  </a:schemeClr>
                </a:gs>
                <a:gs pos="74000">
                  <a:schemeClr val="accent1">
                    <a:tint val="23500"/>
                    <a:satMod val="160000"/>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3041650" y="368935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t>-</a:t>
              </a:r>
            </a:p>
          </p:txBody>
        </p:sp>
      </p:grpSp>
      <p:sp>
        <p:nvSpPr>
          <p:cNvPr id="24" name="Title 7"/>
          <p:cNvSpPr txBox="1">
            <a:spLocks/>
          </p:cNvSpPr>
          <p:nvPr/>
        </p:nvSpPr>
        <p:spPr>
          <a:xfrm>
            <a:off x="381000" y="76200"/>
            <a:ext cx="8229600" cy="1020763"/>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00FF"/>
                </a:solidFill>
                <a:effectLst>
                  <a:outerShdw blurRad="50800" dist="39000" dir="5460000" algn="tl">
                    <a:srgbClr val="000000">
                      <a:alpha val="38000"/>
                    </a:srgbClr>
                  </a:outerShdw>
                </a:effectLst>
                <a:latin typeface="Comic Sans MS" pitchFamily="66" charset="0"/>
                <a:cs typeface="+mn-cs"/>
              </a:rPr>
              <a:t>22-2,3  Electric Field &amp; Lines</a:t>
            </a:r>
            <a:endParaRPr lang="en-US" sz="3600" b="1" dirty="0">
              <a:ln w="11430"/>
              <a:solidFill>
                <a:srgbClr val="0000FF"/>
              </a:solidFill>
              <a:effectLst>
                <a:outerShdw blurRad="50800" dist="39000" dir="5460000" algn="tl">
                  <a:srgbClr val="000000">
                    <a:alpha val="38000"/>
                  </a:srgbClr>
                </a:outerShdw>
              </a:effectLst>
              <a:latin typeface="+mj-lt"/>
              <a:ea typeface="+mj-ea"/>
              <a:cs typeface="+mj-cs"/>
            </a:endParaRPr>
          </a:p>
        </p:txBody>
      </p:sp>
      <p:grpSp>
        <p:nvGrpSpPr>
          <p:cNvPr id="3" name="Group 35"/>
          <p:cNvGrpSpPr>
            <a:grpSpLocks/>
          </p:cNvGrpSpPr>
          <p:nvPr/>
        </p:nvGrpSpPr>
        <p:grpSpPr bwMode="auto">
          <a:xfrm>
            <a:off x="1143000" y="5486400"/>
            <a:ext cx="339725" cy="228600"/>
            <a:chOff x="6567055" y="2133600"/>
            <a:chExt cx="340158" cy="229299"/>
          </a:xfrm>
        </p:grpSpPr>
        <p:sp>
          <p:nvSpPr>
            <p:cNvPr id="26" name="Oval 25"/>
            <p:cNvSpPr/>
            <p:nvPr/>
          </p:nvSpPr>
          <p:spPr>
            <a:xfrm>
              <a:off x="6629047" y="2133600"/>
              <a:ext cx="228891"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2094" name="TextBox 32"/>
            <p:cNvSpPr txBox="1">
              <a:spLocks noChangeArrowheads="1"/>
            </p:cNvSpPr>
            <p:nvPr/>
          </p:nvSpPr>
          <p:spPr bwMode="auto">
            <a:xfrm>
              <a:off x="6567055" y="2147455"/>
              <a:ext cx="340158" cy="215444"/>
            </a:xfrm>
            <a:prstGeom prst="rect">
              <a:avLst/>
            </a:prstGeom>
            <a:noFill/>
            <a:ln w="9525">
              <a:noFill/>
              <a:miter lim="800000"/>
              <a:headEnd/>
              <a:tailEnd/>
            </a:ln>
          </p:spPr>
          <p:txBody>
            <a:bodyPr wrap="none">
              <a:spAutoFit/>
            </a:bodyPr>
            <a:lstStyle/>
            <a:p>
              <a:r>
                <a:rPr lang="en-US" sz="800"/>
                <a:t>+q</a:t>
              </a:r>
              <a:r>
                <a:rPr lang="en-US" sz="800" baseline="-25000"/>
                <a:t>0</a:t>
              </a:r>
              <a:endParaRPr lang="en-US" sz="800"/>
            </a:p>
          </p:txBody>
        </p:sp>
      </p:grpSp>
      <p:grpSp>
        <p:nvGrpSpPr>
          <p:cNvPr id="4" name="Group 36"/>
          <p:cNvGrpSpPr>
            <a:grpSpLocks/>
          </p:cNvGrpSpPr>
          <p:nvPr/>
        </p:nvGrpSpPr>
        <p:grpSpPr bwMode="auto">
          <a:xfrm>
            <a:off x="3016250" y="6324600"/>
            <a:ext cx="339725" cy="228600"/>
            <a:chOff x="6567055" y="2133600"/>
            <a:chExt cx="340158" cy="229299"/>
          </a:xfrm>
        </p:grpSpPr>
        <p:sp>
          <p:nvSpPr>
            <p:cNvPr id="38" name="Oval 37"/>
            <p:cNvSpPr/>
            <p:nvPr/>
          </p:nvSpPr>
          <p:spPr>
            <a:xfrm>
              <a:off x="6629047" y="2133600"/>
              <a:ext cx="228891"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2092" name="TextBox 38"/>
            <p:cNvSpPr txBox="1">
              <a:spLocks noChangeArrowheads="1"/>
            </p:cNvSpPr>
            <p:nvPr/>
          </p:nvSpPr>
          <p:spPr bwMode="auto">
            <a:xfrm>
              <a:off x="6567055" y="2147455"/>
              <a:ext cx="340158" cy="215444"/>
            </a:xfrm>
            <a:prstGeom prst="rect">
              <a:avLst/>
            </a:prstGeom>
            <a:noFill/>
            <a:ln w="9525">
              <a:noFill/>
              <a:miter lim="800000"/>
              <a:headEnd/>
              <a:tailEnd/>
            </a:ln>
          </p:spPr>
          <p:txBody>
            <a:bodyPr wrap="none">
              <a:spAutoFit/>
            </a:bodyPr>
            <a:lstStyle/>
            <a:p>
              <a:r>
                <a:rPr lang="en-US" sz="800"/>
                <a:t>+q</a:t>
              </a:r>
              <a:r>
                <a:rPr lang="en-US" sz="800" baseline="-25000"/>
                <a:t>0</a:t>
              </a:r>
              <a:endParaRPr lang="en-US" sz="800"/>
            </a:p>
          </p:txBody>
        </p:sp>
      </p:grpSp>
      <p:grpSp>
        <p:nvGrpSpPr>
          <p:cNvPr id="5" name="Group 39"/>
          <p:cNvGrpSpPr>
            <a:grpSpLocks/>
          </p:cNvGrpSpPr>
          <p:nvPr/>
        </p:nvGrpSpPr>
        <p:grpSpPr bwMode="auto">
          <a:xfrm>
            <a:off x="5416550" y="5029200"/>
            <a:ext cx="339725" cy="352425"/>
            <a:chOff x="6567055" y="2133600"/>
            <a:chExt cx="340158" cy="352409"/>
          </a:xfrm>
        </p:grpSpPr>
        <p:sp>
          <p:nvSpPr>
            <p:cNvPr id="41" name="Oval 40"/>
            <p:cNvSpPr/>
            <p:nvPr/>
          </p:nvSpPr>
          <p:spPr>
            <a:xfrm>
              <a:off x="6629047" y="2133600"/>
              <a:ext cx="228891" cy="228590"/>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2090" name="TextBox 42"/>
            <p:cNvSpPr txBox="1">
              <a:spLocks noChangeArrowheads="1"/>
            </p:cNvSpPr>
            <p:nvPr/>
          </p:nvSpPr>
          <p:spPr bwMode="auto">
            <a:xfrm>
              <a:off x="6567055" y="2147455"/>
              <a:ext cx="340158" cy="338554"/>
            </a:xfrm>
            <a:prstGeom prst="rect">
              <a:avLst/>
            </a:prstGeom>
            <a:noFill/>
            <a:ln w="9525">
              <a:noFill/>
              <a:miter lim="800000"/>
              <a:headEnd/>
              <a:tailEnd/>
            </a:ln>
          </p:spPr>
          <p:txBody>
            <a:bodyPr wrap="none">
              <a:spAutoFit/>
            </a:bodyPr>
            <a:lstStyle/>
            <a:p>
              <a:r>
                <a:rPr lang="en-US" sz="800"/>
                <a:t>+q</a:t>
              </a:r>
              <a:r>
                <a:rPr lang="en-US" sz="800" baseline="-25000"/>
                <a:t>0</a:t>
              </a:r>
              <a:endParaRPr lang="en-US" sz="800"/>
            </a:p>
            <a:p>
              <a:endParaRPr lang="en-US" sz="800"/>
            </a:p>
          </p:txBody>
        </p:sp>
      </p:grpSp>
      <p:grpSp>
        <p:nvGrpSpPr>
          <p:cNvPr id="6" name="Group 43"/>
          <p:cNvGrpSpPr>
            <a:grpSpLocks/>
          </p:cNvGrpSpPr>
          <p:nvPr/>
        </p:nvGrpSpPr>
        <p:grpSpPr bwMode="auto">
          <a:xfrm>
            <a:off x="5873750" y="3733800"/>
            <a:ext cx="339725" cy="352425"/>
            <a:chOff x="6567055" y="2133600"/>
            <a:chExt cx="340158" cy="352409"/>
          </a:xfrm>
        </p:grpSpPr>
        <p:sp>
          <p:nvSpPr>
            <p:cNvPr id="48" name="Oval 47"/>
            <p:cNvSpPr/>
            <p:nvPr/>
          </p:nvSpPr>
          <p:spPr>
            <a:xfrm>
              <a:off x="6629047" y="2133600"/>
              <a:ext cx="228891" cy="228590"/>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2088" name="TextBox 48"/>
            <p:cNvSpPr txBox="1">
              <a:spLocks noChangeArrowheads="1"/>
            </p:cNvSpPr>
            <p:nvPr/>
          </p:nvSpPr>
          <p:spPr bwMode="auto">
            <a:xfrm>
              <a:off x="6567055" y="2147455"/>
              <a:ext cx="340158" cy="338554"/>
            </a:xfrm>
            <a:prstGeom prst="rect">
              <a:avLst/>
            </a:prstGeom>
            <a:noFill/>
            <a:ln w="9525">
              <a:noFill/>
              <a:miter lim="800000"/>
              <a:headEnd/>
              <a:tailEnd/>
            </a:ln>
          </p:spPr>
          <p:txBody>
            <a:bodyPr wrap="none">
              <a:spAutoFit/>
            </a:bodyPr>
            <a:lstStyle/>
            <a:p>
              <a:r>
                <a:rPr lang="en-US" sz="800"/>
                <a:t>+q</a:t>
              </a:r>
              <a:r>
                <a:rPr lang="en-US" sz="800" baseline="-25000"/>
                <a:t>0</a:t>
              </a:r>
              <a:endParaRPr lang="en-US" sz="800"/>
            </a:p>
            <a:p>
              <a:endParaRPr lang="en-US" sz="800"/>
            </a:p>
          </p:txBody>
        </p:sp>
      </p:grpSp>
      <p:grpSp>
        <p:nvGrpSpPr>
          <p:cNvPr id="7" name="Group 49"/>
          <p:cNvGrpSpPr>
            <a:grpSpLocks/>
          </p:cNvGrpSpPr>
          <p:nvPr/>
        </p:nvGrpSpPr>
        <p:grpSpPr bwMode="auto">
          <a:xfrm>
            <a:off x="5340350" y="2133600"/>
            <a:ext cx="339725" cy="228600"/>
            <a:chOff x="6567055" y="2133600"/>
            <a:chExt cx="340158" cy="229299"/>
          </a:xfrm>
        </p:grpSpPr>
        <p:sp>
          <p:nvSpPr>
            <p:cNvPr id="51" name="Oval 50"/>
            <p:cNvSpPr/>
            <p:nvPr/>
          </p:nvSpPr>
          <p:spPr>
            <a:xfrm>
              <a:off x="6629047" y="2133600"/>
              <a:ext cx="228891"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2086" name="TextBox 51"/>
            <p:cNvSpPr txBox="1">
              <a:spLocks noChangeArrowheads="1"/>
            </p:cNvSpPr>
            <p:nvPr/>
          </p:nvSpPr>
          <p:spPr bwMode="auto">
            <a:xfrm>
              <a:off x="6567055" y="2147455"/>
              <a:ext cx="340158" cy="215444"/>
            </a:xfrm>
            <a:prstGeom prst="rect">
              <a:avLst/>
            </a:prstGeom>
            <a:noFill/>
            <a:ln w="9525">
              <a:noFill/>
              <a:miter lim="800000"/>
              <a:headEnd/>
              <a:tailEnd/>
            </a:ln>
          </p:spPr>
          <p:txBody>
            <a:bodyPr wrap="none">
              <a:spAutoFit/>
            </a:bodyPr>
            <a:lstStyle/>
            <a:p>
              <a:r>
                <a:rPr lang="en-US" sz="800"/>
                <a:t>+q</a:t>
              </a:r>
              <a:r>
                <a:rPr lang="en-US" sz="800" baseline="-25000"/>
                <a:t>0</a:t>
              </a:r>
              <a:endParaRPr lang="en-US" sz="800"/>
            </a:p>
          </p:txBody>
        </p:sp>
      </p:grpSp>
      <p:grpSp>
        <p:nvGrpSpPr>
          <p:cNvPr id="8" name="Group 52"/>
          <p:cNvGrpSpPr>
            <a:grpSpLocks/>
          </p:cNvGrpSpPr>
          <p:nvPr/>
        </p:nvGrpSpPr>
        <p:grpSpPr bwMode="auto">
          <a:xfrm>
            <a:off x="3054350" y="990600"/>
            <a:ext cx="339725" cy="339725"/>
            <a:chOff x="6567055" y="2133600"/>
            <a:chExt cx="340158" cy="340834"/>
          </a:xfrm>
        </p:grpSpPr>
        <p:sp>
          <p:nvSpPr>
            <p:cNvPr id="54" name="Oval 53"/>
            <p:cNvSpPr/>
            <p:nvPr/>
          </p:nvSpPr>
          <p:spPr>
            <a:xfrm>
              <a:off x="6629047" y="2133600"/>
              <a:ext cx="228891" cy="229346"/>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2084" name="TextBox 54"/>
            <p:cNvSpPr txBox="1">
              <a:spLocks noChangeArrowheads="1"/>
            </p:cNvSpPr>
            <p:nvPr/>
          </p:nvSpPr>
          <p:spPr bwMode="auto">
            <a:xfrm>
              <a:off x="6567055" y="2135880"/>
              <a:ext cx="340158" cy="338554"/>
            </a:xfrm>
            <a:prstGeom prst="rect">
              <a:avLst/>
            </a:prstGeom>
            <a:noFill/>
            <a:ln w="9525">
              <a:noFill/>
              <a:miter lim="800000"/>
              <a:headEnd/>
              <a:tailEnd/>
            </a:ln>
          </p:spPr>
          <p:txBody>
            <a:bodyPr wrap="none">
              <a:spAutoFit/>
            </a:bodyPr>
            <a:lstStyle/>
            <a:p>
              <a:r>
                <a:rPr lang="en-US" sz="800"/>
                <a:t>+q</a:t>
              </a:r>
              <a:r>
                <a:rPr lang="en-US" sz="800" baseline="-25000"/>
                <a:t>0</a:t>
              </a:r>
              <a:endParaRPr lang="en-US" sz="800"/>
            </a:p>
            <a:p>
              <a:endParaRPr lang="en-US" sz="800"/>
            </a:p>
          </p:txBody>
        </p:sp>
      </p:grpSp>
      <p:grpSp>
        <p:nvGrpSpPr>
          <p:cNvPr id="9" name="Group 55"/>
          <p:cNvGrpSpPr>
            <a:grpSpLocks/>
          </p:cNvGrpSpPr>
          <p:nvPr/>
        </p:nvGrpSpPr>
        <p:grpSpPr bwMode="auto">
          <a:xfrm>
            <a:off x="1219200" y="1600200"/>
            <a:ext cx="339725" cy="228600"/>
            <a:chOff x="6567055" y="2133600"/>
            <a:chExt cx="340158" cy="229299"/>
          </a:xfrm>
        </p:grpSpPr>
        <p:sp>
          <p:nvSpPr>
            <p:cNvPr id="57" name="Oval 56"/>
            <p:cNvSpPr/>
            <p:nvPr/>
          </p:nvSpPr>
          <p:spPr>
            <a:xfrm>
              <a:off x="6629047" y="2133600"/>
              <a:ext cx="228891"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2082" name="TextBox 57"/>
            <p:cNvSpPr txBox="1">
              <a:spLocks noChangeArrowheads="1"/>
            </p:cNvSpPr>
            <p:nvPr/>
          </p:nvSpPr>
          <p:spPr bwMode="auto">
            <a:xfrm>
              <a:off x="6567055" y="2147455"/>
              <a:ext cx="340158" cy="215444"/>
            </a:xfrm>
            <a:prstGeom prst="rect">
              <a:avLst/>
            </a:prstGeom>
            <a:noFill/>
            <a:ln w="9525">
              <a:noFill/>
              <a:miter lim="800000"/>
              <a:headEnd/>
              <a:tailEnd/>
            </a:ln>
          </p:spPr>
          <p:txBody>
            <a:bodyPr wrap="none">
              <a:spAutoFit/>
            </a:bodyPr>
            <a:lstStyle/>
            <a:p>
              <a:r>
                <a:rPr lang="en-US" sz="800"/>
                <a:t>+q</a:t>
              </a:r>
              <a:r>
                <a:rPr lang="en-US" sz="800" baseline="-25000"/>
                <a:t>0</a:t>
              </a:r>
              <a:endParaRPr lang="en-US" sz="800"/>
            </a:p>
          </p:txBody>
        </p:sp>
      </p:grpSp>
      <p:grpSp>
        <p:nvGrpSpPr>
          <p:cNvPr id="11" name="Group 58"/>
          <p:cNvGrpSpPr>
            <a:grpSpLocks/>
          </p:cNvGrpSpPr>
          <p:nvPr/>
        </p:nvGrpSpPr>
        <p:grpSpPr bwMode="auto">
          <a:xfrm>
            <a:off x="228600" y="3633788"/>
            <a:ext cx="339725" cy="230187"/>
            <a:chOff x="6567055" y="2133600"/>
            <a:chExt cx="340158" cy="229299"/>
          </a:xfrm>
        </p:grpSpPr>
        <p:sp>
          <p:nvSpPr>
            <p:cNvPr id="60" name="Oval 59"/>
            <p:cNvSpPr/>
            <p:nvPr/>
          </p:nvSpPr>
          <p:spPr>
            <a:xfrm>
              <a:off x="6629047" y="2133600"/>
              <a:ext cx="228891"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2080" name="TextBox 60"/>
            <p:cNvSpPr txBox="1">
              <a:spLocks noChangeArrowheads="1"/>
            </p:cNvSpPr>
            <p:nvPr/>
          </p:nvSpPr>
          <p:spPr bwMode="auto">
            <a:xfrm>
              <a:off x="6567055" y="2147455"/>
              <a:ext cx="340158" cy="215444"/>
            </a:xfrm>
            <a:prstGeom prst="rect">
              <a:avLst/>
            </a:prstGeom>
            <a:noFill/>
            <a:ln w="9525">
              <a:noFill/>
              <a:miter lim="800000"/>
              <a:headEnd/>
              <a:tailEnd/>
            </a:ln>
          </p:spPr>
          <p:txBody>
            <a:bodyPr wrap="none">
              <a:spAutoFit/>
            </a:bodyPr>
            <a:lstStyle/>
            <a:p>
              <a:r>
                <a:rPr lang="en-US" sz="800"/>
                <a:t>+q</a:t>
              </a:r>
              <a:r>
                <a:rPr lang="en-US" sz="800" baseline="-25000"/>
                <a:t>0</a:t>
              </a:r>
              <a:endParaRPr lang="en-US" sz="800"/>
            </a:p>
          </p:txBody>
        </p:sp>
      </p:grpSp>
      <p:cxnSp>
        <p:nvCxnSpPr>
          <p:cNvPr id="31" name="Straight Arrow Connector 30"/>
          <p:cNvCxnSpPr/>
          <p:nvPr/>
        </p:nvCxnSpPr>
        <p:spPr>
          <a:xfrm>
            <a:off x="3429000" y="4062413"/>
            <a:ext cx="2133600" cy="1042987"/>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25" idx="6"/>
          </p:cNvCxnSpPr>
          <p:nvPr/>
        </p:nvCxnSpPr>
        <p:spPr>
          <a:xfrm flipV="1">
            <a:off x="3429000" y="3886200"/>
            <a:ext cx="2514600" cy="0"/>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3406775" y="2286000"/>
            <a:ext cx="2079625" cy="1390650"/>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a:off x="2097088" y="5219700"/>
            <a:ext cx="2208212" cy="1588"/>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10800000" flipV="1">
            <a:off x="1295400" y="4038600"/>
            <a:ext cx="1676400" cy="1600200"/>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10800000">
            <a:off x="457200" y="3733800"/>
            <a:ext cx="2432050" cy="152400"/>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16200000" flipV="1">
            <a:off x="1133475" y="1914525"/>
            <a:ext cx="2057400" cy="1581150"/>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5400000" flipH="1" flipV="1">
            <a:off x="1991519" y="2296319"/>
            <a:ext cx="2466975" cy="103187"/>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16200000" flipH="1">
            <a:off x="2972594" y="4572794"/>
            <a:ext cx="1905000" cy="1141412"/>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5400000">
            <a:off x="1639094" y="4761706"/>
            <a:ext cx="1981200" cy="839788"/>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5400000" flipH="1" flipV="1">
            <a:off x="2743994" y="2058194"/>
            <a:ext cx="2133600" cy="1065212"/>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rot="16200000" flipV="1">
            <a:off x="1562894" y="2094706"/>
            <a:ext cx="2209800" cy="763588"/>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10800000">
            <a:off x="685800" y="2514600"/>
            <a:ext cx="2211388" cy="1295400"/>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10800000" flipV="1">
            <a:off x="838200" y="3962400"/>
            <a:ext cx="2058988" cy="914400"/>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flipV="1">
            <a:off x="3506788" y="3124200"/>
            <a:ext cx="2132012" cy="609600"/>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Rectangle 46"/>
          <p:cNvSpPr>
            <a:spLocks noChangeArrowheads="1"/>
          </p:cNvSpPr>
          <p:nvPr/>
        </p:nvSpPr>
        <p:spPr bwMode="auto">
          <a:xfrm>
            <a:off x="6347251" y="3564419"/>
            <a:ext cx="2286000" cy="534987"/>
          </a:xfrm>
          <a:prstGeom prst="rect">
            <a:avLst/>
          </a:prstGeom>
          <a:noFill/>
          <a:ln w="9525">
            <a:noFill/>
            <a:miter lim="800000"/>
            <a:headEnd/>
            <a:tailEnd/>
          </a:ln>
        </p:spPr>
        <p:txBody>
          <a:bodyPr wrap="square">
            <a:spAutoFit/>
          </a:bodyPr>
          <a:lstStyle/>
          <a:p>
            <a:pPr algn="ctr">
              <a:lnSpc>
                <a:spcPct val="90000"/>
              </a:lnSpc>
              <a:buClr>
                <a:schemeClr val="hlink"/>
              </a:buClr>
            </a:pPr>
            <a:r>
              <a:rPr lang="en-US" sz="1600" b="1" dirty="0">
                <a:latin typeface="Comic Sans MS" pitchFamily="66" charset="0"/>
              </a:rPr>
              <a:t>The unit of electric field is N/C</a:t>
            </a:r>
          </a:p>
        </p:txBody>
      </p:sp>
      <p:sp>
        <p:nvSpPr>
          <p:cNvPr id="50" name="Rectangle 49"/>
          <p:cNvSpPr>
            <a:spLocks noChangeArrowheads="1"/>
          </p:cNvSpPr>
          <p:nvPr/>
        </p:nvSpPr>
        <p:spPr bwMode="auto">
          <a:xfrm>
            <a:off x="5972585" y="4876800"/>
            <a:ext cx="2971800" cy="757238"/>
          </a:xfrm>
          <a:prstGeom prst="rect">
            <a:avLst/>
          </a:prstGeom>
          <a:noFill/>
          <a:ln w="9525">
            <a:noFill/>
            <a:miter lim="800000"/>
            <a:headEnd/>
            <a:tailEnd/>
          </a:ln>
        </p:spPr>
        <p:txBody>
          <a:bodyPr>
            <a:spAutoFit/>
          </a:bodyPr>
          <a:lstStyle/>
          <a:p>
            <a:pPr algn="ctr">
              <a:lnSpc>
                <a:spcPct val="90000"/>
              </a:lnSpc>
              <a:buClr>
                <a:schemeClr val="hlink"/>
              </a:buClr>
            </a:pPr>
            <a:r>
              <a:rPr lang="en-US" sz="1600" b="1" dirty="0">
                <a:latin typeface="Comic Sans MS" pitchFamily="66" charset="0"/>
              </a:rPr>
              <a:t>Electric lines of force moves towards the -</a:t>
            </a:r>
            <a:r>
              <a:rPr lang="en-US" sz="1600" b="1" dirty="0" err="1">
                <a:latin typeface="Comic Sans MS" pitchFamily="66" charset="0"/>
              </a:rPr>
              <a:t>ve</a:t>
            </a:r>
            <a:r>
              <a:rPr lang="en-US" sz="1600" b="1" dirty="0">
                <a:latin typeface="Comic Sans MS" pitchFamily="66" charset="0"/>
              </a:rPr>
              <a:t> charge</a:t>
            </a:r>
          </a:p>
        </p:txBody>
      </p:sp>
      <p:sp>
        <p:nvSpPr>
          <p:cNvPr id="53" name="Rectangle 52"/>
          <p:cNvSpPr>
            <a:spLocks noChangeArrowheads="1"/>
          </p:cNvSpPr>
          <p:nvPr/>
        </p:nvSpPr>
        <p:spPr bwMode="auto">
          <a:xfrm>
            <a:off x="6172200" y="1295400"/>
            <a:ext cx="2971800" cy="535531"/>
          </a:xfrm>
          <a:prstGeom prst="rect">
            <a:avLst/>
          </a:prstGeom>
          <a:noFill/>
          <a:ln w="9525">
            <a:noFill/>
            <a:miter lim="800000"/>
            <a:headEnd/>
            <a:tailEnd/>
          </a:ln>
        </p:spPr>
        <p:txBody>
          <a:bodyPr>
            <a:spAutoFit/>
          </a:bodyPr>
          <a:lstStyle/>
          <a:p>
            <a:pPr algn="ctr">
              <a:lnSpc>
                <a:spcPct val="90000"/>
              </a:lnSpc>
              <a:buClr>
                <a:schemeClr val="hlink"/>
              </a:buClr>
            </a:pPr>
            <a:r>
              <a:rPr lang="en-US" sz="1600" b="1" dirty="0">
                <a:latin typeface="Comic Sans MS" pitchFamily="66" charset="0"/>
              </a:rPr>
              <a:t>Test charge is +q</a:t>
            </a:r>
            <a:r>
              <a:rPr lang="en-US" sz="1600" b="1" baseline="-25000" dirty="0">
                <a:latin typeface="Comic Sans MS" pitchFamily="66" charset="0"/>
              </a:rPr>
              <a:t>0</a:t>
            </a:r>
            <a:r>
              <a:rPr lang="en-US" sz="1600" b="1" dirty="0">
                <a:latin typeface="Comic Sans MS" pitchFamily="66" charset="0"/>
              </a:rPr>
              <a:t> Electric field can also be written as</a:t>
            </a:r>
          </a:p>
        </p:txBody>
      </p:sp>
      <p:graphicFrame>
        <p:nvGraphicFramePr>
          <p:cNvPr id="10" name="Object 4"/>
          <p:cNvGraphicFramePr>
            <a:graphicFrameLocks noChangeAspect="1"/>
          </p:cNvGraphicFramePr>
          <p:nvPr>
            <p:extLst>
              <p:ext uri="{D42A27DB-BD31-4B8C-83A1-F6EECF244321}">
                <p14:modId xmlns:p14="http://schemas.microsoft.com/office/powerpoint/2010/main" val="1818801514"/>
              </p:ext>
            </p:extLst>
          </p:nvPr>
        </p:nvGraphicFramePr>
        <p:xfrm>
          <a:off x="6635750" y="2147413"/>
          <a:ext cx="1304925" cy="1143000"/>
        </p:xfrm>
        <a:graphic>
          <a:graphicData uri="http://schemas.openxmlformats.org/presentationml/2006/ole">
            <mc:AlternateContent xmlns:mc="http://schemas.openxmlformats.org/markup-compatibility/2006">
              <mc:Choice xmlns:v="urn:schemas-microsoft-com:vml" Requires="v">
                <p:oleObj spid="_x0000_s2052" name="Equation" r:id="rId4" imgW="469800" imgH="431640" progId="Equation.3">
                  <p:embed/>
                </p:oleObj>
              </mc:Choice>
              <mc:Fallback>
                <p:oleObj name="Equation" r:id="rId4" imgW="469800" imgH="431640" progId="Equation.3">
                  <p:embed/>
                  <p:pic>
                    <p:nvPicPr>
                      <p:cNvPr id="1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5750" y="2147413"/>
                        <a:ext cx="1304925"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 name="Rectangle 48">
            <a:extLst>
              <a:ext uri="{FF2B5EF4-FFF2-40B4-BE49-F238E27FC236}">
                <a16:creationId xmlns:a16="http://schemas.microsoft.com/office/drawing/2014/main" id="{CD011469-D49C-447A-8363-39D5B56FF368}"/>
              </a:ext>
            </a:extLst>
          </p:cNvPr>
          <p:cNvSpPr/>
          <p:nvPr/>
        </p:nvSpPr>
        <p:spPr>
          <a:xfrm>
            <a:off x="5143337" y="5780087"/>
            <a:ext cx="3886200" cy="1066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aphicFrame>
        <p:nvGraphicFramePr>
          <p:cNvPr id="52" name="Object 4">
            <a:extLst>
              <a:ext uri="{FF2B5EF4-FFF2-40B4-BE49-F238E27FC236}">
                <a16:creationId xmlns:a16="http://schemas.microsoft.com/office/drawing/2014/main" id="{15BD5467-897A-4F72-884A-F738E211CCAD}"/>
              </a:ext>
            </a:extLst>
          </p:cNvPr>
          <p:cNvGraphicFramePr>
            <a:graphicFrameLocks noChangeAspect="1"/>
          </p:cNvGraphicFramePr>
          <p:nvPr>
            <p:extLst>
              <p:ext uri="{D42A27DB-BD31-4B8C-83A1-F6EECF244321}">
                <p14:modId xmlns:p14="http://schemas.microsoft.com/office/powerpoint/2010/main" val="3039518182"/>
              </p:ext>
            </p:extLst>
          </p:nvPr>
        </p:nvGraphicFramePr>
        <p:xfrm>
          <a:off x="5517194" y="5860592"/>
          <a:ext cx="2392362" cy="954087"/>
        </p:xfrm>
        <a:graphic>
          <a:graphicData uri="http://schemas.openxmlformats.org/presentationml/2006/ole">
            <mc:AlternateContent xmlns:mc="http://schemas.openxmlformats.org/markup-compatibility/2006">
              <mc:Choice xmlns:v="urn:schemas-microsoft-com:vml" Requires="v">
                <p:oleObj spid="_x0000_s2053" name="معادلة" r:id="rId6" imgW="545760" imgH="228600" progId="Equation.3">
                  <p:embed/>
                </p:oleObj>
              </mc:Choice>
              <mc:Fallback>
                <p:oleObj name="معادلة" r:id="rId6" imgW="545760" imgH="228600" progId="Equation.3">
                  <p:embed/>
                  <p:pic>
                    <p:nvPicPr>
                      <p:cNvPr id="52" name="Object 4">
                        <a:extLst>
                          <a:ext uri="{FF2B5EF4-FFF2-40B4-BE49-F238E27FC236}">
                            <a16:creationId xmlns:a16="http://schemas.microsoft.com/office/drawing/2014/main" id="{15BD5467-897A-4F72-884A-F738E211CCAD}"/>
                          </a:ext>
                        </a:extLst>
                      </p:cNvPr>
                      <p:cNvPicPr>
                        <a:picLocks noChangeAspect="1" noChangeArrowheads="1"/>
                      </p:cNvPicPr>
                      <p:nvPr/>
                    </p:nvPicPr>
                    <p:blipFill>
                      <a:blip r:embed="rId7"/>
                      <a:srcRect/>
                      <a:stretch>
                        <a:fillRect/>
                      </a:stretch>
                    </p:blipFill>
                    <p:spPr bwMode="auto">
                      <a:xfrm>
                        <a:off x="5517194" y="5860592"/>
                        <a:ext cx="2392362" cy="954087"/>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fill="hold" nodeType="clickEffect">
                                  <p:stCondLst>
                                    <p:cond delay="0"/>
                                  </p:stCondLst>
                                  <p:childTnLst>
                                    <p:animMotion origin="layout" path="M 0.00451 -1.19334E-6 L 0.18402 -0.22757 " pathEditMode="relative" rAng="0" ptsTypes="AA">
                                      <p:cBhvr>
                                        <p:cTn id="10" dur="2000" fill="hold"/>
                                        <p:tgtEl>
                                          <p:spTgt spid="3"/>
                                        </p:tgtEl>
                                        <p:attrNameLst>
                                          <p:attrName>ppt_x</p:attrName>
                                          <p:attrName>ppt_y</p:attrName>
                                        </p:attrNameLst>
                                      </p:cBhvr>
                                      <p:rCtr x="90" y="-114"/>
                                    </p:animMotion>
                                  </p:childTnLst>
                                </p:cTn>
                              </p:par>
                              <p:par>
                                <p:cTn id="11" presetID="22" presetClass="entr" presetSubtype="4"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down)">
                                      <p:cBhvr>
                                        <p:cTn id="13" dur="2000"/>
                                        <p:tgtEl>
                                          <p:spTgt spid="65"/>
                                        </p:tgtEl>
                                      </p:cBhvr>
                                    </p:animEffect>
                                  </p:childTnLst>
                                </p:cTn>
                              </p:par>
                            </p:childTnLst>
                          </p:cTn>
                        </p:par>
                        <p:par>
                          <p:cTn id="14" fill="hold">
                            <p:stCondLst>
                              <p:cond delay="2000"/>
                            </p:stCondLst>
                            <p:childTnLst>
                              <p:par>
                                <p:cTn id="15" presetID="1" presetClass="exit" presetSubtype="0" fill="hold" nodeType="afterEffect">
                                  <p:stCondLst>
                                    <p:cond delay="0"/>
                                  </p:stCondLst>
                                  <p:childTnLst>
                                    <p:set>
                                      <p:cBhvr>
                                        <p:cTn id="16" dur="1" fill="hold">
                                          <p:stCondLst>
                                            <p:cond delay="0"/>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0" presetClass="path" presetSubtype="0" fill="hold" nodeType="clickEffect">
                                  <p:stCondLst>
                                    <p:cond delay="0"/>
                                  </p:stCondLst>
                                  <p:childTnLst>
                                    <p:animMotion origin="layout" path="M 2.77778E-6 -0.00555 L -0.00035 -0.33349 " pathEditMode="relative" rAng="0" ptsTypes="AA">
                                      <p:cBhvr>
                                        <p:cTn id="24" dur="2000" fill="hold"/>
                                        <p:tgtEl>
                                          <p:spTgt spid="4"/>
                                        </p:tgtEl>
                                        <p:attrNameLst>
                                          <p:attrName>ppt_x</p:attrName>
                                          <p:attrName>ppt_y</p:attrName>
                                        </p:attrNameLst>
                                      </p:cBhvr>
                                      <p:rCtr x="0" y="-164"/>
                                    </p:animMotion>
                                  </p:childTnLst>
                                </p:cTn>
                              </p:par>
                              <p:par>
                                <p:cTn id="25" presetID="22" presetClass="entr" presetSubtype="4" fill="hold" nodeType="with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down)">
                                      <p:cBhvr>
                                        <p:cTn id="27" dur="2000"/>
                                        <p:tgtEl>
                                          <p:spTgt spid="63"/>
                                        </p:tgtEl>
                                      </p:cBhvr>
                                    </p:animEffect>
                                  </p:childTnLst>
                                </p:cTn>
                              </p:par>
                            </p:childTnLst>
                          </p:cTn>
                        </p:par>
                        <p:par>
                          <p:cTn id="28" fill="hold">
                            <p:stCondLst>
                              <p:cond delay="2000"/>
                            </p:stCondLst>
                            <p:childTnLst>
                              <p:par>
                                <p:cTn id="29" presetID="1" presetClass="exit" presetSubtype="0" fill="hold" nodeType="afterEffect">
                                  <p:stCondLst>
                                    <p:cond delay="0"/>
                                  </p:stCondLst>
                                  <p:childTnLst>
                                    <p:set>
                                      <p:cBhvr>
                                        <p:cTn id="30" dur="1" fill="hold">
                                          <p:stCondLst>
                                            <p:cond delay="0"/>
                                          </p:stCondLst>
                                        </p:cTn>
                                        <p:tgtEl>
                                          <p:spTgt spid="4"/>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0" presetClass="path" presetSubtype="0" fill="hold" nodeType="withEffect">
                                  <p:stCondLst>
                                    <p:cond delay="0"/>
                                  </p:stCondLst>
                                  <p:childTnLst>
                                    <p:animMotion origin="layout" path="M 2.77778E-6 -0.00093 L -0.23785 -0.16235 " pathEditMode="relative" rAng="0" ptsTypes="AA">
                                      <p:cBhvr>
                                        <p:cTn id="34" dur="2000" fill="hold"/>
                                        <p:tgtEl>
                                          <p:spTgt spid="5"/>
                                        </p:tgtEl>
                                        <p:attrNameLst>
                                          <p:attrName>ppt_x</p:attrName>
                                          <p:attrName>ppt_y</p:attrName>
                                        </p:attrNameLst>
                                      </p:cBhvr>
                                      <p:rCtr x="-119" y="-81"/>
                                    </p:animMotion>
                                  </p:childTnLst>
                                </p:cTn>
                              </p:par>
                              <p:par>
                                <p:cTn id="35" presetID="22" presetClass="entr" presetSubtype="4"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2000"/>
                                        <p:tgtEl>
                                          <p:spTgt spid="31"/>
                                        </p:tgtEl>
                                      </p:cBhvr>
                                    </p:animEffect>
                                  </p:childTnLst>
                                </p:cTn>
                              </p:par>
                            </p:childTnLst>
                          </p:cTn>
                        </p:par>
                        <p:par>
                          <p:cTn id="38" fill="hold">
                            <p:stCondLst>
                              <p:cond delay="4000"/>
                            </p:stCondLst>
                            <p:childTnLst>
                              <p:par>
                                <p:cTn id="39" presetID="1" presetClass="exit" presetSubtype="0" fill="hold" nodeType="afterEffect">
                                  <p:stCondLst>
                                    <p:cond delay="0"/>
                                  </p:stCondLst>
                                  <p:childTnLst>
                                    <p:set>
                                      <p:cBhvr>
                                        <p:cTn id="40" dur="1" fill="hold">
                                          <p:stCondLst>
                                            <p:cond delay="0"/>
                                          </p:stCondLst>
                                        </p:cTn>
                                        <p:tgtEl>
                                          <p:spTgt spid="5"/>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0" presetClass="path" presetSubtype="0" fill="hold" nodeType="withEffect">
                                  <p:stCondLst>
                                    <p:cond delay="0"/>
                                  </p:stCondLst>
                                  <p:childTnLst>
                                    <p:animMotion origin="layout" path="M -0.00729 0.00208 L -0.29514 0.00717 " pathEditMode="relative" rAng="0" ptsTypes="AA">
                                      <p:cBhvr>
                                        <p:cTn id="44" dur="2000" fill="hold"/>
                                        <p:tgtEl>
                                          <p:spTgt spid="6"/>
                                        </p:tgtEl>
                                        <p:attrNameLst>
                                          <p:attrName>ppt_x</p:attrName>
                                          <p:attrName>ppt_y</p:attrName>
                                        </p:attrNameLst>
                                      </p:cBhvr>
                                      <p:rCtr x="-144" y="3"/>
                                    </p:animMotion>
                                  </p:childTnLst>
                                </p:cTn>
                              </p:par>
                              <p:par>
                                <p:cTn id="45" presetID="22" presetClass="entr" presetSubtype="2"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right)">
                                      <p:cBhvr>
                                        <p:cTn id="47" dur="2000"/>
                                        <p:tgtEl>
                                          <p:spTgt spid="32"/>
                                        </p:tgtEl>
                                      </p:cBhvr>
                                    </p:animEffect>
                                  </p:childTnLst>
                                </p:cTn>
                              </p:par>
                            </p:childTnLst>
                          </p:cTn>
                        </p:par>
                        <p:par>
                          <p:cTn id="48" fill="hold">
                            <p:stCondLst>
                              <p:cond delay="6000"/>
                            </p:stCondLst>
                            <p:childTnLst>
                              <p:par>
                                <p:cTn id="49" presetID="1" presetClass="exit" presetSubtype="0" fill="hold" nodeType="afterEffect">
                                  <p:stCondLst>
                                    <p:cond delay="0"/>
                                  </p:stCondLst>
                                  <p:childTnLst>
                                    <p:set>
                                      <p:cBhvr>
                                        <p:cTn id="50" dur="1" fill="hold">
                                          <p:stCondLst>
                                            <p:cond delay="0"/>
                                          </p:stCondLst>
                                        </p:cTn>
                                        <p:tgtEl>
                                          <p:spTgt spid="6"/>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7"/>
                                        </p:tgtEl>
                                        <p:attrNameLst>
                                          <p:attrName>style.visibility</p:attrName>
                                        </p:attrNameLst>
                                      </p:cBhvr>
                                      <p:to>
                                        <p:strVal val="visible"/>
                                      </p:to>
                                    </p:set>
                                  </p:childTnLst>
                                </p:cTn>
                              </p:par>
                              <p:par>
                                <p:cTn id="53" presetID="0" presetClass="path" presetSubtype="0" fill="hold" nodeType="withEffect">
                                  <p:stCondLst>
                                    <p:cond delay="0"/>
                                  </p:stCondLst>
                                  <p:childTnLst>
                                    <p:animMotion origin="layout" path="M -0.00451 0.00047 L -0.23402 0.20537 " pathEditMode="relative" rAng="0" ptsTypes="AA">
                                      <p:cBhvr>
                                        <p:cTn id="54" dur="2000" fill="hold"/>
                                        <p:tgtEl>
                                          <p:spTgt spid="7"/>
                                        </p:tgtEl>
                                        <p:attrNameLst>
                                          <p:attrName>ppt_x</p:attrName>
                                          <p:attrName>ppt_y</p:attrName>
                                        </p:attrNameLst>
                                      </p:cBhvr>
                                      <p:rCtr x="-115" y="102"/>
                                    </p:animMotion>
                                  </p:childTnLst>
                                </p:cTn>
                              </p:par>
                              <p:par>
                                <p:cTn id="55" presetID="22" presetClass="entr" presetSubtype="1"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wipe(up)">
                                      <p:cBhvr>
                                        <p:cTn id="57" dur="2000"/>
                                        <p:tgtEl>
                                          <p:spTgt spid="46"/>
                                        </p:tgtEl>
                                      </p:cBhvr>
                                    </p:animEffect>
                                  </p:childTnLst>
                                </p:cTn>
                              </p:par>
                            </p:childTnLst>
                          </p:cTn>
                        </p:par>
                        <p:par>
                          <p:cTn id="58" fill="hold">
                            <p:stCondLst>
                              <p:cond delay="8000"/>
                            </p:stCondLst>
                            <p:childTnLst>
                              <p:par>
                                <p:cTn id="59" presetID="1" presetClass="exit" presetSubtype="0" fill="hold" nodeType="afterEffect">
                                  <p:stCondLst>
                                    <p:cond delay="0"/>
                                  </p:stCondLst>
                                  <p:childTnLst>
                                    <p:set>
                                      <p:cBhvr>
                                        <p:cTn id="60" dur="1" fill="hold">
                                          <p:stCondLst>
                                            <p:cond delay="0"/>
                                          </p:stCondLst>
                                        </p:cTn>
                                        <p:tgtEl>
                                          <p:spTgt spid="7"/>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8"/>
                                        </p:tgtEl>
                                        <p:attrNameLst>
                                          <p:attrName>style.visibility</p:attrName>
                                        </p:attrNameLst>
                                      </p:cBhvr>
                                      <p:to>
                                        <p:strVal val="visible"/>
                                      </p:to>
                                    </p:set>
                                  </p:childTnLst>
                                </p:cTn>
                              </p:par>
                              <p:par>
                                <p:cTn id="63" presetID="0" presetClass="path" presetSubtype="0" fill="hold" nodeType="withEffect">
                                  <p:stCondLst>
                                    <p:cond delay="0"/>
                                  </p:stCondLst>
                                  <p:childTnLst>
                                    <p:animMotion origin="layout" path="M -3.88889E-6 -0.00555 L -0.00451 0.36078 " pathEditMode="relative" rAng="0" ptsTypes="AA">
                                      <p:cBhvr>
                                        <p:cTn id="64" dur="2000" fill="hold"/>
                                        <p:tgtEl>
                                          <p:spTgt spid="8"/>
                                        </p:tgtEl>
                                        <p:attrNameLst>
                                          <p:attrName>ppt_x</p:attrName>
                                          <p:attrName>ppt_y</p:attrName>
                                        </p:attrNameLst>
                                      </p:cBhvr>
                                      <p:rCtr x="-2" y="183"/>
                                    </p:animMotion>
                                  </p:childTnLst>
                                </p:cTn>
                              </p:par>
                              <p:par>
                                <p:cTn id="65" presetID="22" presetClass="entr" presetSubtype="1" fill="hold" nodeType="with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wipe(up)">
                                      <p:cBhvr>
                                        <p:cTn id="67" dur="2000"/>
                                        <p:tgtEl>
                                          <p:spTgt spid="75"/>
                                        </p:tgtEl>
                                      </p:cBhvr>
                                    </p:animEffect>
                                  </p:childTnLst>
                                </p:cTn>
                              </p:par>
                            </p:childTnLst>
                          </p:cTn>
                        </p:par>
                        <p:par>
                          <p:cTn id="68" fill="hold">
                            <p:stCondLst>
                              <p:cond delay="10000"/>
                            </p:stCondLst>
                            <p:childTnLst>
                              <p:par>
                                <p:cTn id="69" presetID="1" presetClass="exit" presetSubtype="0" fill="hold" nodeType="afterEffect">
                                  <p:stCondLst>
                                    <p:cond delay="0"/>
                                  </p:stCondLst>
                                  <p:childTnLst>
                                    <p:set>
                                      <p:cBhvr>
                                        <p:cTn id="70" dur="1" fill="hold">
                                          <p:stCondLst>
                                            <p:cond delay="0"/>
                                          </p:stCondLst>
                                        </p:cTn>
                                        <p:tgtEl>
                                          <p:spTgt spid="8"/>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9"/>
                                        </p:tgtEl>
                                        <p:attrNameLst>
                                          <p:attrName>style.visibility</p:attrName>
                                        </p:attrNameLst>
                                      </p:cBhvr>
                                      <p:to>
                                        <p:strVal val="visible"/>
                                      </p:to>
                                    </p:set>
                                  </p:childTnLst>
                                </p:cTn>
                              </p:par>
                              <p:par>
                                <p:cTn id="73" presetID="0" presetClass="path" presetSubtype="0" fill="hold" nodeType="withEffect">
                                  <p:stCondLst>
                                    <p:cond delay="0"/>
                                  </p:stCondLst>
                                  <p:childTnLst>
                                    <p:animMotion origin="layout" path="M 5.55556E-7 0.00046 L 0.16285 0.28307 " pathEditMode="relative" rAng="0" ptsTypes="AA">
                                      <p:cBhvr>
                                        <p:cTn id="74" dur="2000" fill="hold"/>
                                        <p:tgtEl>
                                          <p:spTgt spid="9"/>
                                        </p:tgtEl>
                                        <p:attrNameLst>
                                          <p:attrName>ppt_x</p:attrName>
                                          <p:attrName>ppt_y</p:attrName>
                                        </p:attrNameLst>
                                      </p:cBhvr>
                                      <p:rCtr x="81" y="141"/>
                                    </p:animMotion>
                                  </p:childTnLst>
                                </p:cTn>
                              </p:par>
                              <p:par>
                                <p:cTn id="75" presetID="22" presetClass="entr" presetSubtype="1" fill="hold" nodeType="with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up)">
                                      <p:cBhvr>
                                        <p:cTn id="77" dur="2000"/>
                                        <p:tgtEl>
                                          <p:spTgt spid="72"/>
                                        </p:tgtEl>
                                      </p:cBhvr>
                                    </p:animEffect>
                                  </p:childTnLst>
                                </p:cTn>
                              </p:par>
                            </p:childTnLst>
                          </p:cTn>
                        </p:par>
                        <p:par>
                          <p:cTn id="78" fill="hold">
                            <p:stCondLst>
                              <p:cond delay="12000"/>
                            </p:stCondLst>
                            <p:childTnLst>
                              <p:par>
                                <p:cTn id="79" presetID="1" presetClass="exit" presetSubtype="0" fill="hold" nodeType="afterEffect">
                                  <p:stCondLst>
                                    <p:cond delay="0"/>
                                  </p:stCondLst>
                                  <p:childTnLst>
                                    <p:set>
                                      <p:cBhvr>
                                        <p:cTn id="80" dur="1" fill="hold">
                                          <p:stCondLst>
                                            <p:cond delay="0"/>
                                          </p:stCondLst>
                                        </p:cTn>
                                        <p:tgtEl>
                                          <p:spTgt spid="9"/>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11"/>
                                        </p:tgtEl>
                                        <p:attrNameLst>
                                          <p:attrName>style.visibility</p:attrName>
                                        </p:attrNameLst>
                                      </p:cBhvr>
                                      <p:to>
                                        <p:strVal val="visible"/>
                                      </p:to>
                                    </p:set>
                                  </p:childTnLst>
                                </p:cTn>
                              </p:par>
                              <p:par>
                                <p:cTn id="83" presetID="0" presetClass="path" presetSubtype="0" fill="hold" nodeType="withEffect">
                                  <p:stCondLst>
                                    <p:cond delay="0"/>
                                  </p:stCondLst>
                                  <p:childTnLst>
                                    <p:animMotion origin="layout" path="M 3.88889E-6 -0.00208 L 0.27118 0.02382 " pathEditMode="relative" rAng="0" ptsTypes="AA">
                                      <p:cBhvr>
                                        <p:cTn id="84" dur="2000" fill="hold"/>
                                        <p:tgtEl>
                                          <p:spTgt spid="11"/>
                                        </p:tgtEl>
                                        <p:attrNameLst>
                                          <p:attrName>ppt_x</p:attrName>
                                          <p:attrName>ppt_y</p:attrName>
                                        </p:attrNameLst>
                                      </p:cBhvr>
                                      <p:rCtr x="136" y="13"/>
                                    </p:animMotion>
                                  </p:childTnLst>
                                </p:cTn>
                              </p:par>
                              <p:par>
                                <p:cTn id="85" presetID="22" presetClass="entr" presetSubtype="8" fill="hold" nodeType="withEffect">
                                  <p:stCondLst>
                                    <p:cond delay="0"/>
                                  </p:stCondLst>
                                  <p:childTnLst>
                                    <p:set>
                                      <p:cBhvr>
                                        <p:cTn id="86" dur="1" fill="hold">
                                          <p:stCondLst>
                                            <p:cond delay="0"/>
                                          </p:stCondLst>
                                        </p:cTn>
                                        <p:tgtEl>
                                          <p:spTgt spid="68"/>
                                        </p:tgtEl>
                                        <p:attrNameLst>
                                          <p:attrName>style.visibility</p:attrName>
                                        </p:attrNameLst>
                                      </p:cBhvr>
                                      <p:to>
                                        <p:strVal val="visible"/>
                                      </p:to>
                                    </p:set>
                                    <p:animEffect transition="in" filter="wipe(left)">
                                      <p:cBhvr>
                                        <p:cTn id="87" dur="2000"/>
                                        <p:tgtEl>
                                          <p:spTgt spid="68"/>
                                        </p:tgtEl>
                                      </p:cBhvr>
                                    </p:animEffect>
                                  </p:childTnLst>
                                </p:cTn>
                              </p:par>
                            </p:childTnLst>
                          </p:cTn>
                        </p:par>
                        <p:par>
                          <p:cTn id="88" fill="hold">
                            <p:stCondLst>
                              <p:cond delay="14000"/>
                            </p:stCondLst>
                            <p:childTnLst>
                              <p:par>
                                <p:cTn id="89" presetID="1" presetClass="exit" presetSubtype="0" fill="hold" nodeType="afterEffect">
                                  <p:stCondLst>
                                    <p:cond delay="0"/>
                                  </p:stCondLst>
                                  <p:childTnLst>
                                    <p:set>
                                      <p:cBhvr>
                                        <p:cTn id="90" dur="1" fill="hold">
                                          <p:stCondLst>
                                            <p:cond delay="0"/>
                                          </p:stCondLst>
                                        </p:cTn>
                                        <p:tgtEl>
                                          <p:spTgt spid="11"/>
                                        </p:tgtEl>
                                        <p:attrNameLst>
                                          <p:attrName>style.visibility</p:attrName>
                                        </p:attrNameLst>
                                      </p:cBhvr>
                                      <p:to>
                                        <p:strVal val="hidden"/>
                                      </p:to>
                                    </p:set>
                                  </p:childTnLst>
                                </p:cTn>
                              </p:par>
                              <p:par>
                                <p:cTn id="91" presetID="22" presetClass="entr" presetSubtype="4" fill="hold" nodeType="withEffect">
                                  <p:stCondLst>
                                    <p:cond delay="0"/>
                                  </p:stCondLst>
                                  <p:childTnLst>
                                    <p:set>
                                      <p:cBhvr>
                                        <p:cTn id="92" dur="1" fill="hold">
                                          <p:stCondLst>
                                            <p:cond delay="0"/>
                                          </p:stCondLst>
                                        </p:cTn>
                                        <p:tgtEl>
                                          <p:spTgt spid="98"/>
                                        </p:tgtEl>
                                        <p:attrNameLst>
                                          <p:attrName>style.visibility</p:attrName>
                                        </p:attrNameLst>
                                      </p:cBhvr>
                                      <p:to>
                                        <p:strVal val="visible"/>
                                      </p:to>
                                    </p:set>
                                    <p:animEffect transition="in" filter="wipe(down)">
                                      <p:cBhvr>
                                        <p:cTn id="93" dur="2000"/>
                                        <p:tgtEl>
                                          <p:spTgt spid="98"/>
                                        </p:tgtEl>
                                      </p:cBhvr>
                                    </p:animEffect>
                                  </p:childTnLst>
                                </p:cTn>
                              </p:par>
                              <p:par>
                                <p:cTn id="94" presetID="22" presetClass="entr" presetSubtype="4" fill="hold" nodeType="withEffect">
                                  <p:stCondLst>
                                    <p:cond delay="0"/>
                                  </p:stCondLst>
                                  <p:childTnLst>
                                    <p:set>
                                      <p:cBhvr>
                                        <p:cTn id="95" dur="1" fill="hold">
                                          <p:stCondLst>
                                            <p:cond delay="0"/>
                                          </p:stCondLst>
                                        </p:cTn>
                                        <p:tgtEl>
                                          <p:spTgt spid="100"/>
                                        </p:tgtEl>
                                        <p:attrNameLst>
                                          <p:attrName>style.visibility</p:attrName>
                                        </p:attrNameLst>
                                      </p:cBhvr>
                                      <p:to>
                                        <p:strVal val="visible"/>
                                      </p:to>
                                    </p:set>
                                    <p:animEffect transition="in" filter="wipe(down)">
                                      <p:cBhvr>
                                        <p:cTn id="96" dur="2000"/>
                                        <p:tgtEl>
                                          <p:spTgt spid="100"/>
                                        </p:tgtEl>
                                      </p:cBhvr>
                                    </p:animEffect>
                                  </p:childTnLst>
                                </p:cTn>
                              </p:par>
                              <p:par>
                                <p:cTn id="97" presetID="22" presetClass="entr" presetSubtype="1" fill="hold" nodeType="withEffect">
                                  <p:stCondLst>
                                    <p:cond delay="0"/>
                                  </p:stCondLst>
                                  <p:childTnLst>
                                    <p:set>
                                      <p:cBhvr>
                                        <p:cTn id="98" dur="1" fill="hold">
                                          <p:stCondLst>
                                            <p:cond delay="0"/>
                                          </p:stCondLst>
                                        </p:cTn>
                                        <p:tgtEl>
                                          <p:spTgt spid="102"/>
                                        </p:tgtEl>
                                        <p:attrNameLst>
                                          <p:attrName>style.visibility</p:attrName>
                                        </p:attrNameLst>
                                      </p:cBhvr>
                                      <p:to>
                                        <p:strVal val="visible"/>
                                      </p:to>
                                    </p:set>
                                    <p:animEffect transition="in" filter="wipe(up)">
                                      <p:cBhvr>
                                        <p:cTn id="99" dur="2000"/>
                                        <p:tgtEl>
                                          <p:spTgt spid="102"/>
                                        </p:tgtEl>
                                      </p:cBhvr>
                                    </p:animEffect>
                                  </p:childTnLst>
                                </p:cTn>
                              </p:par>
                              <p:par>
                                <p:cTn id="100" presetID="22" presetClass="entr" presetSubtype="1" fill="hold" nodeType="withEffect">
                                  <p:stCondLst>
                                    <p:cond delay="0"/>
                                  </p:stCondLst>
                                  <p:childTnLst>
                                    <p:set>
                                      <p:cBhvr>
                                        <p:cTn id="101" dur="1" fill="hold">
                                          <p:stCondLst>
                                            <p:cond delay="0"/>
                                          </p:stCondLst>
                                        </p:cTn>
                                        <p:tgtEl>
                                          <p:spTgt spid="104"/>
                                        </p:tgtEl>
                                        <p:attrNameLst>
                                          <p:attrName>style.visibility</p:attrName>
                                        </p:attrNameLst>
                                      </p:cBhvr>
                                      <p:to>
                                        <p:strVal val="visible"/>
                                      </p:to>
                                    </p:set>
                                    <p:animEffect transition="in" filter="wipe(up)">
                                      <p:cBhvr>
                                        <p:cTn id="102" dur="2000"/>
                                        <p:tgtEl>
                                          <p:spTgt spid="104"/>
                                        </p:tgtEl>
                                      </p:cBhvr>
                                    </p:animEffect>
                                  </p:childTnLst>
                                </p:cTn>
                              </p:par>
                              <p:par>
                                <p:cTn id="103" presetID="22" presetClass="entr" presetSubtype="1" fill="hold" nodeType="with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wipe(up)">
                                      <p:cBhvr>
                                        <p:cTn id="105" dur="2000"/>
                                        <p:tgtEl>
                                          <p:spTgt spid="106"/>
                                        </p:tgtEl>
                                      </p:cBhvr>
                                    </p:animEffect>
                                  </p:childTnLst>
                                </p:cTn>
                              </p:par>
                              <p:par>
                                <p:cTn id="106" presetID="22" presetClass="entr" presetSubtype="4" fill="hold" nodeType="withEffect">
                                  <p:stCondLst>
                                    <p:cond delay="0"/>
                                  </p:stCondLst>
                                  <p:childTnLst>
                                    <p:set>
                                      <p:cBhvr>
                                        <p:cTn id="107" dur="1" fill="hold">
                                          <p:stCondLst>
                                            <p:cond delay="0"/>
                                          </p:stCondLst>
                                        </p:cTn>
                                        <p:tgtEl>
                                          <p:spTgt spid="108"/>
                                        </p:tgtEl>
                                        <p:attrNameLst>
                                          <p:attrName>style.visibility</p:attrName>
                                        </p:attrNameLst>
                                      </p:cBhvr>
                                      <p:to>
                                        <p:strVal val="visible"/>
                                      </p:to>
                                    </p:set>
                                    <p:animEffect transition="in" filter="wipe(down)">
                                      <p:cBhvr>
                                        <p:cTn id="108" dur="2000"/>
                                        <p:tgtEl>
                                          <p:spTgt spid="108"/>
                                        </p:tgtEl>
                                      </p:cBhvr>
                                    </p:animEffect>
                                  </p:childTnLst>
                                </p:cTn>
                              </p:par>
                              <p:par>
                                <p:cTn id="109" presetID="22" presetClass="entr" presetSubtype="1" fill="hold" nodeType="withEffect">
                                  <p:stCondLst>
                                    <p:cond delay="0"/>
                                  </p:stCondLst>
                                  <p:childTnLst>
                                    <p:set>
                                      <p:cBhvr>
                                        <p:cTn id="110" dur="1" fill="hold">
                                          <p:stCondLst>
                                            <p:cond delay="0"/>
                                          </p:stCondLst>
                                        </p:cTn>
                                        <p:tgtEl>
                                          <p:spTgt spid="110"/>
                                        </p:tgtEl>
                                        <p:attrNameLst>
                                          <p:attrName>style.visibility</p:attrName>
                                        </p:attrNameLst>
                                      </p:cBhvr>
                                      <p:to>
                                        <p:strVal val="visible"/>
                                      </p:to>
                                    </p:set>
                                    <p:animEffect transition="in" filter="wipe(up)">
                                      <p:cBhvr>
                                        <p:cTn id="111" dur="2000"/>
                                        <p:tgtEl>
                                          <p:spTgt spid="110"/>
                                        </p:tgtEl>
                                      </p:cBhvr>
                                    </p:animEffec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53"/>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nodeType="clickEffect">
                                  <p:stCondLst>
                                    <p:cond delay="0"/>
                                  </p:stCondLst>
                                  <p:childTnLst>
                                    <p:set>
                                      <p:cBhvr>
                                        <p:cTn id="119" dur="1" fill="hold">
                                          <p:stCondLst>
                                            <p:cond delay="0"/>
                                          </p:stCondLst>
                                        </p:cTn>
                                        <p:tgtEl>
                                          <p:spTgt spid="10"/>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47"/>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50"/>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nodeType="clickEffect">
                                  <p:stCondLst>
                                    <p:cond delay="0"/>
                                  </p:stCondLst>
                                  <p:childTnLst>
                                    <p:set>
                                      <p:cBhvr>
                                        <p:cTn id="131" dur="1" fill="hold">
                                          <p:stCondLst>
                                            <p:cond delay="0"/>
                                          </p:stCondLst>
                                        </p:cTn>
                                        <p:tgtEl>
                                          <p:spTgt spid="52"/>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0" grpId="0"/>
      <p:bldP spid="53" grpId="0"/>
      <p:bldP spid="4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7"/>
          <p:cNvSpPr txBox="1">
            <a:spLocks/>
          </p:cNvSpPr>
          <p:nvPr/>
        </p:nvSpPr>
        <p:spPr>
          <a:xfrm>
            <a:off x="381000" y="76200"/>
            <a:ext cx="8229600" cy="1020763"/>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00FF"/>
                </a:solidFill>
                <a:effectLst>
                  <a:outerShdw blurRad="50800" dist="39000" dir="5460000" algn="tl">
                    <a:srgbClr val="000000">
                      <a:alpha val="38000"/>
                    </a:srgbClr>
                  </a:outerShdw>
                </a:effectLst>
                <a:latin typeface="Comic Sans MS" pitchFamily="66" charset="0"/>
                <a:cs typeface="+mn-cs"/>
              </a:rPr>
              <a:t>Dipole and Torque</a:t>
            </a:r>
            <a:endParaRPr lang="en-US" sz="3600" b="1" dirty="0">
              <a:ln w="11430"/>
              <a:solidFill>
                <a:srgbClr val="0000FF"/>
              </a:solidFill>
              <a:effectLst>
                <a:outerShdw blurRad="50800" dist="39000" dir="5460000" algn="tl">
                  <a:srgbClr val="000000">
                    <a:alpha val="38000"/>
                  </a:srgbClr>
                </a:outerShdw>
              </a:effectLst>
              <a:latin typeface="+mj-lt"/>
              <a:ea typeface="+mj-ea"/>
              <a:cs typeface="+mj-cs"/>
            </a:endParaRPr>
          </a:p>
        </p:txBody>
      </p:sp>
      <p:grpSp>
        <p:nvGrpSpPr>
          <p:cNvPr id="7181" name="Group 129"/>
          <p:cNvGrpSpPr>
            <a:grpSpLocks/>
          </p:cNvGrpSpPr>
          <p:nvPr/>
        </p:nvGrpSpPr>
        <p:grpSpPr bwMode="auto">
          <a:xfrm>
            <a:off x="381000" y="1219200"/>
            <a:ext cx="1081088" cy="2514600"/>
            <a:chOff x="899882" y="2286000"/>
            <a:chExt cx="1081318" cy="2514600"/>
          </a:xfrm>
        </p:grpSpPr>
        <p:grpSp>
          <p:nvGrpSpPr>
            <p:cNvPr id="7250" name="Group 102"/>
            <p:cNvGrpSpPr>
              <a:grpSpLocks/>
            </p:cNvGrpSpPr>
            <p:nvPr/>
          </p:nvGrpSpPr>
          <p:grpSpPr bwMode="auto">
            <a:xfrm>
              <a:off x="990600" y="2362200"/>
              <a:ext cx="990600" cy="2438400"/>
              <a:chOff x="990600" y="2362200"/>
              <a:chExt cx="990600" cy="2438400"/>
            </a:xfrm>
          </p:grpSpPr>
          <p:sp>
            <p:nvSpPr>
              <p:cNvPr id="47" name="Cube 46"/>
              <p:cNvSpPr/>
              <p:nvPr/>
            </p:nvSpPr>
            <p:spPr>
              <a:xfrm>
                <a:off x="990389" y="2362200"/>
                <a:ext cx="990811" cy="2438400"/>
              </a:xfrm>
              <a:prstGeom prst="cube">
                <a:avLst>
                  <a:gd name="adj" fmla="val 7868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59" name="TextBox 52"/>
              <p:cNvSpPr txBox="1">
                <a:spLocks noChangeArrowheads="1"/>
              </p:cNvSpPr>
              <p:nvPr/>
            </p:nvSpPr>
            <p:spPr bwMode="auto">
              <a:xfrm>
                <a:off x="1143000" y="31242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60" name="TextBox 56"/>
              <p:cNvSpPr txBox="1">
                <a:spLocks noChangeArrowheads="1"/>
              </p:cNvSpPr>
              <p:nvPr/>
            </p:nvSpPr>
            <p:spPr bwMode="auto">
              <a:xfrm>
                <a:off x="1143000" y="33644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61" name="TextBox 58"/>
              <p:cNvSpPr txBox="1">
                <a:spLocks noChangeArrowheads="1"/>
              </p:cNvSpPr>
              <p:nvPr/>
            </p:nvSpPr>
            <p:spPr bwMode="auto">
              <a:xfrm>
                <a:off x="1143000" y="36576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62" name="TextBox 59"/>
              <p:cNvSpPr txBox="1">
                <a:spLocks noChangeArrowheads="1"/>
              </p:cNvSpPr>
              <p:nvPr/>
            </p:nvSpPr>
            <p:spPr bwMode="auto">
              <a:xfrm>
                <a:off x="1143000" y="38978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63" name="TextBox 60"/>
              <p:cNvSpPr txBox="1">
                <a:spLocks noChangeArrowheads="1"/>
              </p:cNvSpPr>
              <p:nvPr/>
            </p:nvSpPr>
            <p:spPr bwMode="auto">
              <a:xfrm>
                <a:off x="1143000" y="42026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grpSp>
            <p:nvGrpSpPr>
              <p:cNvPr id="7264" name="Group 68"/>
              <p:cNvGrpSpPr>
                <a:grpSpLocks/>
              </p:cNvGrpSpPr>
              <p:nvPr/>
            </p:nvGrpSpPr>
            <p:grpSpPr bwMode="auto">
              <a:xfrm>
                <a:off x="1418764" y="2895600"/>
                <a:ext cx="333836" cy="1447800"/>
                <a:chOff x="1357082" y="2971800"/>
                <a:chExt cx="333836" cy="1447800"/>
              </a:xfrm>
            </p:grpSpPr>
            <p:sp>
              <p:nvSpPr>
                <p:cNvPr id="7271" name="TextBox 61"/>
                <p:cNvSpPr txBox="1">
                  <a:spLocks noChangeArrowheads="1"/>
                </p:cNvSpPr>
                <p:nvPr/>
              </p:nvSpPr>
              <p:spPr bwMode="auto">
                <a:xfrm>
                  <a:off x="1371600" y="29718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72" name="TextBox 62"/>
                <p:cNvSpPr txBox="1">
                  <a:spLocks noChangeArrowheads="1"/>
                </p:cNvSpPr>
                <p:nvPr/>
              </p:nvSpPr>
              <p:spPr bwMode="auto">
                <a:xfrm>
                  <a:off x="1357082" y="32120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73" name="TextBox 63"/>
                <p:cNvSpPr txBox="1">
                  <a:spLocks noChangeArrowheads="1"/>
                </p:cNvSpPr>
                <p:nvPr/>
              </p:nvSpPr>
              <p:spPr bwMode="auto">
                <a:xfrm>
                  <a:off x="1357082" y="35052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74" name="TextBox 64"/>
                <p:cNvSpPr txBox="1">
                  <a:spLocks noChangeArrowheads="1"/>
                </p:cNvSpPr>
                <p:nvPr/>
              </p:nvSpPr>
              <p:spPr bwMode="auto">
                <a:xfrm>
                  <a:off x="1357082" y="37454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75" name="TextBox 65"/>
                <p:cNvSpPr txBox="1">
                  <a:spLocks noChangeArrowheads="1"/>
                </p:cNvSpPr>
                <p:nvPr/>
              </p:nvSpPr>
              <p:spPr bwMode="auto">
                <a:xfrm>
                  <a:off x="1357082" y="40502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grpSp>
          <p:grpSp>
            <p:nvGrpSpPr>
              <p:cNvPr id="7265" name="Group 101"/>
              <p:cNvGrpSpPr>
                <a:grpSpLocks/>
              </p:cNvGrpSpPr>
              <p:nvPr/>
            </p:nvGrpSpPr>
            <p:grpSpPr bwMode="auto">
              <a:xfrm>
                <a:off x="1661882" y="2590800"/>
                <a:ext cx="319318" cy="1447800"/>
                <a:chOff x="1600200" y="2590800"/>
                <a:chExt cx="319318" cy="1447800"/>
              </a:xfrm>
            </p:grpSpPr>
            <p:sp>
              <p:nvSpPr>
                <p:cNvPr id="7266" name="TextBox 94"/>
                <p:cNvSpPr txBox="1">
                  <a:spLocks noChangeArrowheads="1"/>
                </p:cNvSpPr>
                <p:nvPr/>
              </p:nvSpPr>
              <p:spPr bwMode="auto">
                <a:xfrm>
                  <a:off x="1600200" y="25908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67" name="TextBox 95"/>
                <p:cNvSpPr txBox="1">
                  <a:spLocks noChangeArrowheads="1"/>
                </p:cNvSpPr>
                <p:nvPr/>
              </p:nvSpPr>
              <p:spPr bwMode="auto">
                <a:xfrm>
                  <a:off x="1600200" y="28310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68" name="TextBox 96"/>
                <p:cNvSpPr txBox="1">
                  <a:spLocks noChangeArrowheads="1"/>
                </p:cNvSpPr>
                <p:nvPr/>
              </p:nvSpPr>
              <p:spPr bwMode="auto">
                <a:xfrm>
                  <a:off x="1600200" y="31242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69" name="TextBox 97"/>
                <p:cNvSpPr txBox="1">
                  <a:spLocks noChangeArrowheads="1"/>
                </p:cNvSpPr>
                <p:nvPr/>
              </p:nvSpPr>
              <p:spPr bwMode="auto">
                <a:xfrm>
                  <a:off x="1600200" y="33644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70" name="TextBox 100"/>
                <p:cNvSpPr txBox="1">
                  <a:spLocks noChangeArrowheads="1"/>
                </p:cNvSpPr>
                <p:nvPr/>
              </p:nvSpPr>
              <p:spPr bwMode="auto">
                <a:xfrm>
                  <a:off x="1600200" y="36692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grpSp>
        </p:grpSp>
        <p:sp>
          <p:nvSpPr>
            <p:cNvPr id="7251" name="TextBox 122"/>
            <p:cNvSpPr txBox="1">
              <a:spLocks noChangeArrowheads="1"/>
            </p:cNvSpPr>
            <p:nvPr/>
          </p:nvSpPr>
          <p:spPr bwMode="auto">
            <a:xfrm>
              <a:off x="914400" y="30480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52" name="TextBox 123"/>
            <p:cNvSpPr txBox="1">
              <a:spLocks noChangeArrowheads="1"/>
            </p:cNvSpPr>
            <p:nvPr/>
          </p:nvSpPr>
          <p:spPr bwMode="auto">
            <a:xfrm>
              <a:off x="914400" y="33644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53" name="TextBox 124"/>
            <p:cNvSpPr txBox="1">
              <a:spLocks noChangeArrowheads="1"/>
            </p:cNvSpPr>
            <p:nvPr/>
          </p:nvSpPr>
          <p:spPr bwMode="auto">
            <a:xfrm>
              <a:off x="899882" y="37338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54" name="TextBox 125"/>
            <p:cNvSpPr txBox="1">
              <a:spLocks noChangeArrowheads="1"/>
            </p:cNvSpPr>
            <p:nvPr/>
          </p:nvSpPr>
          <p:spPr bwMode="auto">
            <a:xfrm>
              <a:off x="914400" y="41910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55" name="TextBox 126"/>
            <p:cNvSpPr txBox="1">
              <a:spLocks noChangeArrowheads="1"/>
            </p:cNvSpPr>
            <p:nvPr/>
          </p:nvSpPr>
          <p:spPr bwMode="auto">
            <a:xfrm>
              <a:off x="1128482" y="27548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56" name="TextBox 127"/>
            <p:cNvSpPr txBox="1">
              <a:spLocks noChangeArrowheads="1"/>
            </p:cNvSpPr>
            <p:nvPr/>
          </p:nvSpPr>
          <p:spPr bwMode="auto">
            <a:xfrm>
              <a:off x="1585682" y="22860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57" name="TextBox 128"/>
            <p:cNvSpPr txBox="1">
              <a:spLocks noChangeArrowheads="1"/>
            </p:cNvSpPr>
            <p:nvPr/>
          </p:nvSpPr>
          <p:spPr bwMode="auto">
            <a:xfrm>
              <a:off x="1371600" y="250251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grpSp>
      <p:grpSp>
        <p:nvGrpSpPr>
          <p:cNvPr id="7182" name="Group 134"/>
          <p:cNvGrpSpPr>
            <a:grpSpLocks/>
          </p:cNvGrpSpPr>
          <p:nvPr/>
        </p:nvGrpSpPr>
        <p:grpSpPr bwMode="auto">
          <a:xfrm>
            <a:off x="1385888" y="1600200"/>
            <a:ext cx="2860675" cy="1588"/>
            <a:chOff x="2438400" y="2819400"/>
            <a:chExt cx="2859975" cy="1588"/>
          </a:xfrm>
        </p:grpSpPr>
        <p:cxnSp>
          <p:nvCxnSpPr>
            <p:cNvPr id="132" name="Straight Arrow Connector 131"/>
            <p:cNvCxnSpPr/>
            <p:nvPr/>
          </p:nvCxnSpPr>
          <p:spPr>
            <a:xfrm>
              <a:off x="2438400" y="2819400"/>
              <a:ext cx="1599808"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4003292" y="2819400"/>
              <a:ext cx="129508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83" name="Group 134"/>
          <p:cNvGrpSpPr>
            <a:grpSpLocks/>
          </p:cNvGrpSpPr>
          <p:nvPr/>
        </p:nvGrpSpPr>
        <p:grpSpPr bwMode="auto">
          <a:xfrm>
            <a:off x="776288" y="2082800"/>
            <a:ext cx="2860675" cy="1588"/>
            <a:chOff x="2438400" y="2768600"/>
            <a:chExt cx="2859975" cy="1588"/>
          </a:xfrm>
        </p:grpSpPr>
        <p:cxnSp>
          <p:nvCxnSpPr>
            <p:cNvPr id="163" name="Straight Arrow Connector 162"/>
            <p:cNvCxnSpPr/>
            <p:nvPr/>
          </p:nvCxnSpPr>
          <p:spPr>
            <a:xfrm>
              <a:off x="2438400" y="2768600"/>
              <a:ext cx="1599808"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4003292" y="2768600"/>
              <a:ext cx="129508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84" name="Group 138"/>
          <p:cNvGrpSpPr>
            <a:grpSpLocks/>
          </p:cNvGrpSpPr>
          <p:nvPr/>
        </p:nvGrpSpPr>
        <p:grpSpPr bwMode="auto">
          <a:xfrm>
            <a:off x="852488" y="3022600"/>
            <a:ext cx="2860675" cy="1588"/>
            <a:chOff x="2438400" y="3022600"/>
            <a:chExt cx="2859975" cy="1588"/>
          </a:xfrm>
        </p:grpSpPr>
        <p:cxnSp>
          <p:nvCxnSpPr>
            <p:cNvPr id="159" name="Straight Arrow Connector 158"/>
            <p:cNvCxnSpPr/>
            <p:nvPr/>
          </p:nvCxnSpPr>
          <p:spPr>
            <a:xfrm>
              <a:off x="2438400" y="3022600"/>
              <a:ext cx="1599808"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4003292" y="3022600"/>
              <a:ext cx="129508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85" name="Group 144"/>
          <p:cNvGrpSpPr>
            <a:grpSpLocks/>
          </p:cNvGrpSpPr>
          <p:nvPr/>
        </p:nvGrpSpPr>
        <p:grpSpPr bwMode="auto">
          <a:xfrm>
            <a:off x="700088" y="3503613"/>
            <a:ext cx="2860675" cy="1587"/>
            <a:chOff x="2438400" y="2819400"/>
            <a:chExt cx="2859975" cy="1588"/>
          </a:xfrm>
        </p:grpSpPr>
        <p:cxnSp>
          <p:nvCxnSpPr>
            <p:cNvPr id="155" name="Straight Arrow Connector 154"/>
            <p:cNvCxnSpPr/>
            <p:nvPr/>
          </p:nvCxnSpPr>
          <p:spPr>
            <a:xfrm>
              <a:off x="2438400" y="2819400"/>
              <a:ext cx="1599808"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4003292" y="2819400"/>
              <a:ext cx="129508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86" name="Group 195"/>
          <p:cNvGrpSpPr>
            <a:grpSpLocks/>
          </p:cNvGrpSpPr>
          <p:nvPr/>
        </p:nvGrpSpPr>
        <p:grpSpPr bwMode="auto">
          <a:xfrm>
            <a:off x="2071688" y="914400"/>
            <a:ext cx="1143000" cy="609600"/>
            <a:chOff x="2590800" y="1143000"/>
            <a:chExt cx="1143000" cy="609600"/>
          </a:xfrm>
        </p:grpSpPr>
        <p:sp>
          <p:nvSpPr>
            <p:cNvPr id="194" name="Right Arrow 193"/>
            <p:cNvSpPr/>
            <p:nvPr/>
          </p:nvSpPr>
          <p:spPr>
            <a:xfrm>
              <a:off x="2590800" y="1447800"/>
              <a:ext cx="1143000" cy="304800"/>
            </a:xfrm>
            <a:prstGeom prst="rightArrow">
              <a:avLst/>
            </a:prstGeom>
            <a:solidFill>
              <a:srgbClr val="0000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41" name="TextBox 194"/>
            <p:cNvSpPr txBox="1">
              <a:spLocks noChangeArrowheads="1"/>
            </p:cNvSpPr>
            <p:nvPr/>
          </p:nvSpPr>
          <p:spPr bwMode="auto">
            <a:xfrm>
              <a:off x="3048000" y="1143000"/>
              <a:ext cx="338554" cy="369332"/>
            </a:xfrm>
            <a:prstGeom prst="rect">
              <a:avLst/>
            </a:prstGeom>
            <a:noFill/>
            <a:ln w="9525">
              <a:noFill/>
              <a:miter lim="800000"/>
              <a:headEnd/>
              <a:tailEnd/>
            </a:ln>
          </p:spPr>
          <p:txBody>
            <a:bodyPr wrap="none">
              <a:spAutoFit/>
            </a:bodyPr>
            <a:lstStyle/>
            <a:p>
              <a:r>
                <a:rPr lang="en-US"/>
                <a:t>E</a:t>
              </a:r>
            </a:p>
          </p:txBody>
        </p:sp>
      </p:grpSp>
      <p:sp>
        <p:nvSpPr>
          <p:cNvPr id="197" name="Oval 196"/>
          <p:cNvSpPr/>
          <p:nvPr/>
        </p:nvSpPr>
        <p:spPr>
          <a:xfrm>
            <a:off x="3976688" y="2514600"/>
            <a:ext cx="228600" cy="38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1" name="Group 121"/>
          <p:cNvGrpSpPr>
            <a:grpSpLocks/>
          </p:cNvGrpSpPr>
          <p:nvPr/>
        </p:nvGrpSpPr>
        <p:grpSpPr bwMode="auto">
          <a:xfrm rot="-1411824">
            <a:off x="1620838" y="1970088"/>
            <a:ext cx="1143000" cy="1054100"/>
            <a:chOff x="6096000" y="2057400"/>
            <a:chExt cx="1143000" cy="1054100"/>
          </a:xfrm>
        </p:grpSpPr>
        <p:grpSp>
          <p:nvGrpSpPr>
            <p:cNvPr id="7228" name="Group 111"/>
            <p:cNvGrpSpPr>
              <a:grpSpLocks/>
            </p:cNvGrpSpPr>
            <p:nvPr/>
          </p:nvGrpSpPr>
          <p:grpSpPr bwMode="auto">
            <a:xfrm>
              <a:off x="6289426" y="2286000"/>
              <a:ext cx="949574" cy="825500"/>
              <a:chOff x="6096000" y="2819400"/>
              <a:chExt cx="949574" cy="825500"/>
            </a:xfrm>
          </p:grpSpPr>
          <p:sp>
            <p:nvSpPr>
              <p:cNvPr id="198" name="Oval 197"/>
              <p:cNvSpPr/>
              <p:nvPr/>
            </p:nvSpPr>
            <p:spPr>
              <a:xfrm>
                <a:off x="6892164" y="2817091"/>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99" name="Oval 98"/>
              <p:cNvSpPr/>
              <p:nvPr/>
            </p:nvSpPr>
            <p:spPr>
              <a:xfrm>
                <a:off x="6095315" y="3489947"/>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cxnSp>
            <p:nvCxnSpPr>
              <p:cNvPr id="104" name="Straight Arrow Connector 103"/>
              <p:cNvCxnSpPr>
                <a:stCxn id="99" idx="7"/>
                <a:endCxn id="198" idx="3"/>
              </p:cNvCxnSpPr>
              <p:nvPr/>
            </p:nvCxnSpPr>
            <p:spPr>
              <a:xfrm rot="5400000" flipH="1" flipV="1">
                <a:off x="6287775" y="2886275"/>
                <a:ext cx="565150" cy="688975"/>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236" name="Group 110"/>
              <p:cNvGrpSpPr>
                <a:grpSpLocks/>
              </p:cNvGrpSpPr>
              <p:nvPr/>
            </p:nvGrpSpPr>
            <p:grpSpPr bwMode="auto">
              <a:xfrm>
                <a:off x="6509157" y="3139765"/>
                <a:ext cx="266420" cy="276999"/>
                <a:chOff x="6509157" y="3139765"/>
                <a:chExt cx="266420" cy="276999"/>
              </a:xfrm>
            </p:grpSpPr>
            <p:sp>
              <p:nvSpPr>
                <p:cNvPr id="7237" name="TextBox 101"/>
                <p:cNvSpPr txBox="1">
                  <a:spLocks noChangeArrowheads="1"/>
                </p:cNvSpPr>
                <p:nvPr/>
              </p:nvSpPr>
              <p:spPr bwMode="auto">
                <a:xfrm rot="-1992296">
                  <a:off x="6509157" y="3139765"/>
                  <a:ext cx="266420" cy="276999"/>
                </a:xfrm>
                <a:prstGeom prst="rect">
                  <a:avLst/>
                </a:prstGeom>
                <a:noFill/>
                <a:ln w="9525">
                  <a:noFill/>
                  <a:miter lim="800000"/>
                  <a:headEnd/>
                  <a:tailEnd/>
                </a:ln>
              </p:spPr>
              <p:txBody>
                <a:bodyPr wrap="none">
                  <a:spAutoFit/>
                </a:bodyPr>
                <a:lstStyle/>
                <a:p>
                  <a:r>
                    <a:rPr lang="en-US" sz="1200">
                      <a:latin typeface="Comic Sans MS" pitchFamily="66" charset="0"/>
                    </a:rPr>
                    <a:t>p</a:t>
                  </a:r>
                </a:p>
              </p:txBody>
            </p:sp>
            <p:sp>
              <p:nvSpPr>
                <p:cNvPr id="106" name="Oval 105"/>
                <p:cNvSpPr/>
                <p:nvPr/>
              </p:nvSpPr>
              <p:spPr>
                <a:xfrm>
                  <a:off x="6551356" y="3196511"/>
                  <a:ext cx="46038" cy="460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8" name="Straight Arrow Connector 107"/>
                <p:cNvCxnSpPr/>
                <p:nvPr/>
              </p:nvCxnSpPr>
              <p:spPr>
                <a:xfrm rot="5400000" flipH="1" flipV="1">
                  <a:off x="6582602" y="3136673"/>
                  <a:ext cx="76200" cy="7620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cxnSp>
          <p:nvCxnSpPr>
            <p:cNvPr id="114" name="Straight Connector 113"/>
            <p:cNvCxnSpPr>
              <a:endCxn id="99" idx="5"/>
            </p:cNvCxnSpPr>
            <p:nvPr/>
          </p:nvCxnSpPr>
          <p:spPr>
            <a:xfrm rot="16200000" flipH="1">
              <a:off x="6046726" y="2715113"/>
              <a:ext cx="422275" cy="32385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16200000" flipH="1">
              <a:off x="6908957" y="2094506"/>
              <a:ext cx="304800" cy="228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flipV="1">
              <a:off x="6171491" y="2131876"/>
              <a:ext cx="838200" cy="68580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32" name="TextBox 120"/>
            <p:cNvSpPr txBox="1">
              <a:spLocks noChangeArrowheads="1"/>
            </p:cNvSpPr>
            <p:nvPr/>
          </p:nvSpPr>
          <p:spPr bwMode="auto">
            <a:xfrm rot="-1992296">
              <a:off x="6454243" y="2261270"/>
              <a:ext cx="274434" cy="276999"/>
            </a:xfrm>
            <a:prstGeom prst="rect">
              <a:avLst/>
            </a:prstGeom>
            <a:noFill/>
            <a:ln w="9525">
              <a:noFill/>
              <a:miter lim="800000"/>
              <a:headEnd/>
              <a:tailEnd/>
            </a:ln>
          </p:spPr>
          <p:txBody>
            <a:bodyPr wrap="none">
              <a:spAutoFit/>
            </a:bodyPr>
            <a:lstStyle/>
            <a:p>
              <a:r>
                <a:rPr lang="en-US" sz="1200">
                  <a:latin typeface="Comic Sans MS" pitchFamily="66" charset="0"/>
                </a:rPr>
                <a:t>d</a:t>
              </a:r>
            </a:p>
          </p:txBody>
        </p:sp>
      </p:grpSp>
      <p:grpSp>
        <p:nvGrpSpPr>
          <p:cNvPr id="4" name="Group 3"/>
          <p:cNvGrpSpPr/>
          <p:nvPr/>
        </p:nvGrpSpPr>
        <p:grpSpPr>
          <a:xfrm>
            <a:off x="1931141" y="2736850"/>
            <a:ext cx="581333" cy="571500"/>
            <a:chOff x="1919288" y="2667000"/>
            <a:chExt cx="581333" cy="571500"/>
          </a:xfrm>
        </p:grpSpPr>
        <p:sp>
          <p:nvSpPr>
            <p:cNvPr id="130" name="Arc 129"/>
            <p:cNvSpPr/>
            <p:nvPr/>
          </p:nvSpPr>
          <p:spPr>
            <a:xfrm>
              <a:off x="1919288" y="2781300"/>
              <a:ext cx="457200" cy="457200"/>
            </a:xfrm>
            <a:prstGeom prst="arc">
              <a:avLst/>
            </a:prstGeom>
            <a:noFill/>
            <a:ln>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190" name="TextBox 130"/>
            <p:cNvSpPr txBox="1">
              <a:spLocks noChangeArrowheads="1"/>
            </p:cNvSpPr>
            <p:nvPr/>
          </p:nvSpPr>
          <p:spPr bwMode="auto">
            <a:xfrm>
              <a:off x="2237096" y="2667000"/>
              <a:ext cx="263525" cy="261937"/>
            </a:xfrm>
            <a:prstGeom prst="rect">
              <a:avLst/>
            </a:prstGeom>
            <a:noFill/>
            <a:ln w="9525">
              <a:noFill/>
              <a:miter lim="800000"/>
              <a:headEnd/>
              <a:tailEnd/>
            </a:ln>
          </p:spPr>
          <p:txBody>
            <a:bodyPr wrap="none">
              <a:spAutoFit/>
            </a:bodyPr>
            <a:lstStyle/>
            <a:p>
              <a:r>
                <a:rPr lang="el-GR" sz="1100" dirty="0"/>
                <a:t>θ</a:t>
              </a:r>
              <a:endParaRPr lang="en-US" sz="1100" dirty="0"/>
            </a:p>
          </p:txBody>
        </p:sp>
      </p:grpSp>
      <p:grpSp>
        <p:nvGrpSpPr>
          <p:cNvPr id="14" name="Group 151"/>
          <p:cNvGrpSpPr>
            <a:grpSpLocks/>
          </p:cNvGrpSpPr>
          <p:nvPr/>
        </p:nvGrpSpPr>
        <p:grpSpPr bwMode="auto">
          <a:xfrm>
            <a:off x="1538288" y="2049463"/>
            <a:ext cx="1509712" cy="998537"/>
            <a:chOff x="2057400" y="2278830"/>
            <a:chExt cx="1509482" cy="997770"/>
          </a:xfrm>
        </p:grpSpPr>
        <p:cxnSp>
          <p:nvCxnSpPr>
            <p:cNvPr id="135" name="Straight Arrow Connector 134"/>
            <p:cNvCxnSpPr/>
            <p:nvPr/>
          </p:nvCxnSpPr>
          <p:spPr>
            <a:xfrm flipV="1">
              <a:off x="3131973" y="2278830"/>
              <a:ext cx="434909" cy="7931"/>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V="1">
              <a:off x="2057400" y="3268669"/>
              <a:ext cx="434909" cy="7931"/>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192" name="Group 164"/>
          <p:cNvGrpSpPr>
            <a:grpSpLocks/>
          </p:cNvGrpSpPr>
          <p:nvPr/>
        </p:nvGrpSpPr>
        <p:grpSpPr bwMode="auto">
          <a:xfrm>
            <a:off x="3429000" y="1371600"/>
            <a:ext cx="1081088" cy="2514600"/>
            <a:chOff x="899882" y="2286000"/>
            <a:chExt cx="1081318" cy="2514600"/>
          </a:xfrm>
        </p:grpSpPr>
        <p:grpSp>
          <p:nvGrpSpPr>
            <p:cNvPr id="7200" name="Group 102"/>
            <p:cNvGrpSpPr>
              <a:grpSpLocks/>
            </p:cNvGrpSpPr>
            <p:nvPr/>
          </p:nvGrpSpPr>
          <p:grpSpPr bwMode="auto">
            <a:xfrm>
              <a:off x="990600" y="2362200"/>
              <a:ext cx="990600" cy="2438400"/>
              <a:chOff x="990600" y="2362200"/>
              <a:chExt cx="990600" cy="2438400"/>
            </a:xfrm>
          </p:grpSpPr>
          <p:sp>
            <p:nvSpPr>
              <p:cNvPr id="174" name="Cube 173"/>
              <p:cNvSpPr/>
              <p:nvPr/>
            </p:nvSpPr>
            <p:spPr>
              <a:xfrm>
                <a:off x="990389" y="2362200"/>
                <a:ext cx="990811" cy="2438400"/>
              </a:xfrm>
              <a:prstGeom prst="cube">
                <a:avLst>
                  <a:gd name="adj" fmla="val 7868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09" name="TextBox 174"/>
              <p:cNvSpPr txBox="1">
                <a:spLocks noChangeArrowheads="1"/>
              </p:cNvSpPr>
              <p:nvPr/>
            </p:nvSpPr>
            <p:spPr bwMode="auto">
              <a:xfrm>
                <a:off x="1143000" y="31242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10" name="TextBox 175"/>
              <p:cNvSpPr txBox="1">
                <a:spLocks noChangeArrowheads="1"/>
              </p:cNvSpPr>
              <p:nvPr/>
            </p:nvSpPr>
            <p:spPr bwMode="auto">
              <a:xfrm>
                <a:off x="1143000" y="33644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11" name="TextBox 176"/>
              <p:cNvSpPr txBox="1">
                <a:spLocks noChangeArrowheads="1"/>
              </p:cNvSpPr>
              <p:nvPr/>
            </p:nvSpPr>
            <p:spPr bwMode="auto">
              <a:xfrm>
                <a:off x="1143000" y="36576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12" name="TextBox 177"/>
              <p:cNvSpPr txBox="1">
                <a:spLocks noChangeArrowheads="1"/>
              </p:cNvSpPr>
              <p:nvPr/>
            </p:nvSpPr>
            <p:spPr bwMode="auto">
              <a:xfrm>
                <a:off x="1143000" y="38978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13" name="TextBox 178"/>
              <p:cNvSpPr txBox="1">
                <a:spLocks noChangeArrowheads="1"/>
              </p:cNvSpPr>
              <p:nvPr/>
            </p:nvSpPr>
            <p:spPr bwMode="auto">
              <a:xfrm>
                <a:off x="1143000" y="42026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grpSp>
            <p:nvGrpSpPr>
              <p:cNvPr id="7214" name="Group 68"/>
              <p:cNvGrpSpPr>
                <a:grpSpLocks/>
              </p:cNvGrpSpPr>
              <p:nvPr/>
            </p:nvGrpSpPr>
            <p:grpSpPr bwMode="auto">
              <a:xfrm>
                <a:off x="1418764" y="2895600"/>
                <a:ext cx="276128" cy="1447800"/>
                <a:chOff x="1357082" y="2971800"/>
                <a:chExt cx="276128" cy="1447800"/>
              </a:xfrm>
            </p:grpSpPr>
            <p:sp>
              <p:nvSpPr>
                <p:cNvPr id="7221" name="TextBox 186"/>
                <p:cNvSpPr txBox="1">
                  <a:spLocks noChangeArrowheads="1"/>
                </p:cNvSpPr>
                <p:nvPr/>
              </p:nvSpPr>
              <p:spPr bwMode="auto">
                <a:xfrm>
                  <a:off x="1371600" y="29718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22" name="TextBox 187"/>
                <p:cNvSpPr txBox="1">
                  <a:spLocks noChangeArrowheads="1"/>
                </p:cNvSpPr>
                <p:nvPr/>
              </p:nvSpPr>
              <p:spPr bwMode="auto">
                <a:xfrm>
                  <a:off x="1357082" y="32120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23" name="TextBox 188"/>
                <p:cNvSpPr txBox="1">
                  <a:spLocks noChangeArrowheads="1"/>
                </p:cNvSpPr>
                <p:nvPr/>
              </p:nvSpPr>
              <p:spPr bwMode="auto">
                <a:xfrm>
                  <a:off x="1357082" y="35052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24" name="TextBox 189"/>
                <p:cNvSpPr txBox="1">
                  <a:spLocks noChangeArrowheads="1"/>
                </p:cNvSpPr>
                <p:nvPr/>
              </p:nvSpPr>
              <p:spPr bwMode="auto">
                <a:xfrm>
                  <a:off x="1357082" y="37454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25" name="TextBox 190"/>
                <p:cNvSpPr txBox="1">
                  <a:spLocks noChangeArrowheads="1"/>
                </p:cNvSpPr>
                <p:nvPr/>
              </p:nvSpPr>
              <p:spPr bwMode="auto">
                <a:xfrm>
                  <a:off x="1357082" y="40502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grpSp>
          <p:grpSp>
            <p:nvGrpSpPr>
              <p:cNvPr id="7215" name="Group 101"/>
              <p:cNvGrpSpPr>
                <a:grpSpLocks/>
              </p:cNvGrpSpPr>
              <p:nvPr/>
            </p:nvGrpSpPr>
            <p:grpSpPr bwMode="auto">
              <a:xfrm>
                <a:off x="1661882" y="2590800"/>
                <a:ext cx="261610" cy="1447800"/>
                <a:chOff x="1600200" y="2590800"/>
                <a:chExt cx="261610" cy="1447800"/>
              </a:xfrm>
            </p:grpSpPr>
            <p:sp>
              <p:nvSpPr>
                <p:cNvPr id="7216" name="TextBox 181"/>
                <p:cNvSpPr txBox="1">
                  <a:spLocks noChangeArrowheads="1"/>
                </p:cNvSpPr>
                <p:nvPr/>
              </p:nvSpPr>
              <p:spPr bwMode="auto">
                <a:xfrm>
                  <a:off x="1600200" y="25908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17" name="TextBox 182"/>
                <p:cNvSpPr txBox="1">
                  <a:spLocks noChangeArrowheads="1"/>
                </p:cNvSpPr>
                <p:nvPr/>
              </p:nvSpPr>
              <p:spPr bwMode="auto">
                <a:xfrm>
                  <a:off x="1600200" y="28310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18" name="TextBox 183"/>
                <p:cNvSpPr txBox="1">
                  <a:spLocks noChangeArrowheads="1"/>
                </p:cNvSpPr>
                <p:nvPr/>
              </p:nvSpPr>
              <p:spPr bwMode="auto">
                <a:xfrm>
                  <a:off x="1600200" y="31242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19" name="TextBox 184"/>
                <p:cNvSpPr txBox="1">
                  <a:spLocks noChangeArrowheads="1"/>
                </p:cNvSpPr>
                <p:nvPr/>
              </p:nvSpPr>
              <p:spPr bwMode="auto">
                <a:xfrm>
                  <a:off x="1600200" y="33644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20" name="TextBox 185"/>
                <p:cNvSpPr txBox="1">
                  <a:spLocks noChangeArrowheads="1"/>
                </p:cNvSpPr>
                <p:nvPr/>
              </p:nvSpPr>
              <p:spPr bwMode="auto">
                <a:xfrm>
                  <a:off x="1600200" y="36692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grpSp>
        </p:grpSp>
        <p:sp>
          <p:nvSpPr>
            <p:cNvPr id="7201" name="TextBox 166"/>
            <p:cNvSpPr txBox="1">
              <a:spLocks noChangeArrowheads="1"/>
            </p:cNvSpPr>
            <p:nvPr/>
          </p:nvSpPr>
          <p:spPr bwMode="auto">
            <a:xfrm>
              <a:off x="914400" y="30480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02" name="TextBox 167"/>
            <p:cNvSpPr txBox="1">
              <a:spLocks noChangeArrowheads="1"/>
            </p:cNvSpPr>
            <p:nvPr/>
          </p:nvSpPr>
          <p:spPr bwMode="auto">
            <a:xfrm>
              <a:off x="914400" y="33644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03" name="TextBox 168"/>
            <p:cNvSpPr txBox="1">
              <a:spLocks noChangeArrowheads="1"/>
            </p:cNvSpPr>
            <p:nvPr/>
          </p:nvSpPr>
          <p:spPr bwMode="auto">
            <a:xfrm>
              <a:off x="899882" y="37338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04" name="TextBox 169"/>
            <p:cNvSpPr txBox="1">
              <a:spLocks noChangeArrowheads="1"/>
            </p:cNvSpPr>
            <p:nvPr/>
          </p:nvSpPr>
          <p:spPr bwMode="auto">
            <a:xfrm>
              <a:off x="914400" y="41910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05" name="TextBox 170"/>
            <p:cNvSpPr txBox="1">
              <a:spLocks noChangeArrowheads="1"/>
            </p:cNvSpPr>
            <p:nvPr/>
          </p:nvSpPr>
          <p:spPr bwMode="auto">
            <a:xfrm>
              <a:off x="1128482" y="27548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06" name="TextBox 171"/>
            <p:cNvSpPr txBox="1">
              <a:spLocks noChangeArrowheads="1"/>
            </p:cNvSpPr>
            <p:nvPr/>
          </p:nvSpPr>
          <p:spPr bwMode="auto">
            <a:xfrm>
              <a:off x="1585682" y="22860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07" name="TextBox 172"/>
            <p:cNvSpPr txBox="1">
              <a:spLocks noChangeArrowheads="1"/>
            </p:cNvSpPr>
            <p:nvPr/>
          </p:nvSpPr>
          <p:spPr bwMode="auto">
            <a:xfrm>
              <a:off x="1371600" y="250251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grpSp>
      <p:grpSp>
        <p:nvGrpSpPr>
          <p:cNvPr id="19" name="Group 150"/>
          <p:cNvGrpSpPr>
            <a:grpSpLocks/>
          </p:cNvGrpSpPr>
          <p:nvPr/>
        </p:nvGrpSpPr>
        <p:grpSpPr bwMode="auto">
          <a:xfrm>
            <a:off x="2566988" y="2073275"/>
            <a:ext cx="341312" cy="923925"/>
            <a:chOff x="3086176" y="2301408"/>
            <a:chExt cx="340423" cy="925118"/>
          </a:xfrm>
        </p:grpSpPr>
        <p:cxnSp>
          <p:nvCxnSpPr>
            <p:cNvPr id="149" name="Straight Connector 148"/>
            <p:cNvCxnSpPr/>
            <p:nvPr/>
          </p:nvCxnSpPr>
          <p:spPr>
            <a:xfrm rot="5400000">
              <a:off x="2635491" y="2752093"/>
              <a:ext cx="925118" cy="23750"/>
            </a:xfrm>
            <a:prstGeom prst="line">
              <a:avLst/>
            </a:prstGeom>
          </p:spPr>
          <p:style>
            <a:lnRef idx="1">
              <a:schemeClr val="accent1"/>
            </a:lnRef>
            <a:fillRef idx="0">
              <a:schemeClr val="accent1"/>
            </a:fillRef>
            <a:effectRef idx="0">
              <a:schemeClr val="accent1"/>
            </a:effectRef>
            <a:fontRef idx="minor">
              <a:schemeClr val="tx1"/>
            </a:fontRef>
          </p:style>
        </p:cxnSp>
        <p:sp>
          <p:nvSpPr>
            <p:cNvPr id="7199" name="TextBox 149"/>
            <p:cNvSpPr txBox="1">
              <a:spLocks noChangeArrowheads="1"/>
            </p:cNvSpPr>
            <p:nvPr/>
          </p:nvSpPr>
          <p:spPr bwMode="auto">
            <a:xfrm rot="-5400000">
              <a:off x="2924859" y="2651863"/>
              <a:ext cx="726481" cy="276999"/>
            </a:xfrm>
            <a:prstGeom prst="rect">
              <a:avLst/>
            </a:prstGeom>
            <a:noFill/>
            <a:ln w="9525">
              <a:noFill/>
              <a:miter lim="800000"/>
              <a:headEnd/>
              <a:tailEnd/>
            </a:ln>
          </p:spPr>
          <p:txBody>
            <a:bodyPr wrap="none">
              <a:spAutoFit/>
            </a:bodyPr>
            <a:lstStyle/>
            <a:p>
              <a:r>
                <a:rPr lang="en-US" sz="1200">
                  <a:latin typeface="Comic Sans MS" pitchFamily="66" charset="0"/>
                </a:rPr>
                <a:t>d sin(</a:t>
              </a:r>
              <a:r>
                <a:rPr lang="el-GR" sz="1200">
                  <a:latin typeface="Comic Sans MS" pitchFamily="66" charset="0"/>
                </a:rPr>
                <a:t>θ</a:t>
              </a:r>
              <a:r>
                <a:rPr lang="en-US" sz="1200">
                  <a:latin typeface="Comic Sans MS" pitchFamily="66" charset="0"/>
                </a:rPr>
                <a:t>)</a:t>
              </a:r>
            </a:p>
          </p:txBody>
        </p:sp>
      </p:grpSp>
      <p:graphicFrame>
        <p:nvGraphicFramePr>
          <p:cNvPr id="26" name="Object 5"/>
          <p:cNvGraphicFramePr>
            <a:graphicFrameLocks noChangeAspect="1"/>
          </p:cNvGraphicFramePr>
          <p:nvPr>
            <p:extLst>
              <p:ext uri="{D42A27DB-BD31-4B8C-83A1-F6EECF244321}">
                <p14:modId xmlns:p14="http://schemas.microsoft.com/office/powerpoint/2010/main" val="1035173757"/>
              </p:ext>
            </p:extLst>
          </p:nvPr>
        </p:nvGraphicFramePr>
        <p:xfrm>
          <a:off x="5867400" y="2073052"/>
          <a:ext cx="2225942" cy="593948"/>
        </p:xfrm>
        <a:graphic>
          <a:graphicData uri="http://schemas.openxmlformats.org/presentationml/2006/ole">
            <mc:AlternateContent xmlns:mc="http://schemas.openxmlformats.org/markup-compatibility/2006">
              <mc:Choice xmlns:v="urn:schemas-microsoft-com:vml" Requires="v">
                <p:oleObj spid="_x0000_s7177" name="Equation" r:id="rId4" imgW="660240" imgH="203040" progId="Equation.3">
                  <p:embed/>
                </p:oleObj>
              </mc:Choice>
              <mc:Fallback>
                <p:oleObj name="Equation" r:id="rId4" imgW="660240" imgH="203040" progId="Equation.3">
                  <p:embed/>
                  <p:pic>
                    <p:nvPicPr>
                      <p:cNvPr id="2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073052"/>
                        <a:ext cx="2225942" cy="593948"/>
                      </a:xfrm>
                      <a:prstGeom prst="rect">
                        <a:avLst/>
                      </a:prstGeom>
                      <a:noFill/>
                    </p:spPr>
                  </p:pic>
                </p:oleObj>
              </mc:Fallback>
            </mc:AlternateContent>
          </a:graphicData>
        </a:graphic>
      </p:graphicFrame>
      <p:graphicFrame>
        <p:nvGraphicFramePr>
          <p:cNvPr id="27" name="Object 6"/>
          <p:cNvGraphicFramePr>
            <a:graphicFrameLocks noChangeAspect="1"/>
          </p:cNvGraphicFramePr>
          <p:nvPr>
            <p:extLst>
              <p:ext uri="{D42A27DB-BD31-4B8C-83A1-F6EECF244321}">
                <p14:modId xmlns:p14="http://schemas.microsoft.com/office/powerpoint/2010/main" val="2378809335"/>
              </p:ext>
            </p:extLst>
          </p:nvPr>
        </p:nvGraphicFramePr>
        <p:xfrm>
          <a:off x="5638800" y="2851666"/>
          <a:ext cx="2537092" cy="577334"/>
        </p:xfrm>
        <a:graphic>
          <a:graphicData uri="http://schemas.openxmlformats.org/presentationml/2006/ole">
            <mc:AlternateContent xmlns:mc="http://schemas.openxmlformats.org/markup-compatibility/2006">
              <mc:Choice xmlns:v="urn:schemas-microsoft-com:vml" Requires="v">
                <p:oleObj spid="_x0000_s7178" name="Equation" r:id="rId6" imgW="774360" imgH="203040" progId="Equation.3">
                  <p:embed/>
                </p:oleObj>
              </mc:Choice>
              <mc:Fallback>
                <p:oleObj name="Equation" r:id="rId6" imgW="774360" imgH="203040" progId="Equation.3">
                  <p:embed/>
                  <p:pic>
                    <p:nvPicPr>
                      <p:cNvPr id="27"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2851666"/>
                        <a:ext cx="2537092" cy="577334"/>
                      </a:xfrm>
                      <a:prstGeom prst="rect">
                        <a:avLst/>
                      </a:prstGeom>
                      <a:noFill/>
                    </p:spPr>
                  </p:pic>
                </p:oleObj>
              </mc:Fallback>
            </mc:AlternateContent>
          </a:graphicData>
        </a:graphic>
      </p:graphicFrame>
      <p:graphicFrame>
        <p:nvGraphicFramePr>
          <p:cNvPr id="28" name="Object 7"/>
          <p:cNvGraphicFramePr>
            <a:graphicFrameLocks noChangeAspect="1"/>
          </p:cNvGraphicFramePr>
          <p:nvPr>
            <p:extLst>
              <p:ext uri="{D42A27DB-BD31-4B8C-83A1-F6EECF244321}">
                <p14:modId xmlns:p14="http://schemas.microsoft.com/office/powerpoint/2010/main" val="1763047450"/>
              </p:ext>
            </p:extLst>
          </p:nvPr>
        </p:nvGraphicFramePr>
        <p:xfrm>
          <a:off x="5885704" y="4724400"/>
          <a:ext cx="2341578" cy="533400"/>
        </p:xfrm>
        <a:graphic>
          <a:graphicData uri="http://schemas.openxmlformats.org/presentationml/2006/ole">
            <mc:AlternateContent xmlns:mc="http://schemas.openxmlformats.org/markup-compatibility/2006">
              <mc:Choice xmlns:v="urn:schemas-microsoft-com:vml" Requires="v">
                <p:oleObj spid="_x0000_s7179" name="Equation" r:id="rId8" imgW="774360" imgH="203040" progId="Equation.3">
                  <p:embed/>
                </p:oleObj>
              </mc:Choice>
              <mc:Fallback>
                <p:oleObj name="Equation" r:id="rId8" imgW="774360" imgH="203040" progId="Equation.3">
                  <p:embed/>
                  <p:pic>
                    <p:nvPicPr>
                      <p:cNvPr id="28"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85704" y="4724400"/>
                        <a:ext cx="2341578" cy="533400"/>
                      </a:xfrm>
                      <a:prstGeom prst="rect">
                        <a:avLst/>
                      </a:prstGeom>
                      <a:noFill/>
                    </p:spPr>
                  </p:pic>
                </p:oleObj>
              </mc:Fallback>
            </mc:AlternateContent>
          </a:graphicData>
        </a:graphic>
      </p:graphicFrame>
      <p:grpSp>
        <p:nvGrpSpPr>
          <p:cNvPr id="20" name="Group 153"/>
          <p:cNvGrpSpPr>
            <a:grpSpLocks/>
          </p:cNvGrpSpPr>
          <p:nvPr/>
        </p:nvGrpSpPr>
        <p:grpSpPr bwMode="auto">
          <a:xfrm>
            <a:off x="5729094" y="838200"/>
            <a:ext cx="2652906" cy="990600"/>
            <a:chOff x="5729082" y="838200"/>
            <a:chExt cx="2652796" cy="990600"/>
          </a:xfrm>
        </p:grpSpPr>
        <p:graphicFrame>
          <p:nvGraphicFramePr>
            <p:cNvPr id="2" name="Object 3"/>
            <p:cNvGraphicFramePr>
              <a:graphicFrameLocks noChangeAspect="1"/>
            </p:cNvGraphicFramePr>
            <p:nvPr>
              <p:extLst>
                <p:ext uri="{D42A27DB-BD31-4B8C-83A1-F6EECF244321}">
                  <p14:modId xmlns:p14="http://schemas.microsoft.com/office/powerpoint/2010/main" val="2025969435"/>
                </p:ext>
              </p:extLst>
            </p:nvPr>
          </p:nvGraphicFramePr>
          <p:xfrm>
            <a:off x="6059488" y="1362814"/>
            <a:ext cx="1800508" cy="465986"/>
          </p:xfrm>
          <a:graphic>
            <a:graphicData uri="http://schemas.openxmlformats.org/presentationml/2006/ole">
              <mc:AlternateContent xmlns:mc="http://schemas.openxmlformats.org/markup-compatibility/2006">
                <mc:Choice xmlns:v="urn:schemas-microsoft-com:vml" Requires="v">
                  <p:oleObj spid="_x0000_s7180" name="Equation" r:id="rId10" imgW="596880" imgH="177480" progId="Equation.3">
                    <p:embed/>
                  </p:oleObj>
                </mc:Choice>
                <mc:Fallback>
                  <p:oleObj name="Equation" r:id="rId10" imgW="596880" imgH="177480" progId="Equation.3">
                    <p:embed/>
                    <p:pic>
                      <p:nvPicPr>
                        <p:cNvPr id="2"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59488" y="1362814"/>
                          <a:ext cx="1800508" cy="465986"/>
                        </a:xfrm>
                        <a:prstGeom prst="rect">
                          <a:avLst/>
                        </a:prstGeom>
                        <a:noFill/>
                      </p:spPr>
                    </p:pic>
                  </p:oleObj>
                </mc:Fallback>
              </mc:AlternateContent>
            </a:graphicData>
          </a:graphic>
        </p:graphicFrame>
        <p:sp>
          <p:nvSpPr>
            <p:cNvPr id="7197" name="Rectangle 152"/>
            <p:cNvSpPr>
              <a:spLocks noChangeArrowheads="1"/>
            </p:cNvSpPr>
            <p:nvPr/>
          </p:nvSpPr>
          <p:spPr bwMode="auto">
            <a:xfrm>
              <a:off x="5729082" y="838200"/>
              <a:ext cx="2652796" cy="461665"/>
            </a:xfrm>
            <a:prstGeom prst="rect">
              <a:avLst/>
            </a:prstGeom>
            <a:noFill/>
            <a:ln w="9525">
              <a:noFill/>
              <a:miter lim="800000"/>
              <a:headEnd/>
              <a:tailEnd/>
            </a:ln>
          </p:spPr>
          <p:txBody>
            <a:bodyPr wrap="none">
              <a:spAutoFit/>
            </a:bodyPr>
            <a:lstStyle/>
            <a:p>
              <a:r>
                <a:rPr lang="en-US" sz="2400" b="1">
                  <a:solidFill>
                    <a:srgbClr val="0000FF"/>
                  </a:solidFill>
                </a:rPr>
                <a:t>Torque on dipole</a:t>
              </a:r>
            </a:p>
          </p:txBody>
        </p:sp>
      </p:grpSp>
      <p:graphicFrame>
        <p:nvGraphicFramePr>
          <p:cNvPr id="37" name="Object 16"/>
          <p:cNvGraphicFramePr>
            <a:graphicFrameLocks noChangeAspect="1"/>
          </p:cNvGraphicFramePr>
          <p:nvPr>
            <p:extLst>
              <p:ext uri="{D42A27DB-BD31-4B8C-83A1-F6EECF244321}">
                <p14:modId xmlns:p14="http://schemas.microsoft.com/office/powerpoint/2010/main" val="663231591"/>
              </p:ext>
            </p:extLst>
          </p:nvPr>
        </p:nvGraphicFramePr>
        <p:xfrm>
          <a:off x="5885704" y="3789386"/>
          <a:ext cx="2133477" cy="630214"/>
        </p:xfrm>
        <a:graphic>
          <a:graphicData uri="http://schemas.openxmlformats.org/presentationml/2006/ole">
            <mc:AlternateContent xmlns:mc="http://schemas.openxmlformats.org/markup-compatibility/2006">
              <mc:Choice xmlns:v="urn:schemas-microsoft-com:vml" Requires="v">
                <p:oleObj spid="_x0000_s7181" name="Equation" r:id="rId12" imgW="596880" imgH="203040" progId="Equation.3">
                  <p:embed/>
                </p:oleObj>
              </mc:Choice>
              <mc:Fallback>
                <p:oleObj name="Equation" r:id="rId12" imgW="596880" imgH="203040" progId="Equation.3">
                  <p:embed/>
                  <p:pic>
                    <p:nvPicPr>
                      <p:cNvPr id="37"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85704" y="3789386"/>
                        <a:ext cx="2133477" cy="630214"/>
                      </a:xfrm>
                      <a:prstGeom prst="rect">
                        <a:avLst/>
                      </a:prstGeom>
                      <a:noFill/>
                    </p:spPr>
                  </p:pic>
                </p:oleObj>
              </mc:Fallback>
            </mc:AlternateContent>
          </a:graphicData>
        </a:graphic>
      </p:graphicFrame>
      <p:grpSp>
        <p:nvGrpSpPr>
          <p:cNvPr id="48" name="Group 47"/>
          <p:cNvGrpSpPr/>
          <p:nvPr/>
        </p:nvGrpSpPr>
        <p:grpSpPr>
          <a:xfrm>
            <a:off x="228600" y="3962400"/>
            <a:ext cx="3933572" cy="2743200"/>
            <a:chOff x="228600" y="4114800"/>
            <a:chExt cx="3933572" cy="2743200"/>
          </a:xfrm>
        </p:grpSpPr>
        <p:sp>
          <p:nvSpPr>
            <p:cNvPr id="46" name="Rounded Rectangle 45"/>
            <p:cNvSpPr/>
            <p:nvPr/>
          </p:nvSpPr>
          <p:spPr>
            <a:xfrm>
              <a:off x="228600" y="4114800"/>
              <a:ext cx="3933572" cy="2743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45" name="Group 44"/>
            <p:cNvGrpSpPr/>
            <p:nvPr/>
          </p:nvGrpSpPr>
          <p:grpSpPr>
            <a:xfrm>
              <a:off x="315930" y="4287921"/>
              <a:ext cx="3323440" cy="2002688"/>
              <a:chOff x="315930" y="4287921"/>
              <a:chExt cx="3323440" cy="2002688"/>
            </a:xfrm>
          </p:grpSpPr>
          <p:grpSp>
            <p:nvGrpSpPr>
              <p:cNvPr id="43" name="Group 42"/>
              <p:cNvGrpSpPr/>
              <p:nvPr/>
            </p:nvGrpSpPr>
            <p:grpSpPr>
              <a:xfrm>
                <a:off x="315930" y="4287921"/>
                <a:ext cx="2884470" cy="2002688"/>
                <a:chOff x="-152400" y="4287921"/>
                <a:chExt cx="2884470" cy="2002688"/>
              </a:xfrm>
            </p:grpSpPr>
            <p:cxnSp>
              <p:nvCxnSpPr>
                <p:cNvPr id="7" name="Straight Connector 6"/>
                <p:cNvCxnSpPr/>
                <p:nvPr/>
              </p:nvCxnSpPr>
              <p:spPr>
                <a:xfrm>
                  <a:off x="685800" y="5257800"/>
                  <a:ext cx="1219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64216" y="4731095"/>
                  <a:ext cx="788707" cy="1071833"/>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632580" y="47244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Oval 11"/>
                <p:cNvSpPr/>
                <p:nvPr/>
              </p:nvSpPr>
              <p:spPr>
                <a:xfrm>
                  <a:off x="838840" y="576390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15" name="Straight Arrow Connector 14"/>
                <p:cNvCxnSpPr/>
                <p:nvPr/>
              </p:nvCxnSpPr>
              <p:spPr>
                <a:xfrm>
                  <a:off x="1671604" y="4749776"/>
                  <a:ext cx="753788" cy="66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18393520">
                  <a:off x="1095324" y="4751990"/>
                  <a:ext cx="397866" cy="276999"/>
                </a:xfrm>
                <a:prstGeom prst="rect">
                  <a:avLst/>
                </a:prstGeom>
                <a:noFill/>
              </p:spPr>
              <p:txBody>
                <a:bodyPr wrap="none" rtlCol="1">
                  <a:spAutoFit/>
                </a:bodyPr>
                <a:lstStyle/>
                <a:p>
                  <a:r>
                    <a:rPr lang="en-US" sz="1200" dirty="0"/>
                    <a:t>d/2</a:t>
                  </a:r>
                  <a:endParaRPr lang="ar-SA" sz="1200" dirty="0"/>
                </a:p>
              </p:txBody>
            </p:sp>
            <p:sp>
              <p:nvSpPr>
                <p:cNvPr id="25" name="Arc 24"/>
                <p:cNvSpPr/>
                <p:nvPr/>
              </p:nvSpPr>
              <p:spPr>
                <a:xfrm>
                  <a:off x="1676400" y="4287921"/>
                  <a:ext cx="773528" cy="602568"/>
                </a:xfrm>
                <a:prstGeom prst="arc">
                  <a:avLst>
                    <a:gd name="adj1" fmla="val 16200000"/>
                    <a:gd name="adj2" fmla="val 499437"/>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cxnSp>
              <p:nvCxnSpPr>
                <p:cNvPr id="131" name="Straight Arrow Connector 130"/>
                <p:cNvCxnSpPr/>
                <p:nvPr/>
              </p:nvCxnSpPr>
              <p:spPr>
                <a:xfrm>
                  <a:off x="152400" y="5784505"/>
                  <a:ext cx="753788" cy="6695"/>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1648995" y="4307055"/>
                  <a:ext cx="297200" cy="4268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438400" y="4648200"/>
                  <a:ext cx="293670" cy="307777"/>
                </a:xfrm>
                <a:prstGeom prst="rect">
                  <a:avLst/>
                </a:prstGeom>
                <a:noFill/>
              </p:spPr>
              <p:txBody>
                <a:bodyPr wrap="none" rtlCol="1">
                  <a:spAutoFit/>
                </a:bodyPr>
                <a:lstStyle/>
                <a:p>
                  <a:r>
                    <a:rPr lang="en-US" sz="1400" i="1" dirty="0"/>
                    <a:t>F</a:t>
                  </a:r>
                  <a:endParaRPr lang="ar-SA" sz="1400" i="1" dirty="0"/>
                </a:p>
              </p:txBody>
            </p:sp>
            <p:cxnSp>
              <p:nvCxnSpPr>
                <p:cNvPr id="137" name="Straight Arrow Connector 136"/>
                <p:cNvCxnSpPr>
                  <a:endCxn id="12" idx="7"/>
                </p:cNvCxnSpPr>
                <p:nvPr/>
              </p:nvCxnSpPr>
              <p:spPr>
                <a:xfrm flipV="1">
                  <a:off x="540625" y="5770599"/>
                  <a:ext cx="337239" cy="520010"/>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152400" y="5635823"/>
                  <a:ext cx="293670" cy="307777"/>
                </a:xfrm>
                <a:prstGeom prst="rect">
                  <a:avLst/>
                </a:prstGeom>
                <a:noFill/>
              </p:spPr>
              <p:txBody>
                <a:bodyPr wrap="none" rtlCol="1">
                  <a:spAutoFit/>
                </a:bodyPr>
                <a:lstStyle/>
                <a:p>
                  <a:r>
                    <a:rPr lang="en-US" sz="1400" i="1" dirty="0"/>
                    <a:t>F</a:t>
                  </a:r>
                  <a:endParaRPr lang="ar-SA" sz="1400" i="1" dirty="0"/>
                </a:p>
              </p:txBody>
            </p:sp>
            <p:sp>
              <p:nvSpPr>
                <p:cNvPr id="140" name="Arc 139"/>
                <p:cNvSpPr/>
                <p:nvPr/>
              </p:nvSpPr>
              <p:spPr>
                <a:xfrm rot="9980437">
                  <a:off x="-15990" y="5645413"/>
                  <a:ext cx="773528" cy="602568"/>
                </a:xfrm>
                <a:prstGeom prst="arc">
                  <a:avLst>
                    <a:gd name="adj1" fmla="val 16200000"/>
                    <a:gd name="adj2" fmla="val 499437"/>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grpSp>
          <p:sp>
            <p:nvSpPr>
              <p:cNvPr id="44" name="TextBox 43"/>
              <p:cNvSpPr txBox="1"/>
              <p:nvPr/>
            </p:nvSpPr>
            <p:spPr>
              <a:xfrm>
                <a:off x="2438400" y="5132696"/>
                <a:ext cx="1200970" cy="276999"/>
              </a:xfrm>
              <a:prstGeom prst="rect">
                <a:avLst/>
              </a:prstGeom>
              <a:noFill/>
            </p:spPr>
            <p:txBody>
              <a:bodyPr wrap="none" rtlCol="1">
                <a:spAutoFit/>
              </a:bodyPr>
              <a:lstStyle/>
              <a:p>
                <a:r>
                  <a:rPr lang="en-US" sz="1200" dirty="0"/>
                  <a:t>Axis of rotation</a:t>
                </a:r>
                <a:endParaRPr lang="ar-SA" sz="1200" dirty="0"/>
              </a:p>
            </p:txBody>
          </p:sp>
        </p:grpSp>
        <p:graphicFrame>
          <p:nvGraphicFramePr>
            <p:cNvPr id="144" name="Object 3"/>
            <p:cNvGraphicFramePr>
              <a:graphicFrameLocks noChangeAspect="1"/>
            </p:cNvGraphicFramePr>
            <p:nvPr>
              <p:extLst>
                <p:ext uri="{D42A27DB-BD31-4B8C-83A1-F6EECF244321}">
                  <p14:modId xmlns:p14="http://schemas.microsoft.com/office/powerpoint/2010/main" val="1531338040"/>
                </p:ext>
              </p:extLst>
            </p:nvPr>
          </p:nvGraphicFramePr>
          <p:xfrm>
            <a:off x="2030813" y="5631274"/>
            <a:ext cx="2083842" cy="577850"/>
          </p:xfrm>
          <a:graphic>
            <a:graphicData uri="http://schemas.openxmlformats.org/presentationml/2006/ole">
              <mc:AlternateContent xmlns:mc="http://schemas.openxmlformats.org/markup-compatibility/2006">
                <mc:Choice xmlns:v="urn:schemas-microsoft-com:vml" Requires="v">
                  <p:oleObj spid="_x0000_s7182" name="معادلة" r:id="rId14" imgW="1117440" imgH="393480" progId="Equation.3">
                    <p:embed/>
                  </p:oleObj>
                </mc:Choice>
                <mc:Fallback>
                  <p:oleObj name="معادلة" r:id="rId14" imgW="1117440" imgH="393480" progId="Equation.3">
                    <p:embed/>
                    <p:pic>
                      <p:nvPicPr>
                        <p:cNvPr id="144" name="Object 3"/>
                        <p:cNvPicPr>
                          <a:picLocks noChangeAspect="1" noChangeArrowheads="1"/>
                        </p:cNvPicPr>
                        <p:nvPr/>
                      </p:nvPicPr>
                      <p:blipFill>
                        <a:blip r:embed="rId15"/>
                        <a:srcRect/>
                        <a:stretch>
                          <a:fillRect/>
                        </a:stretch>
                      </p:blipFill>
                      <p:spPr bwMode="auto">
                        <a:xfrm>
                          <a:off x="2030813" y="5631274"/>
                          <a:ext cx="2083842" cy="577850"/>
                        </a:xfrm>
                        <a:prstGeom prst="rect">
                          <a:avLst/>
                        </a:prstGeom>
                        <a:noFill/>
                      </p:spPr>
                    </p:pic>
                  </p:oleObj>
                </mc:Fallback>
              </mc:AlternateContent>
            </a:graphicData>
          </a:graphic>
        </p:graphicFrame>
        <p:graphicFrame>
          <p:nvGraphicFramePr>
            <p:cNvPr id="145" name="Object 3"/>
            <p:cNvGraphicFramePr>
              <a:graphicFrameLocks noChangeAspect="1"/>
            </p:cNvGraphicFramePr>
            <p:nvPr>
              <p:extLst>
                <p:ext uri="{D42A27DB-BD31-4B8C-83A1-F6EECF244321}">
                  <p14:modId xmlns:p14="http://schemas.microsoft.com/office/powerpoint/2010/main" val="3255449538"/>
                </p:ext>
              </p:extLst>
            </p:nvPr>
          </p:nvGraphicFramePr>
          <p:xfrm>
            <a:off x="2159741" y="6414489"/>
            <a:ext cx="1112837" cy="260350"/>
          </p:xfrm>
          <a:graphic>
            <a:graphicData uri="http://schemas.openxmlformats.org/presentationml/2006/ole">
              <mc:AlternateContent xmlns:mc="http://schemas.openxmlformats.org/markup-compatibility/2006">
                <mc:Choice xmlns:v="urn:schemas-microsoft-com:vml" Requires="v">
                  <p:oleObj spid="_x0000_s7183" name="معادلة" r:id="rId16" imgW="596880" imgH="177480" progId="Equation.3">
                    <p:embed/>
                  </p:oleObj>
                </mc:Choice>
                <mc:Fallback>
                  <p:oleObj name="معادلة" r:id="rId16" imgW="596880" imgH="177480" progId="Equation.3">
                    <p:embed/>
                    <p:pic>
                      <p:nvPicPr>
                        <p:cNvPr id="145" name="Object 3"/>
                        <p:cNvPicPr>
                          <a:picLocks noChangeAspect="1" noChangeArrowheads="1"/>
                        </p:cNvPicPr>
                        <p:nvPr/>
                      </p:nvPicPr>
                      <p:blipFill>
                        <a:blip r:embed="rId17"/>
                        <a:srcRect/>
                        <a:stretch>
                          <a:fillRect/>
                        </a:stretch>
                      </p:blipFill>
                      <p:spPr bwMode="auto">
                        <a:xfrm>
                          <a:off x="2159741" y="6414489"/>
                          <a:ext cx="1112837" cy="260350"/>
                        </a:xfrm>
                        <a:prstGeom prst="rect">
                          <a:avLst/>
                        </a:prstGeom>
                        <a:noFill/>
                      </p:spPr>
                    </p:pic>
                  </p:oleObj>
                </mc:Fallback>
              </mc:AlternateContent>
            </a:graphicData>
          </a:graphic>
        </p:graphicFrame>
      </p:grpSp>
      <p:sp>
        <p:nvSpPr>
          <p:cNvPr id="122" name="TextBox 121"/>
          <p:cNvSpPr txBox="1"/>
          <p:nvPr/>
        </p:nvSpPr>
        <p:spPr>
          <a:xfrm>
            <a:off x="5226454" y="5486400"/>
            <a:ext cx="3536546" cy="369332"/>
          </a:xfrm>
          <a:prstGeom prst="rect">
            <a:avLst/>
          </a:prstGeom>
          <a:noFill/>
        </p:spPr>
        <p:txBody>
          <a:bodyPr wrap="none" rtlCol="1">
            <a:spAutoFit/>
          </a:bodyPr>
          <a:lstStyle/>
          <a:p>
            <a:r>
              <a:rPr lang="en-US" dirty="0">
                <a:sym typeface="Symbol" panose="05050102010706020507" pitchFamily="18" charset="2"/>
              </a:rPr>
              <a:t>    is the angle between p and E</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7"/>
          <p:cNvSpPr txBox="1">
            <a:spLocks/>
          </p:cNvSpPr>
          <p:nvPr/>
        </p:nvSpPr>
        <p:spPr>
          <a:xfrm>
            <a:off x="381000" y="76201"/>
            <a:ext cx="8229600" cy="629376"/>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00FF"/>
                </a:solidFill>
                <a:effectLst>
                  <a:outerShdw blurRad="50800" dist="39000" dir="5460000" algn="tl">
                    <a:srgbClr val="000000">
                      <a:alpha val="38000"/>
                    </a:srgbClr>
                  </a:outerShdw>
                </a:effectLst>
                <a:latin typeface="Comic Sans MS" pitchFamily="66" charset="0"/>
                <a:cs typeface="+mn-cs"/>
              </a:rPr>
              <a:t>Dipole and Work</a:t>
            </a:r>
            <a:endParaRPr lang="en-US" sz="3600" b="1" dirty="0">
              <a:ln w="11430"/>
              <a:solidFill>
                <a:srgbClr val="0000FF"/>
              </a:solidFill>
              <a:effectLst>
                <a:outerShdw blurRad="50800" dist="39000" dir="5460000" algn="tl">
                  <a:srgbClr val="000000">
                    <a:alpha val="38000"/>
                  </a:srgbClr>
                </a:outerShdw>
              </a:effectLst>
              <a:latin typeface="+mj-lt"/>
              <a:ea typeface="+mj-ea"/>
              <a:cs typeface="+mj-cs"/>
            </a:endParaRPr>
          </a:p>
        </p:txBody>
      </p:sp>
      <p:grpSp>
        <p:nvGrpSpPr>
          <p:cNvPr id="7181" name="Group 129"/>
          <p:cNvGrpSpPr>
            <a:grpSpLocks/>
          </p:cNvGrpSpPr>
          <p:nvPr/>
        </p:nvGrpSpPr>
        <p:grpSpPr bwMode="auto">
          <a:xfrm>
            <a:off x="381000" y="1219200"/>
            <a:ext cx="1081088" cy="2514600"/>
            <a:chOff x="899882" y="2286000"/>
            <a:chExt cx="1081318" cy="2514600"/>
          </a:xfrm>
        </p:grpSpPr>
        <p:grpSp>
          <p:nvGrpSpPr>
            <p:cNvPr id="7250" name="Group 102"/>
            <p:cNvGrpSpPr>
              <a:grpSpLocks/>
            </p:cNvGrpSpPr>
            <p:nvPr/>
          </p:nvGrpSpPr>
          <p:grpSpPr bwMode="auto">
            <a:xfrm>
              <a:off x="990600" y="2362200"/>
              <a:ext cx="990600" cy="2438400"/>
              <a:chOff x="990600" y="2362200"/>
              <a:chExt cx="990600" cy="2438400"/>
            </a:xfrm>
          </p:grpSpPr>
          <p:sp>
            <p:nvSpPr>
              <p:cNvPr id="47" name="Cube 46"/>
              <p:cNvSpPr/>
              <p:nvPr/>
            </p:nvSpPr>
            <p:spPr>
              <a:xfrm>
                <a:off x="990389" y="2362200"/>
                <a:ext cx="990811" cy="2438400"/>
              </a:xfrm>
              <a:prstGeom prst="cube">
                <a:avLst>
                  <a:gd name="adj" fmla="val 7868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59" name="TextBox 52"/>
              <p:cNvSpPr txBox="1">
                <a:spLocks noChangeArrowheads="1"/>
              </p:cNvSpPr>
              <p:nvPr/>
            </p:nvSpPr>
            <p:spPr bwMode="auto">
              <a:xfrm>
                <a:off x="1143000" y="31242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60" name="TextBox 56"/>
              <p:cNvSpPr txBox="1">
                <a:spLocks noChangeArrowheads="1"/>
              </p:cNvSpPr>
              <p:nvPr/>
            </p:nvSpPr>
            <p:spPr bwMode="auto">
              <a:xfrm>
                <a:off x="1143000" y="33644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61" name="TextBox 58"/>
              <p:cNvSpPr txBox="1">
                <a:spLocks noChangeArrowheads="1"/>
              </p:cNvSpPr>
              <p:nvPr/>
            </p:nvSpPr>
            <p:spPr bwMode="auto">
              <a:xfrm>
                <a:off x="1143000" y="36576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62" name="TextBox 59"/>
              <p:cNvSpPr txBox="1">
                <a:spLocks noChangeArrowheads="1"/>
              </p:cNvSpPr>
              <p:nvPr/>
            </p:nvSpPr>
            <p:spPr bwMode="auto">
              <a:xfrm>
                <a:off x="1143000" y="38978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63" name="TextBox 60"/>
              <p:cNvSpPr txBox="1">
                <a:spLocks noChangeArrowheads="1"/>
              </p:cNvSpPr>
              <p:nvPr/>
            </p:nvSpPr>
            <p:spPr bwMode="auto">
              <a:xfrm>
                <a:off x="1143000" y="42026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grpSp>
            <p:nvGrpSpPr>
              <p:cNvPr id="7264" name="Group 68"/>
              <p:cNvGrpSpPr>
                <a:grpSpLocks/>
              </p:cNvGrpSpPr>
              <p:nvPr/>
            </p:nvGrpSpPr>
            <p:grpSpPr bwMode="auto">
              <a:xfrm>
                <a:off x="1418764" y="2895600"/>
                <a:ext cx="333836" cy="1447800"/>
                <a:chOff x="1357082" y="2971800"/>
                <a:chExt cx="333836" cy="1447800"/>
              </a:xfrm>
            </p:grpSpPr>
            <p:sp>
              <p:nvSpPr>
                <p:cNvPr id="7271" name="TextBox 61"/>
                <p:cNvSpPr txBox="1">
                  <a:spLocks noChangeArrowheads="1"/>
                </p:cNvSpPr>
                <p:nvPr/>
              </p:nvSpPr>
              <p:spPr bwMode="auto">
                <a:xfrm>
                  <a:off x="1371600" y="29718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72" name="TextBox 62"/>
                <p:cNvSpPr txBox="1">
                  <a:spLocks noChangeArrowheads="1"/>
                </p:cNvSpPr>
                <p:nvPr/>
              </p:nvSpPr>
              <p:spPr bwMode="auto">
                <a:xfrm>
                  <a:off x="1357082" y="32120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73" name="TextBox 63"/>
                <p:cNvSpPr txBox="1">
                  <a:spLocks noChangeArrowheads="1"/>
                </p:cNvSpPr>
                <p:nvPr/>
              </p:nvSpPr>
              <p:spPr bwMode="auto">
                <a:xfrm>
                  <a:off x="1357082" y="35052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74" name="TextBox 64"/>
                <p:cNvSpPr txBox="1">
                  <a:spLocks noChangeArrowheads="1"/>
                </p:cNvSpPr>
                <p:nvPr/>
              </p:nvSpPr>
              <p:spPr bwMode="auto">
                <a:xfrm>
                  <a:off x="1357082" y="37454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75" name="TextBox 65"/>
                <p:cNvSpPr txBox="1">
                  <a:spLocks noChangeArrowheads="1"/>
                </p:cNvSpPr>
                <p:nvPr/>
              </p:nvSpPr>
              <p:spPr bwMode="auto">
                <a:xfrm>
                  <a:off x="1357082" y="40502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grpSp>
          <p:grpSp>
            <p:nvGrpSpPr>
              <p:cNvPr id="7265" name="Group 101"/>
              <p:cNvGrpSpPr>
                <a:grpSpLocks/>
              </p:cNvGrpSpPr>
              <p:nvPr/>
            </p:nvGrpSpPr>
            <p:grpSpPr bwMode="auto">
              <a:xfrm>
                <a:off x="1661882" y="2590800"/>
                <a:ext cx="319318" cy="1447800"/>
                <a:chOff x="1600200" y="2590800"/>
                <a:chExt cx="319318" cy="1447800"/>
              </a:xfrm>
            </p:grpSpPr>
            <p:sp>
              <p:nvSpPr>
                <p:cNvPr id="7266" name="TextBox 94"/>
                <p:cNvSpPr txBox="1">
                  <a:spLocks noChangeArrowheads="1"/>
                </p:cNvSpPr>
                <p:nvPr/>
              </p:nvSpPr>
              <p:spPr bwMode="auto">
                <a:xfrm>
                  <a:off x="1600200" y="25908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67" name="TextBox 95"/>
                <p:cNvSpPr txBox="1">
                  <a:spLocks noChangeArrowheads="1"/>
                </p:cNvSpPr>
                <p:nvPr/>
              </p:nvSpPr>
              <p:spPr bwMode="auto">
                <a:xfrm>
                  <a:off x="1600200" y="28310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68" name="TextBox 96"/>
                <p:cNvSpPr txBox="1">
                  <a:spLocks noChangeArrowheads="1"/>
                </p:cNvSpPr>
                <p:nvPr/>
              </p:nvSpPr>
              <p:spPr bwMode="auto">
                <a:xfrm>
                  <a:off x="1600200" y="31242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69" name="TextBox 97"/>
                <p:cNvSpPr txBox="1">
                  <a:spLocks noChangeArrowheads="1"/>
                </p:cNvSpPr>
                <p:nvPr/>
              </p:nvSpPr>
              <p:spPr bwMode="auto">
                <a:xfrm>
                  <a:off x="1600200" y="33644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70" name="TextBox 100"/>
                <p:cNvSpPr txBox="1">
                  <a:spLocks noChangeArrowheads="1"/>
                </p:cNvSpPr>
                <p:nvPr/>
              </p:nvSpPr>
              <p:spPr bwMode="auto">
                <a:xfrm>
                  <a:off x="1600200" y="36692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grpSp>
        </p:grpSp>
        <p:sp>
          <p:nvSpPr>
            <p:cNvPr id="7251" name="TextBox 122"/>
            <p:cNvSpPr txBox="1">
              <a:spLocks noChangeArrowheads="1"/>
            </p:cNvSpPr>
            <p:nvPr/>
          </p:nvSpPr>
          <p:spPr bwMode="auto">
            <a:xfrm>
              <a:off x="914400" y="30480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52" name="TextBox 123"/>
            <p:cNvSpPr txBox="1">
              <a:spLocks noChangeArrowheads="1"/>
            </p:cNvSpPr>
            <p:nvPr/>
          </p:nvSpPr>
          <p:spPr bwMode="auto">
            <a:xfrm>
              <a:off x="914400" y="33644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53" name="TextBox 124"/>
            <p:cNvSpPr txBox="1">
              <a:spLocks noChangeArrowheads="1"/>
            </p:cNvSpPr>
            <p:nvPr/>
          </p:nvSpPr>
          <p:spPr bwMode="auto">
            <a:xfrm>
              <a:off x="899882" y="37338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54" name="TextBox 125"/>
            <p:cNvSpPr txBox="1">
              <a:spLocks noChangeArrowheads="1"/>
            </p:cNvSpPr>
            <p:nvPr/>
          </p:nvSpPr>
          <p:spPr bwMode="auto">
            <a:xfrm>
              <a:off x="914400" y="41910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55" name="TextBox 126"/>
            <p:cNvSpPr txBox="1">
              <a:spLocks noChangeArrowheads="1"/>
            </p:cNvSpPr>
            <p:nvPr/>
          </p:nvSpPr>
          <p:spPr bwMode="auto">
            <a:xfrm>
              <a:off x="1128482" y="275486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56" name="TextBox 127"/>
            <p:cNvSpPr txBox="1">
              <a:spLocks noChangeArrowheads="1"/>
            </p:cNvSpPr>
            <p:nvPr/>
          </p:nvSpPr>
          <p:spPr bwMode="auto">
            <a:xfrm>
              <a:off x="1585682" y="2286000"/>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57" name="TextBox 128"/>
            <p:cNvSpPr txBox="1">
              <a:spLocks noChangeArrowheads="1"/>
            </p:cNvSpPr>
            <p:nvPr/>
          </p:nvSpPr>
          <p:spPr bwMode="auto">
            <a:xfrm>
              <a:off x="1371600" y="2502518"/>
              <a:ext cx="319318" cy="369332"/>
            </a:xfrm>
            <a:prstGeom prst="rect">
              <a:avLst/>
            </a:prstGeom>
            <a:noFill/>
            <a:ln w="9525">
              <a:noFill/>
              <a:miter lim="800000"/>
              <a:headEnd/>
              <a:tailEnd/>
            </a:ln>
          </p:spPr>
          <p:txBody>
            <a:bodyPr wrap="none">
              <a:spAutoFit/>
            </a:bodyPr>
            <a:lstStyle/>
            <a:p>
              <a:r>
                <a:rPr lang="en-US">
                  <a:solidFill>
                    <a:schemeClr val="bg1"/>
                  </a:solidFill>
                </a:rPr>
                <a:t>+</a:t>
              </a:r>
            </a:p>
          </p:txBody>
        </p:sp>
      </p:grpSp>
      <p:grpSp>
        <p:nvGrpSpPr>
          <p:cNvPr id="7182" name="Group 134"/>
          <p:cNvGrpSpPr>
            <a:grpSpLocks/>
          </p:cNvGrpSpPr>
          <p:nvPr/>
        </p:nvGrpSpPr>
        <p:grpSpPr bwMode="auto">
          <a:xfrm>
            <a:off x="1385888" y="1600200"/>
            <a:ext cx="2860675" cy="1588"/>
            <a:chOff x="2438400" y="2819400"/>
            <a:chExt cx="2859975" cy="1588"/>
          </a:xfrm>
        </p:grpSpPr>
        <p:cxnSp>
          <p:nvCxnSpPr>
            <p:cNvPr id="132" name="Straight Arrow Connector 131"/>
            <p:cNvCxnSpPr/>
            <p:nvPr/>
          </p:nvCxnSpPr>
          <p:spPr>
            <a:xfrm>
              <a:off x="2438400" y="2819400"/>
              <a:ext cx="1599808"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4003292" y="2819400"/>
              <a:ext cx="129508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83" name="Group 134"/>
          <p:cNvGrpSpPr>
            <a:grpSpLocks/>
          </p:cNvGrpSpPr>
          <p:nvPr/>
        </p:nvGrpSpPr>
        <p:grpSpPr bwMode="auto">
          <a:xfrm>
            <a:off x="776288" y="2082800"/>
            <a:ext cx="2860675" cy="1588"/>
            <a:chOff x="2438400" y="2768600"/>
            <a:chExt cx="2859975" cy="1588"/>
          </a:xfrm>
        </p:grpSpPr>
        <p:cxnSp>
          <p:nvCxnSpPr>
            <p:cNvPr id="163" name="Straight Arrow Connector 162"/>
            <p:cNvCxnSpPr/>
            <p:nvPr/>
          </p:nvCxnSpPr>
          <p:spPr>
            <a:xfrm>
              <a:off x="2438400" y="2768600"/>
              <a:ext cx="1599808"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4003292" y="2768600"/>
              <a:ext cx="129508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84" name="Group 138"/>
          <p:cNvGrpSpPr>
            <a:grpSpLocks/>
          </p:cNvGrpSpPr>
          <p:nvPr/>
        </p:nvGrpSpPr>
        <p:grpSpPr bwMode="auto">
          <a:xfrm>
            <a:off x="852488" y="3022600"/>
            <a:ext cx="2860675" cy="1588"/>
            <a:chOff x="2438400" y="3022600"/>
            <a:chExt cx="2859975" cy="1588"/>
          </a:xfrm>
        </p:grpSpPr>
        <p:cxnSp>
          <p:nvCxnSpPr>
            <p:cNvPr id="159" name="Straight Arrow Connector 158"/>
            <p:cNvCxnSpPr/>
            <p:nvPr/>
          </p:nvCxnSpPr>
          <p:spPr>
            <a:xfrm>
              <a:off x="2438400" y="3022600"/>
              <a:ext cx="1599808"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4003292" y="3022600"/>
              <a:ext cx="129508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85" name="Group 144"/>
          <p:cNvGrpSpPr>
            <a:grpSpLocks/>
          </p:cNvGrpSpPr>
          <p:nvPr/>
        </p:nvGrpSpPr>
        <p:grpSpPr bwMode="auto">
          <a:xfrm>
            <a:off x="700088" y="3503613"/>
            <a:ext cx="2860675" cy="1587"/>
            <a:chOff x="2438400" y="2819400"/>
            <a:chExt cx="2859975" cy="1588"/>
          </a:xfrm>
        </p:grpSpPr>
        <p:cxnSp>
          <p:nvCxnSpPr>
            <p:cNvPr id="155" name="Straight Arrow Connector 154"/>
            <p:cNvCxnSpPr/>
            <p:nvPr/>
          </p:nvCxnSpPr>
          <p:spPr>
            <a:xfrm>
              <a:off x="2438400" y="2819400"/>
              <a:ext cx="1599808"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4003292" y="2819400"/>
              <a:ext cx="129508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86" name="Group 195"/>
          <p:cNvGrpSpPr>
            <a:grpSpLocks/>
          </p:cNvGrpSpPr>
          <p:nvPr/>
        </p:nvGrpSpPr>
        <p:grpSpPr bwMode="auto">
          <a:xfrm>
            <a:off x="2071688" y="914400"/>
            <a:ext cx="1143000" cy="609600"/>
            <a:chOff x="2590800" y="1143000"/>
            <a:chExt cx="1143000" cy="609600"/>
          </a:xfrm>
        </p:grpSpPr>
        <p:sp>
          <p:nvSpPr>
            <p:cNvPr id="194" name="Right Arrow 193"/>
            <p:cNvSpPr/>
            <p:nvPr/>
          </p:nvSpPr>
          <p:spPr>
            <a:xfrm>
              <a:off x="2590800" y="1447800"/>
              <a:ext cx="1143000" cy="304800"/>
            </a:xfrm>
            <a:prstGeom prst="rightArrow">
              <a:avLst/>
            </a:prstGeom>
            <a:solidFill>
              <a:srgbClr val="0000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41" name="TextBox 194"/>
            <p:cNvSpPr txBox="1">
              <a:spLocks noChangeArrowheads="1"/>
            </p:cNvSpPr>
            <p:nvPr/>
          </p:nvSpPr>
          <p:spPr bwMode="auto">
            <a:xfrm>
              <a:off x="3048000" y="1143000"/>
              <a:ext cx="338554" cy="369332"/>
            </a:xfrm>
            <a:prstGeom prst="rect">
              <a:avLst/>
            </a:prstGeom>
            <a:noFill/>
            <a:ln w="9525">
              <a:noFill/>
              <a:miter lim="800000"/>
              <a:headEnd/>
              <a:tailEnd/>
            </a:ln>
          </p:spPr>
          <p:txBody>
            <a:bodyPr wrap="none">
              <a:spAutoFit/>
            </a:bodyPr>
            <a:lstStyle/>
            <a:p>
              <a:r>
                <a:rPr lang="en-US"/>
                <a:t>E</a:t>
              </a:r>
            </a:p>
          </p:txBody>
        </p:sp>
      </p:grpSp>
      <p:sp>
        <p:nvSpPr>
          <p:cNvPr id="197" name="Oval 196"/>
          <p:cNvSpPr/>
          <p:nvPr/>
        </p:nvSpPr>
        <p:spPr>
          <a:xfrm>
            <a:off x="3976688" y="2514600"/>
            <a:ext cx="228600" cy="38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1" name="Group 121"/>
          <p:cNvGrpSpPr>
            <a:grpSpLocks/>
          </p:cNvGrpSpPr>
          <p:nvPr/>
        </p:nvGrpSpPr>
        <p:grpSpPr bwMode="auto">
          <a:xfrm rot="-1411824">
            <a:off x="1620838" y="1970088"/>
            <a:ext cx="1143000" cy="1054100"/>
            <a:chOff x="6096000" y="2057400"/>
            <a:chExt cx="1143000" cy="1054100"/>
          </a:xfrm>
        </p:grpSpPr>
        <p:grpSp>
          <p:nvGrpSpPr>
            <p:cNvPr id="7228" name="Group 111"/>
            <p:cNvGrpSpPr>
              <a:grpSpLocks/>
            </p:cNvGrpSpPr>
            <p:nvPr/>
          </p:nvGrpSpPr>
          <p:grpSpPr bwMode="auto">
            <a:xfrm>
              <a:off x="6289426" y="2286000"/>
              <a:ext cx="949574" cy="825500"/>
              <a:chOff x="6096000" y="2819400"/>
              <a:chExt cx="949574" cy="825500"/>
            </a:xfrm>
          </p:grpSpPr>
          <p:sp>
            <p:nvSpPr>
              <p:cNvPr id="198" name="Oval 197"/>
              <p:cNvSpPr/>
              <p:nvPr/>
            </p:nvSpPr>
            <p:spPr>
              <a:xfrm>
                <a:off x="6892164" y="2817091"/>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99" name="Oval 98"/>
              <p:cNvSpPr/>
              <p:nvPr/>
            </p:nvSpPr>
            <p:spPr>
              <a:xfrm>
                <a:off x="6095315" y="3489947"/>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cxnSp>
            <p:nvCxnSpPr>
              <p:cNvPr id="104" name="Straight Arrow Connector 103"/>
              <p:cNvCxnSpPr>
                <a:stCxn id="99" idx="7"/>
                <a:endCxn id="198" idx="3"/>
              </p:cNvCxnSpPr>
              <p:nvPr/>
            </p:nvCxnSpPr>
            <p:spPr>
              <a:xfrm rot="5400000" flipH="1" flipV="1">
                <a:off x="6287775" y="2886275"/>
                <a:ext cx="565150" cy="688975"/>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236" name="Group 110"/>
              <p:cNvGrpSpPr>
                <a:grpSpLocks/>
              </p:cNvGrpSpPr>
              <p:nvPr/>
            </p:nvGrpSpPr>
            <p:grpSpPr bwMode="auto">
              <a:xfrm>
                <a:off x="6509157" y="3139765"/>
                <a:ext cx="266420" cy="276999"/>
                <a:chOff x="6509157" y="3139765"/>
                <a:chExt cx="266420" cy="276999"/>
              </a:xfrm>
            </p:grpSpPr>
            <p:sp>
              <p:nvSpPr>
                <p:cNvPr id="7237" name="TextBox 101"/>
                <p:cNvSpPr txBox="1">
                  <a:spLocks noChangeArrowheads="1"/>
                </p:cNvSpPr>
                <p:nvPr/>
              </p:nvSpPr>
              <p:spPr bwMode="auto">
                <a:xfrm rot="-1992296">
                  <a:off x="6509157" y="3139765"/>
                  <a:ext cx="266420" cy="276999"/>
                </a:xfrm>
                <a:prstGeom prst="rect">
                  <a:avLst/>
                </a:prstGeom>
                <a:noFill/>
                <a:ln w="9525">
                  <a:noFill/>
                  <a:miter lim="800000"/>
                  <a:headEnd/>
                  <a:tailEnd/>
                </a:ln>
              </p:spPr>
              <p:txBody>
                <a:bodyPr wrap="none">
                  <a:spAutoFit/>
                </a:bodyPr>
                <a:lstStyle/>
                <a:p>
                  <a:r>
                    <a:rPr lang="en-US" sz="1200">
                      <a:latin typeface="Comic Sans MS" pitchFamily="66" charset="0"/>
                    </a:rPr>
                    <a:t>p</a:t>
                  </a:r>
                </a:p>
              </p:txBody>
            </p:sp>
            <p:sp>
              <p:nvSpPr>
                <p:cNvPr id="106" name="Oval 105"/>
                <p:cNvSpPr/>
                <p:nvPr/>
              </p:nvSpPr>
              <p:spPr>
                <a:xfrm>
                  <a:off x="6551356" y="3196511"/>
                  <a:ext cx="46038" cy="460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8" name="Straight Arrow Connector 107"/>
                <p:cNvCxnSpPr/>
                <p:nvPr/>
              </p:nvCxnSpPr>
              <p:spPr>
                <a:xfrm rot="5400000" flipH="1" flipV="1">
                  <a:off x="6582602" y="3136673"/>
                  <a:ext cx="76200" cy="7620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cxnSp>
          <p:nvCxnSpPr>
            <p:cNvPr id="114" name="Straight Connector 113"/>
            <p:cNvCxnSpPr>
              <a:endCxn id="99" idx="5"/>
            </p:cNvCxnSpPr>
            <p:nvPr/>
          </p:nvCxnSpPr>
          <p:spPr>
            <a:xfrm rot="16200000" flipH="1">
              <a:off x="6046726" y="2715113"/>
              <a:ext cx="422275" cy="32385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16200000" flipH="1">
              <a:off x="6908957" y="2094506"/>
              <a:ext cx="304800" cy="228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flipV="1">
              <a:off x="6171491" y="2131876"/>
              <a:ext cx="838200" cy="68580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32" name="TextBox 120"/>
            <p:cNvSpPr txBox="1">
              <a:spLocks noChangeArrowheads="1"/>
            </p:cNvSpPr>
            <p:nvPr/>
          </p:nvSpPr>
          <p:spPr bwMode="auto">
            <a:xfrm rot="-1992296">
              <a:off x="6454243" y="2261270"/>
              <a:ext cx="274434" cy="276999"/>
            </a:xfrm>
            <a:prstGeom prst="rect">
              <a:avLst/>
            </a:prstGeom>
            <a:noFill/>
            <a:ln w="9525">
              <a:noFill/>
              <a:miter lim="800000"/>
              <a:headEnd/>
              <a:tailEnd/>
            </a:ln>
          </p:spPr>
          <p:txBody>
            <a:bodyPr wrap="none">
              <a:spAutoFit/>
            </a:bodyPr>
            <a:lstStyle/>
            <a:p>
              <a:r>
                <a:rPr lang="en-US" sz="1200">
                  <a:latin typeface="Comic Sans MS" pitchFamily="66" charset="0"/>
                </a:rPr>
                <a:t>d</a:t>
              </a:r>
            </a:p>
          </p:txBody>
        </p:sp>
      </p:grpSp>
      <p:grpSp>
        <p:nvGrpSpPr>
          <p:cNvPr id="4" name="Group 3"/>
          <p:cNvGrpSpPr/>
          <p:nvPr/>
        </p:nvGrpSpPr>
        <p:grpSpPr>
          <a:xfrm>
            <a:off x="1931141" y="2736850"/>
            <a:ext cx="581333" cy="571500"/>
            <a:chOff x="1919288" y="2667000"/>
            <a:chExt cx="581333" cy="571500"/>
          </a:xfrm>
        </p:grpSpPr>
        <p:sp>
          <p:nvSpPr>
            <p:cNvPr id="130" name="Arc 129"/>
            <p:cNvSpPr/>
            <p:nvPr/>
          </p:nvSpPr>
          <p:spPr>
            <a:xfrm>
              <a:off x="1919288" y="2781300"/>
              <a:ext cx="457200" cy="457200"/>
            </a:xfrm>
            <a:prstGeom prst="arc">
              <a:avLst/>
            </a:prstGeom>
            <a:noFill/>
            <a:ln>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190" name="TextBox 130"/>
            <p:cNvSpPr txBox="1">
              <a:spLocks noChangeArrowheads="1"/>
            </p:cNvSpPr>
            <p:nvPr/>
          </p:nvSpPr>
          <p:spPr bwMode="auto">
            <a:xfrm>
              <a:off x="2237096" y="2667000"/>
              <a:ext cx="263525" cy="261937"/>
            </a:xfrm>
            <a:prstGeom prst="rect">
              <a:avLst/>
            </a:prstGeom>
            <a:noFill/>
            <a:ln w="9525">
              <a:noFill/>
              <a:miter lim="800000"/>
              <a:headEnd/>
              <a:tailEnd/>
            </a:ln>
          </p:spPr>
          <p:txBody>
            <a:bodyPr wrap="none">
              <a:spAutoFit/>
            </a:bodyPr>
            <a:lstStyle/>
            <a:p>
              <a:r>
                <a:rPr lang="el-GR" sz="1100" dirty="0"/>
                <a:t>θ</a:t>
              </a:r>
              <a:endParaRPr lang="en-US" sz="1100" dirty="0"/>
            </a:p>
          </p:txBody>
        </p:sp>
      </p:grpSp>
      <p:grpSp>
        <p:nvGrpSpPr>
          <p:cNvPr id="14" name="Group 151"/>
          <p:cNvGrpSpPr>
            <a:grpSpLocks/>
          </p:cNvGrpSpPr>
          <p:nvPr/>
        </p:nvGrpSpPr>
        <p:grpSpPr bwMode="auto">
          <a:xfrm>
            <a:off x="1538288" y="2049463"/>
            <a:ext cx="1509712" cy="998537"/>
            <a:chOff x="2057400" y="2278830"/>
            <a:chExt cx="1509482" cy="997770"/>
          </a:xfrm>
        </p:grpSpPr>
        <p:cxnSp>
          <p:nvCxnSpPr>
            <p:cNvPr id="135" name="Straight Arrow Connector 134"/>
            <p:cNvCxnSpPr/>
            <p:nvPr/>
          </p:nvCxnSpPr>
          <p:spPr>
            <a:xfrm flipV="1">
              <a:off x="3131973" y="2278830"/>
              <a:ext cx="434909" cy="7931"/>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V="1">
              <a:off x="2057400" y="3268669"/>
              <a:ext cx="434909" cy="7931"/>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192" name="Group 164"/>
          <p:cNvGrpSpPr>
            <a:grpSpLocks/>
          </p:cNvGrpSpPr>
          <p:nvPr/>
        </p:nvGrpSpPr>
        <p:grpSpPr bwMode="auto">
          <a:xfrm>
            <a:off x="3429000" y="1371600"/>
            <a:ext cx="1081088" cy="2514600"/>
            <a:chOff x="899882" y="2286000"/>
            <a:chExt cx="1081318" cy="2514600"/>
          </a:xfrm>
        </p:grpSpPr>
        <p:grpSp>
          <p:nvGrpSpPr>
            <p:cNvPr id="7200" name="Group 102"/>
            <p:cNvGrpSpPr>
              <a:grpSpLocks/>
            </p:cNvGrpSpPr>
            <p:nvPr/>
          </p:nvGrpSpPr>
          <p:grpSpPr bwMode="auto">
            <a:xfrm>
              <a:off x="990600" y="2362200"/>
              <a:ext cx="990600" cy="2438400"/>
              <a:chOff x="990600" y="2362200"/>
              <a:chExt cx="990600" cy="2438400"/>
            </a:xfrm>
          </p:grpSpPr>
          <p:sp>
            <p:nvSpPr>
              <p:cNvPr id="174" name="Cube 173"/>
              <p:cNvSpPr/>
              <p:nvPr/>
            </p:nvSpPr>
            <p:spPr>
              <a:xfrm>
                <a:off x="990389" y="2362200"/>
                <a:ext cx="990811" cy="2438400"/>
              </a:xfrm>
              <a:prstGeom prst="cube">
                <a:avLst>
                  <a:gd name="adj" fmla="val 7868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09" name="TextBox 174"/>
              <p:cNvSpPr txBox="1">
                <a:spLocks noChangeArrowheads="1"/>
              </p:cNvSpPr>
              <p:nvPr/>
            </p:nvSpPr>
            <p:spPr bwMode="auto">
              <a:xfrm>
                <a:off x="1143000" y="31242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10" name="TextBox 175"/>
              <p:cNvSpPr txBox="1">
                <a:spLocks noChangeArrowheads="1"/>
              </p:cNvSpPr>
              <p:nvPr/>
            </p:nvSpPr>
            <p:spPr bwMode="auto">
              <a:xfrm>
                <a:off x="1143000" y="33644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11" name="TextBox 176"/>
              <p:cNvSpPr txBox="1">
                <a:spLocks noChangeArrowheads="1"/>
              </p:cNvSpPr>
              <p:nvPr/>
            </p:nvSpPr>
            <p:spPr bwMode="auto">
              <a:xfrm>
                <a:off x="1143000" y="36576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12" name="TextBox 177"/>
              <p:cNvSpPr txBox="1">
                <a:spLocks noChangeArrowheads="1"/>
              </p:cNvSpPr>
              <p:nvPr/>
            </p:nvSpPr>
            <p:spPr bwMode="auto">
              <a:xfrm>
                <a:off x="1143000" y="38978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13" name="TextBox 178"/>
              <p:cNvSpPr txBox="1">
                <a:spLocks noChangeArrowheads="1"/>
              </p:cNvSpPr>
              <p:nvPr/>
            </p:nvSpPr>
            <p:spPr bwMode="auto">
              <a:xfrm>
                <a:off x="1143000" y="42026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grpSp>
            <p:nvGrpSpPr>
              <p:cNvPr id="7214" name="Group 68"/>
              <p:cNvGrpSpPr>
                <a:grpSpLocks/>
              </p:cNvGrpSpPr>
              <p:nvPr/>
            </p:nvGrpSpPr>
            <p:grpSpPr bwMode="auto">
              <a:xfrm>
                <a:off x="1418764" y="2895600"/>
                <a:ext cx="276128" cy="1447800"/>
                <a:chOff x="1357082" y="2971800"/>
                <a:chExt cx="276128" cy="1447800"/>
              </a:xfrm>
            </p:grpSpPr>
            <p:sp>
              <p:nvSpPr>
                <p:cNvPr id="7221" name="TextBox 186"/>
                <p:cNvSpPr txBox="1">
                  <a:spLocks noChangeArrowheads="1"/>
                </p:cNvSpPr>
                <p:nvPr/>
              </p:nvSpPr>
              <p:spPr bwMode="auto">
                <a:xfrm>
                  <a:off x="1371600" y="29718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22" name="TextBox 187"/>
                <p:cNvSpPr txBox="1">
                  <a:spLocks noChangeArrowheads="1"/>
                </p:cNvSpPr>
                <p:nvPr/>
              </p:nvSpPr>
              <p:spPr bwMode="auto">
                <a:xfrm>
                  <a:off x="1357082" y="32120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23" name="TextBox 188"/>
                <p:cNvSpPr txBox="1">
                  <a:spLocks noChangeArrowheads="1"/>
                </p:cNvSpPr>
                <p:nvPr/>
              </p:nvSpPr>
              <p:spPr bwMode="auto">
                <a:xfrm>
                  <a:off x="1357082" y="35052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24" name="TextBox 189"/>
                <p:cNvSpPr txBox="1">
                  <a:spLocks noChangeArrowheads="1"/>
                </p:cNvSpPr>
                <p:nvPr/>
              </p:nvSpPr>
              <p:spPr bwMode="auto">
                <a:xfrm>
                  <a:off x="1357082" y="37454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25" name="TextBox 190"/>
                <p:cNvSpPr txBox="1">
                  <a:spLocks noChangeArrowheads="1"/>
                </p:cNvSpPr>
                <p:nvPr/>
              </p:nvSpPr>
              <p:spPr bwMode="auto">
                <a:xfrm>
                  <a:off x="1357082" y="40502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grpSp>
          <p:grpSp>
            <p:nvGrpSpPr>
              <p:cNvPr id="7215" name="Group 101"/>
              <p:cNvGrpSpPr>
                <a:grpSpLocks/>
              </p:cNvGrpSpPr>
              <p:nvPr/>
            </p:nvGrpSpPr>
            <p:grpSpPr bwMode="auto">
              <a:xfrm>
                <a:off x="1661882" y="2590800"/>
                <a:ext cx="261610" cy="1447800"/>
                <a:chOff x="1600200" y="2590800"/>
                <a:chExt cx="261610" cy="1447800"/>
              </a:xfrm>
            </p:grpSpPr>
            <p:sp>
              <p:nvSpPr>
                <p:cNvPr id="7216" name="TextBox 181"/>
                <p:cNvSpPr txBox="1">
                  <a:spLocks noChangeArrowheads="1"/>
                </p:cNvSpPr>
                <p:nvPr/>
              </p:nvSpPr>
              <p:spPr bwMode="auto">
                <a:xfrm>
                  <a:off x="1600200" y="25908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17" name="TextBox 182"/>
                <p:cNvSpPr txBox="1">
                  <a:spLocks noChangeArrowheads="1"/>
                </p:cNvSpPr>
                <p:nvPr/>
              </p:nvSpPr>
              <p:spPr bwMode="auto">
                <a:xfrm>
                  <a:off x="1600200" y="28310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18" name="TextBox 183"/>
                <p:cNvSpPr txBox="1">
                  <a:spLocks noChangeArrowheads="1"/>
                </p:cNvSpPr>
                <p:nvPr/>
              </p:nvSpPr>
              <p:spPr bwMode="auto">
                <a:xfrm>
                  <a:off x="1600200" y="31242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19" name="TextBox 184"/>
                <p:cNvSpPr txBox="1">
                  <a:spLocks noChangeArrowheads="1"/>
                </p:cNvSpPr>
                <p:nvPr/>
              </p:nvSpPr>
              <p:spPr bwMode="auto">
                <a:xfrm>
                  <a:off x="1600200" y="33644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20" name="TextBox 185"/>
                <p:cNvSpPr txBox="1">
                  <a:spLocks noChangeArrowheads="1"/>
                </p:cNvSpPr>
                <p:nvPr/>
              </p:nvSpPr>
              <p:spPr bwMode="auto">
                <a:xfrm>
                  <a:off x="1600200" y="36692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grpSp>
        </p:grpSp>
        <p:sp>
          <p:nvSpPr>
            <p:cNvPr id="7201" name="TextBox 166"/>
            <p:cNvSpPr txBox="1">
              <a:spLocks noChangeArrowheads="1"/>
            </p:cNvSpPr>
            <p:nvPr/>
          </p:nvSpPr>
          <p:spPr bwMode="auto">
            <a:xfrm>
              <a:off x="914400" y="30480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02" name="TextBox 167"/>
            <p:cNvSpPr txBox="1">
              <a:spLocks noChangeArrowheads="1"/>
            </p:cNvSpPr>
            <p:nvPr/>
          </p:nvSpPr>
          <p:spPr bwMode="auto">
            <a:xfrm>
              <a:off x="914400" y="33644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03" name="TextBox 168"/>
            <p:cNvSpPr txBox="1">
              <a:spLocks noChangeArrowheads="1"/>
            </p:cNvSpPr>
            <p:nvPr/>
          </p:nvSpPr>
          <p:spPr bwMode="auto">
            <a:xfrm>
              <a:off x="899882" y="37338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04" name="TextBox 169"/>
            <p:cNvSpPr txBox="1">
              <a:spLocks noChangeArrowheads="1"/>
            </p:cNvSpPr>
            <p:nvPr/>
          </p:nvSpPr>
          <p:spPr bwMode="auto">
            <a:xfrm>
              <a:off x="914400" y="41910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05" name="TextBox 170"/>
            <p:cNvSpPr txBox="1">
              <a:spLocks noChangeArrowheads="1"/>
            </p:cNvSpPr>
            <p:nvPr/>
          </p:nvSpPr>
          <p:spPr bwMode="auto">
            <a:xfrm>
              <a:off x="1128482" y="275486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06" name="TextBox 171"/>
            <p:cNvSpPr txBox="1">
              <a:spLocks noChangeArrowheads="1"/>
            </p:cNvSpPr>
            <p:nvPr/>
          </p:nvSpPr>
          <p:spPr bwMode="auto">
            <a:xfrm>
              <a:off x="1585682" y="2286000"/>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sp>
          <p:nvSpPr>
            <p:cNvPr id="7207" name="TextBox 172"/>
            <p:cNvSpPr txBox="1">
              <a:spLocks noChangeArrowheads="1"/>
            </p:cNvSpPr>
            <p:nvPr/>
          </p:nvSpPr>
          <p:spPr bwMode="auto">
            <a:xfrm>
              <a:off x="1371600" y="2502518"/>
              <a:ext cx="261610" cy="369332"/>
            </a:xfrm>
            <a:prstGeom prst="rect">
              <a:avLst/>
            </a:prstGeom>
            <a:noFill/>
            <a:ln w="9525">
              <a:noFill/>
              <a:miter lim="800000"/>
              <a:headEnd/>
              <a:tailEnd/>
            </a:ln>
          </p:spPr>
          <p:txBody>
            <a:bodyPr wrap="none">
              <a:spAutoFit/>
            </a:bodyPr>
            <a:lstStyle/>
            <a:p>
              <a:r>
                <a:rPr lang="en-US">
                  <a:solidFill>
                    <a:schemeClr val="bg1"/>
                  </a:solidFill>
                </a:rPr>
                <a:t>-</a:t>
              </a:r>
            </a:p>
          </p:txBody>
        </p:sp>
      </p:grpSp>
      <p:graphicFrame>
        <p:nvGraphicFramePr>
          <p:cNvPr id="30" name="Object 9"/>
          <p:cNvGraphicFramePr>
            <a:graphicFrameLocks noChangeAspect="1"/>
          </p:cNvGraphicFramePr>
          <p:nvPr>
            <p:extLst>
              <p:ext uri="{D42A27DB-BD31-4B8C-83A1-F6EECF244321}">
                <p14:modId xmlns:p14="http://schemas.microsoft.com/office/powerpoint/2010/main" val="191744745"/>
              </p:ext>
            </p:extLst>
          </p:nvPr>
        </p:nvGraphicFramePr>
        <p:xfrm>
          <a:off x="5943600" y="1981200"/>
          <a:ext cx="1760745" cy="488971"/>
        </p:xfrm>
        <a:graphic>
          <a:graphicData uri="http://schemas.openxmlformats.org/presentationml/2006/ole">
            <mc:AlternateContent xmlns:mc="http://schemas.openxmlformats.org/markup-compatibility/2006">
              <mc:Choice xmlns:v="urn:schemas-microsoft-com:vml" Requires="v">
                <p:oleObj spid="_x0000_s8203" name="Equation" r:id="rId4" imgW="634680" imgH="203040" progId="Equation.3">
                  <p:embed/>
                </p:oleObj>
              </mc:Choice>
              <mc:Fallback>
                <p:oleObj name="Equation" r:id="rId4" imgW="634680" imgH="203040" progId="Equation.3">
                  <p:embed/>
                  <p:pic>
                    <p:nvPicPr>
                      <p:cNvPr id="3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981200"/>
                        <a:ext cx="1760745" cy="488971"/>
                      </a:xfrm>
                      <a:prstGeom prst="rect">
                        <a:avLst/>
                      </a:prstGeom>
                      <a:noFill/>
                    </p:spPr>
                  </p:pic>
                </p:oleObj>
              </mc:Fallback>
            </mc:AlternateContent>
          </a:graphicData>
        </a:graphic>
      </p:graphicFrame>
      <p:graphicFrame>
        <p:nvGraphicFramePr>
          <p:cNvPr id="31" name="Object 10"/>
          <p:cNvGraphicFramePr>
            <a:graphicFrameLocks noChangeAspect="1"/>
          </p:cNvGraphicFramePr>
          <p:nvPr>
            <p:extLst>
              <p:ext uri="{D42A27DB-BD31-4B8C-83A1-F6EECF244321}">
                <p14:modId xmlns:p14="http://schemas.microsoft.com/office/powerpoint/2010/main" val="697586161"/>
              </p:ext>
            </p:extLst>
          </p:nvPr>
        </p:nvGraphicFramePr>
        <p:xfrm>
          <a:off x="5943600" y="2590800"/>
          <a:ext cx="1680886" cy="518293"/>
        </p:xfrm>
        <a:graphic>
          <a:graphicData uri="http://schemas.openxmlformats.org/presentationml/2006/ole">
            <mc:AlternateContent xmlns:mc="http://schemas.openxmlformats.org/markup-compatibility/2006">
              <mc:Choice xmlns:v="urn:schemas-microsoft-com:vml" Requires="v">
                <p:oleObj spid="_x0000_s8204" name="Equation" r:id="rId6" imgW="571320" imgH="203040" progId="Equation.3">
                  <p:embed/>
                </p:oleObj>
              </mc:Choice>
              <mc:Fallback>
                <p:oleObj name="Equation" r:id="rId6" imgW="571320" imgH="203040" progId="Equation.3">
                  <p:embed/>
                  <p:pic>
                    <p:nvPicPr>
                      <p:cNvPr id="31"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2590800"/>
                        <a:ext cx="1680886" cy="518293"/>
                      </a:xfrm>
                      <a:prstGeom prst="rect">
                        <a:avLst/>
                      </a:prstGeom>
                      <a:noFill/>
                    </p:spPr>
                  </p:pic>
                </p:oleObj>
              </mc:Fallback>
            </mc:AlternateContent>
          </a:graphicData>
        </a:graphic>
      </p:graphicFrame>
      <p:graphicFrame>
        <p:nvGraphicFramePr>
          <p:cNvPr id="33" name="Object 12"/>
          <p:cNvGraphicFramePr>
            <a:graphicFrameLocks noChangeAspect="1"/>
          </p:cNvGraphicFramePr>
          <p:nvPr>
            <p:extLst>
              <p:ext uri="{D42A27DB-BD31-4B8C-83A1-F6EECF244321}">
                <p14:modId xmlns:p14="http://schemas.microsoft.com/office/powerpoint/2010/main" val="4082411312"/>
              </p:ext>
            </p:extLst>
          </p:nvPr>
        </p:nvGraphicFramePr>
        <p:xfrm>
          <a:off x="4876800" y="3200400"/>
          <a:ext cx="3990975" cy="444500"/>
        </p:xfrm>
        <a:graphic>
          <a:graphicData uri="http://schemas.openxmlformats.org/presentationml/2006/ole">
            <mc:AlternateContent xmlns:mc="http://schemas.openxmlformats.org/markup-compatibility/2006">
              <mc:Choice xmlns:v="urn:schemas-microsoft-com:vml" Requires="v">
                <p:oleObj spid="_x0000_s8205" name="معادلة" r:id="rId8" imgW="1777680" imgH="228600" progId="Equation.3">
                  <p:embed/>
                </p:oleObj>
              </mc:Choice>
              <mc:Fallback>
                <p:oleObj name="معادلة" r:id="rId8" imgW="1777680" imgH="228600" progId="Equation.3">
                  <p:embed/>
                  <p:pic>
                    <p:nvPicPr>
                      <p:cNvPr id="33" name="Object 12"/>
                      <p:cNvPicPr>
                        <a:picLocks noChangeAspect="1" noChangeArrowheads="1"/>
                      </p:cNvPicPr>
                      <p:nvPr/>
                    </p:nvPicPr>
                    <p:blipFill>
                      <a:blip r:embed="rId9"/>
                      <a:srcRect/>
                      <a:stretch>
                        <a:fillRect/>
                      </a:stretch>
                    </p:blipFill>
                    <p:spPr bwMode="auto">
                      <a:xfrm>
                        <a:off x="4876800" y="3200400"/>
                        <a:ext cx="3990975" cy="444500"/>
                      </a:xfrm>
                      <a:prstGeom prst="rect">
                        <a:avLst/>
                      </a:prstGeom>
                      <a:noFill/>
                    </p:spPr>
                  </p:pic>
                </p:oleObj>
              </mc:Fallback>
            </mc:AlternateContent>
          </a:graphicData>
        </a:graphic>
      </p:graphicFrame>
      <p:grpSp>
        <p:nvGrpSpPr>
          <p:cNvPr id="21" name="Group 165"/>
          <p:cNvGrpSpPr>
            <a:grpSpLocks/>
          </p:cNvGrpSpPr>
          <p:nvPr/>
        </p:nvGrpSpPr>
        <p:grpSpPr bwMode="auto">
          <a:xfrm>
            <a:off x="5334000" y="838200"/>
            <a:ext cx="3438955" cy="987462"/>
            <a:chOff x="5334032" y="3276611"/>
            <a:chExt cx="3438238" cy="987344"/>
          </a:xfrm>
        </p:grpSpPr>
        <p:graphicFrame>
          <p:nvGraphicFramePr>
            <p:cNvPr id="5" name="Object 8"/>
            <p:cNvGraphicFramePr>
              <a:graphicFrameLocks noChangeAspect="1"/>
            </p:cNvGraphicFramePr>
            <p:nvPr>
              <p:extLst>
                <p:ext uri="{D42A27DB-BD31-4B8C-83A1-F6EECF244321}">
                  <p14:modId xmlns:p14="http://schemas.microsoft.com/office/powerpoint/2010/main" val="3161196621"/>
                </p:ext>
              </p:extLst>
            </p:nvPr>
          </p:nvGraphicFramePr>
          <p:xfrm>
            <a:off x="6019689" y="3809948"/>
            <a:ext cx="1680536" cy="454007"/>
          </p:xfrm>
          <a:graphic>
            <a:graphicData uri="http://schemas.openxmlformats.org/presentationml/2006/ole">
              <mc:AlternateContent xmlns:mc="http://schemas.openxmlformats.org/markup-compatibility/2006">
                <mc:Choice xmlns:v="urn:schemas-microsoft-com:vml" Requires="v">
                  <p:oleObj spid="_x0000_s8206" name="Equation" r:id="rId10" imgW="571320" imgH="177480" progId="Equation.3">
                    <p:embed/>
                  </p:oleObj>
                </mc:Choice>
                <mc:Fallback>
                  <p:oleObj name="Equation" r:id="rId10" imgW="571320" imgH="177480" progId="Equation.3">
                    <p:embed/>
                    <p:pic>
                      <p:nvPicPr>
                        <p:cNvPr id="5"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19689" y="3809948"/>
                          <a:ext cx="1680536" cy="454007"/>
                        </a:xfrm>
                        <a:prstGeom prst="rect">
                          <a:avLst/>
                        </a:prstGeom>
                        <a:noFill/>
                      </p:spPr>
                    </p:pic>
                  </p:oleObj>
                </mc:Fallback>
              </mc:AlternateContent>
            </a:graphicData>
          </a:graphic>
        </p:graphicFrame>
        <p:sp>
          <p:nvSpPr>
            <p:cNvPr id="7196" name="Rectangle 164"/>
            <p:cNvSpPr>
              <a:spLocks noChangeArrowheads="1"/>
            </p:cNvSpPr>
            <p:nvPr/>
          </p:nvSpPr>
          <p:spPr bwMode="auto">
            <a:xfrm>
              <a:off x="5334032" y="3276611"/>
              <a:ext cx="3438238" cy="400062"/>
            </a:xfrm>
            <a:prstGeom prst="rect">
              <a:avLst/>
            </a:prstGeom>
            <a:noFill/>
            <a:ln w="9525">
              <a:noFill/>
              <a:miter lim="800000"/>
              <a:headEnd/>
              <a:tailEnd/>
            </a:ln>
          </p:spPr>
          <p:txBody>
            <a:bodyPr wrap="none">
              <a:spAutoFit/>
            </a:bodyPr>
            <a:lstStyle/>
            <a:p>
              <a:r>
                <a:rPr lang="en-US" sz="2000" b="1" dirty="0">
                  <a:solidFill>
                    <a:srgbClr val="0000FF"/>
                  </a:solidFill>
                </a:rPr>
                <a:t>Work done by electric field</a:t>
              </a:r>
            </a:p>
          </p:txBody>
        </p:sp>
      </p:grpSp>
      <p:graphicFrame>
        <p:nvGraphicFramePr>
          <p:cNvPr id="34" name="Object 13"/>
          <p:cNvGraphicFramePr>
            <a:graphicFrameLocks noChangeAspect="1"/>
          </p:cNvGraphicFramePr>
          <p:nvPr>
            <p:extLst>
              <p:ext uri="{D42A27DB-BD31-4B8C-83A1-F6EECF244321}">
                <p14:modId xmlns:p14="http://schemas.microsoft.com/office/powerpoint/2010/main" val="858390925"/>
              </p:ext>
            </p:extLst>
          </p:nvPr>
        </p:nvGraphicFramePr>
        <p:xfrm>
          <a:off x="5181600" y="3733800"/>
          <a:ext cx="3168092" cy="512057"/>
        </p:xfrm>
        <a:graphic>
          <a:graphicData uri="http://schemas.openxmlformats.org/presentationml/2006/ole">
            <mc:AlternateContent xmlns:mc="http://schemas.openxmlformats.org/markup-compatibility/2006">
              <mc:Choice xmlns:v="urn:schemas-microsoft-com:vml" Requires="v">
                <p:oleObj spid="_x0000_s8207" name="معادلة" r:id="rId12" imgW="1231560" imgH="228600" progId="Equation.3">
                  <p:embed/>
                </p:oleObj>
              </mc:Choice>
              <mc:Fallback>
                <p:oleObj name="معادلة" r:id="rId12" imgW="1231560" imgH="228600" progId="Equation.3">
                  <p:embed/>
                  <p:pic>
                    <p:nvPicPr>
                      <p:cNvPr id="34" name="Object 13"/>
                      <p:cNvPicPr>
                        <a:picLocks noChangeAspect="1" noChangeArrowheads="1"/>
                      </p:cNvPicPr>
                      <p:nvPr/>
                    </p:nvPicPr>
                    <p:blipFill>
                      <a:blip r:embed="rId13"/>
                      <a:srcRect/>
                      <a:stretch>
                        <a:fillRect/>
                      </a:stretch>
                    </p:blipFill>
                    <p:spPr bwMode="auto">
                      <a:xfrm>
                        <a:off x="5181600" y="3733800"/>
                        <a:ext cx="3168092" cy="512057"/>
                      </a:xfrm>
                      <a:prstGeom prst="rect">
                        <a:avLst/>
                      </a:prstGeom>
                      <a:noFill/>
                    </p:spPr>
                  </p:pic>
                </p:oleObj>
              </mc:Fallback>
            </mc:AlternateContent>
          </a:graphicData>
        </a:graphic>
      </p:graphicFrame>
      <p:sp>
        <p:nvSpPr>
          <p:cNvPr id="111" name="TextBox 110"/>
          <p:cNvSpPr txBox="1"/>
          <p:nvPr/>
        </p:nvSpPr>
        <p:spPr>
          <a:xfrm>
            <a:off x="4114800" y="4343400"/>
            <a:ext cx="4892686" cy="369332"/>
          </a:xfrm>
          <a:prstGeom prst="rect">
            <a:avLst/>
          </a:prstGeom>
          <a:noFill/>
        </p:spPr>
        <p:txBody>
          <a:bodyPr wrap="none" rtlCol="0">
            <a:spAutoFit/>
          </a:bodyPr>
          <a:lstStyle/>
          <a:p>
            <a:r>
              <a:rPr lang="en-US" b="1" dirty="0">
                <a:solidFill>
                  <a:srgbClr val="FF0000"/>
                </a:solidFill>
              </a:rPr>
              <a:t>Lets consider when (</a:t>
            </a:r>
            <a:r>
              <a:rPr lang="el-GR" b="1" dirty="0">
                <a:solidFill>
                  <a:srgbClr val="FF0000"/>
                </a:solidFill>
                <a:latin typeface="Calibri"/>
              </a:rPr>
              <a:t>θ</a:t>
            </a:r>
            <a:r>
              <a:rPr lang="en-US" b="1" dirty="0">
                <a:solidFill>
                  <a:srgbClr val="FF0000"/>
                </a:solidFill>
                <a:latin typeface="Calibri"/>
              </a:rPr>
              <a:t>) = 90</a:t>
            </a:r>
            <a:r>
              <a:rPr lang="en-US" b="1" baseline="30000" dirty="0">
                <a:solidFill>
                  <a:srgbClr val="FF0000"/>
                </a:solidFill>
                <a:latin typeface="Calibri"/>
              </a:rPr>
              <a:t>0  </a:t>
            </a:r>
            <a:r>
              <a:rPr lang="en-US" b="1" dirty="0">
                <a:solidFill>
                  <a:srgbClr val="FF0000"/>
                </a:solidFill>
                <a:latin typeface="Calibri"/>
              </a:rPr>
              <a:t>then U</a:t>
            </a:r>
            <a:r>
              <a:rPr lang="en-US" b="1" baseline="-25000" dirty="0">
                <a:solidFill>
                  <a:srgbClr val="FF0000"/>
                </a:solidFill>
                <a:latin typeface="Calibri"/>
              </a:rPr>
              <a:t>0</a:t>
            </a:r>
            <a:r>
              <a:rPr lang="en-US" b="1" dirty="0">
                <a:solidFill>
                  <a:srgbClr val="FF0000"/>
                </a:solidFill>
                <a:latin typeface="Calibri"/>
              </a:rPr>
              <a:t> = 0  then</a:t>
            </a:r>
            <a:endParaRPr lang="en-US" b="1" baseline="30000" dirty="0">
              <a:solidFill>
                <a:srgbClr val="FF0000"/>
              </a:solidFill>
            </a:endParaRPr>
          </a:p>
        </p:txBody>
      </p:sp>
      <p:graphicFrame>
        <p:nvGraphicFramePr>
          <p:cNvPr id="3" name="Object 13"/>
          <p:cNvGraphicFramePr>
            <a:graphicFrameLocks noChangeAspect="1"/>
          </p:cNvGraphicFramePr>
          <p:nvPr>
            <p:extLst>
              <p:ext uri="{D42A27DB-BD31-4B8C-83A1-F6EECF244321}">
                <p14:modId xmlns:p14="http://schemas.microsoft.com/office/powerpoint/2010/main" val="1240697673"/>
              </p:ext>
            </p:extLst>
          </p:nvPr>
        </p:nvGraphicFramePr>
        <p:xfrm>
          <a:off x="5410199" y="4953000"/>
          <a:ext cx="2555659" cy="485715"/>
        </p:xfrm>
        <a:graphic>
          <a:graphicData uri="http://schemas.openxmlformats.org/presentationml/2006/ole">
            <mc:AlternateContent xmlns:mc="http://schemas.openxmlformats.org/markup-compatibility/2006">
              <mc:Choice xmlns:v="urn:schemas-microsoft-com:vml" Requires="v">
                <p:oleObj spid="_x0000_s8208" name="معادلة" r:id="rId14" imgW="927000" imgH="203040" progId="Equation.3">
                  <p:embed/>
                </p:oleObj>
              </mc:Choice>
              <mc:Fallback>
                <p:oleObj name="معادلة" r:id="rId14" imgW="927000" imgH="203040" progId="Equation.3">
                  <p:embed/>
                  <p:pic>
                    <p:nvPicPr>
                      <p:cNvPr id="3" name="Object 13"/>
                      <p:cNvPicPr>
                        <a:picLocks noChangeAspect="1" noChangeArrowheads="1"/>
                      </p:cNvPicPr>
                      <p:nvPr/>
                    </p:nvPicPr>
                    <p:blipFill>
                      <a:blip r:embed="rId15"/>
                      <a:srcRect/>
                      <a:stretch>
                        <a:fillRect/>
                      </a:stretch>
                    </p:blipFill>
                    <p:spPr bwMode="auto">
                      <a:xfrm>
                        <a:off x="5410199" y="4953000"/>
                        <a:ext cx="2555659" cy="485715"/>
                      </a:xfrm>
                      <a:prstGeom prst="rect">
                        <a:avLst/>
                      </a:prstGeom>
                      <a:noFill/>
                    </p:spPr>
                  </p:pic>
                </p:oleObj>
              </mc:Fallback>
            </mc:AlternateContent>
          </a:graphicData>
        </a:graphic>
      </p:graphicFrame>
      <p:grpSp>
        <p:nvGrpSpPr>
          <p:cNvPr id="7" name="Group 6"/>
          <p:cNvGrpSpPr/>
          <p:nvPr/>
        </p:nvGrpSpPr>
        <p:grpSpPr>
          <a:xfrm>
            <a:off x="96837" y="4105252"/>
            <a:ext cx="3636963" cy="2669471"/>
            <a:chOff x="96837" y="4105252"/>
            <a:chExt cx="3636963" cy="2669471"/>
          </a:xfrm>
        </p:grpSpPr>
        <p:sp>
          <p:nvSpPr>
            <p:cNvPr id="6" name="Rectangle 5"/>
            <p:cNvSpPr/>
            <p:nvPr/>
          </p:nvSpPr>
          <p:spPr>
            <a:xfrm>
              <a:off x="96837" y="4105252"/>
              <a:ext cx="3636963" cy="266947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13" name="Group 112"/>
            <p:cNvGrpSpPr/>
            <p:nvPr/>
          </p:nvGrpSpPr>
          <p:grpSpPr>
            <a:xfrm>
              <a:off x="152400" y="4287921"/>
              <a:ext cx="3323440" cy="2002688"/>
              <a:chOff x="315930" y="4287921"/>
              <a:chExt cx="3323440" cy="2002688"/>
            </a:xfrm>
          </p:grpSpPr>
          <p:grpSp>
            <p:nvGrpSpPr>
              <p:cNvPr id="116" name="Group 115"/>
              <p:cNvGrpSpPr/>
              <p:nvPr/>
            </p:nvGrpSpPr>
            <p:grpSpPr>
              <a:xfrm>
                <a:off x="315930" y="4287921"/>
                <a:ext cx="2884470" cy="2002688"/>
                <a:chOff x="-152400" y="4287921"/>
                <a:chExt cx="2884470" cy="2002688"/>
              </a:xfrm>
            </p:grpSpPr>
            <p:cxnSp>
              <p:nvCxnSpPr>
                <p:cNvPr id="118" name="Straight Connector 117"/>
                <p:cNvCxnSpPr/>
                <p:nvPr/>
              </p:nvCxnSpPr>
              <p:spPr>
                <a:xfrm>
                  <a:off x="685800" y="5257800"/>
                  <a:ext cx="1219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864216" y="4731095"/>
                  <a:ext cx="788707" cy="1071833"/>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1" name="Oval 120"/>
                <p:cNvSpPr/>
                <p:nvPr/>
              </p:nvSpPr>
              <p:spPr>
                <a:xfrm>
                  <a:off x="1632580" y="47244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2" name="Oval 121"/>
                <p:cNvSpPr/>
                <p:nvPr/>
              </p:nvSpPr>
              <p:spPr>
                <a:xfrm>
                  <a:off x="838840" y="576390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123" name="Straight Arrow Connector 122"/>
                <p:cNvCxnSpPr/>
                <p:nvPr/>
              </p:nvCxnSpPr>
              <p:spPr>
                <a:xfrm>
                  <a:off x="1671604" y="4749776"/>
                  <a:ext cx="753788" cy="66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rot="18393520">
                  <a:off x="1095324" y="4751990"/>
                  <a:ext cx="397866" cy="276999"/>
                </a:xfrm>
                <a:prstGeom prst="rect">
                  <a:avLst/>
                </a:prstGeom>
                <a:noFill/>
              </p:spPr>
              <p:txBody>
                <a:bodyPr wrap="none" rtlCol="1">
                  <a:spAutoFit/>
                </a:bodyPr>
                <a:lstStyle/>
                <a:p>
                  <a:r>
                    <a:rPr lang="en-US" sz="1200" dirty="0"/>
                    <a:t>d/2</a:t>
                  </a:r>
                  <a:endParaRPr lang="ar-SA" sz="1200" dirty="0"/>
                </a:p>
              </p:txBody>
            </p:sp>
            <p:sp>
              <p:nvSpPr>
                <p:cNvPr id="125" name="Arc 124"/>
                <p:cNvSpPr/>
                <p:nvPr/>
              </p:nvSpPr>
              <p:spPr>
                <a:xfrm>
                  <a:off x="1676400" y="4287921"/>
                  <a:ext cx="773528" cy="602568"/>
                </a:xfrm>
                <a:prstGeom prst="arc">
                  <a:avLst>
                    <a:gd name="adj1" fmla="val 16200000"/>
                    <a:gd name="adj2" fmla="val 499437"/>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cxnSp>
              <p:nvCxnSpPr>
                <p:cNvPr id="126" name="Straight Arrow Connector 125"/>
                <p:cNvCxnSpPr/>
                <p:nvPr/>
              </p:nvCxnSpPr>
              <p:spPr>
                <a:xfrm>
                  <a:off x="152400" y="5784505"/>
                  <a:ext cx="753788" cy="6695"/>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flipV="1">
                  <a:off x="1648995" y="4307055"/>
                  <a:ext cx="297200" cy="4268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2438400" y="4648200"/>
                  <a:ext cx="293670" cy="307777"/>
                </a:xfrm>
                <a:prstGeom prst="rect">
                  <a:avLst/>
                </a:prstGeom>
                <a:noFill/>
              </p:spPr>
              <p:txBody>
                <a:bodyPr wrap="none" rtlCol="1">
                  <a:spAutoFit/>
                </a:bodyPr>
                <a:lstStyle/>
                <a:p>
                  <a:r>
                    <a:rPr lang="en-US" sz="1400" i="1" dirty="0"/>
                    <a:t>F</a:t>
                  </a:r>
                  <a:endParaRPr lang="ar-SA" sz="1400" i="1" dirty="0"/>
                </a:p>
              </p:txBody>
            </p:sp>
            <p:cxnSp>
              <p:nvCxnSpPr>
                <p:cNvPr id="129" name="Straight Arrow Connector 128"/>
                <p:cNvCxnSpPr>
                  <a:endCxn id="122" idx="7"/>
                </p:cNvCxnSpPr>
                <p:nvPr/>
              </p:nvCxnSpPr>
              <p:spPr>
                <a:xfrm flipV="1">
                  <a:off x="540625" y="5770599"/>
                  <a:ext cx="337239" cy="520010"/>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152400" y="5635823"/>
                  <a:ext cx="293670" cy="307777"/>
                </a:xfrm>
                <a:prstGeom prst="rect">
                  <a:avLst/>
                </a:prstGeom>
                <a:noFill/>
              </p:spPr>
              <p:txBody>
                <a:bodyPr wrap="none" rtlCol="1">
                  <a:spAutoFit/>
                </a:bodyPr>
                <a:lstStyle/>
                <a:p>
                  <a:r>
                    <a:rPr lang="en-US" sz="1400" i="1" dirty="0"/>
                    <a:t>F</a:t>
                  </a:r>
                  <a:endParaRPr lang="ar-SA" sz="1400" i="1" dirty="0"/>
                </a:p>
              </p:txBody>
            </p:sp>
            <p:sp>
              <p:nvSpPr>
                <p:cNvPr id="133" name="Arc 132"/>
                <p:cNvSpPr/>
                <p:nvPr/>
              </p:nvSpPr>
              <p:spPr>
                <a:xfrm rot="9980437">
                  <a:off x="-15990" y="5645413"/>
                  <a:ext cx="773528" cy="602568"/>
                </a:xfrm>
                <a:prstGeom prst="arc">
                  <a:avLst>
                    <a:gd name="adj1" fmla="val 16200000"/>
                    <a:gd name="adj2" fmla="val 499437"/>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grpSp>
          <p:sp>
            <p:nvSpPr>
              <p:cNvPr id="117" name="TextBox 116"/>
              <p:cNvSpPr txBox="1"/>
              <p:nvPr/>
            </p:nvSpPr>
            <p:spPr>
              <a:xfrm>
                <a:off x="2438400" y="5132696"/>
                <a:ext cx="1200970" cy="276999"/>
              </a:xfrm>
              <a:prstGeom prst="rect">
                <a:avLst/>
              </a:prstGeom>
              <a:noFill/>
            </p:spPr>
            <p:txBody>
              <a:bodyPr wrap="none" rtlCol="1">
                <a:spAutoFit/>
              </a:bodyPr>
              <a:lstStyle/>
              <a:p>
                <a:r>
                  <a:rPr lang="en-US" sz="1200" dirty="0"/>
                  <a:t>Axis of rotation</a:t>
                </a:r>
                <a:endParaRPr lang="ar-SA" sz="1200" dirty="0"/>
              </a:p>
            </p:txBody>
          </p:sp>
        </p:grpSp>
        <p:graphicFrame>
          <p:nvGraphicFramePr>
            <p:cNvPr id="137" name="Object 3"/>
            <p:cNvGraphicFramePr>
              <a:graphicFrameLocks noChangeAspect="1"/>
            </p:cNvGraphicFramePr>
            <p:nvPr>
              <p:extLst>
                <p:ext uri="{D42A27DB-BD31-4B8C-83A1-F6EECF244321}">
                  <p14:modId xmlns:p14="http://schemas.microsoft.com/office/powerpoint/2010/main" val="3134847443"/>
                </p:ext>
              </p:extLst>
            </p:nvPr>
          </p:nvGraphicFramePr>
          <p:xfrm>
            <a:off x="1676400" y="5746750"/>
            <a:ext cx="1895475" cy="577850"/>
          </p:xfrm>
          <a:graphic>
            <a:graphicData uri="http://schemas.openxmlformats.org/presentationml/2006/ole">
              <mc:AlternateContent xmlns:mc="http://schemas.openxmlformats.org/markup-compatibility/2006">
                <mc:Choice xmlns:v="urn:schemas-microsoft-com:vml" Requires="v">
                  <p:oleObj spid="_x0000_s8209" name="معادلة" r:id="rId16" imgW="1015920" imgH="393480" progId="Equation.3">
                    <p:embed/>
                  </p:oleObj>
                </mc:Choice>
                <mc:Fallback>
                  <p:oleObj name="معادلة" r:id="rId16" imgW="1015920" imgH="393480" progId="Equation.3">
                    <p:embed/>
                    <p:pic>
                      <p:nvPicPr>
                        <p:cNvPr id="137" name="Object 3"/>
                        <p:cNvPicPr>
                          <a:picLocks noChangeAspect="1" noChangeArrowheads="1"/>
                        </p:cNvPicPr>
                        <p:nvPr/>
                      </p:nvPicPr>
                      <p:blipFill>
                        <a:blip r:embed="rId17"/>
                        <a:srcRect/>
                        <a:stretch>
                          <a:fillRect/>
                        </a:stretch>
                      </p:blipFill>
                      <p:spPr bwMode="auto">
                        <a:xfrm>
                          <a:off x="1676400" y="5746750"/>
                          <a:ext cx="1895475" cy="577850"/>
                        </a:xfrm>
                        <a:prstGeom prst="rect">
                          <a:avLst/>
                        </a:prstGeom>
                        <a:noFill/>
                      </p:spPr>
                    </p:pic>
                  </p:oleObj>
                </mc:Fallback>
              </mc:AlternateContent>
            </a:graphicData>
          </a:graphic>
        </p:graphicFrame>
        <p:graphicFrame>
          <p:nvGraphicFramePr>
            <p:cNvPr id="138" name="Object 3"/>
            <p:cNvGraphicFramePr>
              <a:graphicFrameLocks noChangeAspect="1"/>
            </p:cNvGraphicFramePr>
            <p:nvPr>
              <p:extLst>
                <p:ext uri="{D42A27DB-BD31-4B8C-83A1-F6EECF244321}">
                  <p14:modId xmlns:p14="http://schemas.microsoft.com/office/powerpoint/2010/main" val="504925865"/>
                </p:ext>
              </p:extLst>
            </p:nvPr>
          </p:nvGraphicFramePr>
          <p:xfrm>
            <a:off x="2019300" y="6415088"/>
            <a:ext cx="1063625" cy="260350"/>
          </p:xfrm>
          <a:graphic>
            <a:graphicData uri="http://schemas.openxmlformats.org/presentationml/2006/ole">
              <mc:AlternateContent xmlns:mc="http://schemas.openxmlformats.org/markup-compatibility/2006">
                <mc:Choice xmlns:v="urn:schemas-microsoft-com:vml" Requires="v">
                  <p:oleObj spid="_x0000_s8210" name="معادلة" r:id="rId18" imgW="571320" imgH="177480" progId="Equation.3">
                    <p:embed/>
                  </p:oleObj>
                </mc:Choice>
                <mc:Fallback>
                  <p:oleObj name="معادلة" r:id="rId18" imgW="571320" imgH="177480" progId="Equation.3">
                    <p:embed/>
                    <p:pic>
                      <p:nvPicPr>
                        <p:cNvPr id="138" name="Object 3"/>
                        <p:cNvPicPr>
                          <a:picLocks noChangeAspect="1" noChangeArrowheads="1"/>
                        </p:cNvPicPr>
                        <p:nvPr/>
                      </p:nvPicPr>
                      <p:blipFill>
                        <a:blip r:embed="rId19"/>
                        <a:srcRect/>
                        <a:stretch>
                          <a:fillRect/>
                        </a:stretch>
                      </p:blipFill>
                      <p:spPr bwMode="auto">
                        <a:xfrm>
                          <a:off x="2019300" y="6415088"/>
                          <a:ext cx="1063625" cy="260350"/>
                        </a:xfrm>
                        <a:prstGeom prst="rect">
                          <a:avLst/>
                        </a:prstGeom>
                        <a:noFill/>
                      </p:spPr>
                    </p:pic>
                  </p:oleObj>
                </mc:Fallback>
              </mc:AlternateContent>
            </a:graphicData>
          </a:graphic>
        </p:graphicFrame>
      </p:grpSp>
      <p:graphicFrame>
        <p:nvGraphicFramePr>
          <p:cNvPr id="141" name="Object 13"/>
          <p:cNvGraphicFramePr>
            <a:graphicFrameLocks noChangeAspect="1"/>
          </p:cNvGraphicFramePr>
          <p:nvPr>
            <p:extLst>
              <p:ext uri="{D42A27DB-BD31-4B8C-83A1-F6EECF244321}">
                <p14:modId xmlns:p14="http://schemas.microsoft.com/office/powerpoint/2010/main" val="774649298"/>
              </p:ext>
            </p:extLst>
          </p:nvPr>
        </p:nvGraphicFramePr>
        <p:xfrm>
          <a:off x="5686430" y="5991225"/>
          <a:ext cx="1749425" cy="485775"/>
        </p:xfrm>
        <a:graphic>
          <a:graphicData uri="http://schemas.openxmlformats.org/presentationml/2006/ole">
            <mc:AlternateContent xmlns:mc="http://schemas.openxmlformats.org/markup-compatibility/2006">
              <mc:Choice xmlns:v="urn:schemas-microsoft-com:vml" Requires="v">
                <p:oleObj spid="_x0000_s8211" name="معادلة" r:id="rId20" imgW="634680" imgH="203040" progId="Equation.3">
                  <p:embed/>
                </p:oleObj>
              </mc:Choice>
              <mc:Fallback>
                <p:oleObj name="معادلة" r:id="rId20" imgW="634680" imgH="203040" progId="Equation.3">
                  <p:embed/>
                  <p:pic>
                    <p:nvPicPr>
                      <p:cNvPr id="141" name="Object 13"/>
                      <p:cNvPicPr>
                        <a:picLocks noChangeAspect="1" noChangeArrowheads="1"/>
                      </p:cNvPicPr>
                      <p:nvPr/>
                    </p:nvPicPr>
                    <p:blipFill>
                      <a:blip r:embed="rId21"/>
                      <a:srcRect/>
                      <a:stretch>
                        <a:fillRect/>
                      </a:stretch>
                    </p:blipFill>
                    <p:spPr bwMode="auto">
                      <a:xfrm>
                        <a:off x="5686430" y="5991225"/>
                        <a:ext cx="1749425" cy="485775"/>
                      </a:xfrm>
                      <a:prstGeom prst="rect">
                        <a:avLst/>
                      </a:prstGeom>
                      <a:noFill/>
                    </p:spPr>
                  </p:pic>
                </p:oleObj>
              </mc:Fallback>
            </mc:AlternateContent>
          </a:graphicData>
        </a:graphic>
      </p:graphicFrame>
      <p:sp>
        <p:nvSpPr>
          <p:cNvPr id="2" name="TextBox 1"/>
          <p:cNvSpPr txBox="1"/>
          <p:nvPr/>
        </p:nvSpPr>
        <p:spPr>
          <a:xfrm>
            <a:off x="4800600" y="5486400"/>
            <a:ext cx="3536546" cy="369332"/>
          </a:xfrm>
          <a:prstGeom prst="rect">
            <a:avLst/>
          </a:prstGeom>
          <a:noFill/>
        </p:spPr>
        <p:txBody>
          <a:bodyPr wrap="none" rtlCol="1">
            <a:spAutoFit/>
          </a:bodyPr>
          <a:lstStyle/>
          <a:p>
            <a:r>
              <a:rPr lang="en-US" dirty="0">
                <a:sym typeface="Symbol" panose="05050102010706020507" pitchFamily="18" charset="2"/>
              </a:rPr>
              <a:t>    is the angle between p and E</a:t>
            </a:r>
            <a:endParaRPr lang="ar-SA" dirty="0"/>
          </a:p>
        </p:txBody>
      </p:sp>
    </p:spTree>
    <p:extLst>
      <p:ext uri="{BB962C8B-B14F-4D97-AF65-F5344CB8AC3E}">
        <p14:creationId xmlns:p14="http://schemas.microsoft.com/office/powerpoint/2010/main" val="192643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7"/>
          <p:cNvSpPr txBox="1">
            <a:spLocks/>
          </p:cNvSpPr>
          <p:nvPr/>
        </p:nvSpPr>
        <p:spPr>
          <a:xfrm>
            <a:off x="381000" y="76201"/>
            <a:ext cx="8229600" cy="629376"/>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00FF"/>
                </a:solidFill>
                <a:effectLst>
                  <a:outerShdw blurRad="50800" dist="39000" dir="5460000" algn="tl">
                    <a:srgbClr val="000000">
                      <a:alpha val="38000"/>
                    </a:srgbClr>
                  </a:outerShdw>
                </a:effectLst>
                <a:latin typeface="Comic Sans MS" pitchFamily="66" charset="0"/>
                <a:cs typeface="+mn-cs"/>
              </a:rPr>
              <a:t>Dipole: Work and Torque </a:t>
            </a:r>
            <a:endParaRPr lang="en-US" sz="3600" b="1" dirty="0">
              <a:ln w="11430"/>
              <a:solidFill>
                <a:srgbClr val="0000FF"/>
              </a:solidFill>
              <a:effectLst>
                <a:outerShdw blurRad="50800" dist="39000" dir="5460000" algn="tl">
                  <a:srgbClr val="000000">
                    <a:alpha val="38000"/>
                  </a:srgbClr>
                </a:outerShdw>
              </a:effectLst>
              <a:latin typeface="+mj-lt"/>
              <a:ea typeface="+mj-ea"/>
              <a:cs typeface="+mj-cs"/>
            </a:endParaRPr>
          </a:p>
        </p:txBody>
      </p:sp>
      <p:grpSp>
        <p:nvGrpSpPr>
          <p:cNvPr id="21" name="Group 165"/>
          <p:cNvGrpSpPr>
            <a:grpSpLocks/>
          </p:cNvGrpSpPr>
          <p:nvPr/>
        </p:nvGrpSpPr>
        <p:grpSpPr bwMode="auto">
          <a:xfrm>
            <a:off x="2367964" y="1167432"/>
            <a:ext cx="3438955" cy="986806"/>
            <a:chOff x="5334032" y="3276611"/>
            <a:chExt cx="3438238" cy="986688"/>
          </a:xfrm>
        </p:grpSpPr>
        <p:graphicFrame>
          <p:nvGraphicFramePr>
            <p:cNvPr id="5" name="Object 8"/>
            <p:cNvGraphicFramePr>
              <a:graphicFrameLocks noChangeAspect="1"/>
            </p:cNvGraphicFramePr>
            <p:nvPr>
              <p:extLst>
                <p:ext uri="{D42A27DB-BD31-4B8C-83A1-F6EECF244321}">
                  <p14:modId xmlns:p14="http://schemas.microsoft.com/office/powerpoint/2010/main" val="4190170274"/>
                </p:ext>
              </p:extLst>
            </p:nvPr>
          </p:nvGraphicFramePr>
          <p:xfrm>
            <a:off x="5909173" y="3809328"/>
            <a:ext cx="1903016" cy="453971"/>
          </p:xfrm>
          <a:graphic>
            <a:graphicData uri="http://schemas.openxmlformats.org/presentationml/2006/ole">
              <mc:AlternateContent xmlns:mc="http://schemas.openxmlformats.org/markup-compatibility/2006">
                <mc:Choice xmlns:v="urn:schemas-microsoft-com:vml" Requires="v">
                  <p:oleObj spid="_x0000_s9222" name="معادلة" r:id="rId4" imgW="647640" imgH="177480" progId="Equation.3">
                    <p:embed/>
                  </p:oleObj>
                </mc:Choice>
                <mc:Fallback>
                  <p:oleObj name="معادلة" r:id="rId4" imgW="647640" imgH="177480" progId="Equation.3">
                    <p:embed/>
                    <p:pic>
                      <p:nvPicPr>
                        <p:cNvPr id="5" name="Object 8"/>
                        <p:cNvPicPr>
                          <a:picLocks noChangeAspect="1" noChangeArrowheads="1"/>
                        </p:cNvPicPr>
                        <p:nvPr/>
                      </p:nvPicPr>
                      <p:blipFill>
                        <a:blip r:embed="rId5"/>
                        <a:srcRect/>
                        <a:stretch>
                          <a:fillRect/>
                        </a:stretch>
                      </p:blipFill>
                      <p:spPr bwMode="auto">
                        <a:xfrm>
                          <a:off x="5909173" y="3809328"/>
                          <a:ext cx="1903016" cy="453971"/>
                        </a:xfrm>
                        <a:prstGeom prst="rect">
                          <a:avLst/>
                        </a:prstGeom>
                        <a:noFill/>
                      </p:spPr>
                    </p:pic>
                  </p:oleObj>
                </mc:Fallback>
              </mc:AlternateContent>
            </a:graphicData>
          </a:graphic>
        </p:graphicFrame>
        <p:sp>
          <p:nvSpPr>
            <p:cNvPr id="7196" name="Rectangle 164"/>
            <p:cNvSpPr>
              <a:spLocks noChangeArrowheads="1"/>
            </p:cNvSpPr>
            <p:nvPr/>
          </p:nvSpPr>
          <p:spPr bwMode="auto">
            <a:xfrm>
              <a:off x="5334032" y="3276611"/>
              <a:ext cx="3438238" cy="400062"/>
            </a:xfrm>
            <a:prstGeom prst="rect">
              <a:avLst/>
            </a:prstGeom>
            <a:noFill/>
            <a:ln w="9525">
              <a:noFill/>
              <a:miter lim="800000"/>
              <a:headEnd/>
              <a:tailEnd/>
            </a:ln>
          </p:spPr>
          <p:txBody>
            <a:bodyPr wrap="none">
              <a:spAutoFit/>
            </a:bodyPr>
            <a:lstStyle/>
            <a:p>
              <a:r>
                <a:rPr lang="en-US" sz="2000" b="1" dirty="0">
                  <a:solidFill>
                    <a:srgbClr val="0000FF"/>
                  </a:solidFill>
                </a:rPr>
                <a:t>Work done by electric field</a:t>
              </a:r>
            </a:p>
          </p:txBody>
        </p:sp>
      </p:grpSp>
      <p:sp>
        <p:nvSpPr>
          <p:cNvPr id="111" name="TextBox 110"/>
          <p:cNvSpPr txBox="1"/>
          <p:nvPr/>
        </p:nvSpPr>
        <p:spPr>
          <a:xfrm>
            <a:off x="2354144" y="2221468"/>
            <a:ext cx="3360856" cy="369332"/>
          </a:xfrm>
          <a:prstGeom prst="rect">
            <a:avLst/>
          </a:prstGeom>
          <a:noFill/>
        </p:spPr>
        <p:txBody>
          <a:bodyPr wrap="none" rtlCol="0">
            <a:spAutoFit/>
          </a:bodyPr>
          <a:lstStyle/>
          <a:p>
            <a:r>
              <a:rPr lang="en-US" b="1" dirty="0">
                <a:solidFill>
                  <a:srgbClr val="FF0000"/>
                </a:solidFill>
              </a:rPr>
              <a:t>Work Done by external agent</a:t>
            </a:r>
            <a:endParaRPr lang="en-US" b="1" baseline="30000" dirty="0">
              <a:solidFill>
                <a:srgbClr val="FF0000"/>
              </a:solidFill>
            </a:endParaRPr>
          </a:p>
        </p:txBody>
      </p:sp>
      <p:graphicFrame>
        <p:nvGraphicFramePr>
          <p:cNvPr id="3" name="Object 13"/>
          <p:cNvGraphicFramePr>
            <a:graphicFrameLocks noChangeAspect="1"/>
          </p:cNvGraphicFramePr>
          <p:nvPr>
            <p:extLst>
              <p:ext uri="{D42A27DB-BD31-4B8C-83A1-F6EECF244321}">
                <p14:modId xmlns:p14="http://schemas.microsoft.com/office/powerpoint/2010/main" val="343186308"/>
              </p:ext>
            </p:extLst>
          </p:nvPr>
        </p:nvGraphicFramePr>
        <p:xfrm>
          <a:off x="3159125" y="3951288"/>
          <a:ext cx="1749425" cy="577850"/>
        </p:xfrm>
        <a:graphic>
          <a:graphicData uri="http://schemas.openxmlformats.org/presentationml/2006/ole">
            <mc:AlternateContent xmlns:mc="http://schemas.openxmlformats.org/markup-compatibility/2006">
              <mc:Choice xmlns:v="urn:schemas-microsoft-com:vml" Requires="v">
                <p:oleObj spid="_x0000_s9223" name="معادلة" r:id="rId6" imgW="634680" imgH="241200" progId="Equation.3">
                  <p:embed/>
                </p:oleObj>
              </mc:Choice>
              <mc:Fallback>
                <p:oleObj name="معادلة" r:id="rId6" imgW="634680" imgH="241200" progId="Equation.3">
                  <p:embed/>
                  <p:pic>
                    <p:nvPicPr>
                      <p:cNvPr id="3" name="Object 13"/>
                      <p:cNvPicPr>
                        <a:picLocks noChangeAspect="1" noChangeArrowheads="1"/>
                      </p:cNvPicPr>
                      <p:nvPr/>
                    </p:nvPicPr>
                    <p:blipFill>
                      <a:blip r:embed="rId7"/>
                      <a:srcRect/>
                      <a:stretch>
                        <a:fillRect/>
                      </a:stretch>
                    </p:blipFill>
                    <p:spPr bwMode="auto">
                      <a:xfrm>
                        <a:off x="3159125" y="3951288"/>
                        <a:ext cx="1749425" cy="577850"/>
                      </a:xfrm>
                      <a:prstGeom prst="rect">
                        <a:avLst/>
                      </a:prstGeom>
                      <a:noFill/>
                    </p:spPr>
                  </p:pic>
                </p:oleObj>
              </mc:Fallback>
            </mc:AlternateContent>
          </a:graphicData>
        </a:graphic>
      </p:graphicFrame>
      <p:graphicFrame>
        <p:nvGraphicFramePr>
          <p:cNvPr id="139" name="Object 12"/>
          <p:cNvGraphicFramePr>
            <a:graphicFrameLocks noChangeAspect="1"/>
          </p:cNvGraphicFramePr>
          <p:nvPr>
            <p:extLst>
              <p:ext uri="{D42A27DB-BD31-4B8C-83A1-F6EECF244321}">
                <p14:modId xmlns:p14="http://schemas.microsoft.com/office/powerpoint/2010/main" val="3239639067"/>
              </p:ext>
            </p:extLst>
          </p:nvPr>
        </p:nvGraphicFramePr>
        <p:xfrm>
          <a:off x="2985988" y="2685244"/>
          <a:ext cx="1578868" cy="523795"/>
        </p:xfrm>
        <a:graphic>
          <a:graphicData uri="http://schemas.openxmlformats.org/presentationml/2006/ole">
            <mc:AlternateContent xmlns:mc="http://schemas.openxmlformats.org/markup-compatibility/2006">
              <mc:Choice xmlns:v="urn:schemas-microsoft-com:vml" Requires="v">
                <p:oleObj spid="_x0000_s9224" name="معادلة" r:id="rId8" imgW="596880" imgH="228600" progId="Equation.3">
                  <p:embed/>
                </p:oleObj>
              </mc:Choice>
              <mc:Fallback>
                <p:oleObj name="معادلة" r:id="rId8" imgW="596880" imgH="228600" progId="Equation.3">
                  <p:embed/>
                  <p:pic>
                    <p:nvPicPr>
                      <p:cNvPr id="139" name="Object 12"/>
                      <p:cNvPicPr>
                        <a:picLocks noChangeAspect="1" noChangeArrowheads="1"/>
                      </p:cNvPicPr>
                      <p:nvPr/>
                    </p:nvPicPr>
                    <p:blipFill>
                      <a:blip r:embed="rId9"/>
                      <a:srcRect/>
                      <a:stretch>
                        <a:fillRect/>
                      </a:stretch>
                    </p:blipFill>
                    <p:spPr bwMode="auto">
                      <a:xfrm>
                        <a:off x="2985988" y="2685244"/>
                        <a:ext cx="1578868" cy="523795"/>
                      </a:xfrm>
                      <a:prstGeom prst="rect">
                        <a:avLst/>
                      </a:prstGeom>
                      <a:noFill/>
                    </p:spPr>
                  </p:pic>
                </p:oleObj>
              </mc:Fallback>
            </mc:AlternateContent>
          </a:graphicData>
        </a:graphic>
      </p:graphicFrame>
      <p:sp>
        <p:nvSpPr>
          <p:cNvPr id="141" name="TextBox 140"/>
          <p:cNvSpPr txBox="1"/>
          <p:nvPr/>
        </p:nvSpPr>
        <p:spPr>
          <a:xfrm>
            <a:off x="2429153" y="3402568"/>
            <a:ext cx="3057247" cy="369332"/>
          </a:xfrm>
          <a:prstGeom prst="rect">
            <a:avLst/>
          </a:prstGeom>
          <a:noFill/>
        </p:spPr>
        <p:txBody>
          <a:bodyPr wrap="none" rtlCol="0">
            <a:spAutoFit/>
          </a:bodyPr>
          <a:lstStyle/>
          <a:p>
            <a:r>
              <a:rPr lang="en-US" b="1" dirty="0">
                <a:solidFill>
                  <a:srgbClr val="0000FF"/>
                </a:solidFill>
              </a:rPr>
              <a:t>Potential Energy of Dipole</a:t>
            </a:r>
            <a:endParaRPr lang="en-US" b="1" baseline="30000" dirty="0">
              <a:solidFill>
                <a:srgbClr val="0000FF"/>
              </a:solidFill>
            </a:endParaRPr>
          </a:p>
        </p:txBody>
      </p:sp>
      <p:graphicFrame>
        <p:nvGraphicFramePr>
          <p:cNvPr id="142" name="Object 16"/>
          <p:cNvGraphicFramePr>
            <a:graphicFrameLocks noChangeAspect="1"/>
          </p:cNvGraphicFramePr>
          <p:nvPr>
            <p:extLst>
              <p:ext uri="{D42A27DB-BD31-4B8C-83A1-F6EECF244321}">
                <p14:modId xmlns:p14="http://schemas.microsoft.com/office/powerpoint/2010/main" val="2162378651"/>
              </p:ext>
            </p:extLst>
          </p:nvPr>
        </p:nvGraphicFramePr>
        <p:xfrm>
          <a:off x="3159125" y="5181600"/>
          <a:ext cx="2133477" cy="630214"/>
        </p:xfrm>
        <a:graphic>
          <a:graphicData uri="http://schemas.openxmlformats.org/presentationml/2006/ole">
            <mc:AlternateContent xmlns:mc="http://schemas.openxmlformats.org/markup-compatibility/2006">
              <mc:Choice xmlns:v="urn:schemas-microsoft-com:vml" Requires="v">
                <p:oleObj spid="_x0000_s9225" name="Equation" r:id="rId10" imgW="596880" imgH="203040" progId="Equation.3">
                  <p:embed/>
                </p:oleObj>
              </mc:Choice>
              <mc:Fallback>
                <p:oleObj name="Equation" r:id="rId10" imgW="596880" imgH="203040" progId="Equation.3">
                  <p:embed/>
                  <p:pic>
                    <p:nvPicPr>
                      <p:cNvPr id="142"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59125" y="5181600"/>
                        <a:ext cx="2133477" cy="630214"/>
                      </a:xfrm>
                      <a:prstGeom prst="rect">
                        <a:avLst/>
                      </a:prstGeom>
                      <a:noFill/>
                    </p:spPr>
                  </p:pic>
                </p:oleObj>
              </mc:Fallback>
            </mc:AlternateContent>
          </a:graphicData>
        </a:graphic>
      </p:graphicFrame>
      <p:sp>
        <p:nvSpPr>
          <p:cNvPr id="143" name="TextBox 142"/>
          <p:cNvSpPr txBox="1"/>
          <p:nvPr/>
        </p:nvSpPr>
        <p:spPr>
          <a:xfrm>
            <a:off x="2653109" y="4670703"/>
            <a:ext cx="2475871" cy="369332"/>
          </a:xfrm>
          <a:prstGeom prst="rect">
            <a:avLst/>
          </a:prstGeom>
          <a:noFill/>
        </p:spPr>
        <p:txBody>
          <a:bodyPr wrap="none" rtlCol="0">
            <a:spAutoFit/>
          </a:bodyPr>
          <a:lstStyle/>
          <a:p>
            <a:r>
              <a:rPr lang="en-US" b="1" dirty="0">
                <a:solidFill>
                  <a:srgbClr val="0000FF"/>
                </a:solidFill>
              </a:rPr>
              <a:t>Torque on the Dipole</a:t>
            </a:r>
            <a:endParaRPr lang="en-US" b="1" baseline="30000" dirty="0">
              <a:solidFill>
                <a:srgbClr val="0000FF"/>
              </a:solidFill>
            </a:endParaRPr>
          </a:p>
        </p:txBody>
      </p:sp>
    </p:spTree>
    <p:extLst>
      <p:ext uri="{BB962C8B-B14F-4D97-AF65-F5344CB8AC3E}">
        <p14:creationId xmlns:p14="http://schemas.microsoft.com/office/powerpoint/2010/main" val="3991676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304800"/>
            <a:ext cx="8408524" cy="1956492"/>
          </a:xfrm>
          <a:prstGeom prst="rect">
            <a:avLst/>
          </a:prstGeom>
        </p:spPr>
      </p:pic>
      <p:sp>
        <p:nvSpPr>
          <p:cNvPr id="3" name="Rectangle 2"/>
          <p:cNvSpPr/>
          <p:nvPr/>
        </p:nvSpPr>
        <p:spPr>
          <a:xfrm>
            <a:off x="609600" y="2438400"/>
            <a:ext cx="7848600" cy="1477328"/>
          </a:xfrm>
          <a:prstGeom prst="rect">
            <a:avLst/>
          </a:prstGeom>
        </p:spPr>
        <p:txBody>
          <a:bodyPr wrap="square">
            <a:spAutoFit/>
          </a:bodyPr>
          <a:lstStyle/>
          <a:p>
            <a:pPr algn="l" rtl="0"/>
            <a:r>
              <a:rPr lang="en-US" dirty="0"/>
              <a:t>T103-Q7. The dipole moment of a dipole in a 200 N/C electric field is initially perpendicular to the field, but it rotates so it is in the same direction as the field. Find the work done by the field if the dipole moment has a magnitude of 2×10</a:t>
            </a:r>
            <a:r>
              <a:rPr lang="en-US" baseline="30000" dirty="0"/>
              <a:t>−8</a:t>
            </a:r>
            <a:r>
              <a:rPr lang="en-US" dirty="0"/>
              <a:t> </a:t>
            </a:r>
            <a:r>
              <a:rPr lang="en-US" dirty="0" err="1"/>
              <a:t>C·m</a:t>
            </a:r>
            <a:r>
              <a:rPr lang="en-US" dirty="0"/>
              <a:t>.</a:t>
            </a:r>
          </a:p>
          <a:p>
            <a:pPr algn="l" rtl="0"/>
            <a:r>
              <a:rPr lang="en-US" dirty="0"/>
              <a:t>A) 4 </a:t>
            </a:r>
            <a:r>
              <a:rPr lang="el-GR" dirty="0"/>
              <a:t>μ</a:t>
            </a:r>
            <a:r>
              <a:rPr lang="en-US" dirty="0"/>
              <a:t>J</a:t>
            </a:r>
          </a:p>
        </p:txBody>
      </p:sp>
      <p:sp>
        <p:nvSpPr>
          <p:cNvPr id="4" name="Rectangle 4"/>
          <p:cNvSpPr txBox="1">
            <a:spLocks noChangeArrowheads="1"/>
          </p:cNvSpPr>
          <p:nvPr/>
        </p:nvSpPr>
        <p:spPr bwMode="auto">
          <a:xfrm>
            <a:off x="533400" y="3962400"/>
            <a:ext cx="8153400" cy="1219200"/>
          </a:xfrm>
          <a:prstGeom prst="rect">
            <a:avLst/>
          </a:prstGeom>
          <a:noFill/>
          <a:ln w="76200">
            <a:noFill/>
            <a:miter lim="800000"/>
            <a:headEnd/>
            <a:tailEnd/>
          </a:ln>
        </p:spPr>
        <p:txBody>
          <a:bodyPr/>
          <a:lstStyle/>
          <a:p>
            <a:r>
              <a:rPr lang="en-US" dirty="0">
                <a:solidFill>
                  <a:srgbClr val="0000FF"/>
                </a:solidFill>
              </a:rPr>
              <a:t>T83-Q4: An electric dipole of dipole moment </a:t>
            </a:r>
            <a:r>
              <a:rPr lang="en-US" b="1" i="1" dirty="0">
                <a:solidFill>
                  <a:srgbClr val="0000FF"/>
                </a:solidFill>
              </a:rPr>
              <a:t>p = (5 × 10</a:t>
            </a:r>
            <a:r>
              <a:rPr lang="en-US" b="1" i="1" baseline="30000" dirty="0">
                <a:solidFill>
                  <a:srgbClr val="0000FF"/>
                </a:solidFill>
              </a:rPr>
              <a:t>-10</a:t>
            </a:r>
            <a:r>
              <a:rPr lang="en-US" b="1" i="1" dirty="0">
                <a:solidFill>
                  <a:srgbClr val="0000FF"/>
                </a:solidFill>
              </a:rPr>
              <a:t> </a:t>
            </a:r>
            <a:r>
              <a:rPr lang="en-US" b="1" i="1" dirty="0" err="1">
                <a:solidFill>
                  <a:srgbClr val="0000FF"/>
                </a:solidFill>
              </a:rPr>
              <a:t>C.m</a:t>
            </a:r>
            <a:r>
              <a:rPr lang="en-US" b="1" i="1" dirty="0">
                <a:solidFill>
                  <a:srgbClr val="0000FF"/>
                </a:solidFill>
              </a:rPr>
              <a:t>) </a:t>
            </a:r>
            <a:r>
              <a:rPr lang="en-US" b="1" i="1" dirty="0" err="1">
                <a:solidFill>
                  <a:srgbClr val="0000FF"/>
                </a:solidFill>
              </a:rPr>
              <a:t>i</a:t>
            </a:r>
            <a:r>
              <a:rPr lang="en-US" dirty="0">
                <a:solidFill>
                  <a:srgbClr val="0000FF"/>
                </a:solidFill>
              </a:rPr>
              <a:t> is placed in an electric field </a:t>
            </a:r>
            <a:r>
              <a:rPr lang="en-US" b="1" i="1" dirty="0">
                <a:solidFill>
                  <a:srgbClr val="0000FF"/>
                </a:solidFill>
              </a:rPr>
              <a:t>E =(2 × 10</a:t>
            </a:r>
            <a:r>
              <a:rPr lang="en-US" b="1" i="1" baseline="30000" dirty="0">
                <a:solidFill>
                  <a:srgbClr val="0000FF"/>
                </a:solidFill>
              </a:rPr>
              <a:t>6</a:t>
            </a:r>
            <a:r>
              <a:rPr lang="en-US" b="1" i="1" dirty="0">
                <a:solidFill>
                  <a:srgbClr val="0000FF"/>
                </a:solidFill>
              </a:rPr>
              <a:t> N/C) </a:t>
            </a:r>
            <a:r>
              <a:rPr lang="en-US" b="1" i="1" dirty="0" err="1">
                <a:solidFill>
                  <a:srgbClr val="0000FF"/>
                </a:solidFill>
              </a:rPr>
              <a:t>i</a:t>
            </a:r>
            <a:r>
              <a:rPr lang="en-US" b="1" i="1" dirty="0">
                <a:solidFill>
                  <a:srgbClr val="0000FF"/>
                </a:solidFill>
              </a:rPr>
              <a:t> + (2 × 10</a:t>
            </a:r>
            <a:r>
              <a:rPr lang="en-US" b="1" i="1" baseline="30000" dirty="0">
                <a:solidFill>
                  <a:srgbClr val="0000FF"/>
                </a:solidFill>
              </a:rPr>
              <a:t>6</a:t>
            </a:r>
            <a:r>
              <a:rPr lang="en-US" b="1" i="1" dirty="0">
                <a:solidFill>
                  <a:srgbClr val="0000FF"/>
                </a:solidFill>
              </a:rPr>
              <a:t> N/C) j</a:t>
            </a:r>
            <a:r>
              <a:rPr lang="en-US" dirty="0">
                <a:solidFill>
                  <a:srgbClr val="0000FF"/>
                </a:solidFill>
              </a:rPr>
              <a:t>. What is magnitude of the maximum torque experienced by the dipole? </a:t>
            </a:r>
          </a:p>
          <a:p>
            <a:r>
              <a:rPr lang="en-US" dirty="0">
                <a:solidFill>
                  <a:srgbClr val="0000FF"/>
                </a:solidFill>
              </a:rPr>
              <a:t>A) 1.00 × 10</a:t>
            </a:r>
            <a:r>
              <a:rPr lang="en-US" baseline="30000" dirty="0">
                <a:solidFill>
                  <a:srgbClr val="0000FF"/>
                </a:solidFill>
              </a:rPr>
              <a:t>-3</a:t>
            </a:r>
            <a:r>
              <a:rPr lang="en-US" dirty="0">
                <a:solidFill>
                  <a:srgbClr val="0000FF"/>
                </a:solidFill>
              </a:rPr>
              <a:t> </a:t>
            </a:r>
            <a:r>
              <a:rPr lang="en-US" dirty="0" err="1">
                <a:solidFill>
                  <a:srgbClr val="0000FF"/>
                </a:solidFill>
              </a:rPr>
              <a:t>N.m</a:t>
            </a:r>
            <a:endParaRPr lang="en-US" dirty="0">
              <a:solidFill>
                <a:srgbClr val="0000FF"/>
              </a:solidFill>
            </a:endParaRPr>
          </a:p>
        </p:txBody>
      </p:sp>
      <p:sp>
        <p:nvSpPr>
          <p:cNvPr id="5" name="Rectangle 4"/>
          <p:cNvSpPr/>
          <p:nvPr/>
        </p:nvSpPr>
        <p:spPr>
          <a:xfrm>
            <a:off x="533400" y="5334000"/>
            <a:ext cx="8382000" cy="1477328"/>
          </a:xfrm>
          <a:prstGeom prst="rect">
            <a:avLst/>
          </a:prstGeom>
        </p:spPr>
        <p:txBody>
          <a:bodyPr wrap="square">
            <a:spAutoFit/>
          </a:bodyPr>
          <a:lstStyle/>
          <a:p>
            <a:pPr algn="l" rtl="0"/>
            <a:r>
              <a:rPr lang="en-US" dirty="0">
                <a:solidFill>
                  <a:srgbClr val="FF0000"/>
                </a:solidFill>
              </a:rPr>
              <a:t>T102-Q3: electric dipole moment of magnitude </a:t>
            </a:r>
            <a:r>
              <a:rPr lang="en-US" i="1" dirty="0">
                <a:solidFill>
                  <a:srgbClr val="FF0000"/>
                </a:solidFill>
              </a:rPr>
              <a:t>p = 3.02 x 10</a:t>
            </a:r>
            <a:r>
              <a:rPr lang="en-US" i="1" baseline="30000" dirty="0">
                <a:solidFill>
                  <a:srgbClr val="FF0000"/>
                </a:solidFill>
              </a:rPr>
              <a:t>-25 </a:t>
            </a:r>
            <a:r>
              <a:rPr lang="en-US" i="1" dirty="0" err="1">
                <a:solidFill>
                  <a:srgbClr val="FF0000"/>
                </a:solidFill>
              </a:rPr>
              <a:t>C.m</a:t>
            </a:r>
            <a:r>
              <a:rPr lang="en-US" i="1" dirty="0">
                <a:solidFill>
                  <a:srgbClr val="FF0000"/>
                </a:solidFill>
              </a:rPr>
              <a:t> makes an angle 64</a:t>
            </a:r>
            <a:r>
              <a:rPr lang="en-US" i="1" baseline="30000" dirty="0">
                <a:solidFill>
                  <a:srgbClr val="FF0000"/>
                </a:solidFill>
              </a:rPr>
              <a:t>o</a:t>
            </a:r>
            <a:r>
              <a:rPr lang="en-US" i="1" dirty="0">
                <a:solidFill>
                  <a:srgbClr val="FF0000"/>
                </a:solidFill>
              </a:rPr>
              <a:t> with a uniform electric field of magnitude E = 46.0 N/C. The work required to turn the electric dipole by 90</a:t>
            </a:r>
            <a:r>
              <a:rPr lang="en-US" i="1" baseline="30000" dirty="0">
                <a:solidFill>
                  <a:srgbClr val="FF0000"/>
                </a:solidFill>
              </a:rPr>
              <a:t>o</a:t>
            </a:r>
            <a:r>
              <a:rPr lang="en-US" i="1" dirty="0">
                <a:solidFill>
                  <a:srgbClr val="FF0000"/>
                </a:solidFill>
              </a:rPr>
              <a:t> is: </a:t>
            </a:r>
          </a:p>
          <a:p>
            <a:pPr algn="l" rtl="0"/>
            <a:r>
              <a:rPr lang="pt-BR" dirty="0">
                <a:solidFill>
                  <a:srgbClr val="FF0000"/>
                </a:solidFill>
              </a:rPr>
              <a:t>A) 1.86 x 10</a:t>
            </a:r>
            <a:r>
              <a:rPr lang="pt-BR" baseline="30000" dirty="0">
                <a:solidFill>
                  <a:srgbClr val="FF0000"/>
                </a:solidFill>
              </a:rPr>
              <a:t>-23</a:t>
            </a:r>
            <a:r>
              <a:rPr lang="pt-BR" dirty="0">
                <a:solidFill>
                  <a:srgbClr val="FF0000"/>
                </a:solidFill>
              </a:rPr>
              <a:t> J</a:t>
            </a:r>
            <a:endParaRPr lang="en-US" i="1"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649441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0500" y="457200"/>
            <a:ext cx="8763000" cy="1477328"/>
          </a:xfrm>
          <a:prstGeom prst="rect">
            <a:avLst/>
          </a:prstGeom>
        </p:spPr>
        <p:txBody>
          <a:bodyPr wrap="square">
            <a:spAutoFit/>
          </a:bodyPr>
          <a:lstStyle/>
          <a:p>
            <a:pPr algn="l" rtl="0"/>
            <a:r>
              <a:rPr lang="en-US" dirty="0"/>
              <a:t>T91-Q4. An electric dipole consists of two opposite charges, each of magnitude 2.0 </a:t>
            </a:r>
            <a:r>
              <a:rPr lang="en-US" dirty="0" err="1"/>
              <a:t>nC</a:t>
            </a:r>
            <a:r>
              <a:rPr lang="en-US" dirty="0"/>
              <a:t>. A uniform electric field of magnitude 300 N/C makes an angle of 25° with the dipole moment of the dipole. If the torque exerted by the field has a magnitude of 2.5 × 10</a:t>
            </a:r>
            <a:r>
              <a:rPr lang="en-US" baseline="30000" dirty="0"/>
              <a:t>-11 </a:t>
            </a:r>
            <a:r>
              <a:rPr lang="en-US" dirty="0" err="1"/>
              <a:t>N.m</a:t>
            </a:r>
            <a:r>
              <a:rPr lang="en-US" dirty="0"/>
              <a:t>, the distance between the two charges of the dipole is:</a:t>
            </a:r>
          </a:p>
          <a:p>
            <a:pPr algn="l" rtl="0"/>
            <a:r>
              <a:rPr lang="en-US" dirty="0"/>
              <a:t>A) 99 µm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59475"/>
            <a:ext cx="8763000" cy="2031325"/>
          </a:xfrm>
          <a:prstGeom prst="rect">
            <a:avLst/>
          </a:prstGeom>
        </p:spPr>
        <p:txBody>
          <a:bodyPr wrap="square">
            <a:spAutoFit/>
          </a:bodyPr>
          <a:lstStyle/>
          <a:p>
            <a:pPr algn="l"/>
            <a:r>
              <a:rPr lang="en-US" b="1" dirty="0"/>
              <a:t>T111-Q4. </a:t>
            </a:r>
          </a:p>
          <a:p>
            <a:pPr algn="l"/>
            <a:r>
              <a:rPr lang="en-US" dirty="0"/>
              <a:t>An electric dipole consists of two particles, each having a charge of magnitude 2.0 </a:t>
            </a:r>
            <a:r>
              <a:rPr lang="en-US" dirty="0" err="1"/>
              <a:t>nC</a:t>
            </a:r>
            <a:r>
              <a:rPr lang="en-US" dirty="0"/>
              <a:t>. It is placed in an external electric field of magnitude 500 N/C. The electric potential energy of the dipole is –2.0 </a:t>
            </a:r>
            <a:r>
              <a:rPr lang="en-US" dirty="0" err="1"/>
              <a:t>nJ</a:t>
            </a:r>
            <a:r>
              <a:rPr lang="en-US" dirty="0"/>
              <a:t> when it makes an angle of 60</a:t>
            </a:r>
            <a:r>
              <a:rPr lang="en-US" baseline="30000" dirty="0"/>
              <a:t>o </a:t>
            </a:r>
            <a:r>
              <a:rPr lang="en-US" dirty="0"/>
              <a:t>with the field. What is the separation between the two charges of the dipole? </a:t>
            </a:r>
          </a:p>
          <a:p>
            <a:pPr algn="l"/>
            <a:r>
              <a:rPr lang="en-US" dirty="0"/>
              <a:t>A) 4.0 mm </a:t>
            </a:r>
          </a:p>
          <a:p>
            <a:pPr algn="l"/>
            <a:endParaRPr lang="en-US" dirty="0"/>
          </a:p>
        </p:txBody>
      </p:sp>
    </p:spTree>
    <p:extLst>
      <p:ext uri="{BB962C8B-B14F-4D97-AF65-F5344CB8AC3E}">
        <p14:creationId xmlns:p14="http://schemas.microsoft.com/office/powerpoint/2010/main" val="4127679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04800" y="304800"/>
            <a:ext cx="8521700" cy="1752600"/>
            <a:chOff x="304800" y="228600"/>
            <a:chExt cx="8521700" cy="1752600"/>
          </a:xfrm>
        </p:grpSpPr>
        <p:sp>
          <p:nvSpPr>
            <p:cNvPr id="28674" name="Rectangle 4"/>
            <p:cNvSpPr txBox="1">
              <a:spLocks noChangeArrowheads="1"/>
            </p:cNvSpPr>
            <p:nvPr/>
          </p:nvSpPr>
          <p:spPr bwMode="auto">
            <a:xfrm>
              <a:off x="304800" y="228600"/>
              <a:ext cx="6400800" cy="1600200"/>
            </a:xfrm>
            <a:prstGeom prst="rect">
              <a:avLst/>
            </a:prstGeom>
            <a:noFill/>
            <a:ln w="76200">
              <a:noFill/>
              <a:miter lim="800000"/>
              <a:headEnd/>
              <a:tailEnd/>
            </a:ln>
          </p:spPr>
          <p:txBody>
            <a:bodyPr/>
            <a:lstStyle/>
            <a:p>
              <a:r>
                <a:rPr lang="en-US" sz="2000" b="1" u="sng" dirty="0"/>
                <a:t>T071 </a:t>
              </a:r>
              <a:r>
                <a:rPr lang="en-US" sz="2000" b="1" dirty="0"/>
                <a:t>Q17.</a:t>
              </a:r>
              <a:r>
                <a:rPr lang="en-US" sz="2000" dirty="0"/>
                <a:t> Two charges Q1 and Q2 of equal magnitudes and opposite signs are positioned as shown in the figure 1. Which of the shown arrows represents correctly the electric field at point P. </a:t>
              </a:r>
            </a:p>
            <a:p>
              <a:r>
                <a:rPr lang="en-US" sz="2000" dirty="0"/>
                <a:t>(</a:t>
              </a:r>
              <a:r>
                <a:rPr lang="en-US" sz="2000" dirty="0" err="1"/>
                <a:t>Ans</a:t>
              </a:r>
              <a:r>
                <a:rPr lang="en-US" sz="2000" dirty="0"/>
                <a:t>: A)</a:t>
              </a:r>
            </a:p>
          </p:txBody>
        </p:sp>
        <p:pic>
          <p:nvPicPr>
            <p:cNvPr id="28676" name="Picture 4"/>
            <p:cNvPicPr>
              <a:picLocks noChangeAspect="1" noChangeArrowheads="1"/>
            </p:cNvPicPr>
            <p:nvPr/>
          </p:nvPicPr>
          <p:blipFill>
            <a:blip r:embed="rId2" cstate="print"/>
            <a:srcRect/>
            <a:stretch>
              <a:fillRect/>
            </a:stretch>
          </p:blipFill>
          <p:spPr bwMode="auto">
            <a:xfrm>
              <a:off x="6477000" y="228600"/>
              <a:ext cx="2349500" cy="1752600"/>
            </a:xfrm>
            <a:prstGeom prst="rect">
              <a:avLst/>
            </a:prstGeom>
            <a:noFill/>
            <a:ln w="9525">
              <a:noFill/>
              <a:miter lim="800000"/>
              <a:headEnd/>
              <a:tailEnd/>
            </a:ln>
          </p:spPr>
        </p:pic>
      </p:grpSp>
      <p:sp>
        <p:nvSpPr>
          <p:cNvPr id="7" name="Rectangle 4"/>
          <p:cNvSpPr txBox="1">
            <a:spLocks noChangeArrowheads="1"/>
          </p:cNvSpPr>
          <p:nvPr/>
        </p:nvSpPr>
        <p:spPr bwMode="auto">
          <a:xfrm>
            <a:off x="228600" y="2819400"/>
            <a:ext cx="8534400" cy="1219200"/>
          </a:xfrm>
          <a:prstGeom prst="rect">
            <a:avLst/>
          </a:prstGeom>
          <a:noFill/>
          <a:ln w="76200">
            <a:noFill/>
            <a:miter lim="800000"/>
            <a:headEnd/>
            <a:tailEnd/>
          </a:ln>
        </p:spPr>
        <p:txBody>
          <a:bodyPr/>
          <a:lstStyle/>
          <a:p>
            <a:r>
              <a:rPr lang="en-US" sz="2000" dirty="0">
                <a:solidFill>
                  <a:srgbClr val="0000FF"/>
                </a:solidFill>
              </a:rPr>
              <a:t>T81-Q4.The dipole moment of a dipole in a 300-N/C electric field is initially perpendicular to the field, but it rotates so that it becomes in the same direction as the field. If the electric dipole moment has a magnitude of 2.0 x 10</a:t>
            </a:r>
            <a:r>
              <a:rPr lang="en-US" sz="2000" baseline="30000" dirty="0">
                <a:solidFill>
                  <a:srgbClr val="0000FF"/>
                </a:solidFill>
              </a:rPr>
              <a:t>-9 </a:t>
            </a:r>
            <a:r>
              <a:rPr lang="en-US" sz="2000" dirty="0" err="1">
                <a:solidFill>
                  <a:srgbClr val="0000FF"/>
                </a:solidFill>
              </a:rPr>
              <a:t>C.m</a:t>
            </a:r>
            <a:r>
              <a:rPr lang="en-US" sz="2000" dirty="0">
                <a:solidFill>
                  <a:srgbClr val="0000FF"/>
                </a:solidFill>
              </a:rPr>
              <a:t>, the work done by the field is: (</a:t>
            </a:r>
            <a:r>
              <a:rPr lang="en-US" sz="2000" dirty="0" err="1">
                <a:solidFill>
                  <a:srgbClr val="0000FF"/>
                </a:solidFill>
              </a:rPr>
              <a:t>Ans</a:t>
            </a:r>
            <a:r>
              <a:rPr lang="en-US" sz="2000" dirty="0">
                <a:solidFill>
                  <a:srgbClr val="0000FF"/>
                </a:solidFill>
              </a:rPr>
              <a:t>: +6.0 x10</a:t>
            </a:r>
            <a:r>
              <a:rPr lang="en-US" sz="2000" baseline="30000" dirty="0">
                <a:solidFill>
                  <a:srgbClr val="0000FF"/>
                </a:solidFill>
              </a:rPr>
              <a:t>-7</a:t>
            </a:r>
            <a:r>
              <a:rPr lang="en-US" sz="2000" dirty="0">
                <a:solidFill>
                  <a:srgbClr val="0000FF"/>
                </a:solidFill>
              </a:rPr>
              <a:t> J</a:t>
            </a:r>
          </a:p>
        </p:txBody>
      </p:sp>
      <p:sp>
        <p:nvSpPr>
          <p:cNvPr id="8" name="Rectangle 4"/>
          <p:cNvSpPr txBox="1">
            <a:spLocks noChangeArrowheads="1"/>
          </p:cNvSpPr>
          <p:nvPr/>
        </p:nvSpPr>
        <p:spPr bwMode="auto">
          <a:xfrm>
            <a:off x="304800" y="4648200"/>
            <a:ext cx="8534400" cy="1600200"/>
          </a:xfrm>
          <a:prstGeom prst="rect">
            <a:avLst/>
          </a:prstGeom>
          <a:noFill/>
          <a:ln w="76200">
            <a:noFill/>
            <a:miter lim="800000"/>
            <a:headEnd/>
            <a:tailEnd/>
          </a:ln>
        </p:spPr>
        <p:txBody>
          <a:bodyPr/>
          <a:lstStyle/>
          <a:p>
            <a:r>
              <a:rPr lang="en-US" sz="2000" dirty="0"/>
              <a:t>T91-Q4: An electric dipole consists of two opposite charges, each of magnitude 2.0 </a:t>
            </a:r>
            <a:r>
              <a:rPr lang="en-US" sz="2000" dirty="0" err="1"/>
              <a:t>nC</a:t>
            </a:r>
            <a:r>
              <a:rPr lang="en-US" sz="2000" dirty="0"/>
              <a:t>. A </a:t>
            </a:r>
            <a:r>
              <a:rPr lang="en-US" sz="2000" dirty="0" err="1"/>
              <a:t>uniformelectric</a:t>
            </a:r>
            <a:r>
              <a:rPr lang="en-US" sz="2000" dirty="0"/>
              <a:t> field of magnitude 300 N/C makes an angle of 25° with the dipole moment of </a:t>
            </a:r>
            <a:r>
              <a:rPr lang="en-US" sz="2000" dirty="0" err="1"/>
              <a:t>thedipole</a:t>
            </a:r>
            <a:r>
              <a:rPr lang="en-US" sz="2000" dirty="0"/>
              <a:t>. If the torque exerted by the field has a magnitude of 2.5 × 10</a:t>
            </a:r>
            <a:r>
              <a:rPr lang="en-US" sz="2000" baseline="30000" dirty="0"/>
              <a:t>-11</a:t>
            </a:r>
            <a:r>
              <a:rPr lang="en-US" sz="2000" dirty="0"/>
              <a:t> </a:t>
            </a:r>
            <a:r>
              <a:rPr lang="en-US" sz="2000" dirty="0" err="1"/>
              <a:t>N.m</a:t>
            </a:r>
            <a:r>
              <a:rPr lang="en-US" sz="2000" dirty="0"/>
              <a:t>, the distance between the two charges of the dipole is: </a:t>
            </a:r>
            <a:r>
              <a:rPr lang="en-US" sz="2000" dirty="0" err="1"/>
              <a:t>Ans</a:t>
            </a:r>
            <a:r>
              <a:rPr lang="en-US" sz="2000" dirty="0"/>
              <a:t>: 99</a:t>
            </a:r>
            <a:r>
              <a:rPr lang="el-GR" sz="2000" dirty="0">
                <a:latin typeface="Calibri" pitchFamily="34" charset="0"/>
              </a:rPr>
              <a:t>μ</a:t>
            </a:r>
            <a:r>
              <a:rPr lang="en-US" sz="2000" dirty="0">
                <a:latin typeface="Calibri" pitchFamily="34" charset="0"/>
              </a:rPr>
              <a:t>m</a:t>
            </a:r>
            <a:endParaRPr lang="en-US"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ChangeArrowheads="1"/>
          </p:cNvSpPr>
          <p:nvPr/>
        </p:nvSpPr>
        <p:spPr bwMode="auto">
          <a:xfrm>
            <a:off x="304800" y="152400"/>
            <a:ext cx="8534400" cy="1219200"/>
          </a:xfrm>
          <a:prstGeom prst="rect">
            <a:avLst/>
          </a:prstGeom>
          <a:noFill/>
          <a:ln w="76200">
            <a:noFill/>
            <a:miter lim="800000"/>
            <a:headEnd/>
            <a:tailEnd/>
          </a:ln>
        </p:spPr>
        <p:txBody>
          <a:bodyPr/>
          <a:lstStyle/>
          <a:p>
            <a:r>
              <a:rPr lang="en-US" sz="2000" dirty="0">
                <a:solidFill>
                  <a:srgbClr val="0000FF"/>
                </a:solidFill>
              </a:rPr>
              <a:t>T81-Q4.The dipole moment of a dipole in a 300-N/C electric field is initially perpendicular to the field, but it rotates so that it becomes in the same direction as the field. If the electric dipole moment has a magnitude of 2.0 x 10</a:t>
            </a:r>
            <a:r>
              <a:rPr lang="en-US" sz="2000" baseline="30000" dirty="0">
                <a:solidFill>
                  <a:srgbClr val="0000FF"/>
                </a:solidFill>
              </a:rPr>
              <a:t>-9 </a:t>
            </a:r>
            <a:r>
              <a:rPr lang="en-US" sz="2000" dirty="0" err="1">
                <a:solidFill>
                  <a:srgbClr val="0000FF"/>
                </a:solidFill>
              </a:rPr>
              <a:t>C.m</a:t>
            </a:r>
            <a:r>
              <a:rPr lang="en-US" sz="2000" dirty="0">
                <a:solidFill>
                  <a:srgbClr val="0000FF"/>
                </a:solidFill>
              </a:rPr>
              <a:t>, the work done by the field is: (</a:t>
            </a:r>
            <a:r>
              <a:rPr lang="en-US" sz="2000" dirty="0" err="1">
                <a:solidFill>
                  <a:srgbClr val="0000FF"/>
                </a:solidFill>
              </a:rPr>
              <a:t>Ans</a:t>
            </a:r>
            <a:r>
              <a:rPr lang="en-US" sz="2000" dirty="0">
                <a:solidFill>
                  <a:srgbClr val="0000FF"/>
                </a:solidFill>
              </a:rPr>
              <a:t>: +6.0 x10</a:t>
            </a:r>
            <a:r>
              <a:rPr lang="en-US" sz="2000" baseline="30000" dirty="0">
                <a:solidFill>
                  <a:srgbClr val="0000FF"/>
                </a:solidFill>
              </a:rPr>
              <a:t>-7</a:t>
            </a:r>
            <a:r>
              <a:rPr lang="en-US" sz="2000" dirty="0">
                <a:solidFill>
                  <a:srgbClr val="0000FF"/>
                </a:solidFill>
              </a:rPr>
              <a:t> J</a:t>
            </a:r>
          </a:p>
        </p:txBody>
      </p:sp>
    </p:spTree>
    <p:extLst>
      <p:ext uri="{BB962C8B-B14F-4D97-AF65-F5344CB8AC3E}">
        <p14:creationId xmlns:p14="http://schemas.microsoft.com/office/powerpoint/2010/main" val="30276553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28600"/>
            <a:ext cx="8153400" cy="2031325"/>
          </a:xfrm>
          <a:prstGeom prst="rect">
            <a:avLst/>
          </a:prstGeom>
        </p:spPr>
        <p:txBody>
          <a:bodyPr wrap="square">
            <a:spAutoFit/>
          </a:bodyPr>
          <a:lstStyle/>
          <a:p>
            <a:r>
              <a:rPr lang="en-US" dirty="0"/>
              <a:t>T101-Q3.</a:t>
            </a:r>
          </a:p>
          <a:p>
            <a:r>
              <a:rPr lang="en-US" dirty="0"/>
              <a:t>An electric dipole consists of charges −6.0 × 10</a:t>
            </a:r>
            <a:r>
              <a:rPr lang="en-US" baseline="30000" dirty="0"/>
              <a:t>−6 </a:t>
            </a:r>
            <a:r>
              <a:rPr lang="en-US" dirty="0"/>
              <a:t>C and +6.0 × 10</a:t>
            </a:r>
            <a:r>
              <a:rPr lang="en-US" baseline="30000" dirty="0"/>
              <a:t>−6</a:t>
            </a:r>
            <a:r>
              <a:rPr lang="en-US" dirty="0"/>
              <a:t>C separated by a distance of 3.0 mm. Its dipole moment is directed along the +x-axis. This dipole is placed in an electric field of magnitude 46 N/C that makes an angle of 60</a:t>
            </a:r>
            <a:r>
              <a:rPr lang="en-US" baseline="30000" dirty="0"/>
              <a:t>o</a:t>
            </a:r>
            <a:r>
              <a:rPr lang="en-US" dirty="0"/>
              <a:t> with the +x-axis. What is the magnitude of the torque exerted by the electric field on the dipole?</a:t>
            </a:r>
          </a:p>
          <a:p>
            <a:r>
              <a:rPr lang="pt-BR" dirty="0"/>
              <a:t>A) 7.2 × 10</a:t>
            </a:r>
            <a:r>
              <a:rPr lang="pt-BR" baseline="30000" dirty="0"/>
              <a:t>−7 </a:t>
            </a:r>
            <a:r>
              <a:rPr lang="pt-BR" dirty="0"/>
              <a:t>N.m.</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7"/>
          <p:cNvSpPr txBox="1">
            <a:spLocks/>
          </p:cNvSpPr>
          <p:nvPr/>
        </p:nvSpPr>
        <p:spPr>
          <a:xfrm>
            <a:off x="381000" y="76200"/>
            <a:ext cx="8229600" cy="1020763"/>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00FF"/>
                </a:solidFill>
                <a:effectLst>
                  <a:outerShdw blurRad="50800" dist="39000" dir="5460000" algn="tl">
                    <a:srgbClr val="000000">
                      <a:alpha val="38000"/>
                    </a:srgbClr>
                  </a:outerShdw>
                </a:effectLst>
                <a:latin typeface="Comic Sans MS" pitchFamily="66" charset="0"/>
                <a:cs typeface="+mn-cs"/>
              </a:rPr>
              <a:t>Charge densities</a:t>
            </a:r>
            <a:endParaRPr lang="en-US" sz="3600" b="1" dirty="0">
              <a:ln w="11430"/>
              <a:solidFill>
                <a:srgbClr val="0000FF"/>
              </a:solidFill>
              <a:effectLst>
                <a:outerShdw blurRad="50800" dist="39000" dir="5460000" algn="tl">
                  <a:srgbClr val="000000">
                    <a:alpha val="38000"/>
                  </a:srgbClr>
                </a:outerShdw>
              </a:effectLst>
              <a:latin typeface="+mj-lt"/>
              <a:ea typeface="+mj-ea"/>
              <a:cs typeface="+mj-cs"/>
            </a:endParaRPr>
          </a:p>
        </p:txBody>
      </p:sp>
      <p:sp>
        <p:nvSpPr>
          <p:cNvPr id="103" name="Rounded Rectangle 102"/>
          <p:cNvSpPr/>
          <p:nvPr/>
        </p:nvSpPr>
        <p:spPr>
          <a:xfrm>
            <a:off x="685800" y="1447800"/>
            <a:ext cx="3733800" cy="1524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    +     +     +     +     +     +     +     +</a:t>
            </a:r>
          </a:p>
        </p:txBody>
      </p:sp>
      <p:sp>
        <p:nvSpPr>
          <p:cNvPr id="105" name="Flowchart: Punched Tape 104"/>
          <p:cNvSpPr/>
          <p:nvPr/>
        </p:nvSpPr>
        <p:spPr>
          <a:xfrm>
            <a:off x="990600" y="2362200"/>
            <a:ext cx="3200400" cy="16002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       +       +        +    +     +</a:t>
            </a:r>
          </a:p>
          <a:p>
            <a:pPr algn="ctr">
              <a:defRPr/>
            </a:pPr>
            <a:r>
              <a:rPr lang="en-US" dirty="0"/>
              <a:t>+       +       +     +      +    +    +   + </a:t>
            </a:r>
          </a:p>
          <a:p>
            <a:pPr algn="ctr">
              <a:defRPr/>
            </a:pPr>
            <a:r>
              <a:rPr lang="en-US" dirty="0"/>
              <a:t>+       +      +      +    +     +   +    +   +       +      +       +           +      +  </a:t>
            </a:r>
          </a:p>
        </p:txBody>
      </p:sp>
      <p:grpSp>
        <p:nvGrpSpPr>
          <p:cNvPr id="8200" name="Group 116"/>
          <p:cNvGrpSpPr>
            <a:grpSpLocks/>
          </p:cNvGrpSpPr>
          <p:nvPr/>
        </p:nvGrpSpPr>
        <p:grpSpPr bwMode="auto">
          <a:xfrm>
            <a:off x="1447800" y="4330700"/>
            <a:ext cx="2628900" cy="2146300"/>
            <a:chOff x="1447800" y="4330700"/>
            <a:chExt cx="2628900" cy="2146300"/>
          </a:xfrm>
        </p:grpSpPr>
        <p:sp>
          <p:nvSpPr>
            <p:cNvPr id="107" name="Cube 106"/>
            <p:cNvSpPr/>
            <p:nvPr/>
          </p:nvSpPr>
          <p:spPr>
            <a:xfrm>
              <a:off x="1524000" y="4419600"/>
              <a:ext cx="2438400" cy="2057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15" name="TextBox 108"/>
            <p:cNvSpPr txBox="1">
              <a:spLocks noChangeArrowheads="1"/>
            </p:cNvSpPr>
            <p:nvPr/>
          </p:nvSpPr>
          <p:spPr bwMode="auto">
            <a:xfrm>
              <a:off x="1447800" y="6031468"/>
              <a:ext cx="2268570" cy="369332"/>
            </a:xfrm>
            <a:prstGeom prst="rect">
              <a:avLst/>
            </a:prstGeom>
            <a:noFill/>
            <a:ln w="9525">
              <a:noFill/>
              <a:miter lim="800000"/>
              <a:headEnd/>
              <a:tailEnd/>
            </a:ln>
          </p:spPr>
          <p:txBody>
            <a:bodyPr wrap="none">
              <a:spAutoFit/>
            </a:bodyPr>
            <a:lstStyle/>
            <a:p>
              <a:r>
                <a:rPr lang="en-US">
                  <a:solidFill>
                    <a:schemeClr val="bg1"/>
                  </a:solidFill>
                </a:rPr>
                <a:t>+     +      +     +      +</a:t>
              </a:r>
            </a:p>
          </p:txBody>
        </p:sp>
        <p:sp>
          <p:nvSpPr>
            <p:cNvPr id="8216" name="TextBox 109"/>
            <p:cNvSpPr txBox="1">
              <a:spLocks noChangeArrowheads="1"/>
            </p:cNvSpPr>
            <p:nvPr/>
          </p:nvSpPr>
          <p:spPr bwMode="auto">
            <a:xfrm>
              <a:off x="1600200" y="5562600"/>
              <a:ext cx="2268570" cy="369332"/>
            </a:xfrm>
            <a:prstGeom prst="rect">
              <a:avLst/>
            </a:prstGeom>
            <a:noFill/>
            <a:ln w="9525">
              <a:noFill/>
              <a:miter lim="800000"/>
              <a:headEnd/>
              <a:tailEnd/>
            </a:ln>
          </p:spPr>
          <p:txBody>
            <a:bodyPr wrap="none">
              <a:spAutoFit/>
            </a:bodyPr>
            <a:lstStyle/>
            <a:p>
              <a:r>
                <a:rPr lang="en-US">
                  <a:solidFill>
                    <a:schemeClr val="bg1"/>
                  </a:solidFill>
                </a:rPr>
                <a:t>+     +      +     +      +</a:t>
              </a:r>
            </a:p>
          </p:txBody>
        </p:sp>
        <p:sp>
          <p:nvSpPr>
            <p:cNvPr id="8217" name="TextBox 110"/>
            <p:cNvSpPr txBox="1">
              <a:spLocks noChangeArrowheads="1"/>
            </p:cNvSpPr>
            <p:nvPr/>
          </p:nvSpPr>
          <p:spPr bwMode="auto">
            <a:xfrm>
              <a:off x="1465230" y="5105400"/>
              <a:ext cx="2268570" cy="369332"/>
            </a:xfrm>
            <a:prstGeom prst="rect">
              <a:avLst/>
            </a:prstGeom>
            <a:noFill/>
            <a:ln w="9525">
              <a:noFill/>
              <a:miter lim="800000"/>
              <a:headEnd/>
              <a:tailEnd/>
            </a:ln>
          </p:spPr>
          <p:txBody>
            <a:bodyPr wrap="none">
              <a:spAutoFit/>
            </a:bodyPr>
            <a:lstStyle/>
            <a:p>
              <a:r>
                <a:rPr lang="en-US">
                  <a:solidFill>
                    <a:schemeClr val="bg1"/>
                  </a:solidFill>
                </a:rPr>
                <a:t>+     +      +     +      +</a:t>
              </a:r>
            </a:p>
          </p:txBody>
        </p:sp>
        <p:sp>
          <p:nvSpPr>
            <p:cNvPr id="8218" name="TextBox 111"/>
            <p:cNvSpPr txBox="1">
              <a:spLocks noChangeArrowheads="1"/>
            </p:cNvSpPr>
            <p:nvPr/>
          </p:nvSpPr>
          <p:spPr bwMode="auto">
            <a:xfrm>
              <a:off x="1600200" y="4648200"/>
              <a:ext cx="2268570" cy="369332"/>
            </a:xfrm>
            <a:prstGeom prst="rect">
              <a:avLst/>
            </a:prstGeom>
            <a:noFill/>
            <a:ln w="9525">
              <a:noFill/>
              <a:miter lim="800000"/>
              <a:headEnd/>
              <a:tailEnd/>
            </a:ln>
          </p:spPr>
          <p:txBody>
            <a:bodyPr wrap="none">
              <a:spAutoFit/>
            </a:bodyPr>
            <a:lstStyle/>
            <a:p>
              <a:r>
                <a:rPr lang="en-US">
                  <a:solidFill>
                    <a:schemeClr val="bg1"/>
                  </a:solidFill>
                </a:rPr>
                <a:t>+     +      +     +      +</a:t>
              </a:r>
            </a:p>
          </p:txBody>
        </p:sp>
        <p:sp>
          <p:nvSpPr>
            <p:cNvPr id="8219" name="TextBox 112"/>
            <p:cNvSpPr txBox="1">
              <a:spLocks noChangeArrowheads="1"/>
            </p:cNvSpPr>
            <p:nvPr/>
          </p:nvSpPr>
          <p:spPr bwMode="auto">
            <a:xfrm>
              <a:off x="1808130" y="4330700"/>
              <a:ext cx="2268570" cy="369332"/>
            </a:xfrm>
            <a:prstGeom prst="rect">
              <a:avLst/>
            </a:prstGeom>
            <a:noFill/>
            <a:ln w="9525">
              <a:noFill/>
              <a:miter lim="800000"/>
              <a:headEnd/>
              <a:tailEnd/>
            </a:ln>
          </p:spPr>
          <p:txBody>
            <a:bodyPr wrap="none">
              <a:spAutoFit/>
            </a:bodyPr>
            <a:lstStyle/>
            <a:p>
              <a:r>
                <a:rPr lang="en-US">
                  <a:solidFill>
                    <a:schemeClr val="bg1"/>
                  </a:solidFill>
                </a:rPr>
                <a:t>+     +      +     +      +</a:t>
              </a:r>
            </a:p>
          </p:txBody>
        </p:sp>
        <p:sp>
          <p:nvSpPr>
            <p:cNvPr id="8220" name="TextBox 115"/>
            <p:cNvSpPr txBox="1">
              <a:spLocks noChangeArrowheads="1"/>
            </p:cNvSpPr>
            <p:nvPr/>
          </p:nvSpPr>
          <p:spPr bwMode="auto">
            <a:xfrm rot="5400000">
              <a:off x="3136181" y="5178719"/>
              <a:ext cx="1486304" cy="369332"/>
            </a:xfrm>
            <a:prstGeom prst="rect">
              <a:avLst/>
            </a:prstGeom>
            <a:noFill/>
            <a:ln w="9525">
              <a:noFill/>
              <a:miter lim="800000"/>
              <a:headEnd/>
              <a:tailEnd/>
            </a:ln>
          </p:spPr>
          <p:txBody>
            <a:bodyPr wrap="none">
              <a:spAutoFit/>
            </a:bodyPr>
            <a:lstStyle/>
            <a:p>
              <a:r>
                <a:rPr lang="en-US">
                  <a:solidFill>
                    <a:schemeClr val="bg1"/>
                  </a:solidFill>
                </a:rPr>
                <a:t>   +     +      +</a:t>
              </a:r>
            </a:p>
          </p:txBody>
        </p:sp>
      </p:grpSp>
      <p:grpSp>
        <p:nvGrpSpPr>
          <p:cNvPr id="3" name="Group 118"/>
          <p:cNvGrpSpPr>
            <a:grpSpLocks/>
          </p:cNvGrpSpPr>
          <p:nvPr/>
        </p:nvGrpSpPr>
        <p:grpSpPr bwMode="auto">
          <a:xfrm>
            <a:off x="4953000" y="1420813"/>
            <a:ext cx="3048000" cy="636587"/>
            <a:chOff x="4953000" y="1420486"/>
            <a:chExt cx="3048000" cy="636914"/>
          </a:xfrm>
        </p:grpSpPr>
        <p:graphicFrame>
          <p:nvGraphicFramePr>
            <p:cNvPr id="2" name="Object 10"/>
            <p:cNvGraphicFramePr>
              <a:graphicFrameLocks noChangeAspect="1"/>
            </p:cNvGraphicFramePr>
            <p:nvPr/>
          </p:nvGraphicFramePr>
          <p:xfrm>
            <a:off x="7480300" y="1420486"/>
            <a:ext cx="520700" cy="636914"/>
          </p:xfrm>
          <a:graphic>
            <a:graphicData uri="http://schemas.openxmlformats.org/presentationml/2006/ole">
              <mc:AlternateContent xmlns:mc="http://schemas.openxmlformats.org/markup-compatibility/2006">
                <mc:Choice xmlns:v="urn:schemas-microsoft-com:vml" Requires="v">
                  <p:oleObj spid="_x0000_s10245" name="Equation" r:id="rId4" imgW="279360" imgH="393480" progId="Equation.3">
                    <p:embed/>
                  </p:oleObj>
                </mc:Choice>
                <mc:Fallback>
                  <p:oleObj name="Equation" r:id="rId4" imgW="279360" imgH="393480" progId="Equation.3">
                    <p:embed/>
                    <p:pic>
                      <p:nvPicPr>
                        <p:cNvPr id="2"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0300" y="1420486"/>
                          <a:ext cx="520700" cy="6369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13" name="TextBox 117"/>
            <p:cNvSpPr txBox="1">
              <a:spLocks noChangeArrowheads="1"/>
            </p:cNvSpPr>
            <p:nvPr/>
          </p:nvSpPr>
          <p:spPr bwMode="auto">
            <a:xfrm>
              <a:off x="4953000" y="1524000"/>
              <a:ext cx="2595582" cy="369332"/>
            </a:xfrm>
            <a:prstGeom prst="rect">
              <a:avLst/>
            </a:prstGeom>
            <a:noFill/>
            <a:ln w="9525">
              <a:noFill/>
              <a:miter lim="800000"/>
              <a:headEnd/>
              <a:tailEnd/>
            </a:ln>
          </p:spPr>
          <p:txBody>
            <a:bodyPr wrap="none">
              <a:spAutoFit/>
            </a:bodyPr>
            <a:lstStyle/>
            <a:p>
              <a:r>
                <a:rPr lang="en-US"/>
                <a:t>Liner charge density (</a:t>
              </a:r>
              <a:r>
                <a:rPr lang="el-GR"/>
                <a:t>λ</a:t>
              </a:r>
              <a:r>
                <a:rPr lang="en-US"/>
                <a:t>)</a:t>
              </a:r>
            </a:p>
          </p:txBody>
        </p:sp>
      </p:grpSp>
      <p:grpSp>
        <p:nvGrpSpPr>
          <p:cNvPr id="4" name="Group 121"/>
          <p:cNvGrpSpPr>
            <a:grpSpLocks/>
          </p:cNvGrpSpPr>
          <p:nvPr/>
        </p:nvGrpSpPr>
        <p:grpSpPr bwMode="auto">
          <a:xfrm>
            <a:off x="4800600" y="2716213"/>
            <a:ext cx="3363913" cy="636587"/>
            <a:chOff x="4953000" y="1420813"/>
            <a:chExt cx="3363913" cy="636587"/>
          </a:xfrm>
        </p:grpSpPr>
        <p:graphicFrame>
          <p:nvGraphicFramePr>
            <p:cNvPr id="7" name="Object 13"/>
            <p:cNvGraphicFramePr>
              <a:graphicFrameLocks noChangeAspect="1"/>
            </p:cNvGraphicFramePr>
            <p:nvPr/>
          </p:nvGraphicFramePr>
          <p:xfrm>
            <a:off x="7773988" y="1420813"/>
            <a:ext cx="542925" cy="636587"/>
          </p:xfrm>
          <a:graphic>
            <a:graphicData uri="http://schemas.openxmlformats.org/presentationml/2006/ole">
              <mc:AlternateContent xmlns:mc="http://schemas.openxmlformats.org/markup-compatibility/2006">
                <mc:Choice xmlns:v="urn:schemas-microsoft-com:vml" Requires="v">
                  <p:oleObj spid="_x0000_s10246" name="Equation" r:id="rId6" imgW="291960" imgH="393480" progId="Equation.3">
                    <p:embed/>
                  </p:oleObj>
                </mc:Choice>
                <mc:Fallback>
                  <p:oleObj name="Equation" r:id="rId6" imgW="291960" imgH="393480" progId="Equation.3">
                    <p:embed/>
                    <p:pic>
                      <p:nvPicPr>
                        <p:cNvPr id="7"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3988" y="1420813"/>
                          <a:ext cx="542925" cy="636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12" name="TextBox 136"/>
            <p:cNvSpPr txBox="1">
              <a:spLocks noChangeArrowheads="1"/>
            </p:cNvSpPr>
            <p:nvPr/>
          </p:nvSpPr>
          <p:spPr bwMode="auto">
            <a:xfrm>
              <a:off x="4953000" y="1524000"/>
              <a:ext cx="2904962" cy="369332"/>
            </a:xfrm>
            <a:prstGeom prst="rect">
              <a:avLst/>
            </a:prstGeom>
            <a:noFill/>
            <a:ln w="9525">
              <a:noFill/>
              <a:miter lim="800000"/>
              <a:headEnd/>
              <a:tailEnd/>
            </a:ln>
          </p:spPr>
          <p:txBody>
            <a:bodyPr wrap="none">
              <a:spAutoFit/>
            </a:bodyPr>
            <a:lstStyle/>
            <a:p>
              <a:r>
                <a:rPr lang="en-US"/>
                <a:t>Surface charge density (</a:t>
              </a:r>
              <a:r>
                <a:rPr lang="el-GR">
                  <a:latin typeface="Calibri" pitchFamily="34" charset="0"/>
                </a:rPr>
                <a:t>σ</a:t>
              </a:r>
              <a:r>
                <a:rPr lang="en-US"/>
                <a:t>)</a:t>
              </a:r>
            </a:p>
          </p:txBody>
        </p:sp>
      </p:grpSp>
      <p:grpSp>
        <p:nvGrpSpPr>
          <p:cNvPr id="5" name="Group 137"/>
          <p:cNvGrpSpPr>
            <a:grpSpLocks/>
          </p:cNvGrpSpPr>
          <p:nvPr/>
        </p:nvGrpSpPr>
        <p:grpSpPr bwMode="auto">
          <a:xfrm>
            <a:off x="4800600" y="5181600"/>
            <a:ext cx="3363913" cy="636588"/>
            <a:chOff x="4953000" y="1420813"/>
            <a:chExt cx="3363913" cy="636587"/>
          </a:xfrm>
        </p:grpSpPr>
        <p:graphicFrame>
          <p:nvGraphicFramePr>
            <p:cNvPr id="8" name="Object 14"/>
            <p:cNvGraphicFramePr>
              <a:graphicFrameLocks noChangeAspect="1"/>
            </p:cNvGraphicFramePr>
            <p:nvPr/>
          </p:nvGraphicFramePr>
          <p:xfrm>
            <a:off x="7773988" y="1420813"/>
            <a:ext cx="542925" cy="636587"/>
          </p:xfrm>
          <a:graphic>
            <a:graphicData uri="http://schemas.openxmlformats.org/presentationml/2006/ole">
              <mc:AlternateContent xmlns:mc="http://schemas.openxmlformats.org/markup-compatibility/2006">
                <mc:Choice xmlns:v="urn:schemas-microsoft-com:vml" Requires="v">
                  <p:oleObj spid="_x0000_s10247" name="Equation" r:id="rId8" imgW="291960" imgH="393480" progId="Equation.3">
                    <p:embed/>
                  </p:oleObj>
                </mc:Choice>
                <mc:Fallback>
                  <p:oleObj name="Equation" r:id="rId8" imgW="291960" imgH="393480" progId="Equation.3">
                    <p:embed/>
                    <p:pic>
                      <p:nvPicPr>
                        <p:cNvPr id="8"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3988" y="1420813"/>
                          <a:ext cx="542925" cy="636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11" name="TextBox 139"/>
            <p:cNvSpPr txBox="1">
              <a:spLocks noChangeArrowheads="1"/>
            </p:cNvSpPr>
            <p:nvPr/>
          </p:nvSpPr>
          <p:spPr bwMode="auto">
            <a:xfrm>
              <a:off x="4953000" y="1524000"/>
              <a:ext cx="2868157" cy="369332"/>
            </a:xfrm>
            <a:prstGeom prst="rect">
              <a:avLst/>
            </a:prstGeom>
            <a:noFill/>
            <a:ln w="9525">
              <a:noFill/>
              <a:miter lim="800000"/>
              <a:headEnd/>
              <a:tailEnd/>
            </a:ln>
          </p:spPr>
          <p:txBody>
            <a:bodyPr wrap="none">
              <a:spAutoFit/>
            </a:bodyPr>
            <a:lstStyle/>
            <a:p>
              <a:r>
                <a:rPr lang="en-US"/>
                <a:t>Volume </a:t>
              </a:r>
              <a:r>
                <a:rPr lang="en-US" u="sng"/>
                <a:t>charge density </a:t>
              </a:r>
              <a:r>
                <a:rPr lang="en-US"/>
                <a:t>(</a:t>
              </a:r>
              <a:r>
                <a:rPr lang="el-GR">
                  <a:latin typeface="Calibri" pitchFamily="34" charset="0"/>
                </a:rPr>
                <a:t>ρ</a:t>
              </a:r>
              <a:r>
                <a:rPr lang="en-US"/>
                <a:t>)</a:t>
              </a:r>
            </a:p>
          </p:txBody>
        </p:sp>
      </p:grpSp>
      <p:sp>
        <p:nvSpPr>
          <p:cNvPr id="141" name="TextBox 140"/>
          <p:cNvSpPr txBox="1">
            <a:spLocks noChangeArrowheads="1"/>
          </p:cNvSpPr>
          <p:nvPr/>
        </p:nvSpPr>
        <p:spPr bwMode="auto">
          <a:xfrm>
            <a:off x="2557463" y="2971800"/>
            <a:ext cx="338137" cy="369888"/>
          </a:xfrm>
          <a:prstGeom prst="rect">
            <a:avLst/>
          </a:prstGeom>
          <a:noFill/>
          <a:ln w="9525">
            <a:noFill/>
            <a:miter lim="800000"/>
            <a:headEnd/>
            <a:tailEnd/>
          </a:ln>
        </p:spPr>
        <p:txBody>
          <a:bodyPr wrap="none">
            <a:spAutoFit/>
          </a:bodyPr>
          <a:lstStyle/>
          <a:p>
            <a:r>
              <a:rPr lang="en-US"/>
              <a:t>A</a:t>
            </a:r>
          </a:p>
        </p:txBody>
      </p:sp>
      <p:cxnSp>
        <p:nvCxnSpPr>
          <p:cNvPr id="144" name="Straight Connector 143"/>
          <p:cNvCxnSpPr>
            <a:stCxn id="103" idx="1"/>
          </p:cNvCxnSpPr>
          <p:nvPr/>
        </p:nvCxnSpPr>
        <p:spPr>
          <a:xfrm rot="10800000" flipV="1">
            <a:off x="685800" y="1524000"/>
            <a:ext cx="0" cy="3048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0800000" flipV="1">
            <a:off x="4419600" y="1536700"/>
            <a:ext cx="0" cy="30480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6" name="Group 147"/>
          <p:cNvGrpSpPr>
            <a:grpSpLocks/>
          </p:cNvGrpSpPr>
          <p:nvPr/>
        </p:nvGrpSpPr>
        <p:grpSpPr bwMode="auto">
          <a:xfrm>
            <a:off x="685800" y="1549400"/>
            <a:ext cx="3733800" cy="369888"/>
            <a:chOff x="685800" y="1549400"/>
            <a:chExt cx="3733800" cy="369332"/>
          </a:xfrm>
        </p:grpSpPr>
        <p:sp>
          <p:nvSpPr>
            <p:cNvPr id="8209" name="TextBox 141"/>
            <p:cNvSpPr txBox="1">
              <a:spLocks noChangeArrowheads="1"/>
            </p:cNvSpPr>
            <p:nvPr/>
          </p:nvSpPr>
          <p:spPr bwMode="auto">
            <a:xfrm>
              <a:off x="2438400" y="1549400"/>
              <a:ext cx="312906" cy="369332"/>
            </a:xfrm>
            <a:prstGeom prst="rect">
              <a:avLst/>
            </a:prstGeom>
            <a:noFill/>
            <a:ln w="9525">
              <a:noFill/>
              <a:miter lim="800000"/>
              <a:headEnd/>
              <a:tailEnd/>
            </a:ln>
          </p:spPr>
          <p:txBody>
            <a:bodyPr wrap="none">
              <a:spAutoFit/>
            </a:bodyPr>
            <a:lstStyle/>
            <a:p>
              <a:r>
                <a:rPr lang="en-US"/>
                <a:t>L</a:t>
              </a:r>
            </a:p>
          </p:txBody>
        </p:sp>
        <p:cxnSp>
          <p:nvCxnSpPr>
            <p:cNvPr id="147" name="Straight Arrow Connector 146"/>
            <p:cNvCxnSpPr/>
            <p:nvPr/>
          </p:nvCxnSpPr>
          <p:spPr>
            <a:xfrm>
              <a:off x="685800" y="1828380"/>
              <a:ext cx="3733800" cy="1586"/>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1" name="TextBox 150"/>
          <p:cNvSpPr txBox="1">
            <a:spLocks noChangeArrowheads="1"/>
          </p:cNvSpPr>
          <p:nvPr/>
        </p:nvSpPr>
        <p:spPr bwMode="auto">
          <a:xfrm>
            <a:off x="2286000" y="5421313"/>
            <a:ext cx="338138" cy="369887"/>
          </a:xfrm>
          <a:prstGeom prst="rect">
            <a:avLst/>
          </a:prstGeom>
          <a:noFill/>
          <a:ln w="9525">
            <a:noFill/>
            <a:miter lim="800000"/>
            <a:headEnd/>
            <a:tailEnd/>
          </a:ln>
        </p:spPr>
        <p:txBody>
          <a:bodyPr wrap="none">
            <a:spAutoFit/>
          </a:bodyPr>
          <a:lstStyle/>
          <a:p>
            <a:r>
              <a:rPr lang="en-US"/>
              <a:t>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5EA45B-6C41-4B5B-8930-2915824607A7}"/>
              </a:ext>
            </a:extLst>
          </p:cNvPr>
          <p:cNvSpPr/>
          <p:nvPr/>
        </p:nvSpPr>
        <p:spPr>
          <a:xfrm>
            <a:off x="838200" y="685800"/>
            <a:ext cx="4572000" cy="1477328"/>
          </a:xfrm>
          <a:prstGeom prst="rect">
            <a:avLst/>
          </a:prstGeom>
        </p:spPr>
        <p:txBody>
          <a:bodyPr>
            <a:spAutoFit/>
          </a:bodyPr>
          <a:lstStyle/>
          <a:p>
            <a:pPr marL="342900" indent="-342900">
              <a:buAutoNum type="arabicPeriod"/>
            </a:pPr>
            <a:r>
              <a:rPr lang="en-US" dirty="0">
                <a:solidFill>
                  <a:srgbClr val="222222"/>
                </a:solidFill>
                <a:latin typeface="arial" panose="020B0604020202020204" pitchFamily="34" charset="0"/>
              </a:rPr>
              <a:t>An </a:t>
            </a:r>
            <a:r>
              <a:rPr lang="en-US" b="1" dirty="0">
                <a:solidFill>
                  <a:srgbClr val="222222"/>
                </a:solidFill>
                <a:latin typeface="arial" panose="020B0604020202020204" pitchFamily="34" charset="0"/>
              </a:rPr>
              <a:t>electric field line</a:t>
            </a:r>
            <a:r>
              <a:rPr lang="en-US" dirty="0">
                <a:solidFill>
                  <a:srgbClr val="222222"/>
                </a:solidFill>
                <a:latin typeface="arial" panose="020B0604020202020204" pitchFamily="34" charset="0"/>
              </a:rPr>
              <a:t> is an imaginary </a:t>
            </a:r>
            <a:r>
              <a:rPr lang="en-US" b="1" dirty="0">
                <a:solidFill>
                  <a:srgbClr val="222222"/>
                </a:solidFill>
                <a:latin typeface="arial" panose="020B0604020202020204" pitchFamily="34" charset="0"/>
              </a:rPr>
              <a:t>line</a:t>
            </a:r>
            <a:r>
              <a:rPr lang="en-US" dirty="0">
                <a:solidFill>
                  <a:srgbClr val="222222"/>
                </a:solidFill>
                <a:latin typeface="arial" panose="020B0604020202020204" pitchFamily="34" charset="0"/>
              </a:rPr>
              <a:t> or curve drawn through a region of empty space so that its tangent at any point is in the direction of the </a:t>
            </a:r>
            <a:r>
              <a:rPr lang="en-US" b="1" dirty="0">
                <a:solidFill>
                  <a:srgbClr val="222222"/>
                </a:solidFill>
                <a:latin typeface="arial" panose="020B0604020202020204" pitchFamily="34" charset="0"/>
              </a:rPr>
              <a:t>electric field</a:t>
            </a:r>
            <a:r>
              <a:rPr lang="en-US" dirty="0">
                <a:solidFill>
                  <a:srgbClr val="222222"/>
                </a:solidFill>
                <a:latin typeface="arial" panose="020B0604020202020204" pitchFamily="34" charset="0"/>
              </a:rPr>
              <a:t> vector at that point.</a:t>
            </a:r>
          </a:p>
        </p:txBody>
      </p:sp>
      <p:sp>
        <p:nvSpPr>
          <p:cNvPr id="6" name="Freeform: Shape 5">
            <a:extLst>
              <a:ext uri="{FF2B5EF4-FFF2-40B4-BE49-F238E27FC236}">
                <a16:creationId xmlns:a16="http://schemas.microsoft.com/office/drawing/2014/main" id="{6AD1CD9C-7FD8-4C87-8B0E-526A6AF39343}"/>
              </a:ext>
            </a:extLst>
          </p:cNvPr>
          <p:cNvSpPr/>
          <p:nvPr/>
        </p:nvSpPr>
        <p:spPr>
          <a:xfrm>
            <a:off x="5920033" y="810442"/>
            <a:ext cx="2036190" cy="726127"/>
          </a:xfrm>
          <a:custGeom>
            <a:avLst/>
            <a:gdLst>
              <a:gd name="connsiteX0" fmla="*/ 0 w 2036190"/>
              <a:gd name="connsiteY0" fmla="*/ 726127 h 726127"/>
              <a:gd name="connsiteX1" fmla="*/ 565608 w 2036190"/>
              <a:gd name="connsiteY1" fmla="*/ 263 h 726127"/>
              <a:gd name="connsiteX2" fmla="*/ 2036190 w 2036190"/>
              <a:gd name="connsiteY2" fmla="*/ 660139 h 726127"/>
            </a:gdLst>
            <a:ahLst/>
            <a:cxnLst>
              <a:cxn ang="0">
                <a:pos x="connsiteX0" y="connsiteY0"/>
              </a:cxn>
              <a:cxn ang="0">
                <a:pos x="connsiteX1" y="connsiteY1"/>
              </a:cxn>
              <a:cxn ang="0">
                <a:pos x="connsiteX2" y="connsiteY2"/>
              </a:cxn>
            </a:cxnLst>
            <a:rect l="l" t="t" r="r" b="b"/>
            <a:pathLst>
              <a:path w="2036190" h="726127">
                <a:moveTo>
                  <a:pt x="0" y="726127"/>
                </a:moveTo>
                <a:cubicBezTo>
                  <a:pt x="113121" y="368694"/>
                  <a:pt x="226243" y="11261"/>
                  <a:pt x="565608" y="263"/>
                </a:cubicBezTo>
                <a:cubicBezTo>
                  <a:pt x="904973" y="-10735"/>
                  <a:pt x="1470581" y="324702"/>
                  <a:pt x="2036190" y="6601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0242BD37-8F52-4200-8CE4-6563351C9644}"/>
              </a:ext>
            </a:extLst>
          </p:cNvPr>
          <p:cNvCxnSpPr>
            <a:cxnSpLocks/>
          </p:cNvCxnSpPr>
          <p:nvPr/>
        </p:nvCxnSpPr>
        <p:spPr>
          <a:xfrm flipV="1">
            <a:off x="5991519" y="863306"/>
            <a:ext cx="152400" cy="43209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5BE0D46-58D2-45C8-9058-17129682664E}"/>
              </a:ext>
            </a:extLst>
          </p:cNvPr>
          <p:cNvCxnSpPr>
            <a:cxnSpLocks/>
          </p:cNvCxnSpPr>
          <p:nvPr/>
        </p:nvCxnSpPr>
        <p:spPr>
          <a:xfrm>
            <a:off x="6400800" y="810442"/>
            <a:ext cx="46112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910F553-40FD-4BBF-9C5F-E5DAAD9F587B}"/>
              </a:ext>
            </a:extLst>
          </p:cNvPr>
          <p:cNvCxnSpPr>
            <a:cxnSpLocks/>
          </p:cNvCxnSpPr>
          <p:nvPr/>
        </p:nvCxnSpPr>
        <p:spPr>
          <a:xfrm>
            <a:off x="7162800" y="1004608"/>
            <a:ext cx="609600" cy="3048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EDC3B36-969E-48D3-BD90-6DFC162F3C34}"/>
              </a:ext>
            </a:extLst>
          </p:cNvPr>
          <p:cNvSpPr/>
          <p:nvPr/>
        </p:nvSpPr>
        <p:spPr>
          <a:xfrm>
            <a:off x="990600" y="2819400"/>
            <a:ext cx="4572000" cy="923330"/>
          </a:xfrm>
          <a:prstGeom prst="rect">
            <a:avLst/>
          </a:prstGeom>
        </p:spPr>
        <p:txBody>
          <a:bodyPr>
            <a:spAutoFit/>
          </a:bodyPr>
          <a:lstStyle/>
          <a:p>
            <a:r>
              <a:rPr lang="en-US" dirty="0">
                <a:solidFill>
                  <a:srgbClr val="222222"/>
                </a:solidFill>
                <a:latin typeface="arial" panose="020B0604020202020204" pitchFamily="34" charset="0"/>
              </a:rPr>
              <a:t>2. The relative closeness of the </a:t>
            </a:r>
            <a:r>
              <a:rPr lang="en-US" b="1" dirty="0">
                <a:solidFill>
                  <a:srgbClr val="222222"/>
                </a:solidFill>
                <a:latin typeface="arial" panose="020B0604020202020204" pitchFamily="34" charset="0"/>
              </a:rPr>
              <a:t>lines</a:t>
            </a:r>
            <a:r>
              <a:rPr lang="en-US" dirty="0">
                <a:solidFill>
                  <a:srgbClr val="222222"/>
                </a:solidFill>
                <a:latin typeface="arial" panose="020B0604020202020204" pitchFamily="34" charset="0"/>
              </a:rPr>
              <a:t> at some place gives an idea about the intensity of </a:t>
            </a:r>
            <a:r>
              <a:rPr lang="en-US" b="1" dirty="0">
                <a:solidFill>
                  <a:srgbClr val="222222"/>
                </a:solidFill>
                <a:latin typeface="arial" panose="020B0604020202020204" pitchFamily="34" charset="0"/>
              </a:rPr>
              <a:t>electric field</a:t>
            </a:r>
            <a:r>
              <a:rPr lang="en-US" dirty="0">
                <a:solidFill>
                  <a:srgbClr val="222222"/>
                </a:solidFill>
                <a:latin typeface="arial" panose="020B0604020202020204" pitchFamily="34" charset="0"/>
              </a:rPr>
              <a:t> at that point.</a:t>
            </a:r>
            <a:endParaRPr lang="en-US" dirty="0"/>
          </a:p>
        </p:txBody>
      </p:sp>
      <p:pic>
        <p:nvPicPr>
          <p:cNvPr id="10321" name="Picture 81" descr="Image result for electric field lines">
            <a:extLst>
              <a:ext uri="{FF2B5EF4-FFF2-40B4-BE49-F238E27FC236}">
                <a16:creationId xmlns:a16="http://schemas.microsoft.com/office/drawing/2014/main" id="{14FB5A79-E992-48C9-BE64-3F6B364C59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497"/>
          <a:stretch/>
        </p:blipFill>
        <p:spPr bwMode="auto">
          <a:xfrm>
            <a:off x="5543746" y="2228850"/>
            <a:ext cx="2476626" cy="2400300"/>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Arrow Connector 25">
            <a:extLst>
              <a:ext uri="{FF2B5EF4-FFF2-40B4-BE49-F238E27FC236}">
                <a16:creationId xmlns:a16="http://schemas.microsoft.com/office/drawing/2014/main" id="{C6E6B5DC-D60B-4332-97A8-0F0BA8DC3B80}"/>
              </a:ext>
            </a:extLst>
          </p:cNvPr>
          <p:cNvCxnSpPr/>
          <p:nvPr/>
        </p:nvCxnSpPr>
        <p:spPr>
          <a:xfrm>
            <a:off x="6782059" y="3281065"/>
            <a:ext cx="990341" cy="1519535"/>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C7F20F2-A3FD-4F3D-A001-D2BE34F00AE9}"/>
              </a:ext>
            </a:extLst>
          </p:cNvPr>
          <p:cNvSpPr txBox="1"/>
          <p:nvPr/>
        </p:nvSpPr>
        <p:spPr>
          <a:xfrm>
            <a:off x="7647228" y="4504467"/>
            <a:ext cx="1141531" cy="338554"/>
          </a:xfrm>
          <a:prstGeom prst="rect">
            <a:avLst/>
          </a:prstGeom>
          <a:noFill/>
        </p:spPr>
        <p:txBody>
          <a:bodyPr wrap="none" rtlCol="0">
            <a:spAutoFit/>
          </a:bodyPr>
          <a:lstStyle/>
          <a:p>
            <a:r>
              <a:rPr lang="en-US" sz="1600" dirty="0">
                <a:latin typeface="+mn-lt"/>
              </a:rPr>
              <a:t>Strong field</a:t>
            </a:r>
          </a:p>
        </p:txBody>
      </p:sp>
      <p:cxnSp>
        <p:nvCxnSpPr>
          <p:cNvPr id="29" name="Straight Arrow Connector 28">
            <a:extLst>
              <a:ext uri="{FF2B5EF4-FFF2-40B4-BE49-F238E27FC236}">
                <a16:creationId xmlns:a16="http://schemas.microsoft.com/office/drawing/2014/main" id="{A29E72FC-AD5A-4BAF-9FE8-E554D942FE36}"/>
              </a:ext>
            </a:extLst>
          </p:cNvPr>
          <p:cNvCxnSpPr/>
          <p:nvPr/>
        </p:nvCxnSpPr>
        <p:spPr>
          <a:xfrm flipV="1">
            <a:off x="6938128" y="1981200"/>
            <a:ext cx="758072" cy="45720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61C479B-DDEA-4D45-B8B9-18DE1612F455}"/>
              </a:ext>
            </a:extLst>
          </p:cNvPr>
          <p:cNvSpPr txBox="1"/>
          <p:nvPr/>
        </p:nvSpPr>
        <p:spPr>
          <a:xfrm>
            <a:off x="7467600" y="1663135"/>
            <a:ext cx="1035668" cy="338554"/>
          </a:xfrm>
          <a:prstGeom prst="rect">
            <a:avLst/>
          </a:prstGeom>
          <a:noFill/>
        </p:spPr>
        <p:txBody>
          <a:bodyPr wrap="none" rtlCol="0">
            <a:spAutoFit/>
          </a:bodyPr>
          <a:lstStyle/>
          <a:p>
            <a:r>
              <a:rPr lang="en-US" sz="1600" dirty="0">
                <a:latin typeface="+mn-lt"/>
              </a:rPr>
              <a:t>weak field</a:t>
            </a:r>
          </a:p>
        </p:txBody>
      </p:sp>
      <p:sp>
        <p:nvSpPr>
          <p:cNvPr id="32" name="Rectangle 31">
            <a:extLst>
              <a:ext uri="{FF2B5EF4-FFF2-40B4-BE49-F238E27FC236}">
                <a16:creationId xmlns:a16="http://schemas.microsoft.com/office/drawing/2014/main" id="{072ADB60-D9B2-43D2-AC25-1FCA64470160}"/>
              </a:ext>
            </a:extLst>
          </p:cNvPr>
          <p:cNvSpPr/>
          <p:nvPr/>
        </p:nvSpPr>
        <p:spPr>
          <a:xfrm>
            <a:off x="849984" y="5041855"/>
            <a:ext cx="4572000" cy="1477328"/>
          </a:xfrm>
          <a:prstGeom prst="rect">
            <a:avLst/>
          </a:prstGeom>
        </p:spPr>
        <p:txBody>
          <a:bodyPr>
            <a:spAutoFit/>
          </a:bodyPr>
          <a:lstStyle/>
          <a:p>
            <a:r>
              <a:rPr lang="en-US" dirty="0">
                <a:solidFill>
                  <a:srgbClr val="222222"/>
                </a:solidFill>
                <a:latin typeface="arial" panose="020B0604020202020204" pitchFamily="34" charset="0"/>
              </a:rPr>
              <a:t>3. Electric field lines are imaginary lines and they never crosses each other. If they crosses a single point will have two directions of a electric field which is not possible.</a:t>
            </a:r>
            <a:endParaRPr lang="en-US" dirty="0"/>
          </a:p>
        </p:txBody>
      </p:sp>
      <p:pic>
        <p:nvPicPr>
          <p:cNvPr id="10323" name="Picture 83" descr="Related image">
            <a:extLst>
              <a:ext uri="{FF2B5EF4-FFF2-40B4-BE49-F238E27FC236}">
                <a16:creationId xmlns:a16="http://schemas.microsoft.com/office/drawing/2014/main" id="{1F5B8283-EC3C-4231-BF8E-25B4964B7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5873" y="4966132"/>
            <a:ext cx="2800350"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65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7"/>
          <p:cNvSpPr txBox="1">
            <a:spLocks/>
          </p:cNvSpPr>
          <p:nvPr/>
        </p:nvSpPr>
        <p:spPr>
          <a:xfrm>
            <a:off x="381000" y="76201"/>
            <a:ext cx="8229600" cy="533400"/>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a:ln w="11430"/>
                <a:solidFill>
                  <a:srgbClr val="0000FF"/>
                </a:solidFill>
                <a:effectLst>
                  <a:outerShdw blurRad="50800" dist="39000" dir="5460000" algn="tl">
                    <a:srgbClr val="000000">
                      <a:alpha val="38000"/>
                    </a:srgbClr>
                  </a:outerShdw>
                </a:effectLst>
                <a:latin typeface="Comic Sans MS" pitchFamily="66" charset="0"/>
                <a:cs typeface="+mn-cs"/>
              </a:rPr>
              <a:t>Electric field due to charged circular loop</a:t>
            </a:r>
            <a:endParaRPr lang="en-US" sz="2800" b="1" dirty="0">
              <a:ln w="11430"/>
              <a:solidFill>
                <a:srgbClr val="0000FF"/>
              </a:solidFill>
              <a:effectLst>
                <a:outerShdw blurRad="50800" dist="39000" dir="5460000" algn="tl">
                  <a:srgbClr val="000000">
                    <a:alpha val="38000"/>
                  </a:srgbClr>
                </a:outerShdw>
              </a:effectLst>
              <a:latin typeface="+mj-lt"/>
              <a:ea typeface="+mj-ea"/>
              <a:cs typeface="+mj-cs"/>
            </a:endParaRPr>
          </a:p>
        </p:txBody>
      </p:sp>
      <p:grpSp>
        <p:nvGrpSpPr>
          <p:cNvPr id="2" name="Group 30"/>
          <p:cNvGrpSpPr/>
          <p:nvPr/>
        </p:nvGrpSpPr>
        <p:grpSpPr>
          <a:xfrm>
            <a:off x="2057400" y="2209800"/>
            <a:ext cx="3124200" cy="3200400"/>
            <a:chOff x="2057400" y="2209800"/>
            <a:chExt cx="3124200" cy="3200400"/>
          </a:xfrm>
          <a:scene3d>
            <a:camera prst="orthographicFront">
              <a:rot lat="17999990" lon="21599966" rev="0"/>
            </a:camera>
            <a:lightRig rig="threePt" dir="t"/>
          </a:scene3d>
        </p:grpSpPr>
        <p:sp>
          <p:nvSpPr>
            <p:cNvPr id="30" name="Oval 29"/>
            <p:cNvSpPr/>
            <p:nvPr/>
          </p:nvSpPr>
          <p:spPr>
            <a:xfrm>
              <a:off x="2057400" y="2209800"/>
              <a:ext cx="3124200" cy="32004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Oval 28"/>
            <p:cNvSpPr/>
            <p:nvPr/>
          </p:nvSpPr>
          <p:spPr>
            <a:xfrm>
              <a:off x="2286000" y="2438400"/>
              <a:ext cx="2667000" cy="2743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9223" name="Group 51"/>
          <p:cNvGrpSpPr>
            <a:grpSpLocks/>
          </p:cNvGrpSpPr>
          <p:nvPr/>
        </p:nvGrpSpPr>
        <p:grpSpPr bwMode="auto">
          <a:xfrm>
            <a:off x="2057400" y="2908300"/>
            <a:ext cx="3086100" cy="1778000"/>
            <a:chOff x="2057400" y="2908300"/>
            <a:chExt cx="3086100" cy="1778000"/>
          </a:xfrm>
        </p:grpSpPr>
        <p:sp>
          <p:nvSpPr>
            <p:cNvPr id="9232" name="TextBox 31"/>
            <p:cNvSpPr txBox="1">
              <a:spLocks noChangeArrowheads="1"/>
            </p:cNvSpPr>
            <p:nvPr/>
          </p:nvSpPr>
          <p:spPr bwMode="auto">
            <a:xfrm>
              <a:off x="4114800" y="2986901"/>
              <a:ext cx="228600" cy="276999"/>
            </a:xfrm>
            <a:prstGeom prst="rect">
              <a:avLst/>
            </a:prstGeom>
            <a:noFill/>
            <a:ln w="9525">
              <a:noFill/>
              <a:miter lim="800000"/>
              <a:headEnd/>
              <a:tailEnd/>
            </a:ln>
          </p:spPr>
          <p:txBody>
            <a:bodyPr>
              <a:spAutoFit/>
            </a:bodyPr>
            <a:lstStyle/>
            <a:p>
              <a:r>
                <a:rPr lang="en-US" sz="1200">
                  <a:solidFill>
                    <a:schemeClr val="bg1"/>
                  </a:solidFill>
                </a:rPr>
                <a:t>+</a:t>
              </a:r>
            </a:p>
          </p:txBody>
        </p:sp>
        <p:sp>
          <p:nvSpPr>
            <p:cNvPr id="9233" name="TextBox 33"/>
            <p:cNvSpPr txBox="1">
              <a:spLocks noChangeArrowheads="1"/>
            </p:cNvSpPr>
            <p:nvPr/>
          </p:nvSpPr>
          <p:spPr bwMode="auto">
            <a:xfrm>
              <a:off x="4419600" y="3075801"/>
              <a:ext cx="228600" cy="276999"/>
            </a:xfrm>
            <a:prstGeom prst="rect">
              <a:avLst/>
            </a:prstGeom>
            <a:noFill/>
            <a:ln w="9525">
              <a:noFill/>
              <a:miter lim="800000"/>
              <a:headEnd/>
              <a:tailEnd/>
            </a:ln>
          </p:spPr>
          <p:txBody>
            <a:bodyPr>
              <a:spAutoFit/>
            </a:bodyPr>
            <a:lstStyle/>
            <a:p>
              <a:r>
                <a:rPr lang="en-US" sz="1200">
                  <a:solidFill>
                    <a:schemeClr val="bg1"/>
                  </a:solidFill>
                </a:rPr>
                <a:t>+</a:t>
              </a:r>
            </a:p>
          </p:txBody>
        </p:sp>
        <p:sp>
          <p:nvSpPr>
            <p:cNvPr id="9234" name="TextBox 34"/>
            <p:cNvSpPr txBox="1">
              <a:spLocks noChangeArrowheads="1"/>
            </p:cNvSpPr>
            <p:nvPr/>
          </p:nvSpPr>
          <p:spPr bwMode="auto">
            <a:xfrm>
              <a:off x="4648200" y="3228201"/>
              <a:ext cx="228600" cy="276999"/>
            </a:xfrm>
            <a:prstGeom prst="rect">
              <a:avLst/>
            </a:prstGeom>
            <a:noFill/>
            <a:ln w="9525">
              <a:noFill/>
              <a:miter lim="800000"/>
              <a:headEnd/>
              <a:tailEnd/>
            </a:ln>
          </p:spPr>
          <p:txBody>
            <a:bodyPr>
              <a:spAutoFit/>
            </a:bodyPr>
            <a:lstStyle/>
            <a:p>
              <a:r>
                <a:rPr lang="en-US" sz="1200">
                  <a:solidFill>
                    <a:schemeClr val="bg1"/>
                  </a:solidFill>
                </a:rPr>
                <a:t>+</a:t>
              </a:r>
            </a:p>
          </p:txBody>
        </p:sp>
        <p:sp>
          <p:nvSpPr>
            <p:cNvPr id="9235" name="TextBox 35"/>
            <p:cNvSpPr txBox="1">
              <a:spLocks noChangeArrowheads="1"/>
            </p:cNvSpPr>
            <p:nvPr/>
          </p:nvSpPr>
          <p:spPr bwMode="auto">
            <a:xfrm>
              <a:off x="4876800" y="3456801"/>
              <a:ext cx="228600" cy="276999"/>
            </a:xfrm>
            <a:prstGeom prst="rect">
              <a:avLst/>
            </a:prstGeom>
            <a:noFill/>
            <a:ln w="9525">
              <a:noFill/>
              <a:miter lim="800000"/>
              <a:headEnd/>
              <a:tailEnd/>
            </a:ln>
          </p:spPr>
          <p:txBody>
            <a:bodyPr>
              <a:spAutoFit/>
            </a:bodyPr>
            <a:lstStyle/>
            <a:p>
              <a:r>
                <a:rPr lang="en-US" sz="1200">
                  <a:solidFill>
                    <a:schemeClr val="bg1"/>
                  </a:solidFill>
                </a:rPr>
                <a:t>+</a:t>
              </a:r>
            </a:p>
          </p:txBody>
        </p:sp>
        <p:sp>
          <p:nvSpPr>
            <p:cNvPr id="9236" name="TextBox 36"/>
            <p:cNvSpPr txBox="1">
              <a:spLocks noChangeArrowheads="1"/>
            </p:cNvSpPr>
            <p:nvPr/>
          </p:nvSpPr>
          <p:spPr bwMode="auto">
            <a:xfrm>
              <a:off x="4267200" y="4295001"/>
              <a:ext cx="228600" cy="276999"/>
            </a:xfrm>
            <a:prstGeom prst="rect">
              <a:avLst/>
            </a:prstGeom>
            <a:noFill/>
            <a:ln w="9525">
              <a:noFill/>
              <a:miter lim="800000"/>
              <a:headEnd/>
              <a:tailEnd/>
            </a:ln>
          </p:spPr>
          <p:txBody>
            <a:bodyPr>
              <a:spAutoFit/>
            </a:bodyPr>
            <a:lstStyle/>
            <a:p>
              <a:r>
                <a:rPr lang="en-US" sz="1200">
                  <a:solidFill>
                    <a:schemeClr val="bg1"/>
                  </a:solidFill>
                </a:rPr>
                <a:t>+</a:t>
              </a:r>
            </a:p>
          </p:txBody>
        </p:sp>
        <p:sp>
          <p:nvSpPr>
            <p:cNvPr id="9237" name="TextBox 37"/>
            <p:cNvSpPr txBox="1">
              <a:spLocks noChangeArrowheads="1"/>
            </p:cNvSpPr>
            <p:nvPr/>
          </p:nvSpPr>
          <p:spPr bwMode="auto">
            <a:xfrm>
              <a:off x="4914900" y="3761601"/>
              <a:ext cx="228600" cy="276999"/>
            </a:xfrm>
            <a:prstGeom prst="rect">
              <a:avLst/>
            </a:prstGeom>
            <a:noFill/>
            <a:ln w="9525">
              <a:noFill/>
              <a:miter lim="800000"/>
              <a:headEnd/>
              <a:tailEnd/>
            </a:ln>
          </p:spPr>
          <p:txBody>
            <a:bodyPr>
              <a:spAutoFit/>
            </a:bodyPr>
            <a:lstStyle/>
            <a:p>
              <a:r>
                <a:rPr lang="en-US" sz="1200">
                  <a:solidFill>
                    <a:schemeClr val="bg1"/>
                  </a:solidFill>
                </a:rPr>
                <a:t>+</a:t>
              </a:r>
            </a:p>
          </p:txBody>
        </p:sp>
        <p:sp>
          <p:nvSpPr>
            <p:cNvPr id="9238" name="TextBox 38"/>
            <p:cNvSpPr txBox="1">
              <a:spLocks noChangeArrowheads="1"/>
            </p:cNvSpPr>
            <p:nvPr/>
          </p:nvSpPr>
          <p:spPr bwMode="auto">
            <a:xfrm>
              <a:off x="4673600" y="4066401"/>
              <a:ext cx="228600" cy="276999"/>
            </a:xfrm>
            <a:prstGeom prst="rect">
              <a:avLst/>
            </a:prstGeom>
            <a:noFill/>
            <a:ln w="9525">
              <a:noFill/>
              <a:miter lim="800000"/>
              <a:headEnd/>
              <a:tailEnd/>
            </a:ln>
          </p:spPr>
          <p:txBody>
            <a:bodyPr>
              <a:spAutoFit/>
            </a:bodyPr>
            <a:lstStyle/>
            <a:p>
              <a:r>
                <a:rPr lang="en-US" sz="1200">
                  <a:solidFill>
                    <a:schemeClr val="bg1"/>
                  </a:solidFill>
                </a:rPr>
                <a:t>+</a:t>
              </a:r>
            </a:p>
          </p:txBody>
        </p:sp>
        <p:sp>
          <p:nvSpPr>
            <p:cNvPr id="9239" name="TextBox 39"/>
            <p:cNvSpPr txBox="1">
              <a:spLocks noChangeArrowheads="1"/>
            </p:cNvSpPr>
            <p:nvPr/>
          </p:nvSpPr>
          <p:spPr bwMode="auto">
            <a:xfrm>
              <a:off x="3810000" y="2921000"/>
              <a:ext cx="228600" cy="276999"/>
            </a:xfrm>
            <a:prstGeom prst="rect">
              <a:avLst/>
            </a:prstGeom>
            <a:noFill/>
            <a:ln w="9525">
              <a:noFill/>
              <a:miter lim="800000"/>
              <a:headEnd/>
              <a:tailEnd/>
            </a:ln>
          </p:spPr>
          <p:txBody>
            <a:bodyPr>
              <a:spAutoFit/>
            </a:bodyPr>
            <a:lstStyle/>
            <a:p>
              <a:r>
                <a:rPr lang="en-US" sz="1200">
                  <a:solidFill>
                    <a:schemeClr val="bg1"/>
                  </a:solidFill>
                </a:rPr>
                <a:t>+</a:t>
              </a:r>
            </a:p>
          </p:txBody>
        </p:sp>
        <p:sp>
          <p:nvSpPr>
            <p:cNvPr id="9240" name="TextBox 40"/>
            <p:cNvSpPr txBox="1">
              <a:spLocks noChangeArrowheads="1"/>
            </p:cNvSpPr>
            <p:nvPr/>
          </p:nvSpPr>
          <p:spPr bwMode="auto">
            <a:xfrm>
              <a:off x="3390900" y="2908300"/>
              <a:ext cx="228600" cy="276999"/>
            </a:xfrm>
            <a:prstGeom prst="rect">
              <a:avLst/>
            </a:prstGeom>
            <a:noFill/>
            <a:ln w="9525">
              <a:noFill/>
              <a:miter lim="800000"/>
              <a:headEnd/>
              <a:tailEnd/>
            </a:ln>
          </p:spPr>
          <p:txBody>
            <a:bodyPr>
              <a:spAutoFit/>
            </a:bodyPr>
            <a:lstStyle/>
            <a:p>
              <a:r>
                <a:rPr lang="en-US" sz="1200">
                  <a:solidFill>
                    <a:schemeClr val="bg1"/>
                  </a:solidFill>
                </a:rPr>
                <a:t>+</a:t>
              </a:r>
            </a:p>
          </p:txBody>
        </p:sp>
        <p:sp>
          <p:nvSpPr>
            <p:cNvPr id="9241" name="TextBox 41"/>
            <p:cNvSpPr txBox="1">
              <a:spLocks noChangeArrowheads="1"/>
            </p:cNvSpPr>
            <p:nvPr/>
          </p:nvSpPr>
          <p:spPr bwMode="auto">
            <a:xfrm>
              <a:off x="2438400" y="3139301"/>
              <a:ext cx="228600" cy="276999"/>
            </a:xfrm>
            <a:prstGeom prst="rect">
              <a:avLst/>
            </a:prstGeom>
            <a:noFill/>
            <a:ln w="9525">
              <a:noFill/>
              <a:miter lim="800000"/>
              <a:headEnd/>
              <a:tailEnd/>
            </a:ln>
          </p:spPr>
          <p:txBody>
            <a:bodyPr>
              <a:spAutoFit/>
            </a:bodyPr>
            <a:lstStyle/>
            <a:p>
              <a:r>
                <a:rPr lang="en-US" sz="1200">
                  <a:solidFill>
                    <a:schemeClr val="bg1"/>
                  </a:solidFill>
                </a:rPr>
                <a:t>+</a:t>
              </a:r>
            </a:p>
          </p:txBody>
        </p:sp>
        <p:sp>
          <p:nvSpPr>
            <p:cNvPr id="9242" name="TextBox 42"/>
            <p:cNvSpPr txBox="1">
              <a:spLocks noChangeArrowheads="1"/>
            </p:cNvSpPr>
            <p:nvPr/>
          </p:nvSpPr>
          <p:spPr bwMode="auto">
            <a:xfrm>
              <a:off x="2895600" y="2971800"/>
              <a:ext cx="228600" cy="276999"/>
            </a:xfrm>
            <a:prstGeom prst="rect">
              <a:avLst/>
            </a:prstGeom>
            <a:noFill/>
            <a:ln w="9525">
              <a:noFill/>
              <a:miter lim="800000"/>
              <a:headEnd/>
              <a:tailEnd/>
            </a:ln>
          </p:spPr>
          <p:txBody>
            <a:bodyPr>
              <a:spAutoFit/>
            </a:bodyPr>
            <a:lstStyle/>
            <a:p>
              <a:r>
                <a:rPr lang="en-US" sz="1200">
                  <a:solidFill>
                    <a:schemeClr val="bg1"/>
                  </a:solidFill>
                </a:rPr>
                <a:t>+</a:t>
              </a:r>
            </a:p>
          </p:txBody>
        </p:sp>
        <p:sp>
          <p:nvSpPr>
            <p:cNvPr id="9243" name="TextBox 43"/>
            <p:cNvSpPr txBox="1">
              <a:spLocks noChangeArrowheads="1"/>
            </p:cNvSpPr>
            <p:nvPr/>
          </p:nvSpPr>
          <p:spPr bwMode="auto">
            <a:xfrm>
              <a:off x="2057400" y="3482201"/>
              <a:ext cx="228600" cy="276999"/>
            </a:xfrm>
            <a:prstGeom prst="rect">
              <a:avLst/>
            </a:prstGeom>
            <a:noFill/>
            <a:ln w="9525">
              <a:noFill/>
              <a:miter lim="800000"/>
              <a:headEnd/>
              <a:tailEnd/>
            </a:ln>
          </p:spPr>
          <p:txBody>
            <a:bodyPr>
              <a:spAutoFit/>
            </a:bodyPr>
            <a:lstStyle/>
            <a:p>
              <a:r>
                <a:rPr lang="en-US" sz="1200">
                  <a:solidFill>
                    <a:schemeClr val="bg1"/>
                  </a:solidFill>
                </a:rPr>
                <a:t>+</a:t>
              </a:r>
            </a:p>
          </p:txBody>
        </p:sp>
        <p:sp>
          <p:nvSpPr>
            <p:cNvPr id="9244" name="TextBox 44"/>
            <p:cNvSpPr txBox="1">
              <a:spLocks noChangeArrowheads="1"/>
            </p:cNvSpPr>
            <p:nvPr/>
          </p:nvSpPr>
          <p:spPr bwMode="auto">
            <a:xfrm>
              <a:off x="3759200" y="4409301"/>
              <a:ext cx="228600" cy="276999"/>
            </a:xfrm>
            <a:prstGeom prst="rect">
              <a:avLst/>
            </a:prstGeom>
            <a:noFill/>
            <a:ln w="9525">
              <a:noFill/>
              <a:miter lim="800000"/>
              <a:headEnd/>
              <a:tailEnd/>
            </a:ln>
          </p:spPr>
          <p:txBody>
            <a:bodyPr>
              <a:spAutoFit/>
            </a:bodyPr>
            <a:lstStyle/>
            <a:p>
              <a:r>
                <a:rPr lang="en-US" sz="1200">
                  <a:solidFill>
                    <a:schemeClr val="bg1"/>
                  </a:solidFill>
                </a:rPr>
                <a:t>+</a:t>
              </a:r>
            </a:p>
          </p:txBody>
        </p:sp>
        <p:sp>
          <p:nvSpPr>
            <p:cNvPr id="9245" name="TextBox 45"/>
            <p:cNvSpPr txBox="1">
              <a:spLocks noChangeArrowheads="1"/>
            </p:cNvSpPr>
            <p:nvPr/>
          </p:nvSpPr>
          <p:spPr bwMode="auto">
            <a:xfrm>
              <a:off x="3200400" y="4396601"/>
              <a:ext cx="228600" cy="276999"/>
            </a:xfrm>
            <a:prstGeom prst="rect">
              <a:avLst/>
            </a:prstGeom>
            <a:noFill/>
            <a:ln w="9525">
              <a:noFill/>
              <a:miter lim="800000"/>
              <a:headEnd/>
              <a:tailEnd/>
            </a:ln>
          </p:spPr>
          <p:txBody>
            <a:bodyPr>
              <a:spAutoFit/>
            </a:bodyPr>
            <a:lstStyle/>
            <a:p>
              <a:r>
                <a:rPr lang="en-US" sz="1200">
                  <a:solidFill>
                    <a:schemeClr val="bg1"/>
                  </a:solidFill>
                </a:rPr>
                <a:t>+</a:t>
              </a:r>
            </a:p>
          </p:txBody>
        </p:sp>
        <p:sp>
          <p:nvSpPr>
            <p:cNvPr id="9246" name="TextBox 46"/>
            <p:cNvSpPr txBox="1">
              <a:spLocks noChangeArrowheads="1"/>
            </p:cNvSpPr>
            <p:nvPr/>
          </p:nvSpPr>
          <p:spPr bwMode="auto">
            <a:xfrm>
              <a:off x="2819400" y="4320401"/>
              <a:ext cx="228600" cy="276999"/>
            </a:xfrm>
            <a:prstGeom prst="rect">
              <a:avLst/>
            </a:prstGeom>
            <a:noFill/>
            <a:ln w="9525">
              <a:noFill/>
              <a:miter lim="800000"/>
              <a:headEnd/>
              <a:tailEnd/>
            </a:ln>
          </p:spPr>
          <p:txBody>
            <a:bodyPr>
              <a:spAutoFit/>
            </a:bodyPr>
            <a:lstStyle/>
            <a:p>
              <a:r>
                <a:rPr lang="en-US" sz="1200">
                  <a:solidFill>
                    <a:schemeClr val="bg1"/>
                  </a:solidFill>
                </a:rPr>
                <a:t>+</a:t>
              </a:r>
            </a:p>
          </p:txBody>
        </p:sp>
        <p:sp>
          <p:nvSpPr>
            <p:cNvPr id="9247" name="TextBox 47"/>
            <p:cNvSpPr txBox="1">
              <a:spLocks noChangeArrowheads="1"/>
            </p:cNvSpPr>
            <p:nvPr/>
          </p:nvSpPr>
          <p:spPr bwMode="auto">
            <a:xfrm>
              <a:off x="2438400" y="4191000"/>
              <a:ext cx="228600" cy="276999"/>
            </a:xfrm>
            <a:prstGeom prst="rect">
              <a:avLst/>
            </a:prstGeom>
            <a:noFill/>
            <a:ln w="9525">
              <a:noFill/>
              <a:miter lim="800000"/>
              <a:headEnd/>
              <a:tailEnd/>
            </a:ln>
          </p:spPr>
          <p:txBody>
            <a:bodyPr>
              <a:spAutoFit/>
            </a:bodyPr>
            <a:lstStyle/>
            <a:p>
              <a:r>
                <a:rPr lang="en-US" sz="1200">
                  <a:solidFill>
                    <a:schemeClr val="bg1"/>
                  </a:solidFill>
                </a:rPr>
                <a:t>+</a:t>
              </a:r>
            </a:p>
          </p:txBody>
        </p:sp>
        <p:sp>
          <p:nvSpPr>
            <p:cNvPr id="9248" name="TextBox 48"/>
            <p:cNvSpPr txBox="1">
              <a:spLocks noChangeArrowheads="1"/>
            </p:cNvSpPr>
            <p:nvPr/>
          </p:nvSpPr>
          <p:spPr bwMode="auto">
            <a:xfrm>
              <a:off x="2057400" y="3914001"/>
              <a:ext cx="228600" cy="276999"/>
            </a:xfrm>
            <a:prstGeom prst="rect">
              <a:avLst/>
            </a:prstGeom>
            <a:noFill/>
            <a:ln w="9525">
              <a:noFill/>
              <a:miter lim="800000"/>
              <a:headEnd/>
              <a:tailEnd/>
            </a:ln>
          </p:spPr>
          <p:txBody>
            <a:bodyPr>
              <a:spAutoFit/>
            </a:bodyPr>
            <a:lstStyle/>
            <a:p>
              <a:r>
                <a:rPr lang="en-US" sz="1200">
                  <a:solidFill>
                    <a:schemeClr val="bg1"/>
                  </a:solidFill>
                </a:rPr>
                <a:t>+</a:t>
              </a:r>
            </a:p>
          </p:txBody>
        </p:sp>
      </p:grpSp>
      <p:sp>
        <p:nvSpPr>
          <p:cNvPr id="9224" name="TextBox 67"/>
          <p:cNvSpPr txBox="1">
            <a:spLocks noChangeArrowheads="1"/>
          </p:cNvSpPr>
          <p:nvPr/>
        </p:nvSpPr>
        <p:spPr bwMode="auto">
          <a:xfrm>
            <a:off x="3225800" y="1014413"/>
            <a:ext cx="287338" cy="277812"/>
          </a:xfrm>
          <a:prstGeom prst="rect">
            <a:avLst/>
          </a:prstGeom>
          <a:noFill/>
          <a:ln w="9525">
            <a:noFill/>
            <a:miter lim="800000"/>
            <a:headEnd/>
            <a:tailEnd/>
          </a:ln>
        </p:spPr>
        <p:txBody>
          <a:bodyPr wrap="none">
            <a:spAutoFit/>
          </a:bodyPr>
          <a:lstStyle/>
          <a:p>
            <a:r>
              <a:rPr lang="en-US" sz="1200"/>
              <a:t>P</a:t>
            </a:r>
          </a:p>
        </p:txBody>
      </p:sp>
      <p:graphicFrame>
        <p:nvGraphicFramePr>
          <p:cNvPr id="69" name="Object 5"/>
          <p:cNvGraphicFramePr>
            <a:graphicFrameLocks noChangeAspect="1"/>
          </p:cNvGraphicFramePr>
          <p:nvPr/>
        </p:nvGraphicFramePr>
        <p:xfrm>
          <a:off x="5461000" y="1600200"/>
          <a:ext cx="1203325" cy="328613"/>
        </p:xfrm>
        <a:graphic>
          <a:graphicData uri="http://schemas.openxmlformats.org/presentationml/2006/ole">
            <mc:AlternateContent xmlns:mc="http://schemas.openxmlformats.org/markup-compatibility/2006">
              <mc:Choice xmlns:v="urn:schemas-microsoft-com:vml" Requires="v">
                <p:oleObj spid="_x0000_s11269" name="Equation" r:id="rId4" imgW="647640" imgH="203040" progId="Equation.3">
                  <p:embed/>
                </p:oleObj>
              </mc:Choice>
              <mc:Fallback>
                <p:oleObj name="Equation" r:id="rId4" imgW="647640" imgH="203040" progId="Equation.3">
                  <p:embed/>
                  <p:pic>
                    <p:nvPicPr>
                      <p:cNvPr id="6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1000" y="1600200"/>
                        <a:ext cx="1203325" cy="328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5283200" y="2217738"/>
          <a:ext cx="1863725" cy="677862"/>
        </p:xfrm>
        <a:graphic>
          <a:graphicData uri="http://schemas.openxmlformats.org/presentationml/2006/ole">
            <mc:AlternateContent xmlns:mc="http://schemas.openxmlformats.org/markup-compatibility/2006">
              <mc:Choice xmlns:v="urn:schemas-microsoft-com:vml" Requires="v">
                <p:oleObj spid="_x0000_s11270" name="Equation" r:id="rId6" imgW="1002960" imgH="419040" progId="Equation.3">
                  <p:embed/>
                </p:oleObj>
              </mc:Choice>
              <mc:Fallback>
                <p:oleObj name="Equation" r:id="rId6" imgW="1002960" imgH="419040" progId="Equation.3">
                  <p:embed/>
                  <p:pic>
                    <p:nvPicPr>
                      <p:cNvPr id="7"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3200" y="2217738"/>
                        <a:ext cx="1863725" cy="677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5" name="TextBox 73"/>
          <p:cNvSpPr txBox="1">
            <a:spLocks noChangeArrowheads="1"/>
          </p:cNvSpPr>
          <p:nvPr/>
        </p:nvSpPr>
        <p:spPr bwMode="auto">
          <a:xfrm>
            <a:off x="3657600" y="2133600"/>
            <a:ext cx="300038" cy="369888"/>
          </a:xfrm>
          <a:prstGeom prst="rect">
            <a:avLst/>
          </a:prstGeom>
          <a:noFill/>
          <a:ln w="9525">
            <a:noFill/>
            <a:miter lim="800000"/>
            <a:headEnd/>
            <a:tailEnd/>
          </a:ln>
        </p:spPr>
        <p:txBody>
          <a:bodyPr wrap="none">
            <a:spAutoFit/>
          </a:bodyPr>
          <a:lstStyle/>
          <a:p>
            <a:r>
              <a:rPr lang="en-US"/>
              <a:t>z</a:t>
            </a:r>
          </a:p>
        </p:txBody>
      </p:sp>
      <p:grpSp>
        <p:nvGrpSpPr>
          <p:cNvPr id="9226" name="Group 77"/>
          <p:cNvGrpSpPr>
            <a:grpSpLocks/>
          </p:cNvGrpSpPr>
          <p:nvPr/>
        </p:nvGrpSpPr>
        <p:grpSpPr bwMode="auto">
          <a:xfrm>
            <a:off x="2290763" y="1143000"/>
            <a:ext cx="1747837" cy="2971800"/>
            <a:chOff x="2291416" y="1143000"/>
            <a:chExt cx="1747184" cy="2971800"/>
          </a:xfrm>
        </p:grpSpPr>
        <p:cxnSp>
          <p:nvCxnSpPr>
            <p:cNvPr id="56" name="Straight Connector 55"/>
            <p:cNvCxnSpPr>
              <a:stCxn id="9224" idx="3"/>
            </p:cNvCxnSpPr>
            <p:nvPr/>
          </p:nvCxnSpPr>
          <p:spPr>
            <a:xfrm>
              <a:off x="3513334" y="1152525"/>
              <a:ext cx="69824" cy="2681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9224" idx="3"/>
            </p:cNvCxnSpPr>
            <p:nvPr/>
          </p:nvCxnSpPr>
          <p:spPr>
            <a:xfrm flipV="1">
              <a:off x="3513334" y="1143000"/>
              <a:ext cx="525266" cy="9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5400000">
              <a:off x="2475793" y="2477294"/>
              <a:ext cx="2667000" cy="1586"/>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2291416" y="3810000"/>
              <a:ext cx="1290155" cy="87313"/>
            </a:xfrm>
            <a:prstGeom prst="line">
              <a:avLst/>
            </a:prstGeom>
          </p:spPr>
          <p:style>
            <a:lnRef idx="1">
              <a:schemeClr val="accent1"/>
            </a:lnRef>
            <a:fillRef idx="0">
              <a:schemeClr val="accent1"/>
            </a:fillRef>
            <a:effectRef idx="0">
              <a:schemeClr val="accent1"/>
            </a:effectRef>
            <a:fontRef idx="minor">
              <a:schemeClr val="tx1"/>
            </a:fontRef>
          </p:style>
        </p:cxnSp>
        <p:sp>
          <p:nvSpPr>
            <p:cNvPr id="9231" name="TextBox 76"/>
            <p:cNvSpPr txBox="1">
              <a:spLocks noChangeArrowheads="1"/>
            </p:cNvSpPr>
            <p:nvPr/>
          </p:nvSpPr>
          <p:spPr bwMode="auto">
            <a:xfrm>
              <a:off x="2971800" y="3837801"/>
              <a:ext cx="295274" cy="276999"/>
            </a:xfrm>
            <a:prstGeom prst="rect">
              <a:avLst/>
            </a:prstGeom>
            <a:noFill/>
            <a:ln w="9525">
              <a:noFill/>
              <a:miter lim="800000"/>
              <a:headEnd/>
              <a:tailEnd/>
            </a:ln>
          </p:spPr>
          <p:txBody>
            <a:bodyPr wrap="none">
              <a:spAutoFit/>
            </a:bodyPr>
            <a:lstStyle/>
            <a:p>
              <a:r>
                <a:rPr lang="en-US" sz="1200"/>
                <a:t>R</a:t>
              </a:r>
            </a:p>
          </p:txBody>
        </p:sp>
      </p:grpSp>
      <p:graphicFrame>
        <p:nvGraphicFramePr>
          <p:cNvPr id="8" name="Object 7"/>
          <p:cNvGraphicFramePr>
            <a:graphicFrameLocks noChangeAspect="1"/>
          </p:cNvGraphicFramePr>
          <p:nvPr/>
        </p:nvGraphicFramePr>
        <p:xfrm>
          <a:off x="5562600" y="3276600"/>
          <a:ext cx="2351088" cy="474663"/>
        </p:xfrm>
        <a:graphic>
          <a:graphicData uri="http://schemas.openxmlformats.org/presentationml/2006/ole">
            <mc:AlternateContent xmlns:mc="http://schemas.openxmlformats.org/markup-compatibility/2006">
              <mc:Choice xmlns:v="urn:schemas-microsoft-com:vml" Requires="v">
                <p:oleObj spid="_x0000_s11271" name="Equation" r:id="rId8" imgW="1866600" imgH="431640" progId="Equation.3">
                  <p:embed/>
                </p:oleObj>
              </mc:Choice>
              <mc:Fallback>
                <p:oleObj name="Equation" r:id="rId8" imgW="1866600" imgH="431640" progId="Equation.3">
                  <p:embed/>
                  <p:pic>
                    <p:nvPicPr>
                      <p:cNvPr id="8"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3276600"/>
                        <a:ext cx="2351088" cy="47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7"/>
          <p:cNvSpPr txBox="1">
            <a:spLocks/>
          </p:cNvSpPr>
          <p:nvPr/>
        </p:nvSpPr>
        <p:spPr>
          <a:xfrm>
            <a:off x="0" y="46037"/>
            <a:ext cx="8839200" cy="1020763"/>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400" b="1" dirty="0">
                <a:ln w="11430"/>
                <a:solidFill>
                  <a:srgbClr val="0000FF"/>
                </a:solidFill>
                <a:effectLst>
                  <a:outerShdw blurRad="50800" dist="39000" dir="5460000" algn="tl">
                    <a:srgbClr val="000000">
                      <a:alpha val="38000"/>
                    </a:srgbClr>
                  </a:outerShdw>
                </a:effectLst>
                <a:latin typeface="Comic Sans MS" pitchFamily="66" charset="0"/>
                <a:cs typeface="+mn-cs"/>
              </a:rPr>
              <a:t>Electric file lines between two equal +</a:t>
            </a:r>
            <a:r>
              <a:rPr lang="en-US" sz="2400" b="1" dirty="0" err="1">
                <a:ln w="11430"/>
                <a:solidFill>
                  <a:srgbClr val="0000FF"/>
                </a:solidFill>
                <a:effectLst>
                  <a:outerShdw blurRad="50800" dist="39000" dir="5460000" algn="tl">
                    <a:srgbClr val="000000">
                      <a:alpha val="38000"/>
                    </a:srgbClr>
                  </a:outerShdw>
                </a:effectLst>
                <a:latin typeface="Comic Sans MS" pitchFamily="66" charset="0"/>
                <a:cs typeface="+mn-cs"/>
              </a:rPr>
              <a:t>ve</a:t>
            </a:r>
            <a:r>
              <a:rPr lang="en-US" sz="2400" b="1" dirty="0">
                <a:ln w="11430"/>
                <a:solidFill>
                  <a:srgbClr val="0000FF"/>
                </a:solidFill>
                <a:effectLst>
                  <a:outerShdw blurRad="50800" dist="39000" dir="5460000" algn="tl">
                    <a:srgbClr val="000000">
                      <a:alpha val="38000"/>
                    </a:srgbClr>
                  </a:outerShdw>
                </a:effectLst>
                <a:latin typeface="Comic Sans MS" pitchFamily="66" charset="0"/>
                <a:cs typeface="+mn-cs"/>
              </a:rPr>
              <a:t> charges</a:t>
            </a:r>
            <a:endParaRPr lang="en-US" sz="2400" b="1" dirty="0">
              <a:ln w="11430"/>
              <a:solidFill>
                <a:srgbClr val="0000FF"/>
              </a:solidFill>
              <a:effectLst>
                <a:outerShdw blurRad="50800" dist="39000" dir="5460000" algn="tl">
                  <a:srgbClr val="000000">
                    <a:alpha val="38000"/>
                  </a:srgbClr>
                </a:outerShdw>
              </a:effectLst>
              <a:latin typeface="+mj-lt"/>
              <a:ea typeface="+mj-ea"/>
              <a:cs typeface="+mj-cs"/>
            </a:endParaRPr>
          </a:p>
        </p:txBody>
      </p:sp>
      <p:grpSp>
        <p:nvGrpSpPr>
          <p:cNvPr id="14339" name="Group 44"/>
          <p:cNvGrpSpPr>
            <a:grpSpLocks/>
          </p:cNvGrpSpPr>
          <p:nvPr/>
        </p:nvGrpSpPr>
        <p:grpSpPr bwMode="auto">
          <a:xfrm>
            <a:off x="3886200" y="1447800"/>
            <a:ext cx="5715000" cy="5181600"/>
            <a:chOff x="228600" y="1295400"/>
            <a:chExt cx="5715000" cy="5181600"/>
          </a:xfrm>
        </p:grpSpPr>
        <p:sp>
          <p:nvSpPr>
            <p:cNvPr id="47" name="Oval 46"/>
            <p:cNvSpPr/>
            <p:nvPr/>
          </p:nvSpPr>
          <p:spPr>
            <a:xfrm>
              <a:off x="228600" y="1295400"/>
              <a:ext cx="5715000" cy="5181600"/>
            </a:xfrm>
            <a:prstGeom prst="ellipse">
              <a:avLst/>
            </a:prstGeom>
            <a:gradFill>
              <a:gsLst>
                <a:gs pos="12000">
                  <a:schemeClr val="accent6">
                    <a:lumMod val="75000"/>
                  </a:schemeClr>
                </a:gs>
                <a:gs pos="80000">
                  <a:schemeClr val="accent1">
                    <a:tint val="44500"/>
                    <a:satMod val="160000"/>
                    <a:alpha val="0"/>
                  </a:schemeClr>
                </a:gs>
                <a:gs pos="74000">
                  <a:schemeClr val="accent1">
                    <a:tint val="23500"/>
                    <a:satMod val="160000"/>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Oval 49"/>
            <p:cNvSpPr/>
            <p:nvPr/>
          </p:nvSpPr>
          <p:spPr>
            <a:xfrm>
              <a:off x="3041650" y="368935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t>+</a:t>
              </a:r>
            </a:p>
          </p:txBody>
        </p:sp>
      </p:grpSp>
      <p:grpSp>
        <p:nvGrpSpPr>
          <p:cNvPr id="14340" name="Group 55"/>
          <p:cNvGrpSpPr>
            <a:grpSpLocks/>
          </p:cNvGrpSpPr>
          <p:nvPr/>
        </p:nvGrpSpPr>
        <p:grpSpPr bwMode="auto">
          <a:xfrm>
            <a:off x="-304800" y="1439863"/>
            <a:ext cx="5715000" cy="5181600"/>
            <a:chOff x="228600" y="1295400"/>
            <a:chExt cx="5715000" cy="5181600"/>
          </a:xfrm>
        </p:grpSpPr>
        <p:sp>
          <p:nvSpPr>
            <p:cNvPr id="25" name="Oval 24"/>
            <p:cNvSpPr/>
            <p:nvPr/>
          </p:nvSpPr>
          <p:spPr>
            <a:xfrm>
              <a:off x="228600" y="1295400"/>
              <a:ext cx="5715000" cy="5181600"/>
            </a:xfrm>
            <a:prstGeom prst="ellipse">
              <a:avLst/>
            </a:prstGeom>
            <a:gradFill>
              <a:gsLst>
                <a:gs pos="12000">
                  <a:schemeClr val="accent6">
                    <a:lumMod val="75000"/>
                  </a:schemeClr>
                </a:gs>
                <a:gs pos="80000">
                  <a:schemeClr val="accent1">
                    <a:tint val="44500"/>
                    <a:satMod val="160000"/>
                    <a:alpha val="0"/>
                  </a:schemeClr>
                </a:gs>
                <a:gs pos="74000">
                  <a:schemeClr val="accent1">
                    <a:tint val="23500"/>
                    <a:satMod val="160000"/>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Oval 52"/>
            <p:cNvSpPr/>
            <p:nvPr/>
          </p:nvSpPr>
          <p:spPr>
            <a:xfrm>
              <a:off x="3048000" y="38100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t>+</a:t>
              </a:r>
            </a:p>
          </p:txBody>
        </p:sp>
      </p:grpSp>
      <p:grpSp>
        <p:nvGrpSpPr>
          <p:cNvPr id="4" name="Group 61"/>
          <p:cNvGrpSpPr>
            <a:grpSpLocks/>
          </p:cNvGrpSpPr>
          <p:nvPr/>
        </p:nvGrpSpPr>
        <p:grpSpPr bwMode="auto">
          <a:xfrm>
            <a:off x="2819400" y="4030663"/>
            <a:ext cx="374650" cy="230187"/>
            <a:chOff x="6567055" y="2133600"/>
            <a:chExt cx="375424" cy="229299"/>
          </a:xfrm>
        </p:grpSpPr>
        <p:sp>
          <p:nvSpPr>
            <p:cNvPr id="64" name="Oval 63"/>
            <p:cNvSpPr/>
            <p:nvPr/>
          </p:nvSpPr>
          <p:spPr>
            <a:xfrm>
              <a:off x="6629096" y="2133600"/>
              <a:ext cx="229072"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14454" name="TextBox 65"/>
            <p:cNvSpPr txBox="1">
              <a:spLocks noChangeArrowheads="1"/>
            </p:cNvSpPr>
            <p:nvPr/>
          </p:nvSpPr>
          <p:spPr bwMode="auto">
            <a:xfrm>
              <a:off x="6567055" y="2147455"/>
              <a:ext cx="375424" cy="215444"/>
            </a:xfrm>
            <a:prstGeom prst="rect">
              <a:avLst/>
            </a:prstGeom>
            <a:noFill/>
            <a:ln w="9525">
              <a:noFill/>
              <a:miter lim="800000"/>
              <a:headEnd/>
              <a:tailEnd/>
            </a:ln>
          </p:spPr>
          <p:txBody>
            <a:bodyPr wrap="none">
              <a:spAutoFit/>
            </a:bodyPr>
            <a:lstStyle/>
            <a:p>
              <a:r>
                <a:rPr lang="en-US" sz="800"/>
                <a:t>+1C</a:t>
              </a:r>
            </a:p>
          </p:txBody>
        </p:sp>
      </p:grpSp>
      <p:grpSp>
        <p:nvGrpSpPr>
          <p:cNvPr id="5" name="Group 142"/>
          <p:cNvGrpSpPr>
            <a:grpSpLocks/>
          </p:cNvGrpSpPr>
          <p:nvPr/>
        </p:nvGrpSpPr>
        <p:grpSpPr bwMode="auto">
          <a:xfrm>
            <a:off x="288925" y="1549400"/>
            <a:ext cx="2308225" cy="4781550"/>
            <a:chOff x="288613" y="1404070"/>
            <a:chExt cx="2309210" cy="4781616"/>
          </a:xfrm>
        </p:grpSpPr>
        <p:grpSp>
          <p:nvGrpSpPr>
            <p:cNvPr id="14432" name="Group 81"/>
            <p:cNvGrpSpPr>
              <a:grpSpLocks/>
            </p:cNvGrpSpPr>
            <p:nvPr/>
          </p:nvGrpSpPr>
          <p:grpSpPr bwMode="auto">
            <a:xfrm rot="175509">
              <a:off x="288613" y="3498246"/>
              <a:ext cx="2133614" cy="220261"/>
              <a:chOff x="2666988" y="3437339"/>
              <a:chExt cx="14" cy="220261"/>
            </a:xfrm>
          </p:grpSpPr>
          <p:cxnSp>
            <p:nvCxnSpPr>
              <p:cNvPr id="83" name="Straight Connector 82"/>
              <p:cNvCxnSpPr/>
              <p:nvPr/>
            </p:nvCxnSpPr>
            <p:spPr>
              <a:xfrm rot="10800000">
                <a:off x="2666992" y="3504218"/>
                <a:ext cx="10" cy="152402"/>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0800000">
                <a:off x="2666988" y="3437132"/>
                <a:ext cx="5"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433" name="Group 87"/>
            <p:cNvGrpSpPr>
              <a:grpSpLocks/>
            </p:cNvGrpSpPr>
            <p:nvPr/>
          </p:nvGrpSpPr>
          <p:grpSpPr bwMode="auto">
            <a:xfrm rot="1709046">
              <a:off x="311808" y="2969218"/>
              <a:ext cx="2286015" cy="223656"/>
              <a:chOff x="2666987" y="3433944"/>
              <a:chExt cx="15" cy="223656"/>
            </a:xfrm>
          </p:grpSpPr>
          <p:cxnSp>
            <p:nvCxnSpPr>
              <p:cNvPr id="89" name="Straight Connector 88"/>
              <p:cNvCxnSpPr/>
              <p:nvPr/>
            </p:nvCxnSpPr>
            <p:spPr>
              <a:xfrm rot="10800000">
                <a:off x="2666992" y="3504490"/>
                <a:ext cx="10" cy="152402"/>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0800000">
                <a:off x="2666987" y="3432758"/>
                <a:ext cx="5"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434" name="Group 90"/>
            <p:cNvGrpSpPr>
              <a:grpSpLocks/>
            </p:cNvGrpSpPr>
            <p:nvPr/>
          </p:nvGrpSpPr>
          <p:grpSpPr bwMode="auto">
            <a:xfrm rot="3017390">
              <a:off x="737829" y="2596344"/>
              <a:ext cx="2286015" cy="217770"/>
              <a:chOff x="2666987" y="3439830"/>
              <a:chExt cx="15" cy="217770"/>
            </a:xfrm>
          </p:grpSpPr>
          <p:cxnSp>
            <p:nvCxnSpPr>
              <p:cNvPr id="92" name="Straight Connector 91"/>
              <p:cNvCxnSpPr/>
              <p:nvPr/>
            </p:nvCxnSpPr>
            <p:spPr>
              <a:xfrm rot="10800000">
                <a:off x="2666992" y="3504833"/>
                <a:ext cx="10" cy="152465"/>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0800000">
                <a:off x="2666987" y="3439115"/>
                <a:ext cx="5" cy="76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435" name="Group 93"/>
            <p:cNvGrpSpPr>
              <a:grpSpLocks/>
            </p:cNvGrpSpPr>
            <p:nvPr/>
          </p:nvGrpSpPr>
          <p:grpSpPr bwMode="auto">
            <a:xfrm rot="4079036">
              <a:off x="1073735" y="2434997"/>
              <a:ext cx="2286015" cy="224162"/>
              <a:chOff x="2666987" y="3433438"/>
              <a:chExt cx="15" cy="224162"/>
            </a:xfrm>
          </p:grpSpPr>
          <p:cxnSp>
            <p:nvCxnSpPr>
              <p:cNvPr id="95" name="Straight Connector 94"/>
              <p:cNvCxnSpPr/>
              <p:nvPr/>
            </p:nvCxnSpPr>
            <p:spPr>
              <a:xfrm rot="10800000">
                <a:off x="2666992" y="3506713"/>
                <a:ext cx="10" cy="154053"/>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0800000">
                <a:off x="2666987" y="3433546"/>
                <a:ext cx="5" cy="76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436" name="Group 96"/>
            <p:cNvGrpSpPr>
              <a:grpSpLocks/>
            </p:cNvGrpSpPr>
            <p:nvPr/>
          </p:nvGrpSpPr>
          <p:grpSpPr bwMode="auto">
            <a:xfrm rot="-1409053">
              <a:off x="313373" y="4103497"/>
              <a:ext cx="2133614" cy="220261"/>
              <a:chOff x="2666988" y="3437339"/>
              <a:chExt cx="14" cy="220261"/>
            </a:xfrm>
          </p:grpSpPr>
          <p:cxnSp>
            <p:nvCxnSpPr>
              <p:cNvPr id="99" name="Straight Connector 98"/>
              <p:cNvCxnSpPr/>
              <p:nvPr/>
            </p:nvCxnSpPr>
            <p:spPr>
              <a:xfrm rot="10800000">
                <a:off x="2666992" y="3503670"/>
                <a:ext cx="10" cy="152402"/>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0800000">
                <a:off x="2666988" y="3435424"/>
                <a:ext cx="5"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437" name="Group 102"/>
            <p:cNvGrpSpPr>
              <a:grpSpLocks/>
            </p:cNvGrpSpPr>
            <p:nvPr/>
          </p:nvGrpSpPr>
          <p:grpSpPr bwMode="auto">
            <a:xfrm rot="-2791766">
              <a:off x="557724" y="4626049"/>
              <a:ext cx="2133614" cy="220261"/>
              <a:chOff x="2666988" y="3437339"/>
              <a:chExt cx="14" cy="220261"/>
            </a:xfrm>
          </p:grpSpPr>
          <p:cxnSp>
            <p:nvCxnSpPr>
              <p:cNvPr id="105" name="Straight Connector 104"/>
              <p:cNvCxnSpPr/>
              <p:nvPr/>
            </p:nvCxnSpPr>
            <p:spPr>
              <a:xfrm rot="10800000">
                <a:off x="2666992" y="3505119"/>
                <a:ext cx="10" cy="152465"/>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10800000">
                <a:off x="2666988" y="3435910"/>
                <a:ext cx="5" cy="76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438" name="Group 108"/>
            <p:cNvGrpSpPr>
              <a:grpSpLocks/>
            </p:cNvGrpSpPr>
            <p:nvPr/>
          </p:nvGrpSpPr>
          <p:grpSpPr bwMode="auto">
            <a:xfrm rot="-4221426">
              <a:off x="1020181" y="5008748"/>
              <a:ext cx="2133614" cy="220261"/>
              <a:chOff x="2666988" y="3437339"/>
              <a:chExt cx="14" cy="220261"/>
            </a:xfrm>
          </p:grpSpPr>
          <p:cxnSp>
            <p:nvCxnSpPr>
              <p:cNvPr id="111" name="Straight Connector 110"/>
              <p:cNvCxnSpPr/>
              <p:nvPr/>
            </p:nvCxnSpPr>
            <p:spPr>
              <a:xfrm rot="10800000">
                <a:off x="2666992" y="3504953"/>
                <a:ext cx="10" cy="152465"/>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10800000">
                <a:off x="2666988" y="3436368"/>
                <a:ext cx="5" cy="76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3" name="Group 69"/>
          <p:cNvGrpSpPr>
            <a:grpSpLocks/>
          </p:cNvGrpSpPr>
          <p:nvPr/>
        </p:nvGrpSpPr>
        <p:grpSpPr bwMode="auto">
          <a:xfrm>
            <a:off x="2997200" y="1544638"/>
            <a:ext cx="1585913" cy="2627312"/>
            <a:chOff x="2997843" y="1400537"/>
            <a:chExt cx="1585732" cy="2627453"/>
          </a:xfrm>
        </p:grpSpPr>
        <p:sp>
          <p:nvSpPr>
            <p:cNvPr id="67" name="Freeform 66"/>
            <p:cNvSpPr/>
            <p:nvPr/>
          </p:nvSpPr>
          <p:spPr>
            <a:xfrm>
              <a:off x="2997843" y="3032575"/>
              <a:ext cx="1319062" cy="995415"/>
            </a:xfrm>
            <a:custGeom>
              <a:avLst/>
              <a:gdLst>
                <a:gd name="connsiteX0" fmla="*/ 0 w 1319514"/>
                <a:gd name="connsiteY0" fmla="*/ 995423 h 995423"/>
                <a:gd name="connsiteX1" fmla="*/ 462987 w 1319514"/>
                <a:gd name="connsiteY1" fmla="*/ 960699 h 995423"/>
                <a:gd name="connsiteX2" fmla="*/ 914400 w 1319514"/>
                <a:gd name="connsiteY2" fmla="*/ 798653 h 995423"/>
                <a:gd name="connsiteX3" fmla="*/ 1203767 w 1319514"/>
                <a:gd name="connsiteY3" fmla="*/ 381965 h 995423"/>
                <a:gd name="connsiteX4" fmla="*/ 1319514 w 1319514"/>
                <a:gd name="connsiteY4" fmla="*/ 0 h 995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514" h="995423">
                  <a:moveTo>
                    <a:pt x="0" y="995423"/>
                  </a:moveTo>
                  <a:cubicBezTo>
                    <a:pt x="155293" y="994458"/>
                    <a:pt x="310587" y="993494"/>
                    <a:pt x="462987" y="960699"/>
                  </a:cubicBezTo>
                  <a:cubicBezTo>
                    <a:pt x="615387" y="927904"/>
                    <a:pt x="790937" y="895109"/>
                    <a:pt x="914400" y="798653"/>
                  </a:cubicBezTo>
                  <a:cubicBezTo>
                    <a:pt x="1037863" y="702197"/>
                    <a:pt x="1136248" y="515074"/>
                    <a:pt x="1203767" y="381965"/>
                  </a:cubicBezTo>
                  <a:cubicBezTo>
                    <a:pt x="1271286" y="248856"/>
                    <a:pt x="1295400" y="124428"/>
                    <a:pt x="1319514" y="0"/>
                  </a:cubicBezTo>
                </a:path>
              </a:pathLst>
            </a:cu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9" name="Freeform 68"/>
            <p:cNvSpPr/>
            <p:nvPr/>
          </p:nvSpPr>
          <p:spPr>
            <a:xfrm>
              <a:off x="4316905" y="1400537"/>
              <a:ext cx="266670" cy="1643150"/>
            </a:xfrm>
            <a:custGeom>
              <a:avLst/>
              <a:gdLst>
                <a:gd name="connsiteX0" fmla="*/ 0 w 266218"/>
                <a:gd name="connsiteY0" fmla="*/ 1643605 h 1643605"/>
                <a:gd name="connsiteX1" fmla="*/ 266218 w 266218"/>
                <a:gd name="connsiteY1" fmla="*/ 0 h 1643605"/>
              </a:gdLst>
              <a:ahLst/>
              <a:cxnLst>
                <a:cxn ang="0">
                  <a:pos x="connsiteX0" y="connsiteY0"/>
                </a:cxn>
                <a:cxn ang="0">
                  <a:pos x="connsiteX1" y="connsiteY1"/>
                </a:cxn>
              </a:cxnLst>
              <a:rect l="l" t="t" r="r" b="b"/>
              <a:pathLst>
                <a:path w="266218" h="1643605">
                  <a:moveTo>
                    <a:pt x="0" y="1643605"/>
                  </a:moveTo>
                  <a:lnTo>
                    <a:pt x="266218" y="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4" name="Group 70"/>
          <p:cNvGrpSpPr>
            <a:grpSpLocks/>
          </p:cNvGrpSpPr>
          <p:nvPr/>
        </p:nvGrpSpPr>
        <p:grpSpPr bwMode="auto">
          <a:xfrm flipV="1">
            <a:off x="2995613" y="4183063"/>
            <a:ext cx="1584325" cy="2627312"/>
            <a:chOff x="2997843" y="1400537"/>
            <a:chExt cx="1585732" cy="2627453"/>
          </a:xfrm>
        </p:grpSpPr>
        <p:sp>
          <p:nvSpPr>
            <p:cNvPr id="73" name="Freeform 72"/>
            <p:cNvSpPr/>
            <p:nvPr/>
          </p:nvSpPr>
          <p:spPr>
            <a:xfrm>
              <a:off x="2997843" y="3032575"/>
              <a:ext cx="1318795" cy="995415"/>
            </a:xfrm>
            <a:custGeom>
              <a:avLst/>
              <a:gdLst>
                <a:gd name="connsiteX0" fmla="*/ 0 w 1319514"/>
                <a:gd name="connsiteY0" fmla="*/ 995423 h 995423"/>
                <a:gd name="connsiteX1" fmla="*/ 462987 w 1319514"/>
                <a:gd name="connsiteY1" fmla="*/ 960699 h 995423"/>
                <a:gd name="connsiteX2" fmla="*/ 914400 w 1319514"/>
                <a:gd name="connsiteY2" fmla="*/ 798653 h 995423"/>
                <a:gd name="connsiteX3" fmla="*/ 1203767 w 1319514"/>
                <a:gd name="connsiteY3" fmla="*/ 381965 h 995423"/>
                <a:gd name="connsiteX4" fmla="*/ 1319514 w 1319514"/>
                <a:gd name="connsiteY4" fmla="*/ 0 h 995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514" h="995423">
                  <a:moveTo>
                    <a:pt x="0" y="995423"/>
                  </a:moveTo>
                  <a:cubicBezTo>
                    <a:pt x="155293" y="994458"/>
                    <a:pt x="310587" y="993494"/>
                    <a:pt x="462987" y="960699"/>
                  </a:cubicBezTo>
                  <a:cubicBezTo>
                    <a:pt x="615387" y="927904"/>
                    <a:pt x="790937" y="895109"/>
                    <a:pt x="914400" y="798653"/>
                  </a:cubicBezTo>
                  <a:cubicBezTo>
                    <a:pt x="1037863" y="702197"/>
                    <a:pt x="1136248" y="515074"/>
                    <a:pt x="1203767" y="381965"/>
                  </a:cubicBezTo>
                  <a:cubicBezTo>
                    <a:pt x="1271286" y="248856"/>
                    <a:pt x="1295400" y="124428"/>
                    <a:pt x="1319514" y="0"/>
                  </a:cubicBezTo>
                </a:path>
              </a:pathLst>
            </a:cu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4" name="Freeform 73"/>
            <p:cNvSpPr/>
            <p:nvPr/>
          </p:nvSpPr>
          <p:spPr>
            <a:xfrm>
              <a:off x="4316638" y="1400537"/>
              <a:ext cx="266937" cy="1643150"/>
            </a:xfrm>
            <a:custGeom>
              <a:avLst/>
              <a:gdLst>
                <a:gd name="connsiteX0" fmla="*/ 0 w 266218"/>
                <a:gd name="connsiteY0" fmla="*/ 1643605 h 1643605"/>
                <a:gd name="connsiteX1" fmla="*/ 266218 w 266218"/>
                <a:gd name="connsiteY1" fmla="*/ 0 h 1643605"/>
              </a:gdLst>
              <a:ahLst/>
              <a:cxnLst>
                <a:cxn ang="0">
                  <a:pos x="connsiteX0" y="connsiteY0"/>
                </a:cxn>
                <a:cxn ang="0">
                  <a:pos x="connsiteX1" y="connsiteY1"/>
                </a:cxn>
              </a:cxnLst>
              <a:rect l="l" t="t" r="r" b="b"/>
              <a:pathLst>
                <a:path w="266218" h="1643605">
                  <a:moveTo>
                    <a:pt x="0" y="1643605"/>
                  </a:moveTo>
                  <a:lnTo>
                    <a:pt x="266218" y="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5" name="Group 195"/>
          <p:cNvGrpSpPr>
            <a:grpSpLocks/>
          </p:cNvGrpSpPr>
          <p:nvPr/>
        </p:nvGrpSpPr>
        <p:grpSpPr bwMode="auto">
          <a:xfrm>
            <a:off x="2667000" y="1450975"/>
            <a:ext cx="1557338" cy="2536825"/>
            <a:chOff x="2667000" y="1306975"/>
            <a:chExt cx="1557701" cy="2535820"/>
          </a:xfrm>
        </p:grpSpPr>
        <p:grpSp>
          <p:nvGrpSpPr>
            <p:cNvPr id="14419" name="Group 79"/>
            <p:cNvGrpSpPr>
              <a:grpSpLocks/>
            </p:cNvGrpSpPr>
            <p:nvPr/>
          </p:nvGrpSpPr>
          <p:grpSpPr bwMode="auto">
            <a:xfrm>
              <a:off x="2667000" y="1306975"/>
              <a:ext cx="1" cy="2350625"/>
              <a:chOff x="2667000" y="1306975"/>
              <a:chExt cx="1" cy="2350625"/>
            </a:xfrm>
          </p:grpSpPr>
          <p:cxnSp>
            <p:nvCxnSpPr>
              <p:cNvPr id="77" name="Straight Connector 76"/>
              <p:cNvCxnSpPr/>
              <p:nvPr/>
            </p:nvCxnSpPr>
            <p:spPr>
              <a:xfrm rot="5400000" flipH="1" flipV="1">
                <a:off x="2019557" y="3009688"/>
                <a:ext cx="1294887" cy="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flipH="1" flipV="1">
                <a:off x="2131430" y="1842545"/>
                <a:ext cx="10711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420" name="Group 117"/>
            <p:cNvGrpSpPr>
              <a:grpSpLocks/>
            </p:cNvGrpSpPr>
            <p:nvPr/>
          </p:nvGrpSpPr>
          <p:grpSpPr bwMode="auto">
            <a:xfrm>
              <a:off x="2963119" y="1435261"/>
              <a:ext cx="1261582" cy="2407534"/>
              <a:chOff x="2963119" y="1435261"/>
              <a:chExt cx="1261582" cy="2407534"/>
            </a:xfrm>
          </p:grpSpPr>
          <p:sp>
            <p:nvSpPr>
              <p:cNvPr id="116" name="Freeform 115"/>
              <p:cNvSpPr/>
              <p:nvPr/>
            </p:nvSpPr>
            <p:spPr>
              <a:xfrm rot="21403772">
                <a:off x="2962344" y="2443175"/>
                <a:ext cx="1089279" cy="1399620"/>
              </a:xfrm>
              <a:custGeom>
                <a:avLst/>
                <a:gdLst>
                  <a:gd name="connsiteX0" fmla="*/ 0 w 1088020"/>
                  <a:gd name="connsiteY0" fmla="*/ 1400537 h 1400537"/>
                  <a:gd name="connsiteX1" fmla="*/ 474562 w 1088020"/>
                  <a:gd name="connsiteY1" fmla="*/ 1215342 h 1400537"/>
                  <a:gd name="connsiteX2" fmla="*/ 868101 w 1088020"/>
                  <a:gd name="connsiteY2" fmla="*/ 567160 h 1400537"/>
                  <a:gd name="connsiteX3" fmla="*/ 1088020 w 1088020"/>
                  <a:gd name="connsiteY3" fmla="*/ 0 h 1400537"/>
                </a:gdLst>
                <a:ahLst/>
                <a:cxnLst>
                  <a:cxn ang="0">
                    <a:pos x="connsiteX0" y="connsiteY0"/>
                  </a:cxn>
                  <a:cxn ang="0">
                    <a:pos x="connsiteX1" y="connsiteY1"/>
                  </a:cxn>
                  <a:cxn ang="0">
                    <a:pos x="connsiteX2" y="connsiteY2"/>
                  </a:cxn>
                  <a:cxn ang="0">
                    <a:pos x="connsiteX3" y="connsiteY3"/>
                  </a:cxn>
                </a:cxnLst>
                <a:rect l="l" t="t" r="r" b="b"/>
                <a:pathLst>
                  <a:path w="1088020" h="1400537">
                    <a:moveTo>
                      <a:pt x="0" y="1400537"/>
                    </a:moveTo>
                    <a:cubicBezTo>
                      <a:pt x="164939" y="1377387"/>
                      <a:pt x="329879" y="1354238"/>
                      <a:pt x="474562" y="1215342"/>
                    </a:cubicBezTo>
                    <a:cubicBezTo>
                      <a:pt x="619245" y="1076446"/>
                      <a:pt x="765858" y="769717"/>
                      <a:pt x="868101" y="567160"/>
                    </a:cubicBezTo>
                    <a:cubicBezTo>
                      <a:pt x="970344" y="364603"/>
                      <a:pt x="1057154" y="75236"/>
                      <a:pt x="1088020" y="0"/>
                    </a:cubicBezTo>
                  </a:path>
                </a:pathLst>
              </a:cu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7" name="Freeform 116"/>
              <p:cNvSpPr/>
              <p:nvPr/>
            </p:nvSpPr>
            <p:spPr>
              <a:xfrm rot="20838408">
                <a:off x="3876957" y="1435512"/>
                <a:ext cx="347744" cy="1029879"/>
              </a:xfrm>
              <a:custGeom>
                <a:avLst/>
                <a:gdLst>
                  <a:gd name="connsiteX0" fmla="*/ 0 w 347241"/>
                  <a:gd name="connsiteY0" fmla="*/ 1030147 h 1030147"/>
                  <a:gd name="connsiteX1" fmla="*/ 347241 w 347241"/>
                  <a:gd name="connsiteY1" fmla="*/ 0 h 1030147"/>
                </a:gdLst>
                <a:ahLst/>
                <a:cxnLst>
                  <a:cxn ang="0">
                    <a:pos x="connsiteX0" y="connsiteY0"/>
                  </a:cxn>
                  <a:cxn ang="0">
                    <a:pos x="connsiteX1" y="connsiteY1"/>
                  </a:cxn>
                </a:cxnLst>
                <a:rect l="l" t="t" r="r" b="b"/>
                <a:pathLst>
                  <a:path w="347241" h="1030147">
                    <a:moveTo>
                      <a:pt x="0" y="1030147"/>
                    </a:moveTo>
                    <a:lnTo>
                      <a:pt x="347241" y="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4421" name="Group 124"/>
            <p:cNvGrpSpPr>
              <a:grpSpLocks/>
            </p:cNvGrpSpPr>
            <p:nvPr/>
          </p:nvGrpSpPr>
          <p:grpSpPr bwMode="auto">
            <a:xfrm>
              <a:off x="2882096" y="1435261"/>
              <a:ext cx="520861" cy="2210764"/>
              <a:chOff x="2882096" y="1435261"/>
              <a:chExt cx="520861" cy="2210764"/>
            </a:xfrm>
          </p:grpSpPr>
          <p:sp>
            <p:nvSpPr>
              <p:cNvPr id="120" name="Freeform 119"/>
              <p:cNvSpPr/>
              <p:nvPr/>
            </p:nvSpPr>
            <p:spPr>
              <a:xfrm>
                <a:off x="2881363" y="2373352"/>
                <a:ext cx="450955" cy="1272671"/>
              </a:xfrm>
              <a:custGeom>
                <a:avLst/>
                <a:gdLst>
                  <a:gd name="connsiteX0" fmla="*/ 0 w 451413"/>
                  <a:gd name="connsiteY0" fmla="*/ 1273215 h 1273215"/>
                  <a:gd name="connsiteX1" fmla="*/ 347241 w 451413"/>
                  <a:gd name="connsiteY1" fmla="*/ 717631 h 1273215"/>
                  <a:gd name="connsiteX2" fmla="*/ 451413 w 451413"/>
                  <a:gd name="connsiteY2" fmla="*/ 0 h 1273215"/>
                  <a:gd name="connsiteX3" fmla="*/ 451413 w 451413"/>
                  <a:gd name="connsiteY3" fmla="*/ 0 h 1273215"/>
                </a:gdLst>
                <a:ahLst/>
                <a:cxnLst>
                  <a:cxn ang="0">
                    <a:pos x="connsiteX0" y="connsiteY0"/>
                  </a:cxn>
                  <a:cxn ang="0">
                    <a:pos x="connsiteX1" y="connsiteY1"/>
                  </a:cxn>
                  <a:cxn ang="0">
                    <a:pos x="connsiteX2" y="connsiteY2"/>
                  </a:cxn>
                  <a:cxn ang="0">
                    <a:pos x="connsiteX3" y="connsiteY3"/>
                  </a:cxn>
                </a:cxnLst>
                <a:rect l="l" t="t" r="r" b="b"/>
                <a:pathLst>
                  <a:path w="451413" h="1273215">
                    <a:moveTo>
                      <a:pt x="0" y="1273215"/>
                    </a:moveTo>
                    <a:cubicBezTo>
                      <a:pt x="136003" y="1101524"/>
                      <a:pt x="272006" y="929833"/>
                      <a:pt x="347241" y="717631"/>
                    </a:cubicBezTo>
                    <a:cubicBezTo>
                      <a:pt x="422476" y="505429"/>
                      <a:pt x="451413" y="0"/>
                      <a:pt x="451413" y="0"/>
                    </a:cubicBezTo>
                    <a:lnTo>
                      <a:pt x="451413" y="0"/>
                    </a:lnTo>
                  </a:path>
                </a:pathLst>
              </a:cu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1" name="Freeform 120"/>
              <p:cNvSpPr/>
              <p:nvPr/>
            </p:nvSpPr>
            <p:spPr>
              <a:xfrm>
                <a:off x="3332318" y="1435512"/>
                <a:ext cx="69866" cy="948949"/>
              </a:xfrm>
              <a:custGeom>
                <a:avLst/>
                <a:gdLst>
                  <a:gd name="connsiteX0" fmla="*/ 0 w 69448"/>
                  <a:gd name="connsiteY0" fmla="*/ 949124 h 949124"/>
                  <a:gd name="connsiteX1" fmla="*/ 69448 w 69448"/>
                  <a:gd name="connsiteY1" fmla="*/ 0 h 949124"/>
                </a:gdLst>
                <a:ahLst/>
                <a:cxnLst>
                  <a:cxn ang="0">
                    <a:pos x="connsiteX0" y="connsiteY0"/>
                  </a:cxn>
                  <a:cxn ang="0">
                    <a:pos x="connsiteX1" y="connsiteY1"/>
                  </a:cxn>
                </a:cxnLst>
                <a:rect l="l" t="t" r="r" b="b"/>
                <a:pathLst>
                  <a:path w="69448" h="949124">
                    <a:moveTo>
                      <a:pt x="0" y="949124"/>
                    </a:moveTo>
                    <a:lnTo>
                      <a:pt x="69448" y="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nvGrpSpPr>
          <p:cNvPr id="19" name="Group 197"/>
          <p:cNvGrpSpPr>
            <a:grpSpLocks/>
          </p:cNvGrpSpPr>
          <p:nvPr/>
        </p:nvGrpSpPr>
        <p:grpSpPr bwMode="auto">
          <a:xfrm>
            <a:off x="2565400" y="4330700"/>
            <a:ext cx="1592263" cy="2413000"/>
            <a:chOff x="2564920" y="4185372"/>
            <a:chExt cx="1592262" cy="2413162"/>
          </a:xfrm>
        </p:grpSpPr>
        <p:grpSp>
          <p:nvGrpSpPr>
            <p:cNvPr id="14409" name="Group 196"/>
            <p:cNvGrpSpPr>
              <a:grpSpLocks/>
            </p:cNvGrpSpPr>
            <p:nvPr/>
          </p:nvGrpSpPr>
          <p:grpSpPr bwMode="auto">
            <a:xfrm>
              <a:off x="2564920" y="4185372"/>
              <a:ext cx="1592262" cy="2413162"/>
              <a:chOff x="2564920" y="4185372"/>
              <a:chExt cx="1592262" cy="2413162"/>
            </a:xfrm>
          </p:grpSpPr>
          <p:grpSp>
            <p:nvGrpSpPr>
              <p:cNvPr id="14413" name="Group 112"/>
              <p:cNvGrpSpPr>
                <a:grpSpLocks/>
              </p:cNvGrpSpPr>
              <p:nvPr/>
            </p:nvGrpSpPr>
            <p:grpSpPr bwMode="auto">
              <a:xfrm rot="-5758394">
                <a:off x="1608244" y="5142048"/>
                <a:ext cx="2133614" cy="220261"/>
                <a:chOff x="2666988" y="3437339"/>
                <a:chExt cx="14" cy="220261"/>
              </a:xfrm>
            </p:grpSpPr>
            <p:cxnSp>
              <p:nvCxnSpPr>
                <p:cNvPr id="114" name="Straight Connector 113"/>
                <p:cNvCxnSpPr/>
                <p:nvPr/>
              </p:nvCxnSpPr>
              <p:spPr>
                <a:xfrm rot="10800000">
                  <a:off x="2666992" y="3504300"/>
                  <a:ext cx="10" cy="15240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10800000">
                  <a:off x="2666988" y="3437075"/>
                  <a:ext cx="5"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414" name="Group 121"/>
              <p:cNvGrpSpPr>
                <a:grpSpLocks/>
              </p:cNvGrpSpPr>
              <p:nvPr/>
            </p:nvGrpSpPr>
            <p:grpSpPr bwMode="auto">
              <a:xfrm flipV="1">
                <a:off x="2895600" y="4191000"/>
                <a:ext cx="1261582" cy="2407534"/>
                <a:chOff x="2963119" y="1435261"/>
                <a:chExt cx="1261582" cy="2407534"/>
              </a:xfrm>
            </p:grpSpPr>
            <p:sp>
              <p:nvSpPr>
                <p:cNvPr id="123" name="Freeform 122"/>
                <p:cNvSpPr/>
                <p:nvPr/>
              </p:nvSpPr>
              <p:spPr>
                <a:xfrm rot="21403772">
                  <a:off x="2962639" y="2441804"/>
                  <a:ext cx="1089024" cy="1400269"/>
                </a:xfrm>
                <a:custGeom>
                  <a:avLst/>
                  <a:gdLst>
                    <a:gd name="connsiteX0" fmla="*/ 0 w 1088020"/>
                    <a:gd name="connsiteY0" fmla="*/ 1400537 h 1400537"/>
                    <a:gd name="connsiteX1" fmla="*/ 474562 w 1088020"/>
                    <a:gd name="connsiteY1" fmla="*/ 1215342 h 1400537"/>
                    <a:gd name="connsiteX2" fmla="*/ 868101 w 1088020"/>
                    <a:gd name="connsiteY2" fmla="*/ 567160 h 1400537"/>
                    <a:gd name="connsiteX3" fmla="*/ 1088020 w 1088020"/>
                    <a:gd name="connsiteY3" fmla="*/ 0 h 1400537"/>
                  </a:gdLst>
                  <a:ahLst/>
                  <a:cxnLst>
                    <a:cxn ang="0">
                      <a:pos x="connsiteX0" y="connsiteY0"/>
                    </a:cxn>
                    <a:cxn ang="0">
                      <a:pos x="connsiteX1" y="connsiteY1"/>
                    </a:cxn>
                    <a:cxn ang="0">
                      <a:pos x="connsiteX2" y="connsiteY2"/>
                    </a:cxn>
                    <a:cxn ang="0">
                      <a:pos x="connsiteX3" y="connsiteY3"/>
                    </a:cxn>
                  </a:cxnLst>
                  <a:rect l="l" t="t" r="r" b="b"/>
                  <a:pathLst>
                    <a:path w="1088020" h="1400537">
                      <a:moveTo>
                        <a:pt x="0" y="1400537"/>
                      </a:moveTo>
                      <a:cubicBezTo>
                        <a:pt x="164939" y="1377387"/>
                        <a:pt x="329879" y="1354238"/>
                        <a:pt x="474562" y="1215342"/>
                      </a:cubicBezTo>
                      <a:cubicBezTo>
                        <a:pt x="619245" y="1076446"/>
                        <a:pt x="765858" y="769717"/>
                        <a:pt x="868101" y="567160"/>
                      </a:cubicBezTo>
                      <a:cubicBezTo>
                        <a:pt x="970344" y="364603"/>
                        <a:pt x="1057154" y="75236"/>
                        <a:pt x="1088020" y="0"/>
                      </a:cubicBezTo>
                    </a:path>
                  </a:pathLst>
                </a:cu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4" name="Freeform 123"/>
                <p:cNvSpPr/>
                <p:nvPr/>
              </p:nvSpPr>
              <p:spPr>
                <a:xfrm rot="20838408">
                  <a:off x="3877038" y="1435261"/>
                  <a:ext cx="347663" cy="1030356"/>
                </a:xfrm>
                <a:custGeom>
                  <a:avLst/>
                  <a:gdLst>
                    <a:gd name="connsiteX0" fmla="*/ 0 w 347241"/>
                    <a:gd name="connsiteY0" fmla="*/ 1030147 h 1030147"/>
                    <a:gd name="connsiteX1" fmla="*/ 347241 w 347241"/>
                    <a:gd name="connsiteY1" fmla="*/ 0 h 1030147"/>
                  </a:gdLst>
                  <a:ahLst/>
                  <a:cxnLst>
                    <a:cxn ang="0">
                      <a:pos x="connsiteX0" y="connsiteY0"/>
                    </a:cxn>
                    <a:cxn ang="0">
                      <a:pos x="connsiteX1" y="connsiteY1"/>
                    </a:cxn>
                  </a:cxnLst>
                  <a:rect l="l" t="t" r="r" b="b"/>
                  <a:pathLst>
                    <a:path w="347241" h="1030147">
                      <a:moveTo>
                        <a:pt x="0" y="1030147"/>
                      </a:moveTo>
                      <a:lnTo>
                        <a:pt x="347241" y="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nvGrpSpPr>
            <p:cNvPr id="14410" name="Group 125"/>
            <p:cNvGrpSpPr>
              <a:grpSpLocks/>
            </p:cNvGrpSpPr>
            <p:nvPr/>
          </p:nvGrpSpPr>
          <p:grpSpPr bwMode="auto">
            <a:xfrm flipV="1">
              <a:off x="2819400" y="4266236"/>
              <a:ext cx="520861" cy="2210764"/>
              <a:chOff x="2882096" y="1435261"/>
              <a:chExt cx="520861" cy="2210764"/>
            </a:xfrm>
          </p:grpSpPr>
          <p:sp>
            <p:nvSpPr>
              <p:cNvPr id="127" name="Freeform 126"/>
              <p:cNvSpPr/>
              <p:nvPr/>
            </p:nvSpPr>
            <p:spPr>
              <a:xfrm>
                <a:off x="2881616" y="2372661"/>
                <a:ext cx="450850" cy="1273260"/>
              </a:xfrm>
              <a:custGeom>
                <a:avLst/>
                <a:gdLst>
                  <a:gd name="connsiteX0" fmla="*/ 0 w 451413"/>
                  <a:gd name="connsiteY0" fmla="*/ 1273215 h 1273215"/>
                  <a:gd name="connsiteX1" fmla="*/ 347241 w 451413"/>
                  <a:gd name="connsiteY1" fmla="*/ 717631 h 1273215"/>
                  <a:gd name="connsiteX2" fmla="*/ 451413 w 451413"/>
                  <a:gd name="connsiteY2" fmla="*/ 0 h 1273215"/>
                  <a:gd name="connsiteX3" fmla="*/ 451413 w 451413"/>
                  <a:gd name="connsiteY3" fmla="*/ 0 h 1273215"/>
                </a:gdLst>
                <a:ahLst/>
                <a:cxnLst>
                  <a:cxn ang="0">
                    <a:pos x="connsiteX0" y="connsiteY0"/>
                  </a:cxn>
                  <a:cxn ang="0">
                    <a:pos x="connsiteX1" y="connsiteY1"/>
                  </a:cxn>
                  <a:cxn ang="0">
                    <a:pos x="connsiteX2" y="connsiteY2"/>
                  </a:cxn>
                  <a:cxn ang="0">
                    <a:pos x="connsiteX3" y="connsiteY3"/>
                  </a:cxn>
                </a:cxnLst>
                <a:rect l="l" t="t" r="r" b="b"/>
                <a:pathLst>
                  <a:path w="451413" h="1273215">
                    <a:moveTo>
                      <a:pt x="0" y="1273215"/>
                    </a:moveTo>
                    <a:cubicBezTo>
                      <a:pt x="136003" y="1101524"/>
                      <a:pt x="272006" y="929833"/>
                      <a:pt x="347241" y="717631"/>
                    </a:cubicBezTo>
                    <a:cubicBezTo>
                      <a:pt x="422476" y="505429"/>
                      <a:pt x="451413" y="0"/>
                      <a:pt x="451413" y="0"/>
                    </a:cubicBezTo>
                    <a:lnTo>
                      <a:pt x="451413" y="0"/>
                    </a:lnTo>
                  </a:path>
                </a:pathLst>
              </a:cu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8" name="Freeform 127"/>
              <p:cNvSpPr/>
              <p:nvPr/>
            </p:nvSpPr>
            <p:spPr>
              <a:xfrm>
                <a:off x="3332466" y="1435973"/>
                <a:ext cx="69850" cy="949389"/>
              </a:xfrm>
              <a:custGeom>
                <a:avLst/>
                <a:gdLst>
                  <a:gd name="connsiteX0" fmla="*/ 0 w 69448"/>
                  <a:gd name="connsiteY0" fmla="*/ 949124 h 949124"/>
                  <a:gd name="connsiteX1" fmla="*/ 69448 w 69448"/>
                  <a:gd name="connsiteY1" fmla="*/ 0 h 949124"/>
                </a:gdLst>
                <a:ahLst/>
                <a:cxnLst>
                  <a:cxn ang="0">
                    <a:pos x="connsiteX0" y="connsiteY0"/>
                  </a:cxn>
                  <a:cxn ang="0">
                    <a:pos x="connsiteX1" y="connsiteY1"/>
                  </a:cxn>
                </a:cxnLst>
                <a:rect l="l" t="t" r="r" b="b"/>
                <a:pathLst>
                  <a:path w="69448" h="949124">
                    <a:moveTo>
                      <a:pt x="0" y="949124"/>
                    </a:moveTo>
                    <a:lnTo>
                      <a:pt x="69448" y="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nvGrpSpPr>
          <p:cNvPr id="26" name="Group 143"/>
          <p:cNvGrpSpPr>
            <a:grpSpLocks/>
          </p:cNvGrpSpPr>
          <p:nvPr/>
        </p:nvGrpSpPr>
        <p:grpSpPr bwMode="auto">
          <a:xfrm flipH="1">
            <a:off x="6910388" y="1701800"/>
            <a:ext cx="2309812" cy="4781550"/>
            <a:chOff x="288613" y="1404070"/>
            <a:chExt cx="2309210" cy="4781616"/>
          </a:xfrm>
        </p:grpSpPr>
        <p:grpSp>
          <p:nvGrpSpPr>
            <p:cNvPr id="14388" name="Group 81"/>
            <p:cNvGrpSpPr>
              <a:grpSpLocks/>
            </p:cNvGrpSpPr>
            <p:nvPr/>
          </p:nvGrpSpPr>
          <p:grpSpPr bwMode="auto">
            <a:xfrm rot="175509">
              <a:off x="288613" y="3498246"/>
              <a:ext cx="2133614" cy="220261"/>
              <a:chOff x="2666988" y="3437339"/>
              <a:chExt cx="14" cy="220261"/>
            </a:xfrm>
          </p:grpSpPr>
          <p:cxnSp>
            <p:nvCxnSpPr>
              <p:cNvPr id="164" name="Straight Connector 163"/>
              <p:cNvCxnSpPr/>
              <p:nvPr/>
            </p:nvCxnSpPr>
            <p:spPr>
              <a:xfrm rot="10800000">
                <a:off x="2666992" y="3504134"/>
                <a:ext cx="10" cy="152402"/>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10800000">
                <a:off x="2666988" y="3437088"/>
                <a:ext cx="5"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389" name="Group 87"/>
            <p:cNvGrpSpPr>
              <a:grpSpLocks/>
            </p:cNvGrpSpPr>
            <p:nvPr/>
          </p:nvGrpSpPr>
          <p:grpSpPr bwMode="auto">
            <a:xfrm rot="1709046">
              <a:off x="311808" y="2969218"/>
              <a:ext cx="2286015" cy="223656"/>
              <a:chOff x="2666987" y="3433944"/>
              <a:chExt cx="15" cy="223656"/>
            </a:xfrm>
          </p:grpSpPr>
          <p:cxnSp>
            <p:nvCxnSpPr>
              <p:cNvPr id="162" name="Straight Connector 161"/>
              <p:cNvCxnSpPr/>
              <p:nvPr/>
            </p:nvCxnSpPr>
            <p:spPr>
              <a:xfrm rot="10800000">
                <a:off x="2666992" y="3503737"/>
                <a:ext cx="10" cy="152402"/>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10800000">
                <a:off x="2666987" y="3432383"/>
                <a:ext cx="5"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390" name="Group 90"/>
            <p:cNvGrpSpPr>
              <a:grpSpLocks/>
            </p:cNvGrpSpPr>
            <p:nvPr/>
          </p:nvGrpSpPr>
          <p:grpSpPr bwMode="auto">
            <a:xfrm rot="3017390">
              <a:off x="737829" y="2596344"/>
              <a:ext cx="2286015" cy="217770"/>
              <a:chOff x="2666987" y="3439830"/>
              <a:chExt cx="15" cy="217770"/>
            </a:xfrm>
          </p:grpSpPr>
          <p:cxnSp>
            <p:nvCxnSpPr>
              <p:cNvPr id="160" name="Straight Connector 159"/>
              <p:cNvCxnSpPr/>
              <p:nvPr/>
            </p:nvCxnSpPr>
            <p:spPr>
              <a:xfrm rot="10800000">
                <a:off x="2666992" y="3504483"/>
                <a:ext cx="10" cy="15236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10800000">
                <a:off x="2666987" y="3438810"/>
                <a:ext cx="5" cy="761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391" name="Group 93"/>
            <p:cNvGrpSpPr>
              <a:grpSpLocks/>
            </p:cNvGrpSpPr>
            <p:nvPr/>
          </p:nvGrpSpPr>
          <p:grpSpPr bwMode="auto">
            <a:xfrm rot="4079036">
              <a:off x="1073735" y="2434997"/>
              <a:ext cx="2286015" cy="224162"/>
              <a:chOff x="2666987" y="3433438"/>
              <a:chExt cx="15" cy="224162"/>
            </a:xfrm>
          </p:grpSpPr>
          <p:cxnSp>
            <p:nvCxnSpPr>
              <p:cNvPr id="158" name="Straight Connector 157"/>
              <p:cNvCxnSpPr/>
              <p:nvPr/>
            </p:nvCxnSpPr>
            <p:spPr>
              <a:xfrm rot="10800000">
                <a:off x="2666992" y="3503556"/>
                <a:ext cx="10" cy="153947"/>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rot="10800000">
                <a:off x="2666987" y="3431910"/>
                <a:ext cx="5" cy="761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392" name="Group 96"/>
            <p:cNvGrpSpPr>
              <a:grpSpLocks/>
            </p:cNvGrpSpPr>
            <p:nvPr/>
          </p:nvGrpSpPr>
          <p:grpSpPr bwMode="auto">
            <a:xfrm rot="-1409053">
              <a:off x="313373" y="4103497"/>
              <a:ext cx="2133614" cy="220261"/>
              <a:chOff x="2666988" y="3437339"/>
              <a:chExt cx="14" cy="220261"/>
            </a:xfrm>
          </p:grpSpPr>
          <p:cxnSp>
            <p:nvCxnSpPr>
              <p:cNvPr id="156" name="Straight Connector 155"/>
              <p:cNvCxnSpPr/>
              <p:nvPr/>
            </p:nvCxnSpPr>
            <p:spPr>
              <a:xfrm rot="10800000">
                <a:off x="2666992" y="3504319"/>
                <a:ext cx="10" cy="152402"/>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10800000">
                <a:off x="2666988" y="3435757"/>
                <a:ext cx="5"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393" name="Group 102"/>
            <p:cNvGrpSpPr>
              <a:grpSpLocks/>
            </p:cNvGrpSpPr>
            <p:nvPr/>
          </p:nvGrpSpPr>
          <p:grpSpPr bwMode="auto">
            <a:xfrm rot="-2791766">
              <a:off x="557724" y="4626049"/>
              <a:ext cx="2133614" cy="220261"/>
              <a:chOff x="2666988" y="3437339"/>
              <a:chExt cx="14" cy="220261"/>
            </a:xfrm>
          </p:grpSpPr>
          <p:cxnSp>
            <p:nvCxnSpPr>
              <p:cNvPr id="154" name="Straight Connector 153"/>
              <p:cNvCxnSpPr/>
              <p:nvPr/>
            </p:nvCxnSpPr>
            <p:spPr>
              <a:xfrm rot="10800000">
                <a:off x="2666992" y="3504481"/>
                <a:ext cx="10" cy="152361"/>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0800000">
                <a:off x="2666988" y="3435320"/>
                <a:ext cx="5" cy="761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394" name="Group 108"/>
            <p:cNvGrpSpPr>
              <a:grpSpLocks/>
            </p:cNvGrpSpPr>
            <p:nvPr/>
          </p:nvGrpSpPr>
          <p:grpSpPr bwMode="auto">
            <a:xfrm rot="-4221426">
              <a:off x="1020181" y="5008748"/>
              <a:ext cx="2133614" cy="220261"/>
              <a:chOff x="2666988" y="3437339"/>
              <a:chExt cx="14" cy="220261"/>
            </a:xfrm>
          </p:grpSpPr>
          <p:cxnSp>
            <p:nvCxnSpPr>
              <p:cNvPr id="152" name="Straight Connector 151"/>
              <p:cNvCxnSpPr/>
              <p:nvPr/>
            </p:nvCxnSpPr>
            <p:spPr>
              <a:xfrm rot="10800000">
                <a:off x="2666992" y="3505314"/>
                <a:ext cx="10" cy="152361"/>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10800000">
                <a:off x="2666988" y="3436776"/>
                <a:ext cx="5" cy="761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4" name="Group 194"/>
          <p:cNvGrpSpPr>
            <a:grpSpLocks/>
          </p:cNvGrpSpPr>
          <p:nvPr/>
        </p:nvGrpSpPr>
        <p:grpSpPr bwMode="auto">
          <a:xfrm>
            <a:off x="4953000" y="1592263"/>
            <a:ext cx="1589088" cy="5265737"/>
            <a:chOff x="4953000" y="1447800"/>
            <a:chExt cx="1588625" cy="5265516"/>
          </a:xfrm>
        </p:grpSpPr>
        <p:grpSp>
          <p:nvGrpSpPr>
            <p:cNvPr id="14382" name="Group 69"/>
            <p:cNvGrpSpPr>
              <a:grpSpLocks/>
            </p:cNvGrpSpPr>
            <p:nvPr/>
          </p:nvGrpSpPr>
          <p:grpSpPr bwMode="auto">
            <a:xfrm flipH="1">
              <a:off x="4953000" y="1447800"/>
              <a:ext cx="1585732" cy="2627453"/>
              <a:chOff x="2997843" y="1400537"/>
              <a:chExt cx="1585732" cy="2627453"/>
            </a:xfrm>
          </p:grpSpPr>
          <p:sp>
            <p:nvSpPr>
              <p:cNvPr id="184" name="Freeform 183"/>
              <p:cNvSpPr/>
              <p:nvPr/>
            </p:nvSpPr>
            <p:spPr>
              <a:xfrm>
                <a:off x="2998124" y="3032419"/>
                <a:ext cx="1318829" cy="995320"/>
              </a:xfrm>
              <a:custGeom>
                <a:avLst/>
                <a:gdLst>
                  <a:gd name="connsiteX0" fmla="*/ 0 w 1319514"/>
                  <a:gd name="connsiteY0" fmla="*/ 995423 h 995423"/>
                  <a:gd name="connsiteX1" fmla="*/ 462987 w 1319514"/>
                  <a:gd name="connsiteY1" fmla="*/ 960699 h 995423"/>
                  <a:gd name="connsiteX2" fmla="*/ 914400 w 1319514"/>
                  <a:gd name="connsiteY2" fmla="*/ 798653 h 995423"/>
                  <a:gd name="connsiteX3" fmla="*/ 1203767 w 1319514"/>
                  <a:gd name="connsiteY3" fmla="*/ 381965 h 995423"/>
                  <a:gd name="connsiteX4" fmla="*/ 1319514 w 1319514"/>
                  <a:gd name="connsiteY4" fmla="*/ 0 h 995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514" h="995423">
                    <a:moveTo>
                      <a:pt x="0" y="995423"/>
                    </a:moveTo>
                    <a:cubicBezTo>
                      <a:pt x="155293" y="994458"/>
                      <a:pt x="310587" y="993494"/>
                      <a:pt x="462987" y="960699"/>
                    </a:cubicBezTo>
                    <a:cubicBezTo>
                      <a:pt x="615387" y="927904"/>
                      <a:pt x="790937" y="895109"/>
                      <a:pt x="914400" y="798653"/>
                    </a:cubicBezTo>
                    <a:cubicBezTo>
                      <a:pt x="1037863" y="702197"/>
                      <a:pt x="1136248" y="515074"/>
                      <a:pt x="1203767" y="381965"/>
                    </a:cubicBezTo>
                    <a:cubicBezTo>
                      <a:pt x="1271286" y="248856"/>
                      <a:pt x="1295400" y="124428"/>
                      <a:pt x="1319514" y="0"/>
                    </a:cubicBezTo>
                  </a:path>
                </a:pathLst>
              </a:cu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5" name="Freeform 184"/>
              <p:cNvSpPr/>
              <p:nvPr/>
            </p:nvSpPr>
            <p:spPr>
              <a:xfrm>
                <a:off x="4316953" y="1400537"/>
                <a:ext cx="266622" cy="1642993"/>
              </a:xfrm>
              <a:custGeom>
                <a:avLst/>
                <a:gdLst>
                  <a:gd name="connsiteX0" fmla="*/ 0 w 266218"/>
                  <a:gd name="connsiteY0" fmla="*/ 1643605 h 1643605"/>
                  <a:gd name="connsiteX1" fmla="*/ 266218 w 266218"/>
                  <a:gd name="connsiteY1" fmla="*/ 0 h 1643605"/>
                </a:gdLst>
                <a:ahLst/>
                <a:cxnLst>
                  <a:cxn ang="0">
                    <a:pos x="connsiteX0" y="connsiteY0"/>
                  </a:cxn>
                  <a:cxn ang="0">
                    <a:pos x="connsiteX1" y="connsiteY1"/>
                  </a:cxn>
                </a:cxnLst>
                <a:rect l="l" t="t" r="r" b="b"/>
                <a:pathLst>
                  <a:path w="266218" h="1643605">
                    <a:moveTo>
                      <a:pt x="0" y="1643605"/>
                    </a:moveTo>
                    <a:lnTo>
                      <a:pt x="266218" y="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4383" name="Group 70"/>
            <p:cNvGrpSpPr>
              <a:grpSpLocks/>
            </p:cNvGrpSpPr>
            <p:nvPr/>
          </p:nvGrpSpPr>
          <p:grpSpPr bwMode="auto">
            <a:xfrm flipH="1" flipV="1">
              <a:off x="4955893" y="4085863"/>
              <a:ext cx="1585732" cy="2627453"/>
              <a:chOff x="2997843" y="1400537"/>
              <a:chExt cx="1585732" cy="2627453"/>
            </a:xfrm>
          </p:grpSpPr>
          <p:sp>
            <p:nvSpPr>
              <p:cNvPr id="182" name="Freeform 181"/>
              <p:cNvSpPr/>
              <p:nvPr/>
            </p:nvSpPr>
            <p:spPr>
              <a:xfrm>
                <a:off x="2997843" y="3032419"/>
                <a:ext cx="1318829" cy="995320"/>
              </a:xfrm>
              <a:custGeom>
                <a:avLst/>
                <a:gdLst>
                  <a:gd name="connsiteX0" fmla="*/ 0 w 1319514"/>
                  <a:gd name="connsiteY0" fmla="*/ 995423 h 995423"/>
                  <a:gd name="connsiteX1" fmla="*/ 462987 w 1319514"/>
                  <a:gd name="connsiteY1" fmla="*/ 960699 h 995423"/>
                  <a:gd name="connsiteX2" fmla="*/ 914400 w 1319514"/>
                  <a:gd name="connsiteY2" fmla="*/ 798653 h 995423"/>
                  <a:gd name="connsiteX3" fmla="*/ 1203767 w 1319514"/>
                  <a:gd name="connsiteY3" fmla="*/ 381965 h 995423"/>
                  <a:gd name="connsiteX4" fmla="*/ 1319514 w 1319514"/>
                  <a:gd name="connsiteY4" fmla="*/ 0 h 995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514" h="995423">
                    <a:moveTo>
                      <a:pt x="0" y="995423"/>
                    </a:moveTo>
                    <a:cubicBezTo>
                      <a:pt x="155293" y="994458"/>
                      <a:pt x="310587" y="993494"/>
                      <a:pt x="462987" y="960699"/>
                    </a:cubicBezTo>
                    <a:cubicBezTo>
                      <a:pt x="615387" y="927904"/>
                      <a:pt x="790937" y="895109"/>
                      <a:pt x="914400" y="798653"/>
                    </a:cubicBezTo>
                    <a:cubicBezTo>
                      <a:pt x="1037863" y="702197"/>
                      <a:pt x="1136248" y="515074"/>
                      <a:pt x="1203767" y="381965"/>
                    </a:cubicBezTo>
                    <a:cubicBezTo>
                      <a:pt x="1271286" y="248856"/>
                      <a:pt x="1295400" y="124428"/>
                      <a:pt x="1319514" y="0"/>
                    </a:cubicBezTo>
                  </a:path>
                </a:pathLst>
              </a:cu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3" name="Freeform 182"/>
              <p:cNvSpPr/>
              <p:nvPr/>
            </p:nvSpPr>
            <p:spPr>
              <a:xfrm>
                <a:off x="4316672" y="1400537"/>
                <a:ext cx="266622" cy="1642993"/>
              </a:xfrm>
              <a:custGeom>
                <a:avLst/>
                <a:gdLst>
                  <a:gd name="connsiteX0" fmla="*/ 0 w 266218"/>
                  <a:gd name="connsiteY0" fmla="*/ 1643605 h 1643605"/>
                  <a:gd name="connsiteX1" fmla="*/ 266218 w 266218"/>
                  <a:gd name="connsiteY1" fmla="*/ 0 h 1643605"/>
                </a:gdLst>
                <a:ahLst/>
                <a:cxnLst>
                  <a:cxn ang="0">
                    <a:pos x="connsiteX0" y="connsiteY0"/>
                  </a:cxn>
                  <a:cxn ang="0">
                    <a:pos x="connsiteX1" y="connsiteY1"/>
                  </a:cxn>
                </a:cxnLst>
                <a:rect l="l" t="t" r="r" b="b"/>
                <a:pathLst>
                  <a:path w="266218" h="1643605">
                    <a:moveTo>
                      <a:pt x="0" y="1643605"/>
                    </a:moveTo>
                    <a:lnTo>
                      <a:pt x="266218" y="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nvGrpSpPr>
          <p:cNvPr id="37" name="Group 198"/>
          <p:cNvGrpSpPr>
            <a:grpSpLocks/>
          </p:cNvGrpSpPr>
          <p:nvPr/>
        </p:nvGrpSpPr>
        <p:grpSpPr bwMode="auto">
          <a:xfrm>
            <a:off x="5311775" y="1516063"/>
            <a:ext cx="1546225" cy="2519362"/>
            <a:chOff x="5311874" y="1371600"/>
            <a:chExt cx="1546127" cy="2518458"/>
          </a:xfrm>
        </p:grpSpPr>
        <p:grpSp>
          <p:nvGrpSpPr>
            <p:cNvPr id="14373" name="Group 136"/>
            <p:cNvGrpSpPr>
              <a:grpSpLocks/>
            </p:cNvGrpSpPr>
            <p:nvPr/>
          </p:nvGrpSpPr>
          <p:grpSpPr bwMode="auto">
            <a:xfrm>
              <a:off x="6858000" y="1371600"/>
              <a:ext cx="1" cy="2350625"/>
              <a:chOff x="2667000" y="1306975"/>
              <a:chExt cx="1" cy="2350625"/>
            </a:xfrm>
          </p:grpSpPr>
          <p:cxnSp>
            <p:nvCxnSpPr>
              <p:cNvPr id="138" name="Straight Connector 137"/>
              <p:cNvCxnSpPr/>
              <p:nvPr/>
            </p:nvCxnSpPr>
            <p:spPr>
              <a:xfrm rot="5400000" flipH="1" flipV="1">
                <a:off x="2019533" y="3009751"/>
                <a:ext cx="1294935" cy="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5400000" flipH="1" flipV="1">
                <a:off x="2131412" y="1842564"/>
                <a:ext cx="10711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374" name="Group 117"/>
            <p:cNvGrpSpPr>
              <a:grpSpLocks/>
            </p:cNvGrpSpPr>
            <p:nvPr/>
          </p:nvGrpSpPr>
          <p:grpSpPr bwMode="auto">
            <a:xfrm flipH="1">
              <a:off x="5311874" y="1482524"/>
              <a:ext cx="1261582" cy="2407534"/>
              <a:chOff x="2963119" y="1435261"/>
              <a:chExt cx="1261582" cy="2407534"/>
            </a:xfrm>
          </p:grpSpPr>
          <p:sp>
            <p:nvSpPr>
              <p:cNvPr id="180" name="Freeform 179"/>
              <p:cNvSpPr/>
              <p:nvPr/>
            </p:nvSpPr>
            <p:spPr>
              <a:xfrm rot="21403772">
                <a:off x="2962718" y="2443122"/>
                <a:ext cx="1088956" cy="1399673"/>
              </a:xfrm>
              <a:custGeom>
                <a:avLst/>
                <a:gdLst>
                  <a:gd name="connsiteX0" fmla="*/ 0 w 1088020"/>
                  <a:gd name="connsiteY0" fmla="*/ 1400537 h 1400537"/>
                  <a:gd name="connsiteX1" fmla="*/ 474562 w 1088020"/>
                  <a:gd name="connsiteY1" fmla="*/ 1215342 h 1400537"/>
                  <a:gd name="connsiteX2" fmla="*/ 868101 w 1088020"/>
                  <a:gd name="connsiteY2" fmla="*/ 567160 h 1400537"/>
                  <a:gd name="connsiteX3" fmla="*/ 1088020 w 1088020"/>
                  <a:gd name="connsiteY3" fmla="*/ 0 h 1400537"/>
                </a:gdLst>
                <a:ahLst/>
                <a:cxnLst>
                  <a:cxn ang="0">
                    <a:pos x="connsiteX0" y="connsiteY0"/>
                  </a:cxn>
                  <a:cxn ang="0">
                    <a:pos x="connsiteX1" y="connsiteY1"/>
                  </a:cxn>
                  <a:cxn ang="0">
                    <a:pos x="connsiteX2" y="connsiteY2"/>
                  </a:cxn>
                  <a:cxn ang="0">
                    <a:pos x="connsiteX3" y="connsiteY3"/>
                  </a:cxn>
                </a:cxnLst>
                <a:rect l="l" t="t" r="r" b="b"/>
                <a:pathLst>
                  <a:path w="1088020" h="1400537">
                    <a:moveTo>
                      <a:pt x="0" y="1400537"/>
                    </a:moveTo>
                    <a:cubicBezTo>
                      <a:pt x="164939" y="1377387"/>
                      <a:pt x="329879" y="1354238"/>
                      <a:pt x="474562" y="1215342"/>
                    </a:cubicBezTo>
                    <a:cubicBezTo>
                      <a:pt x="619245" y="1076446"/>
                      <a:pt x="765858" y="769717"/>
                      <a:pt x="868101" y="567160"/>
                    </a:cubicBezTo>
                    <a:cubicBezTo>
                      <a:pt x="970344" y="364603"/>
                      <a:pt x="1057154" y="75236"/>
                      <a:pt x="1088020" y="0"/>
                    </a:cubicBezTo>
                  </a:path>
                </a:pathLst>
              </a:cu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1" name="Freeform 180"/>
              <p:cNvSpPr/>
              <p:nvPr/>
            </p:nvSpPr>
            <p:spPr>
              <a:xfrm rot="20838408">
                <a:off x="3877060" y="1435422"/>
                <a:ext cx="347641" cy="1029917"/>
              </a:xfrm>
              <a:custGeom>
                <a:avLst/>
                <a:gdLst>
                  <a:gd name="connsiteX0" fmla="*/ 0 w 347241"/>
                  <a:gd name="connsiteY0" fmla="*/ 1030147 h 1030147"/>
                  <a:gd name="connsiteX1" fmla="*/ 347241 w 347241"/>
                  <a:gd name="connsiteY1" fmla="*/ 0 h 1030147"/>
                </a:gdLst>
                <a:ahLst/>
                <a:cxnLst>
                  <a:cxn ang="0">
                    <a:pos x="connsiteX0" y="connsiteY0"/>
                  </a:cxn>
                  <a:cxn ang="0">
                    <a:pos x="connsiteX1" y="connsiteY1"/>
                  </a:cxn>
                </a:cxnLst>
                <a:rect l="l" t="t" r="r" b="b"/>
                <a:pathLst>
                  <a:path w="347241" h="1030147">
                    <a:moveTo>
                      <a:pt x="0" y="1030147"/>
                    </a:moveTo>
                    <a:lnTo>
                      <a:pt x="347241" y="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4375" name="Group 124"/>
            <p:cNvGrpSpPr>
              <a:grpSpLocks/>
            </p:cNvGrpSpPr>
            <p:nvPr/>
          </p:nvGrpSpPr>
          <p:grpSpPr bwMode="auto">
            <a:xfrm flipH="1">
              <a:off x="6133618" y="1482524"/>
              <a:ext cx="520861" cy="2210764"/>
              <a:chOff x="2882096" y="1435261"/>
              <a:chExt cx="520861" cy="2210764"/>
            </a:xfrm>
          </p:grpSpPr>
          <p:sp>
            <p:nvSpPr>
              <p:cNvPr id="178" name="Freeform 177"/>
              <p:cNvSpPr/>
              <p:nvPr/>
            </p:nvSpPr>
            <p:spPr>
              <a:xfrm>
                <a:off x="2881761" y="2373297"/>
                <a:ext cx="450821" cy="1272718"/>
              </a:xfrm>
              <a:custGeom>
                <a:avLst/>
                <a:gdLst>
                  <a:gd name="connsiteX0" fmla="*/ 0 w 451413"/>
                  <a:gd name="connsiteY0" fmla="*/ 1273215 h 1273215"/>
                  <a:gd name="connsiteX1" fmla="*/ 347241 w 451413"/>
                  <a:gd name="connsiteY1" fmla="*/ 717631 h 1273215"/>
                  <a:gd name="connsiteX2" fmla="*/ 451413 w 451413"/>
                  <a:gd name="connsiteY2" fmla="*/ 0 h 1273215"/>
                  <a:gd name="connsiteX3" fmla="*/ 451413 w 451413"/>
                  <a:gd name="connsiteY3" fmla="*/ 0 h 1273215"/>
                </a:gdLst>
                <a:ahLst/>
                <a:cxnLst>
                  <a:cxn ang="0">
                    <a:pos x="connsiteX0" y="connsiteY0"/>
                  </a:cxn>
                  <a:cxn ang="0">
                    <a:pos x="connsiteX1" y="connsiteY1"/>
                  </a:cxn>
                  <a:cxn ang="0">
                    <a:pos x="connsiteX2" y="connsiteY2"/>
                  </a:cxn>
                  <a:cxn ang="0">
                    <a:pos x="connsiteX3" y="connsiteY3"/>
                  </a:cxn>
                </a:cxnLst>
                <a:rect l="l" t="t" r="r" b="b"/>
                <a:pathLst>
                  <a:path w="451413" h="1273215">
                    <a:moveTo>
                      <a:pt x="0" y="1273215"/>
                    </a:moveTo>
                    <a:cubicBezTo>
                      <a:pt x="136003" y="1101524"/>
                      <a:pt x="272006" y="929833"/>
                      <a:pt x="347241" y="717631"/>
                    </a:cubicBezTo>
                    <a:cubicBezTo>
                      <a:pt x="422476" y="505429"/>
                      <a:pt x="451413" y="0"/>
                      <a:pt x="451413" y="0"/>
                    </a:cubicBezTo>
                    <a:lnTo>
                      <a:pt x="451413" y="0"/>
                    </a:lnTo>
                  </a:path>
                </a:pathLst>
              </a:cu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9" name="Freeform 178"/>
              <p:cNvSpPr/>
              <p:nvPr/>
            </p:nvSpPr>
            <p:spPr>
              <a:xfrm>
                <a:off x="3332582" y="1435422"/>
                <a:ext cx="69846" cy="948984"/>
              </a:xfrm>
              <a:custGeom>
                <a:avLst/>
                <a:gdLst>
                  <a:gd name="connsiteX0" fmla="*/ 0 w 69448"/>
                  <a:gd name="connsiteY0" fmla="*/ 949124 h 949124"/>
                  <a:gd name="connsiteX1" fmla="*/ 69448 w 69448"/>
                  <a:gd name="connsiteY1" fmla="*/ 0 h 949124"/>
                </a:gdLst>
                <a:ahLst/>
                <a:cxnLst>
                  <a:cxn ang="0">
                    <a:pos x="connsiteX0" y="connsiteY0"/>
                  </a:cxn>
                  <a:cxn ang="0">
                    <a:pos x="connsiteX1" y="connsiteY1"/>
                  </a:cxn>
                </a:cxnLst>
                <a:rect l="l" t="t" r="r" b="b"/>
                <a:pathLst>
                  <a:path w="69448" h="949124">
                    <a:moveTo>
                      <a:pt x="0" y="949124"/>
                    </a:moveTo>
                    <a:lnTo>
                      <a:pt x="69448" y="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nvGrpSpPr>
          <p:cNvPr id="41" name="Group 199"/>
          <p:cNvGrpSpPr>
            <a:grpSpLocks/>
          </p:cNvGrpSpPr>
          <p:nvPr/>
        </p:nvGrpSpPr>
        <p:grpSpPr bwMode="auto">
          <a:xfrm>
            <a:off x="5380038" y="4383088"/>
            <a:ext cx="1595437" cy="2406650"/>
            <a:chOff x="5379393" y="4238263"/>
            <a:chExt cx="1596788" cy="2407534"/>
          </a:xfrm>
        </p:grpSpPr>
        <p:grpSp>
          <p:nvGrpSpPr>
            <p:cNvPr id="14364" name="Group 139"/>
            <p:cNvGrpSpPr>
              <a:grpSpLocks/>
            </p:cNvGrpSpPr>
            <p:nvPr/>
          </p:nvGrpSpPr>
          <p:grpSpPr bwMode="auto">
            <a:xfrm rot="-5758394">
              <a:off x="5799244" y="5206673"/>
              <a:ext cx="2133614" cy="220261"/>
              <a:chOff x="2666988" y="3437339"/>
              <a:chExt cx="14" cy="220261"/>
            </a:xfrm>
          </p:grpSpPr>
          <p:cxnSp>
            <p:nvCxnSpPr>
              <p:cNvPr id="141" name="Straight Connector 140"/>
              <p:cNvCxnSpPr/>
              <p:nvPr/>
            </p:nvCxnSpPr>
            <p:spPr>
              <a:xfrm rot="10800000">
                <a:off x="2666992" y="3503803"/>
                <a:ext cx="10" cy="152529"/>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10800000">
                <a:off x="2666988" y="3436520"/>
                <a:ext cx="5" cy="762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365" name="Group 121"/>
            <p:cNvGrpSpPr>
              <a:grpSpLocks/>
            </p:cNvGrpSpPr>
            <p:nvPr/>
          </p:nvGrpSpPr>
          <p:grpSpPr bwMode="auto">
            <a:xfrm flipH="1" flipV="1">
              <a:off x="5379393" y="4238263"/>
              <a:ext cx="1261582" cy="2407534"/>
              <a:chOff x="2963119" y="1435261"/>
              <a:chExt cx="1261582" cy="2407534"/>
            </a:xfrm>
          </p:grpSpPr>
          <p:sp>
            <p:nvSpPr>
              <p:cNvPr id="176" name="Freeform 175"/>
              <p:cNvSpPr/>
              <p:nvPr/>
            </p:nvSpPr>
            <p:spPr>
              <a:xfrm rot="21403772">
                <a:off x="2963159" y="2442106"/>
                <a:ext cx="1088358" cy="1400689"/>
              </a:xfrm>
              <a:custGeom>
                <a:avLst/>
                <a:gdLst>
                  <a:gd name="connsiteX0" fmla="*/ 0 w 1088020"/>
                  <a:gd name="connsiteY0" fmla="*/ 1400537 h 1400537"/>
                  <a:gd name="connsiteX1" fmla="*/ 474562 w 1088020"/>
                  <a:gd name="connsiteY1" fmla="*/ 1215342 h 1400537"/>
                  <a:gd name="connsiteX2" fmla="*/ 868101 w 1088020"/>
                  <a:gd name="connsiteY2" fmla="*/ 567160 h 1400537"/>
                  <a:gd name="connsiteX3" fmla="*/ 1088020 w 1088020"/>
                  <a:gd name="connsiteY3" fmla="*/ 0 h 1400537"/>
                </a:gdLst>
                <a:ahLst/>
                <a:cxnLst>
                  <a:cxn ang="0">
                    <a:pos x="connsiteX0" y="connsiteY0"/>
                  </a:cxn>
                  <a:cxn ang="0">
                    <a:pos x="connsiteX1" y="connsiteY1"/>
                  </a:cxn>
                  <a:cxn ang="0">
                    <a:pos x="connsiteX2" y="connsiteY2"/>
                  </a:cxn>
                  <a:cxn ang="0">
                    <a:pos x="connsiteX3" y="connsiteY3"/>
                  </a:cxn>
                </a:cxnLst>
                <a:rect l="l" t="t" r="r" b="b"/>
                <a:pathLst>
                  <a:path w="1088020" h="1400537">
                    <a:moveTo>
                      <a:pt x="0" y="1400537"/>
                    </a:moveTo>
                    <a:cubicBezTo>
                      <a:pt x="164939" y="1377387"/>
                      <a:pt x="329879" y="1354238"/>
                      <a:pt x="474562" y="1215342"/>
                    </a:cubicBezTo>
                    <a:cubicBezTo>
                      <a:pt x="619245" y="1076446"/>
                      <a:pt x="765858" y="769717"/>
                      <a:pt x="868101" y="567160"/>
                    </a:cubicBezTo>
                    <a:cubicBezTo>
                      <a:pt x="970344" y="364603"/>
                      <a:pt x="1057154" y="75236"/>
                      <a:pt x="1088020" y="0"/>
                    </a:cubicBezTo>
                  </a:path>
                </a:pathLst>
              </a:cu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7" name="Freeform 176"/>
              <p:cNvSpPr/>
              <p:nvPr/>
            </p:nvSpPr>
            <p:spPr>
              <a:xfrm rot="20838408">
                <a:off x="3876745" y="1435261"/>
                <a:ext cx="347956" cy="1030666"/>
              </a:xfrm>
              <a:custGeom>
                <a:avLst/>
                <a:gdLst>
                  <a:gd name="connsiteX0" fmla="*/ 0 w 347241"/>
                  <a:gd name="connsiteY0" fmla="*/ 1030147 h 1030147"/>
                  <a:gd name="connsiteX1" fmla="*/ 347241 w 347241"/>
                  <a:gd name="connsiteY1" fmla="*/ 0 h 1030147"/>
                </a:gdLst>
                <a:ahLst/>
                <a:cxnLst>
                  <a:cxn ang="0">
                    <a:pos x="connsiteX0" y="connsiteY0"/>
                  </a:cxn>
                  <a:cxn ang="0">
                    <a:pos x="connsiteX1" y="connsiteY1"/>
                  </a:cxn>
                </a:cxnLst>
                <a:rect l="l" t="t" r="r" b="b"/>
                <a:pathLst>
                  <a:path w="347241" h="1030147">
                    <a:moveTo>
                      <a:pt x="0" y="1030147"/>
                    </a:moveTo>
                    <a:lnTo>
                      <a:pt x="347241" y="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4366" name="Group 125"/>
            <p:cNvGrpSpPr>
              <a:grpSpLocks/>
            </p:cNvGrpSpPr>
            <p:nvPr/>
          </p:nvGrpSpPr>
          <p:grpSpPr bwMode="auto">
            <a:xfrm flipH="1" flipV="1">
              <a:off x="6196314" y="4313499"/>
              <a:ext cx="520861" cy="2210764"/>
              <a:chOff x="2882096" y="1435261"/>
              <a:chExt cx="520861" cy="2210764"/>
            </a:xfrm>
          </p:grpSpPr>
          <p:sp>
            <p:nvSpPr>
              <p:cNvPr id="174" name="Freeform 173"/>
              <p:cNvSpPr/>
              <p:nvPr/>
            </p:nvSpPr>
            <p:spPr>
              <a:xfrm>
                <a:off x="2882071" y="2372978"/>
                <a:ext cx="451232" cy="1273643"/>
              </a:xfrm>
              <a:custGeom>
                <a:avLst/>
                <a:gdLst>
                  <a:gd name="connsiteX0" fmla="*/ 0 w 451413"/>
                  <a:gd name="connsiteY0" fmla="*/ 1273215 h 1273215"/>
                  <a:gd name="connsiteX1" fmla="*/ 347241 w 451413"/>
                  <a:gd name="connsiteY1" fmla="*/ 717631 h 1273215"/>
                  <a:gd name="connsiteX2" fmla="*/ 451413 w 451413"/>
                  <a:gd name="connsiteY2" fmla="*/ 0 h 1273215"/>
                  <a:gd name="connsiteX3" fmla="*/ 451413 w 451413"/>
                  <a:gd name="connsiteY3" fmla="*/ 0 h 1273215"/>
                </a:gdLst>
                <a:ahLst/>
                <a:cxnLst>
                  <a:cxn ang="0">
                    <a:pos x="connsiteX0" y="connsiteY0"/>
                  </a:cxn>
                  <a:cxn ang="0">
                    <a:pos x="connsiteX1" y="connsiteY1"/>
                  </a:cxn>
                  <a:cxn ang="0">
                    <a:pos x="connsiteX2" y="connsiteY2"/>
                  </a:cxn>
                  <a:cxn ang="0">
                    <a:pos x="connsiteX3" y="connsiteY3"/>
                  </a:cxn>
                </a:cxnLst>
                <a:rect l="l" t="t" r="r" b="b"/>
                <a:pathLst>
                  <a:path w="451413" h="1273215">
                    <a:moveTo>
                      <a:pt x="0" y="1273215"/>
                    </a:moveTo>
                    <a:cubicBezTo>
                      <a:pt x="136003" y="1101524"/>
                      <a:pt x="272006" y="929833"/>
                      <a:pt x="347241" y="717631"/>
                    </a:cubicBezTo>
                    <a:cubicBezTo>
                      <a:pt x="422476" y="505429"/>
                      <a:pt x="451413" y="0"/>
                      <a:pt x="451413" y="0"/>
                    </a:cubicBezTo>
                    <a:lnTo>
                      <a:pt x="451413" y="0"/>
                    </a:lnTo>
                  </a:path>
                </a:pathLst>
              </a:cu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5" name="Freeform 174"/>
              <p:cNvSpPr/>
              <p:nvPr/>
            </p:nvSpPr>
            <p:spPr>
              <a:xfrm>
                <a:off x="3333303" y="1436009"/>
                <a:ext cx="69909" cy="949674"/>
              </a:xfrm>
              <a:custGeom>
                <a:avLst/>
                <a:gdLst>
                  <a:gd name="connsiteX0" fmla="*/ 0 w 69448"/>
                  <a:gd name="connsiteY0" fmla="*/ 949124 h 949124"/>
                  <a:gd name="connsiteX1" fmla="*/ 69448 w 69448"/>
                  <a:gd name="connsiteY1" fmla="*/ 0 h 949124"/>
                </a:gdLst>
                <a:ahLst/>
                <a:cxnLst>
                  <a:cxn ang="0">
                    <a:pos x="connsiteX0" y="connsiteY0"/>
                  </a:cxn>
                  <a:cxn ang="0">
                    <a:pos x="connsiteX1" y="connsiteY1"/>
                  </a:cxn>
                </a:cxnLst>
                <a:rect l="l" t="t" r="r" b="b"/>
                <a:pathLst>
                  <a:path w="69448" h="949124">
                    <a:moveTo>
                      <a:pt x="0" y="949124"/>
                    </a:moveTo>
                    <a:lnTo>
                      <a:pt x="69448" y="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nvGrpSpPr>
          <p:cNvPr id="45" name="Group 185"/>
          <p:cNvGrpSpPr>
            <a:grpSpLocks/>
          </p:cNvGrpSpPr>
          <p:nvPr/>
        </p:nvGrpSpPr>
        <p:grpSpPr bwMode="auto">
          <a:xfrm>
            <a:off x="2895600" y="4030663"/>
            <a:ext cx="374650" cy="228600"/>
            <a:chOff x="6567055" y="2133600"/>
            <a:chExt cx="375424" cy="229299"/>
          </a:xfrm>
        </p:grpSpPr>
        <p:sp>
          <p:nvSpPr>
            <p:cNvPr id="187" name="Oval 186"/>
            <p:cNvSpPr/>
            <p:nvPr/>
          </p:nvSpPr>
          <p:spPr>
            <a:xfrm>
              <a:off x="6629096" y="2133600"/>
              <a:ext cx="229072"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14363" name="TextBox 187"/>
            <p:cNvSpPr txBox="1">
              <a:spLocks noChangeArrowheads="1"/>
            </p:cNvSpPr>
            <p:nvPr/>
          </p:nvSpPr>
          <p:spPr bwMode="auto">
            <a:xfrm>
              <a:off x="6567055" y="2147455"/>
              <a:ext cx="375424" cy="215444"/>
            </a:xfrm>
            <a:prstGeom prst="rect">
              <a:avLst/>
            </a:prstGeom>
            <a:noFill/>
            <a:ln w="9525">
              <a:noFill/>
              <a:miter lim="800000"/>
              <a:headEnd/>
              <a:tailEnd/>
            </a:ln>
          </p:spPr>
          <p:txBody>
            <a:bodyPr wrap="none">
              <a:spAutoFit/>
            </a:bodyPr>
            <a:lstStyle/>
            <a:p>
              <a:r>
                <a:rPr lang="en-US" sz="800" dirty="0"/>
                <a:t>+1C</a:t>
              </a:r>
            </a:p>
          </p:txBody>
        </p:sp>
      </p:grpSp>
      <p:grpSp>
        <p:nvGrpSpPr>
          <p:cNvPr id="46" name="Group 188"/>
          <p:cNvGrpSpPr>
            <a:grpSpLocks/>
          </p:cNvGrpSpPr>
          <p:nvPr/>
        </p:nvGrpSpPr>
        <p:grpSpPr bwMode="auto">
          <a:xfrm>
            <a:off x="6248400" y="4030663"/>
            <a:ext cx="374650" cy="230187"/>
            <a:chOff x="6567055" y="2133600"/>
            <a:chExt cx="375424" cy="229299"/>
          </a:xfrm>
        </p:grpSpPr>
        <p:sp>
          <p:nvSpPr>
            <p:cNvPr id="190" name="Oval 189"/>
            <p:cNvSpPr/>
            <p:nvPr/>
          </p:nvSpPr>
          <p:spPr>
            <a:xfrm>
              <a:off x="6629096" y="2133600"/>
              <a:ext cx="229072"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14361" name="TextBox 190"/>
            <p:cNvSpPr txBox="1">
              <a:spLocks noChangeArrowheads="1"/>
            </p:cNvSpPr>
            <p:nvPr/>
          </p:nvSpPr>
          <p:spPr bwMode="auto">
            <a:xfrm>
              <a:off x="6567055" y="2147455"/>
              <a:ext cx="375424" cy="215444"/>
            </a:xfrm>
            <a:prstGeom prst="rect">
              <a:avLst/>
            </a:prstGeom>
            <a:noFill/>
            <a:ln w="9525">
              <a:noFill/>
              <a:miter lim="800000"/>
              <a:headEnd/>
              <a:tailEnd/>
            </a:ln>
          </p:spPr>
          <p:txBody>
            <a:bodyPr wrap="none">
              <a:spAutoFit/>
            </a:bodyPr>
            <a:lstStyle/>
            <a:p>
              <a:r>
                <a:rPr lang="en-US" sz="800" dirty="0"/>
                <a:t>+1C</a:t>
              </a:r>
            </a:p>
          </p:txBody>
        </p:sp>
      </p:grpSp>
      <p:grpSp>
        <p:nvGrpSpPr>
          <p:cNvPr id="48" name="Group 191"/>
          <p:cNvGrpSpPr>
            <a:grpSpLocks/>
          </p:cNvGrpSpPr>
          <p:nvPr/>
        </p:nvGrpSpPr>
        <p:grpSpPr bwMode="auto">
          <a:xfrm>
            <a:off x="6178550" y="4114800"/>
            <a:ext cx="374650" cy="228600"/>
            <a:chOff x="6567055" y="2133600"/>
            <a:chExt cx="375424" cy="229299"/>
          </a:xfrm>
        </p:grpSpPr>
        <p:sp>
          <p:nvSpPr>
            <p:cNvPr id="193" name="Oval 192"/>
            <p:cNvSpPr/>
            <p:nvPr/>
          </p:nvSpPr>
          <p:spPr>
            <a:xfrm>
              <a:off x="6629096" y="2133600"/>
              <a:ext cx="229072"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14359" name="TextBox 193"/>
            <p:cNvSpPr txBox="1">
              <a:spLocks noChangeArrowheads="1"/>
            </p:cNvSpPr>
            <p:nvPr/>
          </p:nvSpPr>
          <p:spPr bwMode="auto">
            <a:xfrm>
              <a:off x="6567055" y="2147455"/>
              <a:ext cx="375424" cy="215444"/>
            </a:xfrm>
            <a:prstGeom prst="rect">
              <a:avLst/>
            </a:prstGeom>
            <a:noFill/>
            <a:ln w="9525">
              <a:noFill/>
              <a:miter lim="800000"/>
              <a:headEnd/>
              <a:tailEnd/>
            </a:ln>
          </p:spPr>
          <p:txBody>
            <a:bodyPr wrap="none">
              <a:spAutoFit/>
            </a:bodyPr>
            <a:lstStyle/>
            <a:p>
              <a:r>
                <a:rPr lang="en-US" sz="800"/>
                <a:t>+1C</a:t>
              </a:r>
            </a:p>
          </p:txBody>
        </p:sp>
      </p:grpSp>
      <p:sp>
        <p:nvSpPr>
          <p:cNvPr id="201" name="Rectangle 200"/>
          <p:cNvSpPr>
            <a:spLocks noChangeArrowheads="1"/>
          </p:cNvSpPr>
          <p:nvPr/>
        </p:nvSpPr>
        <p:spPr bwMode="auto">
          <a:xfrm>
            <a:off x="457200" y="836613"/>
            <a:ext cx="8686800" cy="534987"/>
          </a:xfrm>
          <a:prstGeom prst="rect">
            <a:avLst/>
          </a:prstGeom>
          <a:noFill/>
          <a:ln w="9525">
            <a:noFill/>
            <a:miter lim="800000"/>
            <a:headEnd/>
            <a:tailEnd/>
          </a:ln>
        </p:spPr>
        <p:txBody>
          <a:bodyPr>
            <a:spAutoFit/>
          </a:bodyPr>
          <a:lstStyle/>
          <a:p>
            <a:pPr algn="ctr">
              <a:lnSpc>
                <a:spcPct val="90000"/>
              </a:lnSpc>
              <a:buClr>
                <a:schemeClr val="hlink"/>
              </a:buClr>
            </a:pPr>
            <a:r>
              <a:rPr lang="en-US" sz="1600" b="1">
                <a:solidFill>
                  <a:srgbClr val="FF0000"/>
                </a:solidFill>
                <a:latin typeface="Comic Sans MS" pitchFamily="66" charset="0"/>
              </a:rPr>
              <a:t>Tangent at each point in the line of force gives the direction of electric field at that point </a:t>
            </a:r>
          </a:p>
        </p:txBody>
      </p:sp>
      <p:cxnSp>
        <p:nvCxnSpPr>
          <p:cNvPr id="203" name="Straight Arrow Connector 202"/>
          <p:cNvCxnSpPr/>
          <p:nvPr/>
        </p:nvCxnSpPr>
        <p:spPr>
          <a:xfrm flipV="1">
            <a:off x="3657600" y="3954463"/>
            <a:ext cx="381000" cy="15240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rot="5400000" flipH="1" flipV="1">
            <a:off x="4011613" y="3482975"/>
            <a:ext cx="381000" cy="30480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a:off x="3844925" y="4335463"/>
            <a:ext cx="381000" cy="30480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0" presetClass="path" presetSubtype="0" accel="50000" fill="hold" nodeType="withEffect">
                                  <p:stCondLst>
                                    <p:cond delay="0"/>
                                  </p:stCondLst>
                                  <p:childTnLst>
                                    <p:animMotion origin="layout" path="M -5.55556E-7 -4.16281E-7 C 0.01666 -0.00185 0.03333 -0.0037 0.05 -0.0111 C 0.06666 -0.0185 0.08611 -0.0222 0.1 -0.0444 C 0.11389 -0.0666 0.12361 -0.0888 0.13333 -0.14431 C 0.14305 -0.19981 0.15416 -0.33672 0.15833 -0.37742 C 0.1625 -0.41813 0.16041 -0.40333 0.15833 -0.38853 " pathEditMode="relative" ptsTypes="aaaaaA">
                                      <p:cBhvr>
                                        <p:cTn id="16" dur="2000" fill="hold"/>
                                        <p:tgtEl>
                                          <p:spTgt spid="45"/>
                                        </p:tgtEl>
                                        <p:attrNameLst>
                                          <p:attrName>ppt_x</p:attrName>
                                          <p:attrName>ppt_y</p:attrName>
                                        </p:attrNameLst>
                                      </p:cBhvr>
                                    </p:animMotion>
                                  </p:childTnLst>
                                </p:cTn>
                              </p:par>
                              <p:par>
                                <p:cTn id="17" presetID="0" presetClass="path" presetSubtype="0" accel="50000" fill="hold" nodeType="withEffect">
                                  <p:stCondLst>
                                    <p:cond delay="0"/>
                                  </p:stCondLst>
                                  <p:childTnLst>
                                    <p:animMotion origin="layout" path="M 5.55556E-7 -3.70953E-6 C 0.03056 -3.70953E-6 0.06111 -3.70953E-6 0.08472 0.02313 C 0.10833 0.04626 0.12865 0.10431 0.14132 0.139 C 0.15382 0.17369 0.15538 0.20074 0.16007 0.23173 C 0.16476 0.26272 0.16788 0.29741 0.16944 0.32447 C 0.17118 0.35153 0.17031 0.37281 0.16944 0.39408 " pathEditMode="relative" rAng="0" ptsTypes="aaaaaA">
                                      <p:cBhvr>
                                        <p:cTn id="18" dur="2000" fill="hold"/>
                                        <p:tgtEl>
                                          <p:spTgt spid="4"/>
                                        </p:tgtEl>
                                        <p:attrNameLst>
                                          <p:attrName>ppt_x</p:attrName>
                                          <p:attrName>ppt_y</p:attrName>
                                        </p:attrNameLst>
                                      </p:cBhvr>
                                      <p:rCtr x="8600" y="19700"/>
                                    </p:animMotion>
                                  </p:childTnLst>
                                </p:cTn>
                              </p:par>
                              <p:par>
                                <p:cTn id="19" presetID="0" presetClass="path" presetSubtype="0" accel="50000" fill="hold" nodeType="withEffect">
                                  <p:stCondLst>
                                    <p:cond delay="0"/>
                                  </p:stCondLst>
                                  <p:childTnLst>
                                    <p:animMotion origin="layout" path="M -6.11111E-6 -4.16281E-7 C -0.0389 -0.01017 -0.07778 -0.02035 -0.10001 -0.0444 C -0.12223 -0.06845 -0.12223 -0.08695 -0.13334 -0.14431 C -0.14445 -0.20166 -0.15556 -0.29509 -0.16667 -0.38852 " pathEditMode="relative" ptsTypes="aaaA">
                                      <p:cBhvr>
                                        <p:cTn id="20" dur="2000" fill="hold"/>
                                        <p:tgtEl>
                                          <p:spTgt spid="46"/>
                                        </p:tgtEl>
                                        <p:attrNameLst>
                                          <p:attrName>ppt_x</p:attrName>
                                          <p:attrName>ppt_y</p:attrName>
                                        </p:attrNameLst>
                                      </p:cBhvr>
                                    </p:animMotion>
                                  </p:childTnLst>
                                </p:cTn>
                              </p:par>
                              <p:par>
                                <p:cTn id="21" presetID="0" presetClass="path" presetSubtype="0" accel="50000" fill="hold" nodeType="withEffect">
                                  <p:stCondLst>
                                    <p:cond delay="0"/>
                                  </p:stCondLst>
                                  <p:childTnLst>
                                    <p:animMotion origin="layout" path="M 0.00382 0.00694 C -0.02326 -0.00047 -0.05035 -0.00787 -0.07118 0.01805 C -0.09201 0.04398 -0.10868 0.10324 -0.12118 0.16227 C -0.13368 0.22152 -0.13993 0.29745 -0.14618 0.37338 " pathEditMode="relative" rAng="0" ptsTypes="AAAA">
                                      <p:cBhvr>
                                        <p:cTn id="22" dur="2000" fill="hold"/>
                                        <p:tgtEl>
                                          <p:spTgt spid="48"/>
                                        </p:tgtEl>
                                        <p:attrNameLst>
                                          <p:attrName>ppt_x</p:attrName>
                                          <p:attrName>ppt_y</p:attrName>
                                        </p:attrNameLst>
                                      </p:cBhvr>
                                      <p:rCtr x="-7500" y="17963"/>
                                    </p:animMotion>
                                  </p:childTnLst>
                                </p:cTn>
                              </p:par>
                              <p:par>
                                <p:cTn id="23" presetID="2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3000"/>
                                        <p:tgtEl>
                                          <p:spTgt spid="13"/>
                                        </p:tgtEl>
                                      </p:cBhvr>
                                    </p:animEffect>
                                  </p:childTnLst>
                                </p:cTn>
                              </p:par>
                              <p:par>
                                <p:cTn id="26" presetID="22" presetClass="entr" presetSubtype="1"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3000"/>
                                        <p:tgtEl>
                                          <p:spTgt spid="14"/>
                                        </p:tgtEl>
                                      </p:cBhvr>
                                    </p:animEffect>
                                  </p:childTnLst>
                                </p:cTn>
                              </p:par>
                              <p:par>
                                <p:cTn id="29" presetID="22" presetClass="entr" presetSubtype="2"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right)">
                                      <p:cBhvr>
                                        <p:cTn id="31" dur="2000"/>
                                        <p:tgtEl>
                                          <p:spTgt spid="34"/>
                                        </p:tgtEl>
                                      </p:cBhvr>
                                    </p:animEffect>
                                  </p:childTnLst>
                                </p:cTn>
                              </p:par>
                            </p:childTnLst>
                          </p:cTn>
                        </p:par>
                        <p:par>
                          <p:cTn id="32" fill="hold">
                            <p:stCondLst>
                              <p:cond delay="3000"/>
                            </p:stCondLst>
                            <p:childTnLst>
                              <p:par>
                                <p:cTn id="33" presetID="1" presetClass="exit" presetSubtype="0" fill="hold" nodeType="afterEffect">
                                  <p:stCondLst>
                                    <p:cond delay="0"/>
                                  </p:stCondLst>
                                  <p:childTnLst>
                                    <p:set>
                                      <p:cBhvr>
                                        <p:cTn id="34" dur="1" fill="hold">
                                          <p:stCondLst>
                                            <p:cond delay="0"/>
                                          </p:stCondLst>
                                        </p:cTn>
                                        <p:tgtEl>
                                          <p:spTgt spid="46"/>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4"/>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5"/>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4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2000"/>
                                        <p:tgtEl>
                                          <p:spTgt spid="15"/>
                                        </p:tgtEl>
                                      </p:cBhvr>
                                    </p:animEffect>
                                  </p:childTnLst>
                                </p:cTn>
                              </p:par>
                              <p:par>
                                <p:cTn id="46" presetID="22" presetClass="entr" presetSubtype="1"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up)">
                                      <p:cBhvr>
                                        <p:cTn id="48" dur="2000"/>
                                        <p:tgtEl>
                                          <p:spTgt spid="19"/>
                                        </p:tgtEl>
                                      </p:cBhvr>
                                    </p:animEffect>
                                  </p:childTnLst>
                                </p:cTn>
                              </p:par>
                              <p:par>
                                <p:cTn id="49" presetID="22" presetClass="entr" presetSubtype="2" fill="hold"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right)">
                                      <p:cBhvr>
                                        <p:cTn id="51" dur="2000"/>
                                        <p:tgtEl>
                                          <p:spTgt spid="5"/>
                                        </p:tgtEl>
                                      </p:cBhvr>
                                    </p:animEffect>
                                  </p:childTnLst>
                                </p:cTn>
                              </p:par>
                              <p:par>
                                <p:cTn id="52" presetID="22"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wipe(down)">
                                      <p:cBhvr>
                                        <p:cTn id="54" dur="2000"/>
                                        <p:tgtEl>
                                          <p:spTgt spid="37"/>
                                        </p:tgtEl>
                                      </p:cBhvr>
                                    </p:animEffect>
                                  </p:childTnLst>
                                </p:cTn>
                              </p:par>
                              <p:par>
                                <p:cTn id="55" presetID="22" presetClass="entr" presetSubtype="1" fill="hold"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up)">
                                      <p:cBhvr>
                                        <p:cTn id="57" dur="2000"/>
                                        <p:tgtEl>
                                          <p:spTgt spid="41"/>
                                        </p:tgtEl>
                                      </p:cBhvr>
                                    </p:animEffect>
                                  </p:childTnLst>
                                </p:cTn>
                              </p:par>
                              <p:par>
                                <p:cTn id="58" presetID="22" presetClass="entr" presetSubtype="8"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left)">
                                      <p:cBhvr>
                                        <p:cTn id="60" dur="20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0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0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44"/>
          <p:cNvGrpSpPr>
            <a:grpSpLocks/>
          </p:cNvGrpSpPr>
          <p:nvPr/>
        </p:nvGrpSpPr>
        <p:grpSpPr bwMode="auto">
          <a:xfrm>
            <a:off x="3886200" y="1447800"/>
            <a:ext cx="5715000" cy="5181600"/>
            <a:chOff x="228600" y="1295400"/>
            <a:chExt cx="5715000" cy="5181600"/>
          </a:xfrm>
        </p:grpSpPr>
        <p:sp>
          <p:nvSpPr>
            <p:cNvPr id="47" name="Oval 46"/>
            <p:cNvSpPr/>
            <p:nvPr/>
          </p:nvSpPr>
          <p:spPr>
            <a:xfrm>
              <a:off x="228600" y="1295400"/>
              <a:ext cx="5715000" cy="5181600"/>
            </a:xfrm>
            <a:prstGeom prst="ellipse">
              <a:avLst/>
            </a:prstGeom>
            <a:gradFill>
              <a:gsLst>
                <a:gs pos="12000">
                  <a:schemeClr val="accent6">
                    <a:lumMod val="75000"/>
                  </a:schemeClr>
                </a:gs>
                <a:gs pos="80000">
                  <a:schemeClr val="accent1">
                    <a:tint val="44500"/>
                    <a:satMod val="160000"/>
                    <a:alpha val="0"/>
                  </a:schemeClr>
                </a:gs>
                <a:gs pos="74000">
                  <a:schemeClr val="accent1">
                    <a:tint val="23500"/>
                    <a:satMod val="160000"/>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Oval 49"/>
            <p:cNvSpPr/>
            <p:nvPr/>
          </p:nvSpPr>
          <p:spPr>
            <a:xfrm>
              <a:off x="3041650" y="368935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t>-</a:t>
              </a:r>
            </a:p>
          </p:txBody>
        </p:sp>
      </p:grpSp>
      <p:grpSp>
        <p:nvGrpSpPr>
          <p:cNvPr id="15363" name="Group 55"/>
          <p:cNvGrpSpPr>
            <a:grpSpLocks/>
          </p:cNvGrpSpPr>
          <p:nvPr/>
        </p:nvGrpSpPr>
        <p:grpSpPr bwMode="auto">
          <a:xfrm>
            <a:off x="-304800" y="1295400"/>
            <a:ext cx="5715000" cy="5181600"/>
            <a:chOff x="228600" y="1295400"/>
            <a:chExt cx="5715000" cy="5181600"/>
          </a:xfrm>
        </p:grpSpPr>
        <p:sp>
          <p:nvSpPr>
            <p:cNvPr id="25" name="Oval 24"/>
            <p:cNvSpPr/>
            <p:nvPr/>
          </p:nvSpPr>
          <p:spPr>
            <a:xfrm>
              <a:off x="228600" y="1295400"/>
              <a:ext cx="5715000" cy="5181600"/>
            </a:xfrm>
            <a:prstGeom prst="ellipse">
              <a:avLst/>
            </a:prstGeom>
            <a:gradFill>
              <a:gsLst>
                <a:gs pos="12000">
                  <a:schemeClr val="accent6">
                    <a:lumMod val="75000"/>
                  </a:schemeClr>
                </a:gs>
                <a:gs pos="80000">
                  <a:schemeClr val="accent1">
                    <a:tint val="44500"/>
                    <a:satMod val="160000"/>
                    <a:alpha val="0"/>
                  </a:schemeClr>
                </a:gs>
                <a:gs pos="74000">
                  <a:schemeClr val="accent1">
                    <a:tint val="23500"/>
                    <a:satMod val="160000"/>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Oval 52"/>
            <p:cNvSpPr/>
            <p:nvPr/>
          </p:nvSpPr>
          <p:spPr>
            <a:xfrm>
              <a:off x="3048000" y="38100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t>+</a:t>
              </a:r>
            </a:p>
          </p:txBody>
        </p:sp>
      </p:grpSp>
      <p:grpSp>
        <p:nvGrpSpPr>
          <p:cNvPr id="4" name="Group 61"/>
          <p:cNvGrpSpPr>
            <a:grpSpLocks/>
          </p:cNvGrpSpPr>
          <p:nvPr/>
        </p:nvGrpSpPr>
        <p:grpSpPr bwMode="auto">
          <a:xfrm>
            <a:off x="2819400" y="3886200"/>
            <a:ext cx="374650" cy="228600"/>
            <a:chOff x="6567055" y="2133600"/>
            <a:chExt cx="375424" cy="229299"/>
          </a:xfrm>
        </p:grpSpPr>
        <p:sp>
          <p:nvSpPr>
            <p:cNvPr id="64" name="Oval 63"/>
            <p:cNvSpPr/>
            <p:nvPr/>
          </p:nvSpPr>
          <p:spPr>
            <a:xfrm>
              <a:off x="6629096" y="2133600"/>
              <a:ext cx="229072" cy="229299"/>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15452" name="TextBox 65"/>
            <p:cNvSpPr txBox="1">
              <a:spLocks noChangeArrowheads="1"/>
            </p:cNvSpPr>
            <p:nvPr/>
          </p:nvSpPr>
          <p:spPr bwMode="auto">
            <a:xfrm>
              <a:off x="6567055" y="2147455"/>
              <a:ext cx="375424" cy="215444"/>
            </a:xfrm>
            <a:prstGeom prst="rect">
              <a:avLst/>
            </a:prstGeom>
            <a:noFill/>
            <a:ln w="9525">
              <a:noFill/>
              <a:miter lim="800000"/>
              <a:headEnd/>
              <a:tailEnd/>
            </a:ln>
          </p:spPr>
          <p:txBody>
            <a:bodyPr wrap="none">
              <a:spAutoFit/>
            </a:bodyPr>
            <a:lstStyle/>
            <a:p>
              <a:r>
                <a:rPr lang="en-US" sz="800"/>
                <a:t>+1C</a:t>
              </a:r>
            </a:p>
          </p:txBody>
        </p:sp>
      </p:grpSp>
      <p:grpSp>
        <p:nvGrpSpPr>
          <p:cNvPr id="5" name="Group 142"/>
          <p:cNvGrpSpPr>
            <a:grpSpLocks/>
          </p:cNvGrpSpPr>
          <p:nvPr/>
        </p:nvGrpSpPr>
        <p:grpSpPr bwMode="auto">
          <a:xfrm>
            <a:off x="288925" y="1403350"/>
            <a:ext cx="2308225" cy="4781550"/>
            <a:chOff x="288613" y="1404070"/>
            <a:chExt cx="2309210" cy="4781616"/>
          </a:xfrm>
        </p:grpSpPr>
        <p:grpSp>
          <p:nvGrpSpPr>
            <p:cNvPr id="15430" name="Group 81"/>
            <p:cNvGrpSpPr>
              <a:grpSpLocks/>
            </p:cNvGrpSpPr>
            <p:nvPr/>
          </p:nvGrpSpPr>
          <p:grpSpPr bwMode="auto">
            <a:xfrm rot="175509">
              <a:off x="288613" y="3498246"/>
              <a:ext cx="2133614" cy="220261"/>
              <a:chOff x="2666988" y="3437339"/>
              <a:chExt cx="14" cy="220261"/>
            </a:xfrm>
          </p:grpSpPr>
          <p:cxnSp>
            <p:nvCxnSpPr>
              <p:cNvPr id="83" name="Straight Connector 82"/>
              <p:cNvCxnSpPr/>
              <p:nvPr/>
            </p:nvCxnSpPr>
            <p:spPr>
              <a:xfrm rot="10800000">
                <a:off x="2666992" y="3504218"/>
                <a:ext cx="10" cy="152402"/>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0800000">
                <a:off x="2666988" y="3437132"/>
                <a:ext cx="5"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431" name="Group 87"/>
            <p:cNvGrpSpPr>
              <a:grpSpLocks/>
            </p:cNvGrpSpPr>
            <p:nvPr/>
          </p:nvGrpSpPr>
          <p:grpSpPr bwMode="auto">
            <a:xfrm rot="1709046">
              <a:off x="311808" y="2969218"/>
              <a:ext cx="2286015" cy="223656"/>
              <a:chOff x="2666987" y="3433944"/>
              <a:chExt cx="15" cy="223656"/>
            </a:xfrm>
          </p:grpSpPr>
          <p:cxnSp>
            <p:nvCxnSpPr>
              <p:cNvPr id="89" name="Straight Connector 88"/>
              <p:cNvCxnSpPr/>
              <p:nvPr/>
            </p:nvCxnSpPr>
            <p:spPr>
              <a:xfrm rot="10800000">
                <a:off x="2666992" y="3504490"/>
                <a:ext cx="10" cy="152402"/>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0800000">
                <a:off x="2666987" y="3432758"/>
                <a:ext cx="5"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432" name="Group 90"/>
            <p:cNvGrpSpPr>
              <a:grpSpLocks/>
            </p:cNvGrpSpPr>
            <p:nvPr/>
          </p:nvGrpSpPr>
          <p:grpSpPr bwMode="auto">
            <a:xfrm rot="3017390">
              <a:off x="737829" y="2596344"/>
              <a:ext cx="2286015" cy="217770"/>
              <a:chOff x="2666987" y="3439830"/>
              <a:chExt cx="15" cy="217770"/>
            </a:xfrm>
          </p:grpSpPr>
          <p:cxnSp>
            <p:nvCxnSpPr>
              <p:cNvPr id="92" name="Straight Connector 91"/>
              <p:cNvCxnSpPr/>
              <p:nvPr/>
            </p:nvCxnSpPr>
            <p:spPr>
              <a:xfrm rot="10800000">
                <a:off x="2666992" y="3504833"/>
                <a:ext cx="10" cy="152465"/>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0800000">
                <a:off x="2666987" y="3439115"/>
                <a:ext cx="5" cy="76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433" name="Group 93"/>
            <p:cNvGrpSpPr>
              <a:grpSpLocks/>
            </p:cNvGrpSpPr>
            <p:nvPr/>
          </p:nvGrpSpPr>
          <p:grpSpPr bwMode="auto">
            <a:xfrm rot="4079036">
              <a:off x="1073735" y="2434997"/>
              <a:ext cx="2286015" cy="224162"/>
              <a:chOff x="2666987" y="3433438"/>
              <a:chExt cx="15" cy="224162"/>
            </a:xfrm>
          </p:grpSpPr>
          <p:cxnSp>
            <p:nvCxnSpPr>
              <p:cNvPr id="95" name="Straight Connector 94"/>
              <p:cNvCxnSpPr/>
              <p:nvPr/>
            </p:nvCxnSpPr>
            <p:spPr>
              <a:xfrm rot="10800000">
                <a:off x="2666992" y="3506713"/>
                <a:ext cx="10" cy="154053"/>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0800000">
                <a:off x="2666987" y="3433546"/>
                <a:ext cx="5" cy="76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434" name="Group 96"/>
            <p:cNvGrpSpPr>
              <a:grpSpLocks/>
            </p:cNvGrpSpPr>
            <p:nvPr/>
          </p:nvGrpSpPr>
          <p:grpSpPr bwMode="auto">
            <a:xfrm rot="-1409053">
              <a:off x="313373" y="4103497"/>
              <a:ext cx="2133614" cy="220261"/>
              <a:chOff x="2666988" y="3437339"/>
              <a:chExt cx="14" cy="220261"/>
            </a:xfrm>
          </p:grpSpPr>
          <p:cxnSp>
            <p:nvCxnSpPr>
              <p:cNvPr id="99" name="Straight Connector 98"/>
              <p:cNvCxnSpPr/>
              <p:nvPr/>
            </p:nvCxnSpPr>
            <p:spPr>
              <a:xfrm rot="10800000">
                <a:off x="2666992" y="3503670"/>
                <a:ext cx="10" cy="152402"/>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0800000">
                <a:off x="2666988" y="3435424"/>
                <a:ext cx="5"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435" name="Group 102"/>
            <p:cNvGrpSpPr>
              <a:grpSpLocks/>
            </p:cNvGrpSpPr>
            <p:nvPr/>
          </p:nvGrpSpPr>
          <p:grpSpPr bwMode="auto">
            <a:xfrm rot="-2791766">
              <a:off x="557724" y="4626049"/>
              <a:ext cx="2133614" cy="220261"/>
              <a:chOff x="2666988" y="3437339"/>
              <a:chExt cx="14" cy="220261"/>
            </a:xfrm>
          </p:grpSpPr>
          <p:cxnSp>
            <p:nvCxnSpPr>
              <p:cNvPr id="105" name="Straight Connector 104"/>
              <p:cNvCxnSpPr/>
              <p:nvPr/>
            </p:nvCxnSpPr>
            <p:spPr>
              <a:xfrm rot="10800000">
                <a:off x="2666992" y="3505119"/>
                <a:ext cx="10" cy="152465"/>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10800000">
                <a:off x="2666988" y="3435910"/>
                <a:ext cx="5" cy="76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436" name="Group 108"/>
            <p:cNvGrpSpPr>
              <a:grpSpLocks/>
            </p:cNvGrpSpPr>
            <p:nvPr/>
          </p:nvGrpSpPr>
          <p:grpSpPr bwMode="auto">
            <a:xfrm rot="-4221426">
              <a:off x="1020181" y="5008748"/>
              <a:ext cx="2133614" cy="220261"/>
              <a:chOff x="2666988" y="3437339"/>
              <a:chExt cx="14" cy="220261"/>
            </a:xfrm>
          </p:grpSpPr>
          <p:cxnSp>
            <p:nvCxnSpPr>
              <p:cNvPr id="111" name="Straight Connector 110"/>
              <p:cNvCxnSpPr/>
              <p:nvPr/>
            </p:nvCxnSpPr>
            <p:spPr>
              <a:xfrm rot="10800000">
                <a:off x="2666992" y="3504953"/>
                <a:ext cx="10" cy="152465"/>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10800000">
                <a:off x="2666988" y="3436368"/>
                <a:ext cx="5" cy="76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3" name="Group 136"/>
          <p:cNvGrpSpPr>
            <a:grpSpLocks/>
          </p:cNvGrpSpPr>
          <p:nvPr/>
        </p:nvGrpSpPr>
        <p:grpSpPr bwMode="auto">
          <a:xfrm>
            <a:off x="6781800" y="1371600"/>
            <a:ext cx="76200" cy="2351088"/>
            <a:chOff x="2590802" y="1306975"/>
            <a:chExt cx="76199" cy="2350625"/>
          </a:xfrm>
        </p:grpSpPr>
        <p:cxnSp>
          <p:nvCxnSpPr>
            <p:cNvPr id="138" name="Straight Connector 137"/>
            <p:cNvCxnSpPr/>
            <p:nvPr/>
          </p:nvCxnSpPr>
          <p:spPr>
            <a:xfrm rot="5400000" flipH="1" flipV="1">
              <a:off x="2019429" y="3010028"/>
              <a:ext cx="1295145"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6200000" flipV="1">
              <a:off x="2093225" y="1804552"/>
              <a:ext cx="1071352" cy="76199"/>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4" name="Group 139"/>
          <p:cNvGrpSpPr>
            <a:grpSpLocks/>
          </p:cNvGrpSpPr>
          <p:nvPr/>
        </p:nvGrpSpPr>
        <p:grpSpPr bwMode="auto">
          <a:xfrm rot="-5758394">
            <a:off x="5782469" y="5190331"/>
            <a:ext cx="2133600" cy="255588"/>
            <a:chOff x="2666988" y="3402606"/>
            <a:chExt cx="14" cy="254994"/>
          </a:xfrm>
        </p:grpSpPr>
        <p:cxnSp>
          <p:nvCxnSpPr>
            <p:cNvPr id="141" name="Straight Connector 140"/>
            <p:cNvCxnSpPr/>
            <p:nvPr/>
          </p:nvCxnSpPr>
          <p:spPr>
            <a:xfrm rot="10800000">
              <a:off x="2666992" y="3504334"/>
              <a:ext cx="10" cy="152046"/>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11158394">
              <a:off x="2666988" y="3402264"/>
              <a:ext cx="5" cy="82358"/>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5" name="Group 143"/>
          <p:cNvGrpSpPr>
            <a:grpSpLocks/>
          </p:cNvGrpSpPr>
          <p:nvPr/>
        </p:nvGrpSpPr>
        <p:grpSpPr bwMode="auto">
          <a:xfrm flipH="1">
            <a:off x="6910388" y="1555750"/>
            <a:ext cx="2309812" cy="4781550"/>
            <a:chOff x="288613" y="1404070"/>
            <a:chExt cx="2309210" cy="4781616"/>
          </a:xfrm>
        </p:grpSpPr>
        <p:grpSp>
          <p:nvGrpSpPr>
            <p:cNvPr id="15405" name="Group 81"/>
            <p:cNvGrpSpPr>
              <a:grpSpLocks/>
            </p:cNvGrpSpPr>
            <p:nvPr/>
          </p:nvGrpSpPr>
          <p:grpSpPr bwMode="auto">
            <a:xfrm rot="175509">
              <a:off x="288613" y="3498246"/>
              <a:ext cx="2133614" cy="220261"/>
              <a:chOff x="2666988" y="3437339"/>
              <a:chExt cx="14" cy="220261"/>
            </a:xfrm>
          </p:grpSpPr>
          <p:cxnSp>
            <p:nvCxnSpPr>
              <p:cNvPr id="164" name="Straight Connector 163"/>
              <p:cNvCxnSpPr/>
              <p:nvPr/>
            </p:nvCxnSpPr>
            <p:spPr>
              <a:xfrm rot="10800000">
                <a:off x="2666992" y="3504134"/>
                <a:ext cx="10" cy="152402"/>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10800000">
                <a:off x="2666988" y="3437088"/>
                <a:ext cx="5" cy="76201"/>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5406" name="Group 87"/>
            <p:cNvGrpSpPr>
              <a:grpSpLocks/>
            </p:cNvGrpSpPr>
            <p:nvPr/>
          </p:nvGrpSpPr>
          <p:grpSpPr bwMode="auto">
            <a:xfrm rot="1709046">
              <a:off x="311808" y="2969218"/>
              <a:ext cx="2286015" cy="223656"/>
              <a:chOff x="2666987" y="3433944"/>
              <a:chExt cx="15" cy="223656"/>
            </a:xfrm>
          </p:grpSpPr>
          <p:cxnSp>
            <p:nvCxnSpPr>
              <p:cNvPr id="162" name="Straight Connector 161"/>
              <p:cNvCxnSpPr/>
              <p:nvPr/>
            </p:nvCxnSpPr>
            <p:spPr>
              <a:xfrm rot="10800000">
                <a:off x="2666992" y="3503737"/>
                <a:ext cx="10" cy="152402"/>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10800000">
                <a:off x="2666987" y="3432383"/>
                <a:ext cx="5" cy="76201"/>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5407" name="Group 90"/>
            <p:cNvGrpSpPr>
              <a:grpSpLocks/>
            </p:cNvGrpSpPr>
            <p:nvPr/>
          </p:nvGrpSpPr>
          <p:grpSpPr bwMode="auto">
            <a:xfrm rot="3017390">
              <a:off x="737829" y="2596344"/>
              <a:ext cx="2286015" cy="217770"/>
              <a:chOff x="2666987" y="3439830"/>
              <a:chExt cx="15" cy="217770"/>
            </a:xfrm>
          </p:grpSpPr>
          <p:cxnSp>
            <p:nvCxnSpPr>
              <p:cNvPr id="160" name="Straight Connector 159"/>
              <p:cNvCxnSpPr/>
              <p:nvPr/>
            </p:nvCxnSpPr>
            <p:spPr>
              <a:xfrm rot="10800000">
                <a:off x="2666992" y="3504483"/>
                <a:ext cx="10" cy="15236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10800000">
                <a:off x="2666987" y="3438810"/>
                <a:ext cx="5" cy="7618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5408" name="Group 93"/>
            <p:cNvGrpSpPr>
              <a:grpSpLocks/>
            </p:cNvGrpSpPr>
            <p:nvPr/>
          </p:nvGrpSpPr>
          <p:grpSpPr bwMode="auto">
            <a:xfrm rot="4079036">
              <a:off x="1073735" y="2434997"/>
              <a:ext cx="2286015" cy="224162"/>
              <a:chOff x="2666987" y="3433438"/>
              <a:chExt cx="15" cy="224162"/>
            </a:xfrm>
          </p:grpSpPr>
          <p:cxnSp>
            <p:nvCxnSpPr>
              <p:cNvPr id="158" name="Straight Connector 157"/>
              <p:cNvCxnSpPr/>
              <p:nvPr/>
            </p:nvCxnSpPr>
            <p:spPr>
              <a:xfrm rot="10800000">
                <a:off x="2666992" y="3503556"/>
                <a:ext cx="10" cy="153947"/>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rot="10800000">
                <a:off x="2666987" y="3431910"/>
                <a:ext cx="5" cy="7618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5409" name="Group 96"/>
            <p:cNvGrpSpPr>
              <a:grpSpLocks/>
            </p:cNvGrpSpPr>
            <p:nvPr/>
          </p:nvGrpSpPr>
          <p:grpSpPr bwMode="auto">
            <a:xfrm rot="-1409053">
              <a:off x="313373" y="4103497"/>
              <a:ext cx="2133614" cy="220261"/>
              <a:chOff x="2666988" y="3437339"/>
              <a:chExt cx="14" cy="220261"/>
            </a:xfrm>
          </p:grpSpPr>
          <p:cxnSp>
            <p:nvCxnSpPr>
              <p:cNvPr id="156" name="Straight Connector 155"/>
              <p:cNvCxnSpPr/>
              <p:nvPr/>
            </p:nvCxnSpPr>
            <p:spPr>
              <a:xfrm rot="10800000">
                <a:off x="2666992" y="3504319"/>
                <a:ext cx="10" cy="152402"/>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10800000">
                <a:off x="2666988" y="3435757"/>
                <a:ext cx="5" cy="76201"/>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5410" name="Group 102"/>
            <p:cNvGrpSpPr>
              <a:grpSpLocks/>
            </p:cNvGrpSpPr>
            <p:nvPr/>
          </p:nvGrpSpPr>
          <p:grpSpPr bwMode="auto">
            <a:xfrm rot="-2791766">
              <a:off x="557724" y="4626049"/>
              <a:ext cx="2133614" cy="220261"/>
              <a:chOff x="2666988" y="3437339"/>
              <a:chExt cx="14" cy="220261"/>
            </a:xfrm>
          </p:grpSpPr>
          <p:cxnSp>
            <p:nvCxnSpPr>
              <p:cNvPr id="154" name="Straight Connector 153"/>
              <p:cNvCxnSpPr/>
              <p:nvPr/>
            </p:nvCxnSpPr>
            <p:spPr>
              <a:xfrm rot="10800000">
                <a:off x="2666992" y="3504481"/>
                <a:ext cx="10" cy="152361"/>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0800000">
                <a:off x="2666988" y="3435320"/>
                <a:ext cx="5" cy="7618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5411" name="Group 108"/>
            <p:cNvGrpSpPr>
              <a:grpSpLocks/>
            </p:cNvGrpSpPr>
            <p:nvPr/>
          </p:nvGrpSpPr>
          <p:grpSpPr bwMode="auto">
            <a:xfrm rot="-4221426">
              <a:off x="1020181" y="5008748"/>
              <a:ext cx="2133614" cy="220261"/>
              <a:chOff x="2666988" y="3437339"/>
              <a:chExt cx="14" cy="220261"/>
            </a:xfrm>
          </p:grpSpPr>
          <p:cxnSp>
            <p:nvCxnSpPr>
              <p:cNvPr id="152" name="Straight Connector 151"/>
              <p:cNvCxnSpPr/>
              <p:nvPr/>
            </p:nvCxnSpPr>
            <p:spPr>
              <a:xfrm rot="10800000">
                <a:off x="2666992" y="3505314"/>
                <a:ext cx="10" cy="152361"/>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10800000">
                <a:off x="2666988" y="3436776"/>
                <a:ext cx="5" cy="7618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23" name="Group 128"/>
          <p:cNvGrpSpPr>
            <a:grpSpLocks/>
          </p:cNvGrpSpPr>
          <p:nvPr/>
        </p:nvGrpSpPr>
        <p:grpSpPr bwMode="auto">
          <a:xfrm>
            <a:off x="2997200" y="4027488"/>
            <a:ext cx="3505200" cy="22225"/>
            <a:chOff x="2997843" y="4027990"/>
            <a:chExt cx="3504232" cy="21220"/>
          </a:xfrm>
        </p:grpSpPr>
        <p:cxnSp>
          <p:nvCxnSpPr>
            <p:cNvPr id="118" name="Straight Connector 117"/>
            <p:cNvCxnSpPr/>
            <p:nvPr/>
          </p:nvCxnSpPr>
          <p:spPr>
            <a:xfrm>
              <a:off x="2997843" y="4027990"/>
              <a:ext cx="1879081" cy="1061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4851531" y="4038600"/>
              <a:ext cx="1650544" cy="106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201"/>
          <p:cNvGrpSpPr>
            <a:grpSpLocks/>
          </p:cNvGrpSpPr>
          <p:nvPr/>
        </p:nvGrpSpPr>
        <p:grpSpPr bwMode="auto">
          <a:xfrm>
            <a:off x="2895600" y="2706688"/>
            <a:ext cx="3725863" cy="2627312"/>
            <a:chOff x="2895600" y="2706547"/>
            <a:chExt cx="3725119" cy="2627453"/>
          </a:xfrm>
        </p:grpSpPr>
        <p:grpSp>
          <p:nvGrpSpPr>
            <p:cNvPr id="15391" name="Group 136"/>
            <p:cNvGrpSpPr>
              <a:grpSpLocks/>
            </p:cNvGrpSpPr>
            <p:nvPr/>
          </p:nvGrpSpPr>
          <p:grpSpPr bwMode="auto">
            <a:xfrm>
              <a:off x="3055716" y="3428035"/>
              <a:ext cx="3437681" cy="484208"/>
              <a:chOff x="3055716" y="3428035"/>
              <a:chExt cx="3437681" cy="484208"/>
            </a:xfrm>
          </p:grpSpPr>
          <p:sp>
            <p:nvSpPr>
              <p:cNvPr id="131" name="Freeform 130"/>
              <p:cNvSpPr/>
              <p:nvPr/>
            </p:nvSpPr>
            <p:spPr>
              <a:xfrm>
                <a:off x="3055906" y="3428898"/>
                <a:ext cx="1591944" cy="425473"/>
              </a:xfrm>
              <a:custGeom>
                <a:avLst/>
                <a:gdLst>
                  <a:gd name="connsiteX0" fmla="*/ 0 w 1261641"/>
                  <a:gd name="connsiteY0" fmla="*/ 291297 h 291297"/>
                  <a:gd name="connsiteX1" fmla="*/ 648183 w 1261641"/>
                  <a:gd name="connsiteY1" fmla="*/ 48228 h 291297"/>
                  <a:gd name="connsiteX2" fmla="*/ 1261641 w 1261641"/>
                  <a:gd name="connsiteY2" fmla="*/ 1930 h 291297"/>
                </a:gdLst>
                <a:ahLst/>
                <a:cxnLst>
                  <a:cxn ang="0">
                    <a:pos x="connsiteX0" y="connsiteY0"/>
                  </a:cxn>
                  <a:cxn ang="0">
                    <a:pos x="connsiteX1" y="connsiteY1"/>
                  </a:cxn>
                  <a:cxn ang="0">
                    <a:pos x="connsiteX2" y="connsiteY2"/>
                  </a:cxn>
                </a:cxnLst>
                <a:rect l="l" t="t" r="r" b="b"/>
                <a:pathLst>
                  <a:path w="1261641" h="291297">
                    <a:moveTo>
                      <a:pt x="0" y="291297"/>
                    </a:moveTo>
                    <a:cubicBezTo>
                      <a:pt x="218954" y="193876"/>
                      <a:pt x="437909" y="96456"/>
                      <a:pt x="648183" y="48228"/>
                    </a:cubicBezTo>
                    <a:cubicBezTo>
                      <a:pt x="858457" y="0"/>
                      <a:pt x="1060049" y="965"/>
                      <a:pt x="1261641" y="1930"/>
                    </a:cubicBezTo>
                  </a:path>
                </a:pathLst>
              </a:cu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4" name="Freeform 133"/>
              <p:cNvSpPr/>
              <p:nvPr/>
            </p:nvSpPr>
            <p:spPr>
              <a:xfrm>
                <a:off x="4641501" y="3427311"/>
                <a:ext cx="1852243" cy="484213"/>
              </a:xfrm>
              <a:custGeom>
                <a:avLst/>
                <a:gdLst>
                  <a:gd name="connsiteX0" fmla="*/ 1851949 w 1851949"/>
                  <a:gd name="connsiteY0" fmla="*/ 484208 h 484208"/>
                  <a:gd name="connsiteX1" fmla="*/ 555585 w 1851949"/>
                  <a:gd name="connsiteY1" fmla="*/ 79094 h 484208"/>
                  <a:gd name="connsiteX2" fmla="*/ 0 w 1851949"/>
                  <a:gd name="connsiteY2" fmla="*/ 9646 h 484208"/>
                </a:gdLst>
                <a:ahLst/>
                <a:cxnLst>
                  <a:cxn ang="0">
                    <a:pos x="connsiteX0" y="connsiteY0"/>
                  </a:cxn>
                  <a:cxn ang="0">
                    <a:pos x="connsiteX1" y="connsiteY1"/>
                  </a:cxn>
                  <a:cxn ang="0">
                    <a:pos x="connsiteX2" y="connsiteY2"/>
                  </a:cxn>
                </a:cxnLst>
                <a:rect l="l" t="t" r="r" b="b"/>
                <a:pathLst>
                  <a:path w="1851949" h="484208">
                    <a:moveTo>
                      <a:pt x="1851949" y="484208"/>
                    </a:moveTo>
                    <a:cubicBezTo>
                      <a:pt x="1358096" y="321198"/>
                      <a:pt x="864243" y="158188"/>
                      <a:pt x="555585" y="79094"/>
                    </a:cubicBezTo>
                    <a:cubicBezTo>
                      <a:pt x="246927" y="0"/>
                      <a:pt x="123463" y="4823"/>
                      <a:pt x="0" y="9646"/>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5392" name="Group 139"/>
            <p:cNvGrpSpPr>
              <a:grpSpLocks/>
            </p:cNvGrpSpPr>
            <p:nvPr/>
          </p:nvGrpSpPr>
          <p:grpSpPr bwMode="auto">
            <a:xfrm flipV="1">
              <a:off x="3048000" y="4157242"/>
              <a:ext cx="3437681" cy="484208"/>
              <a:chOff x="3055716" y="3428035"/>
              <a:chExt cx="3437681" cy="484208"/>
            </a:xfrm>
          </p:grpSpPr>
          <p:sp>
            <p:nvSpPr>
              <p:cNvPr id="143" name="Freeform 142"/>
              <p:cNvSpPr/>
              <p:nvPr/>
            </p:nvSpPr>
            <p:spPr>
              <a:xfrm>
                <a:off x="3055686" y="3429259"/>
                <a:ext cx="1591945" cy="425473"/>
              </a:xfrm>
              <a:custGeom>
                <a:avLst/>
                <a:gdLst>
                  <a:gd name="connsiteX0" fmla="*/ 0 w 1261641"/>
                  <a:gd name="connsiteY0" fmla="*/ 291297 h 291297"/>
                  <a:gd name="connsiteX1" fmla="*/ 648183 w 1261641"/>
                  <a:gd name="connsiteY1" fmla="*/ 48228 h 291297"/>
                  <a:gd name="connsiteX2" fmla="*/ 1261641 w 1261641"/>
                  <a:gd name="connsiteY2" fmla="*/ 1930 h 291297"/>
                </a:gdLst>
                <a:ahLst/>
                <a:cxnLst>
                  <a:cxn ang="0">
                    <a:pos x="connsiteX0" y="connsiteY0"/>
                  </a:cxn>
                  <a:cxn ang="0">
                    <a:pos x="connsiteX1" y="connsiteY1"/>
                  </a:cxn>
                  <a:cxn ang="0">
                    <a:pos x="connsiteX2" y="connsiteY2"/>
                  </a:cxn>
                </a:cxnLst>
                <a:rect l="l" t="t" r="r" b="b"/>
                <a:pathLst>
                  <a:path w="1261641" h="291297">
                    <a:moveTo>
                      <a:pt x="0" y="291297"/>
                    </a:moveTo>
                    <a:cubicBezTo>
                      <a:pt x="218954" y="193876"/>
                      <a:pt x="437909" y="96456"/>
                      <a:pt x="648183" y="48228"/>
                    </a:cubicBezTo>
                    <a:cubicBezTo>
                      <a:pt x="858457" y="0"/>
                      <a:pt x="1060049" y="965"/>
                      <a:pt x="1261641" y="1930"/>
                    </a:cubicBezTo>
                  </a:path>
                </a:pathLst>
              </a:cu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4" name="Freeform 143"/>
              <p:cNvSpPr/>
              <p:nvPr/>
            </p:nvSpPr>
            <p:spPr>
              <a:xfrm>
                <a:off x="4641282" y="3427672"/>
                <a:ext cx="1852242" cy="484213"/>
              </a:xfrm>
              <a:custGeom>
                <a:avLst/>
                <a:gdLst>
                  <a:gd name="connsiteX0" fmla="*/ 1851949 w 1851949"/>
                  <a:gd name="connsiteY0" fmla="*/ 484208 h 484208"/>
                  <a:gd name="connsiteX1" fmla="*/ 555585 w 1851949"/>
                  <a:gd name="connsiteY1" fmla="*/ 79094 h 484208"/>
                  <a:gd name="connsiteX2" fmla="*/ 0 w 1851949"/>
                  <a:gd name="connsiteY2" fmla="*/ 9646 h 484208"/>
                </a:gdLst>
                <a:ahLst/>
                <a:cxnLst>
                  <a:cxn ang="0">
                    <a:pos x="connsiteX0" y="connsiteY0"/>
                  </a:cxn>
                  <a:cxn ang="0">
                    <a:pos x="connsiteX1" y="connsiteY1"/>
                  </a:cxn>
                  <a:cxn ang="0">
                    <a:pos x="connsiteX2" y="connsiteY2"/>
                  </a:cxn>
                </a:cxnLst>
                <a:rect l="l" t="t" r="r" b="b"/>
                <a:pathLst>
                  <a:path w="1851949" h="484208">
                    <a:moveTo>
                      <a:pt x="1851949" y="484208"/>
                    </a:moveTo>
                    <a:cubicBezTo>
                      <a:pt x="1358096" y="321198"/>
                      <a:pt x="864243" y="158188"/>
                      <a:pt x="555585" y="79094"/>
                    </a:cubicBezTo>
                    <a:cubicBezTo>
                      <a:pt x="246927" y="0"/>
                      <a:pt x="123463" y="4823"/>
                      <a:pt x="0" y="9646"/>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5393" name="Group 146"/>
            <p:cNvGrpSpPr>
              <a:grpSpLocks/>
            </p:cNvGrpSpPr>
            <p:nvPr/>
          </p:nvGrpSpPr>
          <p:grpSpPr bwMode="auto">
            <a:xfrm>
              <a:off x="2963119" y="2706547"/>
              <a:ext cx="3657600" cy="1043650"/>
              <a:chOff x="2963119" y="2706547"/>
              <a:chExt cx="3657600" cy="1043650"/>
            </a:xfrm>
          </p:grpSpPr>
          <p:sp>
            <p:nvSpPr>
              <p:cNvPr id="145" name="Freeform 144"/>
              <p:cNvSpPr/>
              <p:nvPr/>
            </p:nvSpPr>
            <p:spPr>
              <a:xfrm>
                <a:off x="2963850" y="2706547"/>
                <a:ext cx="1793517" cy="997003"/>
              </a:xfrm>
              <a:custGeom>
                <a:avLst/>
                <a:gdLst>
                  <a:gd name="connsiteX0" fmla="*/ 0 w 1794076"/>
                  <a:gd name="connsiteY0" fmla="*/ 997352 h 997352"/>
                  <a:gd name="connsiteX1" fmla="*/ 1169043 w 1794076"/>
                  <a:gd name="connsiteY1" fmla="*/ 163975 h 997352"/>
                  <a:gd name="connsiteX2" fmla="*/ 1794076 w 1794076"/>
                  <a:gd name="connsiteY2" fmla="*/ 13504 h 997352"/>
                </a:gdLst>
                <a:ahLst/>
                <a:cxnLst>
                  <a:cxn ang="0">
                    <a:pos x="connsiteX0" y="connsiteY0"/>
                  </a:cxn>
                  <a:cxn ang="0">
                    <a:pos x="connsiteX1" y="connsiteY1"/>
                  </a:cxn>
                  <a:cxn ang="0">
                    <a:pos x="connsiteX2" y="connsiteY2"/>
                  </a:cxn>
                </a:cxnLst>
                <a:rect l="l" t="t" r="r" b="b"/>
                <a:pathLst>
                  <a:path w="1794076" h="997352">
                    <a:moveTo>
                      <a:pt x="0" y="997352"/>
                    </a:moveTo>
                    <a:cubicBezTo>
                      <a:pt x="435015" y="662651"/>
                      <a:pt x="870030" y="327950"/>
                      <a:pt x="1169043" y="163975"/>
                    </a:cubicBezTo>
                    <a:cubicBezTo>
                      <a:pt x="1468056" y="0"/>
                      <a:pt x="1631066" y="6752"/>
                      <a:pt x="1794076" y="13504"/>
                    </a:cubicBezTo>
                  </a:path>
                </a:pathLst>
              </a:cu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6" name="Freeform 145"/>
              <p:cNvSpPr/>
              <p:nvPr/>
            </p:nvSpPr>
            <p:spPr>
              <a:xfrm>
                <a:off x="4665310" y="2720835"/>
                <a:ext cx="1955409" cy="1028755"/>
              </a:xfrm>
              <a:custGeom>
                <a:avLst/>
                <a:gdLst>
                  <a:gd name="connsiteX0" fmla="*/ 1956122 w 1956122"/>
                  <a:gd name="connsiteY0" fmla="*/ 1030146 h 1030146"/>
                  <a:gd name="connsiteX1" fmla="*/ 960699 w 1956122"/>
                  <a:gd name="connsiteY1" fmla="*/ 173620 h 1030146"/>
                  <a:gd name="connsiteX2" fmla="*/ 0 w 1956122"/>
                  <a:gd name="connsiteY2" fmla="*/ 0 h 1030146"/>
                </a:gdLst>
                <a:ahLst/>
                <a:cxnLst>
                  <a:cxn ang="0">
                    <a:pos x="connsiteX0" y="connsiteY0"/>
                  </a:cxn>
                  <a:cxn ang="0">
                    <a:pos x="connsiteX1" y="connsiteY1"/>
                  </a:cxn>
                  <a:cxn ang="0">
                    <a:pos x="connsiteX2" y="connsiteY2"/>
                  </a:cxn>
                </a:cxnLst>
                <a:rect l="l" t="t" r="r" b="b"/>
                <a:pathLst>
                  <a:path w="1956122" h="1030146">
                    <a:moveTo>
                      <a:pt x="1956122" y="1030146"/>
                    </a:moveTo>
                    <a:cubicBezTo>
                      <a:pt x="1621420" y="687728"/>
                      <a:pt x="1286719" y="345311"/>
                      <a:pt x="960699" y="173620"/>
                    </a:cubicBezTo>
                    <a:cubicBezTo>
                      <a:pt x="634679" y="1929"/>
                      <a:pt x="317339" y="964"/>
                      <a:pt x="0" y="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5394" name="Group 147"/>
            <p:cNvGrpSpPr>
              <a:grpSpLocks/>
            </p:cNvGrpSpPr>
            <p:nvPr/>
          </p:nvGrpSpPr>
          <p:grpSpPr bwMode="auto">
            <a:xfrm flipV="1">
              <a:off x="2895600" y="4290350"/>
              <a:ext cx="3657600" cy="1043650"/>
              <a:chOff x="2963119" y="2706547"/>
              <a:chExt cx="3657600" cy="1043650"/>
            </a:xfrm>
          </p:grpSpPr>
          <p:sp>
            <p:nvSpPr>
              <p:cNvPr id="149" name="Freeform 148"/>
              <p:cNvSpPr/>
              <p:nvPr/>
            </p:nvSpPr>
            <p:spPr>
              <a:xfrm>
                <a:off x="2963119" y="2706547"/>
                <a:ext cx="1793517" cy="997003"/>
              </a:xfrm>
              <a:custGeom>
                <a:avLst/>
                <a:gdLst>
                  <a:gd name="connsiteX0" fmla="*/ 0 w 1794076"/>
                  <a:gd name="connsiteY0" fmla="*/ 997352 h 997352"/>
                  <a:gd name="connsiteX1" fmla="*/ 1169043 w 1794076"/>
                  <a:gd name="connsiteY1" fmla="*/ 163975 h 997352"/>
                  <a:gd name="connsiteX2" fmla="*/ 1794076 w 1794076"/>
                  <a:gd name="connsiteY2" fmla="*/ 13504 h 997352"/>
                </a:gdLst>
                <a:ahLst/>
                <a:cxnLst>
                  <a:cxn ang="0">
                    <a:pos x="connsiteX0" y="connsiteY0"/>
                  </a:cxn>
                  <a:cxn ang="0">
                    <a:pos x="connsiteX1" y="connsiteY1"/>
                  </a:cxn>
                  <a:cxn ang="0">
                    <a:pos x="connsiteX2" y="connsiteY2"/>
                  </a:cxn>
                </a:cxnLst>
                <a:rect l="l" t="t" r="r" b="b"/>
                <a:pathLst>
                  <a:path w="1794076" h="997352">
                    <a:moveTo>
                      <a:pt x="0" y="997352"/>
                    </a:moveTo>
                    <a:cubicBezTo>
                      <a:pt x="435015" y="662651"/>
                      <a:pt x="870030" y="327950"/>
                      <a:pt x="1169043" y="163975"/>
                    </a:cubicBezTo>
                    <a:cubicBezTo>
                      <a:pt x="1468056" y="0"/>
                      <a:pt x="1631066" y="6752"/>
                      <a:pt x="1794076" y="13504"/>
                    </a:cubicBezTo>
                  </a:path>
                </a:pathLst>
              </a:cu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0" name="Freeform 149"/>
              <p:cNvSpPr/>
              <p:nvPr/>
            </p:nvSpPr>
            <p:spPr>
              <a:xfrm>
                <a:off x="4664579" y="2720835"/>
                <a:ext cx="1955409" cy="1028755"/>
              </a:xfrm>
              <a:custGeom>
                <a:avLst/>
                <a:gdLst>
                  <a:gd name="connsiteX0" fmla="*/ 1956122 w 1956122"/>
                  <a:gd name="connsiteY0" fmla="*/ 1030146 h 1030146"/>
                  <a:gd name="connsiteX1" fmla="*/ 960699 w 1956122"/>
                  <a:gd name="connsiteY1" fmla="*/ 173620 h 1030146"/>
                  <a:gd name="connsiteX2" fmla="*/ 0 w 1956122"/>
                  <a:gd name="connsiteY2" fmla="*/ 0 h 1030146"/>
                </a:gdLst>
                <a:ahLst/>
                <a:cxnLst>
                  <a:cxn ang="0">
                    <a:pos x="connsiteX0" y="connsiteY0"/>
                  </a:cxn>
                  <a:cxn ang="0">
                    <a:pos x="connsiteX1" y="connsiteY1"/>
                  </a:cxn>
                  <a:cxn ang="0">
                    <a:pos x="connsiteX2" y="connsiteY2"/>
                  </a:cxn>
                </a:cxnLst>
                <a:rect l="l" t="t" r="r" b="b"/>
                <a:pathLst>
                  <a:path w="1956122" h="1030146">
                    <a:moveTo>
                      <a:pt x="1956122" y="1030146"/>
                    </a:moveTo>
                    <a:cubicBezTo>
                      <a:pt x="1621420" y="687728"/>
                      <a:pt x="1286719" y="345311"/>
                      <a:pt x="960699" y="173620"/>
                    </a:cubicBezTo>
                    <a:cubicBezTo>
                      <a:pt x="634679" y="1929"/>
                      <a:pt x="317339" y="964"/>
                      <a:pt x="0" y="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nvGrpSpPr>
          <p:cNvPr id="30" name="Group 199"/>
          <p:cNvGrpSpPr>
            <a:grpSpLocks/>
          </p:cNvGrpSpPr>
          <p:nvPr/>
        </p:nvGrpSpPr>
        <p:grpSpPr bwMode="auto">
          <a:xfrm>
            <a:off x="2667000" y="1295400"/>
            <a:ext cx="76200" cy="2362200"/>
            <a:chOff x="2667000" y="1295401"/>
            <a:chExt cx="76202" cy="2362199"/>
          </a:xfrm>
        </p:grpSpPr>
        <p:cxnSp>
          <p:nvCxnSpPr>
            <p:cNvPr id="77" name="Straight Connector 76"/>
            <p:cNvCxnSpPr/>
            <p:nvPr/>
          </p:nvCxnSpPr>
          <p:spPr>
            <a:xfrm rot="5400000" flipH="1" flipV="1">
              <a:off x="2019300" y="3009900"/>
              <a:ext cx="1295399" cy="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flipH="1" flipV="1">
              <a:off x="2163763" y="1798638"/>
              <a:ext cx="1082675" cy="762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112"/>
          <p:cNvGrpSpPr>
            <a:grpSpLocks/>
          </p:cNvGrpSpPr>
          <p:nvPr/>
        </p:nvGrpSpPr>
        <p:grpSpPr bwMode="auto">
          <a:xfrm rot="-5758394">
            <a:off x="1627982" y="5160169"/>
            <a:ext cx="2133600" cy="179387"/>
            <a:chOff x="2666988" y="3477471"/>
            <a:chExt cx="14" cy="180129"/>
          </a:xfrm>
        </p:grpSpPr>
        <p:cxnSp>
          <p:nvCxnSpPr>
            <p:cNvPr id="114" name="Straight Connector 113"/>
            <p:cNvCxnSpPr/>
            <p:nvPr/>
          </p:nvCxnSpPr>
          <p:spPr>
            <a:xfrm rot="10800000">
              <a:off x="2666992" y="3503052"/>
              <a:ext cx="10" cy="15303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358394" flipH="1">
              <a:off x="2666988" y="3477284"/>
              <a:ext cx="5" cy="701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200"/>
          <p:cNvGrpSpPr>
            <a:grpSpLocks/>
          </p:cNvGrpSpPr>
          <p:nvPr/>
        </p:nvGrpSpPr>
        <p:grpSpPr bwMode="auto">
          <a:xfrm>
            <a:off x="2800350" y="1593850"/>
            <a:ext cx="1069975" cy="4745038"/>
            <a:chOff x="2801073" y="1593450"/>
            <a:chExt cx="1068729" cy="4744652"/>
          </a:xfrm>
        </p:grpSpPr>
        <p:grpSp>
          <p:nvGrpSpPr>
            <p:cNvPr id="15381" name="Group 172"/>
            <p:cNvGrpSpPr>
              <a:grpSpLocks/>
            </p:cNvGrpSpPr>
            <p:nvPr/>
          </p:nvGrpSpPr>
          <p:grpSpPr bwMode="auto">
            <a:xfrm>
              <a:off x="2801073" y="1593450"/>
              <a:ext cx="1050402" cy="1994702"/>
              <a:chOff x="2801073" y="1593450"/>
              <a:chExt cx="1050402" cy="1994702"/>
            </a:xfrm>
          </p:grpSpPr>
          <p:sp>
            <p:nvSpPr>
              <p:cNvPr id="171" name="Freeform 170"/>
              <p:cNvSpPr/>
              <p:nvPr/>
            </p:nvSpPr>
            <p:spPr>
              <a:xfrm>
                <a:off x="2801073" y="2442694"/>
                <a:ext cx="393241" cy="1146082"/>
              </a:xfrm>
              <a:custGeom>
                <a:avLst/>
                <a:gdLst>
                  <a:gd name="connsiteX0" fmla="*/ 0 w 393540"/>
                  <a:gd name="connsiteY0" fmla="*/ 1145894 h 1145894"/>
                  <a:gd name="connsiteX1" fmla="*/ 185195 w 393540"/>
                  <a:gd name="connsiteY1" fmla="*/ 451413 h 1145894"/>
                  <a:gd name="connsiteX2" fmla="*/ 393540 w 393540"/>
                  <a:gd name="connsiteY2" fmla="*/ 0 h 1145894"/>
                </a:gdLst>
                <a:ahLst/>
                <a:cxnLst>
                  <a:cxn ang="0">
                    <a:pos x="connsiteX0" y="connsiteY0"/>
                  </a:cxn>
                  <a:cxn ang="0">
                    <a:pos x="connsiteX1" y="connsiteY1"/>
                  </a:cxn>
                  <a:cxn ang="0">
                    <a:pos x="connsiteX2" y="connsiteY2"/>
                  </a:cxn>
                </a:cxnLst>
                <a:rect l="l" t="t" r="r" b="b"/>
                <a:pathLst>
                  <a:path w="393540" h="1145894">
                    <a:moveTo>
                      <a:pt x="0" y="1145894"/>
                    </a:moveTo>
                    <a:cubicBezTo>
                      <a:pt x="59802" y="894144"/>
                      <a:pt x="119605" y="642395"/>
                      <a:pt x="185195" y="451413"/>
                    </a:cubicBezTo>
                    <a:cubicBezTo>
                      <a:pt x="250785" y="260431"/>
                      <a:pt x="322162" y="130215"/>
                      <a:pt x="393540" y="0"/>
                    </a:cubicBezTo>
                  </a:path>
                </a:pathLst>
              </a:cu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2" name="Freeform 171"/>
              <p:cNvSpPr/>
              <p:nvPr/>
            </p:nvSpPr>
            <p:spPr>
              <a:xfrm>
                <a:off x="3170530" y="1593450"/>
                <a:ext cx="680244" cy="895277"/>
              </a:xfrm>
              <a:custGeom>
                <a:avLst/>
                <a:gdLst>
                  <a:gd name="connsiteX0" fmla="*/ 0 w 590309"/>
                  <a:gd name="connsiteY0" fmla="*/ 763929 h 763929"/>
                  <a:gd name="connsiteX1" fmla="*/ 335666 w 590309"/>
                  <a:gd name="connsiteY1" fmla="*/ 289367 h 763929"/>
                  <a:gd name="connsiteX2" fmla="*/ 590309 w 590309"/>
                  <a:gd name="connsiteY2" fmla="*/ 0 h 763929"/>
                </a:gdLst>
                <a:ahLst/>
                <a:cxnLst>
                  <a:cxn ang="0">
                    <a:pos x="connsiteX0" y="connsiteY0"/>
                  </a:cxn>
                  <a:cxn ang="0">
                    <a:pos x="connsiteX1" y="connsiteY1"/>
                  </a:cxn>
                  <a:cxn ang="0">
                    <a:pos x="connsiteX2" y="connsiteY2"/>
                  </a:cxn>
                </a:cxnLst>
                <a:rect l="l" t="t" r="r" b="b"/>
                <a:pathLst>
                  <a:path w="590309" h="763929">
                    <a:moveTo>
                      <a:pt x="0" y="763929"/>
                    </a:moveTo>
                    <a:cubicBezTo>
                      <a:pt x="118640" y="590308"/>
                      <a:pt x="237281" y="416688"/>
                      <a:pt x="335666" y="289367"/>
                    </a:cubicBezTo>
                    <a:cubicBezTo>
                      <a:pt x="434051" y="162046"/>
                      <a:pt x="512180" y="81023"/>
                      <a:pt x="590309" y="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5382" name="Group 185"/>
            <p:cNvGrpSpPr>
              <a:grpSpLocks/>
            </p:cNvGrpSpPr>
            <p:nvPr/>
          </p:nvGrpSpPr>
          <p:grpSpPr bwMode="auto">
            <a:xfrm flipV="1">
              <a:off x="2819400" y="4343400"/>
              <a:ext cx="1050402" cy="1994702"/>
              <a:chOff x="2801073" y="1593450"/>
              <a:chExt cx="1050402" cy="1994702"/>
            </a:xfrm>
          </p:grpSpPr>
          <p:sp>
            <p:nvSpPr>
              <p:cNvPr id="187" name="Freeform 186"/>
              <p:cNvSpPr/>
              <p:nvPr/>
            </p:nvSpPr>
            <p:spPr>
              <a:xfrm>
                <a:off x="2801774" y="2442694"/>
                <a:ext cx="393241" cy="1146082"/>
              </a:xfrm>
              <a:custGeom>
                <a:avLst/>
                <a:gdLst>
                  <a:gd name="connsiteX0" fmla="*/ 0 w 393540"/>
                  <a:gd name="connsiteY0" fmla="*/ 1145894 h 1145894"/>
                  <a:gd name="connsiteX1" fmla="*/ 185195 w 393540"/>
                  <a:gd name="connsiteY1" fmla="*/ 451413 h 1145894"/>
                  <a:gd name="connsiteX2" fmla="*/ 393540 w 393540"/>
                  <a:gd name="connsiteY2" fmla="*/ 0 h 1145894"/>
                </a:gdLst>
                <a:ahLst/>
                <a:cxnLst>
                  <a:cxn ang="0">
                    <a:pos x="connsiteX0" y="connsiteY0"/>
                  </a:cxn>
                  <a:cxn ang="0">
                    <a:pos x="connsiteX1" y="connsiteY1"/>
                  </a:cxn>
                  <a:cxn ang="0">
                    <a:pos x="connsiteX2" y="connsiteY2"/>
                  </a:cxn>
                </a:cxnLst>
                <a:rect l="l" t="t" r="r" b="b"/>
                <a:pathLst>
                  <a:path w="393540" h="1145894">
                    <a:moveTo>
                      <a:pt x="0" y="1145894"/>
                    </a:moveTo>
                    <a:cubicBezTo>
                      <a:pt x="59802" y="894144"/>
                      <a:pt x="119605" y="642395"/>
                      <a:pt x="185195" y="451413"/>
                    </a:cubicBezTo>
                    <a:cubicBezTo>
                      <a:pt x="250785" y="260431"/>
                      <a:pt x="322162" y="130215"/>
                      <a:pt x="393540" y="0"/>
                    </a:cubicBezTo>
                  </a:path>
                </a:pathLst>
              </a:cu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8" name="Freeform 187"/>
              <p:cNvSpPr/>
              <p:nvPr/>
            </p:nvSpPr>
            <p:spPr>
              <a:xfrm>
                <a:off x="3171231" y="1593450"/>
                <a:ext cx="680244" cy="895277"/>
              </a:xfrm>
              <a:custGeom>
                <a:avLst/>
                <a:gdLst>
                  <a:gd name="connsiteX0" fmla="*/ 0 w 590309"/>
                  <a:gd name="connsiteY0" fmla="*/ 763929 h 763929"/>
                  <a:gd name="connsiteX1" fmla="*/ 335666 w 590309"/>
                  <a:gd name="connsiteY1" fmla="*/ 289367 h 763929"/>
                  <a:gd name="connsiteX2" fmla="*/ 590309 w 590309"/>
                  <a:gd name="connsiteY2" fmla="*/ 0 h 763929"/>
                </a:gdLst>
                <a:ahLst/>
                <a:cxnLst>
                  <a:cxn ang="0">
                    <a:pos x="connsiteX0" y="connsiteY0"/>
                  </a:cxn>
                  <a:cxn ang="0">
                    <a:pos x="connsiteX1" y="connsiteY1"/>
                  </a:cxn>
                  <a:cxn ang="0">
                    <a:pos x="connsiteX2" y="connsiteY2"/>
                  </a:cxn>
                </a:cxnLst>
                <a:rect l="l" t="t" r="r" b="b"/>
                <a:pathLst>
                  <a:path w="590309" h="763929">
                    <a:moveTo>
                      <a:pt x="0" y="763929"/>
                    </a:moveTo>
                    <a:cubicBezTo>
                      <a:pt x="118640" y="590308"/>
                      <a:pt x="237281" y="416688"/>
                      <a:pt x="335666" y="289367"/>
                    </a:cubicBezTo>
                    <a:cubicBezTo>
                      <a:pt x="434051" y="162046"/>
                      <a:pt x="512180" y="81023"/>
                      <a:pt x="590309" y="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nvGrpSpPr>
          <p:cNvPr id="35" name="Group 172"/>
          <p:cNvGrpSpPr>
            <a:grpSpLocks/>
          </p:cNvGrpSpPr>
          <p:nvPr/>
        </p:nvGrpSpPr>
        <p:grpSpPr bwMode="auto">
          <a:xfrm flipH="1">
            <a:off x="5657850" y="1746250"/>
            <a:ext cx="1049338" cy="1993900"/>
            <a:chOff x="2801073" y="1593450"/>
            <a:chExt cx="1050402" cy="1994702"/>
          </a:xfrm>
        </p:grpSpPr>
        <p:sp>
          <p:nvSpPr>
            <p:cNvPr id="195" name="Freeform 194"/>
            <p:cNvSpPr/>
            <p:nvPr/>
          </p:nvSpPr>
          <p:spPr>
            <a:xfrm>
              <a:off x="2801073" y="2441516"/>
              <a:ext cx="394099" cy="1146636"/>
            </a:xfrm>
            <a:custGeom>
              <a:avLst/>
              <a:gdLst>
                <a:gd name="connsiteX0" fmla="*/ 0 w 393540"/>
                <a:gd name="connsiteY0" fmla="*/ 1145894 h 1145894"/>
                <a:gd name="connsiteX1" fmla="*/ 185195 w 393540"/>
                <a:gd name="connsiteY1" fmla="*/ 451413 h 1145894"/>
                <a:gd name="connsiteX2" fmla="*/ 393540 w 393540"/>
                <a:gd name="connsiteY2" fmla="*/ 0 h 1145894"/>
              </a:gdLst>
              <a:ahLst/>
              <a:cxnLst>
                <a:cxn ang="0">
                  <a:pos x="connsiteX0" y="connsiteY0"/>
                </a:cxn>
                <a:cxn ang="0">
                  <a:pos x="connsiteX1" y="connsiteY1"/>
                </a:cxn>
                <a:cxn ang="0">
                  <a:pos x="connsiteX2" y="connsiteY2"/>
                </a:cxn>
              </a:cxnLst>
              <a:rect l="l" t="t" r="r" b="b"/>
              <a:pathLst>
                <a:path w="393540" h="1145894">
                  <a:moveTo>
                    <a:pt x="0" y="1145894"/>
                  </a:moveTo>
                  <a:cubicBezTo>
                    <a:pt x="59802" y="894144"/>
                    <a:pt x="119605" y="642395"/>
                    <a:pt x="185195" y="451413"/>
                  </a:cubicBezTo>
                  <a:cubicBezTo>
                    <a:pt x="250785" y="260431"/>
                    <a:pt x="322162" y="130215"/>
                    <a:pt x="393540" y="0"/>
                  </a:cubicBezTo>
                </a:path>
              </a:pathLst>
            </a:cu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6" name="Freeform 195"/>
            <p:cNvSpPr/>
            <p:nvPr/>
          </p:nvSpPr>
          <p:spPr>
            <a:xfrm>
              <a:off x="3171336" y="1593450"/>
              <a:ext cx="680139" cy="895710"/>
            </a:xfrm>
            <a:custGeom>
              <a:avLst/>
              <a:gdLst>
                <a:gd name="connsiteX0" fmla="*/ 0 w 590309"/>
                <a:gd name="connsiteY0" fmla="*/ 763929 h 763929"/>
                <a:gd name="connsiteX1" fmla="*/ 335666 w 590309"/>
                <a:gd name="connsiteY1" fmla="*/ 289367 h 763929"/>
                <a:gd name="connsiteX2" fmla="*/ 590309 w 590309"/>
                <a:gd name="connsiteY2" fmla="*/ 0 h 763929"/>
              </a:gdLst>
              <a:ahLst/>
              <a:cxnLst>
                <a:cxn ang="0">
                  <a:pos x="connsiteX0" y="connsiteY0"/>
                </a:cxn>
                <a:cxn ang="0">
                  <a:pos x="connsiteX1" y="connsiteY1"/>
                </a:cxn>
                <a:cxn ang="0">
                  <a:pos x="connsiteX2" y="connsiteY2"/>
                </a:cxn>
              </a:cxnLst>
              <a:rect l="l" t="t" r="r" b="b"/>
              <a:pathLst>
                <a:path w="590309" h="763929">
                  <a:moveTo>
                    <a:pt x="0" y="763929"/>
                  </a:moveTo>
                  <a:cubicBezTo>
                    <a:pt x="118640" y="590308"/>
                    <a:pt x="237281" y="416688"/>
                    <a:pt x="335666" y="289367"/>
                  </a:cubicBezTo>
                  <a:cubicBezTo>
                    <a:pt x="434051" y="162046"/>
                    <a:pt x="512180" y="81023"/>
                    <a:pt x="590309" y="0"/>
                  </a:cubicBezTo>
                </a:path>
              </a:pathLst>
            </a:cu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36" name="Group 185"/>
          <p:cNvGrpSpPr>
            <a:grpSpLocks/>
          </p:cNvGrpSpPr>
          <p:nvPr/>
        </p:nvGrpSpPr>
        <p:grpSpPr bwMode="auto">
          <a:xfrm flipH="1" flipV="1">
            <a:off x="5638800" y="4343400"/>
            <a:ext cx="1050925" cy="1995488"/>
            <a:chOff x="2801073" y="1593450"/>
            <a:chExt cx="1050402" cy="1994702"/>
          </a:xfrm>
        </p:grpSpPr>
        <p:sp>
          <p:nvSpPr>
            <p:cNvPr id="193" name="Freeform 192"/>
            <p:cNvSpPr/>
            <p:nvPr/>
          </p:nvSpPr>
          <p:spPr>
            <a:xfrm>
              <a:off x="2801073" y="2442428"/>
              <a:ext cx="393504" cy="1145724"/>
            </a:xfrm>
            <a:custGeom>
              <a:avLst/>
              <a:gdLst>
                <a:gd name="connsiteX0" fmla="*/ 0 w 393540"/>
                <a:gd name="connsiteY0" fmla="*/ 1145894 h 1145894"/>
                <a:gd name="connsiteX1" fmla="*/ 185195 w 393540"/>
                <a:gd name="connsiteY1" fmla="*/ 451413 h 1145894"/>
                <a:gd name="connsiteX2" fmla="*/ 393540 w 393540"/>
                <a:gd name="connsiteY2" fmla="*/ 0 h 1145894"/>
              </a:gdLst>
              <a:ahLst/>
              <a:cxnLst>
                <a:cxn ang="0">
                  <a:pos x="connsiteX0" y="connsiteY0"/>
                </a:cxn>
                <a:cxn ang="0">
                  <a:pos x="connsiteX1" y="connsiteY1"/>
                </a:cxn>
                <a:cxn ang="0">
                  <a:pos x="connsiteX2" y="connsiteY2"/>
                </a:cxn>
              </a:cxnLst>
              <a:rect l="l" t="t" r="r" b="b"/>
              <a:pathLst>
                <a:path w="393540" h="1145894">
                  <a:moveTo>
                    <a:pt x="0" y="1145894"/>
                  </a:moveTo>
                  <a:cubicBezTo>
                    <a:pt x="59802" y="894144"/>
                    <a:pt x="119605" y="642395"/>
                    <a:pt x="185195" y="451413"/>
                  </a:cubicBezTo>
                  <a:cubicBezTo>
                    <a:pt x="250785" y="260431"/>
                    <a:pt x="322162" y="130215"/>
                    <a:pt x="393540" y="0"/>
                  </a:cubicBezTo>
                </a:path>
              </a:pathLst>
            </a:cu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4" name="Freeform 193"/>
            <p:cNvSpPr/>
            <p:nvPr/>
          </p:nvSpPr>
          <p:spPr>
            <a:xfrm>
              <a:off x="3170776" y="1593450"/>
              <a:ext cx="680699" cy="894997"/>
            </a:xfrm>
            <a:custGeom>
              <a:avLst/>
              <a:gdLst>
                <a:gd name="connsiteX0" fmla="*/ 0 w 590309"/>
                <a:gd name="connsiteY0" fmla="*/ 763929 h 763929"/>
                <a:gd name="connsiteX1" fmla="*/ 335666 w 590309"/>
                <a:gd name="connsiteY1" fmla="*/ 289367 h 763929"/>
                <a:gd name="connsiteX2" fmla="*/ 590309 w 590309"/>
                <a:gd name="connsiteY2" fmla="*/ 0 h 763929"/>
              </a:gdLst>
              <a:ahLst/>
              <a:cxnLst>
                <a:cxn ang="0">
                  <a:pos x="connsiteX0" y="connsiteY0"/>
                </a:cxn>
                <a:cxn ang="0">
                  <a:pos x="connsiteX1" y="connsiteY1"/>
                </a:cxn>
                <a:cxn ang="0">
                  <a:pos x="connsiteX2" y="connsiteY2"/>
                </a:cxn>
              </a:cxnLst>
              <a:rect l="l" t="t" r="r" b="b"/>
              <a:pathLst>
                <a:path w="590309" h="763929">
                  <a:moveTo>
                    <a:pt x="0" y="763929"/>
                  </a:moveTo>
                  <a:cubicBezTo>
                    <a:pt x="118640" y="590308"/>
                    <a:pt x="237281" y="416688"/>
                    <a:pt x="335666" y="289367"/>
                  </a:cubicBezTo>
                  <a:cubicBezTo>
                    <a:pt x="434051" y="162046"/>
                    <a:pt x="512180" y="81023"/>
                    <a:pt x="590309" y="0"/>
                  </a:cubicBezTo>
                </a:path>
              </a:pathLst>
            </a:cu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203" name="Title 7"/>
          <p:cNvSpPr txBox="1">
            <a:spLocks/>
          </p:cNvSpPr>
          <p:nvPr/>
        </p:nvSpPr>
        <p:spPr>
          <a:xfrm>
            <a:off x="0" y="123700"/>
            <a:ext cx="9144000" cy="638300"/>
          </a:xfrm>
          <a:prstGeom prst="rect">
            <a:avLst/>
          </a:prstGeom>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400" b="1" dirty="0">
                <a:ln w="11430"/>
                <a:solidFill>
                  <a:srgbClr val="0000FF"/>
                </a:solidFill>
                <a:effectLst>
                  <a:outerShdw blurRad="50800" dist="39000" dir="5460000" algn="tl">
                    <a:srgbClr val="000000">
                      <a:alpha val="38000"/>
                    </a:srgbClr>
                  </a:outerShdw>
                </a:effectLst>
                <a:latin typeface="Comic Sans MS" pitchFamily="66" charset="0"/>
                <a:cs typeface="+mn-cs"/>
              </a:rPr>
              <a:t>Electric field lines between two equal but opposite charges</a:t>
            </a:r>
            <a:endParaRPr lang="en-US" sz="2400" b="1" dirty="0">
              <a:ln w="11430"/>
              <a:solidFill>
                <a:srgbClr val="0000FF"/>
              </a:solidFill>
              <a:effectLst>
                <a:outerShdw blurRad="50800" dist="39000" dir="5460000" algn="tl">
                  <a:srgbClr val="000000">
                    <a:alpha val="38000"/>
                  </a:srgbClr>
                </a:outerShdw>
              </a:effectLst>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nodeType="clickEffect">
                                  <p:stCondLst>
                                    <p:cond delay="0"/>
                                  </p:stCondLst>
                                  <p:childTnLst>
                                    <p:animMotion origin="layout" path="M 5.55556E-7 -3.70953E-6 L 0.38785 0.00555 " pathEditMode="relative" rAng="0" ptsTypes="AA">
                                      <p:cBhvr>
                                        <p:cTn id="6" dur="2000" fill="hold"/>
                                        <p:tgtEl>
                                          <p:spTgt spid="4"/>
                                        </p:tgtEl>
                                        <p:attrNameLst>
                                          <p:attrName>ppt_x</p:attrName>
                                          <p:attrName>ppt_y</p:attrName>
                                        </p:attrNameLst>
                                      </p:cBhvr>
                                      <p:rCtr x="19400" y="300"/>
                                    </p:animMotion>
                                  </p:childTnLst>
                                </p:cTn>
                              </p:par>
                              <p:par>
                                <p:cTn id="7" presetID="22" presetClass="entr" presetSubtype="8" fill="hold" nodeType="withEffect">
                                  <p:stCondLst>
                                    <p:cond delay="0"/>
                                  </p:stCondLst>
                                  <p:childTnLst>
                                    <p:set>
                                      <p:cBhvr>
                                        <p:cTn id="8" dur="1" fill="hold">
                                          <p:stCondLst>
                                            <p:cond delay="0"/>
                                          </p:stCondLst>
                                        </p:cTn>
                                        <p:tgtEl>
                                          <p:spTgt spid="23"/>
                                        </p:tgtEl>
                                        <p:attrNameLst>
                                          <p:attrName>style.visibility</p:attrName>
                                        </p:attrNameLst>
                                      </p:cBhvr>
                                      <p:to>
                                        <p:strVal val="visible"/>
                                      </p:to>
                                    </p:set>
                                    <p:animEffect transition="in" filter="wipe(left)">
                                      <p:cBhvr>
                                        <p:cTn id="9" dur="2000"/>
                                        <p:tgtEl>
                                          <p:spTgt spid="23"/>
                                        </p:tgtEl>
                                      </p:cBhvr>
                                    </p:animEffect>
                                  </p:childTnLst>
                                </p:cTn>
                              </p:par>
                              <p:par>
                                <p:cTn id="10" presetID="1"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2000"/>
                            </p:stCondLst>
                            <p:childTnLst>
                              <p:par>
                                <p:cTn id="13" presetID="1" presetClass="exit" presetSubtype="0" fill="hold" nodeType="after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2000"/>
                                        <p:tgtEl>
                                          <p:spTgt spid="30"/>
                                        </p:tgtEl>
                                      </p:cBhvr>
                                    </p:animEffect>
                                  </p:childTnLst>
                                </p:cTn>
                              </p:par>
                              <p:par>
                                <p:cTn id="20" presetID="22" presetClass="entr" presetSubtype="1"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up)">
                                      <p:cBhvr>
                                        <p:cTn id="22" dur="2000"/>
                                        <p:tgtEl>
                                          <p:spTgt spid="31"/>
                                        </p:tgtEl>
                                      </p:cBhvr>
                                    </p:animEffect>
                                  </p:childTnLst>
                                </p:cTn>
                              </p:par>
                              <p:par>
                                <p:cTn id="23" presetID="22" presetClass="entr" presetSubtype="2"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2000"/>
                                        <p:tgtEl>
                                          <p:spTgt spid="5"/>
                                        </p:tgtEl>
                                      </p:cBhvr>
                                    </p:animEffect>
                                  </p:childTnLst>
                                </p:cTn>
                              </p:par>
                              <p:par>
                                <p:cTn id="26" presetID="22" presetClass="entr" presetSubtype="8"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left)">
                                      <p:cBhvr>
                                        <p:cTn id="28" dur="500"/>
                                        <p:tgtEl>
                                          <p:spTgt spid="32"/>
                                        </p:tgtEl>
                                      </p:cBhvr>
                                    </p:animEffect>
                                  </p:childTnLst>
                                </p:cTn>
                              </p:par>
                              <p:par>
                                <p:cTn id="29" presetID="22" presetClass="entr" presetSubtype="8"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2000"/>
                                        <p:tgtEl>
                                          <p:spTgt spid="24"/>
                                        </p:tgtEl>
                                      </p:cBhvr>
                                    </p:animEffect>
                                  </p:childTnLst>
                                </p:cTn>
                              </p:par>
                              <p:par>
                                <p:cTn id="32" presetID="22" presetClass="entr" presetSubtype="1"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up)">
                                      <p:cBhvr>
                                        <p:cTn id="34" dur="500"/>
                                        <p:tgtEl>
                                          <p:spTgt spid="13"/>
                                        </p:tgtEl>
                                      </p:cBhvr>
                                    </p:animEffect>
                                  </p:childTnLst>
                                </p:cTn>
                              </p:par>
                              <p:par>
                                <p:cTn id="35" presetID="22" presetClass="entr" presetSubtype="1"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up)">
                                      <p:cBhvr>
                                        <p:cTn id="37" dur="500"/>
                                        <p:tgtEl>
                                          <p:spTgt spid="35"/>
                                        </p:tgtEl>
                                      </p:cBhvr>
                                    </p:animEffect>
                                  </p:childTnLst>
                                </p:cTn>
                              </p:par>
                              <p:par>
                                <p:cTn id="38" presetID="22" presetClass="entr" presetSubtype="4"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down)">
                                      <p:cBhvr>
                                        <p:cTn id="40" dur="2000"/>
                                        <p:tgtEl>
                                          <p:spTgt spid="36"/>
                                        </p:tgtEl>
                                      </p:cBhvr>
                                    </p:animEffect>
                                  </p:childTnLst>
                                </p:cTn>
                              </p:par>
                              <p:par>
                                <p:cTn id="41" presetID="22" presetClass="entr" presetSubtype="4"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2000"/>
                                        <p:tgtEl>
                                          <p:spTgt spid="14"/>
                                        </p:tgtEl>
                                      </p:cBhvr>
                                    </p:animEffect>
                                  </p:childTnLst>
                                </p:cTn>
                              </p:par>
                              <p:par>
                                <p:cTn id="44" presetID="22" presetClass="entr" presetSubtype="2"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right)">
                                      <p:cBhvr>
                                        <p:cTn id="4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152400"/>
            <a:ext cx="8898319" cy="1730276"/>
          </a:xfrm>
          <a:prstGeom prst="rect">
            <a:avLst/>
          </a:prstGeom>
        </p:spPr>
      </p:pic>
      <p:grpSp>
        <p:nvGrpSpPr>
          <p:cNvPr id="4" name="Group 3"/>
          <p:cNvGrpSpPr/>
          <p:nvPr/>
        </p:nvGrpSpPr>
        <p:grpSpPr>
          <a:xfrm>
            <a:off x="181970" y="2492276"/>
            <a:ext cx="8534400" cy="2946499"/>
            <a:chOff x="228600" y="3101876"/>
            <a:chExt cx="8534400" cy="2946499"/>
          </a:xfrm>
        </p:grpSpPr>
        <p:sp>
          <p:nvSpPr>
            <p:cNvPr id="5" name="Rectangle 4"/>
            <p:cNvSpPr/>
            <p:nvPr/>
          </p:nvSpPr>
          <p:spPr>
            <a:xfrm>
              <a:off x="228600" y="3101876"/>
              <a:ext cx="8534400" cy="2308324"/>
            </a:xfrm>
            <a:prstGeom prst="rect">
              <a:avLst/>
            </a:prstGeom>
          </p:spPr>
          <p:txBody>
            <a:bodyPr wrap="square">
              <a:spAutoFit/>
            </a:bodyPr>
            <a:lstStyle/>
            <a:p>
              <a:pPr algn="l"/>
              <a:r>
                <a:rPr lang="en-US" b="1" dirty="0"/>
                <a:t>T111-Q5. </a:t>
              </a:r>
            </a:p>
            <a:p>
              <a:pPr algn="l"/>
              <a:r>
                <a:rPr lang="en-US" dirty="0"/>
                <a:t>Four particles, with the same magnitude of charge, are placed at the corners of a square, as shown in </a:t>
              </a:r>
              <a:r>
                <a:rPr lang="en-US" b="1" dirty="0"/>
                <a:t>Figure 3. Which configuration gives an electric field, at the center of the square, pointing to the right? </a:t>
              </a:r>
            </a:p>
            <a:p>
              <a:pPr algn="l"/>
              <a:r>
                <a:rPr lang="en-US" dirty="0"/>
                <a:t>A) 3 </a:t>
              </a:r>
            </a:p>
            <a:p>
              <a:pPr algn="l"/>
              <a:endParaRPr lang="en-US" dirty="0"/>
            </a:p>
            <a:p>
              <a:pPr algn="l"/>
              <a:endParaRPr lang="en-US" dirty="0"/>
            </a:p>
            <a:p>
              <a:pPr algn="l"/>
              <a:r>
                <a:rPr lang="en-US" dirty="0"/>
                <a:t> </a:t>
              </a:r>
            </a:p>
          </p:txBody>
        </p:sp>
        <p:pic>
          <p:nvPicPr>
            <p:cNvPr id="6" name="Picture 4"/>
            <p:cNvPicPr>
              <a:picLocks noChangeAspect="1" noChangeArrowheads="1"/>
            </p:cNvPicPr>
            <p:nvPr/>
          </p:nvPicPr>
          <p:blipFill>
            <a:blip r:embed="rId3" cstate="print"/>
            <a:srcRect/>
            <a:stretch>
              <a:fillRect/>
            </a:stretch>
          </p:blipFill>
          <p:spPr bwMode="auto">
            <a:xfrm>
              <a:off x="3916196" y="5105400"/>
              <a:ext cx="4705350" cy="942975"/>
            </a:xfrm>
            <a:prstGeom prst="rect">
              <a:avLst/>
            </a:prstGeom>
            <a:noFill/>
            <a:ln w="9525">
              <a:noFill/>
              <a:miter lim="800000"/>
              <a:headEnd/>
              <a:tailEnd/>
            </a:ln>
            <a:effectLst/>
          </p:spPr>
        </p:pic>
      </p:grpSp>
      <p:grpSp>
        <p:nvGrpSpPr>
          <p:cNvPr id="13" name="Group 12"/>
          <p:cNvGrpSpPr/>
          <p:nvPr/>
        </p:nvGrpSpPr>
        <p:grpSpPr>
          <a:xfrm>
            <a:off x="4015855" y="4738688"/>
            <a:ext cx="4366145" cy="366712"/>
            <a:chOff x="3761096" y="3352800"/>
            <a:chExt cx="4366145" cy="366712"/>
          </a:xfrm>
        </p:grpSpPr>
        <p:sp>
          <p:nvSpPr>
            <p:cNvPr id="8" name="Rectangle 7"/>
            <p:cNvSpPr/>
            <p:nvPr/>
          </p:nvSpPr>
          <p:spPr>
            <a:xfrm>
              <a:off x="3761096" y="3352800"/>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Rectangle 8"/>
            <p:cNvSpPr/>
            <p:nvPr/>
          </p:nvSpPr>
          <p:spPr>
            <a:xfrm>
              <a:off x="4751696" y="3366448"/>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Rectangle 9"/>
            <p:cNvSpPr/>
            <p:nvPr/>
          </p:nvSpPr>
          <p:spPr>
            <a:xfrm>
              <a:off x="5716137" y="3380096"/>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Rectangle 10"/>
            <p:cNvSpPr/>
            <p:nvPr/>
          </p:nvSpPr>
          <p:spPr>
            <a:xfrm>
              <a:off x="6755641" y="3414712"/>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Rectangle 11"/>
            <p:cNvSpPr/>
            <p:nvPr/>
          </p:nvSpPr>
          <p:spPr>
            <a:xfrm>
              <a:off x="7746241" y="3414712"/>
              <a:ext cx="381000" cy="256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Tree>
    <p:extLst>
      <p:ext uri="{BB962C8B-B14F-4D97-AF65-F5344CB8AC3E}">
        <p14:creationId xmlns:p14="http://schemas.microsoft.com/office/powerpoint/2010/main" val="301979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762000"/>
            <a:ext cx="8129096" cy="2228340"/>
          </a:xfrm>
          <a:prstGeom prst="rect">
            <a:avLst/>
          </a:prstGeom>
        </p:spPr>
      </p:pic>
      <p:sp>
        <p:nvSpPr>
          <p:cNvPr id="4" name="Rectangle 3"/>
          <p:cNvSpPr/>
          <p:nvPr/>
        </p:nvSpPr>
        <p:spPr>
          <a:xfrm>
            <a:off x="762000" y="3962400"/>
            <a:ext cx="8382000" cy="2308324"/>
          </a:xfrm>
          <a:prstGeom prst="rect">
            <a:avLst/>
          </a:prstGeom>
        </p:spPr>
        <p:txBody>
          <a:bodyPr wrap="square">
            <a:spAutoFit/>
          </a:bodyPr>
          <a:lstStyle/>
          <a:p>
            <a:pPr algn="l" rtl="0"/>
            <a:r>
              <a:rPr lang="en-US" dirty="0"/>
              <a:t>Q4. What is NOT TRUE about electric field lines: </a:t>
            </a:r>
          </a:p>
          <a:p>
            <a:pPr marL="342900" indent="-342900" algn="l" rtl="0">
              <a:buAutoNum type="alphaUcParenR"/>
            </a:pPr>
            <a:r>
              <a:rPr lang="en-US" dirty="0"/>
              <a:t>They are extended away from a negative point charge. </a:t>
            </a:r>
          </a:p>
          <a:p>
            <a:pPr marL="342900" indent="-342900" algn="l" rtl="0">
              <a:buAutoNum type="alphaUcParenR"/>
            </a:pPr>
            <a:r>
              <a:rPr lang="en-US" dirty="0"/>
              <a:t>They are the path followed by a unit positive charge. </a:t>
            </a:r>
          </a:p>
          <a:p>
            <a:pPr marL="342900" indent="-342900" algn="l" rtl="0">
              <a:buAutoNum type="alphaUcParenR"/>
            </a:pPr>
            <a:r>
              <a:rPr lang="en-US" dirty="0"/>
              <a:t>Two electric field lines never cross each other. </a:t>
            </a:r>
          </a:p>
          <a:p>
            <a:pPr marL="342900" indent="-342900" algn="l" rtl="0">
              <a:buAutoNum type="alphaUcParenR"/>
            </a:pPr>
            <a:r>
              <a:rPr lang="en-US" dirty="0"/>
              <a:t>They are imaginary lines used to visualize the patterns in the electric field. </a:t>
            </a:r>
          </a:p>
          <a:p>
            <a:pPr marL="342900" indent="-342900" algn="l" rtl="0">
              <a:buAutoNum type="alphaUcParenR"/>
            </a:pPr>
            <a:r>
              <a:rPr lang="en-US" dirty="0"/>
              <a:t>The direction of the electric field at a point in the field line is given by the tangent at that point.</a:t>
            </a:r>
          </a:p>
          <a:p>
            <a:pPr algn="l" rtl="0"/>
            <a:r>
              <a:rPr lang="en-US" dirty="0"/>
              <a:t> Ans. A and B.</a:t>
            </a:r>
          </a:p>
        </p:txBody>
      </p:sp>
    </p:spTree>
    <p:extLst>
      <p:ext uri="{BB962C8B-B14F-4D97-AF65-F5344CB8AC3E}">
        <p14:creationId xmlns:p14="http://schemas.microsoft.com/office/powerpoint/2010/main" val="2500072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0600" y="914400"/>
            <a:ext cx="6859503" cy="4966923"/>
          </a:xfrm>
          <a:prstGeom prst="rect">
            <a:avLst/>
          </a:prstGeom>
        </p:spPr>
      </p:pic>
    </p:spTree>
    <p:extLst>
      <p:ext uri="{BB962C8B-B14F-4D97-AF65-F5344CB8AC3E}">
        <p14:creationId xmlns:p14="http://schemas.microsoft.com/office/powerpoint/2010/main" val="25279191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22195</TotalTime>
  <Words>3364</Words>
  <Application>Microsoft Office PowerPoint</Application>
  <PresentationFormat>On-screen Show (4:3)</PresentationFormat>
  <Paragraphs>468</Paragraphs>
  <Slides>40</Slides>
  <Notes>13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8" baseType="lpstr">
      <vt:lpstr>Arial</vt:lpstr>
      <vt:lpstr>Arial</vt:lpstr>
      <vt:lpstr>Calibri</vt:lpstr>
      <vt:lpstr>Comic Sans MS</vt:lpstr>
      <vt:lpstr>Symbol</vt:lpstr>
      <vt:lpstr>Office Theme</vt:lpstr>
      <vt:lpstr>Equation</vt:lpstr>
      <vt:lpstr>معادلة</vt:lpstr>
      <vt:lpstr>Chapter 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21</dc:title>
  <dc:creator>d-paal</dc:creator>
  <cp:lastModifiedBy>Mohammad Ashraf Gondal</cp:lastModifiedBy>
  <cp:revision>165</cp:revision>
  <dcterms:created xsi:type="dcterms:W3CDTF">2010-04-01T10:07:54Z</dcterms:created>
  <dcterms:modified xsi:type="dcterms:W3CDTF">2021-01-16T11:53:24Z</dcterms:modified>
</cp:coreProperties>
</file>